
<file path=[Content_Types].xml><?xml version="1.0" encoding="utf-8"?>
<Types xmlns="http://schemas.openxmlformats.org/package/2006/content-types">
  <Default Extension="fntdata" ContentType="application/x-fontdata"/>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74" r:id="rId2"/>
    <p:sldId id="268" r:id="rId3"/>
    <p:sldId id="269" r:id="rId4"/>
    <p:sldId id="270" r:id="rId5"/>
    <p:sldId id="271" r:id="rId6"/>
    <p:sldId id="261" r:id="rId7"/>
    <p:sldId id="273" r:id="rId8"/>
    <p:sldId id="265" r:id="rId9"/>
    <p:sldId id="266" r:id="rId10"/>
    <p:sldId id="267" r:id="rId11"/>
    <p:sldId id="275" r:id="rId12"/>
    <p:sldId id="276" r:id="rId13"/>
    <p:sldId id="277" r:id="rId14"/>
  </p:sldIdLst>
  <p:sldSz cx="12192000" cy="6858000"/>
  <p:notesSz cx="6858000" cy="9144000"/>
  <p:embeddedFontLst>
    <p:embeddedFont>
      <p:font typeface="Modern No. 20" panose="02070704070505020303" pitchFamily="18" charset="0"/>
      <p:regular r:id="rId15"/>
    </p:embeddedFont>
    <p:embeddedFont>
      <p:font typeface="Montserrat" panose="00000500000000000000" pitchFamily="50" charset="0"/>
      <p:regular r:id="rId16"/>
      <p:bold r:id="rId17"/>
      <p:italic r:id="rId18"/>
      <p:boldItalic r:id="rId19"/>
    </p:embeddedFont>
    <p:embeddedFont>
      <p:font typeface="Montserrat Light" panose="020B0604020202020204" charset="0"/>
      <p:regular r:id="rId20"/>
      <p:italic r:id="rId21"/>
    </p:embeddedFont>
    <p:embeddedFont>
      <p:font typeface="Raleway" panose="020B0604020202020204" charset="0"/>
      <p:regular r:id="rId22"/>
      <p:bold r:id="rId23"/>
      <p:italic r:id="rId24"/>
      <p:boldItalic r:id="rId2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11612"/>
    <a:srgbClr val="F2B800"/>
    <a:srgbClr val="FF9F1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showGuides="1">
      <p:cViewPr varScale="1">
        <p:scale>
          <a:sx n="123" d="100"/>
          <a:sy n="123" d="100"/>
        </p:scale>
        <p:origin x="108" y="3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4.fntdata"/><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font" Target="fonts/font7.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5" Type="http://schemas.openxmlformats.org/officeDocument/2006/relationships/font" Target="fonts/font11.fntdata"/><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font" Target="fonts/font6.fntdata"/><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0.fntdata"/><Relationship Id="rId5" Type="http://schemas.openxmlformats.org/officeDocument/2006/relationships/slide" Target="slides/slide4.xml"/><Relationship Id="rId15" Type="http://schemas.openxmlformats.org/officeDocument/2006/relationships/font" Target="fonts/font1.fntdata"/><Relationship Id="rId23" Type="http://schemas.openxmlformats.org/officeDocument/2006/relationships/font" Target="fonts/font9.fntdata"/><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8.fntdata"/><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33731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3088300F-66D9-48DF-A26C-00DF3A97FAE3}"/>
              </a:ext>
            </a:extLst>
          </p:cNvPr>
          <p:cNvSpPr>
            <a:spLocks noGrp="1"/>
          </p:cNvSpPr>
          <p:nvPr>
            <p:ph type="pic" sz="quarter" idx="10"/>
          </p:nvPr>
        </p:nvSpPr>
        <p:spPr>
          <a:xfrm>
            <a:off x="660929" y="1033463"/>
            <a:ext cx="2268537" cy="2395537"/>
          </a:xfrm>
          <a:prstGeom prst="plaque">
            <a:avLst/>
          </a:prstGeom>
        </p:spPr>
        <p:txBody>
          <a:bodyPr/>
          <a:lstStyle/>
          <a:p>
            <a:endParaRPr lang="en-US"/>
          </a:p>
        </p:txBody>
      </p:sp>
      <p:sp>
        <p:nvSpPr>
          <p:cNvPr id="9" name="Picture Placeholder 7">
            <a:extLst>
              <a:ext uri="{FF2B5EF4-FFF2-40B4-BE49-F238E27FC236}">
                <a16:creationId xmlns:a16="http://schemas.microsoft.com/office/drawing/2014/main" id="{B8B2E979-1912-437B-A957-D7D3992C043D}"/>
              </a:ext>
            </a:extLst>
          </p:cNvPr>
          <p:cNvSpPr>
            <a:spLocks noGrp="1"/>
          </p:cNvSpPr>
          <p:nvPr>
            <p:ph type="pic" sz="quarter" idx="11"/>
          </p:nvPr>
        </p:nvSpPr>
        <p:spPr>
          <a:xfrm>
            <a:off x="2929466" y="1033463"/>
            <a:ext cx="2268537" cy="2395537"/>
          </a:xfrm>
          <a:prstGeom prst="plaque">
            <a:avLst/>
          </a:prstGeom>
        </p:spPr>
        <p:txBody>
          <a:bodyPr/>
          <a:lstStyle/>
          <a:p>
            <a:endParaRPr lang="en-US"/>
          </a:p>
        </p:txBody>
      </p:sp>
      <p:sp>
        <p:nvSpPr>
          <p:cNvPr id="10" name="Picture Placeholder 7">
            <a:extLst>
              <a:ext uri="{FF2B5EF4-FFF2-40B4-BE49-F238E27FC236}">
                <a16:creationId xmlns:a16="http://schemas.microsoft.com/office/drawing/2014/main" id="{220EED21-8B1C-4CC3-8005-4D9491B64221}"/>
              </a:ext>
            </a:extLst>
          </p:cNvPr>
          <p:cNvSpPr>
            <a:spLocks noGrp="1"/>
          </p:cNvSpPr>
          <p:nvPr>
            <p:ph type="pic" sz="quarter" idx="12"/>
          </p:nvPr>
        </p:nvSpPr>
        <p:spPr>
          <a:xfrm>
            <a:off x="660929" y="3429000"/>
            <a:ext cx="2268537" cy="2395537"/>
          </a:xfrm>
          <a:prstGeom prst="plaque">
            <a:avLst/>
          </a:prstGeom>
        </p:spPr>
        <p:txBody>
          <a:bodyPr/>
          <a:lstStyle/>
          <a:p>
            <a:endParaRPr lang="en-US"/>
          </a:p>
        </p:txBody>
      </p:sp>
      <p:sp>
        <p:nvSpPr>
          <p:cNvPr id="11" name="Picture Placeholder 7">
            <a:extLst>
              <a:ext uri="{FF2B5EF4-FFF2-40B4-BE49-F238E27FC236}">
                <a16:creationId xmlns:a16="http://schemas.microsoft.com/office/drawing/2014/main" id="{C1D5C07A-9787-4D14-8E98-B29F5E348A30}"/>
              </a:ext>
            </a:extLst>
          </p:cNvPr>
          <p:cNvSpPr>
            <a:spLocks noGrp="1"/>
          </p:cNvSpPr>
          <p:nvPr>
            <p:ph type="pic" sz="quarter" idx="13"/>
          </p:nvPr>
        </p:nvSpPr>
        <p:spPr>
          <a:xfrm>
            <a:off x="2929466" y="3429000"/>
            <a:ext cx="2268537" cy="2395537"/>
          </a:xfrm>
          <a:prstGeom prst="plaque">
            <a:avLst/>
          </a:prstGeom>
        </p:spPr>
        <p:txBody>
          <a:bodyPr/>
          <a:lstStyle/>
          <a:p>
            <a:endParaRPr lang="en-US"/>
          </a:p>
        </p:txBody>
      </p:sp>
    </p:spTree>
    <p:extLst>
      <p:ext uri="{BB962C8B-B14F-4D97-AF65-F5344CB8AC3E}">
        <p14:creationId xmlns:p14="http://schemas.microsoft.com/office/powerpoint/2010/main" val="14224469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6D6D8CFB-ABC7-4DD2-9F9B-2CF5F385DDD4}"/>
              </a:ext>
            </a:extLst>
          </p:cNvPr>
          <p:cNvSpPr>
            <a:spLocks noGrp="1"/>
          </p:cNvSpPr>
          <p:nvPr>
            <p:ph type="pic" sz="quarter" idx="13"/>
          </p:nvPr>
        </p:nvSpPr>
        <p:spPr>
          <a:xfrm>
            <a:off x="830535" y="546369"/>
            <a:ext cx="5257281" cy="5678762"/>
          </a:xfrm>
          <a:custGeom>
            <a:avLst/>
            <a:gdLst>
              <a:gd name="connsiteX0" fmla="*/ 4085706 w 5257281"/>
              <a:gd name="connsiteY0" fmla="*/ 343174 h 5678762"/>
              <a:gd name="connsiteX1" fmla="*/ 5257281 w 5257281"/>
              <a:gd name="connsiteY1" fmla="*/ 343174 h 5678762"/>
              <a:gd name="connsiteX2" fmla="*/ 5257281 w 5257281"/>
              <a:gd name="connsiteY2" fmla="*/ 5678762 h 5678762"/>
              <a:gd name="connsiteX3" fmla="*/ 4085706 w 5257281"/>
              <a:gd name="connsiteY3" fmla="*/ 5678762 h 5678762"/>
              <a:gd name="connsiteX4" fmla="*/ 1361902 w 5257281"/>
              <a:gd name="connsiteY4" fmla="*/ 343174 h 5678762"/>
              <a:gd name="connsiteX5" fmla="*/ 2533477 w 5257281"/>
              <a:gd name="connsiteY5" fmla="*/ 343174 h 5678762"/>
              <a:gd name="connsiteX6" fmla="*/ 2533477 w 5257281"/>
              <a:gd name="connsiteY6" fmla="*/ 5678762 h 5678762"/>
              <a:gd name="connsiteX7" fmla="*/ 1361902 w 5257281"/>
              <a:gd name="connsiteY7" fmla="*/ 5678762 h 5678762"/>
              <a:gd name="connsiteX8" fmla="*/ 0 w 5257281"/>
              <a:gd name="connsiteY8" fmla="*/ 0 h 5678762"/>
              <a:gd name="connsiteX9" fmla="*/ 1171575 w 5257281"/>
              <a:gd name="connsiteY9" fmla="*/ 0 h 5678762"/>
              <a:gd name="connsiteX10" fmla="*/ 1171575 w 5257281"/>
              <a:gd name="connsiteY10" fmla="*/ 5335588 h 5678762"/>
              <a:gd name="connsiteX11" fmla="*/ 0 w 5257281"/>
              <a:gd name="connsiteY11" fmla="*/ 5335588 h 5678762"/>
              <a:gd name="connsiteX12" fmla="*/ 2723804 w 5257281"/>
              <a:gd name="connsiteY12" fmla="*/ 0 h 5678762"/>
              <a:gd name="connsiteX13" fmla="*/ 3895379 w 5257281"/>
              <a:gd name="connsiteY13" fmla="*/ 0 h 5678762"/>
              <a:gd name="connsiteX14" fmla="*/ 3895379 w 5257281"/>
              <a:gd name="connsiteY14" fmla="*/ 5335588 h 5678762"/>
              <a:gd name="connsiteX15" fmla="*/ 2723804 w 5257281"/>
              <a:gd name="connsiteY15" fmla="*/ 5335588 h 5678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57281" h="5678762">
                <a:moveTo>
                  <a:pt x="4085706" y="343174"/>
                </a:moveTo>
                <a:lnTo>
                  <a:pt x="5257281" y="343174"/>
                </a:lnTo>
                <a:lnTo>
                  <a:pt x="5257281" y="5678762"/>
                </a:lnTo>
                <a:lnTo>
                  <a:pt x="4085706" y="5678762"/>
                </a:lnTo>
                <a:close/>
                <a:moveTo>
                  <a:pt x="1361902" y="343174"/>
                </a:moveTo>
                <a:lnTo>
                  <a:pt x="2533477" y="343174"/>
                </a:lnTo>
                <a:lnTo>
                  <a:pt x="2533477" y="5678762"/>
                </a:lnTo>
                <a:lnTo>
                  <a:pt x="1361902" y="5678762"/>
                </a:lnTo>
                <a:close/>
                <a:moveTo>
                  <a:pt x="0" y="0"/>
                </a:moveTo>
                <a:lnTo>
                  <a:pt x="1171575" y="0"/>
                </a:lnTo>
                <a:lnTo>
                  <a:pt x="1171575" y="5335588"/>
                </a:lnTo>
                <a:lnTo>
                  <a:pt x="0" y="5335588"/>
                </a:lnTo>
                <a:close/>
                <a:moveTo>
                  <a:pt x="2723804" y="0"/>
                </a:moveTo>
                <a:lnTo>
                  <a:pt x="3895379" y="0"/>
                </a:lnTo>
                <a:lnTo>
                  <a:pt x="3895379" y="5335588"/>
                </a:lnTo>
                <a:lnTo>
                  <a:pt x="2723804" y="5335588"/>
                </a:lnTo>
                <a:close/>
              </a:path>
            </a:pathLst>
          </a:custGeom>
        </p:spPr>
        <p:txBody>
          <a:bodyPr wrap="square">
            <a:noAutofit/>
          </a:bodyPr>
          <a:lstStyle/>
          <a:p>
            <a:endParaRPr lang="en-US"/>
          </a:p>
        </p:txBody>
      </p:sp>
    </p:spTree>
    <p:extLst>
      <p:ext uri="{BB962C8B-B14F-4D97-AF65-F5344CB8AC3E}">
        <p14:creationId xmlns:p14="http://schemas.microsoft.com/office/powerpoint/2010/main" val="6988128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D1341910-13DC-453F-AFBB-79CBEEDA9452}"/>
              </a:ext>
            </a:extLst>
          </p:cNvPr>
          <p:cNvSpPr>
            <a:spLocks noGrp="1"/>
          </p:cNvSpPr>
          <p:nvPr>
            <p:ph type="pic" sz="quarter" idx="10"/>
          </p:nvPr>
        </p:nvSpPr>
        <p:spPr>
          <a:xfrm>
            <a:off x="653800" y="465219"/>
            <a:ext cx="4160837" cy="4068763"/>
          </a:xfrm>
          <a:prstGeom prst="rect">
            <a:avLst/>
          </a:prstGeom>
        </p:spPr>
        <p:txBody>
          <a:bodyPr/>
          <a:lstStyle/>
          <a:p>
            <a:endParaRPr lang="en-US"/>
          </a:p>
        </p:txBody>
      </p:sp>
      <p:sp>
        <p:nvSpPr>
          <p:cNvPr id="12" name="Picture Placeholder 10">
            <a:extLst>
              <a:ext uri="{FF2B5EF4-FFF2-40B4-BE49-F238E27FC236}">
                <a16:creationId xmlns:a16="http://schemas.microsoft.com/office/drawing/2014/main" id="{14B7DC66-467F-474C-B434-B90C4E8E4C65}"/>
              </a:ext>
            </a:extLst>
          </p:cNvPr>
          <p:cNvSpPr>
            <a:spLocks noGrp="1"/>
          </p:cNvSpPr>
          <p:nvPr>
            <p:ph type="pic" sz="quarter" idx="11"/>
          </p:nvPr>
        </p:nvSpPr>
        <p:spPr>
          <a:xfrm>
            <a:off x="7377365" y="465219"/>
            <a:ext cx="4160837" cy="4068763"/>
          </a:xfrm>
          <a:prstGeom prst="rect">
            <a:avLst/>
          </a:prstGeom>
        </p:spPr>
        <p:txBody>
          <a:bodyPr/>
          <a:lstStyle/>
          <a:p>
            <a:endParaRPr lang="en-US"/>
          </a:p>
        </p:txBody>
      </p:sp>
    </p:spTree>
    <p:extLst>
      <p:ext uri="{BB962C8B-B14F-4D97-AF65-F5344CB8AC3E}">
        <p14:creationId xmlns:p14="http://schemas.microsoft.com/office/powerpoint/2010/main" val="14830064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B9C5B621-0886-406A-AB2C-77C762A7C9DF}"/>
              </a:ext>
            </a:extLst>
          </p:cNvPr>
          <p:cNvSpPr>
            <a:spLocks noGrp="1"/>
          </p:cNvSpPr>
          <p:nvPr>
            <p:ph type="pic" sz="quarter" idx="10"/>
          </p:nvPr>
        </p:nvSpPr>
        <p:spPr>
          <a:xfrm>
            <a:off x="952500" y="685800"/>
            <a:ext cx="4572000" cy="5486400"/>
          </a:xfrm>
          <a:prstGeom prst="rect">
            <a:avLst/>
          </a:prstGeom>
        </p:spPr>
        <p:txBody>
          <a:bodyPr/>
          <a:lstStyle/>
          <a:p>
            <a:endParaRPr lang="en-US"/>
          </a:p>
        </p:txBody>
      </p:sp>
    </p:spTree>
    <p:extLst>
      <p:ext uri="{BB962C8B-B14F-4D97-AF65-F5344CB8AC3E}">
        <p14:creationId xmlns:p14="http://schemas.microsoft.com/office/powerpoint/2010/main" val="30851218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
    <p:spTree>
      <p:nvGrpSpPr>
        <p:cNvPr id="1" name=""/>
        <p:cNvGrpSpPr/>
        <p:nvPr/>
      </p:nvGrpSpPr>
      <p:grpSpPr>
        <a:xfrm>
          <a:off x="0" y="0"/>
          <a:ext cx="0" cy="0"/>
          <a:chOff x="0" y="0"/>
          <a:chExt cx="0" cy="0"/>
        </a:xfrm>
      </p:grpSpPr>
      <p:sp>
        <p:nvSpPr>
          <p:cNvPr id="16" name="Picture Placeholder 13">
            <a:extLst>
              <a:ext uri="{FF2B5EF4-FFF2-40B4-BE49-F238E27FC236}">
                <a16:creationId xmlns:a16="http://schemas.microsoft.com/office/drawing/2014/main" id="{C997F68C-26E6-411C-B91B-95F1FD5D8A93}"/>
              </a:ext>
            </a:extLst>
          </p:cNvPr>
          <p:cNvSpPr>
            <a:spLocks noGrp="1"/>
          </p:cNvSpPr>
          <p:nvPr>
            <p:ph type="pic" sz="quarter" idx="12"/>
          </p:nvPr>
        </p:nvSpPr>
        <p:spPr>
          <a:xfrm>
            <a:off x="8224464" y="1845731"/>
            <a:ext cx="2933259" cy="3317875"/>
          </a:xfrm>
          <a:prstGeom prst="rect">
            <a:avLst/>
          </a:prstGeom>
        </p:spPr>
        <p:txBody>
          <a:bodyPr/>
          <a:lstStyle/>
          <a:p>
            <a:endParaRPr lang="en-US"/>
          </a:p>
        </p:txBody>
      </p:sp>
      <p:sp>
        <p:nvSpPr>
          <p:cNvPr id="14" name="Picture Placeholder 13">
            <a:extLst>
              <a:ext uri="{FF2B5EF4-FFF2-40B4-BE49-F238E27FC236}">
                <a16:creationId xmlns:a16="http://schemas.microsoft.com/office/drawing/2014/main" id="{DC4BD1AD-B68E-407C-94A3-5A382F04AF93}"/>
              </a:ext>
            </a:extLst>
          </p:cNvPr>
          <p:cNvSpPr>
            <a:spLocks noGrp="1"/>
          </p:cNvSpPr>
          <p:nvPr>
            <p:ph type="pic" sz="quarter" idx="10"/>
          </p:nvPr>
        </p:nvSpPr>
        <p:spPr>
          <a:xfrm>
            <a:off x="1054100" y="1846263"/>
            <a:ext cx="2921000" cy="3317875"/>
          </a:xfrm>
          <a:prstGeom prst="rect">
            <a:avLst/>
          </a:prstGeom>
        </p:spPr>
        <p:txBody>
          <a:bodyPr/>
          <a:lstStyle/>
          <a:p>
            <a:endParaRPr lang="en-US"/>
          </a:p>
        </p:txBody>
      </p:sp>
      <p:sp>
        <p:nvSpPr>
          <p:cNvPr id="15" name="Picture Placeholder 13">
            <a:extLst>
              <a:ext uri="{FF2B5EF4-FFF2-40B4-BE49-F238E27FC236}">
                <a16:creationId xmlns:a16="http://schemas.microsoft.com/office/drawing/2014/main" id="{4E039A1E-933B-4B3C-8264-05F99D862954}"/>
              </a:ext>
            </a:extLst>
          </p:cNvPr>
          <p:cNvSpPr>
            <a:spLocks noGrp="1"/>
          </p:cNvSpPr>
          <p:nvPr>
            <p:ph type="pic" sz="quarter" idx="11"/>
          </p:nvPr>
        </p:nvSpPr>
        <p:spPr>
          <a:xfrm>
            <a:off x="4670699" y="1846263"/>
            <a:ext cx="2933259" cy="3317875"/>
          </a:xfrm>
          <a:prstGeom prst="rect">
            <a:avLst/>
          </a:prstGeom>
        </p:spPr>
        <p:txBody>
          <a:bodyPr/>
          <a:lstStyle/>
          <a:p>
            <a:endParaRPr lang="en-US"/>
          </a:p>
        </p:txBody>
      </p:sp>
    </p:spTree>
    <p:extLst>
      <p:ext uri="{BB962C8B-B14F-4D97-AF65-F5344CB8AC3E}">
        <p14:creationId xmlns:p14="http://schemas.microsoft.com/office/powerpoint/2010/main" val="38698156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69A2D9EA-B90C-4655-A60E-DC00A66A5D8F}"/>
              </a:ext>
            </a:extLst>
          </p:cNvPr>
          <p:cNvSpPr>
            <a:spLocks noGrp="1"/>
          </p:cNvSpPr>
          <p:nvPr>
            <p:ph type="pic" sz="quarter" idx="10"/>
          </p:nvPr>
        </p:nvSpPr>
        <p:spPr>
          <a:xfrm>
            <a:off x="0" y="0"/>
            <a:ext cx="12192000" cy="6858000"/>
          </a:xfrm>
          <a:prstGeom prst="rect">
            <a:avLst/>
          </a:prstGeom>
        </p:spPr>
        <p:txBody>
          <a:bodyPr/>
          <a:lstStyle/>
          <a:p>
            <a:endParaRPr lang="en-US"/>
          </a:p>
        </p:txBody>
      </p:sp>
    </p:spTree>
    <p:extLst>
      <p:ext uri="{BB962C8B-B14F-4D97-AF65-F5344CB8AC3E}">
        <p14:creationId xmlns:p14="http://schemas.microsoft.com/office/powerpoint/2010/main" val="5923582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
    <p:spTree>
      <p:nvGrpSpPr>
        <p:cNvPr id="1" name=""/>
        <p:cNvGrpSpPr/>
        <p:nvPr/>
      </p:nvGrpSpPr>
      <p:grpSpPr>
        <a:xfrm>
          <a:off x="0" y="0"/>
          <a:ext cx="0" cy="0"/>
          <a:chOff x="0" y="0"/>
          <a:chExt cx="0" cy="0"/>
        </a:xfrm>
      </p:grpSpPr>
      <p:sp>
        <p:nvSpPr>
          <p:cNvPr id="9" name="Picture Placeholder 7">
            <a:extLst>
              <a:ext uri="{FF2B5EF4-FFF2-40B4-BE49-F238E27FC236}">
                <a16:creationId xmlns:a16="http://schemas.microsoft.com/office/drawing/2014/main" id="{B6EB267D-59BF-4B67-965E-BB187DC07E4E}"/>
              </a:ext>
            </a:extLst>
          </p:cNvPr>
          <p:cNvSpPr>
            <a:spLocks noGrp="1"/>
          </p:cNvSpPr>
          <p:nvPr>
            <p:ph type="pic" sz="quarter" idx="11"/>
          </p:nvPr>
        </p:nvSpPr>
        <p:spPr>
          <a:xfrm>
            <a:off x="5063066" y="3563620"/>
            <a:ext cx="2065868" cy="1938337"/>
          </a:xfrm>
          <a:prstGeom prst="rect">
            <a:avLst/>
          </a:prstGeom>
        </p:spPr>
        <p:txBody>
          <a:bodyPr/>
          <a:lstStyle/>
          <a:p>
            <a:endParaRPr lang="en-US"/>
          </a:p>
        </p:txBody>
      </p:sp>
      <p:sp>
        <p:nvSpPr>
          <p:cNvPr id="8" name="Picture Placeholder 7">
            <a:extLst>
              <a:ext uri="{FF2B5EF4-FFF2-40B4-BE49-F238E27FC236}">
                <a16:creationId xmlns:a16="http://schemas.microsoft.com/office/drawing/2014/main" id="{6C6A0B97-34B3-4C6F-B37B-586EA39AAC57}"/>
              </a:ext>
            </a:extLst>
          </p:cNvPr>
          <p:cNvSpPr>
            <a:spLocks noGrp="1"/>
          </p:cNvSpPr>
          <p:nvPr>
            <p:ph type="pic" sz="quarter" idx="10"/>
          </p:nvPr>
        </p:nvSpPr>
        <p:spPr>
          <a:xfrm>
            <a:off x="5062539" y="1333183"/>
            <a:ext cx="2065868" cy="1938337"/>
          </a:xfrm>
          <a:prstGeom prst="rect">
            <a:avLst/>
          </a:prstGeom>
        </p:spPr>
        <p:txBody>
          <a:bodyPr/>
          <a:lstStyle/>
          <a:p>
            <a:endParaRPr lang="en-US"/>
          </a:p>
        </p:txBody>
      </p:sp>
    </p:spTree>
    <p:extLst>
      <p:ext uri="{BB962C8B-B14F-4D97-AF65-F5344CB8AC3E}">
        <p14:creationId xmlns:p14="http://schemas.microsoft.com/office/powerpoint/2010/main" val="29586085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826608"/>
      </p:ext>
    </p:extLst>
  </p:cSld>
  <p:clrMap bg1="lt1" tx1="dk1" bg2="lt2" tx2="dk2" accent1="accent1" accent2="accent2" accent3="accent3" accent4="accent4" accent5="accent5" accent6="accent6" hlink="hlink" folHlink="folHlink"/>
  <p:sldLayoutIdLst>
    <p:sldLayoutId id="2147483660" r:id="rId1"/>
    <p:sldLayoutId id="2147483649" r:id="rId2"/>
    <p:sldLayoutId id="2147483650" r:id="rId3"/>
    <p:sldLayoutId id="2147483651" r:id="rId4"/>
    <p:sldLayoutId id="2147483652" r:id="rId5"/>
    <p:sldLayoutId id="2147483653" r:id="rId6"/>
    <p:sldLayoutId id="2147483654" r:id="rId7"/>
    <p:sldLayoutId id="2147483655"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userDrawn="1">
          <p15:clr>
            <a:srgbClr val="F26B43"/>
          </p15:clr>
        </p15:guide>
        <p15:guide id="2" orient="horz" pos="2160" userDrawn="1">
          <p15:clr>
            <a:srgbClr val="F26B43"/>
          </p15:clr>
        </p15:guide>
        <p15:guide id="3" pos="7440" userDrawn="1">
          <p15:clr>
            <a:srgbClr val="F26B43"/>
          </p15:clr>
        </p15:guide>
        <p15:guide id="4" orient="horz" pos="4176" userDrawn="1">
          <p15:clr>
            <a:srgbClr val="F26B43"/>
          </p15:clr>
        </p15:guide>
        <p15:guide id="5" pos="240" userDrawn="1">
          <p15:clr>
            <a:srgbClr val="F26B43"/>
          </p15:clr>
        </p15:guide>
        <p15:guide id="6" orient="horz" pos="144"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6.xml"/><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14">
            <a:extLst>
              <a:ext uri="{FF2B5EF4-FFF2-40B4-BE49-F238E27FC236}">
                <a16:creationId xmlns:a16="http://schemas.microsoft.com/office/drawing/2014/main" id="{36E3BCF9-0CB7-4B52-84C1-0A8E9129298C}"/>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714" r="714"/>
          <a:stretch>
            <a:fillRect/>
          </a:stretch>
        </p:blipFill>
        <p:spPr>
          <a:xfrm>
            <a:off x="0" y="0"/>
            <a:ext cx="12192000" cy="6858000"/>
          </a:xfrm>
          <a:prstGeom prst="rect">
            <a:avLst/>
          </a:prstGeom>
        </p:spPr>
      </p:pic>
      <p:sp>
        <p:nvSpPr>
          <p:cNvPr id="16" name="Rectangle 15">
            <a:extLst>
              <a:ext uri="{FF2B5EF4-FFF2-40B4-BE49-F238E27FC236}">
                <a16:creationId xmlns:a16="http://schemas.microsoft.com/office/drawing/2014/main" id="{28B54FE1-D5D6-4DA9-A0C3-AB03A027E34C}"/>
              </a:ext>
            </a:extLst>
          </p:cNvPr>
          <p:cNvSpPr/>
          <p:nvPr/>
        </p:nvSpPr>
        <p:spPr>
          <a:xfrm>
            <a:off x="-1" y="0"/>
            <a:ext cx="12191999" cy="6858000"/>
          </a:xfrm>
          <a:prstGeom prst="rect">
            <a:avLst/>
          </a:prstGeom>
          <a:solidFill>
            <a:schemeClr val="bg1">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CD8DDF1A-8211-4773-946B-ABC54423BF01}"/>
              </a:ext>
            </a:extLst>
          </p:cNvPr>
          <p:cNvSpPr/>
          <p:nvPr/>
        </p:nvSpPr>
        <p:spPr>
          <a:xfrm>
            <a:off x="381000" y="4997885"/>
            <a:ext cx="11430000" cy="926926"/>
          </a:xfrm>
          <a:prstGeom prst="rect">
            <a:avLst/>
          </a:prstGeom>
          <a:solidFill>
            <a:srgbClr val="B116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5F2D13AC-C11E-449E-848C-AB90CB74DD9B}"/>
              </a:ext>
            </a:extLst>
          </p:cNvPr>
          <p:cNvSpPr/>
          <p:nvPr/>
        </p:nvSpPr>
        <p:spPr>
          <a:xfrm>
            <a:off x="381000" y="4634630"/>
            <a:ext cx="11430000" cy="162838"/>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8812398D-3B75-4880-8337-BBDF218B8DD6}"/>
              </a:ext>
            </a:extLst>
          </p:cNvPr>
          <p:cNvSpPr/>
          <p:nvPr/>
        </p:nvSpPr>
        <p:spPr>
          <a:xfrm>
            <a:off x="381000" y="6125228"/>
            <a:ext cx="11430000" cy="162838"/>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F38E73B1-99B4-446B-83C0-71BB1D46BECA}"/>
              </a:ext>
            </a:extLst>
          </p:cNvPr>
          <p:cNvSpPr txBox="1"/>
          <p:nvPr/>
        </p:nvSpPr>
        <p:spPr>
          <a:xfrm>
            <a:off x="1008926" y="5076628"/>
            <a:ext cx="10174148" cy="769441"/>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4400" b="1" dirty="0">
                <a:solidFill>
                  <a:prstClr val="white"/>
                </a:solidFill>
                <a:latin typeface="Montserrat"/>
                <a:cs typeface="Teko Medium" panose="02000000000000000000" pitchFamily="2" charset="0"/>
              </a:rPr>
              <a:t>CNY </a:t>
            </a:r>
            <a:r>
              <a:rPr kumimoji="0" lang="en-US" sz="4400" b="1" i="0" u="none" strike="noStrike" kern="1200" cap="none" spc="0" normalizeH="0" baseline="0" noProof="0" dirty="0">
                <a:ln>
                  <a:noFill/>
                </a:ln>
                <a:solidFill>
                  <a:srgbClr val="FFC000"/>
                </a:solidFill>
                <a:effectLst/>
                <a:uLnTx/>
                <a:uFillTx/>
                <a:latin typeface="Montserrat"/>
                <a:ea typeface="+mn-ea"/>
                <a:cs typeface="Teko Medium" panose="02000000000000000000" pitchFamily="2" charset="0"/>
              </a:rPr>
              <a:t>CUSTOMS</a:t>
            </a:r>
          </a:p>
        </p:txBody>
      </p:sp>
    </p:spTree>
    <p:extLst>
      <p:ext uri="{BB962C8B-B14F-4D97-AF65-F5344CB8AC3E}">
        <p14:creationId xmlns:p14="http://schemas.microsoft.com/office/powerpoint/2010/main" val="33146178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Placeholder 24">
            <a:extLst>
              <a:ext uri="{FF2B5EF4-FFF2-40B4-BE49-F238E27FC236}">
                <a16:creationId xmlns:a16="http://schemas.microsoft.com/office/drawing/2014/main" id="{EC398133-0E12-4007-8C64-B68C36A298AE}"/>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7813" b="7813"/>
          <a:stretch>
            <a:fillRect/>
          </a:stretch>
        </p:blipFill>
        <p:spPr/>
      </p:pic>
      <p:sp>
        <p:nvSpPr>
          <p:cNvPr id="26" name="Rectangle 25">
            <a:extLst>
              <a:ext uri="{FF2B5EF4-FFF2-40B4-BE49-F238E27FC236}">
                <a16:creationId xmlns:a16="http://schemas.microsoft.com/office/drawing/2014/main" id="{B40DCC88-8E70-441D-8115-8326DBF4D58A}"/>
              </a:ext>
            </a:extLst>
          </p:cNvPr>
          <p:cNvSpPr/>
          <p:nvPr/>
        </p:nvSpPr>
        <p:spPr>
          <a:xfrm>
            <a:off x="-1" y="0"/>
            <a:ext cx="12191999" cy="6858000"/>
          </a:xfrm>
          <a:prstGeom prst="rect">
            <a:avLst/>
          </a:prstGeom>
          <a:solidFill>
            <a:schemeClr val="bg1">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B75BF1C-02C4-462B-AFAA-34CF9017FA33}"/>
              </a:ext>
            </a:extLst>
          </p:cNvPr>
          <p:cNvSpPr/>
          <p:nvPr/>
        </p:nvSpPr>
        <p:spPr>
          <a:xfrm>
            <a:off x="381000" y="4997885"/>
            <a:ext cx="11430000" cy="926926"/>
          </a:xfrm>
          <a:prstGeom prst="rect">
            <a:avLst/>
          </a:prstGeom>
          <a:solidFill>
            <a:srgbClr val="B116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CEA856D-61C9-4AB9-BF6C-70C45E4E800A}"/>
              </a:ext>
            </a:extLst>
          </p:cNvPr>
          <p:cNvSpPr/>
          <p:nvPr/>
        </p:nvSpPr>
        <p:spPr>
          <a:xfrm>
            <a:off x="381000" y="4634630"/>
            <a:ext cx="11430000" cy="162838"/>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30409A8-CE0F-4607-BC64-0D29E618F91D}"/>
              </a:ext>
            </a:extLst>
          </p:cNvPr>
          <p:cNvSpPr/>
          <p:nvPr/>
        </p:nvSpPr>
        <p:spPr>
          <a:xfrm>
            <a:off x="381000" y="6125228"/>
            <a:ext cx="11430000" cy="162838"/>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350C2A56-08E9-4CB7-ADDF-CA67DC4824B3}"/>
              </a:ext>
            </a:extLst>
          </p:cNvPr>
          <p:cNvSpPr txBox="1"/>
          <p:nvPr/>
        </p:nvSpPr>
        <p:spPr>
          <a:xfrm>
            <a:off x="3234610" y="2223370"/>
            <a:ext cx="5722778" cy="1015663"/>
          </a:xfrm>
          <a:prstGeom prst="rect">
            <a:avLst/>
          </a:prstGeom>
          <a:noFill/>
        </p:spPr>
        <p:txBody>
          <a:bodyPr wrap="square" rtlCol="0">
            <a:spAutoFit/>
          </a:bodyPr>
          <a:lstStyle/>
          <a:p>
            <a:pPr algn="ctr"/>
            <a:r>
              <a:rPr lang="en-US" sz="6000" b="1" i="1" dirty="0">
                <a:latin typeface="+mj-lt"/>
                <a:cs typeface="Teko Medium" panose="02000000000000000000" pitchFamily="2" charset="0"/>
              </a:rPr>
              <a:t>THANK </a:t>
            </a:r>
            <a:r>
              <a:rPr lang="en-US" sz="6000" b="1" i="1" dirty="0">
                <a:solidFill>
                  <a:srgbClr val="B11612"/>
                </a:solidFill>
                <a:latin typeface="+mj-lt"/>
                <a:cs typeface="Teko Medium" panose="02000000000000000000" pitchFamily="2" charset="0"/>
              </a:rPr>
              <a:t>YOU</a:t>
            </a:r>
          </a:p>
        </p:txBody>
      </p:sp>
      <p:sp>
        <p:nvSpPr>
          <p:cNvPr id="18" name="TextBox 17">
            <a:extLst>
              <a:ext uri="{FF2B5EF4-FFF2-40B4-BE49-F238E27FC236}">
                <a16:creationId xmlns:a16="http://schemas.microsoft.com/office/drawing/2014/main" id="{4B27EDA9-55DF-43FA-974D-46687CCA13C6}"/>
              </a:ext>
            </a:extLst>
          </p:cNvPr>
          <p:cNvSpPr txBox="1"/>
          <p:nvPr/>
        </p:nvSpPr>
        <p:spPr>
          <a:xfrm>
            <a:off x="1008926" y="5076628"/>
            <a:ext cx="10174148" cy="769441"/>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Montserrat"/>
                <a:ea typeface="+mn-ea"/>
                <a:cs typeface="Teko Medium" panose="02000000000000000000" pitchFamily="2" charset="0"/>
              </a:rPr>
              <a:t>HAPPY</a:t>
            </a:r>
            <a:r>
              <a:rPr kumimoji="0" lang="en-US" sz="4400" b="1" i="0" u="none" strike="noStrike" kern="1200" cap="none" spc="0" normalizeH="0" baseline="0" noProof="0" dirty="0">
                <a:ln>
                  <a:noFill/>
                </a:ln>
                <a:solidFill>
                  <a:prstClr val="black"/>
                </a:solidFill>
                <a:effectLst/>
                <a:uLnTx/>
                <a:uFillTx/>
                <a:latin typeface="Montserrat"/>
                <a:ea typeface="+mn-ea"/>
                <a:cs typeface="Teko Medium" panose="02000000000000000000" pitchFamily="2" charset="0"/>
              </a:rPr>
              <a:t> </a:t>
            </a:r>
            <a:r>
              <a:rPr kumimoji="0" lang="en-US" sz="4400" b="1" i="0" u="none" strike="noStrike" kern="1200" cap="none" spc="0" normalizeH="0" baseline="0" noProof="0" dirty="0">
                <a:ln>
                  <a:noFill/>
                </a:ln>
                <a:solidFill>
                  <a:srgbClr val="FFC000"/>
                </a:solidFill>
                <a:effectLst/>
                <a:uLnTx/>
                <a:uFillTx/>
                <a:latin typeface="Montserrat"/>
                <a:ea typeface="+mn-ea"/>
                <a:cs typeface="Teko Medium" panose="02000000000000000000" pitchFamily="2" charset="0"/>
              </a:rPr>
              <a:t>CHINESE</a:t>
            </a:r>
            <a:r>
              <a:rPr kumimoji="0" lang="en-US" sz="4400" b="1" i="0" u="none" strike="noStrike" kern="1200" cap="none" spc="0" normalizeH="0" baseline="0" noProof="0" dirty="0">
                <a:ln>
                  <a:noFill/>
                </a:ln>
                <a:solidFill>
                  <a:prstClr val="black"/>
                </a:solidFill>
                <a:effectLst/>
                <a:uLnTx/>
                <a:uFillTx/>
                <a:latin typeface="Montserrat"/>
                <a:ea typeface="+mn-ea"/>
                <a:cs typeface="Teko Medium" panose="02000000000000000000" pitchFamily="2" charset="0"/>
              </a:rPr>
              <a:t> </a:t>
            </a:r>
            <a:r>
              <a:rPr kumimoji="0" lang="en-US" sz="4400" b="1" i="0" u="none" strike="noStrike" kern="1200" cap="none" spc="0" normalizeH="0" baseline="0" noProof="0" dirty="0">
                <a:ln>
                  <a:noFill/>
                </a:ln>
                <a:solidFill>
                  <a:prstClr val="white"/>
                </a:solidFill>
                <a:effectLst/>
                <a:uLnTx/>
                <a:uFillTx/>
                <a:latin typeface="Montserrat"/>
                <a:ea typeface="+mn-ea"/>
                <a:cs typeface="Teko Medium" panose="02000000000000000000" pitchFamily="2" charset="0"/>
              </a:rPr>
              <a:t>NEW</a:t>
            </a:r>
            <a:r>
              <a:rPr kumimoji="0" lang="en-US" sz="4400" b="1" i="0" u="none" strike="noStrike" kern="1200" cap="none" spc="0" normalizeH="0" baseline="0" noProof="0" dirty="0">
                <a:ln>
                  <a:noFill/>
                </a:ln>
                <a:solidFill>
                  <a:prstClr val="black"/>
                </a:solidFill>
                <a:effectLst/>
                <a:uLnTx/>
                <a:uFillTx/>
                <a:latin typeface="Montserrat"/>
                <a:ea typeface="+mn-ea"/>
                <a:cs typeface="Teko Medium" panose="02000000000000000000" pitchFamily="2" charset="0"/>
              </a:rPr>
              <a:t> </a:t>
            </a:r>
            <a:r>
              <a:rPr kumimoji="0" lang="en-US" sz="4400" b="1" i="0" u="none" strike="noStrike" kern="1200" cap="none" spc="0" normalizeH="0" baseline="0" noProof="0" dirty="0">
                <a:ln>
                  <a:noFill/>
                </a:ln>
                <a:solidFill>
                  <a:prstClr val="white"/>
                </a:solidFill>
                <a:effectLst/>
                <a:uLnTx/>
                <a:uFillTx/>
                <a:latin typeface="Montserrat"/>
                <a:ea typeface="+mn-ea"/>
                <a:cs typeface="Teko Medium" panose="02000000000000000000" pitchFamily="2" charset="0"/>
              </a:rPr>
              <a:t>YEAR</a:t>
            </a:r>
            <a:r>
              <a:rPr kumimoji="0" lang="en-US" sz="4400" b="1" i="0" u="none" strike="noStrike" kern="1200" cap="none" spc="0" normalizeH="0" baseline="0" noProof="0" dirty="0">
                <a:ln>
                  <a:noFill/>
                </a:ln>
                <a:solidFill>
                  <a:prstClr val="black"/>
                </a:solidFill>
                <a:effectLst/>
                <a:uLnTx/>
                <a:uFillTx/>
                <a:latin typeface="Montserrat"/>
                <a:ea typeface="+mn-ea"/>
                <a:cs typeface="Teko Medium" panose="02000000000000000000" pitchFamily="2" charset="0"/>
              </a:rPr>
              <a:t> </a:t>
            </a:r>
            <a:r>
              <a:rPr kumimoji="0" lang="en-US" sz="4400" b="1" i="0" u="none" strike="noStrike" kern="1200" cap="none" spc="0" normalizeH="0" baseline="0" noProof="0" dirty="0">
                <a:ln>
                  <a:noFill/>
                </a:ln>
                <a:solidFill>
                  <a:srgbClr val="FFC000"/>
                </a:solidFill>
                <a:effectLst/>
                <a:uLnTx/>
                <a:uFillTx/>
                <a:latin typeface="Montserrat"/>
                <a:ea typeface="+mn-ea"/>
                <a:cs typeface="Teko Medium" panose="02000000000000000000" pitchFamily="2" charset="0"/>
              </a:rPr>
              <a:t>2021</a:t>
            </a:r>
          </a:p>
        </p:txBody>
      </p:sp>
    </p:spTree>
    <p:extLst>
      <p:ext uri="{BB962C8B-B14F-4D97-AF65-F5344CB8AC3E}">
        <p14:creationId xmlns:p14="http://schemas.microsoft.com/office/powerpoint/2010/main" val="17536964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8">
            <a:extLst>
              <a:ext uri="{FF2B5EF4-FFF2-40B4-BE49-F238E27FC236}">
                <a16:creationId xmlns:a16="http://schemas.microsoft.com/office/drawing/2014/main" id="{4E2FCECC-C737-462E-9EEA-BC1B477CB0E4}"/>
              </a:ext>
            </a:extLst>
          </p:cNvPr>
          <p:cNvSpPr>
            <a:spLocks/>
          </p:cNvSpPr>
          <p:nvPr/>
        </p:nvSpPr>
        <p:spPr bwMode="auto">
          <a:xfrm>
            <a:off x="7685618" y="656167"/>
            <a:ext cx="198967" cy="220133"/>
          </a:xfrm>
          <a:custGeom>
            <a:avLst/>
            <a:gdLst>
              <a:gd name="T0" fmla="*/ 78126 w 94"/>
              <a:gd name="T1" fmla="*/ 25220 h 104"/>
              <a:gd name="T2" fmla="*/ 78126 w 94"/>
              <a:gd name="T3" fmla="*/ 63049 h 104"/>
              <a:gd name="T4" fmla="*/ 54210 w 94"/>
              <a:gd name="T5" fmla="*/ 39406 h 104"/>
              <a:gd name="T6" fmla="*/ 54210 w 94"/>
              <a:gd name="T7" fmla="*/ 39406 h 104"/>
              <a:gd name="T8" fmla="*/ 43049 w 94"/>
              <a:gd name="T9" fmla="*/ 48863 h 104"/>
              <a:gd name="T10" fmla="*/ 43049 w 94"/>
              <a:gd name="T11" fmla="*/ 48863 h 104"/>
              <a:gd name="T12" fmla="*/ 33483 w 94"/>
              <a:gd name="T13" fmla="*/ 61473 h 104"/>
              <a:gd name="T14" fmla="*/ 27105 w 94"/>
              <a:gd name="T15" fmla="*/ 70930 h 104"/>
              <a:gd name="T16" fmla="*/ 22322 w 94"/>
              <a:gd name="T17" fmla="*/ 80388 h 104"/>
              <a:gd name="T18" fmla="*/ 19133 w 94"/>
              <a:gd name="T19" fmla="*/ 89845 h 104"/>
              <a:gd name="T20" fmla="*/ 17539 w 94"/>
              <a:gd name="T21" fmla="*/ 97726 h 104"/>
              <a:gd name="T22" fmla="*/ 17539 w 94"/>
              <a:gd name="T23" fmla="*/ 105607 h 104"/>
              <a:gd name="T24" fmla="*/ 19133 w 94"/>
              <a:gd name="T25" fmla="*/ 111912 h 104"/>
              <a:gd name="T26" fmla="*/ 23916 w 94"/>
              <a:gd name="T27" fmla="*/ 116641 h 104"/>
              <a:gd name="T28" fmla="*/ 0 w 94"/>
              <a:gd name="T29" fmla="*/ 140285 h 104"/>
              <a:gd name="T30" fmla="*/ 0 w 94"/>
              <a:gd name="T31" fmla="*/ 163928 h 104"/>
              <a:gd name="T32" fmla="*/ 36672 w 94"/>
              <a:gd name="T33" fmla="*/ 127675 h 104"/>
              <a:gd name="T34" fmla="*/ 36672 w 94"/>
              <a:gd name="T35" fmla="*/ 127675 h 104"/>
              <a:gd name="T36" fmla="*/ 41455 w 94"/>
              <a:gd name="T37" fmla="*/ 129251 h 104"/>
              <a:gd name="T38" fmla="*/ 49427 w 94"/>
              <a:gd name="T39" fmla="*/ 130827 h 104"/>
              <a:gd name="T40" fmla="*/ 54210 w 94"/>
              <a:gd name="T41" fmla="*/ 130827 h 104"/>
              <a:gd name="T42" fmla="*/ 62182 w 94"/>
              <a:gd name="T43" fmla="*/ 129251 h 104"/>
              <a:gd name="T44" fmla="*/ 70154 w 94"/>
              <a:gd name="T45" fmla="*/ 124522 h 104"/>
              <a:gd name="T46" fmla="*/ 81315 w 94"/>
              <a:gd name="T47" fmla="*/ 121370 h 104"/>
              <a:gd name="T48" fmla="*/ 90882 w 94"/>
              <a:gd name="T49" fmla="*/ 113489 h 104"/>
              <a:gd name="T50" fmla="*/ 100448 w 94"/>
              <a:gd name="T51" fmla="*/ 105607 h 104"/>
              <a:gd name="T52" fmla="*/ 100448 w 94"/>
              <a:gd name="T53" fmla="*/ 105607 h 104"/>
              <a:gd name="T54" fmla="*/ 111609 w 94"/>
              <a:gd name="T55" fmla="*/ 91421 h 104"/>
              <a:gd name="T56" fmla="*/ 121176 w 94"/>
              <a:gd name="T57" fmla="*/ 74083 h 104"/>
              <a:gd name="T58" fmla="*/ 129148 w 94"/>
              <a:gd name="T59" fmla="*/ 56744 h 104"/>
              <a:gd name="T60" fmla="*/ 137120 w 94"/>
              <a:gd name="T61" fmla="*/ 40982 h 104"/>
              <a:gd name="T62" fmla="*/ 145092 w 94"/>
              <a:gd name="T63" fmla="*/ 12610 h 104"/>
              <a:gd name="T64" fmla="*/ 149875 w 94"/>
              <a:gd name="T65" fmla="*/ 0 h 104"/>
              <a:gd name="T66" fmla="*/ 149875 w 94"/>
              <a:gd name="T67" fmla="*/ 0 h 104"/>
              <a:gd name="T68" fmla="*/ 125959 w 94"/>
              <a:gd name="T69" fmla="*/ 6305 h 104"/>
              <a:gd name="T70" fmla="*/ 103637 w 94"/>
              <a:gd name="T71" fmla="*/ 14186 h 104"/>
              <a:gd name="T72" fmla="*/ 78126 w 94"/>
              <a:gd name="T73" fmla="*/ 25220 h 104"/>
              <a:gd name="T74" fmla="*/ 78126 w 94"/>
              <a:gd name="T75" fmla="*/ 25220 h 10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94" h="104">
                <a:moveTo>
                  <a:pt x="49" y="16"/>
                </a:moveTo>
                <a:lnTo>
                  <a:pt x="49" y="40"/>
                </a:lnTo>
                <a:lnTo>
                  <a:pt x="34" y="25"/>
                </a:lnTo>
                <a:lnTo>
                  <a:pt x="27" y="31"/>
                </a:lnTo>
                <a:lnTo>
                  <a:pt x="21" y="39"/>
                </a:lnTo>
                <a:lnTo>
                  <a:pt x="17" y="45"/>
                </a:lnTo>
                <a:lnTo>
                  <a:pt x="14" y="51"/>
                </a:lnTo>
                <a:lnTo>
                  <a:pt x="12" y="57"/>
                </a:lnTo>
                <a:lnTo>
                  <a:pt x="11" y="62"/>
                </a:lnTo>
                <a:lnTo>
                  <a:pt x="11" y="67"/>
                </a:lnTo>
                <a:lnTo>
                  <a:pt x="12" y="71"/>
                </a:lnTo>
                <a:lnTo>
                  <a:pt x="15" y="74"/>
                </a:lnTo>
                <a:lnTo>
                  <a:pt x="0" y="89"/>
                </a:lnTo>
                <a:lnTo>
                  <a:pt x="0" y="104"/>
                </a:lnTo>
                <a:lnTo>
                  <a:pt x="23" y="81"/>
                </a:lnTo>
                <a:lnTo>
                  <a:pt x="26" y="82"/>
                </a:lnTo>
                <a:lnTo>
                  <a:pt x="31" y="83"/>
                </a:lnTo>
                <a:lnTo>
                  <a:pt x="34" y="83"/>
                </a:lnTo>
                <a:lnTo>
                  <a:pt x="39" y="82"/>
                </a:lnTo>
                <a:lnTo>
                  <a:pt x="44" y="79"/>
                </a:lnTo>
                <a:lnTo>
                  <a:pt x="51" y="77"/>
                </a:lnTo>
                <a:lnTo>
                  <a:pt x="57" y="72"/>
                </a:lnTo>
                <a:lnTo>
                  <a:pt x="63" y="67"/>
                </a:lnTo>
                <a:lnTo>
                  <a:pt x="70" y="58"/>
                </a:lnTo>
                <a:lnTo>
                  <a:pt x="76" y="47"/>
                </a:lnTo>
                <a:lnTo>
                  <a:pt x="81" y="36"/>
                </a:lnTo>
                <a:lnTo>
                  <a:pt x="86" y="26"/>
                </a:lnTo>
                <a:lnTo>
                  <a:pt x="91" y="8"/>
                </a:lnTo>
                <a:lnTo>
                  <a:pt x="94" y="0"/>
                </a:lnTo>
                <a:lnTo>
                  <a:pt x="79" y="4"/>
                </a:lnTo>
                <a:lnTo>
                  <a:pt x="65" y="9"/>
                </a:lnTo>
                <a:lnTo>
                  <a:pt x="49" y="16"/>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4" name="Freeform 9">
            <a:extLst>
              <a:ext uri="{FF2B5EF4-FFF2-40B4-BE49-F238E27FC236}">
                <a16:creationId xmlns:a16="http://schemas.microsoft.com/office/drawing/2014/main" id="{E2802762-FADE-441D-BB11-83299A9D05C7}"/>
              </a:ext>
            </a:extLst>
          </p:cNvPr>
          <p:cNvSpPr>
            <a:spLocks/>
          </p:cNvSpPr>
          <p:nvPr/>
        </p:nvSpPr>
        <p:spPr bwMode="auto">
          <a:xfrm>
            <a:off x="7205133" y="668867"/>
            <a:ext cx="186267" cy="44451"/>
          </a:xfrm>
          <a:custGeom>
            <a:avLst/>
            <a:gdLst>
              <a:gd name="T0" fmla="*/ 93146 w 89"/>
              <a:gd name="T1" fmla="*/ 16394 h 20"/>
              <a:gd name="T2" fmla="*/ 93146 w 89"/>
              <a:gd name="T3" fmla="*/ 0 h 20"/>
              <a:gd name="T4" fmla="*/ 47362 w 89"/>
              <a:gd name="T5" fmla="*/ 0 h 20"/>
              <a:gd name="T6" fmla="*/ 47362 w 89"/>
              <a:gd name="T7" fmla="*/ 16394 h 20"/>
              <a:gd name="T8" fmla="*/ 0 w 89"/>
              <a:gd name="T9" fmla="*/ 16394 h 20"/>
              <a:gd name="T10" fmla="*/ 0 w 89"/>
              <a:gd name="T11" fmla="*/ 32787 h 20"/>
              <a:gd name="T12" fmla="*/ 140508 w 89"/>
              <a:gd name="T13" fmla="*/ 32787 h 20"/>
              <a:gd name="T14" fmla="*/ 140508 w 89"/>
              <a:gd name="T15" fmla="*/ 16394 h 20"/>
              <a:gd name="T16" fmla="*/ 93146 w 89"/>
              <a:gd name="T17" fmla="*/ 16394 h 2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89" h="20">
                <a:moveTo>
                  <a:pt x="59" y="10"/>
                </a:moveTo>
                <a:lnTo>
                  <a:pt x="59" y="0"/>
                </a:lnTo>
                <a:lnTo>
                  <a:pt x="30" y="0"/>
                </a:lnTo>
                <a:lnTo>
                  <a:pt x="30" y="10"/>
                </a:lnTo>
                <a:lnTo>
                  <a:pt x="0" y="10"/>
                </a:lnTo>
                <a:lnTo>
                  <a:pt x="0" y="20"/>
                </a:lnTo>
                <a:lnTo>
                  <a:pt x="89" y="20"/>
                </a:lnTo>
                <a:lnTo>
                  <a:pt x="89" y="10"/>
                </a:lnTo>
                <a:lnTo>
                  <a:pt x="59" y="1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5" name="Freeform 10">
            <a:extLst>
              <a:ext uri="{FF2B5EF4-FFF2-40B4-BE49-F238E27FC236}">
                <a16:creationId xmlns:a16="http://schemas.microsoft.com/office/drawing/2014/main" id="{D5C32DD6-535E-4CC5-87DE-AE24491EB5BC}"/>
              </a:ext>
            </a:extLst>
          </p:cNvPr>
          <p:cNvSpPr>
            <a:spLocks noEditPoints="1"/>
          </p:cNvSpPr>
          <p:nvPr/>
        </p:nvSpPr>
        <p:spPr bwMode="auto">
          <a:xfrm>
            <a:off x="7224184" y="719667"/>
            <a:ext cx="143933" cy="143933"/>
          </a:xfrm>
          <a:custGeom>
            <a:avLst/>
            <a:gdLst>
              <a:gd name="T0" fmla="*/ 0 w 69"/>
              <a:gd name="T1" fmla="*/ 0 h 69"/>
              <a:gd name="T2" fmla="*/ 0 w 69"/>
              <a:gd name="T3" fmla="*/ 92112 h 69"/>
              <a:gd name="T4" fmla="*/ 0 w 69"/>
              <a:gd name="T5" fmla="*/ 92112 h 69"/>
              <a:gd name="T6" fmla="*/ 1561 w 69"/>
              <a:gd name="T7" fmla="*/ 98357 h 69"/>
              <a:gd name="T8" fmla="*/ 3122 w 69"/>
              <a:gd name="T9" fmla="*/ 104602 h 69"/>
              <a:gd name="T10" fmla="*/ 9367 w 69"/>
              <a:gd name="T11" fmla="*/ 106163 h 69"/>
              <a:gd name="T12" fmla="*/ 15612 w 69"/>
              <a:gd name="T13" fmla="*/ 107724 h 69"/>
              <a:gd name="T14" fmla="*/ 92112 w 69"/>
              <a:gd name="T15" fmla="*/ 107724 h 69"/>
              <a:gd name="T16" fmla="*/ 92112 w 69"/>
              <a:gd name="T17" fmla="*/ 107724 h 69"/>
              <a:gd name="T18" fmla="*/ 98357 w 69"/>
              <a:gd name="T19" fmla="*/ 106163 h 69"/>
              <a:gd name="T20" fmla="*/ 104602 w 69"/>
              <a:gd name="T21" fmla="*/ 104602 h 69"/>
              <a:gd name="T22" fmla="*/ 106163 w 69"/>
              <a:gd name="T23" fmla="*/ 98357 h 69"/>
              <a:gd name="T24" fmla="*/ 107724 w 69"/>
              <a:gd name="T25" fmla="*/ 92112 h 69"/>
              <a:gd name="T26" fmla="*/ 107724 w 69"/>
              <a:gd name="T27" fmla="*/ 0 h 69"/>
              <a:gd name="T28" fmla="*/ 0 w 69"/>
              <a:gd name="T29" fmla="*/ 0 h 69"/>
              <a:gd name="T30" fmla="*/ 46837 w 69"/>
              <a:gd name="T31" fmla="*/ 76500 h 69"/>
              <a:gd name="T32" fmla="*/ 31224 w 69"/>
              <a:gd name="T33" fmla="*/ 76500 h 69"/>
              <a:gd name="T34" fmla="*/ 31224 w 69"/>
              <a:gd name="T35" fmla="*/ 31224 h 69"/>
              <a:gd name="T36" fmla="*/ 46837 w 69"/>
              <a:gd name="T37" fmla="*/ 31224 h 69"/>
              <a:gd name="T38" fmla="*/ 46837 w 69"/>
              <a:gd name="T39" fmla="*/ 76500 h 69"/>
              <a:gd name="T40" fmla="*/ 76500 w 69"/>
              <a:gd name="T41" fmla="*/ 76500 h 69"/>
              <a:gd name="T42" fmla="*/ 60887 w 69"/>
              <a:gd name="T43" fmla="*/ 76500 h 69"/>
              <a:gd name="T44" fmla="*/ 60887 w 69"/>
              <a:gd name="T45" fmla="*/ 31224 h 69"/>
              <a:gd name="T46" fmla="*/ 76500 w 69"/>
              <a:gd name="T47" fmla="*/ 31224 h 69"/>
              <a:gd name="T48" fmla="*/ 76500 w 69"/>
              <a:gd name="T49" fmla="*/ 76500 h 6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9" h="69">
                <a:moveTo>
                  <a:pt x="0" y="0"/>
                </a:moveTo>
                <a:lnTo>
                  <a:pt x="0" y="59"/>
                </a:lnTo>
                <a:lnTo>
                  <a:pt x="1" y="63"/>
                </a:lnTo>
                <a:lnTo>
                  <a:pt x="2" y="67"/>
                </a:lnTo>
                <a:lnTo>
                  <a:pt x="6" y="68"/>
                </a:lnTo>
                <a:lnTo>
                  <a:pt x="10" y="69"/>
                </a:lnTo>
                <a:lnTo>
                  <a:pt x="59" y="69"/>
                </a:lnTo>
                <a:lnTo>
                  <a:pt x="63" y="68"/>
                </a:lnTo>
                <a:lnTo>
                  <a:pt x="67" y="67"/>
                </a:lnTo>
                <a:lnTo>
                  <a:pt x="68" y="63"/>
                </a:lnTo>
                <a:lnTo>
                  <a:pt x="69" y="59"/>
                </a:lnTo>
                <a:lnTo>
                  <a:pt x="69" y="0"/>
                </a:lnTo>
                <a:lnTo>
                  <a:pt x="0" y="0"/>
                </a:lnTo>
                <a:close/>
                <a:moveTo>
                  <a:pt x="30" y="49"/>
                </a:moveTo>
                <a:lnTo>
                  <a:pt x="20" y="49"/>
                </a:lnTo>
                <a:lnTo>
                  <a:pt x="20" y="20"/>
                </a:lnTo>
                <a:lnTo>
                  <a:pt x="30" y="20"/>
                </a:lnTo>
                <a:lnTo>
                  <a:pt x="30" y="49"/>
                </a:lnTo>
                <a:close/>
                <a:moveTo>
                  <a:pt x="49" y="49"/>
                </a:moveTo>
                <a:lnTo>
                  <a:pt x="39" y="49"/>
                </a:lnTo>
                <a:lnTo>
                  <a:pt x="39" y="20"/>
                </a:lnTo>
                <a:lnTo>
                  <a:pt x="49" y="20"/>
                </a:lnTo>
                <a:lnTo>
                  <a:pt x="49" y="4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6" name="Freeform 11">
            <a:extLst>
              <a:ext uri="{FF2B5EF4-FFF2-40B4-BE49-F238E27FC236}">
                <a16:creationId xmlns:a16="http://schemas.microsoft.com/office/drawing/2014/main" id="{61E2F2B8-2C77-45AD-8192-56B8D08D938F}"/>
              </a:ext>
            </a:extLst>
          </p:cNvPr>
          <p:cNvSpPr>
            <a:spLocks/>
          </p:cNvSpPr>
          <p:nvPr/>
        </p:nvSpPr>
        <p:spPr bwMode="auto">
          <a:xfrm>
            <a:off x="6699251" y="793752"/>
            <a:ext cx="205316" cy="95249"/>
          </a:xfrm>
          <a:custGeom>
            <a:avLst/>
            <a:gdLst>
              <a:gd name="T0" fmla="*/ 143632 w 99"/>
              <a:gd name="T1" fmla="*/ 46837 h 45"/>
              <a:gd name="T2" fmla="*/ 135825 w 99"/>
              <a:gd name="T3" fmla="*/ 46837 h 45"/>
              <a:gd name="T4" fmla="*/ 107724 w 99"/>
              <a:gd name="T5" fmla="*/ 40592 h 45"/>
              <a:gd name="T6" fmla="*/ 95234 w 99"/>
              <a:gd name="T7" fmla="*/ 31225 h 45"/>
              <a:gd name="T8" fmla="*/ 93673 w 99"/>
              <a:gd name="T9" fmla="*/ 23419 h 45"/>
              <a:gd name="T10" fmla="*/ 123336 w 99"/>
              <a:gd name="T11" fmla="*/ 15612 h 45"/>
              <a:gd name="T12" fmla="*/ 128019 w 99"/>
              <a:gd name="T13" fmla="*/ 15612 h 45"/>
              <a:gd name="T14" fmla="*/ 131142 w 99"/>
              <a:gd name="T15" fmla="*/ 12490 h 45"/>
              <a:gd name="T16" fmla="*/ 131142 w 99"/>
              <a:gd name="T17" fmla="*/ 7806 h 45"/>
              <a:gd name="T18" fmla="*/ 129581 w 99"/>
              <a:gd name="T19" fmla="*/ 3122 h 45"/>
              <a:gd name="T20" fmla="*/ 123336 w 99"/>
              <a:gd name="T21" fmla="*/ 0 h 45"/>
              <a:gd name="T22" fmla="*/ 31224 w 99"/>
              <a:gd name="T23" fmla="*/ 0 h 45"/>
              <a:gd name="T24" fmla="*/ 24979 w 99"/>
              <a:gd name="T25" fmla="*/ 3122 h 45"/>
              <a:gd name="T26" fmla="*/ 23418 w 99"/>
              <a:gd name="T27" fmla="*/ 7806 h 45"/>
              <a:gd name="T28" fmla="*/ 23418 w 99"/>
              <a:gd name="T29" fmla="*/ 12490 h 45"/>
              <a:gd name="T30" fmla="*/ 28102 w 99"/>
              <a:gd name="T31" fmla="*/ 15612 h 45"/>
              <a:gd name="T32" fmla="*/ 62448 w 99"/>
              <a:gd name="T33" fmla="*/ 15612 h 45"/>
              <a:gd name="T34" fmla="*/ 62448 w 99"/>
              <a:gd name="T35" fmla="*/ 23419 h 45"/>
              <a:gd name="T36" fmla="*/ 60887 w 99"/>
              <a:gd name="T37" fmla="*/ 31225 h 45"/>
              <a:gd name="T38" fmla="*/ 46836 w 99"/>
              <a:gd name="T39" fmla="*/ 40592 h 45"/>
              <a:gd name="T40" fmla="*/ 20296 w 99"/>
              <a:gd name="T41" fmla="*/ 46837 h 45"/>
              <a:gd name="T42" fmla="*/ 10928 w 99"/>
              <a:gd name="T43" fmla="*/ 48399 h 45"/>
              <a:gd name="T44" fmla="*/ 6245 w 99"/>
              <a:gd name="T45" fmla="*/ 51521 h 45"/>
              <a:gd name="T46" fmla="*/ 0 w 99"/>
              <a:gd name="T47" fmla="*/ 56205 h 45"/>
              <a:gd name="T48" fmla="*/ 0 w 99"/>
              <a:gd name="T49" fmla="*/ 60889 h 45"/>
              <a:gd name="T50" fmla="*/ 4684 w 99"/>
              <a:gd name="T51" fmla="*/ 68695 h 45"/>
              <a:gd name="T52" fmla="*/ 12490 w 99"/>
              <a:gd name="T53" fmla="*/ 70256 h 45"/>
              <a:gd name="T54" fmla="*/ 143632 w 99"/>
              <a:gd name="T55" fmla="*/ 70256 h 45"/>
              <a:gd name="T56" fmla="*/ 152999 w 99"/>
              <a:gd name="T57" fmla="*/ 65572 h 45"/>
              <a:gd name="T58" fmla="*/ 154560 w 99"/>
              <a:gd name="T59" fmla="*/ 60889 h 45"/>
              <a:gd name="T60" fmla="*/ 154560 w 99"/>
              <a:gd name="T61" fmla="*/ 56205 h 45"/>
              <a:gd name="T62" fmla="*/ 148315 w 99"/>
              <a:gd name="T63" fmla="*/ 48399 h 45"/>
              <a:gd name="T64" fmla="*/ 145193 w 99"/>
              <a:gd name="T65" fmla="*/ 46837 h 4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99" h="45">
                <a:moveTo>
                  <a:pt x="93" y="30"/>
                </a:moveTo>
                <a:lnTo>
                  <a:pt x="92" y="30"/>
                </a:lnTo>
                <a:lnTo>
                  <a:pt x="87" y="30"/>
                </a:lnTo>
                <a:lnTo>
                  <a:pt x="76" y="29"/>
                </a:lnTo>
                <a:lnTo>
                  <a:pt x="69" y="26"/>
                </a:lnTo>
                <a:lnTo>
                  <a:pt x="64" y="24"/>
                </a:lnTo>
                <a:lnTo>
                  <a:pt x="61" y="20"/>
                </a:lnTo>
                <a:lnTo>
                  <a:pt x="60" y="18"/>
                </a:lnTo>
                <a:lnTo>
                  <a:pt x="60" y="15"/>
                </a:lnTo>
                <a:lnTo>
                  <a:pt x="60" y="10"/>
                </a:lnTo>
                <a:lnTo>
                  <a:pt x="79" y="10"/>
                </a:lnTo>
                <a:lnTo>
                  <a:pt x="82" y="10"/>
                </a:lnTo>
                <a:lnTo>
                  <a:pt x="83" y="9"/>
                </a:lnTo>
                <a:lnTo>
                  <a:pt x="84" y="8"/>
                </a:lnTo>
                <a:lnTo>
                  <a:pt x="84" y="5"/>
                </a:lnTo>
                <a:lnTo>
                  <a:pt x="84" y="3"/>
                </a:lnTo>
                <a:lnTo>
                  <a:pt x="83" y="2"/>
                </a:lnTo>
                <a:lnTo>
                  <a:pt x="82" y="0"/>
                </a:lnTo>
                <a:lnTo>
                  <a:pt x="79" y="0"/>
                </a:lnTo>
                <a:lnTo>
                  <a:pt x="20" y="0"/>
                </a:lnTo>
                <a:lnTo>
                  <a:pt x="18" y="0"/>
                </a:lnTo>
                <a:lnTo>
                  <a:pt x="16" y="2"/>
                </a:lnTo>
                <a:lnTo>
                  <a:pt x="15" y="3"/>
                </a:lnTo>
                <a:lnTo>
                  <a:pt x="15" y="5"/>
                </a:lnTo>
                <a:lnTo>
                  <a:pt x="15" y="8"/>
                </a:lnTo>
                <a:lnTo>
                  <a:pt x="16" y="9"/>
                </a:lnTo>
                <a:lnTo>
                  <a:pt x="18" y="10"/>
                </a:lnTo>
                <a:lnTo>
                  <a:pt x="20" y="10"/>
                </a:lnTo>
                <a:lnTo>
                  <a:pt x="40" y="10"/>
                </a:lnTo>
                <a:lnTo>
                  <a:pt x="40" y="15"/>
                </a:lnTo>
                <a:lnTo>
                  <a:pt x="40" y="18"/>
                </a:lnTo>
                <a:lnTo>
                  <a:pt x="39" y="20"/>
                </a:lnTo>
                <a:lnTo>
                  <a:pt x="35" y="24"/>
                </a:lnTo>
                <a:lnTo>
                  <a:pt x="30" y="26"/>
                </a:lnTo>
                <a:lnTo>
                  <a:pt x="24" y="29"/>
                </a:lnTo>
                <a:lnTo>
                  <a:pt x="13" y="30"/>
                </a:lnTo>
                <a:lnTo>
                  <a:pt x="8" y="31"/>
                </a:lnTo>
                <a:lnTo>
                  <a:pt x="7" y="31"/>
                </a:lnTo>
                <a:lnTo>
                  <a:pt x="4" y="33"/>
                </a:lnTo>
                <a:lnTo>
                  <a:pt x="2" y="34"/>
                </a:lnTo>
                <a:lnTo>
                  <a:pt x="0" y="36"/>
                </a:lnTo>
                <a:lnTo>
                  <a:pt x="0" y="39"/>
                </a:lnTo>
                <a:lnTo>
                  <a:pt x="2" y="41"/>
                </a:lnTo>
                <a:lnTo>
                  <a:pt x="3" y="44"/>
                </a:lnTo>
                <a:lnTo>
                  <a:pt x="5" y="45"/>
                </a:lnTo>
                <a:lnTo>
                  <a:pt x="8" y="45"/>
                </a:lnTo>
                <a:lnTo>
                  <a:pt x="92" y="45"/>
                </a:lnTo>
                <a:lnTo>
                  <a:pt x="95" y="44"/>
                </a:lnTo>
                <a:lnTo>
                  <a:pt x="98" y="42"/>
                </a:lnTo>
                <a:lnTo>
                  <a:pt x="99" y="40"/>
                </a:lnTo>
                <a:lnTo>
                  <a:pt x="99" y="39"/>
                </a:lnTo>
                <a:lnTo>
                  <a:pt x="99" y="36"/>
                </a:lnTo>
                <a:lnTo>
                  <a:pt x="98" y="34"/>
                </a:lnTo>
                <a:lnTo>
                  <a:pt x="95" y="31"/>
                </a:lnTo>
                <a:lnTo>
                  <a:pt x="93" y="3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7" name="Freeform 12">
            <a:extLst>
              <a:ext uri="{FF2B5EF4-FFF2-40B4-BE49-F238E27FC236}">
                <a16:creationId xmlns:a16="http://schemas.microsoft.com/office/drawing/2014/main" id="{CBBFFD8F-6835-40A1-AB37-37ECA4C9400F}"/>
              </a:ext>
            </a:extLst>
          </p:cNvPr>
          <p:cNvSpPr>
            <a:spLocks/>
          </p:cNvSpPr>
          <p:nvPr/>
        </p:nvSpPr>
        <p:spPr bwMode="auto">
          <a:xfrm>
            <a:off x="6692901" y="656167"/>
            <a:ext cx="224367" cy="124884"/>
          </a:xfrm>
          <a:custGeom>
            <a:avLst/>
            <a:gdLst>
              <a:gd name="T0" fmla="*/ 30937 w 109"/>
              <a:gd name="T1" fmla="*/ 78060 h 60"/>
              <a:gd name="T2" fmla="*/ 69609 w 109"/>
              <a:gd name="T3" fmla="*/ 78060 h 60"/>
              <a:gd name="T4" fmla="*/ 69609 w 109"/>
              <a:gd name="T5" fmla="*/ 93672 h 60"/>
              <a:gd name="T6" fmla="*/ 100547 w 109"/>
              <a:gd name="T7" fmla="*/ 93672 h 60"/>
              <a:gd name="T8" fmla="*/ 100547 w 109"/>
              <a:gd name="T9" fmla="*/ 78060 h 60"/>
              <a:gd name="T10" fmla="*/ 137672 w 109"/>
              <a:gd name="T11" fmla="*/ 78060 h 60"/>
              <a:gd name="T12" fmla="*/ 137672 w 109"/>
              <a:gd name="T13" fmla="*/ 78060 h 60"/>
              <a:gd name="T14" fmla="*/ 143859 w 109"/>
              <a:gd name="T15" fmla="*/ 78060 h 60"/>
              <a:gd name="T16" fmla="*/ 150047 w 109"/>
              <a:gd name="T17" fmla="*/ 74938 h 60"/>
              <a:gd name="T18" fmla="*/ 159328 w 109"/>
              <a:gd name="T19" fmla="*/ 68693 h 60"/>
              <a:gd name="T20" fmla="*/ 167062 w 109"/>
              <a:gd name="T21" fmla="*/ 57764 h 60"/>
              <a:gd name="T22" fmla="*/ 168609 w 109"/>
              <a:gd name="T23" fmla="*/ 53081 h 60"/>
              <a:gd name="T24" fmla="*/ 168609 w 109"/>
              <a:gd name="T25" fmla="*/ 46836 h 60"/>
              <a:gd name="T26" fmla="*/ 168609 w 109"/>
              <a:gd name="T27" fmla="*/ 46836 h 60"/>
              <a:gd name="T28" fmla="*/ 168609 w 109"/>
              <a:gd name="T29" fmla="*/ 40591 h 60"/>
              <a:gd name="T30" fmla="*/ 167062 w 109"/>
              <a:gd name="T31" fmla="*/ 35908 h 60"/>
              <a:gd name="T32" fmla="*/ 159328 w 109"/>
              <a:gd name="T33" fmla="*/ 24979 h 60"/>
              <a:gd name="T34" fmla="*/ 150047 w 109"/>
              <a:gd name="T35" fmla="*/ 17173 h 60"/>
              <a:gd name="T36" fmla="*/ 143859 w 109"/>
              <a:gd name="T37" fmla="*/ 15612 h 60"/>
              <a:gd name="T38" fmla="*/ 137672 w 109"/>
              <a:gd name="T39" fmla="*/ 15612 h 60"/>
              <a:gd name="T40" fmla="*/ 137672 w 109"/>
              <a:gd name="T41" fmla="*/ 15612 h 60"/>
              <a:gd name="T42" fmla="*/ 129937 w 109"/>
              <a:gd name="T43" fmla="*/ 15612 h 60"/>
              <a:gd name="T44" fmla="*/ 125297 w 109"/>
              <a:gd name="T45" fmla="*/ 20296 h 60"/>
              <a:gd name="T46" fmla="*/ 119109 w 109"/>
              <a:gd name="T47" fmla="*/ 21857 h 60"/>
              <a:gd name="T48" fmla="*/ 114468 w 109"/>
              <a:gd name="T49" fmla="*/ 28102 h 60"/>
              <a:gd name="T50" fmla="*/ 114468 w 109"/>
              <a:gd name="T51" fmla="*/ 28102 h 60"/>
              <a:gd name="T52" fmla="*/ 111375 w 109"/>
              <a:gd name="T53" fmla="*/ 15612 h 60"/>
              <a:gd name="T54" fmla="*/ 105187 w 109"/>
              <a:gd name="T55" fmla="*/ 7806 h 60"/>
              <a:gd name="T56" fmla="*/ 95906 w 109"/>
              <a:gd name="T57" fmla="*/ 3122 h 60"/>
              <a:gd name="T58" fmla="*/ 85078 w 109"/>
              <a:gd name="T59" fmla="*/ 0 h 60"/>
              <a:gd name="T60" fmla="*/ 85078 w 109"/>
              <a:gd name="T61" fmla="*/ 0 h 60"/>
              <a:gd name="T62" fmla="*/ 72703 w 109"/>
              <a:gd name="T63" fmla="*/ 3122 h 60"/>
              <a:gd name="T64" fmla="*/ 63422 w 109"/>
              <a:gd name="T65" fmla="*/ 7806 h 60"/>
              <a:gd name="T66" fmla="*/ 57234 w 109"/>
              <a:gd name="T67" fmla="*/ 15612 h 60"/>
              <a:gd name="T68" fmla="*/ 54141 w 109"/>
              <a:gd name="T69" fmla="*/ 28102 h 60"/>
              <a:gd name="T70" fmla="*/ 54141 w 109"/>
              <a:gd name="T71" fmla="*/ 28102 h 60"/>
              <a:gd name="T72" fmla="*/ 49500 w 109"/>
              <a:gd name="T73" fmla="*/ 21857 h 60"/>
              <a:gd name="T74" fmla="*/ 44859 w 109"/>
              <a:gd name="T75" fmla="*/ 20296 h 60"/>
              <a:gd name="T76" fmla="*/ 38672 w 109"/>
              <a:gd name="T77" fmla="*/ 15612 h 60"/>
              <a:gd name="T78" fmla="*/ 30937 w 109"/>
              <a:gd name="T79" fmla="*/ 15612 h 60"/>
              <a:gd name="T80" fmla="*/ 30937 w 109"/>
              <a:gd name="T81" fmla="*/ 15612 h 60"/>
              <a:gd name="T82" fmla="*/ 24750 w 109"/>
              <a:gd name="T83" fmla="*/ 15612 h 60"/>
              <a:gd name="T84" fmla="*/ 20109 w 109"/>
              <a:gd name="T85" fmla="*/ 17173 h 60"/>
              <a:gd name="T86" fmla="*/ 10828 w 109"/>
              <a:gd name="T87" fmla="*/ 24979 h 60"/>
              <a:gd name="T88" fmla="*/ 3094 w 109"/>
              <a:gd name="T89" fmla="*/ 35908 h 60"/>
              <a:gd name="T90" fmla="*/ 0 w 109"/>
              <a:gd name="T91" fmla="*/ 40591 h 60"/>
              <a:gd name="T92" fmla="*/ 0 w 109"/>
              <a:gd name="T93" fmla="*/ 46836 h 60"/>
              <a:gd name="T94" fmla="*/ 0 w 109"/>
              <a:gd name="T95" fmla="*/ 46836 h 60"/>
              <a:gd name="T96" fmla="*/ 0 w 109"/>
              <a:gd name="T97" fmla="*/ 53081 h 60"/>
              <a:gd name="T98" fmla="*/ 3094 w 109"/>
              <a:gd name="T99" fmla="*/ 57764 h 60"/>
              <a:gd name="T100" fmla="*/ 10828 w 109"/>
              <a:gd name="T101" fmla="*/ 68693 h 60"/>
              <a:gd name="T102" fmla="*/ 20109 w 109"/>
              <a:gd name="T103" fmla="*/ 74938 h 60"/>
              <a:gd name="T104" fmla="*/ 24750 w 109"/>
              <a:gd name="T105" fmla="*/ 78060 h 60"/>
              <a:gd name="T106" fmla="*/ 30937 w 109"/>
              <a:gd name="T107" fmla="*/ 78060 h 60"/>
              <a:gd name="T108" fmla="*/ 30937 w 109"/>
              <a:gd name="T109" fmla="*/ 78060 h 6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09" h="60">
                <a:moveTo>
                  <a:pt x="20" y="50"/>
                </a:moveTo>
                <a:lnTo>
                  <a:pt x="45" y="50"/>
                </a:lnTo>
                <a:lnTo>
                  <a:pt x="45" y="60"/>
                </a:lnTo>
                <a:lnTo>
                  <a:pt x="65" y="60"/>
                </a:lnTo>
                <a:lnTo>
                  <a:pt x="65" y="50"/>
                </a:lnTo>
                <a:lnTo>
                  <a:pt x="89" y="50"/>
                </a:lnTo>
                <a:lnTo>
                  <a:pt x="93" y="50"/>
                </a:lnTo>
                <a:lnTo>
                  <a:pt x="97" y="48"/>
                </a:lnTo>
                <a:lnTo>
                  <a:pt x="103" y="44"/>
                </a:lnTo>
                <a:lnTo>
                  <a:pt x="108" y="37"/>
                </a:lnTo>
                <a:lnTo>
                  <a:pt x="109" y="34"/>
                </a:lnTo>
                <a:lnTo>
                  <a:pt x="109" y="30"/>
                </a:lnTo>
                <a:lnTo>
                  <a:pt x="109" y="26"/>
                </a:lnTo>
                <a:lnTo>
                  <a:pt x="108" y="23"/>
                </a:lnTo>
                <a:lnTo>
                  <a:pt x="103" y="16"/>
                </a:lnTo>
                <a:lnTo>
                  <a:pt x="97" y="11"/>
                </a:lnTo>
                <a:lnTo>
                  <a:pt x="93" y="10"/>
                </a:lnTo>
                <a:lnTo>
                  <a:pt x="89" y="10"/>
                </a:lnTo>
                <a:lnTo>
                  <a:pt x="84" y="10"/>
                </a:lnTo>
                <a:lnTo>
                  <a:pt x="81" y="13"/>
                </a:lnTo>
                <a:lnTo>
                  <a:pt x="77" y="14"/>
                </a:lnTo>
                <a:lnTo>
                  <a:pt x="74" y="18"/>
                </a:lnTo>
                <a:lnTo>
                  <a:pt x="72" y="10"/>
                </a:lnTo>
                <a:lnTo>
                  <a:pt x="68" y="5"/>
                </a:lnTo>
                <a:lnTo>
                  <a:pt x="62" y="2"/>
                </a:lnTo>
                <a:lnTo>
                  <a:pt x="55" y="0"/>
                </a:lnTo>
                <a:lnTo>
                  <a:pt x="47" y="2"/>
                </a:lnTo>
                <a:lnTo>
                  <a:pt x="41" y="5"/>
                </a:lnTo>
                <a:lnTo>
                  <a:pt x="37" y="10"/>
                </a:lnTo>
                <a:lnTo>
                  <a:pt x="35" y="18"/>
                </a:lnTo>
                <a:lnTo>
                  <a:pt x="32" y="14"/>
                </a:lnTo>
                <a:lnTo>
                  <a:pt x="29" y="13"/>
                </a:lnTo>
                <a:lnTo>
                  <a:pt x="25" y="10"/>
                </a:lnTo>
                <a:lnTo>
                  <a:pt x="20" y="10"/>
                </a:lnTo>
                <a:lnTo>
                  <a:pt x="16" y="10"/>
                </a:lnTo>
                <a:lnTo>
                  <a:pt x="13" y="11"/>
                </a:lnTo>
                <a:lnTo>
                  <a:pt x="7" y="16"/>
                </a:lnTo>
                <a:lnTo>
                  <a:pt x="2" y="23"/>
                </a:lnTo>
                <a:lnTo>
                  <a:pt x="0" y="26"/>
                </a:lnTo>
                <a:lnTo>
                  <a:pt x="0" y="30"/>
                </a:lnTo>
                <a:lnTo>
                  <a:pt x="0" y="34"/>
                </a:lnTo>
                <a:lnTo>
                  <a:pt x="2" y="37"/>
                </a:lnTo>
                <a:lnTo>
                  <a:pt x="7" y="44"/>
                </a:lnTo>
                <a:lnTo>
                  <a:pt x="13" y="48"/>
                </a:lnTo>
                <a:lnTo>
                  <a:pt x="16" y="50"/>
                </a:lnTo>
                <a:lnTo>
                  <a:pt x="20" y="5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8" name="Freeform 13">
            <a:extLst>
              <a:ext uri="{FF2B5EF4-FFF2-40B4-BE49-F238E27FC236}">
                <a16:creationId xmlns:a16="http://schemas.microsoft.com/office/drawing/2014/main" id="{28C62CBA-B637-44C0-B126-CDC8E5CF2F14}"/>
              </a:ext>
            </a:extLst>
          </p:cNvPr>
          <p:cNvSpPr>
            <a:spLocks noEditPoints="1"/>
          </p:cNvSpPr>
          <p:nvPr/>
        </p:nvSpPr>
        <p:spPr bwMode="auto">
          <a:xfrm>
            <a:off x="8159751" y="645584"/>
            <a:ext cx="243416" cy="243416"/>
          </a:xfrm>
          <a:custGeom>
            <a:avLst/>
            <a:gdLst>
              <a:gd name="T0" fmla="*/ 145510 w 118"/>
              <a:gd name="T1" fmla="*/ 105503 h 116"/>
              <a:gd name="T2" fmla="*/ 130031 w 118"/>
              <a:gd name="T3" fmla="*/ 108652 h 116"/>
              <a:gd name="T4" fmla="*/ 117647 w 118"/>
              <a:gd name="T5" fmla="*/ 116526 h 116"/>
              <a:gd name="T6" fmla="*/ 117647 w 118"/>
              <a:gd name="T7" fmla="*/ 92906 h 116"/>
              <a:gd name="T8" fmla="*/ 159442 w 118"/>
              <a:gd name="T9" fmla="*/ 23620 h 116"/>
              <a:gd name="T10" fmla="*/ 139318 w 118"/>
              <a:gd name="T11" fmla="*/ 0 h 116"/>
              <a:gd name="T12" fmla="*/ 43344 w 118"/>
              <a:gd name="T13" fmla="*/ 0 h 116"/>
              <a:gd name="T14" fmla="*/ 23220 w 118"/>
              <a:gd name="T15" fmla="*/ 23620 h 116"/>
              <a:gd name="T16" fmla="*/ 65015 w 118"/>
              <a:gd name="T17" fmla="*/ 92906 h 116"/>
              <a:gd name="T18" fmla="*/ 65015 w 118"/>
              <a:gd name="T19" fmla="*/ 116526 h 116"/>
              <a:gd name="T20" fmla="*/ 58823 w 118"/>
              <a:gd name="T21" fmla="*/ 110227 h 116"/>
              <a:gd name="T22" fmla="*/ 44892 w 118"/>
              <a:gd name="T23" fmla="*/ 105503 h 116"/>
              <a:gd name="T24" fmla="*/ 38700 w 118"/>
              <a:gd name="T25" fmla="*/ 105503 h 116"/>
              <a:gd name="T26" fmla="*/ 23220 w 118"/>
              <a:gd name="T27" fmla="*/ 108652 h 116"/>
              <a:gd name="T28" fmla="*/ 10836 w 118"/>
              <a:gd name="T29" fmla="*/ 116526 h 116"/>
              <a:gd name="T30" fmla="*/ 3096 w 118"/>
              <a:gd name="T31" fmla="*/ 127548 h 116"/>
              <a:gd name="T32" fmla="*/ 0 w 118"/>
              <a:gd name="T33" fmla="*/ 143295 h 116"/>
              <a:gd name="T34" fmla="*/ 0 w 118"/>
              <a:gd name="T35" fmla="*/ 151169 h 116"/>
              <a:gd name="T36" fmla="*/ 6192 w 118"/>
              <a:gd name="T37" fmla="*/ 165341 h 116"/>
              <a:gd name="T38" fmla="*/ 17028 w 118"/>
              <a:gd name="T39" fmla="*/ 176363 h 116"/>
              <a:gd name="T40" fmla="*/ 30960 w 118"/>
              <a:gd name="T41" fmla="*/ 182662 h 116"/>
              <a:gd name="T42" fmla="*/ 38700 w 118"/>
              <a:gd name="T43" fmla="*/ 182662 h 116"/>
              <a:gd name="T44" fmla="*/ 51083 w 118"/>
              <a:gd name="T45" fmla="*/ 181087 h 116"/>
              <a:gd name="T46" fmla="*/ 63467 w 118"/>
              <a:gd name="T47" fmla="*/ 173214 h 116"/>
              <a:gd name="T48" fmla="*/ 91331 w 118"/>
              <a:gd name="T49" fmla="*/ 135422 h 116"/>
              <a:gd name="T50" fmla="*/ 106811 w 118"/>
              <a:gd name="T51" fmla="*/ 159042 h 116"/>
              <a:gd name="T52" fmla="*/ 125387 w 118"/>
              <a:gd name="T53" fmla="*/ 176363 h 116"/>
              <a:gd name="T54" fmla="*/ 137770 w 118"/>
              <a:gd name="T55" fmla="*/ 182662 h 116"/>
              <a:gd name="T56" fmla="*/ 145510 w 118"/>
              <a:gd name="T57" fmla="*/ 182662 h 116"/>
              <a:gd name="T58" fmla="*/ 159442 w 118"/>
              <a:gd name="T59" fmla="*/ 177938 h 116"/>
              <a:gd name="T60" fmla="*/ 171826 w 118"/>
              <a:gd name="T61" fmla="*/ 170065 h 116"/>
              <a:gd name="T62" fmla="*/ 179566 w 118"/>
              <a:gd name="T63" fmla="*/ 159042 h 116"/>
              <a:gd name="T64" fmla="*/ 182662 w 118"/>
              <a:gd name="T65" fmla="*/ 143295 h 116"/>
              <a:gd name="T66" fmla="*/ 182662 w 118"/>
              <a:gd name="T67" fmla="*/ 135422 h 116"/>
              <a:gd name="T68" fmla="*/ 178018 w 118"/>
              <a:gd name="T69" fmla="*/ 122824 h 116"/>
              <a:gd name="T70" fmla="*/ 165634 w 118"/>
              <a:gd name="T71" fmla="*/ 110227 h 116"/>
              <a:gd name="T72" fmla="*/ 153250 w 118"/>
              <a:gd name="T73" fmla="*/ 105503 h 116"/>
              <a:gd name="T74" fmla="*/ 145510 w 118"/>
              <a:gd name="T75" fmla="*/ 105503 h 116"/>
              <a:gd name="T76" fmla="*/ 38700 w 118"/>
              <a:gd name="T77" fmla="*/ 159042 h 116"/>
              <a:gd name="T78" fmla="*/ 26316 w 118"/>
              <a:gd name="T79" fmla="*/ 155893 h 116"/>
              <a:gd name="T80" fmla="*/ 23220 w 118"/>
              <a:gd name="T81" fmla="*/ 143295 h 116"/>
              <a:gd name="T82" fmla="*/ 24768 w 118"/>
              <a:gd name="T83" fmla="*/ 138571 h 116"/>
              <a:gd name="T84" fmla="*/ 32508 w 118"/>
              <a:gd name="T85" fmla="*/ 130698 h 116"/>
              <a:gd name="T86" fmla="*/ 38700 w 118"/>
              <a:gd name="T87" fmla="*/ 127548 h 116"/>
              <a:gd name="T88" fmla="*/ 49535 w 118"/>
              <a:gd name="T89" fmla="*/ 132272 h 116"/>
              <a:gd name="T90" fmla="*/ 52631 w 118"/>
              <a:gd name="T91" fmla="*/ 143295 h 116"/>
              <a:gd name="T92" fmla="*/ 51083 w 118"/>
              <a:gd name="T93" fmla="*/ 149594 h 116"/>
              <a:gd name="T94" fmla="*/ 43344 w 118"/>
              <a:gd name="T95" fmla="*/ 157467 h 116"/>
              <a:gd name="T96" fmla="*/ 38700 w 118"/>
              <a:gd name="T97" fmla="*/ 159042 h 116"/>
              <a:gd name="T98" fmla="*/ 145510 w 118"/>
              <a:gd name="T99" fmla="*/ 159042 h 116"/>
              <a:gd name="T100" fmla="*/ 133127 w 118"/>
              <a:gd name="T101" fmla="*/ 155893 h 116"/>
              <a:gd name="T102" fmla="*/ 130031 w 118"/>
              <a:gd name="T103" fmla="*/ 143295 h 116"/>
              <a:gd name="T104" fmla="*/ 131579 w 118"/>
              <a:gd name="T105" fmla="*/ 138571 h 116"/>
              <a:gd name="T106" fmla="*/ 139318 w 118"/>
              <a:gd name="T107" fmla="*/ 130698 h 116"/>
              <a:gd name="T108" fmla="*/ 145510 w 118"/>
              <a:gd name="T109" fmla="*/ 127548 h 116"/>
              <a:gd name="T110" fmla="*/ 156346 w 118"/>
              <a:gd name="T111" fmla="*/ 132272 h 116"/>
              <a:gd name="T112" fmla="*/ 159442 w 118"/>
              <a:gd name="T113" fmla="*/ 143295 h 116"/>
              <a:gd name="T114" fmla="*/ 157894 w 118"/>
              <a:gd name="T115" fmla="*/ 149594 h 116"/>
              <a:gd name="T116" fmla="*/ 150154 w 118"/>
              <a:gd name="T117" fmla="*/ 157467 h 116"/>
              <a:gd name="T118" fmla="*/ 145510 w 118"/>
              <a:gd name="T119" fmla="*/ 159042 h 11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18" h="116">
                <a:moveTo>
                  <a:pt x="94" y="67"/>
                </a:moveTo>
                <a:lnTo>
                  <a:pt x="94" y="67"/>
                </a:lnTo>
                <a:lnTo>
                  <a:pt x="89" y="67"/>
                </a:lnTo>
                <a:lnTo>
                  <a:pt x="84" y="69"/>
                </a:lnTo>
                <a:lnTo>
                  <a:pt x="80" y="70"/>
                </a:lnTo>
                <a:lnTo>
                  <a:pt x="76" y="74"/>
                </a:lnTo>
                <a:lnTo>
                  <a:pt x="71" y="67"/>
                </a:lnTo>
                <a:lnTo>
                  <a:pt x="76" y="59"/>
                </a:lnTo>
                <a:lnTo>
                  <a:pt x="103" y="15"/>
                </a:lnTo>
                <a:lnTo>
                  <a:pt x="106" y="11"/>
                </a:lnTo>
                <a:lnTo>
                  <a:pt x="90" y="0"/>
                </a:lnTo>
                <a:lnTo>
                  <a:pt x="59" y="47"/>
                </a:lnTo>
                <a:lnTo>
                  <a:pt x="28" y="0"/>
                </a:lnTo>
                <a:lnTo>
                  <a:pt x="12" y="11"/>
                </a:lnTo>
                <a:lnTo>
                  <a:pt x="15" y="15"/>
                </a:lnTo>
                <a:lnTo>
                  <a:pt x="42" y="59"/>
                </a:lnTo>
                <a:lnTo>
                  <a:pt x="47" y="67"/>
                </a:lnTo>
                <a:lnTo>
                  <a:pt x="42" y="74"/>
                </a:lnTo>
                <a:lnTo>
                  <a:pt x="38" y="70"/>
                </a:lnTo>
                <a:lnTo>
                  <a:pt x="34" y="69"/>
                </a:lnTo>
                <a:lnTo>
                  <a:pt x="29" y="67"/>
                </a:lnTo>
                <a:lnTo>
                  <a:pt x="25" y="67"/>
                </a:lnTo>
                <a:lnTo>
                  <a:pt x="20" y="67"/>
                </a:lnTo>
                <a:lnTo>
                  <a:pt x="15" y="69"/>
                </a:lnTo>
                <a:lnTo>
                  <a:pt x="11" y="70"/>
                </a:lnTo>
                <a:lnTo>
                  <a:pt x="7" y="74"/>
                </a:lnTo>
                <a:lnTo>
                  <a:pt x="4" y="78"/>
                </a:lnTo>
                <a:lnTo>
                  <a:pt x="2" y="81"/>
                </a:lnTo>
                <a:lnTo>
                  <a:pt x="0" y="86"/>
                </a:lnTo>
                <a:lnTo>
                  <a:pt x="0" y="91"/>
                </a:lnTo>
                <a:lnTo>
                  <a:pt x="0" y="96"/>
                </a:lnTo>
                <a:lnTo>
                  <a:pt x="2" y="101"/>
                </a:lnTo>
                <a:lnTo>
                  <a:pt x="4" y="105"/>
                </a:lnTo>
                <a:lnTo>
                  <a:pt x="7" y="108"/>
                </a:lnTo>
                <a:lnTo>
                  <a:pt x="11" y="112"/>
                </a:lnTo>
                <a:lnTo>
                  <a:pt x="15" y="113"/>
                </a:lnTo>
                <a:lnTo>
                  <a:pt x="20" y="116"/>
                </a:lnTo>
                <a:lnTo>
                  <a:pt x="25" y="116"/>
                </a:lnTo>
                <a:lnTo>
                  <a:pt x="29" y="116"/>
                </a:lnTo>
                <a:lnTo>
                  <a:pt x="33" y="115"/>
                </a:lnTo>
                <a:lnTo>
                  <a:pt x="37" y="112"/>
                </a:lnTo>
                <a:lnTo>
                  <a:pt x="41" y="110"/>
                </a:lnTo>
                <a:lnTo>
                  <a:pt x="49" y="101"/>
                </a:lnTo>
                <a:lnTo>
                  <a:pt x="59" y="86"/>
                </a:lnTo>
                <a:lnTo>
                  <a:pt x="69" y="101"/>
                </a:lnTo>
                <a:lnTo>
                  <a:pt x="78" y="110"/>
                </a:lnTo>
                <a:lnTo>
                  <a:pt x="81" y="112"/>
                </a:lnTo>
                <a:lnTo>
                  <a:pt x="85" y="115"/>
                </a:lnTo>
                <a:lnTo>
                  <a:pt x="89" y="116"/>
                </a:lnTo>
                <a:lnTo>
                  <a:pt x="94" y="116"/>
                </a:lnTo>
                <a:lnTo>
                  <a:pt x="99" y="116"/>
                </a:lnTo>
                <a:lnTo>
                  <a:pt x="103" y="113"/>
                </a:lnTo>
                <a:lnTo>
                  <a:pt x="107" y="112"/>
                </a:lnTo>
                <a:lnTo>
                  <a:pt x="111" y="108"/>
                </a:lnTo>
                <a:lnTo>
                  <a:pt x="115" y="105"/>
                </a:lnTo>
                <a:lnTo>
                  <a:pt x="116" y="101"/>
                </a:lnTo>
                <a:lnTo>
                  <a:pt x="118" y="96"/>
                </a:lnTo>
                <a:lnTo>
                  <a:pt x="118" y="91"/>
                </a:lnTo>
                <a:lnTo>
                  <a:pt x="118" y="86"/>
                </a:lnTo>
                <a:lnTo>
                  <a:pt x="116" y="81"/>
                </a:lnTo>
                <a:lnTo>
                  <a:pt x="115" y="78"/>
                </a:lnTo>
                <a:lnTo>
                  <a:pt x="111" y="74"/>
                </a:lnTo>
                <a:lnTo>
                  <a:pt x="107" y="70"/>
                </a:lnTo>
                <a:lnTo>
                  <a:pt x="103" y="69"/>
                </a:lnTo>
                <a:lnTo>
                  <a:pt x="99" y="67"/>
                </a:lnTo>
                <a:lnTo>
                  <a:pt x="94" y="67"/>
                </a:lnTo>
                <a:close/>
                <a:moveTo>
                  <a:pt x="25" y="101"/>
                </a:moveTo>
                <a:lnTo>
                  <a:pt x="25" y="101"/>
                </a:lnTo>
                <a:lnTo>
                  <a:pt x="21" y="100"/>
                </a:lnTo>
                <a:lnTo>
                  <a:pt x="17" y="99"/>
                </a:lnTo>
                <a:lnTo>
                  <a:pt x="16" y="95"/>
                </a:lnTo>
                <a:lnTo>
                  <a:pt x="15" y="91"/>
                </a:lnTo>
                <a:lnTo>
                  <a:pt x="16" y="88"/>
                </a:lnTo>
                <a:lnTo>
                  <a:pt x="17" y="84"/>
                </a:lnTo>
                <a:lnTo>
                  <a:pt x="21" y="83"/>
                </a:lnTo>
                <a:lnTo>
                  <a:pt x="25" y="81"/>
                </a:lnTo>
                <a:lnTo>
                  <a:pt x="28" y="83"/>
                </a:lnTo>
                <a:lnTo>
                  <a:pt x="32" y="84"/>
                </a:lnTo>
                <a:lnTo>
                  <a:pt x="33" y="88"/>
                </a:lnTo>
                <a:lnTo>
                  <a:pt x="34" y="91"/>
                </a:lnTo>
                <a:lnTo>
                  <a:pt x="33" y="95"/>
                </a:lnTo>
                <a:lnTo>
                  <a:pt x="32" y="99"/>
                </a:lnTo>
                <a:lnTo>
                  <a:pt x="28" y="100"/>
                </a:lnTo>
                <a:lnTo>
                  <a:pt x="25" y="101"/>
                </a:lnTo>
                <a:close/>
                <a:moveTo>
                  <a:pt x="94" y="101"/>
                </a:moveTo>
                <a:lnTo>
                  <a:pt x="94" y="101"/>
                </a:lnTo>
                <a:lnTo>
                  <a:pt x="90" y="100"/>
                </a:lnTo>
                <a:lnTo>
                  <a:pt x="86" y="99"/>
                </a:lnTo>
                <a:lnTo>
                  <a:pt x="85" y="95"/>
                </a:lnTo>
                <a:lnTo>
                  <a:pt x="84" y="91"/>
                </a:lnTo>
                <a:lnTo>
                  <a:pt x="85" y="88"/>
                </a:lnTo>
                <a:lnTo>
                  <a:pt x="86" y="84"/>
                </a:lnTo>
                <a:lnTo>
                  <a:pt x="90" y="83"/>
                </a:lnTo>
                <a:lnTo>
                  <a:pt x="94" y="81"/>
                </a:lnTo>
                <a:lnTo>
                  <a:pt x="97" y="83"/>
                </a:lnTo>
                <a:lnTo>
                  <a:pt x="101" y="84"/>
                </a:lnTo>
                <a:lnTo>
                  <a:pt x="102" y="88"/>
                </a:lnTo>
                <a:lnTo>
                  <a:pt x="103" y="91"/>
                </a:lnTo>
                <a:lnTo>
                  <a:pt x="102" y="95"/>
                </a:lnTo>
                <a:lnTo>
                  <a:pt x="101" y="99"/>
                </a:lnTo>
                <a:lnTo>
                  <a:pt x="97" y="100"/>
                </a:lnTo>
                <a:lnTo>
                  <a:pt x="94" y="101"/>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9" name="Freeform 14">
            <a:extLst>
              <a:ext uri="{FF2B5EF4-FFF2-40B4-BE49-F238E27FC236}">
                <a16:creationId xmlns:a16="http://schemas.microsoft.com/office/drawing/2014/main" id="{C3B5D970-C07D-453D-83AA-40B1CB4AC9F7}"/>
              </a:ext>
            </a:extLst>
          </p:cNvPr>
          <p:cNvSpPr>
            <a:spLocks/>
          </p:cNvSpPr>
          <p:nvPr/>
        </p:nvSpPr>
        <p:spPr bwMode="auto">
          <a:xfrm>
            <a:off x="9196918" y="668867"/>
            <a:ext cx="143933" cy="188384"/>
          </a:xfrm>
          <a:custGeom>
            <a:avLst/>
            <a:gdLst>
              <a:gd name="T0" fmla="*/ 107724 w 69"/>
              <a:gd name="T1" fmla="*/ 63150 h 89"/>
              <a:gd name="T2" fmla="*/ 62449 w 69"/>
              <a:gd name="T3" fmla="*/ 63150 h 89"/>
              <a:gd name="T4" fmla="*/ 62449 w 69"/>
              <a:gd name="T5" fmla="*/ 0 h 89"/>
              <a:gd name="T6" fmla="*/ 0 w 69"/>
              <a:gd name="T7" fmla="*/ 78937 h 89"/>
              <a:gd name="T8" fmla="*/ 46837 w 69"/>
              <a:gd name="T9" fmla="*/ 78937 h 89"/>
              <a:gd name="T10" fmla="*/ 46837 w 69"/>
              <a:gd name="T11" fmla="*/ 140508 h 89"/>
              <a:gd name="T12" fmla="*/ 107724 w 69"/>
              <a:gd name="T13" fmla="*/ 63150 h 8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9" h="89">
                <a:moveTo>
                  <a:pt x="69" y="40"/>
                </a:moveTo>
                <a:lnTo>
                  <a:pt x="40" y="40"/>
                </a:lnTo>
                <a:lnTo>
                  <a:pt x="40" y="0"/>
                </a:lnTo>
                <a:lnTo>
                  <a:pt x="0" y="50"/>
                </a:lnTo>
                <a:lnTo>
                  <a:pt x="30" y="50"/>
                </a:lnTo>
                <a:lnTo>
                  <a:pt x="30" y="89"/>
                </a:lnTo>
                <a:lnTo>
                  <a:pt x="69" y="4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 name="Freeform 15">
            <a:extLst>
              <a:ext uri="{FF2B5EF4-FFF2-40B4-BE49-F238E27FC236}">
                <a16:creationId xmlns:a16="http://schemas.microsoft.com/office/drawing/2014/main" id="{DE0FB3E4-8C5B-44AC-9855-D594A0600A60}"/>
              </a:ext>
            </a:extLst>
          </p:cNvPr>
          <p:cNvSpPr>
            <a:spLocks/>
          </p:cNvSpPr>
          <p:nvPr/>
        </p:nvSpPr>
        <p:spPr bwMode="auto">
          <a:xfrm>
            <a:off x="9747251" y="668867"/>
            <a:ext cx="23283" cy="63500"/>
          </a:xfrm>
          <a:custGeom>
            <a:avLst/>
            <a:gdLst>
              <a:gd name="T0" fmla="*/ 18734 w 12"/>
              <a:gd name="T1" fmla="*/ 46837 h 29"/>
              <a:gd name="T2" fmla="*/ 18734 w 12"/>
              <a:gd name="T3" fmla="*/ 0 h 29"/>
              <a:gd name="T4" fmla="*/ 0 w 12"/>
              <a:gd name="T5" fmla="*/ 25841 h 29"/>
              <a:gd name="T6" fmla="*/ 18734 w 12"/>
              <a:gd name="T7" fmla="*/ 46837 h 2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29">
                <a:moveTo>
                  <a:pt x="12" y="29"/>
                </a:moveTo>
                <a:lnTo>
                  <a:pt x="12" y="0"/>
                </a:lnTo>
                <a:lnTo>
                  <a:pt x="0" y="16"/>
                </a:lnTo>
                <a:lnTo>
                  <a:pt x="12" y="2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1" name="Freeform 16">
            <a:extLst>
              <a:ext uri="{FF2B5EF4-FFF2-40B4-BE49-F238E27FC236}">
                <a16:creationId xmlns:a16="http://schemas.microsoft.com/office/drawing/2014/main" id="{5B31DC1F-77A2-44A4-9AEA-CA79484FFF92}"/>
              </a:ext>
            </a:extLst>
          </p:cNvPr>
          <p:cNvSpPr>
            <a:spLocks/>
          </p:cNvSpPr>
          <p:nvPr/>
        </p:nvSpPr>
        <p:spPr bwMode="auto">
          <a:xfrm>
            <a:off x="9795934" y="751417"/>
            <a:ext cx="38100" cy="23283"/>
          </a:xfrm>
          <a:custGeom>
            <a:avLst/>
            <a:gdLst>
              <a:gd name="T0" fmla="*/ 14791 w 19"/>
              <a:gd name="T1" fmla="*/ 18734 h 10"/>
              <a:gd name="T2" fmla="*/ 28102 w 19"/>
              <a:gd name="T3" fmla="*/ 0 h 10"/>
              <a:gd name="T4" fmla="*/ 0 w 19"/>
              <a:gd name="T5" fmla="*/ 0 h 10"/>
              <a:gd name="T6" fmla="*/ 14791 w 19"/>
              <a:gd name="T7" fmla="*/ 18734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 h="10">
                <a:moveTo>
                  <a:pt x="10" y="10"/>
                </a:moveTo>
                <a:lnTo>
                  <a:pt x="19" y="0"/>
                </a:lnTo>
                <a:lnTo>
                  <a:pt x="0" y="0"/>
                </a:lnTo>
                <a:lnTo>
                  <a:pt x="10" y="1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2" name="Freeform 17">
            <a:extLst>
              <a:ext uri="{FF2B5EF4-FFF2-40B4-BE49-F238E27FC236}">
                <a16:creationId xmlns:a16="http://schemas.microsoft.com/office/drawing/2014/main" id="{E4048911-D427-4106-A399-FCE0AF708A9A}"/>
              </a:ext>
            </a:extLst>
          </p:cNvPr>
          <p:cNvSpPr>
            <a:spLocks/>
          </p:cNvSpPr>
          <p:nvPr/>
        </p:nvSpPr>
        <p:spPr bwMode="auto">
          <a:xfrm>
            <a:off x="9690101" y="694267"/>
            <a:ext cx="150284" cy="162984"/>
          </a:xfrm>
          <a:custGeom>
            <a:avLst/>
            <a:gdLst>
              <a:gd name="T0" fmla="*/ 13858 w 73"/>
              <a:gd name="T1" fmla="*/ 0 h 78"/>
              <a:gd name="T2" fmla="*/ 1540 w 73"/>
              <a:gd name="T3" fmla="*/ 12490 h 78"/>
              <a:gd name="T4" fmla="*/ 23097 w 73"/>
              <a:gd name="T5" fmla="*/ 31224 h 78"/>
              <a:gd name="T6" fmla="*/ 0 w 73"/>
              <a:gd name="T7" fmla="*/ 60887 h 78"/>
              <a:gd name="T8" fmla="*/ 44654 w 73"/>
              <a:gd name="T9" fmla="*/ 60887 h 78"/>
              <a:gd name="T10" fmla="*/ 44654 w 73"/>
              <a:gd name="T11" fmla="*/ 121774 h 78"/>
              <a:gd name="T12" fmla="*/ 73911 w 73"/>
              <a:gd name="T13" fmla="*/ 85866 h 78"/>
              <a:gd name="T14" fmla="*/ 100088 w 73"/>
              <a:gd name="T15" fmla="*/ 112407 h 78"/>
              <a:gd name="T16" fmla="*/ 112406 w 73"/>
              <a:gd name="T17" fmla="*/ 101478 h 78"/>
              <a:gd name="T18" fmla="*/ 13858 w 73"/>
              <a:gd name="T19" fmla="*/ 0 h 7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73" h="78">
                <a:moveTo>
                  <a:pt x="9" y="0"/>
                </a:moveTo>
                <a:lnTo>
                  <a:pt x="1" y="8"/>
                </a:lnTo>
                <a:lnTo>
                  <a:pt x="15" y="20"/>
                </a:lnTo>
                <a:lnTo>
                  <a:pt x="0" y="39"/>
                </a:lnTo>
                <a:lnTo>
                  <a:pt x="29" y="39"/>
                </a:lnTo>
                <a:lnTo>
                  <a:pt x="29" y="78"/>
                </a:lnTo>
                <a:lnTo>
                  <a:pt x="48" y="55"/>
                </a:lnTo>
                <a:lnTo>
                  <a:pt x="65" y="72"/>
                </a:lnTo>
                <a:lnTo>
                  <a:pt x="73" y="65"/>
                </a:lnTo>
                <a:lnTo>
                  <a:pt x="9"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3" name="Freeform 18">
            <a:extLst>
              <a:ext uri="{FF2B5EF4-FFF2-40B4-BE49-F238E27FC236}">
                <a16:creationId xmlns:a16="http://schemas.microsoft.com/office/drawing/2014/main" id="{F890C8F4-B3BE-41FC-8FFA-1E9FFF94DAA0}"/>
              </a:ext>
            </a:extLst>
          </p:cNvPr>
          <p:cNvSpPr>
            <a:spLocks noEditPoints="1"/>
          </p:cNvSpPr>
          <p:nvPr/>
        </p:nvSpPr>
        <p:spPr bwMode="auto">
          <a:xfrm>
            <a:off x="10151534" y="668867"/>
            <a:ext cx="207433" cy="194733"/>
          </a:xfrm>
          <a:custGeom>
            <a:avLst/>
            <a:gdLst>
              <a:gd name="T0" fmla="*/ 124897 w 99"/>
              <a:gd name="T1" fmla="*/ 15446 h 94"/>
              <a:gd name="T2" fmla="*/ 123336 w 99"/>
              <a:gd name="T3" fmla="*/ 9268 h 94"/>
              <a:gd name="T4" fmla="*/ 110846 w 99"/>
              <a:gd name="T5" fmla="*/ 3089 h 94"/>
              <a:gd name="T6" fmla="*/ 106162 w 99"/>
              <a:gd name="T7" fmla="*/ 0 h 94"/>
              <a:gd name="T8" fmla="*/ 90550 w 99"/>
              <a:gd name="T9" fmla="*/ 6178 h 94"/>
              <a:gd name="T10" fmla="*/ 84305 w 99"/>
              <a:gd name="T11" fmla="*/ 21625 h 94"/>
              <a:gd name="T12" fmla="*/ 68693 w 99"/>
              <a:gd name="T13" fmla="*/ 30892 h 94"/>
              <a:gd name="T14" fmla="*/ 68693 w 99"/>
              <a:gd name="T15" fmla="*/ 21625 h 94"/>
              <a:gd name="T16" fmla="*/ 64010 w 99"/>
              <a:gd name="T17" fmla="*/ 6178 h 94"/>
              <a:gd name="T18" fmla="*/ 48398 w 99"/>
              <a:gd name="T19" fmla="*/ 0 h 94"/>
              <a:gd name="T20" fmla="*/ 42153 w 99"/>
              <a:gd name="T21" fmla="*/ 3089 h 94"/>
              <a:gd name="T22" fmla="*/ 31224 w 99"/>
              <a:gd name="T23" fmla="*/ 9268 h 94"/>
              <a:gd name="T24" fmla="*/ 0 w 99"/>
              <a:gd name="T25" fmla="*/ 105034 h 94"/>
              <a:gd name="T26" fmla="*/ 0 w 99"/>
              <a:gd name="T27" fmla="*/ 106579 h 94"/>
              <a:gd name="T28" fmla="*/ 0 w 99"/>
              <a:gd name="T29" fmla="*/ 111212 h 94"/>
              <a:gd name="T30" fmla="*/ 1561 w 99"/>
              <a:gd name="T31" fmla="*/ 123569 h 94"/>
              <a:gd name="T32" fmla="*/ 9367 w 99"/>
              <a:gd name="T33" fmla="*/ 135926 h 94"/>
              <a:gd name="T34" fmla="*/ 20296 w 99"/>
              <a:gd name="T35" fmla="*/ 143649 h 94"/>
              <a:gd name="T36" fmla="*/ 34347 w 99"/>
              <a:gd name="T37" fmla="*/ 145194 h 94"/>
              <a:gd name="T38" fmla="*/ 42153 w 99"/>
              <a:gd name="T39" fmla="*/ 145194 h 94"/>
              <a:gd name="T40" fmla="*/ 53081 w 99"/>
              <a:gd name="T41" fmla="*/ 139016 h 94"/>
              <a:gd name="T42" fmla="*/ 64010 w 99"/>
              <a:gd name="T43" fmla="*/ 129748 h 94"/>
              <a:gd name="T44" fmla="*/ 68693 w 99"/>
              <a:gd name="T45" fmla="*/ 118936 h 94"/>
              <a:gd name="T46" fmla="*/ 68693 w 99"/>
              <a:gd name="T47" fmla="*/ 77231 h 94"/>
              <a:gd name="T48" fmla="*/ 84305 w 99"/>
              <a:gd name="T49" fmla="*/ 111212 h 94"/>
              <a:gd name="T50" fmla="*/ 84305 w 99"/>
              <a:gd name="T51" fmla="*/ 118936 h 94"/>
              <a:gd name="T52" fmla="*/ 90550 w 99"/>
              <a:gd name="T53" fmla="*/ 129748 h 94"/>
              <a:gd name="T54" fmla="*/ 99918 w 99"/>
              <a:gd name="T55" fmla="*/ 139016 h 94"/>
              <a:gd name="T56" fmla="*/ 110846 w 99"/>
              <a:gd name="T57" fmla="*/ 145194 h 94"/>
              <a:gd name="T58" fmla="*/ 118652 w 99"/>
              <a:gd name="T59" fmla="*/ 145194 h 94"/>
              <a:gd name="T60" fmla="*/ 132703 w 99"/>
              <a:gd name="T61" fmla="*/ 143649 h 94"/>
              <a:gd name="T62" fmla="*/ 143632 w 99"/>
              <a:gd name="T63" fmla="*/ 135926 h 94"/>
              <a:gd name="T64" fmla="*/ 151438 w 99"/>
              <a:gd name="T65" fmla="*/ 123569 h 94"/>
              <a:gd name="T66" fmla="*/ 154560 w 99"/>
              <a:gd name="T67" fmla="*/ 111212 h 94"/>
              <a:gd name="T68" fmla="*/ 154560 w 99"/>
              <a:gd name="T69" fmla="*/ 106579 h 94"/>
              <a:gd name="T70" fmla="*/ 154560 w 99"/>
              <a:gd name="T71" fmla="*/ 105034 h 94"/>
              <a:gd name="T72" fmla="*/ 34347 w 99"/>
              <a:gd name="T73" fmla="*/ 129748 h 94"/>
              <a:gd name="T74" fmla="*/ 20296 w 99"/>
              <a:gd name="T75" fmla="*/ 123569 h 94"/>
              <a:gd name="T76" fmla="*/ 15612 w 99"/>
              <a:gd name="T77" fmla="*/ 111212 h 94"/>
              <a:gd name="T78" fmla="*/ 17173 w 99"/>
              <a:gd name="T79" fmla="*/ 103489 h 94"/>
              <a:gd name="T80" fmla="*/ 26541 w 99"/>
              <a:gd name="T81" fmla="*/ 94222 h 94"/>
              <a:gd name="T82" fmla="*/ 34347 w 99"/>
              <a:gd name="T83" fmla="*/ 91132 h 94"/>
              <a:gd name="T84" fmla="*/ 48398 w 99"/>
              <a:gd name="T85" fmla="*/ 97311 h 94"/>
              <a:gd name="T86" fmla="*/ 53081 w 99"/>
              <a:gd name="T87" fmla="*/ 111212 h 94"/>
              <a:gd name="T88" fmla="*/ 51520 w 99"/>
              <a:gd name="T89" fmla="*/ 118936 h 94"/>
              <a:gd name="T90" fmla="*/ 42153 w 99"/>
              <a:gd name="T91" fmla="*/ 128203 h 94"/>
              <a:gd name="T92" fmla="*/ 34347 w 99"/>
              <a:gd name="T93" fmla="*/ 129748 h 94"/>
              <a:gd name="T94" fmla="*/ 118652 w 99"/>
              <a:gd name="T95" fmla="*/ 129748 h 94"/>
              <a:gd name="T96" fmla="*/ 106162 w 99"/>
              <a:gd name="T97" fmla="*/ 123569 h 94"/>
              <a:gd name="T98" fmla="*/ 99918 w 99"/>
              <a:gd name="T99" fmla="*/ 111212 h 94"/>
              <a:gd name="T100" fmla="*/ 101479 w 99"/>
              <a:gd name="T101" fmla="*/ 103489 h 94"/>
              <a:gd name="T102" fmla="*/ 110846 w 99"/>
              <a:gd name="T103" fmla="*/ 94222 h 94"/>
              <a:gd name="T104" fmla="*/ 118652 w 99"/>
              <a:gd name="T105" fmla="*/ 91132 h 94"/>
              <a:gd name="T106" fmla="*/ 132703 w 99"/>
              <a:gd name="T107" fmla="*/ 97311 h 94"/>
              <a:gd name="T108" fmla="*/ 138948 w 99"/>
              <a:gd name="T109" fmla="*/ 111212 h 94"/>
              <a:gd name="T110" fmla="*/ 135825 w 99"/>
              <a:gd name="T111" fmla="*/ 118936 h 94"/>
              <a:gd name="T112" fmla="*/ 126458 w 99"/>
              <a:gd name="T113" fmla="*/ 128203 h 94"/>
              <a:gd name="T114" fmla="*/ 118652 w 99"/>
              <a:gd name="T115" fmla="*/ 129748 h 9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99" h="94">
                <a:moveTo>
                  <a:pt x="99" y="68"/>
                </a:moveTo>
                <a:lnTo>
                  <a:pt x="80" y="10"/>
                </a:lnTo>
                <a:lnTo>
                  <a:pt x="79" y="6"/>
                </a:lnTo>
                <a:lnTo>
                  <a:pt x="75" y="3"/>
                </a:lnTo>
                <a:lnTo>
                  <a:pt x="71" y="2"/>
                </a:lnTo>
                <a:lnTo>
                  <a:pt x="68" y="0"/>
                </a:lnTo>
                <a:lnTo>
                  <a:pt x="63" y="2"/>
                </a:lnTo>
                <a:lnTo>
                  <a:pt x="58" y="4"/>
                </a:lnTo>
                <a:lnTo>
                  <a:pt x="55" y="9"/>
                </a:lnTo>
                <a:lnTo>
                  <a:pt x="54" y="14"/>
                </a:lnTo>
                <a:lnTo>
                  <a:pt x="54" y="20"/>
                </a:lnTo>
                <a:lnTo>
                  <a:pt x="44" y="20"/>
                </a:lnTo>
                <a:lnTo>
                  <a:pt x="44" y="14"/>
                </a:lnTo>
                <a:lnTo>
                  <a:pt x="43" y="9"/>
                </a:lnTo>
                <a:lnTo>
                  <a:pt x="41" y="4"/>
                </a:lnTo>
                <a:lnTo>
                  <a:pt x="36" y="2"/>
                </a:lnTo>
                <a:lnTo>
                  <a:pt x="31" y="0"/>
                </a:lnTo>
                <a:lnTo>
                  <a:pt x="27" y="2"/>
                </a:lnTo>
                <a:lnTo>
                  <a:pt x="23" y="3"/>
                </a:lnTo>
                <a:lnTo>
                  <a:pt x="20" y="6"/>
                </a:lnTo>
                <a:lnTo>
                  <a:pt x="18" y="10"/>
                </a:lnTo>
                <a:lnTo>
                  <a:pt x="0" y="68"/>
                </a:lnTo>
                <a:lnTo>
                  <a:pt x="0" y="69"/>
                </a:lnTo>
                <a:lnTo>
                  <a:pt x="0" y="72"/>
                </a:lnTo>
                <a:lnTo>
                  <a:pt x="0" y="77"/>
                </a:lnTo>
                <a:lnTo>
                  <a:pt x="1" y="80"/>
                </a:lnTo>
                <a:lnTo>
                  <a:pt x="4" y="84"/>
                </a:lnTo>
                <a:lnTo>
                  <a:pt x="6" y="88"/>
                </a:lnTo>
                <a:lnTo>
                  <a:pt x="10" y="90"/>
                </a:lnTo>
                <a:lnTo>
                  <a:pt x="13" y="93"/>
                </a:lnTo>
                <a:lnTo>
                  <a:pt x="17" y="94"/>
                </a:lnTo>
                <a:lnTo>
                  <a:pt x="22" y="94"/>
                </a:lnTo>
                <a:lnTo>
                  <a:pt x="27" y="94"/>
                </a:lnTo>
                <a:lnTo>
                  <a:pt x="31" y="93"/>
                </a:lnTo>
                <a:lnTo>
                  <a:pt x="34" y="90"/>
                </a:lnTo>
                <a:lnTo>
                  <a:pt x="38" y="88"/>
                </a:lnTo>
                <a:lnTo>
                  <a:pt x="41" y="84"/>
                </a:lnTo>
                <a:lnTo>
                  <a:pt x="43" y="80"/>
                </a:lnTo>
                <a:lnTo>
                  <a:pt x="44" y="77"/>
                </a:lnTo>
                <a:lnTo>
                  <a:pt x="44" y="72"/>
                </a:lnTo>
                <a:lnTo>
                  <a:pt x="44" y="50"/>
                </a:lnTo>
                <a:lnTo>
                  <a:pt x="54" y="50"/>
                </a:lnTo>
                <a:lnTo>
                  <a:pt x="54" y="72"/>
                </a:lnTo>
                <a:lnTo>
                  <a:pt x="54" y="77"/>
                </a:lnTo>
                <a:lnTo>
                  <a:pt x="55" y="80"/>
                </a:lnTo>
                <a:lnTo>
                  <a:pt x="58" y="84"/>
                </a:lnTo>
                <a:lnTo>
                  <a:pt x="60" y="88"/>
                </a:lnTo>
                <a:lnTo>
                  <a:pt x="64" y="90"/>
                </a:lnTo>
                <a:lnTo>
                  <a:pt x="68" y="93"/>
                </a:lnTo>
                <a:lnTo>
                  <a:pt x="71" y="94"/>
                </a:lnTo>
                <a:lnTo>
                  <a:pt x="76" y="94"/>
                </a:lnTo>
                <a:lnTo>
                  <a:pt x="81" y="94"/>
                </a:lnTo>
                <a:lnTo>
                  <a:pt x="85" y="93"/>
                </a:lnTo>
                <a:lnTo>
                  <a:pt x="89" y="90"/>
                </a:lnTo>
                <a:lnTo>
                  <a:pt x="92" y="88"/>
                </a:lnTo>
                <a:lnTo>
                  <a:pt x="95" y="84"/>
                </a:lnTo>
                <a:lnTo>
                  <a:pt x="97" y="80"/>
                </a:lnTo>
                <a:lnTo>
                  <a:pt x="99" y="77"/>
                </a:lnTo>
                <a:lnTo>
                  <a:pt x="99" y="72"/>
                </a:lnTo>
                <a:lnTo>
                  <a:pt x="99" y="69"/>
                </a:lnTo>
                <a:lnTo>
                  <a:pt x="99" y="68"/>
                </a:lnTo>
                <a:close/>
                <a:moveTo>
                  <a:pt x="22" y="84"/>
                </a:moveTo>
                <a:lnTo>
                  <a:pt x="22" y="84"/>
                </a:lnTo>
                <a:lnTo>
                  <a:pt x="17" y="83"/>
                </a:lnTo>
                <a:lnTo>
                  <a:pt x="13" y="80"/>
                </a:lnTo>
                <a:lnTo>
                  <a:pt x="11" y="77"/>
                </a:lnTo>
                <a:lnTo>
                  <a:pt x="10" y="72"/>
                </a:lnTo>
                <a:lnTo>
                  <a:pt x="11" y="67"/>
                </a:lnTo>
                <a:lnTo>
                  <a:pt x="13" y="63"/>
                </a:lnTo>
                <a:lnTo>
                  <a:pt x="17" y="61"/>
                </a:lnTo>
                <a:lnTo>
                  <a:pt x="22" y="59"/>
                </a:lnTo>
                <a:lnTo>
                  <a:pt x="27" y="61"/>
                </a:lnTo>
                <a:lnTo>
                  <a:pt x="31" y="63"/>
                </a:lnTo>
                <a:lnTo>
                  <a:pt x="33" y="67"/>
                </a:lnTo>
                <a:lnTo>
                  <a:pt x="34" y="72"/>
                </a:lnTo>
                <a:lnTo>
                  <a:pt x="33" y="77"/>
                </a:lnTo>
                <a:lnTo>
                  <a:pt x="31" y="80"/>
                </a:lnTo>
                <a:lnTo>
                  <a:pt x="27" y="83"/>
                </a:lnTo>
                <a:lnTo>
                  <a:pt x="22" y="84"/>
                </a:lnTo>
                <a:close/>
                <a:moveTo>
                  <a:pt x="76" y="84"/>
                </a:moveTo>
                <a:lnTo>
                  <a:pt x="76" y="84"/>
                </a:lnTo>
                <a:lnTo>
                  <a:pt x="71" y="83"/>
                </a:lnTo>
                <a:lnTo>
                  <a:pt x="68" y="80"/>
                </a:lnTo>
                <a:lnTo>
                  <a:pt x="65" y="77"/>
                </a:lnTo>
                <a:lnTo>
                  <a:pt x="64" y="72"/>
                </a:lnTo>
                <a:lnTo>
                  <a:pt x="65" y="67"/>
                </a:lnTo>
                <a:lnTo>
                  <a:pt x="68" y="63"/>
                </a:lnTo>
                <a:lnTo>
                  <a:pt x="71" y="61"/>
                </a:lnTo>
                <a:lnTo>
                  <a:pt x="76" y="59"/>
                </a:lnTo>
                <a:lnTo>
                  <a:pt x="81" y="61"/>
                </a:lnTo>
                <a:lnTo>
                  <a:pt x="85" y="63"/>
                </a:lnTo>
                <a:lnTo>
                  <a:pt x="87" y="67"/>
                </a:lnTo>
                <a:lnTo>
                  <a:pt x="89" y="72"/>
                </a:lnTo>
                <a:lnTo>
                  <a:pt x="87" y="77"/>
                </a:lnTo>
                <a:lnTo>
                  <a:pt x="85" y="80"/>
                </a:lnTo>
                <a:lnTo>
                  <a:pt x="81" y="83"/>
                </a:lnTo>
                <a:lnTo>
                  <a:pt x="76" y="84"/>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grpSp>
        <p:nvGrpSpPr>
          <p:cNvPr id="14" name="Group 13">
            <a:extLst>
              <a:ext uri="{FF2B5EF4-FFF2-40B4-BE49-F238E27FC236}">
                <a16:creationId xmlns:a16="http://schemas.microsoft.com/office/drawing/2014/main" id="{EBDA0FAA-5929-44A3-B814-A148C7C65154}"/>
              </a:ext>
            </a:extLst>
          </p:cNvPr>
          <p:cNvGrpSpPr/>
          <p:nvPr/>
        </p:nvGrpSpPr>
        <p:grpSpPr>
          <a:xfrm>
            <a:off x="10645672" y="657060"/>
            <a:ext cx="206081" cy="206081"/>
            <a:chOff x="7734902" y="448865"/>
            <a:chExt cx="141474" cy="141474"/>
          </a:xfrm>
          <a:solidFill>
            <a:schemeClr val="tx1"/>
          </a:solidFill>
        </p:grpSpPr>
        <p:sp>
          <p:nvSpPr>
            <p:cNvPr id="15" name="Freeform 19">
              <a:extLst>
                <a:ext uri="{FF2B5EF4-FFF2-40B4-BE49-F238E27FC236}">
                  <a16:creationId xmlns:a16="http://schemas.microsoft.com/office/drawing/2014/main" id="{A0E61A1E-02EB-4927-8763-E365D7DF090D}"/>
                </a:ext>
              </a:extLst>
            </p:cNvPr>
            <p:cNvSpPr>
              <a:spLocks/>
            </p:cNvSpPr>
            <p:nvPr/>
          </p:nvSpPr>
          <p:spPr bwMode="auto">
            <a:xfrm>
              <a:off x="7820643" y="448865"/>
              <a:ext cx="55733" cy="55733"/>
            </a:xfrm>
            <a:custGeom>
              <a:avLst/>
              <a:gdLst>
                <a:gd name="T0" fmla="*/ 27 w 37"/>
                <a:gd name="T1" fmla="*/ 37 h 37"/>
                <a:gd name="T2" fmla="*/ 31 w 37"/>
                <a:gd name="T3" fmla="*/ 34 h 37"/>
                <a:gd name="T4" fmla="*/ 31 w 37"/>
                <a:gd name="T5" fmla="*/ 34 h 37"/>
                <a:gd name="T6" fmla="*/ 34 w 37"/>
                <a:gd name="T7" fmla="*/ 31 h 37"/>
                <a:gd name="T8" fmla="*/ 36 w 37"/>
                <a:gd name="T9" fmla="*/ 28 h 37"/>
                <a:gd name="T10" fmla="*/ 37 w 37"/>
                <a:gd name="T11" fmla="*/ 24 h 37"/>
                <a:gd name="T12" fmla="*/ 37 w 37"/>
                <a:gd name="T13" fmla="*/ 20 h 37"/>
                <a:gd name="T14" fmla="*/ 37 w 37"/>
                <a:gd name="T15" fmla="*/ 16 h 37"/>
                <a:gd name="T16" fmla="*/ 36 w 37"/>
                <a:gd name="T17" fmla="*/ 13 h 37"/>
                <a:gd name="T18" fmla="*/ 34 w 37"/>
                <a:gd name="T19" fmla="*/ 9 h 37"/>
                <a:gd name="T20" fmla="*/ 31 w 37"/>
                <a:gd name="T21" fmla="*/ 7 h 37"/>
                <a:gd name="T22" fmla="*/ 31 w 37"/>
                <a:gd name="T23" fmla="*/ 7 h 37"/>
                <a:gd name="T24" fmla="*/ 29 w 37"/>
                <a:gd name="T25" fmla="*/ 4 h 37"/>
                <a:gd name="T26" fmla="*/ 25 w 37"/>
                <a:gd name="T27" fmla="*/ 2 h 37"/>
                <a:gd name="T28" fmla="*/ 18 w 37"/>
                <a:gd name="T29" fmla="*/ 0 h 37"/>
                <a:gd name="T30" fmla="*/ 14 w 37"/>
                <a:gd name="T31" fmla="*/ 0 h 37"/>
                <a:gd name="T32" fmla="*/ 10 w 37"/>
                <a:gd name="T33" fmla="*/ 2 h 37"/>
                <a:gd name="T34" fmla="*/ 7 w 37"/>
                <a:gd name="T35" fmla="*/ 4 h 37"/>
                <a:gd name="T36" fmla="*/ 4 w 37"/>
                <a:gd name="T37" fmla="*/ 7 h 37"/>
                <a:gd name="T38" fmla="*/ 0 w 37"/>
                <a:gd name="T39" fmla="*/ 10 h 37"/>
                <a:gd name="T40" fmla="*/ 27 w 37"/>
                <a:gd name="T41" fmla="*/ 37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7" h="37">
                  <a:moveTo>
                    <a:pt x="27" y="37"/>
                  </a:moveTo>
                  <a:lnTo>
                    <a:pt x="31" y="34"/>
                  </a:lnTo>
                  <a:lnTo>
                    <a:pt x="31" y="34"/>
                  </a:lnTo>
                  <a:lnTo>
                    <a:pt x="34" y="31"/>
                  </a:lnTo>
                  <a:lnTo>
                    <a:pt x="36" y="28"/>
                  </a:lnTo>
                  <a:lnTo>
                    <a:pt x="37" y="24"/>
                  </a:lnTo>
                  <a:lnTo>
                    <a:pt x="37" y="20"/>
                  </a:lnTo>
                  <a:lnTo>
                    <a:pt x="37" y="16"/>
                  </a:lnTo>
                  <a:lnTo>
                    <a:pt x="36" y="13"/>
                  </a:lnTo>
                  <a:lnTo>
                    <a:pt x="34" y="9"/>
                  </a:lnTo>
                  <a:lnTo>
                    <a:pt x="31" y="7"/>
                  </a:lnTo>
                  <a:lnTo>
                    <a:pt x="31" y="7"/>
                  </a:lnTo>
                  <a:lnTo>
                    <a:pt x="29" y="4"/>
                  </a:lnTo>
                  <a:lnTo>
                    <a:pt x="25" y="2"/>
                  </a:lnTo>
                  <a:lnTo>
                    <a:pt x="18" y="0"/>
                  </a:lnTo>
                  <a:lnTo>
                    <a:pt x="14" y="0"/>
                  </a:lnTo>
                  <a:lnTo>
                    <a:pt x="10" y="2"/>
                  </a:lnTo>
                  <a:lnTo>
                    <a:pt x="7" y="4"/>
                  </a:lnTo>
                  <a:lnTo>
                    <a:pt x="4" y="7"/>
                  </a:lnTo>
                  <a:lnTo>
                    <a:pt x="0" y="10"/>
                  </a:lnTo>
                  <a:lnTo>
                    <a:pt x="27" y="3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a:p>
          </p:txBody>
        </p:sp>
        <p:sp>
          <p:nvSpPr>
            <p:cNvPr id="16" name="Freeform 20">
              <a:extLst>
                <a:ext uri="{FF2B5EF4-FFF2-40B4-BE49-F238E27FC236}">
                  <a16:creationId xmlns:a16="http://schemas.microsoft.com/office/drawing/2014/main" id="{C6AB43CA-709E-4725-9B6E-5074530A9E5A}"/>
                </a:ext>
              </a:extLst>
            </p:cNvPr>
            <p:cNvSpPr>
              <a:spLocks/>
            </p:cNvSpPr>
            <p:nvPr/>
          </p:nvSpPr>
          <p:spPr bwMode="auto">
            <a:xfrm>
              <a:off x="7747762" y="474587"/>
              <a:ext cx="81455" cy="68592"/>
            </a:xfrm>
            <a:custGeom>
              <a:avLst/>
              <a:gdLst>
                <a:gd name="T0" fmla="*/ 44 w 55"/>
                <a:gd name="T1" fmla="*/ 0 h 48"/>
                <a:gd name="T2" fmla="*/ 0 w 55"/>
                <a:gd name="T3" fmla="*/ 45 h 48"/>
                <a:gd name="T4" fmla="*/ 18 w 55"/>
                <a:gd name="T5" fmla="*/ 48 h 48"/>
                <a:gd name="T6" fmla="*/ 55 w 55"/>
                <a:gd name="T7" fmla="*/ 12 h 48"/>
                <a:gd name="T8" fmla="*/ 44 w 55"/>
                <a:gd name="T9" fmla="*/ 0 h 48"/>
              </a:gdLst>
              <a:ahLst/>
              <a:cxnLst>
                <a:cxn ang="0">
                  <a:pos x="T0" y="T1"/>
                </a:cxn>
                <a:cxn ang="0">
                  <a:pos x="T2" y="T3"/>
                </a:cxn>
                <a:cxn ang="0">
                  <a:pos x="T4" y="T5"/>
                </a:cxn>
                <a:cxn ang="0">
                  <a:pos x="T6" y="T7"/>
                </a:cxn>
                <a:cxn ang="0">
                  <a:pos x="T8" y="T9"/>
                </a:cxn>
              </a:cxnLst>
              <a:rect l="0" t="0" r="r" b="b"/>
              <a:pathLst>
                <a:path w="55" h="48">
                  <a:moveTo>
                    <a:pt x="44" y="0"/>
                  </a:moveTo>
                  <a:lnTo>
                    <a:pt x="0" y="45"/>
                  </a:lnTo>
                  <a:lnTo>
                    <a:pt x="18" y="48"/>
                  </a:lnTo>
                  <a:lnTo>
                    <a:pt x="55" y="12"/>
                  </a:lnTo>
                  <a:lnTo>
                    <a:pt x="4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a:p>
          </p:txBody>
        </p:sp>
        <p:sp>
          <p:nvSpPr>
            <p:cNvPr id="17" name="Freeform 21">
              <a:extLst>
                <a:ext uri="{FF2B5EF4-FFF2-40B4-BE49-F238E27FC236}">
                  <a16:creationId xmlns:a16="http://schemas.microsoft.com/office/drawing/2014/main" id="{CBA3AA1E-86DB-4DF6-9DC0-35E8DBF07FFB}"/>
                </a:ext>
              </a:extLst>
            </p:cNvPr>
            <p:cNvSpPr>
              <a:spLocks/>
            </p:cNvSpPr>
            <p:nvPr/>
          </p:nvSpPr>
          <p:spPr bwMode="auto">
            <a:xfrm>
              <a:off x="7734902" y="547468"/>
              <a:ext cx="42871" cy="42871"/>
            </a:xfrm>
            <a:custGeom>
              <a:avLst/>
              <a:gdLst>
                <a:gd name="T0" fmla="*/ 1 w 29"/>
                <a:gd name="T1" fmla="*/ 29 h 30"/>
                <a:gd name="T2" fmla="*/ 1 w 29"/>
                <a:gd name="T3" fmla="*/ 29 h 30"/>
                <a:gd name="T4" fmla="*/ 3 w 29"/>
                <a:gd name="T5" fmla="*/ 30 h 30"/>
                <a:gd name="T6" fmla="*/ 6 w 29"/>
                <a:gd name="T7" fmla="*/ 30 h 30"/>
                <a:gd name="T8" fmla="*/ 29 w 29"/>
                <a:gd name="T9" fmla="*/ 24 h 30"/>
                <a:gd name="T10" fmla="*/ 26 w 29"/>
                <a:gd name="T11" fmla="*/ 4 h 30"/>
                <a:gd name="T12" fmla="*/ 6 w 29"/>
                <a:gd name="T13" fmla="*/ 0 h 30"/>
                <a:gd name="T14" fmla="*/ 0 w 29"/>
                <a:gd name="T15" fmla="*/ 24 h 30"/>
                <a:gd name="T16" fmla="*/ 0 w 29"/>
                <a:gd name="T17" fmla="*/ 24 h 30"/>
                <a:gd name="T18" fmla="*/ 0 w 29"/>
                <a:gd name="T19" fmla="*/ 26 h 30"/>
                <a:gd name="T20" fmla="*/ 1 w 29"/>
                <a:gd name="T21" fmla="*/ 29 h 30"/>
                <a:gd name="T22" fmla="*/ 1 w 29"/>
                <a:gd name="T23" fmla="*/ 29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9" h="30">
                  <a:moveTo>
                    <a:pt x="1" y="29"/>
                  </a:moveTo>
                  <a:lnTo>
                    <a:pt x="1" y="29"/>
                  </a:lnTo>
                  <a:lnTo>
                    <a:pt x="3" y="30"/>
                  </a:lnTo>
                  <a:lnTo>
                    <a:pt x="6" y="30"/>
                  </a:lnTo>
                  <a:lnTo>
                    <a:pt x="29" y="24"/>
                  </a:lnTo>
                  <a:lnTo>
                    <a:pt x="26" y="4"/>
                  </a:lnTo>
                  <a:lnTo>
                    <a:pt x="6" y="0"/>
                  </a:lnTo>
                  <a:lnTo>
                    <a:pt x="0" y="24"/>
                  </a:lnTo>
                  <a:lnTo>
                    <a:pt x="0" y="24"/>
                  </a:lnTo>
                  <a:lnTo>
                    <a:pt x="0" y="26"/>
                  </a:lnTo>
                  <a:lnTo>
                    <a:pt x="1" y="29"/>
                  </a:lnTo>
                  <a:lnTo>
                    <a:pt x="1" y="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a:p>
          </p:txBody>
        </p:sp>
        <p:sp>
          <p:nvSpPr>
            <p:cNvPr id="18" name="Freeform 22">
              <a:extLst>
                <a:ext uri="{FF2B5EF4-FFF2-40B4-BE49-F238E27FC236}">
                  <a16:creationId xmlns:a16="http://schemas.microsoft.com/office/drawing/2014/main" id="{112B1499-4DC5-4E47-B66C-0ADFA2505B1E}"/>
                </a:ext>
              </a:extLst>
            </p:cNvPr>
            <p:cNvSpPr>
              <a:spLocks/>
            </p:cNvSpPr>
            <p:nvPr/>
          </p:nvSpPr>
          <p:spPr bwMode="auto">
            <a:xfrm>
              <a:off x="7782058" y="500310"/>
              <a:ext cx="68592" cy="77167"/>
            </a:xfrm>
            <a:custGeom>
              <a:avLst/>
              <a:gdLst>
                <a:gd name="T0" fmla="*/ 37 w 48"/>
                <a:gd name="T1" fmla="*/ 0 h 55"/>
                <a:gd name="T2" fmla="*/ 0 w 48"/>
                <a:gd name="T3" fmla="*/ 37 h 55"/>
                <a:gd name="T4" fmla="*/ 4 w 48"/>
                <a:gd name="T5" fmla="*/ 55 h 55"/>
                <a:gd name="T6" fmla="*/ 48 w 48"/>
                <a:gd name="T7" fmla="*/ 11 h 55"/>
                <a:gd name="T8" fmla="*/ 37 w 48"/>
                <a:gd name="T9" fmla="*/ 0 h 55"/>
              </a:gdLst>
              <a:ahLst/>
              <a:cxnLst>
                <a:cxn ang="0">
                  <a:pos x="T0" y="T1"/>
                </a:cxn>
                <a:cxn ang="0">
                  <a:pos x="T2" y="T3"/>
                </a:cxn>
                <a:cxn ang="0">
                  <a:pos x="T4" y="T5"/>
                </a:cxn>
                <a:cxn ang="0">
                  <a:pos x="T6" y="T7"/>
                </a:cxn>
                <a:cxn ang="0">
                  <a:pos x="T8" y="T9"/>
                </a:cxn>
              </a:cxnLst>
              <a:rect l="0" t="0" r="r" b="b"/>
              <a:pathLst>
                <a:path w="48" h="55">
                  <a:moveTo>
                    <a:pt x="37" y="0"/>
                  </a:moveTo>
                  <a:lnTo>
                    <a:pt x="0" y="37"/>
                  </a:lnTo>
                  <a:lnTo>
                    <a:pt x="4" y="55"/>
                  </a:lnTo>
                  <a:lnTo>
                    <a:pt x="48" y="11"/>
                  </a:lnTo>
                  <a:lnTo>
                    <a:pt x="3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a:p>
          </p:txBody>
        </p:sp>
      </p:grpSp>
      <p:sp>
        <p:nvSpPr>
          <p:cNvPr id="19" name="Freeform 23">
            <a:extLst>
              <a:ext uri="{FF2B5EF4-FFF2-40B4-BE49-F238E27FC236}">
                <a16:creationId xmlns:a16="http://schemas.microsoft.com/office/drawing/2014/main" id="{FD24209D-8D48-4DD6-8D76-5EBA50CBDF8C}"/>
              </a:ext>
            </a:extLst>
          </p:cNvPr>
          <p:cNvSpPr>
            <a:spLocks/>
          </p:cNvSpPr>
          <p:nvPr/>
        </p:nvSpPr>
        <p:spPr bwMode="auto">
          <a:xfrm>
            <a:off x="8684684" y="656167"/>
            <a:ext cx="194733" cy="201084"/>
          </a:xfrm>
          <a:custGeom>
            <a:avLst/>
            <a:gdLst>
              <a:gd name="T0" fmla="*/ 145194 w 94"/>
              <a:gd name="T1" fmla="*/ 78882 h 95"/>
              <a:gd name="T2" fmla="*/ 69508 w 94"/>
              <a:gd name="T3" fmla="*/ 0 h 95"/>
              <a:gd name="T4" fmla="*/ 60240 w 94"/>
              <a:gd name="T5" fmla="*/ 12621 h 95"/>
              <a:gd name="T6" fmla="*/ 69508 w 94"/>
              <a:gd name="T7" fmla="*/ 23664 h 95"/>
              <a:gd name="T8" fmla="*/ 69508 w 94"/>
              <a:gd name="T9" fmla="*/ 23664 h 95"/>
              <a:gd name="T10" fmla="*/ 32437 w 94"/>
              <a:gd name="T11" fmla="*/ 63105 h 95"/>
              <a:gd name="T12" fmla="*/ 32437 w 94"/>
              <a:gd name="T13" fmla="*/ 63105 h 95"/>
              <a:gd name="T14" fmla="*/ 21625 w 94"/>
              <a:gd name="T15" fmla="*/ 50484 h 95"/>
              <a:gd name="T16" fmla="*/ 10812 w 94"/>
              <a:gd name="T17" fmla="*/ 63105 h 95"/>
              <a:gd name="T18" fmla="*/ 43249 w 94"/>
              <a:gd name="T19" fmla="*/ 94658 h 95"/>
              <a:gd name="T20" fmla="*/ 0 w 94"/>
              <a:gd name="T21" fmla="*/ 138832 h 95"/>
              <a:gd name="T22" fmla="*/ 10812 w 94"/>
              <a:gd name="T23" fmla="*/ 149875 h 95"/>
              <a:gd name="T24" fmla="*/ 54062 w 94"/>
              <a:gd name="T25" fmla="*/ 105701 h 95"/>
              <a:gd name="T26" fmla="*/ 86499 w 94"/>
              <a:gd name="T27" fmla="*/ 138832 h 95"/>
              <a:gd name="T28" fmla="*/ 97311 w 94"/>
              <a:gd name="T29" fmla="*/ 127788 h 95"/>
              <a:gd name="T30" fmla="*/ 86499 w 94"/>
              <a:gd name="T31" fmla="*/ 116745 h 95"/>
              <a:gd name="T32" fmla="*/ 86499 w 94"/>
              <a:gd name="T33" fmla="*/ 116745 h 95"/>
              <a:gd name="T34" fmla="*/ 125114 w 94"/>
              <a:gd name="T35" fmla="*/ 78882 h 95"/>
              <a:gd name="T36" fmla="*/ 125114 w 94"/>
              <a:gd name="T37" fmla="*/ 78882 h 95"/>
              <a:gd name="T38" fmla="*/ 134382 w 94"/>
              <a:gd name="T39" fmla="*/ 89925 h 95"/>
              <a:gd name="T40" fmla="*/ 145194 w 94"/>
              <a:gd name="T41" fmla="*/ 78882 h 9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4" h="95">
                <a:moveTo>
                  <a:pt x="94" y="50"/>
                </a:moveTo>
                <a:lnTo>
                  <a:pt x="45" y="0"/>
                </a:lnTo>
                <a:lnTo>
                  <a:pt x="39" y="8"/>
                </a:lnTo>
                <a:lnTo>
                  <a:pt x="45" y="15"/>
                </a:lnTo>
                <a:lnTo>
                  <a:pt x="21" y="40"/>
                </a:lnTo>
                <a:lnTo>
                  <a:pt x="14" y="32"/>
                </a:lnTo>
                <a:lnTo>
                  <a:pt x="7" y="40"/>
                </a:lnTo>
                <a:lnTo>
                  <a:pt x="28" y="60"/>
                </a:lnTo>
                <a:lnTo>
                  <a:pt x="0" y="88"/>
                </a:lnTo>
                <a:lnTo>
                  <a:pt x="7" y="95"/>
                </a:lnTo>
                <a:lnTo>
                  <a:pt x="35" y="67"/>
                </a:lnTo>
                <a:lnTo>
                  <a:pt x="56" y="88"/>
                </a:lnTo>
                <a:lnTo>
                  <a:pt x="63" y="81"/>
                </a:lnTo>
                <a:lnTo>
                  <a:pt x="56" y="74"/>
                </a:lnTo>
                <a:lnTo>
                  <a:pt x="81" y="50"/>
                </a:lnTo>
                <a:lnTo>
                  <a:pt x="87" y="57"/>
                </a:lnTo>
                <a:lnTo>
                  <a:pt x="94" y="5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20" name="Freeform 24">
            <a:extLst>
              <a:ext uri="{FF2B5EF4-FFF2-40B4-BE49-F238E27FC236}">
                <a16:creationId xmlns:a16="http://schemas.microsoft.com/office/drawing/2014/main" id="{19C8630F-53AE-41B0-92B7-EF74D0D072B3}"/>
              </a:ext>
            </a:extLst>
          </p:cNvPr>
          <p:cNvSpPr>
            <a:spLocks/>
          </p:cNvSpPr>
          <p:nvPr/>
        </p:nvSpPr>
        <p:spPr bwMode="auto">
          <a:xfrm>
            <a:off x="11140018" y="700618"/>
            <a:ext cx="179916" cy="162983"/>
          </a:xfrm>
          <a:custGeom>
            <a:avLst/>
            <a:gdLst>
              <a:gd name="T0" fmla="*/ 68676 w 89"/>
              <a:gd name="T1" fmla="*/ 112525 h 79"/>
              <a:gd name="T2" fmla="*/ 10683 w 89"/>
              <a:gd name="T3" fmla="*/ 53951 h 79"/>
              <a:gd name="T4" fmla="*/ 45784 w 89"/>
              <a:gd name="T5" fmla="*/ 16956 h 79"/>
              <a:gd name="T6" fmla="*/ 68676 w 89"/>
              <a:gd name="T7" fmla="*/ 40078 h 79"/>
              <a:gd name="T8" fmla="*/ 103776 w 89"/>
              <a:gd name="T9" fmla="*/ 0 h 79"/>
              <a:gd name="T10" fmla="*/ 15261 w 89"/>
              <a:gd name="T11" fmla="*/ 0 h 79"/>
              <a:gd name="T12" fmla="*/ 15261 w 89"/>
              <a:gd name="T13" fmla="*/ 0 h 79"/>
              <a:gd name="T14" fmla="*/ 10683 w 89"/>
              <a:gd name="T15" fmla="*/ 1541 h 79"/>
              <a:gd name="T16" fmla="*/ 4578 w 89"/>
              <a:gd name="T17" fmla="*/ 4624 h 79"/>
              <a:gd name="T18" fmla="*/ 3052 w 89"/>
              <a:gd name="T19" fmla="*/ 9249 h 79"/>
              <a:gd name="T20" fmla="*/ 0 w 89"/>
              <a:gd name="T21" fmla="*/ 15414 h 79"/>
              <a:gd name="T22" fmla="*/ 0 w 89"/>
              <a:gd name="T23" fmla="*/ 106360 h 79"/>
              <a:gd name="T24" fmla="*/ 0 w 89"/>
              <a:gd name="T25" fmla="*/ 106360 h 79"/>
              <a:gd name="T26" fmla="*/ 3052 w 89"/>
              <a:gd name="T27" fmla="*/ 112525 h 79"/>
              <a:gd name="T28" fmla="*/ 4578 w 89"/>
              <a:gd name="T29" fmla="*/ 118691 h 79"/>
              <a:gd name="T30" fmla="*/ 10683 w 89"/>
              <a:gd name="T31" fmla="*/ 120233 h 79"/>
              <a:gd name="T32" fmla="*/ 15261 w 89"/>
              <a:gd name="T33" fmla="*/ 121774 h 79"/>
              <a:gd name="T34" fmla="*/ 120564 w 89"/>
              <a:gd name="T35" fmla="*/ 121774 h 79"/>
              <a:gd name="T36" fmla="*/ 120564 w 89"/>
              <a:gd name="T37" fmla="*/ 121774 h 79"/>
              <a:gd name="T38" fmla="*/ 126668 w 89"/>
              <a:gd name="T39" fmla="*/ 120233 h 79"/>
              <a:gd name="T40" fmla="*/ 132773 w 89"/>
              <a:gd name="T41" fmla="*/ 118691 h 79"/>
              <a:gd name="T42" fmla="*/ 134299 w 89"/>
              <a:gd name="T43" fmla="*/ 112525 h 79"/>
              <a:gd name="T44" fmla="*/ 135825 w 89"/>
              <a:gd name="T45" fmla="*/ 106360 h 79"/>
              <a:gd name="T46" fmla="*/ 135825 w 89"/>
              <a:gd name="T47" fmla="*/ 38536 h 79"/>
              <a:gd name="T48" fmla="*/ 68676 w 89"/>
              <a:gd name="T49" fmla="*/ 112525 h 7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89" h="79">
                <a:moveTo>
                  <a:pt x="45" y="73"/>
                </a:moveTo>
                <a:lnTo>
                  <a:pt x="7" y="35"/>
                </a:lnTo>
                <a:lnTo>
                  <a:pt x="30" y="11"/>
                </a:lnTo>
                <a:lnTo>
                  <a:pt x="45" y="26"/>
                </a:lnTo>
                <a:lnTo>
                  <a:pt x="68" y="0"/>
                </a:lnTo>
                <a:lnTo>
                  <a:pt x="10" y="0"/>
                </a:lnTo>
                <a:lnTo>
                  <a:pt x="7" y="1"/>
                </a:lnTo>
                <a:lnTo>
                  <a:pt x="3" y="3"/>
                </a:lnTo>
                <a:lnTo>
                  <a:pt x="2" y="6"/>
                </a:lnTo>
                <a:lnTo>
                  <a:pt x="0" y="10"/>
                </a:lnTo>
                <a:lnTo>
                  <a:pt x="0" y="69"/>
                </a:lnTo>
                <a:lnTo>
                  <a:pt x="2" y="73"/>
                </a:lnTo>
                <a:lnTo>
                  <a:pt x="3" y="77"/>
                </a:lnTo>
                <a:lnTo>
                  <a:pt x="7" y="78"/>
                </a:lnTo>
                <a:lnTo>
                  <a:pt x="10" y="79"/>
                </a:lnTo>
                <a:lnTo>
                  <a:pt x="79" y="79"/>
                </a:lnTo>
                <a:lnTo>
                  <a:pt x="83" y="78"/>
                </a:lnTo>
                <a:lnTo>
                  <a:pt x="87" y="77"/>
                </a:lnTo>
                <a:lnTo>
                  <a:pt x="88" y="73"/>
                </a:lnTo>
                <a:lnTo>
                  <a:pt x="89" y="69"/>
                </a:lnTo>
                <a:lnTo>
                  <a:pt x="89" y="25"/>
                </a:lnTo>
                <a:lnTo>
                  <a:pt x="45" y="73"/>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21" name="Freeform 25">
            <a:extLst>
              <a:ext uri="{FF2B5EF4-FFF2-40B4-BE49-F238E27FC236}">
                <a16:creationId xmlns:a16="http://schemas.microsoft.com/office/drawing/2014/main" id="{D6148561-7D13-4821-BB21-DEF9F33C44C3}"/>
              </a:ext>
            </a:extLst>
          </p:cNvPr>
          <p:cNvSpPr>
            <a:spLocks/>
          </p:cNvSpPr>
          <p:nvPr/>
        </p:nvSpPr>
        <p:spPr bwMode="auto">
          <a:xfrm>
            <a:off x="11176000" y="681567"/>
            <a:ext cx="169333" cy="137584"/>
          </a:xfrm>
          <a:custGeom>
            <a:avLst/>
            <a:gdLst>
              <a:gd name="T0" fmla="*/ 40018 w 79"/>
              <a:gd name="T1" fmla="*/ 103039 h 67"/>
              <a:gd name="T2" fmla="*/ 0 w 79"/>
              <a:gd name="T3" fmla="*/ 67667 h 67"/>
              <a:gd name="T4" fmla="*/ 16007 w 79"/>
              <a:gd name="T5" fmla="*/ 52288 h 67"/>
              <a:gd name="T6" fmla="*/ 40018 w 79"/>
              <a:gd name="T7" fmla="*/ 76895 h 67"/>
              <a:gd name="T8" fmla="*/ 110451 w 79"/>
              <a:gd name="T9" fmla="*/ 0 h 67"/>
              <a:gd name="T10" fmla="*/ 126458 w 79"/>
              <a:gd name="T11" fmla="*/ 12303 h 67"/>
              <a:gd name="T12" fmla="*/ 40018 w 79"/>
              <a:gd name="T13" fmla="*/ 103039 h 6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9" h="67">
                <a:moveTo>
                  <a:pt x="25" y="67"/>
                </a:moveTo>
                <a:lnTo>
                  <a:pt x="0" y="44"/>
                </a:lnTo>
                <a:lnTo>
                  <a:pt x="10" y="34"/>
                </a:lnTo>
                <a:lnTo>
                  <a:pt x="25" y="50"/>
                </a:lnTo>
                <a:lnTo>
                  <a:pt x="69" y="0"/>
                </a:lnTo>
                <a:lnTo>
                  <a:pt x="79" y="8"/>
                </a:lnTo>
                <a:lnTo>
                  <a:pt x="25" y="67"/>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22" name="Freeform 26">
            <a:extLst>
              <a:ext uri="{FF2B5EF4-FFF2-40B4-BE49-F238E27FC236}">
                <a16:creationId xmlns:a16="http://schemas.microsoft.com/office/drawing/2014/main" id="{126341B4-62C2-4DD4-A0AB-0A5C45CC8098}"/>
              </a:ext>
            </a:extLst>
          </p:cNvPr>
          <p:cNvSpPr>
            <a:spLocks/>
          </p:cNvSpPr>
          <p:nvPr/>
        </p:nvSpPr>
        <p:spPr bwMode="auto">
          <a:xfrm>
            <a:off x="6705601" y="1155700"/>
            <a:ext cx="198967" cy="194733"/>
          </a:xfrm>
          <a:custGeom>
            <a:avLst/>
            <a:gdLst>
              <a:gd name="T0" fmla="*/ 149875 w 94"/>
              <a:gd name="T1" fmla="*/ 21857 h 93"/>
              <a:gd name="T2" fmla="*/ 125959 w 94"/>
              <a:gd name="T3" fmla="*/ 0 h 93"/>
              <a:gd name="T4" fmla="*/ 74938 w 94"/>
              <a:gd name="T5" fmla="*/ 51520 h 93"/>
              <a:gd name="T6" fmla="*/ 23916 w 94"/>
              <a:gd name="T7" fmla="*/ 0 h 93"/>
              <a:gd name="T8" fmla="*/ 0 w 94"/>
              <a:gd name="T9" fmla="*/ 21857 h 93"/>
              <a:gd name="T10" fmla="*/ 52616 w 94"/>
              <a:gd name="T11" fmla="*/ 71816 h 93"/>
              <a:gd name="T12" fmla="*/ 0 w 94"/>
              <a:gd name="T13" fmla="*/ 121776 h 93"/>
              <a:gd name="T14" fmla="*/ 23916 w 94"/>
              <a:gd name="T15" fmla="*/ 145194 h 93"/>
              <a:gd name="T16" fmla="*/ 74938 w 94"/>
              <a:gd name="T17" fmla="*/ 93674 h 93"/>
              <a:gd name="T18" fmla="*/ 125959 w 94"/>
              <a:gd name="T19" fmla="*/ 145194 h 93"/>
              <a:gd name="T20" fmla="*/ 149875 w 94"/>
              <a:gd name="T21" fmla="*/ 121776 h 93"/>
              <a:gd name="T22" fmla="*/ 95665 w 94"/>
              <a:gd name="T23" fmla="*/ 71816 h 93"/>
              <a:gd name="T24" fmla="*/ 149875 w 94"/>
              <a:gd name="T25" fmla="*/ 21857 h 9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4" h="93">
                <a:moveTo>
                  <a:pt x="94" y="14"/>
                </a:moveTo>
                <a:lnTo>
                  <a:pt x="79" y="0"/>
                </a:lnTo>
                <a:lnTo>
                  <a:pt x="47" y="33"/>
                </a:lnTo>
                <a:lnTo>
                  <a:pt x="15" y="0"/>
                </a:lnTo>
                <a:lnTo>
                  <a:pt x="0" y="14"/>
                </a:lnTo>
                <a:lnTo>
                  <a:pt x="33" y="46"/>
                </a:lnTo>
                <a:lnTo>
                  <a:pt x="0" y="78"/>
                </a:lnTo>
                <a:lnTo>
                  <a:pt x="15" y="93"/>
                </a:lnTo>
                <a:lnTo>
                  <a:pt x="47" y="60"/>
                </a:lnTo>
                <a:lnTo>
                  <a:pt x="79" y="93"/>
                </a:lnTo>
                <a:lnTo>
                  <a:pt x="94" y="78"/>
                </a:lnTo>
                <a:lnTo>
                  <a:pt x="60" y="46"/>
                </a:lnTo>
                <a:lnTo>
                  <a:pt x="94" y="14"/>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23" name="Freeform 27">
            <a:extLst>
              <a:ext uri="{FF2B5EF4-FFF2-40B4-BE49-F238E27FC236}">
                <a16:creationId xmlns:a16="http://schemas.microsoft.com/office/drawing/2014/main" id="{C0711F6D-5536-48E5-8A37-C6B03408B987}"/>
              </a:ext>
            </a:extLst>
          </p:cNvPr>
          <p:cNvSpPr>
            <a:spLocks/>
          </p:cNvSpPr>
          <p:nvPr/>
        </p:nvSpPr>
        <p:spPr bwMode="auto">
          <a:xfrm>
            <a:off x="8754534" y="1231901"/>
            <a:ext cx="48684" cy="48684"/>
          </a:xfrm>
          <a:custGeom>
            <a:avLst/>
            <a:gdLst>
              <a:gd name="T0" fmla="*/ 18734 w 24"/>
              <a:gd name="T1" fmla="*/ 0 h 25"/>
              <a:gd name="T2" fmla="*/ 18734 w 24"/>
              <a:gd name="T3" fmla="*/ 0 h 25"/>
              <a:gd name="T4" fmla="*/ 10928 w 24"/>
              <a:gd name="T5" fmla="*/ 1499 h 25"/>
              <a:gd name="T6" fmla="*/ 4684 w 24"/>
              <a:gd name="T7" fmla="*/ 5995 h 25"/>
              <a:gd name="T8" fmla="*/ 1561 w 24"/>
              <a:gd name="T9" fmla="*/ 10491 h 25"/>
              <a:gd name="T10" fmla="*/ 0 w 24"/>
              <a:gd name="T11" fmla="*/ 17985 h 25"/>
              <a:gd name="T12" fmla="*/ 0 w 24"/>
              <a:gd name="T13" fmla="*/ 17985 h 25"/>
              <a:gd name="T14" fmla="*/ 1561 w 24"/>
              <a:gd name="T15" fmla="*/ 25478 h 25"/>
              <a:gd name="T16" fmla="*/ 4684 w 24"/>
              <a:gd name="T17" fmla="*/ 31473 h 25"/>
              <a:gd name="T18" fmla="*/ 10928 w 24"/>
              <a:gd name="T19" fmla="*/ 34471 h 25"/>
              <a:gd name="T20" fmla="*/ 18734 w 24"/>
              <a:gd name="T21" fmla="*/ 37468 h 25"/>
              <a:gd name="T22" fmla="*/ 18734 w 24"/>
              <a:gd name="T23" fmla="*/ 37468 h 25"/>
              <a:gd name="T24" fmla="*/ 26540 w 24"/>
              <a:gd name="T25" fmla="*/ 34471 h 25"/>
              <a:gd name="T26" fmla="*/ 31223 w 24"/>
              <a:gd name="T27" fmla="*/ 31473 h 25"/>
              <a:gd name="T28" fmla="*/ 35907 w 24"/>
              <a:gd name="T29" fmla="*/ 25478 h 25"/>
              <a:gd name="T30" fmla="*/ 37468 w 24"/>
              <a:gd name="T31" fmla="*/ 17985 h 25"/>
              <a:gd name="T32" fmla="*/ 37468 w 24"/>
              <a:gd name="T33" fmla="*/ 17985 h 25"/>
              <a:gd name="T34" fmla="*/ 35907 w 24"/>
              <a:gd name="T35" fmla="*/ 10491 h 25"/>
              <a:gd name="T36" fmla="*/ 31223 w 24"/>
              <a:gd name="T37" fmla="*/ 5995 h 25"/>
              <a:gd name="T38" fmla="*/ 26540 w 24"/>
              <a:gd name="T39" fmla="*/ 1499 h 25"/>
              <a:gd name="T40" fmla="*/ 18734 w 24"/>
              <a:gd name="T41" fmla="*/ 0 h 25"/>
              <a:gd name="T42" fmla="*/ 18734 w 24"/>
              <a:gd name="T43" fmla="*/ 0 h 2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4" h="25">
                <a:moveTo>
                  <a:pt x="12" y="0"/>
                </a:moveTo>
                <a:lnTo>
                  <a:pt x="12" y="0"/>
                </a:lnTo>
                <a:lnTo>
                  <a:pt x="7" y="1"/>
                </a:lnTo>
                <a:lnTo>
                  <a:pt x="3" y="4"/>
                </a:lnTo>
                <a:lnTo>
                  <a:pt x="1" y="7"/>
                </a:lnTo>
                <a:lnTo>
                  <a:pt x="0" y="12"/>
                </a:lnTo>
                <a:lnTo>
                  <a:pt x="1" y="17"/>
                </a:lnTo>
                <a:lnTo>
                  <a:pt x="3" y="21"/>
                </a:lnTo>
                <a:lnTo>
                  <a:pt x="7" y="23"/>
                </a:lnTo>
                <a:lnTo>
                  <a:pt x="12" y="25"/>
                </a:lnTo>
                <a:lnTo>
                  <a:pt x="17" y="23"/>
                </a:lnTo>
                <a:lnTo>
                  <a:pt x="20" y="21"/>
                </a:lnTo>
                <a:lnTo>
                  <a:pt x="23" y="17"/>
                </a:lnTo>
                <a:lnTo>
                  <a:pt x="24" y="12"/>
                </a:lnTo>
                <a:lnTo>
                  <a:pt x="23" y="7"/>
                </a:lnTo>
                <a:lnTo>
                  <a:pt x="20" y="4"/>
                </a:lnTo>
                <a:lnTo>
                  <a:pt x="17" y="1"/>
                </a:lnTo>
                <a:lnTo>
                  <a:pt x="12"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24" name="Freeform 28">
            <a:extLst>
              <a:ext uri="{FF2B5EF4-FFF2-40B4-BE49-F238E27FC236}">
                <a16:creationId xmlns:a16="http://schemas.microsoft.com/office/drawing/2014/main" id="{F5BAEE39-B3AF-4A72-A911-26CDF607E5A8}"/>
              </a:ext>
            </a:extLst>
          </p:cNvPr>
          <p:cNvSpPr>
            <a:spLocks noEditPoints="1"/>
          </p:cNvSpPr>
          <p:nvPr/>
        </p:nvSpPr>
        <p:spPr bwMode="auto">
          <a:xfrm>
            <a:off x="8684685" y="1162051"/>
            <a:ext cx="182033" cy="188383"/>
          </a:xfrm>
          <a:custGeom>
            <a:avLst/>
            <a:gdLst>
              <a:gd name="T0" fmla="*/ 15261 w 89"/>
              <a:gd name="T1" fmla="*/ 0 h 89"/>
              <a:gd name="T2" fmla="*/ 10683 w 89"/>
              <a:gd name="T3" fmla="*/ 1579 h 89"/>
              <a:gd name="T4" fmla="*/ 3052 w 89"/>
              <a:gd name="T5" fmla="*/ 9472 h 89"/>
              <a:gd name="T6" fmla="*/ 0 w 89"/>
              <a:gd name="T7" fmla="*/ 124721 h 89"/>
              <a:gd name="T8" fmla="*/ 3052 w 89"/>
              <a:gd name="T9" fmla="*/ 131036 h 89"/>
              <a:gd name="T10" fmla="*/ 10683 w 89"/>
              <a:gd name="T11" fmla="*/ 138929 h 89"/>
              <a:gd name="T12" fmla="*/ 120564 w 89"/>
              <a:gd name="T13" fmla="*/ 140508 h 89"/>
              <a:gd name="T14" fmla="*/ 126668 w 89"/>
              <a:gd name="T15" fmla="*/ 138929 h 89"/>
              <a:gd name="T16" fmla="*/ 134299 w 89"/>
              <a:gd name="T17" fmla="*/ 131036 h 89"/>
              <a:gd name="T18" fmla="*/ 135825 w 89"/>
              <a:gd name="T19" fmla="*/ 15787 h 89"/>
              <a:gd name="T20" fmla="*/ 134299 w 89"/>
              <a:gd name="T21" fmla="*/ 9472 h 89"/>
              <a:gd name="T22" fmla="*/ 126668 w 89"/>
              <a:gd name="T23" fmla="*/ 1579 h 89"/>
              <a:gd name="T24" fmla="*/ 120564 w 89"/>
              <a:gd name="T25" fmla="*/ 0 h 89"/>
              <a:gd name="T26" fmla="*/ 100724 w 89"/>
              <a:gd name="T27" fmla="*/ 77358 h 89"/>
              <a:gd name="T28" fmla="*/ 96146 w 89"/>
              <a:gd name="T29" fmla="*/ 86831 h 89"/>
              <a:gd name="T30" fmla="*/ 93094 w 89"/>
              <a:gd name="T31" fmla="*/ 108933 h 89"/>
              <a:gd name="T32" fmla="*/ 85463 w 89"/>
              <a:gd name="T33" fmla="*/ 99461 h 89"/>
              <a:gd name="T34" fmla="*/ 76306 w 89"/>
              <a:gd name="T35" fmla="*/ 116827 h 89"/>
              <a:gd name="T36" fmla="*/ 61045 w 89"/>
              <a:gd name="T37" fmla="*/ 102618 h 89"/>
              <a:gd name="T38" fmla="*/ 51888 w 89"/>
              <a:gd name="T39" fmla="*/ 99461 h 89"/>
              <a:gd name="T40" fmla="*/ 30522 w 89"/>
              <a:gd name="T41" fmla="*/ 94724 h 89"/>
              <a:gd name="T42" fmla="*/ 39679 w 89"/>
              <a:gd name="T43" fmla="*/ 86831 h 89"/>
              <a:gd name="T44" fmla="*/ 22892 w 89"/>
              <a:gd name="T45" fmla="*/ 77358 h 89"/>
              <a:gd name="T46" fmla="*/ 36627 w 89"/>
              <a:gd name="T47" fmla="*/ 61571 h 89"/>
              <a:gd name="T48" fmla="*/ 39679 w 89"/>
              <a:gd name="T49" fmla="*/ 52098 h 89"/>
              <a:gd name="T50" fmla="*/ 44258 w 89"/>
              <a:gd name="T51" fmla="*/ 31575 h 89"/>
              <a:gd name="T52" fmla="*/ 51888 w 89"/>
              <a:gd name="T53" fmla="*/ 41047 h 89"/>
              <a:gd name="T54" fmla="*/ 61045 w 89"/>
              <a:gd name="T55" fmla="*/ 23681 h 89"/>
              <a:gd name="T56" fmla="*/ 76306 w 89"/>
              <a:gd name="T57" fmla="*/ 36311 h 89"/>
              <a:gd name="T58" fmla="*/ 85463 w 89"/>
              <a:gd name="T59" fmla="*/ 41047 h 89"/>
              <a:gd name="T60" fmla="*/ 106829 w 89"/>
              <a:gd name="T61" fmla="*/ 44205 h 89"/>
              <a:gd name="T62" fmla="*/ 96146 w 89"/>
              <a:gd name="T63" fmla="*/ 52098 h 89"/>
              <a:gd name="T64" fmla="*/ 112933 w 89"/>
              <a:gd name="T65" fmla="*/ 61571 h 8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9" h="89">
                <a:moveTo>
                  <a:pt x="79" y="0"/>
                </a:moveTo>
                <a:lnTo>
                  <a:pt x="10" y="0"/>
                </a:lnTo>
                <a:lnTo>
                  <a:pt x="7" y="1"/>
                </a:lnTo>
                <a:lnTo>
                  <a:pt x="3" y="2"/>
                </a:lnTo>
                <a:lnTo>
                  <a:pt x="2" y="6"/>
                </a:lnTo>
                <a:lnTo>
                  <a:pt x="0" y="10"/>
                </a:lnTo>
                <a:lnTo>
                  <a:pt x="0" y="79"/>
                </a:lnTo>
                <a:lnTo>
                  <a:pt x="2" y="83"/>
                </a:lnTo>
                <a:lnTo>
                  <a:pt x="3" y="86"/>
                </a:lnTo>
                <a:lnTo>
                  <a:pt x="7" y="88"/>
                </a:lnTo>
                <a:lnTo>
                  <a:pt x="10" y="89"/>
                </a:lnTo>
                <a:lnTo>
                  <a:pt x="79" y="89"/>
                </a:lnTo>
                <a:lnTo>
                  <a:pt x="83" y="88"/>
                </a:lnTo>
                <a:lnTo>
                  <a:pt x="87" y="86"/>
                </a:lnTo>
                <a:lnTo>
                  <a:pt x="88" y="83"/>
                </a:lnTo>
                <a:lnTo>
                  <a:pt x="89" y="79"/>
                </a:lnTo>
                <a:lnTo>
                  <a:pt x="89" y="10"/>
                </a:lnTo>
                <a:lnTo>
                  <a:pt x="88" y="6"/>
                </a:lnTo>
                <a:lnTo>
                  <a:pt x="87" y="2"/>
                </a:lnTo>
                <a:lnTo>
                  <a:pt x="83" y="1"/>
                </a:lnTo>
                <a:lnTo>
                  <a:pt x="79" y="0"/>
                </a:lnTo>
                <a:close/>
                <a:moveTo>
                  <a:pt x="74" y="49"/>
                </a:moveTo>
                <a:lnTo>
                  <a:pt x="66" y="49"/>
                </a:lnTo>
                <a:lnTo>
                  <a:pt x="63" y="55"/>
                </a:lnTo>
                <a:lnTo>
                  <a:pt x="70" y="60"/>
                </a:lnTo>
                <a:lnTo>
                  <a:pt x="61" y="69"/>
                </a:lnTo>
                <a:lnTo>
                  <a:pt x="56" y="63"/>
                </a:lnTo>
                <a:lnTo>
                  <a:pt x="50" y="65"/>
                </a:lnTo>
                <a:lnTo>
                  <a:pt x="50" y="74"/>
                </a:lnTo>
                <a:lnTo>
                  <a:pt x="40" y="74"/>
                </a:lnTo>
                <a:lnTo>
                  <a:pt x="40" y="65"/>
                </a:lnTo>
                <a:lnTo>
                  <a:pt x="34" y="63"/>
                </a:lnTo>
                <a:lnTo>
                  <a:pt x="29" y="69"/>
                </a:lnTo>
                <a:lnTo>
                  <a:pt x="20" y="60"/>
                </a:lnTo>
                <a:lnTo>
                  <a:pt x="26" y="55"/>
                </a:lnTo>
                <a:lnTo>
                  <a:pt x="24" y="49"/>
                </a:lnTo>
                <a:lnTo>
                  <a:pt x="15" y="49"/>
                </a:lnTo>
                <a:lnTo>
                  <a:pt x="15" y="39"/>
                </a:lnTo>
                <a:lnTo>
                  <a:pt x="24" y="39"/>
                </a:lnTo>
                <a:lnTo>
                  <a:pt x="26" y="33"/>
                </a:lnTo>
                <a:lnTo>
                  <a:pt x="20" y="28"/>
                </a:lnTo>
                <a:lnTo>
                  <a:pt x="29" y="20"/>
                </a:lnTo>
                <a:lnTo>
                  <a:pt x="34" y="26"/>
                </a:lnTo>
                <a:lnTo>
                  <a:pt x="40" y="23"/>
                </a:lnTo>
                <a:lnTo>
                  <a:pt x="40" y="15"/>
                </a:lnTo>
                <a:lnTo>
                  <a:pt x="50" y="15"/>
                </a:lnTo>
                <a:lnTo>
                  <a:pt x="50" y="23"/>
                </a:lnTo>
                <a:lnTo>
                  <a:pt x="56" y="26"/>
                </a:lnTo>
                <a:lnTo>
                  <a:pt x="61" y="20"/>
                </a:lnTo>
                <a:lnTo>
                  <a:pt x="70" y="28"/>
                </a:lnTo>
                <a:lnTo>
                  <a:pt x="63" y="33"/>
                </a:lnTo>
                <a:lnTo>
                  <a:pt x="66" y="39"/>
                </a:lnTo>
                <a:lnTo>
                  <a:pt x="74" y="39"/>
                </a:lnTo>
                <a:lnTo>
                  <a:pt x="74" y="4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25" name="Freeform 29">
            <a:extLst>
              <a:ext uri="{FF2B5EF4-FFF2-40B4-BE49-F238E27FC236}">
                <a16:creationId xmlns:a16="http://schemas.microsoft.com/office/drawing/2014/main" id="{748D34BE-19EF-4BA0-81ED-851A29062A25}"/>
              </a:ext>
            </a:extLst>
          </p:cNvPr>
          <p:cNvSpPr>
            <a:spLocks noEditPoints="1"/>
          </p:cNvSpPr>
          <p:nvPr/>
        </p:nvSpPr>
        <p:spPr bwMode="auto">
          <a:xfrm>
            <a:off x="7666568" y="1181100"/>
            <a:ext cx="243417" cy="143933"/>
          </a:xfrm>
          <a:custGeom>
            <a:avLst/>
            <a:gdLst>
              <a:gd name="T0" fmla="*/ 130031 w 118"/>
              <a:gd name="T1" fmla="*/ 0 h 69"/>
              <a:gd name="T2" fmla="*/ 54179 w 118"/>
              <a:gd name="T3" fmla="*/ 0 h 69"/>
              <a:gd name="T4" fmla="*/ 54179 w 118"/>
              <a:gd name="T5" fmla="*/ 0 h 69"/>
              <a:gd name="T6" fmla="*/ 41796 w 118"/>
              <a:gd name="T7" fmla="*/ 1561 h 69"/>
              <a:gd name="T8" fmla="*/ 32508 w 118"/>
              <a:gd name="T9" fmla="*/ 3122 h 69"/>
              <a:gd name="T10" fmla="*/ 23220 w 118"/>
              <a:gd name="T11" fmla="*/ 9367 h 69"/>
              <a:gd name="T12" fmla="*/ 15480 w 118"/>
              <a:gd name="T13" fmla="*/ 15612 h 69"/>
              <a:gd name="T14" fmla="*/ 9288 w 118"/>
              <a:gd name="T15" fmla="*/ 23418 h 69"/>
              <a:gd name="T16" fmla="*/ 4644 w 118"/>
              <a:gd name="T17" fmla="*/ 32786 h 69"/>
              <a:gd name="T18" fmla="*/ 1548 w 118"/>
              <a:gd name="T19" fmla="*/ 42153 h 69"/>
              <a:gd name="T20" fmla="*/ 0 w 118"/>
              <a:gd name="T21" fmla="*/ 53081 h 69"/>
              <a:gd name="T22" fmla="*/ 0 w 118"/>
              <a:gd name="T23" fmla="*/ 53081 h 69"/>
              <a:gd name="T24" fmla="*/ 1548 w 118"/>
              <a:gd name="T25" fmla="*/ 65571 h 69"/>
              <a:gd name="T26" fmla="*/ 4644 w 118"/>
              <a:gd name="T27" fmla="*/ 74938 h 69"/>
              <a:gd name="T28" fmla="*/ 9288 w 118"/>
              <a:gd name="T29" fmla="*/ 84306 h 69"/>
              <a:gd name="T30" fmla="*/ 15480 w 118"/>
              <a:gd name="T31" fmla="*/ 92112 h 69"/>
              <a:gd name="T32" fmla="*/ 23220 w 118"/>
              <a:gd name="T33" fmla="*/ 98357 h 69"/>
              <a:gd name="T34" fmla="*/ 32508 w 118"/>
              <a:gd name="T35" fmla="*/ 103040 h 69"/>
              <a:gd name="T36" fmla="*/ 41796 w 118"/>
              <a:gd name="T37" fmla="*/ 106163 h 69"/>
              <a:gd name="T38" fmla="*/ 54179 w 118"/>
              <a:gd name="T39" fmla="*/ 107724 h 69"/>
              <a:gd name="T40" fmla="*/ 130031 w 118"/>
              <a:gd name="T41" fmla="*/ 107724 h 69"/>
              <a:gd name="T42" fmla="*/ 130031 w 118"/>
              <a:gd name="T43" fmla="*/ 107724 h 69"/>
              <a:gd name="T44" fmla="*/ 140866 w 118"/>
              <a:gd name="T45" fmla="*/ 106163 h 69"/>
              <a:gd name="T46" fmla="*/ 150154 w 118"/>
              <a:gd name="T47" fmla="*/ 103040 h 69"/>
              <a:gd name="T48" fmla="*/ 160990 w 118"/>
              <a:gd name="T49" fmla="*/ 98357 h 69"/>
              <a:gd name="T50" fmla="*/ 168730 w 118"/>
              <a:gd name="T51" fmla="*/ 92112 h 69"/>
              <a:gd name="T52" fmla="*/ 173374 w 118"/>
              <a:gd name="T53" fmla="*/ 84306 h 69"/>
              <a:gd name="T54" fmla="*/ 179566 w 118"/>
              <a:gd name="T55" fmla="*/ 74938 h 69"/>
              <a:gd name="T56" fmla="*/ 181114 w 118"/>
              <a:gd name="T57" fmla="*/ 65571 h 69"/>
              <a:gd name="T58" fmla="*/ 182662 w 118"/>
              <a:gd name="T59" fmla="*/ 53081 h 69"/>
              <a:gd name="T60" fmla="*/ 182662 w 118"/>
              <a:gd name="T61" fmla="*/ 53081 h 69"/>
              <a:gd name="T62" fmla="*/ 181114 w 118"/>
              <a:gd name="T63" fmla="*/ 42153 h 69"/>
              <a:gd name="T64" fmla="*/ 179566 w 118"/>
              <a:gd name="T65" fmla="*/ 32786 h 69"/>
              <a:gd name="T66" fmla="*/ 173374 w 118"/>
              <a:gd name="T67" fmla="*/ 23418 h 69"/>
              <a:gd name="T68" fmla="*/ 168730 w 118"/>
              <a:gd name="T69" fmla="*/ 15612 h 69"/>
              <a:gd name="T70" fmla="*/ 160990 w 118"/>
              <a:gd name="T71" fmla="*/ 9367 h 69"/>
              <a:gd name="T72" fmla="*/ 150154 w 118"/>
              <a:gd name="T73" fmla="*/ 3122 h 69"/>
              <a:gd name="T74" fmla="*/ 140866 w 118"/>
              <a:gd name="T75" fmla="*/ 1561 h 69"/>
              <a:gd name="T76" fmla="*/ 130031 w 118"/>
              <a:gd name="T77" fmla="*/ 0 h 69"/>
              <a:gd name="T78" fmla="*/ 130031 w 118"/>
              <a:gd name="T79" fmla="*/ 0 h 69"/>
              <a:gd name="T80" fmla="*/ 130031 w 118"/>
              <a:gd name="T81" fmla="*/ 76500 h 69"/>
              <a:gd name="T82" fmla="*/ 130031 w 118"/>
              <a:gd name="T83" fmla="*/ 76500 h 69"/>
              <a:gd name="T84" fmla="*/ 120743 w 118"/>
              <a:gd name="T85" fmla="*/ 74938 h 69"/>
              <a:gd name="T86" fmla="*/ 114551 w 118"/>
              <a:gd name="T87" fmla="*/ 68694 h 69"/>
              <a:gd name="T88" fmla="*/ 108359 w 118"/>
              <a:gd name="T89" fmla="*/ 64010 h 69"/>
              <a:gd name="T90" fmla="*/ 106811 w 118"/>
              <a:gd name="T91" fmla="*/ 53081 h 69"/>
              <a:gd name="T92" fmla="*/ 106811 w 118"/>
              <a:gd name="T93" fmla="*/ 53081 h 69"/>
              <a:gd name="T94" fmla="*/ 108359 w 118"/>
              <a:gd name="T95" fmla="*/ 43714 h 69"/>
              <a:gd name="T96" fmla="*/ 114551 w 118"/>
              <a:gd name="T97" fmla="*/ 39030 h 69"/>
              <a:gd name="T98" fmla="*/ 120743 w 118"/>
              <a:gd name="T99" fmla="*/ 32786 h 69"/>
              <a:gd name="T100" fmla="*/ 130031 w 118"/>
              <a:gd name="T101" fmla="*/ 31224 h 69"/>
              <a:gd name="T102" fmla="*/ 130031 w 118"/>
              <a:gd name="T103" fmla="*/ 31224 h 69"/>
              <a:gd name="T104" fmla="*/ 139318 w 118"/>
              <a:gd name="T105" fmla="*/ 32786 h 69"/>
              <a:gd name="T106" fmla="*/ 145510 w 118"/>
              <a:gd name="T107" fmla="*/ 39030 h 69"/>
              <a:gd name="T108" fmla="*/ 150154 w 118"/>
              <a:gd name="T109" fmla="*/ 43714 h 69"/>
              <a:gd name="T110" fmla="*/ 153250 w 118"/>
              <a:gd name="T111" fmla="*/ 53081 h 69"/>
              <a:gd name="T112" fmla="*/ 153250 w 118"/>
              <a:gd name="T113" fmla="*/ 53081 h 69"/>
              <a:gd name="T114" fmla="*/ 150154 w 118"/>
              <a:gd name="T115" fmla="*/ 64010 h 69"/>
              <a:gd name="T116" fmla="*/ 145510 w 118"/>
              <a:gd name="T117" fmla="*/ 68694 h 69"/>
              <a:gd name="T118" fmla="*/ 139318 w 118"/>
              <a:gd name="T119" fmla="*/ 74938 h 69"/>
              <a:gd name="T120" fmla="*/ 130031 w 118"/>
              <a:gd name="T121" fmla="*/ 76500 h 69"/>
              <a:gd name="T122" fmla="*/ 130031 w 118"/>
              <a:gd name="T123" fmla="*/ 76500 h 6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18" h="69">
                <a:moveTo>
                  <a:pt x="84" y="0"/>
                </a:moveTo>
                <a:lnTo>
                  <a:pt x="35" y="0"/>
                </a:lnTo>
                <a:lnTo>
                  <a:pt x="27" y="1"/>
                </a:lnTo>
                <a:lnTo>
                  <a:pt x="21" y="2"/>
                </a:lnTo>
                <a:lnTo>
                  <a:pt x="15" y="6"/>
                </a:lnTo>
                <a:lnTo>
                  <a:pt x="10" y="10"/>
                </a:lnTo>
                <a:lnTo>
                  <a:pt x="6" y="15"/>
                </a:lnTo>
                <a:lnTo>
                  <a:pt x="3" y="21"/>
                </a:lnTo>
                <a:lnTo>
                  <a:pt x="1" y="27"/>
                </a:lnTo>
                <a:lnTo>
                  <a:pt x="0" y="34"/>
                </a:lnTo>
                <a:lnTo>
                  <a:pt x="1" y="42"/>
                </a:lnTo>
                <a:lnTo>
                  <a:pt x="3" y="48"/>
                </a:lnTo>
                <a:lnTo>
                  <a:pt x="6" y="54"/>
                </a:lnTo>
                <a:lnTo>
                  <a:pt x="10" y="59"/>
                </a:lnTo>
                <a:lnTo>
                  <a:pt x="15" y="63"/>
                </a:lnTo>
                <a:lnTo>
                  <a:pt x="21" y="66"/>
                </a:lnTo>
                <a:lnTo>
                  <a:pt x="27" y="68"/>
                </a:lnTo>
                <a:lnTo>
                  <a:pt x="35" y="69"/>
                </a:lnTo>
                <a:lnTo>
                  <a:pt x="84" y="69"/>
                </a:lnTo>
                <a:lnTo>
                  <a:pt x="91" y="68"/>
                </a:lnTo>
                <a:lnTo>
                  <a:pt x="97" y="66"/>
                </a:lnTo>
                <a:lnTo>
                  <a:pt x="104" y="63"/>
                </a:lnTo>
                <a:lnTo>
                  <a:pt x="109" y="59"/>
                </a:lnTo>
                <a:lnTo>
                  <a:pt x="112" y="54"/>
                </a:lnTo>
                <a:lnTo>
                  <a:pt x="116" y="48"/>
                </a:lnTo>
                <a:lnTo>
                  <a:pt x="117" y="42"/>
                </a:lnTo>
                <a:lnTo>
                  <a:pt x="118" y="34"/>
                </a:lnTo>
                <a:lnTo>
                  <a:pt x="117" y="27"/>
                </a:lnTo>
                <a:lnTo>
                  <a:pt x="116" y="21"/>
                </a:lnTo>
                <a:lnTo>
                  <a:pt x="112" y="15"/>
                </a:lnTo>
                <a:lnTo>
                  <a:pt x="109" y="10"/>
                </a:lnTo>
                <a:lnTo>
                  <a:pt x="104" y="6"/>
                </a:lnTo>
                <a:lnTo>
                  <a:pt x="97" y="2"/>
                </a:lnTo>
                <a:lnTo>
                  <a:pt x="91" y="1"/>
                </a:lnTo>
                <a:lnTo>
                  <a:pt x="84" y="0"/>
                </a:lnTo>
                <a:close/>
                <a:moveTo>
                  <a:pt x="84" y="49"/>
                </a:moveTo>
                <a:lnTo>
                  <a:pt x="84" y="49"/>
                </a:lnTo>
                <a:lnTo>
                  <a:pt x="78" y="48"/>
                </a:lnTo>
                <a:lnTo>
                  <a:pt x="74" y="44"/>
                </a:lnTo>
                <a:lnTo>
                  <a:pt x="70" y="41"/>
                </a:lnTo>
                <a:lnTo>
                  <a:pt x="69" y="34"/>
                </a:lnTo>
                <a:lnTo>
                  <a:pt x="70" y="28"/>
                </a:lnTo>
                <a:lnTo>
                  <a:pt x="74" y="25"/>
                </a:lnTo>
                <a:lnTo>
                  <a:pt x="78" y="21"/>
                </a:lnTo>
                <a:lnTo>
                  <a:pt x="84" y="20"/>
                </a:lnTo>
                <a:lnTo>
                  <a:pt x="90" y="21"/>
                </a:lnTo>
                <a:lnTo>
                  <a:pt x="94" y="25"/>
                </a:lnTo>
                <a:lnTo>
                  <a:pt x="97" y="28"/>
                </a:lnTo>
                <a:lnTo>
                  <a:pt x="99" y="34"/>
                </a:lnTo>
                <a:lnTo>
                  <a:pt x="97" y="41"/>
                </a:lnTo>
                <a:lnTo>
                  <a:pt x="94" y="44"/>
                </a:lnTo>
                <a:lnTo>
                  <a:pt x="90" y="48"/>
                </a:lnTo>
                <a:lnTo>
                  <a:pt x="84" y="4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26" name="Freeform 30">
            <a:extLst>
              <a:ext uri="{FF2B5EF4-FFF2-40B4-BE49-F238E27FC236}">
                <a16:creationId xmlns:a16="http://schemas.microsoft.com/office/drawing/2014/main" id="{CCECFDD9-60FC-4DA5-9810-114266FFED23}"/>
              </a:ext>
            </a:extLst>
          </p:cNvPr>
          <p:cNvSpPr>
            <a:spLocks noEditPoints="1"/>
          </p:cNvSpPr>
          <p:nvPr/>
        </p:nvSpPr>
        <p:spPr bwMode="auto">
          <a:xfrm>
            <a:off x="8159751" y="1181100"/>
            <a:ext cx="243416" cy="143933"/>
          </a:xfrm>
          <a:custGeom>
            <a:avLst/>
            <a:gdLst>
              <a:gd name="T0" fmla="*/ 52631 w 118"/>
              <a:gd name="T1" fmla="*/ 107724 h 69"/>
              <a:gd name="T2" fmla="*/ 130031 w 118"/>
              <a:gd name="T3" fmla="*/ 107724 h 69"/>
              <a:gd name="T4" fmla="*/ 130031 w 118"/>
              <a:gd name="T5" fmla="*/ 107724 h 69"/>
              <a:gd name="T6" fmla="*/ 140866 w 118"/>
              <a:gd name="T7" fmla="*/ 106163 h 69"/>
              <a:gd name="T8" fmla="*/ 150154 w 118"/>
              <a:gd name="T9" fmla="*/ 103040 h 69"/>
              <a:gd name="T10" fmla="*/ 159442 w 118"/>
              <a:gd name="T11" fmla="*/ 98357 h 69"/>
              <a:gd name="T12" fmla="*/ 167182 w 118"/>
              <a:gd name="T13" fmla="*/ 92112 h 69"/>
              <a:gd name="T14" fmla="*/ 173374 w 118"/>
              <a:gd name="T15" fmla="*/ 84306 h 69"/>
              <a:gd name="T16" fmla="*/ 179566 w 118"/>
              <a:gd name="T17" fmla="*/ 74938 h 69"/>
              <a:gd name="T18" fmla="*/ 181114 w 118"/>
              <a:gd name="T19" fmla="*/ 65571 h 69"/>
              <a:gd name="T20" fmla="*/ 182662 w 118"/>
              <a:gd name="T21" fmla="*/ 53081 h 69"/>
              <a:gd name="T22" fmla="*/ 182662 w 118"/>
              <a:gd name="T23" fmla="*/ 53081 h 69"/>
              <a:gd name="T24" fmla="*/ 181114 w 118"/>
              <a:gd name="T25" fmla="*/ 42153 h 69"/>
              <a:gd name="T26" fmla="*/ 179566 w 118"/>
              <a:gd name="T27" fmla="*/ 32786 h 69"/>
              <a:gd name="T28" fmla="*/ 173374 w 118"/>
              <a:gd name="T29" fmla="*/ 23418 h 69"/>
              <a:gd name="T30" fmla="*/ 167182 w 118"/>
              <a:gd name="T31" fmla="*/ 15612 h 69"/>
              <a:gd name="T32" fmla="*/ 159442 w 118"/>
              <a:gd name="T33" fmla="*/ 9367 h 69"/>
              <a:gd name="T34" fmla="*/ 150154 w 118"/>
              <a:gd name="T35" fmla="*/ 3122 h 69"/>
              <a:gd name="T36" fmla="*/ 140866 w 118"/>
              <a:gd name="T37" fmla="*/ 1561 h 69"/>
              <a:gd name="T38" fmla="*/ 130031 w 118"/>
              <a:gd name="T39" fmla="*/ 0 h 69"/>
              <a:gd name="T40" fmla="*/ 52631 w 118"/>
              <a:gd name="T41" fmla="*/ 0 h 69"/>
              <a:gd name="T42" fmla="*/ 52631 w 118"/>
              <a:gd name="T43" fmla="*/ 0 h 69"/>
              <a:gd name="T44" fmla="*/ 41796 w 118"/>
              <a:gd name="T45" fmla="*/ 1561 h 69"/>
              <a:gd name="T46" fmla="*/ 32508 w 118"/>
              <a:gd name="T47" fmla="*/ 3122 h 69"/>
              <a:gd name="T48" fmla="*/ 23220 w 118"/>
              <a:gd name="T49" fmla="*/ 9367 h 69"/>
              <a:gd name="T50" fmla="*/ 15480 w 118"/>
              <a:gd name="T51" fmla="*/ 15612 h 69"/>
              <a:gd name="T52" fmla="*/ 9288 w 118"/>
              <a:gd name="T53" fmla="*/ 23418 h 69"/>
              <a:gd name="T54" fmla="*/ 3096 w 118"/>
              <a:gd name="T55" fmla="*/ 32786 h 69"/>
              <a:gd name="T56" fmla="*/ 1548 w 118"/>
              <a:gd name="T57" fmla="*/ 42153 h 69"/>
              <a:gd name="T58" fmla="*/ 0 w 118"/>
              <a:gd name="T59" fmla="*/ 53081 h 69"/>
              <a:gd name="T60" fmla="*/ 0 w 118"/>
              <a:gd name="T61" fmla="*/ 53081 h 69"/>
              <a:gd name="T62" fmla="*/ 1548 w 118"/>
              <a:gd name="T63" fmla="*/ 65571 h 69"/>
              <a:gd name="T64" fmla="*/ 3096 w 118"/>
              <a:gd name="T65" fmla="*/ 74938 h 69"/>
              <a:gd name="T66" fmla="*/ 9288 w 118"/>
              <a:gd name="T67" fmla="*/ 84306 h 69"/>
              <a:gd name="T68" fmla="*/ 15480 w 118"/>
              <a:gd name="T69" fmla="*/ 92112 h 69"/>
              <a:gd name="T70" fmla="*/ 23220 w 118"/>
              <a:gd name="T71" fmla="*/ 98357 h 69"/>
              <a:gd name="T72" fmla="*/ 32508 w 118"/>
              <a:gd name="T73" fmla="*/ 103040 h 69"/>
              <a:gd name="T74" fmla="*/ 41796 w 118"/>
              <a:gd name="T75" fmla="*/ 106163 h 69"/>
              <a:gd name="T76" fmla="*/ 52631 w 118"/>
              <a:gd name="T77" fmla="*/ 107724 h 69"/>
              <a:gd name="T78" fmla="*/ 52631 w 118"/>
              <a:gd name="T79" fmla="*/ 107724 h 69"/>
              <a:gd name="T80" fmla="*/ 52631 w 118"/>
              <a:gd name="T81" fmla="*/ 31224 h 69"/>
              <a:gd name="T82" fmla="*/ 52631 w 118"/>
              <a:gd name="T83" fmla="*/ 31224 h 69"/>
              <a:gd name="T84" fmla="*/ 63467 w 118"/>
              <a:gd name="T85" fmla="*/ 32786 h 69"/>
              <a:gd name="T86" fmla="*/ 68111 w 118"/>
              <a:gd name="T87" fmla="*/ 39030 h 69"/>
              <a:gd name="T88" fmla="*/ 74303 w 118"/>
              <a:gd name="T89" fmla="*/ 43714 h 69"/>
              <a:gd name="T90" fmla="*/ 75851 w 118"/>
              <a:gd name="T91" fmla="*/ 53081 h 69"/>
              <a:gd name="T92" fmla="*/ 75851 w 118"/>
              <a:gd name="T93" fmla="*/ 53081 h 69"/>
              <a:gd name="T94" fmla="*/ 74303 w 118"/>
              <a:gd name="T95" fmla="*/ 64010 h 69"/>
              <a:gd name="T96" fmla="*/ 68111 w 118"/>
              <a:gd name="T97" fmla="*/ 68694 h 69"/>
              <a:gd name="T98" fmla="*/ 63467 w 118"/>
              <a:gd name="T99" fmla="*/ 74938 h 69"/>
              <a:gd name="T100" fmla="*/ 52631 w 118"/>
              <a:gd name="T101" fmla="*/ 76500 h 69"/>
              <a:gd name="T102" fmla="*/ 52631 w 118"/>
              <a:gd name="T103" fmla="*/ 76500 h 69"/>
              <a:gd name="T104" fmla="*/ 43344 w 118"/>
              <a:gd name="T105" fmla="*/ 74938 h 69"/>
              <a:gd name="T106" fmla="*/ 38700 w 118"/>
              <a:gd name="T107" fmla="*/ 68694 h 69"/>
              <a:gd name="T108" fmla="*/ 32508 w 118"/>
              <a:gd name="T109" fmla="*/ 64010 h 69"/>
              <a:gd name="T110" fmla="*/ 30960 w 118"/>
              <a:gd name="T111" fmla="*/ 53081 h 69"/>
              <a:gd name="T112" fmla="*/ 30960 w 118"/>
              <a:gd name="T113" fmla="*/ 53081 h 69"/>
              <a:gd name="T114" fmla="*/ 32508 w 118"/>
              <a:gd name="T115" fmla="*/ 43714 h 69"/>
              <a:gd name="T116" fmla="*/ 38700 w 118"/>
              <a:gd name="T117" fmla="*/ 39030 h 69"/>
              <a:gd name="T118" fmla="*/ 43344 w 118"/>
              <a:gd name="T119" fmla="*/ 32786 h 69"/>
              <a:gd name="T120" fmla="*/ 52631 w 118"/>
              <a:gd name="T121" fmla="*/ 31224 h 69"/>
              <a:gd name="T122" fmla="*/ 52631 w 118"/>
              <a:gd name="T123" fmla="*/ 31224 h 6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18" h="69">
                <a:moveTo>
                  <a:pt x="34" y="69"/>
                </a:moveTo>
                <a:lnTo>
                  <a:pt x="84" y="69"/>
                </a:lnTo>
                <a:lnTo>
                  <a:pt x="91" y="68"/>
                </a:lnTo>
                <a:lnTo>
                  <a:pt x="97" y="66"/>
                </a:lnTo>
                <a:lnTo>
                  <a:pt x="103" y="63"/>
                </a:lnTo>
                <a:lnTo>
                  <a:pt x="108" y="59"/>
                </a:lnTo>
                <a:lnTo>
                  <a:pt x="112" y="54"/>
                </a:lnTo>
                <a:lnTo>
                  <a:pt x="116" y="48"/>
                </a:lnTo>
                <a:lnTo>
                  <a:pt x="117" y="42"/>
                </a:lnTo>
                <a:lnTo>
                  <a:pt x="118" y="34"/>
                </a:lnTo>
                <a:lnTo>
                  <a:pt x="117" y="27"/>
                </a:lnTo>
                <a:lnTo>
                  <a:pt x="116" y="21"/>
                </a:lnTo>
                <a:lnTo>
                  <a:pt x="112" y="15"/>
                </a:lnTo>
                <a:lnTo>
                  <a:pt x="108" y="10"/>
                </a:lnTo>
                <a:lnTo>
                  <a:pt x="103" y="6"/>
                </a:lnTo>
                <a:lnTo>
                  <a:pt x="97" y="2"/>
                </a:lnTo>
                <a:lnTo>
                  <a:pt x="91" y="1"/>
                </a:lnTo>
                <a:lnTo>
                  <a:pt x="84" y="0"/>
                </a:lnTo>
                <a:lnTo>
                  <a:pt x="34" y="0"/>
                </a:lnTo>
                <a:lnTo>
                  <a:pt x="27" y="1"/>
                </a:lnTo>
                <a:lnTo>
                  <a:pt x="21" y="2"/>
                </a:lnTo>
                <a:lnTo>
                  <a:pt x="15" y="6"/>
                </a:lnTo>
                <a:lnTo>
                  <a:pt x="10" y="10"/>
                </a:lnTo>
                <a:lnTo>
                  <a:pt x="6" y="15"/>
                </a:lnTo>
                <a:lnTo>
                  <a:pt x="2" y="21"/>
                </a:lnTo>
                <a:lnTo>
                  <a:pt x="1" y="27"/>
                </a:lnTo>
                <a:lnTo>
                  <a:pt x="0" y="34"/>
                </a:lnTo>
                <a:lnTo>
                  <a:pt x="1" y="42"/>
                </a:lnTo>
                <a:lnTo>
                  <a:pt x="2" y="48"/>
                </a:lnTo>
                <a:lnTo>
                  <a:pt x="6" y="54"/>
                </a:lnTo>
                <a:lnTo>
                  <a:pt x="10" y="59"/>
                </a:lnTo>
                <a:lnTo>
                  <a:pt x="15" y="63"/>
                </a:lnTo>
                <a:lnTo>
                  <a:pt x="21" y="66"/>
                </a:lnTo>
                <a:lnTo>
                  <a:pt x="27" y="68"/>
                </a:lnTo>
                <a:lnTo>
                  <a:pt x="34" y="69"/>
                </a:lnTo>
                <a:close/>
                <a:moveTo>
                  <a:pt x="34" y="20"/>
                </a:moveTo>
                <a:lnTo>
                  <a:pt x="34" y="20"/>
                </a:lnTo>
                <a:lnTo>
                  <a:pt x="41" y="21"/>
                </a:lnTo>
                <a:lnTo>
                  <a:pt x="44" y="25"/>
                </a:lnTo>
                <a:lnTo>
                  <a:pt x="48" y="28"/>
                </a:lnTo>
                <a:lnTo>
                  <a:pt x="49" y="34"/>
                </a:lnTo>
                <a:lnTo>
                  <a:pt x="48" y="41"/>
                </a:lnTo>
                <a:lnTo>
                  <a:pt x="44" y="44"/>
                </a:lnTo>
                <a:lnTo>
                  <a:pt x="41" y="48"/>
                </a:lnTo>
                <a:lnTo>
                  <a:pt x="34" y="49"/>
                </a:lnTo>
                <a:lnTo>
                  <a:pt x="28" y="48"/>
                </a:lnTo>
                <a:lnTo>
                  <a:pt x="25" y="44"/>
                </a:lnTo>
                <a:lnTo>
                  <a:pt x="21" y="41"/>
                </a:lnTo>
                <a:lnTo>
                  <a:pt x="20" y="34"/>
                </a:lnTo>
                <a:lnTo>
                  <a:pt x="21" y="28"/>
                </a:lnTo>
                <a:lnTo>
                  <a:pt x="25" y="25"/>
                </a:lnTo>
                <a:lnTo>
                  <a:pt x="28" y="21"/>
                </a:lnTo>
                <a:lnTo>
                  <a:pt x="34" y="2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27" name="Freeform 31">
            <a:extLst>
              <a:ext uri="{FF2B5EF4-FFF2-40B4-BE49-F238E27FC236}">
                <a16:creationId xmlns:a16="http://schemas.microsoft.com/office/drawing/2014/main" id="{7FF0366B-9ADE-4E75-80A6-083C719279F0}"/>
              </a:ext>
            </a:extLst>
          </p:cNvPr>
          <p:cNvSpPr>
            <a:spLocks/>
          </p:cNvSpPr>
          <p:nvPr/>
        </p:nvSpPr>
        <p:spPr bwMode="auto">
          <a:xfrm>
            <a:off x="7192434" y="1181100"/>
            <a:ext cx="131233" cy="25400"/>
          </a:xfrm>
          <a:custGeom>
            <a:avLst/>
            <a:gdLst>
              <a:gd name="T0" fmla="*/ 98357 w 62"/>
              <a:gd name="T1" fmla="*/ 9367 h 10"/>
              <a:gd name="T2" fmla="*/ 98357 w 62"/>
              <a:gd name="T3" fmla="*/ 9367 h 10"/>
              <a:gd name="T4" fmla="*/ 98357 w 62"/>
              <a:gd name="T5" fmla="*/ 0 h 10"/>
              <a:gd name="T6" fmla="*/ 0 w 62"/>
              <a:gd name="T7" fmla="*/ 0 h 10"/>
              <a:gd name="T8" fmla="*/ 0 w 62"/>
              <a:gd name="T9" fmla="*/ 18734 h 10"/>
              <a:gd name="T10" fmla="*/ 98357 w 62"/>
              <a:gd name="T11" fmla="*/ 18734 h 10"/>
              <a:gd name="T12" fmla="*/ 98357 w 62"/>
              <a:gd name="T13" fmla="*/ 18734 h 10"/>
              <a:gd name="T14" fmla="*/ 98357 w 62"/>
              <a:gd name="T15" fmla="*/ 9367 h 10"/>
              <a:gd name="T16" fmla="*/ 98357 w 62"/>
              <a:gd name="T17" fmla="*/ 9367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2" h="10">
                <a:moveTo>
                  <a:pt x="62" y="5"/>
                </a:moveTo>
                <a:lnTo>
                  <a:pt x="62" y="5"/>
                </a:lnTo>
                <a:lnTo>
                  <a:pt x="62" y="0"/>
                </a:lnTo>
                <a:lnTo>
                  <a:pt x="0" y="0"/>
                </a:lnTo>
                <a:lnTo>
                  <a:pt x="0" y="10"/>
                </a:lnTo>
                <a:lnTo>
                  <a:pt x="62" y="10"/>
                </a:lnTo>
                <a:lnTo>
                  <a:pt x="62" y="5"/>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28" name="Freeform 32">
            <a:extLst>
              <a:ext uri="{FF2B5EF4-FFF2-40B4-BE49-F238E27FC236}">
                <a16:creationId xmlns:a16="http://schemas.microsoft.com/office/drawing/2014/main" id="{350EFDFC-7662-47BA-ABBC-24138782CBBC}"/>
              </a:ext>
            </a:extLst>
          </p:cNvPr>
          <p:cNvSpPr>
            <a:spLocks/>
          </p:cNvSpPr>
          <p:nvPr/>
        </p:nvSpPr>
        <p:spPr bwMode="auto">
          <a:xfrm>
            <a:off x="7192434" y="1305985"/>
            <a:ext cx="131233" cy="19049"/>
          </a:xfrm>
          <a:custGeom>
            <a:avLst/>
            <a:gdLst>
              <a:gd name="T0" fmla="*/ 98357 w 62"/>
              <a:gd name="T1" fmla="*/ 7027 h 10"/>
              <a:gd name="T2" fmla="*/ 98357 w 62"/>
              <a:gd name="T3" fmla="*/ 7027 h 10"/>
              <a:gd name="T4" fmla="*/ 98357 w 62"/>
              <a:gd name="T5" fmla="*/ 0 h 10"/>
              <a:gd name="T6" fmla="*/ 0 w 62"/>
              <a:gd name="T7" fmla="*/ 0 h 10"/>
              <a:gd name="T8" fmla="*/ 0 w 62"/>
              <a:gd name="T9" fmla="*/ 14053 h 10"/>
              <a:gd name="T10" fmla="*/ 98357 w 62"/>
              <a:gd name="T11" fmla="*/ 14053 h 10"/>
              <a:gd name="T12" fmla="*/ 98357 w 62"/>
              <a:gd name="T13" fmla="*/ 14053 h 10"/>
              <a:gd name="T14" fmla="*/ 98357 w 62"/>
              <a:gd name="T15" fmla="*/ 7027 h 10"/>
              <a:gd name="T16" fmla="*/ 98357 w 62"/>
              <a:gd name="T17" fmla="*/ 7027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2" h="10">
                <a:moveTo>
                  <a:pt x="62" y="5"/>
                </a:moveTo>
                <a:lnTo>
                  <a:pt x="62" y="5"/>
                </a:lnTo>
                <a:lnTo>
                  <a:pt x="62" y="0"/>
                </a:lnTo>
                <a:lnTo>
                  <a:pt x="0" y="0"/>
                </a:lnTo>
                <a:lnTo>
                  <a:pt x="0" y="10"/>
                </a:lnTo>
                <a:lnTo>
                  <a:pt x="62" y="10"/>
                </a:lnTo>
                <a:lnTo>
                  <a:pt x="62" y="5"/>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29" name="Freeform 33">
            <a:extLst>
              <a:ext uri="{FF2B5EF4-FFF2-40B4-BE49-F238E27FC236}">
                <a16:creationId xmlns:a16="http://schemas.microsoft.com/office/drawing/2014/main" id="{90A6275D-CF27-4F24-B238-8484901CE09B}"/>
              </a:ext>
            </a:extLst>
          </p:cNvPr>
          <p:cNvSpPr>
            <a:spLocks/>
          </p:cNvSpPr>
          <p:nvPr/>
        </p:nvSpPr>
        <p:spPr bwMode="auto">
          <a:xfrm>
            <a:off x="7192433" y="1244600"/>
            <a:ext cx="25400" cy="19051"/>
          </a:xfrm>
          <a:custGeom>
            <a:avLst/>
            <a:gdLst>
              <a:gd name="T0" fmla="*/ 18734 w 12"/>
              <a:gd name="T1" fmla="*/ 7027 h 10"/>
              <a:gd name="T2" fmla="*/ 18734 w 12"/>
              <a:gd name="T3" fmla="*/ 7027 h 10"/>
              <a:gd name="T4" fmla="*/ 18734 w 12"/>
              <a:gd name="T5" fmla="*/ 0 h 10"/>
              <a:gd name="T6" fmla="*/ 0 w 12"/>
              <a:gd name="T7" fmla="*/ 0 h 10"/>
              <a:gd name="T8" fmla="*/ 0 w 12"/>
              <a:gd name="T9" fmla="*/ 14053 h 10"/>
              <a:gd name="T10" fmla="*/ 18734 w 12"/>
              <a:gd name="T11" fmla="*/ 14053 h 10"/>
              <a:gd name="T12" fmla="*/ 18734 w 12"/>
              <a:gd name="T13" fmla="*/ 14053 h 10"/>
              <a:gd name="T14" fmla="*/ 18734 w 12"/>
              <a:gd name="T15" fmla="*/ 7027 h 10"/>
              <a:gd name="T16" fmla="*/ 18734 w 12"/>
              <a:gd name="T17" fmla="*/ 7027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2" h="10">
                <a:moveTo>
                  <a:pt x="12" y="5"/>
                </a:moveTo>
                <a:lnTo>
                  <a:pt x="12" y="5"/>
                </a:lnTo>
                <a:lnTo>
                  <a:pt x="12" y="0"/>
                </a:lnTo>
                <a:lnTo>
                  <a:pt x="0" y="0"/>
                </a:lnTo>
                <a:lnTo>
                  <a:pt x="0" y="10"/>
                </a:lnTo>
                <a:lnTo>
                  <a:pt x="12" y="10"/>
                </a:lnTo>
                <a:lnTo>
                  <a:pt x="12" y="5"/>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30" name="Freeform 34">
            <a:extLst>
              <a:ext uri="{FF2B5EF4-FFF2-40B4-BE49-F238E27FC236}">
                <a16:creationId xmlns:a16="http://schemas.microsoft.com/office/drawing/2014/main" id="{9E51ED21-2666-47FB-B591-E01CC3F26AF2}"/>
              </a:ext>
            </a:extLst>
          </p:cNvPr>
          <p:cNvSpPr>
            <a:spLocks/>
          </p:cNvSpPr>
          <p:nvPr/>
        </p:nvSpPr>
        <p:spPr bwMode="auto">
          <a:xfrm>
            <a:off x="7310967" y="1244600"/>
            <a:ext cx="86784" cy="19051"/>
          </a:xfrm>
          <a:custGeom>
            <a:avLst/>
            <a:gdLst>
              <a:gd name="T0" fmla="*/ 0 w 42"/>
              <a:gd name="T1" fmla="*/ 0 h 10"/>
              <a:gd name="T2" fmla="*/ 0 w 42"/>
              <a:gd name="T3" fmla="*/ 0 h 10"/>
              <a:gd name="T4" fmla="*/ 0 w 42"/>
              <a:gd name="T5" fmla="*/ 7027 h 10"/>
              <a:gd name="T6" fmla="*/ 0 w 42"/>
              <a:gd name="T7" fmla="*/ 7027 h 10"/>
              <a:gd name="T8" fmla="*/ 0 w 42"/>
              <a:gd name="T9" fmla="*/ 14053 h 10"/>
              <a:gd name="T10" fmla="*/ 65571 w 42"/>
              <a:gd name="T11" fmla="*/ 14053 h 10"/>
              <a:gd name="T12" fmla="*/ 65571 w 42"/>
              <a:gd name="T13" fmla="*/ 0 h 10"/>
              <a:gd name="T14" fmla="*/ 0 w 42"/>
              <a:gd name="T15" fmla="*/ 0 h 1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2" h="10">
                <a:moveTo>
                  <a:pt x="0" y="0"/>
                </a:moveTo>
                <a:lnTo>
                  <a:pt x="0" y="0"/>
                </a:lnTo>
                <a:lnTo>
                  <a:pt x="0" y="5"/>
                </a:lnTo>
                <a:lnTo>
                  <a:pt x="0" y="10"/>
                </a:lnTo>
                <a:lnTo>
                  <a:pt x="42" y="10"/>
                </a:lnTo>
                <a:lnTo>
                  <a:pt x="42" y="0"/>
                </a:lnTo>
                <a:lnTo>
                  <a:pt x="0"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31" name="Freeform 35">
            <a:extLst>
              <a:ext uri="{FF2B5EF4-FFF2-40B4-BE49-F238E27FC236}">
                <a16:creationId xmlns:a16="http://schemas.microsoft.com/office/drawing/2014/main" id="{5DFD0FD1-CF2A-4D1C-8BC2-84E602C733AA}"/>
              </a:ext>
            </a:extLst>
          </p:cNvPr>
          <p:cNvSpPr>
            <a:spLocks/>
          </p:cNvSpPr>
          <p:nvPr/>
        </p:nvSpPr>
        <p:spPr bwMode="auto">
          <a:xfrm>
            <a:off x="7336367" y="1162051"/>
            <a:ext cx="61384" cy="63500"/>
          </a:xfrm>
          <a:custGeom>
            <a:avLst/>
            <a:gdLst>
              <a:gd name="T0" fmla="*/ 23419 w 30"/>
              <a:gd name="T1" fmla="*/ 0 h 30"/>
              <a:gd name="T2" fmla="*/ 23419 w 30"/>
              <a:gd name="T3" fmla="*/ 0 h 30"/>
              <a:gd name="T4" fmla="*/ 14051 w 30"/>
              <a:gd name="T5" fmla="*/ 1561 h 30"/>
              <a:gd name="T6" fmla="*/ 7806 w 30"/>
              <a:gd name="T7" fmla="*/ 7806 h 30"/>
              <a:gd name="T8" fmla="*/ 1561 w 30"/>
              <a:gd name="T9" fmla="*/ 14051 h 30"/>
              <a:gd name="T10" fmla="*/ 0 w 30"/>
              <a:gd name="T11" fmla="*/ 23419 h 30"/>
              <a:gd name="T12" fmla="*/ 0 w 30"/>
              <a:gd name="T13" fmla="*/ 23419 h 30"/>
              <a:gd name="T14" fmla="*/ 1561 w 30"/>
              <a:gd name="T15" fmla="*/ 32786 h 30"/>
              <a:gd name="T16" fmla="*/ 7806 w 30"/>
              <a:gd name="T17" fmla="*/ 39031 h 30"/>
              <a:gd name="T18" fmla="*/ 14051 w 30"/>
              <a:gd name="T19" fmla="*/ 43715 h 30"/>
              <a:gd name="T20" fmla="*/ 23419 w 30"/>
              <a:gd name="T21" fmla="*/ 46837 h 30"/>
              <a:gd name="T22" fmla="*/ 23419 w 30"/>
              <a:gd name="T23" fmla="*/ 46837 h 30"/>
              <a:gd name="T24" fmla="*/ 32786 w 30"/>
              <a:gd name="T25" fmla="*/ 43715 h 30"/>
              <a:gd name="T26" fmla="*/ 39031 w 30"/>
              <a:gd name="T27" fmla="*/ 39031 h 30"/>
              <a:gd name="T28" fmla="*/ 45276 w 30"/>
              <a:gd name="T29" fmla="*/ 32786 h 30"/>
              <a:gd name="T30" fmla="*/ 46837 w 30"/>
              <a:gd name="T31" fmla="*/ 23419 h 30"/>
              <a:gd name="T32" fmla="*/ 46837 w 30"/>
              <a:gd name="T33" fmla="*/ 23419 h 30"/>
              <a:gd name="T34" fmla="*/ 45276 w 30"/>
              <a:gd name="T35" fmla="*/ 14051 h 30"/>
              <a:gd name="T36" fmla="*/ 39031 w 30"/>
              <a:gd name="T37" fmla="*/ 7806 h 30"/>
              <a:gd name="T38" fmla="*/ 32786 w 30"/>
              <a:gd name="T39" fmla="*/ 1561 h 30"/>
              <a:gd name="T40" fmla="*/ 23419 w 30"/>
              <a:gd name="T41" fmla="*/ 0 h 30"/>
              <a:gd name="T42" fmla="*/ 23419 w 30"/>
              <a:gd name="T43" fmla="*/ 0 h 3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0" h="30">
                <a:moveTo>
                  <a:pt x="15" y="0"/>
                </a:moveTo>
                <a:lnTo>
                  <a:pt x="15" y="0"/>
                </a:lnTo>
                <a:lnTo>
                  <a:pt x="9" y="1"/>
                </a:lnTo>
                <a:lnTo>
                  <a:pt x="5" y="5"/>
                </a:lnTo>
                <a:lnTo>
                  <a:pt x="1" y="9"/>
                </a:lnTo>
                <a:lnTo>
                  <a:pt x="0" y="15"/>
                </a:lnTo>
                <a:lnTo>
                  <a:pt x="1" y="21"/>
                </a:lnTo>
                <a:lnTo>
                  <a:pt x="5" y="25"/>
                </a:lnTo>
                <a:lnTo>
                  <a:pt x="9" y="28"/>
                </a:lnTo>
                <a:lnTo>
                  <a:pt x="15" y="30"/>
                </a:lnTo>
                <a:lnTo>
                  <a:pt x="21" y="28"/>
                </a:lnTo>
                <a:lnTo>
                  <a:pt x="25" y="25"/>
                </a:lnTo>
                <a:lnTo>
                  <a:pt x="29" y="21"/>
                </a:lnTo>
                <a:lnTo>
                  <a:pt x="30" y="15"/>
                </a:lnTo>
                <a:lnTo>
                  <a:pt x="29" y="9"/>
                </a:lnTo>
                <a:lnTo>
                  <a:pt x="25" y="5"/>
                </a:lnTo>
                <a:lnTo>
                  <a:pt x="21" y="1"/>
                </a:lnTo>
                <a:lnTo>
                  <a:pt x="15"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32" name="Freeform 36">
            <a:extLst>
              <a:ext uri="{FF2B5EF4-FFF2-40B4-BE49-F238E27FC236}">
                <a16:creationId xmlns:a16="http://schemas.microsoft.com/office/drawing/2014/main" id="{1D543648-F745-4D01-BD3E-0CA5609A0260}"/>
              </a:ext>
            </a:extLst>
          </p:cNvPr>
          <p:cNvSpPr>
            <a:spLocks/>
          </p:cNvSpPr>
          <p:nvPr/>
        </p:nvSpPr>
        <p:spPr bwMode="auto">
          <a:xfrm>
            <a:off x="7236885" y="1225551"/>
            <a:ext cx="61383" cy="61383"/>
          </a:xfrm>
          <a:custGeom>
            <a:avLst/>
            <a:gdLst>
              <a:gd name="T0" fmla="*/ 24226 w 29"/>
              <a:gd name="T1" fmla="*/ 0 h 29"/>
              <a:gd name="T2" fmla="*/ 24226 w 29"/>
              <a:gd name="T3" fmla="*/ 0 h 29"/>
              <a:gd name="T4" fmla="*/ 14536 w 29"/>
              <a:gd name="T5" fmla="*/ 1615 h 29"/>
              <a:gd name="T6" fmla="*/ 8075 w 29"/>
              <a:gd name="T7" fmla="*/ 8075 h 29"/>
              <a:gd name="T8" fmla="*/ 1615 w 29"/>
              <a:gd name="T9" fmla="*/ 12921 h 29"/>
              <a:gd name="T10" fmla="*/ 0 w 29"/>
              <a:gd name="T11" fmla="*/ 22611 h 29"/>
              <a:gd name="T12" fmla="*/ 0 w 29"/>
              <a:gd name="T13" fmla="*/ 22611 h 29"/>
              <a:gd name="T14" fmla="*/ 1615 w 29"/>
              <a:gd name="T15" fmla="*/ 33916 h 29"/>
              <a:gd name="T16" fmla="*/ 8075 w 29"/>
              <a:gd name="T17" fmla="*/ 38762 h 29"/>
              <a:gd name="T18" fmla="*/ 14536 w 29"/>
              <a:gd name="T19" fmla="*/ 45222 h 29"/>
              <a:gd name="T20" fmla="*/ 24226 w 29"/>
              <a:gd name="T21" fmla="*/ 46837 h 29"/>
              <a:gd name="T22" fmla="*/ 24226 w 29"/>
              <a:gd name="T23" fmla="*/ 46837 h 29"/>
              <a:gd name="T24" fmla="*/ 33916 w 29"/>
              <a:gd name="T25" fmla="*/ 45222 h 29"/>
              <a:gd name="T26" fmla="*/ 40377 w 29"/>
              <a:gd name="T27" fmla="*/ 38762 h 29"/>
              <a:gd name="T28" fmla="*/ 45222 w 29"/>
              <a:gd name="T29" fmla="*/ 33916 h 29"/>
              <a:gd name="T30" fmla="*/ 46837 w 29"/>
              <a:gd name="T31" fmla="*/ 22611 h 29"/>
              <a:gd name="T32" fmla="*/ 46837 w 29"/>
              <a:gd name="T33" fmla="*/ 22611 h 29"/>
              <a:gd name="T34" fmla="*/ 45222 w 29"/>
              <a:gd name="T35" fmla="*/ 12921 h 29"/>
              <a:gd name="T36" fmla="*/ 40377 w 29"/>
              <a:gd name="T37" fmla="*/ 8075 h 29"/>
              <a:gd name="T38" fmla="*/ 33916 w 29"/>
              <a:gd name="T39" fmla="*/ 1615 h 29"/>
              <a:gd name="T40" fmla="*/ 24226 w 29"/>
              <a:gd name="T41" fmla="*/ 0 h 29"/>
              <a:gd name="T42" fmla="*/ 24226 w 29"/>
              <a:gd name="T43" fmla="*/ 0 h 2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9" h="29">
                <a:moveTo>
                  <a:pt x="15" y="0"/>
                </a:moveTo>
                <a:lnTo>
                  <a:pt x="15" y="0"/>
                </a:lnTo>
                <a:lnTo>
                  <a:pt x="9" y="1"/>
                </a:lnTo>
                <a:lnTo>
                  <a:pt x="5" y="5"/>
                </a:lnTo>
                <a:lnTo>
                  <a:pt x="1" y="8"/>
                </a:lnTo>
                <a:lnTo>
                  <a:pt x="0" y="14"/>
                </a:lnTo>
                <a:lnTo>
                  <a:pt x="1" y="21"/>
                </a:lnTo>
                <a:lnTo>
                  <a:pt x="5" y="24"/>
                </a:lnTo>
                <a:lnTo>
                  <a:pt x="9" y="28"/>
                </a:lnTo>
                <a:lnTo>
                  <a:pt x="15" y="29"/>
                </a:lnTo>
                <a:lnTo>
                  <a:pt x="21" y="28"/>
                </a:lnTo>
                <a:lnTo>
                  <a:pt x="25" y="24"/>
                </a:lnTo>
                <a:lnTo>
                  <a:pt x="28" y="21"/>
                </a:lnTo>
                <a:lnTo>
                  <a:pt x="29" y="14"/>
                </a:lnTo>
                <a:lnTo>
                  <a:pt x="28" y="8"/>
                </a:lnTo>
                <a:lnTo>
                  <a:pt x="25" y="5"/>
                </a:lnTo>
                <a:lnTo>
                  <a:pt x="21" y="1"/>
                </a:lnTo>
                <a:lnTo>
                  <a:pt x="15"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33" name="Freeform 37">
            <a:extLst>
              <a:ext uri="{FF2B5EF4-FFF2-40B4-BE49-F238E27FC236}">
                <a16:creationId xmlns:a16="http://schemas.microsoft.com/office/drawing/2014/main" id="{22607078-3EA3-46BE-829C-E4633AE5B68D}"/>
              </a:ext>
            </a:extLst>
          </p:cNvPr>
          <p:cNvSpPr>
            <a:spLocks/>
          </p:cNvSpPr>
          <p:nvPr/>
        </p:nvSpPr>
        <p:spPr bwMode="auto">
          <a:xfrm>
            <a:off x="7336367" y="1286934"/>
            <a:ext cx="61384" cy="63500"/>
          </a:xfrm>
          <a:custGeom>
            <a:avLst/>
            <a:gdLst>
              <a:gd name="T0" fmla="*/ 23419 w 30"/>
              <a:gd name="T1" fmla="*/ 0 h 30"/>
              <a:gd name="T2" fmla="*/ 23419 w 30"/>
              <a:gd name="T3" fmla="*/ 0 h 30"/>
              <a:gd name="T4" fmla="*/ 14051 w 30"/>
              <a:gd name="T5" fmla="*/ 1561 h 30"/>
              <a:gd name="T6" fmla="*/ 7806 w 30"/>
              <a:gd name="T7" fmla="*/ 7806 h 30"/>
              <a:gd name="T8" fmla="*/ 1561 w 30"/>
              <a:gd name="T9" fmla="*/ 14051 h 30"/>
              <a:gd name="T10" fmla="*/ 0 w 30"/>
              <a:gd name="T11" fmla="*/ 23419 h 30"/>
              <a:gd name="T12" fmla="*/ 0 w 30"/>
              <a:gd name="T13" fmla="*/ 23419 h 30"/>
              <a:gd name="T14" fmla="*/ 1561 w 30"/>
              <a:gd name="T15" fmla="*/ 32786 h 30"/>
              <a:gd name="T16" fmla="*/ 7806 w 30"/>
              <a:gd name="T17" fmla="*/ 39031 h 30"/>
              <a:gd name="T18" fmla="*/ 14051 w 30"/>
              <a:gd name="T19" fmla="*/ 45276 h 30"/>
              <a:gd name="T20" fmla="*/ 23419 w 30"/>
              <a:gd name="T21" fmla="*/ 46837 h 30"/>
              <a:gd name="T22" fmla="*/ 23419 w 30"/>
              <a:gd name="T23" fmla="*/ 46837 h 30"/>
              <a:gd name="T24" fmla="*/ 32786 w 30"/>
              <a:gd name="T25" fmla="*/ 45276 h 30"/>
              <a:gd name="T26" fmla="*/ 39031 w 30"/>
              <a:gd name="T27" fmla="*/ 39031 h 30"/>
              <a:gd name="T28" fmla="*/ 45276 w 30"/>
              <a:gd name="T29" fmla="*/ 32786 h 30"/>
              <a:gd name="T30" fmla="*/ 46837 w 30"/>
              <a:gd name="T31" fmla="*/ 23419 h 30"/>
              <a:gd name="T32" fmla="*/ 46837 w 30"/>
              <a:gd name="T33" fmla="*/ 23419 h 30"/>
              <a:gd name="T34" fmla="*/ 45276 w 30"/>
              <a:gd name="T35" fmla="*/ 14051 h 30"/>
              <a:gd name="T36" fmla="*/ 39031 w 30"/>
              <a:gd name="T37" fmla="*/ 7806 h 30"/>
              <a:gd name="T38" fmla="*/ 32786 w 30"/>
              <a:gd name="T39" fmla="*/ 1561 h 30"/>
              <a:gd name="T40" fmla="*/ 23419 w 30"/>
              <a:gd name="T41" fmla="*/ 0 h 30"/>
              <a:gd name="T42" fmla="*/ 23419 w 30"/>
              <a:gd name="T43" fmla="*/ 0 h 3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0" h="30">
                <a:moveTo>
                  <a:pt x="15" y="0"/>
                </a:moveTo>
                <a:lnTo>
                  <a:pt x="15" y="0"/>
                </a:lnTo>
                <a:lnTo>
                  <a:pt x="9" y="1"/>
                </a:lnTo>
                <a:lnTo>
                  <a:pt x="5" y="5"/>
                </a:lnTo>
                <a:lnTo>
                  <a:pt x="1" y="9"/>
                </a:lnTo>
                <a:lnTo>
                  <a:pt x="0" y="15"/>
                </a:lnTo>
                <a:lnTo>
                  <a:pt x="1" y="21"/>
                </a:lnTo>
                <a:lnTo>
                  <a:pt x="5" y="25"/>
                </a:lnTo>
                <a:lnTo>
                  <a:pt x="9" y="29"/>
                </a:lnTo>
                <a:lnTo>
                  <a:pt x="15" y="30"/>
                </a:lnTo>
                <a:lnTo>
                  <a:pt x="21" y="29"/>
                </a:lnTo>
                <a:lnTo>
                  <a:pt x="25" y="25"/>
                </a:lnTo>
                <a:lnTo>
                  <a:pt x="29" y="21"/>
                </a:lnTo>
                <a:lnTo>
                  <a:pt x="30" y="15"/>
                </a:lnTo>
                <a:lnTo>
                  <a:pt x="29" y="9"/>
                </a:lnTo>
                <a:lnTo>
                  <a:pt x="25" y="5"/>
                </a:lnTo>
                <a:lnTo>
                  <a:pt x="21" y="1"/>
                </a:lnTo>
                <a:lnTo>
                  <a:pt x="15"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34" name="Freeform 38">
            <a:extLst>
              <a:ext uri="{FF2B5EF4-FFF2-40B4-BE49-F238E27FC236}">
                <a16:creationId xmlns:a16="http://schemas.microsoft.com/office/drawing/2014/main" id="{119B6879-AF72-4AC1-AB24-EB8A8A6A0646}"/>
              </a:ext>
            </a:extLst>
          </p:cNvPr>
          <p:cNvSpPr>
            <a:spLocks noEditPoints="1"/>
          </p:cNvSpPr>
          <p:nvPr/>
        </p:nvSpPr>
        <p:spPr bwMode="auto">
          <a:xfrm>
            <a:off x="9165168" y="1149352"/>
            <a:ext cx="207433" cy="207433"/>
          </a:xfrm>
          <a:custGeom>
            <a:avLst/>
            <a:gdLst>
              <a:gd name="T0" fmla="*/ 78061 w 99"/>
              <a:gd name="T1" fmla="*/ 0 h 99"/>
              <a:gd name="T2" fmla="*/ 78061 w 99"/>
              <a:gd name="T3" fmla="*/ 0 h 99"/>
              <a:gd name="T4" fmla="*/ 62448 w 99"/>
              <a:gd name="T5" fmla="*/ 1561 h 99"/>
              <a:gd name="T6" fmla="*/ 46836 w 99"/>
              <a:gd name="T7" fmla="*/ 6245 h 99"/>
              <a:gd name="T8" fmla="*/ 35908 w 99"/>
              <a:gd name="T9" fmla="*/ 14051 h 99"/>
              <a:gd name="T10" fmla="*/ 23418 w 99"/>
              <a:gd name="T11" fmla="*/ 23418 h 99"/>
              <a:gd name="T12" fmla="*/ 14051 w 99"/>
              <a:gd name="T13" fmla="*/ 34347 h 99"/>
              <a:gd name="T14" fmla="*/ 6245 w 99"/>
              <a:gd name="T15" fmla="*/ 46836 h 99"/>
              <a:gd name="T16" fmla="*/ 3122 w 99"/>
              <a:gd name="T17" fmla="*/ 62448 h 99"/>
              <a:gd name="T18" fmla="*/ 0 w 99"/>
              <a:gd name="T19" fmla="*/ 76499 h 99"/>
              <a:gd name="T20" fmla="*/ 0 w 99"/>
              <a:gd name="T21" fmla="*/ 76499 h 99"/>
              <a:gd name="T22" fmla="*/ 3122 w 99"/>
              <a:gd name="T23" fmla="*/ 92112 h 99"/>
              <a:gd name="T24" fmla="*/ 6245 w 99"/>
              <a:gd name="T25" fmla="*/ 107724 h 99"/>
              <a:gd name="T26" fmla="*/ 14051 w 99"/>
              <a:gd name="T27" fmla="*/ 120213 h 99"/>
              <a:gd name="T28" fmla="*/ 23418 w 99"/>
              <a:gd name="T29" fmla="*/ 131142 h 99"/>
              <a:gd name="T30" fmla="*/ 35908 w 99"/>
              <a:gd name="T31" fmla="*/ 140509 h 99"/>
              <a:gd name="T32" fmla="*/ 46836 w 99"/>
              <a:gd name="T33" fmla="*/ 148315 h 99"/>
              <a:gd name="T34" fmla="*/ 62448 w 99"/>
              <a:gd name="T35" fmla="*/ 151438 h 99"/>
              <a:gd name="T36" fmla="*/ 78061 w 99"/>
              <a:gd name="T37" fmla="*/ 154560 h 99"/>
              <a:gd name="T38" fmla="*/ 78061 w 99"/>
              <a:gd name="T39" fmla="*/ 154560 h 99"/>
              <a:gd name="T40" fmla="*/ 93673 w 99"/>
              <a:gd name="T41" fmla="*/ 151438 h 99"/>
              <a:gd name="T42" fmla="*/ 107724 w 99"/>
              <a:gd name="T43" fmla="*/ 148315 h 99"/>
              <a:gd name="T44" fmla="*/ 120213 w 99"/>
              <a:gd name="T45" fmla="*/ 140509 h 99"/>
              <a:gd name="T46" fmla="*/ 131142 w 99"/>
              <a:gd name="T47" fmla="*/ 131142 h 99"/>
              <a:gd name="T48" fmla="*/ 140509 w 99"/>
              <a:gd name="T49" fmla="*/ 120213 h 99"/>
              <a:gd name="T50" fmla="*/ 148315 w 99"/>
              <a:gd name="T51" fmla="*/ 107724 h 99"/>
              <a:gd name="T52" fmla="*/ 152999 w 99"/>
              <a:gd name="T53" fmla="*/ 92112 h 99"/>
              <a:gd name="T54" fmla="*/ 154560 w 99"/>
              <a:gd name="T55" fmla="*/ 76499 h 99"/>
              <a:gd name="T56" fmla="*/ 154560 w 99"/>
              <a:gd name="T57" fmla="*/ 76499 h 99"/>
              <a:gd name="T58" fmla="*/ 152999 w 99"/>
              <a:gd name="T59" fmla="*/ 62448 h 99"/>
              <a:gd name="T60" fmla="*/ 148315 w 99"/>
              <a:gd name="T61" fmla="*/ 46836 h 99"/>
              <a:gd name="T62" fmla="*/ 140509 w 99"/>
              <a:gd name="T63" fmla="*/ 34347 h 99"/>
              <a:gd name="T64" fmla="*/ 131142 w 99"/>
              <a:gd name="T65" fmla="*/ 23418 h 99"/>
              <a:gd name="T66" fmla="*/ 120213 w 99"/>
              <a:gd name="T67" fmla="*/ 14051 h 99"/>
              <a:gd name="T68" fmla="*/ 107724 w 99"/>
              <a:gd name="T69" fmla="*/ 6245 h 99"/>
              <a:gd name="T70" fmla="*/ 93673 w 99"/>
              <a:gd name="T71" fmla="*/ 1561 h 99"/>
              <a:gd name="T72" fmla="*/ 78061 w 99"/>
              <a:gd name="T73" fmla="*/ 0 h 99"/>
              <a:gd name="T74" fmla="*/ 78061 w 99"/>
              <a:gd name="T75" fmla="*/ 0 h 99"/>
              <a:gd name="T76" fmla="*/ 88989 w 99"/>
              <a:gd name="T77" fmla="*/ 82744 h 99"/>
              <a:gd name="T78" fmla="*/ 93673 w 99"/>
              <a:gd name="T79" fmla="*/ 115530 h 99"/>
              <a:gd name="T80" fmla="*/ 62448 w 99"/>
              <a:gd name="T81" fmla="*/ 115530 h 99"/>
              <a:gd name="T82" fmla="*/ 65571 w 99"/>
              <a:gd name="T83" fmla="*/ 82744 h 99"/>
              <a:gd name="T84" fmla="*/ 65571 w 99"/>
              <a:gd name="T85" fmla="*/ 82744 h 99"/>
              <a:gd name="T86" fmla="*/ 62448 w 99"/>
              <a:gd name="T87" fmla="*/ 79622 h 99"/>
              <a:gd name="T88" fmla="*/ 57765 w 99"/>
              <a:gd name="T89" fmla="*/ 73377 h 99"/>
              <a:gd name="T90" fmla="*/ 54642 w 99"/>
              <a:gd name="T91" fmla="*/ 67132 h 99"/>
              <a:gd name="T92" fmla="*/ 54642 w 99"/>
              <a:gd name="T93" fmla="*/ 62448 h 99"/>
              <a:gd name="T94" fmla="*/ 54642 w 99"/>
              <a:gd name="T95" fmla="*/ 62448 h 99"/>
              <a:gd name="T96" fmla="*/ 56204 w 99"/>
              <a:gd name="T97" fmla="*/ 51520 h 99"/>
              <a:gd name="T98" fmla="*/ 62448 w 99"/>
              <a:gd name="T99" fmla="*/ 46836 h 99"/>
              <a:gd name="T100" fmla="*/ 67132 w 99"/>
              <a:gd name="T101" fmla="*/ 40592 h 99"/>
              <a:gd name="T102" fmla="*/ 78061 w 99"/>
              <a:gd name="T103" fmla="*/ 39030 h 99"/>
              <a:gd name="T104" fmla="*/ 78061 w 99"/>
              <a:gd name="T105" fmla="*/ 39030 h 99"/>
              <a:gd name="T106" fmla="*/ 87428 w 99"/>
              <a:gd name="T107" fmla="*/ 40592 h 99"/>
              <a:gd name="T108" fmla="*/ 93673 w 99"/>
              <a:gd name="T109" fmla="*/ 46836 h 99"/>
              <a:gd name="T110" fmla="*/ 98356 w 99"/>
              <a:gd name="T111" fmla="*/ 51520 h 99"/>
              <a:gd name="T112" fmla="*/ 99918 w 99"/>
              <a:gd name="T113" fmla="*/ 62448 h 99"/>
              <a:gd name="T114" fmla="*/ 99918 w 99"/>
              <a:gd name="T115" fmla="*/ 62448 h 99"/>
              <a:gd name="T116" fmla="*/ 99918 w 99"/>
              <a:gd name="T117" fmla="*/ 67132 h 99"/>
              <a:gd name="T118" fmla="*/ 96795 w 99"/>
              <a:gd name="T119" fmla="*/ 73377 h 99"/>
              <a:gd name="T120" fmla="*/ 93673 w 99"/>
              <a:gd name="T121" fmla="*/ 79622 h 99"/>
              <a:gd name="T122" fmla="*/ 88989 w 99"/>
              <a:gd name="T123" fmla="*/ 82744 h 99"/>
              <a:gd name="T124" fmla="*/ 88989 w 99"/>
              <a:gd name="T125" fmla="*/ 82744 h 9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99" h="99">
                <a:moveTo>
                  <a:pt x="50" y="0"/>
                </a:moveTo>
                <a:lnTo>
                  <a:pt x="50" y="0"/>
                </a:lnTo>
                <a:lnTo>
                  <a:pt x="40" y="1"/>
                </a:lnTo>
                <a:lnTo>
                  <a:pt x="30" y="4"/>
                </a:lnTo>
                <a:lnTo>
                  <a:pt x="23" y="9"/>
                </a:lnTo>
                <a:lnTo>
                  <a:pt x="15" y="15"/>
                </a:lnTo>
                <a:lnTo>
                  <a:pt x="9" y="22"/>
                </a:lnTo>
                <a:lnTo>
                  <a:pt x="4" y="30"/>
                </a:lnTo>
                <a:lnTo>
                  <a:pt x="2" y="40"/>
                </a:lnTo>
                <a:lnTo>
                  <a:pt x="0" y="49"/>
                </a:lnTo>
                <a:lnTo>
                  <a:pt x="2" y="59"/>
                </a:lnTo>
                <a:lnTo>
                  <a:pt x="4" y="69"/>
                </a:lnTo>
                <a:lnTo>
                  <a:pt x="9" y="77"/>
                </a:lnTo>
                <a:lnTo>
                  <a:pt x="15" y="84"/>
                </a:lnTo>
                <a:lnTo>
                  <a:pt x="23" y="90"/>
                </a:lnTo>
                <a:lnTo>
                  <a:pt x="30" y="95"/>
                </a:lnTo>
                <a:lnTo>
                  <a:pt x="40" y="97"/>
                </a:lnTo>
                <a:lnTo>
                  <a:pt x="50" y="99"/>
                </a:lnTo>
                <a:lnTo>
                  <a:pt x="60" y="97"/>
                </a:lnTo>
                <a:lnTo>
                  <a:pt x="69" y="95"/>
                </a:lnTo>
                <a:lnTo>
                  <a:pt x="77" y="90"/>
                </a:lnTo>
                <a:lnTo>
                  <a:pt x="84" y="84"/>
                </a:lnTo>
                <a:lnTo>
                  <a:pt x="90" y="77"/>
                </a:lnTo>
                <a:lnTo>
                  <a:pt x="95" y="69"/>
                </a:lnTo>
                <a:lnTo>
                  <a:pt x="98" y="59"/>
                </a:lnTo>
                <a:lnTo>
                  <a:pt x="99" y="49"/>
                </a:lnTo>
                <a:lnTo>
                  <a:pt x="98" y="40"/>
                </a:lnTo>
                <a:lnTo>
                  <a:pt x="95" y="30"/>
                </a:lnTo>
                <a:lnTo>
                  <a:pt x="90" y="22"/>
                </a:lnTo>
                <a:lnTo>
                  <a:pt x="84" y="15"/>
                </a:lnTo>
                <a:lnTo>
                  <a:pt x="77" y="9"/>
                </a:lnTo>
                <a:lnTo>
                  <a:pt x="69" y="4"/>
                </a:lnTo>
                <a:lnTo>
                  <a:pt x="60" y="1"/>
                </a:lnTo>
                <a:lnTo>
                  <a:pt x="50" y="0"/>
                </a:lnTo>
                <a:close/>
                <a:moveTo>
                  <a:pt x="57" y="53"/>
                </a:moveTo>
                <a:lnTo>
                  <a:pt x="60" y="74"/>
                </a:lnTo>
                <a:lnTo>
                  <a:pt x="40" y="74"/>
                </a:lnTo>
                <a:lnTo>
                  <a:pt x="42" y="53"/>
                </a:lnTo>
                <a:lnTo>
                  <a:pt x="40" y="51"/>
                </a:lnTo>
                <a:lnTo>
                  <a:pt x="37" y="47"/>
                </a:lnTo>
                <a:lnTo>
                  <a:pt x="35" y="43"/>
                </a:lnTo>
                <a:lnTo>
                  <a:pt x="35" y="40"/>
                </a:lnTo>
                <a:lnTo>
                  <a:pt x="36" y="33"/>
                </a:lnTo>
                <a:lnTo>
                  <a:pt x="40" y="30"/>
                </a:lnTo>
                <a:lnTo>
                  <a:pt x="43" y="26"/>
                </a:lnTo>
                <a:lnTo>
                  <a:pt x="50" y="25"/>
                </a:lnTo>
                <a:lnTo>
                  <a:pt x="56" y="26"/>
                </a:lnTo>
                <a:lnTo>
                  <a:pt x="60" y="30"/>
                </a:lnTo>
                <a:lnTo>
                  <a:pt x="63" y="33"/>
                </a:lnTo>
                <a:lnTo>
                  <a:pt x="64" y="40"/>
                </a:lnTo>
                <a:lnTo>
                  <a:pt x="64" y="43"/>
                </a:lnTo>
                <a:lnTo>
                  <a:pt x="62" y="47"/>
                </a:lnTo>
                <a:lnTo>
                  <a:pt x="60" y="51"/>
                </a:lnTo>
                <a:lnTo>
                  <a:pt x="57" y="53"/>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35" name="Freeform 39">
            <a:extLst>
              <a:ext uri="{FF2B5EF4-FFF2-40B4-BE49-F238E27FC236}">
                <a16:creationId xmlns:a16="http://schemas.microsoft.com/office/drawing/2014/main" id="{261201D1-092D-486D-93FE-D67DE14D3371}"/>
              </a:ext>
            </a:extLst>
          </p:cNvPr>
          <p:cNvSpPr>
            <a:spLocks noEditPoints="1"/>
          </p:cNvSpPr>
          <p:nvPr/>
        </p:nvSpPr>
        <p:spPr bwMode="auto">
          <a:xfrm>
            <a:off x="10138834" y="1145117"/>
            <a:ext cx="226484" cy="211667"/>
          </a:xfrm>
          <a:custGeom>
            <a:avLst/>
            <a:gdLst>
              <a:gd name="T0" fmla="*/ 154558 w 108"/>
              <a:gd name="T1" fmla="*/ 15312 h 104"/>
              <a:gd name="T2" fmla="*/ 138946 w 108"/>
              <a:gd name="T3" fmla="*/ 15312 h 104"/>
              <a:gd name="T4" fmla="*/ 138946 w 108"/>
              <a:gd name="T5" fmla="*/ 0 h 104"/>
              <a:gd name="T6" fmla="*/ 123334 w 108"/>
              <a:gd name="T7" fmla="*/ 0 h 104"/>
              <a:gd name="T8" fmla="*/ 123334 w 108"/>
              <a:gd name="T9" fmla="*/ 38279 h 104"/>
              <a:gd name="T10" fmla="*/ 107722 w 108"/>
              <a:gd name="T11" fmla="*/ 38279 h 104"/>
              <a:gd name="T12" fmla="*/ 107722 w 108"/>
              <a:gd name="T13" fmla="*/ 15312 h 104"/>
              <a:gd name="T14" fmla="*/ 60887 w 108"/>
              <a:gd name="T15" fmla="*/ 15312 h 104"/>
              <a:gd name="T16" fmla="*/ 60887 w 108"/>
              <a:gd name="T17" fmla="*/ 0 h 104"/>
              <a:gd name="T18" fmla="*/ 46836 w 108"/>
              <a:gd name="T19" fmla="*/ 0 h 104"/>
              <a:gd name="T20" fmla="*/ 46836 w 108"/>
              <a:gd name="T21" fmla="*/ 38279 h 104"/>
              <a:gd name="T22" fmla="*/ 31224 w 108"/>
              <a:gd name="T23" fmla="*/ 38279 h 104"/>
              <a:gd name="T24" fmla="*/ 31224 w 108"/>
              <a:gd name="T25" fmla="*/ 15312 h 104"/>
              <a:gd name="T26" fmla="*/ 15612 w 108"/>
              <a:gd name="T27" fmla="*/ 15312 h 104"/>
              <a:gd name="T28" fmla="*/ 15612 w 108"/>
              <a:gd name="T29" fmla="*/ 15312 h 104"/>
              <a:gd name="T30" fmla="*/ 9367 w 108"/>
              <a:gd name="T31" fmla="*/ 16843 h 104"/>
              <a:gd name="T32" fmla="*/ 3122 w 108"/>
              <a:gd name="T33" fmla="*/ 18374 h 104"/>
              <a:gd name="T34" fmla="*/ 1561 w 108"/>
              <a:gd name="T35" fmla="*/ 24499 h 104"/>
              <a:gd name="T36" fmla="*/ 0 w 108"/>
              <a:gd name="T37" fmla="*/ 30623 h 104"/>
              <a:gd name="T38" fmla="*/ 0 w 108"/>
              <a:gd name="T39" fmla="*/ 143930 h 104"/>
              <a:gd name="T40" fmla="*/ 0 w 108"/>
              <a:gd name="T41" fmla="*/ 143930 h 104"/>
              <a:gd name="T42" fmla="*/ 1561 w 108"/>
              <a:gd name="T43" fmla="*/ 150055 h 104"/>
              <a:gd name="T44" fmla="*/ 3122 w 108"/>
              <a:gd name="T45" fmla="*/ 154648 h 104"/>
              <a:gd name="T46" fmla="*/ 9367 w 108"/>
              <a:gd name="T47" fmla="*/ 156180 h 104"/>
              <a:gd name="T48" fmla="*/ 15612 w 108"/>
              <a:gd name="T49" fmla="*/ 159242 h 104"/>
              <a:gd name="T50" fmla="*/ 154558 w 108"/>
              <a:gd name="T51" fmla="*/ 159242 h 104"/>
              <a:gd name="T52" fmla="*/ 154558 w 108"/>
              <a:gd name="T53" fmla="*/ 159242 h 104"/>
              <a:gd name="T54" fmla="*/ 159242 w 108"/>
              <a:gd name="T55" fmla="*/ 156180 h 104"/>
              <a:gd name="T56" fmla="*/ 165487 w 108"/>
              <a:gd name="T57" fmla="*/ 154648 h 104"/>
              <a:gd name="T58" fmla="*/ 167048 w 108"/>
              <a:gd name="T59" fmla="*/ 150055 h 104"/>
              <a:gd name="T60" fmla="*/ 168609 w 108"/>
              <a:gd name="T61" fmla="*/ 143930 h 104"/>
              <a:gd name="T62" fmla="*/ 168609 w 108"/>
              <a:gd name="T63" fmla="*/ 30623 h 104"/>
              <a:gd name="T64" fmla="*/ 168609 w 108"/>
              <a:gd name="T65" fmla="*/ 30623 h 104"/>
              <a:gd name="T66" fmla="*/ 167048 w 108"/>
              <a:gd name="T67" fmla="*/ 24499 h 104"/>
              <a:gd name="T68" fmla="*/ 165487 w 108"/>
              <a:gd name="T69" fmla="*/ 18374 h 104"/>
              <a:gd name="T70" fmla="*/ 159242 w 108"/>
              <a:gd name="T71" fmla="*/ 16843 h 104"/>
              <a:gd name="T72" fmla="*/ 154558 w 108"/>
              <a:gd name="T73" fmla="*/ 15312 h 104"/>
              <a:gd name="T74" fmla="*/ 154558 w 108"/>
              <a:gd name="T75" fmla="*/ 15312 h 104"/>
              <a:gd name="T76" fmla="*/ 53081 w 108"/>
              <a:gd name="T77" fmla="*/ 136274 h 104"/>
              <a:gd name="T78" fmla="*/ 23418 w 108"/>
              <a:gd name="T79" fmla="*/ 136274 h 104"/>
              <a:gd name="T80" fmla="*/ 23418 w 108"/>
              <a:gd name="T81" fmla="*/ 105651 h 104"/>
              <a:gd name="T82" fmla="*/ 53081 w 108"/>
              <a:gd name="T83" fmla="*/ 105651 h 104"/>
              <a:gd name="T84" fmla="*/ 53081 w 108"/>
              <a:gd name="T85" fmla="*/ 136274 h 104"/>
              <a:gd name="T86" fmla="*/ 53081 w 108"/>
              <a:gd name="T87" fmla="*/ 90339 h 104"/>
              <a:gd name="T88" fmla="*/ 23418 w 108"/>
              <a:gd name="T89" fmla="*/ 90339 h 104"/>
              <a:gd name="T90" fmla="*/ 23418 w 108"/>
              <a:gd name="T91" fmla="*/ 61247 h 104"/>
              <a:gd name="T92" fmla="*/ 53081 w 108"/>
              <a:gd name="T93" fmla="*/ 61247 h 104"/>
              <a:gd name="T94" fmla="*/ 53081 w 108"/>
              <a:gd name="T95" fmla="*/ 90339 h 104"/>
              <a:gd name="T96" fmla="*/ 99916 w 108"/>
              <a:gd name="T97" fmla="*/ 136274 h 104"/>
              <a:gd name="T98" fmla="*/ 68693 w 108"/>
              <a:gd name="T99" fmla="*/ 136274 h 104"/>
              <a:gd name="T100" fmla="*/ 68693 w 108"/>
              <a:gd name="T101" fmla="*/ 105651 h 104"/>
              <a:gd name="T102" fmla="*/ 99916 w 108"/>
              <a:gd name="T103" fmla="*/ 105651 h 104"/>
              <a:gd name="T104" fmla="*/ 99916 w 108"/>
              <a:gd name="T105" fmla="*/ 136274 h 104"/>
              <a:gd name="T106" fmla="*/ 99916 w 108"/>
              <a:gd name="T107" fmla="*/ 90339 h 104"/>
              <a:gd name="T108" fmla="*/ 68693 w 108"/>
              <a:gd name="T109" fmla="*/ 90339 h 104"/>
              <a:gd name="T110" fmla="*/ 68693 w 108"/>
              <a:gd name="T111" fmla="*/ 61247 h 104"/>
              <a:gd name="T112" fmla="*/ 99916 w 108"/>
              <a:gd name="T113" fmla="*/ 61247 h 104"/>
              <a:gd name="T114" fmla="*/ 99916 w 108"/>
              <a:gd name="T115" fmla="*/ 90339 h 104"/>
              <a:gd name="T116" fmla="*/ 146752 w 108"/>
              <a:gd name="T117" fmla="*/ 90339 h 104"/>
              <a:gd name="T118" fmla="*/ 115528 w 108"/>
              <a:gd name="T119" fmla="*/ 90339 h 104"/>
              <a:gd name="T120" fmla="*/ 115528 w 108"/>
              <a:gd name="T121" fmla="*/ 61247 h 104"/>
              <a:gd name="T122" fmla="*/ 146752 w 108"/>
              <a:gd name="T123" fmla="*/ 61247 h 104"/>
              <a:gd name="T124" fmla="*/ 146752 w 108"/>
              <a:gd name="T125" fmla="*/ 90339 h 10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08" h="104">
                <a:moveTo>
                  <a:pt x="99" y="10"/>
                </a:moveTo>
                <a:lnTo>
                  <a:pt x="89" y="10"/>
                </a:lnTo>
                <a:lnTo>
                  <a:pt x="89" y="0"/>
                </a:lnTo>
                <a:lnTo>
                  <a:pt x="79" y="0"/>
                </a:lnTo>
                <a:lnTo>
                  <a:pt x="79" y="25"/>
                </a:lnTo>
                <a:lnTo>
                  <a:pt x="69" y="25"/>
                </a:lnTo>
                <a:lnTo>
                  <a:pt x="69" y="10"/>
                </a:lnTo>
                <a:lnTo>
                  <a:pt x="39" y="10"/>
                </a:lnTo>
                <a:lnTo>
                  <a:pt x="39" y="0"/>
                </a:lnTo>
                <a:lnTo>
                  <a:pt x="30" y="0"/>
                </a:lnTo>
                <a:lnTo>
                  <a:pt x="30" y="25"/>
                </a:lnTo>
                <a:lnTo>
                  <a:pt x="20" y="25"/>
                </a:lnTo>
                <a:lnTo>
                  <a:pt x="20" y="10"/>
                </a:lnTo>
                <a:lnTo>
                  <a:pt x="10" y="10"/>
                </a:lnTo>
                <a:lnTo>
                  <a:pt x="6" y="11"/>
                </a:lnTo>
                <a:lnTo>
                  <a:pt x="2" y="12"/>
                </a:lnTo>
                <a:lnTo>
                  <a:pt x="1" y="16"/>
                </a:lnTo>
                <a:lnTo>
                  <a:pt x="0" y="20"/>
                </a:lnTo>
                <a:lnTo>
                  <a:pt x="0" y="94"/>
                </a:lnTo>
                <a:lnTo>
                  <a:pt x="1" y="98"/>
                </a:lnTo>
                <a:lnTo>
                  <a:pt x="2" y="101"/>
                </a:lnTo>
                <a:lnTo>
                  <a:pt x="6" y="102"/>
                </a:lnTo>
                <a:lnTo>
                  <a:pt x="10" y="104"/>
                </a:lnTo>
                <a:lnTo>
                  <a:pt x="99" y="104"/>
                </a:lnTo>
                <a:lnTo>
                  <a:pt x="102" y="102"/>
                </a:lnTo>
                <a:lnTo>
                  <a:pt x="106" y="101"/>
                </a:lnTo>
                <a:lnTo>
                  <a:pt x="107" y="98"/>
                </a:lnTo>
                <a:lnTo>
                  <a:pt x="108" y="94"/>
                </a:lnTo>
                <a:lnTo>
                  <a:pt x="108" y="20"/>
                </a:lnTo>
                <a:lnTo>
                  <a:pt x="107" y="16"/>
                </a:lnTo>
                <a:lnTo>
                  <a:pt x="106" y="12"/>
                </a:lnTo>
                <a:lnTo>
                  <a:pt x="102" y="11"/>
                </a:lnTo>
                <a:lnTo>
                  <a:pt x="99" y="10"/>
                </a:lnTo>
                <a:close/>
                <a:moveTo>
                  <a:pt x="34" y="89"/>
                </a:moveTo>
                <a:lnTo>
                  <a:pt x="15" y="89"/>
                </a:lnTo>
                <a:lnTo>
                  <a:pt x="15" y="69"/>
                </a:lnTo>
                <a:lnTo>
                  <a:pt x="34" y="69"/>
                </a:lnTo>
                <a:lnTo>
                  <a:pt x="34" y="89"/>
                </a:lnTo>
                <a:close/>
                <a:moveTo>
                  <a:pt x="34" y="59"/>
                </a:moveTo>
                <a:lnTo>
                  <a:pt x="15" y="59"/>
                </a:lnTo>
                <a:lnTo>
                  <a:pt x="15" y="40"/>
                </a:lnTo>
                <a:lnTo>
                  <a:pt x="34" y="40"/>
                </a:lnTo>
                <a:lnTo>
                  <a:pt x="34" y="59"/>
                </a:lnTo>
                <a:close/>
                <a:moveTo>
                  <a:pt x="64" y="89"/>
                </a:moveTo>
                <a:lnTo>
                  <a:pt x="44" y="89"/>
                </a:lnTo>
                <a:lnTo>
                  <a:pt x="44" y="69"/>
                </a:lnTo>
                <a:lnTo>
                  <a:pt x="64" y="69"/>
                </a:lnTo>
                <a:lnTo>
                  <a:pt x="64" y="89"/>
                </a:lnTo>
                <a:close/>
                <a:moveTo>
                  <a:pt x="64" y="59"/>
                </a:moveTo>
                <a:lnTo>
                  <a:pt x="44" y="59"/>
                </a:lnTo>
                <a:lnTo>
                  <a:pt x="44" y="40"/>
                </a:lnTo>
                <a:lnTo>
                  <a:pt x="64" y="40"/>
                </a:lnTo>
                <a:lnTo>
                  <a:pt x="64" y="59"/>
                </a:lnTo>
                <a:close/>
                <a:moveTo>
                  <a:pt x="94" y="59"/>
                </a:moveTo>
                <a:lnTo>
                  <a:pt x="74" y="59"/>
                </a:lnTo>
                <a:lnTo>
                  <a:pt x="74" y="40"/>
                </a:lnTo>
                <a:lnTo>
                  <a:pt x="94" y="40"/>
                </a:lnTo>
                <a:lnTo>
                  <a:pt x="94" y="5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36" name="Freeform 40">
            <a:extLst>
              <a:ext uri="{FF2B5EF4-FFF2-40B4-BE49-F238E27FC236}">
                <a16:creationId xmlns:a16="http://schemas.microsoft.com/office/drawing/2014/main" id="{F0FC0C69-A973-48A1-AB06-07341E118723}"/>
              </a:ext>
            </a:extLst>
          </p:cNvPr>
          <p:cNvSpPr>
            <a:spLocks noEditPoints="1"/>
          </p:cNvSpPr>
          <p:nvPr/>
        </p:nvSpPr>
        <p:spPr bwMode="auto">
          <a:xfrm>
            <a:off x="9690100" y="1149352"/>
            <a:ext cx="143933" cy="207433"/>
          </a:xfrm>
          <a:custGeom>
            <a:avLst/>
            <a:gdLst>
              <a:gd name="T0" fmla="*/ 0 w 69"/>
              <a:gd name="T1" fmla="*/ 129581 h 99"/>
              <a:gd name="T2" fmla="*/ 0 w 69"/>
              <a:gd name="T3" fmla="*/ 146754 h 99"/>
              <a:gd name="T4" fmla="*/ 0 w 69"/>
              <a:gd name="T5" fmla="*/ 146754 h 99"/>
              <a:gd name="T6" fmla="*/ 0 w 69"/>
              <a:gd name="T7" fmla="*/ 149876 h 99"/>
              <a:gd name="T8" fmla="*/ 1561 w 69"/>
              <a:gd name="T9" fmla="*/ 151438 h 99"/>
              <a:gd name="T10" fmla="*/ 3122 w 69"/>
              <a:gd name="T11" fmla="*/ 154560 h 99"/>
              <a:gd name="T12" fmla="*/ 7806 w 69"/>
              <a:gd name="T13" fmla="*/ 154560 h 99"/>
              <a:gd name="T14" fmla="*/ 99918 w 69"/>
              <a:gd name="T15" fmla="*/ 154560 h 99"/>
              <a:gd name="T16" fmla="*/ 99918 w 69"/>
              <a:gd name="T17" fmla="*/ 154560 h 99"/>
              <a:gd name="T18" fmla="*/ 103040 w 69"/>
              <a:gd name="T19" fmla="*/ 154560 h 99"/>
              <a:gd name="T20" fmla="*/ 106163 w 69"/>
              <a:gd name="T21" fmla="*/ 151438 h 99"/>
              <a:gd name="T22" fmla="*/ 107724 w 69"/>
              <a:gd name="T23" fmla="*/ 149876 h 99"/>
              <a:gd name="T24" fmla="*/ 107724 w 69"/>
              <a:gd name="T25" fmla="*/ 146754 h 99"/>
              <a:gd name="T26" fmla="*/ 107724 w 69"/>
              <a:gd name="T27" fmla="*/ 129581 h 99"/>
              <a:gd name="T28" fmla="*/ 107724 w 69"/>
              <a:gd name="T29" fmla="*/ 129581 h 99"/>
              <a:gd name="T30" fmla="*/ 106163 w 69"/>
              <a:gd name="T31" fmla="*/ 121775 h 99"/>
              <a:gd name="T32" fmla="*/ 99918 w 69"/>
              <a:gd name="T33" fmla="*/ 113968 h 99"/>
              <a:gd name="T34" fmla="*/ 65571 w 69"/>
              <a:gd name="T35" fmla="*/ 76499 h 99"/>
              <a:gd name="T36" fmla="*/ 99918 w 69"/>
              <a:gd name="T37" fmla="*/ 40592 h 99"/>
              <a:gd name="T38" fmla="*/ 99918 w 69"/>
              <a:gd name="T39" fmla="*/ 40592 h 99"/>
              <a:gd name="T40" fmla="*/ 106163 w 69"/>
              <a:gd name="T41" fmla="*/ 32785 h 99"/>
              <a:gd name="T42" fmla="*/ 107724 w 69"/>
              <a:gd name="T43" fmla="*/ 24979 h 99"/>
              <a:gd name="T44" fmla="*/ 107724 w 69"/>
              <a:gd name="T45" fmla="*/ 7806 h 99"/>
              <a:gd name="T46" fmla="*/ 107724 w 69"/>
              <a:gd name="T47" fmla="*/ 7806 h 99"/>
              <a:gd name="T48" fmla="*/ 107724 w 69"/>
              <a:gd name="T49" fmla="*/ 4684 h 99"/>
              <a:gd name="T50" fmla="*/ 106163 w 69"/>
              <a:gd name="T51" fmla="*/ 1561 h 99"/>
              <a:gd name="T52" fmla="*/ 103040 w 69"/>
              <a:gd name="T53" fmla="*/ 0 h 99"/>
              <a:gd name="T54" fmla="*/ 99918 w 69"/>
              <a:gd name="T55" fmla="*/ 0 h 99"/>
              <a:gd name="T56" fmla="*/ 7806 w 69"/>
              <a:gd name="T57" fmla="*/ 0 h 99"/>
              <a:gd name="T58" fmla="*/ 7806 w 69"/>
              <a:gd name="T59" fmla="*/ 0 h 99"/>
              <a:gd name="T60" fmla="*/ 3122 w 69"/>
              <a:gd name="T61" fmla="*/ 0 h 99"/>
              <a:gd name="T62" fmla="*/ 1561 w 69"/>
              <a:gd name="T63" fmla="*/ 1561 h 99"/>
              <a:gd name="T64" fmla="*/ 0 w 69"/>
              <a:gd name="T65" fmla="*/ 4684 h 99"/>
              <a:gd name="T66" fmla="*/ 0 w 69"/>
              <a:gd name="T67" fmla="*/ 7806 h 99"/>
              <a:gd name="T68" fmla="*/ 0 w 69"/>
              <a:gd name="T69" fmla="*/ 24979 h 99"/>
              <a:gd name="T70" fmla="*/ 0 w 69"/>
              <a:gd name="T71" fmla="*/ 24979 h 99"/>
              <a:gd name="T72" fmla="*/ 1561 w 69"/>
              <a:gd name="T73" fmla="*/ 32785 h 99"/>
              <a:gd name="T74" fmla="*/ 7806 w 69"/>
              <a:gd name="T75" fmla="*/ 40592 h 99"/>
              <a:gd name="T76" fmla="*/ 42153 w 69"/>
              <a:gd name="T77" fmla="*/ 76499 h 99"/>
              <a:gd name="T78" fmla="*/ 7806 w 69"/>
              <a:gd name="T79" fmla="*/ 113968 h 99"/>
              <a:gd name="T80" fmla="*/ 7806 w 69"/>
              <a:gd name="T81" fmla="*/ 113968 h 99"/>
              <a:gd name="T82" fmla="*/ 1561 w 69"/>
              <a:gd name="T83" fmla="*/ 121775 h 99"/>
              <a:gd name="T84" fmla="*/ 0 w 69"/>
              <a:gd name="T85" fmla="*/ 129581 h 99"/>
              <a:gd name="T86" fmla="*/ 0 w 69"/>
              <a:gd name="T87" fmla="*/ 129581 h 99"/>
              <a:gd name="T88" fmla="*/ 31224 w 69"/>
              <a:gd name="T89" fmla="*/ 23418 h 99"/>
              <a:gd name="T90" fmla="*/ 76500 w 69"/>
              <a:gd name="T91" fmla="*/ 23418 h 99"/>
              <a:gd name="T92" fmla="*/ 53081 w 69"/>
              <a:gd name="T93" fmla="*/ 46836 h 99"/>
              <a:gd name="T94" fmla="*/ 31224 w 69"/>
              <a:gd name="T95" fmla="*/ 23418 h 99"/>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69" h="99">
                <a:moveTo>
                  <a:pt x="0" y="83"/>
                </a:moveTo>
                <a:lnTo>
                  <a:pt x="0" y="94"/>
                </a:lnTo>
                <a:lnTo>
                  <a:pt x="0" y="96"/>
                </a:lnTo>
                <a:lnTo>
                  <a:pt x="1" y="97"/>
                </a:lnTo>
                <a:lnTo>
                  <a:pt x="2" y="99"/>
                </a:lnTo>
                <a:lnTo>
                  <a:pt x="5" y="99"/>
                </a:lnTo>
                <a:lnTo>
                  <a:pt x="64" y="99"/>
                </a:lnTo>
                <a:lnTo>
                  <a:pt x="66" y="99"/>
                </a:lnTo>
                <a:lnTo>
                  <a:pt x="68" y="97"/>
                </a:lnTo>
                <a:lnTo>
                  <a:pt x="69" y="96"/>
                </a:lnTo>
                <a:lnTo>
                  <a:pt x="69" y="94"/>
                </a:lnTo>
                <a:lnTo>
                  <a:pt x="69" y="83"/>
                </a:lnTo>
                <a:lnTo>
                  <a:pt x="68" y="78"/>
                </a:lnTo>
                <a:lnTo>
                  <a:pt x="64" y="73"/>
                </a:lnTo>
                <a:lnTo>
                  <a:pt x="42" y="49"/>
                </a:lnTo>
                <a:lnTo>
                  <a:pt x="64" y="26"/>
                </a:lnTo>
                <a:lnTo>
                  <a:pt x="68" y="21"/>
                </a:lnTo>
                <a:lnTo>
                  <a:pt x="69" y="16"/>
                </a:lnTo>
                <a:lnTo>
                  <a:pt x="69" y="5"/>
                </a:lnTo>
                <a:lnTo>
                  <a:pt x="69" y="3"/>
                </a:lnTo>
                <a:lnTo>
                  <a:pt x="68" y="1"/>
                </a:lnTo>
                <a:lnTo>
                  <a:pt x="66" y="0"/>
                </a:lnTo>
                <a:lnTo>
                  <a:pt x="64" y="0"/>
                </a:lnTo>
                <a:lnTo>
                  <a:pt x="5" y="0"/>
                </a:lnTo>
                <a:lnTo>
                  <a:pt x="2" y="0"/>
                </a:lnTo>
                <a:lnTo>
                  <a:pt x="1" y="1"/>
                </a:lnTo>
                <a:lnTo>
                  <a:pt x="0" y="3"/>
                </a:lnTo>
                <a:lnTo>
                  <a:pt x="0" y="5"/>
                </a:lnTo>
                <a:lnTo>
                  <a:pt x="0" y="16"/>
                </a:lnTo>
                <a:lnTo>
                  <a:pt x="1" y="21"/>
                </a:lnTo>
                <a:lnTo>
                  <a:pt x="5" y="26"/>
                </a:lnTo>
                <a:lnTo>
                  <a:pt x="27" y="49"/>
                </a:lnTo>
                <a:lnTo>
                  <a:pt x="5" y="73"/>
                </a:lnTo>
                <a:lnTo>
                  <a:pt x="1" y="78"/>
                </a:lnTo>
                <a:lnTo>
                  <a:pt x="0" y="83"/>
                </a:lnTo>
                <a:close/>
                <a:moveTo>
                  <a:pt x="20" y="15"/>
                </a:moveTo>
                <a:lnTo>
                  <a:pt x="49" y="15"/>
                </a:lnTo>
                <a:lnTo>
                  <a:pt x="34" y="30"/>
                </a:lnTo>
                <a:lnTo>
                  <a:pt x="20" y="15"/>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37" name="Freeform 41">
            <a:extLst>
              <a:ext uri="{FF2B5EF4-FFF2-40B4-BE49-F238E27FC236}">
                <a16:creationId xmlns:a16="http://schemas.microsoft.com/office/drawing/2014/main" id="{CAF32F93-DE24-4902-A313-C405F96DEB85}"/>
              </a:ext>
            </a:extLst>
          </p:cNvPr>
          <p:cNvSpPr>
            <a:spLocks/>
          </p:cNvSpPr>
          <p:nvPr/>
        </p:nvSpPr>
        <p:spPr bwMode="auto">
          <a:xfrm>
            <a:off x="10644718" y="1162051"/>
            <a:ext cx="207433" cy="82549"/>
          </a:xfrm>
          <a:custGeom>
            <a:avLst/>
            <a:gdLst>
              <a:gd name="T0" fmla="*/ 146674 w 98"/>
              <a:gd name="T1" fmla="*/ 60888 h 39"/>
              <a:gd name="T2" fmla="*/ 146674 w 98"/>
              <a:gd name="T3" fmla="*/ 60888 h 39"/>
              <a:gd name="T4" fmla="*/ 152983 w 98"/>
              <a:gd name="T5" fmla="*/ 59327 h 39"/>
              <a:gd name="T6" fmla="*/ 154560 w 98"/>
              <a:gd name="T7" fmla="*/ 56204 h 39"/>
              <a:gd name="T8" fmla="*/ 154560 w 98"/>
              <a:gd name="T9" fmla="*/ 56204 h 39"/>
              <a:gd name="T10" fmla="*/ 152983 w 98"/>
              <a:gd name="T11" fmla="*/ 49959 h 39"/>
              <a:gd name="T12" fmla="*/ 149829 w 98"/>
              <a:gd name="T13" fmla="*/ 46837 h 39"/>
              <a:gd name="T14" fmla="*/ 9463 w 98"/>
              <a:gd name="T15" fmla="*/ 0 h 39"/>
              <a:gd name="T16" fmla="*/ 9463 w 98"/>
              <a:gd name="T17" fmla="*/ 0 h 39"/>
              <a:gd name="T18" fmla="*/ 4731 w 98"/>
              <a:gd name="T19" fmla="*/ 0 h 39"/>
              <a:gd name="T20" fmla="*/ 1577 w 98"/>
              <a:gd name="T21" fmla="*/ 1561 h 39"/>
              <a:gd name="T22" fmla="*/ 1577 w 98"/>
              <a:gd name="T23" fmla="*/ 1561 h 39"/>
              <a:gd name="T24" fmla="*/ 0 w 98"/>
              <a:gd name="T25" fmla="*/ 6245 h 39"/>
              <a:gd name="T26" fmla="*/ 1577 w 98"/>
              <a:gd name="T27" fmla="*/ 9367 h 39"/>
              <a:gd name="T28" fmla="*/ 28389 w 98"/>
              <a:gd name="T29" fmla="*/ 57766 h 39"/>
              <a:gd name="T30" fmla="*/ 28389 w 98"/>
              <a:gd name="T31" fmla="*/ 57766 h 39"/>
              <a:gd name="T32" fmla="*/ 33120 w 98"/>
              <a:gd name="T33" fmla="*/ 59327 h 39"/>
              <a:gd name="T34" fmla="*/ 36274 w 98"/>
              <a:gd name="T35" fmla="*/ 60888 h 39"/>
              <a:gd name="T36" fmla="*/ 146674 w 98"/>
              <a:gd name="T37" fmla="*/ 60888 h 3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98" h="39">
                <a:moveTo>
                  <a:pt x="93" y="39"/>
                </a:moveTo>
                <a:lnTo>
                  <a:pt x="93" y="39"/>
                </a:lnTo>
                <a:lnTo>
                  <a:pt x="97" y="38"/>
                </a:lnTo>
                <a:lnTo>
                  <a:pt x="98" y="36"/>
                </a:lnTo>
                <a:lnTo>
                  <a:pt x="97" y="32"/>
                </a:lnTo>
                <a:lnTo>
                  <a:pt x="95" y="30"/>
                </a:lnTo>
                <a:lnTo>
                  <a:pt x="6" y="0"/>
                </a:lnTo>
                <a:lnTo>
                  <a:pt x="3" y="0"/>
                </a:lnTo>
                <a:lnTo>
                  <a:pt x="1" y="1"/>
                </a:lnTo>
                <a:lnTo>
                  <a:pt x="0" y="4"/>
                </a:lnTo>
                <a:lnTo>
                  <a:pt x="1" y="6"/>
                </a:lnTo>
                <a:lnTo>
                  <a:pt x="18" y="37"/>
                </a:lnTo>
                <a:lnTo>
                  <a:pt x="21" y="38"/>
                </a:lnTo>
                <a:lnTo>
                  <a:pt x="23" y="39"/>
                </a:lnTo>
                <a:lnTo>
                  <a:pt x="93" y="3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38" name="Freeform 42">
            <a:extLst>
              <a:ext uri="{FF2B5EF4-FFF2-40B4-BE49-F238E27FC236}">
                <a16:creationId xmlns:a16="http://schemas.microsoft.com/office/drawing/2014/main" id="{37C3BFF4-6F8E-4DB4-81BF-F0A20D495359}"/>
              </a:ext>
            </a:extLst>
          </p:cNvPr>
          <p:cNvSpPr>
            <a:spLocks/>
          </p:cNvSpPr>
          <p:nvPr/>
        </p:nvSpPr>
        <p:spPr bwMode="auto">
          <a:xfrm>
            <a:off x="10644718" y="1263651"/>
            <a:ext cx="207433" cy="86783"/>
          </a:xfrm>
          <a:custGeom>
            <a:avLst/>
            <a:gdLst>
              <a:gd name="T0" fmla="*/ 36274 w 98"/>
              <a:gd name="T1" fmla="*/ 0 h 40"/>
              <a:gd name="T2" fmla="*/ 36274 w 98"/>
              <a:gd name="T3" fmla="*/ 0 h 40"/>
              <a:gd name="T4" fmla="*/ 33120 w 98"/>
              <a:gd name="T5" fmla="*/ 3279 h 40"/>
              <a:gd name="T6" fmla="*/ 28389 w 98"/>
              <a:gd name="T7" fmla="*/ 4918 h 40"/>
              <a:gd name="T8" fmla="*/ 1577 w 98"/>
              <a:gd name="T9" fmla="*/ 55735 h 40"/>
              <a:gd name="T10" fmla="*/ 1577 w 98"/>
              <a:gd name="T11" fmla="*/ 55735 h 40"/>
              <a:gd name="T12" fmla="*/ 0 w 98"/>
              <a:gd name="T13" fmla="*/ 59014 h 40"/>
              <a:gd name="T14" fmla="*/ 1577 w 98"/>
              <a:gd name="T15" fmla="*/ 63932 h 40"/>
              <a:gd name="T16" fmla="*/ 1577 w 98"/>
              <a:gd name="T17" fmla="*/ 63932 h 40"/>
              <a:gd name="T18" fmla="*/ 4731 w 98"/>
              <a:gd name="T19" fmla="*/ 65571 h 40"/>
              <a:gd name="T20" fmla="*/ 9463 w 98"/>
              <a:gd name="T21" fmla="*/ 65571 h 40"/>
              <a:gd name="T22" fmla="*/ 149829 w 98"/>
              <a:gd name="T23" fmla="*/ 16393 h 40"/>
              <a:gd name="T24" fmla="*/ 149829 w 98"/>
              <a:gd name="T25" fmla="*/ 16393 h 40"/>
              <a:gd name="T26" fmla="*/ 152983 w 98"/>
              <a:gd name="T27" fmla="*/ 13114 h 40"/>
              <a:gd name="T28" fmla="*/ 154560 w 98"/>
              <a:gd name="T29" fmla="*/ 6557 h 40"/>
              <a:gd name="T30" fmla="*/ 154560 w 98"/>
              <a:gd name="T31" fmla="*/ 6557 h 40"/>
              <a:gd name="T32" fmla="*/ 152983 w 98"/>
              <a:gd name="T33" fmla="*/ 3279 h 40"/>
              <a:gd name="T34" fmla="*/ 146674 w 98"/>
              <a:gd name="T35" fmla="*/ 0 h 40"/>
              <a:gd name="T36" fmla="*/ 36274 w 98"/>
              <a:gd name="T37" fmla="*/ 0 h 4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98" h="40">
                <a:moveTo>
                  <a:pt x="23" y="0"/>
                </a:moveTo>
                <a:lnTo>
                  <a:pt x="23" y="0"/>
                </a:lnTo>
                <a:lnTo>
                  <a:pt x="21" y="2"/>
                </a:lnTo>
                <a:lnTo>
                  <a:pt x="18" y="3"/>
                </a:lnTo>
                <a:lnTo>
                  <a:pt x="1" y="34"/>
                </a:lnTo>
                <a:lnTo>
                  <a:pt x="0" y="36"/>
                </a:lnTo>
                <a:lnTo>
                  <a:pt x="1" y="39"/>
                </a:lnTo>
                <a:lnTo>
                  <a:pt x="3" y="40"/>
                </a:lnTo>
                <a:lnTo>
                  <a:pt x="6" y="40"/>
                </a:lnTo>
                <a:lnTo>
                  <a:pt x="95" y="10"/>
                </a:lnTo>
                <a:lnTo>
                  <a:pt x="97" y="8"/>
                </a:lnTo>
                <a:lnTo>
                  <a:pt x="98" y="4"/>
                </a:lnTo>
                <a:lnTo>
                  <a:pt x="97" y="2"/>
                </a:lnTo>
                <a:lnTo>
                  <a:pt x="93" y="0"/>
                </a:lnTo>
                <a:lnTo>
                  <a:pt x="23"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39" name="Freeform 43">
            <a:extLst>
              <a:ext uri="{FF2B5EF4-FFF2-40B4-BE49-F238E27FC236}">
                <a16:creationId xmlns:a16="http://schemas.microsoft.com/office/drawing/2014/main" id="{0389B9CA-F8AB-4FA7-8256-9D24B9F4FF75}"/>
              </a:ext>
            </a:extLst>
          </p:cNvPr>
          <p:cNvSpPr>
            <a:spLocks noEditPoints="1"/>
          </p:cNvSpPr>
          <p:nvPr/>
        </p:nvSpPr>
        <p:spPr bwMode="auto">
          <a:xfrm>
            <a:off x="11133668" y="1149351"/>
            <a:ext cx="218017" cy="213783"/>
          </a:xfrm>
          <a:custGeom>
            <a:avLst/>
            <a:gdLst>
              <a:gd name="T0" fmla="*/ 66202 w 104"/>
              <a:gd name="T1" fmla="*/ 1546 h 103"/>
              <a:gd name="T2" fmla="*/ 23643 w 104"/>
              <a:gd name="T3" fmla="*/ 21645 h 103"/>
              <a:gd name="T4" fmla="*/ 1576 w 104"/>
              <a:gd name="T5" fmla="*/ 64934 h 103"/>
              <a:gd name="T6" fmla="*/ 1576 w 104"/>
              <a:gd name="T7" fmla="*/ 94308 h 103"/>
              <a:gd name="T8" fmla="*/ 23643 w 104"/>
              <a:gd name="T9" fmla="*/ 136051 h 103"/>
              <a:gd name="T10" fmla="*/ 66202 w 104"/>
              <a:gd name="T11" fmla="*/ 157696 h 103"/>
              <a:gd name="T12" fmla="*/ 92998 w 104"/>
              <a:gd name="T13" fmla="*/ 159242 h 103"/>
              <a:gd name="T14" fmla="*/ 127675 w 104"/>
              <a:gd name="T15" fmla="*/ 146874 h 103"/>
              <a:gd name="T16" fmla="*/ 107184 w 104"/>
              <a:gd name="T17" fmla="*/ 131413 h 103"/>
              <a:gd name="T18" fmla="*/ 81964 w 104"/>
              <a:gd name="T19" fmla="*/ 136051 h 103"/>
              <a:gd name="T20" fmla="*/ 58321 w 104"/>
              <a:gd name="T21" fmla="*/ 132959 h 103"/>
              <a:gd name="T22" fmla="*/ 33101 w 104"/>
              <a:gd name="T23" fmla="*/ 111315 h 103"/>
              <a:gd name="T24" fmla="*/ 23643 w 104"/>
              <a:gd name="T25" fmla="*/ 78848 h 103"/>
              <a:gd name="T26" fmla="*/ 26796 w 104"/>
              <a:gd name="T27" fmla="*/ 57203 h 103"/>
              <a:gd name="T28" fmla="*/ 48863 w 104"/>
              <a:gd name="T29" fmla="*/ 32467 h 103"/>
              <a:gd name="T30" fmla="*/ 81964 w 104"/>
              <a:gd name="T31" fmla="*/ 21645 h 103"/>
              <a:gd name="T32" fmla="*/ 105607 w 104"/>
              <a:gd name="T33" fmla="*/ 26283 h 103"/>
              <a:gd name="T34" fmla="*/ 130827 w 104"/>
              <a:gd name="T35" fmla="*/ 46381 h 103"/>
              <a:gd name="T36" fmla="*/ 140285 w 104"/>
              <a:gd name="T37" fmla="*/ 78848 h 103"/>
              <a:gd name="T38" fmla="*/ 138708 w 104"/>
              <a:gd name="T39" fmla="*/ 94308 h 103"/>
              <a:gd name="T40" fmla="*/ 127675 w 104"/>
              <a:gd name="T41" fmla="*/ 98946 h 103"/>
              <a:gd name="T42" fmla="*/ 119794 w 104"/>
              <a:gd name="T43" fmla="*/ 92762 h 103"/>
              <a:gd name="T44" fmla="*/ 119794 w 104"/>
              <a:gd name="T45" fmla="*/ 78848 h 103"/>
              <a:gd name="T46" fmla="*/ 115065 w 104"/>
              <a:gd name="T47" fmla="*/ 58749 h 103"/>
              <a:gd name="T48" fmla="*/ 97726 w 104"/>
              <a:gd name="T49" fmla="*/ 43289 h 103"/>
              <a:gd name="T50" fmla="*/ 81964 w 104"/>
              <a:gd name="T51" fmla="*/ 41743 h 103"/>
              <a:gd name="T52" fmla="*/ 59897 w 104"/>
              <a:gd name="T53" fmla="*/ 46381 h 103"/>
              <a:gd name="T54" fmla="*/ 44134 w 104"/>
              <a:gd name="T55" fmla="*/ 64934 h 103"/>
              <a:gd name="T56" fmla="*/ 42558 w 104"/>
              <a:gd name="T57" fmla="*/ 78848 h 103"/>
              <a:gd name="T58" fmla="*/ 48863 w 104"/>
              <a:gd name="T59" fmla="*/ 100493 h 103"/>
              <a:gd name="T60" fmla="*/ 66202 w 104"/>
              <a:gd name="T61" fmla="*/ 115953 h 103"/>
              <a:gd name="T62" fmla="*/ 81964 w 104"/>
              <a:gd name="T63" fmla="*/ 117499 h 103"/>
              <a:gd name="T64" fmla="*/ 105607 w 104"/>
              <a:gd name="T65" fmla="*/ 109769 h 103"/>
              <a:gd name="T66" fmla="*/ 116641 w 104"/>
              <a:gd name="T67" fmla="*/ 117499 h 103"/>
              <a:gd name="T68" fmla="*/ 132403 w 104"/>
              <a:gd name="T69" fmla="*/ 122137 h 103"/>
              <a:gd name="T70" fmla="*/ 143437 w 104"/>
              <a:gd name="T71" fmla="*/ 119045 h 103"/>
              <a:gd name="T72" fmla="*/ 157623 w 104"/>
              <a:gd name="T73" fmla="*/ 106677 h 103"/>
              <a:gd name="T74" fmla="*/ 163928 w 104"/>
              <a:gd name="T75" fmla="*/ 85032 h 103"/>
              <a:gd name="T76" fmla="*/ 160776 w 104"/>
              <a:gd name="T77" fmla="*/ 64934 h 103"/>
              <a:gd name="T78" fmla="*/ 140285 w 104"/>
              <a:gd name="T79" fmla="*/ 21645 h 103"/>
              <a:gd name="T80" fmla="*/ 97726 w 104"/>
              <a:gd name="T81" fmla="*/ 1546 h 103"/>
              <a:gd name="T82" fmla="*/ 81964 w 104"/>
              <a:gd name="T83" fmla="*/ 94308 h 103"/>
              <a:gd name="T84" fmla="*/ 69354 w 104"/>
              <a:gd name="T85" fmla="*/ 91216 h 103"/>
              <a:gd name="T86" fmla="*/ 66202 w 104"/>
              <a:gd name="T87" fmla="*/ 78848 h 103"/>
              <a:gd name="T88" fmla="*/ 75659 w 104"/>
              <a:gd name="T89" fmla="*/ 64934 h 103"/>
              <a:gd name="T90" fmla="*/ 88269 w 104"/>
              <a:gd name="T91" fmla="*/ 64934 h 103"/>
              <a:gd name="T92" fmla="*/ 97726 w 104"/>
              <a:gd name="T93" fmla="*/ 78848 h 103"/>
              <a:gd name="T94" fmla="*/ 92998 w 104"/>
              <a:gd name="T95" fmla="*/ 91216 h 103"/>
              <a:gd name="T96" fmla="*/ 81964 w 104"/>
              <a:gd name="T97" fmla="*/ 94308 h 10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104" h="103">
                <a:moveTo>
                  <a:pt x="52" y="0"/>
                </a:moveTo>
                <a:lnTo>
                  <a:pt x="52" y="0"/>
                </a:lnTo>
                <a:lnTo>
                  <a:pt x="42" y="1"/>
                </a:lnTo>
                <a:lnTo>
                  <a:pt x="32" y="3"/>
                </a:lnTo>
                <a:lnTo>
                  <a:pt x="23" y="8"/>
                </a:lnTo>
                <a:lnTo>
                  <a:pt x="15" y="14"/>
                </a:lnTo>
                <a:lnTo>
                  <a:pt x="9" y="23"/>
                </a:lnTo>
                <a:lnTo>
                  <a:pt x="4" y="32"/>
                </a:lnTo>
                <a:lnTo>
                  <a:pt x="1" y="42"/>
                </a:lnTo>
                <a:lnTo>
                  <a:pt x="0" y="51"/>
                </a:lnTo>
                <a:lnTo>
                  <a:pt x="1" y="61"/>
                </a:lnTo>
                <a:lnTo>
                  <a:pt x="4" y="71"/>
                </a:lnTo>
                <a:lnTo>
                  <a:pt x="9" y="80"/>
                </a:lnTo>
                <a:lnTo>
                  <a:pt x="15" y="88"/>
                </a:lnTo>
                <a:lnTo>
                  <a:pt x="23" y="95"/>
                </a:lnTo>
                <a:lnTo>
                  <a:pt x="32" y="99"/>
                </a:lnTo>
                <a:lnTo>
                  <a:pt x="42" y="102"/>
                </a:lnTo>
                <a:lnTo>
                  <a:pt x="52" y="103"/>
                </a:lnTo>
                <a:lnTo>
                  <a:pt x="59" y="103"/>
                </a:lnTo>
                <a:lnTo>
                  <a:pt x="67" y="101"/>
                </a:lnTo>
                <a:lnTo>
                  <a:pt x="74" y="98"/>
                </a:lnTo>
                <a:lnTo>
                  <a:pt x="81" y="95"/>
                </a:lnTo>
                <a:lnTo>
                  <a:pt x="73" y="82"/>
                </a:lnTo>
                <a:lnTo>
                  <a:pt x="68" y="85"/>
                </a:lnTo>
                <a:lnTo>
                  <a:pt x="63" y="87"/>
                </a:lnTo>
                <a:lnTo>
                  <a:pt x="58" y="88"/>
                </a:lnTo>
                <a:lnTo>
                  <a:pt x="52" y="88"/>
                </a:lnTo>
                <a:lnTo>
                  <a:pt x="44" y="87"/>
                </a:lnTo>
                <a:lnTo>
                  <a:pt x="37" y="86"/>
                </a:lnTo>
                <a:lnTo>
                  <a:pt x="31" y="82"/>
                </a:lnTo>
                <a:lnTo>
                  <a:pt x="26" y="77"/>
                </a:lnTo>
                <a:lnTo>
                  <a:pt x="21" y="72"/>
                </a:lnTo>
                <a:lnTo>
                  <a:pt x="17" y="66"/>
                </a:lnTo>
                <a:lnTo>
                  <a:pt x="16" y="59"/>
                </a:lnTo>
                <a:lnTo>
                  <a:pt x="15" y="51"/>
                </a:lnTo>
                <a:lnTo>
                  <a:pt x="16" y="44"/>
                </a:lnTo>
                <a:lnTo>
                  <a:pt x="17" y="37"/>
                </a:lnTo>
                <a:lnTo>
                  <a:pt x="21" y="30"/>
                </a:lnTo>
                <a:lnTo>
                  <a:pt x="26" y="25"/>
                </a:lnTo>
                <a:lnTo>
                  <a:pt x="31" y="21"/>
                </a:lnTo>
                <a:lnTo>
                  <a:pt x="37" y="17"/>
                </a:lnTo>
                <a:lnTo>
                  <a:pt x="44" y="16"/>
                </a:lnTo>
                <a:lnTo>
                  <a:pt x="52" y="14"/>
                </a:lnTo>
                <a:lnTo>
                  <a:pt x="59" y="16"/>
                </a:lnTo>
                <a:lnTo>
                  <a:pt x="67" y="17"/>
                </a:lnTo>
                <a:lnTo>
                  <a:pt x="73" y="21"/>
                </a:lnTo>
                <a:lnTo>
                  <a:pt x="78" y="25"/>
                </a:lnTo>
                <a:lnTo>
                  <a:pt x="83" y="30"/>
                </a:lnTo>
                <a:lnTo>
                  <a:pt x="86" y="37"/>
                </a:lnTo>
                <a:lnTo>
                  <a:pt x="88" y="44"/>
                </a:lnTo>
                <a:lnTo>
                  <a:pt x="89" y="51"/>
                </a:lnTo>
                <a:lnTo>
                  <a:pt x="89" y="55"/>
                </a:lnTo>
                <a:lnTo>
                  <a:pt x="88" y="61"/>
                </a:lnTo>
                <a:lnTo>
                  <a:pt x="86" y="62"/>
                </a:lnTo>
                <a:lnTo>
                  <a:pt x="84" y="64"/>
                </a:lnTo>
                <a:lnTo>
                  <a:pt x="81" y="64"/>
                </a:lnTo>
                <a:lnTo>
                  <a:pt x="79" y="62"/>
                </a:lnTo>
                <a:lnTo>
                  <a:pt x="76" y="60"/>
                </a:lnTo>
                <a:lnTo>
                  <a:pt x="76" y="51"/>
                </a:lnTo>
                <a:lnTo>
                  <a:pt x="76" y="46"/>
                </a:lnTo>
                <a:lnTo>
                  <a:pt x="75" y="42"/>
                </a:lnTo>
                <a:lnTo>
                  <a:pt x="73" y="38"/>
                </a:lnTo>
                <a:lnTo>
                  <a:pt x="69" y="34"/>
                </a:lnTo>
                <a:lnTo>
                  <a:pt x="65" y="30"/>
                </a:lnTo>
                <a:lnTo>
                  <a:pt x="62" y="28"/>
                </a:lnTo>
                <a:lnTo>
                  <a:pt x="57" y="27"/>
                </a:lnTo>
                <a:lnTo>
                  <a:pt x="52" y="27"/>
                </a:lnTo>
                <a:lnTo>
                  <a:pt x="47" y="27"/>
                </a:lnTo>
                <a:lnTo>
                  <a:pt x="42" y="28"/>
                </a:lnTo>
                <a:lnTo>
                  <a:pt x="38" y="30"/>
                </a:lnTo>
                <a:lnTo>
                  <a:pt x="35" y="34"/>
                </a:lnTo>
                <a:lnTo>
                  <a:pt x="31" y="38"/>
                </a:lnTo>
                <a:lnTo>
                  <a:pt x="28" y="42"/>
                </a:lnTo>
                <a:lnTo>
                  <a:pt x="27" y="46"/>
                </a:lnTo>
                <a:lnTo>
                  <a:pt x="27" y="51"/>
                </a:lnTo>
                <a:lnTo>
                  <a:pt x="27" y="56"/>
                </a:lnTo>
                <a:lnTo>
                  <a:pt x="28" y="61"/>
                </a:lnTo>
                <a:lnTo>
                  <a:pt x="31" y="65"/>
                </a:lnTo>
                <a:lnTo>
                  <a:pt x="35" y="69"/>
                </a:lnTo>
                <a:lnTo>
                  <a:pt x="38" y="72"/>
                </a:lnTo>
                <a:lnTo>
                  <a:pt x="42" y="75"/>
                </a:lnTo>
                <a:lnTo>
                  <a:pt x="47" y="76"/>
                </a:lnTo>
                <a:lnTo>
                  <a:pt x="52" y="76"/>
                </a:lnTo>
                <a:lnTo>
                  <a:pt x="56" y="76"/>
                </a:lnTo>
                <a:lnTo>
                  <a:pt x="60" y="75"/>
                </a:lnTo>
                <a:lnTo>
                  <a:pt x="67" y="71"/>
                </a:lnTo>
                <a:lnTo>
                  <a:pt x="70" y="74"/>
                </a:lnTo>
                <a:lnTo>
                  <a:pt x="74" y="76"/>
                </a:lnTo>
                <a:lnTo>
                  <a:pt x="78" y="79"/>
                </a:lnTo>
                <a:lnTo>
                  <a:pt x="81" y="79"/>
                </a:lnTo>
                <a:lnTo>
                  <a:pt x="84" y="79"/>
                </a:lnTo>
                <a:lnTo>
                  <a:pt x="88" y="79"/>
                </a:lnTo>
                <a:lnTo>
                  <a:pt x="91" y="77"/>
                </a:lnTo>
                <a:lnTo>
                  <a:pt x="95" y="75"/>
                </a:lnTo>
                <a:lnTo>
                  <a:pt x="97" y="72"/>
                </a:lnTo>
                <a:lnTo>
                  <a:pt x="100" y="69"/>
                </a:lnTo>
                <a:lnTo>
                  <a:pt x="102" y="65"/>
                </a:lnTo>
                <a:lnTo>
                  <a:pt x="104" y="60"/>
                </a:lnTo>
                <a:lnTo>
                  <a:pt x="104" y="55"/>
                </a:lnTo>
                <a:lnTo>
                  <a:pt x="104" y="51"/>
                </a:lnTo>
                <a:lnTo>
                  <a:pt x="102" y="42"/>
                </a:lnTo>
                <a:lnTo>
                  <a:pt x="100" y="32"/>
                </a:lnTo>
                <a:lnTo>
                  <a:pt x="95" y="23"/>
                </a:lnTo>
                <a:lnTo>
                  <a:pt x="89" y="14"/>
                </a:lnTo>
                <a:lnTo>
                  <a:pt x="80" y="8"/>
                </a:lnTo>
                <a:lnTo>
                  <a:pt x="72" y="3"/>
                </a:lnTo>
                <a:lnTo>
                  <a:pt x="62" y="1"/>
                </a:lnTo>
                <a:lnTo>
                  <a:pt x="52" y="0"/>
                </a:lnTo>
                <a:close/>
                <a:moveTo>
                  <a:pt x="52" y="61"/>
                </a:moveTo>
                <a:lnTo>
                  <a:pt x="52" y="61"/>
                </a:lnTo>
                <a:lnTo>
                  <a:pt x="48" y="61"/>
                </a:lnTo>
                <a:lnTo>
                  <a:pt x="44" y="59"/>
                </a:lnTo>
                <a:lnTo>
                  <a:pt x="42" y="55"/>
                </a:lnTo>
                <a:lnTo>
                  <a:pt x="42" y="51"/>
                </a:lnTo>
                <a:lnTo>
                  <a:pt x="42" y="48"/>
                </a:lnTo>
                <a:lnTo>
                  <a:pt x="44" y="44"/>
                </a:lnTo>
                <a:lnTo>
                  <a:pt x="48" y="42"/>
                </a:lnTo>
                <a:lnTo>
                  <a:pt x="52" y="42"/>
                </a:lnTo>
                <a:lnTo>
                  <a:pt x="56" y="42"/>
                </a:lnTo>
                <a:lnTo>
                  <a:pt x="59" y="44"/>
                </a:lnTo>
                <a:lnTo>
                  <a:pt x="62" y="48"/>
                </a:lnTo>
                <a:lnTo>
                  <a:pt x="62" y="51"/>
                </a:lnTo>
                <a:lnTo>
                  <a:pt x="62" y="55"/>
                </a:lnTo>
                <a:lnTo>
                  <a:pt x="59" y="59"/>
                </a:lnTo>
                <a:lnTo>
                  <a:pt x="56" y="61"/>
                </a:lnTo>
                <a:lnTo>
                  <a:pt x="52" y="61"/>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40" name="Freeform 44">
            <a:extLst>
              <a:ext uri="{FF2B5EF4-FFF2-40B4-BE49-F238E27FC236}">
                <a16:creationId xmlns:a16="http://schemas.microsoft.com/office/drawing/2014/main" id="{710C8CCE-28E2-4DC8-A0F8-5745724BB724}"/>
              </a:ext>
            </a:extLst>
          </p:cNvPr>
          <p:cNvSpPr>
            <a:spLocks noEditPoints="1"/>
          </p:cNvSpPr>
          <p:nvPr/>
        </p:nvSpPr>
        <p:spPr bwMode="auto">
          <a:xfrm>
            <a:off x="6680201" y="1674285"/>
            <a:ext cx="249767" cy="156633"/>
          </a:xfrm>
          <a:custGeom>
            <a:avLst/>
            <a:gdLst>
              <a:gd name="T0" fmla="*/ 171600 w 119"/>
              <a:gd name="T1" fmla="*/ 0 h 74"/>
              <a:gd name="T2" fmla="*/ 15743 w 119"/>
              <a:gd name="T3" fmla="*/ 0 h 74"/>
              <a:gd name="T4" fmla="*/ 15743 w 119"/>
              <a:gd name="T5" fmla="*/ 0 h 74"/>
              <a:gd name="T6" fmla="*/ 11020 w 119"/>
              <a:gd name="T7" fmla="*/ 1582 h 74"/>
              <a:gd name="T8" fmla="*/ 4723 w 119"/>
              <a:gd name="T9" fmla="*/ 3165 h 74"/>
              <a:gd name="T10" fmla="*/ 3149 w 119"/>
              <a:gd name="T11" fmla="*/ 9494 h 74"/>
              <a:gd name="T12" fmla="*/ 0 w 119"/>
              <a:gd name="T13" fmla="*/ 14241 h 74"/>
              <a:gd name="T14" fmla="*/ 0 w 119"/>
              <a:gd name="T15" fmla="*/ 101268 h 74"/>
              <a:gd name="T16" fmla="*/ 0 w 119"/>
              <a:gd name="T17" fmla="*/ 101268 h 74"/>
              <a:gd name="T18" fmla="*/ 3149 w 119"/>
              <a:gd name="T19" fmla="*/ 106015 h 74"/>
              <a:gd name="T20" fmla="*/ 4723 w 119"/>
              <a:gd name="T21" fmla="*/ 112344 h 74"/>
              <a:gd name="T22" fmla="*/ 11020 w 119"/>
              <a:gd name="T23" fmla="*/ 113926 h 74"/>
              <a:gd name="T24" fmla="*/ 15743 w 119"/>
              <a:gd name="T25" fmla="*/ 117091 h 74"/>
              <a:gd name="T26" fmla="*/ 171600 w 119"/>
              <a:gd name="T27" fmla="*/ 117091 h 74"/>
              <a:gd name="T28" fmla="*/ 171600 w 119"/>
              <a:gd name="T29" fmla="*/ 117091 h 74"/>
              <a:gd name="T30" fmla="*/ 177897 w 119"/>
              <a:gd name="T31" fmla="*/ 113926 h 74"/>
              <a:gd name="T32" fmla="*/ 182620 w 119"/>
              <a:gd name="T33" fmla="*/ 112344 h 74"/>
              <a:gd name="T34" fmla="*/ 185769 w 119"/>
              <a:gd name="T35" fmla="*/ 106015 h 74"/>
              <a:gd name="T36" fmla="*/ 187343 w 119"/>
              <a:gd name="T37" fmla="*/ 101268 h 74"/>
              <a:gd name="T38" fmla="*/ 187343 w 119"/>
              <a:gd name="T39" fmla="*/ 14241 h 74"/>
              <a:gd name="T40" fmla="*/ 187343 w 119"/>
              <a:gd name="T41" fmla="*/ 14241 h 74"/>
              <a:gd name="T42" fmla="*/ 185769 w 119"/>
              <a:gd name="T43" fmla="*/ 9494 h 74"/>
              <a:gd name="T44" fmla="*/ 182620 w 119"/>
              <a:gd name="T45" fmla="*/ 3165 h 74"/>
              <a:gd name="T46" fmla="*/ 177897 w 119"/>
              <a:gd name="T47" fmla="*/ 1582 h 74"/>
              <a:gd name="T48" fmla="*/ 171600 w 119"/>
              <a:gd name="T49" fmla="*/ 0 h 74"/>
              <a:gd name="T50" fmla="*/ 171600 w 119"/>
              <a:gd name="T51" fmla="*/ 0 h 74"/>
              <a:gd name="T52" fmla="*/ 94459 w 119"/>
              <a:gd name="T53" fmla="*/ 85445 h 74"/>
              <a:gd name="T54" fmla="*/ 23615 w 119"/>
              <a:gd name="T55" fmla="*/ 85445 h 74"/>
              <a:gd name="T56" fmla="*/ 23615 w 119"/>
              <a:gd name="T57" fmla="*/ 69622 h 74"/>
              <a:gd name="T58" fmla="*/ 94459 w 119"/>
              <a:gd name="T59" fmla="*/ 69622 h 74"/>
              <a:gd name="T60" fmla="*/ 94459 w 119"/>
              <a:gd name="T61" fmla="*/ 85445 h 74"/>
              <a:gd name="T62" fmla="*/ 94459 w 119"/>
              <a:gd name="T63" fmla="*/ 53799 h 74"/>
              <a:gd name="T64" fmla="*/ 23615 w 119"/>
              <a:gd name="T65" fmla="*/ 53799 h 74"/>
              <a:gd name="T66" fmla="*/ 23615 w 119"/>
              <a:gd name="T67" fmla="*/ 37975 h 74"/>
              <a:gd name="T68" fmla="*/ 94459 w 119"/>
              <a:gd name="T69" fmla="*/ 37975 h 74"/>
              <a:gd name="T70" fmla="*/ 94459 w 119"/>
              <a:gd name="T71" fmla="*/ 53799 h 74"/>
              <a:gd name="T72" fmla="*/ 163728 w 119"/>
              <a:gd name="T73" fmla="*/ 45887 h 74"/>
              <a:gd name="T74" fmla="*/ 132242 w 119"/>
              <a:gd name="T75" fmla="*/ 45887 h 74"/>
              <a:gd name="T76" fmla="*/ 132242 w 119"/>
              <a:gd name="T77" fmla="*/ 14241 h 74"/>
              <a:gd name="T78" fmla="*/ 163728 w 119"/>
              <a:gd name="T79" fmla="*/ 14241 h 74"/>
              <a:gd name="T80" fmla="*/ 163728 w 119"/>
              <a:gd name="T81" fmla="*/ 45887 h 7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19" h="74">
                <a:moveTo>
                  <a:pt x="109" y="0"/>
                </a:moveTo>
                <a:lnTo>
                  <a:pt x="10" y="0"/>
                </a:lnTo>
                <a:lnTo>
                  <a:pt x="7" y="1"/>
                </a:lnTo>
                <a:lnTo>
                  <a:pt x="3" y="2"/>
                </a:lnTo>
                <a:lnTo>
                  <a:pt x="2" y="6"/>
                </a:lnTo>
                <a:lnTo>
                  <a:pt x="0" y="9"/>
                </a:lnTo>
                <a:lnTo>
                  <a:pt x="0" y="64"/>
                </a:lnTo>
                <a:lnTo>
                  <a:pt x="2" y="67"/>
                </a:lnTo>
                <a:lnTo>
                  <a:pt x="3" y="71"/>
                </a:lnTo>
                <a:lnTo>
                  <a:pt x="7" y="72"/>
                </a:lnTo>
                <a:lnTo>
                  <a:pt x="10" y="74"/>
                </a:lnTo>
                <a:lnTo>
                  <a:pt x="109" y="74"/>
                </a:lnTo>
                <a:lnTo>
                  <a:pt x="113" y="72"/>
                </a:lnTo>
                <a:lnTo>
                  <a:pt x="116" y="71"/>
                </a:lnTo>
                <a:lnTo>
                  <a:pt x="118" y="67"/>
                </a:lnTo>
                <a:lnTo>
                  <a:pt x="119" y="64"/>
                </a:lnTo>
                <a:lnTo>
                  <a:pt x="119" y="9"/>
                </a:lnTo>
                <a:lnTo>
                  <a:pt x="118" y="6"/>
                </a:lnTo>
                <a:lnTo>
                  <a:pt x="116" y="2"/>
                </a:lnTo>
                <a:lnTo>
                  <a:pt x="113" y="1"/>
                </a:lnTo>
                <a:lnTo>
                  <a:pt x="109" y="0"/>
                </a:lnTo>
                <a:close/>
                <a:moveTo>
                  <a:pt x="60" y="54"/>
                </a:moveTo>
                <a:lnTo>
                  <a:pt x="15" y="54"/>
                </a:lnTo>
                <a:lnTo>
                  <a:pt x="15" y="44"/>
                </a:lnTo>
                <a:lnTo>
                  <a:pt x="60" y="44"/>
                </a:lnTo>
                <a:lnTo>
                  <a:pt x="60" y="54"/>
                </a:lnTo>
                <a:close/>
                <a:moveTo>
                  <a:pt x="60" y="34"/>
                </a:moveTo>
                <a:lnTo>
                  <a:pt x="15" y="34"/>
                </a:lnTo>
                <a:lnTo>
                  <a:pt x="15" y="24"/>
                </a:lnTo>
                <a:lnTo>
                  <a:pt x="60" y="24"/>
                </a:lnTo>
                <a:lnTo>
                  <a:pt x="60" y="34"/>
                </a:lnTo>
                <a:close/>
                <a:moveTo>
                  <a:pt x="104" y="29"/>
                </a:moveTo>
                <a:lnTo>
                  <a:pt x="84" y="29"/>
                </a:lnTo>
                <a:lnTo>
                  <a:pt x="84" y="9"/>
                </a:lnTo>
                <a:lnTo>
                  <a:pt x="104" y="9"/>
                </a:lnTo>
                <a:lnTo>
                  <a:pt x="104" y="2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41" name="Freeform 45">
            <a:extLst>
              <a:ext uri="{FF2B5EF4-FFF2-40B4-BE49-F238E27FC236}">
                <a16:creationId xmlns:a16="http://schemas.microsoft.com/office/drawing/2014/main" id="{6782F9BC-46F4-4835-B127-787E8C1CB3E3}"/>
              </a:ext>
            </a:extLst>
          </p:cNvPr>
          <p:cNvSpPr>
            <a:spLocks/>
          </p:cNvSpPr>
          <p:nvPr/>
        </p:nvSpPr>
        <p:spPr bwMode="auto">
          <a:xfrm>
            <a:off x="7192434" y="1780118"/>
            <a:ext cx="205317" cy="69849"/>
          </a:xfrm>
          <a:custGeom>
            <a:avLst/>
            <a:gdLst>
              <a:gd name="T0" fmla="*/ 106162 w 99"/>
              <a:gd name="T1" fmla="*/ 0 h 34"/>
              <a:gd name="T2" fmla="*/ 106162 w 99"/>
              <a:gd name="T3" fmla="*/ 0 h 34"/>
              <a:gd name="T4" fmla="*/ 103040 w 99"/>
              <a:gd name="T5" fmla="*/ 9092 h 34"/>
              <a:gd name="T6" fmla="*/ 96795 w 99"/>
              <a:gd name="T7" fmla="*/ 16669 h 34"/>
              <a:gd name="T8" fmla="*/ 87428 w 99"/>
              <a:gd name="T9" fmla="*/ 19699 h 34"/>
              <a:gd name="T10" fmla="*/ 76499 w 99"/>
              <a:gd name="T11" fmla="*/ 22730 h 34"/>
              <a:gd name="T12" fmla="*/ 76499 w 99"/>
              <a:gd name="T13" fmla="*/ 22730 h 34"/>
              <a:gd name="T14" fmla="*/ 67132 w 99"/>
              <a:gd name="T15" fmla="*/ 19699 h 34"/>
              <a:gd name="T16" fmla="*/ 57765 w 99"/>
              <a:gd name="T17" fmla="*/ 16669 h 34"/>
              <a:gd name="T18" fmla="*/ 51520 w 99"/>
              <a:gd name="T19" fmla="*/ 9092 h 34"/>
              <a:gd name="T20" fmla="*/ 48398 w 99"/>
              <a:gd name="T21" fmla="*/ 0 h 34"/>
              <a:gd name="T22" fmla="*/ 0 w 99"/>
              <a:gd name="T23" fmla="*/ 0 h 34"/>
              <a:gd name="T24" fmla="*/ 0 w 99"/>
              <a:gd name="T25" fmla="*/ 51521 h 34"/>
              <a:gd name="T26" fmla="*/ 154560 w 99"/>
              <a:gd name="T27" fmla="*/ 51521 h 34"/>
              <a:gd name="T28" fmla="*/ 154560 w 99"/>
              <a:gd name="T29" fmla="*/ 0 h 34"/>
              <a:gd name="T30" fmla="*/ 106162 w 99"/>
              <a:gd name="T31" fmla="*/ 0 h 3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99" h="34">
                <a:moveTo>
                  <a:pt x="68" y="0"/>
                </a:moveTo>
                <a:lnTo>
                  <a:pt x="68" y="0"/>
                </a:lnTo>
                <a:lnTo>
                  <a:pt x="66" y="6"/>
                </a:lnTo>
                <a:lnTo>
                  <a:pt x="62" y="11"/>
                </a:lnTo>
                <a:lnTo>
                  <a:pt x="56" y="13"/>
                </a:lnTo>
                <a:lnTo>
                  <a:pt x="49" y="15"/>
                </a:lnTo>
                <a:lnTo>
                  <a:pt x="43" y="13"/>
                </a:lnTo>
                <a:lnTo>
                  <a:pt x="37" y="11"/>
                </a:lnTo>
                <a:lnTo>
                  <a:pt x="33" y="6"/>
                </a:lnTo>
                <a:lnTo>
                  <a:pt x="31" y="0"/>
                </a:lnTo>
                <a:lnTo>
                  <a:pt x="0" y="0"/>
                </a:lnTo>
                <a:lnTo>
                  <a:pt x="0" y="34"/>
                </a:lnTo>
                <a:lnTo>
                  <a:pt x="99" y="34"/>
                </a:lnTo>
                <a:lnTo>
                  <a:pt x="99" y="0"/>
                </a:lnTo>
                <a:lnTo>
                  <a:pt x="68"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42" name="Freeform 46">
            <a:extLst>
              <a:ext uri="{FF2B5EF4-FFF2-40B4-BE49-F238E27FC236}">
                <a16:creationId xmlns:a16="http://schemas.microsoft.com/office/drawing/2014/main" id="{3F7DE56E-3665-4907-B4F8-4622C17AD9F2}"/>
              </a:ext>
            </a:extLst>
          </p:cNvPr>
          <p:cNvSpPr>
            <a:spLocks/>
          </p:cNvSpPr>
          <p:nvPr/>
        </p:nvSpPr>
        <p:spPr bwMode="auto">
          <a:xfrm>
            <a:off x="7247467" y="1644652"/>
            <a:ext cx="101600" cy="131233"/>
          </a:xfrm>
          <a:custGeom>
            <a:avLst/>
            <a:gdLst>
              <a:gd name="T0" fmla="*/ 63776 w 47"/>
              <a:gd name="T1" fmla="*/ 49985 h 61"/>
              <a:gd name="T2" fmla="*/ 44643 w 47"/>
              <a:gd name="T3" fmla="*/ 67721 h 61"/>
              <a:gd name="T4" fmla="*/ 44643 w 47"/>
              <a:gd name="T5" fmla="*/ 0 h 61"/>
              <a:gd name="T6" fmla="*/ 30294 w 47"/>
              <a:gd name="T7" fmla="*/ 0 h 61"/>
              <a:gd name="T8" fmla="*/ 30294 w 47"/>
              <a:gd name="T9" fmla="*/ 67721 h 61"/>
              <a:gd name="T10" fmla="*/ 11161 w 47"/>
              <a:gd name="T11" fmla="*/ 49985 h 61"/>
              <a:gd name="T12" fmla="*/ 0 w 47"/>
              <a:gd name="T13" fmla="*/ 61272 h 61"/>
              <a:gd name="T14" fmla="*/ 36671 w 47"/>
              <a:gd name="T15" fmla="*/ 98357 h 61"/>
              <a:gd name="T16" fmla="*/ 74937 w 47"/>
              <a:gd name="T17" fmla="*/ 61272 h 61"/>
              <a:gd name="T18" fmla="*/ 63776 w 47"/>
              <a:gd name="T19" fmla="*/ 49985 h 6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7" h="61">
                <a:moveTo>
                  <a:pt x="40" y="31"/>
                </a:moveTo>
                <a:lnTo>
                  <a:pt x="28" y="42"/>
                </a:lnTo>
                <a:lnTo>
                  <a:pt x="28" y="0"/>
                </a:lnTo>
                <a:lnTo>
                  <a:pt x="19" y="0"/>
                </a:lnTo>
                <a:lnTo>
                  <a:pt x="19" y="42"/>
                </a:lnTo>
                <a:lnTo>
                  <a:pt x="7" y="31"/>
                </a:lnTo>
                <a:lnTo>
                  <a:pt x="0" y="38"/>
                </a:lnTo>
                <a:lnTo>
                  <a:pt x="23" y="61"/>
                </a:lnTo>
                <a:lnTo>
                  <a:pt x="47" y="38"/>
                </a:lnTo>
                <a:lnTo>
                  <a:pt x="40" y="31"/>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43" name="Freeform 47">
            <a:extLst>
              <a:ext uri="{FF2B5EF4-FFF2-40B4-BE49-F238E27FC236}">
                <a16:creationId xmlns:a16="http://schemas.microsoft.com/office/drawing/2014/main" id="{BEE74844-D759-456E-89B7-F4242CE55781}"/>
              </a:ext>
            </a:extLst>
          </p:cNvPr>
          <p:cNvSpPr>
            <a:spLocks/>
          </p:cNvSpPr>
          <p:nvPr/>
        </p:nvSpPr>
        <p:spPr bwMode="auto">
          <a:xfrm>
            <a:off x="9677400" y="1644651"/>
            <a:ext cx="169333" cy="93133"/>
          </a:xfrm>
          <a:custGeom>
            <a:avLst/>
            <a:gdLst>
              <a:gd name="T0" fmla="*/ 16007 w 79"/>
              <a:gd name="T1" fmla="*/ 70256 h 45"/>
              <a:gd name="T2" fmla="*/ 16007 w 79"/>
              <a:gd name="T3" fmla="*/ 15612 h 45"/>
              <a:gd name="T4" fmla="*/ 110451 w 79"/>
              <a:gd name="T5" fmla="*/ 15612 h 45"/>
              <a:gd name="T6" fmla="*/ 110451 w 79"/>
              <a:gd name="T7" fmla="*/ 70256 h 45"/>
              <a:gd name="T8" fmla="*/ 126458 w 79"/>
              <a:gd name="T9" fmla="*/ 60889 h 45"/>
              <a:gd name="T10" fmla="*/ 126458 w 79"/>
              <a:gd name="T11" fmla="*/ 0 h 45"/>
              <a:gd name="T12" fmla="*/ 0 w 79"/>
              <a:gd name="T13" fmla="*/ 0 h 45"/>
              <a:gd name="T14" fmla="*/ 0 w 79"/>
              <a:gd name="T15" fmla="*/ 60889 h 45"/>
              <a:gd name="T16" fmla="*/ 16007 w 79"/>
              <a:gd name="T17" fmla="*/ 70256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9" h="45">
                <a:moveTo>
                  <a:pt x="10" y="45"/>
                </a:moveTo>
                <a:lnTo>
                  <a:pt x="10" y="10"/>
                </a:lnTo>
                <a:lnTo>
                  <a:pt x="69" y="10"/>
                </a:lnTo>
                <a:lnTo>
                  <a:pt x="69" y="45"/>
                </a:lnTo>
                <a:lnTo>
                  <a:pt x="79" y="39"/>
                </a:lnTo>
                <a:lnTo>
                  <a:pt x="79" y="0"/>
                </a:lnTo>
                <a:lnTo>
                  <a:pt x="0" y="0"/>
                </a:lnTo>
                <a:lnTo>
                  <a:pt x="0" y="39"/>
                </a:lnTo>
                <a:lnTo>
                  <a:pt x="10" y="45"/>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44" name="Freeform 48">
            <a:extLst>
              <a:ext uri="{FF2B5EF4-FFF2-40B4-BE49-F238E27FC236}">
                <a16:creationId xmlns:a16="http://schemas.microsoft.com/office/drawing/2014/main" id="{3ABFED2A-EF45-48A1-B581-6075CBE3B9AB}"/>
              </a:ext>
            </a:extLst>
          </p:cNvPr>
          <p:cNvSpPr>
            <a:spLocks/>
          </p:cNvSpPr>
          <p:nvPr/>
        </p:nvSpPr>
        <p:spPr bwMode="auto">
          <a:xfrm>
            <a:off x="9658352" y="1737785"/>
            <a:ext cx="207433" cy="112183"/>
          </a:xfrm>
          <a:custGeom>
            <a:avLst/>
            <a:gdLst>
              <a:gd name="T0" fmla="*/ 101479 w 99"/>
              <a:gd name="T1" fmla="*/ 30223 h 53"/>
              <a:gd name="T2" fmla="*/ 51520 w 99"/>
              <a:gd name="T3" fmla="*/ 30223 h 53"/>
              <a:gd name="T4" fmla="*/ 0 w 99"/>
              <a:gd name="T5" fmla="*/ 0 h 53"/>
              <a:gd name="T6" fmla="*/ 0 w 99"/>
              <a:gd name="T7" fmla="*/ 69989 h 53"/>
              <a:gd name="T8" fmla="*/ 0 w 99"/>
              <a:gd name="T9" fmla="*/ 69989 h 53"/>
              <a:gd name="T10" fmla="*/ 1561 w 99"/>
              <a:gd name="T11" fmla="*/ 74761 h 53"/>
              <a:gd name="T12" fmla="*/ 4684 w 99"/>
              <a:gd name="T13" fmla="*/ 81124 h 53"/>
              <a:gd name="T14" fmla="*/ 9367 w 99"/>
              <a:gd name="T15" fmla="*/ 82714 h 53"/>
              <a:gd name="T16" fmla="*/ 15612 w 99"/>
              <a:gd name="T17" fmla="*/ 84305 h 53"/>
              <a:gd name="T18" fmla="*/ 138948 w 99"/>
              <a:gd name="T19" fmla="*/ 84305 h 53"/>
              <a:gd name="T20" fmla="*/ 138948 w 99"/>
              <a:gd name="T21" fmla="*/ 84305 h 53"/>
              <a:gd name="T22" fmla="*/ 145193 w 99"/>
              <a:gd name="T23" fmla="*/ 82714 h 53"/>
              <a:gd name="T24" fmla="*/ 149876 w 99"/>
              <a:gd name="T25" fmla="*/ 81124 h 53"/>
              <a:gd name="T26" fmla="*/ 152999 w 99"/>
              <a:gd name="T27" fmla="*/ 74761 h 53"/>
              <a:gd name="T28" fmla="*/ 154560 w 99"/>
              <a:gd name="T29" fmla="*/ 69989 h 53"/>
              <a:gd name="T30" fmla="*/ 154560 w 99"/>
              <a:gd name="T31" fmla="*/ 0 h 53"/>
              <a:gd name="T32" fmla="*/ 101479 w 99"/>
              <a:gd name="T33" fmla="*/ 30223 h 5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99" h="53">
                <a:moveTo>
                  <a:pt x="65" y="19"/>
                </a:moveTo>
                <a:lnTo>
                  <a:pt x="33" y="19"/>
                </a:lnTo>
                <a:lnTo>
                  <a:pt x="0" y="0"/>
                </a:lnTo>
                <a:lnTo>
                  <a:pt x="0" y="44"/>
                </a:lnTo>
                <a:lnTo>
                  <a:pt x="1" y="47"/>
                </a:lnTo>
                <a:lnTo>
                  <a:pt x="3" y="51"/>
                </a:lnTo>
                <a:lnTo>
                  <a:pt x="6" y="52"/>
                </a:lnTo>
                <a:lnTo>
                  <a:pt x="10" y="53"/>
                </a:lnTo>
                <a:lnTo>
                  <a:pt x="89" y="53"/>
                </a:lnTo>
                <a:lnTo>
                  <a:pt x="93" y="52"/>
                </a:lnTo>
                <a:lnTo>
                  <a:pt x="96" y="51"/>
                </a:lnTo>
                <a:lnTo>
                  <a:pt x="98" y="47"/>
                </a:lnTo>
                <a:lnTo>
                  <a:pt x="99" y="44"/>
                </a:lnTo>
                <a:lnTo>
                  <a:pt x="99" y="0"/>
                </a:lnTo>
                <a:lnTo>
                  <a:pt x="65" y="1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45" name="Freeform 49">
            <a:extLst>
              <a:ext uri="{FF2B5EF4-FFF2-40B4-BE49-F238E27FC236}">
                <a16:creationId xmlns:a16="http://schemas.microsoft.com/office/drawing/2014/main" id="{628B2A3B-D742-42DA-9568-2C027A665D0C}"/>
              </a:ext>
            </a:extLst>
          </p:cNvPr>
          <p:cNvSpPr>
            <a:spLocks/>
          </p:cNvSpPr>
          <p:nvPr/>
        </p:nvSpPr>
        <p:spPr bwMode="auto">
          <a:xfrm>
            <a:off x="9721852" y="1686985"/>
            <a:ext cx="80433" cy="69849"/>
          </a:xfrm>
          <a:custGeom>
            <a:avLst/>
            <a:gdLst>
              <a:gd name="T0" fmla="*/ 29663 w 39"/>
              <a:gd name="T1" fmla="*/ 51521 h 35"/>
              <a:gd name="T2" fmla="*/ 29663 w 39"/>
              <a:gd name="T3" fmla="*/ 51521 h 35"/>
              <a:gd name="T4" fmla="*/ 34347 w 39"/>
              <a:gd name="T5" fmla="*/ 48577 h 35"/>
              <a:gd name="T6" fmla="*/ 45276 w 39"/>
              <a:gd name="T7" fmla="*/ 38273 h 35"/>
              <a:gd name="T8" fmla="*/ 54643 w 39"/>
              <a:gd name="T9" fmla="*/ 27969 h 35"/>
              <a:gd name="T10" fmla="*/ 59327 w 39"/>
              <a:gd name="T11" fmla="*/ 20608 h 35"/>
              <a:gd name="T12" fmla="*/ 60888 w 39"/>
              <a:gd name="T13" fmla="*/ 14720 h 35"/>
              <a:gd name="T14" fmla="*/ 60888 w 39"/>
              <a:gd name="T15" fmla="*/ 14720 h 35"/>
              <a:gd name="T16" fmla="*/ 59327 w 39"/>
              <a:gd name="T17" fmla="*/ 10304 h 35"/>
              <a:gd name="T18" fmla="*/ 57766 w 39"/>
              <a:gd name="T19" fmla="*/ 5888 h 35"/>
              <a:gd name="T20" fmla="*/ 53082 w 39"/>
              <a:gd name="T21" fmla="*/ 2944 h 35"/>
              <a:gd name="T22" fmla="*/ 48398 w 39"/>
              <a:gd name="T23" fmla="*/ 0 h 35"/>
              <a:gd name="T24" fmla="*/ 43714 w 39"/>
              <a:gd name="T25" fmla="*/ 0 h 35"/>
              <a:gd name="T26" fmla="*/ 37470 w 39"/>
              <a:gd name="T27" fmla="*/ 2944 h 35"/>
              <a:gd name="T28" fmla="*/ 34347 w 39"/>
              <a:gd name="T29" fmla="*/ 5888 h 35"/>
              <a:gd name="T30" fmla="*/ 29663 w 39"/>
              <a:gd name="T31" fmla="*/ 13248 h 35"/>
              <a:gd name="T32" fmla="*/ 29663 w 39"/>
              <a:gd name="T33" fmla="*/ 13248 h 35"/>
              <a:gd name="T34" fmla="*/ 26541 w 39"/>
              <a:gd name="T35" fmla="*/ 5888 h 35"/>
              <a:gd name="T36" fmla="*/ 21857 w 39"/>
              <a:gd name="T37" fmla="*/ 2944 h 35"/>
              <a:gd name="T38" fmla="*/ 17174 w 39"/>
              <a:gd name="T39" fmla="*/ 0 h 35"/>
              <a:gd name="T40" fmla="*/ 12490 w 39"/>
              <a:gd name="T41" fmla="*/ 0 h 35"/>
              <a:gd name="T42" fmla="*/ 7806 w 39"/>
              <a:gd name="T43" fmla="*/ 2944 h 35"/>
              <a:gd name="T44" fmla="*/ 3122 w 39"/>
              <a:gd name="T45" fmla="*/ 5888 h 35"/>
              <a:gd name="T46" fmla="*/ 1561 w 39"/>
              <a:gd name="T47" fmla="*/ 10304 h 35"/>
              <a:gd name="T48" fmla="*/ 0 w 39"/>
              <a:gd name="T49" fmla="*/ 14720 h 35"/>
              <a:gd name="T50" fmla="*/ 0 w 39"/>
              <a:gd name="T51" fmla="*/ 14720 h 35"/>
              <a:gd name="T52" fmla="*/ 1561 w 39"/>
              <a:gd name="T53" fmla="*/ 20608 h 35"/>
              <a:gd name="T54" fmla="*/ 3122 w 39"/>
              <a:gd name="T55" fmla="*/ 27969 h 35"/>
              <a:gd name="T56" fmla="*/ 15612 w 39"/>
              <a:gd name="T57" fmla="*/ 38273 h 35"/>
              <a:gd name="T58" fmla="*/ 24980 w 39"/>
              <a:gd name="T59" fmla="*/ 48577 h 35"/>
              <a:gd name="T60" fmla="*/ 29663 w 39"/>
              <a:gd name="T61" fmla="*/ 51521 h 3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39" h="35">
                <a:moveTo>
                  <a:pt x="19" y="35"/>
                </a:moveTo>
                <a:lnTo>
                  <a:pt x="19" y="35"/>
                </a:lnTo>
                <a:lnTo>
                  <a:pt x="22" y="33"/>
                </a:lnTo>
                <a:lnTo>
                  <a:pt x="29" y="26"/>
                </a:lnTo>
                <a:lnTo>
                  <a:pt x="35" y="19"/>
                </a:lnTo>
                <a:lnTo>
                  <a:pt x="38" y="14"/>
                </a:lnTo>
                <a:lnTo>
                  <a:pt x="39" y="10"/>
                </a:lnTo>
                <a:lnTo>
                  <a:pt x="38" y="7"/>
                </a:lnTo>
                <a:lnTo>
                  <a:pt x="37" y="4"/>
                </a:lnTo>
                <a:lnTo>
                  <a:pt x="34" y="2"/>
                </a:lnTo>
                <a:lnTo>
                  <a:pt x="31" y="0"/>
                </a:lnTo>
                <a:lnTo>
                  <a:pt x="28" y="0"/>
                </a:lnTo>
                <a:lnTo>
                  <a:pt x="24" y="2"/>
                </a:lnTo>
                <a:lnTo>
                  <a:pt x="22" y="4"/>
                </a:lnTo>
                <a:lnTo>
                  <a:pt x="19" y="9"/>
                </a:lnTo>
                <a:lnTo>
                  <a:pt x="17" y="4"/>
                </a:lnTo>
                <a:lnTo>
                  <a:pt x="14" y="2"/>
                </a:lnTo>
                <a:lnTo>
                  <a:pt x="11" y="0"/>
                </a:lnTo>
                <a:lnTo>
                  <a:pt x="8" y="0"/>
                </a:lnTo>
                <a:lnTo>
                  <a:pt x="5" y="2"/>
                </a:lnTo>
                <a:lnTo>
                  <a:pt x="2" y="4"/>
                </a:lnTo>
                <a:lnTo>
                  <a:pt x="1" y="7"/>
                </a:lnTo>
                <a:lnTo>
                  <a:pt x="0" y="10"/>
                </a:lnTo>
                <a:lnTo>
                  <a:pt x="1" y="14"/>
                </a:lnTo>
                <a:lnTo>
                  <a:pt x="2" y="19"/>
                </a:lnTo>
                <a:lnTo>
                  <a:pt x="10" y="26"/>
                </a:lnTo>
                <a:lnTo>
                  <a:pt x="16" y="33"/>
                </a:lnTo>
                <a:lnTo>
                  <a:pt x="19" y="35"/>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46" name="Freeform 50">
            <a:extLst>
              <a:ext uri="{FF2B5EF4-FFF2-40B4-BE49-F238E27FC236}">
                <a16:creationId xmlns:a16="http://schemas.microsoft.com/office/drawing/2014/main" id="{F1298549-2138-4D9B-A056-E41688EDA2D2}"/>
              </a:ext>
            </a:extLst>
          </p:cNvPr>
          <p:cNvSpPr>
            <a:spLocks/>
          </p:cNvSpPr>
          <p:nvPr/>
        </p:nvSpPr>
        <p:spPr bwMode="auto">
          <a:xfrm>
            <a:off x="9721852" y="1686985"/>
            <a:ext cx="80433" cy="69849"/>
          </a:xfrm>
          <a:custGeom>
            <a:avLst/>
            <a:gdLst>
              <a:gd name="T0" fmla="*/ 29663 w 39"/>
              <a:gd name="T1" fmla="*/ 51521 h 35"/>
              <a:gd name="T2" fmla="*/ 29663 w 39"/>
              <a:gd name="T3" fmla="*/ 51521 h 35"/>
              <a:gd name="T4" fmla="*/ 34347 w 39"/>
              <a:gd name="T5" fmla="*/ 48577 h 35"/>
              <a:gd name="T6" fmla="*/ 45276 w 39"/>
              <a:gd name="T7" fmla="*/ 38273 h 35"/>
              <a:gd name="T8" fmla="*/ 54643 w 39"/>
              <a:gd name="T9" fmla="*/ 27969 h 35"/>
              <a:gd name="T10" fmla="*/ 59327 w 39"/>
              <a:gd name="T11" fmla="*/ 20608 h 35"/>
              <a:gd name="T12" fmla="*/ 60888 w 39"/>
              <a:gd name="T13" fmla="*/ 14720 h 35"/>
              <a:gd name="T14" fmla="*/ 60888 w 39"/>
              <a:gd name="T15" fmla="*/ 14720 h 35"/>
              <a:gd name="T16" fmla="*/ 59327 w 39"/>
              <a:gd name="T17" fmla="*/ 10304 h 35"/>
              <a:gd name="T18" fmla="*/ 57766 w 39"/>
              <a:gd name="T19" fmla="*/ 5888 h 35"/>
              <a:gd name="T20" fmla="*/ 53082 w 39"/>
              <a:gd name="T21" fmla="*/ 2944 h 35"/>
              <a:gd name="T22" fmla="*/ 48398 w 39"/>
              <a:gd name="T23" fmla="*/ 0 h 35"/>
              <a:gd name="T24" fmla="*/ 43714 w 39"/>
              <a:gd name="T25" fmla="*/ 0 h 35"/>
              <a:gd name="T26" fmla="*/ 37470 w 39"/>
              <a:gd name="T27" fmla="*/ 2944 h 35"/>
              <a:gd name="T28" fmla="*/ 34347 w 39"/>
              <a:gd name="T29" fmla="*/ 5888 h 35"/>
              <a:gd name="T30" fmla="*/ 29663 w 39"/>
              <a:gd name="T31" fmla="*/ 13248 h 35"/>
              <a:gd name="T32" fmla="*/ 29663 w 39"/>
              <a:gd name="T33" fmla="*/ 13248 h 35"/>
              <a:gd name="T34" fmla="*/ 26541 w 39"/>
              <a:gd name="T35" fmla="*/ 5888 h 35"/>
              <a:gd name="T36" fmla="*/ 21857 w 39"/>
              <a:gd name="T37" fmla="*/ 2944 h 35"/>
              <a:gd name="T38" fmla="*/ 17174 w 39"/>
              <a:gd name="T39" fmla="*/ 0 h 35"/>
              <a:gd name="T40" fmla="*/ 12490 w 39"/>
              <a:gd name="T41" fmla="*/ 0 h 35"/>
              <a:gd name="T42" fmla="*/ 7806 w 39"/>
              <a:gd name="T43" fmla="*/ 2944 h 35"/>
              <a:gd name="T44" fmla="*/ 3122 w 39"/>
              <a:gd name="T45" fmla="*/ 5888 h 35"/>
              <a:gd name="T46" fmla="*/ 1561 w 39"/>
              <a:gd name="T47" fmla="*/ 10304 h 35"/>
              <a:gd name="T48" fmla="*/ 0 w 39"/>
              <a:gd name="T49" fmla="*/ 14720 h 35"/>
              <a:gd name="T50" fmla="*/ 0 w 39"/>
              <a:gd name="T51" fmla="*/ 14720 h 35"/>
              <a:gd name="T52" fmla="*/ 1561 w 39"/>
              <a:gd name="T53" fmla="*/ 20608 h 35"/>
              <a:gd name="T54" fmla="*/ 3122 w 39"/>
              <a:gd name="T55" fmla="*/ 27969 h 35"/>
              <a:gd name="T56" fmla="*/ 15612 w 39"/>
              <a:gd name="T57" fmla="*/ 38273 h 35"/>
              <a:gd name="T58" fmla="*/ 24980 w 39"/>
              <a:gd name="T59" fmla="*/ 48577 h 35"/>
              <a:gd name="T60" fmla="*/ 29663 w 39"/>
              <a:gd name="T61" fmla="*/ 51521 h 3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39" h="35">
                <a:moveTo>
                  <a:pt x="19" y="35"/>
                </a:moveTo>
                <a:lnTo>
                  <a:pt x="19" y="35"/>
                </a:lnTo>
                <a:lnTo>
                  <a:pt x="22" y="33"/>
                </a:lnTo>
                <a:lnTo>
                  <a:pt x="29" y="26"/>
                </a:lnTo>
                <a:lnTo>
                  <a:pt x="35" y="19"/>
                </a:lnTo>
                <a:lnTo>
                  <a:pt x="38" y="14"/>
                </a:lnTo>
                <a:lnTo>
                  <a:pt x="39" y="10"/>
                </a:lnTo>
                <a:lnTo>
                  <a:pt x="38" y="7"/>
                </a:lnTo>
                <a:lnTo>
                  <a:pt x="37" y="4"/>
                </a:lnTo>
                <a:lnTo>
                  <a:pt x="34" y="2"/>
                </a:lnTo>
                <a:lnTo>
                  <a:pt x="31" y="0"/>
                </a:lnTo>
                <a:lnTo>
                  <a:pt x="28" y="0"/>
                </a:lnTo>
                <a:lnTo>
                  <a:pt x="24" y="2"/>
                </a:lnTo>
                <a:lnTo>
                  <a:pt x="22" y="4"/>
                </a:lnTo>
                <a:lnTo>
                  <a:pt x="19" y="9"/>
                </a:lnTo>
                <a:lnTo>
                  <a:pt x="17" y="4"/>
                </a:lnTo>
                <a:lnTo>
                  <a:pt x="14" y="2"/>
                </a:lnTo>
                <a:lnTo>
                  <a:pt x="11" y="0"/>
                </a:lnTo>
                <a:lnTo>
                  <a:pt x="8" y="0"/>
                </a:lnTo>
                <a:lnTo>
                  <a:pt x="5" y="2"/>
                </a:lnTo>
                <a:lnTo>
                  <a:pt x="2" y="4"/>
                </a:lnTo>
                <a:lnTo>
                  <a:pt x="1" y="7"/>
                </a:lnTo>
                <a:lnTo>
                  <a:pt x="0" y="10"/>
                </a:lnTo>
                <a:lnTo>
                  <a:pt x="1" y="14"/>
                </a:lnTo>
                <a:lnTo>
                  <a:pt x="2" y="19"/>
                </a:lnTo>
                <a:lnTo>
                  <a:pt x="10" y="26"/>
                </a:lnTo>
                <a:lnTo>
                  <a:pt x="16" y="33"/>
                </a:lnTo>
                <a:lnTo>
                  <a:pt x="19" y="35"/>
                </a:lnTo>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47" name="Freeform 51">
            <a:extLst>
              <a:ext uri="{FF2B5EF4-FFF2-40B4-BE49-F238E27FC236}">
                <a16:creationId xmlns:a16="http://schemas.microsoft.com/office/drawing/2014/main" id="{83663B5C-DBC0-4102-A7C0-2872363DD4FA}"/>
              </a:ext>
            </a:extLst>
          </p:cNvPr>
          <p:cNvSpPr>
            <a:spLocks/>
          </p:cNvSpPr>
          <p:nvPr/>
        </p:nvSpPr>
        <p:spPr bwMode="auto">
          <a:xfrm>
            <a:off x="7742767" y="1638301"/>
            <a:ext cx="99484" cy="141817"/>
          </a:xfrm>
          <a:custGeom>
            <a:avLst/>
            <a:gdLst>
              <a:gd name="T0" fmla="*/ 74937 w 47"/>
              <a:gd name="T1" fmla="*/ 38588 h 67"/>
              <a:gd name="T2" fmla="*/ 36671 w 47"/>
              <a:gd name="T3" fmla="*/ 0 h 67"/>
              <a:gd name="T4" fmla="*/ 0 w 47"/>
              <a:gd name="T5" fmla="*/ 38588 h 67"/>
              <a:gd name="T6" fmla="*/ 11161 w 47"/>
              <a:gd name="T7" fmla="*/ 49842 h 67"/>
              <a:gd name="T8" fmla="*/ 28699 w 47"/>
              <a:gd name="T9" fmla="*/ 32156 h 67"/>
              <a:gd name="T10" fmla="*/ 28699 w 47"/>
              <a:gd name="T11" fmla="*/ 107724 h 67"/>
              <a:gd name="T12" fmla="*/ 44643 w 47"/>
              <a:gd name="T13" fmla="*/ 107724 h 67"/>
              <a:gd name="T14" fmla="*/ 44643 w 47"/>
              <a:gd name="T15" fmla="*/ 32156 h 67"/>
              <a:gd name="T16" fmla="*/ 62182 w 47"/>
              <a:gd name="T17" fmla="*/ 49842 h 67"/>
              <a:gd name="T18" fmla="*/ 74937 w 47"/>
              <a:gd name="T19" fmla="*/ 38588 h 6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7" h="67">
                <a:moveTo>
                  <a:pt x="47" y="24"/>
                </a:moveTo>
                <a:lnTo>
                  <a:pt x="23" y="0"/>
                </a:lnTo>
                <a:lnTo>
                  <a:pt x="0" y="24"/>
                </a:lnTo>
                <a:lnTo>
                  <a:pt x="7" y="31"/>
                </a:lnTo>
                <a:lnTo>
                  <a:pt x="18" y="20"/>
                </a:lnTo>
                <a:lnTo>
                  <a:pt x="18" y="67"/>
                </a:lnTo>
                <a:lnTo>
                  <a:pt x="28" y="67"/>
                </a:lnTo>
                <a:lnTo>
                  <a:pt x="28" y="20"/>
                </a:lnTo>
                <a:lnTo>
                  <a:pt x="39" y="31"/>
                </a:lnTo>
                <a:lnTo>
                  <a:pt x="47" y="24"/>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48" name="Freeform 52">
            <a:extLst>
              <a:ext uri="{FF2B5EF4-FFF2-40B4-BE49-F238E27FC236}">
                <a16:creationId xmlns:a16="http://schemas.microsoft.com/office/drawing/2014/main" id="{9372937F-1337-480F-9770-A11C3AEC0D83}"/>
              </a:ext>
            </a:extLst>
          </p:cNvPr>
          <p:cNvSpPr>
            <a:spLocks/>
          </p:cNvSpPr>
          <p:nvPr/>
        </p:nvSpPr>
        <p:spPr bwMode="auto">
          <a:xfrm>
            <a:off x="7685618" y="1780118"/>
            <a:ext cx="205316" cy="69849"/>
          </a:xfrm>
          <a:custGeom>
            <a:avLst/>
            <a:gdLst>
              <a:gd name="T0" fmla="*/ 106162 w 99"/>
              <a:gd name="T1" fmla="*/ 0 h 34"/>
              <a:gd name="T2" fmla="*/ 106162 w 99"/>
              <a:gd name="T3" fmla="*/ 0 h 34"/>
              <a:gd name="T4" fmla="*/ 101479 w 99"/>
              <a:gd name="T5" fmla="*/ 9092 h 34"/>
              <a:gd name="T6" fmla="*/ 96795 w 99"/>
              <a:gd name="T7" fmla="*/ 16669 h 34"/>
              <a:gd name="T8" fmla="*/ 85867 w 99"/>
              <a:gd name="T9" fmla="*/ 19699 h 34"/>
              <a:gd name="T10" fmla="*/ 76499 w 99"/>
              <a:gd name="T11" fmla="*/ 22730 h 34"/>
              <a:gd name="T12" fmla="*/ 76499 w 99"/>
              <a:gd name="T13" fmla="*/ 22730 h 34"/>
              <a:gd name="T14" fmla="*/ 67132 w 99"/>
              <a:gd name="T15" fmla="*/ 19699 h 34"/>
              <a:gd name="T16" fmla="*/ 57765 w 99"/>
              <a:gd name="T17" fmla="*/ 16669 h 34"/>
              <a:gd name="T18" fmla="*/ 51520 w 99"/>
              <a:gd name="T19" fmla="*/ 9092 h 34"/>
              <a:gd name="T20" fmla="*/ 48398 w 99"/>
              <a:gd name="T21" fmla="*/ 0 h 34"/>
              <a:gd name="T22" fmla="*/ 0 w 99"/>
              <a:gd name="T23" fmla="*/ 0 h 34"/>
              <a:gd name="T24" fmla="*/ 0 w 99"/>
              <a:gd name="T25" fmla="*/ 51521 h 34"/>
              <a:gd name="T26" fmla="*/ 154560 w 99"/>
              <a:gd name="T27" fmla="*/ 51521 h 34"/>
              <a:gd name="T28" fmla="*/ 154560 w 99"/>
              <a:gd name="T29" fmla="*/ 0 h 34"/>
              <a:gd name="T30" fmla="*/ 106162 w 99"/>
              <a:gd name="T31" fmla="*/ 0 h 3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99" h="34">
                <a:moveTo>
                  <a:pt x="68" y="0"/>
                </a:moveTo>
                <a:lnTo>
                  <a:pt x="68" y="0"/>
                </a:lnTo>
                <a:lnTo>
                  <a:pt x="65" y="6"/>
                </a:lnTo>
                <a:lnTo>
                  <a:pt x="62" y="11"/>
                </a:lnTo>
                <a:lnTo>
                  <a:pt x="55" y="13"/>
                </a:lnTo>
                <a:lnTo>
                  <a:pt x="49" y="15"/>
                </a:lnTo>
                <a:lnTo>
                  <a:pt x="43" y="13"/>
                </a:lnTo>
                <a:lnTo>
                  <a:pt x="37" y="11"/>
                </a:lnTo>
                <a:lnTo>
                  <a:pt x="33" y="6"/>
                </a:lnTo>
                <a:lnTo>
                  <a:pt x="31" y="0"/>
                </a:lnTo>
                <a:lnTo>
                  <a:pt x="0" y="0"/>
                </a:lnTo>
                <a:lnTo>
                  <a:pt x="0" y="34"/>
                </a:lnTo>
                <a:lnTo>
                  <a:pt x="99" y="34"/>
                </a:lnTo>
                <a:lnTo>
                  <a:pt x="99" y="0"/>
                </a:lnTo>
                <a:lnTo>
                  <a:pt x="68"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49" name="Freeform 53">
            <a:extLst>
              <a:ext uri="{FF2B5EF4-FFF2-40B4-BE49-F238E27FC236}">
                <a16:creationId xmlns:a16="http://schemas.microsoft.com/office/drawing/2014/main" id="{EBB31334-2F57-4F8F-8AF8-A15F9CED4A59}"/>
              </a:ext>
            </a:extLst>
          </p:cNvPr>
          <p:cNvSpPr>
            <a:spLocks/>
          </p:cNvSpPr>
          <p:nvPr/>
        </p:nvSpPr>
        <p:spPr bwMode="auto">
          <a:xfrm>
            <a:off x="8242300" y="1706034"/>
            <a:ext cx="86784" cy="31751"/>
          </a:xfrm>
          <a:custGeom>
            <a:avLst/>
            <a:gdLst>
              <a:gd name="T0" fmla="*/ 32786 w 42"/>
              <a:gd name="T1" fmla="*/ 23419 h 16"/>
              <a:gd name="T2" fmla="*/ 65571 w 42"/>
              <a:gd name="T3" fmla="*/ 4391 h 16"/>
              <a:gd name="T4" fmla="*/ 65571 w 42"/>
              <a:gd name="T5" fmla="*/ 4391 h 16"/>
              <a:gd name="T6" fmla="*/ 62449 w 42"/>
              <a:gd name="T7" fmla="*/ 2927 h 16"/>
              <a:gd name="T8" fmla="*/ 56204 w 42"/>
              <a:gd name="T9" fmla="*/ 0 h 16"/>
              <a:gd name="T10" fmla="*/ 9367 w 42"/>
              <a:gd name="T11" fmla="*/ 0 h 16"/>
              <a:gd name="T12" fmla="*/ 9367 w 42"/>
              <a:gd name="T13" fmla="*/ 0 h 16"/>
              <a:gd name="T14" fmla="*/ 4684 w 42"/>
              <a:gd name="T15" fmla="*/ 2927 h 16"/>
              <a:gd name="T16" fmla="*/ 0 w 42"/>
              <a:gd name="T17" fmla="*/ 4391 h 16"/>
              <a:gd name="T18" fmla="*/ 32786 w 42"/>
              <a:gd name="T19" fmla="*/ 23419 h 1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2" h="16">
                <a:moveTo>
                  <a:pt x="21" y="16"/>
                </a:moveTo>
                <a:lnTo>
                  <a:pt x="42" y="3"/>
                </a:lnTo>
                <a:lnTo>
                  <a:pt x="40" y="2"/>
                </a:lnTo>
                <a:lnTo>
                  <a:pt x="36" y="0"/>
                </a:lnTo>
                <a:lnTo>
                  <a:pt x="6" y="0"/>
                </a:lnTo>
                <a:lnTo>
                  <a:pt x="3" y="2"/>
                </a:lnTo>
                <a:lnTo>
                  <a:pt x="0" y="3"/>
                </a:lnTo>
                <a:lnTo>
                  <a:pt x="21" y="16"/>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50" name="Freeform 54">
            <a:extLst>
              <a:ext uri="{FF2B5EF4-FFF2-40B4-BE49-F238E27FC236}">
                <a16:creationId xmlns:a16="http://schemas.microsoft.com/office/drawing/2014/main" id="{D3DF5CA4-0B9C-4711-97C3-547D312B84C1}"/>
              </a:ext>
            </a:extLst>
          </p:cNvPr>
          <p:cNvSpPr>
            <a:spLocks/>
          </p:cNvSpPr>
          <p:nvPr/>
        </p:nvSpPr>
        <p:spPr bwMode="auto">
          <a:xfrm>
            <a:off x="8229601" y="1725085"/>
            <a:ext cx="105833" cy="61383"/>
          </a:xfrm>
          <a:custGeom>
            <a:avLst/>
            <a:gdLst>
              <a:gd name="T0" fmla="*/ 44589 w 50"/>
              <a:gd name="T1" fmla="*/ 21857 h 30"/>
              <a:gd name="T2" fmla="*/ 44589 w 50"/>
              <a:gd name="T3" fmla="*/ 21857 h 30"/>
              <a:gd name="T4" fmla="*/ 39812 w 50"/>
              <a:gd name="T5" fmla="*/ 21857 h 30"/>
              <a:gd name="T6" fmla="*/ 39812 w 50"/>
              <a:gd name="T7" fmla="*/ 21857 h 30"/>
              <a:gd name="T8" fmla="*/ 36627 w 50"/>
              <a:gd name="T9" fmla="*/ 21857 h 30"/>
              <a:gd name="T10" fmla="*/ 0 w 50"/>
              <a:gd name="T11" fmla="*/ 0 h 30"/>
              <a:gd name="T12" fmla="*/ 0 w 50"/>
              <a:gd name="T13" fmla="*/ 0 h 30"/>
              <a:gd name="T14" fmla="*/ 0 w 50"/>
              <a:gd name="T15" fmla="*/ 0 h 30"/>
              <a:gd name="T16" fmla="*/ 0 w 50"/>
              <a:gd name="T17" fmla="*/ 31225 h 30"/>
              <a:gd name="T18" fmla="*/ 0 w 50"/>
              <a:gd name="T19" fmla="*/ 31225 h 30"/>
              <a:gd name="T20" fmla="*/ 3185 w 50"/>
              <a:gd name="T21" fmla="*/ 37470 h 30"/>
              <a:gd name="T22" fmla="*/ 4777 w 50"/>
              <a:gd name="T23" fmla="*/ 42153 h 30"/>
              <a:gd name="T24" fmla="*/ 11147 w 50"/>
              <a:gd name="T25" fmla="*/ 45276 h 30"/>
              <a:gd name="T26" fmla="*/ 15925 w 50"/>
              <a:gd name="T27" fmla="*/ 46837 h 30"/>
              <a:gd name="T28" fmla="*/ 63698 w 50"/>
              <a:gd name="T29" fmla="*/ 46837 h 30"/>
              <a:gd name="T30" fmla="*/ 63698 w 50"/>
              <a:gd name="T31" fmla="*/ 46837 h 30"/>
              <a:gd name="T32" fmla="*/ 70068 w 50"/>
              <a:gd name="T33" fmla="*/ 45276 h 30"/>
              <a:gd name="T34" fmla="*/ 74846 w 50"/>
              <a:gd name="T35" fmla="*/ 42153 h 30"/>
              <a:gd name="T36" fmla="*/ 76438 w 50"/>
              <a:gd name="T37" fmla="*/ 37470 h 30"/>
              <a:gd name="T38" fmla="*/ 79623 w 50"/>
              <a:gd name="T39" fmla="*/ 31225 h 30"/>
              <a:gd name="T40" fmla="*/ 79623 w 50"/>
              <a:gd name="T41" fmla="*/ 0 h 30"/>
              <a:gd name="T42" fmla="*/ 79623 w 50"/>
              <a:gd name="T43" fmla="*/ 0 h 30"/>
              <a:gd name="T44" fmla="*/ 79623 w 50"/>
              <a:gd name="T45" fmla="*/ 0 h 30"/>
              <a:gd name="T46" fmla="*/ 44589 w 50"/>
              <a:gd name="T47" fmla="*/ 21857 h 3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0" h="30">
                <a:moveTo>
                  <a:pt x="28" y="14"/>
                </a:moveTo>
                <a:lnTo>
                  <a:pt x="28" y="14"/>
                </a:lnTo>
                <a:lnTo>
                  <a:pt x="25" y="14"/>
                </a:lnTo>
                <a:lnTo>
                  <a:pt x="23" y="14"/>
                </a:lnTo>
                <a:lnTo>
                  <a:pt x="0" y="0"/>
                </a:lnTo>
                <a:lnTo>
                  <a:pt x="0" y="20"/>
                </a:lnTo>
                <a:lnTo>
                  <a:pt x="2" y="24"/>
                </a:lnTo>
                <a:lnTo>
                  <a:pt x="3" y="27"/>
                </a:lnTo>
                <a:lnTo>
                  <a:pt x="7" y="29"/>
                </a:lnTo>
                <a:lnTo>
                  <a:pt x="10" y="30"/>
                </a:lnTo>
                <a:lnTo>
                  <a:pt x="40" y="30"/>
                </a:lnTo>
                <a:lnTo>
                  <a:pt x="44" y="29"/>
                </a:lnTo>
                <a:lnTo>
                  <a:pt x="47" y="27"/>
                </a:lnTo>
                <a:lnTo>
                  <a:pt x="48" y="24"/>
                </a:lnTo>
                <a:lnTo>
                  <a:pt x="50" y="20"/>
                </a:lnTo>
                <a:lnTo>
                  <a:pt x="50" y="0"/>
                </a:lnTo>
                <a:lnTo>
                  <a:pt x="28" y="14"/>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51" name="Freeform 55">
            <a:extLst>
              <a:ext uri="{FF2B5EF4-FFF2-40B4-BE49-F238E27FC236}">
                <a16:creationId xmlns:a16="http://schemas.microsoft.com/office/drawing/2014/main" id="{0A2EC0EF-60F2-469C-B789-88696621AAB2}"/>
              </a:ext>
            </a:extLst>
          </p:cNvPr>
          <p:cNvSpPr>
            <a:spLocks/>
          </p:cNvSpPr>
          <p:nvPr/>
        </p:nvSpPr>
        <p:spPr bwMode="auto">
          <a:xfrm>
            <a:off x="8159751" y="1750485"/>
            <a:ext cx="230716" cy="112183"/>
          </a:xfrm>
          <a:custGeom>
            <a:avLst/>
            <a:gdLst>
              <a:gd name="T0" fmla="*/ 157822 w 112"/>
              <a:gd name="T1" fmla="*/ 15612 h 54"/>
              <a:gd name="T2" fmla="*/ 157822 w 112"/>
              <a:gd name="T3" fmla="*/ 15612 h 54"/>
              <a:gd name="T4" fmla="*/ 154728 w 112"/>
              <a:gd name="T5" fmla="*/ 26540 h 54"/>
              <a:gd name="T6" fmla="*/ 148539 w 112"/>
              <a:gd name="T7" fmla="*/ 35908 h 54"/>
              <a:gd name="T8" fmla="*/ 142349 w 112"/>
              <a:gd name="T9" fmla="*/ 46836 h 54"/>
              <a:gd name="T10" fmla="*/ 134613 w 112"/>
              <a:gd name="T11" fmla="*/ 54642 h 54"/>
              <a:gd name="T12" fmla="*/ 125329 w 112"/>
              <a:gd name="T13" fmla="*/ 59326 h 54"/>
              <a:gd name="T14" fmla="*/ 114498 w 112"/>
              <a:gd name="T15" fmla="*/ 65571 h 54"/>
              <a:gd name="T16" fmla="*/ 102120 w 112"/>
              <a:gd name="T17" fmla="*/ 67132 h 54"/>
              <a:gd name="T18" fmla="*/ 91289 w 112"/>
              <a:gd name="T19" fmla="*/ 68693 h 54"/>
              <a:gd name="T20" fmla="*/ 91289 w 112"/>
              <a:gd name="T21" fmla="*/ 68693 h 54"/>
              <a:gd name="T22" fmla="*/ 80458 w 112"/>
              <a:gd name="T23" fmla="*/ 68693 h 54"/>
              <a:gd name="T24" fmla="*/ 68080 w 112"/>
              <a:gd name="T25" fmla="*/ 65571 h 54"/>
              <a:gd name="T26" fmla="*/ 58797 w 112"/>
              <a:gd name="T27" fmla="*/ 62448 h 54"/>
              <a:gd name="T28" fmla="*/ 49513 w 112"/>
              <a:gd name="T29" fmla="*/ 56203 h 54"/>
              <a:gd name="T30" fmla="*/ 41776 w 112"/>
              <a:gd name="T31" fmla="*/ 48397 h 54"/>
              <a:gd name="T32" fmla="*/ 35587 w 112"/>
              <a:gd name="T33" fmla="*/ 40591 h 54"/>
              <a:gd name="T34" fmla="*/ 30946 w 112"/>
              <a:gd name="T35" fmla="*/ 31224 h 54"/>
              <a:gd name="T36" fmla="*/ 26304 w 112"/>
              <a:gd name="T37" fmla="*/ 18734 h 54"/>
              <a:gd name="T38" fmla="*/ 44871 w 112"/>
              <a:gd name="T39" fmla="*/ 0 h 54"/>
              <a:gd name="T40" fmla="*/ 0 w 112"/>
              <a:gd name="T41" fmla="*/ 0 h 54"/>
              <a:gd name="T42" fmla="*/ 0 w 112"/>
              <a:gd name="T43" fmla="*/ 46836 h 54"/>
              <a:gd name="T44" fmla="*/ 12378 w 112"/>
              <a:gd name="T45" fmla="*/ 32785 h 54"/>
              <a:gd name="T46" fmla="*/ 12378 w 112"/>
              <a:gd name="T47" fmla="*/ 32785 h 54"/>
              <a:gd name="T48" fmla="*/ 18567 w 112"/>
              <a:gd name="T49" fmla="*/ 42153 h 54"/>
              <a:gd name="T50" fmla="*/ 26304 w 112"/>
              <a:gd name="T51" fmla="*/ 54642 h 54"/>
              <a:gd name="T52" fmla="*/ 34040 w 112"/>
              <a:gd name="T53" fmla="*/ 62448 h 54"/>
              <a:gd name="T54" fmla="*/ 43324 w 112"/>
              <a:gd name="T55" fmla="*/ 68693 h 54"/>
              <a:gd name="T56" fmla="*/ 55702 w 112"/>
              <a:gd name="T57" fmla="*/ 76499 h 54"/>
              <a:gd name="T58" fmla="*/ 66533 w 112"/>
              <a:gd name="T59" fmla="*/ 81183 h 54"/>
              <a:gd name="T60" fmla="*/ 77364 w 112"/>
              <a:gd name="T61" fmla="*/ 82744 h 54"/>
              <a:gd name="T62" fmla="*/ 91289 w 112"/>
              <a:gd name="T63" fmla="*/ 84305 h 54"/>
              <a:gd name="T64" fmla="*/ 91289 w 112"/>
              <a:gd name="T65" fmla="*/ 84305 h 54"/>
              <a:gd name="T66" fmla="*/ 106762 w 112"/>
              <a:gd name="T67" fmla="*/ 82744 h 54"/>
              <a:gd name="T68" fmla="*/ 120688 w 112"/>
              <a:gd name="T69" fmla="*/ 79621 h 54"/>
              <a:gd name="T70" fmla="*/ 133066 w 112"/>
              <a:gd name="T71" fmla="*/ 73377 h 54"/>
              <a:gd name="T72" fmla="*/ 145444 w 112"/>
              <a:gd name="T73" fmla="*/ 65571 h 54"/>
              <a:gd name="T74" fmla="*/ 156275 w 112"/>
              <a:gd name="T75" fmla="*/ 54642 h 54"/>
              <a:gd name="T76" fmla="*/ 164011 w 112"/>
              <a:gd name="T77" fmla="*/ 42153 h 54"/>
              <a:gd name="T78" fmla="*/ 170200 w 112"/>
              <a:gd name="T79" fmla="*/ 29663 h 54"/>
              <a:gd name="T80" fmla="*/ 173295 w 112"/>
              <a:gd name="T81" fmla="*/ 15612 h 54"/>
              <a:gd name="T82" fmla="*/ 157822 w 112"/>
              <a:gd name="T83" fmla="*/ 15612 h 5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12" h="54">
                <a:moveTo>
                  <a:pt x="102" y="10"/>
                </a:moveTo>
                <a:lnTo>
                  <a:pt x="102" y="10"/>
                </a:lnTo>
                <a:lnTo>
                  <a:pt x="100" y="17"/>
                </a:lnTo>
                <a:lnTo>
                  <a:pt x="96" y="23"/>
                </a:lnTo>
                <a:lnTo>
                  <a:pt x="92" y="30"/>
                </a:lnTo>
                <a:lnTo>
                  <a:pt x="87" y="35"/>
                </a:lnTo>
                <a:lnTo>
                  <a:pt x="81" y="38"/>
                </a:lnTo>
                <a:lnTo>
                  <a:pt x="74" y="42"/>
                </a:lnTo>
                <a:lnTo>
                  <a:pt x="66" y="43"/>
                </a:lnTo>
                <a:lnTo>
                  <a:pt x="59" y="44"/>
                </a:lnTo>
                <a:lnTo>
                  <a:pt x="52" y="44"/>
                </a:lnTo>
                <a:lnTo>
                  <a:pt x="44" y="42"/>
                </a:lnTo>
                <a:lnTo>
                  <a:pt x="38" y="40"/>
                </a:lnTo>
                <a:lnTo>
                  <a:pt x="32" y="36"/>
                </a:lnTo>
                <a:lnTo>
                  <a:pt x="27" y="31"/>
                </a:lnTo>
                <a:lnTo>
                  <a:pt x="23" y="26"/>
                </a:lnTo>
                <a:lnTo>
                  <a:pt x="20" y="20"/>
                </a:lnTo>
                <a:lnTo>
                  <a:pt x="17" y="12"/>
                </a:lnTo>
                <a:lnTo>
                  <a:pt x="29" y="0"/>
                </a:lnTo>
                <a:lnTo>
                  <a:pt x="0" y="0"/>
                </a:lnTo>
                <a:lnTo>
                  <a:pt x="0" y="30"/>
                </a:lnTo>
                <a:lnTo>
                  <a:pt x="8" y="21"/>
                </a:lnTo>
                <a:lnTo>
                  <a:pt x="12" y="27"/>
                </a:lnTo>
                <a:lnTo>
                  <a:pt x="17" y="35"/>
                </a:lnTo>
                <a:lnTo>
                  <a:pt x="22" y="40"/>
                </a:lnTo>
                <a:lnTo>
                  <a:pt x="28" y="44"/>
                </a:lnTo>
                <a:lnTo>
                  <a:pt x="36" y="49"/>
                </a:lnTo>
                <a:lnTo>
                  <a:pt x="43" y="52"/>
                </a:lnTo>
                <a:lnTo>
                  <a:pt x="50" y="53"/>
                </a:lnTo>
                <a:lnTo>
                  <a:pt x="59" y="54"/>
                </a:lnTo>
                <a:lnTo>
                  <a:pt x="69" y="53"/>
                </a:lnTo>
                <a:lnTo>
                  <a:pt x="78" y="51"/>
                </a:lnTo>
                <a:lnTo>
                  <a:pt x="86" y="47"/>
                </a:lnTo>
                <a:lnTo>
                  <a:pt x="94" y="42"/>
                </a:lnTo>
                <a:lnTo>
                  <a:pt x="101" y="35"/>
                </a:lnTo>
                <a:lnTo>
                  <a:pt x="106" y="27"/>
                </a:lnTo>
                <a:lnTo>
                  <a:pt x="110" y="19"/>
                </a:lnTo>
                <a:lnTo>
                  <a:pt x="112" y="10"/>
                </a:lnTo>
                <a:lnTo>
                  <a:pt x="102" y="1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52" name="Freeform 56">
            <a:extLst>
              <a:ext uri="{FF2B5EF4-FFF2-40B4-BE49-F238E27FC236}">
                <a16:creationId xmlns:a16="http://schemas.microsoft.com/office/drawing/2014/main" id="{04C64E2E-CE25-40B3-B57A-93F75BB3D4ED}"/>
              </a:ext>
            </a:extLst>
          </p:cNvPr>
          <p:cNvSpPr>
            <a:spLocks/>
          </p:cNvSpPr>
          <p:nvPr/>
        </p:nvSpPr>
        <p:spPr bwMode="auto">
          <a:xfrm>
            <a:off x="8172451" y="1638300"/>
            <a:ext cx="230716" cy="112184"/>
          </a:xfrm>
          <a:custGeom>
            <a:avLst/>
            <a:gdLst>
              <a:gd name="T0" fmla="*/ 160917 w 112"/>
              <a:gd name="T1" fmla="*/ 51520 h 54"/>
              <a:gd name="T2" fmla="*/ 160917 w 112"/>
              <a:gd name="T3" fmla="*/ 51520 h 54"/>
              <a:gd name="T4" fmla="*/ 154728 w 112"/>
              <a:gd name="T5" fmla="*/ 42153 h 54"/>
              <a:gd name="T6" fmla="*/ 146991 w 112"/>
              <a:gd name="T7" fmla="*/ 31224 h 54"/>
              <a:gd name="T8" fmla="*/ 139255 w 112"/>
              <a:gd name="T9" fmla="*/ 23418 h 54"/>
              <a:gd name="T10" fmla="*/ 129971 w 112"/>
              <a:gd name="T11" fmla="*/ 15612 h 54"/>
              <a:gd name="T12" fmla="*/ 117593 w 112"/>
              <a:gd name="T13" fmla="*/ 7806 h 54"/>
              <a:gd name="T14" fmla="*/ 106762 w 112"/>
              <a:gd name="T15" fmla="*/ 3122 h 54"/>
              <a:gd name="T16" fmla="*/ 95931 w 112"/>
              <a:gd name="T17" fmla="*/ 1561 h 54"/>
              <a:gd name="T18" fmla="*/ 82006 w 112"/>
              <a:gd name="T19" fmla="*/ 0 h 54"/>
              <a:gd name="T20" fmla="*/ 82006 w 112"/>
              <a:gd name="T21" fmla="*/ 0 h 54"/>
              <a:gd name="T22" fmla="*/ 66533 w 112"/>
              <a:gd name="T23" fmla="*/ 1561 h 54"/>
              <a:gd name="T24" fmla="*/ 54155 w 112"/>
              <a:gd name="T25" fmla="*/ 6245 h 54"/>
              <a:gd name="T26" fmla="*/ 40229 w 112"/>
              <a:gd name="T27" fmla="*/ 10928 h 54"/>
              <a:gd name="T28" fmla="*/ 29398 w 112"/>
              <a:gd name="T29" fmla="*/ 18734 h 54"/>
              <a:gd name="T30" fmla="*/ 17020 w 112"/>
              <a:gd name="T31" fmla="*/ 31224 h 54"/>
              <a:gd name="T32" fmla="*/ 9284 w 112"/>
              <a:gd name="T33" fmla="*/ 42153 h 54"/>
              <a:gd name="T34" fmla="*/ 3095 w 112"/>
              <a:gd name="T35" fmla="*/ 56203 h 54"/>
              <a:gd name="T36" fmla="*/ 0 w 112"/>
              <a:gd name="T37" fmla="*/ 68693 h 54"/>
              <a:gd name="T38" fmla="*/ 15473 w 112"/>
              <a:gd name="T39" fmla="*/ 68693 h 54"/>
              <a:gd name="T40" fmla="*/ 15473 w 112"/>
              <a:gd name="T41" fmla="*/ 68693 h 54"/>
              <a:gd name="T42" fmla="*/ 18567 w 112"/>
              <a:gd name="T43" fmla="*/ 57765 h 54"/>
              <a:gd name="T44" fmla="*/ 24756 w 112"/>
              <a:gd name="T45" fmla="*/ 48397 h 54"/>
              <a:gd name="T46" fmla="*/ 30946 w 112"/>
              <a:gd name="T47" fmla="*/ 37469 h 54"/>
              <a:gd name="T48" fmla="*/ 38682 w 112"/>
              <a:gd name="T49" fmla="*/ 31224 h 54"/>
              <a:gd name="T50" fmla="*/ 47966 w 112"/>
              <a:gd name="T51" fmla="*/ 24979 h 54"/>
              <a:gd name="T52" fmla="*/ 58797 w 112"/>
              <a:gd name="T53" fmla="*/ 18734 h 54"/>
              <a:gd name="T54" fmla="*/ 71175 w 112"/>
              <a:gd name="T55" fmla="*/ 17173 h 54"/>
              <a:gd name="T56" fmla="*/ 82006 w 112"/>
              <a:gd name="T57" fmla="*/ 15612 h 54"/>
              <a:gd name="T58" fmla="*/ 82006 w 112"/>
              <a:gd name="T59" fmla="*/ 15612 h 54"/>
              <a:gd name="T60" fmla="*/ 92837 w 112"/>
              <a:gd name="T61" fmla="*/ 15612 h 54"/>
              <a:gd name="T62" fmla="*/ 105215 w 112"/>
              <a:gd name="T63" fmla="*/ 18734 h 54"/>
              <a:gd name="T64" fmla="*/ 114498 w 112"/>
              <a:gd name="T65" fmla="*/ 23418 h 54"/>
              <a:gd name="T66" fmla="*/ 123782 w 112"/>
              <a:gd name="T67" fmla="*/ 28102 h 54"/>
              <a:gd name="T68" fmla="*/ 131519 w 112"/>
              <a:gd name="T69" fmla="*/ 35908 h 54"/>
              <a:gd name="T70" fmla="*/ 137708 w 112"/>
              <a:gd name="T71" fmla="*/ 43714 h 54"/>
              <a:gd name="T72" fmla="*/ 143897 w 112"/>
              <a:gd name="T73" fmla="*/ 53081 h 54"/>
              <a:gd name="T74" fmla="*/ 146991 w 112"/>
              <a:gd name="T75" fmla="*/ 65571 h 54"/>
              <a:gd name="T76" fmla="*/ 128424 w 112"/>
              <a:gd name="T77" fmla="*/ 84305 h 54"/>
              <a:gd name="T78" fmla="*/ 173295 w 112"/>
              <a:gd name="T79" fmla="*/ 84305 h 54"/>
              <a:gd name="T80" fmla="*/ 173295 w 112"/>
              <a:gd name="T81" fmla="*/ 37469 h 54"/>
              <a:gd name="T82" fmla="*/ 160917 w 112"/>
              <a:gd name="T83" fmla="*/ 51520 h 5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12" h="54">
                <a:moveTo>
                  <a:pt x="104" y="33"/>
                </a:moveTo>
                <a:lnTo>
                  <a:pt x="104" y="33"/>
                </a:lnTo>
                <a:lnTo>
                  <a:pt x="100" y="27"/>
                </a:lnTo>
                <a:lnTo>
                  <a:pt x="95" y="20"/>
                </a:lnTo>
                <a:lnTo>
                  <a:pt x="90" y="15"/>
                </a:lnTo>
                <a:lnTo>
                  <a:pt x="84" y="10"/>
                </a:lnTo>
                <a:lnTo>
                  <a:pt x="76" y="5"/>
                </a:lnTo>
                <a:lnTo>
                  <a:pt x="69" y="2"/>
                </a:lnTo>
                <a:lnTo>
                  <a:pt x="62" y="1"/>
                </a:lnTo>
                <a:lnTo>
                  <a:pt x="53" y="0"/>
                </a:lnTo>
                <a:lnTo>
                  <a:pt x="43" y="1"/>
                </a:lnTo>
                <a:lnTo>
                  <a:pt x="35" y="4"/>
                </a:lnTo>
                <a:lnTo>
                  <a:pt x="26" y="7"/>
                </a:lnTo>
                <a:lnTo>
                  <a:pt x="19" y="12"/>
                </a:lnTo>
                <a:lnTo>
                  <a:pt x="11" y="20"/>
                </a:lnTo>
                <a:lnTo>
                  <a:pt x="6" y="27"/>
                </a:lnTo>
                <a:lnTo>
                  <a:pt x="2" y="36"/>
                </a:lnTo>
                <a:lnTo>
                  <a:pt x="0" y="44"/>
                </a:lnTo>
                <a:lnTo>
                  <a:pt x="10" y="44"/>
                </a:lnTo>
                <a:lnTo>
                  <a:pt x="12" y="37"/>
                </a:lnTo>
                <a:lnTo>
                  <a:pt x="16" y="31"/>
                </a:lnTo>
                <a:lnTo>
                  <a:pt x="20" y="24"/>
                </a:lnTo>
                <a:lnTo>
                  <a:pt x="25" y="20"/>
                </a:lnTo>
                <a:lnTo>
                  <a:pt x="31" y="16"/>
                </a:lnTo>
                <a:lnTo>
                  <a:pt x="38" y="12"/>
                </a:lnTo>
                <a:lnTo>
                  <a:pt x="46" y="11"/>
                </a:lnTo>
                <a:lnTo>
                  <a:pt x="53" y="10"/>
                </a:lnTo>
                <a:lnTo>
                  <a:pt x="60" y="10"/>
                </a:lnTo>
                <a:lnTo>
                  <a:pt x="68" y="12"/>
                </a:lnTo>
                <a:lnTo>
                  <a:pt x="74" y="15"/>
                </a:lnTo>
                <a:lnTo>
                  <a:pt x="80" y="18"/>
                </a:lnTo>
                <a:lnTo>
                  <a:pt x="85" y="23"/>
                </a:lnTo>
                <a:lnTo>
                  <a:pt x="89" y="28"/>
                </a:lnTo>
                <a:lnTo>
                  <a:pt x="93" y="34"/>
                </a:lnTo>
                <a:lnTo>
                  <a:pt x="95" y="42"/>
                </a:lnTo>
                <a:lnTo>
                  <a:pt x="83" y="54"/>
                </a:lnTo>
                <a:lnTo>
                  <a:pt x="112" y="54"/>
                </a:lnTo>
                <a:lnTo>
                  <a:pt x="112" y="24"/>
                </a:lnTo>
                <a:lnTo>
                  <a:pt x="104" y="33"/>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53" name="Freeform 57">
            <a:extLst>
              <a:ext uri="{FF2B5EF4-FFF2-40B4-BE49-F238E27FC236}">
                <a16:creationId xmlns:a16="http://schemas.microsoft.com/office/drawing/2014/main" id="{E5C2D73D-A2D4-4E3D-BD6B-86DBCD636A61}"/>
              </a:ext>
            </a:extLst>
          </p:cNvPr>
          <p:cNvSpPr>
            <a:spLocks/>
          </p:cNvSpPr>
          <p:nvPr/>
        </p:nvSpPr>
        <p:spPr bwMode="auto">
          <a:xfrm>
            <a:off x="8729134" y="1631951"/>
            <a:ext cx="93133" cy="86783"/>
          </a:xfrm>
          <a:custGeom>
            <a:avLst/>
            <a:gdLst>
              <a:gd name="T0" fmla="*/ 70256 w 47"/>
              <a:gd name="T1" fmla="*/ 37469 h 42"/>
              <a:gd name="T2" fmla="*/ 35875 w 47"/>
              <a:gd name="T3" fmla="*/ 0 h 42"/>
              <a:gd name="T4" fmla="*/ 0 w 47"/>
              <a:gd name="T5" fmla="*/ 37469 h 42"/>
              <a:gd name="T6" fmla="*/ 11958 w 47"/>
              <a:gd name="T7" fmla="*/ 48398 h 42"/>
              <a:gd name="T8" fmla="*/ 28401 w 47"/>
              <a:gd name="T9" fmla="*/ 31224 h 42"/>
              <a:gd name="T10" fmla="*/ 28401 w 47"/>
              <a:gd name="T11" fmla="*/ 65571 h 42"/>
              <a:gd name="T12" fmla="*/ 43349 w 47"/>
              <a:gd name="T13" fmla="*/ 65571 h 42"/>
              <a:gd name="T14" fmla="*/ 43349 w 47"/>
              <a:gd name="T15" fmla="*/ 31224 h 42"/>
              <a:gd name="T16" fmla="*/ 59792 w 47"/>
              <a:gd name="T17" fmla="*/ 48398 h 42"/>
              <a:gd name="T18" fmla="*/ 70256 w 47"/>
              <a:gd name="T19" fmla="*/ 37469 h 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7" h="42">
                <a:moveTo>
                  <a:pt x="47" y="24"/>
                </a:moveTo>
                <a:lnTo>
                  <a:pt x="24" y="0"/>
                </a:lnTo>
                <a:lnTo>
                  <a:pt x="0" y="24"/>
                </a:lnTo>
                <a:lnTo>
                  <a:pt x="8" y="31"/>
                </a:lnTo>
                <a:lnTo>
                  <a:pt x="19" y="20"/>
                </a:lnTo>
                <a:lnTo>
                  <a:pt x="19" y="42"/>
                </a:lnTo>
                <a:lnTo>
                  <a:pt x="29" y="42"/>
                </a:lnTo>
                <a:lnTo>
                  <a:pt x="29" y="20"/>
                </a:lnTo>
                <a:lnTo>
                  <a:pt x="40" y="31"/>
                </a:lnTo>
                <a:lnTo>
                  <a:pt x="47" y="24"/>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54" name="Freeform 58">
            <a:extLst>
              <a:ext uri="{FF2B5EF4-FFF2-40B4-BE49-F238E27FC236}">
                <a16:creationId xmlns:a16="http://schemas.microsoft.com/office/drawing/2014/main" id="{96B0A494-284A-4606-8B12-A7EFD4614386}"/>
              </a:ext>
            </a:extLst>
          </p:cNvPr>
          <p:cNvSpPr>
            <a:spLocks/>
          </p:cNvSpPr>
          <p:nvPr/>
        </p:nvSpPr>
        <p:spPr bwMode="auto">
          <a:xfrm>
            <a:off x="8684685" y="1737785"/>
            <a:ext cx="182033" cy="55033"/>
          </a:xfrm>
          <a:custGeom>
            <a:avLst/>
            <a:gdLst>
              <a:gd name="T0" fmla="*/ 68676 w 89"/>
              <a:gd name="T1" fmla="*/ 42153 h 28"/>
              <a:gd name="T2" fmla="*/ 135825 w 89"/>
              <a:gd name="T3" fmla="*/ 1505 h 28"/>
              <a:gd name="T4" fmla="*/ 135825 w 89"/>
              <a:gd name="T5" fmla="*/ 1505 h 28"/>
              <a:gd name="T6" fmla="*/ 128194 w 89"/>
              <a:gd name="T7" fmla="*/ 0 h 28"/>
              <a:gd name="T8" fmla="*/ 7631 w 89"/>
              <a:gd name="T9" fmla="*/ 0 h 28"/>
              <a:gd name="T10" fmla="*/ 7631 w 89"/>
              <a:gd name="T11" fmla="*/ 0 h 28"/>
              <a:gd name="T12" fmla="*/ 0 w 89"/>
              <a:gd name="T13" fmla="*/ 1505 h 28"/>
              <a:gd name="T14" fmla="*/ 68676 w 89"/>
              <a:gd name="T15" fmla="*/ 42153 h 2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89" h="28">
                <a:moveTo>
                  <a:pt x="45" y="28"/>
                </a:moveTo>
                <a:lnTo>
                  <a:pt x="89" y="1"/>
                </a:lnTo>
                <a:lnTo>
                  <a:pt x="84" y="0"/>
                </a:lnTo>
                <a:lnTo>
                  <a:pt x="5" y="0"/>
                </a:lnTo>
                <a:lnTo>
                  <a:pt x="0" y="1"/>
                </a:lnTo>
                <a:lnTo>
                  <a:pt x="45" y="28"/>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55" name="Freeform 59">
            <a:extLst>
              <a:ext uri="{FF2B5EF4-FFF2-40B4-BE49-F238E27FC236}">
                <a16:creationId xmlns:a16="http://schemas.microsoft.com/office/drawing/2014/main" id="{3B9FB7BE-D466-4AC6-AAEC-8767B1526249}"/>
              </a:ext>
            </a:extLst>
          </p:cNvPr>
          <p:cNvSpPr>
            <a:spLocks/>
          </p:cNvSpPr>
          <p:nvPr/>
        </p:nvSpPr>
        <p:spPr bwMode="auto">
          <a:xfrm>
            <a:off x="8671985" y="1756833"/>
            <a:ext cx="207433" cy="112184"/>
          </a:xfrm>
          <a:custGeom>
            <a:avLst/>
            <a:gdLst>
              <a:gd name="T0" fmla="*/ 80434 w 98"/>
              <a:gd name="T1" fmla="*/ 43714 h 54"/>
              <a:gd name="T2" fmla="*/ 80434 w 98"/>
              <a:gd name="T3" fmla="*/ 43714 h 54"/>
              <a:gd name="T4" fmla="*/ 77280 w 98"/>
              <a:gd name="T5" fmla="*/ 46836 h 54"/>
              <a:gd name="T6" fmla="*/ 77280 w 98"/>
              <a:gd name="T7" fmla="*/ 46836 h 54"/>
              <a:gd name="T8" fmla="*/ 72549 w 98"/>
              <a:gd name="T9" fmla="*/ 43714 h 54"/>
              <a:gd name="T10" fmla="*/ 0 w 98"/>
              <a:gd name="T11" fmla="*/ 0 h 54"/>
              <a:gd name="T12" fmla="*/ 0 w 98"/>
              <a:gd name="T13" fmla="*/ 0 h 54"/>
              <a:gd name="T14" fmla="*/ 0 w 98"/>
              <a:gd name="T15" fmla="*/ 0 h 54"/>
              <a:gd name="T16" fmla="*/ 0 w 98"/>
              <a:gd name="T17" fmla="*/ 68693 h 54"/>
              <a:gd name="T18" fmla="*/ 0 w 98"/>
              <a:gd name="T19" fmla="*/ 68693 h 54"/>
              <a:gd name="T20" fmla="*/ 1577 w 98"/>
              <a:gd name="T21" fmla="*/ 74938 h 54"/>
              <a:gd name="T22" fmla="*/ 3154 w 98"/>
              <a:gd name="T23" fmla="*/ 81183 h 54"/>
              <a:gd name="T24" fmla="*/ 9463 w 98"/>
              <a:gd name="T25" fmla="*/ 82744 h 54"/>
              <a:gd name="T26" fmla="*/ 14194 w 98"/>
              <a:gd name="T27" fmla="*/ 84305 h 54"/>
              <a:gd name="T28" fmla="*/ 138789 w 98"/>
              <a:gd name="T29" fmla="*/ 84305 h 54"/>
              <a:gd name="T30" fmla="*/ 138789 w 98"/>
              <a:gd name="T31" fmla="*/ 84305 h 54"/>
              <a:gd name="T32" fmla="*/ 145097 w 98"/>
              <a:gd name="T33" fmla="*/ 82744 h 54"/>
              <a:gd name="T34" fmla="*/ 151406 w 98"/>
              <a:gd name="T35" fmla="*/ 81183 h 54"/>
              <a:gd name="T36" fmla="*/ 152983 w 98"/>
              <a:gd name="T37" fmla="*/ 74938 h 54"/>
              <a:gd name="T38" fmla="*/ 154560 w 98"/>
              <a:gd name="T39" fmla="*/ 68693 h 54"/>
              <a:gd name="T40" fmla="*/ 154560 w 98"/>
              <a:gd name="T41" fmla="*/ 0 h 54"/>
              <a:gd name="T42" fmla="*/ 154560 w 98"/>
              <a:gd name="T43" fmla="*/ 0 h 54"/>
              <a:gd name="T44" fmla="*/ 154560 w 98"/>
              <a:gd name="T45" fmla="*/ 0 h 54"/>
              <a:gd name="T46" fmla="*/ 80434 w 98"/>
              <a:gd name="T47" fmla="*/ 43714 h 5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98" h="54">
                <a:moveTo>
                  <a:pt x="51" y="28"/>
                </a:moveTo>
                <a:lnTo>
                  <a:pt x="51" y="28"/>
                </a:lnTo>
                <a:lnTo>
                  <a:pt x="49" y="30"/>
                </a:lnTo>
                <a:lnTo>
                  <a:pt x="46" y="28"/>
                </a:lnTo>
                <a:lnTo>
                  <a:pt x="0" y="0"/>
                </a:lnTo>
                <a:lnTo>
                  <a:pt x="0" y="44"/>
                </a:lnTo>
                <a:lnTo>
                  <a:pt x="1" y="48"/>
                </a:lnTo>
                <a:lnTo>
                  <a:pt x="2" y="52"/>
                </a:lnTo>
                <a:lnTo>
                  <a:pt x="6" y="53"/>
                </a:lnTo>
                <a:lnTo>
                  <a:pt x="9" y="54"/>
                </a:lnTo>
                <a:lnTo>
                  <a:pt x="88" y="54"/>
                </a:lnTo>
                <a:lnTo>
                  <a:pt x="92" y="53"/>
                </a:lnTo>
                <a:lnTo>
                  <a:pt x="96" y="52"/>
                </a:lnTo>
                <a:lnTo>
                  <a:pt x="97" y="48"/>
                </a:lnTo>
                <a:lnTo>
                  <a:pt x="98" y="44"/>
                </a:lnTo>
                <a:lnTo>
                  <a:pt x="98" y="0"/>
                </a:lnTo>
                <a:lnTo>
                  <a:pt x="51" y="28"/>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56" name="Freeform 60">
            <a:extLst>
              <a:ext uri="{FF2B5EF4-FFF2-40B4-BE49-F238E27FC236}">
                <a16:creationId xmlns:a16="http://schemas.microsoft.com/office/drawing/2014/main" id="{2B06B1E2-492E-48F1-A45C-047919FBE57B}"/>
              </a:ext>
            </a:extLst>
          </p:cNvPr>
          <p:cNvSpPr>
            <a:spLocks/>
          </p:cNvSpPr>
          <p:nvPr/>
        </p:nvSpPr>
        <p:spPr bwMode="auto">
          <a:xfrm>
            <a:off x="9222318" y="1638300"/>
            <a:ext cx="93133" cy="86784"/>
          </a:xfrm>
          <a:custGeom>
            <a:avLst/>
            <a:gdLst>
              <a:gd name="T0" fmla="*/ 59792 w 47"/>
              <a:gd name="T1" fmla="*/ 17173 h 42"/>
              <a:gd name="T2" fmla="*/ 43349 w 47"/>
              <a:gd name="T3" fmla="*/ 34347 h 42"/>
              <a:gd name="T4" fmla="*/ 43349 w 47"/>
              <a:gd name="T5" fmla="*/ 0 h 42"/>
              <a:gd name="T6" fmla="*/ 28401 w 47"/>
              <a:gd name="T7" fmla="*/ 0 h 42"/>
              <a:gd name="T8" fmla="*/ 28401 w 47"/>
              <a:gd name="T9" fmla="*/ 34347 h 42"/>
              <a:gd name="T10" fmla="*/ 11958 w 47"/>
              <a:gd name="T11" fmla="*/ 17173 h 42"/>
              <a:gd name="T12" fmla="*/ 0 w 47"/>
              <a:gd name="T13" fmla="*/ 28102 h 42"/>
              <a:gd name="T14" fmla="*/ 35875 w 47"/>
              <a:gd name="T15" fmla="*/ 65571 h 42"/>
              <a:gd name="T16" fmla="*/ 70256 w 47"/>
              <a:gd name="T17" fmla="*/ 28102 h 42"/>
              <a:gd name="T18" fmla="*/ 59792 w 47"/>
              <a:gd name="T19" fmla="*/ 17173 h 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7" h="42">
                <a:moveTo>
                  <a:pt x="40" y="11"/>
                </a:moveTo>
                <a:lnTo>
                  <a:pt x="29" y="22"/>
                </a:lnTo>
                <a:lnTo>
                  <a:pt x="29" y="0"/>
                </a:lnTo>
                <a:lnTo>
                  <a:pt x="19" y="0"/>
                </a:lnTo>
                <a:lnTo>
                  <a:pt x="19" y="22"/>
                </a:lnTo>
                <a:lnTo>
                  <a:pt x="8" y="11"/>
                </a:lnTo>
                <a:lnTo>
                  <a:pt x="0" y="18"/>
                </a:lnTo>
                <a:lnTo>
                  <a:pt x="24" y="42"/>
                </a:lnTo>
                <a:lnTo>
                  <a:pt x="47" y="18"/>
                </a:lnTo>
                <a:lnTo>
                  <a:pt x="40" y="11"/>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grpSp>
        <p:nvGrpSpPr>
          <p:cNvPr id="57" name="Group 575">
            <a:extLst>
              <a:ext uri="{FF2B5EF4-FFF2-40B4-BE49-F238E27FC236}">
                <a16:creationId xmlns:a16="http://schemas.microsoft.com/office/drawing/2014/main" id="{2B86208A-C59A-4E4D-BEA5-EED8D794D070}"/>
              </a:ext>
            </a:extLst>
          </p:cNvPr>
          <p:cNvGrpSpPr>
            <a:grpSpLocks/>
          </p:cNvGrpSpPr>
          <p:nvPr/>
        </p:nvGrpSpPr>
        <p:grpSpPr bwMode="auto">
          <a:xfrm>
            <a:off x="9165168" y="1737785"/>
            <a:ext cx="207433" cy="131233"/>
            <a:chOff x="9165652" y="1737410"/>
            <a:chExt cx="206080" cy="131138"/>
          </a:xfrm>
        </p:grpSpPr>
        <p:sp>
          <p:nvSpPr>
            <p:cNvPr id="58" name="Freeform 61">
              <a:extLst>
                <a:ext uri="{FF2B5EF4-FFF2-40B4-BE49-F238E27FC236}">
                  <a16:creationId xmlns:a16="http://schemas.microsoft.com/office/drawing/2014/main" id="{9A976996-D677-461F-9FDB-CAB9AFC174D9}"/>
                </a:ext>
              </a:extLst>
            </p:cNvPr>
            <p:cNvSpPr>
              <a:spLocks/>
            </p:cNvSpPr>
            <p:nvPr/>
          </p:nvSpPr>
          <p:spPr bwMode="auto">
            <a:xfrm>
              <a:off x="9178142" y="1737410"/>
              <a:ext cx="181100" cy="56204"/>
            </a:xfrm>
            <a:custGeom>
              <a:avLst/>
              <a:gdLst>
                <a:gd name="T0" fmla="*/ 91567 w 89"/>
                <a:gd name="T1" fmla="*/ 56204 h 28"/>
                <a:gd name="T2" fmla="*/ 181100 w 89"/>
                <a:gd name="T3" fmla="*/ 2007 h 28"/>
                <a:gd name="T4" fmla="*/ 181100 w 89"/>
                <a:gd name="T5" fmla="*/ 2007 h 28"/>
                <a:gd name="T6" fmla="*/ 170926 w 89"/>
                <a:gd name="T7" fmla="*/ 0 h 28"/>
                <a:gd name="T8" fmla="*/ 10174 w 89"/>
                <a:gd name="T9" fmla="*/ 0 h 28"/>
                <a:gd name="T10" fmla="*/ 10174 w 89"/>
                <a:gd name="T11" fmla="*/ 0 h 28"/>
                <a:gd name="T12" fmla="*/ 0 w 89"/>
                <a:gd name="T13" fmla="*/ 2007 h 28"/>
                <a:gd name="T14" fmla="*/ 91567 w 89"/>
                <a:gd name="T15" fmla="*/ 56204 h 2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89" h="28">
                  <a:moveTo>
                    <a:pt x="45" y="28"/>
                  </a:moveTo>
                  <a:lnTo>
                    <a:pt x="89" y="1"/>
                  </a:lnTo>
                  <a:lnTo>
                    <a:pt x="84" y="0"/>
                  </a:lnTo>
                  <a:lnTo>
                    <a:pt x="5" y="0"/>
                  </a:lnTo>
                  <a:lnTo>
                    <a:pt x="0" y="1"/>
                  </a:lnTo>
                  <a:lnTo>
                    <a:pt x="45" y="28"/>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59" name="Freeform 62">
              <a:extLst>
                <a:ext uri="{FF2B5EF4-FFF2-40B4-BE49-F238E27FC236}">
                  <a16:creationId xmlns:a16="http://schemas.microsoft.com/office/drawing/2014/main" id="{50BEB7D9-3A97-48A9-A8C0-C2DD43AB3CCA}"/>
                </a:ext>
              </a:extLst>
            </p:cNvPr>
            <p:cNvSpPr>
              <a:spLocks/>
            </p:cNvSpPr>
            <p:nvPr/>
          </p:nvSpPr>
          <p:spPr bwMode="auto">
            <a:xfrm>
              <a:off x="9165652" y="1756141"/>
              <a:ext cx="206080" cy="112407"/>
            </a:xfrm>
            <a:custGeom>
              <a:avLst/>
              <a:gdLst>
                <a:gd name="T0" fmla="*/ 108244 w 99"/>
                <a:gd name="T1" fmla="*/ 58285 h 54"/>
                <a:gd name="T2" fmla="*/ 108244 w 99"/>
                <a:gd name="T3" fmla="*/ 58285 h 54"/>
                <a:gd name="T4" fmla="*/ 104081 w 99"/>
                <a:gd name="T5" fmla="*/ 62448 h 54"/>
                <a:gd name="T6" fmla="*/ 104081 w 99"/>
                <a:gd name="T7" fmla="*/ 62448 h 54"/>
                <a:gd name="T8" fmla="*/ 97836 w 99"/>
                <a:gd name="T9" fmla="*/ 58285 h 54"/>
                <a:gd name="T10" fmla="*/ 0 w 99"/>
                <a:gd name="T11" fmla="*/ 0 h 54"/>
                <a:gd name="T12" fmla="*/ 0 w 99"/>
                <a:gd name="T13" fmla="*/ 0 h 54"/>
                <a:gd name="T14" fmla="*/ 0 w 99"/>
                <a:gd name="T15" fmla="*/ 0 h 54"/>
                <a:gd name="T16" fmla="*/ 0 w 99"/>
                <a:gd name="T17" fmla="*/ 91591 h 54"/>
                <a:gd name="T18" fmla="*/ 0 w 99"/>
                <a:gd name="T19" fmla="*/ 91591 h 54"/>
                <a:gd name="T20" fmla="*/ 4163 w 99"/>
                <a:gd name="T21" fmla="*/ 99917 h 54"/>
                <a:gd name="T22" fmla="*/ 6245 w 99"/>
                <a:gd name="T23" fmla="*/ 108244 h 54"/>
                <a:gd name="T24" fmla="*/ 12490 w 99"/>
                <a:gd name="T25" fmla="*/ 110325 h 54"/>
                <a:gd name="T26" fmla="*/ 20816 w 99"/>
                <a:gd name="T27" fmla="*/ 112407 h 54"/>
                <a:gd name="T28" fmla="*/ 185264 w 99"/>
                <a:gd name="T29" fmla="*/ 112407 h 54"/>
                <a:gd name="T30" fmla="*/ 185264 w 99"/>
                <a:gd name="T31" fmla="*/ 112407 h 54"/>
                <a:gd name="T32" fmla="*/ 193590 w 99"/>
                <a:gd name="T33" fmla="*/ 110325 h 54"/>
                <a:gd name="T34" fmla="*/ 201917 w 99"/>
                <a:gd name="T35" fmla="*/ 108244 h 54"/>
                <a:gd name="T36" fmla="*/ 203998 w 99"/>
                <a:gd name="T37" fmla="*/ 99917 h 54"/>
                <a:gd name="T38" fmla="*/ 206080 w 99"/>
                <a:gd name="T39" fmla="*/ 91591 h 54"/>
                <a:gd name="T40" fmla="*/ 206080 w 99"/>
                <a:gd name="T41" fmla="*/ 0 h 54"/>
                <a:gd name="T42" fmla="*/ 206080 w 99"/>
                <a:gd name="T43" fmla="*/ 0 h 54"/>
                <a:gd name="T44" fmla="*/ 206080 w 99"/>
                <a:gd name="T45" fmla="*/ 0 h 54"/>
                <a:gd name="T46" fmla="*/ 108244 w 99"/>
                <a:gd name="T47" fmla="*/ 58285 h 5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99" h="54">
                  <a:moveTo>
                    <a:pt x="52" y="28"/>
                  </a:moveTo>
                  <a:lnTo>
                    <a:pt x="52" y="28"/>
                  </a:lnTo>
                  <a:lnTo>
                    <a:pt x="50" y="30"/>
                  </a:lnTo>
                  <a:lnTo>
                    <a:pt x="47" y="28"/>
                  </a:lnTo>
                  <a:lnTo>
                    <a:pt x="0" y="0"/>
                  </a:lnTo>
                  <a:lnTo>
                    <a:pt x="0" y="44"/>
                  </a:lnTo>
                  <a:lnTo>
                    <a:pt x="2" y="48"/>
                  </a:lnTo>
                  <a:lnTo>
                    <a:pt x="3" y="52"/>
                  </a:lnTo>
                  <a:lnTo>
                    <a:pt x="6" y="53"/>
                  </a:lnTo>
                  <a:lnTo>
                    <a:pt x="10" y="54"/>
                  </a:lnTo>
                  <a:lnTo>
                    <a:pt x="89" y="54"/>
                  </a:lnTo>
                  <a:lnTo>
                    <a:pt x="93" y="53"/>
                  </a:lnTo>
                  <a:lnTo>
                    <a:pt x="97" y="52"/>
                  </a:lnTo>
                  <a:lnTo>
                    <a:pt x="98" y="48"/>
                  </a:lnTo>
                  <a:lnTo>
                    <a:pt x="99" y="44"/>
                  </a:lnTo>
                  <a:lnTo>
                    <a:pt x="99" y="0"/>
                  </a:lnTo>
                  <a:lnTo>
                    <a:pt x="52" y="28"/>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grpSp>
      <p:sp>
        <p:nvSpPr>
          <p:cNvPr id="60" name="Freeform 63">
            <a:extLst>
              <a:ext uri="{FF2B5EF4-FFF2-40B4-BE49-F238E27FC236}">
                <a16:creationId xmlns:a16="http://schemas.microsoft.com/office/drawing/2014/main" id="{3E67D82C-4A95-450D-A41D-5AC5B1FF90AA}"/>
              </a:ext>
            </a:extLst>
          </p:cNvPr>
          <p:cNvSpPr>
            <a:spLocks/>
          </p:cNvSpPr>
          <p:nvPr/>
        </p:nvSpPr>
        <p:spPr bwMode="auto">
          <a:xfrm>
            <a:off x="10134600" y="1763185"/>
            <a:ext cx="160867" cy="105833"/>
          </a:xfrm>
          <a:custGeom>
            <a:avLst/>
            <a:gdLst>
              <a:gd name="T0" fmla="*/ 120233 w 79"/>
              <a:gd name="T1" fmla="*/ 3062 h 52"/>
              <a:gd name="T2" fmla="*/ 64741 w 79"/>
              <a:gd name="T3" fmla="*/ 39812 h 52"/>
              <a:gd name="T4" fmla="*/ 64741 w 79"/>
              <a:gd name="T5" fmla="*/ 39812 h 52"/>
              <a:gd name="T6" fmla="*/ 60116 w 79"/>
              <a:gd name="T7" fmla="*/ 42874 h 52"/>
              <a:gd name="T8" fmla="*/ 60116 w 79"/>
              <a:gd name="T9" fmla="*/ 42874 h 52"/>
              <a:gd name="T10" fmla="*/ 57033 w 79"/>
              <a:gd name="T11" fmla="*/ 39812 h 52"/>
              <a:gd name="T12" fmla="*/ 0 w 79"/>
              <a:gd name="T13" fmla="*/ 0 h 52"/>
              <a:gd name="T14" fmla="*/ 0 w 79"/>
              <a:gd name="T15" fmla="*/ 0 h 52"/>
              <a:gd name="T16" fmla="*/ 0 w 79"/>
              <a:gd name="T17" fmla="*/ 4594 h 52"/>
              <a:gd name="T18" fmla="*/ 0 w 79"/>
              <a:gd name="T19" fmla="*/ 64311 h 52"/>
              <a:gd name="T20" fmla="*/ 0 w 79"/>
              <a:gd name="T21" fmla="*/ 64311 h 52"/>
              <a:gd name="T22" fmla="*/ 1541 w 79"/>
              <a:gd name="T23" fmla="*/ 70436 h 52"/>
              <a:gd name="T24" fmla="*/ 3083 w 79"/>
              <a:gd name="T25" fmla="*/ 76561 h 52"/>
              <a:gd name="T26" fmla="*/ 9249 w 79"/>
              <a:gd name="T27" fmla="*/ 78092 h 52"/>
              <a:gd name="T28" fmla="*/ 15414 w 79"/>
              <a:gd name="T29" fmla="*/ 79623 h 52"/>
              <a:gd name="T30" fmla="*/ 106360 w 79"/>
              <a:gd name="T31" fmla="*/ 79623 h 52"/>
              <a:gd name="T32" fmla="*/ 106360 w 79"/>
              <a:gd name="T33" fmla="*/ 79623 h 52"/>
              <a:gd name="T34" fmla="*/ 112525 w 79"/>
              <a:gd name="T35" fmla="*/ 78092 h 52"/>
              <a:gd name="T36" fmla="*/ 117150 w 79"/>
              <a:gd name="T37" fmla="*/ 76561 h 52"/>
              <a:gd name="T38" fmla="*/ 120233 w 79"/>
              <a:gd name="T39" fmla="*/ 70436 h 52"/>
              <a:gd name="T40" fmla="*/ 121774 w 79"/>
              <a:gd name="T41" fmla="*/ 64311 h 52"/>
              <a:gd name="T42" fmla="*/ 121774 w 79"/>
              <a:gd name="T43" fmla="*/ 4594 h 52"/>
              <a:gd name="T44" fmla="*/ 121774 w 79"/>
              <a:gd name="T45" fmla="*/ 4594 h 52"/>
              <a:gd name="T46" fmla="*/ 121774 w 79"/>
              <a:gd name="T47" fmla="*/ 3062 h 52"/>
              <a:gd name="T48" fmla="*/ 121774 w 79"/>
              <a:gd name="T49" fmla="*/ 3062 h 52"/>
              <a:gd name="T50" fmla="*/ 120233 w 79"/>
              <a:gd name="T51" fmla="*/ 3062 h 52"/>
              <a:gd name="T52" fmla="*/ 120233 w 79"/>
              <a:gd name="T53" fmla="*/ 3062 h 5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79" h="52">
                <a:moveTo>
                  <a:pt x="78" y="2"/>
                </a:moveTo>
                <a:lnTo>
                  <a:pt x="42" y="26"/>
                </a:lnTo>
                <a:lnTo>
                  <a:pt x="39" y="28"/>
                </a:lnTo>
                <a:lnTo>
                  <a:pt x="37" y="26"/>
                </a:lnTo>
                <a:lnTo>
                  <a:pt x="0" y="0"/>
                </a:lnTo>
                <a:lnTo>
                  <a:pt x="0" y="3"/>
                </a:lnTo>
                <a:lnTo>
                  <a:pt x="0" y="42"/>
                </a:lnTo>
                <a:lnTo>
                  <a:pt x="1" y="46"/>
                </a:lnTo>
                <a:lnTo>
                  <a:pt x="2" y="50"/>
                </a:lnTo>
                <a:lnTo>
                  <a:pt x="6" y="51"/>
                </a:lnTo>
                <a:lnTo>
                  <a:pt x="10" y="52"/>
                </a:lnTo>
                <a:lnTo>
                  <a:pt x="69" y="52"/>
                </a:lnTo>
                <a:lnTo>
                  <a:pt x="73" y="51"/>
                </a:lnTo>
                <a:lnTo>
                  <a:pt x="76" y="50"/>
                </a:lnTo>
                <a:lnTo>
                  <a:pt x="78" y="46"/>
                </a:lnTo>
                <a:lnTo>
                  <a:pt x="79" y="42"/>
                </a:lnTo>
                <a:lnTo>
                  <a:pt x="79" y="3"/>
                </a:lnTo>
                <a:lnTo>
                  <a:pt x="79" y="2"/>
                </a:lnTo>
                <a:lnTo>
                  <a:pt x="78" y="2"/>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61" name="Freeform 64">
            <a:extLst>
              <a:ext uri="{FF2B5EF4-FFF2-40B4-BE49-F238E27FC236}">
                <a16:creationId xmlns:a16="http://schemas.microsoft.com/office/drawing/2014/main" id="{9584E22F-46BE-4207-A680-F229C840FB67}"/>
              </a:ext>
            </a:extLst>
          </p:cNvPr>
          <p:cNvSpPr>
            <a:spLocks/>
          </p:cNvSpPr>
          <p:nvPr/>
        </p:nvSpPr>
        <p:spPr bwMode="auto">
          <a:xfrm>
            <a:off x="10145184" y="1750484"/>
            <a:ext cx="124883" cy="42333"/>
          </a:xfrm>
          <a:custGeom>
            <a:avLst/>
            <a:gdLst>
              <a:gd name="T0" fmla="*/ 49139 w 61"/>
              <a:gd name="T1" fmla="*/ 32787 h 23"/>
              <a:gd name="T2" fmla="*/ 93672 w 61"/>
              <a:gd name="T3" fmla="*/ 5702 h 23"/>
              <a:gd name="T4" fmla="*/ 93672 w 61"/>
              <a:gd name="T5" fmla="*/ 5702 h 23"/>
              <a:gd name="T6" fmla="*/ 85994 w 61"/>
              <a:gd name="T7" fmla="*/ 0 h 23"/>
              <a:gd name="T8" fmla="*/ 4607 w 61"/>
              <a:gd name="T9" fmla="*/ 0 h 23"/>
              <a:gd name="T10" fmla="*/ 4607 w 61"/>
              <a:gd name="T11" fmla="*/ 0 h 23"/>
              <a:gd name="T12" fmla="*/ 0 w 61"/>
              <a:gd name="T13" fmla="*/ 0 h 23"/>
              <a:gd name="T14" fmla="*/ 49139 w 61"/>
              <a:gd name="T15" fmla="*/ 32787 h 2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1" h="23">
                <a:moveTo>
                  <a:pt x="32" y="23"/>
                </a:moveTo>
                <a:lnTo>
                  <a:pt x="61" y="4"/>
                </a:lnTo>
                <a:lnTo>
                  <a:pt x="56" y="0"/>
                </a:lnTo>
                <a:lnTo>
                  <a:pt x="3" y="0"/>
                </a:lnTo>
                <a:lnTo>
                  <a:pt x="0" y="0"/>
                </a:lnTo>
                <a:lnTo>
                  <a:pt x="32" y="23"/>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62" name="Freeform 65">
            <a:extLst>
              <a:ext uri="{FF2B5EF4-FFF2-40B4-BE49-F238E27FC236}">
                <a16:creationId xmlns:a16="http://schemas.microsoft.com/office/drawing/2014/main" id="{34998515-1DB5-4D5A-A2FA-86D6C2B20B05}"/>
              </a:ext>
            </a:extLst>
          </p:cNvPr>
          <p:cNvSpPr>
            <a:spLocks noEditPoints="1"/>
          </p:cNvSpPr>
          <p:nvPr/>
        </p:nvSpPr>
        <p:spPr bwMode="auto">
          <a:xfrm>
            <a:off x="10253134" y="1625601"/>
            <a:ext cx="124884" cy="124884"/>
          </a:xfrm>
          <a:custGeom>
            <a:avLst/>
            <a:gdLst>
              <a:gd name="T0" fmla="*/ 47630 w 59"/>
              <a:gd name="T1" fmla="*/ 0 h 59"/>
              <a:gd name="T2" fmla="*/ 47630 w 59"/>
              <a:gd name="T3" fmla="*/ 0 h 59"/>
              <a:gd name="T4" fmla="*/ 38104 w 59"/>
              <a:gd name="T5" fmla="*/ 0 h 59"/>
              <a:gd name="T6" fmla="*/ 30166 w 59"/>
              <a:gd name="T7" fmla="*/ 3175 h 59"/>
              <a:gd name="T8" fmla="*/ 22227 w 59"/>
              <a:gd name="T9" fmla="*/ 7938 h 59"/>
              <a:gd name="T10" fmla="*/ 14289 w 59"/>
              <a:gd name="T11" fmla="*/ 14289 h 59"/>
              <a:gd name="T12" fmla="*/ 7938 w 59"/>
              <a:gd name="T13" fmla="*/ 20640 h 59"/>
              <a:gd name="T14" fmla="*/ 4763 w 59"/>
              <a:gd name="T15" fmla="*/ 28578 h 59"/>
              <a:gd name="T16" fmla="*/ 0 w 59"/>
              <a:gd name="T17" fmla="*/ 36516 h 59"/>
              <a:gd name="T18" fmla="*/ 0 w 59"/>
              <a:gd name="T19" fmla="*/ 46042 h 59"/>
              <a:gd name="T20" fmla="*/ 0 w 59"/>
              <a:gd name="T21" fmla="*/ 46042 h 59"/>
              <a:gd name="T22" fmla="*/ 0 w 59"/>
              <a:gd name="T23" fmla="*/ 57156 h 59"/>
              <a:gd name="T24" fmla="*/ 4763 w 59"/>
              <a:gd name="T25" fmla="*/ 65094 h 59"/>
              <a:gd name="T26" fmla="*/ 7938 w 59"/>
              <a:gd name="T27" fmla="*/ 73032 h 59"/>
              <a:gd name="T28" fmla="*/ 14289 w 59"/>
              <a:gd name="T29" fmla="*/ 79383 h 59"/>
              <a:gd name="T30" fmla="*/ 22227 w 59"/>
              <a:gd name="T31" fmla="*/ 85734 h 59"/>
              <a:gd name="T32" fmla="*/ 30166 w 59"/>
              <a:gd name="T33" fmla="*/ 90497 h 59"/>
              <a:gd name="T34" fmla="*/ 38104 w 59"/>
              <a:gd name="T35" fmla="*/ 92084 h 59"/>
              <a:gd name="T36" fmla="*/ 47630 w 59"/>
              <a:gd name="T37" fmla="*/ 93672 h 59"/>
              <a:gd name="T38" fmla="*/ 47630 w 59"/>
              <a:gd name="T39" fmla="*/ 93672 h 59"/>
              <a:gd name="T40" fmla="*/ 57156 w 59"/>
              <a:gd name="T41" fmla="*/ 92084 h 59"/>
              <a:gd name="T42" fmla="*/ 65094 w 59"/>
              <a:gd name="T43" fmla="*/ 90497 h 59"/>
              <a:gd name="T44" fmla="*/ 73032 w 59"/>
              <a:gd name="T45" fmla="*/ 85734 h 59"/>
              <a:gd name="T46" fmla="*/ 80971 w 59"/>
              <a:gd name="T47" fmla="*/ 79383 h 59"/>
              <a:gd name="T48" fmla="*/ 85734 w 59"/>
              <a:gd name="T49" fmla="*/ 73032 h 59"/>
              <a:gd name="T50" fmla="*/ 90497 w 59"/>
              <a:gd name="T51" fmla="*/ 65094 h 59"/>
              <a:gd name="T52" fmla="*/ 93672 w 59"/>
              <a:gd name="T53" fmla="*/ 57156 h 59"/>
              <a:gd name="T54" fmla="*/ 93672 w 59"/>
              <a:gd name="T55" fmla="*/ 46042 h 59"/>
              <a:gd name="T56" fmla="*/ 93672 w 59"/>
              <a:gd name="T57" fmla="*/ 46042 h 59"/>
              <a:gd name="T58" fmla="*/ 93672 w 59"/>
              <a:gd name="T59" fmla="*/ 36516 h 59"/>
              <a:gd name="T60" fmla="*/ 90497 w 59"/>
              <a:gd name="T61" fmla="*/ 28578 h 59"/>
              <a:gd name="T62" fmla="*/ 85734 w 59"/>
              <a:gd name="T63" fmla="*/ 20640 h 59"/>
              <a:gd name="T64" fmla="*/ 80971 w 59"/>
              <a:gd name="T65" fmla="*/ 14289 h 59"/>
              <a:gd name="T66" fmla="*/ 73032 w 59"/>
              <a:gd name="T67" fmla="*/ 7938 h 59"/>
              <a:gd name="T68" fmla="*/ 65094 w 59"/>
              <a:gd name="T69" fmla="*/ 3175 h 59"/>
              <a:gd name="T70" fmla="*/ 57156 w 59"/>
              <a:gd name="T71" fmla="*/ 0 h 59"/>
              <a:gd name="T72" fmla="*/ 47630 w 59"/>
              <a:gd name="T73" fmla="*/ 0 h 59"/>
              <a:gd name="T74" fmla="*/ 47630 w 59"/>
              <a:gd name="T75" fmla="*/ 0 h 59"/>
              <a:gd name="T76" fmla="*/ 71445 w 59"/>
              <a:gd name="T77" fmla="*/ 53980 h 59"/>
              <a:gd name="T78" fmla="*/ 39692 w 59"/>
              <a:gd name="T79" fmla="*/ 53980 h 59"/>
              <a:gd name="T80" fmla="*/ 39692 w 59"/>
              <a:gd name="T81" fmla="*/ 15877 h 59"/>
              <a:gd name="T82" fmla="*/ 55568 w 59"/>
              <a:gd name="T83" fmla="*/ 15877 h 59"/>
              <a:gd name="T84" fmla="*/ 55568 w 59"/>
              <a:gd name="T85" fmla="*/ 39692 h 59"/>
              <a:gd name="T86" fmla="*/ 71445 w 59"/>
              <a:gd name="T87" fmla="*/ 39692 h 59"/>
              <a:gd name="T88" fmla="*/ 71445 w 59"/>
              <a:gd name="T89" fmla="*/ 53980 h 5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59" h="59">
                <a:moveTo>
                  <a:pt x="30" y="0"/>
                </a:moveTo>
                <a:lnTo>
                  <a:pt x="30" y="0"/>
                </a:lnTo>
                <a:lnTo>
                  <a:pt x="24" y="0"/>
                </a:lnTo>
                <a:lnTo>
                  <a:pt x="19" y="2"/>
                </a:lnTo>
                <a:lnTo>
                  <a:pt x="14" y="5"/>
                </a:lnTo>
                <a:lnTo>
                  <a:pt x="9" y="9"/>
                </a:lnTo>
                <a:lnTo>
                  <a:pt x="5" y="13"/>
                </a:lnTo>
                <a:lnTo>
                  <a:pt x="3" y="18"/>
                </a:lnTo>
                <a:lnTo>
                  <a:pt x="0" y="23"/>
                </a:lnTo>
                <a:lnTo>
                  <a:pt x="0" y="29"/>
                </a:lnTo>
                <a:lnTo>
                  <a:pt x="0" y="36"/>
                </a:lnTo>
                <a:lnTo>
                  <a:pt x="3" y="41"/>
                </a:lnTo>
                <a:lnTo>
                  <a:pt x="5" y="46"/>
                </a:lnTo>
                <a:lnTo>
                  <a:pt x="9" y="50"/>
                </a:lnTo>
                <a:lnTo>
                  <a:pt x="14" y="54"/>
                </a:lnTo>
                <a:lnTo>
                  <a:pt x="19" y="57"/>
                </a:lnTo>
                <a:lnTo>
                  <a:pt x="24" y="58"/>
                </a:lnTo>
                <a:lnTo>
                  <a:pt x="30" y="59"/>
                </a:lnTo>
                <a:lnTo>
                  <a:pt x="36" y="58"/>
                </a:lnTo>
                <a:lnTo>
                  <a:pt x="41" y="57"/>
                </a:lnTo>
                <a:lnTo>
                  <a:pt x="46" y="54"/>
                </a:lnTo>
                <a:lnTo>
                  <a:pt x="51" y="50"/>
                </a:lnTo>
                <a:lnTo>
                  <a:pt x="54" y="46"/>
                </a:lnTo>
                <a:lnTo>
                  <a:pt x="57" y="41"/>
                </a:lnTo>
                <a:lnTo>
                  <a:pt x="59" y="36"/>
                </a:lnTo>
                <a:lnTo>
                  <a:pt x="59" y="29"/>
                </a:lnTo>
                <a:lnTo>
                  <a:pt x="59" y="23"/>
                </a:lnTo>
                <a:lnTo>
                  <a:pt x="57" y="18"/>
                </a:lnTo>
                <a:lnTo>
                  <a:pt x="54" y="13"/>
                </a:lnTo>
                <a:lnTo>
                  <a:pt x="51" y="9"/>
                </a:lnTo>
                <a:lnTo>
                  <a:pt x="46" y="5"/>
                </a:lnTo>
                <a:lnTo>
                  <a:pt x="41" y="2"/>
                </a:lnTo>
                <a:lnTo>
                  <a:pt x="36" y="0"/>
                </a:lnTo>
                <a:lnTo>
                  <a:pt x="30" y="0"/>
                </a:lnTo>
                <a:close/>
                <a:moveTo>
                  <a:pt x="45" y="34"/>
                </a:moveTo>
                <a:lnTo>
                  <a:pt x="25" y="34"/>
                </a:lnTo>
                <a:lnTo>
                  <a:pt x="25" y="10"/>
                </a:lnTo>
                <a:lnTo>
                  <a:pt x="35" y="10"/>
                </a:lnTo>
                <a:lnTo>
                  <a:pt x="35" y="25"/>
                </a:lnTo>
                <a:lnTo>
                  <a:pt x="45" y="25"/>
                </a:lnTo>
                <a:lnTo>
                  <a:pt x="45" y="34"/>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63" name="Freeform 66">
            <a:extLst>
              <a:ext uri="{FF2B5EF4-FFF2-40B4-BE49-F238E27FC236}">
                <a16:creationId xmlns:a16="http://schemas.microsoft.com/office/drawing/2014/main" id="{FDFDA840-B423-4CEC-9167-AF5E6802C58C}"/>
              </a:ext>
            </a:extLst>
          </p:cNvPr>
          <p:cNvSpPr>
            <a:spLocks noEditPoints="1"/>
          </p:cNvSpPr>
          <p:nvPr/>
        </p:nvSpPr>
        <p:spPr bwMode="auto">
          <a:xfrm>
            <a:off x="7711018" y="2137834"/>
            <a:ext cx="173567" cy="205317"/>
          </a:xfrm>
          <a:custGeom>
            <a:avLst/>
            <a:gdLst>
              <a:gd name="T0" fmla="*/ 124970 w 85"/>
              <a:gd name="T1" fmla="*/ 70255 h 99"/>
              <a:gd name="T2" fmla="*/ 114170 w 85"/>
              <a:gd name="T3" fmla="*/ 32785 h 99"/>
              <a:gd name="T4" fmla="*/ 100284 w 85"/>
              <a:gd name="T5" fmla="*/ 14051 h 99"/>
              <a:gd name="T6" fmla="*/ 77142 w 85"/>
              <a:gd name="T7" fmla="*/ 3122 h 99"/>
              <a:gd name="T8" fmla="*/ 60171 w 85"/>
              <a:gd name="T9" fmla="*/ 0 h 99"/>
              <a:gd name="T10" fmla="*/ 37028 w 85"/>
              <a:gd name="T11" fmla="*/ 6245 h 99"/>
              <a:gd name="T12" fmla="*/ 16971 w 85"/>
              <a:gd name="T13" fmla="*/ 18735 h 99"/>
              <a:gd name="T14" fmla="*/ 6171 w 85"/>
              <a:gd name="T15" fmla="*/ 39030 h 99"/>
              <a:gd name="T16" fmla="*/ 0 w 85"/>
              <a:gd name="T17" fmla="*/ 62448 h 99"/>
              <a:gd name="T18" fmla="*/ 91027 w 85"/>
              <a:gd name="T19" fmla="*/ 154560 h 99"/>
              <a:gd name="T20" fmla="*/ 98741 w 85"/>
              <a:gd name="T21" fmla="*/ 131142 h 99"/>
              <a:gd name="T22" fmla="*/ 104913 w 85"/>
              <a:gd name="T23" fmla="*/ 129581 h 99"/>
              <a:gd name="T24" fmla="*/ 112627 w 85"/>
              <a:gd name="T25" fmla="*/ 121775 h 99"/>
              <a:gd name="T26" fmla="*/ 114170 w 85"/>
              <a:gd name="T27" fmla="*/ 93673 h 99"/>
              <a:gd name="T28" fmla="*/ 131141 w 85"/>
              <a:gd name="T29" fmla="*/ 93673 h 99"/>
              <a:gd name="T30" fmla="*/ 124970 w 85"/>
              <a:gd name="T31" fmla="*/ 70255 h 99"/>
              <a:gd name="T32" fmla="*/ 60171 w 85"/>
              <a:gd name="T33" fmla="*/ 93673 h 99"/>
              <a:gd name="T34" fmla="*/ 44742 w 85"/>
              <a:gd name="T35" fmla="*/ 79622 h 99"/>
              <a:gd name="T36" fmla="*/ 32400 w 85"/>
              <a:gd name="T37" fmla="*/ 60887 h 99"/>
              <a:gd name="T38" fmla="*/ 30857 w 85"/>
              <a:gd name="T39" fmla="*/ 54642 h 99"/>
              <a:gd name="T40" fmla="*/ 33942 w 85"/>
              <a:gd name="T41" fmla="*/ 45275 h 99"/>
              <a:gd name="T42" fmla="*/ 43199 w 85"/>
              <a:gd name="T43" fmla="*/ 39030 h 99"/>
              <a:gd name="T44" fmla="*/ 52456 w 85"/>
              <a:gd name="T45" fmla="*/ 40592 h 99"/>
              <a:gd name="T46" fmla="*/ 60171 w 85"/>
              <a:gd name="T47" fmla="*/ 53081 h 99"/>
              <a:gd name="T48" fmla="*/ 64799 w 85"/>
              <a:gd name="T49" fmla="*/ 45275 h 99"/>
              <a:gd name="T50" fmla="*/ 74056 w 85"/>
              <a:gd name="T51" fmla="*/ 39030 h 99"/>
              <a:gd name="T52" fmla="*/ 83313 w 85"/>
              <a:gd name="T53" fmla="*/ 40592 h 99"/>
              <a:gd name="T54" fmla="*/ 89484 w 85"/>
              <a:gd name="T55" fmla="*/ 48398 h 99"/>
              <a:gd name="T56" fmla="*/ 91027 w 85"/>
              <a:gd name="T57" fmla="*/ 54642 h 99"/>
              <a:gd name="T58" fmla="*/ 84856 w 85"/>
              <a:gd name="T59" fmla="*/ 68693 h 99"/>
              <a:gd name="T60" fmla="*/ 64799 w 85"/>
              <a:gd name="T61" fmla="*/ 88989 h 99"/>
              <a:gd name="T62" fmla="*/ 60171 w 85"/>
              <a:gd name="T63" fmla="*/ 93673 h 9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85" h="99">
                <a:moveTo>
                  <a:pt x="81" y="45"/>
                </a:moveTo>
                <a:lnTo>
                  <a:pt x="81" y="45"/>
                </a:lnTo>
                <a:lnTo>
                  <a:pt x="77" y="29"/>
                </a:lnTo>
                <a:lnTo>
                  <a:pt x="74" y="21"/>
                </a:lnTo>
                <a:lnTo>
                  <a:pt x="70" y="14"/>
                </a:lnTo>
                <a:lnTo>
                  <a:pt x="65" y="9"/>
                </a:lnTo>
                <a:lnTo>
                  <a:pt x="59" y="4"/>
                </a:lnTo>
                <a:lnTo>
                  <a:pt x="50" y="2"/>
                </a:lnTo>
                <a:lnTo>
                  <a:pt x="39" y="0"/>
                </a:lnTo>
                <a:lnTo>
                  <a:pt x="32" y="2"/>
                </a:lnTo>
                <a:lnTo>
                  <a:pt x="24" y="4"/>
                </a:lnTo>
                <a:lnTo>
                  <a:pt x="17" y="7"/>
                </a:lnTo>
                <a:lnTo>
                  <a:pt x="11" y="12"/>
                </a:lnTo>
                <a:lnTo>
                  <a:pt x="6" y="18"/>
                </a:lnTo>
                <a:lnTo>
                  <a:pt x="4" y="25"/>
                </a:lnTo>
                <a:lnTo>
                  <a:pt x="1" y="32"/>
                </a:lnTo>
                <a:lnTo>
                  <a:pt x="0" y="40"/>
                </a:lnTo>
                <a:lnTo>
                  <a:pt x="0" y="99"/>
                </a:lnTo>
                <a:lnTo>
                  <a:pt x="59" y="99"/>
                </a:lnTo>
                <a:lnTo>
                  <a:pt x="59" y="84"/>
                </a:lnTo>
                <a:lnTo>
                  <a:pt x="64" y="84"/>
                </a:lnTo>
                <a:lnTo>
                  <a:pt x="68" y="83"/>
                </a:lnTo>
                <a:lnTo>
                  <a:pt x="71" y="82"/>
                </a:lnTo>
                <a:lnTo>
                  <a:pt x="73" y="78"/>
                </a:lnTo>
                <a:lnTo>
                  <a:pt x="74" y="74"/>
                </a:lnTo>
                <a:lnTo>
                  <a:pt x="74" y="60"/>
                </a:lnTo>
                <a:lnTo>
                  <a:pt x="85" y="60"/>
                </a:lnTo>
                <a:lnTo>
                  <a:pt x="81" y="45"/>
                </a:lnTo>
                <a:close/>
                <a:moveTo>
                  <a:pt x="39" y="60"/>
                </a:moveTo>
                <a:lnTo>
                  <a:pt x="39" y="60"/>
                </a:lnTo>
                <a:lnTo>
                  <a:pt x="36" y="57"/>
                </a:lnTo>
                <a:lnTo>
                  <a:pt x="29" y="51"/>
                </a:lnTo>
                <a:lnTo>
                  <a:pt x="22" y="44"/>
                </a:lnTo>
                <a:lnTo>
                  <a:pt x="21" y="39"/>
                </a:lnTo>
                <a:lnTo>
                  <a:pt x="20" y="35"/>
                </a:lnTo>
                <a:lnTo>
                  <a:pt x="21" y="31"/>
                </a:lnTo>
                <a:lnTo>
                  <a:pt x="22" y="29"/>
                </a:lnTo>
                <a:lnTo>
                  <a:pt x="24" y="26"/>
                </a:lnTo>
                <a:lnTo>
                  <a:pt x="28" y="25"/>
                </a:lnTo>
                <a:lnTo>
                  <a:pt x="31" y="25"/>
                </a:lnTo>
                <a:lnTo>
                  <a:pt x="34" y="26"/>
                </a:lnTo>
                <a:lnTo>
                  <a:pt x="37" y="29"/>
                </a:lnTo>
                <a:lnTo>
                  <a:pt x="39" y="34"/>
                </a:lnTo>
                <a:lnTo>
                  <a:pt x="42" y="29"/>
                </a:lnTo>
                <a:lnTo>
                  <a:pt x="44" y="26"/>
                </a:lnTo>
                <a:lnTo>
                  <a:pt x="48" y="25"/>
                </a:lnTo>
                <a:lnTo>
                  <a:pt x="50" y="25"/>
                </a:lnTo>
                <a:lnTo>
                  <a:pt x="54" y="26"/>
                </a:lnTo>
                <a:lnTo>
                  <a:pt x="57" y="29"/>
                </a:lnTo>
                <a:lnTo>
                  <a:pt x="58" y="31"/>
                </a:lnTo>
                <a:lnTo>
                  <a:pt x="59" y="35"/>
                </a:lnTo>
                <a:lnTo>
                  <a:pt x="58" y="39"/>
                </a:lnTo>
                <a:lnTo>
                  <a:pt x="55" y="44"/>
                </a:lnTo>
                <a:lnTo>
                  <a:pt x="49" y="51"/>
                </a:lnTo>
                <a:lnTo>
                  <a:pt x="42" y="57"/>
                </a:lnTo>
                <a:lnTo>
                  <a:pt x="39" y="6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64" name="Freeform 67">
            <a:extLst>
              <a:ext uri="{FF2B5EF4-FFF2-40B4-BE49-F238E27FC236}">
                <a16:creationId xmlns:a16="http://schemas.microsoft.com/office/drawing/2014/main" id="{AA093A2F-AD3D-44D3-BB1A-89777EC7A3AD}"/>
              </a:ext>
            </a:extLst>
          </p:cNvPr>
          <p:cNvSpPr>
            <a:spLocks noEditPoints="1"/>
          </p:cNvSpPr>
          <p:nvPr/>
        </p:nvSpPr>
        <p:spPr bwMode="auto">
          <a:xfrm>
            <a:off x="10644718" y="1655234"/>
            <a:ext cx="207433" cy="182033"/>
          </a:xfrm>
          <a:custGeom>
            <a:avLst/>
            <a:gdLst>
              <a:gd name="T0" fmla="*/ 99360 w 98"/>
              <a:gd name="T1" fmla="*/ 15435 h 88"/>
              <a:gd name="T2" fmla="*/ 96206 w 98"/>
              <a:gd name="T3" fmla="*/ 9261 h 88"/>
              <a:gd name="T4" fmla="*/ 85166 w 98"/>
              <a:gd name="T5" fmla="*/ 1543 h 88"/>
              <a:gd name="T6" fmla="*/ 77280 w 98"/>
              <a:gd name="T7" fmla="*/ 0 h 88"/>
              <a:gd name="T8" fmla="*/ 63086 w 98"/>
              <a:gd name="T9" fmla="*/ 3087 h 88"/>
              <a:gd name="T10" fmla="*/ 55200 w 98"/>
              <a:gd name="T11" fmla="*/ 15435 h 88"/>
              <a:gd name="T12" fmla="*/ 15771 w 98"/>
              <a:gd name="T13" fmla="*/ 15435 h 88"/>
              <a:gd name="T14" fmla="*/ 3154 w 98"/>
              <a:gd name="T15" fmla="*/ 18522 h 88"/>
              <a:gd name="T16" fmla="*/ 0 w 98"/>
              <a:gd name="T17" fmla="*/ 29326 h 88"/>
              <a:gd name="T18" fmla="*/ 0 w 98"/>
              <a:gd name="T19" fmla="*/ 121934 h 88"/>
              <a:gd name="T20" fmla="*/ 3154 w 98"/>
              <a:gd name="T21" fmla="*/ 132738 h 88"/>
              <a:gd name="T22" fmla="*/ 15771 w 98"/>
              <a:gd name="T23" fmla="*/ 135825 h 88"/>
              <a:gd name="T24" fmla="*/ 138789 w 98"/>
              <a:gd name="T25" fmla="*/ 135825 h 88"/>
              <a:gd name="T26" fmla="*/ 151406 w 98"/>
              <a:gd name="T27" fmla="*/ 132738 h 88"/>
              <a:gd name="T28" fmla="*/ 154560 w 98"/>
              <a:gd name="T29" fmla="*/ 121934 h 88"/>
              <a:gd name="T30" fmla="*/ 154560 w 98"/>
              <a:gd name="T31" fmla="*/ 29326 h 88"/>
              <a:gd name="T32" fmla="*/ 151406 w 98"/>
              <a:gd name="T33" fmla="*/ 18522 h 88"/>
              <a:gd name="T34" fmla="*/ 138789 w 98"/>
              <a:gd name="T35" fmla="*/ 15435 h 88"/>
              <a:gd name="T36" fmla="*/ 45737 w 98"/>
              <a:gd name="T37" fmla="*/ 44761 h 88"/>
              <a:gd name="T38" fmla="*/ 52046 w 98"/>
              <a:gd name="T39" fmla="*/ 47847 h 88"/>
              <a:gd name="T40" fmla="*/ 59931 w 98"/>
              <a:gd name="T41" fmla="*/ 54021 h 88"/>
              <a:gd name="T42" fmla="*/ 61509 w 98"/>
              <a:gd name="T43" fmla="*/ 60195 h 88"/>
              <a:gd name="T44" fmla="*/ 58354 w 98"/>
              <a:gd name="T45" fmla="*/ 72543 h 88"/>
              <a:gd name="T46" fmla="*/ 45737 w 98"/>
              <a:gd name="T47" fmla="*/ 75630 h 88"/>
              <a:gd name="T48" fmla="*/ 41006 w 98"/>
              <a:gd name="T49" fmla="*/ 74086 h 88"/>
              <a:gd name="T50" fmla="*/ 33120 w 98"/>
              <a:gd name="T51" fmla="*/ 66369 h 88"/>
              <a:gd name="T52" fmla="*/ 29966 w 98"/>
              <a:gd name="T53" fmla="*/ 60195 h 88"/>
              <a:gd name="T54" fmla="*/ 34697 w 98"/>
              <a:gd name="T55" fmla="*/ 49391 h 88"/>
              <a:gd name="T56" fmla="*/ 45737 w 98"/>
              <a:gd name="T57" fmla="*/ 44761 h 88"/>
              <a:gd name="T58" fmla="*/ 22080 w 98"/>
              <a:gd name="T59" fmla="*/ 106499 h 88"/>
              <a:gd name="T60" fmla="*/ 25234 w 98"/>
              <a:gd name="T61" fmla="*/ 97238 h 88"/>
              <a:gd name="T62" fmla="*/ 36274 w 98"/>
              <a:gd name="T63" fmla="*/ 84891 h 88"/>
              <a:gd name="T64" fmla="*/ 45737 w 98"/>
              <a:gd name="T65" fmla="*/ 83347 h 88"/>
              <a:gd name="T66" fmla="*/ 63086 w 98"/>
              <a:gd name="T67" fmla="*/ 89521 h 88"/>
              <a:gd name="T68" fmla="*/ 69394 w 98"/>
              <a:gd name="T69" fmla="*/ 106499 h 88"/>
              <a:gd name="T70" fmla="*/ 77280 w 98"/>
              <a:gd name="T71" fmla="*/ 29326 h 88"/>
              <a:gd name="T72" fmla="*/ 74126 w 98"/>
              <a:gd name="T73" fmla="*/ 29326 h 88"/>
              <a:gd name="T74" fmla="*/ 69394 w 98"/>
              <a:gd name="T75" fmla="*/ 26239 h 88"/>
              <a:gd name="T76" fmla="*/ 69394 w 98"/>
              <a:gd name="T77" fmla="*/ 21609 h 88"/>
              <a:gd name="T78" fmla="*/ 70971 w 98"/>
              <a:gd name="T79" fmla="*/ 16978 h 88"/>
              <a:gd name="T80" fmla="*/ 77280 w 98"/>
              <a:gd name="T81" fmla="*/ 15435 h 88"/>
              <a:gd name="T82" fmla="*/ 80434 w 98"/>
              <a:gd name="T83" fmla="*/ 15435 h 88"/>
              <a:gd name="T84" fmla="*/ 85166 w 98"/>
              <a:gd name="T85" fmla="*/ 18522 h 88"/>
              <a:gd name="T86" fmla="*/ 85166 w 98"/>
              <a:gd name="T87" fmla="*/ 21609 h 88"/>
              <a:gd name="T88" fmla="*/ 83589 w 98"/>
              <a:gd name="T89" fmla="*/ 27782 h 88"/>
              <a:gd name="T90" fmla="*/ 77280 w 98"/>
              <a:gd name="T91" fmla="*/ 29326 h 88"/>
              <a:gd name="T92" fmla="*/ 132480 w 98"/>
              <a:gd name="T93" fmla="*/ 106499 h 88"/>
              <a:gd name="T94" fmla="*/ 85166 w 98"/>
              <a:gd name="T95" fmla="*/ 91064 h 88"/>
              <a:gd name="T96" fmla="*/ 132480 w 98"/>
              <a:gd name="T97" fmla="*/ 106499 h 88"/>
              <a:gd name="T98" fmla="*/ 85166 w 98"/>
              <a:gd name="T99" fmla="*/ 75630 h 88"/>
              <a:gd name="T100" fmla="*/ 132480 w 98"/>
              <a:gd name="T101" fmla="*/ 60195 h 88"/>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98" h="88">
                <a:moveTo>
                  <a:pt x="88" y="10"/>
                </a:moveTo>
                <a:lnTo>
                  <a:pt x="63" y="10"/>
                </a:lnTo>
                <a:lnTo>
                  <a:pt x="61" y="6"/>
                </a:lnTo>
                <a:lnTo>
                  <a:pt x="58" y="2"/>
                </a:lnTo>
                <a:lnTo>
                  <a:pt x="54" y="1"/>
                </a:lnTo>
                <a:lnTo>
                  <a:pt x="49" y="0"/>
                </a:lnTo>
                <a:lnTo>
                  <a:pt x="44" y="1"/>
                </a:lnTo>
                <a:lnTo>
                  <a:pt x="40" y="2"/>
                </a:lnTo>
                <a:lnTo>
                  <a:pt x="37" y="6"/>
                </a:lnTo>
                <a:lnTo>
                  <a:pt x="35" y="10"/>
                </a:lnTo>
                <a:lnTo>
                  <a:pt x="10" y="10"/>
                </a:lnTo>
                <a:lnTo>
                  <a:pt x="6" y="11"/>
                </a:lnTo>
                <a:lnTo>
                  <a:pt x="2" y="12"/>
                </a:lnTo>
                <a:lnTo>
                  <a:pt x="1" y="16"/>
                </a:lnTo>
                <a:lnTo>
                  <a:pt x="0" y="19"/>
                </a:lnTo>
                <a:lnTo>
                  <a:pt x="0" y="79"/>
                </a:lnTo>
                <a:lnTo>
                  <a:pt x="1" y="82"/>
                </a:lnTo>
                <a:lnTo>
                  <a:pt x="2" y="86"/>
                </a:lnTo>
                <a:lnTo>
                  <a:pt x="6" y="87"/>
                </a:lnTo>
                <a:lnTo>
                  <a:pt x="10" y="88"/>
                </a:lnTo>
                <a:lnTo>
                  <a:pt x="88" y="88"/>
                </a:lnTo>
                <a:lnTo>
                  <a:pt x="92" y="87"/>
                </a:lnTo>
                <a:lnTo>
                  <a:pt x="96" y="86"/>
                </a:lnTo>
                <a:lnTo>
                  <a:pt x="97" y="82"/>
                </a:lnTo>
                <a:lnTo>
                  <a:pt x="98" y="79"/>
                </a:lnTo>
                <a:lnTo>
                  <a:pt x="98" y="19"/>
                </a:lnTo>
                <a:lnTo>
                  <a:pt x="97" y="16"/>
                </a:lnTo>
                <a:lnTo>
                  <a:pt x="96" y="12"/>
                </a:lnTo>
                <a:lnTo>
                  <a:pt x="92" y="11"/>
                </a:lnTo>
                <a:lnTo>
                  <a:pt x="88" y="10"/>
                </a:lnTo>
                <a:close/>
                <a:moveTo>
                  <a:pt x="29" y="29"/>
                </a:moveTo>
                <a:lnTo>
                  <a:pt x="29" y="29"/>
                </a:lnTo>
                <a:lnTo>
                  <a:pt x="33" y="31"/>
                </a:lnTo>
                <a:lnTo>
                  <a:pt x="37" y="32"/>
                </a:lnTo>
                <a:lnTo>
                  <a:pt x="38" y="35"/>
                </a:lnTo>
                <a:lnTo>
                  <a:pt x="39" y="39"/>
                </a:lnTo>
                <a:lnTo>
                  <a:pt x="38" y="43"/>
                </a:lnTo>
                <a:lnTo>
                  <a:pt x="37" y="47"/>
                </a:lnTo>
                <a:lnTo>
                  <a:pt x="33" y="48"/>
                </a:lnTo>
                <a:lnTo>
                  <a:pt x="29" y="49"/>
                </a:lnTo>
                <a:lnTo>
                  <a:pt x="26" y="48"/>
                </a:lnTo>
                <a:lnTo>
                  <a:pt x="22" y="47"/>
                </a:lnTo>
                <a:lnTo>
                  <a:pt x="21" y="43"/>
                </a:lnTo>
                <a:lnTo>
                  <a:pt x="19" y="39"/>
                </a:lnTo>
                <a:lnTo>
                  <a:pt x="21" y="35"/>
                </a:lnTo>
                <a:lnTo>
                  <a:pt x="22" y="32"/>
                </a:lnTo>
                <a:lnTo>
                  <a:pt x="26" y="31"/>
                </a:lnTo>
                <a:lnTo>
                  <a:pt x="29" y="29"/>
                </a:lnTo>
                <a:close/>
                <a:moveTo>
                  <a:pt x="14" y="69"/>
                </a:moveTo>
                <a:lnTo>
                  <a:pt x="14" y="69"/>
                </a:lnTo>
                <a:lnTo>
                  <a:pt x="16" y="63"/>
                </a:lnTo>
                <a:lnTo>
                  <a:pt x="18" y="58"/>
                </a:lnTo>
                <a:lnTo>
                  <a:pt x="23" y="55"/>
                </a:lnTo>
                <a:lnTo>
                  <a:pt x="29" y="54"/>
                </a:lnTo>
                <a:lnTo>
                  <a:pt x="35" y="55"/>
                </a:lnTo>
                <a:lnTo>
                  <a:pt x="40" y="58"/>
                </a:lnTo>
                <a:lnTo>
                  <a:pt x="43" y="63"/>
                </a:lnTo>
                <a:lnTo>
                  <a:pt x="44" y="69"/>
                </a:lnTo>
                <a:lnTo>
                  <a:pt x="14" y="69"/>
                </a:lnTo>
                <a:close/>
                <a:moveTo>
                  <a:pt x="49" y="19"/>
                </a:moveTo>
                <a:lnTo>
                  <a:pt x="49" y="19"/>
                </a:lnTo>
                <a:lnTo>
                  <a:pt x="47" y="19"/>
                </a:lnTo>
                <a:lnTo>
                  <a:pt x="45" y="18"/>
                </a:lnTo>
                <a:lnTo>
                  <a:pt x="44" y="17"/>
                </a:lnTo>
                <a:lnTo>
                  <a:pt x="44" y="14"/>
                </a:lnTo>
                <a:lnTo>
                  <a:pt x="44" y="12"/>
                </a:lnTo>
                <a:lnTo>
                  <a:pt x="45" y="11"/>
                </a:lnTo>
                <a:lnTo>
                  <a:pt x="47" y="10"/>
                </a:lnTo>
                <a:lnTo>
                  <a:pt x="49" y="10"/>
                </a:lnTo>
                <a:lnTo>
                  <a:pt x="51" y="10"/>
                </a:lnTo>
                <a:lnTo>
                  <a:pt x="53" y="11"/>
                </a:lnTo>
                <a:lnTo>
                  <a:pt x="54" y="12"/>
                </a:lnTo>
                <a:lnTo>
                  <a:pt x="54" y="14"/>
                </a:lnTo>
                <a:lnTo>
                  <a:pt x="54" y="17"/>
                </a:lnTo>
                <a:lnTo>
                  <a:pt x="53" y="18"/>
                </a:lnTo>
                <a:lnTo>
                  <a:pt x="51" y="19"/>
                </a:lnTo>
                <a:lnTo>
                  <a:pt x="49" y="19"/>
                </a:lnTo>
                <a:close/>
                <a:moveTo>
                  <a:pt x="84" y="69"/>
                </a:moveTo>
                <a:lnTo>
                  <a:pt x="54" y="69"/>
                </a:lnTo>
                <a:lnTo>
                  <a:pt x="54" y="59"/>
                </a:lnTo>
                <a:lnTo>
                  <a:pt x="84" y="59"/>
                </a:lnTo>
                <a:lnTo>
                  <a:pt x="84" y="69"/>
                </a:lnTo>
                <a:close/>
                <a:moveTo>
                  <a:pt x="84" y="49"/>
                </a:moveTo>
                <a:lnTo>
                  <a:pt x="54" y="49"/>
                </a:lnTo>
                <a:lnTo>
                  <a:pt x="54" y="39"/>
                </a:lnTo>
                <a:lnTo>
                  <a:pt x="84" y="39"/>
                </a:lnTo>
                <a:lnTo>
                  <a:pt x="84" y="4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65" name="Freeform 68">
            <a:extLst>
              <a:ext uri="{FF2B5EF4-FFF2-40B4-BE49-F238E27FC236}">
                <a16:creationId xmlns:a16="http://schemas.microsoft.com/office/drawing/2014/main" id="{4BB90FBE-46DA-4834-AD6B-A280F4430154}"/>
              </a:ext>
            </a:extLst>
          </p:cNvPr>
          <p:cNvSpPr>
            <a:spLocks/>
          </p:cNvSpPr>
          <p:nvPr/>
        </p:nvSpPr>
        <p:spPr bwMode="auto">
          <a:xfrm>
            <a:off x="7266518" y="2137833"/>
            <a:ext cx="63500" cy="61384"/>
          </a:xfrm>
          <a:custGeom>
            <a:avLst/>
            <a:gdLst>
              <a:gd name="T0" fmla="*/ 46837 w 29"/>
              <a:gd name="T1" fmla="*/ 23419 h 30"/>
              <a:gd name="T2" fmla="*/ 46837 w 29"/>
              <a:gd name="T3" fmla="*/ 23419 h 30"/>
              <a:gd name="T4" fmla="*/ 45222 w 29"/>
              <a:gd name="T5" fmla="*/ 14051 h 30"/>
              <a:gd name="T6" fmla="*/ 38762 w 29"/>
              <a:gd name="T7" fmla="*/ 7806 h 30"/>
              <a:gd name="T8" fmla="*/ 33916 w 29"/>
              <a:gd name="T9" fmla="*/ 3122 h 30"/>
              <a:gd name="T10" fmla="*/ 22611 w 29"/>
              <a:gd name="T11" fmla="*/ 0 h 30"/>
              <a:gd name="T12" fmla="*/ 22611 w 29"/>
              <a:gd name="T13" fmla="*/ 0 h 30"/>
              <a:gd name="T14" fmla="*/ 12921 w 29"/>
              <a:gd name="T15" fmla="*/ 3122 h 30"/>
              <a:gd name="T16" fmla="*/ 8075 w 29"/>
              <a:gd name="T17" fmla="*/ 7806 h 30"/>
              <a:gd name="T18" fmla="*/ 1615 w 29"/>
              <a:gd name="T19" fmla="*/ 14051 h 30"/>
              <a:gd name="T20" fmla="*/ 0 w 29"/>
              <a:gd name="T21" fmla="*/ 23419 h 30"/>
              <a:gd name="T22" fmla="*/ 0 w 29"/>
              <a:gd name="T23" fmla="*/ 23419 h 30"/>
              <a:gd name="T24" fmla="*/ 1615 w 29"/>
              <a:gd name="T25" fmla="*/ 32786 h 30"/>
              <a:gd name="T26" fmla="*/ 8075 w 29"/>
              <a:gd name="T27" fmla="*/ 39031 h 30"/>
              <a:gd name="T28" fmla="*/ 12921 w 29"/>
              <a:gd name="T29" fmla="*/ 45276 h 30"/>
              <a:gd name="T30" fmla="*/ 22611 w 29"/>
              <a:gd name="T31" fmla="*/ 46837 h 30"/>
              <a:gd name="T32" fmla="*/ 22611 w 29"/>
              <a:gd name="T33" fmla="*/ 46837 h 30"/>
              <a:gd name="T34" fmla="*/ 33916 w 29"/>
              <a:gd name="T35" fmla="*/ 45276 h 30"/>
              <a:gd name="T36" fmla="*/ 38762 w 29"/>
              <a:gd name="T37" fmla="*/ 39031 h 30"/>
              <a:gd name="T38" fmla="*/ 45222 w 29"/>
              <a:gd name="T39" fmla="*/ 32786 h 30"/>
              <a:gd name="T40" fmla="*/ 46837 w 29"/>
              <a:gd name="T41" fmla="*/ 23419 h 30"/>
              <a:gd name="T42" fmla="*/ 46837 w 29"/>
              <a:gd name="T43" fmla="*/ 23419 h 3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9" h="30">
                <a:moveTo>
                  <a:pt x="29" y="15"/>
                </a:moveTo>
                <a:lnTo>
                  <a:pt x="29" y="15"/>
                </a:lnTo>
                <a:lnTo>
                  <a:pt x="28" y="9"/>
                </a:lnTo>
                <a:lnTo>
                  <a:pt x="24" y="5"/>
                </a:lnTo>
                <a:lnTo>
                  <a:pt x="21" y="2"/>
                </a:lnTo>
                <a:lnTo>
                  <a:pt x="14" y="0"/>
                </a:lnTo>
                <a:lnTo>
                  <a:pt x="8" y="2"/>
                </a:lnTo>
                <a:lnTo>
                  <a:pt x="5" y="5"/>
                </a:lnTo>
                <a:lnTo>
                  <a:pt x="1" y="9"/>
                </a:lnTo>
                <a:lnTo>
                  <a:pt x="0" y="15"/>
                </a:lnTo>
                <a:lnTo>
                  <a:pt x="1" y="21"/>
                </a:lnTo>
                <a:lnTo>
                  <a:pt x="5" y="25"/>
                </a:lnTo>
                <a:lnTo>
                  <a:pt x="8" y="29"/>
                </a:lnTo>
                <a:lnTo>
                  <a:pt x="14" y="30"/>
                </a:lnTo>
                <a:lnTo>
                  <a:pt x="21" y="29"/>
                </a:lnTo>
                <a:lnTo>
                  <a:pt x="24" y="25"/>
                </a:lnTo>
                <a:lnTo>
                  <a:pt x="28" y="21"/>
                </a:lnTo>
                <a:lnTo>
                  <a:pt x="29" y="15"/>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66" name="Freeform 69">
            <a:extLst>
              <a:ext uri="{FF2B5EF4-FFF2-40B4-BE49-F238E27FC236}">
                <a16:creationId xmlns:a16="http://schemas.microsoft.com/office/drawing/2014/main" id="{AD8DB015-F111-404A-9AD9-53DD4BF5BB84}"/>
              </a:ext>
            </a:extLst>
          </p:cNvPr>
          <p:cNvSpPr>
            <a:spLocks/>
          </p:cNvSpPr>
          <p:nvPr/>
        </p:nvSpPr>
        <p:spPr bwMode="auto">
          <a:xfrm>
            <a:off x="7247467" y="2199218"/>
            <a:ext cx="101600" cy="143933"/>
          </a:xfrm>
          <a:custGeom>
            <a:avLst/>
            <a:gdLst>
              <a:gd name="T0" fmla="*/ 36704 w 49"/>
              <a:gd name="T1" fmla="*/ 0 h 69"/>
              <a:gd name="T2" fmla="*/ 36704 w 49"/>
              <a:gd name="T3" fmla="*/ 0 h 69"/>
              <a:gd name="T4" fmla="*/ 30587 w 49"/>
              <a:gd name="T5" fmla="*/ 0 h 69"/>
              <a:gd name="T6" fmla="*/ 22940 w 49"/>
              <a:gd name="T7" fmla="*/ 3122 h 69"/>
              <a:gd name="T8" fmla="*/ 16823 w 49"/>
              <a:gd name="T9" fmla="*/ 6245 h 69"/>
              <a:gd name="T10" fmla="*/ 10705 w 49"/>
              <a:gd name="T11" fmla="*/ 10929 h 69"/>
              <a:gd name="T12" fmla="*/ 6117 w 49"/>
              <a:gd name="T13" fmla="*/ 17173 h 69"/>
              <a:gd name="T14" fmla="*/ 3059 w 49"/>
              <a:gd name="T15" fmla="*/ 23418 h 69"/>
              <a:gd name="T16" fmla="*/ 0 w 49"/>
              <a:gd name="T17" fmla="*/ 31224 h 69"/>
              <a:gd name="T18" fmla="*/ 0 w 49"/>
              <a:gd name="T19" fmla="*/ 39030 h 69"/>
              <a:gd name="T20" fmla="*/ 0 w 49"/>
              <a:gd name="T21" fmla="*/ 60887 h 69"/>
              <a:gd name="T22" fmla="*/ 0 w 49"/>
              <a:gd name="T23" fmla="*/ 60887 h 69"/>
              <a:gd name="T24" fmla="*/ 0 w 49"/>
              <a:gd name="T25" fmla="*/ 65571 h 69"/>
              <a:gd name="T26" fmla="*/ 1529 w 49"/>
              <a:gd name="T27" fmla="*/ 67132 h 69"/>
              <a:gd name="T28" fmla="*/ 3059 w 49"/>
              <a:gd name="T29" fmla="*/ 68694 h 69"/>
              <a:gd name="T30" fmla="*/ 7647 w 49"/>
              <a:gd name="T31" fmla="*/ 68694 h 69"/>
              <a:gd name="T32" fmla="*/ 15293 w 49"/>
              <a:gd name="T33" fmla="*/ 68694 h 69"/>
              <a:gd name="T34" fmla="*/ 15293 w 49"/>
              <a:gd name="T35" fmla="*/ 99918 h 69"/>
              <a:gd name="T36" fmla="*/ 15293 w 49"/>
              <a:gd name="T37" fmla="*/ 99918 h 69"/>
              <a:gd name="T38" fmla="*/ 15293 w 49"/>
              <a:gd name="T39" fmla="*/ 104602 h 69"/>
              <a:gd name="T40" fmla="*/ 16823 w 49"/>
              <a:gd name="T41" fmla="*/ 106163 h 69"/>
              <a:gd name="T42" fmla="*/ 18352 w 49"/>
              <a:gd name="T43" fmla="*/ 107724 h 69"/>
              <a:gd name="T44" fmla="*/ 22940 w 49"/>
              <a:gd name="T45" fmla="*/ 107724 h 69"/>
              <a:gd name="T46" fmla="*/ 51997 w 49"/>
              <a:gd name="T47" fmla="*/ 107724 h 69"/>
              <a:gd name="T48" fmla="*/ 51997 w 49"/>
              <a:gd name="T49" fmla="*/ 107724 h 69"/>
              <a:gd name="T50" fmla="*/ 56585 w 49"/>
              <a:gd name="T51" fmla="*/ 107724 h 69"/>
              <a:gd name="T52" fmla="*/ 58114 w 49"/>
              <a:gd name="T53" fmla="*/ 106163 h 69"/>
              <a:gd name="T54" fmla="*/ 59644 w 49"/>
              <a:gd name="T55" fmla="*/ 104602 h 69"/>
              <a:gd name="T56" fmla="*/ 59644 w 49"/>
              <a:gd name="T57" fmla="*/ 99918 h 69"/>
              <a:gd name="T58" fmla="*/ 59644 w 49"/>
              <a:gd name="T59" fmla="*/ 68694 h 69"/>
              <a:gd name="T60" fmla="*/ 67290 w 49"/>
              <a:gd name="T61" fmla="*/ 68694 h 69"/>
              <a:gd name="T62" fmla="*/ 67290 w 49"/>
              <a:gd name="T63" fmla="*/ 68694 h 69"/>
              <a:gd name="T64" fmla="*/ 71878 w 49"/>
              <a:gd name="T65" fmla="*/ 68694 h 69"/>
              <a:gd name="T66" fmla="*/ 73408 w 49"/>
              <a:gd name="T67" fmla="*/ 67132 h 69"/>
              <a:gd name="T68" fmla="*/ 74937 w 49"/>
              <a:gd name="T69" fmla="*/ 65571 h 69"/>
              <a:gd name="T70" fmla="*/ 74937 w 49"/>
              <a:gd name="T71" fmla="*/ 60887 h 69"/>
              <a:gd name="T72" fmla="*/ 74937 w 49"/>
              <a:gd name="T73" fmla="*/ 39030 h 69"/>
              <a:gd name="T74" fmla="*/ 74937 w 49"/>
              <a:gd name="T75" fmla="*/ 39030 h 69"/>
              <a:gd name="T76" fmla="*/ 74937 w 49"/>
              <a:gd name="T77" fmla="*/ 31224 h 69"/>
              <a:gd name="T78" fmla="*/ 71878 w 49"/>
              <a:gd name="T79" fmla="*/ 23418 h 69"/>
              <a:gd name="T80" fmla="*/ 68820 w 49"/>
              <a:gd name="T81" fmla="*/ 17173 h 69"/>
              <a:gd name="T82" fmla="*/ 64232 w 49"/>
              <a:gd name="T83" fmla="*/ 10929 h 69"/>
              <a:gd name="T84" fmla="*/ 58114 w 49"/>
              <a:gd name="T85" fmla="*/ 6245 h 69"/>
              <a:gd name="T86" fmla="*/ 51997 w 49"/>
              <a:gd name="T87" fmla="*/ 3122 h 69"/>
              <a:gd name="T88" fmla="*/ 44350 w 49"/>
              <a:gd name="T89" fmla="*/ 0 h 69"/>
              <a:gd name="T90" fmla="*/ 36704 w 49"/>
              <a:gd name="T91" fmla="*/ 0 h 69"/>
              <a:gd name="T92" fmla="*/ 36704 w 49"/>
              <a:gd name="T93" fmla="*/ 0 h 6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49" h="69">
                <a:moveTo>
                  <a:pt x="24" y="0"/>
                </a:moveTo>
                <a:lnTo>
                  <a:pt x="24" y="0"/>
                </a:lnTo>
                <a:lnTo>
                  <a:pt x="20" y="0"/>
                </a:lnTo>
                <a:lnTo>
                  <a:pt x="15" y="2"/>
                </a:lnTo>
                <a:lnTo>
                  <a:pt x="11" y="4"/>
                </a:lnTo>
                <a:lnTo>
                  <a:pt x="7" y="7"/>
                </a:lnTo>
                <a:lnTo>
                  <a:pt x="4" y="11"/>
                </a:lnTo>
                <a:lnTo>
                  <a:pt x="2" y="15"/>
                </a:lnTo>
                <a:lnTo>
                  <a:pt x="0" y="20"/>
                </a:lnTo>
                <a:lnTo>
                  <a:pt x="0" y="25"/>
                </a:lnTo>
                <a:lnTo>
                  <a:pt x="0" y="39"/>
                </a:lnTo>
                <a:lnTo>
                  <a:pt x="0" y="42"/>
                </a:lnTo>
                <a:lnTo>
                  <a:pt x="1" y="43"/>
                </a:lnTo>
                <a:lnTo>
                  <a:pt x="2" y="44"/>
                </a:lnTo>
                <a:lnTo>
                  <a:pt x="5" y="44"/>
                </a:lnTo>
                <a:lnTo>
                  <a:pt x="10" y="44"/>
                </a:lnTo>
                <a:lnTo>
                  <a:pt x="10" y="64"/>
                </a:lnTo>
                <a:lnTo>
                  <a:pt x="10" y="67"/>
                </a:lnTo>
                <a:lnTo>
                  <a:pt x="11" y="68"/>
                </a:lnTo>
                <a:lnTo>
                  <a:pt x="12" y="69"/>
                </a:lnTo>
                <a:lnTo>
                  <a:pt x="15" y="69"/>
                </a:lnTo>
                <a:lnTo>
                  <a:pt x="34" y="69"/>
                </a:lnTo>
                <a:lnTo>
                  <a:pt x="37" y="69"/>
                </a:lnTo>
                <a:lnTo>
                  <a:pt x="38" y="68"/>
                </a:lnTo>
                <a:lnTo>
                  <a:pt x="39" y="67"/>
                </a:lnTo>
                <a:lnTo>
                  <a:pt x="39" y="64"/>
                </a:lnTo>
                <a:lnTo>
                  <a:pt x="39" y="44"/>
                </a:lnTo>
                <a:lnTo>
                  <a:pt x="44" y="44"/>
                </a:lnTo>
                <a:lnTo>
                  <a:pt x="47" y="44"/>
                </a:lnTo>
                <a:lnTo>
                  <a:pt x="48" y="43"/>
                </a:lnTo>
                <a:lnTo>
                  <a:pt x="49" y="42"/>
                </a:lnTo>
                <a:lnTo>
                  <a:pt x="49" y="39"/>
                </a:lnTo>
                <a:lnTo>
                  <a:pt x="49" y="25"/>
                </a:lnTo>
                <a:lnTo>
                  <a:pt x="49" y="20"/>
                </a:lnTo>
                <a:lnTo>
                  <a:pt x="47" y="15"/>
                </a:lnTo>
                <a:lnTo>
                  <a:pt x="45" y="11"/>
                </a:lnTo>
                <a:lnTo>
                  <a:pt x="42" y="7"/>
                </a:lnTo>
                <a:lnTo>
                  <a:pt x="38" y="4"/>
                </a:lnTo>
                <a:lnTo>
                  <a:pt x="34" y="2"/>
                </a:lnTo>
                <a:lnTo>
                  <a:pt x="29" y="0"/>
                </a:lnTo>
                <a:lnTo>
                  <a:pt x="24"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grpSp>
        <p:nvGrpSpPr>
          <p:cNvPr id="67" name="Group 582">
            <a:extLst>
              <a:ext uri="{FF2B5EF4-FFF2-40B4-BE49-F238E27FC236}">
                <a16:creationId xmlns:a16="http://schemas.microsoft.com/office/drawing/2014/main" id="{3697C98C-B967-4F5A-9E4B-00B03D08A44C}"/>
              </a:ext>
            </a:extLst>
          </p:cNvPr>
          <p:cNvGrpSpPr>
            <a:grpSpLocks/>
          </p:cNvGrpSpPr>
          <p:nvPr/>
        </p:nvGrpSpPr>
        <p:grpSpPr bwMode="auto">
          <a:xfrm>
            <a:off x="11120968" y="1644651"/>
            <a:ext cx="243417" cy="224367"/>
            <a:chOff x="11120275" y="1643735"/>
            <a:chExt cx="243549" cy="224818"/>
          </a:xfrm>
        </p:grpSpPr>
        <p:sp>
          <p:nvSpPr>
            <p:cNvPr id="68" name="Freeform 70">
              <a:extLst>
                <a:ext uri="{FF2B5EF4-FFF2-40B4-BE49-F238E27FC236}">
                  <a16:creationId xmlns:a16="http://schemas.microsoft.com/office/drawing/2014/main" id="{B45742D1-0524-4C5C-AC93-DEE6E768514B}"/>
                </a:ext>
              </a:extLst>
            </p:cNvPr>
            <p:cNvSpPr>
              <a:spLocks/>
            </p:cNvSpPr>
            <p:nvPr/>
          </p:nvSpPr>
          <p:spPr bwMode="auto">
            <a:xfrm>
              <a:off x="11220192" y="1643735"/>
              <a:ext cx="143632" cy="143632"/>
            </a:xfrm>
            <a:custGeom>
              <a:avLst/>
              <a:gdLst>
                <a:gd name="T0" fmla="*/ 52041 w 69"/>
                <a:gd name="T1" fmla="*/ 143632 h 69"/>
                <a:gd name="T2" fmla="*/ 52041 w 69"/>
                <a:gd name="T3" fmla="*/ 143632 h 69"/>
                <a:gd name="T4" fmla="*/ 45796 w 69"/>
                <a:gd name="T5" fmla="*/ 143632 h 69"/>
                <a:gd name="T6" fmla="*/ 45796 w 69"/>
                <a:gd name="T7" fmla="*/ 143632 h 69"/>
                <a:gd name="T8" fmla="*/ 43714 w 69"/>
                <a:gd name="T9" fmla="*/ 137387 h 69"/>
                <a:gd name="T10" fmla="*/ 41632 w 69"/>
                <a:gd name="T11" fmla="*/ 133224 h 69"/>
                <a:gd name="T12" fmla="*/ 41632 w 69"/>
                <a:gd name="T13" fmla="*/ 112408 h 69"/>
                <a:gd name="T14" fmla="*/ 31224 w 69"/>
                <a:gd name="T15" fmla="*/ 112408 h 69"/>
                <a:gd name="T16" fmla="*/ 31224 w 69"/>
                <a:gd name="T17" fmla="*/ 91591 h 69"/>
                <a:gd name="T18" fmla="*/ 52041 w 69"/>
                <a:gd name="T19" fmla="*/ 91591 h 69"/>
                <a:gd name="T20" fmla="*/ 52041 w 69"/>
                <a:gd name="T21" fmla="*/ 91591 h 69"/>
                <a:gd name="T22" fmla="*/ 56204 w 69"/>
                <a:gd name="T23" fmla="*/ 91591 h 69"/>
                <a:gd name="T24" fmla="*/ 58285 w 69"/>
                <a:gd name="T25" fmla="*/ 93673 h 69"/>
                <a:gd name="T26" fmla="*/ 62449 w 69"/>
                <a:gd name="T27" fmla="*/ 97836 h 69"/>
                <a:gd name="T28" fmla="*/ 62449 w 69"/>
                <a:gd name="T29" fmla="*/ 102000 h 69"/>
                <a:gd name="T30" fmla="*/ 62449 w 69"/>
                <a:gd name="T31" fmla="*/ 112408 h 69"/>
                <a:gd name="T32" fmla="*/ 87428 w 69"/>
                <a:gd name="T33" fmla="*/ 93673 h 69"/>
                <a:gd name="T34" fmla="*/ 87428 w 69"/>
                <a:gd name="T35" fmla="*/ 93673 h 69"/>
                <a:gd name="T36" fmla="*/ 91591 w 69"/>
                <a:gd name="T37" fmla="*/ 91591 h 69"/>
                <a:gd name="T38" fmla="*/ 122816 w 69"/>
                <a:gd name="T39" fmla="*/ 91591 h 69"/>
                <a:gd name="T40" fmla="*/ 122816 w 69"/>
                <a:gd name="T41" fmla="*/ 20816 h 69"/>
                <a:gd name="T42" fmla="*/ 20816 w 69"/>
                <a:gd name="T43" fmla="*/ 20816 h 69"/>
                <a:gd name="T44" fmla="*/ 20816 w 69"/>
                <a:gd name="T45" fmla="*/ 49959 h 69"/>
                <a:gd name="T46" fmla="*/ 0 w 69"/>
                <a:gd name="T47" fmla="*/ 49959 h 69"/>
                <a:gd name="T48" fmla="*/ 0 w 69"/>
                <a:gd name="T49" fmla="*/ 20816 h 69"/>
                <a:gd name="T50" fmla="*/ 0 w 69"/>
                <a:gd name="T51" fmla="*/ 20816 h 69"/>
                <a:gd name="T52" fmla="*/ 2082 w 69"/>
                <a:gd name="T53" fmla="*/ 12490 h 69"/>
                <a:gd name="T54" fmla="*/ 4163 w 69"/>
                <a:gd name="T55" fmla="*/ 4163 h 69"/>
                <a:gd name="T56" fmla="*/ 12490 w 69"/>
                <a:gd name="T57" fmla="*/ 2082 h 69"/>
                <a:gd name="T58" fmla="*/ 20816 w 69"/>
                <a:gd name="T59" fmla="*/ 0 h 69"/>
                <a:gd name="T60" fmla="*/ 122816 w 69"/>
                <a:gd name="T61" fmla="*/ 0 h 69"/>
                <a:gd name="T62" fmla="*/ 122816 w 69"/>
                <a:gd name="T63" fmla="*/ 0 h 69"/>
                <a:gd name="T64" fmla="*/ 131142 w 69"/>
                <a:gd name="T65" fmla="*/ 2082 h 69"/>
                <a:gd name="T66" fmla="*/ 139469 w 69"/>
                <a:gd name="T67" fmla="*/ 4163 h 69"/>
                <a:gd name="T68" fmla="*/ 141550 w 69"/>
                <a:gd name="T69" fmla="*/ 12490 h 69"/>
                <a:gd name="T70" fmla="*/ 143632 w 69"/>
                <a:gd name="T71" fmla="*/ 20816 h 69"/>
                <a:gd name="T72" fmla="*/ 143632 w 69"/>
                <a:gd name="T73" fmla="*/ 91591 h 69"/>
                <a:gd name="T74" fmla="*/ 143632 w 69"/>
                <a:gd name="T75" fmla="*/ 91591 h 69"/>
                <a:gd name="T76" fmla="*/ 141550 w 69"/>
                <a:gd name="T77" fmla="*/ 99918 h 69"/>
                <a:gd name="T78" fmla="*/ 139469 w 69"/>
                <a:gd name="T79" fmla="*/ 108244 h 69"/>
                <a:gd name="T80" fmla="*/ 131142 w 69"/>
                <a:gd name="T81" fmla="*/ 110326 h 69"/>
                <a:gd name="T82" fmla="*/ 122816 w 69"/>
                <a:gd name="T83" fmla="*/ 112408 h 69"/>
                <a:gd name="T84" fmla="*/ 95755 w 69"/>
                <a:gd name="T85" fmla="*/ 112408 h 69"/>
                <a:gd name="T86" fmla="*/ 56204 w 69"/>
                <a:gd name="T87" fmla="*/ 141550 h 69"/>
                <a:gd name="T88" fmla="*/ 56204 w 69"/>
                <a:gd name="T89" fmla="*/ 141550 h 69"/>
                <a:gd name="T90" fmla="*/ 52041 w 69"/>
                <a:gd name="T91" fmla="*/ 143632 h 69"/>
                <a:gd name="T92" fmla="*/ 52041 w 69"/>
                <a:gd name="T93" fmla="*/ 143632 h 6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69" h="69">
                  <a:moveTo>
                    <a:pt x="25" y="69"/>
                  </a:moveTo>
                  <a:lnTo>
                    <a:pt x="25" y="69"/>
                  </a:lnTo>
                  <a:lnTo>
                    <a:pt x="22" y="69"/>
                  </a:lnTo>
                  <a:lnTo>
                    <a:pt x="21" y="66"/>
                  </a:lnTo>
                  <a:lnTo>
                    <a:pt x="20" y="64"/>
                  </a:lnTo>
                  <a:lnTo>
                    <a:pt x="20" y="54"/>
                  </a:lnTo>
                  <a:lnTo>
                    <a:pt x="15" y="54"/>
                  </a:lnTo>
                  <a:lnTo>
                    <a:pt x="15" y="44"/>
                  </a:lnTo>
                  <a:lnTo>
                    <a:pt x="25" y="44"/>
                  </a:lnTo>
                  <a:lnTo>
                    <a:pt x="27" y="44"/>
                  </a:lnTo>
                  <a:lnTo>
                    <a:pt x="28" y="45"/>
                  </a:lnTo>
                  <a:lnTo>
                    <a:pt x="30" y="47"/>
                  </a:lnTo>
                  <a:lnTo>
                    <a:pt x="30" y="49"/>
                  </a:lnTo>
                  <a:lnTo>
                    <a:pt x="30" y="54"/>
                  </a:lnTo>
                  <a:lnTo>
                    <a:pt x="42" y="45"/>
                  </a:lnTo>
                  <a:lnTo>
                    <a:pt x="44" y="44"/>
                  </a:lnTo>
                  <a:lnTo>
                    <a:pt x="59" y="44"/>
                  </a:lnTo>
                  <a:lnTo>
                    <a:pt x="59" y="10"/>
                  </a:lnTo>
                  <a:lnTo>
                    <a:pt x="10" y="10"/>
                  </a:lnTo>
                  <a:lnTo>
                    <a:pt x="10" y="24"/>
                  </a:lnTo>
                  <a:lnTo>
                    <a:pt x="0" y="24"/>
                  </a:lnTo>
                  <a:lnTo>
                    <a:pt x="0" y="10"/>
                  </a:lnTo>
                  <a:lnTo>
                    <a:pt x="1" y="6"/>
                  </a:lnTo>
                  <a:lnTo>
                    <a:pt x="2" y="2"/>
                  </a:lnTo>
                  <a:lnTo>
                    <a:pt x="6" y="1"/>
                  </a:lnTo>
                  <a:lnTo>
                    <a:pt x="10" y="0"/>
                  </a:lnTo>
                  <a:lnTo>
                    <a:pt x="59" y="0"/>
                  </a:lnTo>
                  <a:lnTo>
                    <a:pt x="63" y="1"/>
                  </a:lnTo>
                  <a:lnTo>
                    <a:pt x="67" y="2"/>
                  </a:lnTo>
                  <a:lnTo>
                    <a:pt x="68" y="6"/>
                  </a:lnTo>
                  <a:lnTo>
                    <a:pt x="69" y="10"/>
                  </a:lnTo>
                  <a:lnTo>
                    <a:pt x="69" y="44"/>
                  </a:lnTo>
                  <a:lnTo>
                    <a:pt x="68" y="48"/>
                  </a:lnTo>
                  <a:lnTo>
                    <a:pt x="67" y="52"/>
                  </a:lnTo>
                  <a:lnTo>
                    <a:pt x="63" y="53"/>
                  </a:lnTo>
                  <a:lnTo>
                    <a:pt x="59" y="54"/>
                  </a:lnTo>
                  <a:lnTo>
                    <a:pt x="46" y="54"/>
                  </a:lnTo>
                  <a:lnTo>
                    <a:pt x="27" y="68"/>
                  </a:lnTo>
                  <a:lnTo>
                    <a:pt x="25" y="6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69" name="Freeform 71">
              <a:extLst>
                <a:ext uri="{FF2B5EF4-FFF2-40B4-BE49-F238E27FC236}">
                  <a16:creationId xmlns:a16="http://schemas.microsoft.com/office/drawing/2014/main" id="{A87AAADC-6D2B-4B0E-A233-798E5DE5B5B3}"/>
                </a:ext>
              </a:extLst>
            </p:cNvPr>
            <p:cNvSpPr>
              <a:spLocks/>
            </p:cNvSpPr>
            <p:nvPr/>
          </p:nvSpPr>
          <p:spPr bwMode="auto">
            <a:xfrm>
              <a:off x="11157744" y="1706183"/>
              <a:ext cx="81184" cy="81184"/>
            </a:xfrm>
            <a:custGeom>
              <a:avLst/>
              <a:gdLst>
                <a:gd name="T0" fmla="*/ 40592 w 40"/>
                <a:gd name="T1" fmla="*/ 81184 h 40"/>
                <a:gd name="T2" fmla="*/ 40592 w 40"/>
                <a:gd name="T3" fmla="*/ 81184 h 40"/>
                <a:gd name="T4" fmla="*/ 48710 w 40"/>
                <a:gd name="T5" fmla="*/ 81184 h 40"/>
                <a:gd name="T6" fmla="*/ 54799 w 40"/>
                <a:gd name="T7" fmla="*/ 79154 h 40"/>
                <a:gd name="T8" fmla="*/ 69006 w 40"/>
                <a:gd name="T9" fmla="*/ 69006 h 40"/>
                <a:gd name="T10" fmla="*/ 79154 w 40"/>
                <a:gd name="T11" fmla="*/ 54799 h 40"/>
                <a:gd name="T12" fmla="*/ 81184 w 40"/>
                <a:gd name="T13" fmla="*/ 48710 h 40"/>
                <a:gd name="T14" fmla="*/ 81184 w 40"/>
                <a:gd name="T15" fmla="*/ 40592 h 40"/>
                <a:gd name="T16" fmla="*/ 81184 w 40"/>
                <a:gd name="T17" fmla="*/ 40592 h 40"/>
                <a:gd name="T18" fmla="*/ 81184 w 40"/>
                <a:gd name="T19" fmla="*/ 32474 h 40"/>
                <a:gd name="T20" fmla="*/ 79154 w 40"/>
                <a:gd name="T21" fmla="*/ 26385 h 40"/>
                <a:gd name="T22" fmla="*/ 69006 w 40"/>
                <a:gd name="T23" fmla="*/ 14207 h 40"/>
                <a:gd name="T24" fmla="*/ 54799 w 40"/>
                <a:gd name="T25" fmla="*/ 4059 h 40"/>
                <a:gd name="T26" fmla="*/ 48710 w 40"/>
                <a:gd name="T27" fmla="*/ 0 h 40"/>
                <a:gd name="T28" fmla="*/ 40592 w 40"/>
                <a:gd name="T29" fmla="*/ 0 h 40"/>
                <a:gd name="T30" fmla="*/ 40592 w 40"/>
                <a:gd name="T31" fmla="*/ 0 h 40"/>
                <a:gd name="T32" fmla="*/ 32474 w 40"/>
                <a:gd name="T33" fmla="*/ 0 h 40"/>
                <a:gd name="T34" fmla="*/ 26385 w 40"/>
                <a:gd name="T35" fmla="*/ 4059 h 40"/>
                <a:gd name="T36" fmla="*/ 14207 w 40"/>
                <a:gd name="T37" fmla="*/ 14207 h 40"/>
                <a:gd name="T38" fmla="*/ 4059 w 40"/>
                <a:gd name="T39" fmla="*/ 26385 h 40"/>
                <a:gd name="T40" fmla="*/ 0 w 40"/>
                <a:gd name="T41" fmla="*/ 32474 h 40"/>
                <a:gd name="T42" fmla="*/ 0 w 40"/>
                <a:gd name="T43" fmla="*/ 40592 h 40"/>
                <a:gd name="T44" fmla="*/ 0 w 40"/>
                <a:gd name="T45" fmla="*/ 40592 h 40"/>
                <a:gd name="T46" fmla="*/ 0 w 40"/>
                <a:gd name="T47" fmla="*/ 48710 h 40"/>
                <a:gd name="T48" fmla="*/ 4059 w 40"/>
                <a:gd name="T49" fmla="*/ 54799 h 40"/>
                <a:gd name="T50" fmla="*/ 14207 w 40"/>
                <a:gd name="T51" fmla="*/ 69006 h 40"/>
                <a:gd name="T52" fmla="*/ 26385 w 40"/>
                <a:gd name="T53" fmla="*/ 79154 h 40"/>
                <a:gd name="T54" fmla="*/ 32474 w 40"/>
                <a:gd name="T55" fmla="*/ 81184 h 40"/>
                <a:gd name="T56" fmla="*/ 40592 w 40"/>
                <a:gd name="T57" fmla="*/ 81184 h 40"/>
                <a:gd name="T58" fmla="*/ 40592 w 40"/>
                <a:gd name="T59" fmla="*/ 81184 h 4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40" h="40">
                  <a:moveTo>
                    <a:pt x="20" y="40"/>
                  </a:moveTo>
                  <a:lnTo>
                    <a:pt x="20" y="40"/>
                  </a:lnTo>
                  <a:lnTo>
                    <a:pt x="24" y="40"/>
                  </a:lnTo>
                  <a:lnTo>
                    <a:pt x="27" y="39"/>
                  </a:lnTo>
                  <a:lnTo>
                    <a:pt x="34" y="34"/>
                  </a:lnTo>
                  <a:lnTo>
                    <a:pt x="39" y="27"/>
                  </a:lnTo>
                  <a:lnTo>
                    <a:pt x="40" y="24"/>
                  </a:lnTo>
                  <a:lnTo>
                    <a:pt x="40" y="20"/>
                  </a:lnTo>
                  <a:lnTo>
                    <a:pt x="40" y="16"/>
                  </a:lnTo>
                  <a:lnTo>
                    <a:pt x="39" y="13"/>
                  </a:lnTo>
                  <a:lnTo>
                    <a:pt x="34" y="7"/>
                  </a:lnTo>
                  <a:lnTo>
                    <a:pt x="27" y="2"/>
                  </a:lnTo>
                  <a:lnTo>
                    <a:pt x="24" y="0"/>
                  </a:lnTo>
                  <a:lnTo>
                    <a:pt x="20" y="0"/>
                  </a:lnTo>
                  <a:lnTo>
                    <a:pt x="16" y="0"/>
                  </a:lnTo>
                  <a:lnTo>
                    <a:pt x="13" y="2"/>
                  </a:lnTo>
                  <a:lnTo>
                    <a:pt x="7" y="7"/>
                  </a:lnTo>
                  <a:lnTo>
                    <a:pt x="2" y="13"/>
                  </a:lnTo>
                  <a:lnTo>
                    <a:pt x="0" y="16"/>
                  </a:lnTo>
                  <a:lnTo>
                    <a:pt x="0" y="20"/>
                  </a:lnTo>
                  <a:lnTo>
                    <a:pt x="0" y="24"/>
                  </a:lnTo>
                  <a:lnTo>
                    <a:pt x="2" y="27"/>
                  </a:lnTo>
                  <a:lnTo>
                    <a:pt x="7" y="34"/>
                  </a:lnTo>
                  <a:lnTo>
                    <a:pt x="13" y="39"/>
                  </a:lnTo>
                  <a:lnTo>
                    <a:pt x="16" y="40"/>
                  </a:lnTo>
                  <a:lnTo>
                    <a:pt x="20" y="4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70" name="Freeform 72">
              <a:extLst>
                <a:ext uri="{FF2B5EF4-FFF2-40B4-BE49-F238E27FC236}">
                  <a16:creationId xmlns:a16="http://schemas.microsoft.com/office/drawing/2014/main" id="{C1F32628-DA79-4A26-9E8E-A83E0C0DA81C}"/>
                </a:ext>
              </a:extLst>
            </p:cNvPr>
            <p:cNvSpPr>
              <a:spLocks/>
            </p:cNvSpPr>
            <p:nvPr/>
          </p:nvSpPr>
          <p:spPr bwMode="auto">
            <a:xfrm>
              <a:off x="11120275" y="1799858"/>
              <a:ext cx="162365" cy="68695"/>
            </a:xfrm>
            <a:custGeom>
              <a:avLst/>
              <a:gdLst>
                <a:gd name="T0" fmla="*/ 80155 w 79"/>
                <a:gd name="T1" fmla="*/ 0 h 34"/>
                <a:gd name="T2" fmla="*/ 80155 w 79"/>
                <a:gd name="T3" fmla="*/ 0 h 34"/>
                <a:gd name="T4" fmla="*/ 61658 w 79"/>
                <a:gd name="T5" fmla="*/ 0 h 34"/>
                <a:gd name="T6" fmla="*/ 47271 w 79"/>
                <a:gd name="T7" fmla="*/ 4041 h 34"/>
                <a:gd name="T8" fmla="*/ 34939 w 79"/>
                <a:gd name="T9" fmla="*/ 10102 h 34"/>
                <a:gd name="T10" fmla="*/ 22608 w 79"/>
                <a:gd name="T11" fmla="*/ 16164 h 34"/>
                <a:gd name="T12" fmla="*/ 12332 w 79"/>
                <a:gd name="T13" fmla="*/ 24245 h 34"/>
                <a:gd name="T14" fmla="*/ 4111 w 79"/>
                <a:gd name="T15" fmla="*/ 34348 h 34"/>
                <a:gd name="T16" fmla="*/ 2055 w 79"/>
                <a:gd name="T17" fmla="*/ 46470 h 34"/>
                <a:gd name="T18" fmla="*/ 0 w 79"/>
                <a:gd name="T19" fmla="*/ 58593 h 34"/>
                <a:gd name="T20" fmla="*/ 0 w 79"/>
                <a:gd name="T21" fmla="*/ 68695 h 34"/>
                <a:gd name="T22" fmla="*/ 162365 w 79"/>
                <a:gd name="T23" fmla="*/ 68695 h 34"/>
                <a:gd name="T24" fmla="*/ 162365 w 79"/>
                <a:gd name="T25" fmla="*/ 58593 h 34"/>
                <a:gd name="T26" fmla="*/ 162365 w 79"/>
                <a:gd name="T27" fmla="*/ 58593 h 34"/>
                <a:gd name="T28" fmla="*/ 158254 w 79"/>
                <a:gd name="T29" fmla="*/ 46470 h 34"/>
                <a:gd name="T30" fmla="*/ 156199 w 79"/>
                <a:gd name="T31" fmla="*/ 34348 h 34"/>
                <a:gd name="T32" fmla="*/ 147978 w 79"/>
                <a:gd name="T33" fmla="*/ 24245 h 34"/>
                <a:gd name="T34" fmla="*/ 137702 w 79"/>
                <a:gd name="T35" fmla="*/ 16164 h 34"/>
                <a:gd name="T36" fmla="*/ 125370 w 79"/>
                <a:gd name="T37" fmla="*/ 10102 h 34"/>
                <a:gd name="T38" fmla="*/ 113039 w 79"/>
                <a:gd name="T39" fmla="*/ 4041 h 34"/>
                <a:gd name="T40" fmla="*/ 98652 w 79"/>
                <a:gd name="T41" fmla="*/ 0 h 34"/>
                <a:gd name="T42" fmla="*/ 80155 w 79"/>
                <a:gd name="T43" fmla="*/ 0 h 34"/>
                <a:gd name="T44" fmla="*/ 80155 w 79"/>
                <a:gd name="T45" fmla="*/ 0 h 3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79" h="34">
                  <a:moveTo>
                    <a:pt x="39" y="0"/>
                  </a:moveTo>
                  <a:lnTo>
                    <a:pt x="39" y="0"/>
                  </a:lnTo>
                  <a:lnTo>
                    <a:pt x="30" y="0"/>
                  </a:lnTo>
                  <a:lnTo>
                    <a:pt x="23" y="2"/>
                  </a:lnTo>
                  <a:lnTo>
                    <a:pt x="17" y="5"/>
                  </a:lnTo>
                  <a:lnTo>
                    <a:pt x="11" y="8"/>
                  </a:lnTo>
                  <a:lnTo>
                    <a:pt x="6" y="12"/>
                  </a:lnTo>
                  <a:lnTo>
                    <a:pt x="2" y="17"/>
                  </a:lnTo>
                  <a:lnTo>
                    <a:pt x="1" y="23"/>
                  </a:lnTo>
                  <a:lnTo>
                    <a:pt x="0" y="29"/>
                  </a:lnTo>
                  <a:lnTo>
                    <a:pt x="0" y="34"/>
                  </a:lnTo>
                  <a:lnTo>
                    <a:pt x="79" y="34"/>
                  </a:lnTo>
                  <a:lnTo>
                    <a:pt x="79" y="29"/>
                  </a:lnTo>
                  <a:lnTo>
                    <a:pt x="77" y="23"/>
                  </a:lnTo>
                  <a:lnTo>
                    <a:pt x="76" y="17"/>
                  </a:lnTo>
                  <a:lnTo>
                    <a:pt x="72" y="12"/>
                  </a:lnTo>
                  <a:lnTo>
                    <a:pt x="67" y="8"/>
                  </a:lnTo>
                  <a:lnTo>
                    <a:pt x="61" y="5"/>
                  </a:lnTo>
                  <a:lnTo>
                    <a:pt x="55" y="2"/>
                  </a:lnTo>
                  <a:lnTo>
                    <a:pt x="48" y="0"/>
                  </a:lnTo>
                  <a:lnTo>
                    <a:pt x="39"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grpSp>
      <p:sp>
        <p:nvSpPr>
          <p:cNvPr id="71" name="Freeform 73">
            <a:extLst>
              <a:ext uri="{FF2B5EF4-FFF2-40B4-BE49-F238E27FC236}">
                <a16:creationId xmlns:a16="http://schemas.microsoft.com/office/drawing/2014/main" id="{4BD89ED6-6EA2-47D2-A3AB-E06E4B1B1F84}"/>
              </a:ext>
            </a:extLst>
          </p:cNvPr>
          <p:cNvSpPr>
            <a:spLocks noEditPoints="1"/>
          </p:cNvSpPr>
          <p:nvPr/>
        </p:nvSpPr>
        <p:spPr bwMode="auto">
          <a:xfrm>
            <a:off x="8178800" y="2137834"/>
            <a:ext cx="205317" cy="205317"/>
          </a:xfrm>
          <a:custGeom>
            <a:avLst/>
            <a:gdLst>
              <a:gd name="T0" fmla="*/ 116709 w 98"/>
              <a:gd name="T1" fmla="*/ 93673 h 99"/>
              <a:gd name="T2" fmla="*/ 121440 w 98"/>
              <a:gd name="T3" fmla="*/ 78061 h 99"/>
              <a:gd name="T4" fmla="*/ 124594 w 98"/>
              <a:gd name="T5" fmla="*/ 62448 h 99"/>
              <a:gd name="T6" fmla="*/ 119863 w 98"/>
              <a:gd name="T7" fmla="*/ 39030 h 99"/>
              <a:gd name="T8" fmla="*/ 107246 w 98"/>
              <a:gd name="T9" fmla="*/ 18735 h 99"/>
              <a:gd name="T10" fmla="*/ 96206 w 98"/>
              <a:gd name="T11" fmla="*/ 10928 h 99"/>
              <a:gd name="T12" fmla="*/ 74126 w 98"/>
              <a:gd name="T13" fmla="*/ 3122 h 99"/>
              <a:gd name="T14" fmla="*/ 61509 w 98"/>
              <a:gd name="T15" fmla="*/ 0 h 99"/>
              <a:gd name="T16" fmla="*/ 37851 w 98"/>
              <a:gd name="T17" fmla="*/ 4684 h 99"/>
              <a:gd name="T18" fmla="*/ 17349 w 98"/>
              <a:gd name="T19" fmla="*/ 18735 h 99"/>
              <a:gd name="T20" fmla="*/ 9463 w 98"/>
              <a:gd name="T21" fmla="*/ 28102 h 99"/>
              <a:gd name="T22" fmla="*/ 1577 w 98"/>
              <a:gd name="T23" fmla="*/ 49959 h 99"/>
              <a:gd name="T24" fmla="*/ 0 w 98"/>
              <a:gd name="T25" fmla="*/ 62448 h 99"/>
              <a:gd name="T26" fmla="*/ 3154 w 98"/>
              <a:gd name="T27" fmla="*/ 85867 h 99"/>
              <a:gd name="T28" fmla="*/ 17349 w 98"/>
              <a:gd name="T29" fmla="*/ 106162 h 99"/>
              <a:gd name="T30" fmla="*/ 26811 w 98"/>
              <a:gd name="T31" fmla="*/ 113968 h 99"/>
              <a:gd name="T32" fmla="*/ 50469 w 98"/>
              <a:gd name="T33" fmla="*/ 121775 h 99"/>
              <a:gd name="T34" fmla="*/ 61509 w 98"/>
              <a:gd name="T35" fmla="*/ 123336 h 99"/>
              <a:gd name="T36" fmla="*/ 93051 w 98"/>
              <a:gd name="T37" fmla="*/ 115530 h 99"/>
              <a:gd name="T38" fmla="*/ 127749 w 98"/>
              <a:gd name="T39" fmla="*/ 151438 h 99"/>
              <a:gd name="T40" fmla="*/ 140366 w 98"/>
              <a:gd name="T41" fmla="*/ 154560 h 99"/>
              <a:gd name="T42" fmla="*/ 145097 w 98"/>
              <a:gd name="T43" fmla="*/ 152999 h 99"/>
              <a:gd name="T44" fmla="*/ 151406 w 98"/>
              <a:gd name="T45" fmla="*/ 151438 h 99"/>
              <a:gd name="T46" fmla="*/ 154560 w 98"/>
              <a:gd name="T47" fmla="*/ 138948 h 99"/>
              <a:gd name="T48" fmla="*/ 151406 w 98"/>
              <a:gd name="T49" fmla="*/ 128019 h 99"/>
              <a:gd name="T50" fmla="*/ 61509 w 98"/>
              <a:gd name="T51" fmla="*/ 31224 h 99"/>
              <a:gd name="T52" fmla="*/ 67817 w 98"/>
              <a:gd name="T53" fmla="*/ 32785 h 99"/>
              <a:gd name="T54" fmla="*/ 75703 w 98"/>
              <a:gd name="T55" fmla="*/ 40592 h 99"/>
              <a:gd name="T56" fmla="*/ 77280 w 98"/>
              <a:gd name="T57" fmla="*/ 46836 h 99"/>
              <a:gd name="T58" fmla="*/ 70971 w 98"/>
              <a:gd name="T59" fmla="*/ 57765 h 99"/>
              <a:gd name="T60" fmla="*/ 61509 w 98"/>
              <a:gd name="T61" fmla="*/ 62448 h 99"/>
              <a:gd name="T62" fmla="*/ 55200 w 98"/>
              <a:gd name="T63" fmla="*/ 60887 h 99"/>
              <a:gd name="T64" fmla="*/ 45737 w 98"/>
              <a:gd name="T65" fmla="*/ 53081 h 99"/>
              <a:gd name="T66" fmla="*/ 45737 w 98"/>
              <a:gd name="T67" fmla="*/ 46836 h 99"/>
              <a:gd name="T68" fmla="*/ 50469 w 98"/>
              <a:gd name="T69" fmla="*/ 35908 h 99"/>
              <a:gd name="T70" fmla="*/ 61509 w 98"/>
              <a:gd name="T71" fmla="*/ 31224 h 99"/>
              <a:gd name="T72" fmla="*/ 37851 w 98"/>
              <a:gd name="T73" fmla="*/ 93673 h 99"/>
              <a:gd name="T74" fmla="*/ 41006 w 98"/>
              <a:gd name="T75" fmla="*/ 82744 h 99"/>
              <a:gd name="T76" fmla="*/ 52046 w 98"/>
              <a:gd name="T77" fmla="*/ 71816 h 99"/>
              <a:gd name="T78" fmla="*/ 61509 w 98"/>
              <a:gd name="T79" fmla="*/ 70255 h 99"/>
              <a:gd name="T80" fmla="*/ 78857 w 98"/>
              <a:gd name="T81" fmla="*/ 76499 h 99"/>
              <a:gd name="T82" fmla="*/ 85166 w 98"/>
              <a:gd name="T83" fmla="*/ 93673 h 9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98" h="99">
                <a:moveTo>
                  <a:pt x="96" y="82"/>
                </a:moveTo>
                <a:lnTo>
                  <a:pt x="74" y="60"/>
                </a:lnTo>
                <a:lnTo>
                  <a:pt x="77" y="50"/>
                </a:lnTo>
                <a:lnTo>
                  <a:pt x="79" y="40"/>
                </a:lnTo>
                <a:lnTo>
                  <a:pt x="77" y="32"/>
                </a:lnTo>
                <a:lnTo>
                  <a:pt x="76" y="25"/>
                </a:lnTo>
                <a:lnTo>
                  <a:pt x="72" y="18"/>
                </a:lnTo>
                <a:lnTo>
                  <a:pt x="68" y="12"/>
                </a:lnTo>
                <a:lnTo>
                  <a:pt x="61" y="7"/>
                </a:lnTo>
                <a:lnTo>
                  <a:pt x="54" y="3"/>
                </a:lnTo>
                <a:lnTo>
                  <a:pt x="47" y="2"/>
                </a:lnTo>
                <a:lnTo>
                  <a:pt x="39" y="0"/>
                </a:lnTo>
                <a:lnTo>
                  <a:pt x="32" y="2"/>
                </a:lnTo>
                <a:lnTo>
                  <a:pt x="24" y="3"/>
                </a:lnTo>
                <a:lnTo>
                  <a:pt x="17" y="7"/>
                </a:lnTo>
                <a:lnTo>
                  <a:pt x="11" y="12"/>
                </a:lnTo>
                <a:lnTo>
                  <a:pt x="6" y="18"/>
                </a:lnTo>
                <a:lnTo>
                  <a:pt x="2" y="25"/>
                </a:lnTo>
                <a:lnTo>
                  <a:pt x="1" y="32"/>
                </a:lnTo>
                <a:lnTo>
                  <a:pt x="0" y="40"/>
                </a:lnTo>
                <a:lnTo>
                  <a:pt x="1" y="47"/>
                </a:lnTo>
                <a:lnTo>
                  <a:pt x="2" y="55"/>
                </a:lnTo>
                <a:lnTo>
                  <a:pt x="6" y="62"/>
                </a:lnTo>
                <a:lnTo>
                  <a:pt x="11" y="68"/>
                </a:lnTo>
                <a:lnTo>
                  <a:pt x="17" y="73"/>
                </a:lnTo>
                <a:lnTo>
                  <a:pt x="24" y="77"/>
                </a:lnTo>
                <a:lnTo>
                  <a:pt x="32" y="78"/>
                </a:lnTo>
                <a:lnTo>
                  <a:pt x="39" y="79"/>
                </a:lnTo>
                <a:lnTo>
                  <a:pt x="49" y="78"/>
                </a:lnTo>
                <a:lnTo>
                  <a:pt x="59" y="74"/>
                </a:lnTo>
                <a:lnTo>
                  <a:pt x="81" y="97"/>
                </a:lnTo>
                <a:lnTo>
                  <a:pt x="85" y="98"/>
                </a:lnTo>
                <a:lnTo>
                  <a:pt x="89" y="99"/>
                </a:lnTo>
                <a:lnTo>
                  <a:pt x="92" y="98"/>
                </a:lnTo>
                <a:lnTo>
                  <a:pt x="96" y="97"/>
                </a:lnTo>
                <a:lnTo>
                  <a:pt x="97" y="93"/>
                </a:lnTo>
                <a:lnTo>
                  <a:pt x="98" y="89"/>
                </a:lnTo>
                <a:lnTo>
                  <a:pt x="97" y="85"/>
                </a:lnTo>
                <a:lnTo>
                  <a:pt x="96" y="82"/>
                </a:lnTo>
                <a:close/>
                <a:moveTo>
                  <a:pt x="39" y="20"/>
                </a:moveTo>
                <a:lnTo>
                  <a:pt x="39" y="20"/>
                </a:lnTo>
                <a:lnTo>
                  <a:pt x="43" y="21"/>
                </a:lnTo>
                <a:lnTo>
                  <a:pt x="45" y="23"/>
                </a:lnTo>
                <a:lnTo>
                  <a:pt x="48" y="26"/>
                </a:lnTo>
                <a:lnTo>
                  <a:pt x="49" y="30"/>
                </a:lnTo>
                <a:lnTo>
                  <a:pt x="48" y="34"/>
                </a:lnTo>
                <a:lnTo>
                  <a:pt x="45" y="37"/>
                </a:lnTo>
                <a:lnTo>
                  <a:pt x="43" y="39"/>
                </a:lnTo>
                <a:lnTo>
                  <a:pt x="39" y="40"/>
                </a:lnTo>
                <a:lnTo>
                  <a:pt x="35" y="39"/>
                </a:lnTo>
                <a:lnTo>
                  <a:pt x="32" y="37"/>
                </a:lnTo>
                <a:lnTo>
                  <a:pt x="29" y="34"/>
                </a:lnTo>
                <a:lnTo>
                  <a:pt x="29" y="30"/>
                </a:lnTo>
                <a:lnTo>
                  <a:pt x="29" y="26"/>
                </a:lnTo>
                <a:lnTo>
                  <a:pt x="32" y="23"/>
                </a:lnTo>
                <a:lnTo>
                  <a:pt x="35" y="21"/>
                </a:lnTo>
                <a:lnTo>
                  <a:pt x="39" y="20"/>
                </a:lnTo>
                <a:close/>
                <a:moveTo>
                  <a:pt x="24" y="60"/>
                </a:moveTo>
                <a:lnTo>
                  <a:pt x="24" y="60"/>
                </a:lnTo>
                <a:lnTo>
                  <a:pt x="26" y="53"/>
                </a:lnTo>
                <a:lnTo>
                  <a:pt x="28" y="49"/>
                </a:lnTo>
                <a:lnTo>
                  <a:pt x="33" y="46"/>
                </a:lnTo>
                <a:lnTo>
                  <a:pt x="39" y="45"/>
                </a:lnTo>
                <a:lnTo>
                  <a:pt x="45" y="46"/>
                </a:lnTo>
                <a:lnTo>
                  <a:pt x="50" y="49"/>
                </a:lnTo>
                <a:lnTo>
                  <a:pt x="53" y="53"/>
                </a:lnTo>
                <a:lnTo>
                  <a:pt x="54" y="60"/>
                </a:lnTo>
                <a:lnTo>
                  <a:pt x="24" y="6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72" name="Freeform 74">
            <a:extLst>
              <a:ext uri="{FF2B5EF4-FFF2-40B4-BE49-F238E27FC236}">
                <a16:creationId xmlns:a16="http://schemas.microsoft.com/office/drawing/2014/main" id="{2E79614B-D310-44B5-9657-CD3994174F56}"/>
              </a:ext>
            </a:extLst>
          </p:cNvPr>
          <p:cNvSpPr>
            <a:spLocks/>
          </p:cNvSpPr>
          <p:nvPr/>
        </p:nvSpPr>
        <p:spPr bwMode="auto">
          <a:xfrm>
            <a:off x="6773334" y="2150533"/>
            <a:ext cx="63500" cy="61384"/>
          </a:xfrm>
          <a:custGeom>
            <a:avLst/>
            <a:gdLst>
              <a:gd name="T0" fmla="*/ 46837 w 29"/>
              <a:gd name="T1" fmla="*/ 23419 h 30"/>
              <a:gd name="T2" fmla="*/ 46837 w 29"/>
              <a:gd name="T3" fmla="*/ 23419 h 30"/>
              <a:gd name="T4" fmla="*/ 45222 w 29"/>
              <a:gd name="T5" fmla="*/ 14051 h 30"/>
              <a:gd name="T6" fmla="*/ 40377 w 29"/>
              <a:gd name="T7" fmla="*/ 7806 h 30"/>
              <a:gd name="T8" fmla="*/ 33916 w 29"/>
              <a:gd name="T9" fmla="*/ 3122 h 30"/>
              <a:gd name="T10" fmla="*/ 24226 w 29"/>
              <a:gd name="T11" fmla="*/ 0 h 30"/>
              <a:gd name="T12" fmla="*/ 24226 w 29"/>
              <a:gd name="T13" fmla="*/ 0 h 30"/>
              <a:gd name="T14" fmla="*/ 14536 w 29"/>
              <a:gd name="T15" fmla="*/ 3122 h 30"/>
              <a:gd name="T16" fmla="*/ 8075 w 29"/>
              <a:gd name="T17" fmla="*/ 7806 h 30"/>
              <a:gd name="T18" fmla="*/ 1615 w 29"/>
              <a:gd name="T19" fmla="*/ 14051 h 30"/>
              <a:gd name="T20" fmla="*/ 0 w 29"/>
              <a:gd name="T21" fmla="*/ 23419 h 30"/>
              <a:gd name="T22" fmla="*/ 0 w 29"/>
              <a:gd name="T23" fmla="*/ 23419 h 30"/>
              <a:gd name="T24" fmla="*/ 1615 w 29"/>
              <a:gd name="T25" fmla="*/ 32786 h 30"/>
              <a:gd name="T26" fmla="*/ 8075 w 29"/>
              <a:gd name="T27" fmla="*/ 39031 h 30"/>
              <a:gd name="T28" fmla="*/ 14536 w 29"/>
              <a:gd name="T29" fmla="*/ 45276 h 30"/>
              <a:gd name="T30" fmla="*/ 24226 w 29"/>
              <a:gd name="T31" fmla="*/ 46837 h 30"/>
              <a:gd name="T32" fmla="*/ 24226 w 29"/>
              <a:gd name="T33" fmla="*/ 46837 h 30"/>
              <a:gd name="T34" fmla="*/ 33916 w 29"/>
              <a:gd name="T35" fmla="*/ 45276 h 30"/>
              <a:gd name="T36" fmla="*/ 40377 w 29"/>
              <a:gd name="T37" fmla="*/ 39031 h 30"/>
              <a:gd name="T38" fmla="*/ 45222 w 29"/>
              <a:gd name="T39" fmla="*/ 32786 h 30"/>
              <a:gd name="T40" fmla="*/ 46837 w 29"/>
              <a:gd name="T41" fmla="*/ 23419 h 30"/>
              <a:gd name="T42" fmla="*/ 46837 w 29"/>
              <a:gd name="T43" fmla="*/ 23419 h 3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9" h="30">
                <a:moveTo>
                  <a:pt x="29" y="15"/>
                </a:moveTo>
                <a:lnTo>
                  <a:pt x="29" y="15"/>
                </a:lnTo>
                <a:lnTo>
                  <a:pt x="28" y="9"/>
                </a:lnTo>
                <a:lnTo>
                  <a:pt x="25" y="5"/>
                </a:lnTo>
                <a:lnTo>
                  <a:pt x="21" y="2"/>
                </a:lnTo>
                <a:lnTo>
                  <a:pt x="15" y="0"/>
                </a:lnTo>
                <a:lnTo>
                  <a:pt x="9" y="2"/>
                </a:lnTo>
                <a:lnTo>
                  <a:pt x="5" y="5"/>
                </a:lnTo>
                <a:lnTo>
                  <a:pt x="1" y="9"/>
                </a:lnTo>
                <a:lnTo>
                  <a:pt x="0" y="15"/>
                </a:lnTo>
                <a:lnTo>
                  <a:pt x="1" y="21"/>
                </a:lnTo>
                <a:lnTo>
                  <a:pt x="5" y="25"/>
                </a:lnTo>
                <a:lnTo>
                  <a:pt x="9" y="29"/>
                </a:lnTo>
                <a:lnTo>
                  <a:pt x="15" y="30"/>
                </a:lnTo>
                <a:lnTo>
                  <a:pt x="21" y="29"/>
                </a:lnTo>
                <a:lnTo>
                  <a:pt x="25" y="25"/>
                </a:lnTo>
                <a:lnTo>
                  <a:pt x="28" y="21"/>
                </a:lnTo>
                <a:lnTo>
                  <a:pt x="29" y="15"/>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73" name="Freeform 75">
            <a:extLst>
              <a:ext uri="{FF2B5EF4-FFF2-40B4-BE49-F238E27FC236}">
                <a16:creationId xmlns:a16="http://schemas.microsoft.com/office/drawing/2014/main" id="{A46FC679-F6B3-4E81-A81E-1744A46DFEDF}"/>
              </a:ext>
            </a:extLst>
          </p:cNvPr>
          <p:cNvSpPr>
            <a:spLocks/>
          </p:cNvSpPr>
          <p:nvPr/>
        </p:nvSpPr>
        <p:spPr bwMode="auto">
          <a:xfrm>
            <a:off x="6754284" y="2211918"/>
            <a:ext cx="101600" cy="131233"/>
          </a:xfrm>
          <a:custGeom>
            <a:avLst/>
            <a:gdLst>
              <a:gd name="T0" fmla="*/ 74937 w 49"/>
              <a:gd name="T1" fmla="*/ 66084 h 64"/>
              <a:gd name="T2" fmla="*/ 64232 w 49"/>
              <a:gd name="T3" fmla="*/ 21516 h 64"/>
              <a:gd name="T4" fmla="*/ 64232 w 49"/>
              <a:gd name="T5" fmla="*/ 21516 h 64"/>
              <a:gd name="T6" fmla="*/ 59644 w 49"/>
              <a:gd name="T7" fmla="*/ 13831 h 64"/>
              <a:gd name="T8" fmla="*/ 55056 w 49"/>
              <a:gd name="T9" fmla="*/ 6147 h 64"/>
              <a:gd name="T10" fmla="*/ 47409 w 49"/>
              <a:gd name="T11" fmla="*/ 1537 h 64"/>
              <a:gd name="T12" fmla="*/ 38233 w 49"/>
              <a:gd name="T13" fmla="*/ 0 h 64"/>
              <a:gd name="T14" fmla="*/ 38233 w 49"/>
              <a:gd name="T15" fmla="*/ 0 h 64"/>
              <a:gd name="T16" fmla="*/ 29057 w 49"/>
              <a:gd name="T17" fmla="*/ 1537 h 64"/>
              <a:gd name="T18" fmla="*/ 21411 w 49"/>
              <a:gd name="T19" fmla="*/ 6147 h 64"/>
              <a:gd name="T20" fmla="*/ 15293 w 49"/>
              <a:gd name="T21" fmla="*/ 13831 h 64"/>
              <a:gd name="T22" fmla="*/ 10705 w 49"/>
              <a:gd name="T23" fmla="*/ 21516 h 64"/>
              <a:gd name="T24" fmla="*/ 0 w 49"/>
              <a:gd name="T25" fmla="*/ 66084 h 64"/>
              <a:gd name="T26" fmla="*/ 0 w 49"/>
              <a:gd name="T27" fmla="*/ 66084 h 64"/>
              <a:gd name="T28" fmla="*/ 0 w 49"/>
              <a:gd name="T29" fmla="*/ 70694 h 64"/>
              <a:gd name="T30" fmla="*/ 1529 w 49"/>
              <a:gd name="T31" fmla="*/ 72231 h 64"/>
              <a:gd name="T32" fmla="*/ 1529 w 49"/>
              <a:gd name="T33" fmla="*/ 72231 h 64"/>
              <a:gd name="T34" fmla="*/ 3059 w 49"/>
              <a:gd name="T35" fmla="*/ 75305 h 64"/>
              <a:gd name="T36" fmla="*/ 7647 w 49"/>
              <a:gd name="T37" fmla="*/ 75305 h 64"/>
              <a:gd name="T38" fmla="*/ 7647 w 49"/>
              <a:gd name="T39" fmla="*/ 75305 h 64"/>
              <a:gd name="T40" fmla="*/ 16823 w 49"/>
              <a:gd name="T41" fmla="*/ 75305 h 64"/>
              <a:gd name="T42" fmla="*/ 16823 w 49"/>
              <a:gd name="T43" fmla="*/ 75305 h 64"/>
              <a:gd name="T44" fmla="*/ 22940 w 49"/>
              <a:gd name="T45" fmla="*/ 92210 h 64"/>
              <a:gd name="T46" fmla="*/ 22940 w 49"/>
              <a:gd name="T47" fmla="*/ 92210 h 64"/>
              <a:gd name="T48" fmla="*/ 25999 w 49"/>
              <a:gd name="T49" fmla="*/ 96820 h 64"/>
              <a:gd name="T50" fmla="*/ 30587 w 49"/>
              <a:gd name="T51" fmla="*/ 98357 h 64"/>
              <a:gd name="T52" fmla="*/ 45880 w 49"/>
              <a:gd name="T53" fmla="*/ 98357 h 64"/>
              <a:gd name="T54" fmla="*/ 45880 w 49"/>
              <a:gd name="T55" fmla="*/ 98357 h 64"/>
              <a:gd name="T56" fmla="*/ 48938 w 49"/>
              <a:gd name="T57" fmla="*/ 96820 h 64"/>
              <a:gd name="T58" fmla="*/ 53526 w 49"/>
              <a:gd name="T59" fmla="*/ 92210 h 64"/>
              <a:gd name="T60" fmla="*/ 53526 w 49"/>
              <a:gd name="T61" fmla="*/ 92210 h 64"/>
              <a:gd name="T62" fmla="*/ 58114 w 49"/>
              <a:gd name="T63" fmla="*/ 75305 h 64"/>
              <a:gd name="T64" fmla="*/ 58114 w 49"/>
              <a:gd name="T65" fmla="*/ 75305 h 64"/>
              <a:gd name="T66" fmla="*/ 67290 w 49"/>
              <a:gd name="T67" fmla="*/ 75305 h 64"/>
              <a:gd name="T68" fmla="*/ 67290 w 49"/>
              <a:gd name="T69" fmla="*/ 75305 h 64"/>
              <a:gd name="T70" fmla="*/ 71878 w 49"/>
              <a:gd name="T71" fmla="*/ 75305 h 64"/>
              <a:gd name="T72" fmla="*/ 73408 w 49"/>
              <a:gd name="T73" fmla="*/ 72231 h 64"/>
              <a:gd name="T74" fmla="*/ 73408 w 49"/>
              <a:gd name="T75" fmla="*/ 72231 h 64"/>
              <a:gd name="T76" fmla="*/ 74937 w 49"/>
              <a:gd name="T77" fmla="*/ 70694 h 64"/>
              <a:gd name="T78" fmla="*/ 74937 w 49"/>
              <a:gd name="T79" fmla="*/ 66084 h 64"/>
              <a:gd name="T80" fmla="*/ 74937 w 49"/>
              <a:gd name="T81" fmla="*/ 66084 h 6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49" h="64">
                <a:moveTo>
                  <a:pt x="49" y="43"/>
                </a:moveTo>
                <a:lnTo>
                  <a:pt x="42" y="14"/>
                </a:lnTo>
                <a:lnTo>
                  <a:pt x="39" y="9"/>
                </a:lnTo>
                <a:lnTo>
                  <a:pt x="36" y="4"/>
                </a:lnTo>
                <a:lnTo>
                  <a:pt x="31" y="1"/>
                </a:lnTo>
                <a:lnTo>
                  <a:pt x="25" y="0"/>
                </a:lnTo>
                <a:lnTo>
                  <a:pt x="19" y="1"/>
                </a:lnTo>
                <a:lnTo>
                  <a:pt x="14" y="4"/>
                </a:lnTo>
                <a:lnTo>
                  <a:pt x="10" y="9"/>
                </a:lnTo>
                <a:lnTo>
                  <a:pt x="7" y="14"/>
                </a:lnTo>
                <a:lnTo>
                  <a:pt x="0" y="43"/>
                </a:lnTo>
                <a:lnTo>
                  <a:pt x="0" y="46"/>
                </a:lnTo>
                <a:lnTo>
                  <a:pt x="1" y="47"/>
                </a:lnTo>
                <a:lnTo>
                  <a:pt x="2" y="49"/>
                </a:lnTo>
                <a:lnTo>
                  <a:pt x="5" y="49"/>
                </a:lnTo>
                <a:lnTo>
                  <a:pt x="11" y="49"/>
                </a:lnTo>
                <a:lnTo>
                  <a:pt x="15" y="60"/>
                </a:lnTo>
                <a:lnTo>
                  <a:pt x="17" y="63"/>
                </a:lnTo>
                <a:lnTo>
                  <a:pt x="20" y="64"/>
                </a:lnTo>
                <a:lnTo>
                  <a:pt x="30" y="64"/>
                </a:lnTo>
                <a:lnTo>
                  <a:pt x="32" y="63"/>
                </a:lnTo>
                <a:lnTo>
                  <a:pt x="35" y="60"/>
                </a:lnTo>
                <a:lnTo>
                  <a:pt x="38" y="49"/>
                </a:lnTo>
                <a:lnTo>
                  <a:pt x="44" y="49"/>
                </a:lnTo>
                <a:lnTo>
                  <a:pt x="47" y="49"/>
                </a:lnTo>
                <a:lnTo>
                  <a:pt x="48" y="47"/>
                </a:lnTo>
                <a:lnTo>
                  <a:pt x="49" y="46"/>
                </a:lnTo>
                <a:lnTo>
                  <a:pt x="49" y="43"/>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74" name="Freeform 76">
            <a:extLst>
              <a:ext uri="{FF2B5EF4-FFF2-40B4-BE49-F238E27FC236}">
                <a16:creationId xmlns:a16="http://schemas.microsoft.com/office/drawing/2014/main" id="{692FA4B8-D6CA-4472-9A7B-78C95145C7FC}"/>
              </a:ext>
            </a:extLst>
          </p:cNvPr>
          <p:cNvSpPr>
            <a:spLocks/>
          </p:cNvSpPr>
          <p:nvPr/>
        </p:nvSpPr>
        <p:spPr bwMode="auto">
          <a:xfrm>
            <a:off x="8691033" y="2199218"/>
            <a:ext cx="86784" cy="80433"/>
          </a:xfrm>
          <a:custGeom>
            <a:avLst/>
            <a:gdLst>
              <a:gd name="T0" fmla="*/ 32786 w 40"/>
              <a:gd name="T1" fmla="*/ 60888 h 39"/>
              <a:gd name="T2" fmla="*/ 32786 w 40"/>
              <a:gd name="T3" fmla="*/ 60888 h 39"/>
              <a:gd name="T4" fmla="*/ 39343 w 40"/>
              <a:gd name="T5" fmla="*/ 60888 h 39"/>
              <a:gd name="T6" fmla="*/ 45900 w 40"/>
              <a:gd name="T7" fmla="*/ 59327 h 39"/>
              <a:gd name="T8" fmla="*/ 55735 w 40"/>
              <a:gd name="T9" fmla="*/ 51521 h 39"/>
              <a:gd name="T10" fmla="*/ 63932 w 40"/>
              <a:gd name="T11" fmla="*/ 42153 h 39"/>
              <a:gd name="T12" fmla="*/ 65571 w 40"/>
              <a:gd name="T13" fmla="*/ 35908 h 39"/>
              <a:gd name="T14" fmla="*/ 65571 w 40"/>
              <a:gd name="T15" fmla="*/ 31225 h 39"/>
              <a:gd name="T16" fmla="*/ 65571 w 40"/>
              <a:gd name="T17" fmla="*/ 31225 h 39"/>
              <a:gd name="T18" fmla="*/ 65571 w 40"/>
              <a:gd name="T19" fmla="*/ 24980 h 39"/>
              <a:gd name="T20" fmla="*/ 63932 w 40"/>
              <a:gd name="T21" fmla="*/ 18735 h 39"/>
              <a:gd name="T22" fmla="*/ 55735 w 40"/>
              <a:gd name="T23" fmla="*/ 9367 h 39"/>
              <a:gd name="T24" fmla="*/ 45900 w 40"/>
              <a:gd name="T25" fmla="*/ 1561 h 39"/>
              <a:gd name="T26" fmla="*/ 39343 w 40"/>
              <a:gd name="T27" fmla="*/ 0 h 39"/>
              <a:gd name="T28" fmla="*/ 32786 w 40"/>
              <a:gd name="T29" fmla="*/ 0 h 39"/>
              <a:gd name="T30" fmla="*/ 32786 w 40"/>
              <a:gd name="T31" fmla="*/ 0 h 39"/>
              <a:gd name="T32" fmla="*/ 26228 w 40"/>
              <a:gd name="T33" fmla="*/ 0 h 39"/>
              <a:gd name="T34" fmla="*/ 21311 w 40"/>
              <a:gd name="T35" fmla="*/ 1561 h 39"/>
              <a:gd name="T36" fmla="*/ 11475 w 40"/>
              <a:gd name="T37" fmla="*/ 9367 h 39"/>
              <a:gd name="T38" fmla="*/ 3279 w 40"/>
              <a:gd name="T39" fmla="*/ 18735 h 39"/>
              <a:gd name="T40" fmla="*/ 0 w 40"/>
              <a:gd name="T41" fmla="*/ 24980 h 39"/>
              <a:gd name="T42" fmla="*/ 0 w 40"/>
              <a:gd name="T43" fmla="*/ 31225 h 39"/>
              <a:gd name="T44" fmla="*/ 0 w 40"/>
              <a:gd name="T45" fmla="*/ 31225 h 39"/>
              <a:gd name="T46" fmla="*/ 0 w 40"/>
              <a:gd name="T47" fmla="*/ 35908 h 39"/>
              <a:gd name="T48" fmla="*/ 3279 w 40"/>
              <a:gd name="T49" fmla="*/ 42153 h 39"/>
              <a:gd name="T50" fmla="*/ 11475 w 40"/>
              <a:gd name="T51" fmla="*/ 51521 h 39"/>
              <a:gd name="T52" fmla="*/ 21311 w 40"/>
              <a:gd name="T53" fmla="*/ 59327 h 39"/>
              <a:gd name="T54" fmla="*/ 26228 w 40"/>
              <a:gd name="T55" fmla="*/ 60888 h 39"/>
              <a:gd name="T56" fmla="*/ 32786 w 40"/>
              <a:gd name="T57" fmla="*/ 60888 h 39"/>
              <a:gd name="T58" fmla="*/ 32786 w 40"/>
              <a:gd name="T59" fmla="*/ 60888 h 39"/>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40" h="39">
                <a:moveTo>
                  <a:pt x="20" y="39"/>
                </a:moveTo>
                <a:lnTo>
                  <a:pt x="20" y="39"/>
                </a:lnTo>
                <a:lnTo>
                  <a:pt x="24" y="39"/>
                </a:lnTo>
                <a:lnTo>
                  <a:pt x="28" y="38"/>
                </a:lnTo>
                <a:lnTo>
                  <a:pt x="34" y="33"/>
                </a:lnTo>
                <a:lnTo>
                  <a:pt x="39" y="27"/>
                </a:lnTo>
                <a:lnTo>
                  <a:pt x="40" y="23"/>
                </a:lnTo>
                <a:lnTo>
                  <a:pt x="40" y="20"/>
                </a:lnTo>
                <a:lnTo>
                  <a:pt x="40" y="16"/>
                </a:lnTo>
                <a:lnTo>
                  <a:pt x="39" y="12"/>
                </a:lnTo>
                <a:lnTo>
                  <a:pt x="34" y="6"/>
                </a:lnTo>
                <a:lnTo>
                  <a:pt x="28" y="1"/>
                </a:lnTo>
                <a:lnTo>
                  <a:pt x="24" y="0"/>
                </a:lnTo>
                <a:lnTo>
                  <a:pt x="20" y="0"/>
                </a:lnTo>
                <a:lnTo>
                  <a:pt x="16" y="0"/>
                </a:lnTo>
                <a:lnTo>
                  <a:pt x="13" y="1"/>
                </a:lnTo>
                <a:lnTo>
                  <a:pt x="7" y="6"/>
                </a:lnTo>
                <a:lnTo>
                  <a:pt x="2" y="12"/>
                </a:lnTo>
                <a:lnTo>
                  <a:pt x="0" y="16"/>
                </a:lnTo>
                <a:lnTo>
                  <a:pt x="0" y="20"/>
                </a:lnTo>
                <a:lnTo>
                  <a:pt x="0" y="23"/>
                </a:lnTo>
                <a:lnTo>
                  <a:pt x="2" y="27"/>
                </a:lnTo>
                <a:lnTo>
                  <a:pt x="7" y="33"/>
                </a:lnTo>
                <a:lnTo>
                  <a:pt x="13" y="38"/>
                </a:lnTo>
                <a:lnTo>
                  <a:pt x="16" y="39"/>
                </a:lnTo>
                <a:lnTo>
                  <a:pt x="20" y="3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75" name="Freeform 77">
            <a:extLst>
              <a:ext uri="{FF2B5EF4-FFF2-40B4-BE49-F238E27FC236}">
                <a16:creationId xmlns:a16="http://schemas.microsoft.com/office/drawing/2014/main" id="{28FB876A-CB94-4D02-A0EB-7DC0E8E546D1}"/>
              </a:ext>
            </a:extLst>
          </p:cNvPr>
          <p:cNvSpPr>
            <a:spLocks/>
          </p:cNvSpPr>
          <p:nvPr/>
        </p:nvSpPr>
        <p:spPr bwMode="auto">
          <a:xfrm>
            <a:off x="8652933" y="2292352"/>
            <a:ext cx="162984" cy="69849"/>
          </a:xfrm>
          <a:custGeom>
            <a:avLst/>
            <a:gdLst>
              <a:gd name="T0" fmla="*/ 60116 w 79"/>
              <a:gd name="T1" fmla="*/ 0 h 35"/>
              <a:gd name="T2" fmla="*/ 60116 w 79"/>
              <a:gd name="T3" fmla="*/ 0 h 35"/>
              <a:gd name="T4" fmla="*/ 46243 w 79"/>
              <a:gd name="T5" fmla="*/ 0 h 35"/>
              <a:gd name="T6" fmla="*/ 35453 w 79"/>
              <a:gd name="T7" fmla="*/ 4416 h 35"/>
              <a:gd name="T8" fmla="*/ 26205 w 79"/>
              <a:gd name="T9" fmla="*/ 7360 h 35"/>
              <a:gd name="T10" fmla="*/ 16956 w 79"/>
              <a:gd name="T11" fmla="*/ 13248 h 35"/>
              <a:gd name="T12" fmla="*/ 9249 w 79"/>
              <a:gd name="T13" fmla="*/ 19136 h 35"/>
              <a:gd name="T14" fmla="*/ 3083 w 79"/>
              <a:gd name="T15" fmla="*/ 26497 h 35"/>
              <a:gd name="T16" fmla="*/ 1541 w 79"/>
              <a:gd name="T17" fmla="*/ 35329 h 35"/>
              <a:gd name="T18" fmla="*/ 0 w 79"/>
              <a:gd name="T19" fmla="*/ 44161 h 35"/>
              <a:gd name="T20" fmla="*/ 0 w 79"/>
              <a:gd name="T21" fmla="*/ 51521 h 35"/>
              <a:gd name="T22" fmla="*/ 121774 w 79"/>
              <a:gd name="T23" fmla="*/ 51521 h 35"/>
              <a:gd name="T24" fmla="*/ 121774 w 79"/>
              <a:gd name="T25" fmla="*/ 44161 h 35"/>
              <a:gd name="T26" fmla="*/ 121774 w 79"/>
              <a:gd name="T27" fmla="*/ 44161 h 35"/>
              <a:gd name="T28" fmla="*/ 118691 w 79"/>
              <a:gd name="T29" fmla="*/ 35329 h 35"/>
              <a:gd name="T30" fmla="*/ 117150 w 79"/>
              <a:gd name="T31" fmla="*/ 26497 h 35"/>
              <a:gd name="T32" fmla="*/ 110984 w 79"/>
              <a:gd name="T33" fmla="*/ 19136 h 35"/>
              <a:gd name="T34" fmla="*/ 103277 w 79"/>
              <a:gd name="T35" fmla="*/ 13248 h 35"/>
              <a:gd name="T36" fmla="*/ 94028 w 79"/>
              <a:gd name="T37" fmla="*/ 7360 h 35"/>
              <a:gd name="T38" fmla="*/ 84779 w 79"/>
              <a:gd name="T39" fmla="*/ 4416 h 35"/>
              <a:gd name="T40" fmla="*/ 73989 w 79"/>
              <a:gd name="T41" fmla="*/ 0 h 35"/>
              <a:gd name="T42" fmla="*/ 60116 w 79"/>
              <a:gd name="T43" fmla="*/ 0 h 35"/>
              <a:gd name="T44" fmla="*/ 60116 w 79"/>
              <a:gd name="T45" fmla="*/ 0 h 3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79" h="35">
                <a:moveTo>
                  <a:pt x="39" y="0"/>
                </a:moveTo>
                <a:lnTo>
                  <a:pt x="39" y="0"/>
                </a:lnTo>
                <a:lnTo>
                  <a:pt x="30" y="0"/>
                </a:lnTo>
                <a:lnTo>
                  <a:pt x="23" y="3"/>
                </a:lnTo>
                <a:lnTo>
                  <a:pt x="17" y="5"/>
                </a:lnTo>
                <a:lnTo>
                  <a:pt x="11" y="9"/>
                </a:lnTo>
                <a:lnTo>
                  <a:pt x="6" y="13"/>
                </a:lnTo>
                <a:lnTo>
                  <a:pt x="2" y="18"/>
                </a:lnTo>
                <a:lnTo>
                  <a:pt x="1" y="24"/>
                </a:lnTo>
                <a:lnTo>
                  <a:pt x="0" y="30"/>
                </a:lnTo>
                <a:lnTo>
                  <a:pt x="0" y="35"/>
                </a:lnTo>
                <a:lnTo>
                  <a:pt x="79" y="35"/>
                </a:lnTo>
                <a:lnTo>
                  <a:pt x="79" y="30"/>
                </a:lnTo>
                <a:lnTo>
                  <a:pt x="77" y="24"/>
                </a:lnTo>
                <a:lnTo>
                  <a:pt x="76" y="18"/>
                </a:lnTo>
                <a:lnTo>
                  <a:pt x="72" y="13"/>
                </a:lnTo>
                <a:lnTo>
                  <a:pt x="67" y="9"/>
                </a:lnTo>
                <a:lnTo>
                  <a:pt x="61" y="5"/>
                </a:lnTo>
                <a:lnTo>
                  <a:pt x="55" y="3"/>
                </a:lnTo>
                <a:lnTo>
                  <a:pt x="48" y="0"/>
                </a:lnTo>
                <a:lnTo>
                  <a:pt x="39"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76" name="Freeform 78">
            <a:extLst>
              <a:ext uri="{FF2B5EF4-FFF2-40B4-BE49-F238E27FC236}">
                <a16:creationId xmlns:a16="http://schemas.microsoft.com/office/drawing/2014/main" id="{9684BAF1-C014-44E1-B1BA-AE223885FE4D}"/>
              </a:ext>
            </a:extLst>
          </p:cNvPr>
          <p:cNvSpPr>
            <a:spLocks/>
          </p:cNvSpPr>
          <p:nvPr/>
        </p:nvSpPr>
        <p:spPr bwMode="auto">
          <a:xfrm>
            <a:off x="8796867" y="2154767"/>
            <a:ext cx="82551" cy="88900"/>
          </a:xfrm>
          <a:custGeom>
            <a:avLst/>
            <a:gdLst>
              <a:gd name="T0" fmla="*/ 60888 w 39"/>
              <a:gd name="T1" fmla="*/ 24589 h 40"/>
              <a:gd name="T2" fmla="*/ 37470 w 39"/>
              <a:gd name="T3" fmla="*/ 24589 h 40"/>
              <a:gd name="T4" fmla="*/ 37470 w 39"/>
              <a:gd name="T5" fmla="*/ 0 h 40"/>
              <a:gd name="T6" fmla="*/ 23418 w 39"/>
              <a:gd name="T7" fmla="*/ 0 h 40"/>
              <a:gd name="T8" fmla="*/ 23418 w 39"/>
              <a:gd name="T9" fmla="*/ 24589 h 40"/>
              <a:gd name="T10" fmla="*/ 0 w 39"/>
              <a:gd name="T11" fmla="*/ 24589 h 40"/>
              <a:gd name="T12" fmla="*/ 0 w 39"/>
              <a:gd name="T13" fmla="*/ 40982 h 40"/>
              <a:gd name="T14" fmla="*/ 23418 w 39"/>
              <a:gd name="T15" fmla="*/ 40982 h 40"/>
              <a:gd name="T16" fmla="*/ 23418 w 39"/>
              <a:gd name="T17" fmla="*/ 65571 h 40"/>
              <a:gd name="T18" fmla="*/ 37470 w 39"/>
              <a:gd name="T19" fmla="*/ 65571 h 40"/>
              <a:gd name="T20" fmla="*/ 37470 w 39"/>
              <a:gd name="T21" fmla="*/ 40982 h 40"/>
              <a:gd name="T22" fmla="*/ 60888 w 39"/>
              <a:gd name="T23" fmla="*/ 40982 h 40"/>
              <a:gd name="T24" fmla="*/ 60888 w 39"/>
              <a:gd name="T25" fmla="*/ 24589 h 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9" h="40">
                <a:moveTo>
                  <a:pt x="39" y="15"/>
                </a:moveTo>
                <a:lnTo>
                  <a:pt x="24" y="15"/>
                </a:lnTo>
                <a:lnTo>
                  <a:pt x="24" y="0"/>
                </a:lnTo>
                <a:lnTo>
                  <a:pt x="15" y="0"/>
                </a:lnTo>
                <a:lnTo>
                  <a:pt x="15" y="15"/>
                </a:lnTo>
                <a:lnTo>
                  <a:pt x="0" y="15"/>
                </a:lnTo>
                <a:lnTo>
                  <a:pt x="0" y="25"/>
                </a:lnTo>
                <a:lnTo>
                  <a:pt x="15" y="25"/>
                </a:lnTo>
                <a:lnTo>
                  <a:pt x="15" y="40"/>
                </a:lnTo>
                <a:lnTo>
                  <a:pt x="24" y="40"/>
                </a:lnTo>
                <a:lnTo>
                  <a:pt x="24" y="25"/>
                </a:lnTo>
                <a:lnTo>
                  <a:pt x="39" y="25"/>
                </a:lnTo>
                <a:lnTo>
                  <a:pt x="39" y="15"/>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77" name="Freeform 79">
            <a:extLst>
              <a:ext uri="{FF2B5EF4-FFF2-40B4-BE49-F238E27FC236}">
                <a16:creationId xmlns:a16="http://schemas.microsoft.com/office/drawing/2014/main" id="{9D2C1D08-EF94-4045-A21B-357881AE5DF8}"/>
              </a:ext>
            </a:extLst>
          </p:cNvPr>
          <p:cNvSpPr>
            <a:spLocks/>
          </p:cNvSpPr>
          <p:nvPr/>
        </p:nvSpPr>
        <p:spPr bwMode="auto">
          <a:xfrm>
            <a:off x="9184218" y="2199218"/>
            <a:ext cx="86783" cy="80433"/>
          </a:xfrm>
          <a:custGeom>
            <a:avLst/>
            <a:gdLst>
              <a:gd name="T0" fmla="*/ 32786 w 40"/>
              <a:gd name="T1" fmla="*/ 60888 h 39"/>
              <a:gd name="T2" fmla="*/ 32786 w 40"/>
              <a:gd name="T3" fmla="*/ 60888 h 39"/>
              <a:gd name="T4" fmla="*/ 39343 w 40"/>
              <a:gd name="T5" fmla="*/ 60888 h 39"/>
              <a:gd name="T6" fmla="*/ 44260 w 40"/>
              <a:gd name="T7" fmla="*/ 59327 h 39"/>
              <a:gd name="T8" fmla="*/ 54096 w 40"/>
              <a:gd name="T9" fmla="*/ 51521 h 39"/>
              <a:gd name="T10" fmla="*/ 62292 w 40"/>
              <a:gd name="T11" fmla="*/ 42153 h 39"/>
              <a:gd name="T12" fmla="*/ 65571 w 40"/>
              <a:gd name="T13" fmla="*/ 35908 h 39"/>
              <a:gd name="T14" fmla="*/ 65571 w 40"/>
              <a:gd name="T15" fmla="*/ 31225 h 39"/>
              <a:gd name="T16" fmla="*/ 65571 w 40"/>
              <a:gd name="T17" fmla="*/ 31225 h 39"/>
              <a:gd name="T18" fmla="*/ 65571 w 40"/>
              <a:gd name="T19" fmla="*/ 24980 h 39"/>
              <a:gd name="T20" fmla="*/ 62292 w 40"/>
              <a:gd name="T21" fmla="*/ 18735 h 39"/>
              <a:gd name="T22" fmla="*/ 54096 w 40"/>
              <a:gd name="T23" fmla="*/ 9367 h 39"/>
              <a:gd name="T24" fmla="*/ 44260 w 40"/>
              <a:gd name="T25" fmla="*/ 1561 h 39"/>
              <a:gd name="T26" fmla="*/ 39343 w 40"/>
              <a:gd name="T27" fmla="*/ 0 h 39"/>
              <a:gd name="T28" fmla="*/ 32786 w 40"/>
              <a:gd name="T29" fmla="*/ 0 h 39"/>
              <a:gd name="T30" fmla="*/ 32786 w 40"/>
              <a:gd name="T31" fmla="*/ 0 h 39"/>
              <a:gd name="T32" fmla="*/ 26228 w 40"/>
              <a:gd name="T33" fmla="*/ 0 h 39"/>
              <a:gd name="T34" fmla="*/ 21311 w 40"/>
              <a:gd name="T35" fmla="*/ 1561 h 39"/>
              <a:gd name="T36" fmla="*/ 9836 w 40"/>
              <a:gd name="T37" fmla="*/ 9367 h 39"/>
              <a:gd name="T38" fmla="*/ 1639 w 40"/>
              <a:gd name="T39" fmla="*/ 18735 h 39"/>
              <a:gd name="T40" fmla="*/ 0 w 40"/>
              <a:gd name="T41" fmla="*/ 24980 h 39"/>
              <a:gd name="T42" fmla="*/ 0 w 40"/>
              <a:gd name="T43" fmla="*/ 31225 h 39"/>
              <a:gd name="T44" fmla="*/ 0 w 40"/>
              <a:gd name="T45" fmla="*/ 31225 h 39"/>
              <a:gd name="T46" fmla="*/ 0 w 40"/>
              <a:gd name="T47" fmla="*/ 35908 h 39"/>
              <a:gd name="T48" fmla="*/ 1639 w 40"/>
              <a:gd name="T49" fmla="*/ 42153 h 39"/>
              <a:gd name="T50" fmla="*/ 9836 w 40"/>
              <a:gd name="T51" fmla="*/ 51521 h 39"/>
              <a:gd name="T52" fmla="*/ 21311 w 40"/>
              <a:gd name="T53" fmla="*/ 59327 h 39"/>
              <a:gd name="T54" fmla="*/ 26228 w 40"/>
              <a:gd name="T55" fmla="*/ 60888 h 39"/>
              <a:gd name="T56" fmla="*/ 32786 w 40"/>
              <a:gd name="T57" fmla="*/ 60888 h 39"/>
              <a:gd name="T58" fmla="*/ 32786 w 40"/>
              <a:gd name="T59" fmla="*/ 60888 h 39"/>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40" h="39">
                <a:moveTo>
                  <a:pt x="20" y="39"/>
                </a:moveTo>
                <a:lnTo>
                  <a:pt x="20" y="39"/>
                </a:lnTo>
                <a:lnTo>
                  <a:pt x="24" y="39"/>
                </a:lnTo>
                <a:lnTo>
                  <a:pt x="27" y="38"/>
                </a:lnTo>
                <a:lnTo>
                  <a:pt x="33" y="33"/>
                </a:lnTo>
                <a:lnTo>
                  <a:pt x="38" y="27"/>
                </a:lnTo>
                <a:lnTo>
                  <a:pt x="40" y="23"/>
                </a:lnTo>
                <a:lnTo>
                  <a:pt x="40" y="20"/>
                </a:lnTo>
                <a:lnTo>
                  <a:pt x="40" y="16"/>
                </a:lnTo>
                <a:lnTo>
                  <a:pt x="38" y="12"/>
                </a:lnTo>
                <a:lnTo>
                  <a:pt x="33" y="6"/>
                </a:lnTo>
                <a:lnTo>
                  <a:pt x="27" y="1"/>
                </a:lnTo>
                <a:lnTo>
                  <a:pt x="24" y="0"/>
                </a:lnTo>
                <a:lnTo>
                  <a:pt x="20" y="0"/>
                </a:lnTo>
                <a:lnTo>
                  <a:pt x="16" y="0"/>
                </a:lnTo>
                <a:lnTo>
                  <a:pt x="13" y="1"/>
                </a:lnTo>
                <a:lnTo>
                  <a:pt x="6" y="6"/>
                </a:lnTo>
                <a:lnTo>
                  <a:pt x="1" y="12"/>
                </a:lnTo>
                <a:lnTo>
                  <a:pt x="0" y="16"/>
                </a:lnTo>
                <a:lnTo>
                  <a:pt x="0" y="20"/>
                </a:lnTo>
                <a:lnTo>
                  <a:pt x="0" y="23"/>
                </a:lnTo>
                <a:lnTo>
                  <a:pt x="1" y="27"/>
                </a:lnTo>
                <a:lnTo>
                  <a:pt x="6" y="33"/>
                </a:lnTo>
                <a:lnTo>
                  <a:pt x="13" y="38"/>
                </a:lnTo>
                <a:lnTo>
                  <a:pt x="16" y="39"/>
                </a:lnTo>
                <a:lnTo>
                  <a:pt x="20" y="3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78" name="Freeform 80">
            <a:extLst>
              <a:ext uri="{FF2B5EF4-FFF2-40B4-BE49-F238E27FC236}">
                <a16:creationId xmlns:a16="http://schemas.microsoft.com/office/drawing/2014/main" id="{31A258EF-FF9D-4764-AE05-6F4A3D94050B}"/>
              </a:ext>
            </a:extLst>
          </p:cNvPr>
          <p:cNvSpPr>
            <a:spLocks/>
          </p:cNvSpPr>
          <p:nvPr/>
        </p:nvSpPr>
        <p:spPr bwMode="auto">
          <a:xfrm>
            <a:off x="9146118" y="2292352"/>
            <a:ext cx="162983" cy="69849"/>
          </a:xfrm>
          <a:custGeom>
            <a:avLst/>
            <a:gdLst>
              <a:gd name="T0" fmla="*/ 61658 w 79"/>
              <a:gd name="T1" fmla="*/ 0 h 35"/>
              <a:gd name="T2" fmla="*/ 61658 w 79"/>
              <a:gd name="T3" fmla="*/ 0 h 35"/>
              <a:gd name="T4" fmla="*/ 47785 w 79"/>
              <a:gd name="T5" fmla="*/ 0 h 35"/>
              <a:gd name="T6" fmla="*/ 36995 w 79"/>
              <a:gd name="T7" fmla="*/ 4416 h 35"/>
              <a:gd name="T8" fmla="*/ 27746 w 79"/>
              <a:gd name="T9" fmla="*/ 7360 h 35"/>
              <a:gd name="T10" fmla="*/ 18497 w 79"/>
              <a:gd name="T11" fmla="*/ 13248 h 35"/>
              <a:gd name="T12" fmla="*/ 10790 w 79"/>
              <a:gd name="T13" fmla="*/ 19136 h 35"/>
              <a:gd name="T14" fmla="*/ 4624 w 79"/>
              <a:gd name="T15" fmla="*/ 26497 h 35"/>
              <a:gd name="T16" fmla="*/ 3083 w 79"/>
              <a:gd name="T17" fmla="*/ 35329 h 35"/>
              <a:gd name="T18" fmla="*/ 0 w 79"/>
              <a:gd name="T19" fmla="*/ 44161 h 35"/>
              <a:gd name="T20" fmla="*/ 0 w 79"/>
              <a:gd name="T21" fmla="*/ 51521 h 35"/>
              <a:gd name="T22" fmla="*/ 121774 w 79"/>
              <a:gd name="T23" fmla="*/ 51521 h 35"/>
              <a:gd name="T24" fmla="*/ 121774 w 79"/>
              <a:gd name="T25" fmla="*/ 44161 h 35"/>
              <a:gd name="T26" fmla="*/ 121774 w 79"/>
              <a:gd name="T27" fmla="*/ 44161 h 35"/>
              <a:gd name="T28" fmla="*/ 120233 w 79"/>
              <a:gd name="T29" fmla="*/ 35329 h 35"/>
              <a:gd name="T30" fmla="*/ 118691 w 79"/>
              <a:gd name="T31" fmla="*/ 26497 h 35"/>
              <a:gd name="T32" fmla="*/ 112525 w 79"/>
              <a:gd name="T33" fmla="*/ 19136 h 35"/>
              <a:gd name="T34" fmla="*/ 104818 w 79"/>
              <a:gd name="T35" fmla="*/ 13248 h 35"/>
              <a:gd name="T36" fmla="*/ 95569 w 79"/>
              <a:gd name="T37" fmla="*/ 7360 h 35"/>
              <a:gd name="T38" fmla="*/ 86321 w 79"/>
              <a:gd name="T39" fmla="*/ 4416 h 35"/>
              <a:gd name="T40" fmla="*/ 75531 w 79"/>
              <a:gd name="T41" fmla="*/ 0 h 35"/>
              <a:gd name="T42" fmla="*/ 61658 w 79"/>
              <a:gd name="T43" fmla="*/ 0 h 35"/>
              <a:gd name="T44" fmla="*/ 61658 w 79"/>
              <a:gd name="T45" fmla="*/ 0 h 3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79" h="35">
                <a:moveTo>
                  <a:pt x="40" y="0"/>
                </a:moveTo>
                <a:lnTo>
                  <a:pt x="40" y="0"/>
                </a:lnTo>
                <a:lnTo>
                  <a:pt x="31" y="0"/>
                </a:lnTo>
                <a:lnTo>
                  <a:pt x="24" y="3"/>
                </a:lnTo>
                <a:lnTo>
                  <a:pt x="18" y="5"/>
                </a:lnTo>
                <a:lnTo>
                  <a:pt x="12" y="9"/>
                </a:lnTo>
                <a:lnTo>
                  <a:pt x="7" y="13"/>
                </a:lnTo>
                <a:lnTo>
                  <a:pt x="3" y="18"/>
                </a:lnTo>
                <a:lnTo>
                  <a:pt x="2" y="24"/>
                </a:lnTo>
                <a:lnTo>
                  <a:pt x="0" y="30"/>
                </a:lnTo>
                <a:lnTo>
                  <a:pt x="0" y="35"/>
                </a:lnTo>
                <a:lnTo>
                  <a:pt x="79" y="35"/>
                </a:lnTo>
                <a:lnTo>
                  <a:pt x="79" y="30"/>
                </a:lnTo>
                <a:lnTo>
                  <a:pt x="78" y="24"/>
                </a:lnTo>
                <a:lnTo>
                  <a:pt x="77" y="18"/>
                </a:lnTo>
                <a:lnTo>
                  <a:pt x="73" y="13"/>
                </a:lnTo>
                <a:lnTo>
                  <a:pt x="68" y="9"/>
                </a:lnTo>
                <a:lnTo>
                  <a:pt x="62" y="5"/>
                </a:lnTo>
                <a:lnTo>
                  <a:pt x="56" y="3"/>
                </a:lnTo>
                <a:lnTo>
                  <a:pt x="49" y="0"/>
                </a:lnTo>
                <a:lnTo>
                  <a:pt x="40"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79" name="Rectangle 81">
            <a:extLst>
              <a:ext uri="{FF2B5EF4-FFF2-40B4-BE49-F238E27FC236}">
                <a16:creationId xmlns:a16="http://schemas.microsoft.com/office/drawing/2014/main" id="{ADCE7961-1C73-44BB-8C67-40B4B7DD717C}"/>
              </a:ext>
            </a:extLst>
          </p:cNvPr>
          <p:cNvSpPr>
            <a:spLocks noChangeArrowheads="1"/>
          </p:cNvSpPr>
          <p:nvPr/>
        </p:nvSpPr>
        <p:spPr bwMode="auto">
          <a:xfrm>
            <a:off x="9296401" y="2186517"/>
            <a:ext cx="63500" cy="254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Karla"/>
              </a:defRPr>
            </a:lvl1pPr>
            <a:lvl2pPr marL="742950" indent="-285750">
              <a:defRPr>
                <a:solidFill>
                  <a:schemeClr val="tx1"/>
                </a:solidFill>
                <a:latin typeface="Karla"/>
              </a:defRPr>
            </a:lvl2pPr>
            <a:lvl3pPr marL="1143000" indent="-228600">
              <a:defRPr>
                <a:solidFill>
                  <a:schemeClr val="tx1"/>
                </a:solidFill>
                <a:latin typeface="Karla"/>
              </a:defRPr>
            </a:lvl3pPr>
            <a:lvl4pPr marL="1600200" indent="-228600">
              <a:defRPr>
                <a:solidFill>
                  <a:schemeClr val="tx1"/>
                </a:solidFill>
                <a:latin typeface="Karla"/>
              </a:defRPr>
            </a:lvl4pPr>
            <a:lvl5pPr marL="2057400" indent="-228600">
              <a:defRPr>
                <a:solidFill>
                  <a:schemeClr val="tx1"/>
                </a:solidFill>
                <a:latin typeface="Karla"/>
              </a:defRPr>
            </a:lvl5pPr>
            <a:lvl6pPr marL="2514600" indent="-228600" defTabSz="457200" fontAlgn="base">
              <a:spcBef>
                <a:spcPct val="0"/>
              </a:spcBef>
              <a:spcAft>
                <a:spcPct val="0"/>
              </a:spcAft>
              <a:defRPr>
                <a:solidFill>
                  <a:schemeClr val="tx1"/>
                </a:solidFill>
                <a:latin typeface="Karla"/>
              </a:defRPr>
            </a:lvl6pPr>
            <a:lvl7pPr marL="2971800" indent="-228600" defTabSz="457200" fontAlgn="base">
              <a:spcBef>
                <a:spcPct val="0"/>
              </a:spcBef>
              <a:spcAft>
                <a:spcPct val="0"/>
              </a:spcAft>
              <a:defRPr>
                <a:solidFill>
                  <a:schemeClr val="tx1"/>
                </a:solidFill>
                <a:latin typeface="Karla"/>
              </a:defRPr>
            </a:lvl7pPr>
            <a:lvl8pPr marL="3429000" indent="-228600" defTabSz="457200" fontAlgn="base">
              <a:spcBef>
                <a:spcPct val="0"/>
              </a:spcBef>
              <a:spcAft>
                <a:spcPct val="0"/>
              </a:spcAft>
              <a:defRPr>
                <a:solidFill>
                  <a:schemeClr val="tx1"/>
                </a:solidFill>
                <a:latin typeface="Karla"/>
              </a:defRPr>
            </a:lvl8pPr>
            <a:lvl9pPr marL="3886200" indent="-228600" defTabSz="457200" fontAlgn="base">
              <a:spcBef>
                <a:spcPct val="0"/>
              </a:spcBef>
              <a:spcAft>
                <a:spcPct val="0"/>
              </a:spcAft>
              <a:defRPr>
                <a:solidFill>
                  <a:schemeClr val="tx1"/>
                </a:solidFill>
                <a:latin typeface="Karla"/>
              </a:defRPr>
            </a:lvl9pPr>
          </a:lstStyle>
          <a:p>
            <a:pPr eaLnBrk="1" hangingPunct="1"/>
            <a:endParaRPr lang="en-US" altLang="en-US" sz="2400" dirty="0">
              <a:latin typeface="Montserrat Light" panose="00000400000000000000" pitchFamily="2" charset="0"/>
            </a:endParaRPr>
          </a:p>
        </p:txBody>
      </p:sp>
      <p:sp>
        <p:nvSpPr>
          <p:cNvPr id="80" name="Freeform 82">
            <a:extLst>
              <a:ext uri="{FF2B5EF4-FFF2-40B4-BE49-F238E27FC236}">
                <a16:creationId xmlns:a16="http://schemas.microsoft.com/office/drawing/2014/main" id="{5171AF13-8501-4492-81FE-78D4FEE4E77F}"/>
              </a:ext>
            </a:extLst>
          </p:cNvPr>
          <p:cNvSpPr>
            <a:spLocks/>
          </p:cNvSpPr>
          <p:nvPr/>
        </p:nvSpPr>
        <p:spPr bwMode="auto">
          <a:xfrm>
            <a:off x="9677401" y="2199218"/>
            <a:ext cx="82551" cy="80433"/>
          </a:xfrm>
          <a:custGeom>
            <a:avLst/>
            <a:gdLst>
              <a:gd name="T0" fmla="*/ 31225 w 39"/>
              <a:gd name="T1" fmla="*/ 60888 h 39"/>
              <a:gd name="T2" fmla="*/ 31225 w 39"/>
              <a:gd name="T3" fmla="*/ 60888 h 39"/>
              <a:gd name="T4" fmla="*/ 35908 w 39"/>
              <a:gd name="T5" fmla="*/ 60888 h 39"/>
              <a:gd name="T6" fmla="*/ 42153 w 39"/>
              <a:gd name="T7" fmla="*/ 59327 h 39"/>
              <a:gd name="T8" fmla="*/ 51521 w 39"/>
              <a:gd name="T9" fmla="*/ 51521 h 39"/>
              <a:gd name="T10" fmla="*/ 59327 w 39"/>
              <a:gd name="T11" fmla="*/ 42153 h 39"/>
              <a:gd name="T12" fmla="*/ 60888 w 39"/>
              <a:gd name="T13" fmla="*/ 35908 h 39"/>
              <a:gd name="T14" fmla="*/ 60888 w 39"/>
              <a:gd name="T15" fmla="*/ 31225 h 39"/>
              <a:gd name="T16" fmla="*/ 60888 w 39"/>
              <a:gd name="T17" fmla="*/ 31225 h 39"/>
              <a:gd name="T18" fmla="*/ 60888 w 39"/>
              <a:gd name="T19" fmla="*/ 24980 h 39"/>
              <a:gd name="T20" fmla="*/ 59327 w 39"/>
              <a:gd name="T21" fmla="*/ 18735 h 39"/>
              <a:gd name="T22" fmla="*/ 51521 w 39"/>
              <a:gd name="T23" fmla="*/ 9367 h 39"/>
              <a:gd name="T24" fmla="*/ 42153 w 39"/>
              <a:gd name="T25" fmla="*/ 1561 h 39"/>
              <a:gd name="T26" fmla="*/ 35908 w 39"/>
              <a:gd name="T27" fmla="*/ 0 h 39"/>
              <a:gd name="T28" fmla="*/ 31225 w 39"/>
              <a:gd name="T29" fmla="*/ 0 h 39"/>
              <a:gd name="T30" fmla="*/ 31225 w 39"/>
              <a:gd name="T31" fmla="*/ 0 h 39"/>
              <a:gd name="T32" fmla="*/ 24980 w 39"/>
              <a:gd name="T33" fmla="*/ 0 h 39"/>
              <a:gd name="T34" fmla="*/ 18735 w 39"/>
              <a:gd name="T35" fmla="*/ 1561 h 39"/>
              <a:gd name="T36" fmla="*/ 9367 w 39"/>
              <a:gd name="T37" fmla="*/ 9367 h 39"/>
              <a:gd name="T38" fmla="*/ 1561 w 39"/>
              <a:gd name="T39" fmla="*/ 18735 h 39"/>
              <a:gd name="T40" fmla="*/ 0 w 39"/>
              <a:gd name="T41" fmla="*/ 24980 h 39"/>
              <a:gd name="T42" fmla="*/ 0 w 39"/>
              <a:gd name="T43" fmla="*/ 31225 h 39"/>
              <a:gd name="T44" fmla="*/ 0 w 39"/>
              <a:gd name="T45" fmla="*/ 31225 h 39"/>
              <a:gd name="T46" fmla="*/ 0 w 39"/>
              <a:gd name="T47" fmla="*/ 35908 h 39"/>
              <a:gd name="T48" fmla="*/ 1561 w 39"/>
              <a:gd name="T49" fmla="*/ 42153 h 39"/>
              <a:gd name="T50" fmla="*/ 9367 w 39"/>
              <a:gd name="T51" fmla="*/ 51521 h 39"/>
              <a:gd name="T52" fmla="*/ 18735 w 39"/>
              <a:gd name="T53" fmla="*/ 59327 h 39"/>
              <a:gd name="T54" fmla="*/ 24980 w 39"/>
              <a:gd name="T55" fmla="*/ 60888 h 39"/>
              <a:gd name="T56" fmla="*/ 31225 w 39"/>
              <a:gd name="T57" fmla="*/ 60888 h 39"/>
              <a:gd name="T58" fmla="*/ 31225 w 39"/>
              <a:gd name="T59" fmla="*/ 60888 h 39"/>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39" h="39">
                <a:moveTo>
                  <a:pt x="20" y="39"/>
                </a:moveTo>
                <a:lnTo>
                  <a:pt x="20" y="39"/>
                </a:lnTo>
                <a:lnTo>
                  <a:pt x="23" y="39"/>
                </a:lnTo>
                <a:lnTo>
                  <a:pt x="27" y="38"/>
                </a:lnTo>
                <a:lnTo>
                  <a:pt x="33" y="33"/>
                </a:lnTo>
                <a:lnTo>
                  <a:pt x="38" y="27"/>
                </a:lnTo>
                <a:lnTo>
                  <a:pt x="39" y="23"/>
                </a:lnTo>
                <a:lnTo>
                  <a:pt x="39" y="20"/>
                </a:lnTo>
                <a:lnTo>
                  <a:pt x="39" y="16"/>
                </a:lnTo>
                <a:lnTo>
                  <a:pt x="38" y="12"/>
                </a:lnTo>
                <a:lnTo>
                  <a:pt x="33" y="6"/>
                </a:lnTo>
                <a:lnTo>
                  <a:pt x="27" y="1"/>
                </a:lnTo>
                <a:lnTo>
                  <a:pt x="23" y="0"/>
                </a:lnTo>
                <a:lnTo>
                  <a:pt x="20" y="0"/>
                </a:lnTo>
                <a:lnTo>
                  <a:pt x="16" y="0"/>
                </a:lnTo>
                <a:lnTo>
                  <a:pt x="12" y="1"/>
                </a:lnTo>
                <a:lnTo>
                  <a:pt x="6" y="6"/>
                </a:lnTo>
                <a:lnTo>
                  <a:pt x="1" y="12"/>
                </a:lnTo>
                <a:lnTo>
                  <a:pt x="0" y="16"/>
                </a:lnTo>
                <a:lnTo>
                  <a:pt x="0" y="20"/>
                </a:lnTo>
                <a:lnTo>
                  <a:pt x="0" y="23"/>
                </a:lnTo>
                <a:lnTo>
                  <a:pt x="1" y="27"/>
                </a:lnTo>
                <a:lnTo>
                  <a:pt x="6" y="33"/>
                </a:lnTo>
                <a:lnTo>
                  <a:pt x="12" y="38"/>
                </a:lnTo>
                <a:lnTo>
                  <a:pt x="16" y="39"/>
                </a:lnTo>
                <a:lnTo>
                  <a:pt x="20" y="3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81" name="Freeform 83">
            <a:extLst>
              <a:ext uri="{FF2B5EF4-FFF2-40B4-BE49-F238E27FC236}">
                <a16:creationId xmlns:a16="http://schemas.microsoft.com/office/drawing/2014/main" id="{1D2A92D7-0D40-4EBA-A458-EFE446B3F1F4}"/>
              </a:ext>
            </a:extLst>
          </p:cNvPr>
          <p:cNvSpPr>
            <a:spLocks/>
          </p:cNvSpPr>
          <p:nvPr/>
        </p:nvSpPr>
        <p:spPr bwMode="auto">
          <a:xfrm>
            <a:off x="9639300" y="2292352"/>
            <a:ext cx="162984" cy="69849"/>
          </a:xfrm>
          <a:custGeom>
            <a:avLst/>
            <a:gdLst>
              <a:gd name="T0" fmla="*/ 61658 w 79"/>
              <a:gd name="T1" fmla="*/ 0 h 35"/>
              <a:gd name="T2" fmla="*/ 61658 w 79"/>
              <a:gd name="T3" fmla="*/ 0 h 35"/>
              <a:gd name="T4" fmla="*/ 47785 w 79"/>
              <a:gd name="T5" fmla="*/ 0 h 35"/>
              <a:gd name="T6" fmla="*/ 36995 w 79"/>
              <a:gd name="T7" fmla="*/ 4416 h 35"/>
              <a:gd name="T8" fmla="*/ 26205 w 79"/>
              <a:gd name="T9" fmla="*/ 7360 h 35"/>
              <a:gd name="T10" fmla="*/ 16956 w 79"/>
              <a:gd name="T11" fmla="*/ 13248 h 35"/>
              <a:gd name="T12" fmla="*/ 9249 w 79"/>
              <a:gd name="T13" fmla="*/ 19136 h 35"/>
              <a:gd name="T14" fmla="*/ 4624 w 79"/>
              <a:gd name="T15" fmla="*/ 26497 h 35"/>
              <a:gd name="T16" fmla="*/ 1541 w 79"/>
              <a:gd name="T17" fmla="*/ 35329 h 35"/>
              <a:gd name="T18" fmla="*/ 0 w 79"/>
              <a:gd name="T19" fmla="*/ 44161 h 35"/>
              <a:gd name="T20" fmla="*/ 0 w 79"/>
              <a:gd name="T21" fmla="*/ 51521 h 35"/>
              <a:gd name="T22" fmla="*/ 121774 w 79"/>
              <a:gd name="T23" fmla="*/ 51521 h 35"/>
              <a:gd name="T24" fmla="*/ 121774 w 79"/>
              <a:gd name="T25" fmla="*/ 44161 h 35"/>
              <a:gd name="T26" fmla="*/ 121774 w 79"/>
              <a:gd name="T27" fmla="*/ 44161 h 35"/>
              <a:gd name="T28" fmla="*/ 120233 w 79"/>
              <a:gd name="T29" fmla="*/ 35329 h 35"/>
              <a:gd name="T30" fmla="*/ 118691 w 79"/>
              <a:gd name="T31" fmla="*/ 26497 h 35"/>
              <a:gd name="T32" fmla="*/ 112525 w 79"/>
              <a:gd name="T33" fmla="*/ 19136 h 35"/>
              <a:gd name="T34" fmla="*/ 104818 w 79"/>
              <a:gd name="T35" fmla="*/ 13248 h 35"/>
              <a:gd name="T36" fmla="*/ 95569 w 79"/>
              <a:gd name="T37" fmla="*/ 7360 h 35"/>
              <a:gd name="T38" fmla="*/ 86321 w 79"/>
              <a:gd name="T39" fmla="*/ 4416 h 35"/>
              <a:gd name="T40" fmla="*/ 73989 w 79"/>
              <a:gd name="T41" fmla="*/ 0 h 35"/>
              <a:gd name="T42" fmla="*/ 61658 w 79"/>
              <a:gd name="T43" fmla="*/ 0 h 35"/>
              <a:gd name="T44" fmla="*/ 61658 w 79"/>
              <a:gd name="T45" fmla="*/ 0 h 3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79" h="35">
                <a:moveTo>
                  <a:pt x="40" y="0"/>
                </a:moveTo>
                <a:lnTo>
                  <a:pt x="40" y="0"/>
                </a:lnTo>
                <a:lnTo>
                  <a:pt x="31" y="0"/>
                </a:lnTo>
                <a:lnTo>
                  <a:pt x="24" y="3"/>
                </a:lnTo>
                <a:lnTo>
                  <a:pt x="17" y="5"/>
                </a:lnTo>
                <a:lnTo>
                  <a:pt x="11" y="9"/>
                </a:lnTo>
                <a:lnTo>
                  <a:pt x="6" y="13"/>
                </a:lnTo>
                <a:lnTo>
                  <a:pt x="3" y="18"/>
                </a:lnTo>
                <a:lnTo>
                  <a:pt x="1" y="24"/>
                </a:lnTo>
                <a:lnTo>
                  <a:pt x="0" y="30"/>
                </a:lnTo>
                <a:lnTo>
                  <a:pt x="0" y="35"/>
                </a:lnTo>
                <a:lnTo>
                  <a:pt x="79" y="35"/>
                </a:lnTo>
                <a:lnTo>
                  <a:pt x="79" y="30"/>
                </a:lnTo>
                <a:lnTo>
                  <a:pt x="78" y="24"/>
                </a:lnTo>
                <a:lnTo>
                  <a:pt x="77" y="18"/>
                </a:lnTo>
                <a:lnTo>
                  <a:pt x="73" y="13"/>
                </a:lnTo>
                <a:lnTo>
                  <a:pt x="68" y="9"/>
                </a:lnTo>
                <a:lnTo>
                  <a:pt x="62" y="5"/>
                </a:lnTo>
                <a:lnTo>
                  <a:pt x="56" y="3"/>
                </a:lnTo>
                <a:lnTo>
                  <a:pt x="48" y="0"/>
                </a:lnTo>
                <a:lnTo>
                  <a:pt x="40"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82" name="Freeform 84">
            <a:extLst>
              <a:ext uri="{FF2B5EF4-FFF2-40B4-BE49-F238E27FC236}">
                <a16:creationId xmlns:a16="http://schemas.microsoft.com/office/drawing/2014/main" id="{55F5EA17-22E0-432F-991F-27052DF203AD}"/>
              </a:ext>
            </a:extLst>
          </p:cNvPr>
          <p:cNvSpPr>
            <a:spLocks/>
          </p:cNvSpPr>
          <p:nvPr/>
        </p:nvSpPr>
        <p:spPr bwMode="auto">
          <a:xfrm>
            <a:off x="9776885" y="2167467"/>
            <a:ext cx="95249" cy="76200"/>
          </a:xfrm>
          <a:custGeom>
            <a:avLst/>
            <a:gdLst>
              <a:gd name="T0" fmla="*/ 27491 w 46"/>
              <a:gd name="T1" fmla="*/ 56203 h 36"/>
              <a:gd name="T2" fmla="*/ 0 w 46"/>
              <a:gd name="T3" fmla="*/ 28102 h 36"/>
              <a:gd name="T4" fmla="*/ 10691 w 46"/>
              <a:gd name="T5" fmla="*/ 15612 h 36"/>
              <a:gd name="T6" fmla="*/ 27491 w 46"/>
              <a:gd name="T7" fmla="*/ 32785 h 36"/>
              <a:gd name="T8" fmla="*/ 59565 w 46"/>
              <a:gd name="T9" fmla="*/ 0 h 36"/>
              <a:gd name="T10" fmla="*/ 70256 w 46"/>
              <a:gd name="T11" fmla="*/ 12490 h 36"/>
              <a:gd name="T12" fmla="*/ 27491 w 46"/>
              <a:gd name="T13" fmla="*/ 56203 h 3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6" h="36">
                <a:moveTo>
                  <a:pt x="18" y="36"/>
                </a:moveTo>
                <a:lnTo>
                  <a:pt x="0" y="18"/>
                </a:lnTo>
                <a:lnTo>
                  <a:pt x="7" y="10"/>
                </a:lnTo>
                <a:lnTo>
                  <a:pt x="18" y="21"/>
                </a:lnTo>
                <a:lnTo>
                  <a:pt x="39" y="0"/>
                </a:lnTo>
                <a:lnTo>
                  <a:pt x="46" y="8"/>
                </a:lnTo>
                <a:lnTo>
                  <a:pt x="18" y="36"/>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83" name="Freeform 85">
            <a:extLst>
              <a:ext uri="{FF2B5EF4-FFF2-40B4-BE49-F238E27FC236}">
                <a16:creationId xmlns:a16="http://schemas.microsoft.com/office/drawing/2014/main" id="{634D1AC6-F987-45E8-BA18-B7B190C13AB3}"/>
              </a:ext>
            </a:extLst>
          </p:cNvPr>
          <p:cNvSpPr>
            <a:spLocks/>
          </p:cNvSpPr>
          <p:nvPr/>
        </p:nvSpPr>
        <p:spPr bwMode="auto">
          <a:xfrm>
            <a:off x="10170584" y="2279651"/>
            <a:ext cx="169333" cy="82549"/>
          </a:xfrm>
          <a:custGeom>
            <a:avLst/>
            <a:gdLst>
              <a:gd name="T0" fmla="*/ 62429 w 79"/>
              <a:gd name="T1" fmla="*/ 0 h 40"/>
              <a:gd name="T2" fmla="*/ 62429 w 79"/>
              <a:gd name="T3" fmla="*/ 0 h 40"/>
              <a:gd name="T4" fmla="*/ 49623 w 79"/>
              <a:gd name="T5" fmla="*/ 0 h 40"/>
              <a:gd name="T6" fmla="*/ 36817 w 79"/>
              <a:gd name="T7" fmla="*/ 4567 h 40"/>
              <a:gd name="T8" fmla="*/ 27212 w 79"/>
              <a:gd name="T9" fmla="*/ 7611 h 40"/>
              <a:gd name="T10" fmla="*/ 17608 w 79"/>
              <a:gd name="T11" fmla="*/ 13700 h 40"/>
              <a:gd name="T12" fmla="*/ 9604 w 79"/>
              <a:gd name="T13" fmla="*/ 19789 h 40"/>
              <a:gd name="T14" fmla="*/ 3201 w 79"/>
              <a:gd name="T15" fmla="*/ 27400 h 40"/>
              <a:gd name="T16" fmla="*/ 1601 w 79"/>
              <a:gd name="T17" fmla="*/ 36533 h 40"/>
              <a:gd name="T18" fmla="*/ 0 w 79"/>
              <a:gd name="T19" fmla="*/ 45666 h 40"/>
              <a:gd name="T20" fmla="*/ 0 w 79"/>
              <a:gd name="T21" fmla="*/ 60888 h 40"/>
              <a:gd name="T22" fmla="*/ 126458 w 79"/>
              <a:gd name="T23" fmla="*/ 60888 h 40"/>
              <a:gd name="T24" fmla="*/ 126458 w 79"/>
              <a:gd name="T25" fmla="*/ 45666 h 40"/>
              <a:gd name="T26" fmla="*/ 126458 w 79"/>
              <a:gd name="T27" fmla="*/ 45666 h 40"/>
              <a:gd name="T28" fmla="*/ 123257 w 79"/>
              <a:gd name="T29" fmla="*/ 36533 h 40"/>
              <a:gd name="T30" fmla="*/ 121656 w 79"/>
              <a:gd name="T31" fmla="*/ 27400 h 40"/>
              <a:gd name="T32" fmla="*/ 116854 w 79"/>
              <a:gd name="T33" fmla="*/ 19789 h 40"/>
              <a:gd name="T34" fmla="*/ 108850 w 79"/>
              <a:gd name="T35" fmla="*/ 13700 h 40"/>
              <a:gd name="T36" fmla="*/ 97645 w 79"/>
              <a:gd name="T37" fmla="*/ 7611 h 40"/>
              <a:gd name="T38" fmla="*/ 88040 w 79"/>
              <a:gd name="T39" fmla="*/ 4567 h 40"/>
              <a:gd name="T40" fmla="*/ 76835 w 79"/>
              <a:gd name="T41" fmla="*/ 0 h 40"/>
              <a:gd name="T42" fmla="*/ 62429 w 79"/>
              <a:gd name="T43" fmla="*/ 0 h 40"/>
              <a:gd name="T44" fmla="*/ 62429 w 79"/>
              <a:gd name="T45" fmla="*/ 0 h 4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79" h="40">
                <a:moveTo>
                  <a:pt x="39" y="0"/>
                </a:moveTo>
                <a:lnTo>
                  <a:pt x="39" y="0"/>
                </a:lnTo>
                <a:lnTo>
                  <a:pt x="31" y="0"/>
                </a:lnTo>
                <a:lnTo>
                  <a:pt x="23" y="3"/>
                </a:lnTo>
                <a:lnTo>
                  <a:pt x="17" y="5"/>
                </a:lnTo>
                <a:lnTo>
                  <a:pt x="11" y="9"/>
                </a:lnTo>
                <a:lnTo>
                  <a:pt x="6" y="13"/>
                </a:lnTo>
                <a:lnTo>
                  <a:pt x="2" y="18"/>
                </a:lnTo>
                <a:lnTo>
                  <a:pt x="1" y="24"/>
                </a:lnTo>
                <a:lnTo>
                  <a:pt x="0" y="30"/>
                </a:lnTo>
                <a:lnTo>
                  <a:pt x="0" y="40"/>
                </a:lnTo>
                <a:lnTo>
                  <a:pt x="79" y="40"/>
                </a:lnTo>
                <a:lnTo>
                  <a:pt x="79" y="30"/>
                </a:lnTo>
                <a:lnTo>
                  <a:pt x="77" y="24"/>
                </a:lnTo>
                <a:lnTo>
                  <a:pt x="76" y="18"/>
                </a:lnTo>
                <a:lnTo>
                  <a:pt x="73" y="13"/>
                </a:lnTo>
                <a:lnTo>
                  <a:pt x="68" y="9"/>
                </a:lnTo>
                <a:lnTo>
                  <a:pt x="61" y="5"/>
                </a:lnTo>
                <a:lnTo>
                  <a:pt x="55" y="3"/>
                </a:lnTo>
                <a:lnTo>
                  <a:pt x="48" y="0"/>
                </a:lnTo>
                <a:lnTo>
                  <a:pt x="39"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84" name="Freeform 86">
            <a:extLst>
              <a:ext uri="{FF2B5EF4-FFF2-40B4-BE49-F238E27FC236}">
                <a16:creationId xmlns:a16="http://schemas.microsoft.com/office/drawing/2014/main" id="{2BA9B6C3-7DA2-478B-8973-C8754CA1F907}"/>
              </a:ext>
            </a:extLst>
          </p:cNvPr>
          <p:cNvSpPr>
            <a:spLocks/>
          </p:cNvSpPr>
          <p:nvPr/>
        </p:nvSpPr>
        <p:spPr bwMode="auto">
          <a:xfrm>
            <a:off x="10276418" y="2186518"/>
            <a:ext cx="69849" cy="88900"/>
          </a:xfrm>
          <a:custGeom>
            <a:avLst/>
            <a:gdLst>
              <a:gd name="T0" fmla="*/ 36801 w 35"/>
              <a:gd name="T1" fmla="*/ 0 h 40"/>
              <a:gd name="T2" fmla="*/ 36801 w 35"/>
              <a:gd name="T3" fmla="*/ 16393 h 40"/>
              <a:gd name="T4" fmla="*/ 36801 w 35"/>
              <a:gd name="T5" fmla="*/ 16393 h 40"/>
              <a:gd name="T6" fmla="*/ 35329 w 35"/>
              <a:gd name="T7" fmla="*/ 24589 h 40"/>
              <a:gd name="T8" fmla="*/ 32385 w 35"/>
              <a:gd name="T9" fmla="*/ 32786 h 40"/>
              <a:gd name="T10" fmla="*/ 27969 w 35"/>
              <a:gd name="T11" fmla="*/ 39343 h 40"/>
              <a:gd name="T12" fmla="*/ 22080 w 35"/>
              <a:gd name="T13" fmla="*/ 44260 h 40"/>
              <a:gd name="T14" fmla="*/ 22080 w 35"/>
              <a:gd name="T15" fmla="*/ 32786 h 40"/>
              <a:gd name="T16" fmla="*/ 0 w 35"/>
              <a:gd name="T17" fmla="*/ 32786 h 40"/>
              <a:gd name="T18" fmla="*/ 0 w 35"/>
              <a:gd name="T19" fmla="*/ 65571 h 40"/>
              <a:gd name="T20" fmla="*/ 7360 w 35"/>
              <a:gd name="T21" fmla="*/ 65571 h 40"/>
              <a:gd name="T22" fmla="*/ 7360 w 35"/>
              <a:gd name="T23" fmla="*/ 65571 h 40"/>
              <a:gd name="T24" fmla="*/ 16192 w 35"/>
              <a:gd name="T25" fmla="*/ 65571 h 40"/>
              <a:gd name="T26" fmla="*/ 23552 w 35"/>
              <a:gd name="T27" fmla="*/ 60653 h 40"/>
              <a:gd name="T28" fmla="*/ 30913 w 35"/>
              <a:gd name="T29" fmla="*/ 57375 h 40"/>
              <a:gd name="T30" fmla="*/ 38273 w 35"/>
              <a:gd name="T31" fmla="*/ 50818 h 40"/>
              <a:gd name="T32" fmla="*/ 44161 w 35"/>
              <a:gd name="T33" fmla="*/ 42621 h 40"/>
              <a:gd name="T34" fmla="*/ 47105 w 35"/>
              <a:gd name="T35" fmla="*/ 34425 h 40"/>
              <a:gd name="T36" fmla="*/ 51521 w 35"/>
              <a:gd name="T37" fmla="*/ 26228 h 40"/>
              <a:gd name="T38" fmla="*/ 51521 w 35"/>
              <a:gd name="T39" fmla="*/ 16393 h 40"/>
              <a:gd name="T40" fmla="*/ 51521 w 35"/>
              <a:gd name="T41" fmla="*/ 0 h 40"/>
              <a:gd name="T42" fmla="*/ 36801 w 35"/>
              <a:gd name="T43" fmla="*/ 0 h 4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5" h="40">
                <a:moveTo>
                  <a:pt x="25" y="0"/>
                </a:moveTo>
                <a:lnTo>
                  <a:pt x="25" y="10"/>
                </a:lnTo>
                <a:lnTo>
                  <a:pt x="24" y="15"/>
                </a:lnTo>
                <a:lnTo>
                  <a:pt x="22" y="20"/>
                </a:lnTo>
                <a:lnTo>
                  <a:pt x="19" y="24"/>
                </a:lnTo>
                <a:lnTo>
                  <a:pt x="15" y="27"/>
                </a:lnTo>
                <a:lnTo>
                  <a:pt x="15" y="20"/>
                </a:lnTo>
                <a:lnTo>
                  <a:pt x="0" y="20"/>
                </a:lnTo>
                <a:lnTo>
                  <a:pt x="0" y="40"/>
                </a:lnTo>
                <a:lnTo>
                  <a:pt x="5" y="40"/>
                </a:lnTo>
                <a:lnTo>
                  <a:pt x="11" y="40"/>
                </a:lnTo>
                <a:lnTo>
                  <a:pt x="16" y="37"/>
                </a:lnTo>
                <a:lnTo>
                  <a:pt x="21" y="35"/>
                </a:lnTo>
                <a:lnTo>
                  <a:pt x="26" y="31"/>
                </a:lnTo>
                <a:lnTo>
                  <a:pt x="30" y="26"/>
                </a:lnTo>
                <a:lnTo>
                  <a:pt x="32" y="21"/>
                </a:lnTo>
                <a:lnTo>
                  <a:pt x="35" y="16"/>
                </a:lnTo>
                <a:lnTo>
                  <a:pt x="35" y="10"/>
                </a:lnTo>
                <a:lnTo>
                  <a:pt x="35" y="0"/>
                </a:lnTo>
                <a:lnTo>
                  <a:pt x="25"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85" name="Freeform 87">
            <a:extLst>
              <a:ext uri="{FF2B5EF4-FFF2-40B4-BE49-F238E27FC236}">
                <a16:creationId xmlns:a16="http://schemas.microsoft.com/office/drawing/2014/main" id="{12984570-3EE4-48A6-88E6-92AF4DE4A586}"/>
              </a:ext>
            </a:extLst>
          </p:cNvPr>
          <p:cNvSpPr>
            <a:spLocks/>
          </p:cNvSpPr>
          <p:nvPr/>
        </p:nvSpPr>
        <p:spPr bwMode="auto">
          <a:xfrm>
            <a:off x="10202334" y="2154767"/>
            <a:ext cx="105833" cy="107951"/>
          </a:xfrm>
          <a:custGeom>
            <a:avLst/>
            <a:gdLst>
              <a:gd name="T0" fmla="*/ 38999 w 49"/>
              <a:gd name="T1" fmla="*/ 0 h 50"/>
              <a:gd name="T2" fmla="*/ 38999 w 49"/>
              <a:gd name="T3" fmla="*/ 0 h 50"/>
              <a:gd name="T4" fmla="*/ 30874 w 49"/>
              <a:gd name="T5" fmla="*/ 0 h 50"/>
              <a:gd name="T6" fmla="*/ 22749 w 49"/>
              <a:gd name="T7" fmla="*/ 4777 h 50"/>
              <a:gd name="T8" fmla="*/ 17875 w 49"/>
              <a:gd name="T9" fmla="*/ 6370 h 50"/>
              <a:gd name="T10" fmla="*/ 11375 w 49"/>
              <a:gd name="T11" fmla="*/ 12740 h 50"/>
              <a:gd name="T12" fmla="*/ 4875 w 49"/>
              <a:gd name="T13" fmla="*/ 17517 h 50"/>
              <a:gd name="T14" fmla="*/ 3250 w 49"/>
              <a:gd name="T15" fmla="*/ 23887 h 50"/>
              <a:gd name="T16" fmla="*/ 0 w 49"/>
              <a:gd name="T17" fmla="*/ 31849 h 50"/>
              <a:gd name="T18" fmla="*/ 0 w 49"/>
              <a:gd name="T19" fmla="*/ 39812 h 50"/>
              <a:gd name="T20" fmla="*/ 0 w 49"/>
              <a:gd name="T21" fmla="*/ 39812 h 50"/>
              <a:gd name="T22" fmla="*/ 0 w 49"/>
              <a:gd name="T23" fmla="*/ 47774 h 50"/>
              <a:gd name="T24" fmla="*/ 3250 w 49"/>
              <a:gd name="T25" fmla="*/ 55736 h 50"/>
              <a:gd name="T26" fmla="*/ 4875 w 49"/>
              <a:gd name="T27" fmla="*/ 62106 h 50"/>
              <a:gd name="T28" fmla="*/ 11375 w 49"/>
              <a:gd name="T29" fmla="*/ 66883 h 50"/>
              <a:gd name="T30" fmla="*/ 17875 w 49"/>
              <a:gd name="T31" fmla="*/ 73253 h 50"/>
              <a:gd name="T32" fmla="*/ 22749 w 49"/>
              <a:gd name="T33" fmla="*/ 74846 h 50"/>
              <a:gd name="T34" fmla="*/ 30874 w 49"/>
              <a:gd name="T35" fmla="*/ 79623 h 50"/>
              <a:gd name="T36" fmla="*/ 38999 w 49"/>
              <a:gd name="T37" fmla="*/ 79623 h 50"/>
              <a:gd name="T38" fmla="*/ 38999 w 49"/>
              <a:gd name="T39" fmla="*/ 63698 h 50"/>
              <a:gd name="T40" fmla="*/ 38999 w 49"/>
              <a:gd name="T41" fmla="*/ 63698 h 50"/>
              <a:gd name="T42" fmla="*/ 29249 w 49"/>
              <a:gd name="T43" fmla="*/ 62106 h 50"/>
              <a:gd name="T44" fmla="*/ 22749 w 49"/>
              <a:gd name="T45" fmla="*/ 55736 h 50"/>
              <a:gd name="T46" fmla="*/ 17875 w 49"/>
              <a:gd name="T47" fmla="*/ 49366 h 50"/>
              <a:gd name="T48" fmla="*/ 14625 w 49"/>
              <a:gd name="T49" fmla="*/ 39812 h 50"/>
              <a:gd name="T50" fmla="*/ 14625 w 49"/>
              <a:gd name="T51" fmla="*/ 39812 h 50"/>
              <a:gd name="T52" fmla="*/ 14625 w 49"/>
              <a:gd name="T53" fmla="*/ 33442 h 50"/>
              <a:gd name="T54" fmla="*/ 17875 w 49"/>
              <a:gd name="T55" fmla="*/ 28664 h 50"/>
              <a:gd name="T56" fmla="*/ 17875 w 49"/>
              <a:gd name="T57" fmla="*/ 28664 h 50"/>
              <a:gd name="T58" fmla="*/ 37374 w 49"/>
              <a:gd name="T59" fmla="*/ 35034 h 50"/>
              <a:gd name="T60" fmla="*/ 56874 w 49"/>
              <a:gd name="T61" fmla="*/ 39812 h 50"/>
              <a:gd name="T62" fmla="*/ 56874 w 49"/>
              <a:gd name="T63" fmla="*/ 39812 h 50"/>
              <a:gd name="T64" fmla="*/ 63373 w 49"/>
              <a:gd name="T65" fmla="*/ 39812 h 50"/>
              <a:gd name="T66" fmla="*/ 63373 w 49"/>
              <a:gd name="T67" fmla="*/ 39812 h 50"/>
              <a:gd name="T68" fmla="*/ 63373 w 49"/>
              <a:gd name="T69" fmla="*/ 39812 h 50"/>
              <a:gd name="T70" fmla="*/ 79623 w 49"/>
              <a:gd name="T71" fmla="*/ 39812 h 50"/>
              <a:gd name="T72" fmla="*/ 79623 w 49"/>
              <a:gd name="T73" fmla="*/ 39812 h 50"/>
              <a:gd name="T74" fmla="*/ 79623 w 49"/>
              <a:gd name="T75" fmla="*/ 31849 h 50"/>
              <a:gd name="T76" fmla="*/ 74748 w 49"/>
              <a:gd name="T77" fmla="*/ 23887 h 50"/>
              <a:gd name="T78" fmla="*/ 73123 w 49"/>
              <a:gd name="T79" fmla="*/ 17517 h 50"/>
              <a:gd name="T80" fmla="*/ 66623 w 49"/>
              <a:gd name="T81" fmla="*/ 12740 h 50"/>
              <a:gd name="T82" fmla="*/ 61748 w 49"/>
              <a:gd name="T83" fmla="*/ 6370 h 50"/>
              <a:gd name="T84" fmla="*/ 55249 w 49"/>
              <a:gd name="T85" fmla="*/ 4777 h 50"/>
              <a:gd name="T86" fmla="*/ 47124 w 49"/>
              <a:gd name="T87" fmla="*/ 0 h 50"/>
              <a:gd name="T88" fmla="*/ 38999 w 49"/>
              <a:gd name="T89" fmla="*/ 0 h 50"/>
              <a:gd name="T90" fmla="*/ 38999 w 49"/>
              <a:gd name="T91" fmla="*/ 0 h 5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49" h="50">
                <a:moveTo>
                  <a:pt x="24" y="0"/>
                </a:moveTo>
                <a:lnTo>
                  <a:pt x="24" y="0"/>
                </a:lnTo>
                <a:lnTo>
                  <a:pt x="19" y="0"/>
                </a:lnTo>
                <a:lnTo>
                  <a:pt x="14" y="3"/>
                </a:lnTo>
                <a:lnTo>
                  <a:pt x="11" y="4"/>
                </a:lnTo>
                <a:lnTo>
                  <a:pt x="7" y="8"/>
                </a:lnTo>
                <a:lnTo>
                  <a:pt x="3" y="11"/>
                </a:lnTo>
                <a:lnTo>
                  <a:pt x="2" y="15"/>
                </a:lnTo>
                <a:lnTo>
                  <a:pt x="0" y="20"/>
                </a:lnTo>
                <a:lnTo>
                  <a:pt x="0" y="25"/>
                </a:lnTo>
                <a:lnTo>
                  <a:pt x="0" y="30"/>
                </a:lnTo>
                <a:lnTo>
                  <a:pt x="2" y="35"/>
                </a:lnTo>
                <a:lnTo>
                  <a:pt x="3" y="39"/>
                </a:lnTo>
                <a:lnTo>
                  <a:pt x="7" y="42"/>
                </a:lnTo>
                <a:lnTo>
                  <a:pt x="11" y="46"/>
                </a:lnTo>
                <a:lnTo>
                  <a:pt x="14" y="47"/>
                </a:lnTo>
                <a:lnTo>
                  <a:pt x="19" y="50"/>
                </a:lnTo>
                <a:lnTo>
                  <a:pt x="24" y="50"/>
                </a:lnTo>
                <a:lnTo>
                  <a:pt x="24" y="40"/>
                </a:lnTo>
                <a:lnTo>
                  <a:pt x="18" y="39"/>
                </a:lnTo>
                <a:lnTo>
                  <a:pt x="14" y="35"/>
                </a:lnTo>
                <a:lnTo>
                  <a:pt x="11" y="31"/>
                </a:lnTo>
                <a:lnTo>
                  <a:pt x="9" y="25"/>
                </a:lnTo>
                <a:lnTo>
                  <a:pt x="9" y="21"/>
                </a:lnTo>
                <a:lnTo>
                  <a:pt x="11" y="18"/>
                </a:lnTo>
                <a:lnTo>
                  <a:pt x="23" y="22"/>
                </a:lnTo>
                <a:lnTo>
                  <a:pt x="35" y="25"/>
                </a:lnTo>
                <a:lnTo>
                  <a:pt x="39" y="25"/>
                </a:lnTo>
                <a:lnTo>
                  <a:pt x="49" y="25"/>
                </a:lnTo>
                <a:lnTo>
                  <a:pt x="49" y="20"/>
                </a:lnTo>
                <a:lnTo>
                  <a:pt x="46" y="15"/>
                </a:lnTo>
                <a:lnTo>
                  <a:pt x="45" y="11"/>
                </a:lnTo>
                <a:lnTo>
                  <a:pt x="41" y="8"/>
                </a:lnTo>
                <a:lnTo>
                  <a:pt x="38" y="4"/>
                </a:lnTo>
                <a:lnTo>
                  <a:pt x="34" y="3"/>
                </a:lnTo>
                <a:lnTo>
                  <a:pt x="29" y="0"/>
                </a:lnTo>
                <a:lnTo>
                  <a:pt x="24"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86" name="Freeform 88">
            <a:extLst>
              <a:ext uri="{FF2B5EF4-FFF2-40B4-BE49-F238E27FC236}">
                <a16:creationId xmlns:a16="http://schemas.microsoft.com/office/drawing/2014/main" id="{E6EA0E88-3F9A-401A-827E-26604882A3B6}"/>
              </a:ext>
            </a:extLst>
          </p:cNvPr>
          <p:cNvSpPr>
            <a:spLocks noEditPoints="1"/>
          </p:cNvSpPr>
          <p:nvPr/>
        </p:nvSpPr>
        <p:spPr bwMode="auto">
          <a:xfrm>
            <a:off x="10695518" y="2150534"/>
            <a:ext cx="105833" cy="124884"/>
          </a:xfrm>
          <a:custGeom>
            <a:avLst/>
            <a:gdLst>
              <a:gd name="T0" fmla="*/ 55736 w 50"/>
              <a:gd name="T1" fmla="*/ 15612 h 60"/>
              <a:gd name="T2" fmla="*/ 39812 w 50"/>
              <a:gd name="T3" fmla="*/ 0 h 60"/>
              <a:gd name="T4" fmla="*/ 23887 w 50"/>
              <a:gd name="T5" fmla="*/ 15612 h 60"/>
              <a:gd name="T6" fmla="*/ 0 w 50"/>
              <a:gd name="T7" fmla="*/ 0 h 60"/>
              <a:gd name="T8" fmla="*/ 0 w 50"/>
              <a:gd name="T9" fmla="*/ 54642 h 60"/>
              <a:gd name="T10" fmla="*/ 0 w 50"/>
              <a:gd name="T11" fmla="*/ 54642 h 60"/>
              <a:gd name="T12" fmla="*/ 0 w 50"/>
              <a:gd name="T13" fmla="*/ 62448 h 60"/>
              <a:gd name="T14" fmla="*/ 4777 w 50"/>
              <a:gd name="T15" fmla="*/ 70254 h 60"/>
              <a:gd name="T16" fmla="*/ 6370 w 50"/>
              <a:gd name="T17" fmla="*/ 74938 h 60"/>
              <a:gd name="T18" fmla="*/ 12740 w 50"/>
              <a:gd name="T19" fmla="*/ 81182 h 60"/>
              <a:gd name="T20" fmla="*/ 17517 w 50"/>
              <a:gd name="T21" fmla="*/ 87427 h 60"/>
              <a:gd name="T22" fmla="*/ 23887 w 50"/>
              <a:gd name="T23" fmla="*/ 88988 h 60"/>
              <a:gd name="T24" fmla="*/ 31849 w 50"/>
              <a:gd name="T25" fmla="*/ 93672 h 60"/>
              <a:gd name="T26" fmla="*/ 39812 w 50"/>
              <a:gd name="T27" fmla="*/ 93672 h 60"/>
              <a:gd name="T28" fmla="*/ 39812 w 50"/>
              <a:gd name="T29" fmla="*/ 93672 h 60"/>
              <a:gd name="T30" fmla="*/ 47774 w 50"/>
              <a:gd name="T31" fmla="*/ 93672 h 60"/>
              <a:gd name="T32" fmla="*/ 55736 w 50"/>
              <a:gd name="T33" fmla="*/ 88988 h 60"/>
              <a:gd name="T34" fmla="*/ 62106 w 50"/>
              <a:gd name="T35" fmla="*/ 87427 h 60"/>
              <a:gd name="T36" fmla="*/ 66883 w 50"/>
              <a:gd name="T37" fmla="*/ 81182 h 60"/>
              <a:gd name="T38" fmla="*/ 73253 w 50"/>
              <a:gd name="T39" fmla="*/ 74938 h 60"/>
              <a:gd name="T40" fmla="*/ 74846 w 50"/>
              <a:gd name="T41" fmla="*/ 70254 h 60"/>
              <a:gd name="T42" fmla="*/ 79623 w 50"/>
              <a:gd name="T43" fmla="*/ 62448 h 60"/>
              <a:gd name="T44" fmla="*/ 79623 w 50"/>
              <a:gd name="T45" fmla="*/ 54642 h 60"/>
              <a:gd name="T46" fmla="*/ 79623 w 50"/>
              <a:gd name="T47" fmla="*/ 0 h 60"/>
              <a:gd name="T48" fmla="*/ 55736 w 50"/>
              <a:gd name="T49" fmla="*/ 15612 h 60"/>
              <a:gd name="T50" fmla="*/ 39812 w 50"/>
              <a:gd name="T51" fmla="*/ 78060 h 60"/>
              <a:gd name="T52" fmla="*/ 39812 w 50"/>
              <a:gd name="T53" fmla="*/ 78060 h 60"/>
              <a:gd name="T54" fmla="*/ 30257 w 50"/>
              <a:gd name="T55" fmla="*/ 74938 h 60"/>
              <a:gd name="T56" fmla="*/ 23887 w 50"/>
              <a:gd name="T57" fmla="*/ 70254 h 60"/>
              <a:gd name="T58" fmla="*/ 17517 w 50"/>
              <a:gd name="T59" fmla="*/ 64009 h 60"/>
              <a:gd name="T60" fmla="*/ 15925 w 50"/>
              <a:gd name="T61" fmla="*/ 54642 h 60"/>
              <a:gd name="T62" fmla="*/ 63698 w 50"/>
              <a:gd name="T63" fmla="*/ 54642 h 60"/>
              <a:gd name="T64" fmla="*/ 63698 w 50"/>
              <a:gd name="T65" fmla="*/ 54642 h 60"/>
              <a:gd name="T66" fmla="*/ 62106 w 50"/>
              <a:gd name="T67" fmla="*/ 64009 h 60"/>
              <a:gd name="T68" fmla="*/ 55736 w 50"/>
              <a:gd name="T69" fmla="*/ 70254 h 60"/>
              <a:gd name="T70" fmla="*/ 49366 w 50"/>
              <a:gd name="T71" fmla="*/ 74938 h 60"/>
              <a:gd name="T72" fmla="*/ 39812 w 50"/>
              <a:gd name="T73" fmla="*/ 78060 h 60"/>
              <a:gd name="T74" fmla="*/ 39812 w 50"/>
              <a:gd name="T75" fmla="*/ 78060 h 6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50" h="60">
                <a:moveTo>
                  <a:pt x="35" y="10"/>
                </a:moveTo>
                <a:lnTo>
                  <a:pt x="25" y="0"/>
                </a:lnTo>
                <a:lnTo>
                  <a:pt x="15" y="10"/>
                </a:lnTo>
                <a:lnTo>
                  <a:pt x="0" y="0"/>
                </a:lnTo>
                <a:lnTo>
                  <a:pt x="0" y="35"/>
                </a:lnTo>
                <a:lnTo>
                  <a:pt x="0" y="40"/>
                </a:lnTo>
                <a:lnTo>
                  <a:pt x="3" y="45"/>
                </a:lnTo>
                <a:lnTo>
                  <a:pt x="4" y="48"/>
                </a:lnTo>
                <a:lnTo>
                  <a:pt x="8" y="52"/>
                </a:lnTo>
                <a:lnTo>
                  <a:pt x="11" y="56"/>
                </a:lnTo>
                <a:lnTo>
                  <a:pt x="15" y="57"/>
                </a:lnTo>
                <a:lnTo>
                  <a:pt x="20" y="60"/>
                </a:lnTo>
                <a:lnTo>
                  <a:pt x="25" y="60"/>
                </a:lnTo>
                <a:lnTo>
                  <a:pt x="30" y="60"/>
                </a:lnTo>
                <a:lnTo>
                  <a:pt x="35" y="57"/>
                </a:lnTo>
                <a:lnTo>
                  <a:pt x="39" y="56"/>
                </a:lnTo>
                <a:lnTo>
                  <a:pt x="42" y="52"/>
                </a:lnTo>
                <a:lnTo>
                  <a:pt x="46" y="48"/>
                </a:lnTo>
                <a:lnTo>
                  <a:pt x="47" y="45"/>
                </a:lnTo>
                <a:lnTo>
                  <a:pt x="50" y="40"/>
                </a:lnTo>
                <a:lnTo>
                  <a:pt x="50" y="35"/>
                </a:lnTo>
                <a:lnTo>
                  <a:pt x="50" y="0"/>
                </a:lnTo>
                <a:lnTo>
                  <a:pt x="35" y="10"/>
                </a:lnTo>
                <a:close/>
                <a:moveTo>
                  <a:pt x="25" y="50"/>
                </a:moveTo>
                <a:lnTo>
                  <a:pt x="25" y="50"/>
                </a:lnTo>
                <a:lnTo>
                  <a:pt x="19" y="48"/>
                </a:lnTo>
                <a:lnTo>
                  <a:pt x="15" y="45"/>
                </a:lnTo>
                <a:lnTo>
                  <a:pt x="11" y="41"/>
                </a:lnTo>
                <a:lnTo>
                  <a:pt x="10" y="35"/>
                </a:lnTo>
                <a:lnTo>
                  <a:pt x="40" y="35"/>
                </a:lnTo>
                <a:lnTo>
                  <a:pt x="39" y="41"/>
                </a:lnTo>
                <a:lnTo>
                  <a:pt x="35" y="45"/>
                </a:lnTo>
                <a:lnTo>
                  <a:pt x="31" y="48"/>
                </a:lnTo>
                <a:lnTo>
                  <a:pt x="25" y="5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87" name="Freeform 89">
            <a:extLst>
              <a:ext uri="{FF2B5EF4-FFF2-40B4-BE49-F238E27FC236}">
                <a16:creationId xmlns:a16="http://schemas.microsoft.com/office/drawing/2014/main" id="{E9BA7ACC-EF06-4462-8D05-6BAF3C446BEE}"/>
              </a:ext>
            </a:extLst>
          </p:cNvPr>
          <p:cNvSpPr>
            <a:spLocks/>
          </p:cNvSpPr>
          <p:nvPr/>
        </p:nvSpPr>
        <p:spPr bwMode="auto">
          <a:xfrm>
            <a:off x="10714567" y="2279652"/>
            <a:ext cx="67733" cy="44449"/>
          </a:xfrm>
          <a:custGeom>
            <a:avLst/>
            <a:gdLst>
              <a:gd name="T0" fmla="*/ 25761 w 34"/>
              <a:gd name="T1" fmla="*/ 32787 h 20"/>
              <a:gd name="T2" fmla="*/ 51521 w 34"/>
              <a:gd name="T3" fmla="*/ 4918 h 20"/>
              <a:gd name="T4" fmla="*/ 51521 w 34"/>
              <a:gd name="T5" fmla="*/ 4918 h 20"/>
              <a:gd name="T6" fmla="*/ 39398 w 34"/>
              <a:gd name="T7" fmla="*/ 3279 h 20"/>
              <a:gd name="T8" fmla="*/ 25761 w 34"/>
              <a:gd name="T9" fmla="*/ 0 h 20"/>
              <a:gd name="T10" fmla="*/ 25761 w 34"/>
              <a:gd name="T11" fmla="*/ 0 h 20"/>
              <a:gd name="T12" fmla="*/ 12123 w 34"/>
              <a:gd name="T13" fmla="*/ 3279 h 20"/>
              <a:gd name="T14" fmla="*/ 0 w 34"/>
              <a:gd name="T15" fmla="*/ 4918 h 20"/>
              <a:gd name="T16" fmla="*/ 25761 w 34"/>
              <a:gd name="T17" fmla="*/ 32787 h 2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4" h="20">
                <a:moveTo>
                  <a:pt x="17" y="20"/>
                </a:moveTo>
                <a:lnTo>
                  <a:pt x="34" y="3"/>
                </a:lnTo>
                <a:lnTo>
                  <a:pt x="26" y="2"/>
                </a:lnTo>
                <a:lnTo>
                  <a:pt x="17" y="0"/>
                </a:lnTo>
                <a:lnTo>
                  <a:pt x="8" y="2"/>
                </a:lnTo>
                <a:lnTo>
                  <a:pt x="0" y="3"/>
                </a:lnTo>
                <a:lnTo>
                  <a:pt x="17" y="2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88" name="Freeform 90">
            <a:extLst>
              <a:ext uri="{FF2B5EF4-FFF2-40B4-BE49-F238E27FC236}">
                <a16:creationId xmlns:a16="http://schemas.microsoft.com/office/drawing/2014/main" id="{EFBDAD5F-7BA8-4BBC-AF20-7745B82F1D68}"/>
              </a:ext>
            </a:extLst>
          </p:cNvPr>
          <p:cNvSpPr>
            <a:spLocks/>
          </p:cNvSpPr>
          <p:nvPr/>
        </p:nvSpPr>
        <p:spPr bwMode="auto">
          <a:xfrm>
            <a:off x="10663767" y="2292352"/>
            <a:ext cx="76200" cy="69849"/>
          </a:xfrm>
          <a:custGeom>
            <a:avLst/>
            <a:gdLst>
              <a:gd name="T0" fmla="*/ 23142 w 34"/>
              <a:gd name="T1" fmla="*/ 0 h 33"/>
              <a:gd name="T2" fmla="*/ 23142 w 34"/>
              <a:gd name="T3" fmla="*/ 0 h 33"/>
              <a:gd name="T4" fmla="*/ 13224 w 34"/>
              <a:gd name="T5" fmla="*/ 4684 h 33"/>
              <a:gd name="T6" fmla="*/ 4959 w 34"/>
              <a:gd name="T7" fmla="*/ 14051 h 33"/>
              <a:gd name="T8" fmla="*/ 1653 w 34"/>
              <a:gd name="T9" fmla="*/ 24980 h 33"/>
              <a:gd name="T10" fmla="*/ 0 w 34"/>
              <a:gd name="T11" fmla="*/ 35909 h 33"/>
              <a:gd name="T12" fmla="*/ 0 w 34"/>
              <a:gd name="T13" fmla="*/ 51521 h 33"/>
              <a:gd name="T14" fmla="*/ 56203 w 34"/>
              <a:gd name="T15" fmla="*/ 51521 h 33"/>
              <a:gd name="T16" fmla="*/ 56203 w 34"/>
              <a:gd name="T17" fmla="*/ 28102 h 33"/>
              <a:gd name="T18" fmla="*/ 23142 w 34"/>
              <a:gd name="T19" fmla="*/ 0 h 3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4" h="33">
                <a:moveTo>
                  <a:pt x="14" y="0"/>
                </a:moveTo>
                <a:lnTo>
                  <a:pt x="14" y="0"/>
                </a:lnTo>
                <a:lnTo>
                  <a:pt x="8" y="3"/>
                </a:lnTo>
                <a:lnTo>
                  <a:pt x="3" y="9"/>
                </a:lnTo>
                <a:lnTo>
                  <a:pt x="1" y="16"/>
                </a:lnTo>
                <a:lnTo>
                  <a:pt x="0" y="23"/>
                </a:lnTo>
                <a:lnTo>
                  <a:pt x="0" y="33"/>
                </a:lnTo>
                <a:lnTo>
                  <a:pt x="34" y="33"/>
                </a:lnTo>
                <a:lnTo>
                  <a:pt x="34" y="18"/>
                </a:lnTo>
                <a:lnTo>
                  <a:pt x="14"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89" name="Freeform 91">
            <a:extLst>
              <a:ext uri="{FF2B5EF4-FFF2-40B4-BE49-F238E27FC236}">
                <a16:creationId xmlns:a16="http://schemas.microsoft.com/office/drawing/2014/main" id="{A90A1A60-A600-43C1-A382-26B8BF3A1DD3}"/>
              </a:ext>
            </a:extLst>
          </p:cNvPr>
          <p:cNvSpPr>
            <a:spLocks/>
          </p:cNvSpPr>
          <p:nvPr/>
        </p:nvSpPr>
        <p:spPr bwMode="auto">
          <a:xfrm>
            <a:off x="10759018" y="2292352"/>
            <a:ext cx="67733" cy="69849"/>
          </a:xfrm>
          <a:custGeom>
            <a:avLst/>
            <a:gdLst>
              <a:gd name="T0" fmla="*/ 30306 w 34"/>
              <a:gd name="T1" fmla="*/ 0 h 33"/>
              <a:gd name="T2" fmla="*/ 0 w 34"/>
              <a:gd name="T3" fmla="*/ 28102 h 33"/>
              <a:gd name="T4" fmla="*/ 0 w 34"/>
              <a:gd name="T5" fmla="*/ 51521 h 33"/>
              <a:gd name="T6" fmla="*/ 51521 w 34"/>
              <a:gd name="T7" fmla="*/ 51521 h 33"/>
              <a:gd name="T8" fmla="*/ 51521 w 34"/>
              <a:gd name="T9" fmla="*/ 35909 h 33"/>
              <a:gd name="T10" fmla="*/ 51521 w 34"/>
              <a:gd name="T11" fmla="*/ 35909 h 33"/>
              <a:gd name="T12" fmla="*/ 50006 w 34"/>
              <a:gd name="T13" fmla="*/ 24980 h 33"/>
              <a:gd name="T14" fmla="*/ 46975 w 34"/>
              <a:gd name="T15" fmla="*/ 14051 h 33"/>
              <a:gd name="T16" fmla="*/ 39398 w 34"/>
              <a:gd name="T17" fmla="*/ 4684 h 33"/>
              <a:gd name="T18" fmla="*/ 30306 w 34"/>
              <a:gd name="T19" fmla="*/ 0 h 33"/>
              <a:gd name="T20" fmla="*/ 30306 w 34"/>
              <a:gd name="T21" fmla="*/ 0 h 3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4" h="33">
                <a:moveTo>
                  <a:pt x="20" y="0"/>
                </a:moveTo>
                <a:lnTo>
                  <a:pt x="0" y="18"/>
                </a:lnTo>
                <a:lnTo>
                  <a:pt x="0" y="33"/>
                </a:lnTo>
                <a:lnTo>
                  <a:pt x="34" y="33"/>
                </a:lnTo>
                <a:lnTo>
                  <a:pt x="34" y="23"/>
                </a:lnTo>
                <a:lnTo>
                  <a:pt x="33" y="16"/>
                </a:lnTo>
                <a:lnTo>
                  <a:pt x="31" y="9"/>
                </a:lnTo>
                <a:lnTo>
                  <a:pt x="26" y="3"/>
                </a:lnTo>
                <a:lnTo>
                  <a:pt x="20"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90" name="Freeform 92">
            <a:extLst>
              <a:ext uri="{FF2B5EF4-FFF2-40B4-BE49-F238E27FC236}">
                <a16:creationId xmlns:a16="http://schemas.microsoft.com/office/drawing/2014/main" id="{A37FD3B7-1528-4A7E-9329-80E29310CFD5}"/>
              </a:ext>
            </a:extLst>
          </p:cNvPr>
          <p:cNvSpPr>
            <a:spLocks noEditPoints="1"/>
          </p:cNvSpPr>
          <p:nvPr/>
        </p:nvSpPr>
        <p:spPr bwMode="auto">
          <a:xfrm>
            <a:off x="11169651" y="2150534"/>
            <a:ext cx="143933" cy="124884"/>
          </a:xfrm>
          <a:custGeom>
            <a:avLst/>
            <a:gdLst>
              <a:gd name="T0" fmla="*/ 54643 w 69"/>
              <a:gd name="T1" fmla="*/ 0 h 60"/>
              <a:gd name="T2" fmla="*/ 0 w 69"/>
              <a:gd name="T3" fmla="*/ 15612 h 60"/>
              <a:gd name="T4" fmla="*/ 7806 w 69"/>
              <a:gd name="T5" fmla="*/ 31224 h 60"/>
              <a:gd name="T6" fmla="*/ 7806 w 69"/>
              <a:gd name="T7" fmla="*/ 31224 h 60"/>
              <a:gd name="T8" fmla="*/ 7806 w 69"/>
              <a:gd name="T9" fmla="*/ 39030 h 60"/>
              <a:gd name="T10" fmla="*/ 7806 w 69"/>
              <a:gd name="T11" fmla="*/ 39030 h 60"/>
              <a:gd name="T12" fmla="*/ 9367 w 69"/>
              <a:gd name="T13" fmla="*/ 42152 h 60"/>
              <a:gd name="T14" fmla="*/ 15612 w 69"/>
              <a:gd name="T15" fmla="*/ 48397 h 60"/>
              <a:gd name="T16" fmla="*/ 15612 w 69"/>
              <a:gd name="T17" fmla="*/ 48397 h 60"/>
              <a:gd name="T18" fmla="*/ 15612 w 69"/>
              <a:gd name="T19" fmla="*/ 54642 h 60"/>
              <a:gd name="T20" fmla="*/ 15612 w 69"/>
              <a:gd name="T21" fmla="*/ 54642 h 60"/>
              <a:gd name="T22" fmla="*/ 15612 w 69"/>
              <a:gd name="T23" fmla="*/ 62448 h 60"/>
              <a:gd name="T24" fmla="*/ 20296 w 69"/>
              <a:gd name="T25" fmla="*/ 70254 h 60"/>
              <a:gd name="T26" fmla="*/ 21857 w 69"/>
              <a:gd name="T27" fmla="*/ 74938 h 60"/>
              <a:gd name="T28" fmla="*/ 28102 w 69"/>
              <a:gd name="T29" fmla="*/ 81182 h 60"/>
              <a:gd name="T30" fmla="*/ 32786 w 69"/>
              <a:gd name="T31" fmla="*/ 87427 h 60"/>
              <a:gd name="T32" fmla="*/ 39030 w 69"/>
              <a:gd name="T33" fmla="*/ 88988 h 60"/>
              <a:gd name="T34" fmla="*/ 46837 w 69"/>
              <a:gd name="T35" fmla="*/ 93672 h 60"/>
              <a:gd name="T36" fmla="*/ 54643 w 69"/>
              <a:gd name="T37" fmla="*/ 93672 h 60"/>
              <a:gd name="T38" fmla="*/ 54643 w 69"/>
              <a:gd name="T39" fmla="*/ 93672 h 60"/>
              <a:gd name="T40" fmla="*/ 62449 w 69"/>
              <a:gd name="T41" fmla="*/ 93672 h 60"/>
              <a:gd name="T42" fmla="*/ 70255 w 69"/>
              <a:gd name="T43" fmla="*/ 88988 h 60"/>
              <a:gd name="T44" fmla="*/ 74938 w 69"/>
              <a:gd name="T45" fmla="*/ 87427 h 60"/>
              <a:gd name="T46" fmla="*/ 81183 w 69"/>
              <a:gd name="T47" fmla="*/ 81182 h 60"/>
              <a:gd name="T48" fmla="*/ 87428 w 69"/>
              <a:gd name="T49" fmla="*/ 74938 h 60"/>
              <a:gd name="T50" fmla="*/ 88989 w 69"/>
              <a:gd name="T51" fmla="*/ 70254 h 60"/>
              <a:gd name="T52" fmla="*/ 92112 w 69"/>
              <a:gd name="T53" fmla="*/ 62448 h 60"/>
              <a:gd name="T54" fmla="*/ 92112 w 69"/>
              <a:gd name="T55" fmla="*/ 54642 h 60"/>
              <a:gd name="T56" fmla="*/ 92112 w 69"/>
              <a:gd name="T57" fmla="*/ 54642 h 60"/>
              <a:gd name="T58" fmla="*/ 92112 w 69"/>
              <a:gd name="T59" fmla="*/ 48397 h 60"/>
              <a:gd name="T60" fmla="*/ 92112 w 69"/>
              <a:gd name="T61" fmla="*/ 48397 h 60"/>
              <a:gd name="T62" fmla="*/ 98357 w 69"/>
              <a:gd name="T63" fmla="*/ 42152 h 60"/>
              <a:gd name="T64" fmla="*/ 99918 w 69"/>
              <a:gd name="T65" fmla="*/ 39030 h 60"/>
              <a:gd name="T66" fmla="*/ 99918 w 69"/>
              <a:gd name="T67" fmla="*/ 39030 h 60"/>
              <a:gd name="T68" fmla="*/ 99918 w 69"/>
              <a:gd name="T69" fmla="*/ 31224 h 60"/>
              <a:gd name="T70" fmla="*/ 107724 w 69"/>
              <a:gd name="T71" fmla="*/ 15612 h 60"/>
              <a:gd name="T72" fmla="*/ 54643 w 69"/>
              <a:gd name="T73" fmla="*/ 0 h 60"/>
              <a:gd name="T74" fmla="*/ 39030 w 69"/>
              <a:gd name="T75" fmla="*/ 15612 h 60"/>
              <a:gd name="T76" fmla="*/ 70255 w 69"/>
              <a:gd name="T77" fmla="*/ 15612 h 60"/>
              <a:gd name="T78" fmla="*/ 70255 w 69"/>
              <a:gd name="T79" fmla="*/ 31224 h 60"/>
              <a:gd name="T80" fmla="*/ 54643 w 69"/>
              <a:gd name="T81" fmla="*/ 39030 h 60"/>
              <a:gd name="T82" fmla="*/ 39030 w 69"/>
              <a:gd name="T83" fmla="*/ 31224 h 60"/>
              <a:gd name="T84" fmla="*/ 39030 w 69"/>
              <a:gd name="T85" fmla="*/ 15612 h 60"/>
              <a:gd name="T86" fmla="*/ 54643 w 69"/>
              <a:gd name="T87" fmla="*/ 78060 h 60"/>
              <a:gd name="T88" fmla="*/ 54643 w 69"/>
              <a:gd name="T89" fmla="*/ 78060 h 60"/>
              <a:gd name="T90" fmla="*/ 45275 w 69"/>
              <a:gd name="T91" fmla="*/ 74938 h 60"/>
              <a:gd name="T92" fmla="*/ 39030 w 69"/>
              <a:gd name="T93" fmla="*/ 70254 h 60"/>
              <a:gd name="T94" fmla="*/ 32786 w 69"/>
              <a:gd name="T95" fmla="*/ 64009 h 60"/>
              <a:gd name="T96" fmla="*/ 31224 w 69"/>
              <a:gd name="T97" fmla="*/ 54642 h 60"/>
              <a:gd name="T98" fmla="*/ 31224 w 69"/>
              <a:gd name="T99" fmla="*/ 54642 h 60"/>
              <a:gd name="T100" fmla="*/ 31224 w 69"/>
              <a:gd name="T101" fmla="*/ 53081 h 60"/>
              <a:gd name="T102" fmla="*/ 31224 w 69"/>
              <a:gd name="T103" fmla="*/ 53081 h 60"/>
              <a:gd name="T104" fmla="*/ 54643 w 69"/>
              <a:gd name="T105" fmla="*/ 54642 h 60"/>
              <a:gd name="T106" fmla="*/ 54643 w 69"/>
              <a:gd name="T107" fmla="*/ 54642 h 60"/>
              <a:gd name="T108" fmla="*/ 78061 w 69"/>
              <a:gd name="T109" fmla="*/ 53081 h 60"/>
              <a:gd name="T110" fmla="*/ 78061 w 69"/>
              <a:gd name="T111" fmla="*/ 53081 h 60"/>
              <a:gd name="T112" fmla="*/ 78061 w 69"/>
              <a:gd name="T113" fmla="*/ 54642 h 60"/>
              <a:gd name="T114" fmla="*/ 78061 w 69"/>
              <a:gd name="T115" fmla="*/ 54642 h 60"/>
              <a:gd name="T116" fmla="*/ 74938 w 69"/>
              <a:gd name="T117" fmla="*/ 64009 h 60"/>
              <a:gd name="T118" fmla="*/ 70255 w 69"/>
              <a:gd name="T119" fmla="*/ 70254 h 60"/>
              <a:gd name="T120" fmla="*/ 64010 w 69"/>
              <a:gd name="T121" fmla="*/ 74938 h 60"/>
              <a:gd name="T122" fmla="*/ 54643 w 69"/>
              <a:gd name="T123" fmla="*/ 78060 h 60"/>
              <a:gd name="T124" fmla="*/ 54643 w 69"/>
              <a:gd name="T125" fmla="*/ 78060 h 6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69" h="60">
                <a:moveTo>
                  <a:pt x="35" y="0"/>
                </a:moveTo>
                <a:lnTo>
                  <a:pt x="0" y="10"/>
                </a:lnTo>
                <a:lnTo>
                  <a:pt x="5" y="20"/>
                </a:lnTo>
                <a:lnTo>
                  <a:pt x="5" y="25"/>
                </a:lnTo>
                <a:lnTo>
                  <a:pt x="6" y="27"/>
                </a:lnTo>
                <a:lnTo>
                  <a:pt x="10" y="31"/>
                </a:lnTo>
                <a:lnTo>
                  <a:pt x="10" y="35"/>
                </a:lnTo>
                <a:lnTo>
                  <a:pt x="10" y="40"/>
                </a:lnTo>
                <a:lnTo>
                  <a:pt x="13" y="45"/>
                </a:lnTo>
                <a:lnTo>
                  <a:pt x="14" y="48"/>
                </a:lnTo>
                <a:lnTo>
                  <a:pt x="18" y="52"/>
                </a:lnTo>
                <a:lnTo>
                  <a:pt x="21" y="56"/>
                </a:lnTo>
                <a:lnTo>
                  <a:pt x="25" y="57"/>
                </a:lnTo>
                <a:lnTo>
                  <a:pt x="30" y="60"/>
                </a:lnTo>
                <a:lnTo>
                  <a:pt x="35" y="60"/>
                </a:lnTo>
                <a:lnTo>
                  <a:pt x="40" y="60"/>
                </a:lnTo>
                <a:lnTo>
                  <a:pt x="45" y="57"/>
                </a:lnTo>
                <a:lnTo>
                  <a:pt x="48" y="56"/>
                </a:lnTo>
                <a:lnTo>
                  <a:pt x="52" y="52"/>
                </a:lnTo>
                <a:lnTo>
                  <a:pt x="56" y="48"/>
                </a:lnTo>
                <a:lnTo>
                  <a:pt x="57" y="45"/>
                </a:lnTo>
                <a:lnTo>
                  <a:pt x="59" y="40"/>
                </a:lnTo>
                <a:lnTo>
                  <a:pt x="59" y="35"/>
                </a:lnTo>
                <a:lnTo>
                  <a:pt x="59" y="31"/>
                </a:lnTo>
                <a:lnTo>
                  <a:pt x="63" y="27"/>
                </a:lnTo>
                <a:lnTo>
                  <a:pt x="64" y="25"/>
                </a:lnTo>
                <a:lnTo>
                  <a:pt x="64" y="20"/>
                </a:lnTo>
                <a:lnTo>
                  <a:pt x="69" y="10"/>
                </a:lnTo>
                <a:lnTo>
                  <a:pt x="35" y="0"/>
                </a:lnTo>
                <a:close/>
                <a:moveTo>
                  <a:pt x="25" y="10"/>
                </a:moveTo>
                <a:lnTo>
                  <a:pt x="45" y="10"/>
                </a:lnTo>
                <a:lnTo>
                  <a:pt x="45" y="20"/>
                </a:lnTo>
                <a:lnTo>
                  <a:pt x="35" y="25"/>
                </a:lnTo>
                <a:lnTo>
                  <a:pt x="25" y="20"/>
                </a:lnTo>
                <a:lnTo>
                  <a:pt x="25" y="10"/>
                </a:lnTo>
                <a:close/>
                <a:moveTo>
                  <a:pt x="35" y="50"/>
                </a:moveTo>
                <a:lnTo>
                  <a:pt x="35" y="50"/>
                </a:lnTo>
                <a:lnTo>
                  <a:pt x="29" y="48"/>
                </a:lnTo>
                <a:lnTo>
                  <a:pt x="25" y="45"/>
                </a:lnTo>
                <a:lnTo>
                  <a:pt x="21" y="41"/>
                </a:lnTo>
                <a:lnTo>
                  <a:pt x="20" y="35"/>
                </a:lnTo>
                <a:lnTo>
                  <a:pt x="20" y="34"/>
                </a:lnTo>
                <a:lnTo>
                  <a:pt x="35" y="35"/>
                </a:lnTo>
                <a:lnTo>
                  <a:pt x="50" y="34"/>
                </a:lnTo>
                <a:lnTo>
                  <a:pt x="50" y="35"/>
                </a:lnTo>
                <a:lnTo>
                  <a:pt x="48" y="41"/>
                </a:lnTo>
                <a:lnTo>
                  <a:pt x="45" y="45"/>
                </a:lnTo>
                <a:lnTo>
                  <a:pt x="41" y="48"/>
                </a:lnTo>
                <a:lnTo>
                  <a:pt x="35" y="5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91" name="Freeform 93">
            <a:extLst>
              <a:ext uri="{FF2B5EF4-FFF2-40B4-BE49-F238E27FC236}">
                <a16:creationId xmlns:a16="http://schemas.microsoft.com/office/drawing/2014/main" id="{AD45890F-3BB8-45A9-B3F9-1511F4B22452}"/>
              </a:ext>
            </a:extLst>
          </p:cNvPr>
          <p:cNvSpPr>
            <a:spLocks noEditPoints="1"/>
          </p:cNvSpPr>
          <p:nvPr/>
        </p:nvSpPr>
        <p:spPr bwMode="auto">
          <a:xfrm>
            <a:off x="11156951" y="2279651"/>
            <a:ext cx="162983" cy="82549"/>
          </a:xfrm>
          <a:custGeom>
            <a:avLst/>
            <a:gdLst>
              <a:gd name="T0" fmla="*/ 61658 w 79"/>
              <a:gd name="T1" fmla="*/ 0 h 40"/>
              <a:gd name="T2" fmla="*/ 36995 w 79"/>
              <a:gd name="T3" fmla="*/ 4567 h 40"/>
              <a:gd name="T4" fmla="*/ 16956 w 79"/>
              <a:gd name="T5" fmla="*/ 13700 h 40"/>
              <a:gd name="T6" fmla="*/ 4624 w 79"/>
              <a:gd name="T7" fmla="*/ 27400 h 40"/>
              <a:gd name="T8" fmla="*/ 0 w 79"/>
              <a:gd name="T9" fmla="*/ 45666 h 40"/>
              <a:gd name="T10" fmla="*/ 121774 w 79"/>
              <a:gd name="T11" fmla="*/ 60888 h 40"/>
              <a:gd name="T12" fmla="*/ 121774 w 79"/>
              <a:gd name="T13" fmla="*/ 45666 h 40"/>
              <a:gd name="T14" fmla="*/ 118691 w 79"/>
              <a:gd name="T15" fmla="*/ 27400 h 40"/>
              <a:gd name="T16" fmla="*/ 104818 w 79"/>
              <a:gd name="T17" fmla="*/ 13700 h 40"/>
              <a:gd name="T18" fmla="*/ 86321 w 79"/>
              <a:gd name="T19" fmla="*/ 4567 h 40"/>
              <a:gd name="T20" fmla="*/ 61658 w 79"/>
              <a:gd name="T21" fmla="*/ 0 h 40"/>
              <a:gd name="T22" fmla="*/ 61658 w 79"/>
              <a:gd name="T23" fmla="*/ 53277 h 40"/>
              <a:gd name="T24" fmla="*/ 57033 w 79"/>
              <a:gd name="T25" fmla="*/ 53277 h 40"/>
              <a:gd name="T26" fmla="*/ 53951 w 79"/>
              <a:gd name="T27" fmla="*/ 50233 h 40"/>
              <a:gd name="T28" fmla="*/ 53951 w 79"/>
              <a:gd name="T29" fmla="*/ 45666 h 40"/>
              <a:gd name="T30" fmla="*/ 55492 w 79"/>
              <a:gd name="T31" fmla="*/ 39577 h 40"/>
              <a:gd name="T32" fmla="*/ 61658 w 79"/>
              <a:gd name="T33" fmla="*/ 38055 h 40"/>
              <a:gd name="T34" fmla="*/ 64741 w 79"/>
              <a:gd name="T35" fmla="*/ 38055 h 40"/>
              <a:gd name="T36" fmla="*/ 69365 w 79"/>
              <a:gd name="T37" fmla="*/ 42622 h 40"/>
              <a:gd name="T38" fmla="*/ 69365 w 79"/>
              <a:gd name="T39" fmla="*/ 45666 h 40"/>
              <a:gd name="T40" fmla="*/ 67823 w 79"/>
              <a:gd name="T41" fmla="*/ 51755 h 40"/>
              <a:gd name="T42" fmla="*/ 61658 w 79"/>
              <a:gd name="T43" fmla="*/ 53277 h 40"/>
              <a:gd name="T44" fmla="*/ 61658 w 79"/>
              <a:gd name="T45" fmla="*/ 30444 h 40"/>
              <a:gd name="T46" fmla="*/ 57033 w 79"/>
              <a:gd name="T47" fmla="*/ 30444 h 40"/>
              <a:gd name="T48" fmla="*/ 53951 w 79"/>
              <a:gd name="T49" fmla="*/ 27400 h 40"/>
              <a:gd name="T50" fmla="*/ 53951 w 79"/>
              <a:gd name="T51" fmla="*/ 22833 h 40"/>
              <a:gd name="T52" fmla="*/ 55492 w 79"/>
              <a:gd name="T53" fmla="*/ 18266 h 40"/>
              <a:gd name="T54" fmla="*/ 61658 w 79"/>
              <a:gd name="T55" fmla="*/ 15222 h 40"/>
              <a:gd name="T56" fmla="*/ 64741 w 79"/>
              <a:gd name="T57" fmla="*/ 15222 h 40"/>
              <a:gd name="T58" fmla="*/ 69365 w 79"/>
              <a:gd name="T59" fmla="*/ 19789 h 40"/>
              <a:gd name="T60" fmla="*/ 69365 w 79"/>
              <a:gd name="T61" fmla="*/ 22833 h 40"/>
              <a:gd name="T62" fmla="*/ 67823 w 79"/>
              <a:gd name="T63" fmla="*/ 28922 h 40"/>
              <a:gd name="T64" fmla="*/ 61658 w 79"/>
              <a:gd name="T65" fmla="*/ 30444 h 4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9" h="40">
                <a:moveTo>
                  <a:pt x="40" y="0"/>
                </a:moveTo>
                <a:lnTo>
                  <a:pt x="40" y="0"/>
                </a:lnTo>
                <a:lnTo>
                  <a:pt x="31" y="0"/>
                </a:lnTo>
                <a:lnTo>
                  <a:pt x="24" y="3"/>
                </a:lnTo>
                <a:lnTo>
                  <a:pt x="18" y="5"/>
                </a:lnTo>
                <a:lnTo>
                  <a:pt x="11" y="9"/>
                </a:lnTo>
                <a:lnTo>
                  <a:pt x="7" y="13"/>
                </a:lnTo>
                <a:lnTo>
                  <a:pt x="3" y="18"/>
                </a:lnTo>
                <a:lnTo>
                  <a:pt x="2" y="24"/>
                </a:lnTo>
                <a:lnTo>
                  <a:pt x="0" y="30"/>
                </a:lnTo>
                <a:lnTo>
                  <a:pt x="0" y="40"/>
                </a:lnTo>
                <a:lnTo>
                  <a:pt x="79" y="40"/>
                </a:lnTo>
                <a:lnTo>
                  <a:pt x="79" y="30"/>
                </a:lnTo>
                <a:lnTo>
                  <a:pt x="78" y="24"/>
                </a:lnTo>
                <a:lnTo>
                  <a:pt x="77" y="18"/>
                </a:lnTo>
                <a:lnTo>
                  <a:pt x="73" y="13"/>
                </a:lnTo>
                <a:lnTo>
                  <a:pt x="68" y="9"/>
                </a:lnTo>
                <a:lnTo>
                  <a:pt x="62" y="5"/>
                </a:lnTo>
                <a:lnTo>
                  <a:pt x="56" y="3"/>
                </a:lnTo>
                <a:lnTo>
                  <a:pt x="48" y="0"/>
                </a:lnTo>
                <a:lnTo>
                  <a:pt x="40" y="0"/>
                </a:lnTo>
                <a:close/>
                <a:moveTo>
                  <a:pt x="40" y="35"/>
                </a:moveTo>
                <a:lnTo>
                  <a:pt x="40" y="35"/>
                </a:lnTo>
                <a:lnTo>
                  <a:pt x="37" y="35"/>
                </a:lnTo>
                <a:lnTo>
                  <a:pt x="36" y="34"/>
                </a:lnTo>
                <a:lnTo>
                  <a:pt x="35" y="33"/>
                </a:lnTo>
                <a:lnTo>
                  <a:pt x="35" y="30"/>
                </a:lnTo>
                <a:lnTo>
                  <a:pt x="35" y="28"/>
                </a:lnTo>
                <a:lnTo>
                  <a:pt x="36" y="26"/>
                </a:lnTo>
                <a:lnTo>
                  <a:pt x="37" y="25"/>
                </a:lnTo>
                <a:lnTo>
                  <a:pt x="40" y="25"/>
                </a:lnTo>
                <a:lnTo>
                  <a:pt x="42" y="25"/>
                </a:lnTo>
                <a:lnTo>
                  <a:pt x="44" y="26"/>
                </a:lnTo>
                <a:lnTo>
                  <a:pt x="45" y="28"/>
                </a:lnTo>
                <a:lnTo>
                  <a:pt x="45" y="30"/>
                </a:lnTo>
                <a:lnTo>
                  <a:pt x="45" y="33"/>
                </a:lnTo>
                <a:lnTo>
                  <a:pt x="44" y="34"/>
                </a:lnTo>
                <a:lnTo>
                  <a:pt x="42" y="35"/>
                </a:lnTo>
                <a:lnTo>
                  <a:pt x="40" y="35"/>
                </a:lnTo>
                <a:close/>
                <a:moveTo>
                  <a:pt x="40" y="20"/>
                </a:moveTo>
                <a:lnTo>
                  <a:pt x="40" y="20"/>
                </a:lnTo>
                <a:lnTo>
                  <a:pt x="37" y="20"/>
                </a:lnTo>
                <a:lnTo>
                  <a:pt x="36" y="19"/>
                </a:lnTo>
                <a:lnTo>
                  <a:pt x="35" y="18"/>
                </a:lnTo>
                <a:lnTo>
                  <a:pt x="35" y="15"/>
                </a:lnTo>
                <a:lnTo>
                  <a:pt x="35" y="13"/>
                </a:lnTo>
                <a:lnTo>
                  <a:pt x="36" y="12"/>
                </a:lnTo>
                <a:lnTo>
                  <a:pt x="37" y="10"/>
                </a:lnTo>
                <a:lnTo>
                  <a:pt x="40" y="10"/>
                </a:lnTo>
                <a:lnTo>
                  <a:pt x="42" y="10"/>
                </a:lnTo>
                <a:lnTo>
                  <a:pt x="44" y="12"/>
                </a:lnTo>
                <a:lnTo>
                  <a:pt x="45" y="13"/>
                </a:lnTo>
                <a:lnTo>
                  <a:pt x="45" y="15"/>
                </a:lnTo>
                <a:lnTo>
                  <a:pt x="45" y="18"/>
                </a:lnTo>
                <a:lnTo>
                  <a:pt x="44" y="19"/>
                </a:lnTo>
                <a:lnTo>
                  <a:pt x="42" y="20"/>
                </a:lnTo>
                <a:lnTo>
                  <a:pt x="40" y="2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92" name="Freeform 94">
            <a:extLst>
              <a:ext uri="{FF2B5EF4-FFF2-40B4-BE49-F238E27FC236}">
                <a16:creationId xmlns:a16="http://schemas.microsoft.com/office/drawing/2014/main" id="{F4A8EBFD-7468-4EAE-99D9-F903BC5BA188}"/>
              </a:ext>
            </a:extLst>
          </p:cNvPr>
          <p:cNvSpPr>
            <a:spLocks noEditPoints="1"/>
          </p:cNvSpPr>
          <p:nvPr/>
        </p:nvSpPr>
        <p:spPr bwMode="auto">
          <a:xfrm>
            <a:off x="6743701" y="2611967"/>
            <a:ext cx="124884" cy="150284"/>
          </a:xfrm>
          <a:custGeom>
            <a:avLst/>
            <a:gdLst>
              <a:gd name="T0" fmla="*/ 93672 w 59"/>
              <a:gd name="T1" fmla="*/ 15190 h 74"/>
              <a:gd name="T2" fmla="*/ 90497 w 59"/>
              <a:gd name="T3" fmla="*/ 4557 h 74"/>
              <a:gd name="T4" fmla="*/ 77795 w 59"/>
              <a:gd name="T5" fmla="*/ 0 h 74"/>
              <a:gd name="T6" fmla="*/ 73032 w 59"/>
              <a:gd name="T7" fmla="*/ 1519 h 74"/>
              <a:gd name="T8" fmla="*/ 65094 w 59"/>
              <a:gd name="T9" fmla="*/ 9114 h 74"/>
              <a:gd name="T10" fmla="*/ 63506 w 59"/>
              <a:gd name="T11" fmla="*/ 15190 h 74"/>
              <a:gd name="T12" fmla="*/ 58743 w 59"/>
              <a:gd name="T13" fmla="*/ 4557 h 74"/>
              <a:gd name="T14" fmla="*/ 47630 w 59"/>
              <a:gd name="T15" fmla="*/ 0 h 74"/>
              <a:gd name="T16" fmla="*/ 41279 w 59"/>
              <a:gd name="T17" fmla="*/ 1519 h 74"/>
              <a:gd name="T18" fmla="*/ 33341 w 59"/>
              <a:gd name="T19" fmla="*/ 9114 h 74"/>
              <a:gd name="T20" fmla="*/ 31753 w 59"/>
              <a:gd name="T21" fmla="*/ 15190 h 74"/>
              <a:gd name="T22" fmla="*/ 26990 w 59"/>
              <a:gd name="T23" fmla="*/ 4557 h 74"/>
              <a:gd name="T24" fmla="*/ 15877 w 59"/>
              <a:gd name="T25" fmla="*/ 0 h 74"/>
              <a:gd name="T26" fmla="*/ 9526 w 59"/>
              <a:gd name="T27" fmla="*/ 1519 h 74"/>
              <a:gd name="T28" fmla="*/ 1588 w 59"/>
              <a:gd name="T29" fmla="*/ 9114 h 74"/>
              <a:gd name="T30" fmla="*/ 0 w 59"/>
              <a:gd name="T31" fmla="*/ 15190 h 74"/>
              <a:gd name="T32" fmla="*/ 7938 w 59"/>
              <a:gd name="T33" fmla="*/ 75950 h 74"/>
              <a:gd name="T34" fmla="*/ 7938 w 59"/>
              <a:gd name="T35" fmla="*/ 82026 h 74"/>
              <a:gd name="T36" fmla="*/ 14289 w 59"/>
              <a:gd name="T37" fmla="*/ 95697 h 74"/>
              <a:gd name="T38" fmla="*/ 25403 w 59"/>
              <a:gd name="T39" fmla="*/ 107849 h 74"/>
              <a:gd name="T40" fmla="*/ 39692 w 59"/>
              <a:gd name="T41" fmla="*/ 112406 h 74"/>
              <a:gd name="T42" fmla="*/ 47630 w 59"/>
              <a:gd name="T43" fmla="*/ 112406 h 74"/>
              <a:gd name="T44" fmla="*/ 63506 w 59"/>
              <a:gd name="T45" fmla="*/ 109368 h 74"/>
              <a:gd name="T46" fmla="*/ 74620 w 59"/>
              <a:gd name="T47" fmla="*/ 101773 h 74"/>
              <a:gd name="T48" fmla="*/ 82558 w 59"/>
              <a:gd name="T49" fmla="*/ 89621 h 74"/>
              <a:gd name="T50" fmla="*/ 85734 w 59"/>
              <a:gd name="T51" fmla="*/ 75950 h 74"/>
              <a:gd name="T52" fmla="*/ 93672 w 59"/>
              <a:gd name="T53" fmla="*/ 19747 h 74"/>
              <a:gd name="T54" fmla="*/ 93672 w 59"/>
              <a:gd name="T55" fmla="*/ 15190 h 74"/>
              <a:gd name="T56" fmla="*/ 47630 w 59"/>
              <a:gd name="T57" fmla="*/ 97216 h 74"/>
              <a:gd name="T58" fmla="*/ 31753 w 59"/>
              <a:gd name="T59" fmla="*/ 89621 h 74"/>
              <a:gd name="T60" fmla="*/ 23815 w 59"/>
              <a:gd name="T61" fmla="*/ 75950 h 74"/>
              <a:gd name="T62" fmla="*/ 69857 w 59"/>
              <a:gd name="T63" fmla="*/ 75950 h 74"/>
              <a:gd name="T64" fmla="*/ 63506 w 59"/>
              <a:gd name="T65" fmla="*/ 89621 h 74"/>
              <a:gd name="T66" fmla="*/ 47630 w 59"/>
              <a:gd name="T67" fmla="*/ 97216 h 7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59" h="74">
                <a:moveTo>
                  <a:pt x="59" y="10"/>
                </a:moveTo>
                <a:lnTo>
                  <a:pt x="59" y="10"/>
                </a:lnTo>
                <a:lnTo>
                  <a:pt x="58" y="6"/>
                </a:lnTo>
                <a:lnTo>
                  <a:pt x="57" y="3"/>
                </a:lnTo>
                <a:lnTo>
                  <a:pt x="53" y="1"/>
                </a:lnTo>
                <a:lnTo>
                  <a:pt x="49" y="0"/>
                </a:lnTo>
                <a:lnTo>
                  <a:pt x="46" y="1"/>
                </a:lnTo>
                <a:lnTo>
                  <a:pt x="42" y="3"/>
                </a:lnTo>
                <a:lnTo>
                  <a:pt x="41" y="6"/>
                </a:lnTo>
                <a:lnTo>
                  <a:pt x="40" y="10"/>
                </a:lnTo>
                <a:lnTo>
                  <a:pt x="38" y="6"/>
                </a:lnTo>
                <a:lnTo>
                  <a:pt x="37" y="3"/>
                </a:lnTo>
                <a:lnTo>
                  <a:pt x="33" y="1"/>
                </a:lnTo>
                <a:lnTo>
                  <a:pt x="30" y="0"/>
                </a:lnTo>
                <a:lnTo>
                  <a:pt x="26" y="1"/>
                </a:lnTo>
                <a:lnTo>
                  <a:pt x="22" y="3"/>
                </a:lnTo>
                <a:lnTo>
                  <a:pt x="21" y="6"/>
                </a:lnTo>
                <a:lnTo>
                  <a:pt x="20" y="10"/>
                </a:lnTo>
                <a:lnTo>
                  <a:pt x="19" y="6"/>
                </a:lnTo>
                <a:lnTo>
                  <a:pt x="17" y="3"/>
                </a:lnTo>
                <a:lnTo>
                  <a:pt x="14" y="1"/>
                </a:lnTo>
                <a:lnTo>
                  <a:pt x="10" y="0"/>
                </a:lnTo>
                <a:lnTo>
                  <a:pt x="6" y="1"/>
                </a:lnTo>
                <a:lnTo>
                  <a:pt x="3" y="3"/>
                </a:lnTo>
                <a:lnTo>
                  <a:pt x="1" y="6"/>
                </a:lnTo>
                <a:lnTo>
                  <a:pt x="0" y="10"/>
                </a:lnTo>
                <a:lnTo>
                  <a:pt x="0" y="13"/>
                </a:lnTo>
                <a:lnTo>
                  <a:pt x="5" y="50"/>
                </a:lnTo>
                <a:lnTo>
                  <a:pt x="5" y="54"/>
                </a:lnTo>
                <a:lnTo>
                  <a:pt x="7" y="59"/>
                </a:lnTo>
                <a:lnTo>
                  <a:pt x="9" y="63"/>
                </a:lnTo>
                <a:lnTo>
                  <a:pt x="12" y="67"/>
                </a:lnTo>
                <a:lnTo>
                  <a:pt x="16" y="71"/>
                </a:lnTo>
                <a:lnTo>
                  <a:pt x="20" y="72"/>
                </a:lnTo>
                <a:lnTo>
                  <a:pt x="25" y="74"/>
                </a:lnTo>
                <a:lnTo>
                  <a:pt x="30" y="74"/>
                </a:lnTo>
                <a:lnTo>
                  <a:pt x="35" y="74"/>
                </a:lnTo>
                <a:lnTo>
                  <a:pt x="40" y="72"/>
                </a:lnTo>
                <a:lnTo>
                  <a:pt x="43" y="71"/>
                </a:lnTo>
                <a:lnTo>
                  <a:pt x="47" y="67"/>
                </a:lnTo>
                <a:lnTo>
                  <a:pt x="51" y="63"/>
                </a:lnTo>
                <a:lnTo>
                  <a:pt x="52" y="59"/>
                </a:lnTo>
                <a:lnTo>
                  <a:pt x="54" y="54"/>
                </a:lnTo>
                <a:lnTo>
                  <a:pt x="54" y="50"/>
                </a:lnTo>
                <a:lnTo>
                  <a:pt x="59" y="13"/>
                </a:lnTo>
                <a:lnTo>
                  <a:pt x="59" y="10"/>
                </a:lnTo>
                <a:close/>
                <a:moveTo>
                  <a:pt x="30" y="64"/>
                </a:moveTo>
                <a:lnTo>
                  <a:pt x="30" y="64"/>
                </a:lnTo>
                <a:lnTo>
                  <a:pt x="24" y="63"/>
                </a:lnTo>
                <a:lnTo>
                  <a:pt x="20" y="59"/>
                </a:lnTo>
                <a:lnTo>
                  <a:pt x="16" y="56"/>
                </a:lnTo>
                <a:lnTo>
                  <a:pt x="15" y="50"/>
                </a:lnTo>
                <a:lnTo>
                  <a:pt x="44" y="50"/>
                </a:lnTo>
                <a:lnTo>
                  <a:pt x="43" y="56"/>
                </a:lnTo>
                <a:lnTo>
                  <a:pt x="40" y="59"/>
                </a:lnTo>
                <a:lnTo>
                  <a:pt x="36" y="63"/>
                </a:lnTo>
                <a:lnTo>
                  <a:pt x="30" y="64"/>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93" name="Freeform 95">
            <a:extLst>
              <a:ext uri="{FF2B5EF4-FFF2-40B4-BE49-F238E27FC236}">
                <a16:creationId xmlns:a16="http://schemas.microsoft.com/office/drawing/2014/main" id="{FE67F5EA-5F78-49AA-941C-491224C34DB0}"/>
              </a:ext>
            </a:extLst>
          </p:cNvPr>
          <p:cNvSpPr>
            <a:spLocks/>
          </p:cNvSpPr>
          <p:nvPr/>
        </p:nvSpPr>
        <p:spPr bwMode="auto">
          <a:xfrm>
            <a:off x="6724651" y="2781301"/>
            <a:ext cx="35983" cy="74084"/>
          </a:xfrm>
          <a:custGeom>
            <a:avLst/>
            <a:gdLst>
              <a:gd name="T0" fmla="*/ 28102 w 20"/>
              <a:gd name="T1" fmla="*/ 0 h 36"/>
              <a:gd name="T2" fmla="*/ 28102 w 20"/>
              <a:gd name="T3" fmla="*/ 0 h 36"/>
              <a:gd name="T4" fmla="*/ 15456 w 20"/>
              <a:gd name="T5" fmla="*/ 6245 h 36"/>
              <a:gd name="T6" fmla="*/ 7026 w 20"/>
              <a:gd name="T7" fmla="*/ 15612 h 36"/>
              <a:gd name="T8" fmla="*/ 1405 w 20"/>
              <a:gd name="T9" fmla="*/ 26540 h 36"/>
              <a:gd name="T10" fmla="*/ 0 w 20"/>
              <a:gd name="T11" fmla="*/ 40591 h 36"/>
              <a:gd name="T12" fmla="*/ 0 w 20"/>
              <a:gd name="T13" fmla="*/ 56203 h 36"/>
              <a:gd name="T14" fmla="*/ 28102 w 20"/>
              <a:gd name="T15" fmla="*/ 56203 h 36"/>
              <a:gd name="T16" fmla="*/ 28102 w 20"/>
              <a:gd name="T17" fmla="*/ 0 h 3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0" h="36">
                <a:moveTo>
                  <a:pt x="20" y="0"/>
                </a:moveTo>
                <a:lnTo>
                  <a:pt x="20" y="0"/>
                </a:lnTo>
                <a:lnTo>
                  <a:pt x="11" y="4"/>
                </a:lnTo>
                <a:lnTo>
                  <a:pt x="5" y="10"/>
                </a:lnTo>
                <a:lnTo>
                  <a:pt x="1" y="17"/>
                </a:lnTo>
                <a:lnTo>
                  <a:pt x="0" y="26"/>
                </a:lnTo>
                <a:lnTo>
                  <a:pt x="0" y="36"/>
                </a:lnTo>
                <a:lnTo>
                  <a:pt x="20" y="36"/>
                </a:lnTo>
                <a:lnTo>
                  <a:pt x="20"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94" name="Freeform 96">
            <a:extLst>
              <a:ext uri="{FF2B5EF4-FFF2-40B4-BE49-F238E27FC236}">
                <a16:creationId xmlns:a16="http://schemas.microsoft.com/office/drawing/2014/main" id="{738FC4FE-1654-4040-A3F5-611035AD4CC5}"/>
              </a:ext>
            </a:extLst>
          </p:cNvPr>
          <p:cNvSpPr>
            <a:spLocks noEditPoints="1"/>
          </p:cNvSpPr>
          <p:nvPr/>
        </p:nvSpPr>
        <p:spPr bwMode="auto">
          <a:xfrm>
            <a:off x="6773333" y="2774952"/>
            <a:ext cx="112184" cy="80433"/>
          </a:xfrm>
          <a:custGeom>
            <a:avLst/>
            <a:gdLst>
              <a:gd name="T0" fmla="*/ 23418 w 54"/>
              <a:gd name="T1" fmla="*/ 0 h 40"/>
              <a:gd name="T2" fmla="*/ 23418 w 54"/>
              <a:gd name="T3" fmla="*/ 0 h 40"/>
              <a:gd name="T4" fmla="*/ 10928 w 54"/>
              <a:gd name="T5" fmla="*/ 0 h 40"/>
              <a:gd name="T6" fmla="*/ 0 w 54"/>
              <a:gd name="T7" fmla="*/ 4567 h 40"/>
              <a:gd name="T8" fmla="*/ 0 w 54"/>
              <a:gd name="T9" fmla="*/ 60888 h 40"/>
              <a:gd name="T10" fmla="*/ 84305 w 54"/>
              <a:gd name="T11" fmla="*/ 60888 h 40"/>
              <a:gd name="T12" fmla="*/ 84305 w 54"/>
              <a:gd name="T13" fmla="*/ 45666 h 40"/>
              <a:gd name="T14" fmla="*/ 84305 w 54"/>
              <a:gd name="T15" fmla="*/ 45666 h 40"/>
              <a:gd name="T16" fmla="*/ 82744 w 54"/>
              <a:gd name="T17" fmla="*/ 36533 h 40"/>
              <a:gd name="T18" fmla="*/ 81183 w 54"/>
              <a:gd name="T19" fmla="*/ 25877 h 40"/>
              <a:gd name="T20" fmla="*/ 74938 w 54"/>
              <a:gd name="T21" fmla="*/ 18266 h 40"/>
              <a:gd name="T22" fmla="*/ 67132 w 54"/>
              <a:gd name="T23" fmla="*/ 13700 h 40"/>
              <a:gd name="T24" fmla="*/ 57765 w 54"/>
              <a:gd name="T25" fmla="*/ 7611 h 40"/>
              <a:gd name="T26" fmla="*/ 48397 w 54"/>
              <a:gd name="T27" fmla="*/ 4567 h 40"/>
              <a:gd name="T28" fmla="*/ 35908 w 54"/>
              <a:gd name="T29" fmla="*/ 0 h 40"/>
              <a:gd name="T30" fmla="*/ 23418 w 54"/>
              <a:gd name="T31" fmla="*/ 0 h 40"/>
              <a:gd name="T32" fmla="*/ 23418 w 54"/>
              <a:gd name="T33" fmla="*/ 0 h 40"/>
              <a:gd name="T34" fmla="*/ 23418 w 54"/>
              <a:gd name="T35" fmla="*/ 30444 h 40"/>
              <a:gd name="T36" fmla="*/ 23418 w 54"/>
              <a:gd name="T37" fmla="*/ 30444 h 40"/>
              <a:gd name="T38" fmla="*/ 18734 w 54"/>
              <a:gd name="T39" fmla="*/ 30444 h 40"/>
              <a:gd name="T40" fmla="*/ 17173 w 54"/>
              <a:gd name="T41" fmla="*/ 28922 h 40"/>
              <a:gd name="T42" fmla="*/ 15612 w 54"/>
              <a:gd name="T43" fmla="*/ 25877 h 40"/>
              <a:gd name="T44" fmla="*/ 15612 w 54"/>
              <a:gd name="T45" fmla="*/ 22833 h 40"/>
              <a:gd name="T46" fmla="*/ 15612 w 54"/>
              <a:gd name="T47" fmla="*/ 22833 h 40"/>
              <a:gd name="T48" fmla="*/ 15612 w 54"/>
              <a:gd name="T49" fmla="*/ 18266 h 40"/>
              <a:gd name="T50" fmla="*/ 17173 w 54"/>
              <a:gd name="T51" fmla="*/ 16744 h 40"/>
              <a:gd name="T52" fmla="*/ 18734 w 54"/>
              <a:gd name="T53" fmla="*/ 15222 h 40"/>
              <a:gd name="T54" fmla="*/ 23418 w 54"/>
              <a:gd name="T55" fmla="*/ 15222 h 40"/>
              <a:gd name="T56" fmla="*/ 23418 w 54"/>
              <a:gd name="T57" fmla="*/ 15222 h 40"/>
              <a:gd name="T58" fmla="*/ 26540 w 54"/>
              <a:gd name="T59" fmla="*/ 15222 h 40"/>
              <a:gd name="T60" fmla="*/ 28102 w 54"/>
              <a:gd name="T61" fmla="*/ 16744 h 40"/>
              <a:gd name="T62" fmla="*/ 31224 w 54"/>
              <a:gd name="T63" fmla="*/ 18266 h 40"/>
              <a:gd name="T64" fmla="*/ 31224 w 54"/>
              <a:gd name="T65" fmla="*/ 22833 h 40"/>
              <a:gd name="T66" fmla="*/ 31224 w 54"/>
              <a:gd name="T67" fmla="*/ 22833 h 40"/>
              <a:gd name="T68" fmla="*/ 31224 w 54"/>
              <a:gd name="T69" fmla="*/ 25877 h 40"/>
              <a:gd name="T70" fmla="*/ 28102 w 54"/>
              <a:gd name="T71" fmla="*/ 28922 h 40"/>
              <a:gd name="T72" fmla="*/ 26540 w 54"/>
              <a:gd name="T73" fmla="*/ 30444 h 40"/>
              <a:gd name="T74" fmla="*/ 23418 w 54"/>
              <a:gd name="T75" fmla="*/ 30444 h 40"/>
              <a:gd name="T76" fmla="*/ 23418 w 54"/>
              <a:gd name="T77" fmla="*/ 30444 h 4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54" h="40">
                <a:moveTo>
                  <a:pt x="15" y="0"/>
                </a:moveTo>
                <a:lnTo>
                  <a:pt x="15" y="0"/>
                </a:lnTo>
                <a:lnTo>
                  <a:pt x="7" y="0"/>
                </a:lnTo>
                <a:lnTo>
                  <a:pt x="0" y="3"/>
                </a:lnTo>
                <a:lnTo>
                  <a:pt x="0" y="40"/>
                </a:lnTo>
                <a:lnTo>
                  <a:pt x="54" y="40"/>
                </a:lnTo>
                <a:lnTo>
                  <a:pt x="54" y="30"/>
                </a:lnTo>
                <a:lnTo>
                  <a:pt x="53" y="24"/>
                </a:lnTo>
                <a:lnTo>
                  <a:pt x="52" y="17"/>
                </a:lnTo>
                <a:lnTo>
                  <a:pt x="48" y="12"/>
                </a:lnTo>
                <a:lnTo>
                  <a:pt x="43" y="9"/>
                </a:lnTo>
                <a:lnTo>
                  <a:pt x="37" y="5"/>
                </a:lnTo>
                <a:lnTo>
                  <a:pt x="31" y="3"/>
                </a:lnTo>
                <a:lnTo>
                  <a:pt x="23" y="0"/>
                </a:lnTo>
                <a:lnTo>
                  <a:pt x="15" y="0"/>
                </a:lnTo>
                <a:close/>
                <a:moveTo>
                  <a:pt x="15" y="20"/>
                </a:moveTo>
                <a:lnTo>
                  <a:pt x="15" y="20"/>
                </a:lnTo>
                <a:lnTo>
                  <a:pt x="12" y="20"/>
                </a:lnTo>
                <a:lnTo>
                  <a:pt x="11" y="19"/>
                </a:lnTo>
                <a:lnTo>
                  <a:pt x="10" y="17"/>
                </a:lnTo>
                <a:lnTo>
                  <a:pt x="10" y="15"/>
                </a:lnTo>
                <a:lnTo>
                  <a:pt x="10" y="12"/>
                </a:lnTo>
                <a:lnTo>
                  <a:pt x="11" y="11"/>
                </a:lnTo>
                <a:lnTo>
                  <a:pt x="12" y="10"/>
                </a:lnTo>
                <a:lnTo>
                  <a:pt x="15" y="10"/>
                </a:lnTo>
                <a:lnTo>
                  <a:pt x="17" y="10"/>
                </a:lnTo>
                <a:lnTo>
                  <a:pt x="18" y="11"/>
                </a:lnTo>
                <a:lnTo>
                  <a:pt x="20" y="12"/>
                </a:lnTo>
                <a:lnTo>
                  <a:pt x="20" y="15"/>
                </a:lnTo>
                <a:lnTo>
                  <a:pt x="20" y="17"/>
                </a:lnTo>
                <a:lnTo>
                  <a:pt x="18" y="19"/>
                </a:lnTo>
                <a:lnTo>
                  <a:pt x="17" y="20"/>
                </a:lnTo>
                <a:lnTo>
                  <a:pt x="15" y="2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95" name="Freeform 97">
            <a:extLst>
              <a:ext uri="{FF2B5EF4-FFF2-40B4-BE49-F238E27FC236}">
                <a16:creationId xmlns:a16="http://schemas.microsoft.com/office/drawing/2014/main" id="{EE8A8D8F-10EE-4BF9-B353-A92414D28EE8}"/>
              </a:ext>
            </a:extLst>
          </p:cNvPr>
          <p:cNvSpPr>
            <a:spLocks/>
          </p:cNvSpPr>
          <p:nvPr/>
        </p:nvSpPr>
        <p:spPr bwMode="auto">
          <a:xfrm>
            <a:off x="7217833" y="2781301"/>
            <a:ext cx="160867" cy="74084"/>
          </a:xfrm>
          <a:custGeom>
            <a:avLst/>
            <a:gdLst>
              <a:gd name="T0" fmla="*/ 87862 w 79"/>
              <a:gd name="T1" fmla="*/ 0 h 37"/>
              <a:gd name="T2" fmla="*/ 83238 w 79"/>
              <a:gd name="T3" fmla="*/ 0 h 37"/>
              <a:gd name="T4" fmla="*/ 60116 w 79"/>
              <a:gd name="T5" fmla="*/ 16709 h 37"/>
              <a:gd name="T6" fmla="*/ 38536 w 79"/>
              <a:gd name="T7" fmla="*/ 0 h 37"/>
              <a:gd name="T8" fmla="*/ 33912 w 79"/>
              <a:gd name="T9" fmla="*/ 0 h 37"/>
              <a:gd name="T10" fmla="*/ 33912 w 79"/>
              <a:gd name="T11" fmla="*/ 0 h 37"/>
              <a:gd name="T12" fmla="*/ 18497 w 79"/>
              <a:gd name="T13" fmla="*/ 7595 h 37"/>
              <a:gd name="T14" fmla="*/ 9249 w 79"/>
              <a:gd name="T15" fmla="*/ 16709 h 37"/>
              <a:gd name="T16" fmla="*/ 6166 w 79"/>
              <a:gd name="T17" fmla="*/ 21266 h 37"/>
              <a:gd name="T18" fmla="*/ 1541 w 79"/>
              <a:gd name="T19" fmla="*/ 27342 h 37"/>
              <a:gd name="T20" fmla="*/ 0 w 79"/>
              <a:gd name="T21" fmla="*/ 33418 h 37"/>
              <a:gd name="T22" fmla="*/ 0 w 79"/>
              <a:gd name="T23" fmla="*/ 41013 h 37"/>
              <a:gd name="T24" fmla="*/ 0 w 79"/>
              <a:gd name="T25" fmla="*/ 56203 h 37"/>
              <a:gd name="T26" fmla="*/ 121774 w 79"/>
              <a:gd name="T27" fmla="*/ 56203 h 37"/>
              <a:gd name="T28" fmla="*/ 121774 w 79"/>
              <a:gd name="T29" fmla="*/ 41013 h 37"/>
              <a:gd name="T30" fmla="*/ 121774 w 79"/>
              <a:gd name="T31" fmla="*/ 41013 h 37"/>
              <a:gd name="T32" fmla="*/ 121774 w 79"/>
              <a:gd name="T33" fmla="*/ 33418 h 37"/>
              <a:gd name="T34" fmla="*/ 120233 w 79"/>
              <a:gd name="T35" fmla="*/ 27342 h 37"/>
              <a:gd name="T36" fmla="*/ 115608 w 79"/>
              <a:gd name="T37" fmla="*/ 21266 h 37"/>
              <a:gd name="T38" fmla="*/ 112525 w 79"/>
              <a:gd name="T39" fmla="*/ 16709 h 37"/>
              <a:gd name="T40" fmla="*/ 103277 w 79"/>
              <a:gd name="T41" fmla="*/ 7595 h 37"/>
              <a:gd name="T42" fmla="*/ 87862 w 79"/>
              <a:gd name="T43" fmla="*/ 0 h 37"/>
              <a:gd name="T44" fmla="*/ 87862 w 79"/>
              <a:gd name="T45" fmla="*/ 0 h 3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79" h="37">
                <a:moveTo>
                  <a:pt x="57" y="0"/>
                </a:moveTo>
                <a:lnTo>
                  <a:pt x="54" y="0"/>
                </a:lnTo>
                <a:lnTo>
                  <a:pt x="39" y="11"/>
                </a:lnTo>
                <a:lnTo>
                  <a:pt x="25" y="0"/>
                </a:lnTo>
                <a:lnTo>
                  <a:pt x="22" y="0"/>
                </a:lnTo>
                <a:lnTo>
                  <a:pt x="12" y="5"/>
                </a:lnTo>
                <a:lnTo>
                  <a:pt x="6" y="11"/>
                </a:lnTo>
                <a:lnTo>
                  <a:pt x="4" y="14"/>
                </a:lnTo>
                <a:lnTo>
                  <a:pt x="1" y="18"/>
                </a:lnTo>
                <a:lnTo>
                  <a:pt x="0" y="22"/>
                </a:lnTo>
                <a:lnTo>
                  <a:pt x="0" y="27"/>
                </a:lnTo>
                <a:lnTo>
                  <a:pt x="0" y="37"/>
                </a:lnTo>
                <a:lnTo>
                  <a:pt x="79" y="37"/>
                </a:lnTo>
                <a:lnTo>
                  <a:pt x="79" y="27"/>
                </a:lnTo>
                <a:lnTo>
                  <a:pt x="79" y="22"/>
                </a:lnTo>
                <a:lnTo>
                  <a:pt x="78" y="18"/>
                </a:lnTo>
                <a:lnTo>
                  <a:pt x="75" y="14"/>
                </a:lnTo>
                <a:lnTo>
                  <a:pt x="73" y="11"/>
                </a:lnTo>
                <a:lnTo>
                  <a:pt x="67" y="5"/>
                </a:lnTo>
                <a:lnTo>
                  <a:pt x="57"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96" name="Freeform 98">
            <a:extLst>
              <a:ext uri="{FF2B5EF4-FFF2-40B4-BE49-F238E27FC236}">
                <a16:creationId xmlns:a16="http://schemas.microsoft.com/office/drawing/2014/main" id="{D59C31FB-C935-4209-9DC2-2AADC3D83480}"/>
              </a:ext>
            </a:extLst>
          </p:cNvPr>
          <p:cNvSpPr>
            <a:spLocks noEditPoints="1"/>
          </p:cNvSpPr>
          <p:nvPr/>
        </p:nvSpPr>
        <p:spPr bwMode="auto">
          <a:xfrm>
            <a:off x="7224184" y="2650067"/>
            <a:ext cx="143933" cy="112184"/>
          </a:xfrm>
          <a:custGeom>
            <a:avLst/>
            <a:gdLst>
              <a:gd name="T0" fmla="*/ 0 w 69"/>
              <a:gd name="T1" fmla="*/ 54196 h 56"/>
              <a:gd name="T2" fmla="*/ 0 w 69"/>
              <a:gd name="T3" fmla="*/ 69251 h 56"/>
              <a:gd name="T4" fmla="*/ 23418 w 69"/>
              <a:gd name="T5" fmla="*/ 69251 h 56"/>
              <a:gd name="T6" fmla="*/ 23418 w 69"/>
              <a:gd name="T7" fmla="*/ 69251 h 56"/>
              <a:gd name="T8" fmla="*/ 28102 w 69"/>
              <a:gd name="T9" fmla="*/ 75272 h 56"/>
              <a:gd name="T10" fmla="*/ 35908 w 69"/>
              <a:gd name="T11" fmla="*/ 81294 h 56"/>
              <a:gd name="T12" fmla="*/ 43714 w 69"/>
              <a:gd name="T13" fmla="*/ 82800 h 56"/>
              <a:gd name="T14" fmla="*/ 53081 w 69"/>
              <a:gd name="T15" fmla="*/ 84305 h 56"/>
              <a:gd name="T16" fmla="*/ 53081 w 69"/>
              <a:gd name="T17" fmla="*/ 84305 h 56"/>
              <a:gd name="T18" fmla="*/ 64010 w 69"/>
              <a:gd name="T19" fmla="*/ 82800 h 56"/>
              <a:gd name="T20" fmla="*/ 71816 w 69"/>
              <a:gd name="T21" fmla="*/ 81294 h 56"/>
              <a:gd name="T22" fmla="*/ 79622 w 69"/>
              <a:gd name="T23" fmla="*/ 75272 h 56"/>
              <a:gd name="T24" fmla="*/ 84306 w 69"/>
              <a:gd name="T25" fmla="*/ 69251 h 56"/>
              <a:gd name="T26" fmla="*/ 107724 w 69"/>
              <a:gd name="T27" fmla="*/ 69251 h 56"/>
              <a:gd name="T28" fmla="*/ 107724 w 69"/>
              <a:gd name="T29" fmla="*/ 54196 h 56"/>
              <a:gd name="T30" fmla="*/ 107724 w 69"/>
              <a:gd name="T31" fmla="*/ 54196 h 56"/>
              <a:gd name="T32" fmla="*/ 106163 w 69"/>
              <a:gd name="T33" fmla="*/ 42153 h 56"/>
              <a:gd name="T34" fmla="*/ 104602 w 69"/>
              <a:gd name="T35" fmla="*/ 30109 h 56"/>
              <a:gd name="T36" fmla="*/ 98357 w 69"/>
              <a:gd name="T37" fmla="*/ 21076 h 56"/>
              <a:gd name="T38" fmla="*/ 90551 w 69"/>
              <a:gd name="T39" fmla="*/ 12044 h 56"/>
              <a:gd name="T40" fmla="*/ 82745 w 69"/>
              <a:gd name="T41" fmla="*/ 6022 h 56"/>
              <a:gd name="T42" fmla="*/ 73377 w 69"/>
              <a:gd name="T43" fmla="*/ 3011 h 56"/>
              <a:gd name="T44" fmla="*/ 64010 w 69"/>
              <a:gd name="T45" fmla="*/ 0 h 56"/>
              <a:gd name="T46" fmla="*/ 53081 w 69"/>
              <a:gd name="T47" fmla="*/ 0 h 56"/>
              <a:gd name="T48" fmla="*/ 43714 w 69"/>
              <a:gd name="T49" fmla="*/ 0 h 56"/>
              <a:gd name="T50" fmla="*/ 34347 w 69"/>
              <a:gd name="T51" fmla="*/ 3011 h 56"/>
              <a:gd name="T52" fmla="*/ 24979 w 69"/>
              <a:gd name="T53" fmla="*/ 6022 h 56"/>
              <a:gd name="T54" fmla="*/ 17173 w 69"/>
              <a:gd name="T55" fmla="*/ 12044 h 56"/>
              <a:gd name="T56" fmla="*/ 9367 w 69"/>
              <a:gd name="T57" fmla="*/ 21076 h 56"/>
              <a:gd name="T58" fmla="*/ 3122 w 69"/>
              <a:gd name="T59" fmla="*/ 30109 h 56"/>
              <a:gd name="T60" fmla="*/ 1561 w 69"/>
              <a:gd name="T61" fmla="*/ 42153 h 56"/>
              <a:gd name="T62" fmla="*/ 0 w 69"/>
              <a:gd name="T63" fmla="*/ 54196 h 56"/>
              <a:gd name="T64" fmla="*/ 0 w 69"/>
              <a:gd name="T65" fmla="*/ 54196 h 56"/>
              <a:gd name="T66" fmla="*/ 53081 w 69"/>
              <a:gd name="T67" fmla="*/ 69251 h 56"/>
              <a:gd name="T68" fmla="*/ 53081 w 69"/>
              <a:gd name="T69" fmla="*/ 69251 h 56"/>
              <a:gd name="T70" fmla="*/ 46837 w 69"/>
              <a:gd name="T71" fmla="*/ 67745 h 56"/>
              <a:gd name="T72" fmla="*/ 40592 w 69"/>
              <a:gd name="T73" fmla="*/ 66240 h 56"/>
              <a:gd name="T74" fmla="*/ 35908 w 69"/>
              <a:gd name="T75" fmla="*/ 60218 h 56"/>
              <a:gd name="T76" fmla="*/ 32786 w 69"/>
              <a:gd name="T77" fmla="*/ 54196 h 56"/>
              <a:gd name="T78" fmla="*/ 32786 w 69"/>
              <a:gd name="T79" fmla="*/ 54196 h 56"/>
              <a:gd name="T80" fmla="*/ 32786 w 69"/>
              <a:gd name="T81" fmla="*/ 54196 h 56"/>
              <a:gd name="T82" fmla="*/ 32786 w 69"/>
              <a:gd name="T83" fmla="*/ 54196 h 56"/>
              <a:gd name="T84" fmla="*/ 40592 w 69"/>
              <a:gd name="T85" fmla="*/ 49680 h 56"/>
              <a:gd name="T86" fmla="*/ 46837 w 69"/>
              <a:gd name="T87" fmla="*/ 42153 h 56"/>
              <a:gd name="T88" fmla="*/ 51520 w 69"/>
              <a:gd name="T89" fmla="*/ 34625 h 56"/>
              <a:gd name="T90" fmla="*/ 53081 w 69"/>
              <a:gd name="T91" fmla="*/ 25593 h 56"/>
              <a:gd name="T92" fmla="*/ 53081 w 69"/>
              <a:gd name="T93" fmla="*/ 25593 h 56"/>
              <a:gd name="T94" fmla="*/ 56204 w 69"/>
              <a:gd name="T95" fmla="*/ 34625 h 56"/>
              <a:gd name="T96" fmla="*/ 60887 w 69"/>
              <a:gd name="T97" fmla="*/ 42153 h 56"/>
              <a:gd name="T98" fmla="*/ 67132 w 69"/>
              <a:gd name="T99" fmla="*/ 49680 h 56"/>
              <a:gd name="T100" fmla="*/ 74938 w 69"/>
              <a:gd name="T101" fmla="*/ 54196 h 56"/>
              <a:gd name="T102" fmla="*/ 74938 w 69"/>
              <a:gd name="T103" fmla="*/ 54196 h 56"/>
              <a:gd name="T104" fmla="*/ 74938 w 69"/>
              <a:gd name="T105" fmla="*/ 54196 h 56"/>
              <a:gd name="T106" fmla="*/ 74938 w 69"/>
              <a:gd name="T107" fmla="*/ 54196 h 56"/>
              <a:gd name="T108" fmla="*/ 71816 w 69"/>
              <a:gd name="T109" fmla="*/ 60218 h 56"/>
              <a:gd name="T110" fmla="*/ 67132 w 69"/>
              <a:gd name="T111" fmla="*/ 66240 h 56"/>
              <a:gd name="T112" fmla="*/ 60887 w 69"/>
              <a:gd name="T113" fmla="*/ 67745 h 56"/>
              <a:gd name="T114" fmla="*/ 53081 w 69"/>
              <a:gd name="T115" fmla="*/ 69251 h 56"/>
              <a:gd name="T116" fmla="*/ 53081 w 69"/>
              <a:gd name="T117" fmla="*/ 69251 h 5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69" h="56">
                <a:moveTo>
                  <a:pt x="0" y="36"/>
                </a:moveTo>
                <a:lnTo>
                  <a:pt x="0" y="46"/>
                </a:lnTo>
                <a:lnTo>
                  <a:pt x="15" y="46"/>
                </a:lnTo>
                <a:lnTo>
                  <a:pt x="18" y="50"/>
                </a:lnTo>
                <a:lnTo>
                  <a:pt x="23" y="54"/>
                </a:lnTo>
                <a:lnTo>
                  <a:pt x="28" y="55"/>
                </a:lnTo>
                <a:lnTo>
                  <a:pt x="34" y="56"/>
                </a:lnTo>
                <a:lnTo>
                  <a:pt x="41" y="55"/>
                </a:lnTo>
                <a:lnTo>
                  <a:pt x="46" y="54"/>
                </a:lnTo>
                <a:lnTo>
                  <a:pt x="51" y="50"/>
                </a:lnTo>
                <a:lnTo>
                  <a:pt x="54" y="46"/>
                </a:lnTo>
                <a:lnTo>
                  <a:pt x="69" y="46"/>
                </a:lnTo>
                <a:lnTo>
                  <a:pt x="69" y="36"/>
                </a:lnTo>
                <a:lnTo>
                  <a:pt x="68" y="28"/>
                </a:lnTo>
                <a:lnTo>
                  <a:pt x="67" y="20"/>
                </a:lnTo>
                <a:lnTo>
                  <a:pt x="63" y="14"/>
                </a:lnTo>
                <a:lnTo>
                  <a:pt x="58" y="8"/>
                </a:lnTo>
                <a:lnTo>
                  <a:pt x="53" y="4"/>
                </a:lnTo>
                <a:lnTo>
                  <a:pt x="47" y="2"/>
                </a:lnTo>
                <a:lnTo>
                  <a:pt x="41" y="0"/>
                </a:lnTo>
                <a:lnTo>
                  <a:pt x="34" y="0"/>
                </a:lnTo>
                <a:lnTo>
                  <a:pt x="28" y="0"/>
                </a:lnTo>
                <a:lnTo>
                  <a:pt x="22" y="2"/>
                </a:lnTo>
                <a:lnTo>
                  <a:pt x="16" y="4"/>
                </a:lnTo>
                <a:lnTo>
                  <a:pt x="11" y="8"/>
                </a:lnTo>
                <a:lnTo>
                  <a:pt x="6" y="14"/>
                </a:lnTo>
                <a:lnTo>
                  <a:pt x="2" y="20"/>
                </a:lnTo>
                <a:lnTo>
                  <a:pt x="1" y="28"/>
                </a:lnTo>
                <a:lnTo>
                  <a:pt x="0" y="36"/>
                </a:lnTo>
                <a:close/>
                <a:moveTo>
                  <a:pt x="34" y="46"/>
                </a:moveTo>
                <a:lnTo>
                  <a:pt x="34" y="46"/>
                </a:lnTo>
                <a:lnTo>
                  <a:pt x="30" y="45"/>
                </a:lnTo>
                <a:lnTo>
                  <a:pt x="26" y="44"/>
                </a:lnTo>
                <a:lnTo>
                  <a:pt x="23" y="40"/>
                </a:lnTo>
                <a:lnTo>
                  <a:pt x="21" y="36"/>
                </a:lnTo>
                <a:lnTo>
                  <a:pt x="26" y="33"/>
                </a:lnTo>
                <a:lnTo>
                  <a:pt x="30" y="28"/>
                </a:lnTo>
                <a:lnTo>
                  <a:pt x="33" y="23"/>
                </a:lnTo>
                <a:lnTo>
                  <a:pt x="34" y="17"/>
                </a:lnTo>
                <a:lnTo>
                  <a:pt x="36" y="23"/>
                </a:lnTo>
                <a:lnTo>
                  <a:pt x="39" y="28"/>
                </a:lnTo>
                <a:lnTo>
                  <a:pt x="43" y="33"/>
                </a:lnTo>
                <a:lnTo>
                  <a:pt x="48" y="36"/>
                </a:lnTo>
                <a:lnTo>
                  <a:pt x="46" y="40"/>
                </a:lnTo>
                <a:lnTo>
                  <a:pt x="43" y="44"/>
                </a:lnTo>
                <a:lnTo>
                  <a:pt x="39" y="45"/>
                </a:lnTo>
                <a:lnTo>
                  <a:pt x="34" y="46"/>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97" name="Freeform 99">
            <a:extLst>
              <a:ext uri="{FF2B5EF4-FFF2-40B4-BE49-F238E27FC236}">
                <a16:creationId xmlns:a16="http://schemas.microsoft.com/office/drawing/2014/main" id="{3D1B745C-5236-4A01-BE2A-033514211E4F}"/>
              </a:ext>
            </a:extLst>
          </p:cNvPr>
          <p:cNvSpPr>
            <a:spLocks/>
          </p:cNvSpPr>
          <p:nvPr/>
        </p:nvSpPr>
        <p:spPr bwMode="auto">
          <a:xfrm>
            <a:off x="7685618" y="2631018"/>
            <a:ext cx="205316" cy="205316"/>
          </a:xfrm>
          <a:custGeom>
            <a:avLst/>
            <a:gdLst>
              <a:gd name="T0" fmla="*/ 15612 w 99"/>
              <a:gd name="T1" fmla="*/ 0 h 99"/>
              <a:gd name="T2" fmla="*/ 15612 w 99"/>
              <a:gd name="T3" fmla="*/ 0 h 99"/>
              <a:gd name="T4" fmla="*/ 9367 w 99"/>
              <a:gd name="T5" fmla="*/ 1561 h 99"/>
              <a:gd name="T6" fmla="*/ 3122 w 99"/>
              <a:gd name="T7" fmla="*/ 4684 h 99"/>
              <a:gd name="T8" fmla="*/ 1561 w 99"/>
              <a:gd name="T9" fmla="*/ 9367 h 99"/>
              <a:gd name="T10" fmla="*/ 0 w 99"/>
              <a:gd name="T11" fmla="*/ 15612 h 99"/>
              <a:gd name="T12" fmla="*/ 0 w 99"/>
              <a:gd name="T13" fmla="*/ 107724 h 99"/>
              <a:gd name="T14" fmla="*/ 0 w 99"/>
              <a:gd name="T15" fmla="*/ 107724 h 99"/>
              <a:gd name="T16" fmla="*/ 1561 w 99"/>
              <a:gd name="T17" fmla="*/ 113968 h 99"/>
              <a:gd name="T18" fmla="*/ 3122 w 99"/>
              <a:gd name="T19" fmla="*/ 120213 h 99"/>
              <a:gd name="T20" fmla="*/ 9367 w 99"/>
              <a:gd name="T21" fmla="*/ 121775 h 99"/>
              <a:gd name="T22" fmla="*/ 15612 w 99"/>
              <a:gd name="T23" fmla="*/ 123336 h 99"/>
              <a:gd name="T24" fmla="*/ 39030 w 99"/>
              <a:gd name="T25" fmla="*/ 123336 h 99"/>
              <a:gd name="T26" fmla="*/ 39030 w 99"/>
              <a:gd name="T27" fmla="*/ 154560 h 99"/>
              <a:gd name="T28" fmla="*/ 68693 w 99"/>
              <a:gd name="T29" fmla="*/ 123336 h 99"/>
              <a:gd name="T30" fmla="*/ 138948 w 99"/>
              <a:gd name="T31" fmla="*/ 123336 h 99"/>
              <a:gd name="T32" fmla="*/ 138948 w 99"/>
              <a:gd name="T33" fmla="*/ 123336 h 99"/>
              <a:gd name="T34" fmla="*/ 143632 w 99"/>
              <a:gd name="T35" fmla="*/ 121775 h 99"/>
              <a:gd name="T36" fmla="*/ 149876 w 99"/>
              <a:gd name="T37" fmla="*/ 120213 h 99"/>
              <a:gd name="T38" fmla="*/ 151438 w 99"/>
              <a:gd name="T39" fmla="*/ 113968 h 99"/>
              <a:gd name="T40" fmla="*/ 154560 w 99"/>
              <a:gd name="T41" fmla="*/ 107724 h 99"/>
              <a:gd name="T42" fmla="*/ 154560 w 99"/>
              <a:gd name="T43" fmla="*/ 15612 h 99"/>
              <a:gd name="T44" fmla="*/ 154560 w 99"/>
              <a:gd name="T45" fmla="*/ 15612 h 99"/>
              <a:gd name="T46" fmla="*/ 151438 w 99"/>
              <a:gd name="T47" fmla="*/ 9367 h 99"/>
              <a:gd name="T48" fmla="*/ 149876 w 99"/>
              <a:gd name="T49" fmla="*/ 4684 h 99"/>
              <a:gd name="T50" fmla="*/ 143632 w 99"/>
              <a:gd name="T51" fmla="*/ 1561 h 99"/>
              <a:gd name="T52" fmla="*/ 138948 w 99"/>
              <a:gd name="T53" fmla="*/ 0 h 99"/>
              <a:gd name="T54" fmla="*/ 15612 w 99"/>
              <a:gd name="T55" fmla="*/ 0 h 99"/>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99" h="99">
                <a:moveTo>
                  <a:pt x="10" y="0"/>
                </a:moveTo>
                <a:lnTo>
                  <a:pt x="10" y="0"/>
                </a:lnTo>
                <a:lnTo>
                  <a:pt x="6" y="1"/>
                </a:lnTo>
                <a:lnTo>
                  <a:pt x="2" y="3"/>
                </a:lnTo>
                <a:lnTo>
                  <a:pt x="1" y="6"/>
                </a:lnTo>
                <a:lnTo>
                  <a:pt x="0" y="10"/>
                </a:lnTo>
                <a:lnTo>
                  <a:pt x="0" y="69"/>
                </a:lnTo>
                <a:lnTo>
                  <a:pt x="1" y="73"/>
                </a:lnTo>
                <a:lnTo>
                  <a:pt x="2" y="77"/>
                </a:lnTo>
                <a:lnTo>
                  <a:pt x="6" y="78"/>
                </a:lnTo>
                <a:lnTo>
                  <a:pt x="10" y="79"/>
                </a:lnTo>
                <a:lnTo>
                  <a:pt x="25" y="79"/>
                </a:lnTo>
                <a:lnTo>
                  <a:pt x="25" y="99"/>
                </a:lnTo>
                <a:lnTo>
                  <a:pt x="44" y="79"/>
                </a:lnTo>
                <a:lnTo>
                  <a:pt x="89" y="79"/>
                </a:lnTo>
                <a:lnTo>
                  <a:pt x="92" y="78"/>
                </a:lnTo>
                <a:lnTo>
                  <a:pt x="96" y="77"/>
                </a:lnTo>
                <a:lnTo>
                  <a:pt x="97" y="73"/>
                </a:lnTo>
                <a:lnTo>
                  <a:pt x="99" y="69"/>
                </a:lnTo>
                <a:lnTo>
                  <a:pt x="99" y="10"/>
                </a:lnTo>
                <a:lnTo>
                  <a:pt x="97" y="6"/>
                </a:lnTo>
                <a:lnTo>
                  <a:pt x="96" y="3"/>
                </a:lnTo>
                <a:lnTo>
                  <a:pt x="92" y="1"/>
                </a:lnTo>
                <a:lnTo>
                  <a:pt x="89" y="0"/>
                </a:lnTo>
                <a:lnTo>
                  <a:pt x="10"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98" name="Freeform 100">
            <a:extLst>
              <a:ext uri="{FF2B5EF4-FFF2-40B4-BE49-F238E27FC236}">
                <a16:creationId xmlns:a16="http://schemas.microsoft.com/office/drawing/2014/main" id="{72733919-9BB8-41B3-9079-C0E0285446EE}"/>
              </a:ext>
            </a:extLst>
          </p:cNvPr>
          <p:cNvSpPr>
            <a:spLocks noEditPoints="1"/>
          </p:cNvSpPr>
          <p:nvPr/>
        </p:nvSpPr>
        <p:spPr bwMode="auto">
          <a:xfrm>
            <a:off x="8178800" y="2631018"/>
            <a:ext cx="205317" cy="205316"/>
          </a:xfrm>
          <a:custGeom>
            <a:avLst/>
            <a:gdLst>
              <a:gd name="T0" fmla="*/ 15771 w 98"/>
              <a:gd name="T1" fmla="*/ 0 h 99"/>
              <a:gd name="T2" fmla="*/ 9463 w 98"/>
              <a:gd name="T3" fmla="*/ 1561 h 99"/>
              <a:gd name="T4" fmla="*/ 1577 w 98"/>
              <a:gd name="T5" fmla="*/ 9367 h 99"/>
              <a:gd name="T6" fmla="*/ 0 w 98"/>
              <a:gd name="T7" fmla="*/ 107724 h 99"/>
              <a:gd name="T8" fmla="*/ 1577 w 98"/>
              <a:gd name="T9" fmla="*/ 113968 h 99"/>
              <a:gd name="T10" fmla="*/ 9463 w 98"/>
              <a:gd name="T11" fmla="*/ 121775 h 99"/>
              <a:gd name="T12" fmla="*/ 23657 w 98"/>
              <a:gd name="T13" fmla="*/ 123336 h 99"/>
              <a:gd name="T14" fmla="*/ 53623 w 98"/>
              <a:gd name="T15" fmla="*/ 123336 h 99"/>
              <a:gd name="T16" fmla="*/ 140366 w 98"/>
              <a:gd name="T17" fmla="*/ 123336 h 99"/>
              <a:gd name="T18" fmla="*/ 151406 w 98"/>
              <a:gd name="T19" fmla="*/ 120213 h 99"/>
              <a:gd name="T20" fmla="*/ 154560 w 98"/>
              <a:gd name="T21" fmla="*/ 107724 h 99"/>
              <a:gd name="T22" fmla="*/ 154560 w 98"/>
              <a:gd name="T23" fmla="*/ 15612 h 99"/>
              <a:gd name="T24" fmla="*/ 151406 w 98"/>
              <a:gd name="T25" fmla="*/ 4684 h 99"/>
              <a:gd name="T26" fmla="*/ 140366 w 98"/>
              <a:gd name="T27" fmla="*/ 0 h 99"/>
              <a:gd name="T28" fmla="*/ 100937 w 98"/>
              <a:gd name="T29" fmla="*/ 29663 h 99"/>
              <a:gd name="T30" fmla="*/ 104091 w 98"/>
              <a:gd name="T31" fmla="*/ 29663 h 99"/>
              <a:gd name="T32" fmla="*/ 110400 w 98"/>
              <a:gd name="T33" fmla="*/ 34347 h 99"/>
              <a:gd name="T34" fmla="*/ 110400 w 98"/>
              <a:gd name="T35" fmla="*/ 39030 h 99"/>
              <a:gd name="T36" fmla="*/ 108823 w 98"/>
              <a:gd name="T37" fmla="*/ 46836 h 99"/>
              <a:gd name="T38" fmla="*/ 100937 w 98"/>
              <a:gd name="T39" fmla="*/ 48398 h 99"/>
              <a:gd name="T40" fmla="*/ 96206 w 98"/>
              <a:gd name="T41" fmla="*/ 48398 h 99"/>
              <a:gd name="T42" fmla="*/ 91474 w 98"/>
              <a:gd name="T43" fmla="*/ 42153 h 99"/>
              <a:gd name="T44" fmla="*/ 91474 w 98"/>
              <a:gd name="T45" fmla="*/ 39030 h 99"/>
              <a:gd name="T46" fmla="*/ 93051 w 98"/>
              <a:gd name="T47" fmla="*/ 31224 h 99"/>
              <a:gd name="T48" fmla="*/ 100937 w 98"/>
              <a:gd name="T49" fmla="*/ 29663 h 99"/>
              <a:gd name="T50" fmla="*/ 53623 w 98"/>
              <a:gd name="T51" fmla="*/ 29663 h 99"/>
              <a:gd name="T52" fmla="*/ 58354 w 98"/>
              <a:gd name="T53" fmla="*/ 29663 h 99"/>
              <a:gd name="T54" fmla="*/ 63086 w 98"/>
              <a:gd name="T55" fmla="*/ 34347 h 99"/>
              <a:gd name="T56" fmla="*/ 63086 w 98"/>
              <a:gd name="T57" fmla="*/ 39030 h 99"/>
              <a:gd name="T58" fmla="*/ 61509 w 98"/>
              <a:gd name="T59" fmla="*/ 46836 h 99"/>
              <a:gd name="T60" fmla="*/ 53623 w 98"/>
              <a:gd name="T61" fmla="*/ 48398 h 99"/>
              <a:gd name="T62" fmla="*/ 50469 w 98"/>
              <a:gd name="T63" fmla="*/ 48398 h 99"/>
              <a:gd name="T64" fmla="*/ 44160 w 98"/>
              <a:gd name="T65" fmla="*/ 42153 h 99"/>
              <a:gd name="T66" fmla="*/ 44160 w 98"/>
              <a:gd name="T67" fmla="*/ 39030 h 99"/>
              <a:gd name="T68" fmla="*/ 45737 w 98"/>
              <a:gd name="T69" fmla="*/ 31224 h 99"/>
              <a:gd name="T70" fmla="*/ 53623 w 98"/>
              <a:gd name="T71" fmla="*/ 29663 h 99"/>
              <a:gd name="T72" fmla="*/ 77280 w 98"/>
              <a:gd name="T73" fmla="*/ 92112 h 99"/>
              <a:gd name="T74" fmla="*/ 66240 w 98"/>
              <a:gd name="T75" fmla="*/ 90550 h 99"/>
              <a:gd name="T76" fmla="*/ 48891 w 98"/>
              <a:gd name="T77" fmla="*/ 79622 h 99"/>
              <a:gd name="T78" fmla="*/ 111977 w 98"/>
              <a:gd name="T79" fmla="*/ 68693 h 99"/>
              <a:gd name="T80" fmla="*/ 107246 w 98"/>
              <a:gd name="T81" fmla="*/ 79622 h 99"/>
              <a:gd name="T82" fmla="*/ 88320 w 98"/>
              <a:gd name="T83" fmla="*/ 90550 h 99"/>
              <a:gd name="T84" fmla="*/ 77280 w 98"/>
              <a:gd name="T85" fmla="*/ 92112 h 9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98" h="99">
                <a:moveTo>
                  <a:pt x="89" y="0"/>
                </a:moveTo>
                <a:lnTo>
                  <a:pt x="10" y="0"/>
                </a:lnTo>
                <a:lnTo>
                  <a:pt x="6" y="1"/>
                </a:lnTo>
                <a:lnTo>
                  <a:pt x="2" y="3"/>
                </a:lnTo>
                <a:lnTo>
                  <a:pt x="1" y="6"/>
                </a:lnTo>
                <a:lnTo>
                  <a:pt x="0" y="10"/>
                </a:lnTo>
                <a:lnTo>
                  <a:pt x="0" y="69"/>
                </a:lnTo>
                <a:lnTo>
                  <a:pt x="1" y="73"/>
                </a:lnTo>
                <a:lnTo>
                  <a:pt x="2" y="77"/>
                </a:lnTo>
                <a:lnTo>
                  <a:pt x="6" y="78"/>
                </a:lnTo>
                <a:lnTo>
                  <a:pt x="10" y="79"/>
                </a:lnTo>
                <a:lnTo>
                  <a:pt x="15" y="79"/>
                </a:lnTo>
                <a:lnTo>
                  <a:pt x="15" y="99"/>
                </a:lnTo>
                <a:lnTo>
                  <a:pt x="34" y="79"/>
                </a:lnTo>
                <a:lnTo>
                  <a:pt x="89" y="79"/>
                </a:lnTo>
                <a:lnTo>
                  <a:pt x="92" y="78"/>
                </a:lnTo>
                <a:lnTo>
                  <a:pt x="96" y="77"/>
                </a:lnTo>
                <a:lnTo>
                  <a:pt x="97" y="73"/>
                </a:lnTo>
                <a:lnTo>
                  <a:pt x="98" y="69"/>
                </a:lnTo>
                <a:lnTo>
                  <a:pt x="98" y="10"/>
                </a:lnTo>
                <a:lnTo>
                  <a:pt x="97" y="6"/>
                </a:lnTo>
                <a:lnTo>
                  <a:pt x="96" y="3"/>
                </a:lnTo>
                <a:lnTo>
                  <a:pt x="92" y="1"/>
                </a:lnTo>
                <a:lnTo>
                  <a:pt x="89" y="0"/>
                </a:lnTo>
                <a:close/>
                <a:moveTo>
                  <a:pt x="64" y="19"/>
                </a:moveTo>
                <a:lnTo>
                  <a:pt x="64" y="19"/>
                </a:lnTo>
                <a:lnTo>
                  <a:pt x="66" y="19"/>
                </a:lnTo>
                <a:lnTo>
                  <a:pt x="69" y="20"/>
                </a:lnTo>
                <a:lnTo>
                  <a:pt x="70" y="22"/>
                </a:lnTo>
                <a:lnTo>
                  <a:pt x="70" y="25"/>
                </a:lnTo>
                <a:lnTo>
                  <a:pt x="70" y="27"/>
                </a:lnTo>
                <a:lnTo>
                  <a:pt x="69" y="30"/>
                </a:lnTo>
                <a:lnTo>
                  <a:pt x="66" y="31"/>
                </a:lnTo>
                <a:lnTo>
                  <a:pt x="64" y="31"/>
                </a:lnTo>
                <a:lnTo>
                  <a:pt x="61" y="31"/>
                </a:lnTo>
                <a:lnTo>
                  <a:pt x="59" y="30"/>
                </a:lnTo>
                <a:lnTo>
                  <a:pt x="58" y="27"/>
                </a:lnTo>
                <a:lnTo>
                  <a:pt x="58" y="25"/>
                </a:lnTo>
                <a:lnTo>
                  <a:pt x="58" y="22"/>
                </a:lnTo>
                <a:lnTo>
                  <a:pt x="59" y="20"/>
                </a:lnTo>
                <a:lnTo>
                  <a:pt x="61" y="19"/>
                </a:lnTo>
                <a:lnTo>
                  <a:pt x="64" y="19"/>
                </a:lnTo>
                <a:close/>
                <a:moveTo>
                  <a:pt x="34" y="19"/>
                </a:moveTo>
                <a:lnTo>
                  <a:pt x="34" y="19"/>
                </a:lnTo>
                <a:lnTo>
                  <a:pt x="37" y="19"/>
                </a:lnTo>
                <a:lnTo>
                  <a:pt x="39" y="20"/>
                </a:lnTo>
                <a:lnTo>
                  <a:pt x="40" y="22"/>
                </a:lnTo>
                <a:lnTo>
                  <a:pt x="40" y="25"/>
                </a:lnTo>
                <a:lnTo>
                  <a:pt x="40" y="27"/>
                </a:lnTo>
                <a:lnTo>
                  <a:pt x="39" y="30"/>
                </a:lnTo>
                <a:lnTo>
                  <a:pt x="37" y="31"/>
                </a:lnTo>
                <a:lnTo>
                  <a:pt x="34" y="31"/>
                </a:lnTo>
                <a:lnTo>
                  <a:pt x="32" y="31"/>
                </a:lnTo>
                <a:lnTo>
                  <a:pt x="29" y="30"/>
                </a:lnTo>
                <a:lnTo>
                  <a:pt x="28" y="27"/>
                </a:lnTo>
                <a:lnTo>
                  <a:pt x="28" y="25"/>
                </a:lnTo>
                <a:lnTo>
                  <a:pt x="28" y="22"/>
                </a:lnTo>
                <a:lnTo>
                  <a:pt x="29" y="20"/>
                </a:lnTo>
                <a:lnTo>
                  <a:pt x="32" y="19"/>
                </a:lnTo>
                <a:lnTo>
                  <a:pt x="34" y="19"/>
                </a:lnTo>
                <a:close/>
                <a:moveTo>
                  <a:pt x="49" y="59"/>
                </a:moveTo>
                <a:lnTo>
                  <a:pt x="49" y="59"/>
                </a:lnTo>
                <a:lnTo>
                  <a:pt x="42" y="58"/>
                </a:lnTo>
                <a:lnTo>
                  <a:pt x="35" y="56"/>
                </a:lnTo>
                <a:lnTo>
                  <a:pt x="31" y="51"/>
                </a:lnTo>
                <a:lnTo>
                  <a:pt x="27" y="44"/>
                </a:lnTo>
                <a:lnTo>
                  <a:pt x="71" y="44"/>
                </a:lnTo>
                <a:lnTo>
                  <a:pt x="68" y="51"/>
                </a:lnTo>
                <a:lnTo>
                  <a:pt x="63" y="56"/>
                </a:lnTo>
                <a:lnTo>
                  <a:pt x="56" y="58"/>
                </a:lnTo>
                <a:lnTo>
                  <a:pt x="49" y="5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99" name="Freeform 101">
            <a:extLst>
              <a:ext uri="{FF2B5EF4-FFF2-40B4-BE49-F238E27FC236}">
                <a16:creationId xmlns:a16="http://schemas.microsoft.com/office/drawing/2014/main" id="{9402E50B-A0C8-41A7-A355-845EC10052E2}"/>
              </a:ext>
            </a:extLst>
          </p:cNvPr>
          <p:cNvSpPr>
            <a:spLocks/>
          </p:cNvSpPr>
          <p:nvPr/>
        </p:nvSpPr>
        <p:spPr bwMode="auto">
          <a:xfrm>
            <a:off x="9146117" y="2679701"/>
            <a:ext cx="175683" cy="175684"/>
          </a:xfrm>
          <a:custGeom>
            <a:avLst/>
            <a:gdLst>
              <a:gd name="T0" fmla="*/ 115529 w 84"/>
              <a:gd name="T1" fmla="*/ 0 h 84"/>
              <a:gd name="T2" fmla="*/ 15612 w 84"/>
              <a:gd name="T3" fmla="*/ 0 h 84"/>
              <a:gd name="T4" fmla="*/ 15612 w 84"/>
              <a:gd name="T5" fmla="*/ 0 h 84"/>
              <a:gd name="T6" fmla="*/ 10928 w 84"/>
              <a:gd name="T7" fmla="*/ 1561 h 84"/>
              <a:gd name="T8" fmla="*/ 4684 w 84"/>
              <a:gd name="T9" fmla="*/ 3122 h 84"/>
              <a:gd name="T10" fmla="*/ 3122 w 84"/>
              <a:gd name="T11" fmla="*/ 9367 h 84"/>
              <a:gd name="T12" fmla="*/ 0 w 84"/>
              <a:gd name="T13" fmla="*/ 15612 h 84"/>
              <a:gd name="T14" fmla="*/ 0 w 84"/>
              <a:gd name="T15" fmla="*/ 84305 h 84"/>
              <a:gd name="T16" fmla="*/ 0 w 84"/>
              <a:gd name="T17" fmla="*/ 84305 h 84"/>
              <a:gd name="T18" fmla="*/ 3122 w 84"/>
              <a:gd name="T19" fmla="*/ 90550 h 84"/>
              <a:gd name="T20" fmla="*/ 4684 w 84"/>
              <a:gd name="T21" fmla="*/ 95233 h 84"/>
              <a:gd name="T22" fmla="*/ 10928 w 84"/>
              <a:gd name="T23" fmla="*/ 98356 h 84"/>
              <a:gd name="T24" fmla="*/ 15612 w 84"/>
              <a:gd name="T25" fmla="*/ 99917 h 84"/>
              <a:gd name="T26" fmla="*/ 23418 w 84"/>
              <a:gd name="T27" fmla="*/ 99917 h 84"/>
              <a:gd name="T28" fmla="*/ 23418 w 84"/>
              <a:gd name="T29" fmla="*/ 131141 h 84"/>
              <a:gd name="T30" fmla="*/ 64009 w 84"/>
              <a:gd name="T31" fmla="*/ 99917 h 84"/>
              <a:gd name="T32" fmla="*/ 115529 w 84"/>
              <a:gd name="T33" fmla="*/ 99917 h 84"/>
              <a:gd name="T34" fmla="*/ 115529 w 84"/>
              <a:gd name="T35" fmla="*/ 99917 h 84"/>
              <a:gd name="T36" fmla="*/ 121774 w 84"/>
              <a:gd name="T37" fmla="*/ 98356 h 84"/>
              <a:gd name="T38" fmla="*/ 128019 w 84"/>
              <a:gd name="T39" fmla="*/ 95233 h 84"/>
              <a:gd name="T40" fmla="*/ 129580 w 84"/>
              <a:gd name="T41" fmla="*/ 90550 h 84"/>
              <a:gd name="T42" fmla="*/ 131141 w 84"/>
              <a:gd name="T43" fmla="*/ 84305 h 84"/>
              <a:gd name="T44" fmla="*/ 131141 w 84"/>
              <a:gd name="T45" fmla="*/ 15612 h 84"/>
              <a:gd name="T46" fmla="*/ 131141 w 84"/>
              <a:gd name="T47" fmla="*/ 15612 h 84"/>
              <a:gd name="T48" fmla="*/ 129580 w 84"/>
              <a:gd name="T49" fmla="*/ 9367 h 84"/>
              <a:gd name="T50" fmla="*/ 128019 w 84"/>
              <a:gd name="T51" fmla="*/ 3122 h 84"/>
              <a:gd name="T52" fmla="*/ 121774 w 84"/>
              <a:gd name="T53" fmla="*/ 1561 h 84"/>
              <a:gd name="T54" fmla="*/ 115529 w 84"/>
              <a:gd name="T55" fmla="*/ 0 h 84"/>
              <a:gd name="T56" fmla="*/ 115529 w 84"/>
              <a:gd name="T57" fmla="*/ 0 h 8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84" h="84">
                <a:moveTo>
                  <a:pt x="74" y="0"/>
                </a:moveTo>
                <a:lnTo>
                  <a:pt x="10" y="0"/>
                </a:lnTo>
                <a:lnTo>
                  <a:pt x="7" y="1"/>
                </a:lnTo>
                <a:lnTo>
                  <a:pt x="3" y="2"/>
                </a:lnTo>
                <a:lnTo>
                  <a:pt x="2" y="6"/>
                </a:lnTo>
                <a:lnTo>
                  <a:pt x="0" y="10"/>
                </a:lnTo>
                <a:lnTo>
                  <a:pt x="0" y="54"/>
                </a:lnTo>
                <a:lnTo>
                  <a:pt x="2" y="58"/>
                </a:lnTo>
                <a:lnTo>
                  <a:pt x="3" y="61"/>
                </a:lnTo>
                <a:lnTo>
                  <a:pt x="7" y="63"/>
                </a:lnTo>
                <a:lnTo>
                  <a:pt x="10" y="64"/>
                </a:lnTo>
                <a:lnTo>
                  <a:pt x="15" y="64"/>
                </a:lnTo>
                <a:lnTo>
                  <a:pt x="15" y="84"/>
                </a:lnTo>
                <a:lnTo>
                  <a:pt x="41" y="64"/>
                </a:lnTo>
                <a:lnTo>
                  <a:pt x="74" y="64"/>
                </a:lnTo>
                <a:lnTo>
                  <a:pt x="78" y="63"/>
                </a:lnTo>
                <a:lnTo>
                  <a:pt x="82" y="61"/>
                </a:lnTo>
                <a:lnTo>
                  <a:pt x="83" y="58"/>
                </a:lnTo>
                <a:lnTo>
                  <a:pt x="84" y="54"/>
                </a:lnTo>
                <a:lnTo>
                  <a:pt x="84" y="10"/>
                </a:lnTo>
                <a:lnTo>
                  <a:pt x="83" y="6"/>
                </a:lnTo>
                <a:lnTo>
                  <a:pt x="82" y="2"/>
                </a:lnTo>
                <a:lnTo>
                  <a:pt x="78" y="1"/>
                </a:lnTo>
                <a:lnTo>
                  <a:pt x="74"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0" name="Rectangle 102">
            <a:extLst>
              <a:ext uri="{FF2B5EF4-FFF2-40B4-BE49-F238E27FC236}">
                <a16:creationId xmlns:a16="http://schemas.microsoft.com/office/drawing/2014/main" id="{59FA7CEF-62A0-47C6-9A75-02F7D470A089}"/>
              </a:ext>
            </a:extLst>
          </p:cNvPr>
          <p:cNvSpPr>
            <a:spLocks noChangeArrowheads="1"/>
          </p:cNvSpPr>
          <p:nvPr/>
        </p:nvSpPr>
        <p:spPr bwMode="auto">
          <a:xfrm>
            <a:off x="9309101" y="2643718"/>
            <a:ext cx="63500" cy="1693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Karla"/>
              </a:defRPr>
            </a:lvl1pPr>
            <a:lvl2pPr marL="742950" indent="-285750">
              <a:defRPr>
                <a:solidFill>
                  <a:schemeClr val="tx1"/>
                </a:solidFill>
                <a:latin typeface="Karla"/>
              </a:defRPr>
            </a:lvl2pPr>
            <a:lvl3pPr marL="1143000" indent="-228600">
              <a:defRPr>
                <a:solidFill>
                  <a:schemeClr val="tx1"/>
                </a:solidFill>
                <a:latin typeface="Karla"/>
              </a:defRPr>
            </a:lvl3pPr>
            <a:lvl4pPr marL="1600200" indent="-228600">
              <a:defRPr>
                <a:solidFill>
                  <a:schemeClr val="tx1"/>
                </a:solidFill>
                <a:latin typeface="Karla"/>
              </a:defRPr>
            </a:lvl4pPr>
            <a:lvl5pPr marL="2057400" indent="-228600">
              <a:defRPr>
                <a:solidFill>
                  <a:schemeClr val="tx1"/>
                </a:solidFill>
                <a:latin typeface="Karla"/>
              </a:defRPr>
            </a:lvl5pPr>
            <a:lvl6pPr marL="2514600" indent="-228600" defTabSz="457200" fontAlgn="base">
              <a:spcBef>
                <a:spcPct val="0"/>
              </a:spcBef>
              <a:spcAft>
                <a:spcPct val="0"/>
              </a:spcAft>
              <a:defRPr>
                <a:solidFill>
                  <a:schemeClr val="tx1"/>
                </a:solidFill>
                <a:latin typeface="Karla"/>
              </a:defRPr>
            </a:lvl6pPr>
            <a:lvl7pPr marL="2971800" indent="-228600" defTabSz="457200" fontAlgn="base">
              <a:spcBef>
                <a:spcPct val="0"/>
              </a:spcBef>
              <a:spcAft>
                <a:spcPct val="0"/>
              </a:spcAft>
              <a:defRPr>
                <a:solidFill>
                  <a:schemeClr val="tx1"/>
                </a:solidFill>
                <a:latin typeface="Karla"/>
              </a:defRPr>
            </a:lvl7pPr>
            <a:lvl8pPr marL="3429000" indent="-228600" defTabSz="457200" fontAlgn="base">
              <a:spcBef>
                <a:spcPct val="0"/>
              </a:spcBef>
              <a:spcAft>
                <a:spcPct val="0"/>
              </a:spcAft>
              <a:defRPr>
                <a:solidFill>
                  <a:schemeClr val="tx1"/>
                </a:solidFill>
                <a:latin typeface="Karla"/>
              </a:defRPr>
            </a:lvl8pPr>
            <a:lvl9pPr marL="3886200" indent="-228600" defTabSz="457200" fontAlgn="base">
              <a:spcBef>
                <a:spcPct val="0"/>
              </a:spcBef>
              <a:spcAft>
                <a:spcPct val="0"/>
              </a:spcAft>
              <a:defRPr>
                <a:solidFill>
                  <a:schemeClr val="tx1"/>
                </a:solidFill>
                <a:latin typeface="Karla"/>
              </a:defRPr>
            </a:lvl9pPr>
          </a:lstStyle>
          <a:p>
            <a:pPr eaLnBrk="1" hangingPunct="1"/>
            <a:endParaRPr lang="en-US" altLang="en-US" sz="2400" dirty="0">
              <a:latin typeface="Montserrat Light" panose="00000400000000000000" pitchFamily="2" charset="0"/>
            </a:endParaRPr>
          </a:p>
        </p:txBody>
      </p:sp>
      <p:sp>
        <p:nvSpPr>
          <p:cNvPr id="101" name="Freeform 103">
            <a:extLst>
              <a:ext uri="{FF2B5EF4-FFF2-40B4-BE49-F238E27FC236}">
                <a16:creationId xmlns:a16="http://schemas.microsoft.com/office/drawing/2014/main" id="{977B2882-DE1E-4676-8D1B-FA040C509DC4}"/>
              </a:ext>
            </a:extLst>
          </p:cNvPr>
          <p:cNvSpPr>
            <a:spLocks/>
          </p:cNvSpPr>
          <p:nvPr/>
        </p:nvSpPr>
        <p:spPr bwMode="auto">
          <a:xfrm>
            <a:off x="9639301" y="2679701"/>
            <a:ext cx="175684" cy="175684"/>
          </a:xfrm>
          <a:custGeom>
            <a:avLst/>
            <a:gdLst>
              <a:gd name="T0" fmla="*/ 84305 w 84"/>
              <a:gd name="T1" fmla="*/ 0 h 84"/>
              <a:gd name="T2" fmla="*/ 15612 w 84"/>
              <a:gd name="T3" fmla="*/ 0 h 84"/>
              <a:gd name="T4" fmla="*/ 15612 w 84"/>
              <a:gd name="T5" fmla="*/ 0 h 84"/>
              <a:gd name="T6" fmla="*/ 9367 w 84"/>
              <a:gd name="T7" fmla="*/ 1561 h 84"/>
              <a:gd name="T8" fmla="*/ 4684 w 84"/>
              <a:gd name="T9" fmla="*/ 3122 h 84"/>
              <a:gd name="T10" fmla="*/ 1561 w 84"/>
              <a:gd name="T11" fmla="*/ 9367 h 84"/>
              <a:gd name="T12" fmla="*/ 0 w 84"/>
              <a:gd name="T13" fmla="*/ 15612 h 84"/>
              <a:gd name="T14" fmla="*/ 0 w 84"/>
              <a:gd name="T15" fmla="*/ 84305 h 84"/>
              <a:gd name="T16" fmla="*/ 0 w 84"/>
              <a:gd name="T17" fmla="*/ 84305 h 84"/>
              <a:gd name="T18" fmla="*/ 1561 w 84"/>
              <a:gd name="T19" fmla="*/ 90550 h 84"/>
              <a:gd name="T20" fmla="*/ 4684 w 84"/>
              <a:gd name="T21" fmla="*/ 95233 h 84"/>
              <a:gd name="T22" fmla="*/ 9367 w 84"/>
              <a:gd name="T23" fmla="*/ 98356 h 84"/>
              <a:gd name="T24" fmla="*/ 15612 w 84"/>
              <a:gd name="T25" fmla="*/ 99917 h 84"/>
              <a:gd name="T26" fmla="*/ 23418 w 84"/>
              <a:gd name="T27" fmla="*/ 99917 h 84"/>
              <a:gd name="T28" fmla="*/ 23418 w 84"/>
              <a:gd name="T29" fmla="*/ 131141 h 84"/>
              <a:gd name="T30" fmla="*/ 64009 w 84"/>
              <a:gd name="T31" fmla="*/ 99917 h 84"/>
              <a:gd name="T32" fmla="*/ 115529 w 84"/>
              <a:gd name="T33" fmla="*/ 99917 h 84"/>
              <a:gd name="T34" fmla="*/ 115529 w 84"/>
              <a:gd name="T35" fmla="*/ 99917 h 84"/>
              <a:gd name="T36" fmla="*/ 121774 w 84"/>
              <a:gd name="T37" fmla="*/ 98356 h 84"/>
              <a:gd name="T38" fmla="*/ 128019 w 84"/>
              <a:gd name="T39" fmla="*/ 95233 h 84"/>
              <a:gd name="T40" fmla="*/ 129580 w 84"/>
              <a:gd name="T41" fmla="*/ 90550 h 84"/>
              <a:gd name="T42" fmla="*/ 131141 w 84"/>
              <a:gd name="T43" fmla="*/ 84305 h 84"/>
              <a:gd name="T44" fmla="*/ 131141 w 84"/>
              <a:gd name="T45" fmla="*/ 37469 h 84"/>
              <a:gd name="T46" fmla="*/ 131141 w 84"/>
              <a:gd name="T47" fmla="*/ 37469 h 84"/>
              <a:gd name="T48" fmla="*/ 123335 w 84"/>
              <a:gd name="T49" fmla="*/ 37469 h 84"/>
              <a:gd name="T50" fmla="*/ 115529 w 84"/>
              <a:gd name="T51" fmla="*/ 34346 h 84"/>
              <a:gd name="T52" fmla="*/ 107723 w 84"/>
              <a:gd name="T53" fmla="*/ 32785 h 84"/>
              <a:gd name="T54" fmla="*/ 99917 w 84"/>
              <a:gd name="T55" fmla="*/ 26540 h 84"/>
              <a:gd name="T56" fmla="*/ 96795 w 84"/>
              <a:gd name="T57" fmla="*/ 20296 h 84"/>
              <a:gd name="T58" fmla="*/ 90550 w 84"/>
              <a:gd name="T59" fmla="*/ 15612 h 84"/>
              <a:gd name="T60" fmla="*/ 87427 w 84"/>
              <a:gd name="T61" fmla="*/ 7806 h 84"/>
              <a:gd name="T62" fmla="*/ 84305 w 84"/>
              <a:gd name="T63" fmla="*/ 0 h 84"/>
              <a:gd name="T64" fmla="*/ 84305 w 84"/>
              <a:gd name="T65" fmla="*/ 0 h 8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4" h="84">
                <a:moveTo>
                  <a:pt x="54" y="0"/>
                </a:moveTo>
                <a:lnTo>
                  <a:pt x="10" y="0"/>
                </a:lnTo>
                <a:lnTo>
                  <a:pt x="6" y="1"/>
                </a:lnTo>
                <a:lnTo>
                  <a:pt x="3" y="2"/>
                </a:lnTo>
                <a:lnTo>
                  <a:pt x="1" y="6"/>
                </a:lnTo>
                <a:lnTo>
                  <a:pt x="0" y="10"/>
                </a:lnTo>
                <a:lnTo>
                  <a:pt x="0" y="54"/>
                </a:lnTo>
                <a:lnTo>
                  <a:pt x="1" y="58"/>
                </a:lnTo>
                <a:lnTo>
                  <a:pt x="3" y="61"/>
                </a:lnTo>
                <a:lnTo>
                  <a:pt x="6" y="63"/>
                </a:lnTo>
                <a:lnTo>
                  <a:pt x="10" y="64"/>
                </a:lnTo>
                <a:lnTo>
                  <a:pt x="15" y="64"/>
                </a:lnTo>
                <a:lnTo>
                  <a:pt x="15" y="84"/>
                </a:lnTo>
                <a:lnTo>
                  <a:pt x="41" y="64"/>
                </a:lnTo>
                <a:lnTo>
                  <a:pt x="74" y="64"/>
                </a:lnTo>
                <a:lnTo>
                  <a:pt x="78" y="63"/>
                </a:lnTo>
                <a:lnTo>
                  <a:pt x="82" y="61"/>
                </a:lnTo>
                <a:lnTo>
                  <a:pt x="83" y="58"/>
                </a:lnTo>
                <a:lnTo>
                  <a:pt x="84" y="54"/>
                </a:lnTo>
                <a:lnTo>
                  <a:pt x="84" y="24"/>
                </a:lnTo>
                <a:lnTo>
                  <a:pt x="79" y="24"/>
                </a:lnTo>
                <a:lnTo>
                  <a:pt x="74" y="22"/>
                </a:lnTo>
                <a:lnTo>
                  <a:pt x="69" y="21"/>
                </a:lnTo>
                <a:lnTo>
                  <a:pt x="64" y="17"/>
                </a:lnTo>
                <a:lnTo>
                  <a:pt x="62" y="13"/>
                </a:lnTo>
                <a:lnTo>
                  <a:pt x="58" y="10"/>
                </a:lnTo>
                <a:lnTo>
                  <a:pt x="56" y="5"/>
                </a:lnTo>
                <a:lnTo>
                  <a:pt x="54"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2" name="Freeform 104">
            <a:extLst>
              <a:ext uri="{FF2B5EF4-FFF2-40B4-BE49-F238E27FC236}">
                <a16:creationId xmlns:a16="http://schemas.microsoft.com/office/drawing/2014/main" id="{6D960860-5596-4B66-8876-F0DAC9B78EE9}"/>
              </a:ext>
            </a:extLst>
          </p:cNvPr>
          <p:cNvSpPr>
            <a:spLocks/>
          </p:cNvSpPr>
          <p:nvPr/>
        </p:nvSpPr>
        <p:spPr bwMode="auto">
          <a:xfrm>
            <a:off x="9764184" y="2631017"/>
            <a:ext cx="101600" cy="74083"/>
          </a:xfrm>
          <a:custGeom>
            <a:avLst/>
            <a:gdLst>
              <a:gd name="T0" fmla="*/ 28699 w 47"/>
              <a:gd name="T1" fmla="*/ 56203 h 36"/>
              <a:gd name="T2" fmla="*/ 0 w 47"/>
              <a:gd name="T3" fmla="*/ 28102 h 36"/>
              <a:gd name="T4" fmla="*/ 11161 w 47"/>
              <a:gd name="T5" fmla="*/ 15612 h 36"/>
              <a:gd name="T6" fmla="*/ 28699 w 47"/>
              <a:gd name="T7" fmla="*/ 32785 h 36"/>
              <a:gd name="T8" fmla="*/ 62182 w 47"/>
              <a:gd name="T9" fmla="*/ 0 h 36"/>
              <a:gd name="T10" fmla="*/ 74937 w 47"/>
              <a:gd name="T11" fmla="*/ 12490 h 36"/>
              <a:gd name="T12" fmla="*/ 28699 w 47"/>
              <a:gd name="T13" fmla="*/ 56203 h 3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7" h="36">
                <a:moveTo>
                  <a:pt x="18" y="36"/>
                </a:moveTo>
                <a:lnTo>
                  <a:pt x="0" y="18"/>
                </a:lnTo>
                <a:lnTo>
                  <a:pt x="7" y="10"/>
                </a:lnTo>
                <a:lnTo>
                  <a:pt x="18" y="21"/>
                </a:lnTo>
                <a:lnTo>
                  <a:pt x="39" y="0"/>
                </a:lnTo>
                <a:lnTo>
                  <a:pt x="47" y="8"/>
                </a:lnTo>
                <a:lnTo>
                  <a:pt x="18" y="36"/>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3" name="Freeform 105">
            <a:extLst>
              <a:ext uri="{FF2B5EF4-FFF2-40B4-BE49-F238E27FC236}">
                <a16:creationId xmlns:a16="http://schemas.microsoft.com/office/drawing/2014/main" id="{856562F8-4D04-4358-B3DB-0C4559A00CD3}"/>
              </a:ext>
            </a:extLst>
          </p:cNvPr>
          <p:cNvSpPr>
            <a:spLocks/>
          </p:cNvSpPr>
          <p:nvPr/>
        </p:nvSpPr>
        <p:spPr bwMode="auto">
          <a:xfrm>
            <a:off x="10134601" y="2679701"/>
            <a:ext cx="173567" cy="175684"/>
          </a:xfrm>
          <a:custGeom>
            <a:avLst/>
            <a:gdLst>
              <a:gd name="T0" fmla="*/ 84305 w 84"/>
              <a:gd name="T1" fmla="*/ 0 h 84"/>
              <a:gd name="T2" fmla="*/ 15612 w 84"/>
              <a:gd name="T3" fmla="*/ 0 h 84"/>
              <a:gd name="T4" fmla="*/ 15612 w 84"/>
              <a:gd name="T5" fmla="*/ 0 h 84"/>
              <a:gd name="T6" fmla="*/ 9367 w 84"/>
              <a:gd name="T7" fmla="*/ 1561 h 84"/>
              <a:gd name="T8" fmla="*/ 3122 w 84"/>
              <a:gd name="T9" fmla="*/ 3122 h 84"/>
              <a:gd name="T10" fmla="*/ 1561 w 84"/>
              <a:gd name="T11" fmla="*/ 9367 h 84"/>
              <a:gd name="T12" fmla="*/ 0 w 84"/>
              <a:gd name="T13" fmla="*/ 15612 h 84"/>
              <a:gd name="T14" fmla="*/ 0 w 84"/>
              <a:gd name="T15" fmla="*/ 84305 h 84"/>
              <a:gd name="T16" fmla="*/ 0 w 84"/>
              <a:gd name="T17" fmla="*/ 84305 h 84"/>
              <a:gd name="T18" fmla="*/ 1561 w 84"/>
              <a:gd name="T19" fmla="*/ 90550 h 84"/>
              <a:gd name="T20" fmla="*/ 3122 w 84"/>
              <a:gd name="T21" fmla="*/ 95233 h 84"/>
              <a:gd name="T22" fmla="*/ 9367 w 84"/>
              <a:gd name="T23" fmla="*/ 98356 h 84"/>
              <a:gd name="T24" fmla="*/ 15612 w 84"/>
              <a:gd name="T25" fmla="*/ 99917 h 84"/>
              <a:gd name="T26" fmla="*/ 23418 w 84"/>
              <a:gd name="T27" fmla="*/ 99917 h 84"/>
              <a:gd name="T28" fmla="*/ 23418 w 84"/>
              <a:gd name="T29" fmla="*/ 131141 h 84"/>
              <a:gd name="T30" fmla="*/ 64009 w 84"/>
              <a:gd name="T31" fmla="*/ 99917 h 84"/>
              <a:gd name="T32" fmla="*/ 115529 w 84"/>
              <a:gd name="T33" fmla="*/ 99917 h 84"/>
              <a:gd name="T34" fmla="*/ 115529 w 84"/>
              <a:gd name="T35" fmla="*/ 99917 h 84"/>
              <a:gd name="T36" fmla="*/ 121774 w 84"/>
              <a:gd name="T37" fmla="*/ 98356 h 84"/>
              <a:gd name="T38" fmla="*/ 126457 w 84"/>
              <a:gd name="T39" fmla="*/ 95233 h 84"/>
              <a:gd name="T40" fmla="*/ 129580 w 84"/>
              <a:gd name="T41" fmla="*/ 90550 h 84"/>
              <a:gd name="T42" fmla="*/ 131141 w 84"/>
              <a:gd name="T43" fmla="*/ 84305 h 84"/>
              <a:gd name="T44" fmla="*/ 131141 w 84"/>
              <a:gd name="T45" fmla="*/ 37469 h 84"/>
              <a:gd name="T46" fmla="*/ 131141 w 84"/>
              <a:gd name="T47" fmla="*/ 37469 h 84"/>
              <a:gd name="T48" fmla="*/ 123335 w 84"/>
              <a:gd name="T49" fmla="*/ 37469 h 84"/>
              <a:gd name="T50" fmla="*/ 115529 w 84"/>
              <a:gd name="T51" fmla="*/ 34346 h 84"/>
              <a:gd name="T52" fmla="*/ 107723 w 84"/>
              <a:gd name="T53" fmla="*/ 32785 h 84"/>
              <a:gd name="T54" fmla="*/ 99917 w 84"/>
              <a:gd name="T55" fmla="*/ 26540 h 84"/>
              <a:gd name="T56" fmla="*/ 96795 w 84"/>
              <a:gd name="T57" fmla="*/ 20296 h 84"/>
              <a:gd name="T58" fmla="*/ 90550 w 84"/>
              <a:gd name="T59" fmla="*/ 15612 h 84"/>
              <a:gd name="T60" fmla="*/ 87427 w 84"/>
              <a:gd name="T61" fmla="*/ 7806 h 84"/>
              <a:gd name="T62" fmla="*/ 84305 w 84"/>
              <a:gd name="T63" fmla="*/ 0 h 84"/>
              <a:gd name="T64" fmla="*/ 84305 w 84"/>
              <a:gd name="T65" fmla="*/ 0 h 8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4" h="84">
                <a:moveTo>
                  <a:pt x="54" y="0"/>
                </a:moveTo>
                <a:lnTo>
                  <a:pt x="10" y="0"/>
                </a:lnTo>
                <a:lnTo>
                  <a:pt x="6" y="1"/>
                </a:lnTo>
                <a:lnTo>
                  <a:pt x="2" y="2"/>
                </a:lnTo>
                <a:lnTo>
                  <a:pt x="1" y="6"/>
                </a:lnTo>
                <a:lnTo>
                  <a:pt x="0" y="10"/>
                </a:lnTo>
                <a:lnTo>
                  <a:pt x="0" y="54"/>
                </a:lnTo>
                <a:lnTo>
                  <a:pt x="1" y="58"/>
                </a:lnTo>
                <a:lnTo>
                  <a:pt x="2" y="61"/>
                </a:lnTo>
                <a:lnTo>
                  <a:pt x="6" y="63"/>
                </a:lnTo>
                <a:lnTo>
                  <a:pt x="10" y="64"/>
                </a:lnTo>
                <a:lnTo>
                  <a:pt x="15" y="64"/>
                </a:lnTo>
                <a:lnTo>
                  <a:pt x="15" y="84"/>
                </a:lnTo>
                <a:lnTo>
                  <a:pt x="41" y="64"/>
                </a:lnTo>
                <a:lnTo>
                  <a:pt x="74" y="64"/>
                </a:lnTo>
                <a:lnTo>
                  <a:pt x="78" y="63"/>
                </a:lnTo>
                <a:lnTo>
                  <a:pt x="81" y="61"/>
                </a:lnTo>
                <a:lnTo>
                  <a:pt x="83" y="58"/>
                </a:lnTo>
                <a:lnTo>
                  <a:pt x="84" y="54"/>
                </a:lnTo>
                <a:lnTo>
                  <a:pt x="84" y="24"/>
                </a:lnTo>
                <a:lnTo>
                  <a:pt x="79" y="24"/>
                </a:lnTo>
                <a:lnTo>
                  <a:pt x="74" y="22"/>
                </a:lnTo>
                <a:lnTo>
                  <a:pt x="69" y="21"/>
                </a:lnTo>
                <a:lnTo>
                  <a:pt x="64" y="17"/>
                </a:lnTo>
                <a:lnTo>
                  <a:pt x="62" y="13"/>
                </a:lnTo>
                <a:lnTo>
                  <a:pt x="58" y="10"/>
                </a:lnTo>
                <a:lnTo>
                  <a:pt x="56" y="5"/>
                </a:lnTo>
                <a:lnTo>
                  <a:pt x="54"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4" name="Freeform 106">
            <a:extLst>
              <a:ext uri="{FF2B5EF4-FFF2-40B4-BE49-F238E27FC236}">
                <a16:creationId xmlns:a16="http://schemas.microsoft.com/office/drawing/2014/main" id="{A107E40E-4760-40A4-BA0B-07459B463FFC}"/>
              </a:ext>
            </a:extLst>
          </p:cNvPr>
          <p:cNvSpPr>
            <a:spLocks/>
          </p:cNvSpPr>
          <p:nvPr/>
        </p:nvSpPr>
        <p:spPr bwMode="auto">
          <a:xfrm>
            <a:off x="10263718" y="2631018"/>
            <a:ext cx="82549" cy="80433"/>
          </a:xfrm>
          <a:custGeom>
            <a:avLst/>
            <a:gdLst>
              <a:gd name="T0" fmla="*/ 60888 w 37"/>
              <a:gd name="T1" fmla="*/ 13165 h 37"/>
              <a:gd name="T2" fmla="*/ 49369 w 37"/>
              <a:gd name="T3" fmla="*/ 0 h 37"/>
              <a:gd name="T4" fmla="*/ 31267 w 37"/>
              <a:gd name="T5" fmla="*/ 18102 h 37"/>
              <a:gd name="T6" fmla="*/ 13165 w 37"/>
              <a:gd name="T7" fmla="*/ 0 h 37"/>
              <a:gd name="T8" fmla="*/ 0 w 37"/>
              <a:gd name="T9" fmla="*/ 13165 h 37"/>
              <a:gd name="T10" fmla="*/ 18102 w 37"/>
              <a:gd name="T11" fmla="*/ 31267 h 37"/>
              <a:gd name="T12" fmla="*/ 0 w 37"/>
              <a:gd name="T13" fmla="*/ 49369 h 37"/>
              <a:gd name="T14" fmla="*/ 13165 w 37"/>
              <a:gd name="T15" fmla="*/ 60888 h 37"/>
              <a:gd name="T16" fmla="*/ 31267 w 37"/>
              <a:gd name="T17" fmla="*/ 42786 h 37"/>
              <a:gd name="T18" fmla="*/ 49369 w 37"/>
              <a:gd name="T19" fmla="*/ 60888 h 37"/>
              <a:gd name="T20" fmla="*/ 60888 w 37"/>
              <a:gd name="T21" fmla="*/ 49369 h 37"/>
              <a:gd name="T22" fmla="*/ 42786 w 37"/>
              <a:gd name="T23" fmla="*/ 31267 h 37"/>
              <a:gd name="T24" fmla="*/ 60888 w 37"/>
              <a:gd name="T25" fmla="*/ 13165 h 3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7" h="37">
                <a:moveTo>
                  <a:pt x="37" y="8"/>
                </a:moveTo>
                <a:lnTo>
                  <a:pt x="30" y="0"/>
                </a:lnTo>
                <a:lnTo>
                  <a:pt x="19" y="11"/>
                </a:lnTo>
                <a:lnTo>
                  <a:pt x="8" y="0"/>
                </a:lnTo>
                <a:lnTo>
                  <a:pt x="0" y="8"/>
                </a:lnTo>
                <a:lnTo>
                  <a:pt x="11" y="19"/>
                </a:lnTo>
                <a:lnTo>
                  <a:pt x="0" y="30"/>
                </a:lnTo>
                <a:lnTo>
                  <a:pt x="8" y="37"/>
                </a:lnTo>
                <a:lnTo>
                  <a:pt x="19" y="26"/>
                </a:lnTo>
                <a:lnTo>
                  <a:pt x="30" y="37"/>
                </a:lnTo>
                <a:lnTo>
                  <a:pt x="37" y="30"/>
                </a:lnTo>
                <a:lnTo>
                  <a:pt x="26" y="19"/>
                </a:lnTo>
                <a:lnTo>
                  <a:pt x="37" y="8"/>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5" name="Freeform 107">
            <a:extLst>
              <a:ext uri="{FF2B5EF4-FFF2-40B4-BE49-F238E27FC236}">
                <a16:creationId xmlns:a16="http://schemas.microsoft.com/office/drawing/2014/main" id="{CACC0E2C-F26B-425D-A75B-4FD6059A0C51}"/>
              </a:ext>
            </a:extLst>
          </p:cNvPr>
          <p:cNvSpPr>
            <a:spLocks/>
          </p:cNvSpPr>
          <p:nvPr/>
        </p:nvSpPr>
        <p:spPr bwMode="auto">
          <a:xfrm>
            <a:off x="8652934" y="2679701"/>
            <a:ext cx="175684" cy="175684"/>
          </a:xfrm>
          <a:custGeom>
            <a:avLst/>
            <a:gdLst>
              <a:gd name="T0" fmla="*/ 115529 w 84"/>
              <a:gd name="T1" fmla="*/ 0 h 84"/>
              <a:gd name="T2" fmla="*/ 15612 w 84"/>
              <a:gd name="T3" fmla="*/ 0 h 84"/>
              <a:gd name="T4" fmla="*/ 15612 w 84"/>
              <a:gd name="T5" fmla="*/ 0 h 84"/>
              <a:gd name="T6" fmla="*/ 9367 w 84"/>
              <a:gd name="T7" fmla="*/ 1561 h 84"/>
              <a:gd name="T8" fmla="*/ 3122 w 84"/>
              <a:gd name="T9" fmla="*/ 3122 h 84"/>
              <a:gd name="T10" fmla="*/ 1561 w 84"/>
              <a:gd name="T11" fmla="*/ 9367 h 84"/>
              <a:gd name="T12" fmla="*/ 0 w 84"/>
              <a:gd name="T13" fmla="*/ 15612 h 84"/>
              <a:gd name="T14" fmla="*/ 0 w 84"/>
              <a:gd name="T15" fmla="*/ 84305 h 84"/>
              <a:gd name="T16" fmla="*/ 0 w 84"/>
              <a:gd name="T17" fmla="*/ 84305 h 84"/>
              <a:gd name="T18" fmla="*/ 1561 w 84"/>
              <a:gd name="T19" fmla="*/ 90550 h 84"/>
              <a:gd name="T20" fmla="*/ 3122 w 84"/>
              <a:gd name="T21" fmla="*/ 95233 h 84"/>
              <a:gd name="T22" fmla="*/ 9367 w 84"/>
              <a:gd name="T23" fmla="*/ 98356 h 84"/>
              <a:gd name="T24" fmla="*/ 15612 w 84"/>
              <a:gd name="T25" fmla="*/ 99917 h 84"/>
              <a:gd name="T26" fmla="*/ 21857 w 84"/>
              <a:gd name="T27" fmla="*/ 99917 h 84"/>
              <a:gd name="T28" fmla="*/ 21857 w 84"/>
              <a:gd name="T29" fmla="*/ 131141 h 84"/>
              <a:gd name="T30" fmla="*/ 62448 w 84"/>
              <a:gd name="T31" fmla="*/ 99917 h 84"/>
              <a:gd name="T32" fmla="*/ 115529 w 84"/>
              <a:gd name="T33" fmla="*/ 99917 h 84"/>
              <a:gd name="T34" fmla="*/ 115529 w 84"/>
              <a:gd name="T35" fmla="*/ 99917 h 84"/>
              <a:gd name="T36" fmla="*/ 120213 w 84"/>
              <a:gd name="T37" fmla="*/ 98356 h 84"/>
              <a:gd name="T38" fmla="*/ 126457 w 84"/>
              <a:gd name="T39" fmla="*/ 95233 h 84"/>
              <a:gd name="T40" fmla="*/ 128019 w 84"/>
              <a:gd name="T41" fmla="*/ 90550 h 84"/>
              <a:gd name="T42" fmla="*/ 131141 w 84"/>
              <a:gd name="T43" fmla="*/ 84305 h 84"/>
              <a:gd name="T44" fmla="*/ 131141 w 84"/>
              <a:gd name="T45" fmla="*/ 15612 h 84"/>
              <a:gd name="T46" fmla="*/ 131141 w 84"/>
              <a:gd name="T47" fmla="*/ 15612 h 84"/>
              <a:gd name="T48" fmla="*/ 128019 w 84"/>
              <a:gd name="T49" fmla="*/ 9367 h 84"/>
              <a:gd name="T50" fmla="*/ 126457 w 84"/>
              <a:gd name="T51" fmla="*/ 3122 h 84"/>
              <a:gd name="T52" fmla="*/ 120213 w 84"/>
              <a:gd name="T53" fmla="*/ 1561 h 84"/>
              <a:gd name="T54" fmla="*/ 115529 w 84"/>
              <a:gd name="T55" fmla="*/ 0 h 84"/>
              <a:gd name="T56" fmla="*/ 115529 w 84"/>
              <a:gd name="T57" fmla="*/ 0 h 8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84" h="84">
                <a:moveTo>
                  <a:pt x="74" y="0"/>
                </a:moveTo>
                <a:lnTo>
                  <a:pt x="10" y="0"/>
                </a:lnTo>
                <a:lnTo>
                  <a:pt x="6" y="1"/>
                </a:lnTo>
                <a:lnTo>
                  <a:pt x="2" y="2"/>
                </a:lnTo>
                <a:lnTo>
                  <a:pt x="1" y="6"/>
                </a:lnTo>
                <a:lnTo>
                  <a:pt x="0" y="10"/>
                </a:lnTo>
                <a:lnTo>
                  <a:pt x="0" y="54"/>
                </a:lnTo>
                <a:lnTo>
                  <a:pt x="1" y="58"/>
                </a:lnTo>
                <a:lnTo>
                  <a:pt x="2" y="61"/>
                </a:lnTo>
                <a:lnTo>
                  <a:pt x="6" y="63"/>
                </a:lnTo>
                <a:lnTo>
                  <a:pt x="10" y="64"/>
                </a:lnTo>
                <a:lnTo>
                  <a:pt x="14" y="64"/>
                </a:lnTo>
                <a:lnTo>
                  <a:pt x="14" y="84"/>
                </a:lnTo>
                <a:lnTo>
                  <a:pt x="40" y="64"/>
                </a:lnTo>
                <a:lnTo>
                  <a:pt x="74" y="64"/>
                </a:lnTo>
                <a:lnTo>
                  <a:pt x="77" y="63"/>
                </a:lnTo>
                <a:lnTo>
                  <a:pt x="81" y="61"/>
                </a:lnTo>
                <a:lnTo>
                  <a:pt x="82" y="58"/>
                </a:lnTo>
                <a:lnTo>
                  <a:pt x="84" y="54"/>
                </a:lnTo>
                <a:lnTo>
                  <a:pt x="84" y="10"/>
                </a:lnTo>
                <a:lnTo>
                  <a:pt x="82" y="6"/>
                </a:lnTo>
                <a:lnTo>
                  <a:pt x="81" y="2"/>
                </a:lnTo>
                <a:lnTo>
                  <a:pt x="77" y="1"/>
                </a:lnTo>
                <a:lnTo>
                  <a:pt x="74"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6" name="Freeform 108">
            <a:extLst>
              <a:ext uri="{FF2B5EF4-FFF2-40B4-BE49-F238E27FC236}">
                <a16:creationId xmlns:a16="http://schemas.microsoft.com/office/drawing/2014/main" id="{1E2FEAA8-96DC-4C8D-B871-9187590F831F}"/>
              </a:ext>
            </a:extLst>
          </p:cNvPr>
          <p:cNvSpPr>
            <a:spLocks/>
          </p:cNvSpPr>
          <p:nvPr/>
        </p:nvSpPr>
        <p:spPr bwMode="auto">
          <a:xfrm>
            <a:off x="8815918" y="2611968"/>
            <a:ext cx="80433" cy="80433"/>
          </a:xfrm>
          <a:custGeom>
            <a:avLst/>
            <a:gdLst>
              <a:gd name="T0" fmla="*/ 37470 w 39"/>
              <a:gd name="T1" fmla="*/ 22833 h 40"/>
              <a:gd name="T2" fmla="*/ 37470 w 39"/>
              <a:gd name="T3" fmla="*/ 0 h 40"/>
              <a:gd name="T4" fmla="*/ 21857 w 39"/>
              <a:gd name="T5" fmla="*/ 0 h 40"/>
              <a:gd name="T6" fmla="*/ 21857 w 39"/>
              <a:gd name="T7" fmla="*/ 22833 h 40"/>
              <a:gd name="T8" fmla="*/ 0 w 39"/>
              <a:gd name="T9" fmla="*/ 22833 h 40"/>
              <a:gd name="T10" fmla="*/ 0 w 39"/>
              <a:gd name="T11" fmla="*/ 38055 h 40"/>
              <a:gd name="T12" fmla="*/ 21857 w 39"/>
              <a:gd name="T13" fmla="*/ 38055 h 40"/>
              <a:gd name="T14" fmla="*/ 21857 w 39"/>
              <a:gd name="T15" fmla="*/ 60888 h 40"/>
              <a:gd name="T16" fmla="*/ 37470 w 39"/>
              <a:gd name="T17" fmla="*/ 60888 h 40"/>
              <a:gd name="T18" fmla="*/ 37470 w 39"/>
              <a:gd name="T19" fmla="*/ 38055 h 40"/>
              <a:gd name="T20" fmla="*/ 60888 w 39"/>
              <a:gd name="T21" fmla="*/ 38055 h 40"/>
              <a:gd name="T22" fmla="*/ 60888 w 39"/>
              <a:gd name="T23" fmla="*/ 22833 h 40"/>
              <a:gd name="T24" fmla="*/ 37470 w 39"/>
              <a:gd name="T25" fmla="*/ 22833 h 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9" h="40">
                <a:moveTo>
                  <a:pt x="24" y="15"/>
                </a:moveTo>
                <a:lnTo>
                  <a:pt x="24" y="0"/>
                </a:lnTo>
                <a:lnTo>
                  <a:pt x="14" y="0"/>
                </a:lnTo>
                <a:lnTo>
                  <a:pt x="14" y="15"/>
                </a:lnTo>
                <a:lnTo>
                  <a:pt x="0" y="15"/>
                </a:lnTo>
                <a:lnTo>
                  <a:pt x="0" y="25"/>
                </a:lnTo>
                <a:lnTo>
                  <a:pt x="14" y="25"/>
                </a:lnTo>
                <a:lnTo>
                  <a:pt x="14" y="40"/>
                </a:lnTo>
                <a:lnTo>
                  <a:pt x="24" y="40"/>
                </a:lnTo>
                <a:lnTo>
                  <a:pt x="24" y="25"/>
                </a:lnTo>
                <a:lnTo>
                  <a:pt x="39" y="25"/>
                </a:lnTo>
                <a:lnTo>
                  <a:pt x="39" y="15"/>
                </a:lnTo>
                <a:lnTo>
                  <a:pt x="24" y="15"/>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7" name="Freeform 109">
            <a:extLst>
              <a:ext uri="{FF2B5EF4-FFF2-40B4-BE49-F238E27FC236}">
                <a16:creationId xmlns:a16="http://schemas.microsoft.com/office/drawing/2014/main" id="{3A29C2DB-B7FA-4323-8BC9-E02B0F477E0A}"/>
              </a:ext>
            </a:extLst>
          </p:cNvPr>
          <p:cNvSpPr>
            <a:spLocks/>
          </p:cNvSpPr>
          <p:nvPr/>
        </p:nvSpPr>
        <p:spPr bwMode="auto">
          <a:xfrm>
            <a:off x="11120968" y="2643718"/>
            <a:ext cx="243417" cy="131233"/>
          </a:xfrm>
          <a:custGeom>
            <a:avLst/>
            <a:gdLst>
              <a:gd name="T0" fmla="*/ 182662 w 118"/>
              <a:gd name="T1" fmla="*/ 98357 h 64"/>
              <a:gd name="T2" fmla="*/ 182662 w 118"/>
              <a:gd name="T3" fmla="*/ 15368 h 64"/>
              <a:gd name="T4" fmla="*/ 182662 w 118"/>
              <a:gd name="T5" fmla="*/ 15368 h 64"/>
              <a:gd name="T6" fmla="*/ 181114 w 118"/>
              <a:gd name="T7" fmla="*/ 9221 h 64"/>
              <a:gd name="T8" fmla="*/ 179566 w 118"/>
              <a:gd name="T9" fmla="*/ 4610 h 64"/>
              <a:gd name="T10" fmla="*/ 173374 w 118"/>
              <a:gd name="T11" fmla="*/ 1537 h 64"/>
              <a:gd name="T12" fmla="*/ 167182 w 118"/>
              <a:gd name="T13" fmla="*/ 0 h 64"/>
              <a:gd name="T14" fmla="*/ 13932 w 118"/>
              <a:gd name="T15" fmla="*/ 0 h 64"/>
              <a:gd name="T16" fmla="*/ 13932 w 118"/>
              <a:gd name="T17" fmla="*/ 0 h 64"/>
              <a:gd name="T18" fmla="*/ 9288 w 118"/>
              <a:gd name="T19" fmla="*/ 1537 h 64"/>
              <a:gd name="T20" fmla="*/ 3096 w 118"/>
              <a:gd name="T21" fmla="*/ 4610 h 64"/>
              <a:gd name="T22" fmla="*/ 1548 w 118"/>
              <a:gd name="T23" fmla="*/ 9221 h 64"/>
              <a:gd name="T24" fmla="*/ 0 w 118"/>
              <a:gd name="T25" fmla="*/ 15368 h 64"/>
              <a:gd name="T26" fmla="*/ 0 w 118"/>
              <a:gd name="T27" fmla="*/ 98357 h 64"/>
              <a:gd name="T28" fmla="*/ 182662 w 118"/>
              <a:gd name="T29" fmla="*/ 98357 h 6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18" h="64">
                <a:moveTo>
                  <a:pt x="118" y="64"/>
                </a:moveTo>
                <a:lnTo>
                  <a:pt x="118" y="10"/>
                </a:lnTo>
                <a:lnTo>
                  <a:pt x="117" y="6"/>
                </a:lnTo>
                <a:lnTo>
                  <a:pt x="116" y="3"/>
                </a:lnTo>
                <a:lnTo>
                  <a:pt x="112" y="1"/>
                </a:lnTo>
                <a:lnTo>
                  <a:pt x="108" y="0"/>
                </a:lnTo>
                <a:lnTo>
                  <a:pt x="9" y="0"/>
                </a:lnTo>
                <a:lnTo>
                  <a:pt x="6" y="1"/>
                </a:lnTo>
                <a:lnTo>
                  <a:pt x="2" y="3"/>
                </a:lnTo>
                <a:lnTo>
                  <a:pt x="1" y="6"/>
                </a:lnTo>
                <a:lnTo>
                  <a:pt x="0" y="10"/>
                </a:lnTo>
                <a:lnTo>
                  <a:pt x="0" y="64"/>
                </a:lnTo>
                <a:lnTo>
                  <a:pt x="118" y="64"/>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8" name="Freeform 110">
            <a:extLst>
              <a:ext uri="{FF2B5EF4-FFF2-40B4-BE49-F238E27FC236}">
                <a16:creationId xmlns:a16="http://schemas.microsoft.com/office/drawing/2014/main" id="{C4F48AD7-A657-4B67-8D8C-104A64D78AB5}"/>
              </a:ext>
            </a:extLst>
          </p:cNvPr>
          <p:cNvSpPr>
            <a:spLocks/>
          </p:cNvSpPr>
          <p:nvPr/>
        </p:nvSpPr>
        <p:spPr bwMode="auto">
          <a:xfrm>
            <a:off x="11120968" y="2785533"/>
            <a:ext cx="243417" cy="69851"/>
          </a:xfrm>
          <a:custGeom>
            <a:avLst/>
            <a:gdLst>
              <a:gd name="T0" fmla="*/ 0 w 118"/>
              <a:gd name="T1" fmla="*/ 0 h 35"/>
              <a:gd name="T2" fmla="*/ 0 w 118"/>
              <a:gd name="T3" fmla="*/ 7360 h 35"/>
              <a:gd name="T4" fmla="*/ 0 w 118"/>
              <a:gd name="T5" fmla="*/ 7360 h 35"/>
              <a:gd name="T6" fmla="*/ 1548 w 118"/>
              <a:gd name="T7" fmla="*/ 13248 h 35"/>
              <a:gd name="T8" fmla="*/ 3096 w 118"/>
              <a:gd name="T9" fmla="*/ 17664 h 35"/>
              <a:gd name="T10" fmla="*/ 9288 w 118"/>
              <a:gd name="T11" fmla="*/ 20608 h 35"/>
              <a:gd name="T12" fmla="*/ 13932 w 118"/>
              <a:gd name="T13" fmla="*/ 22080 h 35"/>
              <a:gd name="T14" fmla="*/ 83591 w 118"/>
              <a:gd name="T15" fmla="*/ 22080 h 35"/>
              <a:gd name="T16" fmla="*/ 83591 w 118"/>
              <a:gd name="T17" fmla="*/ 36801 h 35"/>
              <a:gd name="T18" fmla="*/ 52631 w 118"/>
              <a:gd name="T19" fmla="*/ 36801 h 35"/>
              <a:gd name="T20" fmla="*/ 52631 w 118"/>
              <a:gd name="T21" fmla="*/ 51521 h 35"/>
              <a:gd name="T22" fmla="*/ 128483 w 118"/>
              <a:gd name="T23" fmla="*/ 51521 h 35"/>
              <a:gd name="T24" fmla="*/ 128483 w 118"/>
              <a:gd name="T25" fmla="*/ 36801 h 35"/>
              <a:gd name="T26" fmla="*/ 99071 w 118"/>
              <a:gd name="T27" fmla="*/ 36801 h 35"/>
              <a:gd name="T28" fmla="*/ 99071 w 118"/>
              <a:gd name="T29" fmla="*/ 22080 h 35"/>
              <a:gd name="T30" fmla="*/ 167182 w 118"/>
              <a:gd name="T31" fmla="*/ 22080 h 35"/>
              <a:gd name="T32" fmla="*/ 167182 w 118"/>
              <a:gd name="T33" fmla="*/ 22080 h 35"/>
              <a:gd name="T34" fmla="*/ 173374 w 118"/>
              <a:gd name="T35" fmla="*/ 20608 h 35"/>
              <a:gd name="T36" fmla="*/ 179566 w 118"/>
              <a:gd name="T37" fmla="*/ 17664 h 35"/>
              <a:gd name="T38" fmla="*/ 181114 w 118"/>
              <a:gd name="T39" fmla="*/ 13248 h 35"/>
              <a:gd name="T40" fmla="*/ 182662 w 118"/>
              <a:gd name="T41" fmla="*/ 7360 h 35"/>
              <a:gd name="T42" fmla="*/ 182662 w 118"/>
              <a:gd name="T43" fmla="*/ 0 h 35"/>
              <a:gd name="T44" fmla="*/ 0 w 118"/>
              <a:gd name="T45" fmla="*/ 0 h 3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18" h="35">
                <a:moveTo>
                  <a:pt x="0" y="0"/>
                </a:moveTo>
                <a:lnTo>
                  <a:pt x="0" y="5"/>
                </a:lnTo>
                <a:lnTo>
                  <a:pt x="1" y="9"/>
                </a:lnTo>
                <a:lnTo>
                  <a:pt x="2" y="12"/>
                </a:lnTo>
                <a:lnTo>
                  <a:pt x="6" y="14"/>
                </a:lnTo>
                <a:lnTo>
                  <a:pt x="9" y="15"/>
                </a:lnTo>
                <a:lnTo>
                  <a:pt x="54" y="15"/>
                </a:lnTo>
                <a:lnTo>
                  <a:pt x="54" y="25"/>
                </a:lnTo>
                <a:lnTo>
                  <a:pt x="34" y="25"/>
                </a:lnTo>
                <a:lnTo>
                  <a:pt x="34" y="35"/>
                </a:lnTo>
                <a:lnTo>
                  <a:pt x="83" y="35"/>
                </a:lnTo>
                <a:lnTo>
                  <a:pt x="83" y="25"/>
                </a:lnTo>
                <a:lnTo>
                  <a:pt x="64" y="25"/>
                </a:lnTo>
                <a:lnTo>
                  <a:pt x="64" y="15"/>
                </a:lnTo>
                <a:lnTo>
                  <a:pt x="108" y="15"/>
                </a:lnTo>
                <a:lnTo>
                  <a:pt x="112" y="14"/>
                </a:lnTo>
                <a:lnTo>
                  <a:pt x="116" y="12"/>
                </a:lnTo>
                <a:lnTo>
                  <a:pt x="117" y="9"/>
                </a:lnTo>
                <a:lnTo>
                  <a:pt x="118" y="5"/>
                </a:lnTo>
                <a:lnTo>
                  <a:pt x="118" y="0"/>
                </a:lnTo>
                <a:lnTo>
                  <a:pt x="0"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9" name="Freeform 111">
            <a:extLst>
              <a:ext uri="{FF2B5EF4-FFF2-40B4-BE49-F238E27FC236}">
                <a16:creationId xmlns:a16="http://schemas.microsoft.com/office/drawing/2014/main" id="{FC18221A-892B-4CE4-9228-C757C33A9C5A}"/>
              </a:ext>
            </a:extLst>
          </p:cNvPr>
          <p:cNvSpPr>
            <a:spLocks noEditPoints="1"/>
          </p:cNvSpPr>
          <p:nvPr/>
        </p:nvSpPr>
        <p:spPr bwMode="auto">
          <a:xfrm>
            <a:off x="6699251" y="3268133"/>
            <a:ext cx="205316" cy="61384"/>
          </a:xfrm>
          <a:custGeom>
            <a:avLst/>
            <a:gdLst>
              <a:gd name="T0" fmla="*/ 138948 w 99"/>
              <a:gd name="T1" fmla="*/ 0 h 29"/>
              <a:gd name="T2" fmla="*/ 15612 w 99"/>
              <a:gd name="T3" fmla="*/ 0 h 29"/>
              <a:gd name="T4" fmla="*/ 15612 w 99"/>
              <a:gd name="T5" fmla="*/ 0 h 29"/>
              <a:gd name="T6" fmla="*/ 10928 w 99"/>
              <a:gd name="T7" fmla="*/ 1615 h 29"/>
              <a:gd name="T8" fmla="*/ 4684 w 99"/>
              <a:gd name="T9" fmla="*/ 3230 h 29"/>
              <a:gd name="T10" fmla="*/ 3122 w 99"/>
              <a:gd name="T11" fmla="*/ 9690 h 29"/>
              <a:gd name="T12" fmla="*/ 0 w 99"/>
              <a:gd name="T13" fmla="*/ 16151 h 29"/>
              <a:gd name="T14" fmla="*/ 0 w 99"/>
              <a:gd name="T15" fmla="*/ 32301 h 29"/>
              <a:gd name="T16" fmla="*/ 0 w 99"/>
              <a:gd name="T17" fmla="*/ 32301 h 29"/>
              <a:gd name="T18" fmla="*/ 3122 w 99"/>
              <a:gd name="T19" fmla="*/ 37147 h 29"/>
              <a:gd name="T20" fmla="*/ 4684 w 99"/>
              <a:gd name="T21" fmla="*/ 43607 h 29"/>
              <a:gd name="T22" fmla="*/ 10928 w 99"/>
              <a:gd name="T23" fmla="*/ 45222 h 29"/>
              <a:gd name="T24" fmla="*/ 15612 w 99"/>
              <a:gd name="T25" fmla="*/ 46837 h 29"/>
              <a:gd name="T26" fmla="*/ 138948 w 99"/>
              <a:gd name="T27" fmla="*/ 46837 h 29"/>
              <a:gd name="T28" fmla="*/ 138948 w 99"/>
              <a:gd name="T29" fmla="*/ 46837 h 29"/>
              <a:gd name="T30" fmla="*/ 145193 w 99"/>
              <a:gd name="T31" fmla="*/ 45222 h 29"/>
              <a:gd name="T32" fmla="*/ 151438 w 99"/>
              <a:gd name="T33" fmla="*/ 43607 h 29"/>
              <a:gd name="T34" fmla="*/ 152999 w 99"/>
              <a:gd name="T35" fmla="*/ 37147 h 29"/>
              <a:gd name="T36" fmla="*/ 154560 w 99"/>
              <a:gd name="T37" fmla="*/ 32301 h 29"/>
              <a:gd name="T38" fmla="*/ 154560 w 99"/>
              <a:gd name="T39" fmla="*/ 16151 h 29"/>
              <a:gd name="T40" fmla="*/ 154560 w 99"/>
              <a:gd name="T41" fmla="*/ 16151 h 29"/>
              <a:gd name="T42" fmla="*/ 152999 w 99"/>
              <a:gd name="T43" fmla="*/ 9690 h 29"/>
              <a:gd name="T44" fmla="*/ 151438 w 99"/>
              <a:gd name="T45" fmla="*/ 3230 h 29"/>
              <a:gd name="T46" fmla="*/ 145193 w 99"/>
              <a:gd name="T47" fmla="*/ 1615 h 29"/>
              <a:gd name="T48" fmla="*/ 138948 w 99"/>
              <a:gd name="T49" fmla="*/ 0 h 29"/>
              <a:gd name="T50" fmla="*/ 138948 w 99"/>
              <a:gd name="T51" fmla="*/ 0 h 29"/>
              <a:gd name="T52" fmla="*/ 123336 w 99"/>
              <a:gd name="T53" fmla="*/ 32301 h 29"/>
              <a:gd name="T54" fmla="*/ 123336 w 99"/>
              <a:gd name="T55" fmla="*/ 32301 h 29"/>
              <a:gd name="T56" fmla="*/ 120213 w 99"/>
              <a:gd name="T57" fmla="*/ 32301 h 29"/>
              <a:gd name="T58" fmla="*/ 118652 w 99"/>
              <a:gd name="T59" fmla="*/ 29071 h 29"/>
              <a:gd name="T60" fmla="*/ 115530 w 99"/>
              <a:gd name="T61" fmla="*/ 27456 h 29"/>
              <a:gd name="T62" fmla="*/ 115530 w 99"/>
              <a:gd name="T63" fmla="*/ 24226 h 29"/>
              <a:gd name="T64" fmla="*/ 115530 w 99"/>
              <a:gd name="T65" fmla="*/ 24226 h 29"/>
              <a:gd name="T66" fmla="*/ 115530 w 99"/>
              <a:gd name="T67" fmla="*/ 19381 h 29"/>
              <a:gd name="T68" fmla="*/ 118652 w 99"/>
              <a:gd name="T69" fmla="*/ 17766 h 29"/>
              <a:gd name="T70" fmla="*/ 120213 w 99"/>
              <a:gd name="T71" fmla="*/ 16151 h 29"/>
              <a:gd name="T72" fmla="*/ 123336 w 99"/>
              <a:gd name="T73" fmla="*/ 16151 h 29"/>
              <a:gd name="T74" fmla="*/ 123336 w 99"/>
              <a:gd name="T75" fmla="*/ 16151 h 29"/>
              <a:gd name="T76" fmla="*/ 128019 w 99"/>
              <a:gd name="T77" fmla="*/ 16151 h 29"/>
              <a:gd name="T78" fmla="*/ 129581 w 99"/>
              <a:gd name="T79" fmla="*/ 17766 h 29"/>
              <a:gd name="T80" fmla="*/ 131142 w 99"/>
              <a:gd name="T81" fmla="*/ 19381 h 29"/>
              <a:gd name="T82" fmla="*/ 131142 w 99"/>
              <a:gd name="T83" fmla="*/ 24226 h 29"/>
              <a:gd name="T84" fmla="*/ 131142 w 99"/>
              <a:gd name="T85" fmla="*/ 24226 h 29"/>
              <a:gd name="T86" fmla="*/ 131142 w 99"/>
              <a:gd name="T87" fmla="*/ 27456 h 29"/>
              <a:gd name="T88" fmla="*/ 129581 w 99"/>
              <a:gd name="T89" fmla="*/ 29071 h 29"/>
              <a:gd name="T90" fmla="*/ 128019 w 99"/>
              <a:gd name="T91" fmla="*/ 32301 h 29"/>
              <a:gd name="T92" fmla="*/ 123336 w 99"/>
              <a:gd name="T93" fmla="*/ 32301 h 29"/>
              <a:gd name="T94" fmla="*/ 123336 w 99"/>
              <a:gd name="T95" fmla="*/ 32301 h 29"/>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99" h="29">
                <a:moveTo>
                  <a:pt x="89" y="0"/>
                </a:moveTo>
                <a:lnTo>
                  <a:pt x="10" y="0"/>
                </a:lnTo>
                <a:lnTo>
                  <a:pt x="7" y="1"/>
                </a:lnTo>
                <a:lnTo>
                  <a:pt x="3" y="2"/>
                </a:lnTo>
                <a:lnTo>
                  <a:pt x="2" y="6"/>
                </a:lnTo>
                <a:lnTo>
                  <a:pt x="0" y="10"/>
                </a:lnTo>
                <a:lnTo>
                  <a:pt x="0" y="20"/>
                </a:lnTo>
                <a:lnTo>
                  <a:pt x="2" y="23"/>
                </a:lnTo>
                <a:lnTo>
                  <a:pt x="3" y="27"/>
                </a:lnTo>
                <a:lnTo>
                  <a:pt x="7" y="28"/>
                </a:lnTo>
                <a:lnTo>
                  <a:pt x="10" y="29"/>
                </a:lnTo>
                <a:lnTo>
                  <a:pt x="89" y="29"/>
                </a:lnTo>
                <a:lnTo>
                  <a:pt x="93" y="28"/>
                </a:lnTo>
                <a:lnTo>
                  <a:pt x="97" y="27"/>
                </a:lnTo>
                <a:lnTo>
                  <a:pt x="98" y="23"/>
                </a:lnTo>
                <a:lnTo>
                  <a:pt x="99" y="20"/>
                </a:lnTo>
                <a:lnTo>
                  <a:pt x="99" y="10"/>
                </a:lnTo>
                <a:lnTo>
                  <a:pt x="98" y="6"/>
                </a:lnTo>
                <a:lnTo>
                  <a:pt x="97" y="2"/>
                </a:lnTo>
                <a:lnTo>
                  <a:pt x="93" y="1"/>
                </a:lnTo>
                <a:lnTo>
                  <a:pt x="89" y="0"/>
                </a:lnTo>
                <a:close/>
                <a:moveTo>
                  <a:pt x="79" y="20"/>
                </a:moveTo>
                <a:lnTo>
                  <a:pt x="79" y="20"/>
                </a:lnTo>
                <a:lnTo>
                  <a:pt x="77" y="20"/>
                </a:lnTo>
                <a:lnTo>
                  <a:pt x="76" y="18"/>
                </a:lnTo>
                <a:lnTo>
                  <a:pt x="74" y="17"/>
                </a:lnTo>
                <a:lnTo>
                  <a:pt x="74" y="15"/>
                </a:lnTo>
                <a:lnTo>
                  <a:pt x="74" y="12"/>
                </a:lnTo>
                <a:lnTo>
                  <a:pt x="76" y="11"/>
                </a:lnTo>
                <a:lnTo>
                  <a:pt x="77" y="10"/>
                </a:lnTo>
                <a:lnTo>
                  <a:pt x="79" y="10"/>
                </a:lnTo>
                <a:lnTo>
                  <a:pt x="82" y="10"/>
                </a:lnTo>
                <a:lnTo>
                  <a:pt x="83" y="11"/>
                </a:lnTo>
                <a:lnTo>
                  <a:pt x="84" y="12"/>
                </a:lnTo>
                <a:lnTo>
                  <a:pt x="84" y="15"/>
                </a:lnTo>
                <a:lnTo>
                  <a:pt x="84" y="17"/>
                </a:lnTo>
                <a:lnTo>
                  <a:pt x="83" y="18"/>
                </a:lnTo>
                <a:lnTo>
                  <a:pt x="82" y="20"/>
                </a:lnTo>
                <a:lnTo>
                  <a:pt x="79" y="2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10" name="Rectangle 112">
            <a:extLst>
              <a:ext uri="{FF2B5EF4-FFF2-40B4-BE49-F238E27FC236}">
                <a16:creationId xmlns:a16="http://schemas.microsoft.com/office/drawing/2014/main" id="{49423CA2-5562-4834-A4F4-0DD5471401D1}"/>
              </a:ext>
            </a:extLst>
          </p:cNvPr>
          <p:cNvSpPr>
            <a:spLocks noChangeArrowheads="1"/>
          </p:cNvSpPr>
          <p:nvPr/>
        </p:nvSpPr>
        <p:spPr bwMode="auto">
          <a:xfrm>
            <a:off x="6754285" y="3160185"/>
            <a:ext cx="95249" cy="635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Karla"/>
              </a:defRPr>
            </a:lvl1pPr>
            <a:lvl2pPr marL="742950" indent="-285750">
              <a:defRPr>
                <a:solidFill>
                  <a:schemeClr val="tx1"/>
                </a:solidFill>
                <a:latin typeface="Karla"/>
              </a:defRPr>
            </a:lvl2pPr>
            <a:lvl3pPr marL="1143000" indent="-228600">
              <a:defRPr>
                <a:solidFill>
                  <a:schemeClr val="tx1"/>
                </a:solidFill>
                <a:latin typeface="Karla"/>
              </a:defRPr>
            </a:lvl3pPr>
            <a:lvl4pPr marL="1600200" indent="-228600">
              <a:defRPr>
                <a:solidFill>
                  <a:schemeClr val="tx1"/>
                </a:solidFill>
                <a:latin typeface="Karla"/>
              </a:defRPr>
            </a:lvl4pPr>
            <a:lvl5pPr marL="2057400" indent="-228600">
              <a:defRPr>
                <a:solidFill>
                  <a:schemeClr val="tx1"/>
                </a:solidFill>
                <a:latin typeface="Karla"/>
              </a:defRPr>
            </a:lvl5pPr>
            <a:lvl6pPr marL="2514600" indent="-228600" defTabSz="457200" fontAlgn="base">
              <a:spcBef>
                <a:spcPct val="0"/>
              </a:spcBef>
              <a:spcAft>
                <a:spcPct val="0"/>
              </a:spcAft>
              <a:defRPr>
                <a:solidFill>
                  <a:schemeClr val="tx1"/>
                </a:solidFill>
                <a:latin typeface="Karla"/>
              </a:defRPr>
            </a:lvl6pPr>
            <a:lvl7pPr marL="2971800" indent="-228600" defTabSz="457200" fontAlgn="base">
              <a:spcBef>
                <a:spcPct val="0"/>
              </a:spcBef>
              <a:spcAft>
                <a:spcPct val="0"/>
              </a:spcAft>
              <a:defRPr>
                <a:solidFill>
                  <a:schemeClr val="tx1"/>
                </a:solidFill>
                <a:latin typeface="Karla"/>
              </a:defRPr>
            </a:lvl7pPr>
            <a:lvl8pPr marL="3429000" indent="-228600" defTabSz="457200" fontAlgn="base">
              <a:spcBef>
                <a:spcPct val="0"/>
              </a:spcBef>
              <a:spcAft>
                <a:spcPct val="0"/>
              </a:spcAft>
              <a:defRPr>
                <a:solidFill>
                  <a:schemeClr val="tx1"/>
                </a:solidFill>
                <a:latin typeface="Karla"/>
              </a:defRPr>
            </a:lvl8pPr>
            <a:lvl9pPr marL="3886200" indent="-228600" defTabSz="457200" fontAlgn="base">
              <a:spcBef>
                <a:spcPct val="0"/>
              </a:spcBef>
              <a:spcAft>
                <a:spcPct val="0"/>
              </a:spcAft>
              <a:defRPr>
                <a:solidFill>
                  <a:schemeClr val="tx1"/>
                </a:solidFill>
                <a:latin typeface="Karla"/>
              </a:defRPr>
            </a:lvl9pPr>
          </a:lstStyle>
          <a:p>
            <a:pPr eaLnBrk="1" hangingPunct="1"/>
            <a:endParaRPr lang="en-US" altLang="en-US" sz="2400" dirty="0">
              <a:latin typeface="Montserrat Light" panose="00000400000000000000" pitchFamily="2" charset="0"/>
            </a:endParaRPr>
          </a:p>
        </p:txBody>
      </p:sp>
      <p:sp>
        <p:nvSpPr>
          <p:cNvPr id="111" name="Freeform 113">
            <a:extLst>
              <a:ext uri="{FF2B5EF4-FFF2-40B4-BE49-F238E27FC236}">
                <a16:creationId xmlns:a16="http://schemas.microsoft.com/office/drawing/2014/main" id="{7665C3D8-E349-4C6C-816E-43ACCF2FA9EB}"/>
              </a:ext>
            </a:extLst>
          </p:cNvPr>
          <p:cNvSpPr>
            <a:spLocks noEditPoints="1"/>
          </p:cNvSpPr>
          <p:nvPr/>
        </p:nvSpPr>
        <p:spPr bwMode="auto">
          <a:xfrm>
            <a:off x="6724651" y="3124201"/>
            <a:ext cx="160867" cy="131233"/>
          </a:xfrm>
          <a:custGeom>
            <a:avLst/>
            <a:gdLst>
              <a:gd name="T0" fmla="*/ 106360 w 79"/>
              <a:gd name="T1" fmla="*/ 0 h 64"/>
              <a:gd name="T2" fmla="*/ 15414 w 79"/>
              <a:gd name="T3" fmla="*/ 0 h 64"/>
              <a:gd name="T4" fmla="*/ 15414 w 79"/>
              <a:gd name="T5" fmla="*/ 0 h 64"/>
              <a:gd name="T6" fmla="*/ 9249 w 79"/>
              <a:gd name="T7" fmla="*/ 1537 h 64"/>
              <a:gd name="T8" fmla="*/ 4624 w 79"/>
              <a:gd name="T9" fmla="*/ 3074 h 64"/>
              <a:gd name="T10" fmla="*/ 1541 w 79"/>
              <a:gd name="T11" fmla="*/ 9221 h 64"/>
              <a:gd name="T12" fmla="*/ 0 w 79"/>
              <a:gd name="T13" fmla="*/ 15368 h 64"/>
              <a:gd name="T14" fmla="*/ 0 w 79"/>
              <a:gd name="T15" fmla="*/ 82989 h 64"/>
              <a:gd name="T16" fmla="*/ 0 w 79"/>
              <a:gd name="T17" fmla="*/ 82989 h 64"/>
              <a:gd name="T18" fmla="*/ 1541 w 79"/>
              <a:gd name="T19" fmla="*/ 89136 h 64"/>
              <a:gd name="T20" fmla="*/ 4624 w 79"/>
              <a:gd name="T21" fmla="*/ 93747 h 64"/>
              <a:gd name="T22" fmla="*/ 9249 w 79"/>
              <a:gd name="T23" fmla="*/ 96820 h 64"/>
              <a:gd name="T24" fmla="*/ 15414 w 79"/>
              <a:gd name="T25" fmla="*/ 98357 h 64"/>
              <a:gd name="T26" fmla="*/ 106360 w 79"/>
              <a:gd name="T27" fmla="*/ 98357 h 64"/>
              <a:gd name="T28" fmla="*/ 106360 w 79"/>
              <a:gd name="T29" fmla="*/ 98357 h 64"/>
              <a:gd name="T30" fmla="*/ 112525 w 79"/>
              <a:gd name="T31" fmla="*/ 96820 h 64"/>
              <a:gd name="T32" fmla="*/ 118691 w 79"/>
              <a:gd name="T33" fmla="*/ 93747 h 64"/>
              <a:gd name="T34" fmla="*/ 120233 w 79"/>
              <a:gd name="T35" fmla="*/ 89136 h 64"/>
              <a:gd name="T36" fmla="*/ 121774 w 79"/>
              <a:gd name="T37" fmla="*/ 82989 h 64"/>
              <a:gd name="T38" fmla="*/ 121774 w 79"/>
              <a:gd name="T39" fmla="*/ 15368 h 64"/>
              <a:gd name="T40" fmla="*/ 121774 w 79"/>
              <a:gd name="T41" fmla="*/ 15368 h 64"/>
              <a:gd name="T42" fmla="*/ 120233 w 79"/>
              <a:gd name="T43" fmla="*/ 9221 h 64"/>
              <a:gd name="T44" fmla="*/ 118691 w 79"/>
              <a:gd name="T45" fmla="*/ 3074 h 64"/>
              <a:gd name="T46" fmla="*/ 112525 w 79"/>
              <a:gd name="T47" fmla="*/ 1537 h 64"/>
              <a:gd name="T48" fmla="*/ 106360 w 79"/>
              <a:gd name="T49" fmla="*/ 0 h 64"/>
              <a:gd name="T50" fmla="*/ 106360 w 79"/>
              <a:gd name="T51" fmla="*/ 0 h 64"/>
              <a:gd name="T52" fmla="*/ 103277 w 79"/>
              <a:gd name="T53" fmla="*/ 75305 h 64"/>
              <a:gd name="T54" fmla="*/ 103277 w 79"/>
              <a:gd name="T55" fmla="*/ 75305 h 64"/>
              <a:gd name="T56" fmla="*/ 101735 w 79"/>
              <a:gd name="T57" fmla="*/ 76841 h 64"/>
              <a:gd name="T58" fmla="*/ 98652 w 79"/>
              <a:gd name="T59" fmla="*/ 79915 h 64"/>
              <a:gd name="T60" fmla="*/ 23122 w 79"/>
              <a:gd name="T61" fmla="*/ 79915 h 64"/>
              <a:gd name="T62" fmla="*/ 23122 w 79"/>
              <a:gd name="T63" fmla="*/ 79915 h 64"/>
              <a:gd name="T64" fmla="*/ 21580 w 79"/>
              <a:gd name="T65" fmla="*/ 76841 h 64"/>
              <a:gd name="T66" fmla="*/ 20039 w 79"/>
              <a:gd name="T67" fmla="*/ 75305 h 64"/>
              <a:gd name="T68" fmla="*/ 20039 w 79"/>
              <a:gd name="T69" fmla="*/ 23052 h 64"/>
              <a:gd name="T70" fmla="*/ 20039 w 79"/>
              <a:gd name="T71" fmla="*/ 23052 h 64"/>
              <a:gd name="T72" fmla="*/ 21580 w 79"/>
              <a:gd name="T73" fmla="*/ 19979 h 64"/>
              <a:gd name="T74" fmla="*/ 23122 w 79"/>
              <a:gd name="T75" fmla="*/ 18442 h 64"/>
              <a:gd name="T76" fmla="*/ 98652 w 79"/>
              <a:gd name="T77" fmla="*/ 18442 h 64"/>
              <a:gd name="T78" fmla="*/ 98652 w 79"/>
              <a:gd name="T79" fmla="*/ 18442 h 64"/>
              <a:gd name="T80" fmla="*/ 101735 w 79"/>
              <a:gd name="T81" fmla="*/ 19979 h 64"/>
              <a:gd name="T82" fmla="*/ 103277 w 79"/>
              <a:gd name="T83" fmla="*/ 23052 h 64"/>
              <a:gd name="T84" fmla="*/ 103277 w 79"/>
              <a:gd name="T85" fmla="*/ 75305 h 6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79" h="64">
                <a:moveTo>
                  <a:pt x="69" y="0"/>
                </a:moveTo>
                <a:lnTo>
                  <a:pt x="10" y="0"/>
                </a:lnTo>
                <a:lnTo>
                  <a:pt x="6" y="1"/>
                </a:lnTo>
                <a:lnTo>
                  <a:pt x="3" y="2"/>
                </a:lnTo>
                <a:lnTo>
                  <a:pt x="1" y="6"/>
                </a:lnTo>
                <a:lnTo>
                  <a:pt x="0" y="10"/>
                </a:lnTo>
                <a:lnTo>
                  <a:pt x="0" y="54"/>
                </a:lnTo>
                <a:lnTo>
                  <a:pt x="1" y="58"/>
                </a:lnTo>
                <a:lnTo>
                  <a:pt x="3" y="61"/>
                </a:lnTo>
                <a:lnTo>
                  <a:pt x="6" y="63"/>
                </a:lnTo>
                <a:lnTo>
                  <a:pt x="10" y="64"/>
                </a:lnTo>
                <a:lnTo>
                  <a:pt x="69" y="64"/>
                </a:lnTo>
                <a:lnTo>
                  <a:pt x="73" y="63"/>
                </a:lnTo>
                <a:lnTo>
                  <a:pt x="77" y="61"/>
                </a:lnTo>
                <a:lnTo>
                  <a:pt x="78" y="58"/>
                </a:lnTo>
                <a:lnTo>
                  <a:pt x="79" y="54"/>
                </a:lnTo>
                <a:lnTo>
                  <a:pt x="79" y="10"/>
                </a:lnTo>
                <a:lnTo>
                  <a:pt x="78" y="6"/>
                </a:lnTo>
                <a:lnTo>
                  <a:pt x="77" y="2"/>
                </a:lnTo>
                <a:lnTo>
                  <a:pt x="73" y="1"/>
                </a:lnTo>
                <a:lnTo>
                  <a:pt x="69" y="0"/>
                </a:lnTo>
                <a:close/>
                <a:moveTo>
                  <a:pt x="67" y="49"/>
                </a:moveTo>
                <a:lnTo>
                  <a:pt x="67" y="49"/>
                </a:lnTo>
                <a:lnTo>
                  <a:pt x="66" y="50"/>
                </a:lnTo>
                <a:lnTo>
                  <a:pt x="64" y="52"/>
                </a:lnTo>
                <a:lnTo>
                  <a:pt x="15" y="52"/>
                </a:lnTo>
                <a:lnTo>
                  <a:pt x="14" y="50"/>
                </a:lnTo>
                <a:lnTo>
                  <a:pt x="13" y="49"/>
                </a:lnTo>
                <a:lnTo>
                  <a:pt x="13" y="15"/>
                </a:lnTo>
                <a:lnTo>
                  <a:pt x="14" y="13"/>
                </a:lnTo>
                <a:lnTo>
                  <a:pt x="15" y="12"/>
                </a:lnTo>
                <a:lnTo>
                  <a:pt x="64" y="12"/>
                </a:lnTo>
                <a:lnTo>
                  <a:pt x="66" y="13"/>
                </a:lnTo>
                <a:lnTo>
                  <a:pt x="67" y="15"/>
                </a:lnTo>
                <a:lnTo>
                  <a:pt x="67" y="4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12" name="Freeform 114">
            <a:extLst>
              <a:ext uri="{FF2B5EF4-FFF2-40B4-BE49-F238E27FC236}">
                <a16:creationId xmlns:a16="http://schemas.microsoft.com/office/drawing/2014/main" id="{B4C0DA34-80A9-4286-845C-60BCEB9C0EC2}"/>
              </a:ext>
            </a:extLst>
          </p:cNvPr>
          <p:cNvSpPr>
            <a:spLocks noEditPoints="1"/>
          </p:cNvSpPr>
          <p:nvPr/>
        </p:nvSpPr>
        <p:spPr bwMode="auto">
          <a:xfrm>
            <a:off x="10627784" y="2631018"/>
            <a:ext cx="243416" cy="205316"/>
          </a:xfrm>
          <a:custGeom>
            <a:avLst/>
            <a:gdLst>
              <a:gd name="T0" fmla="*/ 99071 w 118"/>
              <a:gd name="T1" fmla="*/ 34347 h 99"/>
              <a:gd name="T2" fmla="*/ 114551 w 118"/>
              <a:gd name="T3" fmla="*/ 31224 h 99"/>
              <a:gd name="T4" fmla="*/ 137770 w 118"/>
              <a:gd name="T5" fmla="*/ 0 h 99"/>
              <a:gd name="T6" fmla="*/ 120743 w 118"/>
              <a:gd name="T7" fmla="*/ 14051 h 99"/>
              <a:gd name="T8" fmla="*/ 97523 w 118"/>
              <a:gd name="T9" fmla="*/ 17173 h 99"/>
              <a:gd name="T10" fmla="*/ 15480 w 118"/>
              <a:gd name="T11" fmla="*/ 46836 h 99"/>
              <a:gd name="T12" fmla="*/ 0 w 118"/>
              <a:gd name="T13" fmla="*/ 62448 h 99"/>
              <a:gd name="T14" fmla="*/ 9288 w 118"/>
              <a:gd name="T15" fmla="*/ 152999 h 99"/>
              <a:gd name="T16" fmla="*/ 179566 w 118"/>
              <a:gd name="T17" fmla="*/ 149876 h 99"/>
              <a:gd name="T18" fmla="*/ 181114 w 118"/>
              <a:gd name="T19" fmla="*/ 56204 h 99"/>
              <a:gd name="T20" fmla="*/ 91331 w 118"/>
              <a:gd name="T21" fmla="*/ 62448 h 99"/>
              <a:gd name="T22" fmla="*/ 99071 w 118"/>
              <a:gd name="T23" fmla="*/ 68693 h 99"/>
              <a:gd name="T24" fmla="*/ 91331 w 118"/>
              <a:gd name="T25" fmla="*/ 76499 h 99"/>
              <a:gd name="T26" fmla="*/ 83591 w 118"/>
              <a:gd name="T27" fmla="*/ 68693 h 99"/>
              <a:gd name="T28" fmla="*/ 91331 w 118"/>
              <a:gd name="T29" fmla="*/ 62448 h 99"/>
              <a:gd name="T30" fmla="*/ 97523 w 118"/>
              <a:gd name="T31" fmla="*/ 95234 h 99"/>
              <a:gd name="T32" fmla="*/ 97523 w 118"/>
              <a:gd name="T33" fmla="*/ 106162 h 99"/>
              <a:gd name="T34" fmla="*/ 85139 w 118"/>
              <a:gd name="T35" fmla="*/ 106162 h 99"/>
              <a:gd name="T36" fmla="*/ 85139 w 118"/>
              <a:gd name="T37" fmla="*/ 95234 h 99"/>
              <a:gd name="T38" fmla="*/ 68111 w 118"/>
              <a:gd name="T39" fmla="*/ 62448 h 99"/>
              <a:gd name="T40" fmla="*/ 75851 w 118"/>
              <a:gd name="T41" fmla="*/ 68693 h 99"/>
              <a:gd name="T42" fmla="*/ 68111 w 118"/>
              <a:gd name="T43" fmla="*/ 76499 h 99"/>
              <a:gd name="T44" fmla="*/ 60371 w 118"/>
              <a:gd name="T45" fmla="*/ 68693 h 99"/>
              <a:gd name="T46" fmla="*/ 68111 w 118"/>
              <a:gd name="T47" fmla="*/ 62448 h 99"/>
              <a:gd name="T48" fmla="*/ 75851 w 118"/>
              <a:gd name="T49" fmla="*/ 96795 h 99"/>
              <a:gd name="T50" fmla="*/ 72755 w 118"/>
              <a:gd name="T51" fmla="*/ 107724 h 99"/>
              <a:gd name="T52" fmla="*/ 60371 w 118"/>
              <a:gd name="T53" fmla="*/ 104601 h 99"/>
              <a:gd name="T54" fmla="*/ 65015 w 118"/>
              <a:gd name="T55" fmla="*/ 92112 h 99"/>
              <a:gd name="T56" fmla="*/ 41796 w 118"/>
              <a:gd name="T57" fmla="*/ 107724 h 99"/>
              <a:gd name="T58" fmla="*/ 37152 w 118"/>
              <a:gd name="T59" fmla="*/ 96795 h 99"/>
              <a:gd name="T60" fmla="*/ 49535 w 118"/>
              <a:gd name="T61" fmla="*/ 92112 h 99"/>
              <a:gd name="T62" fmla="*/ 52631 w 118"/>
              <a:gd name="T63" fmla="*/ 104601 h 99"/>
              <a:gd name="T64" fmla="*/ 44892 w 118"/>
              <a:gd name="T65" fmla="*/ 76499 h 99"/>
              <a:gd name="T66" fmla="*/ 37152 w 118"/>
              <a:gd name="T67" fmla="*/ 68693 h 99"/>
              <a:gd name="T68" fmla="*/ 44892 w 118"/>
              <a:gd name="T69" fmla="*/ 62448 h 99"/>
              <a:gd name="T70" fmla="*/ 52631 w 118"/>
              <a:gd name="T71" fmla="*/ 68693 h 99"/>
              <a:gd name="T72" fmla="*/ 44892 w 118"/>
              <a:gd name="T73" fmla="*/ 76499 h 99"/>
              <a:gd name="T74" fmla="*/ 122291 w 118"/>
              <a:gd name="T75" fmla="*/ 123336 h 99"/>
              <a:gd name="T76" fmla="*/ 108359 w 118"/>
              <a:gd name="T77" fmla="*/ 106162 h 99"/>
              <a:gd name="T78" fmla="*/ 108359 w 118"/>
              <a:gd name="T79" fmla="*/ 95234 h 99"/>
              <a:gd name="T80" fmla="*/ 120743 w 118"/>
              <a:gd name="T81" fmla="*/ 95234 h 99"/>
              <a:gd name="T82" fmla="*/ 120743 w 118"/>
              <a:gd name="T83" fmla="*/ 106162 h 99"/>
              <a:gd name="T84" fmla="*/ 114551 w 118"/>
              <a:gd name="T85" fmla="*/ 76499 h 99"/>
              <a:gd name="T86" fmla="*/ 106811 w 118"/>
              <a:gd name="T87" fmla="*/ 68693 h 99"/>
              <a:gd name="T88" fmla="*/ 114551 w 118"/>
              <a:gd name="T89" fmla="*/ 62448 h 99"/>
              <a:gd name="T90" fmla="*/ 122291 w 118"/>
              <a:gd name="T91" fmla="*/ 68693 h 99"/>
              <a:gd name="T92" fmla="*/ 114551 w 118"/>
              <a:gd name="T93" fmla="*/ 76499 h 99"/>
              <a:gd name="T94" fmla="*/ 130031 w 118"/>
              <a:gd name="T95" fmla="*/ 104601 h 99"/>
              <a:gd name="T96" fmla="*/ 133127 w 118"/>
              <a:gd name="T97" fmla="*/ 92112 h 99"/>
              <a:gd name="T98" fmla="*/ 145510 w 118"/>
              <a:gd name="T99" fmla="*/ 96795 h 99"/>
              <a:gd name="T100" fmla="*/ 140866 w 118"/>
              <a:gd name="T101" fmla="*/ 107724 h 99"/>
              <a:gd name="T102" fmla="*/ 133127 w 118"/>
              <a:gd name="T103" fmla="*/ 76499 h 99"/>
              <a:gd name="T104" fmla="*/ 130031 w 118"/>
              <a:gd name="T105" fmla="*/ 65571 h 99"/>
              <a:gd name="T106" fmla="*/ 140866 w 118"/>
              <a:gd name="T107" fmla="*/ 62448 h 99"/>
              <a:gd name="T108" fmla="*/ 145510 w 118"/>
              <a:gd name="T109" fmla="*/ 73377 h 99"/>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18" h="99">
                <a:moveTo>
                  <a:pt x="108" y="30"/>
                </a:moveTo>
                <a:lnTo>
                  <a:pt x="64" y="30"/>
                </a:lnTo>
                <a:lnTo>
                  <a:pt x="64" y="25"/>
                </a:lnTo>
                <a:lnTo>
                  <a:pt x="64" y="22"/>
                </a:lnTo>
                <a:lnTo>
                  <a:pt x="65" y="21"/>
                </a:lnTo>
                <a:lnTo>
                  <a:pt x="66" y="20"/>
                </a:lnTo>
                <a:lnTo>
                  <a:pt x="69" y="20"/>
                </a:lnTo>
                <a:lnTo>
                  <a:pt x="74" y="20"/>
                </a:lnTo>
                <a:lnTo>
                  <a:pt x="80" y="19"/>
                </a:lnTo>
                <a:lnTo>
                  <a:pt x="84" y="15"/>
                </a:lnTo>
                <a:lnTo>
                  <a:pt x="87" y="11"/>
                </a:lnTo>
                <a:lnTo>
                  <a:pt x="89" y="5"/>
                </a:lnTo>
                <a:lnTo>
                  <a:pt x="89" y="0"/>
                </a:lnTo>
                <a:lnTo>
                  <a:pt x="79" y="0"/>
                </a:lnTo>
                <a:lnTo>
                  <a:pt x="79" y="5"/>
                </a:lnTo>
                <a:lnTo>
                  <a:pt x="79" y="8"/>
                </a:lnTo>
                <a:lnTo>
                  <a:pt x="78" y="9"/>
                </a:lnTo>
                <a:lnTo>
                  <a:pt x="76" y="10"/>
                </a:lnTo>
                <a:lnTo>
                  <a:pt x="74" y="10"/>
                </a:lnTo>
                <a:lnTo>
                  <a:pt x="69" y="10"/>
                </a:lnTo>
                <a:lnTo>
                  <a:pt x="63" y="11"/>
                </a:lnTo>
                <a:lnTo>
                  <a:pt x="59" y="15"/>
                </a:lnTo>
                <a:lnTo>
                  <a:pt x="55" y="19"/>
                </a:lnTo>
                <a:lnTo>
                  <a:pt x="54" y="25"/>
                </a:lnTo>
                <a:lnTo>
                  <a:pt x="54" y="30"/>
                </a:lnTo>
                <a:lnTo>
                  <a:pt x="10" y="30"/>
                </a:lnTo>
                <a:lnTo>
                  <a:pt x="6" y="31"/>
                </a:lnTo>
                <a:lnTo>
                  <a:pt x="2" y="32"/>
                </a:lnTo>
                <a:lnTo>
                  <a:pt x="1" y="36"/>
                </a:lnTo>
                <a:lnTo>
                  <a:pt x="0" y="40"/>
                </a:lnTo>
                <a:lnTo>
                  <a:pt x="0" y="89"/>
                </a:lnTo>
                <a:lnTo>
                  <a:pt x="1" y="93"/>
                </a:lnTo>
                <a:lnTo>
                  <a:pt x="2" y="96"/>
                </a:lnTo>
                <a:lnTo>
                  <a:pt x="6" y="98"/>
                </a:lnTo>
                <a:lnTo>
                  <a:pt x="10" y="99"/>
                </a:lnTo>
                <a:lnTo>
                  <a:pt x="108" y="99"/>
                </a:lnTo>
                <a:lnTo>
                  <a:pt x="112" y="98"/>
                </a:lnTo>
                <a:lnTo>
                  <a:pt x="116" y="96"/>
                </a:lnTo>
                <a:lnTo>
                  <a:pt x="117" y="93"/>
                </a:lnTo>
                <a:lnTo>
                  <a:pt x="118" y="89"/>
                </a:lnTo>
                <a:lnTo>
                  <a:pt x="118" y="40"/>
                </a:lnTo>
                <a:lnTo>
                  <a:pt x="117" y="36"/>
                </a:lnTo>
                <a:lnTo>
                  <a:pt x="116" y="32"/>
                </a:lnTo>
                <a:lnTo>
                  <a:pt x="112" y="31"/>
                </a:lnTo>
                <a:lnTo>
                  <a:pt x="108" y="30"/>
                </a:lnTo>
                <a:close/>
                <a:moveTo>
                  <a:pt x="59" y="40"/>
                </a:moveTo>
                <a:lnTo>
                  <a:pt x="59" y="40"/>
                </a:lnTo>
                <a:lnTo>
                  <a:pt x="61" y="40"/>
                </a:lnTo>
                <a:lnTo>
                  <a:pt x="63" y="41"/>
                </a:lnTo>
                <a:lnTo>
                  <a:pt x="64" y="42"/>
                </a:lnTo>
                <a:lnTo>
                  <a:pt x="64" y="44"/>
                </a:lnTo>
                <a:lnTo>
                  <a:pt x="64" y="47"/>
                </a:lnTo>
                <a:lnTo>
                  <a:pt x="63" y="48"/>
                </a:lnTo>
                <a:lnTo>
                  <a:pt x="61" y="49"/>
                </a:lnTo>
                <a:lnTo>
                  <a:pt x="59" y="49"/>
                </a:lnTo>
                <a:lnTo>
                  <a:pt x="57" y="49"/>
                </a:lnTo>
                <a:lnTo>
                  <a:pt x="55" y="48"/>
                </a:lnTo>
                <a:lnTo>
                  <a:pt x="54" y="47"/>
                </a:lnTo>
                <a:lnTo>
                  <a:pt x="54" y="44"/>
                </a:lnTo>
                <a:lnTo>
                  <a:pt x="54" y="42"/>
                </a:lnTo>
                <a:lnTo>
                  <a:pt x="55" y="41"/>
                </a:lnTo>
                <a:lnTo>
                  <a:pt x="57" y="40"/>
                </a:lnTo>
                <a:lnTo>
                  <a:pt x="59" y="40"/>
                </a:lnTo>
                <a:close/>
                <a:moveTo>
                  <a:pt x="59" y="59"/>
                </a:moveTo>
                <a:lnTo>
                  <a:pt x="59" y="59"/>
                </a:lnTo>
                <a:lnTo>
                  <a:pt x="61" y="59"/>
                </a:lnTo>
                <a:lnTo>
                  <a:pt x="63" y="61"/>
                </a:lnTo>
                <a:lnTo>
                  <a:pt x="64" y="62"/>
                </a:lnTo>
                <a:lnTo>
                  <a:pt x="64" y="64"/>
                </a:lnTo>
                <a:lnTo>
                  <a:pt x="64" y="67"/>
                </a:lnTo>
                <a:lnTo>
                  <a:pt x="63" y="68"/>
                </a:lnTo>
                <a:lnTo>
                  <a:pt x="61" y="69"/>
                </a:lnTo>
                <a:lnTo>
                  <a:pt x="59" y="69"/>
                </a:lnTo>
                <a:lnTo>
                  <a:pt x="57" y="69"/>
                </a:lnTo>
                <a:lnTo>
                  <a:pt x="55" y="68"/>
                </a:lnTo>
                <a:lnTo>
                  <a:pt x="54" y="67"/>
                </a:lnTo>
                <a:lnTo>
                  <a:pt x="54" y="64"/>
                </a:lnTo>
                <a:lnTo>
                  <a:pt x="54" y="62"/>
                </a:lnTo>
                <a:lnTo>
                  <a:pt x="55" y="61"/>
                </a:lnTo>
                <a:lnTo>
                  <a:pt x="57" y="59"/>
                </a:lnTo>
                <a:lnTo>
                  <a:pt x="59" y="59"/>
                </a:lnTo>
                <a:close/>
                <a:moveTo>
                  <a:pt x="44" y="40"/>
                </a:moveTo>
                <a:lnTo>
                  <a:pt x="44" y="40"/>
                </a:lnTo>
                <a:lnTo>
                  <a:pt x="47" y="40"/>
                </a:lnTo>
                <a:lnTo>
                  <a:pt x="48" y="41"/>
                </a:lnTo>
                <a:lnTo>
                  <a:pt x="49" y="42"/>
                </a:lnTo>
                <a:lnTo>
                  <a:pt x="49" y="44"/>
                </a:lnTo>
                <a:lnTo>
                  <a:pt x="49" y="47"/>
                </a:lnTo>
                <a:lnTo>
                  <a:pt x="48" y="48"/>
                </a:lnTo>
                <a:lnTo>
                  <a:pt x="47" y="49"/>
                </a:lnTo>
                <a:lnTo>
                  <a:pt x="44" y="49"/>
                </a:lnTo>
                <a:lnTo>
                  <a:pt x="42" y="49"/>
                </a:lnTo>
                <a:lnTo>
                  <a:pt x="41" y="48"/>
                </a:lnTo>
                <a:lnTo>
                  <a:pt x="39" y="47"/>
                </a:lnTo>
                <a:lnTo>
                  <a:pt x="39" y="44"/>
                </a:lnTo>
                <a:lnTo>
                  <a:pt x="39" y="42"/>
                </a:lnTo>
                <a:lnTo>
                  <a:pt x="41" y="41"/>
                </a:lnTo>
                <a:lnTo>
                  <a:pt x="42" y="40"/>
                </a:lnTo>
                <a:lnTo>
                  <a:pt x="44" y="40"/>
                </a:lnTo>
                <a:close/>
                <a:moveTo>
                  <a:pt x="44" y="59"/>
                </a:moveTo>
                <a:lnTo>
                  <a:pt x="44" y="59"/>
                </a:lnTo>
                <a:lnTo>
                  <a:pt x="47" y="59"/>
                </a:lnTo>
                <a:lnTo>
                  <a:pt x="48" y="61"/>
                </a:lnTo>
                <a:lnTo>
                  <a:pt x="49" y="62"/>
                </a:lnTo>
                <a:lnTo>
                  <a:pt x="49" y="64"/>
                </a:lnTo>
                <a:lnTo>
                  <a:pt x="49" y="67"/>
                </a:lnTo>
                <a:lnTo>
                  <a:pt x="48" y="68"/>
                </a:lnTo>
                <a:lnTo>
                  <a:pt x="47" y="69"/>
                </a:lnTo>
                <a:lnTo>
                  <a:pt x="44" y="69"/>
                </a:lnTo>
                <a:lnTo>
                  <a:pt x="42" y="69"/>
                </a:lnTo>
                <a:lnTo>
                  <a:pt x="41" y="68"/>
                </a:lnTo>
                <a:lnTo>
                  <a:pt x="39" y="67"/>
                </a:lnTo>
                <a:lnTo>
                  <a:pt x="39" y="64"/>
                </a:lnTo>
                <a:lnTo>
                  <a:pt x="39" y="62"/>
                </a:lnTo>
                <a:lnTo>
                  <a:pt x="41" y="61"/>
                </a:lnTo>
                <a:lnTo>
                  <a:pt x="42" y="59"/>
                </a:lnTo>
                <a:lnTo>
                  <a:pt x="44" y="59"/>
                </a:lnTo>
                <a:close/>
                <a:moveTo>
                  <a:pt x="29" y="69"/>
                </a:moveTo>
                <a:lnTo>
                  <a:pt x="29" y="69"/>
                </a:lnTo>
                <a:lnTo>
                  <a:pt x="27" y="69"/>
                </a:lnTo>
                <a:lnTo>
                  <a:pt x="26" y="68"/>
                </a:lnTo>
                <a:lnTo>
                  <a:pt x="24" y="67"/>
                </a:lnTo>
                <a:lnTo>
                  <a:pt x="24" y="64"/>
                </a:lnTo>
                <a:lnTo>
                  <a:pt x="24" y="62"/>
                </a:lnTo>
                <a:lnTo>
                  <a:pt x="26" y="61"/>
                </a:lnTo>
                <a:lnTo>
                  <a:pt x="27" y="59"/>
                </a:lnTo>
                <a:lnTo>
                  <a:pt x="29" y="59"/>
                </a:lnTo>
                <a:lnTo>
                  <a:pt x="32" y="59"/>
                </a:lnTo>
                <a:lnTo>
                  <a:pt x="33" y="61"/>
                </a:lnTo>
                <a:lnTo>
                  <a:pt x="34" y="62"/>
                </a:lnTo>
                <a:lnTo>
                  <a:pt x="34" y="64"/>
                </a:lnTo>
                <a:lnTo>
                  <a:pt x="34" y="67"/>
                </a:lnTo>
                <a:lnTo>
                  <a:pt x="33" y="68"/>
                </a:lnTo>
                <a:lnTo>
                  <a:pt x="32" y="69"/>
                </a:lnTo>
                <a:lnTo>
                  <a:pt x="29" y="69"/>
                </a:lnTo>
                <a:close/>
                <a:moveTo>
                  <a:pt x="29" y="49"/>
                </a:moveTo>
                <a:lnTo>
                  <a:pt x="29" y="49"/>
                </a:lnTo>
                <a:lnTo>
                  <a:pt x="27" y="49"/>
                </a:lnTo>
                <a:lnTo>
                  <a:pt x="26" y="48"/>
                </a:lnTo>
                <a:lnTo>
                  <a:pt x="24" y="47"/>
                </a:lnTo>
                <a:lnTo>
                  <a:pt x="24" y="44"/>
                </a:lnTo>
                <a:lnTo>
                  <a:pt x="24" y="42"/>
                </a:lnTo>
                <a:lnTo>
                  <a:pt x="26" y="41"/>
                </a:lnTo>
                <a:lnTo>
                  <a:pt x="27" y="40"/>
                </a:lnTo>
                <a:lnTo>
                  <a:pt x="29" y="40"/>
                </a:lnTo>
                <a:lnTo>
                  <a:pt x="32" y="40"/>
                </a:lnTo>
                <a:lnTo>
                  <a:pt x="33" y="41"/>
                </a:lnTo>
                <a:lnTo>
                  <a:pt x="34" y="42"/>
                </a:lnTo>
                <a:lnTo>
                  <a:pt x="34" y="44"/>
                </a:lnTo>
                <a:lnTo>
                  <a:pt x="34" y="47"/>
                </a:lnTo>
                <a:lnTo>
                  <a:pt x="33" y="48"/>
                </a:lnTo>
                <a:lnTo>
                  <a:pt x="32" y="49"/>
                </a:lnTo>
                <a:lnTo>
                  <a:pt x="29" y="49"/>
                </a:lnTo>
                <a:close/>
                <a:moveTo>
                  <a:pt x="79" y="89"/>
                </a:moveTo>
                <a:lnTo>
                  <a:pt x="39" y="89"/>
                </a:lnTo>
                <a:lnTo>
                  <a:pt x="39" y="79"/>
                </a:lnTo>
                <a:lnTo>
                  <a:pt x="79" y="79"/>
                </a:lnTo>
                <a:lnTo>
                  <a:pt x="79" y="89"/>
                </a:lnTo>
                <a:close/>
                <a:moveTo>
                  <a:pt x="74" y="69"/>
                </a:moveTo>
                <a:lnTo>
                  <a:pt x="74" y="69"/>
                </a:lnTo>
                <a:lnTo>
                  <a:pt x="71" y="69"/>
                </a:lnTo>
                <a:lnTo>
                  <a:pt x="70" y="68"/>
                </a:lnTo>
                <a:lnTo>
                  <a:pt x="69" y="67"/>
                </a:lnTo>
                <a:lnTo>
                  <a:pt x="69" y="64"/>
                </a:lnTo>
                <a:lnTo>
                  <a:pt x="69" y="62"/>
                </a:lnTo>
                <a:lnTo>
                  <a:pt x="70" y="61"/>
                </a:lnTo>
                <a:lnTo>
                  <a:pt x="71" y="59"/>
                </a:lnTo>
                <a:lnTo>
                  <a:pt x="74" y="59"/>
                </a:lnTo>
                <a:lnTo>
                  <a:pt x="76" y="59"/>
                </a:lnTo>
                <a:lnTo>
                  <a:pt x="78" y="61"/>
                </a:lnTo>
                <a:lnTo>
                  <a:pt x="79" y="62"/>
                </a:lnTo>
                <a:lnTo>
                  <a:pt x="79" y="64"/>
                </a:lnTo>
                <a:lnTo>
                  <a:pt x="79" y="67"/>
                </a:lnTo>
                <a:lnTo>
                  <a:pt x="78" y="68"/>
                </a:lnTo>
                <a:lnTo>
                  <a:pt x="76" y="69"/>
                </a:lnTo>
                <a:lnTo>
                  <a:pt x="74" y="69"/>
                </a:lnTo>
                <a:close/>
                <a:moveTo>
                  <a:pt x="74" y="49"/>
                </a:moveTo>
                <a:lnTo>
                  <a:pt x="74" y="49"/>
                </a:lnTo>
                <a:lnTo>
                  <a:pt x="71" y="49"/>
                </a:lnTo>
                <a:lnTo>
                  <a:pt x="70" y="48"/>
                </a:lnTo>
                <a:lnTo>
                  <a:pt x="69" y="47"/>
                </a:lnTo>
                <a:lnTo>
                  <a:pt x="69" y="44"/>
                </a:lnTo>
                <a:lnTo>
                  <a:pt x="69" y="42"/>
                </a:lnTo>
                <a:lnTo>
                  <a:pt x="70" y="41"/>
                </a:lnTo>
                <a:lnTo>
                  <a:pt x="71" y="40"/>
                </a:lnTo>
                <a:lnTo>
                  <a:pt x="74" y="40"/>
                </a:lnTo>
                <a:lnTo>
                  <a:pt x="76" y="40"/>
                </a:lnTo>
                <a:lnTo>
                  <a:pt x="78" y="41"/>
                </a:lnTo>
                <a:lnTo>
                  <a:pt x="79" y="42"/>
                </a:lnTo>
                <a:lnTo>
                  <a:pt x="79" y="44"/>
                </a:lnTo>
                <a:lnTo>
                  <a:pt x="79" y="47"/>
                </a:lnTo>
                <a:lnTo>
                  <a:pt x="78" y="48"/>
                </a:lnTo>
                <a:lnTo>
                  <a:pt x="76" y="49"/>
                </a:lnTo>
                <a:lnTo>
                  <a:pt x="74" y="49"/>
                </a:lnTo>
                <a:close/>
                <a:moveTo>
                  <a:pt x="89" y="69"/>
                </a:moveTo>
                <a:lnTo>
                  <a:pt x="89" y="69"/>
                </a:lnTo>
                <a:lnTo>
                  <a:pt x="86" y="69"/>
                </a:lnTo>
                <a:lnTo>
                  <a:pt x="85" y="68"/>
                </a:lnTo>
                <a:lnTo>
                  <a:pt x="84" y="67"/>
                </a:lnTo>
                <a:lnTo>
                  <a:pt x="84" y="64"/>
                </a:lnTo>
                <a:lnTo>
                  <a:pt x="84" y="62"/>
                </a:lnTo>
                <a:lnTo>
                  <a:pt x="85" y="61"/>
                </a:lnTo>
                <a:lnTo>
                  <a:pt x="86" y="59"/>
                </a:lnTo>
                <a:lnTo>
                  <a:pt x="89" y="59"/>
                </a:lnTo>
                <a:lnTo>
                  <a:pt x="91" y="59"/>
                </a:lnTo>
                <a:lnTo>
                  <a:pt x="92" y="61"/>
                </a:lnTo>
                <a:lnTo>
                  <a:pt x="94" y="62"/>
                </a:lnTo>
                <a:lnTo>
                  <a:pt x="94" y="64"/>
                </a:lnTo>
                <a:lnTo>
                  <a:pt x="94" y="67"/>
                </a:lnTo>
                <a:lnTo>
                  <a:pt x="92" y="68"/>
                </a:lnTo>
                <a:lnTo>
                  <a:pt x="91" y="69"/>
                </a:lnTo>
                <a:lnTo>
                  <a:pt x="89" y="69"/>
                </a:lnTo>
                <a:close/>
                <a:moveTo>
                  <a:pt x="89" y="49"/>
                </a:moveTo>
                <a:lnTo>
                  <a:pt x="89" y="49"/>
                </a:lnTo>
                <a:lnTo>
                  <a:pt x="86" y="49"/>
                </a:lnTo>
                <a:lnTo>
                  <a:pt x="85" y="48"/>
                </a:lnTo>
                <a:lnTo>
                  <a:pt x="84" y="47"/>
                </a:lnTo>
                <a:lnTo>
                  <a:pt x="84" y="44"/>
                </a:lnTo>
                <a:lnTo>
                  <a:pt x="84" y="42"/>
                </a:lnTo>
                <a:lnTo>
                  <a:pt x="85" y="41"/>
                </a:lnTo>
                <a:lnTo>
                  <a:pt x="86" y="40"/>
                </a:lnTo>
                <a:lnTo>
                  <a:pt x="89" y="40"/>
                </a:lnTo>
                <a:lnTo>
                  <a:pt x="91" y="40"/>
                </a:lnTo>
                <a:lnTo>
                  <a:pt x="92" y="41"/>
                </a:lnTo>
                <a:lnTo>
                  <a:pt x="94" y="42"/>
                </a:lnTo>
                <a:lnTo>
                  <a:pt x="94" y="44"/>
                </a:lnTo>
                <a:lnTo>
                  <a:pt x="94" y="47"/>
                </a:lnTo>
                <a:lnTo>
                  <a:pt x="92" y="48"/>
                </a:lnTo>
                <a:lnTo>
                  <a:pt x="91" y="49"/>
                </a:lnTo>
                <a:lnTo>
                  <a:pt x="89" y="4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13" name="Freeform 115">
            <a:extLst>
              <a:ext uri="{FF2B5EF4-FFF2-40B4-BE49-F238E27FC236}">
                <a16:creationId xmlns:a16="http://schemas.microsoft.com/office/drawing/2014/main" id="{8B162135-2937-4161-9F07-F9BB92FB3AA9}"/>
              </a:ext>
            </a:extLst>
          </p:cNvPr>
          <p:cNvSpPr>
            <a:spLocks/>
          </p:cNvSpPr>
          <p:nvPr/>
        </p:nvSpPr>
        <p:spPr bwMode="auto">
          <a:xfrm>
            <a:off x="7186085" y="3136900"/>
            <a:ext cx="224367" cy="118533"/>
          </a:xfrm>
          <a:custGeom>
            <a:avLst/>
            <a:gdLst>
              <a:gd name="T0" fmla="*/ 160875 w 109"/>
              <a:gd name="T1" fmla="*/ 0 h 59"/>
              <a:gd name="T2" fmla="*/ 7734 w 109"/>
              <a:gd name="T3" fmla="*/ 0 h 59"/>
              <a:gd name="T4" fmla="*/ 7734 w 109"/>
              <a:gd name="T5" fmla="*/ 0 h 59"/>
              <a:gd name="T6" fmla="*/ 4641 w 109"/>
              <a:gd name="T7" fmla="*/ 0 h 59"/>
              <a:gd name="T8" fmla="*/ 1547 w 109"/>
              <a:gd name="T9" fmla="*/ 1508 h 59"/>
              <a:gd name="T10" fmla="*/ 0 w 109"/>
              <a:gd name="T11" fmla="*/ 3017 h 59"/>
              <a:gd name="T12" fmla="*/ 0 w 109"/>
              <a:gd name="T13" fmla="*/ 7542 h 59"/>
              <a:gd name="T14" fmla="*/ 0 w 109"/>
              <a:gd name="T15" fmla="*/ 81448 h 59"/>
              <a:gd name="T16" fmla="*/ 61875 w 109"/>
              <a:gd name="T17" fmla="*/ 81448 h 59"/>
              <a:gd name="T18" fmla="*/ 61875 w 109"/>
              <a:gd name="T19" fmla="*/ 81448 h 59"/>
              <a:gd name="T20" fmla="*/ 66515 w 109"/>
              <a:gd name="T21" fmla="*/ 82957 h 59"/>
              <a:gd name="T22" fmla="*/ 72703 w 109"/>
              <a:gd name="T23" fmla="*/ 84465 h 59"/>
              <a:gd name="T24" fmla="*/ 74250 w 109"/>
              <a:gd name="T25" fmla="*/ 88990 h 59"/>
              <a:gd name="T26" fmla="*/ 94359 w 109"/>
              <a:gd name="T27" fmla="*/ 88990 h 59"/>
              <a:gd name="T28" fmla="*/ 95906 w 109"/>
              <a:gd name="T29" fmla="*/ 84465 h 59"/>
              <a:gd name="T30" fmla="*/ 95906 w 109"/>
              <a:gd name="T31" fmla="*/ 84465 h 59"/>
              <a:gd name="T32" fmla="*/ 102094 w 109"/>
              <a:gd name="T33" fmla="*/ 82957 h 59"/>
              <a:gd name="T34" fmla="*/ 106734 w 109"/>
              <a:gd name="T35" fmla="*/ 81448 h 59"/>
              <a:gd name="T36" fmla="*/ 168609 w 109"/>
              <a:gd name="T37" fmla="*/ 81448 h 59"/>
              <a:gd name="T38" fmla="*/ 168609 w 109"/>
              <a:gd name="T39" fmla="*/ 7542 h 59"/>
              <a:gd name="T40" fmla="*/ 168609 w 109"/>
              <a:gd name="T41" fmla="*/ 7542 h 59"/>
              <a:gd name="T42" fmla="*/ 168609 w 109"/>
              <a:gd name="T43" fmla="*/ 3017 h 59"/>
              <a:gd name="T44" fmla="*/ 167062 w 109"/>
              <a:gd name="T45" fmla="*/ 1508 h 59"/>
              <a:gd name="T46" fmla="*/ 163968 w 109"/>
              <a:gd name="T47" fmla="*/ 0 h 59"/>
              <a:gd name="T48" fmla="*/ 160875 w 109"/>
              <a:gd name="T49" fmla="*/ 0 h 59"/>
              <a:gd name="T50" fmla="*/ 160875 w 109"/>
              <a:gd name="T51" fmla="*/ 0 h 5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09" h="59">
                <a:moveTo>
                  <a:pt x="104" y="0"/>
                </a:moveTo>
                <a:lnTo>
                  <a:pt x="5" y="0"/>
                </a:lnTo>
                <a:lnTo>
                  <a:pt x="3" y="0"/>
                </a:lnTo>
                <a:lnTo>
                  <a:pt x="1" y="1"/>
                </a:lnTo>
                <a:lnTo>
                  <a:pt x="0" y="2"/>
                </a:lnTo>
                <a:lnTo>
                  <a:pt x="0" y="5"/>
                </a:lnTo>
                <a:lnTo>
                  <a:pt x="0" y="54"/>
                </a:lnTo>
                <a:lnTo>
                  <a:pt x="40" y="54"/>
                </a:lnTo>
                <a:lnTo>
                  <a:pt x="43" y="55"/>
                </a:lnTo>
                <a:lnTo>
                  <a:pt x="47" y="56"/>
                </a:lnTo>
                <a:lnTo>
                  <a:pt x="48" y="59"/>
                </a:lnTo>
                <a:lnTo>
                  <a:pt x="61" y="59"/>
                </a:lnTo>
                <a:lnTo>
                  <a:pt x="62" y="56"/>
                </a:lnTo>
                <a:lnTo>
                  <a:pt x="66" y="55"/>
                </a:lnTo>
                <a:lnTo>
                  <a:pt x="69" y="54"/>
                </a:lnTo>
                <a:lnTo>
                  <a:pt x="109" y="54"/>
                </a:lnTo>
                <a:lnTo>
                  <a:pt x="109" y="5"/>
                </a:lnTo>
                <a:lnTo>
                  <a:pt x="109" y="2"/>
                </a:lnTo>
                <a:lnTo>
                  <a:pt x="108" y="1"/>
                </a:lnTo>
                <a:lnTo>
                  <a:pt x="106" y="0"/>
                </a:lnTo>
                <a:lnTo>
                  <a:pt x="104"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14" name="Freeform 116">
            <a:extLst>
              <a:ext uri="{FF2B5EF4-FFF2-40B4-BE49-F238E27FC236}">
                <a16:creationId xmlns:a16="http://schemas.microsoft.com/office/drawing/2014/main" id="{A483E234-FB6B-4BC8-B1F7-153482B7E804}"/>
              </a:ext>
            </a:extLst>
          </p:cNvPr>
          <p:cNvSpPr>
            <a:spLocks/>
          </p:cNvSpPr>
          <p:nvPr/>
        </p:nvSpPr>
        <p:spPr bwMode="auto">
          <a:xfrm>
            <a:off x="7173385" y="3255433"/>
            <a:ext cx="249767" cy="61384"/>
          </a:xfrm>
          <a:custGeom>
            <a:avLst/>
            <a:gdLst>
              <a:gd name="T0" fmla="*/ 181046 w 119"/>
              <a:gd name="T1" fmla="*/ 0 h 29"/>
              <a:gd name="T2" fmla="*/ 116499 w 119"/>
              <a:gd name="T3" fmla="*/ 0 h 29"/>
              <a:gd name="T4" fmla="*/ 116499 w 119"/>
              <a:gd name="T5" fmla="*/ 0 h 29"/>
              <a:gd name="T6" fmla="*/ 113350 w 119"/>
              <a:gd name="T7" fmla="*/ 0 h 29"/>
              <a:gd name="T8" fmla="*/ 111776 w 119"/>
              <a:gd name="T9" fmla="*/ 1615 h 29"/>
              <a:gd name="T10" fmla="*/ 105479 w 119"/>
              <a:gd name="T11" fmla="*/ 8075 h 29"/>
              <a:gd name="T12" fmla="*/ 81864 w 119"/>
              <a:gd name="T13" fmla="*/ 8075 h 29"/>
              <a:gd name="T14" fmla="*/ 75567 w 119"/>
              <a:gd name="T15" fmla="*/ 1615 h 29"/>
              <a:gd name="T16" fmla="*/ 75567 w 119"/>
              <a:gd name="T17" fmla="*/ 1615 h 29"/>
              <a:gd name="T18" fmla="*/ 73993 w 119"/>
              <a:gd name="T19" fmla="*/ 0 h 29"/>
              <a:gd name="T20" fmla="*/ 70844 w 119"/>
              <a:gd name="T21" fmla="*/ 0 h 29"/>
              <a:gd name="T22" fmla="*/ 6297 w 119"/>
              <a:gd name="T23" fmla="*/ 0 h 29"/>
              <a:gd name="T24" fmla="*/ 6297 w 119"/>
              <a:gd name="T25" fmla="*/ 0 h 29"/>
              <a:gd name="T26" fmla="*/ 4723 w 119"/>
              <a:gd name="T27" fmla="*/ 1615 h 29"/>
              <a:gd name="T28" fmla="*/ 3149 w 119"/>
              <a:gd name="T29" fmla="*/ 3230 h 29"/>
              <a:gd name="T30" fmla="*/ 0 w 119"/>
              <a:gd name="T31" fmla="*/ 6460 h 29"/>
              <a:gd name="T32" fmla="*/ 0 w 119"/>
              <a:gd name="T33" fmla="*/ 9690 h 29"/>
              <a:gd name="T34" fmla="*/ 6297 w 119"/>
              <a:gd name="T35" fmla="*/ 33916 h 29"/>
              <a:gd name="T36" fmla="*/ 6297 w 119"/>
              <a:gd name="T37" fmla="*/ 33916 h 29"/>
              <a:gd name="T38" fmla="*/ 7872 w 119"/>
              <a:gd name="T39" fmla="*/ 40377 h 29"/>
              <a:gd name="T40" fmla="*/ 12594 w 119"/>
              <a:gd name="T41" fmla="*/ 43607 h 29"/>
              <a:gd name="T42" fmla="*/ 17317 w 119"/>
              <a:gd name="T43" fmla="*/ 45222 h 29"/>
              <a:gd name="T44" fmla="*/ 23615 w 119"/>
              <a:gd name="T45" fmla="*/ 46837 h 29"/>
              <a:gd name="T46" fmla="*/ 163728 w 119"/>
              <a:gd name="T47" fmla="*/ 46837 h 29"/>
              <a:gd name="T48" fmla="*/ 163728 w 119"/>
              <a:gd name="T49" fmla="*/ 46837 h 29"/>
              <a:gd name="T50" fmla="*/ 170026 w 119"/>
              <a:gd name="T51" fmla="*/ 45222 h 29"/>
              <a:gd name="T52" fmla="*/ 174749 w 119"/>
              <a:gd name="T53" fmla="*/ 43607 h 29"/>
              <a:gd name="T54" fmla="*/ 179471 w 119"/>
              <a:gd name="T55" fmla="*/ 40377 h 29"/>
              <a:gd name="T56" fmla="*/ 181046 w 119"/>
              <a:gd name="T57" fmla="*/ 33916 h 29"/>
              <a:gd name="T58" fmla="*/ 187343 w 119"/>
              <a:gd name="T59" fmla="*/ 9690 h 29"/>
              <a:gd name="T60" fmla="*/ 187343 w 119"/>
              <a:gd name="T61" fmla="*/ 9690 h 29"/>
              <a:gd name="T62" fmla="*/ 187343 w 119"/>
              <a:gd name="T63" fmla="*/ 6460 h 29"/>
              <a:gd name="T64" fmla="*/ 184194 w 119"/>
              <a:gd name="T65" fmla="*/ 3230 h 29"/>
              <a:gd name="T66" fmla="*/ 182620 w 119"/>
              <a:gd name="T67" fmla="*/ 1615 h 29"/>
              <a:gd name="T68" fmla="*/ 181046 w 119"/>
              <a:gd name="T69" fmla="*/ 0 h 29"/>
              <a:gd name="T70" fmla="*/ 181046 w 119"/>
              <a:gd name="T71" fmla="*/ 0 h 2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19" h="29">
                <a:moveTo>
                  <a:pt x="115" y="0"/>
                </a:moveTo>
                <a:lnTo>
                  <a:pt x="74" y="0"/>
                </a:lnTo>
                <a:lnTo>
                  <a:pt x="72" y="0"/>
                </a:lnTo>
                <a:lnTo>
                  <a:pt x="71" y="1"/>
                </a:lnTo>
                <a:lnTo>
                  <a:pt x="67" y="5"/>
                </a:lnTo>
                <a:lnTo>
                  <a:pt x="52" y="5"/>
                </a:lnTo>
                <a:lnTo>
                  <a:pt x="48" y="1"/>
                </a:lnTo>
                <a:lnTo>
                  <a:pt x="47" y="0"/>
                </a:lnTo>
                <a:lnTo>
                  <a:pt x="45" y="0"/>
                </a:lnTo>
                <a:lnTo>
                  <a:pt x="4" y="0"/>
                </a:lnTo>
                <a:lnTo>
                  <a:pt x="3" y="1"/>
                </a:lnTo>
                <a:lnTo>
                  <a:pt x="2" y="2"/>
                </a:lnTo>
                <a:lnTo>
                  <a:pt x="0" y="4"/>
                </a:lnTo>
                <a:lnTo>
                  <a:pt x="0" y="6"/>
                </a:lnTo>
                <a:lnTo>
                  <a:pt x="4" y="21"/>
                </a:lnTo>
                <a:lnTo>
                  <a:pt x="5" y="25"/>
                </a:lnTo>
                <a:lnTo>
                  <a:pt x="8" y="27"/>
                </a:lnTo>
                <a:lnTo>
                  <a:pt x="11" y="28"/>
                </a:lnTo>
                <a:lnTo>
                  <a:pt x="15" y="29"/>
                </a:lnTo>
                <a:lnTo>
                  <a:pt x="104" y="29"/>
                </a:lnTo>
                <a:lnTo>
                  <a:pt x="108" y="28"/>
                </a:lnTo>
                <a:lnTo>
                  <a:pt x="111" y="27"/>
                </a:lnTo>
                <a:lnTo>
                  <a:pt x="114" y="25"/>
                </a:lnTo>
                <a:lnTo>
                  <a:pt x="115" y="21"/>
                </a:lnTo>
                <a:lnTo>
                  <a:pt x="119" y="6"/>
                </a:lnTo>
                <a:lnTo>
                  <a:pt x="119" y="4"/>
                </a:lnTo>
                <a:lnTo>
                  <a:pt x="117" y="2"/>
                </a:lnTo>
                <a:lnTo>
                  <a:pt x="116" y="1"/>
                </a:lnTo>
                <a:lnTo>
                  <a:pt x="115"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grpSp>
        <p:nvGrpSpPr>
          <p:cNvPr id="115" name="Group 580">
            <a:extLst>
              <a:ext uri="{FF2B5EF4-FFF2-40B4-BE49-F238E27FC236}">
                <a16:creationId xmlns:a16="http://schemas.microsoft.com/office/drawing/2014/main" id="{C004B75E-4FE7-4AE5-B21C-10AC899112FD}"/>
              </a:ext>
            </a:extLst>
          </p:cNvPr>
          <p:cNvGrpSpPr>
            <a:grpSpLocks/>
          </p:cNvGrpSpPr>
          <p:nvPr/>
        </p:nvGrpSpPr>
        <p:grpSpPr bwMode="auto">
          <a:xfrm>
            <a:off x="8178800" y="3143251"/>
            <a:ext cx="188384" cy="186267"/>
            <a:chOff x="8178974" y="3142487"/>
            <a:chExt cx="187343" cy="187345"/>
          </a:xfrm>
        </p:grpSpPr>
        <p:sp>
          <p:nvSpPr>
            <p:cNvPr id="116" name="Freeform 117">
              <a:extLst>
                <a:ext uri="{FF2B5EF4-FFF2-40B4-BE49-F238E27FC236}">
                  <a16:creationId xmlns:a16="http://schemas.microsoft.com/office/drawing/2014/main" id="{C8B434A2-1F4C-4E1C-B211-C6E366873A29}"/>
                </a:ext>
              </a:extLst>
            </p:cNvPr>
            <p:cNvSpPr>
              <a:spLocks/>
            </p:cNvSpPr>
            <p:nvPr/>
          </p:nvSpPr>
          <p:spPr bwMode="auto">
            <a:xfrm>
              <a:off x="8266401" y="3142487"/>
              <a:ext cx="99916" cy="99916"/>
            </a:xfrm>
            <a:custGeom>
              <a:avLst/>
              <a:gdLst>
                <a:gd name="T0" fmla="*/ 18352 w 49"/>
                <a:gd name="T1" fmla="*/ 0 h 48"/>
                <a:gd name="T2" fmla="*/ 18352 w 49"/>
                <a:gd name="T3" fmla="*/ 20816 h 48"/>
                <a:gd name="T4" fmla="*/ 63212 w 49"/>
                <a:gd name="T5" fmla="*/ 20816 h 48"/>
                <a:gd name="T6" fmla="*/ 0 w 49"/>
                <a:gd name="T7" fmla="*/ 83263 h 48"/>
                <a:gd name="T8" fmla="*/ 16313 w 49"/>
                <a:gd name="T9" fmla="*/ 99916 h 48"/>
                <a:gd name="T10" fmla="*/ 79525 w 49"/>
                <a:gd name="T11" fmla="*/ 35387 h 48"/>
                <a:gd name="T12" fmla="*/ 79525 w 49"/>
                <a:gd name="T13" fmla="*/ 81182 h 48"/>
                <a:gd name="T14" fmla="*/ 99916 w 49"/>
                <a:gd name="T15" fmla="*/ 81182 h 48"/>
                <a:gd name="T16" fmla="*/ 99916 w 49"/>
                <a:gd name="T17" fmla="*/ 0 h 48"/>
                <a:gd name="T18" fmla="*/ 18352 w 49"/>
                <a:gd name="T19" fmla="*/ 0 h 4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9" h="48">
                  <a:moveTo>
                    <a:pt x="9" y="0"/>
                  </a:moveTo>
                  <a:lnTo>
                    <a:pt x="9" y="10"/>
                  </a:lnTo>
                  <a:lnTo>
                    <a:pt x="31" y="10"/>
                  </a:lnTo>
                  <a:lnTo>
                    <a:pt x="0" y="40"/>
                  </a:lnTo>
                  <a:lnTo>
                    <a:pt x="8" y="48"/>
                  </a:lnTo>
                  <a:lnTo>
                    <a:pt x="39" y="17"/>
                  </a:lnTo>
                  <a:lnTo>
                    <a:pt x="39" y="39"/>
                  </a:lnTo>
                  <a:lnTo>
                    <a:pt x="49" y="39"/>
                  </a:lnTo>
                  <a:lnTo>
                    <a:pt x="49" y="0"/>
                  </a:lnTo>
                  <a:lnTo>
                    <a:pt x="9"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17" name="Freeform 118">
              <a:extLst>
                <a:ext uri="{FF2B5EF4-FFF2-40B4-BE49-F238E27FC236}">
                  <a16:creationId xmlns:a16="http://schemas.microsoft.com/office/drawing/2014/main" id="{DC91354E-34CC-4E09-AF70-569308E29BA8}"/>
                </a:ext>
              </a:extLst>
            </p:cNvPr>
            <p:cNvSpPr>
              <a:spLocks/>
            </p:cNvSpPr>
            <p:nvPr/>
          </p:nvSpPr>
          <p:spPr bwMode="auto">
            <a:xfrm>
              <a:off x="8178974" y="3154977"/>
              <a:ext cx="174855" cy="174855"/>
            </a:xfrm>
            <a:custGeom>
              <a:avLst/>
              <a:gdLst>
                <a:gd name="T0" fmla="*/ 164447 w 84"/>
                <a:gd name="T1" fmla="*/ 113761 h 83"/>
                <a:gd name="T2" fmla="*/ 122815 w 84"/>
                <a:gd name="T3" fmla="*/ 113761 h 83"/>
                <a:gd name="T4" fmla="*/ 122815 w 84"/>
                <a:gd name="T5" fmla="*/ 113761 h 83"/>
                <a:gd name="T6" fmla="*/ 116570 w 84"/>
                <a:gd name="T7" fmla="*/ 113761 h 83"/>
                <a:gd name="T8" fmla="*/ 114488 w 84"/>
                <a:gd name="T9" fmla="*/ 115868 h 83"/>
                <a:gd name="T10" fmla="*/ 112407 w 84"/>
                <a:gd name="T11" fmla="*/ 117974 h 83"/>
                <a:gd name="T12" fmla="*/ 112407 w 84"/>
                <a:gd name="T13" fmla="*/ 124295 h 83"/>
                <a:gd name="T14" fmla="*/ 112407 w 84"/>
                <a:gd name="T15" fmla="*/ 134828 h 83"/>
                <a:gd name="T16" fmla="*/ 112407 w 84"/>
                <a:gd name="T17" fmla="*/ 134828 h 83"/>
                <a:gd name="T18" fmla="*/ 97836 w 84"/>
                <a:gd name="T19" fmla="*/ 130615 h 83"/>
                <a:gd name="T20" fmla="*/ 83264 w 84"/>
                <a:gd name="T21" fmla="*/ 128508 h 83"/>
                <a:gd name="T22" fmla="*/ 70775 w 84"/>
                <a:gd name="T23" fmla="*/ 122188 h 83"/>
                <a:gd name="T24" fmla="*/ 60367 w 84"/>
                <a:gd name="T25" fmla="*/ 113761 h 83"/>
                <a:gd name="T26" fmla="*/ 54122 w 84"/>
                <a:gd name="T27" fmla="*/ 103228 h 83"/>
                <a:gd name="T28" fmla="*/ 45795 w 84"/>
                <a:gd name="T29" fmla="*/ 90588 h 83"/>
                <a:gd name="T30" fmla="*/ 43714 w 84"/>
                <a:gd name="T31" fmla="*/ 77947 h 83"/>
                <a:gd name="T32" fmla="*/ 39551 w 84"/>
                <a:gd name="T33" fmla="*/ 61094 h 83"/>
                <a:gd name="T34" fmla="*/ 49959 w 84"/>
                <a:gd name="T35" fmla="*/ 61094 h 83"/>
                <a:gd name="T36" fmla="*/ 49959 w 84"/>
                <a:gd name="T37" fmla="*/ 61094 h 83"/>
                <a:gd name="T38" fmla="*/ 56203 w 84"/>
                <a:gd name="T39" fmla="*/ 61094 h 83"/>
                <a:gd name="T40" fmla="*/ 58285 w 84"/>
                <a:gd name="T41" fmla="*/ 58987 h 83"/>
                <a:gd name="T42" fmla="*/ 60367 w 84"/>
                <a:gd name="T43" fmla="*/ 56881 h 83"/>
                <a:gd name="T44" fmla="*/ 60367 w 84"/>
                <a:gd name="T45" fmla="*/ 50560 h 83"/>
                <a:gd name="T46" fmla="*/ 60367 w 84"/>
                <a:gd name="T47" fmla="*/ 10533 h 83"/>
                <a:gd name="T48" fmla="*/ 60367 w 84"/>
                <a:gd name="T49" fmla="*/ 10533 h 83"/>
                <a:gd name="T50" fmla="*/ 60367 w 84"/>
                <a:gd name="T51" fmla="*/ 4213 h 83"/>
                <a:gd name="T52" fmla="*/ 58285 w 84"/>
                <a:gd name="T53" fmla="*/ 2107 h 83"/>
                <a:gd name="T54" fmla="*/ 56203 w 84"/>
                <a:gd name="T55" fmla="*/ 0 h 83"/>
                <a:gd name="T56" fmla="*/ 49959 w 84"/>
                <a:gd name="T57" fmla="*/ 0 h 83"/>
                <a:gd name="T58" fmla="*/ 10408 w 84"/>
                <a:gd name="T59" fmla="*/ 0 h 83"/>
                <a:gd name="T60" fmla="*/ 10408 w 84"/>
                <a:gd name="T61" fmla="*/ 0 h 83"/>
                <a:gd name="T62" fmla="*/ 4163 w 84"/>
                <a:gd name="T63" fmla="*/ 0 h 83"/>
                <a:gd name="T64" fmla="*/ 2082 w 84"/>
                <a:gd name="T65" fmla="*/ 2107 h 83"/>
                <a:gd name="T66" fmla="*/ 0 w 84"/>
                <a:gd name="T67" fmla="*/ 4213 h 83"/>
                <a:gd name="T68" fmla="*/ 0 w 84"/>
                <a:gd name="T69" fmla="*/ 10533 h 83"/>
                <a:gd name="T70" fmla="*/ 0 w 84"/>
                <a:gd name="T71" fmla="*/ 61094 h 83"/>
                <a:gd name="T72" fmla="*/ 0 w 84"/>
                <a:gd name="T73" fmla="*/ 61094 h 83"/>
                <a:gd name="T74" fmla="*/ 2082 w 84"/>
                <a:gd name="T75" fmla="*/ 84267 h 83"/>
                <a:gd name="T76" fmla="*/ 6245 w 84"/>
                <a:gd name="T77" fmla="*/ 105334 h 83"/>
                <a:gd name="T78" fmla="*/ 20816 w 84"/>
                <a:gd name="T79" fmla="*/ 126401 h 83"/>
                <a:gd name="T80" fmla="*/ 33306 w 84"/>
                <a:gd name="T81" fmla="*/ 141148 h 83"/>
                <a:gd name="T82" fmla="*/ 47877 w 84"/>
                <a:gd name="T83" fmla="*/ 155895 h 83"/>
                <a:gd name="T84" fmla="*/ 68693 w 84"/>
                <a:gd name="T85" fmla="*/ 168535 h 83"/>
                <a:gd name="T86" fmla="*/ 89509 w 84"/>
                <a:gd name="T87" fmla="*/ 172748 h 83"/>
                <a:gd name="T88" fmla="*/ 112407 w 84"/>
                <a:gd name="T89" fmla="*/ 174855 h 83"/>
                <a:gd name="T90" fmla="*/ 164447 w 84"/>
                <a:gd name="T91" fmla="*/ 174855 h 83"/>
                <a:gd name="T92" fmla="*/ 164447 w 84"/>
                <a:gd name="T93" fmla="*/ 174855 h 83"/>
                <a:gd name="T94" fmla="*/ 168610 w 84"/>
                <a:gd name="T95" fmla="*/ 174855 h 83"/>
                <a:gd name="T96" fmla="*/ 170692 w 84"/>
                <a:gd name="T97" fmla="*/ 172748 h 83"/>
                <a:gd name="T98" fmla="*/ 174855 w 84"/>
                <a:gd name="T99" fmla="*/ 170642 h 83"/>
                <a:gd name="T100" fmla="*/ 174855 w 84"/>
                <a:gd name="T101" fmla="*/ 164322 h 83"/>
                <a:gd name="T102" fmla="*/ 174855 w 84"/>
                <a:gd name="T103" fmla="*/ 124295 h 83"/>
                <a:gd name="T104" fmla="*/ 174855 w 84"/>
                <a:gd name="T105" fmla="*/ 124295 h 83"/>
                <a:gd name="T106" fmla="*/ 174855 w 84"/>
                <a:gd name="T107" fmla="*/ 117974 h 83"/>
                <a:gd name="T108" fmla="*/ 170692 w 84"/>
                <a:gd name="T109" fmla="*/ 115868 h 83"/>
                <a:gd name="T110" fmla="*/ 168610 w 84"/>
                <a:gd name="T111" fmla="*/ 113761 h 83"/>
                <a:gd name="T112" fmla="*/ 164447 w 84"/>
                <a:gd name="T113" fmla="*/ 113761 h 83"/>
                <a:gd name="T114" fmla="*/ 164447 w 84"/>
                <a:gd name="T115" fmla="*/ 113761 h 8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84" h="83">
                  <a:moveTo>
                    <a:pt x="79" y="54"/>
                  </a:moveTo>
                  <a:lnTo>
                    <a:pt x="59" y="54"/>
                  </a:lnTo>
                  <a:lnTo>
                    <a:pt x="56" y="54"/>
                  </a:lnTo>
                  <a:lnTo>
                    <a:pt x="55" y="55"/>
                  </a:lnTo>
                  <a:lnTo>
                    <a:pt x="54" y="56"/>
                  </a:lnTo>
                  <a:lnTo>
                    <a:pt x="54" y="59"/>
                  </a:lnTo>
                  <a:lnTo>
                    <a:pt x="54" y="64"/>
                  </a:lnTo>
                  <a:lnTo>
                    <a:pt x="47" y="62"/>
                  </a:lnTo>
                  <a:lnTo>
                    <a:pt x="40" y="61"/>
                  </a:lnTo>
                  <a:lnTo>
                    <a:pt x="34" y="58"/>
                  </a:lnTo>
                  <a:lnTo>
                    <a:pt x="29" y="54"/>
                  </a:lnTo>
                  <a:lnTo>
                    <a:pt x="26" y="49"/>
                  </a:lnTo>
                  <a:lnTo>
                    <a:pt x="22" y="43"/>
                  </a:lnTo>
                  <a:lnTo>
                    <a:pt x="21" y="37"/>
                  </a:lnTo>
                  <a:lnTo>
                    <a:pt x="19" y="29"/>
                  </a:lnTo>
                  <a:lnTo>
                    <a:pt x="24" y="29"/>
                  </a:lnTo>
                  <a:lnTo>
                    <a:pt x="27" y="29"/>
                  </a:lnTo>
                  <a:lnTo>
                    <a:pt x="28" y="28"/>
                  </a:lnTo>
                  <a:lnTo>
                    <a:pt x="29" y="27"/>
                  </a:lnTo>
                  <a:lnTo>
                    <a:pt x="29" y="24"/>
                  </a:lnTo>
                  <a:lnTo>
                    <a:pt x="29" y="5"/>
                  </a:lnTo>
                  <a:lnTo>
                    <a:pt x="29" y="2"/>
                  </a:lnTo>
                  <a:lnTo>
                    <a:pt x="28" y="1"/>
                  </a:lnTo>
                  <a:lnTo>
                    <a:pt x="27" y="0"/>
                  </a:lnTo>
                  <a:lnTo>
                    <a:pt x="24" y="0"/>
                  </a:lnTo>
                  <a:lnTo>
                    <a:pt x="5" y="0"/>
                  </a:lnTo>
                  <a:lnTo>
                    <a:pt x="2" y="0"/>
                  </a:lnTo>
                  <a:lnTo>
                    <a:pt x="1" y="1"/>
                  </a:lnTo>
                  <a:lnTo>
                    <a:pt x="0" y="2"/>
                  </a:lnTo>
                  <a:lnTo>
                    <a:pt x="0" y="5"/>
                  </a:lnTo>
                  <a:lnTo>
                    <a:pt x="0" y="29"/>
                  </a:lnTo>
                  <a:lnTo>
                    <a:pt x="1" y="40"/>
                  </a:lnTo>
                  <a:lnTo>
                    <a:pt x="3" y="50"/>
                  </a:lnTo>
                  <a:lnTo>
                    <a:pt x="10" y="60"/>
                  </a:lnTo>
                  <a:lnTo>
                    <a:pt x="16" y="67"/>
                  </a:lnTo>
                  <a:lnTo>
                    <a:pt x="23" y="74"/>
                  </a:lnTo>
                  <a:lnTo>
                    <a:pt x="33" y="80"/>
                  </a:lnTo>
                  <a:lnTo>
                    <a:pt x="43" y="82"/>
                  </a:lnTo>
                  <a:lnTo>
                    <a:pt x="54" y="83"/>
                  </a:lnTo>
                  <a:lnTo>
                    <a:pt x="79" y="83"/>
                  </a:lnTo>
                  <a:lnTo>
                    <a:pt x="81" y="83"/>
                  </a:lnTo>
                  <a:lnTo>
                    <a:pt x="82" y="82"/>
                  </a:lnTo>
                  <a:lnTo>
                    <a:pt x="84" y="81"/>
                  </a:lnTo>
                  <a:lnTo>
                    <a:pt x="84" y="78"/>
                  </a:lnTo>
                  <a:lnTo>
                    <a:pt x="84" y="59"/>
                  </a:lnTo>
                  <a:lnTo>
                    <a:pt x="84" y="56"/>
                  </a:lnTo>
                  <a:lnTo>
                    <a:pt x="82" y="55"/>
                  </a:lnTo>
                  <a:lnTo>
                    <a:pt x="81" y="54"/>
                  </a:lnTo>
                  <a:lnTo>
                    <a:pt x="79" y="54"/>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grpSp>
      <p:grpSp>
        <p:nvGrpSpPr>
          <p:cNvPr id="118" name="Group 117">
            <a:extLst>
              <a:ext uri="{FF2B5EF4-FFF2-40B4-BE49-F238E27FC236}">
                <a16:creationId xmlns:a16="http://schemas.microsoft.com/office/drawing/2014/main" id="{DC213ED1-0EB6-469B-BDDA-E85C7438D4EF}"/>
              </a:ext>
            </a:extLst>
          </p:cNvPr>
          <p:cNvGrpSpPr/>
          <p:nvPr/>
        </p:nvGrpSpPr>
        <p:grpSpPr>
          <a:xfrm>
            <a:off x="7679392" y="3111265"/>
            <a:ext cx="218571" cy="224812"/>
            <a:chOff x="7679391" y="3111264"/>
            <a:chExt cx="218571" cy="224812"/>
          </a:xfrm>
          <a:solidFill>
            <a:schemeClr val="tx1"/>
          </a:solidFill>
        </p:grpSpPr>
        <p:sp>
          <p:nvSpPr>
            <p:cNvPr id="119" name="Freeform 119">
              <a:extLst>
                <a:ext uri="{FF2B5EF4-FFF2-40B4-BE49-F238E27FC236}">
                  <a16:creationId xmlns:a16="http://schemas.microsoft.com/office/drawing/2014/main" id="{23AB6CFC-F1DE-4F98-BC0C-153EC2920B72}"/>
                </a:ext>
              </a:extLst>
            </p:cNvPr>
            <p:cNvSpPr>
              <a:spLocks/>
            </p:cNvSpPr>
            <p:nvPr/>
          </p:nvSpPr>
          <p:spPr bwMode="auto">
            <a:xfrm>
              <a:off x="7679391" y="3111264"/>
              <a:ext cx="218571" cy="118653"/>
            </a:xfrm>
            <a:custGeom>
              <a:avLst/>
              <a:gdLst>
                <a:gd name="T0" fmla="*/ 102 w 104"/>
                <a:gd name="T1" fmla="*/ 28 h 55"/>
                <a:gd name="T2" fmla="*/ 87 w 104"/>
                <a:gd name="T3" fmla="*/ 15 h 55"/>
                <a:gd name="T4" fmla="*/ 87 w 104"/>
                <a:gd name="T5" fmla="*/ 15 h 55"/>
                <a:gd name="T6" fmla="*/ 79 w 104"/>
                <a:gd name="T7" fmla="*/ 8 h 55"/>
                <a:gd name="T8" fmla="*/ 71 w 104"/>
                <a:gd name="T9" fmla="*/ 4 h 55"/>
                <a:gd name="T10" fmla="*/ 62 w 104"/>
                <a:gd name="T11" fmla="*/ 1 h 55"/>
                <a:gd name="T12" fmla="*/ 52 w 104"/>
                <a:gd name="T13" fmla="*/ 0 h 55"/>
                <a:gd name="T14" fmla="*/ 42 w 104"/>
                <a:gd name="T15" fmla="*/ 1 h 55"/>
                <a:gd name="T16" fmla="*/ 34 w 104"/>
                <a:gd name="T17" fmla="*/ 4 h 55"/>
                <a:gd name="T18" fmla="*/ 25 w 104"/>
                <a:gd name="T19" fmla="*/ 8 h 55"/>
                <a:gd name="T20" fmla="*/ 18 w 104"/>
                <a:gd name="T21" fmla="*/ 15 h 55"/>
                <a:gd name="T22" fmla="*/ 3 w 104"/>
                <a:gd name="T23" fmla="*/ 28 h 55"/>
                <a:gd name="T24" fmla="*/ 3 w 104"/>
                <a:gd name="T25" fmla="*/ 28 h 55"/>
                <a:gd name="T26" fmla="*/ 2 w 104"/>
                <a:gd name="T27" fmla="*/ 32 h 55"/>
                <a:gd name="T28" fmla="*/ 0 w 104"/>
                <a:gd name="T29" fmla="*/ 36 h 55"/>
                <a:gd name="T30" fmla="*/ 0 w 104"/>
                <a:gd name="T31" fmla="*/ 36 h 55"/>
                <a:gd name="T32" fmla="*/ 2 w 104"/>
                <a:gd name="T33" fmla="*/ 39 h 55"/>
                <a:gd name="T34" fmla="*/ 3 w 104"/>
                <a:gd name="T35" fmla="*/ 42 h 55"/>
                <a:gd name="T36" fmla="*/ 14 w 104"/>
                <a:gd name="T37" fmla="*/ 53 h 55"/>
                <a:gd name="T38" fmla="*/ 14 w 104"/>
                <a:gd name="T39" fmla="*/ 53 h 55"/>
                <a:gd name="T40" fmla="*/ 17 w 104"/>
                <a:gd name="T41" fmla="*/ 55 h 55"/>
                <a:gd name="T42" fmla="*/ 21 w 104"/>
                <a:gd name="T43" fmla="*/ 55 h 55"/>
                <a:gd name="T44" fmla="*/ 21 w 104"/>
                <a:gd name="T45" fmla="*/ 55 h 55"/>
                <a:gd name="T46" fmla="*/ 25 w 104"/>
                <a:gd name="T47" fmla="*/ 55 h 55"/>
                <a:gd name="T48" fmla="*/ 28 w 104"/>
                <a:gd name="T49" fmla="*/ 53 h 55"/>
                <a:gd name="T50" fmla="*/ 39 w 104"/>
                <a:gd name="T51" fmla="*/ 42 h 55"/>
                <a:gd name="T52" fmla="*/ 39 w 104"/>
                <a:gd name="T53" fmla="*/ 42 h 55"/>
                <a:gd name="T54" fmla="*/ 40 w 104"/>
                <a:gd name="T55" fmla="*/ 39 h 55"/>
                <a:gd name="T56" fmla="*/ 41 w 104"/>
                <a:gd name="T57" fmla="*/ 36 h 55"/>
                <a:gd name="T58" fmla="*/ 41 w 104"/>
                <a:gd name="T59" fmla="*/ 36 h 55"/>
                <a:gd name="T60" fmla="*/ 40 w 104"/>
                <a:gd name="T61" fmla="*/ 32 h 55"/>
                <a:gd name="T62" fmla="*/ 39 w 104"/>
                <a:gd name="T63" fmla="*/ 28 h 55"/>
                <a:gd name="T64" fmla="*/ 28 w 104"/>
                <a:gd name="T65" fmla="*/ 18 h 55"/>
                <a:gd name="T66" fmla="*/ 28 w 104"/>
                <a:gd name="T67" fmla="*/ 18 h 55"/>
                <a:gd name="T68" fmla="*/ 34 w 104"/>
                <a:gd name="T69" fmla="*/ 15 h 55"/>
                <a:gd name="T70" fmla="*/ 40 w 104"/>
                <a:gd name="T71" fmla="*/ 12 h 55"/>
                <a:gd name="T72" fmla="*/ 46 w 104"/>
                <a:gd name="T73" fmla="*/ 10 h 55"/>
                <a:gd name="T74" fmla="*/ 52 w 104"/>
                <a:gd name="T75" fmla="*/ 10 h 55"/>
                <a:gd name="T76" fmla="*/ 58 w 104"/>
                <a:gd name="T77" fmla="*/ 10 h 55"/>
                <a:gd name="T78" fmla="*/ 65 w 104"/>
                <a:gd name="T79" fmla="*/ 12 h 55"/>
                <a:gd name="T80" fmla="*/ 71 w 104"/>
                <a:gd name="T81" fmla="*/ 15 h 55"/>
                <a:gd name="T82" fmla="*/ 77 w 104"/>
                <a:gd name="T83" fmla="*/ 18 h 55"/>
                <a:gd name="T84" fmla="*/ 66 w 104"/>
                <a:gd name="T85" fmla="*/ 28 h 55"/>
                <a:gd name="T86" fmla="*/ 66 w 104"/>
                <a:gd name="T87" fmla="*/ 28 h 55"/>
                <a:gd name="T88" fmla="*/ 65 w 104"/>
                <a:gd name="T89" fmla="*/ 32 h 55"/>
                <a:gd name="T90" fmla="*/ 63 w 104"/>
                <a:gd name="T91" fmla="*/ 36 h 55"/>
                <a:gd name="T92" fmla="*/ 65 w 104"/>
                <a:gd name="T93" fmla="*/ 39 h 55"/>
                <a:gd name="T94" fmla="*/ 66 w 104"/>
                <a:gd name="T95" fmla="*/ 42 h 55"/>
                <a:gd name="T96" fmla="*/ 77 w 104"/>
                <a:gd name="T97" fmla="*/ 53 h 55"/>
                <a:gd name="T98" fmla="*/ 77 w 104"/>
                <a:gd name="T99" fmla="*/ 53 h 55"/>
                <a:gd name="T100" fmla="*/ 79 w 104"/>
                <a:gd name="T101" fmla="*/ 55 h 55"/>
                <a:gd name="T102" fmla="*/ 83 w 104"/>
                <a:gd name="T103" fmla="*/ 55 h 55"/>
                <a:gd name="T104" fmla="*/ 83 w 104"/>
                <a:gd name="T105" fmla="*/ 55 h 55"/>
                <a:gd name="T106" fmla="*/ 88 w 104"/>
                <a:gd name="T107" fmla="*/ 55 h 55"/>
                <a:gd name="T108" fmla="*/ 90 w 104"/>
                <a:gd name="T109" fmla="*/ 53 h 55"/>
                <a:gd name="T110" fmla="*/ 102 w 104"/>
                <a:gd name="T111" fmla="*/ 42 h 55"/>
                <a:gd name="T112" fmla="*/ 102 w 104"/>
                <a:gd name="T113" fmla="*/ 42 h 55"/>
                <a:gd name="T114" fmla="*/ 103 w 104"/>
                <a:gd name="T115" fmla="*/ 39 h 55"/>
                <a:gd name="T116" fmla="*/ 104 w 104"/>
                <a:gd name="T117" fmla="*/ 36 h 55"/>
                <a:gd name="T118" fmla="*/ 103 w 104"/>
                <a:gd name="T119" fmla="*/ 32 h 55"/>
                <a:gd name="T120" fmla="*/ 102 w 104"/>
                <a:gd name="T121" fmla="*/ 28 h 55"/>
                <a:gd name="T122" fmla="*/ 102 w 104"/>
                <a:gd name="T123" fmla="*/ 28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4" h="55">
                  <a:moveTo>
                    <a:pt x="102" y="28"/>
                  </a:moveTo>
                  <a:lnTo>
                    <a:pt x="87" y="15"/>
                  </a:lnTo>
                  <a:lnTo>
                    <a:pt x="87" y="15"/>
                  </a:lnTo>
                  <a:lnTo>
                    <a:pt x="79" y="8"/>
                  </a:lnTo>
                  <a:lnTo>
                    <a:pt x="71" y="4"/>
                  </a:lnTo>
                  <a:lnTo>
                    <a:pt x="62" y="1"/>
                  </a:lnTo>
                  <a:lnTo>
                    <a:pt x="52" y="0"/>
                  </a:lnTo>
                  <a:lnTo>
                    <a:pt x="42" y="1"/>
                  </a:lnTo>
                  <a:lnTo>
                    <a:pt x="34" y="4"/>
                  </a:lnTo>
                  <a:lnTo>
                    <a:pt x="25" y="8"/>
                  </a:lnTo>
                  <a:lnTo>
                    <a:pt x="18" y="15"/>
                  </a:lnTo>
                  <a:lnTo>
                    <a:pt x="3" y="28"/>
                  </a:lnTo>
                  <a:lnTo>
                    <a:pt x="3" y="28"/>
                  </a:lnTo>
                  <a:lnTo>
                    <a:pt x="2" y="32"/>
                  </a:lnTo>
                  <a:lnTo>
                    <a:pt x="0" y="36"/>
                  </a:lnTo>
                  <a:lnTo>
                    <a:pt x="0" y="36"/>
                  </a:lnTo>
                  <a:lnTo>
                    <a:pt x="2" y="39"/>
                  </a:lnTo>
                  <a:lnTo>
                    <a:pt x="3" y="42"/>
                  </a:lnTo>
                  <a:lnTo>
                    <a:pt x="14" y="53"/>
                  </a:lnTo>
                  <a:lnTo>
                    <a:pt x="14" y="53"/>
                  </a:lnTo>
                  <a:lnTo>
                    <a:pt x="17" y="55"/>
                  </a:lnTo>
                  <a:lnTo>
                    <a:pt x="21" y="55"/>
                  </a:lnTo>
                  <a:lnTo>
                    <a:pt x="21" y="55"/>
                  </a:lnTo>
                  <a:lnTo>
                    <a:pt x="25" y="55"/>
                  </a:lnTo>
                  <a:lnTo>
                    <a:pt x="28" y="53"/>
                  </a:lnTo>
                  <a:lnTo>
                    <a:pt x="39" y="42"/>
                  </a:lnTo>
                  <a:lnTo>
                    <a:pt x="39" y="42"/>
                  </a:lnTo>
                  <a:lnTo>
                    <a:pt x="40" y="39"/>
                  </a:lnTo>
                  <a:lnTo>
                    <a:pt x="41" y="36"/>
                  </a:lnTo>
                  <a:lnTo>
                    <a:pt x="41" y="36"/>
                  </a:lnTo>
                  <a:lnTo>
                    <a:pt x="40" y="32"/>
                  </a:lnTo>
                  <a:lnTo>
                    <a:pt x="39" y="28"/>
                  </a:lnTo>
                  <a:lnTo>
                    <a:pt x="28" y="18"/>
                  </a:lnTo>
                  <a:lnTo>
                    <a:pt x="28" y="18"/>
                  </a:lnTo>
                  <a:lnTo>
                    <a:pt x="34" y="15"/>
                  </a:lnTo>
                  <a:lnTo>
                    <a:pt x="40" y="12"/>
                  </a:lnTo>
                  <a:lnTo>
                    <a:pt x="46" y="10"/>
                  </a:lnTo>
                  <a:lnTo>
                    <a:pt x="52" y="10"/>
                  </a:lnTo>
                  <a:lnTo>
                    <a:pt x="58" y="10"/>
                  </a:lnTo>
                  <a:lnTo>
                    <a:pt x="65" y="12"/>
                  </a:lnTo>
                  <a:lnTo>
                    <a:pt x="71" y="15"/>
                  </a:lnTo>
                  <a:lnTo>
                    <a:pt x="77" y="18"/>
                  </a:lnTo>
                  <a:lnTo>
                    <a:pt x="66" y="28"/>
                  </a:lnTo>
                  <a:lnTo>
                    <a:pt x="66" y="28"/>
                  </a:lnTo>
                  <a:lnTo>
                    <a:pt x="65" y="32"/>
                  </a:lnTo>
                  <a:lnTo>
                    <a:pt x="63" y="36"/>
                  </a:lnTo>
                  <a:lnTo>
                    <a:pt x="65" y="39"/>
                  </a:lnTo>
                  <a:lnTo>
                    <a:pt x="66" y="42"/>
                  </a:lnTo>
                  <a:lnTo>
                    <a:pt x="77" y="53"/>
                  </a:lnTo>
                  <a:lnTo>
                    <a:pt x="77" y="53"/>
                  </a:lnTo>
                  <a:lnTo>
                    <a:pt x="79" y="55"/>
                  </a:lnTo>
                  <a:lnTo>
                    <a:pt x="83" y="55"/>
                  </a:lnTo>
                  <a:lnTo>
                    <a:pt x="83" y="55"/>
                  </a:lnTo>
                  <a:lnTo>
                    <a:pt x="88" y="55"/>
                  </a:lnTo>
                  <a:lnTo>
                    <a:pt x="90" y="53"/>
                  </a:lnTo>
                  <a:lnTo>
                    <a:pt x="102" y="42"/>
                  </a:lnTo>
                  <a:lnTo>
                    <a:pt x="102" y="42"/>
                  </a:lnTo>
                  <a:lnTo>
                    <a:pt x="103" y="39"/>
                  </a:lnTo>
                  <a:lnTo>
                    <a:pt x="104" y="36"/>
                  </a:lnTo>
                  <a:lnTo>
                    <a:pt x="103" y="32"/>
                  </a:lnTo>
                  <a:lnTo>
                    <a:pt x="102" y="28"/>
                  </a:lnTo>
                  <a:lnTo>
                    <a:pt x="102" y="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a:p>
          </p:txBody>
        </p:sp>
        <p:sp>
          <p:nvSpPr>
            <p:cNvPr id="120" name="Freeform 120">
              <a:extLst>
                <a:ext uri="{FF2B5EF4-FFF2-40B4-BE49-F238E27FC236}">
                  <a16:creationId xmlns:a16="http://schemas.microsoft.com/office/drawing/2014/main" id="{2EEEC713-0E8A-4597-A0AC-8D2EABF2DDD4}"/>
                </a:ext>
              </a:extLst>
            </p:cNvPr>
            <p:cNvSpPr>
              <a:spLocks noEditPoints="1"/>
            </p:cNvSpPr>
            <p:nvPr/>
          </p:nvSpPr>
          <p:spPr bwMode="auto">
            <a:xfrm>
              <a:off x="7698125" y="3217423"/>
              <a:ext cx="187344" cy="118653"/>
            </a:xfrm>
            <a:custGeom>
              <a:avLst/>
              <a:gdLst>
                <a:gd name="T0" fmla="*/ 59 w 89"/>
                <a:gd name="T1" fmla="*/ 10 h 59"/>
                <a:gd name="T2" fmla="*/ 59 w 89"/>
                <a:gd name="T3" fmla="*/ 0 h 59"/>
                <a:gd name="T4" fmla="*/ 49 w 89"/>
                <a:gd name="T5" fmla="*/ 0 h 59"/>
                <a:gd name="T6" fmla="*/ 49 w 89"/>
                <a:gd name="T7" fmla="*/ 10 h 59"/>
                <a:gd name="T8" fmla="*/ 39 w 89"/>
                <a:gd name="T9" fmla="*/ 10 h 59"/>
                <a:gd name="T10" fmla="*/ 39 w 89"/>
                <a:gd name="T11" fmla="*/ 0 h 59"/>
                <a:gd name="T12" fmla="*/ 29 w 89"/>
                <a:gd name="T13" fmla="*/ 0 h 59"/>
                <a:gd name="T14" fmla="*/ 29 w 89"/>
                <a:gd name="T15" fmla="*/ 10 h 59"/>
                <a:gd name="T16" fmla="*/ 29 w 89"/>
                <a:gd name="T17" fmla="*/ 10 h 59"/>
                <a:gd name="T18" fmla="*/ 23 w 89"/>
                <a:gd name="T19" fmla="*/ 11 h 59"/>
                <a:gd name="T20" fmla="*/ 18 w 89"/>
                <a:gd name="T21" fmla="*/ 14 h 59"/>
                <a:gd name="T22" fmla="*/ 12 w 89"/>
                <a:gd name="T23" fmla="*/ 17 h 59"/>
                <a:gd name="T24" fmla="*/ 9 w 89"/>
                <a:gd name="T25" fmla="*/ 22 h 59"/>
                <a:gd name="T26" fmla="*/ 5 w 89"/>
                <a:gd name="T27" fmla="*/ 27 h 59"/>
                <a:gd name="T28" fmla="*/ 2 w 89"/>
                <a:gd name="T29" fmla="*/ 32 h 59"/>
                <a:gd name="T30" fmla="*/ 0 w 89"/>
                <a:gd name="T31" fmla="*/ 38 h 59"/>
                <a:gd name="T32" fmla="*/ 0 w 89"/>
                <a:gd name="T33" fmla="*/ 45 h 59"/>
                <a:gd name="T34" fmla="*/ 0 w 89"/>
                <a:gd name="T35" fmla="*/ 59 h 59"/>
                <a:gd name="T36" fmla="*/ 89 w 89"/>
                <a:gd name="T37" fmla="*/ 59 h 59"/>
                <a:gd name="T38" fmla="*/ 89 w 89"/>
                <a:gd name="T39" fmla="*/ 45 h 59"/>
                <a:gd name="T40" fmla="*/ 89 w 89"/>
                <a:gd name="T41" fmla="*/ 45 h 59"/>
                <a:gd name="T42" fmla="*/ 89 w 89"/>
                <a:gd name="T43" fmla="*/ 38 h 59"/>
                <a:gd name="T44" fmla="*/ 86 w 89"/>
                <a:gd name="T45" fmla="*/ 32 h 59"/>
                <a:gd name="T46" fmla="*/ 84 w 89"/>
                <a:gd name="T47" fmla="*/ 27 h 59"/>
                <a:gd name="T48" fmla="*/ 80 w 89"/>
                <a:gd name="T49" fmla="*/ 22 h 59"/>
                <a:gd name="T50" fmla="*/ 76 w 89"/>
                <a:gd name="T51" fmla="*/ 17 h 59"/>
                <a:gd name="T52" fmla="*/ 70 w 89"/>
                <a:gd name="T53" fmla="*/ 14 h 59"/>
                <a:gd name="T54" fmla="*/ 65 w 89"/>
                <a:gd name="T55" fmla="*/ 11 h 59"/>
                <a:gd name="T56" fmla="*/ 59 w 89"/>
                <a:gd name="T57" fmla="*/ 10 h 59"/>
                <a:gd name="T58" fmla="*/ 59 w 89"/>
                <a:gd name="T59" fmla="*/ 10 h 59"/>
                <a:gd name="T60" fmla="*/ 44 w 89"/>
                <a:gd name="T61" fmla="*/ 49 h 59"/>
                <a:gd name="T62" fmla="*/ 44 w 89"/>
                <a:gd name="T63" fmla="*/ 49 h 59"/>
                <a:gd name="T64" fmla="*/ 38 w 89"/>
                <a:gd name="T65" fmla="*/ 48 h 59"/>
                <a:gd name="T66" fmla="*/ 34 w 89"/>
                <a:gd name="T67" fmla="*/ 45 h 59"/>
                <a:gd name="T68" fmla="*/ 31 w 89"/>
                <a:gd name="T69" fmla="*/ 41 h 59"/>
                <a:gd name="T70" fmla="*/ 29 w 89"/>
                <a:gd name="T71" fmla="*/ 35 h 59"/>
                <a:gd name="T72" fmla="*/ 29 w 89"/>
                <a:gd name="T73" fmla="*/ 35 h 59"/>
                <a:gd name="T74" fmla="*/ 31 w 89"/>
                <a:gd name="T75" fmla="*/ 29 h 59"/>
                <a:gd name="T76" fmla="*/ 34 w 89"/>
                <a:gd name="T77" fmla="*/ 25 h 59"/>
                <a:gd name="T78" fmla="*/ 38 w 89"/>
                <a:gd name="T79" fmla="*/ 21 h 59"/>
                <a:gd name="T80" fmla="*/ 44 w 89"/>
                <a:gd name="T81" fmla="*/ 20 h 59"/>
                <a:gd name="T82" fmla="*/ 44 w 89"/>
                <a:gd name="T83" fmla="*/ 20 h 59"/>
                <a:gd name="T84" fmla="*/ 50 w 89"/>
                <a:gd name="T85" fmla="*/ 21 h 59"/>
                <a:gd name="T86" fmla="*/ 54 w 89"/>
                <a:gd name="T87" fmla="*/ 25 h 59"/>
                <a:gd name="T88" fmla="*/ 58 w 89"/>
                <a:gd name="T89" fmla="*/ 29 h 59"/>
                <a:gd name="T90" fmla="*/ 59 w 89"/>
                <a:gd name="T91" fmla="*/ 35 h 59"/>
                <a:gd name="T92" fmla="*/ 59 w 89"/>
                <a:gd name="T93" fmla="*/ 35 h 59"/>
                <a:gd name="T94" fmla="*/ 58 w 89"/>
                <a:gd name="T95" fmla="*/ 41 h 59"/>
                <a:gd name="T96" fmla="*/ 54 w 89"/>
                <a:gd name="T97" fmla="*/ 45 h 59"/>
                <a:gd name="T98" fmla="*/ 50 w 89"/>
                <a:gd name="T99" fmla="*/ 48 h 59"/>
                <a:gd name="T100" fmla="*/ 44 w 89"/>
                <a:gd name="T101" fmla="*/ 49 h 59"/>
                <a:gd name="T102" fmla="*/ 44 w 89"/>
                <a:gd name="T103" fmla="*/ 49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9" h="59">
                  <a:moveTo>
                    <a:pt x="59" y="10"/>
                  </a:moveTo>
                  <a:lnTo>
                    <a:pt x="59" y="0"/>
                  </a:lnTo>
                  <a:lnTo>
                    <a:pt x="49" y="0"/>
                  </a:lnTo>
                  <a:lnTo>
                    <a:pt x="49" y="10"/>
                  </a:lnTo>
                  <a:lnTo>
                    <a:pt x="39" y="10"/>
                  </a:lnTo>
                  <a:lnTo>
                    <a:pt x="39" y="0"/>
                  </a:lnTo>
                  <a:lnTo>
                    <a:pt x="29" y="0"/>
                  </a:lnTo>
                  <a:lnTo>
                    <a:pt x="29" y="10"/>
                  </a:lnTo>
                  <a:lnTo>
                    <a:pt x="29" y="10"/>
                  </a:lnTo>
                  <a:lnTo>
                    <a:pt x="23" y="11"/>
                  </a:lnTo>
                  <a:lnTo>
                    <a:pt x="18" y="14"/>
                  </a:lnTo>
                  <a:lnTo>
                    <a:pt x="12" y="17"/>
                  </a:lnTo>
                  <a:lnTo>
                    <a:pt x="9" y="22"/>
                  </a:lnTo>
                  <a:lnTo>
                    <a:pt x="5" y="27"/>
                  </a:lnTo>
                  <a:lnTo>
                    <a:pt x="2" y="32"/>
                  </a:lnTo>
                  <a:lnTo>
                    <a:pt x="0" y="38"/>
                  </a:lnTo>
                  <a:lnTo>
                    <a:pt x="0" y="45"/>
                  </a:lnTo>
                  <a:lnTo>
                    <a:pt x="0" y="59"/>
                  </a:lnTo>
                  <a:lnTo>
                    <a:pt x="89" y="59"/>
                  </a:lnTo>
                  <a:lnTo>
                    <a:pt x="89" y="45"/>
                  </a:lnTo>
                  <a:lnTo>
                    <a:pt x="89" y="45"/>
                  </a:lnTo>
                  <a:lnTo>
                    <a:pt x="89" y="38"/>
                  </a:lnTo>
                  <a:lnTo>
                    <a:pt x="86" y="32"/>
                  </a:lnTo>
                  <a:lnTo>
                    <a:pt x="84" y="27"/>
                  </a:lnTo>
                  <a:lnTo>
                    <a:pt x="80" y="22"/>
                  </a:lnTo>
                  <a:lnTo>
                    <a:pt x="76" y="17"/>
                  </a:lnTo>
                  <a:lnTo>
                    <a:pt x="70" y="14"/>
                  </a:lnTo>
                  <a:lnTo>
                    <a:pt x="65" y="11"/>
                  </a:lnTo>
                  <a:lnTo>
                    <a:pt x="59" y="10"/>
                  </a:lnTo>
                  <a:lnTo>
                    <a:pt x="59" y="10"/>
                  </a:lnTo>
                  <a:close/>
                  <a:moveTo>
                    <a:pt x="44" y="49"/>
                  </a:moveTo>
                  <a:lnTo>
                    <a:pt x="44" y="49"/>
                  </a:lnTo>
                  <a:lnTo>
                    <a:pt x="38" y="48"/>
                  </a:lnTo>
                  <a:lnTo>
                    <a:pt x="34" y="45"/>
                  </a:lnTo>
                  <a:lnTo>
                    <a:pt x="31" y="41"/>
                  </a:lnTo>
                  <a:lnTo>
                    <a:pt x="29" y="35"/>
                  </a:lnTo>
                  <a:lnTo>
                    <a:pt x="29" y="35"/>
                  </a:lnTo>
                  <a:lnTo>
                    <a:pt x="31" y="29"/>
                  </a:lnTo>
                  <a:lnTo>
                    <a:pt x="34" y="25"/>
                  </a:lnTo>
                  <a:lnTo>
                    <a:pt x="38" y="21"/>
                  </a:lnTo>
                  <a:lnTo>
                    <a:pt x="44" y="20"/>
                  </a:lnTo>
                  <a:lnTo>
                    <a:pt x="44" y="20"/>
                  </a:lnTo>
                  <a:lnTo>
                    <a:pt x="50" y="21"/>
                  </a:lnTo>
                  <a:lnTo>
                    <a:pt x="54" y="25"/>
                  </a:lnTo>
                  <a:lnTo>
                    <a:pt x="58" y="29"/>
                  </a:lnTo>
                  <a:lnTo>
                    <a:pt x="59" y="35"/>
                  </a:lnTo>
                  <a:lnTo>
                    <a:pt x="59" y="35"/>
                  </a:lnTo>
                  <a:lnTo>
                    <a:pt x="58" y="41"/>
                  </a:lnTo>
                  <a:lnTo>
                    <a:pt x="54" y="45"/>
                  </a:lnTo>
                  <a:lnTo>
                    <a:pt x="50" y="48"/>
                  </a:lnTo>
                  <a:lnTo>
                    <a:pt x="44" y="49"/>
                  </a:lnTo>
                  <a:lnTo>
                    <a:pt x="44" y="4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a:p>
          </p:txBody>
        </p:sp>
      </p:grpSp>
      <p:sp>
        <p:nvSpPr>
          <p:cNvPr id="121" name="Freeform 121">
            <a:extLst>
              <a:ext uri="{FF2B5EF4-FFF2-40B4-BE49-F238E27FC236}">
                <a16:creationId xmlns:a16="http://schemas.microsoft.com/office/drawing/2014/main" id="{C79E4E31-EB64-48DC-B6EE-B3B37AD066F2}"/>
              </a:ext>
            </a:extLst>
          </p:cNvPr>
          <p:cNvSpPr>
            <a:spLocks/>
          </p:cNvSpPr>
          <p:nvPr/>
        </p:nvSpPr>
        <p:spPr bwMode="auto">
          <a:xfrm>
            <a:off x="8777817" y="3124201"/>
            <a:ext cx="101600" cy="99484"/>
          </a:xfrm>
          <a:custGeom>
            <a:avLst/>
            <a:gdLst>
              <a:gd name="T0" fmla="*/ 74937 w 48"/>
              <a:gd name="T1" fmla="*/ 10928 h 48"/>
              <a:gd name="T2" fmla="*/ 64009 w 48"/>
              <a:gd name="T3" fmla="*/ 0 h 48"/>
              <a:gd name="T4" fmla="*/ 15612 w 48"/>
              <a:gd name="T5" fmla="*/ 48397 h 48"/>
              <a:gd name="T6" fmla="*/ 15612 w 48"/>
              <a:gd name="T7" fmla="*/ 14051 h 48"/>
              <a:gd name="T8" fmla="*/ 0 w 48"/>
              <a:gd name="T9" fmla="*/ 14051 h 48"/>
              <a:gd name="T10" fmla="*/ 0 w 48"/>
              <a:gd name="T11" fmla="*/ 74937 h 48"/>
              <a:gd name="T12" fmla="*/ 60886 w 48"/>
              <a:gd name="T13" fmla="*/ 74937 h 48"/>
              <a:gd name="T14" fmla="*/ 60886 w 48"/>
              <a:gd name="T15" fmla="*/ 59325 h 48"/>
              <a:gd name="T16" fmla="*/ 26540 w 48"/>
              <a:gd name="T17" fmla="*/ 59325 h 48"/>
              <a:gd name="T18" fmla="*/ 74937 w 48"/>
              <a:gd name="T19" fmla="*/ 10928 h 4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8" h="48">
                <a:moveTo>
                  <a:pt x="48" y="7"/>
                </a:moveTo>
                <a:lnTo>
                  <a:pt x="41" y="0"/>
                </a:lnTo>
                <a:lnTo>
                  <a:pt x="10" y="31"/>
                </a:lnTo>
                <a:lnTo>
                  <a:pt x="10" y="9"/>
                </a:lnTo>
                <a:lnTo>
                  <a:pt x="0" y="9"/>
                </a:lnTo>
                <a:lnTo>
                  <a:pt x="0" y="48"/>
                </a:lnTo>
                <a:lnTo>
                  <a:pt x="39" y="48"/>
                </a:lnTo>
                <a:lnTo>
                  <a:pt x="39" y="38"/>
                </a:lnTo>
                <a:lnTo>
                  <a:pt x="17" y="38"/>
                </a:lnTo>
                <a:lnTo>
                  <a:pt x="48" y="7"/>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22" name="Freeform 122">
            <a:extLst>
              <a:ext uri="{FF2B5EF4-FFF2-40B4-BE49-F238E27FC236}">
                <a16:creationId xmlns:a16="http://schemas.microsoft.com/office/drawing/2014/main" id="{0AC3DC1D-5000-42FD-87A2-02A12FBC4207}"/>
              </a:ext>
            </a:extLst>
          </p:cNvPr>
          <p:cNvSpPr>
            <a:spLocks/>
          </p:cNvSpPr>
          <p:nvPr/>
        </p:nvSpPr>
        <p:spPr bwMode="auto">
          <a:xfrm>
            <a:off x="8671984" y="3155951"/>
            <a:ext cx="175683" cy="173567"/>
          </a:xfrm>
          <a:custGeom>
            <a:avLst/>
            <a:gdLst>
              <a:gd name="T0" fmla="*/ 123241 w 83"/>
              <a:gd name="T1" fmla="*/ 85321 h 83"/>
              <a:gd name="T2" fmla="*/ 93221 w 83"/>
              <a:gd name="T3" fmla="*/ 85321 h 83"/>
              <a:gd name="T4" fmla="*/ 93221 w 83"/>
              <a:gd name="T5" fmla="*/ 85321 h 83"/>
              <a:gd name="T6" fmla="*/ 88481 w 83"/>
              <a:gd name="T7" fmla="*/ 85321 h 83"/>
              <a:gd name="T8" fmla="*/ 86901 w 83"/>
              <a:gd name="T9" fmla="*/ 86901 h 83"/>
              <a:gd name="T10" fmla="*/ 85321 w 83"/>
              <a:gd name="T11" fmla="*/ 88481 h 83"/>
              <a:gd name="T12" fmla="*/ 85321 w 83"/>
              <a:gd name="T13" fmla="*/ 93221 h 83"/>
              <a:gd name="T14" fmla="*/ 85321 w 83"/>
              <a:gd name="T15" fmla="*/ 101121 h 83"/>
              <a:gd name="T16" fmla="*/ 85321 w 83"/>
              <a:gd name="T17" fmla="*/ 101121 h 83"/>
              <a:gd name="T18" fmla="*/ 72681 w 83"/>
              <a:gd name="T19" fmla="*/ 97961 h 83"/>
              <a:gd name="T20" fmla="*/ 63200 w 83"/>
              <a:gd name="T21" fmla="*/ 96381 h 83"/>
              <a:gd name="T22" fmla="*/ 53720 w 83"/>
              <a:gd name="T23" fmla="*/ 91641 h 83"/>
              <a:gd name="T24" fmla="*/ 45820 w 83"/>
              <a:gd name="T25" fmla="*/ 85321 h 83"/>
              <a:gd name="T26" fmla="*/ 39500 w 83"/>
              <a:gd name="T27" fmla="*/ 77421 h 83"/>
              <a:gd name="T28" fmla="*/ 34760 w 83"/>
              <a:gd name="T29" fmla="*/ 67941 h 83"/>
              <a:gd name="T30" fmla="*/ 31600 w 83"/>
              <a:gd name="T31" fmla="*/ 58460 h 83"/>
              <a:gd name="T32" fmla="*/ 30020 w 83"/>
              <a:gd name="T33" fmla="*/ 45820 h 83"/>
              <a:gd name="T34" fmla="*/ 37920 w 83"/>
              <a:gd name="T35" fmla="*/ 45820 h 83"/>
              <a:gd name="T36" fmla="*/ 37920 w 83"/>
              <a:gd name="T37" fmla="*/ 45820 h 83"/>
              <a:gd name="T38" fmla="*/ 42660 w 83"/>
              <a:gd name="T39" fmla="*/ 45820 h 83"/>
              <a:gd name="T40" fmla="*/ 44240 w 83"/>
              <a:gd name="T41" fmla="*/ 44240 h 83"/>
              <a:gd name="T42" fmla="*/ 45820 w 83"/>
              <a:gd name="T43" fmla="*/ 42660 h 83"/>
              <a:gd name="T44" fmla="*/ 45820 w 83"/>
              <a:gd name="T45" fmla="*/ 37920 h 83"/>
              <a:gd name="T46" fmla="*/ 45820 w 83"/>
              <a:gd name="T47" fmla="*/ 7900 h 83"/>
              <a:gd name="T48" fmla="*/ 45820 w 83"/>
              <a:gd name="T49" fmla="*/ 7900 h 83"/>
              <a:gd name="T50" fmla="*/ 45820 w 83"/>
              <a:gd name="T51" fmla="*/ 3160 h 83"/>
              <a:gd name="T52" fmla="*/ 44240 w 83"/>
              <a:gd name="T53" fmla="*/ 1580 h 83"/>
              <a:gd name="T54" fmla="*/ 42660 w 83"/>
              <a:gd name="T55" fmla="*/ 0 h 83"/>
              <a:gd name="T56" fmla="*/ 37920 w 83"/>
              <a:gd name="T57" fmla="*/ 0 h 83"/>
              <a:gd name="T58" fmla="*/ 6320 w 83"/>
              <a:gd name="T59" fmla="*/ 0 h 83"/>
              <a:gd name="T60" fmla="*/ 6320 w 83"/>
              <a:gd name="T61" fmla="*/ 0 h 83"/>
              <a:gd name="T62" fmla="*/ 3160 w 83"/>
              <a:gd name="T63" fmla="*/ 0 h 83"/>
              <a:gd name="T64" fmla="*/ 1580 w 83"/>
              <a:gd name="T65" fmla="*/ 1580 h 83"/>
              <a:gd name="T66" fmla="*/ 0 w 83"/>
              <a:gd name="T67" fmla="*/ 3160 h 83"/>
              <a:gd name="T68" fmla="*/ 0 w 83"/>
              <a:gd name="T69" fmla="*/ 7900 h 83"/>
              <a:gd name="T70" fmla="*/ 0 w 83"/>
              <a:gd name="T71" fmla="*/ 45820 h 83"/>
              <a:gd name="T72" fmla="*/ 0 w 83"/>
              <a:gd name="T73" fmla="*/ 45820 h 83"/>
              <a:gd name="T74" fmla="*/ 1580 w 83"/>
              <a:gd name="T75" fmla="*/ 63200 h 83"/>
              <a:gd name="T76" fmla="*/ 4740 w 83"/>
              <a:gd name="T77" fmla="*/ 79001 h 83"/>
              <a:gd name="T78" fmla="*/ 14220 w 83"/>
              <a:gd name="T79" fmla="*/ 94801 h 83"/>
              <a:gd name="T80" fmla="*/ 25280 w 83"/>
              <a:gd name="T81" fmla="*/ 105861 h 83"/>
              <a:gd name="T82" fmla="*/ 36340 w 83"/>
              <a:gd name="T83" fmla="*/ 116921 h 83"/>
              <a:gd name="T84" fmla="*/ 52140 w 83"/>
              <a:gd name="T85" fmla="*/ 126401 h 83"/>
              <a:gd name="T86" fmla="*/ 67941 w 83"/>
              <a:gd name="T87" fmla="*/ 129561 h 83"/>
              <a:gd name="T88" fmla="*/ 85321 w 83"/>
              <a:gd name="T89" fmla="*/ 131141 h 83"/>
              <a:gd name="T90" fmla="*/ 123241 w 83"/>
              <a:gd name="T91" fmla="*/ 131141 h 83"/>
              <a:gd name="T92" fmla="*/ 123241 w 83"/>
              <a:gd name="T93" fmla="*/ 131141 h 83"/>
              <a:gd name="T94" fmla="*/ 127981 w 83"/>
              <a:gd name="T95" fmla="*/ 131141 h 83"/>
              <a:gd name="T96" fmla="*/ 129561 w 83"/>
              <a:gd name="T97" fmla="*/ 129561 h 83"/>
              <a:gd name="T98" fmla="*/ 131141 w 83"/>
              <a:gd name="T99" fmla="*/ 127981 h 83"/>
              <a:gd name="T100" fmla="*/ 131141 w 83"/>
              <a:gd name="T101" fmla="*/ 123241 h 83"/>
              <a:gd name="T102" fmla="*/ 131141 w 83"/>
              <a:gd name="T103" fmla="*/ 93221 h 83"/>
              <a:gd name="T104" fmla="*/ 131141 w 83"/>
              <a:gd name="T105" fmla="*/ 93221 h 83"/>
              <a:gd name="T106" fmla="*/ 131141 w 83"/>
              <a:gd name="T107" fmla="*/ 88481 h 83"/>
              <a:gd name="T108" fmla="*/ 129561 w 83"/>
              <a:gd name="T109" fmla="*/ 86901 h 83"/>
              <a:gd name="T110" fmla="*/ 127981 w 83"/>
              <a:gd name="T111" fmla="*/ 85321 h 83"/>
              <a:gd name="T112" fmla="*/ 123241 w 83"/>
              <a:gd name="T113" fmla="*/ 85321 h 83"/>
              <a:gd name="T114" fmla="*/ 123241 w 83"/>
              <a:gd name="T115" fmla="*/ 85321 h 8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83" h="83">
                <a:moveTo>
                  <a:pt x="78" y="54"/>
                </a:moveTo>
                <a:lnTo>
                  <a:pt x="59" y="54"/>
                </a:lnTo>
                <a:lnTo>
                  <a:pt x="56" y="54"/>
                </a:lnTo>
                <a:lnTo>
                  <a:pt x="55" y="55"/>
                </a:lnTo>
                <a:lnTo>
                  <a:pt x="54" y="56"/>
                </a:lnTo>
                <a:lnTo>
                  <a:pt x="54" y="59"/>
                </a:lnTo>
                <a:lnTo>
                  <a:pt x="54" y="64"/>
                </a:lnTo>
                <a:lnTo>
                  <a:pt x="46" y="62"/>
                </a:lnTo>
                <a:lnTo>
                  <a:pt x="40" y="61"/>
                </a:lnTo>
                <a:lnTo>
                  <a:pt x="34" y="58"/>
                </a:lnTo>
                <a:lnTo>
                  <a:pt x="29" y="54"/>
                </a:lnTo>
                <a:lnTo>
                  <a:pt x="25" y="49"/>
                </a:lnTo>
                <a:lnTo>
                  <a:pt x="22" y="43"/>
                </a:lnTo>
                <a:lnTo>
                  <a:pt x="20" y="37"/>
                </a:lnTo>
                <a:lnTo>
                  <a:pt x="19" y="29"/>
                </a:lnTo>
                <a:lnTo>
                  <a:pt x="24" y="29"/>
                </a:lnTo>
                <a:lnTo>
                  <a:pt x="27" y="29"/>
                </a:lnTo>
                <a:lnTo>
                  <a:pt x="28" y="28"/>
                </a:lnTo>
                <a:lnTo>
                  <a:pt x="29" y="27"/>
                </a:lnTo>
                <a:lnTo>
                  <a:pt x="29" y="24"/>
                </a:lnTo>
                <a:lnTo>
                  <a:pt x="29" y="5"/>
                </a:lnTo>
                <a:lnTo>
                  <a:pt x="29" y="2"/>
                </a:lnTo>
                <a:lnTo>
                  <a:pt x="28" y="1"/>
                </a:lnTo>
                <a:lnTo>
                  <a:pt x="27" y="0"/>
                </a:lnTo>
                <a:lnTo>
                  <a:pt x="24" y="0"/>
                </a:lnTo>
                <a:lnTo>
                  <a:pt x="4" y="0"/>
                </a:lnTo>
                <a:lnTo>
                  <a:pt x="2" y="0"/>
                </a:lnTo>
                <a:lnTo>
                  <a:pt x="1" y="1"/>
                </a:lnTo>
                <a:lnTo>
                  <a:pt x="0" y="2"/>
                </a:lnTo>
                <a:lnTo>
                  <a:pt x="0" y="5"/>
                </a:lnTo>
                <a:lnTo>
                  <a:pt x="0" y="29"/>
                </a:lnTo>
                <a:lnTo>
                  <a:pt x="1" y="40"/>
                </a:lnTo>
                <a:lnTo>
                  <a:pt x="3" y="50"/>
                </a:lnTo>
                <a:lnTo>
                  <a:pt x="9" y="60"/>
                </a:lnTo>
                <a:lnTo>
                  <a:pt x="16" y="67"/>
                </a:lnTo>
                <a:lnTo>
                  <a:pt x="23" y="74"/>
                </a:lnTo>
                <a:lnTo>
                  <a:pt x="33" y="80"/>
                </a:lnTo>
                <a:lnTo>
                  <a:pt x="43" y="82"/>
                </a:lnTo>
                <a:lnTo>
                  <a:pt x="54" y="83"/>
                </a:lnTo>
                <a:lnTo>
                  <a:pt x="78" y="83"/>
                </a:lnTo>
                <a:lnTo>
                  <a:pt x="81" y="83"/>
                </a:lnTo>
                <a:lnTo>
                  <a:pt x="82" y="82"/>
                </a:lnTo>
                <a:lnTo>
                  <a:pt x="83" y="81"/>
                </a:lnTo>
                <a:lnTo>
                  <a:pt x="83" y="78"/>
                </a:lnTo>
                <a:lnTo>
                  <a:pt x="83" y="59"/>
                </a:lnTo>
                <a:lnTo>
                  <a:pt x="83" y="56"/>
                </a:lnTo>
                <a:lnTo>
                  <a:pt x="82" y="55"/>
                </a:lnTo>
                <a:lnTo>
                  <a:pt x="81" y="54"/>
                </a:lnTo>
                <a:lnTo>
                  <a:pt x="78" y="54"/>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23" name="Freeform 123">
            <a:extLst>
              <a:ext uri="{FF2B5EF4-FFF2-40B4-BE49-F238E27FC236}">
                <a16:creationId xmlns:a16="http://schemas.microsoft.com/office/drawing/2014/main" id="{5D139C97-C59A-4C78-8018-EFC284EB0B05}"/>
              </a:ext>
            </a:extLst>
          </p:cNvPr>
          <p:cNvSpPr>
            <a:spLocks/>
          </p:cNvSpPr>
          <p:nvPr/>
        </p:nvSpPr>
        <p:spPr bwMode="auto">
          <a:xfrm>
            <a:off x="9209618" y="3124201"/>
            <a:ext cx="118533" cy="131233"/>
          </a:xfrm>
          <a:custGeom>
            <a:avLst/>
            <a:gdLst>
              <a:gd name="T0" fmla="*/ 15343 w 58"/>
              <a:gd name="T1" fmla="*/ 82745 h 63"/>
              <a:gd name="T2" fmla="*/ 15343 w 58"/>
              <a:gd name="T3" fmla="*/ 31224 h 63"/>
              <a:gd name="T4" fmla="*/ 65975 w 58"/>
              <a:gd name="T5" fmla="*/ 31224 h 63"/>
              <a:gd name="T6" fmla="*/ 88990 w 58"/>
              <a:gd name="T7" fmla="*/ 7806 h 63"/>
              <a:gd name="T8" fmla="*/ 88990 w 58"/>
              <a:gd name="T9" fmla="*/ 7806 h 63"/>
              <a:gd name="T10" fmla="*/ 82853 w 58"/>
              <a:gd name="T11" fmla="*/ 1561 h 63"/>
              <a:gd name="T12" fmla="*/ 79784 w 58"/>
              <a:gd name="T13" fmla="*/ 0 h 63"/>
              <a:gd name="T14" fmla="*/ 75181 w 58"/>
              <a:gd name="T15" fmla="*/ 0 h 63"/>
              <a:gd name="T16" fmla="*/ 15343 w 58"/>
              <a:gd name="T17" fmla="*/ 0 h 63"/>
              <a:gd name="T18" fmla="*/ 15343 w 58"/>
              <a:gd name="T19" fmla="*/ 0 h 63"/>
              <a:gd name="T20" fmla="*/ 9206 w 58"/>
              <a:gd name="T21" fmla="*/ 1561 h 63"/>
              <a:gd name="T22" fmla="*/ 4603 w 58"/>
              <a:gd name="T23" fmla="*/ 3122 h 63"/>
              <a:gd name="T24" fmla="*/ 1534 w 58"/>
              <a:gd name="T25" fmla="*/ 9367 h 63"/>
              <a:gd name="T26" fmla="*/ 0 w 58"/>
              <a:gd name="T27" fmla="*/ 15612 h 63"/>
              <a:gd name="T28" fmla="*/ 0 w 58"/>
              <a:gd name="T29" fmla="*/ 98357 h 63"/>
              <a:gd name="T30" fmla="*/ 15343 w 58"/>
              <a:gd name="T31" fmla="*/ 82745 h 6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8" h="63">
                <a:moveTo>
                  <a:pt x="10" y="53"/>
                </a:moveTo>
                <a:lnTo>
                  <a:pt x="10" y="20"/>
                </a:lnTo>
                <a:lnTo>
                  <a:pt x="43" y="20"/>
                </a:lnTo>
                <a:lnTo>
                  <a:pt x="58" y="5"/>
                </a:lnTo>
                <a:lnTo>
                  <a:pt x="54" y="1"/>
                </a:lnTo>
                <a:lnTo>
                  <a:pt x="52" y="0"/>
                </a:lnTo>
                <a:lnTo>
                  <a:pt x="49" y="0"/>
                </a:lnTo>
                <a:lnTo>
                  <a:pt x="10" y="0"/>
                </a:lnTo>
                <a:lnTo>
                  <a:pt x="6" y="1"/>
                </a:lnTo>
                <a:lnTo>
                  <a:pt x="3" y="2"/>
                </a:lnTo>
                <a:lnTo>
                  <a:pt x="1" y="6"/>
                </a:lnTo>
                <a:lnTo>
                  <a:pt x="0" y="10"/>
                </a:lnTo>
                <a:lnTo>
                  <a:pt x="0" y="63"/>
                </a:lnTo>
                <a:lnTo>
                  <a:pt x="10" y="53"/>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24" name="Freeform 124">
            <a:extLst>
              <a:ext uri="{FF2B5EF4-FFF2-40B4-BE49-F238E27FC236}">
                <a16:creationId xmlns:a16="http://schemas.microsoft.com/office/drawing/2014/main" id="{040BB39E-E84E-4246-902C-6B360C1B0852}"/>
              </a:ext>
            </a:extLst>
          </p:cNvPr>
          <p:cNvSpPr>
            <a:spLocks noEditPoints="1"/>
          </p:cNvSpPr>
          <p:nvPr/>
        </p:nvSpPr>
        <p:spPr bwMode="auto">
          <a:xfrm>
            <a:off x="9171518" y="3124200"/>
            <a:ext cx="207433" cy="205317"/>
          </a:xfrm>
          <a:custGeom>
            <a:avLst/>
            <a:gdLst>
              <a:gd name="T0" fmla="*/ 142070 w 99"/>
              <a:gd name="T1" fmla="*/ 0 h 99"/>
              <a:gd name="T2" fmla="*/ 0 w 99"/>
              <a:gd name="T3" fmla="*/ 142070 h 99"/>
              <a:gd name="T4" fmla="*/ 10928 w 99"/>
              <a:gd name="T5" fmla="*/ 154560 h 99"/>
              <a:gd name="T6" fmla="*/ 24979 w 99"/>
              <a:gd name="T7" fmla="*/ 140509 h 99"/>
              <a:gd name="T8" fmla="*/ 24979 w 99"/>
              <a:gd name="T9" fmla="*/ 140509 h 99"/>
              <a:gd name="T10" fmla="*/ 26541 w 99"/>
              <a:gd name="T11" fmla="*/ 143632 h 99"/>
              <a:gd name="T12" fmla="*/ 31224 w 99"/>
              <a:gd name="T13" fmla="*/ 148315 h 99"/>
              <a:gd name="T14" fmla="*/ 34347 w 99"/>
              <a:gd name="T15" fmla="*/ 151438 h 99"/>
              <a:gd name="T16" fmla="*/ 40592 w 99"/>
              <a:gd name="T17" fmla="*/ 151438 h 99"/>
              <a:gd name="T18" fmla="*/ 101479 w 99"/>
              <a:gd name="T19" fmla="*/ 151438 h 99"/>
              <a:gd name="T20" fmla="*/ 101479 w 99"/>
              <a:gd name="T21" fmla="*/ 151438 h 99"/>
              <a:gd name="T22" fmla="*/ 107724 w 99"/>
              <a:gd name="T23" fmla="*/ 149876 h 99"/>
              <a:gd name="T24" fmla="*/ 113968 w 99"/>
              <a:gd name="T25" fmla="*/ 148315 h 99"/>
              <a:gd name="T26" fmla="*/ 115530 w 99"/>
              <a:gd name="T27" fmla="*/ 142070 h 99"/>
              <a:gd name="T28" fmla="*/ 117091 w 99"/>
              <a:gd name="T29" fmla="*/ 137387 h 99"/>
              <a:gd name="T30" fmla="*/ 117091 w 99"/>
              <a:gd name="T31" fmla="*/ 48398 h 99"/>
              <a:gd name="T32" fmla="*/ 154560 w 99"/>
              <a:gd name="T33" fmla="*/ 10928 h 99"/>
              <a:gd name="T34" fmla="*/ 142070 w 99"/>
              <a:gd name="T35" fmla="*/ 0 h 99"/>
              <a:gd name="T36" fmla="*/ 101479 w 99"/>
              <a:gd name="T37" fmla="*/ 121775 h 99"/>
              <a:gd name="T38" fmla="*/ 43714 w 99"/>
              <a:gd name="T39" fmla="*/ 121775 h 99"/>
              <a:gd name="T40" fmla="*/ 101479 w 99"/>
              <a:gd name="T41" fmla="*/ 64010 h 99"/>
              <a:gd name="T42" fmla="*/ 101479 w 99"/>
              <a:gd name="T43" fmla="*/ 121775 h 9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99" h="99">
                <a:moveTo>
                  <a:pt x="91" y="0"/>
                </a:moveTo>
                <a:lnTo>
                  <a:pt x="0" y="91"/>
                </a:lnTo>
                <a:lnTo>
                  <a:pt x="7" y="99"/>
                </a:lnTo>
                <a:lnTo>
                  <a:pt x="16" y="90"/>
                </a:lnTo>
                <a:lnTo>
                  <a:pt x="17" y="92"/>
                </a:lnTo>
                <a:lnTo>
                  <a:pt x="20" y="95"/>
                </a:lnTo>
                <a:lnTo>
                  <a:pt x="22" y="97"/>
                </a:lnTo>
                <a:lnTo>
                  <a:pt x="26" y="97"/>
                </a:lnTo>
                <a:lnTo>
                  <a:pt x="65" y="97"/>
                </a:lnTo>
                <a:lnTo>
                  <a:pt x="69" y="96"/>
                </a:lnTo>
                <a:lnTo>
                  <a:pt x="73" y="95"/>
                </a:lnTo>
                <a:lnTo>
                  <a:pt x="74" y="91"/>
                </a:lnTo>
                <a:lnTo>
                  <a:pt x="75" y="88"/>
                </a:lnTo>
                <a:lnTo>
                  <a:pt x="75" y="31"/>
                </a:lnTo>
                <a:lnTo>
                  <a:pt x="99" y="7"/>
                </a:lnTo>
                <a:lnTo>
                  <a:pt x="91" y="0"/>
                </a:lnTo>
                <a:close/>
                <a:moveTo>
                  <a:pt x="65" y="78"/>
                </a:moveTo>
                <a:lnTo>
                  <a:pt x="28" y="78"/>
                </a:lnTo>
                <a:lnTo>
                  <a:pt x="65" y="41"/>
                </a:lnTo>
                <a:lnTo>
                  <a:pt x="65" y="78"/>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25" name="Freeform 125">
            <a:extLst>
              <a:ext uri="{FF2B5EF4-FFF2-40B4-BE49-F238E27FC236}">
                <a16:creationId xmlns:a16="http://schemas.microsoft.com/office/drawing/2014/main" id="{DE6851EF-20C5-4AB5-B298-5ED3F52C8211}"/>
              </a:ext>
            </a:extLst>
          </p:cNvPr>
          <p:cNvSpPr>
            <a:spLocks/>
          </p:cNvSpPr>
          <p:nvPr/>
        </p:nvSpPr>
        <p:spPr bwMode="auto">
          <a:xfrm>
            <a:off x="9677401" y="3124200"/>
            <a:ext cx="124884" cy="205317"/>
          </a:xfrm>
          <a:custGeom>
            <a:avLst/>
            <a:gdLst>
              <a:gd name="T0" fmla="*/ 90497 w 59"/>
              <a:gd name="T1" fmla="*/ 119863 h 98"/>
              <a:gd name="T2" fmla="*/ 77795 w 59"/>
              <a:gd name="T3" fmla="*/ 111977 h 98"/>
              <a:gd name="T4" fmla="*/ 77795 w 59"/>
              <a:gd name="T5" fmla="*/ 124594 h 98"/>
              <a:gd name="T6" fmla="*/ 15877 w 59"/>
              <a:gd name="T7" fmla="*/ 124594 h 98"/>
              <a:gd name="T8" fmla="*/ 15877 w 59"/>
              <a:gd name="T9" fmla="*/ 31543 h 98"/>
              <a:gd name="T10" fmla="*/ 77795 w 59"/>
              <a:gd name="T11" fmla="*/ 31543 h 98"/>
              <a:gd name="T12" fmla="*/ 77795 w 59"/>
              <a:gd name="T13" fmla="*/ 48891 h 98"/>
              <a:gd name="T14" fmla="*/ 93672 w 59"/>
              <a:gd name="T15" fmla="*/ 26811 h 98"/>
              <a:gd name="T16" fmla="*/ 93672 w 59"/>
              <a:gd name="T17" fmla="*/ 15771 h 98"/>
              <a:gd name="T18" fmla="*/ 93672 w 59"/>
              <a:gd name="T19" fmla="*/ 15771 h 98"/>
              <a:gd name="T20" fmla="*/ 93672 w 59"/>
              <a:gd name="T21" fmla="*/ 9463 h 98"/>
              <a:gd name="T22" fmla="*/ 90497 w 59"/>
              <a:gd name="T23" fmla="*/ 3154 h 98"/>
              <a:gd name="T24" fmla="*/ 84146 w 59"/>
              <a:gd name="T25" fmla="*/ 1577 h 98"/>
              <a:gd name="T26" fmla="*/ 77795 w 59"/>
              <a:gd name="T27" fmla="*/ 0 h 98"/>
              <a:gd name="T28" fmla="*/ 15877 w 59"/>
              <a:gd name="T29" fmla="*/ 0 h 98"/>
              <a:gd name="T30" fmla="*/ 15877 w 59"/>
              <a:gd name="T31" fmla="*/ 0 h 98"/>
              <a:gd name="T32" fmla="*/ 9526 w 59"/>
              <a:gd name="T33" fmla="*/ 1577 h 98"/>
              <a:gd name="T34" fmla="*/ 3175 w 59"/>
              <a:gd name="T35" fmla="*/ 3154 h 98"/>
              <a:gd name="T36" fmla="*/ 1588 w 59"/>
              <a:gd name="T37" fmla="*/ 9463 h 98"/>
              <a:gd name="T38" fmla="*/ 0 w 59"/>
              <a:gd name="T39" fmla="*/ 15771 h 98"/>
              <a:gd name="T40" fmla="*/ 0 w 59"/>
              <a:gd name="T41" fmla="*/ 140366 h 98"/>
              <a:gd name="T42" fmla="*/ 0 w 59"/>
              <a:gd name="T43" fmla="*/ 140366 h 98"/>
              <a:gd name="T44" fmla="*/ 1588 w 59"/>
              <a:gd name="T45" fmla="*/ 145097 h 98"/>
              <a:gd name="T46" fmla="*/ 3175 w 59"/>
              <a:gd name="T47" fmla="*/ 151406 h 98"/>
              <a:gd name="T48" fmla="*/ 9526 w 59"/>
              <a:gd name="T49" fmla="*/ 152983 h 98"/>
              <a:gd name="T50" fmla="*/ 15877 w 59"/>
              <a:gd name="T51" fmla="*/ 154560 h 98"/>
              <a:gd name="T52" fmla="*/ 77795 w 59"/>
              <a:gd name="T53" fmla="*/ 154560 h 98"/>
              <a:gd name="T54" fmla="*/ 77795 w 59"/>
              <a:gd name="T55" fmla="*/ 154560 h 98"/>
              <a:gd name="T56" fmla="*/ 84146 w 59"/>
              <a:gd name="T57" fmla="*/ 152983 h 98"/>
              <a:gd name="T58" fmla="*/ 90497 w 59"/>
              <a:gd name="T59" fmla="*/ 151406 h 98"/>
              <a:gd name="T60" fmla="*/ 93672 w 59"/>
              <a:gd name="T61" fmla="*/ 145097 h 98"/>
              <a:gd name="T62" fmla="*/ 93672 w 59"/>
              <a:gd name="T63" fmla="*/ 140366 h 98"/>
              <a:gd name="T64" fmla="*/ 93672 w 59"/>
              <a:gd name="T65" fmla="*/ 115131 h 98"/>
              <a:gd name="T66" fmla="*/ 90497 w 59"/>
              <a:gd name="T67" fmla="*/ 119863 h 9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59" h="98">
                <a:moveTo>
                  <a:pt x="57" y="76"/>
                </a:moveTo>
                <a:lnTo>
                  <a:pt x="49" y="71"/>
                </a:lnTo>
                <a:lnTo>
                  <a:pt x="49" y="79"/>
                </a:lnTo>
                <a:lnTo>
                  <a:pt x="10" y="79"/>
                </a:lnTo>
                <a:lnTo>
                  <a:pt x="10" y="20"/>
                </a:lnTo>
                <a:lnTo>
                  <a:pt x="49" y="20"/>
                </a:lnTo>
                <a:lnTo>
                  <a:pt x="49" y="31"/>
                </a:lnTo>
                <a:lnTo>
                  <a:pt x="59" y="17"/>
                </a:lnTo>
                <a:lnTo>
                  <a:pt x="59" y="10"/>
                </a:lnTo>
                <a:lnTo>
                  <a:pt x="59" y="6"/>
                </a:lnTo>
                <a:lnTo>
                  <a:pt x="57" y="2"/>
                </a:lnTo>
                <a:lnTo>
                  <a:pt x="53" y="1"/>
                </a:lnTo>
                <a:lnTo>
                  <a:pt x="49" y="0"/>
                </a:lnTo>
                <a:lnTo>
                  <a:pt x="10" y="0"/>
                </a:lnTo>
                <a:lnTo>
                  <a:pt x="6" y="1"/>
                </a:lnTo>
                <a:lnTo>
                  <a:pt x="2" y="2"/>
                </a:lnTo>
                <a:lnTo>
                  <a:pt x="1" y="6"/>
                </a:lnTo>
                <a:lnTo>
                  <a:pt x="0" y="10"/>
                </a:lnTo>
                <a:lnTo>
                  <a:pt x="0" y="89"/>
                </a:lnTo>
                <a:lnTo>
                  <a:pt x="1" y="92"/>
                </a:lnTo>
                <a:lnTo>
                  <a:pt x="2" y="96"/>
                </a:lnTo>
                <a:lnTo>
                  <a:pt x="6" y="97"/>
                </a:lnTo>
                <a:lnTo>
                  <a:pt x="10" y="98"/>
                </a:lnTo>
                <a:lnTo>
                  <a:pt x="49" y="98"/>
                </a:lnTo>
                <a:lnTo>
                  <a:pt x="53" y="97"/>
                </a:lnTo>
                <a:lnTo>
                  <a:pt x="57" y="96"/>
                </a:lnTo>
                <a:lnTo>
                  <a:pt x="59" y="92"/>
                </a:lnTo>
                <a:lnTo>
                  <a:pt x="59" y="89"/>
                </a:lnTo>
                <a:lnTo>
                  <a:pt x="59" y="73"/>
                </a:lnTo>
                <a:lnTo>
                  <a:pt x="57" y="76"/>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26" name="Freeform 126">
            <a:extLst>
              <a:ext uri="{FF2B5EF4-FFF2-40B4-BE49-F238E27FC236}">
                <a16:creationId xmlns:a16="http://schemas.microsoft.com/office/drawing/2014/main" id="{7865F3D3-3BCA-41C2-8211-43804DD1B5B9}"/>
              </a:ext>
            </a:extLst>
          </p:cNvPr>
          <p:cNvSpPr>
            <a:spLocks/>
          </p:cNvSpPr>
          <p:nvPr/>
        </p:nvSpPr>
        <p:spPr bwMode="auto">
          <a:xfrm>
            <a:off x="9734551" y="3155952"/>
            <a:ext cx="118533" cy="105833"/>
          </a:xfrm>
          <a:custGeom>
            <a:avLst/>
            <a:gdLst>
              <a:gd name="T0" fmla="*/ 38358 w 58"/>
              <a:gd name="T1" fmla="*/ 79623 h 49"/>
              <a:gd name="T2" fmla="*/ 0 w 58"/>
              <a:gd name="T3" fmla="*/ 50374 h 49"/>
              <a:gd name="T4" fmla="*/ 10740 w 58"/>
              <a:gd name="T5" fmla="*/ 34124 h 49"/>
              <a:gd name="T6" fmla="*/ 33755 w 58"/>
              <a:gd name="T7" fmla="*/ 51999 h 49"/>
              <a:gd name="T8" fmla="*/ 73647 w 58"/>
              <a:gd name="T9" fmla="*/ 0 h 49"/>
              <a:gd name="T10" fmla="*/ 88990 w 58"/>
              <a:gd name="T11" fmla="*/ 11375 h 49"/>
              <a:gd name="T12" fmla="*/ 38358 w 58"/>
              <a:gd name="T13" fmla="*/ 79623 h 4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8" h="49">
                <a:moveTo>
                  <a:pt x="25" y="49"/>
                </a:moveTo>
                <a:lnTo>
                  <a:pt x="0" y="31"/>
                </a:lnTo>
                <a:lnTo>
                  <a:pt x="7" y="21"/>
                </a:lnTo>
                <a:lnTo>
                  <a:pt x="22" y="32"/>
                </a:lnTo>
                <a:lnTo>
                  <a:pt x="48" y="0"/>
                </a:lnTo>
                <a:lnTo>
                  <a:pt x="58" y="7"/>
                </a:lnTo>
                <a:lnTo>
                  <a:pt x="25" y="4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27" name="Freeform 127">
            <a:extLst>
              <a:ext uri="{FF2B5EF4-FFF2-40B4-BE49-F238E27FC236}">
                <a16:creationId xmlns:a16="http://schemas.microsoft.com/office/drawing/2014/main" id="{3D3F194F-C0A9-477D-A892-10DFE22B5E78}"/>
              </a:ext>
            </a:extLst>
          </p:cNvPr>
          <p:cNvSpPr>
            <a:spLocks/>
          </p:cNvSpPr>
          <p:nvPr/>
        </p:nvSpPr>
        <p:spPr bwMode="auto">
          <a:xfrm>
            <a:off x="10644717" y="3124200"/>
            <a:ext cx="124883" cy="205317"/>
          </a:xfrm>
          <a:custGeom>
            <a:avLst/>
            <a:gdLst>
              <a:gd name="T0" fmla="*/ 77795 w 59"/>
              <a:gd name="T1" fmla="*/ 108823 h 98"/>
              <a:gd name="T2" fmla="*/ 77795 w 59"/>
              <a:gd name="T3" fmla="*/ 124594 h 98"/>
              <a:gd name="T4" fmla="*/ 15877 w 59"/>
              <a:gd name="T5" fmla="*/ 124594 h 98"/>
              <a:gd name="T6" fmla="*/ 15877 w 59"/>
              <a:gd name="T7" fmla="*/ 31543 h 98"/>
              <a:gd name="T8" fmla="*/ 77795 w 59"/>
              <a:gd name="T9" fmla="*/ 31543 h 98"/>
              <a:gd name="T10" fmla="*/ 77795 w 59"/>
              <a:gd name="T11" fmla="*/ 45737 h 98"/>
              <a:gd name="T12" fmla="*/ 93672 w 59"/>
              <a:gd name="T13" fmla="*/ 45737 h 98"/>
              <a:gd name="T14" fmla="*/ 93672 w 59"/>
              <a:gd name="T15" fmla="*/ 15771 h 98"/>
              <a:gd name="T16" fmla="*/ 93672 w 59"/>
              <a:gd name="T17" fmla="*/ 15771 h 98"/>
              <a:gd name="T18" fmla="*/ 92084 w 59"/>
              <a:gd name="T19" fmla="*/ 9463 h 98"/>
              <a:gd name="T20" fmla="*/ 88909 w 59"/>
              <a:gd name="T21" fmla="*/ 3154 h 98"/>
              <a:gd name="T22" fmla="*/ 84146 w 59"/>
              <a:gd name="T23" fmla="*/ 1577 h 98"/>
              <a:gd name="T24" fmla="*/ 77795 w 59"/>
              <a:gd name="T25" fmla="*/ 0 h 98"/>
              <a:gd name="T26" fmla="*/ 15877 w 59"/>
              <a:gd name="T27" fmla="*/ 0 h 98"/>
              <a:gd name="T28" fmla="*/ 15877 w 59"/>
              <a:gd name="T29" fmla="*/ 0 h 98"/>
              <a:gd name="T30" fmla="*/ 9526 w 59"/>
              <a:gd name="T31" fmla="*/ 1577 h 98"/>
              <a:gd name="T32" fmla="*/ 3175 w 59"/>
              <a:gd name="T33" fmla="*/ 3154 h 98"/>
              <a:gd name="T34" fmla="*/ 1588 w 59"/>
              <a:gd name="T35" fmla="*/ 9463 h 98"/>
              <a:gd name="T36" fmla="*/ 0 w 59"/>
              <a:gd name="T37" fmla="*/ 15771 h 98"/>
              <a:gd name="T38" fmla="*/ 0 w 59"/>
              <a:gd name="T39" fmla="*/ 140366 h 98"/>
              <a:gd name="T40" fmla="*/ 0 w 59"/>
              <a:gd name="T41" fmla="*/ 140366 h 98"/>
              <a:gd name="T42" fmla="*/ 1588 w 59"/>
              <a:gd name="T43" fmla="*/ 145097 h 98"/>
              <a:gd name="T44" fmla="*/ 3175 w 59"/>
              <a:gd name="T45" fmla="*/ 151406 h 98"/>
              <a:gd name="T46" fmla="*/ 9526 w 59"/>
              <a:gd name="T47" fmla="*/ 152983 h 98"/>
              <a:gd name="T48" fmla="*/ 15877 w 59"/>
              <a:gd name="T49" fmla="*/ 154560 h 98"/>
              <a:gd name="T50" fmla="*/ 77795 w 59"/>
              <a:gd name="T51" fmla="*/ 154560 h 98"/>
              <a:gd name="T52" fmla="*/ 77795 w 59"/>
              <a:gd name="T53" fmla="*/ 154560 h 98"/>
              <a:gd name="T54" fmla="*/ 84146 w 59"/>
              <a:gd name="T55" fmla="*/ 152983 h 98"/>
              <a:gd name="T56" fmla="*/ 88909 w 59"/>
              <a:gd name="T57" fmla="*/ 151406 h 98"/>
              <a:gd name="T58" fmla="*/ 92084 w 59"/>
              <a:gd name="T59" fmla="*/ 145097 h 98"/>
              <a:gd name="T60" fmla="*/ 93672 w 59"/>
              <a:gd name="T61" fmla="*/ 140366 h 98"/>
              <a:gd name="T62" fmla="*/ 93672 w 59"/>
              <a:gd name="T63" fmla="*/ 108823 h 98"/>
              <a:gd name="T64" fmla="*/ 77795 w 59"/>
              <a:gd name="T65" fmla="*/ 108823 h 9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59" h="98">
                <a:moveTo>
                  <a:pt x="49" y="69"/>
                </a:moveTo>
                <a:lnTo>
                  <a:pt x="49" y="79"/>
                </a:lnTo>
                <a:lnTo>
                  <a:pt x="10" y="79"/>
                </a:lnTo>
                <a:lnTo>
                  <a:pt x="10" y="20"/>
                </a:lnTo>
                <a:lnTo>
                  <a:pt x="49" y="20"/>
                </a:lnTo>
                <a:lnTo>
                  <a:pt x="49" y="29"/>
                </a:lnTo>
                <a:lnTo>
                  <a:pt x="59" y="29"/>
                </a:lnTo>
                <a:lnTo>
                  <a:pt x="59" y="10"/>
                </a:lnTo>
                <a:lnTo>
                  <a:pt x="58" y="6"/>
                </a:lnTo>
                <a:lnTo>
                  <a:pt x="56" y="2"/>
                </a:lnTo>
                <a:lnTo>
                  <a:pt x="53" y="1"/>
                </a:lnTo>
                <a:lnTo>
                  <a:pt x="49" y="0"/>
                </a:lnTo>
                <a:lnTo>
                  <a:pt x="10" y="0"/>
                </a:lnTo>
                <a:lnTo>
                  <a:pt x="6" y="1"/>
                </a:lnTo>
                <a:lnTo>
                  <a:pt x="2" y="2"/>
                </a:lnTo>
                <a:lnTo>
                  <a:pt x="1" y="6"/>
                </a:lnTo>
                <a:lnTo>
                  <a:pt x="0" y="10"/>
                </a:lnTo>
                <a:lnTo>
                  <a:pt x="0" y="89"/>
                </a:lnTo>
                <a:lnTo>
                  <a:pt x="1" y="92"/>
                </a:lnTo>
                <a:lnTo>
                  <a:pt x="2" y="96"/>
                </a:lnTo>
                <a:lnTo>
                  <a:pt x="6" y="97"/>
                </a:lnTo>
                <a:lnTo>
                  <a:pt x="10" y="98"/>
                </a:lnTo>
                <a:lnTo>
                  <a:pt x="49" y="98"/>
                </a:lnTo>
                <a:lnTo>
                  <a:pt x="53" y="97"/>
                </a:lnTo>
                <a:lnTo>
                  <a:pt x="56" y="96"/>
                </a:lnTo>
                <a:lnTo>
                  <a:pt x="58" y="92"/>
                </a:lnTo>
                <a:lnTo>
                  <a:pt x="59" y="89"/>
                </a:lnTo>
                <a:lnTo>
                  <a:pt x="59" y="69"/>
                </a:lnTo>
                <a:lnTo>
                  <a:pt x="49" y="6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28" name="Freeform 128">
            <a:extLst>
              <a:ext uri="{FF2B5EF4-FFF2-40B4-BE49-F238E27FC236}">
                <a16:creationId xmlns:a16="http://schemas.microsoft.com/office/drawing/2014/main" id="{7DDFA2AE-5BDB-4AD7-AAAB-D2F53B3AB3CF}"/>
              </a:ext>
            </a:extLst>
          </p:cNvPr>
          <p:cNvSpPr>
            <a:spLocks/>
          </p:cNvSpPr>
          <p:nvPr/>
        </p:nvSpPr>
        <p:spPr bwMode="auto">
          <a:xfrm>
            <a:off x="10752667" y="3117852"/>
            <a:ext cx="86784" cy="131233"/>
          </a:xfrm>
          <a:custGeom>
            <a:avLst/>
            <a:gdLst>
              <a:gd name="T0" fmla="*/ 28102 w 42"/>
              <a:gd name="T1" fmla="*/ 0 h 64"/>
              <a:gd name="T2" fmla="*/ 28102 w 42"/>
              <a:gd name="T3" fmla="*/ 63010 h 64"/>
              <a:gd name="T4" fmla="*/ 28102 w 42"/>
              <a:gd name="T5" fmla="*/ 63010 h 64"/>
              <a:gd name="T6" fmla="*/ 20296 w 42"/>
              <a:gd name="T7" fmla="*/ 61473 h 64"/>
              <a:gd name="T8" fmla="*/ 20296 w 42"/>
              <a:gd name="T9" fmla="*/ 61473 h 64"/>
              <a:gd name="T10" fmla="*/ 12490 w 42"/>
              <a:gd name="T11" fmla="*/ 63010 h 64"/>
              <a:gd name="T12" fmla="*/ 6245 w 42"/>
              <a:gd name="T13" fmla="*/ 66084 h 64"/>
              <a:gd name="T14" fmla="*/ 3122 w 42"/>
              <a:gd name="T15" fmla="*/ 72231 h 64"/>
              <a:gd name="T16" fmla="*/ 0 w 42"/>
              <a:gd name="T17" fmla="*/ 79915 h 64"/>
              <a:gd name="T18" fmla="*/ 0 w 42"/>
              <a:gd name="T19" fmla="*/ 79915 h 64"/>
              <a:gd name="T20" fmla="*/ 3122 w 42"/>
              <a:gd name="T21" fmla="*/ 87599 h 64"/>
              <a:gd name="T22" fmla="*/ 6245 w 42"/>
              <a:gd name="T23" fmla="*/ 93747 h 64"/>
              <a:gd name="T24" fmla="*/ 12490 w 42"/>
              <a:gd name="T25" fmla="*/ 96820 h 64"/>
              <a:gd name="T26" fmla="*/ 20296 w 42"/>
              <a:gd name="T27" fmla="*/ 98357 h 64"/>
              <a:gd name="T28" fmla="*/ 20296 w 42"/>
              <a:gd name="T29" fmla="*/ 98357 h 64"/>
              <a:gd name="T30" fmla="*/ 26541 w 42"/>
              <a:gd name="T31" fmla="*/ 98357 h 64"/>
              <a:gd name="T32" fmla="*/ 31224 w 42"/>
              <a:gd name="T33" fmla="*/ 95283 h 64"/>
              <a:gd name="T34" fmla="*/ 35908 w 42"/>
              <a:gd name="T35" fmla="*/ 93747 h 64"/>
              <a:gd name="T36" fmla="*/ 39030 w 42"/>
              <a:gd name="T37" fmla="*/ 89136 h 64"/>
              <a:gd name="T38" fmla="*/ 43714 w 42"/>
              <a:gd name="T39" fmla="*/ 84526 h 64"/>
              <a:gd name="T40" fmla="*/ 43714 w 42"/>
              <a:gd name="T41" fmla="*/ 79915 h 64"/>
              <a:gd name="T42" fmla="*/ 43714 w 42"/>
              <a:gd name="T43" fmla="*/ 29200 h 64"/>
              <a:gd name="T44" fmla="*/ 56204 w 42"/>
              <a:gd name="T45" fmla="*/ 38421 h 64"/>
              <a:gd name="T46" fmla="*/ 65571 w 42"/>
              <a:gd name="T47" fmla="*/ 24589 h 64"/>
              <a:gd name="T48" fmla="*/ 28102 w 42"/>
              <a:gd name="T49" fmla="*/ 0 h 6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42" h="64">
                <a:moveTo>
                  <a:pt x="18" y="0"/>
                </a:moveTo>
                <a:lnTo>
                  <a:pt x="18" y="41"/>
                </a:lnTo>
                <a:lnTo>
                  <a:pt x="13" y="40"/>
                </a:lnTo>
                <a:lnTo>
                  <a:pt x="8" y="41"/>
                </a:lnTo>
                <a:lnTo>
                  <a:pt x="4" y="43"/>
                </a:lnTo>
                <a:lnTo>
                  <a:pt x="2" y="47"/>
                </a:lnTo>
                <a:lnTo>
                  <a:pt x="0" y="52"/>
                </a:lnTo>
                <a:lnTo>
                  <a:pt x="2" y="57"/>
                </a:lnTo>
                <a:lnTo>
                  <a:pt x="4" y="61"/>
                </a:lnTo>
                <a:lnTo>
                  <a:pt x="8" y="63"/>
                </a:lnTo>
                <a:lnTo>
                  <a:pt x="13" y="64"/>
                </a:lnTo>
                <a:lnTo>
                  <a:pt x="17" y="64"/>
                </a:lnTo>
                <a:lnTo>
                  <a:pt x="20" y="62"/>
                </a:lnTo>
                <a:lnTo>
                  <a:pt x="23" y="61"/>
                </a:lnTo>
                <a:lnTo>
                  <a:pt x="25" y="58"/>
                </a:lnTo>
                <a:lnTo>
                  <a:pt x="28" y="55"/>
                </a:lnTo>
                <a:lnTo>
                  <a:pt x="28" y="52"/>
                </a:lnTo>
                <a:lnTo>
                  <a:pt x="28" y="19"/>
                </a:lnTo>
                <a:lnTo>
                  <a:pt x="36" y="25"/>
                </a:lnTo>
                <a:lnTo>
                  <a:pt x="42" y="16"/>
                </a:lnTo>
                <a:lnTo>
                  <a:pt x="18"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29" name="Freeform 129">
            <a:extLst>
              <a:ext uri="{FF2B5EF4-FFF2-40B4-BE49-F238E27FC236}">
                <a16:creationId xmlns:a16="http://schemas.microsoft.com/office/drawing/2014/main" id="{81BFB5FA-BA4E-432E-A64A-DA62435CDBC3}"/>
              </a:ext>
            </a:extLst>
          </p:cNvPr>
          <p:cNvSpPr>
            <a:spLocks/>
          </p:cNvSpPr>
          <p:nvPr/>
        </p:nvSpPr>
        <p:spPr bwMode="auto">
          <a:xfrm>
            <a:off x="10170584" y="3124200"/>
            <a:ext cx="124883" cy="205317"/>
          </a:xfrm>
          <a:custGeom>
            <a:avLst/>
            <a:gdLst>
              <a:gd name="T0" fmla="*/ 77795 w 59"/>
              <a:gd name="T1" fmla="*/ 116709 h 98"/>
              <a:gd name="T2" fmla="*/ 77795 w 59"/>
              <a:gd name="T3" fmla="*/ 124594 h 98"/>
              <a:gd name="T4" fmla="*/ 15877 w 59"/>
              <a:gd name="T5" fmla="*/ 124594 h 98"/>
              <a:gd name="T6" fmla="*/ 15877 w 59"/>
              <a:gd name="T7" fmla="*/ 31543 h 98"/>
              <a:gd name="T8" fmla="*/ 77795 w 59"/>
              <a:gd name="T9" fmla="*/ 31543 h 98"/>
              <a:gd name="T10" fmla="*/ 77795 w 59"/>
              <a:gd name="T11" fmla="*/ 37851 h 98"/>
              <a:gd name="T12" fmla="*/ 93672 w 59"/>
              <a:gd name="T13" fmla="*/ 37851 h 98"/>
              <a:gd name="T14" fmla="*/ 93672 w 59"/>
              <a:gd name="T15" fmla="*/ 15771 h 98"/>
              <a:gd name="T16" fmla="*/ 93672 w 59"/>
              <a:gd name="T17" fmla="*/ 15771 h 98"/>
              <a:gd name="T18" fmla="*/ 92084 w 59"/>
              <a:gd name="T19" fmla="*/ 9463 h 98"/>
              <a:gd name="T20" fmla="*/ 88909 w 59"/>
              <a:gd name="T21" fmla="*/ 3154 h 98"/>
              <a:gd name="T22" fmla="*/ 84146 w 59"/>
              <a:gd name="T23" fmla="*/ 1577 h 98"/>
              <a:gd name="T24" fmla="*/ 77795 w 59"/>
              <a:gd name="T25" fmla="*/ 0 h 98"/>
              <a:gd name="T26" fmla="*/ 15877 w 59"/>
              <a:gd name="T27" fmla="*/ 0 h 98"/>
              <a:gd name="T28" fmla="*/ 15877 w 59"/>
              <a:gd name="T29" fmla="*/ 0 h 98"/>
              <a:gd name="T30" fmla="*/ 9526 w 59"/>
              <a:gd name="T31" fmla="*/ 1577 h 98"/>
              <a:gd name="T32" fmla="*/ 3175 w 59"/>
              <a:gd name="T33" fmla="*/ 3154 h 98"/>
              <a:gd name="T34" fmla="*/ 1588 w 59"/>
              <a:gd name="T35" fmla="*/ 9463 h 98"/>
              <a:gd name="T36" fmla="*/ 0 w 59"/>
              <a:gd name="T37" fmla="*/ 15771 h 98"/>
              <a:gd name="T38" fmla="*/ 0 w 59"/>
              <a:gd name="T39" fmla="*/ 140366 h 98"/>
              <a:gd name="T40" fmla="*/ 0 w 59"/>
              <a:gd name="T41" fmla="*/ 140366 h 98"/>
              <a:gd name="T42" fmla="*/ 1588 w 59"/>
              <a:gd name="T43" fmla="*/ 145097 h 98"/>
              <a:gd name="T44" fmla="*/ 3175 w 59"/>
              <a:gd name="T45" fmla="*/ 151406 h 98"/>
              <a:gd name="T46" fmla="*/ 9526 w 59"/>
              <a:gd name="T47" fmla="*/ 152983 h 98"/>
              <a:gd name="T48" fmla="*/ 15877 w 59"/>
              <a:gd name="T49" fmla="*/ 154560 h 98"/>
              <a:gd name="T50" fmla="*/ 77795 w 59"/>
              <a:gd name="T51" fmla="*/ 154560 h 98"/>
              <a:gd name="T52" fmla="*/ 77795 w 59"/>
              <a:gd name="T53" fmla="*/ 154560 h 98"/>
              <a:gd name="T54" fmla="*/ 84146 w 59"/>
              <a:gd name="T55" fmla="*/ 152983 h 98"/>
              <a:gd name="T56" fmla="*/ 88909 w 59"/>
              <a:gd name="T57" fmla="*/ 151406 h 98"/>
              <a:gd name="T58" fmla="*/ 92084 w 59"/>
              <a:gd name="T59" fmla="*/ 145097 h 98"/>
              <a:gd name="T60" fmla="*/ 93672 w 59"/>
              <a:gd name="T61" fmla="*/ 140366 h 98"/>
              <a:gd name="T62" fmla="*/ 93672 w 59"/>
              <a:gd name="T63" fmla="*/ 116709 h 98"/>
              <a:gd name="T64" fmla="*/ 77795 w 59"/>
              <a:gd name="T65" fmla="*/ 116709 h 9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59" h="98">
                <a:moveTo>
                  <a:pt x="49" y="74"/>
                </a:moveTo>
                <a:lnTo>
                  <a:pt x="49" y="79"/>
                </a:lnTo>
                <a:lnTo>
                  <a:pt x="10" y="79"/>
                </a:lnTo>
                <a:lnTo>
                  <a:pt x="10" y="20"/>
                </a:lnTo>
                <a:lnTo>
                  <a:pt x="49" y="20"/>
                </a:lnTo>
                <a:lnTo>
                  <a:pt x="49" y="24"/>
                </a:lnTo>
                <a:lnTo>
                  <a:pt x="59" y="24"/>
                </a:lnTo>
                <a:lnTo>
                  <a:pt x="59" y="10"/>
                </a:lnTo>
                <a:lnTo>
                  <a:pt x="58" y="6"/>
                </a:lnTo>
                <a:lnTo>
                  <a:pt x="56" y="2"/>
                </a:lnTo>
                <a:lnTo>
                  <a:pt x="53" y="1"/>
                </a:lnTo>
                <a:lnTo>
                  <a:pt x="49" y="0"/>
                </a:lnTo>
                <a:lnTo>
                  <a:pt x="10" y="0"/>
                </a:lnTo>
                <a:lnTo>
                  <a:pt x="6" y="1"/>
                </a:lnTo>
                <a:lnTo>
                  <a:pt x="2" y="2"/>
                </a:lnTo>
                <a:lnTo>
                  <a:pt x="1" y="6"/>
                </a:lnTo>
                <a:lnTo>
                  <a:pt x="0" y="10"/>
                </a:lnTo>
                <a:lnTo>
                  <a:pt x="0" y="89"/>
                </a:lnTo>
                <a:lnTo>
                  <a:pt x="1" y="92"/>
                </a:lnTo>
                <a:lnTo>
                  <a:pt x="2" y="96"/>
                </a:lnTo>
                <a:lnTo>
                  <a:pt x="6" y="97"/>
                </a:lnTo>
                <a:lnTo>
                  <a:pt x="10" y="98"/>
                </a:lnTo>
                <a:lnTo>
                  <a:pt x="49" y="98"/>
                </a:lnTo>
                <a:lnTo>
                  <a:pt x="53" y="97"/>
                </a:lnTo>
                <a:lnTo>
                  <a:pt x="56" y="96"/>
                </a:lnTo>
                <a:lnTo>
                  <a:pt x="58" y="92"/>
                </a:lnTo>
                <a:lnTo>
                  <a:pt x="59" y="89"/>
                </a:lnTo>
                <a:lnTo>
                  <a:pt x="59" y="74"/>
                </a:lnTo>
                <a:lnTo>
                  <a:pt x="49" y="74"/>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30" name="Freeform 130">
            <a:extLst>
              <a:ext uri="{FF2B5EF4-FFF2-40B4-BE49-F238E27FC236}">
                <a16:creationId xmlns:a16="http://schemas.microsoft.com/office/drawing/2014/main" id="{DD3B72A8-437B-4400-BBFE-5BCE10D24602}"/>
              </a:ext>
            </a:extLst>
          </p:cNvPr>
          <p:cNvSpPr>
            <a:spLocks/>
          </p:cNvSpPr>
          <p:nvPr/>
        </p:nvSpPr>
        <p:spPr bwMode="auto">
          <a:xfrm>
            <a:off x="10259484" y="3185584"/>
            <a:ext cx="74083" cy="82549"/>
          </a:xfrm>
          <a:custGeom>
            <a:avLst/>
            <a:gdLst>
              <a:gd name="T0" fmla="*/ 56203 w 37"/>
              <a:gd name="T1" fmla="*/ 11519 h 37"/>
              <a:gd name="T2" fmla="*/ 45570 w 37"/>
              <a:gd name="T3" fmla="*/ 0 h 37"/>
              <a:gd name="T4" fmla="*/ 28861 w 37"/>
              <a:gd name="T5" fmla="*/ 18102 h 37"/>
              <a:gd name="T6" fmla="*/ 12152 w 37"/>
              <a:gd name="T7" fmla="*/ 0 h 37"/>
              <a:gd name="T8" fmla="*/ 0 w 37"/>
              <a:gd name="T9" fmla="*/ 11519 h 37"/>
              <a:gd name="T10" fmla="*/ 18228 w 37"/>
              <a:gd name="T11" fmla="*/ 29621 h 37"/>
              <a:gd name="T12" fmla="*/ 0 w 37"/>
              <a:gd name="T13" fmla="*/ 47723 h 37"/>
              <a:gd name="T14" fmla="*/ 12152 w 37"/>
              <a:gd name="T15" fmla="*/ 60888 h 37"/>
              <a:gd name="T16" fmla="*/ 28861 w 37"/>
              <a:gd name="T17" fmla="*/ 42786 h 37"/>
              <a:gd name="T18" fmla="*/ 45570 w 37"/>
              <a:gd name="T19" fmla="*/ 60888 h 37"/>
              <a:gd name="T20" fmla="*/ 56203 w 37"/>
              <a:gd name="T21" fmla="*/ 47723 h 37"/>
              <a:gd name="T22" fmla="*/ 39494 w 37"/>
              <a:gd name="T23" fmla="*/ 29621 h 37"/>
              <a:gd name="T24" fmla="*/ 56203 w 37"/>
              <a:gd name="T25" fmla="*/ 11519 h 3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7" h="37">
                <a:moveTo>
                  <a:pt x="37" y="7"/>
                </a:moveTo>
                <a:lnTo>
                  <a:pt x="30" y="0"/>
                </a:lnTo>
                <a:lnTo>
                  <a:pt x="19" y="11"/>
                </a:lnTo>
                <a:lnTo>
                  <a:pt x="8" y="0"/>
                </a:lnTo>
                <a:lnTo>
                  <a:pt x="0" y="7"/>
                </a:lnTo>
                <a:lnTo>
                  <a:pt x="12" y="18"/>
                </a:lnTo>
                <a:lnTo>
                  <a:pt x="0" y="29"/>
                </a:lnTo>
                <a:lnTo>
                  <a:pt x="8" y="37"/>
                </a:lnTo>
                <a:lnTo>
                  <a:pt x="19" y="26"/>
                </a:lnTo>
                <a:lnTo>
                  <a:pt x="30" y="37"/>
                </a:lnTo>
                <a:lnTo>
                  <a:pt x="37" y="29"/>
                </a:lnTo>
                <a:lnTo>
                  <a:pt x="26" y="18"/>
                </a:lnTo>
                <a:lnTo>
                  <a:pt x="37" y="7"/>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31" name="Freeform 131">
            <a:extLst>
              <a:ext uri="{FF2B5EF4-FFF2-40B4-BE49-F238E27FC236}">
                <a16:creationId xmlns:a16="http://schemas.microsoft.com/office/drawing/2014/main" id="{8D7B47EA-D7EF-4BE5-854E-47A1992B4BB7}"/>
              </a:ext>
            </a:extLst>
          </p:cNvPr>
          <p:cNvSpPr>
            <a:spLocks noEditPoints="1"/>
          </p:cNvSpPr>
          <p:nvPr/>
        </p:nvSpPr>
        <p:spPr bwMode="auto">
          <a:xfrm>
            <a:off x="11169651" y="3124200"/>
            <a:ext cx="143933" cy="205317"/>
          </a:xfrm>
          <a:custGeom>
            <a:avLst/>
            <a:gdLst>
              <a:gd name="T0" fmla="*/ 99918 w 69"/>
              <a:gd name="T1" fmla="*/ 23657 h 98"/>
              <a:gd name="T2" fmla="*/ 85867 w 69"/>
              <a:gd name="T3" fmla="*/ 23657 h 98"/>
              <a:gd name="T4" fmla="*/ 85867 w 69"/>
              <a:gd name="T5" fmla="*/ 7886 h 98"/>
              <a:gd name="T6" fmla="*/ 85867 w 69"/>
              <a:gd name="T7" fmla="*/ 7886 h 98"/>
              <a:gd name="T8" fmla="*/ 85867 w 69"/>
              <a:gd name="T9" fmla="*/ 3154 h 98"/>
              <a:gd name="T10" fmla="*/ 82745 w 69"/>
              <a:gd name="T11" fmla="*/ 1577 h 98"/>
              <a:gd name="T12" fmla="*/ 81183 w 69"/>
              <a:gd name="T13" fmla="*/ 0 h 98"/>
              <a:gd name="T14" fmla="*/ 78061 w 69"/>
              <a:gd name="T15" fmla="*/ 0 h 98"/>
              <a:gd name="T16" fmla="*/ 31224 w 69"/>
              <a:gd name="T17" fmla="*/ 0 h 98"/>
              <a:gd name="T18" fmla="*/ 31224 w 69"/>
              <a:gd name="T19" fmla="*/ 0 h 98"/>
              <a:gd name="T20" fmla="*/ 28102 w 69"/>
              <a:gd name="T21" fmla="*/ 0 h 98"/>
              <a:gd name="T22" fmla="*/ 24979 w 69"/>
              <a:gd name="T23" fmla="*/ 1577 h 98"/>
              <a:gd name="T24" fmla="*/ 23418 w 69"/>
              <a:gd name="T25" fmla="*/ 3154 h 98"/>
              <a:gd name="T26" fmla="*/ 23418 w 69"/>
              <a:gd name="T27" fmla="*/ 7886 h 98"/>
              <a:gd name="T28" fmla="*/ 23418 w 69"/>
              <a:gd name="T29" fmla="*/ 23657 h 98"/>
              <a:gd name="T30" fmla="*/ 7806 w 69"/>
              <a:gd name="T31" fmla="*/ 23657 h 98"/>
              <a:gd name="T32" fmla="*/ 7806 w 69"/>
              <a:gd name="T33" fmla="*/ 23657 h 98"/>
              <a:gd name="T34" fmla="*/ 4684 w 69"/>
              <a:gd name="T35" fmla="*/ 23657 h 98"/>
              <a:gd name="T36" fmla="*/ 3122 w 69"/>
              <a:gd name="T37" fmla="*/ 25234 h 98"/>
              <a:gd name="T38" fmla="*/ 0 w 69"/>
              <a:gd name="T39" fmla="*/ 26811 h 98"/>
              <a:gd name="T40" fmla="*/ 0 w 69"/>
              <a:gd name="T41" fmla="*/ 31543 h 98"/>
              <a:gd name="T42" fmla="*/ 0 w 69"/>
              <a:gd name="T43" fmla="*/ 140366 h 98"/>
              <a:gd name="T44" fmla="*/ 0 w 69"/>
              <a:gd name="T45" fmla="*/ 140366 h 98"/>
              <a:gd name="T46" fmla="*/ 3122 w 69"/>
              <a:gd name="T47" fmla="*/ 145097 h 98"/>
              <a:gd name="T48" fmla="*/ 4684 w 69"/>
              <a:gd name="T49" fmla="*/ 151406 h 98"/>
              <a:gd name="T50" fmla="*/ 9367 w 69"/>
              <a:gd name="T51" fmla="*/ 152983 h 98"/>
              <a:gd name="T52" fmla="*/ 15612 w 69"/>
              <a:gd name="T53" fmla="*/ 154560 h 98"/>
              <a:gd name="T54" fmla="*/ 92112 w 69"/>
              <a:gd name="T55" fmla="*/ 154560 h 98"/>
              <a:gd name="T56" fmla="*/ 92112 w 69"/>
              <a:gd name="T57" fmla="*/ 154560 h 98"/>
              <a:gd name="T58" fmla="*/ 98357 w 69"/>
              <a:gd name="T59" fmla="*/ 152983 h 98"/>
              <a:gd name="T60" fmla="*/ 104602 w 69"/>
              <a:gd name="T61" fmla="*/ 151406 h 98"/>
              <a:gd name="T62" fmla="*/ 106163 w 69"/>
              <a:gd name="T63" fmla="*/ 145097 h 98"/>
              <a:gd name="T64" fmla="*/ 107724 w 69"/>
              <a:gd name="T65" fmla="*/ 140366 h 98"/>
              <a:gd name="T66" fmla="*/ 107724 w 69"/>
              <a:gd name="T67" fmla="*/ 31543 h 98"/>
              <a:gd name="T68" fmla="*/ 107724 w 69"/>
              <a:gd name="T69" fmla="*/ 31543 h 98"/>
              <a:gd name="T70" fmla="*/ 107724 w 69"/>
              <a:gd name="T71" fmla="*/ 26811 h 98"/>
              <a:gd name="T72" fmla="*/ 106163 w 69"/>
              <a:gd name="T73" fmla="*/ 25234 h 98"/>
              <a:gd name="T74" fmla="*/ 104602 w 69"/>
              <a:gd name="T75" fmla="*/ 23657 h 98"/>
              <a:gd name="T76" fmla="*/ 99918 w 69"/>
              <a:gd name="T77" fmla="*/ 23657 h 98"/>
              <a:gd name="T78" fmla="*/ 99918 w 69"/>
              <a:gd name="T79" fmla="*/ 23657 h 98"/>
              <a:gd name="T80" fmla="*/ 92112 w 69"/>
              <a:gd name="T81" fmla="*/ 61509 h 98"/>
              <a:gd name="T82" fmla="*/ 15612 w 69"/>
              <a:gd name="T83" fmla="*/ 61509 h 98"/>
              <a:gd name="T84" fmla="*/ 15612 w 69"/>
              <a:gd name="T85" fmla="*/ 37851 h 98"/>
              <a:gd name="T86" fmla="*/ 31224 w 69"/>
              <a:gd name="T87" fmla="*/ 37851 h 98"/>
              <a:gd name="T88" fmla="*/ 31224 w 69"/>
              <a:gd name="T89" fmla="*/ 37851 h 98"/>
              <a:gd name="T90" fmla="*/ 34347 w 69"/>
              <a:gd name="T91" fmla="*/ 37851 h 98"/>
              <a:gd name="T92" fmla="*/ 37469 w 69"/>
              <a:gd name="T93" fmla="*/ 36274 h 98"/>
              <a:gd name="T94" fmla="*/ 39030 w 69"/>
              <a:gd name="T95" fmla="*/ 34697 h 98"/>
              <a:gd name="T96" fmla="*/ 39030 w 69"/>
              <a:gd name="T97" fmla="*/ 31543 h 98"/>
              <a:gd name="T98" fmla="*/ 39030 w 69"/>
              <a:gd name="T99" fmla="*/ 15771 h 98"/>
              <a:gd name="T100" fmla="*/ 70255 w 69"/>
              <a:gd name="T101" fmla="*/ 15771 h 98"/>
              <a:gd name="T102" fmla="*/ 70255 w 69"/>
              <a:gd name="T103" fmla="*/ 31543 h 98"/>
              <a:gd name="T104" fmla="*/ 70255 w 69"/>
              <a:gd name="T105" fmla="*/ 31543 h 98"/>
              <a:gd name="T106" fmla="*/ 70255 w 69"/>
              <a:gd name="T107" fmla="*/ 34697 h 98"/>
              <a:gd name="T108" fmla="*/ 71816 w 69"/>
              <a:gd name="T109" fmla="*/ 36274 h 98"/>
              <a:gd name="T110" fmla="*/ 73377 w 69"/>
              <a:gd name="T111" fmla="*/ 37851 h 98"/>
              <a:gd name="T112" fmla="*/ 78061 w 69"/>
              <a:gd name="T113" fmla="*/ 37851 h 98"/>
              <a:gd name="T114" fmla="*/ 92112 w 69"/>
              <a:gd name="T115" fmla="*/ 37851 h 98"/>
              <a:gd name="T116" fmla="*/ 92112 w 69"/>
              <a:gd name="T117" fmla="*/ 61509 h 9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69" h="98">
                <a:moveTo>
                  <a:pt x="64" y="15"/>
                </a:moveTo>
                <a:lnTo>
                  <a:pt x="55" y="15"/>
                </a:lnTo>
                <a:lnTo>
                  <a:pt x="55" y="5"/>
                </a:lnTo>
                <a:lnTo>
                  <a:pt x="55" y="2"/>
                </a:lnTo>
                <a:lnTo>
                  <a:pt x="53" y="1"/>
                </a:lnTo>
                <a:lnTo>
                  <a:pt x="52" y="0"/>
                </a:lnTo>
                <a:lnTo>
                  <a:pt x="50" y="0"/>
                </a:lnTo>
                <a:lnTo>
                  <a:pt x="20" y="0"/>
                </a:lnTo>
                <a:lnTo>
                  <a:pt x="18" y="0"/>
                </a:lnTo>
                <a:lnTo>
                  <a:pt x="16" y="1"/>
                </a:lnTo>
                <a:lnTo>
                  <a:pt x="15" y="2"/>
                </a:lnTo>
                <a:lnTo>
                  <a:pt x="15" y="5"/>
                </a:lnTo>
                <a:lnTo>
                  <a:pt x="15" y="15"/>
                </a:lnTo>
                <a:lnTo>
                  <a:pt x="5" y="15"/>
                </a:lnTo>
                <a:lnTo>
                  <a:pt x="3" y="15"/>
                </a:lnTo>
                <a:lnTo>
                  <a:pt x="2" y="16"/>
                </a:lnTo>
                <a:lnTo>
                  <a:pt x="0" y="17"/>
                </a:lnTo>
                <a:lnTo>
                  <a:pt x="0" y="20"/>
                </a:lnTo>
                <a:lnTo>
                  <a:pt x="0" y="89"/>
                </a:lnTo>
                <a:lnTo>
                  <a:pt x="2" y="92"/>
                </a:lnTo>
                <a:lnTo>
                  <a:pt x="3" y="96"/>
                </a:lnTo>
                <a:lnTo>
                  <a:pt x="6" y="97"/>
                </a:lnTo>
                <a:lnTo>
                  <a:pt x="10" y="98"/>
                </a:lnTo>
                <a:lnTo>
                  <a:pt x="59" y="98"/>
                </a:lnTo>
                <a:lnTo>
                  <a:pt x="63" y="97"/>
                </a:lnTo>
                <a:lnTo>
                  <a:pt x="67" y="96"/>
                </a:lnTo>
                <a:lnTo>
                  <a:pt x="68" y="92"/>
                </a:lnTo>
                <a:lnTo>
                  <a:pt x="69" y="89"/>
                </a:lnTo>
                <a:lnTo>
                  <a:pt x="69" y="20"/>
                </a:lnTo>
                <a:lnTo>
                  <a:pt x="69" y="17"/>
                </a:lnTo>
                <a:lnTo>
                  <a:pt x="68" y="16"/>
                </a:lnTo>
                <a:lnTo>
                  <a:pt x="67" y="15"/>
                </a:lnTo>
                <a:lnTo>
                  <a:pt x="64" y="15"/>
                </a:lnTo>
                <a:close/>
                <a:moveTo>
                  <a:pt x="59" y="39"/>
                </a:moveTo>
                <a:lnTo>
                  <a:pt x="10" y="39"/>
                </a:lnTo>
                <a:lnTo>
                  <a:pt x="10" y="24"/>
                </a:lnTo>
                <a:lnTo>
                  <a:pt x="20" y="24"/>
                </a:lnTo>
                <a:lnTo>
                  <a:pt x="22" y="24"/>
                </a:lnTo>
                <a:lnTo>
                  <a:pt x="24" y="23"/>
                </a:lnTo>
                <a:lnTo>
                  <a:pt x="25" y="22"/>
                </a:lnTo>
                <a:lnTo>
                  <a:pt x="25" y="20"/>
                </a:lnTo>
                <a:lnTo>
                  <a:pt x="25" y="10"/>
                </a:lnTo>
                <a:lnTo>
                  <a:pt x="45" y="10"/>
                </a:lnTo>
                <a:lnTo>
                  <a:pt x="45" y="20"/>
                </a:lnTo>
                <a:lnTo>
                  <a:pt x="45" y="22"/>
                </a:lnTo>
                <a:lnTo>
                  <a:pt x="46" y="23"/>
                </a:lnTo>
                <a:lnTo>
                  <a:pt x="47" y="24"/>
                </a:lnTo>
                <a:lnTo>
                  <a:pt x="50" y="24"/>
                </a:lnTo>
                <a:lnTo>
                  <a:pt x="59" y="24"/>
                </a:lnTo>
                <a:lnTo>
                  <a:pt x="59" y="3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32" name="Freeform 132">
            <a:extLst>
              <a:ext uri="{FF2B5EF4-FFF2-40B4-BE49-F238E27FC236}">
                <a16:creationId xmlns:a16="http://schemas.microsoft.com/office/drawing/2014/main" id="{2359A239-8B2C-48D0-8496-9F72D2F488F4}"/>
              </a:ext>
            </a:extLst>
          </p:cNvPr>
          <p:cNvSpPr>
            <a:spLocks noEditPoints="1"/>
          </p:cNvSpPr>
          <p:nvPr/>
        </p:nvSpPr>
        <p:spPr bwMode="auto">
          <a:xfrm>
            <a:off x="6731001" y="3617385"/>
            <a:ext cx="141817" cy="205316"/>
          </a:xfrm>
          <a:custGeom>
            <a:avLst/>
            <a:gdLst>
              <a:gd name="T0" fmla="*/ 99918 w 69"/>
              <a:gd name="T1" fmla="*/ 23418 h 99"/>
              <a:gd name="T2" fmla="*/ 84306 w 69"/>
              <a:gd name="T3" fmla="*/ 23418 h 99"/>
              <a:gd name="T4" fmla="*/ 84306 w 69"/>
              <a:gd name="T5" fmla="*/ 7806 h 99"/>
              <a:gd name="T6" fmla="*/ 84306 w 69"/>
              <a:gd name="T7" fmla="*/ 7806 h 99"/>
              <a:gd name="T8" fmla="*/ 84306 w 69"/>
              <a:gd name="T9" fmla="*/ 4684 h 99"/>
              <a:gd name="T10" fmla="*/ 82745 w 69"/>
              <a:gd name="T11" fmla="*/ 3122 h 99"/>
              <a:gd name="T12" fmla="*/ 81183 w 69"/>
              <a:gd name="T13" fmla="*/ 0 h 99"/>
              <a:gd name="T14" fmla="*/ 76500 w 69"/>
              <a:gd name="T15" fmla="*/ 0 h 99"/>
              <a:gd name="T16" fmla="*/ 31224 w 69"/>
              <a:gd name="T17" fmla="*/ 0 h 99"/>
              <a:gd name="T18" fmla="*/ 31224 w 69"/>
              <a:gd name="T19" fmla="*/ 0 h 99"/>
              <a:gd name="T20" fmla="*/ 26541 w 69"/>
              <a:gd name="T21" fmla="*/ 0 h 99"/>
              <a:gd name="T22" fmla="*/ 24979 w 69"/>
              <a:gd name="T23" fmla="*/ 3122 h 99"/>
              <a:gd name="T24" fmla="*/ 23418 w 69"/>
              <a:gd name="T25" fmla="*/ 4684 h 99"/>
              <a:gd name="T26" fmla="*/ 23418 w 69"/>
              <a:gd name="T27" fmla="*/ 7806 h 99"/>
              <a:gd name="T28" fmla="*/ 23418 w 69"/>
              <a:gd name="T29" fmla="*/ 23418 h 99"/>
              <a:gd name="T30" fmla="*/ 7806 w 69"/>
              <a:gd name="T31" fmla="*/ 23418 h 99"/>
              <a:gd name="T32" fmla="*/ 7806 w 69"/>
              <a:gd name="T33" fmla="*/ 23418 h 99"/>
              <a:gd name="T34" fmla="*/ 4684 w 69"/>
              <a:gd name="T35" fmla="*/ 23418 h 99"/>
              <a:gd name="T36" fmla="*/ 1561 w 69"/>
              <a:gd name="T37" fmla="*/ 26541 h 99"/>
              <a:gd name="T38" fmla="*/ 0 w 69"/>
              <a:gd name="T39" fmla="*/ 28102 h 99"/>
              <a:gd name="T40" fmla="*/ 0 w 69"/>
              <a:gd name="T41" fmla="*/ 31224 h 99"/>
              <a:gd name="T42" fmla="*/ 0 w 69"/>
              <a:gd name="T43" fmla="*/ 138948 h 99"/>
              <a:gd name="T44" fmla="*/ 0 w 69"/>
              <a:gd name="T45" fmla="*/ 138948 h 99"/>
              <a:gd name="T46" fmla="*/ 1561 w 69"/>
              <a:gd name="T47" fmla="*/ 145193 h 99"/>
              <a:gd name="T48" fmla="*/ 4684 w 69"/>
              <a:gd name="T49" fmla="*/ 151438 h 99"/>
              <a:gd name="T50" fmla="*/ 9367 w 69"/>
              <a:gd name="T51" fmla="*/ 152999 h 99"/>
              <a:gd name="T52" fmla="*/ 15612 w 69"/>
              <a:gd name="T53" fmla="*/ 154560 h 99"/>
              <a:gd name="T54" fmla="*/ 92112 w 69"/>
              <a:gd name="T55" fmla="*/ 154560 h 99"/>
              <a:gd name="T56" fmla="*/ 92112 w 69"/>
              <a:gd name="T57" fmla="*/ 154560 h 99"/>
              <a:gd name="T58" fmla="*/ 98357 w 69"/>
              <a:gd name="T59" fmla="*/ 152999 h 99"/>
              <a:gd name="T60" fmla="*/ 104602 w 69"/>
              <a:gd name="T61" fmla="*/ 151438 h 99"/>
              <a:gd name="T62" fmla="*/ 106163 w 69"/>
              <a:gd name="T63" fmla="*/ 145193 h 99"/>
              <a:gd name="T64" fmla="*/ 107724 w 69"/>
              <a:gd name="T65" fmla="*/ 138948 h 99"/>
              <a:gd name="T66" fmla="*/ 107724 w 69"/>
              <a:gd name="T67" fmla="*/ 31224 h 99"/>
              <a:gd name="T68" fmla="*/ 107724 w 69"/>
              <a:gd name="T69" fmla="*/ 31224 h 99"/>
              <a:gd name="T70" fmla="*/ 107724 w 69"/>
              <a:gd name="T71" fmla="*/ 28102 h 99"/>
              <a:gd name="T72" fmla="*/ 106163 w 69"/>
              <a:gd name="T73" fmla="*/ 26541 h 99"/>
              <a:gd name="T74" fmla="*/ 104602 w 69"/>
              <a:gd name="T75" fmla="*/ 23418 h 99"/>
              <a:gd name="T76" fmla="*/ 99918 w 69"/>
              <a:gd name="T77" fmla="*/ 23418 h 99"/>
              <a:gd name="T78" fmla="*/ 99918 w 69"/>
              <a:gd name="T79" fmla="*/ 23418 h 99"/>
              <a:gd name="T80" fmla="*/ 92112 w 69"/>
              <a:gd name="T81" fmla="*/ 115530 h 99"/>
              <a:gd name="T82" fmla="*/ 15612 w 69"/>
              <a:gd name="T83" fmla="*/ 115530 h 99"/>
              <a:gd name="T84" fmla="*/ 15612 w 69"/>
              <a:gd name="T85" fmla="*/ 39030 h 99"/>
              <a:gd name="T86" fmla="*/ 31224 w 69"/>
              <a:gd name="T87" fmla="*/ 39030 h 99"/>
              <a:gd name="T88" fmla="*/ 31224 w 69"/>
              <a:gd name="T89" fmla="*/ 39030 h 99"/>
              <a:gd name="T90" fmla="*/ 34347 w 69"/>
              <a:gd name="T91" fmla="*/ 39030 h 99"/>
              <a:gd name="T92" fmla="*/ 37469 w 69"/>
              <a:gd name="T93" fmla="*/ 37469 h 99"/>
              <a:gd name="T94" fmla="*/ 39030 w 69"/>
              <a:gd name="T95" fmla="*/ 35908 h 99"/>
              <a:gd name="T96" fmla="*/ 39030 w 69"/>
              <a:gd name="T97" fmla="*/ 31224 h 99"/>
              <a:gd name="T98" fmla="*/ 39030 w 69"/>
              <a:gd name="T99" fmla="*/ 15612 h 99"/>
              <a:gd name="T100" fmla="*/ 70255 w 69"/>
              <a:gd name="T101" fmla="*/ 15612 h 99"/>
              <a:gd name="T102" fmla="*/ 70255 w 69"/>
              <a:gd name="T103" fmla="*/ 31224 h 99"/>
              <a:gd name="T104" fmla="*/ 70255 w 69"/>
              <a:gd name="T105" fmla="*/ 31224 h 99"/>
              <a:gd name="T106" fmla="*/ 70255 w 69"/>
              <a:gd name="T107" fmla="*/ 35908 h 99"/>
              <a:gd name="T108" fmla="*/ 71816 w 69"/>
              <a:gd name="T109" fmla="*/ 37469 h 99"/>
              <a:gd name="T110" fmla="*/ 73377 w 69"/>
              <a:gd name="T111" fmla="*/ 39030 h 99"/>
              <a:gd name="T112" fmla="*/ 76500 w 69"/>
              <a:gd name="T113" fmla="*/ 39030 h 99"/>
              <a:gd name="T114" fmla="*/ 92112 w 69"/>
              <a:gd name="T115" fmla="*/ 39030 h 99"/>
              <a:gd name="T116" fmla="*/ 92112 w 69"/>
              <a:gd name="T117" fmla="*/ 115530 h 9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69" h="99">
                <a:moveTo>
                  <a:pt x="64" y="15"/>
                </a:moveTo>
                <a:lnTo>
                  <a:pt x="54" y="15"/>
                </a:lnTo>
                <a:lnTo>
                  <a:pt x="54" y="5"/>
                </a:lnTo>
                <a:lnTo>
                  <a:pt x="54" y="3"/>
                </a:lnTo>
                <a:lnTo>
                  <a:pt x="53" y="2"/>
                </a:lnTo>
                <a:lnTo>
                  <a:pt x="52" y="0"/>
                </a:lnTo>
                <a:lnTo>
                  <a:pt x="49" y="0"/>
                </a:lnTo>
                <a:lnTo>
                  <a:pt x="20" y="0"/>
                </a:lnTo>
                <a:lnTo>
                  <a:pt x="17" y="0"/>
                </a:lnTo>
                <a:lnTo>
                  <a:pt x="16" y="2"/>
                </a:lnTo>
                <a:lnTo>
                  <a:pt x="15" y="3"/>
                </a:lnTo>
                <a:lnTo>
                  <a:pt x="15" y="5"/>
                </a:lnTo>
                <a:lnTo>
                  <a:pt x="15" y="15"/>
                </a:lnTo>
                <a:lnTo>
                  <a:pt x="5" y="15"/>
                </a:lnTo>
                <a:lnTo>
                  <a:pt x="3" y="15"/>
                </a:lnTo>
                <a:lnTo>
                  <a:pt x="1" y="17"/>
                </a:lnTo>
                <a:lnTo>
                  <a:pt x="0" y="18"/>
                </a:lnTo>
                <a:lnTo>
                  <a:pt x="0" y="20"/>
                </a:lnTo>
                <a:lnTo>
                  <a:pt x="0" y="89"/>
                </a:lnTo>
                <a:lnTo>
                  <a:pt x="1" y="93"/>
                </a:lnTo>
                <a:lnTo>
                  <a:pt x="3" y="97"/>
                </a:lnTo>
                <a:lnTo>
                  <a:pt x="6" y="98"/>
                </a:lnTo>
                <a:lnTo>
                  <a:pt x="10" y="99"/>
                </a:lnTo>
                <a:lnTo>
                  <a:pt x="59" y="99"/>
                </a:lnTo>
                <a:lnTo>
                  <a:pt x="63" y="98"/>
                </a:lnTo>
                <a:lnTo>
                  <a:pt x="67" y="97"/>
                </a:lnTo>
                <a:lnTo>
                  <a:pt x="68" y="93"/>
                </a:lnTo>
                <a:lnTo>
                  <a:pt x="69" y="89"/>
                </a:lnTo>
                <a:lnTo>
                  <a:pt x="69" y="20"/>
                </a:lnTo>
                <a:lnTo>
                  <a:pt x="69" y="18"/>
                </a:lnTo>
                <a:lnTo>
                  <a:pt x="68" y="17"/>
                </a:lnTo>
                <a:lnTo>
                  <a:pt x="67" y="15"/>
                </a:lnTo>
                <a:lnTo>
                  <a:pt x="64" y="15"/>
                </a:lnTo>
                <a:close/>
                <a:moveTo>
                  <a:pt x="59" y="74"/>
                </a:moveTo>
                <a:lnTo>
                  <a:pt x="10" y="74"/>
                </a:lnTo>
                <a:lnTo>
                  <a:pt x="10" y="25"/>
                </a:lnTo>
                <a:lnTo>
                  <a:pt x="20" y="25"/>
                </a:lnTo>
                <a:lnTo>
                  <a:pt x="22" y="25"/>
                </a:lnTo>
                <a:lnTo>
                  <a:pt x="24" y="24"/>
                </a:lnTo>
                <a:lnTo>
                  <a:pt x="25" y="23"/>
                </a:lnTo>
                <a:lnTo>
                  <a:pt x="25" y="20"/>
                </a:lnTo>
                <a:lnTo>
                  <a:pt x="25" y="10"/>
                </a:lnTo>
                <a:lnTo>
                  <a:pt x="45" y="10"/>
                </a:lnTo>
                <a:lnTo>
                  <a:pt x="45" y="20"/>
                </a:lnTo>
                <a:lnTo>
                  <a:pt x="45" y="23"/>
                </a:lnTo>
                <a:lnTo>
                  <a:pt x="46" y="24"/>
                </a:lnTo>
                <a:lnTo>
                  <a:pt x="47" y="25"/>
                </a:lnTo>
                <a:lnTo>
                  <a:pt x="49" y="25"/>
                </a:lnTo>
                <a:lnTo>
                  <a:pt x="59" y="25"/>
                </a:lnTo>
                <a:lnTo>
                  <a:pt x="59" y="74"/>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33" name="Freeform 133">
            <a:extLst>
              <a:ext uri="{FF2B5EF4-FFF2-40B4-BE49-F238E27FC236}">
                <a16:creationId xmlns:a16="http://schemas.microsoft.com/office/drawing/2014/main" id="{1D1381AC-0EA0-408C-824B-712FE6E0FA9E}"/>
              </a:ext>
            </a:extLst>
          </p:cNvPr>
          <p:cNvSpPr>
            <a:spLocks noEditPoints="1"/>
          </p:cNvSpPr>
          <p:nvPr/>
        </p:nvSpPr>
        <p:spPr bwMode="auto">
          <a:xfrm>
            <a:off x="7224184" y="3617385"/>
            <a:ext cx="143933" cy="205316"/>
          </a:xfrm>
          <a:custGeom>
            <a:avLst/>
            <a:gdLst>
              <a:gd name="T0" fmla="*/ 99918 w 69"/>
              <a:gd name="T1" fmla="*/ 23418 h 99"/>
              <a:gd name="T2" fmla="*/ 84306 w 69"/>
              <a:gd name="T3" fmla="*/ 23418 h 99"/>
              <a:gd name="T4" fmla="*/ 84306 w 69"/>
              <a:gd name="T5" fmla="*/ 7806 h 99"/>
              <a:gd name="T6" fmla="*/ 84306 w 69"/>
              <a:gd name="T7" fmla="*/ 7806 h 99"/>
              <a:gd name="T8" fmla="*/ 84306 w 69"/>
              <a:gd name="T9" fmla="*/ 4684 h 99"/>
              <a:gd name="T10" fmla="*/ 82745 w 69"/>
              <a:gd name="T11" fmla="*/ 3122 h 99"/>
              <a:gd name="T12" fmla="*/ 81183 w 69"/>
              <a:gd name="T13" fmla="*/ 0 h 99"/>
              <a:gd name="T14" fmla="*/ 76500 w 69"/>
              <a:gd name="T15" fmla="*/ 0 h 99"/>
              <a:gd name="T16" fmla="*/ 31224 w 69"/>
              <a:gd name="T17" fmla="*/ 0 h 99"/>
              <a:gd name="T18" fmla="*/ 31224 w 69"/>
              <a:gd name="T19" fmla="*/ 0 h 99"/>
              <a:gd name="T20" fmla="*/ 26541 w 69"/>
              <a:gd name="T21" fmla="*/ 0 h 99"/>
              <a:gd name="T22" fmla="*/ 24979 w 69"/>
              <a:gd name="T23" fmla="*/ 3122 h 99"/>
              <a:gd name="T24" fmla="*/ 23418 w 69"/>
              <a:gd name="T25" fmla="*/ 4684 h 99"/>
              <a:gd name="T26" fmla="*/ 23418 w 69"/>
              <a:gd name="T27" fmla="*/ 7806 h 99"/>
              <a:gd name="T28" fmla="*/ 23418 w 69"/>
              <a:gd name="T29" fmla="*/ 23418 h 99"/>
              <a:gd name="T30" fmla="*/ 7806 w 69"/>
              <a:gd name="T31" fmla="*/ 23418 h 99"/>
              <a:gd name="T32" fmla="*/ 7806 w 69"/>
              <a:gd name="T33" fmla="*/ 23418 h 99"/>
              <a:gd name="T34" fmla="*/ 3122 w 69"/>
              <a:gd name="T35" fmla="*/ 23418 h 99"/>
              <a:gd name="T36" fmla="*/ 1561 w 69"/>
              <a:gd name="T37" fmla="*/ 26541 h 99"/>
              <a:gd name="T38" fmla="*/ 0 w 69"/>
              <a:gd name="T39" fmla="*/ 28102 h 99"/>
              <a:gd name="T40" fmla="*/ 0 w 69"/>
              <a:gd name="T41" fmla="*/ 31224 h 99"/>
              <a:gd name="T42" fmla="*/ 0 w 69"/>
              <a:gd name="T43" fmla="*/ 138948 h 99"/>
              <a:gd name="T44" fmla="*/ 0 w 69"/>
              <a:gd name="T45" fmla="*/ 138948 h 99"/>
              <a:gd name="T46" fmla="*/ 1561 w 69"/>
              <a:gd name="T47" fmla="*/ 145193 h 99"/>
              <a:gd name="T48" fmla="*/ 3122 w 69"/>
              <a:gd name="T49" fmla="*/ 151438 h 99"/>
              <a:gd name="T50" fmla="*/ 9367 w 69"/>
              <a:gd name="T51" fmla="*/ 152999 h 99"/>
              <a:gd name="T52" fmla="*/ 15612 w 69"/>
              <a:gd name="T53" fmla="*/ 154560 h 99"/>
              <a:gd name="T54" fmla="*/ 92112 w 69"/>
              <a:gd name="T55" fmla="*/ 154560 h 99"/>
              <a:gd name="T56" fmla="*/ 92112 w 69"/>
              <a:gd name="T57" fmla="*/ 154560 h 99"/>
              <a:gd name="T58" fmla="*/ 98357 w 69"/>
              <a:gd name="T59" fmla="*/ 152999 h 99"/>
              <a:gd name="T60" fmla="*/ 104602 w 69"/>
              <a:gd name="T61" fmla="*/ 151438 h 99"/>
              <a:gd name="T62" fmla="*/ 106163 w 69"/>
              <a:gd name="T63" fmla="*/ 145193 h 99"/>
              <a:gd name="T64" fmla="*/ 107724 w 69"/>
              <a:gd name="T65" fmla="*/ 138948 h 99"/>
              <a:gd name="T66" fmla="*/ 107724 w 69"/>
              <a:gd name="T67" fmla="*/ 31224 h 99"/>
              <a:gd name="T68" fmla="*/ 107724 w 69"/>
              <a:gd name="T69" fmla="*/ 31224 h 99"/>
              <a:gd name="T70" fmla="*/ 107724 w 69"/>
              <a:gd name="T71" fmla="*/ 28102 h 99"/>
              <a:gd name="T72" fmla="*/ 106163 w 69"/>
              <a:gd name="T73" fmla="*/ 26541 h 99"/>
              <a:gd name="T74" fmla="*/ 104602 w 69"/>
              <a:gd name="T75" fmla="*/ 23418 h 99"/>
              <a:gd name="T76" fmla="*/ 99918 w 69"/>
              <a:gd name="T77" fmla="*/ 23418 h 99"/>
              <a:gd name="T78" fmla="*/ 99918 w 69"/>
              <a:gd name="T79" fmla="*/ 23418 h 99"/>
              <a:gd name="T80" fmla="*/ 46837 w 69"/>
              <a:gd name="T81" fmla="*/ 131142 h 99"/>
              <a:gd name="T82" fmla="*/ 46837 w 69"/>
              <a:gd name="T83" fmla="*/ 93673 h 99"/>
              <a:gd name="T84" fmla="*/ 23418 w 69"/>
              <a:gd name="T85" fmla="*/ 93673 h 99"/>
              <a:gd name="T86" fmla="*/ 60887 w 69"/>
              <a:gd name="T87" fmla="*/ 39030 h 99"/>
              <a:gd name="T88" fmla="*/ 60887 w 69"/>
              <a:gd name="T89" fmla="*/ 78061 h 99"/>
              <a:gd name="T90" fmla="*/ 84306 w 69"/>
              <a:gd name="T91" fmla="*/ 78061 h 99"/>
              <a:gd name="T92" fmla="*/ 46837 w 69"/>
              <a:gd name="T93" fmla="*/ 131142 h 9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69" h="99">
                <a:moveTo>
                  <a:pt x="64" y="15"/>
                </a:moveTo>
                <a:lnTo>
                  <a:pt x="54" y="15"/>
                </a:lnTo>
                <a:lnTo>
                  <a:pt x="54" y="5"/>
                </a:lnTo>
                <a:lnTo>
                  <a:pt x="54" y="3"/>
                </a:lnTo>
                <a:lnTo>
                  <a:pt x="53" y="2"/>
                </a:lnTo>
                <a:lnTo>
                  <a:pt x="52" y="0"/>
                </a:lnTo>
                <a:lnTo>
                  <a:pt x="49" y="0"/>
                </a:lnTo>
                <a:lnTo>
                  <a:pt x="20" y="0"/>
                </a:lnTo>
                <a:lnTo>
                  <a:pt x="17" y="0"/>
                </a:lnTo>
                <a:lnTo>
                  <a:pt x="16" y="2"/>
                </a:lnTo>
                <a:lnTo>
                  <a:pt x="15" y="3"/>
                </a:lnTo>
                <a:lnTo>
                  <a:pt x="15" y="5"/>
                </a:lnTo>
                <a:lnTo>
                  <a:pt x="15" y="15"/>
                </a:lnTo>
                <a:lnTo>
                  <a:pt x="5" y="15"/>
                </a:lnTo>
                <a:lnTo>
                  <a:pt x="2" y="15"/>
                </a:lnTo>
                <a:lnTo>
                  <a:pt x="1" y="17"/>
                </a:lnTo>
                <a:lnTo>
                  <a:pt x="0" y="18"/>
                </a:lnTo>
                <a:lnTo>
                  <a:pt x="0" y="20"/>
                </a:lnTo>
                <a:lnTo>
                  <a:pt x="0" y="89"/>
                </a:lnTo>
                <a:lnTo>
                  <a:pt x="1" y="93"/>
                </a:lnTo>
                <a:lnTo>
                  <a:pt x="2" y="97"/>
                </a:lnTo>
                <a:lnTo>
                  <a:pt x="6" y="98"/>
                </a:lnTo>
                <a:lnTo>
                  <a:pt x="10" y="99"/>
                </a:lnTo>
                <a:lnTo>
                  <a:pt x="59" y="99"/>
                </a:lnTo>
                <a:lnTo>
                  <a:pt x="63" y="98"/>
                </a:lnTo>
                <a:lnTo>
                  <a:pt x="67" y="97"/>
                </a:lnTo>
                <a:lnTo>
                  <a:pt x="68" y="93"/>
                </a:lnTo>
                <a:lnTo>
                  <a:pt x="69" y="89"/>
                </a:lnTo>
                <a:lnTo>
                  <a:pt x="69" y="20"/>
                </a:lnTo>
                <a:lnTo>
                  <a:pt x="69" y="18"/>
                </a:lnTo>
                <a:lnTo>
                  <a:pt x="68" y="17"/>
                </a:lnTo>
                <a:lnTo>
                  <a:pt x="67" y="15"/>
                </a:lnTo>
                <a:lnTo>
                  <a:pt x="64" y="15"/>
                </a:lnTo>
                <a:close/>
                <a:moveTo>
                  <a:pt x="30" y="84"/>
                </a:moveTo>
                <a:lnTo>
                  <a:pt x="30" y="60"/>
                </a:lnTo>
                <a:lnTo>
                  <a:pt x="15" y="60"/>
                </a:lnTo>
                <a:lnTo>
                  <a:pt x="39" y="25"/>
                </a:lnTo>
                <a:lnTo>
                  <a:pt x="39" y="50"/>
                </a:lnTo>
                <a:lnTo>
                  <a:pt x="54" y="50"/>
                </a:lnTo>
                <a:lnTo>
                  <a:pt x="30" y="84"/>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34" name="Freeform 134">
            <a:extLst>
              <a:ext uri="{FF2B5EF4-FFF2-40B4-BE49-F238E27FC236}">
                <a16:creationId xmlns:a16="http://schemas.microsoft.com/office/drawing/2014/main" id="{C810232D-BF4A-41CD-A311-918C7C0E06A1}"/>
              </a:ext>
            </a:extLst>
          </p:cNvPr>
          <p:cNvSpPr>
            <a:spLocks/>
          </p:cNvSpPr>
          <p:nvPr/>
        </p:nvSpPr>
        <p:spPr bwMode="auto">
          <a:xfrm>
            <a:off x="7685618" y="3617385"/>
            <a:ext cx="169333" cy="205316"/>
          </a:xfrm>
          <a:custGeom>
            <a:avLst/>
            <a:gdLst>
              <a:gd name="T0" fmla="*/ 78436 w 79"/>
              <a:gd name="T1" fmla="*/ 131142 h 99"/>
              <a:gd name="T2" fmla="*/ 16007 w 79"/>
              <a:gd name="T3" fmla="*/ 131142 h 99"/>
              <a:gd name="T4" fmla="*/ 16007 w 79"/>
              <a:gd name="T5" fmla="*/ 23418 h 99"/>
              <a:gd name="T6" fmla="*/ 110451 w 79"/>
              <a:gd name="T7" fmla="*/ 23418 h 99"/>
              <a:gd name="T8" fmla="*/ 110451 w 79"/>
              <a:gd name="T9" fmla="*/ 46836 h 99"/>
              <a:gd name="T10" fmla="*/ 126458 w 79"/>
              <a:gd name="T11" fmla="*/ 46836 h 99"/>
              <a:gd name="T12" fmla="*/ 126458 w 79"/>
              <a:gd name="T13" fmla="*/ 15612 h 99"/>
              <a:gd name="T14" fmla="*/ 126458 w 79"/>
              <a:gd name="T15" fmla="*/ 15612 h 99"/>
              <a:gd name="T16" fmla="*/ 124857 w 79"/>
              <a:gd name="T17" fmla="*/ 10928 h 99"/>
              <a:gd name="T18" fmla="*/ 121656 w 79"/>
              <a:gd name="T19" fmla="*/ 4684 h 99"/>
              <a:gd name="T20" fmla="*/ 116854 w 79"/>
              <a:gd name="T21" fmla="*/ 3122 h 99"/>
              <a:gd name="T22" fmla="*/ 110451 w 79"/>
              <a:gd name="T23" fmla="*/ 0 h 99"/>
              <a:gd name="T24" fmla="*/ 16007 w 79"/>
              <a:gd name="T25" fmla="*/ 0 h 99"/>
              <a:gd name="T26" fmla="*/ 16007 w 79"/>
              <a:gd name="T27" fmla="*/ 0 h 99"/>
              <a:gd name="T28" fmla="*/ 9604 w 79"/>
              <a:gd name="T29" fmla="*/ 3122 h 99"/>
              <a:gd name="T30" fmla="*/ 3201 w 79"/>
              <a:gd name="T31" fmla="*/ 4684 h 99"/>
              <a:gd name="T32" fmla="*/ 1601 w 79"/>
              <a:gd name="T33" fmla="*/ 10928 h 99"/>
              <a:gd name="T34" fmla="*/ 0 w 79"/>
              <a:gd name="T35" fmla="*/ 15612 h 99"/>
              <a:gd name="T36" fmla="*/ 0 w 79"/>
              <a:gd name="T37" fmla="*/ 138948 h 99"/>
              <a:gd name="T38" fmla="*/ 0 w 79"/>
              <a:gd name="T39" fmla="*/ 138948 h 99"/>
              <a:gd name="T40" fmla="*/ 1601 w 79"/>
              <a:gd name="T41" fmla="*/ 145193 h 99"/>
              <a:gd name="T42" fmla="*/ 3201 w 79"/>
              <a:gd name="T43" fmla="*/ 151438 h 99"/>
              <a:gd name="T44" fmla="*/ 9604 w 79"/>
              <a:gd name="T45" fmla="*/ 152999 h 99"/>
              <a:gd name="T46" fmla="*/ 16007 w 79"/>
              <a:gd name="T47" fmla="*/ 154560 h 99"/>
              <a:gd name="T48" fmla="*/ 78436 w 79"/>
              <a:gd name="T49" fmla="*/ 154560 h 99"/>
              <a:gd name="T50" fmla="*/ 78436 w 79"/>
              <a:gd name="T51" fmla="*/ 131142 h 9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9" h="99">
                <a:moveTo>
                  <a:pt x="49" y="84"/>
                </a:moveTo>
                <a:lnTo>
                  <a:pt x="10" y="84"/>
                </a:lnTo>
                <a:lnTo>
                  <a:pt x="10" y="15"/>
                </a:lnTo>
                <a:lnTo>
                  <a:pt x="69" y="15"/>
                </a:lnTo>
                <a:lnTo>
                  <a:pt x="69" y="30"/>
                </a:lnTo>
                <a:lnTo>
                  <a:pt x="79" y="30"/>
                </a:lnTo>
                <a:lnTo>
                  <a:pt x="79" y="10"/>
                </a:lnTo>
                <a:lnTo>
                  <a:pt x="78" y="7"/>
                </a:lnTo>
                <a:lnTo>
                  <a:pt x="76" y="3"/>
                </a:lnTo>
                <a:lnTo>
                  <a:pt x="73" y="2"/>
                </a:lnTo>
                <a:lnTo>
                  <a:pt x="69" y="0"/>
                </a:lnTo>
                <a:lnTo>
                  <a:pt x="10" y="0"/>
                </a:lnTo>
                <a:lnTo>
                  <a:pt x="6" y="2"/>
                </a:lnTo>
                <a:lnTo>
                  <a:pt x="2" y="3"/>
                </a:lnTo>
                <a:lnTo>
                  <a:pt x="1" y="7"/>
                </a:lnTo>
                <a:lnTo>
                  <a:pt x="0" y="10"/>
                </a:lnTo>
                <a:lnTo>
                  <a:pt x="0" y="89"/>
                </a:lnTo>
                <a:lnTo>
                  <a:pt x="1" y="93"/>
                </a:lnTo>
                <a:lnTo>
                  <a:pt x="2" y="97"/>
                </a:lnTo>
                <a:lnTo>
                  <a:pt x="6" y="98"/>
                </a:lnTo>
                <a:lnTo>
                  <a:pt x="10" y="99"/>
                </a:lnTo>
                <a:lnTo>
                  <a:pt x="49" y="99"/>
                </a:lnTo>
                <a:lnTo>
                  <a:pt x="49" y="84"/>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35" name="Freeform 135">
            <a:extLst>
              <a:ext uri="{FF2B5EF4-FFF2-40B4-BE49-F238E27FC236}">
                <a16:creationId xmlns:a16="http://schemas.microsoft.com/office/drawing/2014/main" id="{1D91F0F0-3F3D-4FDB-A5CC-7F0CCD362622}"/>
              </a:ext>
            </a:extLst>
          </p:cNvPr>
          <p:cNvSpPr>
            <a:spLocks noEditPoints="1"/>
          </p:cNvSpPr>
          <p:nvPr/>
        </p:nvSpPr>
        <p:spPr bwMode="auto">
          <a:xfrm>
            <a:off x="7810501" y="3697817"/>
            <a:ext cx="80433" cy="124883"/>
          </a:xfrm>
          <a:custGeom>
            <a:avLst/>
            <a:gdLst>
              <a:gd name="T0" fmla="*/ 60888 w 40"/>
              <a:gd name="T1" fmla="*/ 15877 h 59"/>
              <a:gd name="T2" fmla="*/ 60888 w 40"/>
              <a:gd name="T3" fmla="*/ 15877 h 59"/>
              <a:gd name="T4" fmla="*/ 57844 w 40"/>
              <a:gd name="T5" fmla="*/ 9526 h 59"/>
              <a:gd name="T6" fmla="*/ 56321 w 40"/>
              <a:gd name="T7" fmla="*/ 3175 h 59"/>
              <a:gd name="T8" fmla="*/ 50233 w 40"/>
              <a:gd name="T9" fmla="*/ 1588 h 59"/>
              <a:gd name="T10" fmla="*/ 45666 w 40"/>
              <a:gd name="T11" fmla="*/ 0 h 59"/>
              <a:gd name="T12" fmla="*/ 15222 w 40"/>
              <a:gd name="T13" fmla="*/ 0 h 59"/>
              <a:gd name="T14" fmla="*/ 15222 w 40"/>
              <a:gd name="T15" fmla="*/ 0 h 59"/>
              <a:gd name="T16" fmla="*/ 9133 w 40"/>
              <a:gd name="T17" fmla="*/ 1588 h 59"/>
              <a:gd name="T18" fmla="*/ 4567 w 40"/>
              <a:gd name="T19" fmla="*/ 3175 h 59"/>
              <a:gd name="T20" fmla="*/ 1522 w 40"/>
              <a:gd name="T21" fmla="*/ 9526 h 59"/>
              <a:gd name="T22" fmla="*/ 0 w 40"/>
              <a:gd name="T23" fmla="*/ 15877 h 59"/>
              <a:gd name="T24" fmla="*/ 0 w 40"/>
              <a:gd name="T25" fmla="*/ 77795 h 59"/>
              <a:gd name="T26" fmla="*/ 0 w 40"/>
              <a:gd name="T27" fmla="*/ 77795 h 59"/>
              <a:gd name="T28" fmla="*/ 1522 w 40"/>
              <a:gd name="T29" fmla="*/ 84146 h 59"/>
              <a:gd name="T30" fmla="*/ 4567 w 40"/>
              <a:gd name="T31" fmla="*/ 90497 h 59"/>
              <a:gd name="T32" fmla="*/ 9133 w 40"/>
              <a:gd name="T33" fmla="*/ 92084 h 59"/>
              <a:gd name="T34" fmla="*/ 15222 w 40"/>
              <a:gd name="T35" fmla="*/ 93672 h 59"/>
              <a:gd name="T36" fmla="*/ 45666 w 40"/>
              <a:gd name="T37" fmla="*/ 93672 h 59"/>
              <a:gd name="T38" fmla="*/ 45666 w 40"/>
              <a:gd name="T39" fmla="*/ 93672 h 59"/>
              <a:gd name="T40" fmla="*/ 50233 w 40"/>
              <a:gd name="T41" fmla="*/ 92084 h 59"/>
              <a:gd name="T42" fmla="*/ 56321 w 40"/>
              <a:gd name="T43" fmla="*/ 90497 h 59"/>
              <a:gd name="T44" fmla="*/ 57844 w 40"/>
              <a:gd name="T45" fmla="*/ 84146 h 59"/>
              <a:gd name="T46" fmla="*/ 60888 w 40"/>
              <a:gd name="T47" fmla="*/ 77795 h 59"/>
              <a:gd name="T48" fmla="*/ 60888 w 40"/>
              <a:gd name="T49" fmla="*/ 15877 h 59"/>
              <a:gd name="T50" fmla="*/ 45666 w 40"/>
              <a:gd name="T51" fmla="*/ 69857 h 59"/>
              <a:gd name="T52" fmla="*/ 15222 w 40"/>
              <a:gd name="T53" fmla="*/ 69857 h 59"/>
              <a:gd name="T54" fmla="*/ 15222 w 40"/>
              <a:gd name="T55" fmla="*/ 15877 h 59"/>
              <a:gd name="T56" fmla="*/ 45666 w 40"/>
              <a:gd name="T57" fmla="*/ 15877 h 59"/>
              <a:gd name="T58" fmla="*/ 45666 w 40"/>
              <a:gd name="T59" fmla="*/ 69857 h 59"/>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40" h="59">
                <a:moveTo>
                  <a:pt x="40" y="10"/>
                </a:moveTo>
                <a:lnTo>
                  <a:pt x="40" y="10"/>
                </a:lnTo>
                <a:lnTo>
                  <a:pt x="38" y="6"/>
                </a:lnTo>
                <a:lnTo>
                  <a:pt x="37" y="2"/>
                </a:lnTo>
                <a:lnTo>
                  <a:pt x="33" y="1"/>
                </a:lnTo>
                <a:lnTo>
                  <a:pt x="30" y="0"/>
                </a:lnTo>
                <a:lnTo>
                  <a:pt x="10" y="0"/>
                </a:lnTo>
                <a:lnTo>
                  <a:pt x="6" y="1"/>
                </a:lnTo>
                <a:lnTo>
                  <a:pt x="3" y="2"/>
                </a:lnTo>
                <a:lnTo>
                  <a:pt x="1" y="6"/>
                </a:lnTo>
                <a:lnTo>
                  <a:pt x="0" y="10"/>
                </a:lnTo>
                <a:lnTo>
                  <a:pt x="0" y="49"/>
                </a:lnTo>
                <a:lnTo>
                  <a:pt x="1" y="53"/>
                </a:lnTo>
                <a:lnTo>
                  <a:pt x="3" y="57"/>
                </a:lnTo>
                <a:lnTo>
                  <a:pt x="6" y="58"/>
                </a:lnTo>
                <a:lnTo>
                  <a:pt x="10" y="59"/>
                </a:lnTo>
                <a:lnTo>
                  <a:pt x="30" y="59"/>
                </a:lnTo>
                <a:lnTo>
                  <a:pt x="33" y="58"/>
                </a:lnTo>
                <a:lnTo>
                  <a:pt x="37" y="57"/>
                </a:lnTo>
                <a:lnTo>
                  <a:pt x="38" y="53"/>
                </a:lnTo>
                <a:lnTo>
                  <a:pt x="40" y="49"/>
                </a:lnTo>
                <a:lnTo>
                  <a:pt x="40" y="10"/>
                </a:lnTo>
                <a:close/>
                <a:moveTo>
                  <a:pt x="30" y="44"/>
                </a:moveTo>
                <a:lnTo>
                  <a:pt x="10" y="44"/>
                </a:lnTo>
                <a:lnTo>
                  <a:pt x="10" y="10"/>
                </a:lnTo>
                <a:lnTo>
                  <a:pt x="30" y="10"/>
                </a:lnTo>
                <a:lnTo>
                  <a:pt x="30" y="44"/>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36" name="Freeform 136">
            <a:extLst>
              <a:ext uri="{FF2B5EF4-FFF2-40B4-BE49-F238E27FC236}">
                <a16:creationId xmlns:a16="http://schemas.microsoft.com/office/drawing/2014/main" id="{47E149AE-DDE5-4E56-9CFB-52C2EB0AC393}"/>
              </a:ext>
            </a:extLst>
          </p:cNvPr>
          <p:cNvSpPr>
            <a:spLocks/>
          </p:cNvSpPr>
          <p:nvPr/>
        </p:nvSpPr>
        <p:spPr bwMode="auto">
          <a:xfrm>
            <a:off x="8748185" y="3685118"/>
            <a:ext cx="61383" cy="63500"/>
          </a:xfrm>
          <a:custGeom>
            <a:avLst/>
            <a:gdLst>
              <a:gd name="T0" fmla="*/ 0 w 30"/>
              <a:gd name="T1" fmla="*/ 46837 h 30"/>
              <a:gd name="T2" fmla="*/ 23419 w 30"/>
              <a:gd name="T3" fmla="*/ 0 h 30"/>
              <a:gd name="T4" fmla="*/ 46837 w 30"/>
              <a:gd name="T5" fmla="*/ 46837 h 30"/>
              <a:gd name="T6" fmla="*/ 23419 w 30"/>
              <a:gd name="T7" fmla="*/ 31225 h 30"/>
              <a:gd name="T8" fmla="*/ 0 w 30"/>
              <a:gd name="T9" fmla="*/ 46837 h 3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 h="30">
                <a:moveTo>
                  <a:pt x="0" y="30"/>
                </a:moveTo>
                <a:lnTo>
                  <a:pt x="15" y="0"/>
                </a:lnTo>
                <a:lnTo>
                  <a:pt x="30" y="30"/>
                </a:lnTo>
                <a:lnTo>
                  <a:pt x="15" y="20"/>
                </a:lnTo>
                <a:lnTo>
                  <a:pt x="0" y="3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37" name="Freeform 137">
            <a:extLst>
              <a:ext uri="{FF2B5EF4-FFF2-40B4-BE49-F238E27FC236}">
                <a16:creationId xmlns:a16="http://schemas.microsoft.com/office/drawing/2014/main" id="{FD901223-18F7-47B0-8D72-9D9B580DE2E2}"/>
              </a:ext>
            </a:extLst>
          </p:cNvPr>
          <p:cNvSpPr>
            <a:spLocks noEditPoints="1"/>
          </p:cNvSpPr>
          <p:nvPr/>
        </p:nvSpPr>
        <p:spPr bwMode="auto">
          <a:xfrm>
            <a:off x="8691034" y="3598334"/>
            <a:ext cx="169333" cy="243417"/>
          </a:xfrm>
          <a:custGeom>
            <a:avLst/>
            <a:gdLst>
              <a:gd name="T0" fmla="*/ 88040 w 79"/>
              <a:gd name="T1" fmla="*/ 0 h 118"/>
              <a:gd name="T2" fmla="*/ 30414 w 79"/>
              <a:gd name="T3" fmla="*/ 40248 h 118"/>
              <a:gd name="T4" fmla="*/ 17608 w 79"/>
              <a:gd name="T5" fmla="*/ 49535 h 118"/>
              <a:gd name="T6" fmla="*/ 3201 w 79"/>
              <a:gd name="T7" fmla="*/ 75851 h 118"/>
              <a:gd name="T8" fmla="*/ 0 w 79"/>
              <a:gd name="T9" fmla="*/ 91331 h 118"/>
              <a:gd name="T10" fmla="*/ 8004 w 79"/>
              <a:gd name="T11" fmla="*/ 122291 h 118"/>
              <a:gd name="T12" fmla="*/ 30414 w 79"/>
              <a:gd name="T13" fmla="*/ 142414 h 118"/>
              <a:gd name="T14" fmla="*/ 88040 w 79"/>
              <a:gd name="T15" fmla="*/ 182662 h 118"/>
              <a:gd name="T16" fmla="*/ 97645 w 79"/>
              <a:gd name="T17" fmla="*/ 142414 h 118"/>
              <a:gd name="T18" fmla="*/ 118454 w 79"/>
              <a:gd name="T19" fmla="*/ 122291 h 118"/>
              <a:gd name="T20" fmla="*/ 126458 w 79"/>
              <a:gd name="T21" fmla="*/ 91331 h 118"/>
              <a:gd name="T22" fmla="*/ 124857 w 79"/>
              <a:gd name="T23" fmla="*/ 75851 h 118"/>
              <a:gd name="T24" fmla="*/ 108850 w 79"/>
              <a:gd name="T25" fmla="*/ 49535 h 118"/>
              <a:gd name="T26" fmla="*/ 97645 w 79"/>
              <a:gd name="T27" fmla="*/ 40248 h 118"/>
              <a:gd name="T28" fmla="*/ 64029 w 79"/>
              <a:gd name="T29" fmla="*/ 136223 h 118"/>
              <a:gd name="T30" fmla="*/ 46421 w 79"/>
              <a:gd name="T31" fmla="*/ 133127 h 118"/>
              <a:gd name="T32" fmla="*/ 30414 w 79"/>
              <a:gd name="T33" fmla="*/ 123839 h 118"/>
              <a:gd name="T34" fmla="*/ 20810 w 79"/>
              <a:gd name="T35" fmla="*/ 108359 h 118"/>
              <a:gd name="T36" fmla="*/ 16007 w 79"/>
              <a:gd name="T37" fmla="*/ 91331 h 118"/>
              <a:gd name="T38" fmla="*/ 16007 w 79"/>
              <a:gd name="T39" fmla="*/ 82043 h 118"/>
              <a:gd name="T40" fmla="*/ 24011 w 79"/>
              <a:gd name="T41" fmla="*/ 66563 h 118"/>
              <a:gd name="T42" fmla="*/ 38418 w 79"/>
              <a:gd name="T43" fmla="*/ 52631 h 118"/>
              <a:gd name="T44" fmla="*/ 54425 w 79"/>
              <a:gd name="T45" fmla="*/ 44892 h 118"/>
              <a:gd name="T46" fmla="*/ 64029 w 79"/>
              <a:gd name="T47" fmla="*/ 44892 h 118"/>
              <a:gd name="T48" fmla="*/ 81637 w 79"/>
              <a:gd name="T49" fmla="*/ 49535 h 118"/>
              <a:gd name="T50" fmla="*/ 97645 w 79"/>
              <a:gd name="T51" fmla="*/ 58823 h 118"/>
              <a:gd name="T52" fmla="*/ 107249 w 79"/>
              <a:gd name="T53" fmla="*/ 74303 h 118"/>
              <a:gd name="T54" fmla="*/ 110451 w 79"/>
              <a:gd name="T55" fmla="*/ 91331 h 118"/>
              <a:gd name="T56" fmla="*/ 110451 w 79"/>
              <a:gd name="T57" fmla="*/ 100619 h 118"/>
              <a:gd name="T58" fmla="*/ 104048 w 79"/>
              <a:gd name="T59" fmla="*/ 116099 h 118"/>
              <a:gd name="T60" fmla="*/ 89641 w 79"/>
              <a:gd name="T61" fmla="*/ 128483 h 118"/>
              <a:gd name="T62" fmla="*/ 73634 w 79"/>
              <a:gd name="T63" fmla="*/ 136223 h 118"/>
              <a:gd name="T64" fmla="*/ 64029 w 79"/>
              <a:gd name="T65" fmla="*/ 136223 h 11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9" h="118">
                <a:moveTo>
                  <a:pt x="61" y="26"/>
                </a:moveTo>
                <a:lnTo>
                  <a:pt x="55" y="0"/>
                </a:lnTo>
                <a:lnTo>
                  <a:pt x="25" y="0"/>
                </a:lnTo>
                <a:lnTo>
                  <a:pt x="19" y="26"/>
                </a:lnTo>
                <a:lnTo>
                  <a:pt x="11" y="32"/>
                </a:lnTo>
                <a:lnTo>
                  <a:pt x="5" y="39"/>
                </a:lnTo>
                <a:lnTo>
                  <a:pt x="2" y="49"/>
                </a:lnTo>
                <a:lnTo>
                  <a:pt x="0" y="59"/>
                </a:lnTo>
                <a:lnTo>
                  <a:pt x="2" y="69"/>
                </a:lnTo>
                <a:lnTo>
                  <a:pt x="5" y="79"/>
                </a:lnTo>
                <a:lnTo>
                  <a:pt x="11" y="86"/>
                </a:lnTo>
                <a:lnTo>
                  <a:pt x="19" y="92"/>
                </a:lnTo>
                <a:lnTo>
                  <a:pt x="25" y="118"/>
                </a:lnTo>
                <a:lnTo>
                  <a:pt x="55" y="118"/>
                </a:lnTo>
                <a:lnTo>
                  <a:pt x="61" y="92"/>
                </a:lnTo>
                <a:lnTo>
                  <a:pt x="68" y="86"/>
                </a:lnTo>
                <a:lnTo>
                  <a:pt x="74" y="79"/>
                </a:lnTo>
                <a:lnTo>
                  <a:pt x="78" y="69"/>
                </a:lnTo>
                <a:lnTo>
                  <a:pt x="79" y="59"/>
                </a:lnTo>
                <a:lnTo>
                  <a:pt x="78" y="49"/>
                </a:lnTo>
                <a:lnTo>
                  <a:pt x="74" y="39"/>
                </a:lnTo>
                <a:lnTo>
                  <a:pt x="68" y="32"/>
                </a:lnTo>
                <a:lnTo>
                  <a:pt x="61" y="26"/>
                </a:lnTo>
                <a:close/>
                <a:moveTo>
                  <a:pt x="40" y="88"/>
                </a:moveTo>
                <a:lnTo>
                  <a:pt x="40" y="88"/>
                </a:lnTo>
                <a:lnTo>
                  <a:pt x="34" y="88"/>
                </a:lnTo>
                <a:lnTo>
                  <a:pt x="29" y="86"/>
                </a:lnTo>
                <a:lnTo>
                  <a:pt x="24" y="83"/>
                </a:lnTo>
                <a:lnTo>
                  <a:pt x="19" y="80"/>
                </a:lnTo>
                <a:lnTo>
                  <a:pt x="15" y="75"/>
                </a:lnTo>
                <a:lnTo>
                  <a:pt x="13" y="70"/>
                </a:lnTo>
                <a:lnTo>
                  <a:pt x="10" y="65"/>
                </a:lnTo>
                <a:lnTo>
                  <a:pt x="10" y="59"/>
                </a:lnTo>
                <a:lnTo>
                  <a:pt x="10" y="53"/>
                </a:lnTo>
                <a:lnTo>
                  <a:pt x="13" y="48"/>
                </a:lnTo>
                <a:lnTo>
                  <a:pt x="15" y="43"/>
                </a:lnTo>
                <a:lnTo>
                  <a:pt x="19" y="38"/>
                </a:lnTo>
                <a:lnTo>
                  <a:pt x="24" y="34"/>
                </a:lnTo>
                <a:lnTo>
                  <a:pt x="29" y="32"/>
                </a:lnTo>
                <a:lnTo>
                  <a:pt x="34" y="29"/>
                </a:lnTo>
                <a:lnTo>
                  <a:pt x="40" y="29"/>
                </a:lnTo>
                <a:lnTo>
                  <a:pt x="46" y="29"/>
                </a:lnTo>
                <a:lnTo>
                  <a:pt x="51" y="32"/>
                </a:lnTo>
                <a:lnTo>
                  <a:pt x="56" y="34"/>
                </a:lnTo>
                <a:lnTo>
                  <a:pt x="61" y="38"/>
                </a:lnTo>
                <a:lnTo>
                  <a:pt x="65" y="43"/>
                </a:lnTo>
                <a:lnTo>
                  <a:pt x="67" y="48"/>
                </a:lnTo>
                <a:lnTo>
                  <a:pt x="69" y="53"/>
                </a:lnTo>
                <a:lnTo>
                  <a:pt x="69" y="59"/>
                </a:lnTo>
                <a:lnTo>
                  <a:pt x="69" y="65"/>
                </a:lnTo>
                <a:lnTo>
                  <a:pt x="67" y="70"/>
                </a:lnTo>
                <a:lnTo>
                  <a:pt x="65" y="75"/>
                </a:lnTo>
                <a:lnTo>
                  <a:pt x="61" y="80"/>
                </a:lnTo>
                <a:lnTo>
                  <a:pt x="56" y="83"/>
                </a:lnTo>
                <a:lnTo>
                  <a:pt x="51" y="86"/>
                </a:lnTo>
                <a:lnTo>
                  <a:pt x="46" y="88"/>
                </a:lnTo>
                <a:lnTo>
                  <a:pt x="40" y="88"/>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38" name="Freeform 138">
            <a:extLst>
              <a:ext uri="{FF2B5EF4-FFF2-40B4-BE49-F238E27FC236}">
                <a16:creationId xmlns:a16="http://schemas.microsoft.com/office/drawing/2014/main" id="{0F534510-6659-4EF2-81B6-4912E379D990}"/>
              </a:ext>
            </a:extLst>
          </p:cNvPr>
          <p:cNvSpPr>
            <a:spLocks/>
          </p:cNvSpPr>
          <p:nvPr/>
        </p:nvSpPr>
        <p:spPr bwMode="auto">
          <a:xfrm>
            <a:off x="8191500" y="3598333"/>
            <a:ext cx="162984" cy="44451"/>
          </a:xfrm>
          <a:custGeom>
            <a:avLst/>
            <a:gdLst>
              <a:gd name="T0" fmla="*/ 14421 w 76"/>
              <a:gd name="T1" fmla="*/ 32787 h 23"/>
              <a:gd name="T2" fmla="*/ 0 w 76"/>
              <a:gd name="T3" fmla="*/ 24234 h 23"/>
              <a:gd name="T4" fmla="*/ 0 w 76"/>
              <a:gd name="T5" fmla="*/ 24234 h 23"/>
              <a:gd name="T6" fmla="*/ 14421 w 76"/>
              <a:gd name="T7" fmla="*/ 12830 h 23"/>
              <a:gd name="T8" fmla="*/ 27239 w 76"/>
              <a:gd name="T9" fmla="*/ 7128 h 23"/>
              <a:gd name="T10" fmla="*/ 43262 w 76"/>
              <a:gd name="T11" fmla="*/ 1426 h 23"/>
              <a:gd name="T12" fmla="*/ 60887 w 76"/>
              <a:gd name="T13" fmla="*/ 0 h 23"/>
              <a:gd name="T14" fmla="*/ 60887 w 76"/>
              <a:gd name="T15" fmla="*/ 0 h 23"/>
              <a:gd name="T16" fmla="*/ 78512 w 76"/>
              <a:gd name="T17" fmla="*/ 1426 h 23"/>
              <a:gd name="T18" fmla="*/ 94535 w 76"/>
              <a:gd name="T19" fmla="*/ 7128 h 23"/>
              <a:gd name="T20" fmla="*/ 108956 w 76"/>
              <a:gd name="T21" fmla="*/ 12830 h 23"/>
              <a:gd name="T22" fmla="*/ 121774 w 76"/>
              <a:gd name="T23" fmla="*/ 24234 h 23"/>
              <a:gd name="T24" fmla="*/ 108956 w 76"/>
              <a:gd name="T25" fmla="*/ 32787 h 23"/>
              <a:gd name="T26" fmla="*/ 108956 w 76"/>
              <a:gd name="T27" fmla="*/ 32787 h 23"/>
              <a:gd name="T28" fmla="*/ 99342 w 76"/>
              <a:gd name="T29" fmla="*/ 25659 h 23"/>
              <a:gd name="T30" fmla="*/ 88126 w 76"/>
              <a:gd name="T31" fmla="*/ 18532 h 23"/>
              <a:gd name="T32" fmla="*/ 75308 w 76"/>
              <a:gd name="T33" fmla="*/ 15681 h 23"/>
              <a:gd name="T34" fmla="*/ 60887 w 76"/>
              <a:gd name="T35" fmla="*/ 12830 h 23"/>
              <a:gd name="T36" fmla="*/ 60887 w 76"/>
              <a:gd name="T37" fmla="*/ 12830 h 23"/>
              <a:gd name="T38" fmla="*/ 46466 w 76"/>
              <a:gd name="T39" fmla="*/ 15681 h 23"/>
              <a:gd name="T40" fmla="*/ 35250 w 76"/>
              <a:gd name="T41" fmla="*/ 18532 h 23"/>
              <a:gd name="T42" fmla="*/ 24034 w 76"/>
              <a:gd name="T43" fmla="*/ 25659 h 23"/>
              <a:gd name="T44" fmla="*/ 14421 w 76"/>
              <a:gd name="T45" fmla="*/ 32787 h 23"/>
              <a:gd name="T46" fmla="*/ 14421 w 76"/>
              <a:gd name="T47" fmla="*/ 32787 h 2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6" h="23">
                <a:moveTo>
                  <a:pt x="9" y="23"/>
                </a:moveTo>
                <a:lnTo>
                  <a:pt x="0" y="17"/>
                </a:lnTo>
                <a:lnTo>
                  <a:pt x="9" y="9"/>
                </a:lnTo>
                <a:lnTo>
                  <a:pt x="17" y="5"/>
                </a:lnTo>
                <a:lnTo>
                  <a:pt x="27" y="1"/>
                </a:lnTo>
                <a:lnTo>
                  <a:pt x="38" y="0"/>
                </a:lnTo>
                <a:lnTo>
                  <a:pt x="49" y="1"/>
                </a:lnTo>
                <a:lnTo>
                  <a:pt x="59" y="5"/>
                </a:lnTo>
                <a:lnTo>
                  <a:pt x="68" y="9"/>
                </a:lnTo>
                <a:lnTo>
                  <a:pt x="76" y="17"/>
                </a:lnTo>
                <a:lnTo>
                  <a:pt x="68" y="23"/>
                </a:lnTo>
                <a:lnTo>
                  <a:pt x="62" y="18"/>
                </a:lnTo>
                <a:lnTo>
                  <a:pt x="55" y="13"/>
                </a:lnTo>
                <a:lnTo>
                  <a:pt x="47" y="11"/>
                </a:lnTo>
                <a:lnTo>
                  <a:pt x="38" y="9"/>
                </a:lnTo>
                <a:lnTo>
                  <a:pt x="29" y="11"/>
                </a:lnTo>
                <a:lnTo>
                  <a:pt x="22" y="13"/>
                </a:lnTo>
                <a:lnTo>
                  <a:pt x="15" y="18"/>
                </a:lnTo>
                <a:lnTo>
                  <a:pt x="9" y="23"/>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39" name="Freeform 139">
            <a:extLst>
              <a:ext uri="{FF2B5EF4-FFF2-40B4-BE49-F238E27FC236}">
                <a16:creationId xmlns:a16="http://schemas.microsoft.com/office/drawing/2014/main" id="{2F0A67FB-6E94-473A-BFC5-DDB66FEC1C60}"/>
              </a:ext>
            </a:extLst>
          </p:cNvPr>
          <p:cNvSpPr>
            <a:spLocks/>
          </p:cNvSpPr>
          <p:nvPr/>
        </p:nvSpPr>
        <p:spPr bwMode="auto">
          <a:xfrm>
            <a:off x="8223251" y="3636433"/>
            <a:ext cx="99483" cy="35984"/>
          </a:xfrm>
          <a:custGeom>
            <a:avLst/>
            <a:gdLst>
              <a:gd name="T0" fmla="*/ 62182 w 47"/>
              <a:gd name="T1" fmla="*/ 28102 h 18"/>
              <a:gd name="T2" fmla="*/ 62182 w 47"/>
              <a:gd name="T3" fmla="*/ 28102 h 18"/>
              <a:gd name="T4" fmla="*/ 55804 w 47"/>
              <a:gd name="T5" fmla="*/ 23418 h 18"/>
              <a:gd name="T6" fmla="*/ 51021 w 47"/>
              <a:gd name="T7" fmla="*/ 20296 h 18"/>
              <a:gd name="T8" fmla="*/ 44643 w 47"/>
              <a:gd name="T9" fmla="*/ 15612 h 18"/>
              <a:gd name="T10" fmla="*/ 36671 w 47"/>
              <a:gd name="T11" fmla="*/ 15612 h 18"/>
              <a:gd name="T12" fmla="*/ 36671 w 47"/>
              <a:gd name="T13" fmla="*/ 15612 h 18"/>
              <a:gd name="T14" fmla="*/ 28699 w 47"/>
              <a:gd name="T15" fmla="*/ 15612 h 18"/>
              <a:gd name="T16" fmla="*/ 22322 w 47"/>
              <a:gd name="T17" fmla="*/ 20296 h 18"/>
              <a:gd name="T18" fmla="*/ 17538 w 47"/>
              <a:gd name="T19" fmla="*/ 23418 h 18"/>
              <a:gd name="T20" fmla="*/ 11161 w 47"/>
              <a:gd name="T21" fmla="*/ 28102 h 18"/>
              <a:gd name="T22" fmla="*/ 0 w 47"/>
              <a:gd name="T23" fmla="*/ 20296 h 18"/>
              <a:gd name="T24" fmla="*/ 0 w 47"/>
              <a:gd name="T25" fmla="*/ 20296 h 18"/>
              <a:gd name="T26" fmla="*/ 7972 w 47"/>
              <a:gd name="T27" fmla="*/ 12490 h 18"/>
              <a:gd name="T28" fmla="*/ 15944 w 47"/>
              <a:gd name="T29" fmla="*/ 6245 h 18"/>
              <a:gd name="T30" fmla="*/ 25510 w 47"/>
              <a:gd name="T31" fmla="*/ 3122 h 18"/>
              <a:gd name="T32" fmla="*/ 36671 w 47"/>
              <a:gd name="T33" fmla="*/ 0 h 18"/>
              <a:gd name="T34" fmla="*/ 36671 w 47"/>
              <a:gd name="T35" fmla="*/ 0 h 18"/>
              <a:gd name="T36" fmla="*/ 49427 w 47"/>
              <a:gd name="T37" fmla="*/ 3122 h 18"/>
              <a:gd name="T38" fmla="*/ 58993 w 47"/>
              <a:gd name="T39" fmla="*/ 6245 h 18"/>
              <a:gd name="T40" fmla="*/ 66965 w 47"/>
              <a:gd name="T41" fmla="*/ 12490 h 18"/>
              <a:gd name="T42" fmla="*/ 74937 w 47"/>
              <a:gd name="T43" fmla="*/ 20296 h 18"/>
              <a:gd name="T44" fmla="*/ 62182 w 47"/>
              <a:gd name="T45" fmla="*/ 28102 h 1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47" h="18">
                <a:moveTo>
                  <a:pt x="39" y="18"/>
                </a:moveTo>
                <a:lnTo>
                  <a:pt x="39" y="18"/>
                </a:lnTo>
                <a:lnTo>
                  <a:pt x="35" y="15"/>
                </a:lnTo>
                <a:lnTo>
                  <a:pt x="32" y="13"/>
                </a:lnTo>
                <a:lnTo>
                  <a:pt x="28" y="10"/>
                </a:lnTo>
                <a:lnTo>
                  <a:pt x="23" y="10"/>
                </a:lnTo>
                <a:lnTo>
                  <a:pt x="18" y="10"/>
                </a:lnTo>
                <a:lnTo>
                  <a:pt x="14" y="13"/>
                </a:lnTo>
                <a:lnTo>
                  <a:pt x="11" y="15"/>
                </a:lnTo>
                <a:lnTo>
                  <a:pt x="7" y="18"/>
                </a:lnTo>
                <a:lnTo>
                  <a:pt x="0" y="13"/>
                </a:lnTo>
                <a:lnTo>
                  <a:pt x="5" y="8"/>
                </a:lnTo>
                <a:lnTo>
                  <a:pt x="10" y="4"/>
                </a:lnTo>
                <a:lnTo>
                  <a:pt x="16" y="2"/>
                </a:lnTo>
                <a:lnTo>
                  <a:pt x="23" y="0"/>
                </a:lnTo>
                <a:lnTo>
                  <a:pt x="31" y="2"/>
                </a:lnTo>
                <a:lnTo>
                  <a:pt x="37" y="4"/>
                </a:lnTo>
                <a:lnTo>
                  <a:pt x="42" y="8"/>
                </a:lnTo>
                <a:lnTo>
                  <a:pt x="47" y="13"/>
                </a:lnTo>
                <a:lnTo>
                  <a:pt x="39" y="18"/>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40" name="Freeform 140">
            <a:extLst>
              <a:ext uri="{FF2B5EF4-FFF2-40B4-BE49-F238E27FC236}">
                <a16:creationId xmlns:a16="http://schemas.microsoft.com/office/drawing/2014/main" id="{F6729E61-200F-4D97-8E51-F5A474E3B2B1}"/>
              </a:ext>
            </a:extLst>
          </p:cNvPr>
          <p:cNvSpPr>
            <a:spLocks noEditPoints="1"/>
          </p:cNvSpPr>
          <p:nvPr/>
        </p:nvSpPr>
        <p:spPr bwMode="auto">
          <a:xfrm>
            <a:off x="8223251" y="3685118"/>
            <a:ext cx="99483" cy="143933"/>
          </a:xfrm>
          <a:custGeom>
            <a:avLst/>
            <a:gdLst>
              <a:gd name="T0" fmla="*/ 49458 w 50"/>
              <a:gd name="T1" fmla="*/ 60887 h 69"/>
              <a:gd name="T2" fmla="*/ 74937 w 50"/>
              <a:gd name="T3" fmla="*/ 49959 h 69"/>
              <a:gd name="T4" fmla="*/ 74937 w 50"/>
              <a:gd name="T5" fmla="*/ 15612 h 69"/>
              <a:gd name="T6" fmla="*/ 70441 w 50"/>
              <a:gd name="T7" fmla="*/ 3122 h 69"/>
              <a:gd name="T8" fmla="*/ 59950 w 50"/>
              <a:gd name="T9" fmla="*/ 0 h 69"/>
              <a:gd name="T10" fmla="*/ 14987 w 50"/>
              <a:gd name="T11" fmla="*/ 0 h 69"/>
              <a:gd name="T12" fmla="*/ 4496 w 50"/>
              <a:gd name="T13" fmla="*/ 3122 h 69"/>
              <a:gd name="T14" fmla="*/ 0 w 50"/>
              <a:gd name="T15" fmla="*/ 15612 h 69"/>
              <a:gd name="T16" fmla="*/ 0 w 50"/>
              <a:gd name="T17" fmla="*/ 92112 h 69"/>
              <a:gd name="T18" fmla="*/ 4496 w 50"/>
              <a:gd name="T19" fmla="*/ 104602 h 69"/>
              <a:gd name="T20" fmla="*/ 14987 w 50"/>
              <a:gd name="T21" fmla="*/ 107724 h 69"/>
              <a:gd name="T22" fmla="*/ 59950 w 50"/>
              <a:gd name="T23" fmla="*/ 107724 h 69"/>
              <a:gd name="T24" fmla="*/ 70441 w 50"/>
              <a:gd name="T25" fmla="*/ 104602 h 69"/>
              <a:gd name="T26" fmla="*/ 74937 w 50"/>
              <a:gd name="T27" fmla="*/ 92112 h 69"/>
              <a:gd name="T28" fmla="*/ 37469 w 50"/>
              <a:gd name="T29" fmla="*/ 79622 h 69"/>
              <a:gd name="T30" fmla="*/ 34471 w 50"/>
              <a:gd name="T31" fmla="*/ 79622 h 69"/>
              <a:gd name="T32" fmla="*/ 28476 w 50"/>
              <a:gd name="T33" fmla="*/ 73377 h 69"/>
              <a:gd name="T34" fmla="*/ 28476 w 50"/>
              <a:gd name="T35" fmla="*/ 68694 h 69"/>
              <a:gd name="T36" fmla="*/ 29975 w 50"/>
              <a:gd name="T37" fmla="*/ 60887 h 69"/>
              <a:gd name="T38" fmla="*/ 37469 w 50"/>
              <a:gd name="T39" fmla="*/ 59326 h 69"/>
              <a:gd name="T40" fmla="*/ 41965 w 50"/>
              <a:gd name="T41" fmla="*/ 59326 h 69"/>
              <a:gd name="T42" fmla="*/ 46461 w 50"/>
              <a:gd name="T43" fmla="*/ 65571 h 69"/>
              <a:gd name="T44" fmla="*/ 46461 w 50"/>
              <a:gd name="T45" fmla="*/ 68694 h 69"/>
              <a:gd name="T46" fmla="*/ 44962 w 50"/>
              <a:gd name="T47" fmla="*/ 76500 h 69"/>
              <a:gd name="T48" fmla="*/ 37469 w 50"/>
              <a:gd name="T49" fmla="*/ 79622 h 69"/>
              <a:gd name="T50" fmla="*/ 37469 w 50"/>
              <a:gd name="T51" fmla="*/ 48398 h 69"/>
              <a:gd name="T52" fmla="*/ 34471 w 50"/>
              <a:gd name="T53" fmla="*/ 48398 h 69"/>
              <a:gd name="T54" fmla="*/ 28476 w 50"/>
              <a:gd name="T55" fmla="*/ 42153 h 69"/>
              <a:gd name="T56" fmla="*/ 28476 w 50"/>
              <a:gd name="T57" fmla="*/ 39030 h 69"/>
              <a:gd name="T58" fmla="*/ 29975 w 50"/>
              <a:gd name="T59" fmla="*/ 31224 h 69"/>
              <a:gd name="T60" fmla="*/ 37469 w 50"/>
              <a:gd name="T61" fmla="*/ 28102 h 69"/>
              <a:gd name="T62" fmla="*/ 41965 w 50"/>
              <a:gd name="T63" fmla="*/ 28102 h 69"/>
              <a:gd name="T64" fmla="*/ 46461 w 50"/>
              <a:gd name="T65" fmla="*/ 34347 h 69"/>
              <a:gd name="T66" fmla="*/ 46461 w 50"/>
              <a:gd name="T67" fmla="*/ 39030 h 69"/>
              <a:gd name="T68" fmla="*/ 44962 w 50"/>
              <a:gd name="T69" fmla="*/ 46837 h 69"/>
              <a:gd name="T70" fmla="*/ 37469 w 50"/>
              <a:gd name="T71" fmla="*/ 48398 h 6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0" h="69">
                <a:moveTo>
                  <a:pt x="50" y="57"/>
                </a:moveTo>
                <a:lnTo>
                  <a:pt x="33" y="39"/>
                </a:lnTo>
                <a:lnTo>
                  <a:pt x="44" y="28"/>
                </a:lnTo>
                <a:lnTo>
                  <a:pt x="50" y="32"/>
                </a:lnTo>
                <a:lnTo>
                  <a:pt x="50" y="10"/>
                </a:lnTo>
                <a:lnTo>
                  <a:pt x="49" y="6"/>
                </a:lnTo>
                <a:lnTo>
                  <a:pt x="47" y="2"/>
                </a:lnTo>
                <a:lnTo>
                  <a:pt x="44" y="1"/>
                </a:lnTo>
                <a:lnTo>
                  <a:pt x="40" y="0"/>
                </a:lnTo>
                <a:lnTo>
                  <a:pt x="10" y="0"/>
                </a:lnTo>
                <a:lnTo>
                  <a:pt x="7" y="1"/>
                </a:lnTo>
                <a:lnTo>
                  <a:pt x="3" y="2"/>
                </a:lnTo>
                <a:lnTo>
                  <a:pt x="2" y="6"/>
                </a:lnTo>
                <a:lnTo>
                  <a:pt x="0" y="10"/>
                </a:lnTo>
                <a:lnTo>
                  <a:pt x="0" y="59"/>
                </a:lnTo>
                <a:lnTo>
                  <a:pt x="2" y="63"/>
                </a:lnTo>
                <a:lnTo>
                  <a:pt x="3" y="67"/>
                </a:lnTo>
                <a:lnTo>
                  <a:pt x="7" y="68"/>
                </a:lnTo>
                <a:lnTo>
                  <a:pt x="10" y="69"/>
                </a:lnTo>
                <a:lnTo>
                  <a:pt x="40" y="69"/>
                </a:lnTo>
                <a:lnTo>
                  <a:pt x="44" y="68"/>
                </a:lnTo>
                <a:lnTo>
                  <a:pt x="47" y="67"/>
                </a:lnTo>
                <a:lnTo>
                  <a:pt x="49" y="63"/>
                </a:lnTo>
                <a:lnTo>
                  <a:pt x="50" y="59"/>
                </a:lnTo>
                <a:lnTo>
                  <a:pt x="50" y="57"/>
                </a:lnTo>
                <a:close/>
                <a:moveTo>
                  <a:pt x="25" y="51"/>
                </a:moveTo>
                <a:lnTo>
                  <a:pt x="25" y="51"/>
                </a:lnTo>
                <a:lnTo>
                  <a:pt x="23" y="51"/>
                </a:lnTo>
                <a:lnTo>
                  <a:pt x="20" y="49"/>
                </a:lnTo>
                <a:lnTo>
                  <a:pt x="19" y="47"/>
                </a:lnTo>
                <a:lnTo>
                  <a:pt x="19" y="44"/>
                </a:lnTo>
                <a:lnTo>
                  <a:pt x="19" y="42"/>
                </a:lnTo>
                <a:lnTo>
                  <a:pt x="20" y="39"/>
                </a:lnTo>
                <a:lnTo>
                  <a:pt x="23" y="38"/>
                </a:lnTo>
                <a:lnTo>
                  <a:pt x="25" y="38"/>
                </a:lnTo>
                <a:lnTo>
                  <a:pt x="28" y="38"/>
                </a:lnTo>
                <a:lnTo>
                  <a:pt x="30" y="39"/>
                </a:lnTo>
                <a:lnTo>
                  <a:pt x="31" y="42"/>
                </a:lnTo>
                <a:lnTo>
                  <a:pt x="31" y="44"/>
                </a:lnTo>
                <a:lnTo>
                  <a:pt x="31" y="47"/>
                </a:lnTo>
                <a:lnTo>
                  <a:pt x="30" y="49"/>
                </a:lnTo>
                <a:lnTo>
                  <a:pt x="28" y="51"/>
                </a:lnTo>
                <a:lnTo>
                  <a:pt x="25" y="51"/>
                </a:lnTo>
                <a:close/>
                <a:moveTo>
                  <a:pt x="25" y="31"/>
                </a:moveTo>
                <a:lnTo>
                  <a:pt x="25" y="31"/>
                </a:lnTo>
                <a:lnTo>
                  <a:pt x="23" y="31"/>
                </a:lnTo>
                <a:lnTo>
                  <a:pt x="20" y="30"/>
                </a:lnTo>
                <a:lnTo>
                  <a:pt x="19" y="27"/>
                </a:lnTo>
                <a:lnTo>
                  <a:pt x="19" y="25"/>
                </a:lnTo>
                <a:lnTo>
                  <a:pt x="19" y="22"/>
                </a:lnTo>
                <a:lnTo>
                  <a:pt x="20" y="20"/>
                </a:lnTo>
                <a:lnTo>
                  <a:pt x="23" y="18"/>
                </a:lnTo>
                <a:lnTo>
                  <a:pt x="25" y="18"/>
                </a:lnTo>
                <a:lnTo>
                  <a:pt x="28" y="18"/>
                </a:lnTo>
                <a:lnTo>
                  <a:pt x="30" y="20"/>
                </a:lnTo>
                <a:lnTo>
                  <a:pt x="31" y="22"/>
                </a:lnTo>
                <a:lnTo>
                  <a:pt x="31" y="25"/>
                </a:lnTo>
                <a:lnTo>
                  <a:pt x="31" y="27"/>
                </a:lnTo>
                <a:lnTo>
                  <a:pt x="30" y="30"/>
                </a:lnTo>
                <a:lnTo>
                  <a:pt x="28" y="31"/>
                </a:lnTo>
                <a:lnTo>
                  <a:pt x="25" y="31"/>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41" name="Freeform 141">
            <a:extLst>
              <a:ext uri="{FF2B5EF4-FFF2-40B4-BE49-F238E27FC236}">
                <a16:creationId xmlns:a16="http://schemas.microsoft.com/office/drawing/2014/main" id="{A213CB5C-441B-4109-A3AF-9777365B7FBA}"/>
              </a:ext>
            </a:extLst>
          </p:cNvPr>
          <p:cNvSpPr>
            <a:spLocks/>
          </p:cNvSpPr>
          <p:nvPr/>
        </p:nvSpPr>
        <p:spPr bwMode="auto">
          <a:xfrm>
            <a:off x="8303685" y="3710518"/>
            <a:ext cx="80433" cy="131233"/>
          </a:xfrm>
          <a:custGeom>
            <a:avLst/>
            <a:gdLst>
              <a:gd name="T0" fmla="*/ 23418 w 39"/>
              <a:gd name="T1" fmla="*/ 0 h 64"/>
              <a:gd name="T2" fmla="*/ 46837 w 39"/>
              <a:gd name="T3" fmla="*/ 23052 h 64"/>
              <a:gd name="T4" fmla="*/ 46837 w 39"/>
              <a:gd name="T5" fmla="*/ 59936 h 64"/>
              <a:gd name="T6" fmla="*/ 60888 w 39"/>
              <a:gd name="T7" fmla="*/ 98357 h 64"/>
              <a:gd name="T8" fmla="*/ 23418 w 39"/>
              <a:gd name="T9" fmla="*/ 98357 h 64"/>
              <a:gd name="T10" fmla="*/ 23418 w 39"/>
              <a:gd name="T11" fmla="*/ 67620 h 64"/>
              <a:gd name="T12" fmla="*/ 0 w 39"/>
              <a:gd name="T13" fmla="*/ 44568 h 64"/>
              <a:gd name="T14" fmla="*/ 7806 w 39"/>
              <a:gd name="T15" fmla="*/ 38421 h 64"/>
              <a:gd name="T16" fmla="*/ 23418 w 39"/>
              <a:gd name="T17" fmla="*/ 44568 h 64"/>
              <a:gd name="T18" fmla="*/ 23418 w 39"/>
              <a:gd name="T19" fmla="*/ 0 h 6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9" h="64">
                <a:moveTo>
                  <a:pt x="15" y="0"/>
                </a:moveTo>
                <a:lnTo>
                  <a:pt x="30" y="15"/>
                </a:lnTo>
                <a:lnTo>
                  <a:pt x="30" y="39"/>
                </a:lnTo>
                <a:lnTo>
                  <a:pt x="39" y="64"/>
                </a:lnTo>
                <a:lnTo>
                  <a:pt x="15" y="64"/>
                </a:lnTo>
                <a:lnTo>
                  <a:pt x="15" y="44"/>
                </a:lnTo>
                <a:lnTo>
                  <a:pt x="0" y="29"/>
                </a:lnTo>
                <a:lnTo>
                  <a:pt x="5" y="25"/>
                </a:lnTo>
                <a:lnTo>
                  <a:pt x="15" y="29"/>
                </a:lnTo>
                <a:lnTo>
                  <a:pt x="15"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42" name="Freeform 142">
            <a:extLst>
              <a:ext uri="{FF2B5EF4-FFF2-40B4-BE49-F238E27FC236}">
                <a16:creationId xmlns:a16="http://schemas.microsoft.com/office/drawing/2014/main" id="{75E1AAD1-D41C-4583-A13A-D66B5797C1D6}"/>
              </a:ext>
            </a:extLst>
          </p:cNvPr>
          <p:cNvSpPr>
            <a:spLocks/>
          </p:cNvSpPr>
          <p:nvPr/>
        </p:nvSpPr>
        <p:spPr bwMode="auto">
          <a:xfrm>
            <a:off x="9709151" y="3742267"/>
            <a:ext cx="61383" cy="25400"/>
          </a:xfrm>
          <a:custGeom>
            <a:avLst/>
            <a:gdLst>
              <a:gd name="T0" fmla="*/ 0 w 29"/>
              <a:gd name="T1" fmla="*/ 18734 h 14"/>
              <a:gd name="T2" fmla="*/ 0 w 29"/>
              <a:gd name="T3" fmla="*/ 18734 h 14"/>
              <a:gd name="T4" fmla="*/ 1615 w 29"/>
              <a:gd name="T5" fmla="*/ 10705 h 14"/>
              <a:gd name="T6" fmla="*/ 4845 w 29"/>
              <a:gd name="T7" fmla="*/ 4014 h 14"/>
              <a:gd name="T8" fmla="*/ 12921 w 29"/>
              <a:gd name="T9" fmla="*/ 1338 h 14"/>
              <a:gd name="T10" fmla="*/ 24226 w 29"/>
              <a:gd name="T11" fmla="*/ 0 h 14"/>
              <a:gd name="T12" fmla="*/ 24226 w 29"/>
              <a:gd name="T13" fmla="*/ 0 h 14"/>
              <a:gd name="T14" fmla="*/ 24226 w 29"/>
              <a:gd name="T15" fmla="*/ 0 h 14"/>
              <a:gd name="T16" fmla="*/ 33916 w 29"/>
              <a:gd name="T17" fmla="*/ 1338 h 14"/>
              <a:gd name="T18" fmla="*/ 41992 w 29"/>
              <a:gd name="T19" fmla="*/ 4014 h 14"/>
              <a:gd name="T20" fmla="*/ 45222 w 29"/>
              <a:gd name="T21" fmla="*/ 10705 h 14"/>
              <a:gd name="T22" fmla="*/ 46837 w 29"/>
              <a:gd name="T23" fmla="*/ 18734 h 14"/>
              <a:gd name="T24" fmla="*/ 0 w 29"/>
              <a:gd name="T25" fmla="*/ 18734 h 1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9" h="14">
                <a:moveTo>
                  <a:pt x="0" y="14"/>
                </a:moveTo>
                <a:lnTo>
                  <a:pt x="0" y="14"/>
                </a:lnTo>
                <a:lnTo>
                  <a:pt x="1" y="8"/>
                </a:lnTo>
                <a:lnTo>
                  <a:pt x="3" y="3"/>
                </a:lnTo>
                <a:lnTo>
                  <a:pt x="8" y="1"/>
                </a:lnTo>
                <a:lnTo>
                  <a:pt x="15" y="0"/>
                </a:lnTo>
                <a:lnTo>
                  <a:pt x="21" y="1"/>
                </a:lnTo>
                <a:lnTo>
                  <a:pt x="26" y="3"/>
                </a:lnTo>
                <a:lnTo>
                  <a:pt x="28" y="8"/>
                </a:lnTo>
                <a:lnTo>
                  <a:pt x="29" y="14"/>
                </a:lnTo>
                <a:lnTo>
                  <a:pt x="0" y="14"/>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43" name="Freeform 143">
            <a:extLst>
              <a:ext uri="{FF2B5EF4-FFF2-40B4-BE49-F238E27FC236}">
                <a16:creationId xmlns:a16="http://schemas.microsoft.com/office/drawing/2014/main" id="{C74B1C52-7162-4047-81AD-5F86ECB90021}"/>
              </a:ext>
            </a:extLst>
          </p:cNvPr>
          <p:cNvSpPr>
            <a:spLocks/>
          </p:cNvSpPr>
          <p:nvPr/>
        </p:nvSpPr>
        <p:spPr bwMode="auto">
          <a:xfrm>
            <a:off x="9721851" y="3685118"/>
            <a:ext cx="38100" cy="44449"/>
          </a:xfrm>
          <a:custGeom>
            <a:avLst/>
            <a:gdLst>
              <a:gd name="T0" fmla="*/ 28102 w 19"/>
              <a:gd name="T1" fmla="*/ 16394 h 20"/>
              <a:gd name="T2" fmla="*/ 28102 w 19"/>
              <a:gd name="T3" fmla="*/ 16394 h 20"/>
              <a:gd name="T4" fmla="*/ 26623 w 19"/>
              <a:gd name="T5" fmla="*/ 22951 h 20"/>
              <a:gd name="T6" fmla="*/ 25144 w 19"/>
              <a:gd name="T7" fmla="*/ 27869 h 20"/>
              <a:gd name="T8" fmla="*/ 19228 w 19"/>
              <a:gd name="T9" fmla="*/ 29508 h 20"/>
              <a:gd name="T10" fmla="*/ 14791 w 19"/>
              <a:gd name="T11" fmla="*/ 32787 h 20"/>
              <a:gd name="T12" fmla="*/ 14791 w 19"/>
              <a:gd name="T13" fmla="*/ 32787 h 20"/>
              <a:gd name="T14" fmla="*/ 8874 w 19"/>
              <a:gd name="T15" fmla="*/ 29508 h 20"/>
              <a:gd name="T16" fmla="*/ 2958 w 19"/>
              <a:gd name="T17" fmla="*/ 27869 h 20"/>
              <a:gd name="T18" fmla="*/ 1479 w 19"/>
              <a:gd name="T19" fmla="*/ 22951 h 20"/>
              <a:gd name="T20" fmla="*/ 0 w 19"/>
              <a:gd name="T21" fmla="*/ 16394 h 20"/>
              <a:gd name="T22" fmla="*/ 0 w 19"/>
              <a:gd name="T23" fmla="*/ 16394 h 20"/>
              <a:gd name="T24" fmla="*/ 1479 w 19"/>
              <a:gd name="T25" fmla="*/ 9836 h 20"/>
              <a:gd name="T26" fmla="*/ 2958 w 19"/>
              <a:gd name="T27" fmla="*/ 3279 h 20"/>
              <a:gd name="T28" fmla="*/ 8874 w 19"/>
              <a:gd name="T29" fmla="*/ 1639 h 20"/>
              <a:gd name="T30" fmla="*/ 14791 w 19"/>
              <a:gd name="T31" fmla="*/ 0 h 20"/>
              <a:gd name="T32" fmla="*/ 14791 w 19"/>
              <a:gd name="T33" fmla="*/ 0 h 20"/>
              <a:gd name="T34" fmla="*/ 19228 w 19"/>
              <a:gd name="T35" fmla="*/ 1639 h 20"/>
              <a:gd name="T36" fmla="*/ 25144 w 19"/>
              <a:gd name="T37" fmla="*/ 3279 h 20"/>
              <a:gd name="T38" fmla="*/ 26623 w 19"/>
              <a:gd name="T39" fmla="*/ 9836 h 20"/>
              <a:gd name="T40" fmla="*/ 28102 w 19"/>
              <a:gd name="T41" fmla="*/ 16394 h 20"/>
              <a:gd name="T42" fmla="*/ 28102 w 19"/>
              <a:gd name="T43" fmla="*/ 16394 h 2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9" h="20">
                <a:moveTo>
                  <a:pt x="19" y="10"/>
                </a:moveTo>
                <a:lnTo>
                  <a:pt x="19" y="10"/>
                </a:lnTo>
                <a:lnTo>
                  <a:pt x="18" y="14"/>
                </a:lnTo>
                <a:lnTo>
                  <a:pt x="17" y="17"/>
                </a:lnTo>
                <a:lnTo>
                  <a:pt x="13" y="18"/>
                </a:lnTo>
                <a:lnTo>
                  <a:pt x="10" y="20"/>
                </a:lnTo>
                <a:lnTo>
                  <a:pt x="6" y="18"/>
                </a:lnTo>
                <a:lnTo>
                  <a:pt x="2" y="17"/>
                </a:lnTo>
                <a:lnTo>
                  <a:pt x="1" y="14"/>
                </a:lnTo>
                <a:lnTo>
                  <a:pt x="0" y="10"/>
                </a:lnTo>
                <a:lnTo>
                  <a:pt x="1" y="6"/>
                </a:lnTo>
                <a:lnTo>
                  <a:pt x="2" y="2"/>
                </a:lnTo>
                <a:lnTo>
                  <a:pt x="6" y="1"/>
                </a:lnTo>
                <a:lnTo>
                  <a:pt x="10" y="0"/>
                </a:lnTo>
                <a:lnTo>
                  <a:pt x="13" y="1"/>
                </a:lnTo>
                <a:lnTo>
                  <a:pt x="17" y="2"/>
                </a:lnTo>
                <a:lnTo>
                  <a:pt x="18" y="6"/>
                </a:lnTo>
                <a:lnTo>
                  <a:pt x="19" y="1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44" name="Freeform 144">
            <a:extLst>
              <a:ext uri="{FF2B5EF4-FFF2-40B4-BE49-F238E27FC236}">
                <a16:creationId xmlns:a16="http://schemas.microsoft.com/office/drawing/2014/main" id="{B1427EF1-C404-4E91-8062-FDBE6A285057}"/>
              </a:ext>
            </a:extLst>
          </p:cNvPr>
          <p:cNvSpPr>
            <a:spLocks/>
          </p:cNvSpPr>
          <p:nvPr/>
        </p:nvSpPr>
        <p:spPr bwMode="auto">
          <a:xfrm>
            <a:off x="9658351" y="3617385"/>
            <a:ext cx="162983" cy="224367"/>
          </a:xfrm>
          <a:custGeom>
            <a:avLst/>
            <a:gdLst>
              <a:gd name="T0" fmla="*/ 106360 w 79"/>
              <a:gd name="T1" fmla="*/ 54141 h 109"/>
              <a:gd name="T2" fmla="*/ 106360 w 79"/>
              <a:gd name="T3" fmla="*/ 137672 h 109"/>
              <a:gd name="T4" fmla="*/ 15414 w 79"/>
              <a:gd name="T5" fmla="*/ 137672 h 109"/>
              <a:gd name="T6" fmla="*/ 15414 w 79"/>
              <a:gd name="T7" fmla="*/ 30937 h 109"/>
              <a:gd name="T8" fmla="*/ 75531 w 79"/>
              <a:gd name="T9" fmla="*/ 30937 h 109"/>
              <a:gd name="T10" fmla="*/ 75531 w 79"/>
              <a:gd name="T11" fmla="*/ 0 h 109"/>
              <a:gd name="T12" fmla="*/ 15414 w 79"/>
              <a:gd name="T13" fmla="*/ 0 h 109"/>
              <a:gd name="T14" fmla="*/ 15414 w 79"/>
              <a:gd name="T15" fmla="*/ 0 h 109"/>
              <a:gd name="T16" fmla="*/ 9249 w 79"/>
              <a:gd name="T17" fmla="*/ 3094 h 109"/>
              <a:gd name="T18" fmla="*/ 4624 w 79"/>
              <a:gd name="T19" fmla="*/ 4641 h 109"/>
              <a:gd name="T20" fmla="*/ 1541 w 79"/>
              <a:gd name="T21" fmla="*/ 10828 h 109"/>
              <a:gd name="T22" fmla="*/ 0 w 79"/>
              <a:gd name="T23" fmla="*/ 15469 h 109"/>
              <a:gd name="T24" fmla="*/ 0 w 79"/>
              <a:gd name="T25" fmla="*/ 153140 h 109"/>
              <a:gd name="T26" fmla="*/ 0 w 79"/>
              <a:gd name="T27" fmla="*/ 153140 h 109"/>
              <a:gd name="T28" fmla="*/ 1541 w 79"/>
              <a:gd name="T29" fmla="*/ 159328 h 109"/>
              <a:gd name="T30" fmla="*/ 4624 w 79"/>
              <a:gd name="T31" fmla="*/ 163968 h 109"/>
              <a:gd name="T32" fmla="*/ 9249 w 79"/>
              <a:gd name="T33" fmla="*/ 167062 h 109"/>
              <a:gd name="T34" fmla="*/ 15414 w 79"/>
              <a:gd name="T35" fmla="*/ 168609 h 109"/>
              <a:gd name="T36" fmla="*/ 106360 w 79"/>
              <a:gd name="T37" fmla="*/ 168609 h 109"/>
              <a:gd name="T38" fmla="*/ 106360 w 79"/>
              <a:gd name="T39" fmla="*/ 168609 h 109"/>
              <a:gd name="T40" fmla="*/ 112525 w 79"/>
              <a:gd name="T41" fmla="*/ 167062 h 109"/>
              <a:gd name="T42" fmla="*/ 118691 w 79"/>
              <a:gd name="T43" fmla="*/ 163968 h 109"/>
              <a:gd name="T44" fmla="*/ 120233 w 79"/>
              <a:gd name="T45" fmla="*/ 159328 h 109"/>
              <a:gd name="T46" fmla="*/ 121774 w 79"/>
              <a:gd name="T47" fmla="*/ 153140 h 109"/>
              <a:gd name="T48" fmla="*/ 121774 w 79"/>
              <a:gd name="T49" fmla="*/ 54141 h 109"/>
              <a:gd name="T50" fmla="*/ 106360 w 79"/>
              <a:gd name="T51" fmla="*/ 54141 h 10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9" h="109">
                <a:moveTo>
                  <a:pt x="69" y="35"/>
                </a:moveTo>
                <a:lnTo>
                  <a:pt x="69" y="89"/>
                </a:lnTo>
                <a:lnTo>
                  <a:pt x="10" y="89"/>
                </a:lnTo>
                <a:lnTo>
                  <a:pt x="10" y="20"/>
                </a:lnTo>
                <a:lnTo>
                  <a:pt x="49" y="20"/>
                </a:lnTo>
                <a:lnTo>
                  <a:pt x="49" y="0"/>
                </a:lnTo>
                <a:lnTo>
                  <a:pt x="10" y="0"/>
                </a:lnTo>
                <a:lnTo>
                  <a:pt x="6" y="2"/>
                </a:lnTo>
                <a:lnTo>
                  <a:pt x="3" y="3"/>
                </a:lnTo>
                <a:lnTo>
                  <a:pt x="1" y="7"/>
                </a:lnTo>
                <a:lnTo>
                  <a:pt x="0" y="10"/>
                </a:lnTo>
                <a:lnTo>
                  <a:pt x="0" y="99"/>
                </a:lnTo>
                <a:lnTo>
                  <a:pt x="1" y="103"/>
                </a:lnTo>
                <a:lnTo>
                  <a:pt x="3" y="106"/>
                </a:lnTo>
                <a:lnTo>
                  <a:pt x="6" y="108"/>
                </a:lnTo>
                <a:lnTo>
                  <a:pt x="10" y="109"/>
                </a:lnTo>
                <a:lnTo>
                  <a:pt x="69" y="109"/>
                </a:lnTo>
                <a:lnTo>
                  <a:pt x="73" y="108"/>
                </a:lnTo>
                <a:lnTo>
                  <a:pt x="77" y="106"/>
                </a:lnTo>
                <a:lnTo>
                  <a:pt x="78" y="103"/>
                </a:lnTo>
                <a:lnTo>
                  <a:pt x="79" y="99"/>
                </a:lnTo>
                <a:lnTo>
                  <a:pt x="79" y="35"/>
                </a:lnTo>
                <a:lnTo>
                  <a:pt x="69" y="35"/>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45" name="Freeform 145">
            <a:extLst>
              <a:ext uri="{FF2B5EF4-FFF2-40B4-BE49-F238E27FC236}">
                <a16:creationId xmlns:a16="http://schemas.microsoft.com/office/drawing/2014/main" id="{25288B03-D01D-4407-A962-524E6C6DA505}"/>
              </a:ext>
            </a:extLst>
          </p:cNvPr>
          <p:cNvSpPr>
            <a:spLocks/>
          </p:cNvSpPr>
          <p:nvPr/>
        </p:nvSpPr>
        <p:spPr bwMode="auto">
          <a:xfrm>
            <a:off x="9783233" y="3604685"/>
            <a:ext cx="95251" cy="61383"/>
          </a:xfrm>
          <a:custGeom>
            <a:avLst/>
            <a:gdLst>
              <a:gd name="T0" fmla="*/ 46837 w 45"/>
              <a:gd name="T1" fmla="*/ 14536 h 29"/>
              <a:gd name="T2" fmla="*/ 46837 w 45"/>
              <a:gd name="T3" fmla="*/ 6460 h 29"/>
              <a:gd name="T4" fmla="*/ 46837 w 45"/>
              <a:gd name="T5" fmla="*/ 6460 h 29"/>
              <a:gd name="T6" fmla="*/ 46837 w 45"/>
              <a:gd name="T7" fmla="*/ 3230 h 29"/>
              <a:gd name="T8" fmla="*/ 45276 w 45"/>
              <a:gd name="T9" fmla="*/ 1615 h 29"/>
              <a:gd name="T10" fmla="*/ 42154 w 45"/>
              <a:gd name="T11" fmla="*/ 0 h 29"/>
              <a:gd name="T12" fmla="*/ 39031 w 45"/>
              <a:gd name="T13" fmla="*/ 0 h 29"/>
              <a:gd name="T14" fmla="*/ 7806 w 45"/>
              <a:gd name="T15" fmla="*/ 0 h 29"/>
              <a:gd name="T16" fmla="*/ 7806 w 45"/>
              <a:gd name="T17" fmla="*/ 0 h 29"/>
              <a:gd name="T18" fmla="*/ 4684 w 45"/>
              <a:gd name="T19" fmla="*/ 0 h 29"/>
              <a:gd name="T20" fmla="*/ 3122 w 45"/>
              <a:gd name="T21" fmla="*/ 1615 h 29"/>
              <a:gd name="T22" fmla="*/ 0 w 45"/>
              <a:gd name="T23" fmla="*/ 3230 h 29"/>
              <a:gd name="T24" fmla="*/ 0 w 45"/>
              <a:gd name="T25" fmla="*/ 6460 h 29"/>
              <a:gd name="T26" fmla="*/ 0 w 45"/>
              <a:gd name="T27" fmla="*/ 38762 h 29"/>
              <a:gd name="T28" fmla="*/ 0 w 45"/>
              <a:gd name="T29" fmla="*/ 38762 h 29"/>
              <a:gd name="T30" fmla="*/ 0 w 45"/>
              <a:gd name="T31" fmla="*/ 43607 h 29"/>
              <a:gd name="T32" fmla="*/ 3122 w 45"/>
              <a:gd name="T33" fmla="*/ 45222 h 29"/>
              <a:gd name="T34" fmla="*/ 4684 w 45"/>
              <a:gd name="T35" fmla="*/ 46837 h 29"/>
              <a:gd name="T36" fmla="*/ 7806 w 45"/>
              <a:gd name="T37" fmla="*/ 46837 h 29"/>
              <a:gd name="T38" fmla="*/ 39031 w 45"/>
              <a:gd name="T39" fmla="*/ 46837 h 29"/>
              <a:gd name="T40" fmla="*/ 39031 w 45"/>
              <a:gd name="T41" fmla="*/ 46837 h 29"/>
              <a:gd name="T42" fmla="*/ 42154 w 45"/>
              <a:gd name="T43" fmla="*/ 46837 h 29"/>
              <a:gd name="T44" fmla="*/ 45276 w 45"/>
              <a:gd name="T45" fmla="*/ 45222 h 29"/>
              <a:gd name="T46" fmla="*/ 46837 w 45"/>
              <a:gd name="T47" fmla="*/ 43607 h 29"/>
              <a:gd name="T48" fmla="*/ 46837 w 45"/>
              <a:gd name="T49" fmla="*/ 38762 h 29"/>
              <a:gd name="T50" fmla="*/ 46837 w 45"/>
              <a:gd name="T51" fmla="*/ 30686 h 29"/>
              <a:gd name="T52" fmla="*/ 70256 w 45"/>
              <a:gd name="T53" fmla="*/ 38762 h 29"/>
              <a:gd name="T54" fmla="*/ 70256 w 45"/>
              <a:gd name="T55" fmla="*/ 6460 h 29"/>
              <a:gd name="T56" fmla="*/ 46837 w 45"/>
              <a:gd name="T57" fmla="*/ 14536 h 2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45" h="29">
                <a:moveTo>
                  <a:pt x="30" y="9"/>
                </a:moveTo>
                <a:lnTo>
                  <a:pt x="30" y="4"/>
                </a:lnTo>
                <a:lnTo>
                  <a:pt x="30" y="2"/>
                </a:lnTo>
                <a:lnTo>
                  <a:pt x="29" y="1"/>
                </a:lnTo>
                <a:lnTo>
                  <a:pt x="27" y="0"/>
                </a:lnTo>
                <a:lnTo>
                  <a:pt x="25" y="0"/>
                </a:lnTo>
                <a:lnTo>
                  <a:pt x="5" y="0"/>
                </a:lnTo>
                <a:lnTo>
                  <a:pt x="3" y="0"/>
                </a:lnTo>
                <a:lnTo>
                  <a:pt x="2" y="1"/>
                </a:lnTo>
                <a:lnTo>
                  <a:pt x="0" y="2"/>
                </a:lnTo>
                <a:lnTo>
                  <a:pt x="0" y="4"/>
                </a:lnTo>
                <a:lnTo>
                  <a:pt x="0" y="24"/>
                </a:lnTo>
                <a:lnTo>
                  <a:pt x="0" y="27"/>
                </a:lnTo>
                <a:lnTo>
                  <a:pt x="2" y="28"/>
                </a:lnTo>
                <a:lnTo>
                  <a:pt x="3" y="29"/>
                </a:lnTo>
                <a:lnTo>
                  <a:pt x="5" y="29"/>
                </a:lnTo>
                <a:lnTo>
                  <a:pt x="25" y="29"/>
                </a:lnTo>
                <a:lnTo>
                  <a:pt x="27" y="29"/>
                </a:lnTo>
                <a:lnTo>
                  <a:pt x="29" y="28"/>
                </a:lnTo>
                <a:lnTo>
                  <a:pt x="30" y="27"/>
                </a:lnTo>
                <a:lnTo>
                  <a:pt x="30" y="24"/>
                </a:lnTo>
                <a:lnTo>
                  <a:pt x="30" y="19"/>
                </a:lnTo>
                <a:lnTo>
                  <a:pt x="45" y="24"/>
                </a:lnTo>
                <a:lnTo>
                  <a:pt x="45" y="4"/>
                </a:lnTo>
                <a:lnTo>
                  <a:pt x="30" y="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46" name="Freeform 146">
            <a:extLst>
              <a:ext uri="{FF2B5EF4-FFF2-40B4-BE49-F238E27FC236}">
                <a16:creationId xmlns:a16="http://schemas.microsoft.com/office/drawing/2014/main" id="{31A95C44-1DA5-4446-9913-F628BCEFDD1E}"/>
              </a:ext>
            </a:extLst>
          </p:cNvPr>
          <p:cNvSpPr>
            <a:spLocks/>
          </p:cNvSpPr>
          <p:nvPr/>
        </p:nvSpPr>
        <p:spPr bwMode="auto">
          <a:xfrm>
            <a:off x="9184217" y="3655484"/>
            <a:ext cx="175683" cy="124883"/>
          </a:xfrm>
          <a:custGeom>
            <a:avLst/>
            <a:gdLst>
              <a:gd name="T0" fmla="*/ 128019 w 84"/>
              <a:gd name="T1" fmla="*/ 17464 h 59"/>
              <a:gd name="T2" fmla="*/ 128019 w 84"/>
              <a:gd name="T3" fmla="*/ 17464 h 59"/>
              <a:gd name="T4" fmla="*/ 123335 w 84"/>
              <a:gd name="T5" fmla="*/ 15877 h 59"/>
              <a:gd name="T6" fmla="*/ 120213 w 84"/>
              <a:gd name="T7" fmla="*/ 15877 h 59"/>
              <a:gd name="T8" fmla="*/ 99917 w 84"/>
              <a:gd name="T9" fmla="*/ 26990 h 59"/>
              <a:gd name="T10" fmla="*/ 99917 w 84"/>
              <a:gd name="T11" fmla="*/ 15877 h 59"/>
              <a:gd name="T12" fmla="*/ 99917 w 84"/>
              <a:gd name="T13" fmla="*/ 15877 h 59"/>
              <a:gd name="T14" fmla="*/ 98356 w 84"/>
              <a:gd name="T15" fmla="*/ 9526 h 59"/>
              <a:gd name="T16" fmla="*/ 96795 w 84"/>
              <a:gd name="T17" fmla="*/ 4763 h 59"/>
              <a:gd name="T18" fmla="*/ 90550 w 84"/>
              <a:gd name="T19" fmla="*/ 1588 h 59"/>
              <a:gd name="T20" fmla="*/ 84305 w 84"/>
              <a:gd name="T21" fmla="*/ 0 h 59"/>
              <a:gd name="T22" fmla="*/ 15612 w 84"/>
              <a:gd name="T23" fmla="*/ 0 h 59"/>
              <a:gd name="T24" fmla="*/ 15612 w 84"/>
              <a:gd name="T25" fmla="*/ 0 h 59"/>
              <a:gd name="T26" fmla="*/ 9367 w 84"/>
              <a:gd name="T27" fmla="*/ 1588 h 59"/>
              <a:gd name="T28" fmla="*/ 4684 w 84"/>
              <a:gd name="T29" fmla="*/ 4763 h 59"/>
              <a:gd name="T30" fmla="*/ 1561 w 84"/>
              <a:gd name="T31" fmla="*/ 9526 h 59"/>
              <a:gd name="T32" fmla="*/ 0 w 84"/>
              <a:gd name="T33" fmla="*/ 15877 h 59"/>
              <a:gd name="T34" fmla="*/ 0 w 84"/>
              <a:gd name="T35" fmla="*/ 79383 h 59"/>
              <a:gd name="T36" fmla="*/ 0 w 84"/>
              <a:gd name="T37" fmla="*/ 79383 h 59"/>
              <a:gd name="T38" fmla="*/ 1561 w 84"/>
              <a:gd name="T39" fmla="*/ 84146 h 59"/>
              <a:gd name="T40" fmla="*/ 4684 w 84"/>
              <a:gd name="T41" fmla="*/ 90497 h 59"/>
              <a:gd name="T42" fmla="*/ 9367 w 84"/>
              <a:gd name="T43" fmla="*/ 92084 h 59"/>
              <a:gd name="T44" fmla="*/ 15612 w 84"/>
              <a:gd name="T45" fmla="*/ 93672 h 59"/>
              <a:gd name="T46" fmla="*/ 84305 w 84"/>
              <a:gd name="T47" fmla="*/ 93672 h 59"/>
              <a:gd name="T48" fmla="*/ 84305 w 84"/>
              <a:gd name="T49" fmla="*/ 93672 h 59"/>
              <a:gd name="T50" fmla="*/ 90550 w 84"/>
              <a:gd name="T51" fmla="*/ 92084 h 59"/>
              <a:gd name="T52" fmla="*/ 96795 w 84"/>
              <a:gd name="T53" fmla="*/ 90497 h 59"/>
              <a:gd name="T54" fmla="*/ 98356 w 84"/>
              <a:gd name="T55" fmla="*/ 84146 h 59"/>
              <a:gd name="T56" fmla="*/ 99917 w 84"/>
              <a:gd name="T57" fmla="*/ 79383 h 59"/>
              <a:gd name="T58" fmla="*/ 99917 w 84"/>
              <a:gd name="T59" fmla="*/ 66682 h 59"/>
              <a:gd name="T60" fmla="*/ 120213 w 84"/>
              <a:gd name="T61" fmla="*/ 79383 h 59"/>
              <a:gd name="T62" fmla="*/ 120213 w 84"/>
              <a:gd name="T63" fmla="*/ 79383 h 59"/>
              <a:gd name="T64" fmla="*/ 123335 w 84"/>
              <a:gd name="T65" fmla="*/ 79383 h 59"/>
              <a:gd name="T66" fmla="*/ 123335 w 84"/>
              <a:gd name="T67" fmla="*/ 79383 h 59"/>
              <a:gd name="T68" fmla="*/ 128019 w 84"/>
              <a:gd name="T69" fmla="*/ 76208 h 59"/>
              <a:gd name="T70" fmla="*/ 128019 w 84"/>
              <a:gd name="T71" fmla="*/ 76208 h 59"/>
              <a:gd name="T72" fmla="*/ 129580 w 84"/>
              <a:gd name="T73" fmla="*/ 74620 h 59"/>
              <a:gd name="T74" fmla="*/ 131141 w 84"/>
              <a:gd name="T75" fmla="*/ 71445 h 59"/>
              <a:gd name="T76" fmla="*/ 131141 w 84"/>
              <a:gd name="T77" fmla="*/ 23815 h 59"/>
              <a:gd name="T78" fmla="*/ 131141 w 84"/>
              <a:gd name="T79" fmla="*/ 23815 h 59"/>
              <a:gd name="T80" fmla="*/ 129580 w 84"/>
              <a:gd name="T81" fmla="*/ 20640 h 59"/>
              <a:gd name="T82" fmla="*/ 128019 w 84"/>
              <a:gd name="T83" fmla="*/ 17464 h 59"/>
              <a:gd name="T84" fmla="*/ 128019 w 84"/>
              <a:gd name="T85" fmla="*/ 17464 h 5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84" h="59">
                <a:moveTo>
                  <a:pt x="82" y="11"/>
                </a:moveTo>
                <a:lnTo>
                  <a:pt x="82" y="11"/>
                </a:lnTo>
                <a:lnTo>
                  <a:pt x="79" y="10"/>
                </a:lnTo>
                <a:lnTo>
                  <a:pt x="77" y="10"/>
                </a:lnTo>
                <a:lnTo>
                  <a:pt x="64" y="17"/>
                </a:lnTo>
                <a:lnTo>
                  <a:pt x="64" y="10"/>
                </a:lnTo>
                <a:lnTo>
                  <a:pt x="63" y="6"/>
                </a:lnTo>
                <a:lnTo>
                  <a:pt x="62" y="3"/>
                </a:lnTo>
                <a:lnTo>
                  <a:pt x="58" y="1"/>
                </a:lnTo>
                <a:lnTo>
                  <a:pt x="54" y="0"/>
                </a:lnTo>
                <a:lnTo>
                  <a:pt x="10" y="0"/>
                </a:lnTo>
                <a:lnTo>
                  <a:pt x="6" y="1"/>
                </a:lnTo>
                <a:lnTo>
                  <a:pt x="3" y="3"/>
                </a:lnTo>
                <a:lnTo>
                  <a:pt x="1" y="6"/>
                </a:lnTo>
                <a:lnTo>
                  <a:pt x="0" y="10"/>
                </a:lnTo>
                <a:lnTo>
                  <a:pt x="0" y="50"/>
                </a:lnTo>
                <a:lnTo>
                  <a:pt x="1" y="53"/>
                </a:lnTo>
                <a:lnTo>
                  <a:pt x="3" y="57"/>
                </a:lnTo>
                <a:lnTo>
                  <a:pt x="6" y="58"/>
                </a:lnTo>
                <a:lnTo>
                  <a:pt x="10" y="59"/>
                </a:lnTo>
                <a:lnTo>
                  <a:pt x="54" y="59"/>
                </a:lnTo>
                <a:lnTo>
                  <a:pt x="58" y="58"/>
                </a:lnTo>
                <a:lnTo>
                  <a:pt x="62" y="57"/>
                </a:lnTo>
                <a:lnTo>
                  <a:pt x="63" y="53"/>
                </a:lnTo>
                <a:lnTo>
                  <a:pt x="64" y="50"/>
                </a:lnTo>
                <a:lnTo>
                  <a:pt x="64" y="42"/>
                </a:lnTo>
                <a:lnTo>
                  <a:pt x="77" y="50"/>
                </a:lnTo>
                <a:lnTo>
                  <a:pt x="79" y="50"/>
                </a:lnTo>
                <a:lnTo>
                  <a:pt x="82" y="48"/>
                </a:lnTo>
                <a:lnTo>
                  <a:pt x="83" y="47"/>
                </a:lnTo>
                <a:lnTo>
                  <a:pt x="84" y="45"/>
                </a:lnTo>
                <a:lnTo>
                  <a:pt x="84" y="15"/>
                </a:lnTo>
                <a:lnTo>
                  <a:pt x="83" y="13"/>
                </a:lnTo>
                <a:lnTo>
                  <a:pt x="82" y="11"/>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47" name="Freeform 147">
            <a:extLst>
              <a:ext uri="{FF2B5EF4-FFF2-40B4-BE49-F238E27FC236}">
                <a16:creationId xmlns:a16="http://schemas.microsoft.com/office/drawing/2014/main" id="{9F52DE3C-5858-4713-91FD-923C68E6BC15}"/>
              </a:ext>
            </a:extLst>
          </p:cNvPr>
          <p:cNvSpPr>
            <a:spLocks/>
          </p:cNvSpPr>
          <p:nvPr/>
        </p:nvSpPr>
        <p:spPr bwMode="auto">
          <a:xfrm>
            <a:off x="10170584" y="3636433"/>
            <a:ext cx="169333" cy="160867"/>
          </a:xfrm>
          <a:custGeom>
            <a:avLst/>
            <a:gdLst>
              <a:gd name="T0" fmla="*/ 126458 w 79"/>
              <a:gd name="T1" fmla="*/ 106360 h 79"/>
              <a:gd name="T2" fmla="*/ 78436 w 79"/>
              <a:gd name="T3" fmla="*/ 61658 h 79"/>
              <a:gd name="T4" fmla="*/ 110451 w 79"/>
              <a:gd name="T5" fmla="*/ 30829 h 79"/>
              <a:gd name="T6" fmla="*/ 0 w 79"/>
              <a:gd name="T7" fmla="*/ 0 h 79"/>
              <a:gd name="T8" fmla="*/ 30414 w 79"/>
              <a:gd name="T9" fmla="*/ 106360 h 79"/>
              <a:gd name="T10" fmla="*/ 62429 w 79"/>
              <a:gd name="T11" fmla="*/ 77072 h 79"/>
              <a:gd name="T12" fmla="*/ 110451 w 79"/>
              <a:gd name="T13" fmla="*/ 121774 h 79"/>
              <a:gd name="T14" fmla="*/ 126458 w 79"/>
              <a:gd name="T15" fmla="*/ 106360 h 7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9" h="79">
                <a:moveTo>
                  <a:pt x="79" y="69"/>
                </a:moveTo>
                <a:lnTo>
                  <a:pt x="49" y="40"/>
                </a:lnTo>
                <a:lnTo>
                  <a:pt x="69" y="20"/>
                </a:lnTo>
                <a:lnTo>
                  <a:pt x="0" y="0"/>
                </a:lnTo>
                <a:lnTo>
                  <a:pt x="19" y="69"/>
                </a:lnTo>
                <a:lnTo>
                  <a:pt x="39" y="50"/>
                </a:lnTo>
                <a:lnTo>
                  <a:pt x="69" y="79"/>
                </a:lnTo>
                <a:lnTo>
                  <a:pt x="79" y="6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48" name="Freeform 148">
            <a:extLst>
              <a:ext uri="{FF2B5EF4-FFF2-40B4-BE49-F238E27FC236}">
                <a16:creationId xmlns:a16="http://schemas.microsoft.com/office/drawing/2014/main" id="{286E8F38-5B40-4C09-99EC-176EC636EE46}"/>
              </a:ext>
            </a:extLst>
          </p:cNvPr>
          <p:cNvSpPr>
            <a:spLocks/>
          </p:cNvSpPr>
          <p:nvPr/>
        </p:nvSpPr>
        <p:spPr bwMode="auto">
          <a:xfrm>
            <a:off x="10663767" y="3636433"/>
            <a:ext cx="188384" cy="186267"/>
          </a:xfrm>
          <a:custGeom>
            <a:avLst/>
            <a:gdLst>
              <a:gd name="T0" fmla="*/ 0 w 88"/>
              <a:gd name="T1" fmla="*/ 0 h 89"/>
              <a:gd name="T2" fmla="*/ 54287 w 88"/>
              <a:gd name="T3" fmla="*/ 140508 h 89"/>
              <a:gd name="T4" fmla="*/ 70254 w 88"/>
              <a:gd name="T5" fmla="*/ 71043 h 89"/>
              <a:gd name="T6" fmla="*/ 140508 w 88"/>
              <a:gd name="T7" fmla="*/ 55256 h 89"/>
              <a:gd name="T8" fmla="*/ 0 w 88"/>
              <a:gd name="T9" fmla="*/ 0 h 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8" h="89">
                <a:moveTo>
                  <a:pt x="0" y="0"/>
                </a:moveTo>
                <a:lnTo>
                  <a:pt x="34" y="89"/>
                </a:lnTo>
                <a:lnTo>
                  <a:pt x="44" y="45"/>
                </a:lnTo>
                <a:lnTo>
                  <a:pt x="88" y="35"/>
                </a:lnTo>
                <a:lnTo>
                  <a:pt x="0"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49" name="Freeform 149">
            <a:extLst>
              <a:ext uri="{FF2B5EF4-FFF2-40B4-BE49-F238E27FC236}">
                <a16:creationId xmlns:a16="http://schemas.microsoft.com/office/drawing/2014/main" id="{6D62F273-7B6A-46B8-BE7C-F84E9D551DB2}"/>
              </a:ext>
            </a:extLst>
          </p:cNvPr>
          <p:cNvSpPr>
            <a:spLocks/>
          </p:cNvSpPr>
          <p:nvPr/>
        </p:nvSpPr>
        <p:spPr bwMode="auto">
          <a:xfrm>
            <a:off x="11201400" y="3678767"/>
            <a:ext cx="118533" cy="143933"/>
          </a:xfrm>
          <a:custGeom>
            <a:avLst/>
            <a:gdLst>
              <a:gd name="T0" fmla="*/ 84465 w 59"/>
              <a:gd name="T1" fmla="*/ 46837 h 69"/>
              <a:gd name="T2" fmla="*/ 52791 w 59"/>
              <a:gd name="T3" fmla="*/ 40592 h 69"/>
              <a:gd name="T4" fmla="*/ 52791 w 59"/>
              <a:gd name="T5" fmla="*/ 7806 h 69"/>
              <a:gd name="T6" fmla="*/ 52791 w 59"/>
              <a:gd name="T7" fmla="*/ 7806 h 69"/>
              <a:gd name="T8" fmla="*/ 52791 w 59"/>
              <a:gd name="T9" fmla="*/ 4684 h 69"/>
              <a:gd name="T10" fmla="*/ 49774 w 59"/>
              <a:gd name="T11" fmla="*/ 1561 h 69"/>
              <a:gd name="T12" fmla="*/ 48266 w 59"/>
              <a:gd name="T13" fmla="*/ 0 h 69"/>
              <a:gd name="T14" fmla="*/ 45249 w 59"/>
              <a:gd name="T15" fmla="*/ 0 h 69"/>
              <a:gd name="T16" fmla="*/ 30166 w 59"/>
              <a:gd name="T17" fmla="*/ 0 h 69"/>
              <a:gd name="T18" fmla="*/ 30166 w 59"/>
              <a:gd name="T19" fmla="*/ 0 h 69"/>
              <a:gd name="T20" fmla="*/ 25641 w 59"/>
              <a:gd name="T21" fmla="*/ 0 h 69"/>
              <a:gd name="T22" fmla="*/ 24133 w 59"/>
              <a:gd name="T23" fmla="*/ 1561 h 69"/>
              <a:gd name="T24" fmla="*/ 22625 w 59"/>
              <a:gd name="T25" fmla="*/ 4684 h 69"/>
              <a:gd name="T26" fmla="*/ 22625 w 59"/>
              <a:gd name="T27" fmla="*/ 7806 h 69"/>
              <a:gd name="T28" fmla="*/ 22625 w 59"/>
              <a:gd name="T29" fmla="*/ 46837 h 69"/>
              <a:gd name="T30" fmla="*/ 7542 w 59"/>
              <a:gd name="T31" fmla="*/ 46837 h 69"/>
              <a:gd name="T32" fmla="*/ 7542 w 59"/>
              <a:gd name="T33" fmla="*/ 46837 h 69"/>
              <a:gd name="T34" fmla="*/ 4525 w 59"/>
              <a:gd name="T35" fmla="*/ 48398 h 69"/>
              <a:gd name="T36" fmla="*/ 1508 w 59"/>
              <a:gd name="T37" fmla="*/ 49959 h 69"/>
              <a:gd name="T38" fmla="*/ 1508 w 59"/>
              <a:gd name="T39" fmla="*/ 49959 h 69"/>
              <a:gd name="T40" fmla="*/ 0 w 59"/>
              <a:gd name="T41" fmla="*/ 54643 h 69"/>
              <a:gd name="T42" fmla="*/ 0 w 59"/>
              <a:gd name="T43" fmla="*/ 57765 h 69"/>
              <a:gd name="T44" fmla="*/ 22625 w 59"/>
              <a:gd name="T45" fmla="*/ 104602 h 69"/>
              <a:gd name="T46" fmla="*/ 22625 w 59"/>
              <a:gd name="T47" fmla="*/ 104602 h 69"/>
              <a:gd name="T48" fmla="*/ 25641 w 59"/>
              <a:gd name="T49" fmla="*/ 106163 h 69"/>
              <a:gd name="T50" fmla="*/ 30166 w 59"/>
              <a:gd name="T51" fmla="*/ 107724 h 69"/>
              <a:gd name="T52" fmla="*/ 81448 w 59"/>
              <a:gd name="T53" fmla="*/ 107724 h 69"/>
              <a:gd name="T54" fmla="*/ 81448 w 59"/>
              <a:gd name="T55" fmla="*/ 107724 h 69"/>
              <a:gd name="T56" fmla="*/ 85973 w 59"/>
              <a:gd name="T57" fmla="*/ 107724 h 69"/>
              <a:gd name="T58" fmla="*/ 87482 w 59"/>
              <a:gd name="T59" fmla="*/ 106163 h 69"/>
              <a:gd name="T60" fmla="*/ 88990 w 59"/>
              <a:gd name="T61" fmla="*/ 104602 h 69"/>
              <a:gd name="T62" fmla="*/ 88990 w 59"/>
              <a:gd name="T63" fmla="*/ 99918 h 69"/>
              <a:gd name="T64" fmla="*/ 88990 w 59"/>
              <a:gd name="T65" fmla="*/ 54643 h 69"/>
              <a:gd name="T66" fmla="*/ 88990 w 59"/>
              <a:gd name="T67" fmla="*/ 54643 h 69"/>
              <a:gd name="T68" fmla="*/ 87482 w 59"/>
              <a:gd name="T69" fmla="*/ 48398 h 69"/>
              <a:gd name="T70" fmla="*/ 84465 w 59"/>
              <a:gd name="T71" fmla="*/ 46837 h 69"/>
              <a:gd name="T72" fmla="*/ 84465 w 59"/>
              <a:gd name="T73" fmla="*/ 46837 h 6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59" h="69">
                <a:moveTo>
                  <a:pt x="56" y="30"/>
                </a:moveTo>
                <a:lnTo>
                  <a:pt x="35" y="26"/>
                </a:lnTo>
                <a:lnTo>
                  <a:pt x="35" y="5"/>
                </a:lnTo>
                <a:lnTo>
                  <a:pt x="35" y="3"/>
                </a:lnTo>
                <a:lnTo>
                  <a:pt x="33" y="1"/>
                </a:lnTo>
                <a:lnTo>
                  <a:pt x="32" y="0"/>
                </a:lnTo>
                <a:lnTo>
                  <a:pt x="30" y="0"/>
                </a:lnTo>
                <a:lnTo>
                  <a:pt x="20" y="0"/>
                </a:lnTo>
                <a:lnTo>
                  <a:pt x="17" y="0"/>
                </a:lnTo>
                <a:lnTo>
                  <a:pt x="16" y="1"/>
                </a:lnTo>
                <a:lnTo>
                  <a:pt x="15" y="3"/>
                </a:lnTo>
                <a:lnTo>
                  <a:pt x="15" y="5"/>
                </a:lnTo>
                <a:lnTo>
                  <a:pt x="15" y="30"/>
                </a:lnTo>
                <a:lnTo>
                  <a:pt x="5" y="30"/>
                </a:lnTo>
                <a:lnTo>
                  <a:pt x="3" y="31"/>
                </a:lnTo>
                <a:lnTo>
                  <a:pt x="1" y="32"/>
                </a:lnTo>
                <a:lnTo>
                  <a:pt x="0" y="35"/>
                </a:lnTo>
                <a:lnTo>
                  <a:pt x="0" y="37"/>
                </a:lnTo>
                <a:lnTo>
                  <a:pt x="15" y="67"/>
                </a:lnTo>
                <a:lnTo>
                  <a:pt x="17" y="68"/>
                </a:lnTo>
                <a:lnTo>
                  <a:pt x="20" y="69"/>
                </a:lnTo>
                <a:lnTo>
                  <a:pt x="54" y="69"/>
                </a:lnTo>
                <a:lnTo>
                  <a:pt x="57" y="69"/>
                </a:lnTo>
                <a:lnTo>
                  <a:pt x="58" y="68"/>
                </a:lnTo>
                <a:lnTo>
                  <a:pt x="59" y="67"/>
                </a:lnTo>
                <a:lnTo>
                  <a:pt x="59" y="64"/>
                </a:lnTo>
                <a:lnTo>
                  <a:pt x="59" y="35"/>
                </a:lnTo>
                <a:lnTo>
                  <a:pt x="58" y="31"/>
                </a:lnTo>
                <a:lnTo>
                  <a:pt x="56" y="3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50" name="Freeform 150">
            <a:extLst>
              <a:ext uri="{FF2B5EF4-FFF2-40B4-BE49-F238E27FC236}">
                <a16:creationId xmlns:a16="http://schemas.microsoft.com/office/drawing/2014/main" id="{1BF8683D-9E50-41FF-AD8F-E6FA73607CDD}"/>
              </a:ext>
            </a:extLst>
          </p:cNvPr>
          <p:cNvSpPr>
            <a:spLocks/>
          </p:cNvSpPr>
          <p:nvPr/>
        </p:nvSpPr>
        <p:spPr bwMode="auto">
          <a:xfrm>
            <a:off x="11156951" y="3617385"/>
            <a:ext cx="162983" cy="112183"/>
          </a:xfrm>
          <a:custGeom>
            <a:avLst/>
            <a:gdLst>
              <a:gd name="T0" fmla="*/ 106360 w 79"/>
              <a:gd name="T1" fmla="*/ 0 h 55"/>
              <a:gd name="T2" fmla="*/ 15414 w 79"/>
              <a:gd name="T3" fmla="*/ 0 h 55"/>
              <a:gd name="T4" fmla="*/ 15414 w 79"/>
              <a:gd name="T5" fmla="*/ 0 h 55"/>
              <a:gd name="T6" fmla="*/ 10790 w 79"/>
              <a:gd name="T7" fmla="*/ 3066 h 55"/>
              <a:gd name="T8" fmla="*/ 4624 w 79"/>
              <a:gd name="T9" fmla="*/ 4598 h 55"/>
              <a:gd name="T10" fmla="*/ 3083 w 79"/>
              <a:gd name="T11" fmla="*/ 10730 h 55"/>
              <a:gd name="T12" fmla="*/ 0 w 79"/>
              <a:gd name="T13" fmla="*/ 15328 h 55"/>
              <a:gd name="T14" fmla="*/ 0 w 79"/>
              <a:gd name="T15" fmla="*/ 68977 h 55"/>
              <a:gd name="T16" fmla="*/ 0 w 79"/>
              <a:gd name="T17" fmla="*/ 68977 h 55"/>
              <a:gd name="T18" fmla="*/ 3083 w 79"/>
              <a:gd name="T19" fmla="*/ 75108 h 55"/>
              <a:gd name="T20" fmla="*/ 4624 w 79"/>
              <a:gd name="T21" fmla="*/ 79707 h 55"/>
              <a:gd name="T22" fmla="*/ 10790 w 79"/>
              <a:gd name="T23" fmla="*/ 81239 h 55"/>
              <a:gd name="T24" fmla="*/ 15414 w 79"/>
              <a:gd name="T25" fmla="*/ 84305 h 55"/>
              <a:gd name="T26" fmla="*/ 38536 w 79"/>
              <a:gd name="T27" fmla="*/ 84305 h 55"/>
              <a:gd name="T28" fmla="*/ 38536 w 79"/>
              <a:gd name="T29" fmla="*/ 68977 h 55"/>
              <a:gd name="T30" fmla="*/ 15414 w 79"/>
              <a:gd name="T31" fmla="*/ 68977 h 55"/>
              <a:gd name="T32" fmla="*/ 15414 w 79"/>
              <a:gd name="T33" fmla="*/ 15328 h 55"/>
              <a:gd name="T34" fmla="*/ 106360 w 79"/>
              <a:gd name="T35" fmla="*/ 15328 h 55"/>
              <a:gd name="T36" fmla="*/ 106360 w 79"/>
              <a:gd name="T37" fmla="*/ 68977 h 55"/>
              <a:gd name="T38" fmla="*/ 121774 w 79"/>
              <a:gd name="T39" fmla="*/ 68977 h 55"/>
              <a:gd name="T40" fmla="*/ 121774 w 79"/>
              <a:gd name="T41" fmla="*/ 15328 h 55"/>
              <a:gd name="T42" fmla="*/ 121774 w 79"/>
              <a:gd name="T43" fmla="*/ 15328 h 55"/>
              <a:gd name="T44" fmla="*/ 120233 w 79"/>
              <a:gd name="T45" fmla="*/ 10730 h 55"/>
              <a:gd name="T46" fmla="*/ 118691 w 79"/>
              <a:gd name="T47" fmla="*/ 4598 h 55"/>
              <a:gd name="T48" fmla="*/ 112525 w 79"/>
              <a:gd name="T49" fmla="*/ 3066 h 55"/>
              <a:gd name="T50" fmla="*/ 106360 w 79"/>
              <a:gd name="T51" fmla="*/ 0 h 55"/>
              <a:gd name="T52" fmla="*/ 106360 w 79"/>
              <a:gd name="T53" fmla="*/ 0 h 5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79" h="55">
                <a:moveTo>
                  <a:pt x="69" y="0"/>
                </a:moveTo>
                <a:lnTo>
                  <a:pt x="10" y="0"/>
                </a:lnTo>
                <a:lnTo>
                  <a:pt x="7" y="2"/>
                </a:lnTo>
                <a:lnTo>
                  <a:pt x="3" y="3"/>
                </a:lnTo>
                <a:lnTo>
                  <a:pt x="2" y="7"/>
                </a:lnTo>
                <a:lnTo>
                  <a:pt x="0" y="10"/>
                </a:lnTo>
                <a:lnTo>
                  <a:pt x="0" y="45"/>
                </a:lnTo>
                <a:lnTo>
                  <a:pt x="2" y="49"/>
                </a:lnTo>
                <a:lnTo>
                  <a:pt x="3" y="52"/>
                </a:lnTo>
                <a:lnTo>
                  <a:pt x="7" y="53"/>
                </a:lnTo>
                <a:lnTo>
                  <a:pt x="10" y="55"/>
                </a:lnTo>
                <a:lnTo>
                  <a:pt x="25" y="55"/>
                </a:lnTo>
                <a:lnTo>
                  <a:pt x="25" y="45"/>
                </a:lnTo>
                <a:lnTo>
                  <a:pt x="10" y="45"/>
                </a:lnTo>
                <a:lnTo>
                  <a:pt x="10" y="10"/>
                </a:lnTo>
                <a:lnTo>
                  <a:pt x="69" y="10"/>
                </a:lnTo>
                <a:lnTo>
                  <a:pt x="69" y="45"/>
                </a:lnTo>
                <a:lnTo>
                  <a:pt x="79" y="45"/>
                </a:lnTo>
                <a:lnTo>
                  <a:pt x="79" y="10"/>
                </a:lnTo>
                <a:lnTo>
                  <a:pt x="78" y="7"/>
                </a:lnTo>
                <a:lnTo>
                  <a:pt x="77" y="3"/>
                </a:lnTo>
                <a:lnTo>
                  <a:pt x="73" y="2"/>
                </a:lnTo>
                <a:lnTo>
                  <a:pt x="69"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grpSp>
        <p:nvGrpSpPr>
          <p:cNvPr id="151" name="Group 578">
            <a:extLst>
              <a:ext uri="{FF2B5EF4-FFF2-40B4-BE49-F238E27FC236}">
                <a16:creationId xmlns:a16="http://schemas.microsoft.com/office/drawing/2014/main" id="{61E0DAEB-1C74-4D2D-A110-388A5440BBCD}"/>
              </a:ext>
            </a:extLst>
          </p:cNvPr>
          <p:cNvGrpSpPr>
            <a:grpSpLocks/>
          </p:cNvGrpSpPr>
          <p:nvPr/>
        </p:nvGrpSpPr>
        <p:grpSpPr bwMode="auto">
          <a:xfrm>
            <a:off x="7685618" y="4129618"/>
            <a:ext cx="198967" cy="173567"/>
            <a:chOff x="7685637" y="4129165"/>
            <a:chExt cx="199835" cy="174855"/>
          </a:xfrm>
        </p:grpSpPr>
        <p:sp>
          <p:nvSpPr>
            <p:cNvPr id="152" name="Freeform 151">
              <a:extLst>
                <a:ext uri="{FF2B5EF4-FFF2-40B4-BE49-F238E27FC236}">
                  <a16:creationId xmlns:a16="http://schemas.microsoft.com/office/drawing/2014/main" id="{7E1B2EBB-9BCC-4D94-A4BD-D53FF6F81251}"/>
                </a:ext>
              </a:extLst>
            </p:cNvPr>
            <p:cNvSpPr>
              <a:spLocks/>
            </p:cNvSpPr>
            <p:nvPr/>
          </p:nvSpPr>
          <p:spPr bwMode="auto">
            <a:xfrm>
              <a:off x="7685637" y="4129165"/>
              <a:ext cx="93675" cy="174855"/>
            </a:xfrm>
            <a:custGeom>
              <a:avLst/>
              <a:gdLst>
                <a:gd name="T0" fmla="*/ 93675 w 44"/>
                <a:gd name="T1" fmla="*/ 12640 h 83"/>
                <a:gd name="T2" fmla="*/ 78772 w 44"/>
                <a:gd name="T3" fmla="*/ 2107 h 83"/>
                <a:gd name="T4" fmla="*/ 78772 w 44"/>
                <a:gd name="T5" fmla="*/ 2107 h 83"/>
                <a:gd name="T6" fmla="*/ 72385 w 44"/>
                <a:gd name="T7" fmla="*/ 0 h 83"/>
                <a:gd name="T8" fmla="*/ 10645 w 44"/>
                <a:gd name="T9" fmla="*/ 0 h 83"/>
                <a:gd name="T10" fmla="*/ 10645 w 44"/>
                <a:gd name="T11" fmla="*/ 0 h 83"/>
                <a:gd name="T12" fmla="*/ 4258 w 44"/>
                <a:gd name="T13" fmla="*/ 0 h 83"/>
                <a:gd name="T14" fmla="*/ 2129 w 44"/>
                <a:gd name="T15" fmla="*/ 2107 h 83"/>
                <a:gd name="T16" fmla="*/ 0 w 44"/>
                <a:gd name="T17" fmla="*/ 4213 h 83"/>
                <a:gd name="T18" fmla="*/ 0 w 44"/>
                <a:gd name="T19" fmla="*/ 10533 h 83"/>
                <a:gd name="T20" fmla="*/ 0 w 44"/>
                <a:gd name="T21" fmla="*/ 145361 h 83"/>
                <a:gd name="T22" fmla="*/ 0 w 44"/>
                <a:gd name="T23" fmla="*/ 145361 h 83"/>
                <a:gd name="T24" fmla="*/ 0 w 44"/>
                <a:gd name="T25" fmla="*/ 151681 h 83"/>
                <a:gd name="T26" fmla="*/ 2129 w 44"/>
                <a:gd name="T27" fmla="*/ 153788 h 83"/>
                <a:gd name="T28" fmla="*/ 4258 w 44"/>
                <a:gd name="T29" fmla="*/ 155895 h 83"/>
                <a:gd name="T30" fmla="*/ 10645 w 44"/>
                <a:gd name="T31" fmla="*/ 155895 h 83"/>
                <a:gd name="T32" fmla="*/ 70256 w 44"/>
                <a:gd name="T33" fmla="*/ 155895 h 83"/>
                <a:gd name="T34" fmla="*/ 93675 w 44"/>
                <a:gd name="T35" fmla="*/ 174855 h 83"/>
                <a:gd name="T36" fmla="*/ 93675 w 44"/>
                <a:gd name="T37" fmla="*/ 12640 h 8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4" h="83">
                  <a:moveTo>
                    <a:pt x="44" y="6"/>
                  </a:moveTo>
                  <a:lnTo>
                    <a:pt x="37" y="1"/>
                  </a:lnTo>
                  <a:lnTo>
                    <a:pt x="34" y="0"/>
                  </a:lnTo>
                  <a:lnTo>
                    <a:pt x="5" y="0"/>
                  </a:lnTo>
                  <a:lnTo>
                    <a:pt x="2" y="0"/>
                  </a:lnTo>
                  <a:lnTo>
                    <a:pt x="1" y="1"/>
                  </a:lnTo>
                  <a:lnTo>
                    <a:pt x="0" y="2"/>
                  </a:lnTo>
                  <a:lnTo>
                    <a:pt x="0" y="5"/>
                  </a:lnTo>
                  <a:lnTo>
                    <a:pt x="0" y="69"/>
                  </a:lnTo>
                  <a:lnTo>
                    <a:pt x="0" y="72"/>
                  </a:lnTo>
                  <a:lnTo>
                    <a:pt x="1" y="73"/>
                  </a:lnTo>
                  <a:lnTo>
                    <a:pt x="2" y="74"/>
                  </a:lnTo>
                  <a:lnTo>
                    <a:pt x="5" y="74"/>
                  </a:lnTo>
                  <a:lnTo>
                    <a:pt x="33" y="74"/>
                  </a:lnTo>
                  <a:lnTo>
                    <a:pt x="44" y="83"/>
                  </a:lnTo>
                  <a:lnTo>
                    <a:pt x="44" y="6"/>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53" name="Freeform 152">
              <a:extLst>
                <a:ext uri="{FF2B5EF4-FFF2-40B4-BE49-F238E27FC236}">
                  <a16:creationId xmlns:a16="http://schemas.microsoft.com/office/drawing/2014/main" id="{83D7849B-A7F8-4B63-97A5-B66CDF3A13C6}"/>
                </a:ext>
              </a:extLst>
            </p:cNvPr>
            <p:cNvSpPr>
              <a:spLocks/>
            </p:cNvSpPr>
            <p:nvPr/>
          </p:nvSpPr>
          <p:spPr bwMode="auto">
            <a:xfrm>
              <a:off x="7791797" y="4129165"/>
              <a:ext cx="93675" cy="174855"/>
            </a:xfrm>
            <a:custGeom>
              <a:avLst/>
              <a:gdLst>
                <a:gd name="T0" fmla="*/ 83267 w 45"/>
                <a:gd name="T1" fmla="*/ 0 h 83"/>
                <a:gd name="T2" fmla="*/ 20817 w 45"/>
                <a:gd name="T3" fmla="*/ 0 h 83"/>
                <a:gd name="T4" fmla="*/ 20817 w 45"/>
                <a:gd name="T5" fmla="*/ 0 h 83"/>
                <a:gd name="T6" fmla="*/ 16653 w 45"/>
                <a:gd name="T7" fmla="*/ 2107 h 83"/>
                <a:gd name="T8" fmla="*/ 0 w 45"/>
                <a:gd name="T9" fmla="*/ 12640 h 83"/>
                <a:gd name="T10" fmla="*/ 0 w 45"/>
                <a:gd name="T11" fmla="*/ 174855 h 83"/>
                <a:gd name="T12" fmla="*/ 22898 w 45"/>
                <a:gd name="T13" fmla="*/ 155895 h 83"/>
                <a:gd name="T14" fmla="*/ 83267 w 45"/>
                <a:gd name="T15" fmla="*/ 155895 h 83"/>
                <a:gd name="T16" fmla="*/ 83267 w 45"/>
                <a:gd name="T17" fmla="*/ 155895 h 83"/>
                <a:gd name="T18" fmla="*/ 87430 w 45"/>
                <a:gd name="T19" fmla="*/ 155895 h 83"/>
                <a:gd name="T20" fmla="*/ 89512 w 45"/>
                <a:gd name="T21" fmla="*/ 153788 h 83"/>
                <a:gd name="T22" fmla="*/ 93675 w 45"/>
                <a:gd name="T23" fmla="*/ 151681 h 83"/>
                <a:gd name="T24" fmla="*/ 93675 w 45"/>
                <a:gd name="T25" fmla="*/ 145361 h 83"/>
                <a:gd name="T26" fmla="*/ 93675 w 45"/>
                <a:gd name="T27" fmla="*/ 10533 h 83"/>
                <a:gd name="T28" fmla="*/ 93675 w 45"/>
                <a:gd name="T29" fmla="*/ 10533 h 83"/>
                <a:gd name="T30" fmla="*/ 93675 w 45"/>
                <a:gd name="T31" fmla="*/ 4213 h 83"/>
                <a:gd name="T32" fmla="*/ 89512 w 45"/>
                <a:gd name="T33" fmla="*/ 2107 h 83"/>
                <a:gd name="T34" fmla="*/ 87430 w 45"/>
                <a:gd name="T35" fmla="*/ 0 h 83"/>
                <a:gd name="T36" fmla="*/ 83267 w 45"/>
                <a:gd name="T37" fmla="*/ 0 h 83"/>
                <a:gd name="T38" fmla="*/ 83267 w 45"/>
                <a:gd name="T39" fmla="*/ 0 h 8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5" h="83">
                  <a:moveTo>
                    <a:pt x="40" y="0"/>
                  </a:moveTo>
                  <a:lnTo>
                    <a:pt x="10" y="0"/>
                  </a:lnTo>
                  <a:lnTo>
                    <a:pt x="8" y="1"/>
                  </a:lnTo>
                  <a:lnTo>
                    <a:pt x="0" y="6"/>
                  </a:lnTo>
                  <a:lnTo>
                    <a:pt x="0" y="83"/>
                  </a:lnTo>
                  <a:lnTo>
                    <a:pt x="11" y="74"/>
                  </a:lnTo>
                  <a:lnTo>
                    <a:pt x="40" y="74"/>
                  </a:lnTo>
                  <a:lnTo>
                    <a:pt x="42" y="74"/>
                  </a:lnTo>
                  <a:lnTo>
                    <a:pt x="43" y="73"/>
                  </a:lnTo>
                  <a:lnTo>
                    <a:pt x="45" y="72"/>
                  </a:lnTo>
                  <a:lnTo>
                    <a:pt x="45" y="69"/>
                  </a:lnTo>
                  <a:lnTo>
                    <a:pt x="45" y="5"/>
                  </a:lnTo>
                  <a:lnTo>
                    <a:pt x="45" y="2"/>
                  </a:lnTo>
                  <a:lnTo>
                    <a:pt x="43" y="1"/>
                  </a:lnTo>
                  <a:lnTo>
                    <a:pt x="42" y="0"/>
                  </a:lnTo>
                  <a:lnTo>
                    <a:pt x="40"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grpSp>
      <p:sp>
        <p:nvSpPr>
          <p:cNvPr id="154" name="Freeform 153">
            <a:extLst>
              <a:ext uri="{FF2B5EF4-FFF2-40B4-BE49-F238E27FC236}">
                <a16:creationId xmlns:a16="http://schemas.microsoft.com/office/drawing/2014/main" id="{7EF8CD97-2151-4C4E-8074-8DA413FCD872}"/>
              </a:ext>
            </a:extLst>
          </p:cNvPr>
          <p:cNvSpPr>
            <a:spLocks/>
          </p:cNvSpPr>
          <p:nvPr/>
        </p:nvSpPr>
        <p:spPr bwMode="auto">
          <a:xfrm>
            <a:off x="8252885" y="4110567"/>
            <a:ext cx="120649" cy="205317"/>
          </a:xfrm>
          <a:custGeom>
            <a:avLst/>
            <a:gdLst>
              <a:gd name="T0" fmla="*/ 82957 w 59"/>
              <a:gd name="T1" fmla="*/ 0 h 99"/>
              <a:gd name="T2" fmla="*/ 0 w 59"/>
              <a:gd name="T3" fmla="*/ 0 h 99"/>
              <a:gd name="T4" fmla="*/ 0 w 59"/>
              <a:gd name="T5" fmla="*/ 154560 h 99"/>
              <a:gd name="T6" fmla="*/ 82957 w 59"/>
              <a:gd name="T7" fmla="*/ 154560 h 99"/>
              <a:gd name="T8" fmla="*/ 82957 w 59"/>
              <a:gd name="T9" fmla="*/ 154560 h 99"/>
              <a:gd name="T10" fmla="*/ 85973 w 59"/>
              <a:gd name="T11" fmla="*/ 154560 h 99"/>
              <a:gd name="T12" fmla="*/ 87482 w 59"/>
              <a:gd name="T13" fmla="*/ 152999 h 99"/>
              <a:gd name="T14" fmla="*/ 88990 w 59"/>
              <a:gd name="T15" fmla="*/ 149876 h 99"/>
              <a:gd name="T16" fmla="*/ 88990 w 59"/>
              <a:gd name="T17" fmla="*/ 146754 h 99"/>
              <a:gd name="T18" fmla="*/ 88990 w 59"/>
              <a:gd name="T19" fmla="*/ 7806 h 99"/>
              <a:gd name="T20" fmla="*/ 88990 w 59"/>
              <a:gd name="T21" fmla="*/ 7806 h 99"/>
              <a:gd name="T22" fmla="*/ 88990 w 59"/>
              <a:gd name="T23" fmla="*/ 4684 h 99"/>
              <a:gd name="T24" fmla="*/ 87482 w 59"/>
              <a:gd name="T25" fmla="*/ 1561 h 99"/>
              <a:gd name="T26" fmla="*/ 85973 w 59"/>
              <a:gd name="T27" fmla="*/ 0 h 99"/>
              <a:gd name="T28" fmla="*/ 82957 w 59"/>
              <a:gd name="T29" fmla="*/ 0 h 99"/>
              <a:gd name="T30" fmla="*/ 82957 w 59"/>
              <a:gd name="T31" fmla="*/ 0 h 9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9" h="99">
                <a:moveTo>
                  <a:pt x="55" y="0"/>
                </a:moveTo>
                <a:lnTo>
                  <a:pt x="0" y="0"/>
                </a:lnTo>
                <a:lnTo>
                  <a:pt x="0" y="99"/>
                </a:lnTo>
                <a:lnTo>
                  <a:pt x="55" y="99"/>
                </a:lnTo>
                <a:lnTo>
                  <a:pt x="57" y="99"/>
                </a:lnTo>
                <a:lnTo>
                  <a:pt x="58" y="98"/>
                </a:lnTo>
                <a:lnTo>
                  <a:pt x="59" y="96"/>
                </a:lnTo>
                <a:lnTo>
                  <a:pt x="59" y="94"/>
                </a:lnTo>
                <a:lnTo>
                  <a:pt x="59" y="5"/>
                </a:lnTo>
                <a:lnTo>
                  <a:pt x="59" y="3"/>
                </a:lnTo>
                <a:lnTo>
                  <a:pt x="58" y="1"/>
                </a:lnTo>
                <a:lnTo>
                  <a:pt x="57" y="0"/>
                </a:lnTo>
                <a:lnTo>
                  <a:pt x="55"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55" name="Freeform 154">
            <a:extLst>
              <a:ext uri="{FF2B5EF4-FFF2-40B4-BE49-F238E27FC236}">
                <a16:creationId xmlns:a16="http://schemas.microsoft.com/office/drawing/2014/main" id="{82DD6B18-193B-460C-BF5D-9A1346D5B2E0}"/>
              </a:ext>
            </a:extLst>
          </p:cNvPr>
          <p:cNvSpPr>
            <a:spLocks/>
          </p:cNvSpPr>
          <p:nvPr/>
        </p:nvSpPr>
        <p:spPr bwMode="auto">
          <a:xfrm>
            <a:off x="8191501" y="4110567"/>
            <a:ext cx="38100" cy="205317"/>
          </a:xfrm>
          <a:custGeom>
            <a:avLst/>
            <a:gdLst>
              <a:gd name="T0" fmla="*/ 7395 w 19"/>
              <a:gd name="T1" fmla="*/ 0 h 99"/>
              <a:gd name="T2" fmla="*/ 7395 w 19"/>
              <a:gd name="T3" fmla="*/ 0 h 99"/>
              <a:gd name="T4" fmla="*/ 2958 w 19"/>
              <a:gd name="T5" fmla="*/ 0 h 99"/>
              <a:gd name="T6" fmla="*/ 1479 w 19"/>
              <a:gd name="T7" fmla="*/ 1561 h 99"/>
              <a:gd name="T8" fmla="*/ 0 w 19"/>
              <a:gd name="T9" fmla="*/ 4684 h 99"/>
              <a:gd name="T10" fmla="*/ 0 w 19"/>
              <a:gd name="T11" fmla="*/ 7806 h 99"/>
              <a:gd name="T12" fmla="*/ 0 w 19"/>
              <a:gd name="T13" fmla="*/ 146754 h 99"/>
              <a:gd name="T14" fmla="*/ 0 w 19"/>
              <a:gd name="T15" fmla="*/ 146754 h 99"/>
              <a:gd name="T16" fmla="*/ 0 w 19"/>
              <a:gd name="T17" fmla="*/ 149876 h 99"/>
              <a:gd name="T18" fmla="*/ 1479 w 19"/>
              <a:gd name="T19" fmla="*/ 152999 h 99"/>
              <a:gd name="T20" fmla="*/ 2958 w 19"/>
              <a:gd name="T21" fmla="*/ 154560 h 99"/>
              <a:gd name="T22" fmla="*/ 7395 w 19"/>
              <a:gd name="T23" fmla="*/ 154560 h 99"/>
              <a:gd name="T24" fmla="*/ 28102 w 19"/>
              <a:gd name="T25" fmla="*/ 154560 h 99"/>
              <a:gd name="T26" fmla="*/ 28102 w 19"/>
              <a:gd name="T27" fmla="*/ 0 h 99"/>
              <a:gd name="T28" fmla="*/ 7395 w 19"/>
              <a:gd name="T29" fmla="*/ 0 h 9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9" h="99">
                <a:moveTo>
                  <a:pt x="5" y="0"/>
                </a:moveTo>
                <a:lnTo>
                  <a:pt x="5" y="0"/>
                </a:lnTo>
                <a:lnTo>
                  <a:pt x="2" y="0"/>
                </a:lnTo>
                <a:lnTo>
                  <a:pt x="1" y="1"/>
                </a:lnTo>
                <a:lnTo>
                  <a:pt x="0" y="3"/>
                </a:lnTo>
                <a:lnTo>
                  <a:pt x="0" y="5"/>
                </a:lnTo>
                <a:lnTo>
                  <a:pt x="0" y="94"/>
                </a:lnTo>
                <a:lnTo>
                  <a:pt x="0" y="96"/>
                </a:lnTo>
                <a:lnTo>
                  <a:pt x="1" y="98"/>
                </a:lnTo>
                <a:lnTo>
                  <a:pt x="2" y="99"/>
                </a:lnTo>
                <a:lnTo>
                  <a:pt x="5" y="99"/>
                </a:lnTo>
                <a:lnTo>
                  <a:pt x="19" y="99"/>
                </a:lnTo>
                <a:lnTo>
                  <a:pt x="19" y="0"/>
                </a:lnTo>
                <a:lnTo>
                  <a:pt x="5"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56" name="Freeform 155">
            <a:extLst>
              <a:ext uri="{FF2B5EF4-FFF2-40B4-BE49-F238E27FC236}">
                <a16:creationId xmlns:a16="http://schemas.microsoft.com/office/drawing/2014/main" id="{0BB77C4E-CB42-42D9-89E2-FB70808B4A7C}"/>
              </a:ext>
            </a:extLst>
          </p:cNvPr>
          <p:cNvSpPr>
            <a:spLocks/>
          </p:cNvSpPr>
          <p:nvPr/>
        </p:nvSpPr>
        <p:spPr bwMode="auto">
          <a:xfrm>
            <a:off x="8684685" y="4110567"/>
            <a:ext cx="38100" cy="205317"/>
          </a:xfrm>
          <a:custGeom>
            <a:avLst/>
            <a:gdLst>
              <a:gd name="T0" fmla="*/ 28102 w 20"/>
              <a:gd name="T1" fmla="*/ 0 h 99"/>
              <a:gd name="T2" fmla="*/ 7026 w 20"/>
              <a:gd name="T3" fmla="*/ 0 h 99"/>
              <a:gd name="T4" fmla="*/ 7026 w 20"/>
              <a:gd name="T5" fmla="*/ 0 h 99"/>
              <a:gd name="T6" fmla="*/ 4215 w 20"/>
              <a:gd name="T7" fmla="*/ 0 h 99"/>
              <a:gd name="T8" fmla="*/ 2810 w 20"/>
              <a:gd name="T9" fmla="*/ 1561 h 99"/>
              <a:gd name="T10" fmla="*/ 0 w 20"/>
              <a:gd name="T11" fmla="*/ 4684 h 99"/>
              <a:gd name="T12" fmla="*/ 0 w 20"/>
              <a:gd name="T13" fmla="*/ 7806 h 99"/>
              <a:gd name="T14" fmla="*/ 0 w 20"/>
              <a:gd name="T15" fmla="*/ 146754 h 99"/>
              <a:gd name="T16" fmla="*/ 0 w 20"/>
              <a:gd name="T17" fmla="*/ 146754 h 99"/>
              <a:gd name="T18" fmla="*/ 0 w 20"/>
              <a:gd name="T19" fmla="*/ 149876 h 99"/>
              <a:gd name="T20" fmla="*/ 2810 w 20"/>
              <a:gd name="T21" fmla="*/ 152999 h 99"/>
              <a:gd name="T22" fmla="*/ 4215 w 20"/>
              <a:gd name="T23" fmla="*/ 154560 h 99"/>
              <a:gd name="T24" fmla="*/ 7026 w 20"/>
              <a:gd name="T25" fmla="*/ 154560 h 99"/>
              <a:gd name="T26" fmla="*/ 28102 w 20"/>
              <a:gd name="T27" fmla="*/ 154560 h 99"/>
              <a:gd name="T28" fmla="*/ 28102 w 20"/>
              <a:gd name="T29" fmla="*/ 0 h 9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0" h="99">
                <a:moveTo>
                  <a:pt x="20" y="0"/>
                </a:moveTo>
                <a:lnTo>
                  <a:pt x="5" y="0"/>
                </a:lnTo>
                <a:lnTo>
                  <a:pt x="3" y="0"/>
                </a:lnTo>
                <a:lnTo>
                  <a:pt x="2" y="1"/>
                </a:lnTo>
                <a:lnTo>
                  <a:pt x="0" y="3"/>
                </a:lnTo>
                <a:lnTo>
                  <a:pt x="0" y="5"/>
                </a:lnTo>
                <a:lnTo>
                  <a:pt x="0" y="94"/>
                </a:lnTo>
                <a:lnTo>
                  <a:pt x="0" y="96"/>
                </a:lnTo>
                <a:lnTo>
                  <a:pt x="2" y="98"/>
                </a:lnTo>
                <a:lnTo>
                  <a:pt x="3" y="99"/>
                </a:lnTo>
                <a:lnTo>
                  <a:pt x="5" y="99"/>
                </a:lnTo>
                <a:lnTo>
                  <a:pt x="20" y="99"/>
                </a:lnTo>
                <a:lnTo>
                  <a:pt x="20"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57" name="Freeform 156">
            <a:extLst>
              <a:ext uri="{FF2B5EF4-FFF2-40B4-BE49-F238E27FC236}">
                <a16:creationId xmlns:a16="http://schemas.microsoft.com/office/drawing/2014/main" id="{4E675A4E-BB23-4275-80E9-80C882E8430C}"/>
              </a:ext>
            </a:extLst>
          </p:cNvPr>
          <p:cNvSpPr>
            <a:spLocks/>
          </p:cNvSpPr>
          <p:nvPr/>
        </p:nvSpPr>
        <p:spPr bwMode="auto">
          <a:xfrm>
            <a:off x="8748184" y="4110567"/>
            <a:ext cx="118533" cy="205317"/>
          </a:xfrm>
          <a:custGeom>
            <a:avLst/>
            <a:gdLst>
              <a:gd name="T0" fmla="*/ 81448 w 59"/>
              <a:gd name="T1" fmla="*/ 0 h 99"/>
              <a:gd name="T2" fmla="*/ 60332 w 59"/>
              <a:gd name="T3" fmla="*/ 0 h 99"/>
              <a:gd name="T4" fmla="*/ 60332 w 59"/>
              <a:gd name="T5" fmla="*/ 84305 h 99"/>
              <a:gd name="T6" fmla="*/ 40724 w 59"/>
              <a:gd name="T7" fmla="*/ 70255 h 99"/>
              <a:gd name="T8" fmla="*/ 22625 w 59"/>
              <a:gd name="T9" fmla="*/ 84305 h 99"/>
              <a:gd name="T10" fmla="*/ 22625 w 59"/>
              <a:gd name="T11" fmla="*/ 0 h 99"/>
              <a:gd name="T12" fmla="*/ 0 w 59"/>
              <a:gd name="T13" fmla="*/ 0 h 99"/>
              <a:gd name="T14" fmla="*/ 0 w 59"/>
              <a:gd name="T15" fmla="*/ 154560 h 99"/>
              <a:gd name="T16" fmla="*/ 81448 w 59"/>
              <a:gd name="T17" fmla="*/ 154560 h 99"/>
              <a:gd name="T18" fmla="*/ 81448 w 59"/>
              <a:gd name="T19" fmla="*/ 154560 h 99"/>
              <a:gd name="T20" fmla="*/ 85973 w 59"/>
              <a:gd name="T21" fmla="*/ 154560 h 99"/>
              <a:gd name="T22" fmla="*/ 87482 w 59"/>
              <a:gd name="T23" fmla="*/ 152999 h 99"/>
              <a:gd name="T24" fmla="*/ 88990 w 59"/>
              <a:gd name="T25" fmla="*/ 149876 h 99"/>
              <a:gd name="T26" fmla="*/ 88990 w 59"/>
              <a:gd name="T27" fmla="*/ 146754 h 99"/>
              <a:gd name="T28" fmla="*/ 88990 w 59"/>
              <a:gd name="T29" fmla="*/ 7806 h 99"/>
              <a:gd name="T30" fmla="*/ 88990 w 59"/>
              <a:gd name="T31" fmla="*/ 7806 h 99"/>
              <a:gd name="T32" fmla="*/ 88990 w 59"/>
              <a:gd name="T33" fmla="*/ 4684 h 99"/>
              <a:gd name="T34" fmla="*/ 87482 w 59"/>
              <a:gd name="T35" fmla="*/ 1561 h 99"/>
              <a:gd name="T36" fmla="*/ 85973 w 59"/>
              <a:gd name="T37" fmla="*/ 0 h 99"/>
              <a:gd name="T38" fmla="*/ 81448 w 59"/>
              <a:gd name="T39" fmla="*/ 0 h 99"/>
              <a:gd name="T40" fmla="*/ 81448 w 59"/>
              <a:gd name="T41" fmla="*/ 0 h 9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59" h="99">
                <a:moveTo>
                  <a:pt x="54" y="0"/>
                </a:moveTo>
                <a:lnTo>
                  <a:pt x="40" y="0"/>
                </a:lnTo>
                <a:lnTo>
                  <a:pt x="40" y="54"/>
                </a:lnTo>
                <a:lnTo>
                  <a:pt x="27" y="45"/>
                </a:lnTo>
                <a:lnTo>
                  <a:pt x="15" y="54"/>
                </a:lnTo>
                <a:lnTo>
                  <a:pt x="15" y="0"/>
                </a:lnTo>
                <a:lnTo>
                  <a:pt x="0" y="0"/>
                </a:lnTo>
                <a:lnTo>
                  <a:pt x="0" y="99"/>
                </a:lnTo>
                <a:lnTo>
                  <a:pt x="54" y="99"/>
                </a:lnTo>
                <a:lnTo>
                  <a:pt x="57" y="99"/>
                </a:lnTo>
                <a:lnTo>
                  <a:pt x="58" y="98"/>
                </a:lnTo>
                <a:lnTo>
                  <a:pt x="59" y="96"/>
                </a:lnTo>
                <a:lnTo>
                  <a:pt x="59" y="94"/>
                </a:lnTo>
                <a:lnTo>
                  <a:pt x="59" y="5"/>
                </a:lnTo>
                <a:lnTo>
                  <a:pt x="59" y="3"/>
                </a:lnTo>
                <a:lnTo>
                  <a:pt x="58" y="1"/>
                </a:lnTo>
                <a:lnTo>
                  <a:pt x="57" y="0"/>
                </a:lnTo>
                <a:lnTo>
                  <a:pt x="54"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grpSp>
        <p:nvGrpSpPr>
          <p:cNvPr id="158" name="Group 157">
            <a:extLst>
              <a:ext uri="{FF2B5EF4-FFF2-40B4-BE49-F238E27FC236}">
                <a16:creationId xmlns:a16="http://schemas.microsoft.com/office/drawing/2014/main" id="{B3B4021A-218A-42E3-91B3-E35739AB6C3F}"/>
              </a:ext>
            </a:extLst>
          </p:cNvPr>
          <p:cNvGrpSpPr/>
          <p:nvPr/>
        </p:nvGrpSpPr>
        <p:grpSpPr>
          <a:xfrm>
            <a:off x="9658992" y="4110435"/>
            <a:ext cx="206080" cy="206076"/>
            <a:chOff x="7057550" y="2819599"/>
            <a:chExt cx="141473" cy="141471"/>
          </a:xfrm>
          <a:solidFill>
            <a:schemeClr val="tx1"/>
          </a:solidFill>
        </p:grpSpPr>
        <p:sp>
          <p:nvSpPr>
            <p:cNvPr id="159" name="Freeform 157">
              <a:extLst>
                <a:ext uri="{FF2B5EF4-FFF2-40B4-BE49-F238E27FC236}">
                  <a16:creationId xmlns:a16="http://schemas.microsoft.com/office/drawing/2014/main" id="{8D5A89F4-5299-43F4-BEFE-FFC502FF8D31}"/>
                </a:ext>
              </a:extLst>
            </p:cNvPr>
            <p:cNvSpPr>
              <a:spLocks/>
            </p:cNvSpPr>
            <p:nvPr/>
          </p:nvSpPr>
          <p:spPr bwMode="auto">
            <a:xfrm>
              <a:off x="7066125" y="2901051"/>
              <a:ext cx="55733" cy="60019"/>
            </a:xfrm>
            <a:custGeom>
              <a:avLst/>
              <a:gdLst>
                <a:gd name="T0" fmla="*/ 0 w 39"/>
                <a:gd name="T1" fmla="*/ 0 h 40"/>
                <a:gd name="T2" fmla="*/ 0 w 39"/>
                <a:gd name="T3" fmla="*/ 30 h 40"/>
                <a:gd name="T4" fmla="*/ 0 w 39"/>
                <a:gd name="T5" fmla="*/ 30 h 40"/>
                <a:gd name="T6" fmla="*/ 1 w 39"/>
                <a:gd name="T7" fmla="*/ 34 h 40"/>
                <a:gd name="T8" fmla="*/ 2 w 39"/>
                <a:gd name="T9" fmla="*/ 37 h 40"/>
                <a:gd name="T10" fmla="*/ 6 w 39"/>
                <a:gd name="T11" fmla="*/ 39 h 40"/>
                <a:gd name="T12" fmla="*/ 10 w 39"/>
                <a:gd name="T13" fmla="*/ 40 h 40"/>
                <a:gd name="T14" fmla="*/ 39 w 39"/>
                <a:gd name="T15" fmla="*/ 40 h 40"/>
                <a:gd name="T16" fmla="*/ 39 w 39"/>
                <a:gd name="T17" fmla="*/ 0 h 40"/>
                <a:gd name="T18" fmla="*/ 0 w 39"/>
                <a:gd name="T19"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 h="40">
                  <a:moveTo>
                    <a:pt x="0" y="0"/>
                  </a:moveTo>
                  <a:lnTo>
                    <a:pt x="0" y="30"/>
                  </a:lnTo>
                  <a:lnTo>
                    <a:pt x="0" y="30"/>
                  </a:lnTo>
                  <a:lnTo>
                    <a:pt x="1" y="34"/>
                  </a:lnTo>
                  <a:lnTo>
                    <a:pt x="2" y="37"/>
                  </a:lnTo>
                  <a:lnTo>
                    <a:pt x="6" y="39"/>
                  </a:lnTo>
                  <a:lnTo>
                    <a:pt x="10" y="40"/>
                  </a:lnTo>
                  <a:lnTo>
                    <a:pt x="39" y="40"/>
                  </a:lnTo>
                  <a:lnTo>
                    <a:pt x="39"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a:p>
          </p:txBody>
        </p:sp>
        <p:sp>
          <p:nvSpPr>
            <p:cNvPr id="160" name="Freeform 158">
              <a:extLst>
                <a:ext uri="{FF2B5EF4-FFF2-40B4-BE49-F238E27FC236}">
                  <a16:creationId xmlns:a16="http://schemas.microsoft.com/office/drawing/2014/main" id="{1A95D54B-B1E9-4129-857F-CEC51C29FF2F}"/>
                </a:ext>
              </a:extLst>
            </p:cNvPr>
            <p:cNvSpPr>
              <a:spLocks/>
            </p:cNvSpPr>
            <p:nvPr/>
          </p:nvSpPr>
          <p:spPr bwMode="auto">
            <a:xfrm>
              <a:off x="7134717" y="2901051"/>
              <a:ext cx="55733" cy="60019"/>
            </a:xfrm>
            <a:custGeom>
              <a:avLst/>
              <a:gdLst>
                <a:gd name="T0" fmla="*/ 0 w 40"/>
                <a:gd name="T1" fmla="*/ 0 h 40"/>
                <a:gd name="T2" fmla="*/ 0 w 40"/>
                <a:gd name="T3" fmla="*/ 40 h 40"/>
                <a:gd name="T4" fmla="*/ 30 w 40"/>
                <a:gd name="T5" fmla="*/ 40 h 40"/>
                <a:gd name="T6" fmla="*/ 30 w 40"/>
                <a:gd name="T7" fmla="*/ 40 h 40"/>
                <a:gd name="T8" fmla="*/ 34 w 40"/>
                <a:gd name="T9" fmla="*/ 39 h 40"/>
                <a:gd name="T10" fmla="*/ 37 w 40"/>
                <a:gd name="T11" fmla="*/ 37 h 40"/>
                <a:gd name="T12" fmla="*/ 39 w 40"/>
                <a:gd name="T13" fmla="*/ 34 h 40"/>
                <a:gd name="T14" fmla="*/ 40 w 40"/>
                <a:gd name="T15" fmla="*/ 30 h 40"/>
                <a:gd name="T16" fmla="*/ 40 w 40"/>
                <a:gd name="T17" fmla="*/ 0 h 40"/>
                <a:gd name="T18" fmla="*/ 0 w 40"/>
                <a:gd name="T19"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 h="40">
                  <a:moveTo>
                    <a:pt x="0" y="0"/>
                  </a:moveTo>
                  <a:lnTo>
                    <a:pt x="0" y="40"/>
                  </a:lnTo>
                  <a:lnTo>
                    <a:pt x="30" y="40"/>
                  </a:lnTo>
                  <a:lnTo>
                    <a:pt x="30" y="40"/>
                  </a:lnTo>
                  <a:lnTo>
                    <a:pt x="34" y="39"/>
                  </a:lnTo>
                  <a:lnTo>
                    <a:pt x="37" y="37"/>
                  </a:lnTo>
                  <a:lnTo>
                    <a:pt x="39" y="34"/>
                  </a:lnTo>
                  <a:lnTo>
                    <a:pt x="40" y="30"/>
                  </a:lnTo>
                  <a:lnTo>
                    <a:pt x="4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a:p>
          </p:txBody>
        </p:sp>
        <p:sp>
          <p:nvSpPr>
            <p:cNvPr id="161" name="Freeform 159">
              <a:extLst>
                <a:ext uri="{FF2B5EF4-FFF2-40B4-BE49-F238E27FC236}">
                  <a16:creationId xmlns:a16="http://schemas.microsoft.com/office/drawing/2014/main" id="{375FE78D-F162-4D1A-AC36-EBAC6D00D79F}"/>
                </a:ext>
              </a:extLst>
            </p:cNvPr>
            <p:cNvSpPr>
              <a:spLocks noEditPoints="1"/>
            </p:cNvSpPr>
            <p:nvPr/>
          </p:nvSpPr>
          <p:spPr bwMode="auto">
            <a:xfrm>
              <a:off x="7057550" y="2819599"/>
              <a:ext cx="141473" cy="77167"/>
            </a:xfrm>
            <a:custGeom>
              <a:avLst/>
              <a:gdLst>
                <a:gd name="T0" fmla="*/ 74 w 99"/>
                <a:gd name="T1" fmla="*/ 30 h 54"/>
                <a:gd name="T2" fmla="*/ 79 w 99"/>
                <a:gd name="T3" fmla="*/ 25 h 54"/>
                <a:gd name="T4" fmla="*/ 83 w 99"/>
                <a:gd name="T5" fmla="*/ 21 h 54"/>
                <a:gd name="T6" fmla="*/ 83 w 99"/>
                <a:gd name="T7" fmla="*/ 9 h 54"/>
                <a:gd name="T8" fmla="*/ 79 w 99"/>
                <a:gd name="T9" fmla="*/ 5 h 54"/>
                <a:gd name="T10" fmla="*/ 69 w 99"/>
                <a:gd name="T11" fmla="*/ 0 h 54"/>
                <a:gd name="T12" fmla="*/ 59 w 99"/>
                <a:gd name="T13" fmla="*/ 5 h 54"/>
                <a:gd name="T14" fmla="*/ 56 w 99"/>
                <a:gd name="T15" fmla="*/ 8 h 54"/>
                <a:gd name="T16" fmla="*/ 51 w 99"/>
                <a:gd name="T17" fmla="*/ 20 h 54"/>
                <a:gd name="T18" fmla="*/ 49 w 99"/>
                <a:gd name="T19" fmla="*/ 30 h 54"/>
                <a:gd name="T20" fmla="*/ 49 w 99"/>
                <a:gd name="T21" fmla="*/ 30 h 54"/>
                <a:gd name="T22" fmla="*/ 49 w 99"/>
                <a:gd name="T23" fmla="*/ 30 h 54"/>
                <a:gd name="T24" fmla="*/ 48 w 99"/>
                <a:gd name="T25" fmla="*/ 20 h 54"/>
                <a:gd name="T26" fmla="*/ 43 w 99"/>
                <a:gd name="T27" fmla="*/ 8 h 54"/>
                <a:gd name="T28" fmla="*/ 40 w 99"/>
                <a:gd name="T29" fmla="*/ 5 h 54"/>
                <a:gd name="T30" fmla="*/ 30 w 99"/>
                <a:gd name="T31" fmla="*/ 0 h 54"/>
                <a:gd name="T32" fmla="*/ 20 w 99"/>
                <a:gd name="T33" fmla="*/ 5 h 54"/>
                <a:gd name="T34" fmla="*/ 16 w 99"/>
                <a:gd name="T35" fmla="*/ 9 h 54"/>
                <a:gd name="T36" fmla="*/ 16 w 99"/>
                <a:gd name="T37" fmla="*/ 21 h 54"/>
                <a:gd name="T38" fmla="*/ 20 w 99"/>
                <a:gd name="T39" fmla="*/ 25 h 54"/>
                <a:gd name="T40" fmla="*/ 10 w 99"/>
                <a:gd name="T41" fmla="*/ 30 h 54"/>
                <a:gd name="T42" fmla="*/ 6 w 99"/>
                <a:gd name="T43" fmla="*/ 31 h 54"/>
                <a:gd name="T44" fmla="*/ 1 w 99"/>
                <a:gd name="T45" fmla="*/ 36 h 54"/>
                <a:gd name="T46" fmla="*/ 0 w 99"/>
                <a:gd name="T47" fmla="*/ 54 h 54"/>
                <a:gd name="T48" fmla="*/ 44 w 99"/>
                <a:gd name="T49" fmla="*/ 35 h 54"/>
                <a:gd name="T50" fmla="*/ 54 w 99"/>
                <a:gd name="T51" fmla="*/ 54 h 54"/>
                <a:gd name="T52" fmla="*/ 99 w 99"/>
                <a:gd name="T53" fmla="*/ 40 h 54"/>
                <a:gd name="T54" fmla="*/ 98 w 99"/>
                <a:gd name="T55" fmla="*/ 36 h 54"/>
                <a:gd name="T56" fmla="*/ 93 w 99"/>
                <a:gd name="T57" fmla="*/ 31 h 54"/>
                <a:gd name="T58" fmla="*/ 89 w 99"/>
                <a:gd name="T59" fmla="*/ 30 h 54"/>
                <a:gd name="T60" fmla="*/ 26 w 99"/>
                <a:gd name="T61" fmla="*/ 19 h 54"/>
                <a:gd name="T62" fmla="*/ 25 w 99"/>
                <a:gd name="T63" fmla="*/ 15 h 54"/>
                <a:gd name="T64" fmla="*/ 26 w 99"/>
                <a:gd name="T65" fmla="*/ 11 h 54"/>
                <a:gd name="T66" fmla="*/ 27 w 99"/>
                <a:gd name="T67" fmla="*/ 10 h 54"/>
                <a:gd name="T68" fmla="*/ 30 w 99"/>
                <a:gd name="T69" fmla="*/ 10 h 54"/>
                <a:gd name="T70" fmla="*/ 33 w 99"/>
                <a:gd name="T71" fmla="*/ 11 h 54"/>
                <a:gd name="T72" fmla="*/ 37 w 99"/>
                <a:gd name="T73" fmla="*/ 17 h 54"/>
                <a:gd name="T74" fmla="*/ 38 w 99"/>
                <a:gd name="T75" fmla="*/ 24 h 54"/>
                <a:gd name="T76" fmla="*/ 26 w 99"/>
                <a:gd name="T77" fmla="*/ 19 h 54"/>
                <a:gd name="T78" fmla="*/ 61 w 99"/>
                <a:gd name="T79" fmla="*/ 24 h 54"/>
                <a:gd name="T80" fmla="*/ 62 w 99"/>
                <a:gd name="T81" fmla="*/ 17 h 54"/>
                <a:gd name="T82" fmla="*/ 65 w 99"/>
                <a:gd name="T83" fmla="*/ 11 h 54"/>
                <a:gd name="T84" fmla="*/ 69 w 99"/>
                <a:gd name="T85" fmla="*/ 10 h 54"/>
                <a:gd name="T86" fmla="*/ 72 w 99"/>
                <a:gd name="T87" fmla="*/ 10 h 54"/>
                <a:gd name="T88" fmla="*/ 73 w 99"/>
                <a:gd name="T89" fmla="*/ 11 h 54"/>
                <a:gd name="T90" fmla="*/ 74 w 99"/>
                <a:gd name="T91" fmla="*/ 15 h 54"/>
                <a:gd name="T92" fmla="*/ 73 w 99"/>
                <a:gd name="T93" fmla="*/ 19 h 54"/>
                <a:gd name="T94" fmla="*/ 67 w 99"/>
                <a:gd name="T95" fmla="*/ 22 h 54"/>
                <a:gd name="T96" fmla="*/ 61 w 99"/>
                <a:gd name="T97" fmla="*/ 2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99" h="54">
                  <a:moveTo>
                    <a:pt x="89" y="30"/>
                  </a:moveTo>
                  <a:lnTo>
                    <a:pt x="74" y="30"/>
                  </a:lnTo>
                  <a:lnTo>
                    <a:pt x="74" y="30"/>
                  </a:lnTo>
                  <a:lnTo>
                    <a:pt x="79" y="25"/>
                  </a:lnTo>
                  <a:lnTo>
                    <a:pt x="79" y="25"/>
                  </a:lnTo>
                  <a:lnTo>
                    <a:pt x="83" y="21"/>
                  </a:lnTo>
                  <a:lnTo>
                    <a:pt x="84" y="15"/>
                  </a:lnTo>
                  <a:lnTo>
                    <a:pt x="83" y="9"/>
                  </a:lnTo>
                  <a:lnTo>
                    <a:pt x="79" y="5"/>
                  </a:lnTo>
                  <a:lnTo>
                    <a:pt x="79" y="5"/>
                  </a:lnTo>
                  <a:lnTo>
                    <a:pt x="75" y="1"/>
                  </a:lnTo>
                  <a:lnTo>
                    <a:pt x="69" y="0"/>
                  </a:lnTo>
                  <a:lnTo>
                    <a:pt x="63" y="1"/>
                  </a:lnTo>
                  <a:lnTo>
                    <a:pt x="59" y="5"/>
                  </a:lnTo>
                  <a:lnTo>
                    <a:pt x="59" y="5"/>
                  </a:lnTo>
                  <a:lnTo>
                    <a:pt x="56" y="8"/>
                  </a:lnTo>
                  <a:lnTo>
                    <a:pt x="54" y="11"/>
                  </a:lnTo>
                  <a:lnTo>
                    <a:pt x="51" y="20"/>
                  </a:lnTo>
                  <a:lnTo>
                    <a:pt x="49" y="30"/>
                  </a:lnTo>
                  <a:lnTo>
                    <a:pt x="49" y="30"/>
                  </a:lnTo>
                  <a:lnTo>
                    <a:pt x="49" y="30"/>
                  </a:lnTo>
                  <a:lnTo>
                    <a:pt x="49" y="30"/>
                  </a:lnTo>
                  <a:lnTo>
                    <a:pt x="49" y="30"/>
                  </a:lnTo>
                  <a:lnTo>
                    <a:pt x="49" y="30"/>
                  </a:lnTo>
                  <a:lnTo>
                    <a:pt x="49" y="30"/>
                  </a:lnTo>
                  <a:lnTo>
                    <a:pt x="48" y="20"/>
                  </a:lnTo>
                  <a:lnTo>
                    <a:pt x="44" y="11"/>
                  </a:lnTo>
                  <a:lnTo>
                    <a:pt x="43" y="8"/>
                  </a:lnTo>
                  <a:lnTo>
                    <a:pt x="40" y="5"/>
                  </a:lnTo>
                  <a:lnTo>
                    <a:pt x="40" y="5"/>
                  </a:lnTo>
                  <a:lnTo>
                    <a:pt x="36" y="1"/>
                  </a:lnTo>
                  <a:lnTo>
                    <a:pt x="30" y="0"/>
                  </a:lnTo>
                  <a:lnTo>
                    <a:pt x="24" y="1"/>
                  </a:lnTo>
                  <a:lnTo>
                    <a:pt x="20" y="5"/>
                  </a:lnTo>
                  <a:lnTo>
                    <a:pt x="20" y="5"/>
                  </a:lnTo>
                  <a:lnTo>
                    <a:pt x="16" y="9"/>
                  </a:lnTo>
                  <a:lnTo>
                    <a:pt x="15" y="15"/>
                  </a:lnTo>
                  <a:lnTo>
                    <a:pt x="16" y="21"/>
                  </a:lnTo>
                  <a:lnTo>
                    <a:pt x="20" y="25"/>
                  </a:lnTo>
                  <a:lnTo>
                    <a:pt x="20" y="25"/>
                  </a:lnTo>
                  <a:lnTo>
                    <a:pt x="25" y="30"/>
                  </a:lnTo>
                  <a:lnTo>
                    <a:pt x="10" y="30"/>
                  </a:lnTo>
                  <a:lnTo>
                    <a:pt x="10" y="30"/>
                  </a:lnTo>
                  <a:lnTo>
                    <a:pt x="6" y="31"/>
                  </a:lnTo>
                  <a:lnTo>
                    <a:pt x="3" y="32"/>
                  </a:lnTo>
                  <a:lnTo>
                    <a:pt x="1" y="36"/>
                  </a:lnTo>
                  <a:lnTo>
                    <a:pt x="0" y="40"/>
                  </a:lnTo>
                  <a:lnTo>
                    <a:pt x="0" y="54"/>
                  </a:lnTo>
                  <a:lnTo>
                    <a:pt x="44" y="54"/>
                  </a:lnTo>
                  <a:lnTo>
                    <a:pt x="44" y="35"/>
                  </a:lnTo>
                  <a:lnTo>
                    <a:pt x="54" y="35"/>
                  </a:lnTo>
                  <a:lnTo>
                    <a:pt x="54" y="54"/>
                  </a:lnTo>
                  <a:lnTo>
                    <a:pt x="99" y="54"/>
                  </a:lnTo>
                  <a:lnTo>
                    <a:pt x="99" y="40"/>
                  </a:lnTo>
                  <a:lnTo>
                    <a:pt x="99" y="40"/>
                  </a:lnTo>
                  <a:lnTo>
                    <a:pt x="98" y="36"/>
                  </a:lnTo>
                  <a:lnTo>
                    <a:pt x="96" y="32"/>
                  </a:lnTo>
                  <a:lnTo>
                    <a:pt x="93" y="31"/>
                  </a:lnTo>
                  <a:lnTo>
                    <a:pt x="89" y="30"/>
                  </a:lnTo>
                  <a:lnTo>
                    <a:pt x="89" y="30"/>
                  </a:lnTo>
                  <a:close/>
                  <a:moveTo>
                    <a:pt x="26" y="19"/>
                  </a:moveTo>
                  <a:lnTo>
                    <a:pt x="26" y="19"/>
                  </a:lnTo>
                  <a:lnTo>
                    <a:pt x="25" y="17"/>
                  </a:lnTo>
                  <a:lnTo>
                    <a:pt x="25" y="15"/>
                  </a:lnTo>
                  <a:lnTo>
                    <a:pt x="25" y="12"/>
                  </a:lnTo>
                  <a:lnTo>
                    <a:pt x="26" y="11"/>
                  </a:lnTo>
                  <a:lnTo>
                    <a:pt x="26" y="11"/>
                  </a:lnTo>
                  <a:lnTo>
                    <a:pt x="27" y="10"/>
                  </a:lnTo>
                  <a:lnTo>
                    <a:pt x="30" y="10"/>
                  </a:lnTo>
                  <a:lnTo>
                    <a:pt x="30" y="10"/>
                  </a:lnTo>
                  <a:lnTo>
                    <a:pt x="32" y="10"/>
                  </a:lnTo>
                  <a:lnTo>
                    <a:pt x="33" y="11"/>
                  </a:lnTo>
                  <a:lnTo>
                    <a:pt x="33" y="11"/>
                  </a:lnTo>
                  <a:lnTo>
                    <a:pt x="37" y="17"/>
                  </a:lnTo>
                  <a:lnTo>
                    <a:pt x="38" y="24"/>
                  </a:lnTo>
                  <a:lnTo>
                    <a:pt x="38" y="24"/>
                  </a:lnTo>
                  <a:lnTo>
                    <a:pt x="32" y="22"/>
                  </a:lnTo>
                  <a:lnTo>
                    <a:pt x="26" y="19"/>
                  </a:lnTo>
                  <a:lnTo>
                    <a:pt x="26" y="19"/>
                  </a:lnTo>
                  <a:close/>
                  <a:moveTo>
                    <a:pt x="61" y="24"/>
                  </a:moveTo>
                  <a:lnTo>
                    <a:pt x="61" y="24"/>
                  </a:lnTo>
                  <a:lnTo>
                    <a:pt x="62" y="17"/>
                  </a:lnTo>
                  <a:lnTo>
                    <a:pt x="65" y="11"/>
                  </a:lnTo>
                  <a:lnTo>
                    <a:pt x="65" y="11"/>
                  </a:lnTo>
                  <a:lnTo>
                    <a:pt x="67" y="10"/>
                  </a:lnTo>
                  <a:lnTo>
                    <a:pt x="69" y="10"/>
                  </a:lnTo>
                  <a:lnTo>
                    <a:pt x="69" y="10"/>
                  </a:lnTo>
                  <a:lnTo>
                    <a:pt x="72" y="10"/>
                  </a:lnTo>
                  <a:lnTo>
                    <a:pt x="73" y="11"/>
                  </a:lnTo>
                  <a:lnTo>
                    <a:pt x="73" y="11"/>
                  </a:lnTo>
                  <a:lnTo>
                    <a:pt x="74" y="12"/>
                  </a:lnTo>
                  <a:lnTo>
                    <a:pt x="74" y="15"/>
                  </a:lnTo>
                  <a:lnTo>
                    <a:pt x="74" y="17"/>
                  </a:lnTo>
                  <a:lnTo>
                    <a:pt x="73" y="19"/>
                  </a:lnTo>
                  <a:lnTo>
                    <a:pt x="73" y="19"/>
                  </a:lnTo>
                  <a:lnTo>
                    <a:pt x="67" y="22"/>
                  </a:lnTo>
                  <a:lnTo>
                    <a:pt x="61" y="24"/>
                  </a:lnTo>
                  <a:lnTo>
                    <a:pt x="61" y="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a:p>
          </p:txBody>
        </p:sp>
      </p:grpSp>
      <p:grpSp>
        <p:nvGrpSpPr>
          <p:cNvPr id="162" name="Group 161">
            <a:extLst>
              <a:ext uri="{FF2B5EF4-FFF2-40B4-BE49-F238E27FC236}">
                <a16:creationId xmlns:a16="http://schemas.microsoft.com/office/drawing/2014/main" id="{4A34888E-DECE-4309-8693-8E9808F2F3E1}"/>
              </a:ext>
            </a:extLst>
          </p:cNvPr>
          <p:cNvGrpSpPr/>
          <p:nvPr/>
        </p:nvGrpSpPr>
        <p:grpSpPr>
          <a:xfrm>
            <a:off x="10183556" y="4097942"/>
            <a:ext cx="143632" cy="224815"/>
            <a:chOff x="10183556" y="4097941"/>
            <a:chExt cx="143632" cy="224815"/>
          </a:xfrm>
          <a:solidFill>
            <a:schemeClr val="tx1"/>
          </a:solidFill>
        </p:grpSpPr>
        <p:sp>
          <p:nvSpPr>
            <p:cNvPr id="163" name="Freeform 160">
              <a:extLst>
                <a:ext uri="{FF2B5EF4-FFF2-40B4-BE49-F238E27FC236}">
                  <a16:creationId xmlns:a16="http://schemas.microsoft.com/office/drawing/2014/main" id="{99B81518-F08A-4A61-A109-9A945671F85E}"/>
                </a:ext>
              </a:extLst>
            </p:cNvPr>
            <p:cNvSpPr>
              <a:spLocks/>
            </p:cNvSpPr>
            <p:nvPr/>
          </p:nvSpPr>
          <p:spPr bwMode="auto">
            <a:xfrm>
              <a:off x="10183556" y="4097941"/>
              <a:ext cx="143632" cy="124896"/>
            </a:xfrm>
            <a:custGeom>
              <a:avLst/>
              <a:gdLst>
                <a:gd name="T0" fmla="*/ 13 w 69"/>
                <a:gd name="T1" fmla="*/ 59 h 59"/>
                <a:gd name="T2" fmla="*/ 23 w 69"/>
                <a:gd name="T3" fmla="*/ 59 h 59"/>
                <a:gd name="T4" fmla="*/ 11 w 69"/>
                <a:gd name="T5" fmla="*/ 10 h 59"/>
                <a:gd name="T6" fmla="*/ 26 w 69"/>
                <a:gd name="T7" fmla="*/ 10 h 59"/>
                <a:gd name="T8" fmla="*/ 29 w 69"/>
                <a:gd name="T9" fmla="*/ 40 h 59"/>
                <a:gd name="T10" fmla="*/ 39 w 69"/>
                <a:gd name="T11" fmla="*/ 40 h 59"/>
                <a:gd name="T12" fmla="*/ 43 w 69"/>
                <a:gd name="T13" fmla="*/ 10 h 59"/>
                <a:gd name="T14" fmla="*/ 58 w 69"/>
                <a:gd name="T15" fmla="*/ 10 h 59"/>
                <a:gd name="T16" fmla="*/ 45 w 69"/>
                <a:gd name="T17" fmla="*/ 59 h 59"/>
                <a:gd name="T18" fmla="*/ 55 w 69"/>
                <a:gd name="T19" fmla="*/ 59 h 59"/>
                <a:gd name="T20" fmla="*/ 69 w 69"/>
                <a:gd name="T21" fmla="*/ 6 h 59"/>
                <a:gd name="T22" fmla="*/ 69 w 69"/>
                <a:gd name="T23" fmla="*/ 6 h 59"/>
                <a:gd name="T24" fmla="*/ 69 w 69"/>
                <a:gd name="T25" fmla="*/ 4 h 59"/>
                <a:gd name="T26" fmla="*/ 68 w 69"/>
                <a:gd name="T27" fmla="*/ 3 h 59"/>
                <a:gd name="T28" fmla="*/ 68 w 69"/>
                <a:gd name="T29" fmla="*/ 3 h 59"/>
                <a:gd name="T30" fmla="*/ 66 w 69"/>
                <a:gd name="T31" fmla="*/ 0 h 59"/>
                <a:gd name="T32" fmla="*/ 64 w 69"/>
                <a:gd name="T33" fmla="*/ 0 h 59"/>
                <a:gd name="T34" fmla="*/ 5 w 69"/>
                <a:gd name="T35" fmla="*/ 0 h 59"/>
                <a:gd name="T36" fmla="*/ 5 w 69"/>
                <a:gd name="T37" fmla="*/ 0 h 59"/>
                <a:gd name="T38" fmla="*/ 2 w 69"/>
                <a:gd name="T39" fmla="*/ 0 h 59"/>
                <a:gd name="T40" fmla="*/ 1 w 69"/>
                <a:gd name="T41" fmla="*/ 3 h 59"/>
                <a:gd name="T42" fmla="*/ 1 w 69"/>
                <a:gd name="T43" fmla="*/ 3 h 59"/>
                <a:gd name="T44" fmla="*/ 0 w 69"/>
                <a:gd name="T45" fmla="*/ 4 h 59"/>
                <a:gd name="T46" fmla="*/ 0 w 69"/>
                <a:gd name="T47" fmla="*/ 6 h 59"/>
                <a:gd name="T48" fmla="*/ 13 w 69"/>
                <a:gd name="T49" fmla="*/ 59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9" h="59">
                  <a:moveTo>
                    <a:pt x="13" y="59"/>
                  </a:moveTo>
                  <a:lnTo>
                    <a:pt x="23" y="59"/>
                  </a:lnTo>
                  <a:lnTo>
                    <a:pt x="11" y="10"/>
                  </a:lnTo>
                  <a:lnTo>
                    <a:pt x="26" y="10"/>
                  </a:lnTo>
                  <a:lnTo>
                    <a:pt x="29" y="40"/>
                  </a:lnTo>
                  <a:lnTo>
                    <a:pt x="39" y="40"/>
                  </a:lnTo>
                  <a:lnTo>
                    <a:pt x="43" y="10"/>
                  </a:lnTo>
                  <a:lnTo>
                    <a:pt x="58" y="10"/>
                  </a:lnTo>
                  <a:lnTo>
                    <a:pt x="45" y="59"/>
                  </a:lnTo>
                  <a:lnTo>
                    <a:pt x="55" y="59"/>
                  </a:lnTo>
                  <a:lnTo>
                    <a:pt x="69" y="6"/>
                  </a:lnTo>
                  <a:lnTo>
                    <a:pt x="69" y="6"/>
                  </a:lnTo>
                  <a:lnTo>
                    <a:pt x="69" y="4"/>
                  </a:lnTo>
                  <a:lnTo>
                    <a:pt x="68" y="3"/>
                  </a:lnTo>
                  <a:lnTo>
                    <a:pt x="68" y="3"/>
                  </a:lnTo>
                  <a:lnTo>
                    <a:pt x="66" y="0"/>
                  </a:lnTo>
                  <a:lnTo>
                    <a:pt x="64" y="0"/>
                  </a:lnTo>
                  <a:lnTo>
                    <a:pt x="5" y="0"/>
                  </a:lnTo>
                  <a:lnTo>
                    <a:pt x="5" y="0"/>
                  </a:lnTo>
                  <a:lnTo>
                    <a:pt x="2" y="0"/>
                  </a:lnTo>
                  <a:lnTo>
                    <a:pt x="1" y="3"/>
                  </a:lnTo>
                  <a:lnTo>
                    <a:pt x="1" y="3"/>
                  </a:lnTo>
                  <a:lnTo>
                    <a:pt x="0" y="4"/>
                  </a:lnTo>
                  <a:lnTo>
                    <a:pt x="0" y="6"/>
                  </a:lnTo>
                  <a:lnTo>
                    <a:pt x="13" y="5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a:p>
          </p:txBody>
        </p:sp>
        <p:sp>
          <p:nvSpPr>
            <p:cNvPr id="164" name="Freeform 161">
              <a:extLst>
                <a:ext uri="{FF2B5EF4-FFF2-40B4-BE49-F238E27FC236}">
                  <a16:creationId xmlns:a16="http://schemas.microsoft.com/office/drawing/2014/main" id="{B2F112FA-A964-4E11-AD2F-A8133E2EDFDF}"/>
                </a:ext>
              </a:extLst>
            </p:cNvPr>
            <p:cNvSpPr>
              <a:spLocks/>
            </p:cNvSpPr>
            <p:nvPr/>
          </p:nvSpPr>
          <p:spPr bwMode="auto">
            <a:xfrm>
              <a:off x="10196046" y="4204103"/>
              <a:ext cx="118653" cy="118653"/>
            </a:xfrm>
            <a:custGeom>
              <a:avLst/>
              <a:gdLst>
                <a:gd name="T0" fmla="*/ 29 w 59"/>
                <a:gd name="T1" fmla="*/ 0 h 59"/>
                <a:gd name="T2" fmla="*/ 38 w 59"/>
                <a:gd name="T3" fmla="*/ 20 h 59"/>
                <a:gd name="T4" fmla="*/ 59 w 59"/>
                <a:gd name="T5" fmla="*/ 20 h 59"/>
                <a:gd name="T6" fmla="*/ 40 w 59"/>
                <a:gd name="T7" fmla="*/ 37 h 59"/>
                <a:gd name="T8" fmla="*/ 50 w 59"/>
                <a:gd name="T9" fmla="*/ 59 h 59"/>
                <a:gd name="T10" fmla="*/ 29 w 59"/>
                <a:gd name="T11" fmla="*/ 45 h 59"/>
                <a:gd name="T12" fmla="*/ 8 w 59"/>
                <a:gd name="T13" fmla="*/ 59 h 59"/>
                <a:gd name="T14" fmla="*/ 18 w 59"/>
                <a:gd name="T15" fmla="*/ 37 h 59"/>
                <a:gd name="T16" fmla="*/ 0 w 59"/>
                <a:gd name="T17" fmla="*/ 20 h 59"/>
                <a:gd name="T18" fmla="*/ 21 w 59"/>
                <a:gd name="T19" fmla="*/ 20 h 59"/>
                <a:gd name="T20" fmla="*/ 29 w 59"/>
                <a:gd name="T21"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9" h="59">
                  <a:moveTo>
                    <a:pt x="29" y="0"/>
                  </a:moveTo>
                  <a:lnTo>
                    <a:pt x="38" y="20"/>
                  </a:lnTo>
                  <a:lnTo>
                    <a:pt x="59" y="20"/>
                  </a:lnTo>
                  <a:lnTo>
                    <a:pt x="40" y="37"/>
                  </a:lnTo>
                  <a:lnTo>
                    <a:pt x="50" y="59"/>
                  </a:lnTo>
                  <a:lnTo>
                    <a:pt x="29" y="45"/>
                  </a:lnTo>
                  <a:lnTo>
                    <a:pt x="8" y="59"/>
                  </a:lnTo>
                  <a:lnTo>
                    <a:pt x="18" y="37"/>
                  </a:lnTo>
                  <a:lnTo>
                    <a:pt x="0" y="20"/>
                  </a:lnTo>
                  <a:lnTo>
                    <a:pt x="21" y="20"/>
                  </a:lnTo>
                  <a:lnTo>
                    <a:pt x="2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a:p>
          </p:txBody>
        </p:sp>
      </p:grpSp>
      <p:sp>
        <p:nvSpPr>
          <p:cNvPr id="165" name="Freeform 162">
            <a:extLst>
              <a:ext uri="{FF2B5EF4-FFF2-40B4-BE49-F238E27FC236}">
                <a16:creationId xmlns:a16="http://schemas.microsoft.com/office/drawing/2014/main" id="{C5A4EE13-6E7B-4268-B0C0-762FD92D3314}"/>
              </a:ext>
            </a:extLst>
          </p:cNvPr>
          <p:cNvSpPr>
            <a:spLocks noEditPoints="1"/>
          </p:cNvSpPr>
          <p:nvPr/>
        </p:nvSpPr>
        <p:spPr bwMode="auto">
          <a:xfrm>
            <a:off x="10682818" y="4110567"/>
            <a:ext cx="143933" cy="205317"/>
          </a:xfrm>
          <a:custGeom>
            <a:avLst/>
            <a:gdLst>
              <a:gd name="T0" fmla="*/ 93673 w 69"/>
              <a:gd name="T1" fmla="*/ 0 h 99"/>
              <a:gd name="T2" fmla="*/ 15612 w 69"/>
              <a:gd name="T3" fmla="*/ 0 h 99"/>
              <a:gd name="T4" fmla="*/ 15612 w 69"/>
              <a:gd name="T5" fmla="*/ 0 h 99"/>
              <a:gd name="T6" fmla="*/ 10929 w 69"/>
              <a:gd name="T7" fmla="*/ 1561 h 99"/>
              <a:gd name="T8" fmla="*/ 4684 w 69"/>
              <a:gd name="T9" fmla="*/ 4684 h 99"/>
              <a:gd name="T10" fmla="*/ 3122 w 69"/>
              <a:gd name="T11" fmla="*/ 9367 h 99"/>
              <a:gd name="T12" fmla="*/ 0 w 69"/>
              <a:gd name="T13" fmla="*/ 15612 h 99"/>
              <a:gd name="T14" fmla="*/ 0 w 69"/>
              <a:gd name="T15" fmla="*/ 146754 h 99"/>
              <a:gd name="T16" fmla="*/ 0 w 69"/>
              <a:gd name="T17" fmla="*/ 146754 h 99"/>
              <a:gd name="T18" fmla="*/ 3122 w 69"/>
              <a:gd name="T19" fmla="*/ 149876 h 99"/>
              <a:gd name="T20" fmla="*/ 4684 w 69"/>
              <a:gd name="T21" fmla="*/ 154560 h 99"/>
              <a:gd name="T22" fmla="*/ 4684 w 69"/>
              <a:gd name="T23" fmla="*/ 154560 h 99"/>
              <a:gd name="T24" fmla="*/ 7806 w 69"/>
              <a:gd name="T25" fmla="*/ 154560 h 99"/>
              <a:gd name="T26" fmla="*/ 12490 w 69"/>
              <a:gd name="T27" fmla="*/ 152999 h 99"/>
              <a:gd name="T28" fmla="*/ 54643 w 69"/>
              <a:gd name="T29" fmla="*/ 124897 h 99"/>
              <a:gd name="T30" fmla="*/ 96795 w 69"/>
              <a:gd name="T31" fmla="*/ 152999 h 99"/>
              <a:gd name="T32" fmla="*/ 96795 w 69"/>
              <a:gd name="T33" fmla="*/ 152999 h 99"/>
              <a:gd name="T34" fmla="*/ 101479 w 69"/>
              <a:gd name="T35" fmla="*/ 154560 h 99"/>
              <a:gd name="T36" fmla="*/ 101479 w 69"/>
              <a:gd name="T37" fmla="*/ 154560 h 99"/>
              <a:gd name="T38" fmla="*/ 104602 w 69"/>
              <a:gd name="T39" fmla="*/ 154560 h 99"/>
              <a:gd name="T40" fmla="*/ 104602 w 69"/>
              <a:gd name="T41" fmla="*/ 154560 h 99"/>
              <a:gd name="T42" fmla="*/ 106163 w 69"/>
              <a:gd name="T43" fmla="*/ 149876 h 99"/>
              <a:gd name="T44" fmla="*/ 107724 w 69"/>
              <a:gd name="T45" fmla="*/ 146754 h 99"/>
              <a:gd name="T46" fmla="*/ 107724 w 69"/>
              <a:gd name="T47" fmla="*/ 15612 h 99"/>
              <a:gd name="T48" fmla="*/ 107724 w 69"/>
              <a:gd name="T49" fmla="*/ 15612 h 99"/>
              <a:gd name="T50" fmla="*/ 106163 w 69"/>
              <a:gd name="T51" fmla="*/ 9367 h 99"/>
              <a:gd name="T52" fmla="*/ 104602 w 69"/>
              <a:gd name="T53" fmla="*/ 4684 h 99"/>
              <a:gd name="T54" fmla="*/ 98357 w 69"/>
              <a:gd name="T55" fmla="*/ 1561 h 99"/>
              <a:gd name="T56" fmla="*/ 93673 w 69"/>
              <a:gd name="T57" fmla="*/ 0 h 99"/>
              <a:gd name="T58" fmla="*/ 93673 w 69"/>
              <a:gd name="T59" fmla="*/ 0 h 99"/>
              <a:gd name="T60" fmla="*/ 46837 w 69"/>
              <a:gd name="T61" fmla="*/ 90550 h 99"/>
              <a:gd name="T62" fmla="*/ 15612 w 69"/>
              <a:gd name="T63" fmla="*/ 62448 h 99"/>
              <a:gd name="T64" fmla="*/ 31224 w 69"/>
              <a:gd name="T65" fmla="*/ 46836 h 99"/>
              <a:gd name="T66" fmla="*/ 46837 w 69"/>
              <a:gd name="T67" fmla="*/ 64010 h 99"/>
              <a:gd name="T68" fmla="*/ 78061 w 69"/>
              <a:gd name="T69" fmla="*/ 31224 h 99"/>
              <a:gd name="T70" fmla="*/ 93673 w 69"/>
              <a:gd name="T71" fmla="*/ 46836 h 99"/>
              <a:gd name="T72" fmla="*/ 46837 w 69"/>
              <a:gd name="T73" fmla="*/ 90550 h 9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69" h="99">
                <a:moveTo>
                  <a:pt x="60" y="0"/>
                </a:moveTo>
                <a:lnTo>
                  <a:pt x="10" y="0"/>
                </a:lnTo>
                <a:lnTo>
                  <a:pt x="7" y="1"/>
                </a:lnTo>
                <a:lnTo>
                  <a:pt x="3" y="3"/>
                </a:lnTo>
                <a:lnTo>
                  <a:pt x="2" y="6"/>
                </a:lnTo>
                <a:lnTo>
                  <a:pt x="0" y="10"/>
                </a:lnTo>
                <a:lnTo>
                  <a:pt x="0" y="94"/>
                </a:lnTo>
                <a:lnTo>
                  <a:pt x="2" y="96"/>
                </a:lnTo>
                <a:lnTo>
                  <a:pt x="3" y="99"/>
                </a:lnTo>
                <a:lnTo>
                  <a:pt x="5" y="99"/>
                </a:lnTo>
                <a:lnTo>
                  <a:pt x="8" y="98"/>
                </a:lnTo>
                <a:lnTo>
                  <a:pt x="35" y="80"/>
                </a:lnTo>
                <a:lnTo>
                  <a:pt x="62" y="98"/>
                </a:lnTo>
                <a:lnTo>
                  <a:pt x="65" y="99"/>
                </a:lnTo>
                <a:lnTo>
                  <a:pt x="67" y="99"/>
                </a:lnTo>
                <a:lnTo>
                  <a:pt x="68" y="96"/>
                </a:lnTo>
                <a:lnTo>
                  <a:pt x="69" y="94"/>
                </a:lnTo>
                <a:lnTo>
                  <a:pt x="69" y="10"/>
                </a:lnTo>
                <a:lnTo>
                  <a:pt x="68" y="6"/>
                </a:lnTo>
                <a:lnTo>
                  <a:pt x="67" y="3"/>
                </a:lnTo>
                <a:lnTo>
                  <a:pt x="63" y="1"/>
                </a:lnTo>
                <a:lnTo>
                  <a:pt x="60" y="0"/>
                </a:lnTo>
                <a:close/>
                <a:moveTo>
                  <a:pt x="30" y="58"/>
                </a:moveTo>
                <a:lnTo>
                  <a:pt x="10" y="40"/>
                </a:lnTo>
                <a:lnTo>
                  <a:pt x="20" y="30"/>
                </a:lnTo>
                <a:lnTo>
                  <a:pt x="30" y="41"/>
                </a:lnTo>
                <a:lnTo>
                  <a:pt x="50" y="20"/>
                </a:lnTo>
                <a:lnTo>
                  <a:pt x="60" y="30"/>
                </a:lnTo>
                <a:lnTo>
                  <a:pt x="30" y="58"/>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grpSp>
        <p:nvGrpSpPr>
          <p:cNvPr id="166" name="Group 574">
            <a:extLst>
              <a:ext uri="{FF2B5EF4-FFF2-40B4-BE49-F238E27FC236}">
                <a16:creationId xmlns:a16="http://schemas.microsoft.com/office/drawing/2014/main" id="{4CAF555E-3F92-4351-97FE-EF5AC439B3AF}"/>
              </a:ext>
            </a:extLst>
          </p:cNvPr>
          <p:cNvGrpSpPr>
            <a:grpSpLocks/>
          </p:cNvGrpSpPr>
          <p:nvPr/>
        </p:nvGrpSpPr>
        <p:grpSpPr bwMode="auto">
          <a:xfrm>
            <a:off x="11140018" y="4110567"/>
            <a:ext cx="205316" cy="205317"/>
            <a:chOff x="11139008" y="4110434"/>
            <a:chExt cx="206080" cy="206074"/>
          </a:xfrm>
        </p:grpSpPr>
        <p:sp>
          <p:nvSpPr>
            <p:cNvPr id="167" name="Rectangle 163">
              <a:extLst>
                <a:ext uri="{FF2B5EF4-FFF2-40B4-BE49-F238E27FC236}">
                  <a16:creationId xmlns:a16="http://schemas.microsoft.com/office/drawing/2014/main" id="{BECA92B7-2599-4E2E-BA1C-45C8093AB476}"/>
                </a:ext>
              </a:extLst>
            </p:cNvPr>
            <p:cNvSpPr>
              <a:spLocks noChangeArrowheads="1"/>
            </p:cNvSpPr>
            <p:nvPr/>
          </p:nvSpPr>
          <p:spPr bwMode="auto">
            <a:xfrm>
              <a:off x="11188966" y="4291529"/>
              <a:ext cx="99916" cy="24979"/>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Karla"/>
                </a:defRPr>
              </a:lvl1pPr>
              <a:lvl2pPr marL="742950" indent="-285750">
                <a:defRPr>
                  <a:solidFill>
                    <a:schemeClr val="tx1"/>
                  </a:solidFill>
                  <a:latin typeface="Karla"/>
                </a:defRPr>
              </a:lvl2pPr>
              <a:lvl3pPr marL="1143000" indent="-228600">
                <a:defRPr>
                  <a:solidFill>
                    <a:schemeClr val="tx1"/>
                  </a:solidFill>
                  <a:latin typeface="Karla"/>
                </a:defRPr>
              </a:lvl3pPr>
              <a:lvl4pPr marL="1600200" indent="-228600">
                <a:defRPr>
                  <a:solidFill>
                    <a:schemeClr val="tx1"/>
                  </a:solidFill>
                  <a:latin typeface="Karla"/>
                </a:defRPr>
              </a:lvl4pPr>
              <a:lvl5pPr marL="2057400" indent="-228600">
                <a:defRPr>
                  <a:solidFill>
                    <a:schemeClr val="tx1"/>
                  </a:solidFill>
                  <a:latin typeface="Karla"/>
                </a:defRPr>
              </a:lvl5pPr>
              <a:lvl6pPr marL="2514600" indent="-228600" defTabSz="457200" fontAlgn="base">
                <a:spcBef>
                  <a:spcPct val="0"/>
                </a:spcBef>
                <a:spcAft>
                  <a:spcPct val="0"/>
                </a:spcAft>
                <a:defRPr>
                  <a:solidFill>
                    <a:schemeClr val="tx1"/>
                  </a:solidFill>
                  <a:latin typeface="Karla"/>
                </a:defRPr>
              </a:lvl6pPr>
              <a:lvl7pPr marL="2971800" indent="-228600" defTabSz="457200" fontAlgn="base">
                <a:spcBef>
                  <a:spcPct val="0"/>
                </a:spcBef>
                <a:spcAft>
                  <a:spcPct val="0"/>
                </a:spcAft>
                <a:defRPr>
                  <a:solidFill>
                    <a:schemeClr val="tx1"/>
                  </a:solidFill>
                  <a:latin typeface="Karla"/>
                </a:defRPr>
              </a:lvl7pPr>
              <a:lvl8pPr marL="3429000" indent="-228600" defTabSz="457200" fontAlgn="base">
                <a:spcBef>
                  <a:spcPct val="0"/>
                </a:spcBef>
                <a:spcAft>
                  <a:spcPct val="0"/>
                </a:spcAft>
                <a:defRPr>
                  <a:solidFill>
                    <a:schemeClr val="tx1"/>
                  </a:solidFill>
                  <a:latin typeface="Karla"/>
                </a:defRPr>
              </a:lvl8pPr>
              <a:lvl9pPr marL="3886200" indent="-228600" defTabSz="457200" fontAlgn="base">
                <a:spcBef>
                  <a:spcPct val="0"/>
                </a:spcBef>
                <a:spcAft>
                  <a:spcPct val="0"/>
                </a:spcAft>
                <a:defRPr>
                  <a:solidFill>
                    <a:schemeClr val="tx1"/>
                  </a:solidFill>
                  <a:latin typeface="Karla"/>
                </a:defRPr>
              </a:lvl9pPr>
            </a:lstStyle>
            <a:p>
              <a:pPr eaLnBrk="1" hangingPunct="1"/>
              <a:endParaRPr lang="en-US" altLang="en-US" sz="2400" dirty="0">
                <a:latin typeface="Montserrat Light" panose="00000400000000000000" pitchFamily="2" charset="0"/>
              </a:endParaRPr>
            </a:p>
          </p:txBody>
        </p:sp>
        <p:sp>
          <p:nvSpPr>
            <p:cNvPr id="168" name="Freeform 164">
              <a:extLst>
                <a:ext uri="{FF2B5EF4-FFF2-40B4-BE49-F238E27FC236}">
                  <a16:creationId xmlns:a16="http://schemas.microsoft.com/office/drawing/2014/main" id="{E514C9A6-527F-49CA-94DD-0AB766994BAE}"/>
                </a:ext>
              </a:extLst>
            </p:cNvPr>
            <p:cNvSpPr>
              <a:spLocks noEditPoints="1"/>
            </p:cNvSpPr>
            <p:nvPr/>
          </p:nvSpPr>
          <p:spPr bwMode="auto">
            <a:xfrm>
              <a:off x="11139008" y="4110434"/>
              <a:ext cx="206080" cy="174855"/>
            </a:xfrm>
            <a:custGeom>
              <a:avLst/>
              <a:gdLst>
                <a:gd name="T0" fmla="*/ 162366 w 99"/>
                <a:gd name="T1" fmla="*/ 10408 h 84"/>
                <a:gd name="T2" fmla="*/ 154040 w 99"/>
                <a:gd name="T3" fmla="*/ 2082 h 84"/>
                <a:gd name="T4" fmla="*/ 62448 w 99"/>
                <a:gd name="T5" fmla="*/ 0 h 84"/>
                <a:gd name="T6" fmla="*/ 52040 w 99"/>
                <a:gd name="T7" fmla="*/ 2082 h 84"/>
                <a:gd name="T8" fmla="*/ 10408 w 99"/>
                <a:gd name="T9" fmla="*/ 10408 h 84"/>
                <a:gd name="T10" fmla="*/ 6245 w 99"/>
                <a:gd name="T11" fmla="*/ 10408 h 84"/>
                <a:gd name="T12" fmla="*/ 0 w 99"/>
                <a:gd name="T13" fmla="*/ 16653 h 84"/>
                <a:gd name="T14" fmla="*/ 0 w 99"/>
                <a:gd name="T15" fmla="*/ 62448 h 84"/>
                <a:gd name="T16" fmla="*/ 0 w 99"/>
                <a:gd name="T17" fmla="*/ 66611 h 84"/>
                <a:gd name="T18" fmla="*/ 54122 w 99"/>
                <a:gd name="T19" fmla="*/ 110325 h 84"/>
                <a:gd name="T20" fmla="*/ 62448 w 99"/>
                <a:gd name="T21" fmla="*/ 118652 h 84"/>
                <a:gd name="T22" fmla="*/ 83265 w 99"/>
                <a:gd name="T23" fmla="*/ 129060 h 84"/>
                <a:gd name="T24" fmla="*/ 93673 w 99"/>
                <a:gd name="T25" fmla="*/ 143631 h 84"/>
                <a:gd name="T26" fmla="*/ 72857 w 99"/>
                <a:gd name="T27" fmla="*/ 143631 h 84"/>
                <a:gd name="T28" fmla="*/ 64530 w 99"/>
                <a:gd name="T29" fmla="*/ 145713 h 84"/>
                <a:gd name="T30" fmla="*/ 62448 w 99"/>
                <a:gd name="T31" fmla="*/ 154039 h 84"/>
                <a:gd name="T32" fmla="*/ 145713 w 99"/>
                <a:gd name="T33" fmla="*/ 174855 h 84"/>
                <a:gd name="T34" fmla="*/ 145713 w 99"/>
                <a:gd name="T35" fmla="*/ 154039 h 84"/>
                <a:gd name="T36" fmla="*/ 141550 w 99"/>
                <a:gd name="T37" fmla="*/ 145713 h 84"/>
                <a:gd name="T38" fmla="*/ 135305 w 99"/>
                <a:gd name="T39" fmla="*/ 143631 h 84"/>
                <a:gd name="T40" fmla="*/ 114489 w 99"/>
                <a:gd name="T41" fmla="*/ 133223 h 84"/>
                <a:gd name="T42" fmla="*/ 124897 w 99"/>
                <a:gd name="T43" fmla="*/ 129060 h 84"/>
                <a:gd name="T44" fmla="*/ 145713 w 99"/>
                <a:gd name="T45" fmla="*/ 118652 h 84"/>
                <a:gd name="T46" fmla="*/ 201917 w 99"/>
                <a:gd name="T47" fmla="*/ 68693 h 84"/>
                <a:gd name="T48" fmla="*/ 206080 w 99"/>
                <a:gd name="T49" fmla="*/ 66611 h 84"/>
                <a:gd name="T50" fmla="*/ 206080 w 99"/>
                <a:gd name="T51" fmla="*/ 20816 h 84"/>
                <a:gd name="T52" fmla="*/ 206080 w 99"/>
                <a:gd name="T53" fmla="*/ 16653 h 84"/>
                <a:gd name="T54" fmla="*/ 201917 w 99"/>
                <a:gd name="T55" fmla="*/ 10408 h 84"/>
                <a:gd name="T56" fmla="*/ 195672 w 99"/>
                <a:gd name="T57" fmla="*/ 10408 h 84"/>
                <a:gd name="T58" fmla="*/ 20816 w 99"/>
                <a:gd name="T59" fmla="*/ 31224 h 84"/>
                <a:gd name="T60" fmla="*/ 41632 w 99"/>
                <a:gd name="T61" fmla="*/ 72856 h 84"/>
                <a:gd name="T62" fmla="*/ 41632 w 99"/>
                <a:gd name="T63" fmla="*/ 72856 h 84"/>
                <a:gd name="T64" fmla="*/ 185264 w 99"/>
                <a:gd name="T65" fmla="*/ 56203 h 84"/>
                <a:gd name="T66" fmla="*/ 164448 w 99"/>
                <a:gd name="T67" fmla="*/ 72856 h 84"/>
                <a:gd name="T68" fmla="*/ 164448 w 99"/>
                <a:gd name="T69" fmla="*/ 31224 h 84"/>
                <a:gd name="T70" fmla="*/ 185264 w 99"/>
                <a:gd name="T71" fmla="*/ 56203 h 8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99" h="84">
                  <a:moveTo>
                    <a:pt x="94" y="5"/>
                  </a:moveTo>
                  <a:lnTo>
                    <a:pt x="78" y="5"/>
                  </a:lnTo>
                  <a:lnTo>
                    <a:pt x="74" y="1"/>
                  </a:lnTo>
                  <a:lnTo>
                    <a:pt x="70" y="0"/>
                  </a:lnTo>
                  <a:lnTo>
                    <a:pt x="30" y="0"/>
                  </a:lnTo>
                  <a:lnTo>
                    <a:pt x="25" y="1"/>
                  </a:lnTo>
                  <a:lnTo>
                    <a:pt x="21" y="5"/>
                  </a:lnTo>
                  <a:lnTo>
                    <a:pt x="5" y="5"/>
                  </a:lnTo>
                  <a:lnTo>
                    <a:pt x="3" y="5"/>
                  </a:lnTo>
                  <a:lnTo>
                    <a:pt x="2" y="6"/>
                  </a:lnTo>
                  <a:lnTo>
                    <a:pt x="0" y="8"/>
                  </a:lnTo>
                  <a:lnTo>
                    <a:pt x="0" y="10"/>
                  </a:lnTo>
                  <a:lnTo>
                    <a:pt x="0" y="30"/>
                  </a:lnTo>
                  <a:lnTo>
                    <a:pt x="0" y="32"/>
                  </a:lnTo>
                  <a:lnTo>
                    <a:pt x="3" y="33"/>
                  </a:lnTo>
                  <a:lnTo>
                    <a:pt x="26" y="53"/>
                  </a:lnTo>
                  <a:lnTo>
                    <a:pt x="30" y="57"/>
                  </a:lnTo>
                  <a:lnTo>
                    <a:pt x="35" y="61"/>
                  </a:lnTo>
                  <a:lnTo>
                    <a:pt x="40" y="62"/>
                  </a:lnTo>
                  <a:lnTo>
                    <a:pt x="45" y="64"/>
                  </a:lnTo>
                  <a:lnTo>
                    <a:pt x="45" y="69"/>
                  </a:lnTo>
                  <a:lnTo>
                    <a:pt x="35" y="69"/>
                  </a:lnTo>
                  <a:lnTo>
                    <a:pt x="33" y="69"/>
                  </a:lnTo>
                  <a:lnTo>
                    <a:pt x="31" y="70"/>
                  </a:lnTo>
                  <a:lnTo>
                    <a:pt x="30" y="72"/>
                  </a:lnTo>
                  <a:lnTo>
                    <a:pt x="30" y="74"/>
                  </a:lnTo>
                  <a:lnTo>
                    <a:pt x="30" y="84"/>
                  </a:lnTo>
                  <a:lnTo>
                    <a:pt x="70" y="84"/>
                  </a:lnTo>
                  <a:lnTo>
                    <a:pt x="70" y="74"/>
                  </a:lnTo>
                  <a:lnTo>
                    <a:pt x="70" y="72"/>
                  </a:lnTo>
                  <a:lnTo>
                    <a:pt x="68" y="70"/>
                  </a:lnTo>
                  <a:lnTo>
                    <a:pt x="67" y="69"/>
                  </a:lnTo>
                  <a:lnTo>
                    <a:pt x="65" y="69"/>
                  </a:lnTo>
                  <a:lnTo>
                    <a:pt x="55" y="69"/>
                  </a:lnTo>
                  <a:lnTo>
                    <a:pt x="55" y="64"/>
                  </a:lnTo>
                  <a:lnTo>
                    <a:pt x="60" y="62"/>
                  </a:lnTo>
                  <a:lnTo>
                    <a:pt x="65" y="61"/>
                  </a:lnTo>
                  <a:lnTo>
                    <a:pt x="70" y="57"/>
                  </a:lnTo>
                  <a:lnTo>
                    <a:pt x="73" y="53"/>
                  </a:lnTo>
                  <a:lnTo>
                    <a:pt x="97" y="33"/>
                  </a:lnTo>
                  <a:lnTo>
                    <a:pt x="99" y="32"/>
                  </a:lnTo>
                  <a:lnTo>
                    <a:pt x="99" y="30"/>
                  </a:lnTo>
                  <a:lnTo>
                    <a:pt x="99" y="10"/>
                  </a:lnTo>
                  <a:lnTo>
                    <a:pt x="99" y="8"/>
                  </a:lnTo>
                  <a:lnTo>
                    <a:pt x="98" y="6"/>
                  </a:lnTo>
                  <a:lnTo>
                    <a:pt x="97" y="5"/>
                  </a:lnTo>
                  <a:lnTo>
                    <a:pt x="94" y="5"/>
                  </a:lnTo>
                  <a:close/>
                  <a:moveTo>
                    <a:pt x="10" y="27"/>
                  </a:moveTo>
                  <a:lnTo>
                    <a:pt x="10" y="15"/>
                  </a:lnTo>
                  <a:lnTo>
                    <a:pt x="20" y="15"/>
                  </a:lnTo>
                  <a:lnTo>
                    <a:pt x="20" y="35"/>
                  </a:lnTo>
                  <a:lnTo>
                    <a:pt x="10" y="27"/>
                  </a:lnTo>
                  <a:close/>
                  <a:moveTo>
                    <a:pt x="89" y="27"/>
                  </a:moveTo>
                  <a:lnTo>
                    <a:pt x="79" y="35"/>
                  </a:lnTo>
                  <a:lnTo>
                    <a:pt x="79" y="15"/>
                  </a:lnTo>
                  <a:lnTo>
                    <a:pt x="89" y="15"/>
                  </a:lnTo>
                  <a:lnTo>
                    <a:pt x="89" y="27"/>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grpSp>
      <p:sp>
        <p:nvSpPr>
          <p:cNvPr id="169" name="Freeform 165">
            <a:extLst>
              <a:ext uri="{FF2B5EF4-FFF2-40B4-BE49-F238E27FC236}">
                <a16:creationId xmlns:a16="http://schemas.microsoft.com/office/drawing/2014/main" id="{BB1C7225-415A-4D71-B7EA-DCA8AD08EEAF}"/>
              </a:ext>
            </a:extLst>
          </p:cNvPr>
          <p:cNvSpPr>
            <a:spLocks/>
          </p:cNvSpPr>
          <p:nvPr/>
        </p:nvSpPr>
        <p:spPr bwMode="auto">
          <a:xfrm>
            <a:off x="6699251" y="4684185"/>
            <a:ext cx="61383" cy="95249"/>
          </a:xfrm>
          <a:custGeom>
            <a:avLst/>
            <a:gdLst>
              <a:gd name="T0" fmla="*/ 39031 w 30"/>
              <a:gd name="T1" fmla="*/ 0 h 45"/>
              <a:gd name="T2" fmla="*/ 7806 w 30"/>
              <a:gd name="T3" fmla="*/ 0 h 45"/>
              <a:gd name="T4" fmla="*/ 7806 w 30"/>
              <a:gd name="T5" fmla="*/ 0 h 45"/>
              <a:gd name="T6" fmla="*/ 4684 w 30"/>
              <a:gd name="T7" fmla="*/ 0 h 45"/>
              <a:gd name="T8" fmla="*/ 3122 w 30"/>
              <a:gd name="T9" fmla="*/ 3122 h 45"/>
              <a:gd name="T10" fmla="*/ 0 w 30"/>
              <a:gd name="T11" fmla="*/ 4684 h 45"/>
              <a:gd name="T12" fmla="*/ 0 w 30"/>
              <a:gd name="T13" fmla="*/ 7806 h 45"/>
              <a:gd name="T14" fmla="*/ 0 w 30"/>
              <a:gd name="T15" fmla="*/ 62450 h 45"/>
              <a:gd name="T16" fmla="*/ 0 w 30"/>
              <a:gd name="T17" fmla="*/ 62450 h 45"/>
              <a:gd name="T18" fmla="*/ 0 w 30"/>
              <a:gd name="T19" fmla="*/ 65572 h 45"/>
              <a:gd name="T20" fmla="*/ 3122 w 30"/>
              <a:gd name="T21" fmla="*/ 67134 h 45"/>
              <a:gd name="T22" fmla="*/ 4684 w 30"/>
              <a:gd name="T23" fmla="*/ 70256 h 45"/>
              <a:gd name="T24" fmla="*/ 7806 w 30"/>
              <a:gd name="T25" fmla="*/ 70256 h 45"/>
              <a:gd name="T26" fmla="*/ 39031 w 30"/>
              <a:gd name="T27" fmla="*/ 70256 h 45"/>
              <a:gd name="T28" fmla="*/ 39031 w 30"/>
              <a:gd name="T29" fmla="*/ 70256 h 45"/>
              <a:gd name="T30" fmla="*/ 42153 w 30"/>
              <a:gd name="T31" fmla="*/ 70256 h 45"/>
              <a:gd name="T32" fmla="*/ 45276 w 30"/>
              <a:gd name="T33" fmla="*/ 67134 h 45"/>
              <a:gd name="T34" fmla="*/ 46837 w 30"/>
              <a:gd name="T35" fmla="*/ 65572 h 45"/>
              <a:gd name="T36" fmla="*/ 46837 w 30"/>
              <a:gd name="T37" fmla="*/ 62450 h 45"/>
              <a:gd name="T38" fmla="*/ 46837 w 30"/>
              <a:gd name="T39" fmla="*/ 7806 h 45"/>
              <a:gd name="T40" fmla="*/ 46837 w 30"/>
              <a:gd name="T41" fmla="*/ 7806 h 45"/>
              <a:gd name="T42" fmla="*/ 46837 w 30"/>
              <a:gd name="T43" fmla="*/ 4684 h 45"/>
              <a:gd name="T44" fmla="*/ 45276 w 30"/>
              <a:gd name="T45" fmla="*/ 3122 h 45"/>
              <a:gd name="T46" fmla="*/ 42153 w 30"/>
              <a:gd name="T47" fmla="*/ 0 h 45"/>
              <a:gd name="T48" fmla="*/ 39031 w 30"/>
              <a:gd name="T49" fmla="*/ 0 h 45"/>
              <a:gd name="T50" fmla="*/ 39031 w 30"/>
              <a:gd name="T51" fmla="*/ 0 h 4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30" h="45">
                <a:moveTo>
                  <a:pt x="25" y="0"/>
                </a:moveTo>
                <a:lnTo>
                  <a:pt x="5" y="0"/>
                </a:lnTo>
                <a:lnTo>
                  <a:pt x="3" y="0"/>
                </a:lnTo>
                <a:lnTo>
                  <a:pt x="2" y="2"/>
                </a:lnTo>
                <a:lnTo>
                  <a:pt x="0" y="3"/>
                </a:lnTo>
                <a:lnTo>
                  <a:pt x="0" y="5"/>
                </a:lnTo>
                <a:lnTo>
                  <a:pt x="0" y="40"/>
                </a:lnTo>
                <a:lnTo>
                  <a:pt x="0" y="42"/>
                </a:lnTo>
                <a:lnTo>
                  <a:pt x="2" y="43"/>
                </a:lnTo>
                <a:lnTo>
                  <a:pt x="3" y="45"/>
                </a:lnTo>
                <a:lnTo>
                  <a:pt x="5" y="45"/>
                </a:lnTo>
                <a:lnTo>
                  <a:pt x="25" y="45"/>
                </a:lnTo>
                <a:lnTo>
                  <a:pt x="27" y="45"/>
                </a:lnTo>
                <a:lnTo>
                  <a:pt x="29" y="43"/>
                </a:lnTo>
                <a:lnTo>
                  <a:pt x="30" y="42"/>
                </a:lnTo>
                <a:lnTo>
                  <a:pt x="30" y="40"/>
                </a:lnTo>
                <a:lnTo>
                  <a:pt x="30" y="5"/>
                </a:lnTo>
                <a:lnTo>
                  <a:pt x="30" y="3"/>
                </a:lnTo>
                <a:lnTo>
                  <a:pt x="29" y="2"/>
                </a:lnTo>
                <a:lnTo>
                  <a:pt x="27" y="0"/>
                </a:lnTo>
                <a:lnTo>
                  <a:pt x="25"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70" name="Freeform 166">
            <a:extLst>
              <a:ext uri="{FF2B5EF4-FFF2-40B4-BE49-F238E27FC236}">
                <a16:creationId xmlns:a16="http://schemas.microsoft.com/office/drawing/2014/main" id="{BD702475-90D8-449E-A7C4-A4668C65FE5A}"/>
              </a:ext>
            </a:extLst>
          </p:cNvPr>
          <p:cNvSpPr>
            <a:spLocks/>
          </p:cNvSpPr>
          <p:nvPr/>
        </p:nvSpPr>
        <p:spPr bwMode="auto">
          <a:xfrm>
            <a:off x="6773334" y="4641851"/>
            <a:ext cx="63500" cy="137583"/>
          </a:xfrm>
          <a:custGeom>
            <a:avLst/>
            <a:gdLst>
              <a:gd name="T0" fmla="*/ 40377 w 29"/>
              <a:gd name="T1" fmla="*/ 0 h 64"/>
              <a:gd name="T2" fmla="*/ 8075 w 29"/>
              <a:gd name="T3" fmla="*/ 0 h 64"/>
              <a:gd name="T4" fmla="*/ 8075 w 29"/>
              <a:gd name="T5" fmla="*/ 0 h 64"/>
              <a:gd name="T6" fmla="*/ 3230 w 29"/>
              <a:gd name="T7" fmla="*/ 0 h 64"/>
              <a:gd name="T8" fmla="*/ 1615 w 29"/>
              <a:gd name="T9" fmla="*/ 1610 h 64"/>
              <a:gd name="T10" fmla="*/ 0 w 29"/>
              <a:gd name="T11" fmla="*/ 3220 h 64"/>
              <a:gd name="T12" fmla="*/ 0 w 29"/>
              <a:gd name="T13" fmla="*/ 6440 h 64"/>
              <a:gd name="T14" fmla="*/ 0 w 29"/>
              <a:gd name="T15" fmla="*/ 94989 h 64"/>
              <a:gd name="T16" fmla="*/ 0 w 29"/>
              <a:gd name="T17" fmla="*/ 94989 h 64"/>
              <a:gd name="T18" fmla="*/ 0 w 29"/>
              <a:gd name="T19" fmla="*/ 98209 h 64"/>
              <a:gd name="T20" fmla="*/ 1615 w 29"/>
              <a:gd name="T21" fmla="*/ 99819 h 64"/>
              <a:gd name="T22" fmla="*/ 3230 w 29"/>
              <a:gd name="T23" fmla="*/ 103039 h 64"/>
              <a:gd name="T24" fmla="*/ 8075 w 29"/>
              <a:gd name="T25" fmla="*/ 103039 h 64"/>
              <a:gd name="T26" fmla="*/ 40377 w 29"/>
              <a:gd name="T27" fmla="*/ 103039 h 64"/>
              <a:gd name="T28" fmla="*/ 40377 w 29"/>
              <a:gd name="T29" fmla="*/ 103039 h 64"/>
              <a:gd name="T30" fmla="*/ 43607 w 29"/>
              <a:gd name="T31" fmla="*/ 103039 h 64"/>
              <a:gd name="T32" fmla="*/ 45222 w 29"/>
              <a:gd name="T33" fmla="*/ 99819 h 64"/>
              <a:gd name="T34" fmla="*/ 46837 w 29"/>
              <a:gd name="T35" fmla="*/ 98209 h 64"/>
              <a:gd name="T36" fmla="*/ 46837 w 29"/>
              <a:gd name="T37" fmla="*/ 94989 h 64"/>
              <a:gd name="T38" fmla="*/ 46837 w 29"/>
              <a:gd name="T39" fmla="*/ 6440 h 64"/>
              <a:gd name="T40" fmla="*/ 46837 w 29"/>
              <a:gd name="T41" fmla="*/ 6440 h 64"/>
              <a:gd name="T42" fmla="*/ 46837 w 29"/>
              <a:gd name="T43" fmla="*/ 3220 h 64"/>
              <a:gd name="T44" fmla="*/ 45222 w 29"/>
              <a:gd name="T45" fmla="*/ 1610 h 64"/>
              <a:gd name="T46" fmla="*/ 43607 w 29"/>
              <a:gd name="T47" fmla="*/ 0 h 64"/>
              <a:gd name="T48" fmla="*/ 40377 w 29"/>
              <a:gd name="T49" fmla="*/ 0 h 64"/>
              <a:gd name="T50" fmla="*/ 40377 w 29"/>
              <a:gd name="T51" fmla="*/ 0 h 6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9" h="64">
                <a:moveTo>
                  <a:pt x="25" y="0"/>
                </a:moveTo>
                <a:lnTo>
                  <a:pt x="5" y="0"/>
                </a:lnTo>
                <a:lnTo>
                  <a:pt x="2" y="0"/>
                </a:lnTo>
                <a:lnTo>
                  <a:pt x="1" y="1"/>
                </a:lnTo>
                <a:lnTo>
                  <a:pt x="0" y="2"/>
                </a:lnTo>
                <a:lnTo>
                  <a:pt x="0" y="4"/>
                </a:lnTo>
                <a:lnTo>
                  <a:pt x="0" y="59"/>
                </a:lnTo>
                <a:lnTo>
                  <a:pt x="0" y="61"/>
                </a:lnTo>
                <a:lnTo>
                  <a:pt x="1" y="62"/>
                </a:lnTo>
                <a:lnTo>
                  <a:pt x="2" y="64"/>
                </a:lnTo>
                <a:lnTo>
                  <a:pt x="5" y="64"/>
                </a:lnTo>
                <a:lnTo>
                  <a:pt x="25" y="64"/>
                </a:lnTo>
                <a:lnTo>
                  <a:pt x="27" y="64"/>
                </a:lnTo>
                <a:lnTo>
                  <a:pt x="28" y="62"/>
                </a:lnTo>
                <a:lnTo>
                  <a:pt x="29" y="61"/>
                </a:lnTo>
                <a:lnTo>
                  <a:pt x="29" y="59"/>
                </a:lnTo>
                <a:lnTo>
                  <a:pt x="29" y="4"/>
                </a:lnTo>
                <a:lnTo>
                  <a:pt x="29" y="2"/>
                </a:lnTo>
                <a:lnTo>
                  <a:pt x="28" y="1"/>
                </a:lnTo>
                <a:lnTo>
                  <a:pt x="27" y="0"/>
                </a:lnTo>
                <a:lnTo>
                  <a:pt x="25"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71" name="Freeform 167">
            <a:extLst>
              <a:ext uri="{FF2B5EF4-FFF2-40B4-BE49-F238E27FC236}">
                <a16:creationId xmlns:a16="http://schemas.microsoft.com/office/drawing/2014/main" id="{96CAC205-1F45-486C-87B0-43CC9AAFA59D}"/>
              </a:ext>
            </a:extLst>
          </p:cNvPr>
          <p:cNvSpPr>
            <a:spLocks/>
          </p:cNvSpPr>
          <p:nvPr/>
        </p:nvSpPr>
        <p:spPr bwMode="auto">
          <a:xfrm>
            <a:off x="6843185" y="4690534"/>
            <a:ext cx="61383" cy="88900"/>
          </a:xfrm>
          <a:custGeom>
            <a:avLst/>
            <a:gdLst>
              <a:gd name="T0" fmla="*/ 39031 w 30"/>
              <a:gd name="T1" fmla="*/ 0 h 40"/>
              <a:gd name="T2" fmla="*/ 7806 w 30"/>
              <a:gd name="T3" fmla="*/ 0 h 40"/>
              <a:gd name="T4" fmla="*/ 7806 w 30"/>
              <a:gd name="T5" fmla="*/ 0 h 40"/>
              <a:gd name="T6" fmla="*/ 4684 w 30"/>
              <a:gd name="T7" fmla="*/ 0 h 40"/>
              <a:gd name="T8" fmla="*/ 3122 w 30"/>
              <a:gd name="T9" fmla="*/ 1639 h 40"/>
              <a:gd name="T10" fmla="*/ 0 w 30"/>
              <a:gd name="T11" fmla="*/ 4918 h 40"/>
              <a:gd name="T12" fmla="*/ 0 w 30"/>
              <a:gd name="T13" fmla="*/ 8196 h 40"/>
              <a:gd name="T14" fmla="*/ 0 w 30"/>
              <a:gd name="T15" fmla="*/ 57375 h 40"/>
              <a:gd name="T16" fmla="*/ 0 w 30"/>
              <a:gd name="T17" fmla="*/ 57375 h 40"/>
              <a:gd name="T18" fmla="*/ 0 w 30"/>
              <a:gd name="T19" fmla="*/ 60653 h 40"/>
              <a:gd name="T20" fmla="*/ 3122 w 30"/>
              <a:gd name="T21" fmla="*/ 62292 h 40"/>
              <a:gd name="T22" fmla="*/ 4684 w 30"/>
              <a:gd name="T23" fmla="*/ 65571 h 40"/>
              <a:gd name="T24" fmla="*/ 7806 w 30"/>
              <a:gd name="T25" fmla="*/ 65571 h 40"/>
              <a:gd name="T26" fmla="*/ 39031 w 30"/>
              <a:gd name="T27" fmla="*/ 65571 h 40"/>
              <a:gd name="T28" fmla="*/ 39031 w 30"/>
              <a:gd name="T29" fmla="*/ 65571 h 40"/>
              <a:gd name="T30" fmla="*/ 43715 w 30"/>
              <a:gd name="T31" fmla="*/ 65571 h 40"/>
              <a:gd name="T32" fmla="*/ 45276 w 30"/>
              <a:gd name="T33" fmla="*/ 62292 h 40"/>
              <a:gd name="T34" fmla="*/ 46837 w 30"/>
              <a:gd name="T35" fmla="*/ 60653 h 40"/>
              <a:gd name="T36" fmla="*/ 46837 w 30"/>
              <a:gd name="T37" fmla="*/ 57375 h 40"/>
              <a:gd name="T38" fmla="*/ 46837 w 30"/>
              <a:gd name="T39" fmla="*/ 8196 h 40"/>
              <a:gd name="T40" fmla="*/ 46837 w 30"/>
              <a:gd name="T41" fmla="*/ 8196 h 40"/>
              <a:gd name="T42" fmla="*/ 46837 w 30"/>
              <a:gd name="T43" fmla="*/ 4918 h 40"/>
              <a:gd name="T44" fmla="*/ 45276 w 30"/>
              <a:gd name="T45" fmla="*/ 1639 h 40"/>
              <a:gd name="T46" fmla="*/ 43715 w 30"/>
              <a:gd name="T47" fmla="*/ 0 h 40"/>
              <a:gd name="T48" fmla="*/ 39031 w 30"/>
              <a:gd name="T49" fmla="*/ 0 h 40"/>
              <a:gd name="T50" fmla="*/ 39031 w 30"/>
              <a:gd name="T51" fmla="*/ 0 h 4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30" h="40">
                <a:moveTo>
                  <a:pt x="25" y="0"/>
                </a:moveTo>
                <a:lnTo>
                  <a:pt x="5" y="0"/>
                </a:lnTo>
                <a:lnTo>
                  <a:pt x="3" y="0"/>
                </a:lnTo>
                <a:lnTo>
                  <a:pt x="2" y="1"/>
                </a:lnTo>
                <a:lnTo>
                  <a:pt x="0" y="3"/>
                </a:lnTo>
                <a:lnTo>
                  <a:pt x="0" y="5"/>
                </a:lnTo>
                <a:lnTo>
                  <a:pt x="0" y="35"/>
                </a:lnTo>
                <a:lnTo>
                  <a:pt x="0" y="37"/>
                </a:lnTo>
                <a:lnTo>
                  <a:pt x="2" y="38"/>
                </a:lnTo>
                <a:lnTo>
                  <a:pt x="3" y="40"/>
                </a:lnTo>
                <a:lnTo>
                  <a:pt x="5" y="40"/>
                </a:lnTo>
                <a:lnTo>
                  <a:pt x="25" y="40"/>
                </a:lnTo>
                <a:lnTo>
                  <a:pt x="28" y="40"/>
                </a:lnTo>
                <a:lnTo>
                  <a:pt x="29" y="38"/>
                </a:lnTo>
                <a:lnTo>
                  <a:pt x="30" y="37"/>
                </a:lnTo>
                <a:lnTo>
                  <a:pt x="30" y="35"/>
                </a:lnTo>
                <a:lnTo>
                  <a:pt x="30" y="5"/>
                </a:lnTo>
                <a:lnTo>
                  <a:pt x="30" y="3"/>
                </a:lnTo>
                <a:lnTo>
                  <a:pt x="29" y="1"/>
                </a:lnTo>
                <a:lnTo>
                  <a:pt x="28" y="0"/>
                </a:lnTo>
                <a:lnTo>
                  <a:pt x="25"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72" name="Freeform 168">
            <a:extLst>
              <a:ext uri="{FF2B5EF4-FFF2-40B4-BE49-F238E27FC236}">
                <a16:creationId xmlns:a16="http://schemas.microsoft.com/office/drawing/2014/main" id="{44D03A5A-6ED4-4367-AA82-C77D19758443}"/>
              </a:ext>
            </a:extLst>
          </p:cNvPr>
          <p:cNvSpPr>
            <a:spLocks noEditPoints="1"/>
          </p:cNvSpPr>
          <p:nvPr/>
        </p:nvSpPr>
        <p:spPr bwMode="auto">
          <a:xfrm>
            <a:off x="7192434" y="4603751"/>
            <a:ext cx="205317" cy="198967"/>
          </a:xfrm>
          <a:custGeom>
            <a:avLst/>
            <a:gdLst>
              <a:gd name="T0" fmla="*/ 76499 w 99"/>
              <a:gd name="T1" fmla="*/ 149875 h 98"/>
              <a:gd name="T2" fmla="*/ 46836 w 99"/>
              <a:gd name="T3" fmla="*/ 145287 h 98"/>
              <a:gd name="T4" fmla="*/ 23418 w 99"/>
              <a:gd name="T5" fmla="*/ 128464 h 98"/>
              <a:gd name="T6" fmla="*/ 6245 w 99"/>
              <a:gd name="T7" fmla="*/ 105524 h 98"/>
              <a:gd name="T8" fmla="*/ 0 w 99"/>
              <a:gd name="T9" fmla="*/ 74938 h 98"/>
              <a:gd name="T10" fmla="*/ 1561 w 99"/>
              <a:gd name="T11" fmla="*/ 59644 h 98"/>
              <a:gd name="T12" fmla="*/ 14051 w 99"/>
              <a:gd name="T13" fmla="*/ 33645 h 98"/>
              <a:gd name="T14" fmla="*/ 34347 w 99"/>
              <a:gd name="T15" fmla="*/ 12235 h 98"/>
              <a:gd name="T16" fmla="*/ 62448 w 99"/>
              <a:gd name="T17" fmla="*/ 1529 h 98"/>
              <a:gd name="T18" fmla="*/ 76499 w 99"/>
              <a:gd name="T19" fmla="*/ 0 h 98"/>
              <a:gd name="T20" fmla="*/ 107724 w 99"/>
              <a:gd name="T21" fmla="*/ 6117 h 98"/>
              <a:gd name="T22" fmla="*/ 131142 w 99"/>
              <a:gd name="T23" fmla="*/ 22940 h 98"/>
              <a:gd name="T24" fmla="*/ 148315 w 99"/>
              <a:gd name="T25" fmla="*/ 44351 h 98"/>
              <a:gd name="T26" fmla="*/ 154560 w 99"/>
              <a:gd name="T27" fmla="*/ 74938 h 98"/>
              <a:gd name="T28" fmla="*/ 152999 w 99"/>
              <a:gd name="T29" fmla="*/ 90231 h 98"/>
              <a:gd name="T30" fmla="*/ 140509 w 99"/>
              <a:gd name="T31" fmla="*/ 116230 h 98"/>
              <a:gd name="T32" fmla="*/ 120213 w 99"/>
              <a:gd name="T33" fmla="*/ 137640 h 98"/>
              <a:gd name="T34" fmla="*/ 92112 w 99"/>
              <a:gd name="T35" fmla="*/ 148346 h 98"/>
              <a:gd name="T36" fmla="*/ 76499 w 99"/>
              <a:gd name="T37" fmla="*/ 149875 h 98"/>
              <a:gd name="T38" fmla="*/ 76499 w 99"/>
              <a:gd name="T39" fmla="*/ 15293 h 98"/>
              <a:gd name="T40" fmla="*/ 54642 w 99"/>
              <a:gd name="T41" fmla="*/ 19881 h 98"/>
              <a:gd name="T42" fmla="*/ 32785 w 99"/>
              <a:gd name="T43" fmla="*/ 32116 h 98"/>
              <a:gd name="T44" fmla="*/ 21857 w 99"/>
              <a:gd name="T45" fmla="*/ 51997 h 98"/>
              <a:gd name="T46" fmla="*/ 15612 w 99"/>
              <a:gd name="T47" fmla="*/ 74938 h 98"/>
              <a:gd name="T48" fmla="*/ 17173 w 99"/>
              <a:gd name="T49" fmla="*/ 87172 h 98"/>
              <a:gd name="T50" fmla="*/ 24979 w 99"/>
              <a:gd name="T51" fmla="*/ 108583 h 98"/>
              <a:gd name="T52" fmla="*/ 42153 w 99"/>
              <a:gd name="T53" fmla="*/ 125406 h 98"/>
              <a:gd name="T54" fmla="*/ 65571 w 99"/>
              <a:gd name="T55" fmla="*/ 133052 h 98"/>
              <a:gd name="T56" fmla="*/ 76499 w 99"/>
              <a:gd name="T57" fmla="*/ 136111 h 98"/>
              <a:gd name="T58" fmla="*/ 99918 w 99"/>
              <a:gd name="T59" fmla="*/ 129994 h 98"/>
              <a:gd name="T60" fmla="*/ 121775 w 99"/>
              <a:gd name="T61" fmla="*/ 117759 h 98"/>
              <a:gd name="T62" fmla="*/ 132703 w 99"/>
              <a:gd name="T63" fmla="*/ 97878 h 98"/>
              <a:gd name="T64" fmla="*/ 138948 w 99"/>
              <a:gd name="T65" fmla="*/ 74938 h 98"/>
              <a:gd name="T66" fmla="*/ 137387 w 99"/>
              <a:gd name="T67" fmla="*/ 64232 h 98"/>
              <a:gd name="T68" fmla="*/ 129581 w 99"/>
              <a:gd name="T69" fmla="*/ 41292 h 98"/>
              <a:gd name="T70" fmla="*/ 112407 w 99"/>
              <a:gd name="T71" fmla="*/ 24469 h 98"/>
              <a:gd name="T72" fmla="*/ 88989 w 99"/>
              <a:gd name="T73" fmla="*/ 16823 h 98"/>
              <a:gd name="T74" fmla="*/ 76499 w 99"/>
              <a:gd name="T75" fmla="*/ 15293 h 9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99" h="98">
                <a:moveTo>
                  <a:pt x="49" y="98"/>
                </a:moveTo>
                <a:lnTo>
                  <a:pt x="49" y="98"/>
                </a:lnTo>
                <a:lnTo>
                  <a:pt x="40" y="97"/>
                </a:lnTo>
                <a:lnTo>
                  <a:pt x="30" y="95"/>
                </a:lnTo>
                <a:lnTo>
                  <a:pt x="22" y="90"/>
                </a:lnTo>
                <a:lnTo>
                  <a:pt x="15" y="84"/>
                </a:lnTo>
                <a:lnTo>
                  <a:pt x="9" y="76"/>
                </a:lnTo>
                <a:lnTo>
                  <a:pt x="4" y="69"/>
                </a:lnTo>
                <a:lnTo>
                  <a:pt x="1" y="59"/>
                </a:lnTo>
                <a:lnTo>
                  <a:pt x="0" y="49"/>
                </a:lnTo>
                <a:lnTo>
                  <a:pt x="1" y="39"/>
                </a:lnTo>
                <a:lnTo>
                  <a:pt x="4" y="29"/>
                </a:lnTo>
                <a:lnTo>
                  <a:pt x="9" y="22"/>
                </a:lnTo>
                <a:lnTo>
                  <a:pt x="15" y="15"/>
                </a:lnTo>
                <a:lnTo>
                  <a:pt x="22" y="8"/>
                </a:lnTo>
                <a:lnTo>
                  <a:pt x="30" y="4"/>
                </a:lnTo>
                <a:lnTo>
                  <a:pt x="40" y="1"/>
                </a:lnTo>
                <a:lnTo>
                  <a:pt x="49" y="0"/>
                </a:lnTo>
                <a:lnTo>
                  <a:pt x="59" y="1"/>
                </a:lnTo>
                <a:lnTo>
                  <a:pt x="69" y="4"/>
                </a:lnTo>
                <a:lnTo>
                  <a:pt x="77" y="8"/>
                </a:lnTo>
                <a:lnTo>
                  <a:pt x="84" y="15"/>
                </a:lnTo>
                <a:lnTo>
                  <a:pt x="90" y="22"/>
                </a:lnTo>
                <a:lnTo>
                  <a:pt x="95" y="29"/>
                </a:lnTo>
                <a:lnTo>
                  <a:pt x="98" y="39"/>
                </a:lnTo>
                <a:lnTo>
                  <a:pt x="99" y="49"/>
                </a:lnTo>
                <a:lnTo>
                  <a:pt x="98" y="59"/>
                </a:lnTo>
                <a:lnTo>
                  <a:pt x="95" y="69"/>
                </a:lnTo>
                <a:lnTo>
                  <a:pt x="90" y="76"/>
                </a:lnTo>
                <a:lnTo>
                  <a:pt x="84" y="84"/>
                </a:lnTo>
                <a:lnTo>
                  <a:pt x="77" y="90"/>
                </a:lnTo>
                <a:lnTo>
                  <a:pt x="69" y="95"/>
                </a:lnTo>
                <a:lnTo>
                  <a:pt x="59" y="97"/>
                </a:lnTo>
                <a:lnTo>
                  <a:pt x="49" y="98"/>
                </a:lnTo>
                <a:close/>
                <a:moveTo>
                  <a:pt x="49" y="10"/>
                </a:moveTo>
                <a:lnTo>
                  <a:pt x="49" y="10"/>
                </a:lnTo>
                <a:lnTo>
                  <a:pt x="42" y="11"/>
                </a:lnTo>
                <a:lnTo>
                  <a:pt x="35" y="13"/>
                </a:lnTo>
                <a:lnTo>
                  <a:pt x="27" y="16"/>
                </a:lnTo>
                <a:lnTo>
                  <a:pt x="21" y="21"/>
                </a:lnTo>
                <a:lnTo>
                  <a:pt x="16" y="27"/>
                </a:lnTo>
                <a:lnTo>
                  <a:pt x="14" y="34"/>
                </a:lnTo>
                <a:lnTo>
                  <a:pt x="11" y="42"/>
                </a:lnTo>
                <a:lnTo>
                  <a:pt x="10" y="49"/>
                </a:lnTo>
                <a:lnTo>
                  <a:pt x="11" y="57"/>
                </a:lnTo>
                <a:lnTo>
                  <a:pt x="14" y="64"/>
                </a:lnTo>
                <a:lnTo>
                  <a:pt x="16" y="71"/>
                </a:lnTo>
                <a:lnTo>
                  <a:pt x="21" y="77"/>
                </a:lnTo>
                <a:lnTo>
                  <a:pt x="27" y="82"/>
                </a:lnTo>
                <a:lnTo>
                  <a:pt x="35" y="85"/>
                </a:lnTo>
                <a:lnTo>
                  <a:pt x="42" y="87"/>
                </a:lnTo>
                <a:lnTo>
                  <a:pt x="49" y="89"/>
                </a:lnTo>
                <a:lnTo>
                  <a:pt x="57" y="87"/>
                </a:lnTo>
                <a:lnTo>
                  <a:pt x="64" y="85"/>
                </a:lnTo>
                <a:lnTo>
                  <a:pt x="72" y="82"/>
                </a:lnTo>
                <a:lnTo>
                  <a:pt x="78" y="77"/>
                </a:lnTo>
                <a:lnTo>
                  <a:pt x="83" y="71"/>
                </a:lnTo>
                <a:lnTo>
                  <a:pt x="85" y="64"/>
                </a:lnTo>
                <a:lnTo>
                  <a:pt x="88" y="57"/>
                </a:lnTo>
                <a:lnTo>
                  <a:pt x="89" y="49"/>
                </a:lnTo>
                <a:lnTo>
                  <a:pt x="88" y="42"/>
                </a:lnTo>
                <a:lnTo>
                  <a:pt x="85" y="34"/>
                </a:lnTo>
                <a:lnTo>
                  <a:pt x="83" y="27"/>
                </a:lnTo>
                <a:lnTo>
                  <a:pt x="78" y="21"/>
                </a:lnTo>
                <a:lnTo>
                  <a:pt x="72" y="16"/>
                </a:lnTo>
                <a:lnTo>
                  <a:pt x="64" y="13"/>
                </a:lnTo>
                <a:lnTo>
                  <a:pt x="57" y="11"/>
                </a:lnTo>
                <a:lnTo>
                  <a:pt x="49" y="1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73" name="Freeform 169">
            <a:extLst>
              <a:ext uri="{FF2B5EF4-FFF2-40B4-BE49-F238E27FC236}">
                <a16:creationId xmlns:a16="http://schemas.microsoft.com/office/drawing/2014/main" id="{D46664C4-C659-4811-A7CF-1E37DD0D34CA}"/>
              </a:ext>
            </a:extLst>
          </p:cNvPr>
          <p:cNvSpPr>
            <a:spLocks noEditPoints="1"/>
          </p:cNvSpPr>
          <p:nvPr/>
        </p:nvSpPr>
        <p:spPr bwMode="auto">
          <a:xfrm>
            <a:off x="7236884" y="4654551"/>
            <a:ext cx="124883" cy="112183"/>
          </a:xfrm>
          <a:custGeom>
            <a:avLst/>
            <a:gdLst>
              <a:gd name="T0" fmla="*/ 46042 w 59"/>
              <a:gd name="T1" fmla="*/ 84305 h 55"/>
              <a:gd name="T2" fmla="*/ 42867 w 59"/>
              <a:gd name="T3" fmla="*/ 81239 h 55"/>
              <a:gd name="T4" fmla="*/ 19052 w 59"/>
              <a:gd name="T5" fmla="*/ 64378 h 55"/>
              <a:gd name="T6" fmla="*/ 6351 w 59"/>
              <a:gd name="T7" fmla="*/ 50583 h 55"/>
              <a:gd name="T8" fmla="*/ 0 w 59"/>
              <a:gd name="T9" fmla="*/ 30656 h 55"/>
              <a:gd name="T10" fmla="*/ 0 w 59"/>
              <a:gd name="T11" fmla="*/ 26058 h 55"/>
              <a:gd name="T12" fmla="*/ 6351 w 59"/>
              <a:gd name="T13" fmla="*/ 13795 h 55"/>
              <a:gd name="T14" fmla="*/ 14289 w 59"/>
              <a:gd name="T15" fmla="*/ 6131 h 55"/>
              <a:gd name="T16" fmla="*/ 25403 w 59"/>
              <a:gd name="T17" fmla="*/ 0 h 55"/>
              <a:gd name="T18" fmla="*/ 31753 w 59"/>
              <a:gd name="T19" fmla="*/ 0 h 55"/>
              <a:gd name="T20" fmla="*/ 46042 w 59"/>
              <a:gd name="T21" fmla="*/ 6131 h 55"/>
              <a:gd name="T22" fmla="*/ 53980 w 59"/>
              <a:gd name="T23" fmla="*/ 3066 h 55"/>
              <a:gd name="T24" fmla="*/ 61919 w 59"/>
              <a:gd name="T25" fmla="*/ 0 h 55"/>
              <a:gd name="T26" fmla="*/ 76208 w 59"/>
              <a:gd name="T27" fmla="*/ 3066 h 55"/>
              <a:gd name="T28" fmla="*/ 85734 w 59"/>
              <a:gd name="T29" fmla="*/ 7664 h 55"/>
              <a:gd name="T30" fmla="*/ 92084 w 59"/>
              <a:gd name="T31" fmla="*/ 18394 h 55"/>
              <a:gd name="T32" fmla="*/ 93672 w 59"/>
              <a:gd name="T33" fmla="*/ 30656 h 55"/>
              <a:gd name="T34" fmla="*/ 92084 w 59"/>
              <a:gd name="T35" fmla="*/ 39853 h 55"/>
              <a:gd name="T36" fmla="*/ 82558 w 59"/>
              <a:gd name="T37" fmla="*/ 56714 h 55"/>
              <a:gd name="T38" fmla="*/ 58743 w 59"/>
              <a:gd name="T39" fmla="*/ 78174 h 55"/>
              <a:gd name="T40" fmla="*/ 50805 w 59"/>
              <a:gd name="T41" fmla="*/ 81239 h 55"/>
              <a:gd name="T42" fmla="*/ 46042 w 59"/>
              <a:gd name="T43" fmla="*/ 84305 h 55"/>
              <a:gd name="T44" fmla="*/ 31753 w 59"/>
              <a:gd name="T45" fmla="*/ 15328 h 55"/>
              <a:gd name="T46" fmla="*/ 17464 w 59"/>
              <a:gd name="T47" fmla="*/ 21459 h 55"/>
              <a:gd name="T48" fmla="*/ 15877 w 59"/>
              <a:gd name="T49" fmla="*/ 30656 h 55"/>
              <a:gd name="T50" fmla="*/ 15877 w 59"/>
              <a:gd name="T51" fmla="*/ 36788 h 55"/>
              <a:gd name="T52" fmla="*/ 26990 w 59"/>
              <a:gd name="T53" fmla="*/ 52116 h 55"/>
              <a:gd name="T54" fmla="*/ 46042 w 59"/>
              <a:gd name="T55" fmla="*/ 67444 h 55"/>
              <a:gd name="T56" fmla="*/ 57156 w 59"/>
              <a:gd name="T57" fmla="*/ 61313 h 55"/>
              <a:gd name="T58" fmla="*/ 74620 w 59"/>
              <a:gd name="T59" fmla="*/ 39853 h 55"/>
              <a:gd name="T60" fmla="*/ 77795 w 59"/>
              <a:gd name="T61" fmla="*/ 30656 h 55"/>
              <a:gd name="T62" fmla="*/ 77795 w 59"/>
              <a:gd name="T63" fmla="*/ 27591 h 55"/>
              <a:gd name="T64" fmla="*/ 69857 w 59"/>
              <a:gd name="T65" fmla="*/ 18394 h 55"/>
              <a:gd name="T66" fmla="*/ 61919 w 59"/>
              <a:gd name="T67" fmla="*/ 15328 h 55"/>
              <a:gd name="T68" fmla="*/ 53980 w 59"/>
              <a:gd name="T69" fmla="*/ 22992 h 55"/>
              <a:gd name="T70" fmla="*/ 53980 w 59"/>
              <a:gd name="T71" fmla="*/ 27591 h 55"/>
              <a:gd name="T72" fmla="*/ 50805 w 59"/>
              <a:gd name="T73" fmla="*/ 30656 h 55"/>
              <a:gd name="T74" fmla="*/ 46042 w 59"/>
              <a:gd name="T75" fmla="*/ 30656 h 55"/>
              <a:gd name="T76" fmla="*/ 41279 w 59"/>
              <a:gd name="T77" fmla="*/ 29124 h 55"/>
              <a:gd name="T78" fmla="*/ 39692 w 59"/>
              <a:gd name="T79" fmla="*/ 22992 h 55"/>
              <a:gd name="T80" fmla="*/ 36516 w 59"/>
              <a:gd name="T81" fmla="*/ 18394 h 55"/>
              <a:gd name="T82" fmla="*/ 31753 w 59"/>
              <a:gd name="T83" fmla="*/ 15328 h 5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59" h="55">
                <a:moveTo>
                  <a:pt x="29" y="55"/>
                </a:moveTo>
                <a:lnTo>
                  <a:pt x="29" y="55"/>
                </a:lnTo>
                <a:lnTo>
                  <a:pt x="27" y="53"/>
                </a:lnTo>
                <a:lnTo>
                  <a:pt x="22" y="51"/>
                </a:lnTo>
                <a:lnTo>
                  <a:pt x="12" y="42"/>
                </a:lnTo>
                <a:lnTo>
                  <a:pt x="7" y="37"/>
                </a:lnTo>
                <a:lnTo>
                  <a:pt x="4" y="33"/>
                </a:lnTo>
                <a:lnTo>
                  <a:pt x="1" y="26"/>
                </a:lnTo>
                <a:lnTo>
                  <a:pt x="0" y="20"/>
                </a:lnTo>
                <a:lnTo>
                  <a:pt x="0" y="17"/>
                </a:lnTo>
                <a:lnTo>
                  <a:pt x="1" y="12"/>
                </a:lnTo>
                <a:lnTo>
                  <a:pt x="4" y="9"/>
                </a:lnTo>
                <a:lnTo>
                  <a:pt x="5" y="5"/>
                </a:lnTo>
                <a:lnTo>
                  <a:pt x="9" y="4"/>
                </a:lnTo>
                <a:lnTo>
                  <a:pt x="11" y="2"/>
                </a:lnTo>
                <a:lnTo>
                  <a:pt x="16" y="0"/>
                </a:lnTo>
                <a:lnTo>
                  <a:pt x="20" y="0"/>
                </a:lnTo>
                <a:lnTo>
                  <a:pt x="25" y="2"/>
                </a:lnTo>
                <a:lnTo>
                  <a:pt x="29" y="4"/>
                </a:lnTo>
                <a:lnTo>
                  <a:pt x="34" y="2"/>
                </a:lnTo>
                <a:lnTo>
                  <a:pt x="39" y="0"/>
                </a:lnTo>
                <a:lnTo>
                  <a:pt x="43" y="0"/>
                </a:lnTo>
                <a:lnTo>
                  <a:pt x="48" y="2"/>
                </a:lnTo>
                <a:lnTo>
                  <a:pt x="50" y="4"/>
                </a:lnTo>
                <a:lnTo>
                  <a:pt x="54" y="5"/>
                </a:lnTo>
                <a:lnTo>
                  <a:pt x="55" y="9"/>
                </a:lnTo>
                <a:lnTo>
                  <a:pt x="58" y="12"/>
                </a:lnTo>
                <a:lnTo>
                  <a:pt x="59" y="17"/>
                </a:lnTo>
                <a:lnTo>
                  <a:pt x="59" y="20"/>
                </a:lnTo>
                <a:lnTo>
                  <a:pt x="58" y="26"/>
                </a:lnTo>
                <a:lnTo>
                  <a:pt x="55" y="33"/>
                </a:lnTo>
                <a:lnTo>
                  <a:pt x="52" y="37"/>
                </a:lnTo>
                <a:lnTo>
                  <a:pt x="47" y="42"/>
                </a:lnTo>
                <a:lnTo>
                  <a:pt x="37" y="51"/>
                </a:lnTo>
                <a:lnTo>
                  <a:pt x="32" y="53"/>
                </a:lnTo>
                <a:lnTo>
                  <a:pt x="29" y="55"/>
                </a:lnTo>
                <a:close/>
                <a:moveTo>
                  <a:pt x="20" y="10"/>
                </a:moveTo>
                <a:lnTo>
                  <a:pt x="20" y="10"/>
                </a:lnTo>
                <a:lnTo>
                  <a:pt x="15" y="12"/>
                </a:lnTo>
                <a:lnTo>
                  <a:pt x="11" y="14"/>
                </a:lnTo>
                <a:lnTo>
                  <a:pt x="10" y="18"/>
                </a:lnTo>
                <a:lnTo>
                  <a:pt x="10" y="20"/>
                </a:lnTo>
                <a:lnTo>
                  <a:pt x="10" y="24"/>
                </a:lnTo>
                <a:lnTo>
                  <a:pt x="12" y="26"/>
                </a:lnTo>
                <a:lnTo>
                  <a:pt x="17" y="34"/>
                </a:lnTo>
                <a:lnTo>
                  <a:pt x="23" y="40"/>
                </a:lnTo>
                <a:lnTo>
                  <a:pt x="29" y="44"/>
                </a:lnTo>
                <a:lnTo>
                  <a:pt x="36" y="40"/>
                </a:lnTo>
                <a:lnTo>
                  <a:pt x="42" y="34"/>
                </a:lnTo>
                <a:lnTo>
                  <a:pt x="47" y="26"/>
                </a:lnTo>
                <a:lnTo>
                  <a:pt x="49" y="24"/>
                </a:lnTo>
                <a:lnTo>
                  <a:pt x="49" y="20"/>
                </a:lnTo>
                <a:lnTo>
                  <a:pt x="49" y="18"/>
                </a:lnTo>
                <a:lnTo>
                  <a:pt x="48" y="14"/>
                </a:lnTo>
                <a:lnTo>
                  <a:pt x="44" y="12"/>
                </a:lnTo>
                <a:lnTo>
                  <a:pt x="39" y="10"/>
                </a:lnTo>
                <a:lnTo>
                  <a:pt x="36" y="12"/>
                </a:lnTo>
                <a:lnTo>
                  <a:pt x="34" y="15"/>
                </a:lnTo>
                <a:lnTo>
                  <a:pt x="34" y="18"/>
                </a:lnTo>
                <a:lnTo>
                  <a:pt x="33" y="19"/>
                </a:lnTo>
                <a:lnTo>
                  <a:pt x="32" y="20"/>
                </a:lnTo>
                <a:lnTo>
                  <a:pt x="29" y="20"/>
                </a:lnTo>
                <a:lnTo>
                  <a:pt x="27" y="20"/>
                </a:lnTo>
                <a:lnTo>
                  <a:pt x="26" y="19"/>
                </a:lnTo>
                <a:lnTo>
                  <a:pt x="25" y="18"/>
                </a:lnTo>
                <a:lnTo>
                  <a:pt x="25" y="15"/>
                </a:lnTo>
                <a:lnTo>
                  <a:pt x="23" y="12"/>
                </a:lnTo>
                <a:lnTo>
                  <a:pt x="20" y="1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grpSp>
        <p:nvGrpSpPr>
          <p:cNvPr id="174" name="Group 576">
            <a:extLst>
              <a:ext uri="{FF2B5EF4-FFF2-40B4-BE49-F238E27FC236}">
                <a16:creationId xmlns:a16="http://schemas.microsoft.com/office/drawing/2014/main" id="{A6C8FD8C-04FA-49DD-9BFE-D1F7EF4BAF21}"/>
              </a:ext>
            </a:extLst>
          </p:cNvPr>
          <p:cNvGrpSpPr>
            <a:grpSpLocks/>
          </p:cNvGrpSpPr>
          <p:nvPr/>
        </p:nvGrpSpPr>
        <p:grpSpPr bwMode="auto">
          <a:xfrm>
            <a:off x="7666567" y="4603752"/>
            <a:ext cx="237067" cy="182033"/>
            <a:chOff x="7666901" y="4603770"/>
            <a:chExt cx="237306" cy="181101"/>
          </a:xfrm>
        </p:grpSpPr>
        <p:sp>
          <p:nvSpPr>
            <p:cNvPr id="175" name="Freeform 170">
              <a:extLst>
                <a:ext uri="{FF2B5EF4-FFF2-40B4-BE49-F238E27FC236}">
                  <a16:creationId xmlns:a16="http://schemas.microsoft.com/office/drawing/2014/main" id="{969ACF50-37FC-4542-B979-F430AAB811B5}"/>
                </a:ext>
              </a:extLst>
            </p:cNvPr>
            <p:cNvSpPr>
              <a:spLocks/>
            </p:cNvSpPr>
            <p:nvPr/>
          </p:nvSpPr>
          <p:spPr bwMode="auto">
            <a:xfrm>
              <a:off x="7666901" y="4659975"/>
              <a:ext cx="62449" cy="124896"/>
            </a:xfrm>
            <a:custGeom>
              <a:avLst/>
              <a:gdLst>
                <a:gd name="T0" fmla="*/ 52041 w 30"/>
                <a:gd name="T1" fmla="*/ 0 h 60"/>
                <a:gd name="T2" fmla="*/ 10408 w 30"/>
                <a:gd name="T3" fmla="*/ 0 h 60"/>
                <a:gd name="T4" fmla="*/ 10408 w 30"/>
                <a:gd name="T5" fmla="*/ 0 h 60"/>
                <a:gd name="T6" fmla="*/ 6245 w 30"/>
                <a:gd name="T7" fmla="*/ 0 h 60"/>
                <a:gd name="T8" fmla="*/ 2082 w 30"/>
                <a:gd name="T9" fmla="*/ 4163 h 60"/>
                <a:gd name="T10" fmla="*/ 0 w 30"/>
                <a:gd name="T11" fmla="*/ 6245 h 60"/>
                <a:gd name="T12" fmla="*/ 0 w 30"/>
                <a:gd name="T13" fmla="*/ 10408 h 60"/>
                <a:gd name="T14" fmla="*/ 0 w 30"/>
                <a:gd name="T15" fmla="*/ 114488 h 60"/>
                <a:gd name="T16" fmla="*/ 0 w 30"/>
                <a:gd name="T17" fmla="*/ 114488 h 60"/>
                <a:gd name="T18" fmla="*/ 0 w 30"/>
                <a:gd name="T19" fmla="*/ 118651 h 60"/>
                <a:gd name="T20" fmla="*/ 2082 w 30"/>
                <a:gd name="T21" fmla="*/ 120733 h 60"/>
                <a:gd name="T22" fmla="*/ 6245 w 30"/>
                <a:gd name="T23" fmla="*/ 124896 h 60"/>
                <a:gd name="T24" fmla="*/ 10408 w 30"/>
                <a:gd name="T25" fmla="*/ 124896 h 60"/>
                <a:gd name="T26" fmla="*/ 52041 w 30"/>
                <a:gd name="T27" fmla="*/ 124896 h 60"/>
                <a:gd name="T28" fmla="*/ 52041 w 30"/>
                <a:gd name="T29" fmla="*/ 124896 h 60"/>
                <a:gd name="T30" fmla="*/ 56204 w 30"/>
                <a:gd name="T31" fmla="*/ 124896 h 60"/>
                <a:gd name="T32" fmla="*/ 58286 w 30"/>
                <a:gd name="T33" fmla="*/ 120733 h 60"/>
                <a:gd name="T34" fmla="*/ 62449 w 30"/>
                <a:gd name="T35" fmla="*/ 118651 h 60"/>
                <a:gd name="T36" fmla="*/ 62449 w 30"/>
                <a:gd name="T37" fmla="*/ 114488 h 60"/>
                <a:gd name="T38" fmla="*/ 62449 w 30"/>
                <a:gd name="T39" fmla="*/ 10408 h 60"/>
                <a:gd name="T40" fmla="*/ 62449 w 30"/>
                <a:gd name="T41" fmla="*/ 10408 h 60"/>
                <a:gd name="T42" fmla="*/ 62449 w 30"/>
                <a:gd name="T43" fmla="*/ 6245 h 60"/>
                <a:gd name="T44" fmla="*/ 58286 w 30"/>
                <a:gd name="T45" fmla="*/ 4163 h 60"/>
                <a:gd name="T46" fmla="*/ 56204 w 30"/>
                <a:gd name="T47" fmla="*/ 0 h 60"/>
                <a:gd name="T48" fmla="*/ 52041 w 30"/>
                <a:gd name="T49" fmla="*/ 0 h 60"/>
                <a:gd name="T50" fmla="*/ 52041 w 30"/>
                <a:gd name="T51" fmla="*/ 0 h 6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30" h="60">
                  <a:moveTo>
                    <a:pt x="25" y="0"/>
                  </a:moveTo>
                  <a:lnTo>
                    <a:pt x="5" y="0"/>
                  </a:lnTo>
                  <a:lnTo>
                    <a:pt x="3" y="0"/>
                  </a:lnTo>
                  <a:lnTo>
                    <a:pt x="1" y="2"/>
                  </a:lnTo>
                  <a:lnTo>
                    <a:pt x="0" y="3"/>
                  </a:lnTo>
                  <a:lnTo>
                    <a:pt x="0" y="5"/>
                  </a:lnTo>
                  <a:lnTo>
                    <a:pt x="0" y="55"/>
                  </a:lnTo>
                  <a:lnTo>
                    <a:pt x="0" y="57"/>
                  </a:lnTo>
                  <a:lnTo>
                    <a:pt x="1" y="58"/>
                  </a:lnTo>
                  <a:lnTo>
                    <a:pt x="3" y="60"/>
                  </a:lnTo>
                  <a:lnTo>
                    <a:pt x="5" y="60"/>
                  </a:lnTo>
                  <a:lnTo>
                    <a:pt x="25" y="60"/>
                  </a:lnTo>
                  <a:lnTo>
                    <a:pt x="27" y="60"/>
                  </a:lnTo>
                  <a:lnTo>
                    <a:pt x="28" y="58"/>
                  </a:lnTo>
                  <a:lnTo>
                    <a:pt x="30" y="57"/>
                  </a:lnTo>
                  <a:lnTo>
                    <a:pt x="30" y="55"/>
                  </a:lnTo>
                  <a:lnTo>
                    <a:pt x="30" y="5"/>
                  </a:lnTo>
                  <a:lnTo>
                    <a:pt x="30" y="3"/>
                  </a:lnTo>
                  <a:lnTo>
                    <a:pt x="28" y="2"/>
                  </a:lnTo>
                  <a:lnTo>
                    <a:pt x="27" y="0"/>
                  </a:lnTo>
                  <a:lnTo>
                    <a:pt x="25"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76" name="Freeform 171">
              <a:extLst>
                <a:ext uri="{FF2B5EF4-FFF2-40B4-BE49-F238E27FC236}">
                  <a16:creationId xmlns:a16="http://schemas.microsoft.com/office/drawing/2014/main" id="{597244AB-EAD6-4AFC-BCEA-61431EFCD00A}"/>
                </a:ext>
              </a:extLst>
            </p:cNvPr>
            <p:cNvSpPr>
              <a:spLocks/>
            </p:cNvSpPr>
            <p:nvPr/>
          </p:nvSpPr>
          <p:spPr bwMode="auto">
            <a:xfrm>
              <a:off x="7748086" y="4603770"/>
              <a:ext cx="156121" cy="181100"/>
            </a:xfrm>
            <a:custGeom>
              <a:avLst/>
              <a:gdLst>
                <a:gd name="T0" fmla="*/ 151902 w 74"/>
                <a:gd name="T1" fmla="*/ 52906 h 89"/>
                <a:gd name="T2" fmla="*/ 151902 w 74"/>
                <a:gd name="T3" fmla="*/ 52906 h 89"/>
                <a:gd name="T4" fmla="*/ 149792 w 74"/>
                <a:gd name="T5" fmla="*/ 48836 h 89"/>
                <a:gd name="T6" fmla="*/ 145572 w 74"/>
                <a:gd name="T7" fmla="*/ 48836 h 89"/>
                <a:gd name="T8" fmla="*/ 82280 w 74"/>
                <a:gd name="T9" fmla="*/ 48836 h 89"/>
                <a:gd name="T10" fmla="*/ 82280 w 74"/>
                <a:gd name="T11" fmla="*/ 10174 h 89"/>
                <a:gd name="T12" fmla="*/ 82280 w 74"/>
                <a:gd name="T13" fmla="*/ 10174 h 89"/>
                <a:gd name="T14" fmla="*/ 82280 w 74"/>
                <a:gd name="T15" fmla="*/ 4070 h 89"/>
                <a:gd name="T16" fmla="*/ 80170 w 74"/>
                <a:gd name="T17" fmla="*/ 2035 h 89"/>
                <a:gd name="T18" fmla="*/ 78061 w 74"/>
                <a:gd name="T19" fmla="*/ 0 h 89"/>
                <a:gd name="T20" fmla="*/ 71731 w 74"/>
                <a:gd name="T21" fmla="*/ 0 h 89"/>
                <a:gd name="T22" fmla="*/ 40085 w 74"/>
                <a:gd name="T23" fmla="*/ 0 h 89"/>
                <a:gd name="T24" fmla="*/ 40085 w 74"/>
                <a:gd name="T25" fmla="*/ 0 h 89"/>
                <a:gd name="T26" fmla="*/ 35866 w 74"/>
                <a:gd name="T27" fmla="*/ 2035 h 89"/>
                <a:gd name="T28" fmla="*/ 29536 w 74"/>
                <a:gd name="T29" fmla="*/ 4070 h 89"/>
                <a:gd name="T30" fmla="*/ 0 w 74"/>
                <a:gd name="T31" fmla="*/ 69184 h 89"/>
                <a:gd name="T32" fmla="*/ 0 w 74"/>
                <a:gd name="T33" fmla="*/ 164821 h 89"/>
                <a:gd name="T34" fmla="*/ 37975 w 74"/>
                <a:gd name="T35" fmla="*/ 181100 h 89"/>
                <a:gd name="T36" fmla="*/ 37975 w 74"/>
                <a:gd name="T37" fmla="*/ 181100 h 89"/>
                <a:gd name="T38" fmla="*/ 40085 w 74"/>
                <a:gd name="T39" fmla="*/ 181100 h 89"/>
                <a:gd name="T40" fmla="*/ 124475 w 74"/>
                <a:gd name="T41" fmla="*/ 181100 h 89"/>
                <a:gd name="T42" fmla="*/ 124475 w 74"/>
                <a:gd name="T43" fmla="*/ 181100 h 89"/>
                <a:gd name="T44" fmla="*/ 130804 w 74"/>
                <a:gd name="T45" fmla="*/ 177030 h 89"/>
                <a:gd name="T46" fmla="*/ 135024 w 74"/>
                <a:gd name="T47" fmla="*/ 172961 h 89"/>
                <a:gd name="T48" fmla="*/ 156121 w 74"/>
                <a:gd name="T49" fmla="*/ 63080 h 89"/>
                <a:gd name="T50" fmla="*/ 156121 w 74"/>
                <a:gd name="T51" fmla="*/ 63080 h 89"/>
                <a:gd name="T52" fmla="*/ 156121 w 74"/>
                <a:gd name="T53" fmla="*/ 56975 h 89"/>
                <a:gd name="T54" fmla="*/ 151902 w 74"/>
                <a:gd name="T55" fmla="*/ 52906 h 89"/>
                <a:gd name="T56" fmla="*/ 151902 w 74"/>
                <a:gd name="T57" fmla="*/ 52906 h 8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74" h="89">
                  <a:moveTo>
                    <a:pt x="72" y="26"/>
                  </a:moveTo>
                  <a:lnTo>
                    <a:pt x="72" y="26"/>
                  </a:lnTo>
                  <a:lnTo>
                    <a:pt x="71" y="24"/>
                  </a:lnTo>
                  <a:lnTo>
                    <a:pt x="69" y="24"/>
                  </a:lnTo>
                  <a:lnTo>
                    <a:pt x="39" y="24"/>
                  </a:lnTo>
                  <a:lnTo>
                    <a:pt x="39" y="5"/>
                  </a:lnTo>
                  <a:lnTo>
                    <a:pt x="39" y="2"/>
                  </a:lnTo>
                  <a:lnTo>
                    <a:pt x="38" y="1"/>
                  </a:lnTo>
                  <a:lnTo>
                    <a:pt x="37" y="0"/>
                  </a:lnTo>
                  <a:lnTo>
                    <a:pt x="34" y="0"/>
                  </a:lnTo>
                  <a:lnTo>
                    <a:pt x="19" y="0"/>
                  </a:lnTo>
                  <a:lnTo>
                    <a:pt x="17" y="1"/>
                  </a:lnTo>
                  <a:lnTo>
                    <a:pt x="14" y="2"/>
                  </a:lnTo>
                  <a:lnTo>
                    <a:pt x="0" y="34"/>
                  </a:lnTo>
                  <a:lnTo>
                    <a:pt x="0" y="81"/>
                  </a:lnTo>
                  <a:lnTo>
                    <a:pt x="18" y="89"/>
                  </a:lnTo>
                  <a:lnTo>
                    <a:pt x="19" y="89"/>
                  </a:lnTo>
                  <a:lnTo>
                    <a:pt x="59" y="89"/>
                  </a:lnTo>
                  <a:lnTo>
                    <a:pt x="62" y="87"/>
                  </a:lnTo>
                  <a:lnTo>
                    <a:pt x="64" y="85"/>
                  </a:lnTo>
                  <a:lnTo>
                    <a:pt x="74" y="31"/>
                  </a:lnTo>
                  <a:lnTo>
                    <a:pt x="74" y="28"/>
                  </a:lnTo>
                  <a:lnTo>
                    <a:pt x="72" y="26"/>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grpSp>
      <p:grpSp>
        <p:nvGrpSpPr>
          <p:cNvPr id="177" name="Group 577">
            <a:extLst>
              <a:ext uri="{FF2B5EF4-FFF2-40B4-BE49-F238E27FC236}">
                <a16:creationId xmlns:a16="http://schemas.microsoft.com/office/drawing/2014/main" id="{34EA80B2-3A9E-43C1-838C-A9AFD0ABF6BF}"/>
              </a:ext>
            </a:extLst>
          </p:cNvPr>
          <p:cNvGrpSpPr>
            <a:grpSpLocks/>
          </p:cNvGrpSpPr>
          <p:nvPr/>
        </p:nvGrpSpPr>
        <p:grpSpPr bwMode="auto">
          <a:xfrm>
            <a:off x="8172451" y="4603752"/>
            <a:ext cx="230716" cy="182033"/>
            <a:chOff x="8172731" y="4603770"/>
            <a:chExt cx="231059" cy="181100"/>
          </a:xfrm>
        </p:grpSpPr>
        <p:sp>
          <p:nvSpPr>
            <p:cNvPr id="178" name="Freeform 172">
              <a:extLst>
                <a:ext uri="{FF2B5EF4-FFF2-40B4-BE49-F238E27FC236}">
                  <a16:creationId xmlns:a16="http://schemas.microsoft.com/office/drawing/2014/main" id="{33F1199B-7E4B-41E5-8EBC-E6E2BEB4E36E}"/>
                </a:ext>
              </a:extLst>
            </p:cNvPr>
            <p:cNvSpPr>
              <a:spLocks/>
            </p:cNvSpPr>
            <p:nvPr/>
          </p:nvSpPr>
          <p:spPr bwMode="auto">
            <a:xfrm>
              <a:off x="8347586" y="4603770"/>
              <a:ext cx="56204" cy="118653"/>
            </a:xfrm>
            <a:custGeom>
              <a:avLst/>
              <a:gdLst>
                <a:gd name="T0" fmla="*/ 9690 w 29"/>
                <a:gd name="T1" fmla="*/ 118653 h 59"/>
                <a:gd name="T2" fmla="*/ 46514 w 29"/>
                <a:gd name="T3" fmla="*/ 118653 h 59"/>
                <a:gd name="T4" fmla="*/ 46514 w 29"/>
                <a:gd name="T5" fmla="*/ 118653 h 59"/>
                <a:gd name="T6" fmla="*/ 52328 w 29"/>
                <a:gd name="T7" fmla="*/ 118653 h 59"/>
                <a:gd name="T8" fmla="*/ 54266 w 29"/>
                <a:gd name="T9" fmla="*/ 116642 h 59"/>
                <a:gd name="T10" fmla="*/ 56204 w 29"/>
                <a:gd name="T11" fmla="*/ 114631 h 59"/>
                <a:gd name="T12" fmla="*/ 56204 w 29"/>
                <a:gd name="T13" fmla="*/ 108598 h 59"/>
                <a:gd name="T14" fmla="*/ 56204 w 29"/>
                <a:gd name="T15" fmla="*/ 10055 h 59"/>
                <a:gd name="T16" fmla="*/ 56204 w 29"/>
                <a:gd name="T17" fmla="*/ 10055 h 59"/>
                <a:gd name="T18" fmla="*/ 56204 w 29"/>
                <a:gd name="T19" fmla="*/ 4022 h 59"/>
                <a:gd name="T20" fmla="*/ 54266 w 29"/>
                <a:gd name="T21" fmla="*/ 2011 h 59"/>
                <a:gd name="T22" fmla="*/ 52328 w 29"/>
                <a:gd name="T23" fmla="*/ 0 h 59"/>
                <a:gd name="T24" fmla="*/ 46514 w 29"/>
                <a:gd name="T25" fmla="*/ 0 h 59"/>
                <a:gd name="T26" fmla="*/ 9690 w 29"/>
                <a:gd name="T27" fmla="*/ 0 h 59"/>
                <a:gd name="T28" fmla="*/ 9690 w 29"/>
                <a:gd name="T29" fmla="*/ 0 h 59"/>
                <a:gd name="T30" fmla="*/ 3876 w 29"/>
                <a:gd name="T31" fmla="*/ 0 h 59"/>
                <a:gd name="T32" fmla="*/ 1938 w 29"/>
                <a:gd name="T33" fmla="*/ 2011 h 59"/>
                <a:gd name="T34" fmla="*/ 0 w 29"/>
                <a:gd name="T35" fmla="*/ 4022 h 59"/>
                <a:gd name="T36" fmla="*/ 0 w 29"/>
                <a:gd name="T37" fmla="*/ 10055 h 59"/>
                <a:gd name="T38" fmla="*/ 0 w 29"/>
                <a:gd name="T39" fmla="*/ 108598 h 59"/>
                <a:gd name="T40" fmla="*/ 0 w 29"/>
                <a:gd name="T41" fmla="*/ 108598 h 59"/>
                <a:gd name="T42" fmla="*/ 0 w 29"/>
                <a:gd name="T43" fmla="*/ 114631 h 59"/>
                <a:gd name="T44" fmla="*/ 1938 w 29"/>
                <a:gd name="T45" fmla="*/ 116642 h 59"/>
                <a:gd name="T46" fmla="*/ 3876 w 29"/>
                <a:gd name="T47" fmla="*/ 118653 h 59"/>
                <a:gd name="T48" fmla="*/ 9690 w 29"/>
                <a:gd name="T49" fmla="*/ 118653 h 59"/>
                <a:gd name="T50" fmla="*/ 9690 w 29"/>
                <a:gd name="T51" fmla="*/ 118653 h 5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9" h="59">
                  <a:moveTo>
                    <a:pt x="5" y="59"/>
                  </a:moveTo>
                  <a:lnTo>
                    <a:pt x="24" y="59"/>
                  </a:lnTo>
                  <a:lnTo>
                    <a:pt x="27" y="59"/>
                  </a:lnTo>
                  <a:lnTo>
                    <a:pt x="28" y="58"/>
                  </a:lnTo>
                  <a:lnTo>
                    <a:pt x="29" y="57"/>
                  </a:lnTo>
                  <a:lnTo>
                    <a:pt x="29" y="54"/>
                  </a:lnTo>
                  <a:lnTo>
                    <a:pt x="29" y="5"/>
                  </a:lnTo>
                  <a:lnTo>
                    <a:pt x="29" y="2"/>
                  </a:lnTo>
                  <a:lnTo>
                    <a:pt x="28" y="1"/>
                  </a:lnTo>
                  <a:lnTo>
                    <a:pt x="27" y="0"/>
                  </a:lnTo>
                  <a:lnTo>
                    <a:pt x="24" y="0"/>
                  </a:lnTo>
                  <a:lnTo>
                    <a:pt x="5" y="0"/>
                  </a:lnTo>
                  <a:lnTo>
                    <a:pt x="2" y="0"/>
                  </a:lnTo>
                  <a:lnTo>
                    <a:pt x="1" y="1"/>
                  </a:lnTo>
                  <a:lnTo>
                    <a:pt x="0" y="2"/>
                  </a:lnTo>
                  <a:lnTo>
                    <a:pt x="0" y="5"/>
                  </a:lnTo>
                  <a:lnTo>
                    <a:pt x="0" y="54"/>
                  </a:lnTo>
                  <a:lnTo>
                    <a:pt x="0" y="57"/>
                  </a:lnTo>
                  <a:lnTo>
                    <a:pt x="1" y="58"/>
                  </a:lnTo>
                  <a:lnTo>
                    <a:pt x="2" y="59"/>
                  </a:lnTo>
                  <a:lnTo>
                    <a:pt x="5" y="5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79" name="Freeform 173">
              <a:extLst>
                <a:ext uri="{FF2B5EF4-FFF2-40B4-BE49-F238E27FC236}">
                  <a16:creationId xmlns:a16="http://schemas.microsoft.com/office/drawing/2014/main" id="{6B64258B-84FA-43F0-B968-37965BE39794}"/>
                </a:ext>
              </a:extLst>
            </p:cNvPr>
            <p:cNvSpPr>
              <a:spLocks/>
            </p:cNvSpPr>
            <p:nvPr/>
          </p:nvSpPr>
          <p:spPr bwMode="auto">
            <a:xfrm>
              <a:off x="8172731" y="4603770"/>
              <a:ext cx="149875" cy="181100"/>
            </a:xfrm>
            <a:custGeom>
              <a:avLst/>
              <a:gdLst>
                <a:gd name="T0" fmla="*/ 2025 w 74"/>
                <a:gd name="T1" fmla="*/ 128194 h 89"/>
                <a:gd name="T2" fmla="*/ 2025 w 74"/>
                <a:gd name="T3" fmla="*/ 128194 h 89"/>
                <a:gd name="T4" fmla="*/ 4051 w 74"/>
                <a:gd name="T5" fmla="*/ 130229 h 89"/>
                <a:gd name="T6" fmla="*/ 10127 w 74"/>
                <a:gd name="T7" fmla="*/ 130229 h 89"/>
                <a:gd name="T8" fmla="*/ 68861 w 74"/>
                <a:gd name="T9" fmla="*/ 130229 h 89"/>
                <a:gd name="T10" fmla="*/ 68861 w 74"/>
                <a:gd name="T11" fmla="*/ 170926 h 89"/>
                <a:gd name="T12" fmla="*/ 68861 w 74"/>
                <a:gd name="T13" fmla="*/ 170926 h 89"/>
                <a:gd name="T14" fmla="*/ 68861 w 74"/>
                <a:gd name="T15" fmla="*/ 174996 h 89"/>
                <a:gd name="T16" fmla="*/ 72912 w 74"/>
                <a:gd name="T17" fmla="*/ 177030 h 89"/>
                <a:gd name="T18" fmla="*/ 74938 w 74"/>
                <a:gd name="T19" fmla="*/ 181100 h 89"/>
                <a:gd name="T20" fmla="*/ 78988 w 74"/>
                <a:gd name="T21" fmla="*/ 181100 h 89"/>
                <a:gd name="T22" fmla="*/ 109368 w 74"/>
                <a:gd name="T23" fmla="*/ 181100 h 89"/>
                <a:gd name="T24" fmla="*/ 109368 w 74"/>
                <a:gd name="T25" fmla="*/ 181100 h 89"/>
                <a:gd name="T26" fmla="*/ 115444 w 74"/>
                <a:gd name="T27" fmla="*/ 177030 h 89"/>
                <a:gd name="T28" fmla="*/ 119495 w 74"/>
                <a:gd name="T29" fmla="*/ 174996 h 89"/>
                <a:gd name="T30" fmla="*/ 149875 w 74"/>
                <a:gd name="T31" fmla="*/ 109881 h 89"/>
                <a:gd name="T32" fmla="*/ 149875 w 74"/>
                <a:gd name="T33" fmla="*/ 14244 h 89"/>
                <a:gd name="T34" fmla="*/ 111394 w 74"/>
                <a:gd name="T35" fmla="*/ 0 h 89"/>
                <a:gd name="T36" fmla="*/ 111394 w 74"/>
                <a:gd name="T37" fmla="*/ 0 h 89"/>
                <a:gd name="T38" fmla="*/ 109368 w 74"/>
                <a:gd name="T39" fmla="*/ 0 h 89"/>
                <a:gd name="T40" fmla="*/ 30380 w 74"/>
                <a:gd name="T41" fmla="*/ 0 h 89"/>
                <a:gd name="T42" fmla="*/ 30380 w 74"/>
                <a:gd name="T43" fmla="*/ 0 h 89"/>
                <a:gd name="T44" fmla="*/ 22279 w 74"/>
                <a:gd name="T45" fmla="*/ 2035 h 89"/>
                <a:gd name="T46" fmla="*/ 20253 w 74"/>
                <a:gd name="T47" fmla="*/ 8139 h 89"/>
                <a:gd name="T48" fmla="*/ 0 w 74"/>
                <a:gd name="T49" fmla="*/ 118020 h 89"/>
                <a:gd name="T50" fmla="*/ 0 w 74"/>
                <a:gd name="T51" fmla="*/ 118020 h 89"/>
                <a:gd name="T52" fmla="*/ 0 w 74"/>
                <a:gd name="T53" fmla="*/ 122090 h 89"/>
                <a:gd name="T54" fmla="*/ 2025 w 74"/>
                <a:gd name="T55" fmla="*/ 128194 h 89"/>
                <a:gd name="T56" fmla="*/ 2025 w 74"/>
                <a:gd name="T57" fmla="*/ 128194 h 8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74" h="89">
                  <a:moveTo>
                    <a:pt x="1" y="63"/>
                  </a:moveTo>
                  <a:lnTo>
                    <a:pt x="1" y="63"/>
                  </a:lnTo>
                  <a:lnTo>
                    <a:pt x="2" y="64"/>
                  </a:lnTo>
                  <a:lnTo>
                    <a:pt x="5" y="64"/>
                  </a:lnTo>
                  <a:lnTo>
                    <a:pt x="34" y="64"/>
                  </a:lnTo>
                  <a:lnTo>
                    <a:pt x="34" y="84"/>
                  </a:lnTo>
                  <a:lnTo>
                    <a:pt x="34" y="86"/>
                  </a:lnTo>
                  <a:lnTo>
                    <a:pt x="36" y="87"/>
                  </a:lnTo>
                  <a:lnTo>
                    <a:pt x="37" y="89"/>
                  </a:lnTo>
                  <a:lnTo>
                    <a:pt x="39" y="89"/>
                  </a:lnTo>
                  <a:lnTo>
                    <a:pt x="54" y="89"/>
                  </a:lnTo>
                  <a:lnTo>
                    <a:pt x="57" y="87"/>
                  </a:lnTo>
                  <a:lnTo>
                    <a:pt x="59" y="86"/>
                  </a:lnTo>
                  <a:lnTo>
                    <a:pt x="74" y="54"/>
                  </a:lnTo>
                  <a:lnTo>
                    <a:pt x="74" y="7"/>
                  </a:lnTo>
                  <a:lnTo>
                    <a:pt x="55" y="0"/>
                  </a:lnTo>
                  <a:lnTo>
                    <a:pt x="54" y="0"/>
                  </a:lnTo>
                  <a:lnTo>
                    <a:pt x="15" y="0"/>
                  </a:lnTo>
                  <a:lnTo>
                    <a:pt x="11" y="1"/>
                  </a:lnTo>
                  <a:lnTo>
                    <a:pt x="10" y="4"/>
                  </a:lnTo>
                  <a:lnTo>
                    <a:pt x="0" y="58"/>
                  </a:lnTo>
                  <a:lnTo>
                    <a:pt x="0" y="60"/>
                  </a:lnTo>
                  <a:lnTo>
                    <a:pt x="1" y="63"/>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grpSp>
      <p:sp>
        <p:nvSpPr>
          <p:cNvPr id="180" name="Freeform 174">
            <a:extLst>
              <a:ext uri="{FF2B5EF4-FFF2-40B4-BE49-F238E27FC236}">
                <a16:creationId xmlns:a16="http://schemas.microsoft.com/office/drawing/2014/main" id="{A8AAA2A5-CC25-4981-B4C4-9AEB983FD061}"/>
              </a:ext>
            </a:extLst>
          </p:cNvPr>
          <p:cNvSpPr>
            <a:spLocks noEditPoints="1"/>
          </p:cNvSpPr>
          <p:nvPr/>
        </p:nvSpPr>
        <p:spPr bwMode="auto">
          <a:xfrm>
            <a:off x="8703734" y="4603751"/>
            <a:ext cx="143933" cy="198967"/>
          </a:xfrm>
          <a:custGeom>
            <a:avLst/>
            <a:gdLst>
              <a:gd name="T0" fmla="*/ 93673 w 69"/>
              <a:gd name="T1" fmla="*/ 36704 h 98"/>
              <a:gd name="T2" fmla="*/ 93673 w 69"/>
              <a:gd name="T3" fmla="*/ 30587 h 98"/>
              <a:gd name="T4" fmla="*/ 87428 w 69"/>
              <a:gd name="T5" fmla="*/ 16823 h 98"/>
              <a:gd name="T6" fmla="*/ 74938 w 69"/>
              <a:gd name="T7" fmla="*/ 6117 h 98"/>
              <a:gd name="T8" fmla="*/ 62449 w 69"/>
              <a:gd name="T9" fmla="*/ 0 h 98"/>
              <a:gd name="T10" fmla="*/ 54643 w 69"/>
              <a:gd name="T11" fmla="*/ 0 h 98"/>
              <a:gd name="T12" fmla="*/ 39030 w 69"/>
              <a:gd name="T13" fmla="*/ 3059 h 98"/>
              <a:gd name="T14" fmla="*/ 28102 w 69"/>
              <a:gd name="T15" fmla="*/ 10705 h 98"/>
              <a:gd name="T16" fmla="*/ 20296 w 69"/>
              <a:gd name="T17" fmla="*/ 22940 h 98"/>
              <a:gd name="T18" fmla="*/ 15612 w 69"/>
              <a:gd name="T19" fmla="*/ 36704 h 98"/>
              <a:gd name="T20" fmla="*/ 15612 w 69"/>
              <a:gd name="T21" fmla="*/ 67291 h 98"/>
              <a:gd name="T22" fmla="*/ 4684 w 69"/>
              <a:gd name="T23" fmla="*/ 71879 h 98"/>
              <a:gd name="T24" fmla="*/ 0 w 69"/>
              <a:gd name="T25" fmla="*/ 82584 h 98"/>
              <a:gd name="T26" fmla="*/ 0 w 69"/>
              <a:gd name="T27" fmla="*/ 136111 h 98"/>
              <a:gd name="T28" fmla="*/ 4684 w 69"/>
              <a:gd name="T29" fmla="*/ 146816 h 98"/>
              <a:gd name="T30" fmla="*/ 15612 w 69"/>
              <a:gd name="T31" fmla="*/ 149875 h 98"/>
              <a:gd name="T32" fmla="*/ 93673 w 69"/>
              <a:gd name="T33" fmla="*/ 149875 h 98"/>
              <a:gd name="T34" fmla="*/ 104602 w 69"/>
              <a:gd name="T35" fmla="*/ 146816 h 98"/>
              <a:gd name="T36" fmla="*/ 107724 w 69"/>
              <a:gd name="T37" fmla="*/ 136111 h 98"/>
              <a:gd name="T38" fmla="*/ 107724 w 69"/>
              <a:gd name="T39" fmla="*/ 82584 h 98"/>
              <a:gd name="T40" fmla="*/ 104602 w 69"/>
              <a:gd name="T41" fmla="*/ 71879 h 98"/>
              <a:gd name="T42" fmla="*/ 93673 w 69"/>
              <a:gd name="T43" fmla="*/ 67291 h 98"/>
              <a:gd name="T44" fmla="*/ 54643 w 69"/>
              <a:gd name="T45" fmla="*/ 120818 h 98"/>
              <a:gd name="T46" fmla="*/ 49959 w 69"/>
              <a:gd name="T47" fmla="*/ 120818 h 98"/>
              <a:gd name="T48" fmla="*/ 42153 w 69"/>
              <a:gd name="T49" fmla="*/ 113171 h 98"/>
              <a:gd name="T50" fmla="*/ 42153 w 69"/>
              <a:gd name="T51" fmla="*/ 108583 h 98"/>
              <a:gd name="T52" fmla="*/ 46837 w 69"/>
              <a:gd name="T53" fmla="*/ 100936 h 98"/>
              <a:gd name="T54" fmla="*/ 54643 w 69"/>
              <a:gd name="T55" fmla="*/ 97878 h 98"/>
              <a:gd name="T56" fmla="*/ 57765 w 69"/>
              <a:gd name="T57" fmla="*/ 97878 h 98"/>
              <a:gd name="T58" fmla="*/ 65571 w 69"/>
              <a:gd name="T59" fmla="*/ 105524 h 98"/>
              <a:gd name="T60" fmla="*/ 65571 w 69"/>
              <a:gd name="T61" fmla="*/ 108583 h 98"/>
              <a:gd name="T62" fmla="*/ 62449 w 69"/>
              <a:gd name="T63" fmla="*/ 116230 h 98"/>
              <a:gd name="T64" fmla="*/ 54643 w 69"/>
              <a:gd name="T65" fmla="*/ 120818 h 98"/>
              <a:gd name="T66" fmla="*/ 78061 w 69"/>
              <a:gd name="T67" fmla="*/ 67291 h 98"/>
              <a:gd name="T68" fmla="*/ 31224 w 69"/>
              <a:gd name="T69" fmla="*/ 36704 h 98"/>
              <a:gd name="T70" fmla="*/ 32786 w 69"/>
              <a:gd name="T71" fmla="*/ 27528 h 98"/>
              <a:gd name="T72" fmla="*/ 45275 w 69"/>
              <a:gd name="T73" fmla="*/ 16823 h 98"/>
              <a:gd name="T74" fmla="*/ 54643 w 69"/>
              <a:gd name="T75" fmla="*/ 15293 h 98"/>
              <a:gd name="T76" fmla="*/ 70255 w 69"/>
              <a:gd name="T77" fmla="*/ 22940 h 98"/>
              <a:gd name="T78" fmla="*/ 78061 w 69"/>
              <a:gd name="T79" fmla="*/ 36704 h 98"/>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69" h="98">
                <a:moveTo>
                  <a:pt x="60" y="44"/>
                </a:moveTo>
                <a:lnTo>
                  <a:pt x="60" y="24"/>
                </a:lnTo>
                <a:lnTo>
                  <a:pt x="60" y="20"/>
                </a:lnTo>
                <a:lnTo>
                  <a:pt x="57" y="15"/>
                </a:lnTo>
                <a:lnTo>
                  <a:pt x="56" y="11"/>
                </a:lnTo>
                <a:lnTo>
                  <a:pt x="52" y="7"/>
                </a:lnTo>
                <a:lnTo>
                  <a:pt x="48" y="4"/>
                </a:lnTo>
                <a:lnTo>
                  <a:pt x="45" y="2"/>
                </a:lnTo>
                <a:lnTo>
                  <a:pt x="40" y="0"/>
                </a:lnTo>
                <a:lnTo>
                  <a:pt x="35" y="0"/>
                </a:lnTo>
                <a:lnTo>
                  <a:pt x="30" y="0"/>
                </a:lnTo>
                <a:lnTo>
                  <a:pt x="25" y="2"/>
                </a:lnTo>
                <a:lnTo>
                  <a:pt x="21" y="4"/>
                </a:lnTo>
                <a:lnTo>
                  <a:pt x="18" y="7"/>
                </a:lnTo>
                <a:lnTo>
                  <a:pt x="14" y="11"/>
                </a:lnTo>
                <a:lnTo>
                  <a:pt x="13" y="15"/>
                </a:lnTo>
                <a:lnTo>
                  <a:pt x="10" y="20"/>
                </a:lnTo>
                <a:lnTo>
                  <a:pt x="10" y="24"/>
                </a:lnTo>
                <a:lnTo>
                  <a:pt x="10" y="44"/>
                </a:lnTo>
                <a:lnTo>
                  <a:pt x="6" y="45"/>
                </a:lnTo>
                <a:lnTo>
                  <a:pt x="3" y="47"/>
                </a:lnTo>
                <a:lnTo>
                  <a:pt x="2" y="50"/>
                </a:lnTo>
                <a:lnTo>
                  <a:pt x="0" y="54"/>
                </a:lnTo>
                <a:lnTo>
                  <a:pt x="0" y="89"/>
                </a:lnTo>
                <a:lnTo>
                  <a:pt x="2" y="92"/>
                </a:lnTo>
                <a:lnTo>
                  <a:pt x="3" y="96"/>
                </a:lnTo>
                <a:lnTo>
                  <a:pt x="6" y="97"/>
                </a:lnTo>
                <a:lnTo>
                  <a:pt x="10" y="98"/>
                </a:lnTo>
                <a:lnTo>
                  <a:pt x="60" y="98"/>
                </a:lnTo>
                <a:lnTo>
                  <a:pt x="63" y="97"/>
                </a:lnTo>
                <a:lnTo>
                  <a:pt x="67" y="96"/>
                </a:lnTo>
                <a:lnTo>
                  <a:pt x="68" y="92"/>
                </a:lnTo>
                <a:lnTo>
                  <a:pt x="69" y="89"/>
                </a:lnTo>
                <a:lnTo>
                  <a:pt x="69" y="54"/>
                </a:lnTo>
                <a:lnTo>
                  <a:pt x="68" y="50"/>
                </a:lnTo>
                <a:lnTo>
                  <a:pt x="67" y="47"/>
                </a:lnTo>
                <a:lnTo>
                  <a:pt x="63" y="45"/>
                </a:lnTo>
                <a:lnTo>
                  <a:pt x="60" y="44"/>
                </a:lnTo>
                <a:close/>
                <a:moveTo>
                  <a:pt x="35" y="79"/>
                </a:moveTo>
                <a:lnTo>
                  <a:pt x="35" y="79"/>
                </a:lnTo>
                <a:lnTo>
                  <a:pt x="32" y="79"/>
                </a:lnTo>
                <a:lnTo>
                  <a:pt x="30" y="76"/>
                </a:lnTo>
                <a:lnTo>
                  <a:pt x="27" y="74"/>
                </a:lnTo>
                <a:lnTo>
                  <a:pt x="27" y="71"/>
                </a:lnTo>
                <a:lnTo>
                  <a:pt x="27" y="69"/>
                </a:lnTo>
                <a:lnTo>
                  <a:pt x="30" y="66"/>
                </a:lnTo>
                <a:lnTo>
                  <a:pt x="32" y="64"/>
                </a:lnTo>
                <a:lnTo>
                  <a:pt x="35" y="64"/>
                </a:lnTo>
                <a:lnTo>
                  <a:pt x="37" y="64"/>
                </a:lnTo>
                <a:lnTo>
                  <a:pt x="40" y="66"/>
                </a:lnTo>
                <a:lnTo>
                  <a:pt x="42" y="69"/>
                </a:lnTo>
                <a:lnTo>
                  <a:pt x="42" y="71"/>
                </a:lnTo>
                <a:lnTo>
                  <a:pt x="42" y="74"/>
                </a:lnTo>
                <a:lnTo>
                  <a:pt x="40" y="76"/>
                </a:lnTo>
                <a:lnTo>
                  <a:pt x="37" y="79"/>
                </a:lnTo>
                <a:lnTo>
                  <a:pt x="35" y="79"/>
                </a:lnTo>
                <a:close/>
                <a:moveTo>
                  <a:pt x="50" y="44"/>
                </a:moveTo>
                <a:lnTo>
                  <a:pt x="20" y="44"/>
                </a:lnTo>
                <a:lnTo>
                  <a:pt x="20" y="24"/>
                </a:lnTo>
                <a:lnTo>
                  <a:pt x="21" y="18"/>
                </a:lnTo>
                <a:lnTo>
                  <a:pt x="25" y="15"/>
                </a:lnTo>
                <a:lnTo>
                  <a:pt x="29" y="11"/>
                </a:lnTo>
                <a:lnTo>
                  <a:pt x="35" y="10"/>
                </a:lnTo>
                <a:lnTo>
                  <a:pt x="41" y="11"/>
                </a:lnTo>
                <a:lnTo>
                  <a:pt x="45" y="15"/>
                </a:lnTo>
                <a:lnTo>
                  <a:pt x="48" y="18"/>
                </a:lnTo>
                <a:lnTo>
                  <a:pt x="50" y="24"/>
                </a:lnTo>
                <a:lnTo>
                  <a:pt x="50" y="44"/>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81" name="Freeform 175">
            <a:extLst>
              <a:ext uri="{FF2B5EF4-FFF2-40B4-BE49-F238E27FC236}">
                <a16:creationId xmlns:a16="http://schemas.microsoft.com/office/drawing/2014/main" id="{66013D1A-BC39-4C6D-915B-DD5B0A64DA01}"/>
              </a:ext>
            </a:extLst>
          </p:cNvPr>
          <p:cNvSpPr>
            <a:spLocks noEditPoints="1"/>
          </p:cNvSpPr>
          <p:nvPr/>
        </p:nvSpPr>
        <p:spPr bwMode="auto">
          <a:xfrm>
            <a:off x="9196918" y="4603751"/>
            <a:ext cx="143933" cy="198967"/>
          </a:xfrm>
          <a:custGeom>
            <a:avLst/>
            <a:gdLst>
              <a:gd name="T0" fmla="*/ 31224 w 69"/>
              <a:gd name="T1" fmla="*/ 67291 h 98"/>
              <a:gd name="T2" fmla="*/ 31224 w 69"/>
              <a:gd name="T3" fmla="*/ 36704 h 98"/>
              <a:gd name="T4" fmla="*/ 39030 w 69"/>
              <a:gd name="T5" fmla="*/ 22940 h 98"/>
              <a:gd name="T6" fmla="*/ 54643 w 69"/>
              <a:gd name="T7" fmla="*/ 15293 h 98"/>
              <a:gd name="T8" fmla="*/ 64010 w 69"/>
              <a:gd name="T9" fmla="*/ 16823 h 98"/>
              <a:gd name="T10" fmla="*/ 74938 w 69"/>
              <a:gd name="T11" fmla="*/ 27528 h 98"/>
              <a:gd name="T12" fmla="*/ 76500 w 69"/>
              <a:gd name="T13" fmla="*/ 44351 h 98"/>
              <a:gd name="T14" fmla="*/ 92112 w 69"/>
              <a:gd name="T15" fmla="*/ 36704 h 98"/>
              <a:gd name="T16" fmla="*/ 92112 w 69"/>
              <a:gd name="T17" fmla="*/ 30587 h 98"/>
              <a:gd name="T18" fmla="*/ 87428 w 69"/>
              <a:gd name="T19" fmla="*/ 16823 h 98"/>
              <a:gd name="T20" fmla="*/ 74938 w 69"/>
              <a:gd name="T21" fmla="*/ 6117 h 98"/>
              <a:gd name="T22" fmla="*/ 62449 w 69"/>
              <a:gd name="T23" fmla="*/ 0 h 98"/>
              <a:gd name="T24" fmla="*/ 54643 w 69"/>
              <a:gd name="T25" fmla="*/ 0 h 98"/>
              <a:gd name="T26" fmla="*/ 39030 w 69"/>
              <a:gd name="T27" fmla="*/ 3059 h 98"/>
              <a:gd name="T28" fmla="*/ 26541 w 69"/>
              <a:gd name="T29" fmla="*/ 10705 h 98"/>
              <a:gd name="T30" fmla="*/ 18735 w 69"/>
              <a:gd name="T31" fmla="*/ 22940 h 98"/>
              <a:gd name="T32" fmla="*/ 15612 w 69"/>
              <a:gd name="T33" fmla="*/ 36704 h 98"/>
              <a:gd name="T34" fmla="*/ 15612 w 69"/>
              <a:gd name="T35" fmla="*/ 67291 h 98"/>
              <a:gd name="T36" fmla="*/ 4684 w 69"/>
              <a:gd name="T37" fmla="*/ 71879 h 98"/>
              <a:gd name="T38" fmla="*/ 0 w 69"/>
              <a:gd name="T39" fmla="*/ 82584 h 98"/>
              <a:gd name="T40" fmla="*/ 0 w 69"/>
              <a:gd name="T41" fmla="*/ 136111 h 98"/>
              <a:gd name="T42" fmla="*/ 4684 w 69"/>
              <a:gd name="T43" fmla="*/ 146816 h 98"/>
              <a:gd name="T44" fmla="*/ 15612 w 69"/>
              <a:gd name="T45" fmla="*/ 149875 h 98"/>
              <a:gd name="T46" fmla="*/ 92112 w 69"/>
              <a:gd name="T47" fmla="*/ 149875 h 98"/>
              <a:gd name="T48" fmla="*/ 104602 w 69"/>
              <a:gd name="T49" fmla="*/ 146816 h 98"/>
              <a:gd name="T50" fmla="*/ 107724 w 69"/>
              <a:gd name="T51" fmla="*/ 136111 h 98"/>
              <a:gd name="T52" fmla="*/ 107724 w 69"/>
              <a:gd name="T53" fmla="*/ 82584 h 98"/>
              <a:gd name="T54" fmla="*/ 104602 w 69"/>
              <a:gd name="T55" fmla="*/ 71879 h 98"/>
              <a:gd name="T56" fmla="*/ 92112 w 69"/>
              <a:gd name="T57" fmla="*/ 67291 h 98"/>
              <a:gd name="T58" fmla="*/ 54643 w 69"/>
              <a:gd name="T59" fmla="*/ 120818 h 98"/>
              <a:gd name="T60" fmla="*/ 49959 w 69"/>
              <a:gd name="T61" fmla="*/ 120818 h 98"/>
              <a:gd name="T62" fmla="*/ 42153 w 69"/>
              <a:gd name="T63" fmla="*/ 113171 h 98"/>
              <a:gd name="T64" fmla="*/ 42153 w 69"/>
              <a:gd name="T65" fmla="*/ 108583 h 98"/>
              <a:gd name="T66" fmla="*/ 46837 w 69"/>
              <a:gd name="T67" fmla="*/ 100936 h 98"/>
              <a:gd name="T68" fmla="*/ 54643 w 69"/>
              <a:gd name="T69" fmla="*/ 97878 h 98"/>
              <a:gd name="T70" fmla="*/ 57765 w 69"/>
              <a:gd name="T71" fmla="*/ 97878 h 98"/>
              <a:gd name="T72" fmla="*/ 65571 w 69"/>
              <a:gd name="T73" fmla="*/ 105524 h 98"/>
              <a:gd name="T74" fmla="*/ 65571 w 69"/>
              <a:gd name="T75" fmla="*/ 108583 h 98"/>
              <a:gd name="T76" fmla="*/ 62449 w 69"/>
              <a:gd name="T77" fmla="*/ 116230 h 98"/>
              <a:gd name="T78" fmla="*/ 54643 w 69"/>
              <a:gd name="T79" fmla="*/ 120818 h 98"/>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69" h="98">
                <a:moveTo>
                  <a:pt x="59" y="44"/>
                </a:moveTo>
                <a:lnTo>
                  <a:pt x="20" y="44"/>
                </a:lnTo>
                <a:lnTo>
                  <a:pt x="20" y="24"/>
                </a:lnTo>
                <a:lnTo>
                  <a:pt x="21" y="18"/>
                </a:lnTo>
                <a:lnTo>
                  <a:pt x="25" y="15"/>
                </a:lnTo>
                <a:lnTo>
                  <a:pt x="28" y="11"/>
                </a:lnTo>
                <a:lnTo>
                  <a:pt x="35" y="10"/>
                </a:lnTo>
                <a:lnTo>
                  <a:pt x="41" y="11"/>
                </a:lnTo>
                <a:lnTo>
                  <a:pt x="45" y="15"/>
                </a:lnTo>
                <a:lnTo>
                  <a:pt x="48" y="18"/>
                </a:lnTo>
                <a:lnTo>
                  <a:pt x="49" y="24"/>
                </a:lnTo>
                <a:lnTo>
                  <a:pt x="49" y="29"/>
                </a:lnTo>
                <a:lnTo>
                  <a:pt x="59" y="29"/>
                </a:lnTo>
                <a:lnTo>
                  <a:pt x="59" y="24"/>
                </a:lnTo>
                <a:lnTo>
                  <a:pt x="59" y="20"/>
                </a:lnTo>
                <a:lnTo>
                  <a:pt x="57" y="15"/>
                </a:lnTo>
                <a:lnTo>
                  <a:pt x="56" y="11"/>
                </a:lnTo>
                <a:lnTo>
                  <a:pt x="52" y="7"/>
                </a:lnTo>
                <a:lnTo>
                  <a:pt x="48" y="4"/>
                </a:lnTo>
                <a:lnTo>
                  <a:pt x="45" y="2"/>
                </a:lnTo>
                <a:lnTo>
                  <a:pt x="40" y="0"/>
                </a:lnTo>
                <a:lnTo>
                  <a:pt x="35" y="0"/>
                </a:lnTo>
                <a:lnTo>
                  <a:pt x="30" y="0"/>
                </a:lnTo>
                <a:lnTo>
                  <a:pt x="25" y="2"/>
                </a:lnTo>
                <a:lnTo>
                  <a:pt x="21" y="4"/>
                </a:lnTo>
                <a:lnTo>
                  <a:pt x="17" y="7"/>
                </a:lnTo>
                <a:lnTo>
                  <a:pt x="14" y="11"/>
                </a:lnTo>
                <a:lnTo>
                  <a:pt x="12" y="15"/>
                </a:lnTo>
                <a:lnTo>
                  <a:pt x="10" y="20"/>
                </a:lnTo>
                <a:lnTo>
                  <a:pt x="10" y="24"/>
                </a:lnTo>
                <a:lnTo>
                  <a:pt x="10" y="44"/>
                </a:lnTo>
                <a:lnTo>
                  <a:pt x="6" y="45"/>
                </a:lnTo>
                <a:lnTo>
                  <a:pt x="3" y="47"/>
                </a:lnTo>
                <a:lnTo>
                  <a:pt x="1" y="50"/>
                </a:lnTo>
                <a:lnTo>
                  <a:pt x="0" y="54"/>
                </a:lnTo>
                <a:lnTo>
                  <a:pt x="0" y="89"/>
                </a:lnTo>
                <a:lnTo>
                  <a:pt x="1" y="92"/>
                </a:lnTo>
                <a:lnTo>
                  <a:pt x="3" y="96"/>
                </a:lnTo>
                <a:lnTo>
                  <a:pt x="6" y="97"/>
                </a:lnTo>
                <a:lnTo>
                  <a:pt x="10" y="98"/>
                </a:lnTo>
                <a:lnTo>
                  <a:pt x="59" y="98"/>
                </a:lnTo>
                <a:lnTo>
                  <a:pt x="63" y="97"/>
                </a:lnTo>
                <a:lnTo>
                  <a:pt x="67" y="96"/>
                </a:lnTo>
                <a:lnTo>
                  <a:pt x="68" y="92"/>
                </a:lnTo>
                <a:lnTo>
                  <a:pt x="69" y="89"/>
                </a:lnTo>
                <a:lnTo>
                  <a:pt x="69" y="54"/>
                </a:lnTo>
                <a:lnTo>
                  <a:pt x="68" y="50"/>
                </a:lnTo>
                <a:lnTo>
                  <a:pt x="67" y="47"/>
                </a:lnTo>
                <a:lnTo>
                  <a:pt x="63" y="45"/>
                </a:lnTo>
                <a:lnTo>
                  <a:pt x="59" y="44"/>
                </a:lnTo>
                <a:close/>
                <a:moveTo>
                  <a:pt x="35" y="79"/>
                </a:moveTo>
                <a:lnTo>
                  <a:pt x="35" y="79"/>
                </a:lnTo>
                <a:lnTo>
                  <a:pt x="32" y="79"/>
                </a:lnTo>
                <a:lnTo>
                  <a:pt x="30" y="76"/>
                </a:lnTo>
                <a:lnTo>
                  <a:pt x="27" y="74"/>
                </a:lnTo>
                <a:lnTo>
                  <a:pt x="27" y="71"/>
                </a:lnTo>
                <a:lnTo>
                  <a:pt x="27" y="69"/>
                </a:lnTo>
                <a:lnTo>
                  <a:pt x="30" y="66"/>
                </a:lnTo>
                <a:lnTo>
                  <a:pt x="32" y="64"/>
                </a:lnTo>
                <a:lnTo>
                  <a:pt x="35" y="64"/>
                </a:lnTo>
                <a:lnTo>
                  <a:pt x="37" y="64"/>
                </a:lnTo>
                <a:lnTo>
                  <a:pt x="40" y="66"/>
                </a:lnTo>
                <a:lnTo>
                  <a:pt x="42" y="69"/>
                </a:lnTo>
                <a:lnTo>
                  <a:pt x="42" y="71"/>
                </a:lnTo>
                <a:lnTo>
                  <a:pt x="42" y="74"/>
                </a:lnTo>
                <a:lnTo>
                  <a:pt x="40" y="76"/>
                </a:lnTo>
                <a:lnTo>
                  <a:pt x="37" y="79"/>
                </a:lnTo>
                <a:lnTo>
                  <a:pt x="35" y="7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82" name="Freeform 176">
            <a:extLst>
              <a:ext uri="{FF2B5EF4-FFF2-40B4-BE49-F238E27FC236}">
                <a16:creationId xmlns:a16="http://schemas.microsoft.com/office/drawing/2014/main" id="{E2072B73-5B53-4BF3-84B6-EAAB5C61AA31}"/>
              </a:ext>
            </a:extLst>
          </p:cNvPr>
          <p:cNvSpPr>
            <a:spLocks/>
          </p:cNvSpPr>
          <p:nvPr/>
        </p:nvSpPr>
        <p:spPr bwMode="auto">
          <a:xfrm>
            <a:off x="10195985" y="4603752"/>
            <a:ext cx="162983" cy="156633"/>
          </a:xfrm>
          <a:custGeom>
            <a:avLst/>
            <a:gdLst>
              <a:gd name="T0" fmla="*/ 118652 w 78"/>
              <a:gd name="T1" fmla="*/ 86678 h 77"/>
              <a:gd name="T2" fmla="*/ 32785 w 78"/>
              <a:gd name="T3" fmla="*/ 1521 h 77"/>
              <a:gd name="T4" fmla="*/ 32785 w 78"/>
              <a:gd name="T5" fmla="*/ 1521 h 77"/>
              <a:gd name="T6" fmla="*/ 28102 w 78"/>
              <a:gd name="T7" fmla="*/ 0 h 77"/>
              <a:gd name="T8" fmla="*/ 26540 w 78"/>
              <a:gd name="T9" fmla="*/ 0 h 77"/>
              <a:gd name="T10" fmla="*/ 23418 w 78"/>
              <a:gd name="T11" fmla="*/ 0 h 77"/>
              <a:gd name="T12" fmla="*/ 20296 w 78"/>
              <a:gd name="T13" fmla="*/ 1521 h 77"/>
              <a:gd name="T14" fmla="*/ 20296 w 78"/>
              <a:gd name="T15" fmla="*/ 1521 h 77"/>
              <a:gd name="T16" fmla="*/ 10928 w 78"/>
              <a:gd name="T17" fmla="*/ 12165 h 77"/>
              <a:gd name="T18" fmla="*/ 6245 w 78"/>
              <a:gd name="T19" fmla="*/ 24331 h 77"/>
              <a:gd name="T20" fmla="*/ 1561 w 78"/>
              <a:gd name="T21" fmla="*/ 36496 h 77"/>
              <a:gd name="T22" fmla="*/ 0 w 78"/>
              <a:gd name="T23" fmla="*/ 50182 h 77"/>
              <a:gd name="T24" fmla="*/ 0 w 78"/>
              <a:gd name="T25" fmla="*/ 50182 h 77"/>
              <a:gd name="T26" fmla="*/ 1561 w 78"/>
              <a:gd name="T27" fmla="*/ 63868 h 77"/>
              <a:gd name="T28" fmla="*/ 6245 w 78"/>
              <a:gd name="T29" fmla="*/ 74512 h 77"/>
              <a:gd name="T30" fmla="*/ 10928 w 78"/>
              <a:gd name="T31" fmla="*/ 88198 h 77"/>
              <a:gd name="T32" fmla="*/ 20296 w 78"/>
              <a:gd name="T33" fmla="*/ 97322 h 77"/>
              <a:gd name="T34" fmla="*/ 20296 w 78"/>
              <a:gd name="T35" fmla="*/ 97322 h 77"/>
              <a:gd name="T36" fmla="*/ 31224 w 78"/>
              <a:gd name="T37" fmla="*/ 106446 h 77"/>
              <a:gd name="T38" fmla="*/ 43714 w 78"/>
              <a:gd name="T39" fmla="*/ 112529 h 77"/>
              <a:gd name="T40" fmla="*/ 56203 w 78"/>
              <a:gd name="T41" fmla="*/ 115570 h 77"/>
              <a:gd name="T42" fmla="*/ 68693 w 78"/>
              <a:gd name="T43" fmla="*/ 117091 h 77"/>
              <a:gd name="T44" fmla="*/ 68693 w 78"/>
              <a:gd name="T45" fmla="*/ 117091 h 77"/>
              <a:gd name="T46" fmla="*/ 82744 w 78"/>
              <a:gd name="T47" fmla="*/ 115570 h 77"/>
              <a:gd name="T48" fmla="*/ 96795 w 78"/>
              <a:gd name="T49" fmla="*/ 112529 h 77"/>
              <a:gd name="T50" fmla="*/ 107723 w 78"/>
              <a:gd name="T51" fmla="*/ 106446 h 77"/>
              <a:gd name="T52" fmla="*/ 118652 w 78"/>
              <a:gd name="T53" fmla="*/ 97322 h 77"/>
              <a:gd name="T54" fmla="*/ 118652 w 78"/>
              <a:gd name="T55" fmla="*/ 97322 h 77"/>
              <a:gd name="T56" fmla="*/ 121774 w 78"/>
              <a:gd name="T57" fmla="*/ 95802 h 77"/>
              <a:gd name="T58" fmla="*/ 121774 w 78"/>
              <a:gd name="T59" fmla="*/ 91240 h 77"/>
              <a:gd name="T60" fmla="*/ 121774 w 78"/>
              <a:gd name="T61" fmla="*/ 91240 h 77"/>
              <a:gd name="T62" fmla="*/ 121774 w 78"/>
              <a:gd name="T63" fmla="*/ 89719 h 77"/>
              <a:gd name="T64" fmla="*/ 118652 w 78"/>
              <a:gd name="T65" fmla="*/ 86678 h 77"/>
              <a:gd name="T66" fmla="*/ 118652 w 78"/>
              <a:gd name="T67" fmla="*/ 86678 h 7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78" h="77">
                <a:moveTo>
                  <a:pt x="76" y="57"/>
                </a:moveTo>
                <a:lnTo>
                  <a:pt x="21" y="1"/>
                </a:lnTo>
                <a:lnTo>
                  <a:pt x="18" y="0"/>
                </a:lnTo>
                <a:lnTo>
                  <a:pt x="17" y="0"/>
                </a:lnTo>
                <a:lnTo>
                  <a:pt x="15" y="0"/>
                </a:lnTo>
                <a:lnTo>
                  <a:pt x="13" y="1"/>
                </a:lnTo>
                <a:lnTo>
                  <a:pt x="7" y="8"/>
                </a:lnTo>
                <a:lnTo>
                  <a:pt x="4" y="16"/>
                </a:lnTo>
                <a:lnTo>
                  <a:pt x="1" y="24"/>
                </a:lnTo>
                <a:lnTo>
                  <a:pt x="0" y="33"/>
                </a:lnTo>
                <a:lnTo>
                  <a:pt x="1" y="42"/>
                </a:lnTo>
                <a:lnTo>
                  <a:pt x="4" y="49"/>
                </a:lnTo>
                <a:lnTo>
                  <a:pt x="7" y="58"/>
                </a:lnTo>
                <a:lnTo>
                  <a:pt x="13" y="64"/>
                </a:lnTo>
                <a:lnTo>
                  <a:pt x="20" y="70"/>
                </a:lnTo>
                <a:lnTo>
                  <a:pt x="28" y="74"/>
                </a:lnTo>
                <a:lnTo>
                  <a:pt x="36" y="76"/>
                </a:lnTo>
                <a:lnTo>
                  <a:pt x="44" y="77"/>
                </a:lnTo>
                <a:lnTo>
                  <a:pt x="53" y="76"/>
                </a:lnTo>
                <a:lnTo>
                  <a:pt x="62" y="74"/>
                </a:lnTo>
                <a:lnTo>
                  <a:pt x="69" y="70"/>
                </a:lnTo>
                <a:lnTo>
                  <a:pt x="76" y="64"/>
                </a:lnTo>
                <a:lnTo>
                  <a:pt x="78" y="63"/>
                </a:lnTo>
                <a:lnTo>
                  <a:pt x="78" y="60"/>
                </a:lnTo>
                <a:lnTo>
                  <a:pt x="78" y="59"/>
                </a:lnTo>
                <a:lnTo>
                  <a:pt x="76" y="57"/>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83" name="Freeform 177">
            <a:extLst>
              <a:ext uri="{FF2B5EF4-FFF2-40B4-BE49-F238E27FC236}">
                <a16:creationId xmlns:a16="http://schemas.microsoft.com/office/drawing/2014/main" id="{32379120-1392-4D65-A667-246381E78ED3}"/>
              </a:ext>
            </a:extLst>
          </p:cNvPr>
          <p:cNvSpPr>
            <a:spLocks/>
          </p:cNvSpPr>
          <p:nvPr/>
        </p:nvSpPr>
        <p:spPr bwMode="auto">
          <a:xfrm>
            <a:off x="10295467" y="4610100"/>
            <a:ext cx="50800" cy="50800"/>
          </a:xfrm>
          <a:custGeom>
            <a:avLst/>
            <a:gdLst>
              <a:gd name="T0" fmla="*/ 12489 w 24"/>
              <a:gd name="T1" fmla="*/ 37468 h 23"/>
              <a:gd name="T2" fmla="*/ 17173 w 24"/>
              <a:gd name="T3" fmla="*/ 30952 h 23"/>
              <a:gd name="T4" fmla="*/ 17173 w 24"/>
              <a:gd name="T5" fmla="*/ 30952 h 23"/>
              <a:gd name="T6" fmla="*/ 21856 w 24"/>
              <a:gd name="T7" fmla="*/ 30952 h 23"/>
              <a:gd name="T8" fmla="*/ 21856 w 24"/>
              <a:gd name="T9" fmla="*/ 30952 h 23"/>
              <a:gd name="T10" fmla="*/ 26540 w 24"/>
              <a:gd name="T11" fmla="*/ 29323 h 23"/>
              <a:gd name="T12" fmla="*/ 32785 w 24"/>
              <a:gd name="T13" fmla="*/ 27694 h 23"/>
              <a:gd name="T14" fmla="*/ 34346 w 24"/>
              <a:gd name="T15" fmla="*/ 21178 h 23"/>
              <a:gd name="T16" fmla="*/ 37468 w 24"/>
              <a:gd name="T17" fmla="*/ 16290 h 23"/>
              <a:gd name="T18" fmla="*/ 37468 w 24"/>
              <a:gd name="T19" fmla="*/ 16290 h 23"/>
              <a:gd name="T20" fmla="*/ 34346 w 24"/>
              <a:gd name="T21" fmla="*/ 9774 h 23"/>
              <a:gd name="T22" fmla="*/ 32785 w 24"/>
              <a:gd name="T23" fmla="*/ 3258 h 23"/>
              <a:gd name="T24" fmla="*/ 26540 w 24"/>
              <a:gd name="T25" fmla="*/ 1629 h 23"/>
              <a:gd name="T26" fmla="*/ 21856 w 24"/>
              <a:gd name="T27" fmla="*/ 0 h 23"/>
              <a:gd name="T28" fmla="*/ 21856 w 24"/>
              <a:gd name="T29" fmla="*/ 0 h 23"/>
              <a:gd name="T30" fmla="*/ 15612 w 24"/>
              <a:gd name="T31" fmla="*/ 1629 h 23"/>
              <a:gd name="T32" fmla="*/ 9367 w 24"/>
              <a:gd name="T33" fmla="*/ 3258 h 23"/>
              <a:gd name="T34" fmla="*/ 7806 w 24"/>
              <a:gd name="T35" fmla="*/ 9774 h 23"/>
              <a:gd name="T36" fmla="*/ 6245 w 24"/>
              <a:gd name="T37" fmla="*/ 16290 h 23"/>
              <a:gd name="T38" fmla="*/ 6245 w 24"/>
              <a:gd name="T39" fmla="*/ 16290 h 23"/>
              <a:gd name="T40" fmla="*/ 6245 w 24"/>
              <a:gd name="T41" fmla="*/ 19549 h 23"/>
              <a:gd name="T42" fmla="*/ 0 w 24"/>
              <a:gd name="T43" fmla="*/ 26065 h 23"/>
              <a:gd name="T44" fmla="*/ 12489 w 24"/>
              <a:gd name="T45" fmla="*/ 37468 h 2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4" h="23">
                <a:moveTo>
                  <a:pt x="8" y="23"/>
                </a:moveTo>
                <a:lnTo>
                  <a:pt x="11" y="19"/>
                </a:lnTo>
                <a:lnTo>
                  <a:pt x="14" y="19"/>
                </a:lnTo>
                <a:lnTo>
                  <a:pt x="17" y="18"/>
                </a:lnTo>
                <a:lnTo>
                  <a:pt x="21" y="17"/>
                </a:lnTo>
                <a:lnTo>
                  <a:pt x="22" y="13"/>
                </a:lnTo>
                <a:lnTo>
                  <a:pt x="24" y="10"/>
                </a:lnTo>
                <a:lnTo>
                  <a:pt x="22" y="6"/>
                </a:lnTo>
                <a:lnTo>
                  <a:pt x="21" y="2"/>
                </a:lnTo>
                <a:lnTo>
                  <a:pt x="17" y="1"/>
                </a:lnTo>
                <a:lnTo>
                  <a:pt x="14" y="0"/>
                </a:lnTo>
                <a:lnTo>
                  <a:pt x="10" y="1"/>
                </a:lnTo>
                <a:lnTo>
                  <a:pt x="6" y="2"/>
                </a:lnTo>
                <a:lnTo>
                  <a:pt x="5" y="6"/>
                </a:lnTo>
                <a:lnTo>
                  <a:pt x="4" y="10"/>
                </a:lnTo>
                <a:lnTo>
                  <a:pt x="4" y="12"/>
                </a:lnTo>
                <a:lnTo>
                  <a:pt x="0" y="16"/>
                </a:lnTo>
                <a:lnTo>
                  <a:pt x="8" y="23"/>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84" name="Freeform 178">
            <a:extLst>
              <a:ext uri="{FF2B5EF4-FFF2-40B4-BE49-F238E27FC236}">
                <a16:creationId xmlns:a16="http://schemas.microsoft.com/office/drawing/2014/main" id="{44E36C3A-C03E-4B54-A412-F77B13747EBC}"/>
              </a:ext>
            </a:extLst>
          </p:cNvPr>
          <p:cNvSpPr>
            <a:spLocks/>
          </p:cNvSpPr>
          <p:nvPr/>
        </p:nvSpPr>
        <p:spPr bwMode="auto">
          <a:xfrm>
            <a:off x="10151533" y="4722285"/>
            <a:ext cx="112184" cy="80433"/>
          </a:xfrm>
          <a:custGeom>
            <a:avLst/>
            <a:gdLst>
              <a:gd name="T0" fmla="*/ 35908 w 54"/>
              <a:gd name="T1" fmla="*/ 1561 h 39"/>
              <a:gd name="T2" fmla="*/ 35908 w 54"/>
              <a:gd name="T3" fmla="*/ 1561 h 39"/>
              <a:gd name="T4" fmla="*/ 32785 w 54"/>
              <a:gd name="T5" fmla="*/ 0 h 39"/>
              <a:gd name="T6" fmla="*/ 28102 w 54"/>
              <a:gd name="T7" fmla="*/ 0 h 39"/>
              <a:gd name="T8" fmla="*/ 28102 w 54"/>
              <a:gd name="T9" fmla="*/ 0 h 39"/>
              <a:gd name="T10" fmla="*/ 26540 w 54"/>
              <a:gd name="T11" fmla="*/ 1561 h 39"/>
              <a:gd name="T12" fmla="*/ 23418 w 54"/>
              <a:gd name="T13" fmla="*/ 3122 h 39"/>
              <a:gd name="T14" fmla="*/ 0 w 54"/>
              <a:gd name="T15" fmla="*/ 49959 h 39"/>
              <a:gd name="T16" fmla="*/ 0 w 54"/>
              <a:gd name="T17" fmla="*/ 49959 h 39"/>
              <a:gd name="T18" fmla="*/ 0 w 54"/>
              <a:gd name="T19" fmla="*/ 54643 h 39"/>
              <a:gd name="T20" fmla="*/ 1561 w 54"/>
              <a:gd name="T21" fmla="*/ 57766 h 39"/>
              <a:gd name="T22" fmla="*/ 1561 w 54"/>
              <a:gd name="T23" fmla="*/ 57766 h 39"/>
              <a:gd name="T24" fmla="*/ 3122 w 54"/>
              <a:gd name="T25" fmla="*/ 59327 h 39"/>
              <a:gd name="T26" fmla="*/ 7806 w 54"/>
              <a:gd name="T27" fmla="*/ 60888 h 39"/>
              <a:gd name="T28" fmla="*/ 76499 w 54"/>
              <a:gd name="T29" fmla="*/ 60888 h 39"/>
              <a:gd name="T30" fmla="*/ 76499 w 54"/>
              <a:gd name="T31" fmla="*/ 60888 h 39"/>
              <a:gd name="T32" fmla="*/ 81183 w 54"/>
              <a:gd name="T33" fmla="*/ 59327 h 39"/>
              <a:gd name="T34" fmla="*/ 84305 w 54"/>
              <a:gd name="T35" fmla="*/ 57766 h 39"/>
              <a:gd name="T36" fmla="*/ 84305 w 54"/>
              <a:gd name="T37" fmla="*/ 57766 h 39"/>
              <a:gd name="T38" fmla="*/ 84305 w 54"/>
              <a:gd name="T39" fmla="*/ 51521 h 39"/>
              <a:gd name="T40" fmla="*/ 82744 w 54"/>
              <a:gd name="T41" fmla="*/ 48398 h 39"/>
              <a:gd name="T42" fmla="*/ 35908 w 54"/>
              <a:gd name="T43" fmla="*/ 1561 h 3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54" h="39">
                <a:moveTo>
                  <a:pt x="23" y="1"/>
                </a:moveTo>
                <a:lnTo>
                  <a:pt x="23" y="1"/>
                </a:lnTo>
                <a:lnTo>
                  <a:pt x="21" y="0"/>
                </a:lnTo>
                <a:lnTo>
                  <a:pt x="18" y="0"/>
                </a:lnTo>
                <a:lnTo>
                  <a:pt x="17" y="1"/>
                </a:lnTo>
                <a:lnTo>
                  <a:pt x="15" y="2"/>
                </a:lnTo>
                <a:lnTo>
                  <a:pt x="0" y="32"/>
                </a:lnTo>
                <a:lnTo>
                  <a:pt x="0" y="35"/>
                </a:lnTo>
                <a:lnTo>
                  <a:pt x="1" y="37"/>
                </a:lnTo>
                <a:lnTo>
                  <a:pt x="2" y="38"/>
                </a:lnTo>
                <a:lnTo>
                  <a:pt x="5" y="39"/>
                </a:lnTo>
                <a:lnTo>
                  <a:pt x="49" y="39"/>
                </a:lnTo>
                <a:lnTo>
                  <a:pt x="52" y="38"/>
                </a:lnTo>
                <a:lnTo>
                  <a:pt x="54" y="37"/>
                </a:lnTo>
                <a:lnTo>
                  <a:pt x="54" y="33"/>
                </a:lnTo>
                <a:lnTo>
                  <a:pt x="53" y="31"/>
                </a:lnTo>
                <a:lnTo>
                  <a:pt x="23" y="1"/>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85" name="Freeform 179">
            <a:extLst>
              <a:ext uri="{FF2B5EF4-FFF2-40B4-BE49-F238E27FC236}">
                <a16:creationId xmlns:a16="http://schemas.microsoft.com/office/drawing/2014/main" id="{D01BC123-0224-4DB0-91B1-7CF7FEFD44A2}"/>
              </a:ext>
            </a:extLst>
          </p:cNvPr>
          <p:cNvSpPr>
            <a:spLocks/>
          </p:cNvSpPr>
          <p:nvPr/>
        </p:nvSpPr>
        <p:spPr bwMode="auto">
          <a:xfrm>
            <a:off x="10682817" y="4754034"/>
            <a:ext cx="124883" cy="74084"/>
          </a:xfrm>
          <a:custGeom>
            <a:avLst/>
            <a:gdLst>
              <a:gd name="T0" fmla="*/ 54642 w 60"/>
              <a:gd name="T1" fmla="*/ 0 h 34"/>
              <a:gd name="T2" fmla="*/ 39030 w 60"/>
              <a:gd name="T3" fmla="*/ 0 h 34"/>
              <a:gd name="T4" fmla="*/ 39030 w 60"/>
              <a:gd name="T5" fmla="*/ 0 h 34"/>
              <a:gd name="T6" fmla="*/ 31224 w 60"/>
              <a:gd name="T7" fmla="*/ 0 h 34"/>
              <a:gd name="T8" fmla="*/ 23418 w 60"/>
              <a:gd name="T9" fmla="*/ 3306 h 34"/>
              <a:gd name="T10" fmla="*/ 18734 w 60"/>
              <a:gd name="T11" fmla="*/ 4959 h 34"/>
              <a:gd name="T12" fmla="*/ 12490 w 60"/>
              <a:gd name="T13" fmla="*/ 11571 h 34"/>
              <a:gd name="T14" fmla="*/ 6245 w 60"/>
              <a:gd name="T15" fmla="*/ 18183 h 34"/>
              <a:gd name="T16" fmla="*/ 4684 w 60"/>
              <a:gd name="T17" fmla="*/ 24795 h 34"/>
              <a:gd name="T18" fmla="*/ 0 w 60"/>
              <a:gd name="T19" fmla="*/ 33061 h 34"/>
              <a:gd name="T20" fmla="*/ 0 w 60"/>
              <a:gd name="T21" fmla="*/ 39673 h 34"/>
              <a:gd name="T22" fmla="*/ 0 w 60"/>
              <a:gd name="T23" fmla="*/ 56203 h 34"/>
              <a:gd name="T24" fmla="*/ 93672 w 60"/>
              <a:gd name="T25" fmla="*/ 56203 h 34"/>
              <a:gd name="T26" fmla="*/ 93672 w 60"/>
              <a:gd name="T27" fmla="*/ 39673 h 34"/>
              <a:gd name="T28" fmla="*/ 93672 w 60"/>
              <a:gd name="T29" fmla="*/ 39673 h 34"/>
              <a:gd name="T30" fmla="*/ 93672 w 60"/>
              <a:gd name="T31" fmla="*/ 33061 h 34"/>
              <a:gd name="T32" fmla="*/ 88988 w 60"/>
              <a:gd name="T33" fmla="*/ 24795 h 34"/>
              <a:gd name="T34" fmla="*/ 87427 w 60"/>
              <a:gd name="T35" fmla="*/ 18183 h 34"/>
              <a:gd name="T36" fmla="*/ 81182 w 60"/>
              <a:gd name="T37" fmla="*/ 11571 h 34"/>
              <a:gd name="T38" fmla="*/ 76499 w 60"/>
              <a:gd name="T39" fmla="*/ 4959 h 34"/>
              <a:gd name="T40" fmla="*/ 70254 w 60"/>
              <a:gd name="T41" fmla="*/ 3306 h 34"/>
              <a:gd name="T42" fmla="*/ 62448 w 60"/>
              <a:gd name="T43" fmla="*/ 0 h 34"/>
              <a:gd name="T44" fmla="*/ 54642 w 60"/>
              <a:gd name="T45" fmla="*/ 0 h 34"/>
              <a:gd name="T46" fmla="*/ 54642 w 60"/>
              <a:gd name="T47" fmla="*/ 0 h 3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60" h="34">
                <a:moveTo>
                  <a:pt x="35" y="0"/>
                </a:moveTo>
                <a:lnTo>
                  <a:pt x="25" y="0"/>
                </a:lnTo>
                <a:lnTo>
                  <a:pt x="20" y="0"/>
                </a:lnTo>
                <a:lnTo>
                  <a:pt x="15" y="2"/>
                </a:lnTo>
                <a:lnTo>
                  <a:pt x="12" y="3"/>
                </a:lnTo>
                <a:lnTo>
                  <a:pt x="8" y="7"/>
                </a:lnTo>
                <a:lnTo>
                  <a:pt x="4" y="11"/>
                </a:lnTo>
                <a:lnTo>
                  <a:pt x="3" y="15"/>
                </a:lnTo>
                <a:lnTo>
                  <a:pt x="0" y="20"/>
                </a:lnTo>
                <a:lnTo>
                  <a:pt x="0" y="24"/>
                </a:lnTo>
                <a:lnTo>
                  <a:pt x="0" y="34"/>
                </a:lnTo>
                <a:lnTo>
                  <a:pt x="60" y="34"/>
                </a:lnTo>
                <a:lnTo>
                  <a:pt x="60" y="24"/>
                </a:lnTo>
                <a:lnTo>
                  <a:pt x="60" y="20"/>
                </a:lnTo>
                <a:lnTo>
                  <a:pt x="57" y="15"/>
                </a:lnTo>
                <a:lnTo>
                  <a:pt x="56" y="11"/>
                </a:lnTo>
                <a:lnTo>
                  <a:pt x="52" y="7"/>
                </a:lnTo>
                <a:lnTo>
                  <a:pt x="49" y="3"/>
                </a:lnTo>
                <a:lnTo>
                  <a:pt x="45" y="2"/>
                </a:lnTo>
                <a:lnTo>
                  <a:pt x="40" y="0"/>
                </a:lnTo>
                <a:lnTo>
                  <a:pt x="35"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86" name="Freeform 180">
            <a:extLst>
              <a:ext uri="{FF2B5EF4-FFF2-40B4-BE49-F238E27FC236}">
                <a16:creationId xmlns:a16="http://schemas.microsoft.com/office/drawing/2014/main" id="{DA91713A-0989-48A5-B377-748D3CCC951A}"/>
              </a:ext>
            </a:extLst>
          </p:cNvPr>
          <p:cNvSpPr>
            <a:spLocks/>
          </p:cNvSpPr>
          <p:nvPr/>
        </p:nvSpPr>
        <p:spPr bwMode="auto">
          <a:xfrm>
            <a:off x="10682818" y="4648201"/>
            <a:ext cx="131233" cy="99484"/>
          </a:xfrm>
          <a:custGeom>
            <a:avLst/>
            <a:gdLst>
              <a:gd name="T0" fmla="*/ 21516 w 64"/>
              <a:gd name="T1" fmla="*/ 67290 h 49"/>
              <a:gd name="T2" fmla="*/ 21516 w 64"/>
              <a:gd name="T3" fmla="*/ 67290 h 49"/>
              <a:gd name="T4" fmla="*/ 16905 w 64"/>
              <a:gd name="T5" fmla="*/ 56585 h 49"/>
              <a:gd name="T6" fmla="*/ 15368 w 64"/>
              <a:gd name="T7" fmla="*/ 45880 h 49"/>
              <a:gd name="T8" fmla="*/ 18442 w 64"/>
              <a:gd name="T9" fmla="*/ 33645 h 49"/>
              <a:gd name="T10" fmla="*/ 24589 w 64"/>
              <a:gd name="T11" fmla="*/ 24469 h 49"/>
              <a:gd name="T12" fmla="*/ 24589 w 64"/>
              <a:gd name="T13" fmla="*/ 24469 h 49"/>
              <a:gd name="T14" fmla="*/ 30737 w 64"/>
              <a:gd name="T15" fmla="*/ 21411 h 49"/>
              <a:gd name="T16" fmla="*/ 35347 w 64"/>
              <a:gd name="T17" fmla="*/ 16823 h 49"/>
              <a:gd name="T18" fmla="*/ 43031 w 64"/>
              <a:gd name="T19" fmla="*/ 15293 h 49"/>
              <a:gd name="T20" fmla="*/ 49179 w 64"/>
              <a:gd name="T21" fmla="*/ 15293 h 49"/>
              <a:gd name="T22" fmla="*/ 55326 w 64"/>
              <a:gd name="T23" fmla="*/ 15293 h 49"/>
              <a:gd name="T24" fmla="*/ 63010 w 64"/>
              <a:gd name="T25" fmla="*/ 16823 h 49"/>
              <a:gd name="T26" fmla="*/ 67620 w 64"/>
              <a:gd name="T27" fmla="*/ 21411 h 49"/>
              <a:gd name="T28" fmla="*/ 73768 w 64"/>
              <a:gd name="T29" fmla="*/ 24469 h 49"/>
              <a:gd name="T30" fmla="*/ 73768 w 64"/>
              <a:gd name="T31" fmla="*/ 24469 h 49"/>
              <a:gd name="T32" fmla="*/ 79915 w 64"/>
              <a:gd name="T33" fmla="*/ 33645 h 49"/>
              <a:gd name="T34" fmla="*/ 82989 w 64"/>
              <a:gd name="T35" fmla="*/ 45880 h 49"/>
              <a:gd name="T36" fmla="*/ 81452 w 64"/>
              <a:gd name="T37" fmla="*/ 56585 h 49"/>
              <a:gd name="T38" fmla="*/ 78378 w 64"/>
              <a:gd name="T39" fmla="*/ 67290 h 49"/>
              <a:gd name="T40" fmla="*/ 78378 w 64"/>
              <a:gd name="T41" fmla="*/ 67290 h 49"/>
              <a:gd name="T42" fmla="*/ 90673 w 64"/>
              <a:gd name="T43" fmla="*/ 74937 h 49"/>
              <a:gd name="T44" fmla="*/ 90673 w 64"/>
              <a:gd name="T45" fmla="*/ 74937 h 49"/>
              <a:gd name="T46" fmla="*/ 95283 w 64"/>
              <a:gd name="T47" fmla="*/ 67290 h 49"/>
              <a:gd name="T48" fmla="*/ 96820 w 64"/>
              <a:gd name="T49" fmla="*/ 59644 h 49"/>
              <a:gd name="T50" fmla="*/ 98357 w 64"/>
              <a:gd name="T51" fmla="*/ 53526 h 49"/>
              <a:gd name="T52" fmla="*/ 98357 w 64"/>
              <a:gd name="T53" fmla="*/ 42821 h 49"/>
              <a:gd name="T54" fmla="*/ 96820 w 64"/>
              <a:gd name="T55" fmla="*/ 35175 h 49"/>
              <a:gd name="T56" fmla="*/ 95283 w 64"/>
              <a:gd name="T57" fmla="*/ 29057 h 49"/>
              <a:gd name="T58" fmla="*/ 89136 w 64"/>
              <a:gd name="T59" fmla="*/ 21411 h 49"/>
              <a:gd name="T60" fmla="*/ 82989 w 64"/>
              <a:gd name="T61" fmla="*/ 13764 h 49"/>
              <a:gd name="T62" fmla="*/ 82989 w 64"/>
              <a:gd name="T63" fmla="*/ 13764 h 49"/>
              <a:gd name="T64" fmla="*/ 75305 w 64"/>
              <a:gd name="T65" fmla="*/ 7647 h 49"/>
              <a:gd name="T66" fmla="*/ 67620 w 64"/>
              <a:gd name="T67" fmla="*/ 3059 h 49"/>
              <a:gd name="T68" fmla="*/ 58399 w 64"/>
              <a:gd name="T69" fmla="*/ 0 h 49"/>
              <a:gd name="T70" fmla="*/ 49179 w 64"/>
              <a:gd name="T71" fmla="*/ 0 h 49"/>
              <a:gd name="T72" fmla="*/ 39958 w 64"/>
              <a:gd name="T73" fmla="*/ 0 h 49"/>
              <a:gd name="T74" fmla="*/ 30737 w 64"/>
              <a:gd name="T75" fmla="*/ 3059 h 49"/>
              <a:gd name="T76" fmla="*/ 23052 w 64"/>
              <a:gd name="T77" fmla="*/ 7647 h 49"/>
              <a:gd name="T78" fmla="*/ 15368 w 64"/>
              <a:gd name="T79" fmla="*/ 13764 h 49"/>
              <a:gd name="T80" fmla="*/ 15368 w 64"/>
              <a:gd name="T81" fmla="*/ 13764 h 49"/>
              <a:gd name="T82" fmla="*/ 9221 w 64"/>
              <a:gd name="T83" fmla="*/ 21411 h 49"/>
              <a:gd name="T84" fmla="*/ 3074 w 64"/>
              <a:gd name="T85" fmla="*/ 29057 h 49"/>
              <a:gd name="T86" fmla="*/ 1537 w 64"/>
              <a:gd name="T87" fmla="*/ 35175 h 49"/>
              <a:gd name="T88" fmla="*/ 0 w 64"/>
              <a:gd name="T89" fmla="*/ 42821 h 49"/>
              <a:gd name="T90" fmla="*/ 0 w 64"/>
              <a:gd name="T91" fmla="*/ 53526 h 49"/>
              <a:gd name="T92" fmla="*/ 1537 w 64"/>
              <a:gd name="T93" fmla="*/ 59644 h 49"/>
              <a:gd name="T94" fmla="*/ 3074 w 64"/>
              <a:gd name="T95" fmla="*/ 67290 h 49"/>
              <a:gd name="T96" fmla="*/ 7684 w 64"/>
              <a:gd name="T97" fmla="*/ 74937 h 49"/>
              <a:gd name="T98" fmla="*/ 7684 w 64"/>
              <a:gd name="T99" fmla="*/ 74937 h 49"/>
              <a:gd name="T100" fmla="*/ 21516 w 64"/>
              <a:gd name="T101" fmla="*/ 67290 h 49"/>
              <a:gd name="T102" fmla="*/ 21516 w 64"/>
              <a:gd name="T103" fmla="*/ 67290 h 49"/>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64" h="49">
                <a:moveTo>
                  <a:pt x="14" y="44"/>
                </a:moveTo>
                <a:lnTo>
                  <a:pt x="14" y="44"/>
                </a:lnTo>
                <a:lnTo>
                  <a:pt x="11" y="37"/>
                </a:lnTo>
                <a:lnTo>
                  <a:pt x="10" y="30"/>
                </a:lnTo>
                <a:lnTo>
                  <a:pt x="12" y="22"/>
                </a:lnTo>
                <a:lnTo>
                  <a:pt x="16" y="16"/>
                </a:lnTo>
                <a:lnTo>
                  <a:pt x="20" y="14"/>
                </a:lnTo>
                <a:lnTo>
                  <a:pt x="23" y="11"/>
                </a:lnTo>
                <a:lnTo>
                  <a:pt x="28" y="10"/>
                </a:lnTo>
                <a:lnTo>
                  <a:pt x="32" y="10"/>
                </a:lnTo>
                <a:lnTo>
                  <a:pt x="36" y="10"/>
                </a:lnTo>
                <a:lnTo>
                  <a:pt x="41" y="11"/>
                </a:lnTo>
                <a:lnTo>
                  <a:pt x="44" y="14"/>
                </a:lnTo>
                <a:lnTo>
                  <a:pt x="48" y="16"/>
                </a:lnTo>
                <a:lnTo>
                  <a:pt x="52" y="22"/>
                </a:lnTo>
                <a:lnTo>
                  <a:pt x="54" y="30"/>
                </a:lnTo>
                <a:lnTo>
                  <a:pt x="53" y="37"/>
                </a:lnTo>
                <a:lnTo>
                  <a:pt x="51" y="44"/>
                </a:lnTo>
                <a:lnTo>
                  <a:pt x="59" y="49"/>
                </a:lnTo>
                <a:lnTo>
                  <a:pt x="62" y="44"/>
                </a:lnTo>
                <a:lnTo>
                  <a:pt x="63" y="39"/>
                </a:lnTo>
                <a:lnTo>
                  <a:pt x="64" y="35"/>
                </a:lnTo>
                <a:lnTo>
                  <a:pt x="64" y="28"/>
                </a:lnTo>
                <a:lnTo>
                  <a:pt x="63" y="23"/>
                </a:lnTo>
                <a:lnTo>
                  <a:pt x="62" y="19"/>
                </a:lnTo>
                <a:lnTo>
                  <a:pt x="58" y="14"/>
                </a:lnTo>
                <a:lnTo>
                  <a:pt x="54" y="9"/>
                </a:lnTo>
                <a:lnTo>
                  <a:pt x="49" y="5"/>
                </a:lnTo>
                <a:lnTo>
                  <a:pt x="44" y="2"/>
                </a:lnTo>
                <a:lnTo>
                  <a:pt x="38" y="0"/>
                </a:lnTo>
                <a:lnTo>
                  <a:pt x="32" y="0"/>
                </a:lnTo>
                <a:lnTo>
                  <a:pt x="26" y="0"/>
                </a:lnTo>
                <a:lnTo>
                  <a:pt x="20" y="2"/>
                </a:lnTo>
                <a:lnTo>
                  <a:pt x="15" y="5"/>
                </a:lnTo>
                <a:lnTo>
                  <a:pt x="10" y="9"/>
                </a:lnTo>
                <a:lnTo>
                  <a:pt x="6" y="14"/>
                </a:lnTo>
                <a:lnTo>
                  <a:pt x="2" y="19"/>
                </a:lnTo>
                <a:lnTo>
                  <a:pt x="1" y="23"/>
                </a:lnTo>
                <a:lnTo>
                  <a:pt x="0" y="28"/>
                </a:lnTo>
                <a:lnTo>
                  <a:pt x="0" y="35"/>
                </a:lnTo>
                <a:lnTo>
                  <a:pt x="1" y="39"/>
                </a:lnTo>
                <a:lnTo>
                  <a:pt x="2" y="44"/>
                </a:lnTo>
                <a:lnTo>
                  <a:pt x="5" y="49"/>
                </a:lnTo>
                <a:lnTo>
                  <a:pt x="14" y="44"/>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87" name="Freeform 181">
            <a:extLst>
              <a:ext uri="{FF2B5EF4-FFF2-40B4-BE49-F238E27FC236}">
                <a16:creationId xmlns:a16="http://schemas.microsoft.com/office/drawing/2014/main" id="{B2E7E5EA-4E3A-4215-A542-479C31AB67F5}"/>
              </a:ext>
            </a:extLst>
          </p:cNvPr>
          <p:cNvSpPr>
            <a:spLocks/>
          </p:cNvSpPr>
          <p:nvPr/>
        </p:nvSpPr>
        <p:spPr bwMode="auto">
          <a:xfrm>
            <a:off x="10644718" y="4610100"/>
            <a:ext cx="207433" cy="169333"/>
          </a:xfrm>
          <a:custGeom>
            <a:avLst/>
            <a:gdLst>
              <a:gd name="T0" fmla="*/ 26811 w 98"/>
              <a:gd name="T1" fmla="*/ 112407 h 81"/>
              <a:gd name="T2" fmla="*/ 18926 w 98"/>
              <a:gd name="T3" fmla="*/ 95234 h 81"/>
              <a:gd name="T4" fmla="*/ 15771 w 98"/>
              <a:gd name="T5" fmla="*/ 76499 h 81"/>
              <a:gd name="T6" fmla="*/ 17349 w 98"/>
              <a:gd name="T7" fmla="*/ 65571 h 81"/>
              <a:gd name="T8" fmla="*/ 25234 w 98"/>
              <a:gd name="T9" fmla="*/ 42153 h 81"/>
              <a:gd name="T10" fmla="*/ 33120 w 98"/>
              <a:gd name="T11" fmla="*/ 32785 h 81"/>
              <a:gd name="T12" fmla="*/ 53623 w 98"/>
              <a:gd name="T13" fmla="*/ 18735 h 81"/>
              <a:gd name="T14" fmla="*/ 77280 w 98"/>
              <a:gd name="T15" fmla="*/ 15612 h 81"/>
              <a:gd name="T16" fmla="*/ 100937 w 98"/>
              <a:gd name="T17" fmla="*/ 18735 h 81"/>
              <a:gd name="T18" fmla="*/ 121440 w 98"/>
              <a:gd name="T19" fmla="*/ 32785 h 81"/>
              <a:gd name="T20" fmla="*/ 127749 w 98"/>
              <a:gd name="T21" fmla="*/ 42153 h 81"/>
              <a:gd name="T22" fmla="*/ 137211 w 98"/>
              <a:gd name="T23" fmla="*/ 60887 h 81"/>
              <a:gd name="T24" fmla="*/ 138789 w 98"/>
              <a:gd name="T25" fmla="*/ 82744 h 81"/>
              <a:gd name="T26" fmla="*/ 134057 w 98"/>
              <a:gd name="T27" fmla="*/ 103040 h 81"/>
              <a:gd name="T28" fmla="*/ 127749 w 98"/>
              <a:gd name="T29" fmla="*/ 112407 h 81"/>
              <a:gd name="T30" fmla="*/ 135634 w 98"/>
              <a:gd name="T31" fmla="*/ 126458 h 81"/>
              <a:gd name="T32" fmla="*/ 145097 w 98"/>
              <a:gd name="T33" fmla="*/ 115530 h 81"/>
              <a:gd name="T34" fmla="*/ 154560 w 98"/>
              <a:gd name="T35" fmla="*/ 87428 h 81"/>
              <a:gd name="T36" fmla="*/ 152983 w 98"/>
              <a:gd name="T37" fmla="*/ 59326 h 81"/>
              <a:gd name="T38" fmla="*/ 141943 w 98"/>
              <a:gd name="T39" fmla="*/ 34347 h 81"/>
              <a:gd name="T40" fmla="*/ 132480 w 98"/>
              <a:gd name="T41" fmla="*/ 23418 h 81"/>
              <a:gd name="T42" fmla="*/ 107246 w 98"/>
              <a:gd name="T43" fmla="*/ 4684 h 81"/>
              <a:gd name="T44" fmla="*/ 77280 w 98"/>
              <a:gd name="T45" fmla="*/ 0 h 81"/>
              <a:gd name="T46" fmla="*/ 48891 w 98"/>
              <a:gd name="T47" fmla="*/ 4684 h 81"/>
              <a:gd name="T48" fmla="*/ 22080 w 98"/>
              <a:gd name="T49" fmla="*/ 23418 h 81"/>
              <a:gd name="T50" fmla="*/ 12617 w 98"/>
              <a:gd name="T51" fmla="*/ 34347 h 81"/>
              <a:gd name="T52" fmla="*/ 1577 w 98"/>
              <a:gd name="T53" fmla="*/ 60887 h 81"/>
              <a:gd name="T54" fmla="*/ 0 w 98"/>
              <a:gd name="T55" fmla="*/ 76499 h 81"/>
              <a:gd name="T56" fmla="*/ 4731 w 98"/>
              <a:gd name="T57" fmla="*/ 103040 h 81"/>
              <a:gd name="T58" fmla="*/ 18926 w 98"/>
              <a:gd name="T59" fmla="*/ 126458 h 81"/>
              <a:gd name="T60" fmla="*/ 22080 w 98"/>
              <a:gd name="T61" fmla="*/ 118652 h 81"/>
              <a:gd name="T62" fmla="*/ 26811 w 98"/>
              <a:gd name="T63" fmla="*/ 112407 h 8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98" h="81">
                <a:moveTo>
                  <a:pt x="17" y="72"/>
                </a:moveTo>
                <a:lnTo>
                  <a:pt x="17" y="72"/>
                </a:lnTo>
                <a:lnTo>
                  <a:pt x="13" y="66"/>
                </a:lnTo>
                <a:lnTo>
                  <a:pt x="12" y="61"/>
                </a:lnTo>
                <a:lnTo>
                  <a:pt x="10" y="55"/>
                </a:lnTo>
                <a:lnTo>
                  <a:pt x="10" y="49"/>
                </a:lnTo>
                <a:lnTo>
                  <a:pt x="11" y="42"/>
                </a:lnTo>
                <a:lnTo>
                  <a:pt x="12" y="34"/>
                </a:lnTo>
                <a:lnTo>
                  <a:pt x="16" y="27"/>
                </a:lnTo>
                <a:lnTo>
                  <a:pt x="21" y="21"/>
                </a:lnTo>
                <a:lnTo>
                  <a:pt x="27" y="16"/>
                </a:lnTo>
                <a:lnTo>
                  <a:pt x="34" y="12"/>
                </a:lnTo>
                <a:lnTo>
                  <a:pt x="42" y="11"/>
                </a:lnTo>
                <a:lnTo>
                  <a:pt x="49" y="10"/>
                </a:lnTo>
                <a:lnTo>
                  <a:pt x="56" y="11"/>
                </a:lnTo>
                <a:lnTo>
                  <a:pt x="64" y="12"/>
                </a:lnTo>
                <a:lnTo>
                  <a:pt x="71" y="16"/>
                </a:lnTo>
                <a:lnTo>
                  <a:pt x="77" y="21"/>
                </a:lnTo>
                <a:lnTo>
                  <a:pt x="81" y="27"/>
                </a:lnTo>
                <a:lnTo>
                  <a:pt x="85" y="33"/>
                </a:lnTo>
                <a:lnTo>
                  <a:pt x="87" y="39"/>
                </a:lnTo>
                <a:lnTo>
                  <a:pt x="88" y="47"/>
                </a:lnTo>
                <a:lnTo>
                  <a:pt x="88" y="53"/>
                </a:lnTo>
                <a:lnTo>
                  <a:pt x="87" y="60"/>
                </a:lnTo>
                <a:lnTo>
                  <a:pt x="85" y="66"/>
                </a:lnTo>
                <a:lnTo>
                  <a:pt x="81" y="72"/>
                </a:lnTo>
                <a:lnTo>
                  <a:pt x="84" y="76"/>
                </a:lnTo>
                <a:lnTo>
                  <a:pt x="86" y="81"/>
                </a:lnTo>
                <a:lnTo>
                  <a:pt x="92" y="74"/>
                </a:lnTo>
                <a:lnTo>
                  <a:pt x="96" y="65"/>
                </a:lnTo>
                <a:lnTo>
                  <a:pt x="98" y="56"/>
                </a:lnTo>
                <a:lnTo>
                  <a:pt x="98" y="48"/>
                </a:lnTo>
                <a:lnTo>
                  <a:pt x="97" y="38"/>
                </a:lnTo>
                <a:lnTo>
                  <a:pt x="95" y="29"/>
                </a:lnTo>
                <a:lnTo>
                  <a:pt x="90" y="22"/>
                </a:lnTo>
                <a:lnTo>
                  <a:pt x="84" y="15"/>
                </a:lnTo>
                <a:lnTo>
                  <a:pt x="76" y="8"/>
                </a:lnTo>
                <a:lnTo>
                  <a:pt x="68" y="3"/>
                </a:lnTo>
                <a:lnTo>
                  <a:pt x="59" y="1"/>
                </a:lnTo>
                <a:lnTo>
                  <a:pt x="49" y="0"/>
                </a:lnTo>
                <a:lnTo>
                  <a:pt x="39" y="1"/>
                </a:lnTo>
                <a:lnTo>
                  <a:pt x="31" y="3"/>
                </a:lnTo>
                <a:lnTo>
                  <a:pt x="22" y="8"/>
                </a:lnTo>
                <a:lnTo>
                  <a:pt x="14" y="15"/>
                </a:lnTo>
                <a:lnTo>
                  <a:pt x="8" y="22"/>
                </a:lnTo>
                <a:lnTo>
                  <a:pt x="3" y="31"/>
                </a:lnTo>
                <a:lnTo>
                  <a:pt x="1" y="39"/>
                </a:lnTo>
                <a:lnTo>
                  <a:pt x="0" y="49"/>
                </a:lnTo>
                <a:lnTo>
                  <a:pt x="1" y="58"/>
                </a:lnTo>
                <a:lnTo>
                  <a:pt x="3" y="66"/>
                </a:lnTo>
                <a:lnTo>
                  <a:pt x="7" y="74"/>
                </a:lnTo>
                <a:lnTo>
                  <a:pt x="12" y="81"/>
                </a:lnTo>
                <a:lnTo>
                  <a:pt x="14" y="76"/>
                </a:lnTo>
                <a:lnTo>
                  <a:pt x="17" y="72"/>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88" name="Freeform 182">
            <a:extLst>
              <a:ext uri="{FF2B5EF4-FFF2-40B4-BE49-F238E27FC236}">
                <a16:creationId xmlns:a16="http://schemas.microsoft.com/office/drawing/2014/main" id="{1FCE84FD-249D-4803-BF3E-3AA85E8237DD}"/>
              </a:ext>
            </a:extLst>
          </p:cNvPr>
          <p:cNvSpPr>
            <a:spLocks/>
          </p:cNvSpPr>
          <p:nvPr/>
        </p:nvSpPr>
        <p:spPr bwMode="auto">
          <a:xfrm>
            <a:off x="10714567" y="4684185"/>
            <a:ext cx="61384" cy="63500"/>
          </a:xfrm>
          <a:custGeom>
            <a:avLst/>
            <a:gdLst>
              <a:gd name="T0" fmla="*/ 23419 w 30"/>
              <a:gd name="T1" fmla="*/ 0 h 30"/>
              <a:gd name="T2" fmla="*/ 23419 w 30"/>
              <a:gd name="T3" fmla="*/ 0 h 30"/>
              <a:gd name="T4" fmla="*/ 14051 w 30"/>
              <a:gd name="T5" fmla="*/ 3122 h 30"/>
              <a:gd name="T6" fmla="*/ 7806 w 30"/>
              <a:gd name="T7" fmla="*/ 6245 h 30"/>
              <a:gd name="T8" fmla="*/ 1561 w 30"/>
              <a:gd name="T9" fmla="*/ 14051 h 30"/>
              <a:gd name="T10" fmla="*/ 0 w 30"/>
              <a:gd name="T11" fmla="*/ 23419 h 30"/>
              <a:gd name="T12" fmla="*/ 0 w 30"/>
              <a:gd name="T13" fmla="*/ 23419 h 30"/>
              <a:gd name="T14" fmla="*/ 1561 w 30"/>
              <a:gd name="T15" fmla="*/ 32786 h 30"/>
              <a:gd name="T16" fmla="*/ 7806 w 30"/>
              <a:gd name="T17" fmla="*/ 39031 h 30"/>
              <a:gd name="T18" fmla="*/ 14051 w 30"/>
              <a:gd name="T19" fmla="*/ 45276 h 30"/>
              <a:gd name="T20" fmla="*/ 23419 w 30"/>
              <a:gd name="T21" fmla="*/ 46837 h 30"/>
              <a:gd name="T22" fmla="*/ 23419 w 30"/>
              <a:gd name="T23" fmla="*/ 46837 h 30"/>
              <a:gd name="T24" fmla="*/ 32786 w 30"/>
              <a:gd name="T25" fmla="*/ 45276 h 30"/>
              <a:gd name="T26" fmla="*/ 39031 w 30"/>
              <a:gd name="T27" fmla="*/ 39031 h 30"/>
              <a:gd name="T28" fmla="*/ 45276 w 30"/>
              <a:gd name="T29" fmla="*/ 32786 h 30"/>
              <a:gd name="T30" fmla="*/ 46837 w 30"/>
              <a:gd name="T31" fmla="*/ 23419 h 30"/>
              <a:gd name="T32" fmla="*/ 46837 w 30"/>
              <a:gd name="T33" fmla="*/ 23419 h 30"/>
              <a:gd name="T34" fmla="*/ 45276 w 30"/>
              <a:gd name="T35" fmla="*/ 14051 h 30"/>
              <a:gd name="T36" fmla="*/ 39031 w 30"/>
              <a:gd name="T37" fmla="*/ 6245 h 30"/>
              <a:gd name="T38" fmla="*/ 32786 w 30"/>
              <a:gd name="T39" fmla="*/ 3122 h 30"/>
              <a:gd name="T40" fmla="*/ 23419 w 30"/>
              <a:gd name="T41" fmla="*/ 0 h 30"/>
              <a:gd name="T42" fmla="*/ 23419 w 30"/>
              <a:gd name="T43" fmla="*/ 0 h 3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0" h="30">
                <a:moveTo>
                  <a:pt x="15" y="0"/>
                </a:moveTo>
                <a:lnTo>
                  <a:pt x="15" y="0"/>
                </a:lnTo>
                <a:lnTo>
                  <a:pt x="9" y="2"/>
                </a:lnTo>
                <a:lnTo>
                  <a:pt x="5" y="4"/>
                </a:lnTo>
                <a:lnTo>
                  <a:pt x="1" y="9"/>
                </a:lnTo>
                <a:lnTo>
                  <a:pt x="0" y="15"/>
                </a:lnTo>
                <a:lnTo>
                  <a:pt x="1" y="21"/>
                </a:lnTo>
                <a:lnTo>
                  <a:pt x="5" y="25"/>
                </a:lnTo>
                <a:lnTo>
                  <a:pt x="9" y="29"/>
                </a:lnTo>
                <a:lnTo>
                  <a:pt x="15" y="30"/>
                </a:lnTo>
                <a:lnTo>
                  <a:pt x="21" y="29"/>
                </a:lnTo>
                <a:lnTo>
                  <a:pt x="25" y="25"/>
                </a:lnTo>
                <a:lnTo>
                  <a:pt x="29" y="21"/>
                </a:lnTo>
                <a:lnTo>
                  <a:pt x="30" y="15"/>
                </a:lnTo>
                <a:lnTo>
                  <a:pt x="29" y="9"/>
                </a:lnTo>
                <a:lnTo>
                  <a:pt x="25" y="4"/>
                </a:lnTo>
                <a:lnTo>
                  <a:pt x="21" y="2"/>
                </a:lnTo>
                <a:lnTo>
                  <a:pt x="15"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89" name="Rectangle 183">
            <a:extLst>
              <a:ext uri="{FF2B5EF4-FFF2-40B4-BE49-F238E27FC236}">
                <a16:creationId xmlns:a16="http://schemas.microsoft.com/office/drawing/2014/main" id="{FB7824D7-D0C1-43CF-AC20-A28BC9EA2DC2}"/>
              </a:ext>
            </a:extLst>
          </p:cNvPr>
          <p:cNvSpPr>
            <a:spLocks noChangeArrowheads="1"/>
          </p:cNvSpPr>
          <p:nvPr/>
        </p:nvSpPr>
        <p:spPr bwMode="auto">
          <a:xfrm>
            <a:off x="9658352" y="4654552"/>
            <a:ext cx="19049" cy="8043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Karla"/>
              </a:defRPr>
            </a:lvl1pPr>
            <a:lvl2pPr marL="742950" indent="-285750">
              <a:defRPr>
                <a:solidFill>
                  <a:schemeClr val="tx1"/>
                </a:solidFill>
                <a:latin typeface="Karla"/>
              </a:defRPr>
            </a:lvl2pPr>
            <a:lvl3pPr marL="1143000" indent="-228600">
              <a:defRPr>
                <a:solidFill>
                  <a:schemeClr val="tx1"/>
                </a:solidFill>
                <a:latin typeface="Karla"/>
              </a:defRPr>
            </a:lvl3pPr>
            <a:lvl4pPr marL="1600200" indent="-228600">
              <a:defRPr>
                <a:solidFill>
                  <a:schemeClr val="tx1"/>
                </a:solidFill>
                <a:latin typeface="Karla"/>
              </a:defRPr>
            </a:lvl4pPr>
            <a:lvl5pPr marL="2057400" indent="-228600">
              <a:defRPr>
                <a:solidFill>
                  <a:schemeClr val="tx1"/>
                </a:solidFill>
                <a:latin typeface="Karla"/>
              </a:defRPr>
            </a:lvl5pPr>
            <a:lvl6pPr marL="2514600" indent="-228600" defTabSz="457200" fontAlgn="base">
              <a:spcBef>
                <a:spcPct val="0"/>
              </a:spcBef>
              <a:spcAft>
                <a:spcPct val="0"/>
              </a:spcAft>
              <a:defRPr>
                <a:solidFill>
                  <a:schemeClr val="tx1"/>
                </a:solidFill>
                <a:latin typeface="Karla"/>
              </a:defRPr>
            </a:lvl6pPr>
            <a:lvl7pPr marL="2971800" indent="-228600" defTabSz="457200" fontAlgn="base">
              <a:spcBef>
                <a:spcPct val="0"/>
              </a:spcBef>
              <a:spcAft>
                <a:spcPct val="0"/>
              </a:spcAft>
              <a:defRPr>
                <a:solidFill>
                  <a:schemeClr val="tx1"/>
                </a:solidFill>
                <a:latin typeface="Karla"/>
              </a:defRPr>
            </a:lvl7pPr>
            <a:lvl8pPr marL="3429000" indent="-228600" defTabSz="457200" fontAlgn="base">
              <a:spcBef>
                <a:spcPct val="0"/>
              </a:spcBef>
              <a:spcAft>
                <a:spcPct val="0"/>
              </a:spcAft>
              <a:defRPr>
                <a:solidFill>
                  <a:schemeClr val="tx1"/>
                </a:solidFill>
                <a:latin typeface="Karla"/>
              </a:defRPr>
            </a:lvl8pPr>
            <a:lvl9pPr marL="3886200" indent="-228600" defTabSz="457200" fontAlgn="base">
              <a:spcBef>
                <a:spcPct val="0"/>
              </a:spcBef>
              <a:spcAft>
                <a:spcPct val="0"/>
              </a:spcAft>
              <a:defRPr>
                <a:solidFill>
                  <a:schemeClr val="tx1"/>
                </a:solidFill>
                <a:latin typeface="Karla"/>
              </a:defRPr>
            </a:lvl9pPr>
          </a:lstStyle>
          <a:p>
            <a:pPr eaLnBrk="1" hangingPunct="1"/>
            <a:endParaRPr lang="en-US" altLang="en-US" sz="2400" dirty="0">
              <a:latin typeface="Montserrat Light" panose="00000400000000000000" pitchFamily="2" charset="0"/>
            </a:endParaRPr>
          </a:p>
        </p:txBody>
      </p:sp>
      <p:sp>
        <p:nvSpPr>
          <p:cNvPr id="190" name="Freeform 184">
            <a:extLst>
              <a:ext uri="{FF2B5EF4-FFF2-40B4-BE49-F238E27FC236}">
                <a16:creationId xmlns:a16="http://schemas.microsoft.com/office/drawing/2014/main" id="{8F9F8E90-9566-4813-BB5C-023E8E0E9C43}"/>
              </a:ext>
            </a:extLst>
          </p:cNvPr>
          <p:cNvSpPr>
            <a:spLocks noEditPoints="1"/>
          </p:cNvSpPr>
          <p:nvPr/>
        </p:nvSpPr>
        <p:spPr bwMode="auto">
          <a:xfrm>
            <a:off x="9690101" y="4610101"/>
            <a:ext cx="175684" cy="175684"/>
          </a:xfrm>
          <a:custGeom>
            <a:avLst/>
            <a:gdLst>
              <a:gd name="T0" fmla="*/ 115529 w 84"/>
              <a:gd name="T1" fmla="*/ 0 h 84"/>
              <a:gd name="T2" fmla="*/ 115529 w 84"/>
              <a:gd name="T3" fmla="*/ 9367 h 84"/>
              <a:gd name="T4" fmla="*/ 0 w 84"/>
              <a:gd name="T5" fmla="*/ 34346 h 84"/>
              <a:gd name="T6" fmla="*/ 0 w 84"/>
              <a:gd name="T7" fmla="*/ 115529 h 84"/>
              <a:gd name="T8" fmla="*/ 0 w 84"/>
              <a:gd name="T9" fmla="*/ 115529 h 84"/>
              <a:gd name="T10" fmla="*/ 1561 w 84"/>
              <a:gd name="T11" fmla="*/ 118651 h 84"/>
              <a:gd name="T12" fmla="*/ 6245 w 84"/>
              <a:gd name="T13" fmla="*/ 123335 h 84"/>
              <a:gd name="T14" fmla="*/ 35908 w 84"/>
              <a:gd name="T15" fmla="*/ 131141 h 84"/>
              <a:gd name="T16" fmla="*/ 35908 w 84"/>
              <a:gd name="T17" fmla="*/ 131141 h 84"/>
              <a:gd name="T18" fmla="*/ 39030 w 84"/>
              <a:gd name="T19" fmla="*/ 131141 h 84"/>
              <a:gd name="T20" fmla="*/ 39030 w 84"/>
              <a:gd name="T21" fmla="*/ 131141 h 84"/>
              <a:gd name="T22" fmla="*/ 42152 w 84"/>
              <a:gd name="T23" fmla="*/ 131141 h 84"/>
              <a:gd name="T24" fmla="*/ 43714 w 84"/>
              <a:gd name="T25" fmla="*/ 126457 h 84"/>
              <a:gd name="T26" fmla="*/ 64009 w 84"/>
              <a:gd name="T27" fmla="*/ 101478 h 84"/>
              <a:gd name="T28" fmla="*/ 115529 w 84"/>
              <a:gd name="T29" fmla="*/ 112407 h 84"/>
              <a:gd name="T30" fmla="*/ 115529 w 84"/>
              <a:gd name="T31" fmla="*/ 123335 h 84"/>
              <a:gd name="T32" fmla="*/ 131141 w 84"/>
              <a:gd name="T33" fmla="*/ 123335 h 84"/>
              <a:gd name="T34" fmla="*/ 131141 w 84"/>
              <a:gd name="T35" fmla="*/ 0 h 84"/>
              <a:gd name="T36" fmla="*/ 115529 w 84"/>
              <a:gd name="T37" fmla="*/ 0 h 84"/>
              <a:gd name="T38" fmla="*/ 34346 w 84"/>
              <a:gd name="T39" fmla="*/ 112407 h 84"/>
              <a:gd name="T40" fmla="*/ 15612 w 84"/>
              <a:gd name="T41" fmla="*/ 109284 h 84"/>
              <a:gd name="T42" fmla="*/ 15612 w 84"/>
              <a:gd name="T43" fmla="*/ 92111 h 84"/>
              <a:gd name="T44" fmla="*/ 48397 w 84"/>
              <a:gd name="T45" fmla="*/ 98356 h 84"/>
              <a:gd name="T46" fmla="*/ 34346 w 84"/>
              <a:gd name="T47" fmla="*/ 112407 h 8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84" h="84">
                <a:moveTo>
                  <a:pt x="74" y="0"/>
                </a:moveTo>
                <a:lnTo>
                  <a:pt x="74" y="6"/>
                </a:lnTo>
                <a:lnTo>
                  <a:pt x="0" y="22"/>
                </a:lnTo>
                <a:lnTo>
                  <a:pt x="0" y="74"/>
                </a:lnTo>
                <a:lnTo>
                  <a:pt x="1" y="76"/>
                </a:lnTo>
                <a:lnTo>
                  <a:pt x="4" y="79"/>
                </a:lnTo>
                <a:lnTo>
                  <a:pt x="23" y="84"/>
                </a:lnTo>
                <a:lnTo>
                  <a:pt x="25" y="84"/>
                </a:lnTo>
                <a:lnTo>
                  <a:pt x="27" y="84"/>
                </a:lnTo>
                <a:lnTo>
                  <a:pt x="28" y="81"/>
                </a:lnTo>
                <a:lnTo>
                  <a:pt x="41" y="65"/>
                </a:lnTo>
                <a:lnTo>
                  <a:pt x="74" y="72"/>
                </a:lnTo>
                <a:lnTo>
                  <a:pt x="74" y="79"/>
                </a:lnTo>
                <a:lnTo>
                  <a:pt x="84" y="79"/>
                </a:lnTo>
                <a:lnTo>
                  <a:pt x="84" y="0"/>
                </a:lnTo>
                <a:lnTo>
                  <a:pt x="74" y="0"/>
                </a:lnTo>
                <a:close/>
                <a:moveTo>
                  <a:pt x="22" y="72"/>
                </a:moveTo>
                <a:lnTo>
                  <a:pt x="10" y="70"/>
                </a:lnTo>
                <a:lnTo>
                  <a:pt x="10" y="59"/>
                </a:lnTo>
                <a:lnTo>
                  <a:pt x="31" y="63"/>
                </a:lnTo>
                <a:lnTo>
                  <a:pt x="22" y="72"/>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91" name="Rectangle 185">
            <a:extLst>
              <a:ext uri="{FF2B5EF4-FFF2-40B4-BE49-F238E27FC236}">
                <a16:creationId xmlns:a16="http://schemas.microsoft.com/office/drawing/2014/main" id="{5E3DF69C-2D05-44DD-9034-6156A451FBAA}"/>
              </a:ext>
            </a:extLst>
          </p:cNvPr>
          <p:cNvSpPr>
            <a:spLocks noChangeArrowheads="1"/>
          </p:cNvSpPr>
          <p:nvPr/>
        </p:nvSpPr>
        <p:spPr bwMode="auto">
          <a:xfrm>
            <a:off x="11188700" y="4684185"/>
            <a:ext cx="44451" cy="381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Karla"/>
              </a:defRPr>
            </a:lvl1pPr>
            <a:lvl2pPr marL="742950" indent="-285750">
              <a:defRPr>
                <a:solidFill>
                  <a:schemeClr val="tx1"/>
                </a:solidFill>
                <a:latin typeface="Karla"/>
              </a:defRPr>
            </a:lvl2pPr>
            <a:lvl3pPr marL="1143000" indent="-228600">
              <a:defRPr>
                <a:solidFill>
                  <a:schemeClr val="tx1"/>
                </a:solidFill>
                <a:latin typeface="Karla"/>
              </a:defRPr>
            </a:lvl3pPr>
            <a:lvl4pPr marL="1600200" indent="-228600">
              <a:defRPr>
                <a:solidFill>
                  <a:schemeClr val="tx1"/>
                </a:solidFill>
                <a:latin typeface="Karla"/>
              </a:defRPr>
            </a:lvl4pPr>
            <a:lvl5pPr marL="2057400" indent="-228600">
              <a:defRPr>
                <a:solidFill>
                  <a:schemeClr val="tx1"/>
                </a:solidFill>
                <a:latin typeface="Karla"/>
              </a:defRPr>
            </a:lvl5pPr>
            <a:lvl6pPr marL="2514600" indent="-228600" defTabSz="457200" fontAlgn="base">
              <a:spcBef>
                <a:spcPct val="0"/>
              </a:spcBef>
              <a:spcAft>
                <a:spcPct val="0"/>
              </a:spcAft>
              <a:defRPr>
                <a:solidFill>
                  <a:schemeClr val="tx1"/>
                </a:solidFill>
                <a:latin typeface="Karla"/>
              </a:defRPr>
            </a:lvl6pPr>
            <a:lvl7pPr marL="2971800" indent="-228600" defTabSz="457200" fontAlgn="base">
              <a:spcBef>
                <a:spcPct val="0"/>
              </a:spcBef>
              <a:spcAft>
                <a:spcPct val="0"/>
              </a:spcAft>
              <a:defRPr>
                <a:solidFill>
                  <a:schemeClr val="tx1"/>
                </a:solidFill>
                <a:latin typeface="Karla"/>
              </a:defRPr>
            </a:lvl7pPr>
            <a:lvl8pPr marL="3429000" indent="-228600" defTabSz="457200" fontAlgn="base">
              <a:spcBef>
                <a:spcPct val="0"/>
              </a:spcBef>
              <a:spcAft>
                <a:spcPct val="0"/>
              </a:spcAft>
              <a:defRPr>
                <a:solidFill>
                  <a:schemeClr val="tx1"/>
                </a:solidFill>
                <a:latin typeface="Karla"/>
              </a:defRPr>
            </a:lvl8pPr>
            <a:lvl9pPr marL="3886200" indent="-228600" defTabSz="457200" fontAlgn="base">
              <a:spcBef>
                <a:spcPct val="0"/>
              </a:spcBef>
              <a:spcAft>
                <a:spcPct val="0"/>
              </a:spcAft>
              <a:defRPr>
                <a:solidFill>
                  <a:schemeClr val="tx1"/>
                </a:solidFill>
                <a:latin typeface="Karla"/>
              </a:defRPr>
            </a:lvl9pPr>
          </a:lstStyle>
          <a:p>
            <a:pPr eaLnBrk="1" hangingPunct="1"/>
            <a:endParaRPr lang="en-US" altLang="en-US" sz="2400" dirty="0">
              <a:latin typeface="Montserrat Light" panose="00000400000000000000" pitchFamily="2" charset="0"/>
            </a:endParaRPr>
          </a:p>
        </p:txBody>
      </p:sp>
      <p:sp>
        <p:nvSpPr>
          <p:cNvPr id="192" name="Freeform 186">
            <a:extLst>
              <a:ext uri="{FF2B5EF4-FFF2-40B4-BE49-F238E27FC236}">
                <a16:creationId xmlns:a16="http://schemas.microsoft.com/office/drawing/2014/main" id="{08D2248E-4783-4375-99BF-E224314D392B}"/>
              </a:ext>
            </a:extLst>
          </p:cNvPr>
          <p:cNvSpPr>
            <a:spLocks/>
          </p:cNvSpPr>
          <p:nvPr/>
        </p:nvSpPr>
        <p:spPr bwMode="auto">
          <a:xfrm>
            <a:off x="11120967" y="4684185"/>
            <a:ext cx="48684" cy="38100"/>
          </a:xfrm>
          <a:custGeom>
            <a:avLst/>
            <a:gdLst>
              <a:gd name="T0" fmla="*/ 37468 w 24"/>
              <a:gd name="T1" fmla="*/ 0 h 20"/>
              <a:gd name="T2" fmla="*/ 1561 w 24"/>
              <a:gd name="T3" fmla="*/ 0 h 20"/>
              <a:gd name="T4" fmla="*/ 1561 w 24"/>
              <a:gd name="T5" fmla="*/ 0 h 20"/>
              <a:gd name="T6" fmla="*/ 0 w 24"/>
              <a:gd name="T7" fmla="*/ 14051 h 20"/>
              <a:gd name="T8" fmla="*/ 0 w 24"/>
              <a:gd name="T9" fmla="*/ 14051 h 20"/>
              <a:gd name="T10" fmla="*/ 1561 w 24"/>
              <a:gd name="T11" fmla="*/ 28102 h 20"/>
              <a:gd name="T12" fmla="*/ 37468 w 24"/>
              <a:gd name="T13" fmla="*/ 28102 h 20"/>
              <a:gd name="T14" fmla="*/ 37468 w 24"/>
              <a:gd name="T15" fmla="*/ 0 h 2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4" h="20">
                <a:moveTo>
                  <a:pt x="24" y="0"/>
                </a:moveTo>
                <a:lnTo>
                  <a:pt x="1" y="0"/>
                </a:lnTo>
                <a:lnTo>
                  <a:pt x="0" y="10"/>
                </a:lnTo>
                <a:lnTo>
                  <a:pt x="1" y="20"/>
                </a:lnTo>
                <a:lnTo>
                  <a:pt x="24" y="20"/>
                </a:lnTo>
                <a:lnTo>
                  <a:pt x="24"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93" name="Freeform 187">
            <a:extLst>
              <a:ext uri="{FF2B5EF4-FFF2-40B4-BE49-F238E27FC236}">
                <a16:creationId xmlns:a16="http://schemas.microsoft.com/office/drawing/2014/main" id="{2806A797-1A82-4582-BC3C-C1AB7445664E}"/>
              </a:ext>
            </a:extLst>
          </p:cNvPr>
          <p:cNvSpPr>
            <a:spLocks/>
          </p:cNvSpPr>
          <p:nvPr/>
        </p:nvSpPr>
        <p:spPr bwMode="auto">
          <a:xfrm>
            <a:off x="11188700" y="4603751"/>
            <a:ext cx="44451" cy="57149"/>
          </a:xfrm>
          <a:custGeom>
            <a:avLst/>
            <a:gdLst>
              <a:gd name="T0" fmla="*/ 0 w 20"/>
              <a:gd name="T1" fmla="*/ 42153 h 29"/>
              <a:gd name="T2" fmla="*/ 32787 w 20"/>
              <a:gd name="T3" fmla="*/ 42153 h 29"/>
              <a:gd name="T4" fmla="*/ 32787 w 20"/>
              <a:gd name="T5" fmla="*/ 0 h 29"/>
              <a:gd name="T6" fmla="*/ 24590 w 20"/>
              <a:gd name="T7" fmla="*/ 0 h 29"/>
              <a:gd name="T8" fmla="*/ 24590 w 20"/>
              <a:gd name="T9" fmla="*/ 0 h 29"/>
              <a:gd name="T10" fmla="*/ 13115 w 20"/>
              <a:gd name="T11" fmla="*/ 0 h 29"/>
              <a:gd name="T12" fmla="*/ 0 w 20"/>
              <a:gd name="T13" fmla="*/ 2907 h 29"/>
              <a:gd name="T14" fmla="*/ 0 w 20"/>
              <a:gd name="T15" fmla="*/ 42153 h 2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0" h="29">
                <a:moveTo>
                  <a:pt x="0" y="29"/>
                </a:moveTo>
                <a:lnTo>
                  <a:pt x="20" y="29"/>
                </a:lnTo>
                <a:lnTo>
                  <a:pt x="20" y="0"/>
                </a:lnTo>
                <a:lnTo>
                  <a:pt x="15" y="0"/>
                </a:lnTo>
                <a:lnTo>
                  <a:pt x="8" y="0"/>
                </a:lnTo>
                <a:lnTo>
                  <a:pt x="0" y="2"/>
                </a:lnTo>
                <a:lnTo>
                  <a:pt x="0" y="2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94" name="Freeform 188">
            <a:extLst>
              <a:ext uri="{FF2B5EF4-FFF2-40B4-BE49-F238E27FC236}">
                <a16:creationId xmlns:a16="http://schemas.microsoft.com/office/drawing/2014/main" id="{80B0D2A3-75DF-48ED-96B9-2BD981D3DE5A}"/>
              </a:ext>
            </a:extLst>
          </p:cNvPr>
          <p:cNvSpPr>
            <a:spLocks/>
          </p:cNvSpPr>
          <p:nvPr/>
        </p:nvSpPr>
        <p:spPr bwMode="auto">
          <a:xfrm>
            <a:off x="11188700" y="4747685"/>
            <a:ext cx="44451" cy="55033"/>
          </a:xfrm>
          <a:custGeom>
            <a:avLst/>
            <a:gdLst>
              <a:gd name="T0" fmla="*/ 0 w 20"/>
              <a:gd name="T1" fmla="*/ 0 h 29"/>
              <a:gd name="T2" fmla="*/ 0 w 20"/>
              <a:gd name="T3" fmla="*/ 39246 h 29"/>
              <a:gd name="T4" fmla="*/ 0 w 20"/>
              <a:gd name="T5" fmla="*/ 39246 h 29"/>
              <a:gd name="T6" fmla="*/ 13115 w 20"/>
              <a:gd name="T7" fmla="*/ 42153 h 29"/>
              <a:gd name="T8" fmla="*/ 24590 w 20"/>
              <a:gd name="T9" fmla="*/ 42153 h 29"/>
              <a:gd name="T10" fmla="*/ 32787 w 20"/>
              <a:gd name="T11" fmla="*/ 42153 h 29"/>
              <a:gd name="T12" fmla="*/ 32787 w 20"/>
              <a:gd name="T13" fmla="*/ 0 h 29"/>
              <a:gd name="T14" fmla="*/ 0 w 20"/>
              <a:gd name="T15" fmla="*/ 0 h 2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0" h="29">
                <a:moveTo>
                  <a:pt x="0" y="0"/>
                </a:moveTo>
                <a:lnTo>
                  <a:pt x="0" y="27"/>
                </a:lnTo>
                <a:lnTo>
                  <a:pt x="8" y="29"/>
                </a:lnTo>
                <a:lnTo>
                  <a:pt x="15" y="29"/>
                </a:lnTo>
                <a:lnTo>
                  <a:pt x="20" y="29"/>
                </a:lnTo>
                <a:lnTo>
                  <a:pt x="20" y="0"/>
                </a:lnTo>
                <a:lnTo>
                  <a:pt x="0"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95" name="Freeform 189">
            <a:extLst>
              <a:ext uri="{FF2B5EF4-FFF2-40B4-BE49-F238E27FC236}">
                <a16:creationId xmlns:a16="http://schemas.microsoft.com/office/drawing/2014/main" id="{D9C1D67C-19F3-4C3C-A36E-6EF28B80B1A9}"/>
              </a:ext>
            </a:extLst>
          </p:cNvPr>
          <p:cNvSpPr>
            <a:spLocks/>
          </p:cNvSpPr>
          <p:nvPr/>
        </p:nvSpPr>
        <p:spPr bwMode="auto">
          <a:xfrm>
            <a:off x="11127318" y="4616452"/>
            <a:ext cx="42333" cy="44449"/>
          </a:xfrm>
          <a:custGeom>
            <a:avLst/>
            <a:gdLst>
              <a:gd name="T0" fmla="*/ 32787 w 21"/>
              <a:gd name="T1" fmla="*/ 32787 h 23"/>
              <a:gd name="T2" fmla="*/ 32787 w 21"/>
              <a:gd name="T3" fmla="*/ 0 h 23"/>
              <a:gd name="T4" fmla="*/ 32787 w 21"/>
              <a:gd name="T5" fmla="*/ 0 h 23"/>
              <a:gd name="T6" fmla="*/ 23419 w 21"/>
              <a:gd name="T7" fmla="*/ 7128 h 23"/>
              <a:gd name="T8" fmla="*/ 14052 w 21"/>
              <a:gd name="T9" fmla="*/ 14255 h 23"/>
              <a:gd name="T10" fmla="*/ 6245 w 21"/>
              <a:gd name="T11" fmla="*/ 22808 h 23"/>
              <a:gd name="T12" fmla="*/ 0 w 21"/>
              <a:gd name="T13" fmla="*/ 32787 h 23"/>
              <a:gd name="T14" fmla="*/ 32787 w 21"/>
              <a:gd name="T15" fmla="*/ 32787 h 2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1" h="23">
                <a:moveTo>
                  <a:pt x="21" y="23"/>
                </a:moveTo>
                <a:lnTo>
                  <a:pt x="21" y="0"/>
                </a:lnTo>
                <a:lnTo>
                  <a:pt x="15" y="5"/>
                </a:lnTo>
                <a:lnTo>
                  <a:pt x="9" y="10"/>
                </a:lnTo>
                <a:lnTo>
                  <a:pt x="4" y="16"/>
                </a:lnTo>
                <a:lnTo>
                  <a:pt x="0" y="23"/>
                </a:lnTo>
                <a:lnTo>
                  <a:pt x="21" y="23"/>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96" name="Freeform 190">
            <a:extLst>
              <a:ext uri="{FF2B5EF4-FFF2-40B4-BE49-F238E27FC236}">
                <a16:creationId xmlns:a16="http://schemas.microsoft.com/office/drawing/2014/main" id="{97E808D0-E8C8-4545-86C5-21F0F5E1576D}"/>
              </a:ext>
            </a:extLst>
          </p:cNvPr>
          <p:cNvSpPr>
            <a:spLocks/>
          </p:cNvSpPr>
          <p:nvPr/>
        </p:nvSpPr>
        <p:spPr bwMode="auto">
          <a:xfrm>
            <a:off x="11127318" y="4747685"/>
            <a:ext cx="42333" cy="44449"/>
          </a:xfrm>
          <a:custGeom>
            <a:avLst/>
            <a:gdLst>
              <a:gd name="T0" fmla="*/ 32787 w 21"/>
              <a:gd name="T1" fmla="*/ 0 h 23"/>
              <a:gd name="T2" fmla="*/ 0 w 21"/>
              <a:gd name="T3" fmla="*/ 0 h 23"/>
              <a:gd name="T4" fmla="*/ 0 w 21"/>
              <a:gd name="T5" fmla="*/ 0 h 23"/>
              <a:gd name="T6" fmla="*/ 6245 w 21"/>
              <a:gd name="T7" fmla="*/ 9979 h 23"/>
              <a:gd name="T8" fmla="*/ 14052 w 21"/>
              <a:gd name="T9" fmla="*/ 18532 h 23"/>
              <a:gd name="T10" fmla="*/ 23419 w 21"/>
              <a:gd name="T11" fmla="*/ 25659 h 23"/>
              <a:gd name="T12" fmla="*/ 32787 w 21"/>
              <a:gd name="T13" fmla="*/ 32787 h 23"/>
              <a:gd name="T14" fmla="*/ 32787 w 21"/>
              <a:gd name="T15" fmla="*/ 0 h 2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1" h="23">
                <a:moveTo>
                  <a:pt x="21" y="0"/>
                </a:moveTo>
                <a:lnTo>
                  <a:pt x="0" y="0"/>
                </a:lnTo>
                <a:lnTo>
                  <a:pt x="4" y="7"/>
                </a:lnTo>
                <a:lnTo>
                  <a:pt x="9" y="13"/>
                </a:lnTo>
                <a:lnTo>
                  <a:pt x="15" y="18"/>
                </a:lnTo>
                <a:lnTo>
                  <a:pt x="21" y="23"/>
                </a:lnTo>
                <a:lnTo>
                  <a:pt x="21"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97" name="Freeform 191">
            <a:extLst>
              <a:ext uri="{FF2B5EF4-FFF2-40B4-BE49-F238E27FC236}">
                <a16:creationId xmlns:a16="http://schemas.microsoft.com/office/drawing/2014/main" id="{757CE686-60BB-48BC-8D54-03E2DCEACB7F}"/>
              </a:ext>
            </a:extLst>
          </p:cNvPr>
          <p:cNvSpPr>
            <a:spLocks/>
          </p:cNvSpPr>
          <p:nvPr/>
        </p:nvSpPr>
        <p:spPr bwMode="auto">
          <a:xfrm>
            <a:off x="11264901" y="4603751"/>
            <a:ext cx="55033" cy="57149"/>
          </a:xfrm>
          <a:custGeom>
            <a:avLst/>
            <a:gdLst>
              <a:gd name="T0" fmla="*/ 42153 w 29"/>
              <a:gd name="T1" fmla="*/ 21803 h 29"/>
              <a:gd name="T2" fmla="*/ 42153 w 29"/>
              <a:gd name="T3" fmla="*/ 21803 h 29"/>
              <a:gd name="T4" fmla="*/ 40699 w 29"/>
              <a:gd name="T5" fmla="*/ 11628 h 29"/>
              <a:gd name="T6" fmla="*/ 34885 w 29"/>
              <a:gd name="T7" fmla="*/ 7268 h 29"/>
              <a:gd name="T8" fmla="*/ 30525 w 29"/>
              <a:gd name="T9" fmla="*/ 1454 h 29"/>
              <a:gd name="T10" fmla="*/ 20350 w 29"/>
              <a:gd name="T11" fmla="*/ 0 h 29"/>
              <a:gd name="T12" fmla="*/ 20350 w 29"/>
              <a:gd name="T13" fmla="*/ 0 h 29"/>
              <a:gd name="T14" fmla="*/ 11628 w 29"/>
              <a:gd name="T15" fmla="*/ 1454 h 29"/>
              <a:gd name="T16" fmla="*/ 7268 w 29"/>
              <a:gd name="T17" fmla="*/ 7268 h 29"/>
              <a:gd name="T18" fmla="*/ 1454 w 29"/>
              <a:gd name="T19" fmla="*/ 11628 h 29"/>
              <a:gd name="T20" fmla="*/ 0 w 29"/>
              <a:gd name="T21" fmla="*/ 21803 h 29"/>
              <a:gd name="T22" fmla="*/ 0 w 29"/>
              <a:gd name="T23" fmla="*/ 21803 h 29"/>
              <a:gd name="T24" fmla="*/ 1454 w 29"/>
              <a:gd name="T25" fmla="*/ 30525 h 29"/>
              <a:gd name="T26" fmla="*/ 7268 w 29"/>
              <a:gd name="T27" fmla="*/ 34885 h 29"/>
              <a:gd name="T28" fmla="*/ 11628 w 29"/>
              <a:gd name="T29" fmla="*/ 40699 h 29"/>
              <a:gd name="T30" fmla="*/ 20350 w 29"/>
              <a:gd name="T31" fmla="*/ 42153 h 29"/>
              <a:gd name="T32" fmla="*/ 20350 w 29"/>
              <a:gd name="T33" fmla="*/ 42153 h 29"/>
              <a:gd name="T34" fmla="*/ 30525 w 29"/>
              <a:gd name="T35" fmla="*/ 40699 h 29"/>
              <a:gd name="T36" fmla="*/ 34885 w 29"/>
              <a:gd name="T37" fmla="*/ 34885 h 29"/>
              <a:gd name="T38" fmla="*/ 40699 w 29"/>
              <a:gd name="T39" fmla="*/ 30525 h 29"/>
              <a:gd name="T40" fmla="*/ 42153 w 29"/>
              <a:gd name="T41" fmla="*/ 21803 h 29"/>
              <a:gd name="T42" fmla="*/ 42153 w 29"/>
              <a:gd name="T43" fmla="*/ 21803 h 2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9" h="29">
                <a:moveTo>
                  <a:pt x="29" y="15"/>
                </a:moveTo>
                <a:lnTo>
                  <a:pt x="29" y="15"/>
                </a:lnTo>
                <a:lnTo>
                  <a:pt x="28" y="8"/>
                </a:lnTo>
                <a:lnTo>
                  <a:pt x="24" y="5"/>
                </a:lnTo>
                <a:lnTo>
                  <a:pt x="21" y="1"/>
                </a:lnTo>
                <a:lnTo>
                  <a:pt x="14" y="0"/>
                </a:lnTo>
                <a:lnTo>
                  <a:pt x="8" y="1"/>
                </a:lnTo>
                <a:lnTo>
                  <a:pt x="5" y="5"/>
                </a:lnTo>
                <a:lnTo>
                  <a:pt x="1" y="8"/>
                </a:lnTo>
                <a:lnTo>
                  <a:pt x="0" y="15"/>
                </a:lnTo>
                <a:lnTo>
                  <a:pt x="1" y="21"/>
                </a:lnTo>
                <a:lnTo>
                  <a:pt x="5" y="24"/>
                </a:lnTo>
                <a:lnTo>
                  <a:pt x="8" y="28"/>
                </a:lnTo>
                <a:lnTo>
                  <a:pt x="14" y="29"/>
                </a:lnTo>
                <a:lnTo>
                  <a:pt x="21" y="28"/>
                </a:lnTo>
                <a:lnTo>
                  <a:pt x="24" y="24"/>
                </a:lnTo>
                <a:lnTo>
                  <a:pt x="28" y="21"/>
                </a:lnTo>
                <a:lnTo>
                  <a:pt x="29" y="15"/>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98" name="Freeform 192">
            <a:extLst>
              <a:ext uri="{FF2B5EF4-FFF2-40B4-BE49-F238E27FC236}">
                <a16:creationId xmlns:a16="http://schemas.microsoft.com/office/drawing/2014/main" id="{56F84E12-253A-42E6-A6E1-7493BD96F373}"/>
              </a:ext>
            </a:extLst>
          </p:cNvPr>
          <p:cNvSpPr>
            <a:spLocks/>
          </p:cNvSpPr>
          <p:nvPr/>
        </p:nvSpPr>
        <p:spPr bwMode="auto">
          <a:xfrm>
            <a:off x="11239501" y="4660901"/>
            <a:ext cx="105833" cy="141817"/>
          </a:xfrm>
          <a:custGeom>
            <a:avLst/>
            <a:gdLst>
              <a:gd name="T0" fmla="*/ 38999 w 49"/>
              <a:gd name="T1" fmla="*/ 0 h 69"/>
              <a:gd name="T2" fmla="*/ 38999 w 49"/>
              <a:gd name="T3" fmla="*/ 0 h 69"/>
              <a:gd name="T4" fmla="*/ 32499 w 49"/>
              <a:gd name="T5" fmla="*/ 0 h 69"/>
              <a:gd name="T6" fmla="*/ 24374 w 49"/>
              <a:gd name="T7" fmla="*/ 4684 h 69"/>
              <a:gd name="T8" fmla="*/ 17875 w 49"/>
              <a:gd name="T9" fmla="*/ 6245 h 69"/>
              <a:gd name="T10" fmla="*/ 11375 w 49"/>
              <a:gd name="T11" fmla="*/ 12490 h 69"/>
              <a:gd name="T12" fmla="*/ 6500 w 49"/>
              <a:gd name="T13" fmla="*/ 18735 h 69"/>
              <a:gd name="T14" fmla="*/ 3250 w 49"/>
              <a:gd name="T15" fmla="*/ 23418 h 69"/>
              <a:gd name="T16" fmla="*/ 0 w 49"/>
              <a:gd name="T17" fmla="*/ 31224 h 69"/>
              <a:gd name="T18" fmla="*/ 0 w 49"/>
              <a:gd name="T19" fmla="*/ 39030 h 69"/>
              <a:gd name="T20" fmla="*/ 0 w 49"/>
              <a:gd name="T21" fmla="*/ 62449 h 69"/>
              <a:gd name="T22" fmla="*/ 0 w 49"/>
              <a:gd name="T23" fmla="*/ 62449 h 69"/>
              <a:gd name="T24" fmla="*/ 0 w 49"/>
              <a:gd name="T25" fmla="*/ 65571 h 69"/>
              <a:gd name="T26" fmla="*/ 1625 w 49"/>
              <a:gd name="T27" fmla="*/ 68694 h 69"/>
              <a:gd name="T28" fmla="*/ 3250 w 49"/>
              <a:gd name="T29" fmla="*/ 70255 h 69"/>
              <a:gd name="T30" fmla="*/ 8125 w 49"/>
              <a:gd name="T31" fmla="*/ 70255 h 69"/>
              <a:gd name="T32" fmla="*/ 16250 w 49"/>
              <a:gd name="T33" fmla="*/ 70255 h 69"/>
              <a:gd name="T34" fmla="*/ 16250 w 49"/>
              <a:gd name="T35" fmla="*/ 101479 h 69"/>
              <a:gd name="T36" fmla="*/ 16250 w 49"/>
              <a:gd name="T37" fmla="*/ 101479 h 69"/>
              <a:gd name="T38" fmla="*/ 16250 w 49"/>
              <a:gd name="T39" fmla="*/ 104602 h 69"/>
              <a:gd name="T40" fmla="*/ 17875 w 49"/>
              <a:gd name="T41" fmla="*/ 106163 h 69"/>
              <a:gd name="T42" fmla="*/ 19500 w 49"/>
              <a:gd name="T43" fmla="*/ 107724 h 69"/>
              <a:gd name="T44" fmla="*/ 24374 w 49"/>
              <a:gd name="T45" fmla="*/ 107724 h 69"/>
              <a:gd name="T46" fmla="*/ 55249 w 49"/>
              <a:gd name="T47" fmla="*/ 107724 h 69"/>
              <a:gd name="T48" fmla="*/ 55249 w 49"/>
              <a:gd name="T49" fmla="*/ 107724 h 69"/>
              <a:gd name="T50" fmla="*/ 60123 w 49"/>
              <a:gd name="T51" fmla="*/ 107724 h 69"/>
              <a:gd name="T52" fmla="*/ 61748 w 49"/>
              <a:gd name="T53" fmla="*/ 106163 h 69"/>
              <a:gd name="T54" fmla="*/ 63373 w 49"/>
              <a:gd name="T55" fmla="*/ 104602 h 69"/>
              <a:gd name="T56" fmla="*/ 63373 w 49"/>
              <a:gd name="T57" fmla="*/ 101479 h 69"/>
              <a:gd name="T58" fmla="*/ 63373 w 49"/>
              <a:gd name="T59" fmla="*/ 70255 h 69"/>
              <a:gd name="T60" fmla="*/ 71498 w 49"/>
              <a:gd name="T61" fmla="*/ 70255 h 69"/>
              <a:gd name="T62" fmla="*/ 71498 w 49"/>
              <a:gd name="T63" fmla="*/ 70255 h 69"/>
              <a:gd name="T64" fmla="*/ 76373 w 49"/>
              <a:gd name="T65" fmla="*/ 70255 h 69"/>
              <a:gd name="T66" fmla="*/ 77998 w 49"/>
              <a:gd name="T67" fmla="*/ 68694 h 69"/>
              <a:gd name="T68" fmla="*/ 79623 w 49"/>
              <a:gd name="T69" fmla="*/ 65571 h 69"/>
              <a:gd name="T70" fmla="*/ 79623 w 49"/>
              <a:gd name="T71" fmla="*/ 62449 h 69"/>
              <a:gd name="T72" fmla="*/ 79623 w 49"/>
              <a:gd name="T73" fmla="*/ 39030 h 69"/>
              <a:gd name="T74" fmla="*/ 79623 w 49"/>
              <a:gd name="T75" fmla="*/ 39030 h 69"/>
              <a:gd name="T76" fmla="*/ 79623 w 49"/>
              <a:gd name="T77" fmla="*/ 31224 h 69"/>
              <a:gd name="T78" fmla="*/ 76373 w 49"/>
              <a:gd name="T79" fmla="*/ 23418 h 69"/>
              <a:gd name="T80" fmla="*/ 73123 w 49"/>
              <a:gd name="T81" fmla="*/ 18735 h 69"/>
              <a:gd name="T82" fmla="*/ 68248 w 49"/>
              <a:gd name="T83" fmla="*/ 12490 h 69"/>
              <a:gd name="T84" fmla="*/ 61748 w 49"/>
              <a:gd name="T85" fmla="*/ 6245 h 69"/>
              <a:gd name="T86" fmla="*/ 55249 w 49"/>
              <a:gd name="T87" fmla="*/ 4684 h 69"/>
              <a:gd name="T88" fmla="*/ 47124 w 49"/>
              <a:gd name="T89" fmla="*/ 0 h 69"/>
              <a:gd name="T90" fmla="*/ 38999 w 49"/>
              <a:gd name="T91" fmla="*/ 0 h 69"/>
              <a:gd name="T92" fmla="*/ 38999 w 49"/>
              <a:gd name="T93" fmla="*/ 0 h 6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49" h="69">
                <a:moveTo>
                  <a:pt x="24" y="0"/>
                </a:moveTo>
                <a:lnTo>
                  <a:pt x="24" y="0"/>
                </a:lnTo>
                <a:lnTo>
                  <a:pt x="20" y="0"/>
                </a:lnTo>
                <a:lnTo>
                  <a:pt x="15" y="3"/>
                </a:lnTo>
                <a:lnTo>
                  <a:pt x="11" y="4"/>
                </a:lnTo>
                <a:lnTo>
                  <a:pt x="7" y="8"/>
                </a:lnTo>
                <a:lnTo>
                  <a:pt x="4" y="12"/>
                </a:lnTo>
                <a:lnTo>
                  <a:pt x="2" y="15"/>
                </a:lnTo>
                <a:lnTo>
                  <a:pt x="0" y="20"/>
                </a:lnTo>
                <a:lnTo>
                  <a:pt x="0" y="25"/>
                </a:lnTo>
                <a:lnTo>
                  <a:pt x="0" y="40"/>
                </a:lnTo>
                <a:lnTo>
                  <a:pt x="0" y="42"/>
                </a:lnTo>
                <a:lnTo>
                  <a:pt x="1" y="44"/>
                </a:lnTo>
                <a:lnTo>
                  <a:pt x="2" y="45"/>
                </a:lnTo>
                <a:lnTo>
                  <a:pt x="5" y="45"/>
                </a:lnTo>
                <a:lnTo>
                  <a:pt x="10" y="45"/>
                </a:lnTo>
                <a:lnTo>
                  <a:pt x="10" y="65"/>
                </a:lnTo>
                <a:lnTo>
                  <a:pt x="10" y="67"/>
                </a:lnTo>
                <a:lnTo>
                  <a:pt x="11" y="68"/>
                </a:lnTo>
                <a:lnTo>
                  <a:pt x="12" y="69"/>
                </a:lnTo>
                <a:lnTo>
                  <a:pt x="15" y="69"/>
                </a:lnTo>
                <a:lnTo>
                  <a:pt x="34" y="69"/>
                </a:lnTo>
                <a:lnTo>
                  <a:pt x="37" y="69"/>
                </a:lnTo>
                <a:lnTo>
                  <a:pt x="38" y="68"/>
                </a:lnTo>
                <a:lnTo>
                  <a:pt x="39" y="67"/>
                </a:lnTo>
                <a:lnTo>
                  <a:pt x="39" y="65"/>
                </a:lnTo>
                <a:lnTo>
                  <a:pt x="39" y="45"/>
                </a:lnTo>
                <a:lnTo>
                  <a:pt x="44" y="45"/>
                </a:lnTo>
                <a:lnTo>
                  <a:pt x="47" y="45"/>
                </a:lnTo>
                <a:lnTo>
                  <a:pt x="48" y="44"/>
                </a:lnTo>
                <a:lnTo>
                  <a:pt x="49" y="42"/>
                </a:lnTo>
                <a:lnTo>
                  <a:pt x="49" y="40"/>
                </a:lnTo>
                <a:lnTo>
                  <a:pt x="49" y="25"/>
                </a:lnTo>
                <a:lnTo>
                  <a:pt x="49" y="20"/>
                </a:lnTo>
                <a:lnTo>
                  <a:pt x="47" y="15"/>
                </a:lnTo>
                <a:lnTo>
                  <a:pt x="45" y="12"/>
                </a:lnTo>
                <a:lnTo>
                  <a:pt x="42" y="8"/>
                </a:lnTo>
                <a:lnTo>
                  <a:pt x="38" y="4"/>
                </a:lnTo>
                <a:lnTo>
                  <a:pt x="34" y="3"/>
                </a:lnTo>
                <a:lnTo>
                  <a:pt x="29" y="0"/>
                </a:lnTo>
                <a:lnTo>
                  <a:pt x="24"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99" name="Freeform 193">
            <a:extLst>
              <a:ext uri="{FF2B5EF4-FFF2-40B4-BE49-F238E27FC236}">
                <a16:creationId xmlns:a16="http://schemas.microsoft.com/office/drawing/2014/main" id="{91C5A2F6-D7D2-49EA-A552-186036E6C946}"/>
              </a:ext>
            </a:extLst>
          </p:cNvPr>
          <p:cNvSpPr>
            <a:spLocks noEditPoints="1"/>
          </p:cNvSpPr>
          <p:nvPr/>
        </p:nvSpPr>
        <p:spPr bwMode="auto">
          <a:xfrm>
            <a:off x="8684685" y="5103285"/>
            <a:ext cx="182033" cy="188383"/>
          </a:xfrm>
          <a:custGeom>
            <a:avLst/>
            <a:gdLst>
              <a:gd name="T0" fmla="*/ 120564 w 89"/>
              <a:gd name="T1" fmla="*/ 0 h 89"/>
              <a:gd name="T2" fmla="*/ 15261 w 89"/>
              <a:gd name="T3" fmla="*/ 0 h 89"/>
              <a:gd name="T4" fmla="*/ 15261 w 89"/>
              <a:gd name="T5" fmla="*/ 0 h 89"/>
              <a:gd name="T6" fmla="*/ 10683 w 89"/>
              <a:gd name="T7" fmla="*/ 3157 h 89"/>
              <a:gd name="T8" fmla="*/ 4578 w 89"/>
              <a:gd name="T9" fmla="*/ 4736 h 89"/>
              <a:gd name="T10" fmla="*/ 3052 w 89"/>
              <a:gd name="T11" fmla="*/ 11051 h 89"/>
              <a:gd name="T12" fmla="*/ 0 w 89"/>
              <a:gd name="T13" fmla="*/ 15787 h 89"/>
              <a:gd name="T14" fmla="*/ 0 w 89"/>
              <a:gd name="T15" fmla="*/ 124721 h 89"/>
              <a:gd name="T16" fmla="*/ 0 w 89"/>
              <a:gd name="T17" fmla="*/ 124721 h 89"/>
              <a:gd name="T18" fmla="*/ 3052 w 89"/>
              <a:gd name="T19" fmla="*/ 131036 h 89"/>
              <a:gd name="T20" fmla="*/ 4578 w 89"/>
              <a:gd name="T21" fmla="*/ 137351 h 89"/>
              <a:gd name="T22" fmla="*/ 10683 w 89"/>
              <a:gd name="T23" fmla="*/ 138929 h 89"/>
              <a:gd name="T24" fmla="*/ 15261 w 89"/>
              <a:gd name="T25" fmla="*/ 140508 h 89"/>
              <a:gd name="T26" fmla="*/ 120564 w 89"/>
              <a:gd name="T27" fmla="*/ 140508 h 89"/>
              <a:gd name="T28" fmla="*/ 120564 w 89"/>
              <a:gd name="T29" fmla="*/ 140508 h 89"/>
              <a:gd name="T30" fmla="*/ 126668 w 89"/>
              <a:gd name="T31" fmla="*/ 138929 h 89"/>
              <a:gd name="T32" fmla="*/ 132773 w 89"/>
              <a:gd name="T33" fmla="*/ 137351 h 89"/>
              <a:gd name="T34" fmla="*/ 134299 w 89"/>
              <a:gd name="T35" fmla="*/ 131036 h 89"/>
              <a:gd name="T36" fmla="*/ 135825 w 89"/>
              <a:gd name="T37" fmla="*/ 124721 h 89"/>
              <a:gd name="T38" fmla="*/ 135825 w 89"/>
              <a:gd name="T39" fmla="*/ 15787 h 89"/>
              <a:gd name="T40" fmla="*/ 135825 w 89"/>
              <a:gd name="T41" fmla="*/ 15787 h 89"/>
              <a:gd name="T42" fmla="*/ 134299 w 89"/>
              <a:gd name="T43" fmla="*/ 11051 h 89"/>
              <a:gd name="T44" fmla="*/ 132773 w 89"/>
              <a:gd name="T45" fmla="*/ 4736 h 89"/>
              <a:gd name="T46" fmla="*/ 126668 w 89"/>
              <a:gd name="T47" fmla="*/ 3157 h 89"/>
              <a:gd name="T48" fmla="*/ 120564 w 89"/>
              <a:gd name="T49" fmla="*/ 0 h 89"/>
              <a:gd name="T50" fmla="*/ 120564 w 89"/>
              <a:gd name="T51" fmla="*/ 0 h 89"/>
              <a:gd name="T52" fmla="*/ 93094 w 89"/>
              <a:gd name="T53" fmla="*/ 77358 h 89"/>
              <a:gd name="T54" fmla="*/ 76306 w 89"/>
              <a:gd name="T55" fmla="*/ 58413 h 89"/>
              <a:gd name="T56" fmla="*/ 76306 w 89"/>
              <a:gd name="T57" fmla="*/ 108933 h 89"/>
              <a:gd name="T58" fmla="*/ 61045 w 89"/>
              <a:gd name="T59" fmla="*/ 108933 h 89"/>
              <a:gd name="T60" fmla="*/ 61045 w 89"/>
              <a:gd name="T61" fmla="*/ 58413 h 89"/>
              <a:gd name="T62" fmla="*/ 44258 w 89"/>
              <a:gd name="T63" fmla="*/ 77358 h 89"/>
              <a:gd name="T64" fmla="*/ 32049 w 89"/>
              <a:gd name="T65" fmla="*/ 64728 h 89"/>
              <a:gd name="T66" fmla="*/ 68676 w 89"/>
              <a:gd name="T67" fmla="*/ 28417 h 89"/>
              <a:gd name="T68" fmla="*/ 103776 w 89"/>
              <a:gd name="T69" fmla="*/ 64728 h 89"/>
              <a:gd name="T70" fmla="*/ 93094 w 89"/>
              <a:gd name="T71" fmla="*/ 77358 h 8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9" h="89">
                <a:moveTo>
                  <a:pt x="79" y="0"/>
                </a:moveTo>
                <a:lnTo>
                  <a:pt x="10" y="0"/>
                </a:lnTo>
                <a:lnTo>
                  <a:pt x="7" y="2"/>
                </a:lnTo>
                <a:lnTo>
                  <a:pt x="3" y="3"/>
                </a:lnTo>
                <a:lnTo>
                  <a:pt x="2" y="7"/>
                </a:lnTo>
                <a:lnTo>
                  <a:pt x="0" y="10"/>
                </a:lnTo>
                <a:lnTo>
                  <a:pt x="0" y="79"/>
                </a:lnTo>
                <a:lnTo>
                  <a:pt x="2" y="83"/>
                </a:lnTo>
                <a:lnTo>
                  <a:pt x="3" y="87"/>
                </a:lnTo>
                <a:lnTo>
                  <a:pt x="7" y="88"/>
                </a:lnTo>
                <a:lnTo>
                  <a:pt x="10" y="89"/>
                </a:lnTo>
                <a:lnTo>
                  <a:pt x="79" y="89"/>
                </a:lnTo>
                <a:lnTo>
                  <a:pt x="83" y="88"/>
                </a:lnTo>
                <a:lnTo>
                  <a:pt x="87" y="87"/>
                </a:lnTo>
                <a:lnTo>
                  <a:pt x="88" y="83"/>
                </a:lnTo>
                <a:lnTo>
                  <a:pt x="89" y="79"/>
                </a:lnTo>
                <a:lnTo>
                  <a:pt x="89" y="10"/>
                </a:lnTo>
                <a:lnTo>
                  <a:pt x="88" y="7"/>
                </a:lnTo>
                <a:lnTo>
                  <a:pt x="87" y="3"/>
                </a:lnTo>
                <a:lnTo>
                  <a:pt x="83" y="2"/>
                </a:lnTo>
                <a:lnTo>
                  <a:pt x="79" y="0"/>
                </a:lnTo>
                <a:close/>
                <a:moveTo>
                  <a:pt x="61" y="49"/>
                </a:moveTo>
                <a:lnTo>
                  <a:pt x="50" y="37"/>
                </a:lnTo>
                <a:lnTo>
                  <a:pt x="50" y="69"/>
                </a:lnTo>
                <a:lnTo>
                  <a:pt x="40" y="69"/>
                </a:lnTo>
                <a:lnTo>
                  <a:pt x="40" y="37"/>
                </a:lnTo>
                <a:lnTo>
                  <a:pt x="29" y="49"/>
                </a:lnTo>
                <a:lnTo>
                  <a:pt x="21" y="41"/>
                </a:lnTo>
                <a:lnTo>
                  <a:pt x="45" y="18"/>
                </a:lnTo>
                <a:lnTo>
                  <a:pt x="68" y="41"/>
                </a:lnTo>
                <a:lnTo>
                  <a:pt x="61" y="4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200" name="Freeform 194">
            <a:extLst>
              <a:ext uri="{FF2B5EF4-FFF2-40B4-BE49-F238E27FC236}">
                <a16:creationId xmlns:a16="http://schemas.microsoft.com/office/drawing/2014/main" id="{3A991946-DE0B-463A-8567-185EF7EDF649}"/>
              </a:ext>
            </a:extLst>
          </p:cNvPr>
          <p:cNvSpPr>
            <a:spLocks noEditPoints="1"/>
          </p:cNvSpPr>
          <p:nvPr/>
        </p:nvSpPr>
        <p:spPr bwMode="auto">
          <a:xfrm>
            <a:off x="8191501" y="5103285"/>
            <a:ext cx="182033" cy="188383"/>
          </a:xfrm>
          <a:custGeom>
            <a:avLst/>
            <a:gdLst>
              <a:gd name="T0" fmla="*/ 121934 w 88"/>
              <a:gd name="T1" fmla="*/ 0 h 89"/>
              <a:gd name="T2" fmla="*/ 15435 w 88"/>
              <a:gd name="T3" fmla="*/ 0 h 89"/>
              <a:gd name="T4" fmla="*/ 15435 w 88"/>
              <a:gd name="T5" fmla="*/ 0 h 89"/>
              <a:gd name="T6" fmla="*/ 9261 w 88"/>
              <a:gd name="T7" fmla="*/ 3157 h 89"/>
              <a:gd name="T8" fmla="*/ 3087 w 88"/>
              <a:gd name="T9" fmla="*/ 4736 h 89"/>
              <a:gd name="T10" fmla="*/ 1543 w 88"/>
              <a:gd name="T11" fmla="*/ 11051 h 89"/>
              <a:gd name="T12" fmla="*/ 0 w 88"/>
              <a:gd name="T13" fmla="*/ 15787 h 89"/>
              <a:gd name="T14" fmla="*/ 0 w 88"/>
              <a:gd name="T15" fmla="*/ 124721 h 89"/>
              <a:gd name="T16" fmla="*/ 0 w 88"/>
              <a:gd name="T17" fmla="*/ 124721 h 89"/>
              <a:gd name="T18" fmla="*/ 1543 w 88"/>
              <a:gd name="T19" fmla="*/ 131036 h 89"/>
              <a:gd name="T20" fmla="*/ 3087 w 88"/>
              <a:gd name="T21" fmla="*/ 137351 h 89"/>
              <a:gd name="T22" fmla="*/ 9261 w 88"/>
              <a:gd name="T23" fmla="*/ 138929 h 89"/>
              <a:gd name="T24" fmla="*/ 15435 w 88"/>
              <a:gd name="T25" fmla="*/ 140508 h 89"/>
              <a:gd name="T26" fmla="*/ 121934 w 88"/>
              <a:gd name="T27" fmla="*/ 140508 h 89"/>
              <a:gd name="T28" fmla="*/ 121934 w 88"/>
              <a:gd name="T29" fmla="*/ 140508 h 89"/>
              <a:gd name="T30" fmla="*/ 126564 w 88"/>
              <a:gd name="T31" fmla="*/ 138929 h 89"/>
              <a:gd name="T32" fmla="*/ 132738 w 88"/>
              <a:gd name="T33" fmla="*/ 137351 h 89"/>
              <a:gd name="T34" fmla="*/ 134282 w 88"/>
              <a:gd name="T35" fmla="*/ 131036 h 89"/>
              <a:gd name="T36" fmla="*/ 135825 w 88"/>
              <a:gd name="T37" fmla="*/ 124721 h 89"/>
              <a:gd name="T38" fmla="*/ 135825 w 88"/>
              <a:gd name="T39" fmla="*/ 15787 h 89"/>
              <a:gd name="T40" fmla="*/ 135825 w 88"/>
              <a:gd name="T41" fmla="*/ 15787 h 89"/>
              <a:gd name="T42" fmla="*/ 134282 w 88"/>
              <a:gd name="T43" fmla="*/ 11051 h 89"/>
              <a:gd name="T44" fmla="*/ 132738 w 88"/>
              <a:gd name="T45" fmla="*/ 4736 h 89"/>
              <a:gd name="T46" fmla="*/ 126564 w 88"/>
              <a:gd name="T47" fmla="*/ 3157 h 89"/>
              <a:gd name="T48" fmla="*/ 121934 w 88"/>
              <a:gd name="T49" fmla="*/ 0 h 89"/>
              <a:gd name="T50" fmla="*/ 121934 w 88"/>
              <a:gd name="T51" fmla="*/ 0 h 89"/>
              <a:gd name="T52" fmla="*/ 67913 w 88"/>
              <a:gd name="T53" fmla="*/ 113669 h 89"/>
              <a:gd name="T54" fmla="*/ 32413 w 88"/>
              <a:gd name="T55" fmla="*/ 77358 h 89"/>
              <a:gd name="T56" fmla="*/ 43217 w 88"/>
              <a:gd name="T57" fmla="*/ 64728 h 89"/>
              <a:gd name="T58" fmla="*/ 60195 w 88"/>
              <a:gd name="T59" fmla="*/ 82095 h 89"/>
              <a:gd name="T60" fmla="*/ 60195 w 88"/>
              <a:gd name="T61" fmla="*/ 31575 h 89"/>
              <a:gd name="T62" fmla="*/ 75630 w 88"/>
              <a:gd name="T63" fmla="*/ 31575 h 89"/>
              <a:gd name="T64" fmla="*/ 75630 w 88"/>
              <a:gd name="T65" fmla="*/ 82095 h 89"/>
              <a:gd name="T66" fmla="*/ 92608 w 88"/>
              <a:gd name="T67" fmla="*/ 64728 h 89"/>
              <a:gd name="T68" fmla="*/ 103412 w 88"/>
              <a:gd name="T69" fmla="*/ 77358 h 89"/>
              <a:gd name="T70" fmla="*/ 67913 w 88"/>
              <a:gd name="T71" fmla="*/ 113669 h 8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8" h="89">
                <a:moveTo>
                  <a:pt x="79" y="0"/>
                </a:moveTo>
                <a:lnTo>
                  <a:pt x="10" y="0"/>
                </a:lnTo>
                <a:lnTo>
                  <a:pt x="6" y="2"/>
                </a:lnTo>
                <a:lnTo>
                  <a:pt x="2" y="3"/>
                </a:lnTo>
                <a:lnTo>
                  <a:pt x="1" y="7"/>
                </a:lnTo>
                <a:lnTo>
                  <a:pt x="0" y="10"/>
                </a:lnTo>
                <a:lnTo>
                  <a:pt x="0" y="79"/>
                </a:lnTo>
                <a:lnTo>
                  <a:pt x="1" y="83"/>
                </a:lnTo>
                <a:lnTo>
                  <a:pt x="2" y="87"/>
                </a:lnTo>
                <a:lnTo>
                  <a:pt x="6" y="88"/>
                </a:lnTo>
                <a:lnTo>
                  <a:pt x="10" y="89"/>
                </a:lnTo>
                <a:lnTo>
                  <a:pt x="79" y="89"/>
                </a:lnTo>
                <a:lnTo>
                  <a:pt x="82" y="88"/>
                </a:lnTo>
                <a:lnTo>
                  <a:pt x="86" y="87"/>
                </a:lnTo>
                <a:lnTo>
                  <a:pt x="87" y="83"/>
                </a:lnTo>
                <a:lnTo>
                  <a:pt x="88" y="79"/>
                </a:lnTo>
                <a:lnTo>
                  <a:pt x="88" y="10"/>
                </a:lnTo>
                <a:lnTo>
                  <a:pt x="87" y="7"/>
                </a:lnTo>
                <a:lnTo>
                  <a:pt x="86" y="3"/>
                </a:lnTo>
                <a:lnTo>
                  <a:pt x="82" y="2"/>
                </a:lnTo>
                <a:lnTo>
                  <a:pt x="79" y="0"/>
                </a:lnTo>
                <a:close/>
                <a:moveTo>
                  <a:pt x="44" y="72"/>
                </a:moveTo>
                <a:lnTo>
                  <a:pt x="21" y="49"/>
                </a:lnTo>
                <a:lnTo>
                  <a:pt x="28" y="41"/>
                </a:lnTo>
                <a:lnTo>
                  <a:pt x="39" y="52"/>
                </a:lnTo>
                <a:lnTo>
                  <a:pt x="39" y="20"/>
                </a:lnTo>
                <a:lnTo>
                  <a:pt x="49" y="20"/>
                </a:lnTo>
                <a:lnTo>
                  <a:pt x="49" y="52"/>
                </a:lnTo>
                <a:lnTo>
                  <a:pt x="60" y="41"/>
                </a:lnTo>
                <a:lnTo>
                  <a:pt x="67" y="49"/>
                </a:lnTo>
                <a:lnTo>
                  <a:pt x="44" y="72"/>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201" name="Freeform 195">
            <a:extLst>
              <a:ext uri="{FF2B5EF4-FFF2-40B4-BE49-F238E27FC236}">
                <a16:creationId xmlns:a16="http://schemas.microsoft.com/office/drawing/2014/main" id="{6C8D5565-FCC7-4793-B5C4-37852C786A2A}"/>
              </a:ext>
            </a:extLst>
          </p:cNvPr>
          <p:cNvSpPr>
            <a:spLocks/>
          </p:cNvSpPr>
          <p:nvPr/>
        </p:nvSpPr>
        <p:spPr bwMode="auto">
          <a:xfrm>
            <a:off x="7698317" y="5154084"/>
            <a:ext cx="186267" cy="167216"/>
          </a:xfrm>
          <a:custGeom>
            <a:avLst/>
            <a:gdLst>
              <a:gd name="T0" fmla="*/ 124721 w 89"/>
              <a:gd name="T1" fmla="*/ 0 h 79"/>
              <a:gd name="T2" fmla="*/ 108933 w 89"/>
              <a:gd name="T3" fmla="*/ 0 h 79"/>
              <a:gd name="T4" fmla="*/ 108933 w 89"/>
              <a:gd name="T5" fmla="*/ 16007 h 79"/>
              <a:gd name="T6" fmla="*/ 124721 w 89"/>
              <a:gd name="T7" fmla="*/ 16007 h 79"/>
              <a:gd name="T8" fmla="*/ 124721 w 89"/>
              <a:gd name="T9" fmla="*/ 64029 h 79"/>
              <a:gd name="T10" fmla="*/ 15787 w 89"/>
              <a:gd name="T11" fmla="*/ 64029 h 79"/>
              <a:gd name="T12" fmla="*/ 15787 w 89"/>
              <a:gd name="T13" fmla="*/ 16007 h 79"/>
              <a:gd name="T14" fmla="*/ 31575 w 89"/>
              <a:gd name="T15" fmla="*/ 16007 h 79"/>
              <a:gd name="T16" fmla="*/ 31575 w 89"/>
              <a:gd name="T17" fmla="*/ 0 h 79"/>
              <a:gd name="T18" fmla="*/ 15787 w 89"/>
              <a:gd name="T19" fmla="*/ 0 h 79"/>
              <a:gd name="T20" fmla="*/ 15787 w 89"/>
              <a:gd name="T21" fmla="*/ 0 h 79"/>
              <a:gd name="T22" fmla="*/ 9472 w 89"/>
              <a:gd name="T23" fmla="*/ 1601 h 79"/>
              <a:gd name="T24" fmla="*/ 3157 w 89"/>
              <a:gd name="T25" fmla="*/ 4802 h 79"/>
              <a:gd name="T26" fmla="*/ 1579 w 89"/>
              <a:gd name="T27" fmla="*/ 9604 h 79"/>
              <a:gd name="T28" fmla="*/ 0 w 89"/>
              <a:gd name="T29" fmla="*/ 16007 h 79"/>
              <a:gd name="T30" fmla="*/ 0 w 89"/>
              <a:gd name="T31" fmla="*/ 86440 h 79"/>
              <a:gd name="T32" fmla="*/ 0 w 89"/>
              <a:gd name="T33" fmla="*/ 86440 h 79"/>
              <a:gd name="T34" fmla="*/ 1579 w 89"/>
              <a:gd name="T35" fmla="*/ 92843 h 79"/>
              <a:gd name="T36" fmla="*/ 3157 w 89"/>
              <a:gd name="T37" fmla="*/ 99246 h 79"/>
              <a:gd name="T38" fmla="*/ 9472 w 89"/>
              <a:gd name="T39" fmla="*/ 100846 h 79"/>
              <a:gd name="T40" fmla="*/ 15787 w 89"/>
              <a:gd name="T41" fmla="*/ 102447 h 79"/>
              <a:gd name="T42" fmla="*/ 61571 w 89"/>
              <a:gd name="T43" fmla="*/ 102447 h 79"/>
              <a:gd name="T44" fmla="*/ 61571 w 89"/>
              <a:gd name="T45" fmla="*/ 110451 h 79"/>
              <a:gd name="T46" fmla="*/ 39469 w 89"/>
              <a:gd name="T47" fmla="*/ 110451 h 79"/>
              <a:gd name="T48" fmla="*/ 39469 w 89"/>
              <a:gd name="T49" fmla="*/ 126458 h 79"/>
              <a:gd name="T50" fmla="*/ 101039 w 89"/>
              <a:gd name="T51" fmla="*/ 126458 h 79"/>
              <a:gd name="T52" fmla="*/ 101039 w 89"/>
              <a:gd name="T53" fmla="*/ 110451 h 79"/>
              <a:gd name="T54" fmla="*/ 77358 w 89"/>
              <a:gd name="T55" fmla="*/ 110451 h 79"/>
              <a:gd name="T56" fmla="*/ 77358 w 89"/>
              <a:gd name="T57" fmla="*/ 102447 h 79"/>
              <a:gd name="T58" fmla="*/ 124721 w 89"/>
              <a:gd name="T59" fmla="*/ 102447 h 79"/>
              <a:gd name="T60" fmla="*/ 124721 w 89"/>
              <a:gd name="T61" fmla="*/ 102447 h 79"/>
              <a:gd name="T62" fmla="*/ 129457 w 89"/>
              <a:gd name="T63" fmla="*/ 100846 h 79"/>
              <a:gd name="T64" fmla="*/ 135772 w 89"/>
              <a:gd name="T65" fmla="*/ 99246 h 79"/>
              <a:gd name="T66" fmla="*/ 137351 w 89"/>
              <a:gd name="T67" fmla="*/ 92843 h 79"/>
              <a:gd name="T68" fmla="*/ 140508 w 89"/>
              <a:gd name="T69" fmla="*/ 86440 h 79"/>
              <a:gd name="T70" fmla="*/ 140508 w 89"/>
              <a:gd name="T71" fmla="*/ 16007 h 79"/>
              <a:gd name="T72" fmla="*/ 140508 w 89"/>
              <a:gd name="T73" fmla="*/ 16007 h 79"/>
              <a:gd name="T74" fmla="*/ 137351 w 89"/>
              <a:gd name="T75" fmla="*/ 9604 h 79"/>
              <a:gd name="T76" fmla="*/ 135772 w 89"/>
              <a:gd name="T77" fmla="*/ 4802 h 79"/>
              <a:gd name="T78" fmla="*/ 129457 w 89"/>
              <a:gd name="T79" fmla="*/ 1601 h 79"/>
              <a:gd name="T80" fmla="*/ 124721 w 89"/>
              <a:gd name="T81" fmla="*/ 0 h 79"/>
              <a:gd name="T82" fmla="*/ 124721 w 89"/>
              <a:gd name="T83" fmla="*/ 0 h 7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89" h="79">
                <a:moveTo>
                  <a:pt x="79" y="0"/>
                </a:moveTo>
                <a:lnTo>
                  <a:pt x="69" y="0"/>
                </a:lnTo>
                <a:lnTo>
                  <a:pt x="69" y="10"/>
                </a:lnTo>
                <a:lnTo>
                  <a:pt x="79" y="10"/>
                </a:lnTo>
                <a:lnTo>
                  <a:pt x="79" y="40"/>
                </a:lnTo>
                <a:lnTo>
                  <a:pt x="10" y="40"/>
                </a:lnTo>
                <a:lnTo>
                  <a:pt x="10" y="10"/>
                </a:lnTo>
                <a:lnTo>
                  <a:pt x="20" y="10"/>
                </a:lnTo>
                <a:lnTo>
                  <a:pt x="20" y="0"/>
                </a:lnTo>
                <a:lnTo>
                  <a:pt x="10" y="0"/>
                </a:lnTo>
                <a:lnTo>
                  <a:pt x="6" y="1"/>
                </a:lnTo>
                <a:lnTo>
                  <a:pt x="2" y="3"/>
                </a:lnTo>
                <a:lnTo>
                  <a:pt x="1" y="6"/>
                </a:lnTo>
                <a:lnTo>
                  <a:pt x="0" y="10"/>
                </a:lnTo>
                <a:lnTo>
                  <a:pt x="0" y="54"/>
                </a:lnTo>
                <a:lnTo>
                  <a:pt x="1" y="58"/>
                </a:lnTo>
                <a:lnTo>
                  <a:pt x="2" y="62"/>
                </a:lnTo>
                <a:lnTo>
                  <a:pt x="6" y="63"/>
                </a:lnTo>
                <a:lnTo>
                  <a:pt x="10" y="64"/>
                </a:lnTo>
                <a:lnTo>
                  <a:pt x="39" y="64"/>
                </a:lnTo>
                <a:lnTo>
                  <a:pt x="39" y="69"/>
                </a:lnTo>
                <a:lnTo>
                  <a:pt x="25" y="69"/>
                </a:lnTo>
                <a:lnTo>
                  <a:pt x="25" y="79"/>
                </a:lnTo>
                <a:lnTo>
                  <a:pt x="64" y="79"/>
                </a:lnTo>
                <a:lnTo>
                  <a:pt x="64" y="69"/>
                </a:lnTo>
                <a:lnTo>
                  <a:pt x="49" y="69"/>
                </a:lnTo>
                <a:lnTo>
                  <a:pt x="49" y="64"/>
                </a:lnTo>
                <a:lnTo>
                  <a:pt x="79" y="64"/>
                </a:lnTo>
                <a:lnTo>
                  <a:pt x="82" y="63"/>
                </a:lnTo>
                <a:lnTo>
                  <a:pt x="86" y="62"/>
                </a:lnTo>
                <a:lnTo>
                  <a:pt x="87" y="58"/>
                </a:lnTo>
                <a:lnTo>
                  <a:pt x="89" y="54"/>
                </a:lnTo>
                <a:lnTo>
                  <a:pt x="89" y="10"/>
                </a:lnTo>
                <a:lnTo>
                  <a:pt x="87" y="6"/>
                </a:lnTo>
                <a:lnTo>
                  <a:pt x="86" y="3"/>
                </a:lnTo>
                <a:lnTo>
                  <a:pt x="82" y="1"/>
                </a:lnTo>
                <a:lnTo>
                  <a:pt x="79"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202" name="Freeform 196">
            <a:extLst>
              <a:ext uri="{FF2B5EF4-FFF2-40B4-BE49-F238E27FC236}">
                <a16:creationId xmlns:a16="http://schemas.microsoft.com/office/drawing/2014/main" id="{335C720E-6AC2-40BA-BF47-79A402110EA8}"/>
              </a:ext>
            </a:extLst>
          </p:cNvPr>
          <p:cNvSpPr>
            <a:spLocks/>
          </p:cNvSpPr>
          <p:nvPr/>
        </p:nvSpPr>
        <p:spPr bwMode="auto">
          <a:xfrm>
            <a:off x="7742767" y="5077885"/>
            <a:ext cx="99484" cy="131233"/>
          </a:xfrm>
          <a:custGeom>
            <a:avLst/>
            <a:gdLst>
              <a:gd name="T0" fmla="*/ 28699 w 47"/>
              <a:gd name="T1" fmla="*/ 31728 h 62"/>
              <a:gd name="T2" fmla="*/ 28699 w 47"/>
              <a:gd name="T3" fmla="*/ 98357 h 62"/>
              <a:gd name="T4" fmla="*/ 44643 w 47"/>
              <a:gd name="T5" fmla="*/ 98357 h 62"/>
              <a:gd name="T6" fmla="*/ 44643 w 47"/>
              <a:gd name="T7" fmla="*/ 31728 h 62"/>
              <a:gd name="T8" fmla="*/ 62182 w 47"/>
              <a:gd name="T9" fmla="*/ 49179 h 62"/>
              <a:gd name="T10" fmla="*/ 74937 w 47"/>
              <a:gd name="T11" fmla="*/ 38074 h 62"/>
              <a:gd name="T12" fmla="*/ 36671 w 47"/>
              <a:gd name="T13" fmla="*/ 0 h 62"/>
              <a:gd name="T14" fmla="*/ 0 w 47"/>
              <a:gd name="T15" fmla="*/ 38074 h 62"/>
              <a:gd name="T16" fmla="*/ 11161 w 47"/>
              <a:gd name="T17" fmla="*/ 49179 h 62"/>
              <a:gd name="T18" fmla="*/ 28699 w 47"/>
              <a:gd name="T19" fmla="*/ 31728 h 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7" h="62">
                <a:moveTo>
                  <a:pt x="18" y="20"/>
                </a:moveTo>
                <a:lnTo>
                  <a:pt x="18" y="62"/>
                </a:lnTo>
                <a:lnTo>
                  <a:pt x="28" y="62"/>
                </a:lnTo>
                <a:lnTo>
                  <a:pt x="28" y="20"/>
                </a:lnTo>
                <a:lnTo>
                  <a:pt x="39" y="31"/>
                </a:lnTo>
                <a:lnTo>
                  <a:pt x="47" y="24"/>
                </a:lnTo>
                <a:lnTo>
                  <a:pt x="23" y="0"/>
                </a:lnTo>
                <a:lnTo>
                  <a:pt x="0" y="24"/>
                </a:lnTo>
                <a:lnTo>
                  <a:pt x="7" y="31"/>
                </a:lnTo>
                <a:lnTo>
                  <a:pt x="18" y="2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203" name="Freeform 197">
            <a:extLst>
              <a:ext uri="{FF2B5EF4-FFF2-40B4-BE49-F238E27FC236}">
                <a16:creationId xmlns:a16="http://schemas.microsoft.com/office/drawing/2014/main" id="{903BB2D3-324A-4154-9D9D-A81FD304D1C1}"/>
              </a:ext>
            </a:extLst>
          </p:cNvPr>
          <p:cNvSpPr>
            <a:spLocks/>
          </p:cNvSpPr>
          <p:nvPr/>
        </p:nvSpPr>
        <p:spPr bwMode="auto">
          <a:xfrm>
            <a:off x="7205133" y="5154084"/>
            <a:ext cx="186267" cy="167216"/>
          </a:xfrm>
          <a:custGeom>
            <a:avLst/>
            <a:gdLst>
              <a:gd name="T0" fmla="*/ 124721 w 89"/>
              <a:gd name="T1" fmla="*/ 0 h 79"/>
              <a:gd name="T2" fmla="*/ 116827 w 89"/>
              <a:gd name="T3" fmla="*/ 0 h 79"/>
              <a:gd name="T4" fmla="*/ 116827 w 89"/>
              <a:gd name="T5" fmla="*/ 16007 h 79"/>
              <a:gd name="T6" fmla="*/ 124721 w 89"/>
              <a:gd name="T7" fmla="*/ 16007 h 79"/>
              <a:gd name="T8" fmla="*/ 124721 w 89"/>
              <a:gd name="T9" fmla="*/ 64029 h 79"/>
              <a:gd name="T10" fmla="*/ 15787 w 89"/>
              <a:gd name="T11" fmla="*/ 64029 h 79"/>
              <a:gd name="T12" fmla="*/ 15787 w 89"/>
              <a:gd name="T13" fmla="*/ 16007 h 79"/>
              <a:gd name="T14" fmla="*/ 23681 w 89"/>
              <a:gd name="T15" fmla="*/ 16007 h 79"/>
              <a:gd name="T16" fmla="*/ 23681 w 89"/>
              <a:gd name="T17" fmla="*/ 0 h 79"/>
              <a:gd name="T18" fmla="*/ 15787 w 89"/>
              <a:gd name="T19" fmla="*/ 0 h 79"/>
              <a:gd name="T20" fmla="*/ 15787 w 89"/>
              <a:gd name="T21" fmla="*/ 0 h 79"/>
              <a:gd name="T22" fmla="*/ 9472 w 89"/>
              <a:gd name="T23" fmla="*/ 1601 h 79"/>
              <a:gd name="T24" fmla="*/ 4736 w 89"/>
              <a:gd name="T25" fmla="*/ 4802 h 79"/>
              <a:gd name="T26" fmla="*/ 1579 w 89"/>
              <a:gd name="T27" fmla="*/ 9604 h 79"/>
              <a:gd name="T28" fmla="*/ 0 w 89"/>
              <a:gd name="T29" fmla="*/ 16007 h 79"/>
              <a:gd name="T30" fmla="*/ 0 w 89"/>
              <a:gd name="T31" fmla="*/ 86440 h 79"/>
              <a:gd name="T32" fmla="*/ 0 w 89"/>
              <a:gd name="T33" fmla="*/ 86440 h 79"/>
              <a:gd name="T34" fmla="*/ 1579 w 89"/>
              <a:gd name="T35" fmla="*/ 92843 h 79"/>
              <a:gd name="T36" fmla="*/ 4736 w 89"/>
              <a:gd name="T37" fmla="*/ 99246 h 79"/>
              <a:gd name="T38" fmla="*/ 9472 w 89"/>
              <a:gd name="T39" fmla="*/ 100846 h 79"/>
              <a:gd name="T40" fmla="*/ 15787 w 89"/>
              <a:gd name="T41" fmla="*/ 102447 h 79"/>
              <a:gd name="T42" fmla="*/ 63150 w 89"/>
              <a:gd name="T43" fmla="*/ 102447 h 79"/>
              <a:gd name="T44" fmla="*/ 63150 w 89"/>
              <a:gd name="T45" fmla="*/ 110451 h 79"/>
              <a:gd name="T46" fmla="*/ 39469 w 89"/>
              <a:gd name="T47" fmla="*/ 110451 h 79"/>
              <a:gd name="T48" fmla="*/ 39469 w 89"/>
              <a:gd name="T49" fmla="*/ 126458 h 79"/>
              <a:gd name="T50" fmla="*/ 101039 w 89"/>
              <a:gd name="T51" fmla="*/ 126458 h 79"/>
              <a:gd name="T52" fmla="*/ 101039 w 89"/>
              <a:gd name="T53" fmla="*/ 110451 h 79"/>
              <a:gd name="T54" fmla="*/ 77358 w 89"/>
              <a:gd name="T55" fmla="*/ 110451 h 79"/>
              <a:gd name="T56" fmla="*/ 77358 w 89"/>
              <a:gd name="T57" fmla="*/ 102447 h 79"/>
              <a:gd name="T58" fmla="*/ 124721 w 89"/>
              <a:gd name="T59" fmla="*/ 102447 h 79"/>
              <a:gd name="T60" fmla="*/ 124721 w 89"/>
              <a:gd name="T61" fmla="*/ 102447 h 79"/>
              <a:gd name="T62" fmla="*/ 131036 w 89"/>
              <a:gd name="T63" fmla="*/ 100846 h 79"/>
              <a:gd name="T64" fmla="*/ 135772 w 89"/>
              <a:gd name="T65" fmla="*/ 99246 h 79"/>
              <a:gd name="T66" fmla="*/ 138929 w 89"/>
              <a:gd name="T67" fmla="*/ 92843 h 79"/>
              <a:gd name="T68" fmla="*/ 140508 w 89"/>
              <a:gd name="T69" fmla="*/ 86440 h 79"/>
              <a:gd name="T70" fmla="*/ 140508 w 89"/>
              <a:gd name="T71" fmla="*/ 16007 h 79"/>
              <a:gd name="T72" fmla="*/ 140508 w 89"/>
              <a:gd name="T73" fmla="*/ 16007 h 79"/>
              <a:gd name="T74" fmla="*/ 138929 w 89"/>
              <a:gd name="T75" fmla="*/ 9604 h 79"/>
              <a:gd name="T76" fmla="*/ 135772 w 89"/>
              <a:gd name="T77" fmla="*/ 4802 h 79"/>
              <a:gd name="T78" fmla="*/ 131036 w 89"/>
              <a:gd name="T79" fmla="*/ 1601 h 79"/>
              <a:gd name="T80" fmla="*/ 124721 w 89"/>
              <a:gd name="T81" fmla="*/ 0 h 79"/>
              <a:gd name="T82" fmla="*/ 124721 w 89"/>
              <a:gd name="T83" fmla="*/ 0 h 7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89" h="79">
                <a:moveTo>
                  <a:pt x="79" y="0"/>
                </a:moveTo>
                <a:lnTo>
                  <a:pt x="74" y="0"/>
                </a:lnTo>
                <a:lnTo>
                  <a:pt x="74" y="10"/>
                </a:lnTo>
                <a:lnTo>
                  <a:pt x="79" y="10"/>
                </a:lnTo>
                <a:lnTo>
                  <a:pt x="79" y="40"/>
                </a:lnTo>
                <a:lnTo>
                  <a:pt x="10" y="40"/>
                </a:lnTo>
                <a:lnTo>
                  <a:pt x="10" y="10"/>
                </a:lnTo>
                <a:lnTo>
                  <a:pt x="15" y="10"/>
                </a:lnTo>
                <a:lnTo>
                  <a:pt x="15" y="0"/>
                </a:lnTo>
                <a:lnTo>
                  <a:pt x="10" y="0"/>
                </a:lnTo>
                <a:lnTo>
                  <a:pt x="6" y="1"/>
                </a:lnTo>
                <a:lnTo>
                  <a:pt x="3" y="3"/>
                </a:lnTo>
                <a:lnTo>
                  <a:pt x="1" y="6"/>
                </a:lnTo>
                <a:lnTo>
                  <a:pt x="0" y="10"/>
                </a:lnTo>
                <a:lnTo>
                  <a:pt x="0" y="54"/>
                </a:lnTo>
                <a:lnTo>
                  <a:pt x="1" y="58"/>
                </a:lnTo>
                <a:lnTo>
                  <a:pt x="3" y="62"/>
                </a:lnTo>
                <a:lnTo>
                  <a:pt x="6" y="63"/>
                </a:lnTo>
                <a:lnTo>
                  <a:pt x="10" y="64"/>
                </a:lnTo>
                <a:lnTo>
                  <a:pt x="40" y="64"/>
                </a:lnTo>
                <a:lnTo>
                  <a:pt x="40" y="69"/>
                </a:lnTo>
                <a:lnTo>
                  <a:pt x="25" y="69"/>
                </a:lnTo>
                <a:lnTo>
                  <a:pt x="25" y="79"/>
                </a:lnTo>
                <a:lnTo>
                  <a:pt x="64" y="79"/>
                </a:lnTo>
                <a:lnTo>
                  <a:pt x="64" y="69"/>
                </a:lnTo>
                <a:lnTo>
                  <a:pt x="49" y="69"/>
                </a:lnTo>
                <a:lnTo>
                  <a:pt x="49" y="64"/>
                </a:lnTo>
                <a:lnTo>
                  <a:pt x="79" y="64"/>
                </a:lnTo>
                <a:lnTo>
                  <a:pt x="83" y="63"/>
                </a:lnTo>
                <a:lnTo>
                  <a:pt x="86" y="62"/>
                </a:lnTo>
                <a:lnTo>
                  <a:pt x="88" y="58"/>
                </a:lnTo>
                <a:lnTo>
                  <a:pt x="89" y="54"/>
                </a:lnTo>
                <a:lnTo>
                  <a:pt x="89" y="10"/>
                </a:lnTo>
                <a:lnTo>
                  <a:pt x="88" y="6"/>
                </a:lnTo>
                <a:lnTo>
                  <a:pt x="86" y="3"/>
                </a:lnTo>
                <a:lnTo>
                  <a:pt x="83" y="1"/>
                </a:lnTo>
                <a:lnTo>
                  <a:pt x="79"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204" name="Freeform 198">
            <a:extLst>
              <a:ext uri="{FF2B5EF4-FFF2-40B4-BE49-F238E27FC236}">
                <a16:creationId xmlns:a16="http://schemas.microsoft.com/office/drawing/2014/main" id="{13860D31-9163-4D7D-AF66-082EFAAFFC2E}"/>
              </a:ext>
            </a:extLst>
          </p:cNvPr>
          <p:cNvSpPr>
            <a:spLocks/>
          </p:cNvSpPr>
          <p:nvPr/>
        </p:nvSpPr>
        <p:spPr bwMode="auto">
          <a:xfrm>
            <a:off x="7247467" y="5071534"/>
            <a:ext cx="101600" cy="131233"/>
          </a:xfrm>
          <a:custGeom>
            <a:avLst/>
            <a:gdLst>
              <a:gd name="T0" fmla="*/ 74937 w 47"/>
              <a:gd name="T1" fmla="*/ 61272 h 61"/>
              <a:gd name="T2" fmla="*/ 63776 w 47"/>
              <a:gd name="T3" fmla="*/ 48372 h 61"/>
              <a:gd name="T4" fmla="*/ 44643 w 47"/>
              <a:gd name="T5" fmla="*/ 67721 h 61"/>
              <a:gd name="T6" fmla="*/ 44643 w 47"/>
              <a:gd name="T7" fmla="*/ 0 h 61"/>
              <a:gd name="T8" fmla="*/ 30294 w 47"/>
              <a:gd name="T9" fmla="*/ 0 h 61"/>
              <a:gd name="T10" fmla="*/ 30294 w 47"/>
              <a:gd name="T11" fmla="*/ 67721 h 61"/>
              <a:gd name="T12" fmla="*/ 11161 w 47"/>
              <a:gd name="T13" fmla="*/ 48372 h 61"/>
              <a:gd name="T14" fmla="*/ 0 w 47"/>
              <a:gd name="T15" fmla="*/ 61272 h 61"/>
              <a:gd name="T16" fmla="*/ 36671 w 47"/>
              <a:gd name="T17" fmla="*/ 98357 h 61"/>
              <a:gd name="T18" fmla="*/ 74937 w 47"/>
              <a:gd name="T19" fmla="*/ 61272 h 6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7" h="61">
                <a:moveTo>
                  <a:pt x="47" y="38"/>
                </a:moveTo>
                <a:lnTo>
                  <a:pt x="40" y="30"/>
                </a:lnTo>
                <a:lnTo>
                  <a:pt x="28" y="42"/>
                </a:lnTo>
                <a:lnTo>
                  <a:pt x="28" y="0"/>
                </a:lnTo>
                <a:lnTo>
                  <a:pt x="19" y="0"/>
                </a:lnTo>
                <a:lnTo>
                  <a:pt x="19" y="42"/>
                </a:lnTo>
                <a:lnTo>
                  <a:pt x="7" y="30"/>
                </a:lnTo>
                <a:lnTo>
                  <a:pt x="0" y="38"/>
                </a:lnTo>
                <a:lnTo>
                  <a:pt x="23" y="61"/>
                </a:lnTo>
                <a:lnTo>
                  <a:pt x="47" y="38"/>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205" name="Freeform 199">
            <a:extLst>
              <a:ext uri="{FF2B5EF4-FFF2-40B4-BE49-F238E27FC236}">
                <a16:creationId xmlns:a16="http://schemas.microsoft.com/office/drawing/2014/main" id="{2E2039B7-E3A0-40ED-A130-2BBC1EECC4C1}"/>
              </a:ext>
            </a:extLst>
          </p:cNvPr>
          <p:cNvSpPr>
            <a:spLocks/>
          </p:cNvSpPr>
          <p:nvPr/>
        </p:nvSpPr>
        <p:spPr bwMode="auto">
          <a:xfrm>
            <a:off x="6872817" y="5291667"/>
            <a:ext cx="25400" cy="16933"/>
          </a:xfrm>
          <a:custGeom>
            <a:avLst/>
            <a:gdLst>
              <a:gd name="T0" fmla="*/ 0 w 10"/>
              <a:gd name="T1" fmla="*/ 7027 h 10"/>
              <a:gd name="T2" fmla="*/ 0 w 10"/>
              <a:gd name="T3" fmla="*/ 7027 h 10"/>
              <a:gd name="T4" fmla="*/ 0 w 10"/>
              <a:gd name="T5" fmla="*/ 11242 h 10"/>
              <a:gd name="T6" fmla="*/ 1873 w 10"/>
              <a:gd name="T7" fmla="*/ 12648 h 10"/>
              <a:gd name="T8" fmla="*/ 5620 w 10"/>
              <a:gd name="T9" fmla="*/ 14053 h 10"/>
              <a:gd name="T10" fmla="*/ 9367 w 10"/>
              <a:gd name="T11" fmla="*/ 14053 h 10"/>
              <a:gd name="T12" fmla="*/ 9367 w 10"/>
              <a:gd name="T13" fmla="*/ 14053 h 10"/>
              <a:gd name="T14" fmla="*/ 14987 w 10"/>
              <a:gd name="T15" fmla="*/ 14053 h 10"/>
              <a:gd name="T16" fmla="*/ 16861 w 10"/>
              <a:gd name="T17" fmla="*/ 12648 h 10"/>
              <a:gd name="T18" fmla="*/ 18734 w 10"/>
              <a:gd name="T19" fmla="*/ 11242 h 10"/>
              <a:gd name="T20" fmla="*/ 18734 w 10"/>
              <a:gd name="T21" fmla="*/ 7027 h 10"/>
              <a:gd name="T22" fmla="*/ 18734 w 10"/>
              <a:gd name="T23" fmla="*/ 7027 h 10"/>
              <a:gd name="T24" fmla="*/ 18734 w 10"/>
              <a:gd name="T25" fmla="*/ 4216 h 10"/>
              <a:gd name="T26" fmla="*/ 16861 w 10"/>
              <a:gd name="T27" fmla="*/ 1405 h 10"/>
              <a:gd name="T28" fmla="*/ 14987 w 10"/>
              <a:gd name="T29" fmla="*/ 0 h 10"/>
              <a:gd name="T30" fmla="*/ 9367 w 10"/>
              <a:gd name="T31" fmla="*/ 0 h 10"/>
              <a:gd name="T32" fmla="*/ 9367 w 10"/>
              <a:gd name="T33" fmla="*/ 0 h 10"/>
              <a:gd name="T34" fmla="*/ 5620 w 10"/>
              <a:gd name="T35" fmla="*/ 0 h 10"/>
              <a:gd name="T36" fmla="*/ 1873 w 10"/>
              <a:gd name="T37" fmla="*/ 1405 h 10"/>
              <a:gd name="T38" fmla="*/ 0 w 10"/>
              <a:gd name="T39" fmla="*/ 4216 h 10"/>
              <a:gd name="T40" fmla="*/ 0 w 10"/>
              <a:gd name="T41" fmla="*/ 7027 h 10"/>
              <a:gd name="T42" fmla="*/ 0 w 10"/>
              <a:gd name="T43" fmla="*/ 7027 h 1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0" h="10">
                <a:moveTo>
                  <a:pt x="0" y="5"/>
                </a:moveTo>
                <a:lnTo>
                  <a:pt x="0" y="5"/>
                </a:lnTo>
                <a:lnTo>
                  <a:pt x="0" y="8"/>
                </a:lnTo>
                <a:lnTo>
                  <a:pt x="1" y="9"/>
                </a:lnTo>
                <a:lnTo>
                  <a:pt x="3" y="10"/>
                </a:lnTo>
                <a:lnTo>
                  <a:pt x="5" y="10"/>
                </a:lnTo>
                <a:lnTo>
                  <a:pt x="8" y="10"/>
                </a:lnTo>
                <a:lnTo>
                  <a:pt x="9" y="9"/>
                </a:lnTo>
                <a:lnTo>
                  <a:pt x="10" y="8"/>
                </a:lnTo>
                <a:lnTo>
                  <a:pt x="10" y="5"/>
                </a:lnTo>
                <a:lnTo>
                  <a:pt x="10" y="3"/>
                </a:lnTo>
                <a:lnTo>
                  <a:pt x="9" y="1"/>
                </a:lnTo>
                <a:lnTo>
                  <a:pt x="8" y="0"/>
                </a:lnTo>
                <a:lnTo>
                  <a:pt x="5" y="0"/>
                </a:lnTo>
                <a:lnTo>
                  <a:pt x="3" y="0"/>
                </a:lnTo>
                <a:lnTo>
                  <a:pt x="1" y="1"/>
                </a:lnTo>
                <a:lnTo>
                  <a:pt x="0" y="3"/>
                </a:lnTo>
                <a:lnTo>
                  <a:pt x="0" y="5"/>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206" name="Freeform 200">
            <a:extLst>
              <a:ext uri="{FF2B5EF4-FFF2-40B4-BE49-F238E27FC236}">
                <a16:creationId xmlns:a16="http://schemas.microsoft.com/office/drawing/2014/main" id="{6ECAB529-ED8F-4B01-804C-00B2ACA4E55E}"/>
              </a:ext>
            </a:extLst>
          </p:cNvPr>
          <p:cNvSpPr>
            <a:spLocks/>
          </p:cNvSpPr>
          <p:nvPr/>
        </p:nvSpPr>
        <p:spPr bwMode="auto">
          <a:xfrm>
            <a:off x="6711952" y="5291667"/>
            <a:ext cx="19049" cy="16933"/>
          </a:xfrm>
          <a:custGeom>
            <a:avLst/>
            <a:gdLst>
              <a:gd name="T0" fmla="*/ 0 w 10"/>
              <a:gd name="T1" fmla="*/ 7027 h 10"/>
              <a:gd name="T2" fmla="*/ 0 w 10"/>
              <a:gd name="T3" fmla="*/ 7027 h 10"/>
              <a:gd name="T4" fmla="*/ 0 w 10"/>
              <a:gd name="T5" fmla="*/ 11242 h 10"/>
              <a:gd name="T6" fmla="*/ 2811 w 10"/>
              <a:gd name="T7" fmla="*/ 12648 h 10"/>
              <a:gd name="T8" fmla="*/ 4216 w 10"/>
              <a:gd name="T9" fmla="*/ 14053 h 10"/>
              <a:gd name="T10" fmla="*/ 7027 w 10"/>
              <a:gd name="T11" fmla="*/ 14053 h 10"/>
              <a:gd name="T12" fmla="*/ 7027 w 10"/>
              <a:gd name="T13" fmla="*/ 14053 h 10"/>
              <a:gd name="T14" fmla="*/ 11242 w 10"/>
              <a:gd name="T15" fmla="*/ 14053 h 10"/>
              <a:gd name="T16" fmla="*/ 12648 w 10"/>
              <a:gd name="T17" fmla="*/ 12648 h 10"/>
              <a:gd name="T18" fmla="*/ 14053 w 10"/>
              <a:gd name="T19" fmla="*/ 11242 h 10"/>
              <a:gd name="T20" fmla="*/ 14053 w 10"/>
              <a:gd name="T21" fmla="*/ 7027 h 10"/>
              <a:gd name="T22" fmla="*/ 14053 w 10"/>
              <a:gd name="T23" fmla="*/ 7027 h 10"/>
              <a:gd name="T24" fmla="*/ 14053 w 10"/>
              <a:gd name="T25" fmla="*/ 4216 h 10"/>
              <a:gd name="T26" fmla="*/ 12648 w 10"/>
              <a:gd name="T27" fmla="*/ 1405 h 10"/>
              <a:gd name="T28" fmla="*/ 11242 w 10"/>
              <a:gd name="T29" fmla="*/ 0 h 10"/>
              <a:gd name="T30" fmla="*/ 7027 w 10"/>
              <a:gd name="T31" fmla="*/ 0 h 10"/>
              <a:gd name="T32" fmla="*/ 7027 w 10"/>
              <a:gd name="T33" fmla="*/ 0 h 10"/>
              <a:gd name="T34" fmla="*/ 4216 w 10"/>
              <a:gd name="T35" fmla="*/ 0 h 10"/>
              <a:gd name="T36" fmla="*/ 2811 w 10"/>
              <a:gd name="T37" fmla="*/ 1405 h 10"/>
              <a:gd name="T38" fmla="*/ 0 w 10"/>
              <a:gd name="T39" fmla="*/ 4216 h 10"/>
              <a:gd name="T40" fmla="*/ 0 w 10"/>
              <a:gd name="T41" fmla="*/ 7027 h 10"/>
              <a:gd name="T42" fmla="*/ 0 w 10"/>
              <a:gd name="T43" fmla="*/ 7027 h 1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0" h="10">
                <a:moveTo>
                  <a:pt x="0" y="5"/>
                </a:moveTo>
                <a:lnTo>
                  <a:pt x="0" y="5"/>
                </a:lnTo>
                <a:lnTo>
                  <a:pt x="0" y="8"/>
                </a:lnTo>
                <a:lnTo>
                  <a:pt x="2" y="9"/>
                </a:lnTo>
                <a:lnTo>
                  <a:pt x="3" y="10"/>
                </a:lnTo>
                <a:lnTo>
                  <a:pt x="5" y="10"/>
                </a:lnTo>
                <a:lnTo>
                  <a:pt x="8" y="10"/>
                </a:lnTo>
                <a:lnTo>
                  <a:pt x="9" y="9"/>
                </a:lnTo>
                <a:lnTo>
                  <a:pt x="10" y="8"/>
                </a:lnTo>
                <a:lnTo>
                  <a:pt x="10" y="5"/>
                </a:lnTo>
                <a:lnTo>
                  <a:pt x="10" y="3"/>
                </a:lnTo>
                <a:lnTo>
                  <a:pt x="9" y="1"/>
                </a:lnTo>
                <a:lnTo>
                  <a:pt x="8" y="0"/>
                </a:lnTo>
                <a:lnTo>
                  <a:pt x="5" y="0"/>
                </a:lnTo>
                <a:lnTo>
                  <a:pt x="3" y="0"/>
                </a:lnTo>
                <a:lnTo>
                  <a:pt x="2" y="1"/>
                </a:lnTo>
                <a:lnTo>
                  <a:pt x="0" y="3"/>
                </a:lnTo>
                <a:lnTo>
                  <a:pt x="0" y="5"/>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207" name="Freeform 201">
            <a:extLst>
              <a:ext uri="{FF2B5EF4-FFF2-40B4-BE49-F238E27FC236}">
                <a16:creationId xmlns:a16="http://schemas.microsoft.com/office/drawing/2014/main" id="{50F41CCC-D8B2-4698-A98C-339AFF8E0842}"/>
              </a:ext>
            </a:extLst>
          </p:cNvPr>
          <p:cNvSpPr>
            <a:spLocks/>
          </p:cNvSpPr>
          <p:nvPr/>
        </p:nvSpPr>
        <p:spPr bwMode="auto">
          <a:xfrm>
            <a:off x="6711951" y="5084234"/>
            <a:ext cx="186267" cy="99484"/>
          </a:xfrm>
          <a:custGeom>
            <a:avLst/>
            <a:gdLst>
              <a:gd name="T0" fmla="*/ 140508 w 89"/>
              <a:gd name="T1" fmla="*/ 7647 h 49"/>
              <a:gd name="T2" fmla="*/ 140508 w 89"/>
              <a:gd name="T3" fmla="*/ 7647 h 49"/>
              <a:gd name="T4" fmla="*/ 140508 w 89"/>
              <a:gd name="T5" fmla="*/ 3059 h 49"/>
              <a:gd name="T6" fmla="*/ 138929 w 89"/>
              <a:gd name="T7" fmla="*/ 1529 h 49"/>
              <a:gd name="T8" fmla="*/ 137351 w 89"/>
              <a:gd name="T9" fmla="*/ 0 h 49"/>
              <a:gd name="T10" fmla="*/ 132614 w 89"/>
              <a:gd name="T11" fmla="*/ 0 h 49"/>
              <a:gd name="T12" fmla="*/ 7894 w 89"/>
              <a:gd name="T13" fmla="*/ 0 h 49"/>
              <a:gd name="T14" fmla="*/ 7894 w 89"/>
              <a:gd name="T15" fmla="*/ 0 h 49"/>
              <a:gd name="T16" fmla="*/ 4736 w 89"/>
              <a:gd name="T17" fmla="*/ 0 h 49"/>
              <a:gd name="T18" fmla="*/ 3157 w 89"/>
              <a:gd name="T19" fmla="*/ 1529 h 49"/>
              <a:gd name="T20" fmla="*/ 0 w 89"/>
              <a:gd name="T21" fmla="*/ 3059 h 49"/>
              <a:gd name="T22" fmla="*/ 0 w 89"/>
              <a:gd name="T23" fmla="*/ 7647 h 49"/>
              <a:gd name="T24" fmla="*/ 0 w 89"/>
              <a:gd name="T25" fmla="*/ 74937 h 49"/>
              <a:gd name="T26" fmla="*/ 140508 w 89"/>
              <a:gd name="T27" fmla="*/ 74937 h 49"/>
              <a:gd name="T28" fmla="*/ 140508 w 89"/>
              <a:gd name="T29" fmla="*/ 7647 h 4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89" h="49">
                <a:moveTo>
                  <a:pt x="89" y="5"/>
                </a:moveTo>
                <a:lnTo>
                  <a:pt x="89" y="5"/>
                </a:lnTo>
                <a:lnTo>
                  <a:pt x="89" y="2"/>
                </a:lnTo>
                <a:lnTo>
                  <a:pt x="88" y="1"/>
                </a:lnTo>
                <a:lnTo>
                  <a:pt x="87" y="0"/>
                </a:lnTo>
                <a:lnTo>
                  <a:pt x="84" y="0"/>
                </a:lnTo>
                <a:lnTo>
                  <a:pt x="5" y="0"/>
                </a:lnTo>
                <a:lnTo>
                  <a:pt x="3" y="0"/>
                </a:lnTo>
                <a:lnTo>
                  <a:pt x="2" y="1"/>
                </a:lnTo>
                <a:lnTo>
                  <a:pt x="0" y="2"/>
                </a:lnTo>
                <a:lnTo>
                  <a:pt x="0" y="5"/>
                </a:lnTo>
                <a:lnTo>
                  <a:pt x="0" y="49"/>
                </a:lnTo>
                <a:lnTo>
                  <a:pt x="89" y="49"/>
                </a:lnTo>
                <a:lnTo>
                  <a:pt x="89" y="5"/>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208" name="Freeform 202">
            <a:extLst>
              <a:ext uri="{FF2B5EF4-FFF2-40B4-BE49-F238E27FC236}">
                <a16:creationId xmlns:a16="http://schemas.microsoft.com/office/drawing/2014/main" id="{F7563885-91E1-4110-BFCE-41182ACC7C7D}"/>
              </a:ext>
            </a:extLst>
          </p:cNvPr>
          <p:cNvSpPr>
            <a:spLocks noEditPoints="1"/>
          </p:cNvSpPr>
          <p:nvPr/>
        </p:nvSpPr>
        <p:spPr bwMode="auto">
          <a:xfrm>
            <a:off x="6692901" y="5196418"/>
            <a:ext cx="224367" cy="112183"/>
          </a:xfrm>
          <a:custGeom>
            <a:avLst/>
            <a:gdLst>
              <a:gd name="T0" fmla="*/ 168609 w 106"/>
              <a:gd name="T1" fmla="*/ 28102 h 54"/>
              <a:gd name="T2" fmla="*/ 155884 w 106"/>
              <a:gd name="T3" fmla="*/ 0 h 54"/>
              <a:gd name="T4" fmla="*/ 11135 w 106"/>
              <a:gd name="T5" fmla="*/ 0 h 54"/>
              <a:gd name="T6" fmla="*/ 0 w 106"/>
              <a:gd name="T7" fmla="*/ 28102 h 54"/>
              <a:gd name="T8" fmla="*/ 0 w 106"/>
              <a:gd name="T9" fmla="*/ 28102 h 54"/>
              <a:gd name="T10" fmla="*/ 0 w 106"/>
              <a:gd name="T11" fmla="*/ 34346 h 54"/>
              <a:gd name="T12" fmla="*/ 1591 w 106"/>
              <a:gd name="T13" fmla="*/ 40591 h 54"/>
              <a:gd name="T14" fmla="*/ 1591 w 106"/>
              <a:gd name="T15" fmla="*/ 40591 h 54"/>
              <a:gd name="T16" fmla="*/ 7953 w 106"/>
              <a:gd name="T17" fmla="*/ 43714 h 54"/>
              <a:gd name="T18" fmla="*/ 12725 w 106"/>
              <a:gd name="T19" fmla="*/ 45275 h 54"/>
              <a:gd name="T20" fmla="*/ 76351 w 106"/>
              <a:gd name="T21" fmla="*/ 45275 h 54"/>
              <a:gd name="T22" fmla="*/ 76351 w 106"/>
              <a:gd name="T23" fmla="*/ 68693 h 54"/>
              <a:gd name="T24" fmla="*/ 36585 w 106"/>
              <a:gd name="T25" fmla="*/ 68693 h 54"/>
              <a:gd name="T26" fmla="*/ 36585 w 106"/>
              <a:gd name="T27" fmla="*/ 84305 h 54"/>
              <a:gd name="T28" fmla="*/ 130433 w 106"/>
              <a:gd name="T29" fmla="*/ 84305 h 54"/>
              <a:gd name="T30" fmla="*/ 130433 w 106"/>
              <a:gd name="T31" fmla="*/ 68693 h 54"/>
              <a:gd name="T32" fmla="*/ 92258 w 106"/>
              <a:gd name="T33" fmla="*/ 68693 h 54"/>
              <a:gd name="T34" fmla="*/ 92258 w 106"/>
              <a:gd name="T35" fmla="*/ 45275 h 54"/>
              <a:gd name="T36" fmla="*/ 154293 w 106"/>
              <a:gd name="T37" fmla="*/ 45275 h 54"/>
              <a:gd name="T38" fmla="*/ 154293 w 106"/>
              <a:gd name="T39" fmla="*/ 45275 h 54"/>
              <a:gd name="T40" fmla="*/ 160656 w 106"/>
              <a:gd name="T41" fmla="*/ 43714 h 54"/>
              <a:gd name="T42" fmla="*/ 165428 w 106"/>
              <a:gd name="T43" fmla="*/ 40591 h 54"/>
              <a:gd name="T44" fmla="*/ 165428 w 106"/>
              <a:gd name="T45" fmla="*/ 40591 h 54"/>
              <a:gd name="T46" fmla="*/ 168609 w 106"/>
              <a:gd name="T47" fmla="*/ 34346 h 54"/>
              <a:gd name="T48" fmla="*/ 168609 w 106"/>
              <a:gd name="T49" fmla="*/ 28102 h 54"/>
              <a:gd name="T50" fmla="*/ 168609 w 106"/>
              <a:gd name="T51" fmla="*/ 28102 h 54"/>
              <a:gd name="T52" fmla="*/ 100211 w 106"/>
              <a:gd name="T53" fmla="*/ 31224 h 54"/>
              <a:gd name="T54" fmla="*/ 68398 w 106"/>
              <a:gd name="T55" fmla="*/ 31224 h 54"/>
              <a:gd name="T56" fmla="*/ 68398 w 106"/>
              <a:gd name="T57" fmla="*/ 15612 h 54"/>
              <a:gd name="T58" fmla="*/ 100211 w 106"/>
              <a:gd name="T59" fmla="*/ 15612 h 54"/>
              <a:gd name="T60" fmla="*/ 100211 w 106"/>
              <a:gd name="T61" fmla="*/ 31224 h 5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06" h="54">
                <a:moveTo>
                  <a:pt x="106" y="18"/>
                </a:moveTo>
                <a:lnTo>
                  <a:pt x="98" y="0"/>
                </a:lnTo>
                <a:lnTo>
                  <a:pt x="7" y="0"/>
                </a:lnTo>
                <a:lnTo>
                  <a:pt x="0" y="18"/>
                </a:lnTo>
                <a:lnTo>
                  <a:pt x="0" y="22"/>
                </a:lnTo>
                <a:lnTo>
                  <a:pt x="1" y="26"/>
                </a:lnTo>
                <a:lnTo>
                  <a:pt x="5" y="28"/>
                </a:lnTo>
                <a:lnTo>
                  <a:pt x="8" y="29"/>
                </a:lnTo>
                <a:lnTo>
                  <a:pt x="48" y="29"/>
                </a:lnTo>
                <a:lnTo>
                  <a:pt x="48" y="44"/>
                </a:lnTo>
                <a:lnTo>
                  <a:pt x="23" y="44"/>
                </a:lnTo>
                <a:lnTo>
                  <a:pt x="23" y="54"/>
                </a:lnTo>
                <a:lnTo>
                  <a:pt x="82" y="54"/>
                </a:lnTo>
                <a:lnTo>
                  <a:pt x="82" y="44"/>
                </a:lnTo>
                <a:lnTo>
                  <a:pt x="58" y="44"/>
                </a:lnTo>
                <a:lnTo>
                  <a:pt x="58" y="29"/>
                </a:lnTo>
                <a:lnTo>
                  <a:pt x="97" y="29"/>
                </a:lnTo>
                <a:lnTo>
                  <a:pt x="101" y="28"/>
                </a:lnTo>
                <a:lnTo>
                  <a:pt x="104" y="26"/>
                </a:lnTo>
                <a:lnTo>
                  <a:pt x="106" y="22"/>
                </a:lnTo>
                <a:lnTo>
                  <a:pt x="106" y="18"/>
                </a:lnTo>
                <a:close/>
                <a:moveTo>
                  <a:pt x="63" y="20"/>
                </a:moveTo>
                <a:lnTo>
                  <a:pt x="43" y="20"/>
                </a:lnTo>
                <a:lnTo>
                  <a:pt x="43" y="10"/>
                </a:lnTo>
                <a:lnTo>
                  <a:pt x="63" y="10"/>
                </a:lnTo>
                <a:lnTo>
                  <a:pt x="63" y="2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209" name="Freeform 203">
            <a:extLst>
              <a:ext uri="{FF2B5EF4-FFF2-40B4-BE49-F238E27FC236}">
                <a16:creationId xmlns:a16="http://schemas.microsoft.com/office/drawing/2014/main" id="{79030485-70FD-4B0B-8ADE-9546250FD742}"/>
              </a:ext>
            </a:extLst>
          </p:cNvPr>
          <p:cNvSpPr>
            <a:spLocks noEditPoints="1"/>
          </p:cNvSpPr>
          <p:nvPr/>
        </p:nvSpPr>
        <p:spPr bwMode="auto">
          <a:xfrm>
            <a:off x="9177868" y="4116917"/>
            <a:ext cx="182033" cy="186267"/>
          </a:xfrm>
          <a:custGeom>
            <a:avLst/>
            <a:gdLst>
              <a:gd name="T0" fmla="*/ 22892 w 89"/>
              <a:gd name="T1" fmla="*/ 0 h 89"/>
              <a:gd name="T2" fmla="*/ 13735 w 89"/>
              <a:gd name="T3" fmla="*/ 1579 h 89"/>
              <a:gd name="T4" fmla="*/ 1526 w 89"/>
              <a:gd name="T5" fmla="*/ 14209 h 89"/>
              <a:gd name="T6" fmla="*/ 0 w 89"/>
              <a:gd name="T7" fmla="*/ 124721 h 89"/>
              <a:gd name="T8" fmla="*/ 1526 w 89"/>
              <a:gd name="T9" fmla="*/ 131036 h 89"/>
              <a:gd name="T10" fmla="*/ 9157 w 89"/>
              <a:gd name="T11" fmla="*/ 138929 h 89"/>
              <a:gd name="T12" fmla="*/ 120564 w 89"/>
              <a:gd name="T13" fmla="*/ 140508 h 89"/>
              <a:gd name="T14" fmla="*/ 126668 w 89"/>
              <a:gd name="T15" fmla="*/ 138929 h 89"/>
              <a:gd name="T16" fmla="*/ 134299 w 89"/>
              <a:gd name="T17" fmla="*/ 131036 h 89"/>
              <a:gd name="T18" fmla="*/ 135825 w 89"/>
              <a:gd name="T19" fmla="*/ 23681 h 89"/>
              <a:gd name="T20" fmla="*/ 134299 w 89"/>
              <a:gd name="T21" fmla="*/ 14209 h 89"/>
              <a:gd name="T22" fmla="*/ 122090 w 89"/>
              <a:gd name="T23" fmla="*/ 1579 h 89"/>
              <a:gd name="T24" fmla="*/ 112933 w 89"/>
              <a:gd name="T25" fmla="*/ 0 h 89"/>
              <a:gd name="T26" fmla="*/ 83937 w 89"/>
              <a:gd name="T27" fmla="*/ 15787 h 89"/>
              <a:gd name="T28" fmla="*/ 53414 w 89"/>
              <a:gd name="T29" fmla="*/ 31575 h 89"/>
              <a:gd name="T30" fmla="*/ 15261 w 89"/>
              <a:gd name="T31" fmla="*/ 23681 h 89"/>
              <a:gd name="T32" fmla="*/ 15261 w 89"/>
              <a:gd name="T33" fmla="*/ 18945 h 89"/>
              <a:gd name="T34" fmla="*/ 19840 w 89"/>
              <a:gd name="T35" fmla="*/ 15787 h 89"/>
              <a:gd name="T36" fmla="*/ 38153 w 89"/>
              <a:gd name="T37" fmla="*/ 15787 h 89"/>
              <a:gd name="T38" fmla="*/ 15261 w 89"/>
              <a:gd name="T39" fmla="*/ 31575 h 89"/>
              <a:gd name="T40" fmla="*/ 68676 w 89"/>
              <a:gd name="T41" fmla="*/ 93146 h 89"/>
              <a:gd name="T42" fmla="*/ 53414 w 89"/>
              <a:gd name="T43" fmla="*/ 108933 h 89"/>
              <a:gd name="T44" fmla="*/ 38153 w 89"/>
              <a:gd name="T45" fmla="*/ 93146 h 89"/>
              <a:gd name="T46" fmla="*/ 22892 w 89"/>
              <a:gd name="T47" fmla="*/ 77358 h 89"/>
              <a:gd name="T48" fmla="*/ 38153 w 89"/>
              <a:gd name="T49" fmla="*/ 63150 h 89"/>
              <a:gd name="T50" fmla="*/ 53414 w 89"/>
              <a:gd name="T51" fmla="*/ 77358 h 89"/>
              <a:gd name="T52" fmla="*/ 68676 w 89"/>
              <a:gd name="T53" fmla="*/ 93146 h 89"/>
              <a:gd name="T54" fmla="*/ 90041 w 89"/>
              <a:gd name="T55" fmla="*/ 116827 h 89"/>
              <a:gd name="T56" fmla="*/ 79358 w 89"/>
              <a:gd name="T57" fmla="*/ 80516 h 89"/>
              <a:gd name="T58" fmla="*/ 94620 w 89"/>
              <a:gd name="T59" fmla="*/ 55256 h 89"/>
              <a:gd name="T60" fmla="*/ 97672 w 89"/>
              <a:gd name="T61" fmla="*/ 55256 h 89"/>
              <a:gd name="T62" fmla="*/ 102250 w 89"/>
              <a:gd name="T63" fmla="*/ 56835 h 89"/>
              <a:gd name="T64" fmla="*/ 105303 w 89"/>
              <a:gd name="T65" fmla="*/ 63150 h 89"/>
              <a:gd name="T66" fmla="*/ 120564 w 89"/>
              <a:gd name="T67" fmla="*/ 31575 h 89"/>
              <a:gd name="T68" fmla="*/ 97672 w 89"/>
              <a:gd name="T69" fmla="*/ 15787 h 89"/>
              <a:gd name="T70" fmla="*/ 112933 w 89"/>
              <a:gd name="T71" fmla="*/ 15787 h 89"/>
              <a:gd name="T72" fmla="*/ 119038 w 89"/>
              <a:gd name="T73" fmla="*/ 17366 h 89"/>
              <a:gd name="T74" fmla="*/ 120564 w 89"/>
              <a:gd name="T75" fmla="*/ 23681 h 8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89" h="89">
                <a:moveTo>
                  <a:pt x="74" y="0"/>
                </a:moveTo>
                <a:lnTo>
                  <a:pt x="15" y="0"/>
                </a:lnTo>
                <a:lnTo>
                  <a:pt x="9" y="1"/>
                </a:lnTo>
                <a:lnTo>
                  <a:pt x="5" y="5"/>
                </a:lnTo>
                <a:lnTo>
                  <a:pt x="1" y="9"/>
                </a:lnTo>
                <a:lnTo>
                  <a:pt x="0" y="15"/>
                </a:lnTo>
                <a:lnTo>
                  <a:pt x="0" y="79"/>
                </a:lnTo>
                <a:lnTo>
                  <a:pt x="1" y="83"/>
                </a:lnTo>
                <a:lnTo>
                  <a:pt x="3" y="86"/>
                </a:lnTo>
                <a:lnTo>
                  <a:pt x="6" y="88"/>
                </a:lnTo>
                <a:lnTo>
                  <a:pt x="10" y="89"/>
                </a:lnTo>
                <a:lnTo>
                  <a:pt x="79" y="89"/>
                </a:lnTo>
                <a:lnTo>
                  <a:pt x="83" y="88"/>
                </a:lnTo>
                <a:lnTo>
                  <a:pt x="87" y="86"/>
                </a:lnTo>
                <a:lnTo>
                  <a:pt x="88" y="83"/>
                </a:lnTo>
                <a:lnTo>
                  <a:pt x="89" y="79"/>
                </a:lnTo>
                <a:lnTo>
                  <a:pt x="89" y="15"/>
                </a:lnTo>
                <a:lnTo>
                  <a:pt x="88" y="9"/>
                </a:lnTo>
                <a:lnTo>
                  <a:pt x="84" y="5"/>
                </a:lnTo>
                <a:lnTo>
                  <a:pt x="80" y="1"/>
                </a:lnTo>
                <a:lnTo>
                  <a:pt x="74" y="0"/>
                </a:lnTo>
                <a:close/>
                <a:moveTo>
                  <a:pt x="35" y="10"/>
                </a:moveTo>
                <a:lnTo>
                  <a:pt x="55" y="10"/>
                </a:lnTo>
                <a:lnTo>
                  <a:pt x="55" y="20"/>
                </a:lnTo>
                <a:lnTo>
                  <a:pt x="35" y="20"/>
                </a:lnTo>
                <a:lnTo>
                  <a:pt x="35" y="10"/>
                </a:lnTo>
                <a:close/>
                <a:moveTo>
                  <a:pt x="10" y="15"/>
                </a:moveTo>
                <a:lnTo>
                  <a:pt x="10" y="15"/>
                </a:lnTo>
                <a:lnTo>
                  <a:pt x="10" y="12"/>
                </a:lnTo>
                <a:lnTo>
                  <a:pt x="11" y="11"/>
                </a:lnTo>
                <a:lnTo>
                  <a:pt x="13" y="10"/>
                </a:lnTo>
                <a:lnTo>
                  <a:pt x="15" y="10"/>
                </a:lnTo>
                <a:lnTo>
                  <a:pt x="25" y="10"/>
                </a:lnTo>
                <a:lnTo>
                  <a:pt x="25" y="20"/>
                </a:lnTo>
                <a:lnTo>
                  <a:pt x="10" y="20"/>
                </a:lnTo>
                <a:lnTo>
                  <a:pt x="10" y="15"/>
                </a:lnTo>
                <a:close/>
                <a:moveTo>
                  <a:pt x="45" y="59"/>
                </a:moveTo>
                <a:lnTo>
                  <a:pt x="35" y="59"/>
                </a:lnTo>
                <a:lnTo>
                  <a:pt x="35" y="69"/>
                </a:lnTo>
                <a:lnTo>
                  <a:pt x="25" y="69"/>
                </a:lnTo>
                <a:lnTo>
                  <a:pt x="25" y="59"/>
                </a:lnTo>
                <a:lnTo>
                  <a:pt x="15" y="59"/>
                </a:lnTo>
                <a:lnTo>
                  <a:pt x="15" y="49"/>
                </a:lnTo>
                <a:lnTo>
                  <a:pt x="25" y="49"/>
                </a:lnTo>
                <a:lnTo>
                  <a:pt x="25" y="40"/>
                </a:lnTo>
                <a:lnTo>
                  <a:pt x="35" y="40"/>
                </a:lnTo>
                <a:lnTo>
                  <a:pt x="35" y="49"/>
                </a:lnTo>
                <a:lnTo>
                  <a:pt x="45" y="49"/>
                </a:lnTo>
                <a:lnTo>
                  <a:pt x="45" y="59"/>
                </a:lnTo>
                <a:close/>
                <a:moveTo>
                  <a:pt x="69" y="74"/>
                </a:moveTo>
                <a:lnTo>
                  <a:pt x="59" y="74"/>
                </a:lnTo>
                <a:lnTo>
                  <a:pt x="59" y="47"/>
                </a:lnTo>
                <a:lnTo>
                  <a:pt x="52" y="51"/>
                </a:lnTo>
                <a:lnTo>
                  <a:pt x="48" y="42"/>
                </a:lnTo>
                <a:lnTo>
                  <a:pt x="62" y="35"/>
                </a:lnTo>
                <a:lnTo>
                  <a:pt x="64" y="35"/>
                </a:lnTo>
                <a:lnTo>
                  <a:pt x="67" y="36"/>
                </a:lnTo>
                <a:lnTo>
                  <a:pt x="68" y="37"/>
                </a:lnTo>
                <a:lnTo>
                  <a:pt x="69" y="40"/>
                </a:lnTo>
                <a:lnTo>
                  <a:pt x="69" y="74"/>
                </a:lnTo>
                <a:close/>
                <a:moveTo>
                  <a:pt x="79" y="20"/>
                </a:moveTo>
                <a:lnTo>
                  <a:pt x="64" y="20"/>
                </a:lnTo>
                <a:lnTo>
                  <a:pt x="64" y="10"/>
                </a:lnTo>
                <a:lnTo>
                  <a:pt x="74" y="10"/>
                </a:lnTo>
                <a:lnTo>
                  <a:pt x="77" y="10"/>
                </a:lnTo>
                <a:lnTo>
                  <a:pt x="78" y="11"/>
                </a:lnTo>
                <a:lnTo>
                  <a:pt x="79" y="12"/>
                </a:lnTo>
                <a:lnTo>
                  <a:pt x="79" y="15"/>
                </a:lnTo>
                <a:lnTo>
                  <a:pt x="79" y="2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210" name="Freeform 204">
            <a:extLst>
              <a:ext uri="{FF2B5EF4-FFF2-40B4-BE49-F238E27FC236}">
                <a16:creationId xmlns:a16="http://schemas.microsoft.com/office/drawing/2014/main" id="{0AD45657-215D-40D1-A374-98CD5374D549}"/>
              </a:ext>
            </a:extLst>
          </p:cNvPr>
          <p:cNvSpPr>
            <a:spLocks noEditPoints="1"/>
          </p:cNvSpPr>
          <p:nvPr/>
        </p:nvSpPr>
        <p:spPr bwMode="auto">
          <a:xfrm>
            <a:off x="6692901" y="4097867"/>
            <a:ext cx="224367" cy="224367"/>
          </a:xfrm>
          <a:custGeom>
            <a:avLst/>
            <a:gdLst>
              <a:gd name="T0" fmla="*/ 85078 w 109"/>
              <a:gd name="T1" fmla="*/ 0 h 109"/>
              <a:gd name="T2" fmla="*/ 52594 w 109"/>
              <a:gd name="T3" fmla="*/ 6187 h 109"/>
              <a:gd name="T4" fmla="*/ 24750 w 109"/>
              <a:gd name="T5" fmla="*/ 24750 h 109"/>
              <a:gd name="T6" fmla="*/ 6187 w 109"/>
              <a:gd name="T7" fmla="*/ 52594 h 109"/>
              <a:gd name="T8" fmla="*/ 0 w 109"/>
              <a:gd name="T9" fmla="*/ 83531 h 109"/>
              <a:gd name="T10" fmla="*/ 3094 w 109"/>
              <a:gd name="T11" fmla="*/ 102094 h 109"/>
              <a:gd name="T12" fmla="*/ 15469 w 109"/>
              <a:gd name="T13" fmla="*/ 131484 h 109"/>
              <a:gd name="T14" fmla="*/ 37125 w 109"/>
              <a:gd name="T15" fmla="*/ 153140 h 109"/>
              <a:gd name="T16" fmla="*/ 68062 w 109"/>
              <a:gd name="T17" fmla="*/ 165515 h 109"/>
              <a:gd name="T18" fmla="*/ 85078 w 109"/>
              <a:gd name="T19" fmla="*/ 168609 h 109"/>
              <a:gd name="T20" fmla="*/ 117562 w 109"/>
              <a:gd name="T21" fmla="*/ 162422 h 109"/>
              <a:gd name="T22" fmla="*/ 143859 w 109"/>
              <a:gd name="T23" fmla="*/ 143859 h 109"/>
              <a:gd name="T24" fmla="*/ 162422 w 109"/>
              <a:gd name="T25" fmla="*/ 116015 h 109"/>
              <a:gd name="T26" fmla="*/ 168609 w 109"/>
              <a:gd name="T27" fmla="*/ 83531 h 109"/>
              <a:gd name="T28" fmla="*/ 167062 w 109"/>
              <a:gd name="T29" fmla="*/ 66515 h 109"/>
              <a:gd name="T30" fmla="*/ 153140 w 109"/>
              <a:gd name="T31" fmla="*/ 37125 h 109"/>
              <a:gd name="T32" fmla="*/ 133031 w 109"/>
              <a:gd name="T33" fmla="*/ 15469 h 109"/>
              <a:gd name="T34" fmla="*/ 102094 w 109"/>
              <a:gd name="T35" fmla="*/ 1547 h 109"/>
              <a:gd name="T36" fmla="*/ 85078 w 109"/>
              <a:gd name="T37" fmla="*/ 0 h 109"/>
              <a:gd name="T38" fmla="*/ 92812 w 109"/>
              <a:gd name="T39" fmla="*/ 122203 h 109"/>
              <a:gd name="T40" fmla="*/ 100547 w 109"/>
              <a:gd name="T41" fmla="*/ 106734 h 109"/>
              <a:gd name="T42" fmla="*/ 105187 w 109"/>
              <a:gd name="T43" fmla="*/ 105187 h 109"/>
              <a:gd name="T44" fmla="*/ 112922 w 109"/>
              <a:gd name="T45" fmla="*/ 97453 h 109"/>
              <a:gd name="T46" fmla="*/ 114468 w 109"/>
              <a:gd name="T47" fmla="*/ 91265 h 109"/>
              <a:gd name="T48" fmla="*/ 111375 w 109"/>
              <a:gd name="T49" fmla="*/ 80437 h 109"/>
              <a:gd name="T50" fmla="*/ 100547 w 109"/>
              <a:gd name="T51" fmla="*/ 77344 h 109"/>
              <a:gd name="T52" fmla="*/ 72703 w 109"/>
              <a:gd name="T53" fmla="*/ 91265 h 109"/>
              <a:gd name="T54" fmla="*/ 27844 w 109"/>
              <a:gd name="T55" fmla="*/ 69609 h 109"/>
              <a:gd name="T56" fmla="*/ 72703 w 109"/>
              <a:gd name="T57" fmla="*/ 46406 h 109"/>
              <a:gd name="T58" fmla="*/ 100547 w 109"/>
              <a:gd name="T59" fmla="*/ 61875 h 109"/>
              <a:gd name="T60" fmla="*/ 105187 w 109"/>
              <a:gd name="T61" fmla="*/ 61875 h 109"/>
              <a:gd name="T62" fmla="*/ 120656 w 109"/>
              <a:gd name="T63" fmla="*/ 71156 h 109"/>
              <a:gd name="T64" fmla="*/ 129937 w 109"/>
              <a:gd name="T65" fmla="*/ 86625 h 109"/>
              <a:gd name="T66" fmla="*/ 129937 w 109"/>
              <a:gd name="T67" fmla="*/ 91265 h 109"/>
              <a:gd name="T68" fmla="*/ 128390 w 109"/>
              <a:gd name="T69" fmla="*/ 103640 h 109"/>
              <a:gd name="T70" fmla="*/ 111375 w 109"/>
              <a:gd name="T71" fmla="*/ 120656 h 109"/>
              <a:gd name="T72" fmla="*/ 100547 w 109"/>
              <a:gd name="T73" fmla="*/ 122203 h 10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09" h="109">
                <a:moveTo>
                  <a:pt x="55" y="0"/>
                </a:moveTo>
                <a:lnTo>
                  <a:pt x="55" y="0"/>
                </a:lnTo>
                <a:lnTo>
                  <a:pt x="44" y="1"/>
                </a:lnTo>
                <a:lnTo>
                  <a:pt x="34" y="4"/>
                </a:lnTo>
                <a:lnTo>
                  <a:pt x="24" y="10"/>
                </a:lnTo>
                <a:lnTo>
                  <a:pt x="16" y="16"/>
                </a:lnTo>
                <a:lnTo>
                  <a:pt x="10" y="24"/>
                </a:lnTo>
                <a:lnTo>
                  <a:pt x="4" y="34"/>
                </a:lnTo>
                <a:lnTo>
                  <a:pt x="2" y="43"/>
                </a:lnTo>
                <a:lnTo>
                  <a:pt x="0" y="54"/>
                </a:lnTo>
                <a:lnTo>
                  <a:pt x="2" y="66"/>
                </a:lnTo>
                <a:lnTo>
                  <a:pt x="4" y="75"/>
                </a:lnTo>
                <a:lnTo>
                  <a:pt x="10" y="85"/>
                </a:lnTo>
                <a:lnTo>
                  <a:pt x="16" y="93"/>
                </a:lnTo>
                <a:lnTo>
                  <a:pt x="24" y="99"/>
                </a:lnTo>
                <a:lnTo>
                  <a:pt x="34" y="105"/>
                </a:lnTo>
                <a:lnTo>
                  <a:pt x="44" y="107"/>
                </a:lnTo>
                <a:lnTo>
                  <a:pt x="55" y="109"/>
                </a:lnTo>
                <a:lnTo>
                  <a:pt x="66" y="107"/>
                </a:lnTo>
                <a:lnTo>
                  <a:pt x="76" y="105"/>
                </a:lnTo>
                <a:lnTo>
                  <a:pt x="86" y="99"/>
                </a:lnTo>
                <a:lnTo>
                  <a:pt x="93" y="93"/>
                </a:lnTo>
                <a:lnTo>
                  <a:pt x="99" y="85"/>
                </a:lnTo>
                <a:lnTo>
                  <a:pt x="105" y="75"/>
                </a:lnTo>
                <a:lnTo>
                  <a:pt x="108" y="66"/>
                </a:lnTo>
                <a:lnTo>
                  <a:pt x="109" y="54"/>
                </a:lnTo>
                <a:lnTo>
                  <a:pt x="108" y="43"/>
                </a:lnTo>
                <a:lnTo>
                  <a:pt x="105" y="34"/>
                </a:lnTo>
                <a:lnTo>
                  <a:pt x="99" y="24"/>
                </a:lnTo>
                <a:lnTo>
                  <a:pt x="93" y="16"/>
                </a:lnTo>
                <a:lnTo>
                  <a:pt x="86" y="10"/>
                </a:lnTo>
                <a:lnTo>
                  <a:pt x="76" y="4"/>
                </a:lnTo>
                <a:lnTo>
                  <a:pt x="66" y="1"/>
                </a:lnTo>
                <a:lnTo>
                  <a:pt x="55" y="0"/>
                </a:lnTo>
                <a:close/>
                <a:moveTo>
                  <a:pt x="65" y="79"/>
                </a:moveTo>
                <a:lnTo>
                  <a:pt x="60" y="79"/>
                </a:lnTo>
                <a:lnTo>
                  <a:pt x="60" y="69"/>
                </a:lnTo>
                <a:lnTo>
                  <a:pt x="65" y="69"/>
                </a:lnTo>
                <a:lnTo>
                  <a:pt x="68" y="68"/>
                </a:lnTo>
                <a:lnTo>
                  <a:pt x="72" y="67"/>
                </a:lnTo>
                <a:lnTo>
                  <a:pt x="73" y="63"/>
                </a:lnTo>
                <a:lnTo>
                  <a:pt x="74" y="59"/>
                </a:lnTo>
                <a:lnTo>
                  <a:pt x="73" y="56"/>
                </a:lnTo>
                <a:lnTo>
                  <a:pt x="72" y="52"/>
                </a:lnTo>
                <a:lnTo>
                  <a:pt x="68" y="51"/>
                </a:lnTo>
                <a:lnTo>
                  <a:pt x="65" y="50"/>
                </a:lnTo>
                <a:lnTo>
                  <a:pt x="37" y="50"/>
                </a:lnTo>
                <a:lnTo>
                  <a:pt x="47" y="59"/>
                </a:lnTo>
                <a:lnTo>
                  <a:pt x="40" y="67"/>
                </a:lnTo>
                <a:lnTo>
                  <a:pt x="18" y="45"/>
                </a:lnTo>
                <a:lnTo>
                  <a:pt x="40" y="22"/>
                </a:lnTo>
                <a:lnTo>
                  <a:pt x="47" y="30"/>
                </a:lnTo>
                <a:lnTo>
                  <a:pt x="37" y="40"/>
                </a:lnTo>
                <a:lnTo>
                  <a:pt x="65" y="40"/>
                </a:lnTo>
                <a:lnTo>
                  <a:pt x="68" y="40"/>
                </a:lnTo>
                <a:lnTo>
                  <a:pt x="72" y="41"/>
                </a:lnTo>
                <a:lnTo>
                  <a:pt x="78" y="46"/>
                </a:lnTo>
                <a:lnTo>
                  <a:pt x="83" y="52"/>
                </a:lnTo>
                <a:lnTo>
                  <a:pt x="84" y="56"/>
                </a:lnTo>
                <a:lnTo>
                  <a:pt x="84" y="59"/>
                </a:lnTo>
                <a:lnTo>
                  <a:pt x="84" y="63"/>
                </a:lnTo>
                <a:lnTo>
                  <a:pt x="83" y="67"/>
                </a:lnTo>
                <a:lnTo>
                  <a:pt x="78" y="73"/>
                </a:lnTo>
                <a:lnTo>
                  <a:pt x="72" y="78"/>
                </a:lnTo>
                <a:lnTo>
                  <a:pt x="68" y="79"/>
                </a:lnTo>
                <a:lnTo>
                  <a:pt x="65" y="7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211" name="Freeform 205">
            <a:extLst>
              <a:ext uri="{FF2B5EF4-FFF2-40B4-BE49-F238E27FC236}">
                <a16:creationId xmlns:a16="http://schemas.microsoft.com/office/drawing/2014/main" id="{81EF1883-FE73-4B9B-A16E-B33E3E83A790}"/>
              </a:ext>
            </a:extLst>
          </p:cNvPr>
          <p:cNvSpPr>
            <a:spLocks noEditPoints="1"/>
          </p:cNvSpPr>
          <p:nvPr/>
        </p:nvSpPr>
        <p:spPr bwMode="auto">
          <a:xfrm>
            <a:off x="7186085" y="4097867"/>
            <a:ext cx="224367" cy="224367"/>
          </a:xfrm>
          <a:custGeom>
            <a:avLst/>
            <a:gdLst>
              <a:gd name="T0" fmla="*/ 83531 w 109"/>
              <a:gd name="T1" fmla="*/ 0 h 109"/>
              <a:gd name="T2" fmla="*/ 52594 w 109"/>
              <a:gd name="T3" fmla="*/ 6187 h 109"/>
              <a:gd name="T4" fmla="*/ 24750 w 109"/>
              <a:gd name="T5" fmla="*/ 24750 h 109"/>
              <a:gd name="T6" fmla="*/ 6187 w 109"/>
              <a:gd name="T7" fmla="*/ 52594 h 109"/>
              <a:gd name="T8" fmla="*/ 0 w 109"/>
              <a:gd name="T9" fmla="*/ 83531 h 109"/>
              <a:gd name="T10" fmla="*/ 1547 w 109"/>
              <a:gd name="T11" fmla="*/ 102094 h 109"/>
              <a:gd name="T12" fmla="*/ 15469 w 109"/>
              <a:gd name="T13" fmla="*/ 131484 h 109"/>
              <a:gd name="T14" fmla="*/ 37125 w 109"/>
              <a:gd name="T15" fmla="*/ 153140 h 109"/>
              <a:gd name="T16" fmla="*/ 66515 w 109"/>
              <a:gd name="T17" fmla="*/ 165515 h 109"/>
              <a:gd name="T18" fmla="*/ 83531 w 109"/>
              <a:gd name="T19" fmla="*/ 168609 h 109"/>
              <a:gd name="T20" fmla="*/ 116015 w 109"/>
              <a:gd name="T21" fmla="*/ 162422 h 109"/>
              <a:gd name="T22" fmla="*/ 143859 w 109"/>
              <a:gd name="T23" fmla="*/ 143859 h 109"/>
              <a:gd name="T24" fmla="*/ 162422 w 109"/>
              <a:gd name="T25" fmla="*/ 116015 h 109"/>
              <a:gd name="T26" fmla="*/ 168609 w 109"/>
              <a:gd name="T27" fmla="*/ 83531 h 109"/>
              <a:gd name="T28" fmla="*/ 167062 w 109"/>
              <a:gd name="T29" fmla="*/ 66515 h 109"/>
              <a:gd name="T30" fmla="*/ 153140 w 109"/>
              <a:gd name="T31" fmla="*/ 37125 h 109"/>
              <a:gd name="T32" fmla="*/ 131484 w 109"/>
              <a:gd name="T33" fmla="*/ 15469 h 109"/>
              <a:gd name="T34" fmla="*/ 102094 w 109"/>
              <a:gd name="T35" fmla="*/ 1547 h 109"/>
              <a:gd name="T36" fmla="*/ 83531 w 109"/>
              <a:gd name="T37" fmla="*/ 0 h 109"/>
              <a:gd name="T38" fmla="*/ 95906 w 109"/>
              <a:gd name="T39" fmla="*/ 91265 h 109"/>
              <a:gd name="T40" fmla="*/ 69609 w 109"/>
              <a:gd name="T41" fmla="*/ 77344 h 109"/>
              <a:gd name="T42" fmla="*/ 63422 w 109"/>
              <a:gd name="T43" fmla="*/ 78890 h 109"/>
              <a:gd name="T44" fmla="*/ 55687 w 109"/>
              <a:gd name="T45" fmla="*/ 86625 h 109"/>
              <a:gd name="T46" fmla="*/ 54141 w 109"/>
              <a:gd name="T47" fmla="*/ 91265 h 109"/>
              <a:gd name="T48" fmla="*/ 57234 w 109"/>
              <a:gd name="T49" fmla="*/ 103640 h 109"/>
              <a:gd name="T50" fmla="*/ 69609 w 109"/>
              <a:gd name="T51" fmla="*/ 106734 h 109"/>
              <a:gd name="T52" fmla="*/ 77344 w 109"/>
              <a:gd name="T53" fmla="*/ 122203 h 109"/>
              <a:gd name="T54" fmla="*/ 69609 w 109"/>
              <a:gd name="T55" fmla="*/ 122203 h 109"/>
              <a:gd name="T56" fmla="*/ 57234 w 109"/>
              <a:gd name="T57" fmla="*/ 120656 h 109"/>
              <a:gd name="T58" fmla="*/ 40219 w 109"/>
              <a:gd name="T59" fmla="*/ 103640 h 109"/>
              <a:gd name="T60" fmla="*/ 38672 w 109"/>
              <a:gd name="T61" fmla="*/ 91265 h 109"/>
              <a:gd name="T62" fmla="*/ 38672 w 109"/>
              <a:gd name="T63" fmla="*/ 86625 h 109"/>
              <a:gd name="T64" fmla="*/ 47953 w 109"/>
              <a:gd name="T65" fmla="*/ 71156 h 109"/>
              <a:gd name="T66" fmla="*/ 63422 w 109"/>
              <a:gd name="T67" fmla="*/ 61875 h 109"/>
              <a:gd name="T68" fmla="*/ 111375 w 109"/>
              <a:gd name="T69" fmla="*/ 61875 h 109"/>
              <a:gd name="T70" fmla="*/ 106734 w 109"/>
              <a:gd name="T71" fmla="*/ 34031 h 109"/>
              <a:gd name="T72" fmla="*/ 106734 w 109"/>
              <a:gd name="T73" fmla="*/ 103640 h 10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09" h="109">
                <a:moveTo>
                  <a:pt x="54" y="0"/>
                </a:moveTo>
                <a:lnTo>
                  <a:pt x="54" y="0"/>
                </a:lnTo>
                <a:lnTo>
                  <a:pt x="43" y="1"/>
                </a:lnTo>
                <a:lnTo>
                  <a:pt x="34" y="4"/>
                </a:lnTo>
                <a:lnTo>
                  <a:pt x="24" y="10"/>
                </a:lnTo>
                <a:lnTo>
                  <a:pt x="16" y="16"/>
                </a:lnTo>
                <a:lnTo>
                  <a:pt x="10" y="24"/>
                </a:lnTo>
                <a:lnTo>
                  <a:pt x="4" y="34"/>
                </a:lnTo>
                <a:lnTo>
                  <a:pt x="1" y="43"/>
                </a:lnTo>
                <a:lnTo>
                  <a:pt x="0" y="54"/>
                </a:lnTo>
                <a:lnTo>
                  <a:pt x="1" y="66"/>
                </a:lnTo>
                <a:lnTo>
                  <a:pt x="4" y="75"/>
                </a:lnTo>
                <a:lnTo>
                  <a:pt x="10" y="85"/>
                </a:lnTo>
                <a:lnTo>
                  <a:pt x="16" y="93"/>
                </a:lnTo>
                <a:lnTo>
                  <a:pt x="24" y="99"/>
                </a:lnTo>
                <a:lnTo>
                  <a:pt x="34" y="105"/>
                </a:lnTo>
                <a:lnTo>
                  <a:pt x="43" y="107"/>
                </a:lnTo>
                <a:lnTo>
                  <a:pt x="54" y="109"/>
                </a:lnTo>
                <a:lnTo>
                  <a:pt x="66" y="107"/>
                </a:lnTo>
                <a:lnTo>
                  <a:pt x="75" y="105"/>
                </a:lnTo>
                <a:lnTo>
                  <a:pt x="85" y="99"/>
                </a:lnTo>
                <a:lnTo>
                  <a:pt x="93" y="93"/>
                </a:lnTo>
                <a:lnTo>
                  <a:pt x="99" y="85"/>
                </a:lnTo>
                <a:lnTo>
                  <a:pt x="105" y="75"/>
                </a:lnTo>
                <a:lnTo>
                  <a:pt x="108" y="66"/>
                </a:lnTo>
                <a:lnTo>
                  <a:pt x="109" y="54"/>
                </a:lnTo>
                <a:lnTo>
                  <a:pt x="108" y="43"/>
                </a:lnTo>
                <a:lnTo>
                  <a:pt x="105" y="34"/>
                </a:lnTo>
                <a:lnTo>
                  <a:pt x="99" y="24"/>
                </a:lnTo>
                <a:lnTo>
                  <a:pt x="93" y="16"/>
                </a:lnTo>
                <a:lnTo>
                  <a:pt x="85" y="10"/>
                </a:lnTo>
                <a:lnTo>
                  <a:pt x="75" y="4"/>
                </a:lnTo>
                <a:lnTo>
                  <a:pt x="66" y="1"/>
                </a:lnTo>
                <a:lnTo>
                  <a:pt x="54" y="0"/>
                </a:lnTo>
                <a:close/>
                <a:moveTo>
                  <a:pt x="69" y="67"/>
                </a:moveTo>
                <a:lnTo>
                  <a:pt x="62" y="59"/>
                </a:lnTo>
                <a:lnTo>
                  <a:pt x="72" y="50"/>
                </a:lnTo>
                <a:lnTo>
                  <a:pt x="45" y="50"/>
                </a:lnTo>
                <a:lnTo>
                  <a:pt x="41" y="51"/>
                </a:lnTo>
                <a:lnTo>
                  <a:pt x="37" y="52"/>
                </a:lnTo>
                <a:lnTo>
                  <a:pt x="36" y="56"/>
                </a:lnTo>
                <a:lnTo>
                  <a:pt x="35" y="59"/>
                </a:lnTo>
                <a:lnTo>
                  <a:pt x="36" y="63"/>
                </a:lnTo>
                <a:lnTo>
                  <a:pt x="37" y="67"/>
                </a:lnTo>
                <a:lnTo>
                  <a:pt x="41" y="68"/>
                </a:lnTo>
                <a:lnTo>
                  <a:pt x="45" y="69"/>
                </a:lnTo>
                <a:lnTo>
                  <a:pt x="50" y="69"/>
                </a:lnTo>
                <a:lnTo>
                  <a:pt x="50" y="79"/>
                </a:lnTo>
                <a:lnTo>
                  <a:pt x="45" y="79"/>
                </a:lnTo>
                <a:lnTo>
                  <a:pt x="41" y="79"/>
                </a:lnTo>
                <a:lnTo>
                  <a:pt x="37" y="78"/>
                </a:lnTo>
                <a:lnTo>
                  <a:pt x="31" y="73"/>
                </a:lnTo>
                <a:lnTo>
                  <a:pt x="26" y="67"/>
                </a:lnTo>
                <a:lnTo>
                  <a:pt x="25" y="63"/>
                </a:lnTo>
                <a:lnTo>
                  <a:pt x="25" y="59"/>
                </a:lnTo>
                <a:lnTo>
                  <a:pt x="25" y="56"/>
                </a:lnTo>
                <a:lnTo>
                  <a:pt x="26" y="52"/>
                </a:lnTo>
                <a:lnTo>
                  <a:pt x="31" y="46"/>
                </a:lnTo>
                <a:lnTo>
                  <a:pt x="37" y="41"/>
                </a:lnTo>
                <a:lnTo>
                  <a:pt x="41" y="40"/>
                </a:lnTo>
                <a:lnTo>
                  <a:pt x="45" y="40"/>
                </a:lnTo>
                <a:lnTo>
                  <a:pt x="72" y="40"/>
                </a:lnTo>
                <a:lnTo>
                  <a:pt x="62" y="30"/>
                </a:lnTo>
                <a:lnTo>
                  <a:pt x="69" y="22"/>
                </a:lnTo>
                <a:lnTo>
                  <a:pt x="91" y="45"/>
                </a:lnTo>
                <a:lnTo>
                  <a:pt x="69" y="67"/>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212" name="Freeform 206">
            <a:extLst>
              <a:ext uri="{FF2B5EF4-FFF2-40B4-BE49-F238E27FC236}">
                <a16:creationId xmlns:a16="http://schemas.microsoft.com/office/drawing/2014/main" id="{A1F01987-134A-4B73-9A09-AEB381EDF571}"/>
              </a:ext>
            </a:extLst>
          </p:cNvPr>
          <p:cNvSpPr>
            <a:spLocks/>
          </p:cNvSpPr>
          <p:nvPr/>
        </p:nvSpPr>
        <p:spPr bwMode="auto">
          <a:xfrm>
            <a:off x="9165168" y="5122334"/>
            <a:ext cx="207433" cy="143933"/>
          </a:xfrm>
          <a:custGeom>
            <a:avLst/>
            <a:gdLst>
              <a:gd name="T0" fmla="*/ 99918 w 99"/>
              <a:gd name="T1" fmla="*/ 0 h 69"/>
              <a:gd name="T2" fmla="*/ 99918 w 99"/>
              <a:gd name="T3" fmla="*/ 0 h 69"/>
              <a:gd name="T4" fmla="*/ 87428 w 99"/>
              <a:gd name="T5" fmla="*/ 3122 h 69"/>
              <a:gd name="T6" fmla="*/ 73377 w 99"/>
              <a:gd name="T7" fmla="*/ 7806 h 69"/>
              <a:gd name="T8" fmla="*/ 64010 w 99"/>
              <a:gd name="T9" fmla="*/ 15612 h 69"/>
              <a:gd name="T10" fmla="*/ 54642 w 99"/>
              <a:gd name="T11" fmla="*/ 24979 h 69"/>
              <a:gd name="T12" fmla="*/ 54642 w 99"/>
              <a:gd name="T13" fmla="*/ 24979 h 69"/>
              <a:gd name="T14" fmla="*/ 65571 w 99"/>
              <a:gd name="T15" fmla="*/ 32786 h 69"/>
              <a:gd name="T16" fmla="*/ 78061 w 99"/>
              <a:gd name="T17" fmla="*/ 46837 h 69"/>
              <a:gd name="T18" fmla="*/ 71816 w 99"/>
              <a:gd name="T19" fmla="*/ 49959 h 69"/>
              <a:gd name="T20" fmla="*/ 71816 w 99"/>
              <a:gd name="T21" fmla="*/ 49959 h 69"/>
              <a:gd name="T22" fmla="*/ 62448 w 99"/>
              <a:gd name="T23" fmla="*/ 40592 h 69"/>
              <a:gd name="T24" fmla="*/ 54642 w 99"/>
              <a:gd name="T25" fmla="*/ 34347 h 69"/>
              <a:gd name="T26" fmla="*/ 46836 w 99"/>
              <a:gd name="T27" fmla="*/ 31224 h 69"/>
              <a:gd name="T28" fmla="*/ 39030 w 99"/>
              <a:gd name="T29" fmla="*/ 31224 h 69"/>
              <a:gd name="T30" fmla="*/ 39030 w 99"/>
              <a:gd name="T31" fmla="*/ 31224 h 69"/>
              <a:gd name="T32" fmla="*/ 31224 w 99"/>
              <a:gd name="T33" fmla="*/ 31224 h 69"/>
              <a:gd name="T34" fmla="*/ 23418 w 99"/>
              <a:gd name="T35" fmla="*/ 34347 h 69"/>
              <a:gd name="T36" fmla="*/ 17173 w 99"/>
              <a:gd name="T37" fmla="*/ 37469 h 69"/>
              <a:gd name="T38" fmla="*/ 12490 w 99"/>
              <a:gd name="T39" fmla="*/ 42153 h 69"/>
              <a:gd name="T40" fmla="*/ 6245 w 99"/>
              <a:gd name="T41" fmla="*/ 48398 h 69"/>
              <a:gd name="T42" fmla="*/ 4684 w 99"/>
              <a:gd name="T43" fmla="*/ 54643 h 69"/>
              <a:gd name="T44" fmla="*/ 0 w 99"/>
              <a:gd name="T45" fmla="*/ 62449 h 69"/>
              <a:gd name="T46" fmla="*/ 0 w 99"/>
              <a:gd name="T47" fmla="*/ 70255 h 69"/>
              <a:gd name="T48" fmla="*/ 0 w 99"/>
              <a:gd name="T49" fmla="*/ 70255 h 69"/>
              <a:gd name="T50" fmla="*/ 0 w 99"/>
              <a:gd name="T51" fmla="*/ 78061 h 69"/>
              <a:gd name="T52" fmla="*/ 4684 w 99"/>
              <a:gd name="T53" fmla="*/ 85867 h 69"/>
              <a:gd name="T54" fmla="*/ 6245 w 99"/>
              <a:gd name="T55" fmla="*/ 90551 h 69"/>
              <a:gd name="T56" fmla="*/ 12490 w 99"/>
              <a:gd name="T57" fmla="*/ 96795 h 69"/>
              <a:gd name="T58" fmla="*/ 17173 w 99"/>
              <a:gd name="T59" fmla="*/ 103040 h 69"/>
              <a:gd name="T60" fmla="*/ 23418 w 99"/>
              <a:gd name="T61" fmla="*/ 104602 h 69"/>
              <a:gd name="T62" fmla="*/ 31224 w 99"/>
              <a:gd name="T63" fmla="*/ 107724 h 69"/>
              <a:gd name="T64" fmla="*/ 39030 w 99"/>
              <a:gd name="T65" fmla="*/ 107724 h 69"/>
              <a:gd name="T66" fmla="*/ 99918 w 99"/>
              <a:gd name="T67" fmla="*/ 107724 h 69"/>
              <a:gd name="T68" fmla="*/ 99918 w 99"/>
              <a:gd name="T69" fmla="*/ 107724 h 69"/>
              <a:gd name="T70" fmla="*/ 112407 w 99"/>
              <a:gd name="T71" fmla="*/ 106163 h 69"/>
              <a:gd name="T72" fmla="*/ 121775 w 99"/>
              <a:gd name="T73" fmla="*/ 104602 h 69"/>
              <a:gd name="T74" fmla="*/ 131142 w 99"/>
              <a:gd name="T75" fmla="*/ 98357 h 69"/>
              <a:gd name="T76" fmla="*/ 138948 w 99"/>
              <a:gd name="T77" fmla="*/ 92112 h 69"/>
              <a:gd name="T78" fmla="*/ 145193 w 99"/>
              <a:gd name="T79" fmla="*/ 85867 h 69"/>
              <a:gd name="T80" fmla="*/ 151438 w 99"/>
              <a:gd name="T81" fmla="*/ 74938 h 69"/>
              <a:gd name="T82" fmla="*/ 152999 w 99"/>
              <a:gd name="T83" fmla="*/ 65571 h 69"/>
              <a:gd name="T84" fmla="*/ 154560 w 99"/>
              <a:gd name="T85" fmla="*/ 54643 h 69"/>
              <a:gd name="T86" fmla="*/ 154560 w 99"/>
              <a:gd name="T87" fmla="*/ 54643 h 69"/>
              <a:gd name="T88" fmla="*/ 152999 w 99"/>
              <a:gd name="T89" fmla="*/ 42153 h 69"/>
              <a:gd name="T90" fmla="*/ 151438 w 99"/>
              <a:gd name="T91" fmla="*/ 32786 h 69"/>
              <a:gd name="T92" fmla="*/ 145193 w 99"/>
              <a:gd name="T93" fmla="*/ 23418 h 69"/>
              <a:gd name="T94" fmla="*/ 138948 w 99"/>
              <a:gd name="T95" fmla="*/ 15612 h 69"/>
              <a:gd name="T96" fmla="*/ 131142 w 99"/>
              <a:gd name="T97" fmla="*/ 9367 h 69"/>
              <a:gd name="T98" fmla="*/ 121775 w 99"/>
              <a:gd name="T99" fmla="*/ 4684 h 69"/>
              <a:gd name="T100" fmla="*/ 112407 w 99"/>
              <a:gd name="T101" fmla="*/ 3122 h 69"/>
              <a:gd name="T102" fmla="*/ 99918 w 99"/>
              <a:gd name="T103" fmla="*/ 0 h 69"/>
              <a:gd name="T104" fmla="*/ 99918 w 99"/>
              <a:gd name="T105" fmla="*/ 0 h 69"/>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99" h="69">
                <a:moveTo>
                  <a:pt x="64" y="0"/>
                </a:moveTo>
                <a:lnTo>
                  <a:pt x="64" y="0"/>
                </a:lnTo>
                <a:lnTo>
                  <a:pt x="56" y="2"/>
                </a:lnTo>
                <a:lnTo>
                  <a:pt x="47" y="5"/>
                </a:lnTo>
                <a:lnTo>
                  <a:pt x="41" y="10"/>
                </a:lnTo>
                <a:lnTo>
                  <a:pt x="35" y="16"/>
                </a:lnTo>
                <a:lnTo>
                  <a:pt x="42" y="21"/>
                </a:lnTo>
                <a:lnTo>
                  <a:pt x="50" y="30"/>
                </a:lnTo>
                <a:lnTo>
                  <a:pt x="46" y="32"/>
                </a:lnTo>
                <a:lnTo>
                  <a:pt x="40" y="26"/>
                </a:lnTo>
                <a:lnTo>
                  <a:pt x="35" y="22"/>
                </a:lnTo>
                <a:lnTo>
                  <a:pt x="30" y="20"/>
                </a:lnTo>
                <a:lnTo>
                  <a:pt x="25" y="20"/>
                </a:lnTo>
                <a:lnTo>
                  <a:pt x="20" y="20"/>
                </a:lnTo>
                <a:lnTo>
                  <a:pt x="15" y="22"/>
                </a:lnTo>
                <a:lnTo>
                  <a:pt x="11" y="24"/>
                </a:lnTo>
                <a:lnTo>
                  <a:pt x="8" y="27"/>
                </a:lnTo>
                <a:lnTo>
                  <a:pt x="4" y="31"/>
                </a:lnTo>
                <a:lnTo>
                  <a:pt x="3" y="35"/>
                </a:lnTo>
                <a:lnTo>
                  <a:pt x="0" y="40"/>
                </a:lnTo>
                <a:lnTo>
                  <a:pt x="0" y="45"/>
                </a:lnTo>
                <a:lnTo>
                  <a:pt x="0" y="50"/>
                </a:lnTo>
                <a:lnTo>
                  <a:pt x="3" y="55"/>
                </a:lnTo>
                <a:lnTo>
                  <a:pt x="4" y="58"/>
                </a:lnTo>
                <a:lnTo>
                  <a:pt x="8" y="62"/>
                </a:lnTo>
                <a:lnTo>
                  <a:pt x="11" y="66"/>
                </a:lnTo>
                <a:lnTo>
                  <a:pt x="15" y="67"/>
                </a:lnTo>
                <a:lnTo>
                  <a:pt x="20" y="69"/>
                </a:lnTo>
                <a:lnTo>
                  <a:pt x="25" y="69"/>
                </a:lnTo>
                <a:lnTo>
                  <a:pt x="64" y="69"/>
                </a:lnTo>
                <a:lnTo>
                  <a:pt x="72" y="68"/>
                </a:lnTo>
                <a:lnTo>
                  <a:pt x="78" y="67"/>
                </a:lnTo>
                <a:lnTo>
                  <a:pt x="84" y="63"/>
                </a:lnTo>
                <a:lnTo>
                  <a:pt x="89" y="59"/>
                </a:lnTo>
                <a:lnTo>
                  <a:pt x="93" y="55"/>
                </a:lnTo>
                <a:lnTo>
                  <a:pt x="97" y="48"/>
                </a:lnTo>
                <a:lnTo>
                  <a:pt x="98" y="42"/>
                </a:lnTo>
                <a:lnTo>
                  <a:pt x="99" y="35"/>
                </a:lnTo>
                <a:lnTo>
                  <a:pt x="98" y="27"/>
                </a:lnTo>
                <a:lnTo>
                  <a:pt x="97" y="21"/>
                </a:lnTo>
                <a:lnTo>
                  <a:pt x="93" y="15"/>
                </a:lnTo>
                <a:lnTo>
                  <a:pt x="89" y="10"/>
                </a:lnTo>
                <a:lnTo>
                  <a:pt x="84" y="6"/>
                </a:lnTo>
                <a:lnTo>
                  <a:pt x="78" y="3"/>
                </a:lnTo>
                <a:lnTo>
                  <a:pt x="72" y="2"/>
                </a:lnTo>
                <a:lnTo>
                  <a:pt x="64"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213" name="Freeform 207">
            <a:extLst>
              <a:ext uri="{FF2B5EF4-FFF2-40B4-BE49-F238E27FC236}">
                <a16:creationId xmlns:a16="http://schemas.microsoft.com/office/drawing/2014/main" id="{976936CE-AD63-498D-B015-E7044444E150}"/>
              </a:ext>
            </a:extLst>
          </p:cNvPr>
          <p:cNvSpPr>
            <a:spLocks noEditPoints="1"/>
          </p:cNvSpPr>
          <p:nvPr/>
        </p:nvSpPr>
        <p:spPr bwMode="auto">
          <a:xfrm>
            <a:off x="9671052" y="5196417"/>
            <a:ext cx="182033" cy="50800"/>
          </a:xfrm>
          <a:custGeom>
            <a:avLst/>
            <a:gdLst>
              <a:gd name="T0" fmla="*/ 135825 w 89"/>
              <a:gd name="T1" fmla="*/ 37468 h 24"/>
              <a:gd name="T2" fmla="*/ 135825 w 89"/>
              <a:gd name="T3" fmla="*/ 15612 h 24"/>
              <a:gd name="T4" fmla="*/ 135825 w 89"/>
              <a:gd name="T5" fmla="*/ 15612 h 24"/>
              <a:gd name="T6" fmla="*/ 134299 w 89"/>
              <a:gd name="T7" fmla="*/ 9367 h 24"/>
              <a:gd name="T8" fmla="*/ 131247 w 89"/>
              <a:gd name="T9" fmla="*/ 3122 h 24"/>
              <a:gd name="T10" fmla="*/ 126668 w 89"/>
              <a:gd name="T11" fmla="*/ 1561 h 24"/>
              <a:gd name="T12" fmla="*/ 120564 w 89"/>
              <a:gd name="T13" fmla="*/ 0 h 24"/>
              <a:gd name="T14" fmla="*/ 15261 w 89"/>
              <a:gd name="T15" fmla="*/ 0 h 24"/>
              <a:gd name="T16" fmla="*/ 15261 w 89"/>
              <a:gd name="T17" fmla="*/ 0 h 24"/>
              <a:gd name="T18" fmla="*/ 9157 w 89"/>
              <a:gd name="T19" fmla="*/ 1561 h 24"/>
              <a:gd name="T20" fmla="*/ 3052 w 89"/>
              <a:gd name="T21" fmla="*/ 3122 h 24"/>
              <a:gd name="T22" fmla="*/ 1526 w 89"/>
              <a:gd name="T23" fmla="*/ 9367 h 24"/>
              <a:gd name="T24" fmla="*/ 0 w 89"/>
              <a:gd name="T25" fmla="*/ 15612 h 24"/>
              <a:gd name="T26" fmla="*/ 0 w 89"/>
              <a:gd name="T27" fmla="*/ 37468 h 24"/>
              <a:gd name="T28" fmla="*/ 135825 w 89"/>
              <a:gd name="T29" fmla="*/ 37468 h 24"/>
              <a:gd name="T30" fmla="*/ 102250 w 89"/>
              <a:gd name="T31" fmla="*/ 10928 h 24"/>
              <a:gd name="T32" fmla="*/ 102250 w 89"/>
              <a:gd name="T33" fmla="*/ 10928 h 24"/>
              <a:gd name="T34" fmla="*/ 105303 w 89"/>
              <a:gd name="T35" fmla="*/ 10928 h 24"/>
              <a:gd name="T36" fmla="*/ 106829 w 89"/>
              <a:gd name="T37" fmla="*/ 12489 h 24"/>
              <a:gd name="T38" fmla="*/ 109881 w 89"/>
              <a:gd name="T39" fmla="*/ 15612 h 24"/>
              <a:gd name="T40" fmla="*/ 109881 w 89"/>
              <a:gd name="T41" fmla="*/ 18734 h 24"/>
              <a:gd name="T42" fmla="*/ 109881 w 89"/>
              <a:gd name="T43" fmla="*/ 18734 h 24"/>
              <a:gd name="T44" fmla="*/ 109881 w 89"/>
              <a:gd name="T45" fmla="*/ 23418 h 24"/>
              <a:gd name="T46" fmla="*/ 106829 w 89"/>
              <a:gd name="T47" fmla="*/ 24979 h 24"/>
              <a:gd name="T48" fmla="*/ 105303 w 89"/>
              <a:gd name="T49" fmla="*/ 26540 h 24"/>
              <a:gd name="T50" fmla="*/ 102250 w 89"/>
              <a:gd name="T51" fmla="*/ 26540 h 24"/>
              <a:gd name="T52" fmla="*/ 102250 w 89"/>
              <a:gd name="T53" fmla="*/ 26540 h 24"/>
              <a:gd name="T54" fmla="*/ 97672 w 89"/>
              <a:gd name="T55" fmla="*/ 26540 h 24"/>
              <a:gd name="T56" fmla="*/ 96146 w 89"/>
              <a:gd name="T57" fmla="*/ 24979 h 24"/>
              <a:gd name="T58" fmla="*/ 94620 w 89"/>
              <a:gd name="T59" fmla="*/ 23418 h 24"/>
              <a:gd name="T60" fmla="*/ 94620 w 89"/>
              <a:gd name="T61" fmla="*/ 18734 h 24"/>
              <a:gd name="T62" fmla="*/ 94620 w 89"/>
              <a:gd name="T63" fmla="*/ 18734 h 24"/>
              <a:gd name="T64" fmla="*/ 94620 w 89"/>
              <a:gd name="T65" fmla="*/ 15612 h 24"/>
              <a:gd name="T66" fmla="*/ 96146 w 89"/>
              <a:gd name="T67" fmla="*/ 12489 h 24"/>
              <a:gd name="T68" fmla="*/ 97672 w 89"/>
              <a:gd name="T69" fmla="*/ 10928 h 24"/>
              <a:gd name="T70" fmla="*/ 102250 w 89"/>
              <a:gd name="T71" fmla="*/ 10928 h 24"/>
              <a:gd name="T72" fmla="*/ 102250 w 89"/>
              <a:gd name="T73" fmla="*/ 10928 h 24"/>
              <a:gd name="T74" fmla="*/ 79358 w 89"/>
              <a:gd name="T75" fmla="*/ 10928 h 24"/>
              <a:gd name="T76" fmla="*/ 79358 w 89"/>
              <a:gd name="T77" fmla="*/ 10928 h 24"/>
              <a:gd name="T78" fmla="*/ 82411 w 89"/>
              <a:gd name="T79" fmla="*/ 10928 h 24"/>
              <a:gd name="T80" fmla="*/ 85463 w 89"/>
              <a:gd name="T81" fmla="*/ 12489 h 24"/>
              <a:gd name="T82" fmla="*/ 86989 w 89"/>
              <a:gd name="T83" fmla="*/ 15612 h 24"/>
              <a:gd name="T84" fmla="*/ 86989 w 89"/>
              <a:gd name="T85" fmla="*/ 18734 h 24"/>
              <a:gd name="T86" fmla="*/ 86989 w 89"/>
              <a:gd name="T87" fmla="*/ 18734 h 24"/>
              <a:gd name="T88" fmla="*/ 86989 w 89"/>
              <a:gd name="T89" fmla="*/ 23418 h 24"/>
              <a:gd name="T90" fmla="*/ 85463 w 89"/>
              <a:gd name="T91" fmla="*/ 24979 h 24"/>
              <a:gd name="T92" fmla="*/ 82411 w 89"/>
              <a:gd name="T93" fmla="*/ 26540 h 24"/>
              <a:gd name="T94" fmla="*/ 79358 w 89"/>
              <a:gd name="T95" fmla="*/ 26540 h 24"/>
              <a:gd name="T96" fmla="*/ 79358 w 89"/>
              <a:gd name="T97" fmla="*/ 26540 h 24"/>
              <a:gd name="T98" fmla="*/ 74780 w 89"/>
              <a:gd name="T99" fmla="*/ 26540 h 24"/>
              <a:gd name="T100" fmla="*/ 73254 w 89"/>
              <a:gd name="T101" fmla="*/ 24979 h 24"/>
              <a:gd name="T102" fmla="*/ 71728 w 89"/>
              <a:gd name="T103" fmla="*/ 23418 h 24"/>
              <a:gd name="T104" fmla="*/ 71728 w 89"/>
              <a:gd name="T105" fmla="*/ 18734 h 24"/>
              <a:gd name="T106" fmla="*/ 71728 w 89"/>
              <a:gd name="T107" fmla="*/ 18734 h 24"/>
              <a:gd name="T108" fmla="*/ 71728 w 89"/>
              <a:gd name="T109" fmla="*/ 15612 h 24"/>
              <a:gd name="T110" fmla="*/ 73254 w 89"/>
              <a:gd name="T111" fmla="*/ 12489 h 24"/>
              <a:gd name="T112" fmla="*/ 74780 w 89"/>
              <a:gd name="T113" fmla="*/ 10928 h 24"/>
              <a:gd name="T114" fmla="*/ 79358 w 89"/>
              <a:gd name="T115" fmla="*/ 10928 h 24"/>
              <a:gd name="T116" fmla="*/ 79358 w 89"/>
              <a:gd name="T117" fmla="*/ 10928 h 2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89" h="24">
                <a:moveTo>
                  <a:pt x="89" y="24"/>
                </a:moveTo>
                <a:lnTo>
                  <a:pt x="89" y="10"/>
                </a:lnTo>
                <a:lnTo>
                  <a:pt x="88" y="6"/>
                </a:lnTo>
                <a:lnTo>
                  <a:pt x="86" y="2"/>
                </a:lnTo>
                <a:lnTo>
                  <a:pt x="83" y="1"/>
                </a:lnTo>
                <a:lnTo>
                  <a:pt x="79" y="0"/>
                </a:lnTo>
                <a:lnTo>
                  <a:pt x="10" y="0"/>
                </a:lnTo>
                <a:lnTo>
                  <a:pt x="6" y="1"/>
                </a:lnTo>
                <a:lnTo>
                  <a:pt x="2" y="2"/>
                </a:lnTo>
                <a:lnTo>
                  <a:pt x="1" y="6"/>
                </a:lnTo>
                <a:lnTo>
                  <a:pt x="0" y="10"/>
                </a:lnTo>
                <a:lnTo>
                  <a:pt x="0" y="24"/>
                </a:lnTo>
                <a:lnTo>
                  <a:pt x="89" y="24"/>
                </a:lnTo>
                <a:close/>
                <a:moveTo>
                  <a:pt x="67" y="7"/>
                </a:moveTo>
                <a:lnTo>
                  <a:pt x="67" y="7"/>
                </a:lnTo>
                <a:lnTo>
                  <a:pt x="69" y="7"/>
                </a:lnTo>
                <a:lnTo>
                  <a:pt x="70" y="8"/>
                </a:lnTo>
                <a:lnTo>
                  <a:pt x="72" y="10"/>
                </a:lnTo>
                <a:lnTo>
                  <a:pt x="72" y="12"/>
                </a:lnTo>
                <a:lnTo>
                  <a:pt x="72" y="15"/>
                </a:lnTo>
                <a:lnTo>
                  <a:pt x="70" y="16"/>
                </a:lnTo>
                <a:lnTo>
                  <a:pt x="69" y="17"/>
                </a:lnTo>
                <a:lnTo>
                  <a:pt x="67" y="17"/>
                </a:lnTo>
                <a:lnTo>
                  <a:pt x="64" y="17"/>
                </a:lnTo>
                <a:lnTo>
                  <a:pt x="63" y="16"/>
                </a:lnTo>
                <a:lnTo>
                  <a:pt x="62" y="15"/>
                </a:lnTo>
                <a:lnTo>
                  <a:pt x="62" y="12"/>
                </a:lnTo>
                <a:lnTo>
                  <a:pt x="62" y="10"/>
                </a:lnTo>
                <a:lnTo>
                  <a:pt x="63" y="8"/>
                </a:lnTo>
                <a:lnTo>
                  <a:pt x="64" y="7"/>
                </a:lnTo>
                <a:lnTo>
                  <a:pt x="67" y="7"/>
                </a:lnTo>
                <a:close/>
                <a:moveTo>
                  <a:pt x="52" y="7"/>
                </a:moveTo>
                <a:lnTo>
                  <a:pt x="52" y="7"/>
                </a:lnTo>
                <a:lnTo>
                  <a:pt x="54" y="7"/>
                </a:lnTo>
                <a:lnTo>
                  <a:pt x="56" y="8"/>
                </a:lnTo>
                <a:lnTo>
                  <a:pt x="57" y="10"/>
                </a:lnTo>
                <a:lnTo>
                  <a:pt x="57" y="12"/>
                </a:lnTo>
                <a:lnTo>
                  <a:pt x="57" y="15"/>
                </a:lnTo>
                <a:lnTo>
                  <a:pt x="56" y="16"/>
                </a:lnTo>
                <a:lnTo>
                  <a:pt x="54" y="17"/>
                </a:lnTo>
                <a:lnTo>
                  <a:pt x="52" y="17"/>
                </a:lnTo>
                <a:lnTo>
                  <a:pt x="49" y="17"/>
                </a:lnTo>
                <a:lnTo>
                  <a:pt x="48" y="16"/>
                </a:lnTo>
                <a:lnTo>
                  <a:pt x="47" y="15"/>
                </a:lnTo>
                <a:lnTo>
                  <a:pt x="47" y="12"/>
                </a:lnTo>
                <a:lnTo>
                  <a:pt x="47" y="10"/>
                </a:lnTo>
                <a:lnTo>
                  <a:pt x="48" y="8"/>
                </a:lnTo>
                <a:lnTo>
                  <a:pt x="49" y="7"/>
                </a:lnTo>
                <a:lnTo>
                  <a:pt x="52" y="7"/>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214" name="Freeform 209">
            <a:extLst>
              <a:ext uri="{FF2B5EF4-FFF2-40B4-BE49-F238E27FC236}">
                <a16:creationId xmlns:a16="http://schemas.microsoft.com/office/drawing/2014/main" id="{CF143ECC-7659-4BBF-844E-03F997069A5F}"/>
              </a:ext>
            </a:extLst>
          </p:cNvPr>
          <p:cNvSpPr>
            <a:spLocks noEditPoints="1"/>
          </p:cNvSpPr>
          <p:nvPr/>
        </p:nvSpPr>
        <p:spPr bwMode="auto">
          <a:xfrm>
            <a:off x="9671052" y="5266268"/>
            <a:ext cx="182033" cy="55033"/>
          </a:xfrm>
          <a:custGeom>
            <a:avLst/>
            <a:gdLst>
              <a:gd name="T0" fmla="*/ 135825 w 89"/>
              <a:gd name="T1" fmla="*/ 0 h 25"/>
              <a:gd name="T2" fmla="*/ 0 w 89"/>
              <a:gd name="T3" fmla="*/ 0 h 25"/>
              <a:gd name="T4" fmla="*/ 0 w 89"/>
              <a:gd name="T5" fmla="*/ 25292 h 25"/>
              <a:gd name="T6" fmla="*/ 0 w 89"/>
              <a:gd name="T7" fmla="*/ 25292 h 25"/>
              <a:gd name="T8" fmla="*/ 1526 w 89"/>
              <a:gd name="T9" fmla="*/ 32036 h 25"/>
              <a:gd name="T10" fmla="*/ 3052 w 89"/>
              <a:gd name="T11" fmla="*/ 38781 h 25"/>
              <a:gd name="T12" fmla="*/ 9157 w 89"/>
              <a:gd name="T13" fmla="*/ 40467 h 25"/>
              <a:gd name="T14" fmla="*/ 15261 w 89"/>
              <a:gd name="T15" fmla="*/ 42153 h 25"/>
              <a:gd name="T16" fmla="*/ 120564 w 89"/>
              <a:gd name="T17" fmla="*/ 42153 h 25"/>
              <a:gd name="T18" fmla="*/ 120564 w 89"/>
              <a:gd name="T19" fmla="*/ 42153 h 25"/>
              <a:gd name="T20" fmla="*/ 126668 w 89"/>
              <a:gd name="T21" fmla="*/ 40467 h 25"/>
              <a:gd name="T22" fmla="*/ 131247 w 89"/>
              <a:gd name="T23" fmla="*/ 38781 h 25"/>
              <a:gd name="T24" fmla="*/ 134299 w 89"/>
              <a:gd name="T25" fmla="*/ 32036 h 25"/>
              <a:gd name="T26" fmla="*/ 135825 w 89"/>
              <a:gd name="T27" fmla="*/ 25292 h 25"/>
              <a:gd name="T28" fmla="*/ 135825 w 89"/>
              <a:gd name="T29" fmla="*/ 0 h 25"/>
              <a:gd name="T30" fmla="*/ 79358 w 89"/>
              <a:gd name="T31" fmla="*/ 30350 h 25"/>
              <a:gd name="T32" fmla="*/ 79358 w 89"/>
              <a:gd name="T33" fmla="*/ 30350 h 25"/>
              <a:gd name="T34" fmla="*/ 74780 w 89"/>
              <a:gd name="T35" fmla="*/ 30350 h 25"/>
              <a:gd name="T36" fmla="*/ 73254 w 89"/>
              <a:gd name="T37" fmla="*/ 26978 h 25"/>
              <a:gd name="T38" fmla="*/ 71728 w 89"/>
              <a:gd name="T39" fmla="*/ 25292 h 25"/>
              <a:gd name="T40" fmla="*/ 71728 w 89"/>
              <a:gd name="T41" fmla="*/ 21920 h 25"/>
              <a:gd name="T42" fmla="*/ 71728 w 89"/>
              <a:gd name="T43" fmla="*/ 21920 h 25"/>
              <a:gd name="T44" fmla="*/ 71728 w 89"/>
              <a:gd name="T45" fmla="*/ 16861 h 25"/>
              <a:gd name="T46" fmla="*/ 73254 w 89"/>
              <a:gd name="T47" fmla="*/ 15175 h 25"/>
              <a:gd name="T48" fmla="*/ 74780 w 89"/>
              <a:gd name="T49" fmla="*/ 13489 h 25"/>
              <a:gd name="T50" fmla="*/ 79358 w 89"/>
              <a:gd name="T51" fmla="*/ 13489 h 25"/>
              <a:gd name="T52" fmla="*/ 79358 w 89"/>
              <a:gd name="T53" fmla="*/ 13489 h 25"/>
              <a:gd name="T54" fmla="*/ 82411 w 89"/>
              <a:gd name="T55" fmla="*/ 13489 h 25"/>
              <a:gd name="T56" fmla="*/ 85463 w 89"/>
              <a:gd name="T57" fmla="*/ 15175 h 25"/>
              <a:gd name="T58" fmla="*/ 86989 w 89"/>
              <a:gd name="T59" fmla="*/ 16861 h 25"/>
              <a:gd name="T60" fmla="*/ 86989 w 89"/>
              <a:gd name="T61" fmla="*/ 21920 h 25"/>
              <a:gd name="T62" fmla="*/ 86989 w 89"/>
              <a:gd name="T63" fmla="*/ 21920 h 25"/>
              <a:gd name="T64" fmla="*/ 86989 w 89"/>
              <a:gd name="T65" fmla="*/ 25292 h 25"/>
              <a:gd name="T66" fmla="*/ 85463 w 89"/>
              <a:gd name="T67" fmla="*/ 26978 h 25"/>
              <a:gd name="T68" fmla="*/ 82411 w 89"/>
              <a:gd name="T69" fmla="*/ 30350 h 25"/>
              <a:gd name="T70" fmla="*/ 79358 w 89"/>
              <a:gd name="T71" fmla="*/ 30350 h 25"/>
              <a:gd name="T72" fmla="*/ 79358 w 89"/>
              <a:gd name="T73" fmla="*/ 30350 h 25"/>
              <a:gd name="T74" fmla="*/ 102250 w 89"/>
              <a:gd name="T75" fmla="*/ 30350 h 25"/>
              <a:gd name="T76" fmla="*/ 102250 w 89"/>
              <a:gd name="T77" fmla="*/ 30350 h 25"/>
              <a:gd name="T78" fmla="*/ 97672 w 89"/>
              <a:gd name="T79" fmla="*/ 30350 h 25"/>
              <a:gd name="T80" fmla="*/ 96146 w 89"/>
              <a:gd name="T81" fmla="*/ 26978 h 25"/>
              <a:gd name="T82" fmla="*/ 94620 w 89"/>
              <a:gd name="T83" fmla="*/ 25292 h 25"/>
              <a:gd name="T84" fmla="*/ 94620 w 89"/>
              <a:gd name="T85" fmla="*/ 21920 h 25"/>
              <a:gd name="T86" fmla="*/ 94620 w 89"/>
              <a:gd name="T87" fmla="*/ 21920 h 25"/>
              <a:gd name="T88" fmla="*/ 94620 w 89"/>
              <a:gd name="T89" fmla="*/ 16861 h 25"/>
              <a:gd name="T90" fmla="*/ 96146 w 89"/>
              <a:gd name="T91" fmla="*/ 15175 h 25"/>
              <a:gd name="T92" fmla="*/ 97672 w 89"/>
              <a:gd name="T93" fmla="*/ 13489 h 25"/>
              <a:gd name="T94" fmla="*/ 102250 w 89"/>
              <a:gd name="T95" fmla="*/ 13489 h 25"/>
              <a:gd name="T96" fmla="*/ 102250 w 89"/>
              <a:gd name="T97" fmla="*/ 13489 h 25"/>
              <a:gd name="T98" fmla="*/ 105303 w 89"/>
              <a:gd name="T99" fmla="*/ 13489 h 25"/>
              <a:gd name="T100" fmla="*/ 106829 w 89"/>
              <a:gd name="T101" fmla="*/ 15175 h 25"/>
              <a:gd name="T102" fmla="*/ 109881 w 89"/>
              <a:gd name="T103" fmla="*/ 16861 h 25"/>
              <a:gd name="T104" fmla="*/ 109881 w 89"/>
              <a:gd name="T105" fmla="*/ 21920 h 25"/>
              <a:gd name="T106" fmla="*/ 109881 w 89"/>
              <a:gd name="T107" fmla="*/ 21920 h 25"/>
              <a:gd name="T108" fmla="*/ 109881 w 89"/>
              <a:gd name="T109" fmla="*/ 25292 h 25"/>
              <a:gd name="T110" fmla="*/ 106829 w 89"/>
              <a:gd name="T111" fmla="*/ 26978 h 25"/>
              <a:gd name="T112" fmla="*/ 105303 w 89"/>
              <a:gd name="T113" fmla="*/ 30350 h 25"/>
              <a:gd name="T114" fmla="*/ 102250 w 89"/>
              <a:gd name="T115" fmla="*/ 30350 h 25"/>
              <a:gd name="T116" fmla="*/ 102250 w 89"/>
              <a:gd name="T117" fmla="*/ 30350 h 25"/>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89" h="25">
                <a:moveTo>
                  <a:pt x="89" y="0"/>
                </a:moveTo>
                <a:lnTo>
                  <a:pt x="0" y="0"/>
                </a:lnTo>
                <a:lnTo>
                  <a:pt x="0" y="15"/>
                </a:lnTo>
                <a:lnTo>
                  <a:pt x="1" y="19"/>
                </a:lnTo>
                <a:lnTo>
                  <a:pt x="2" y="23"/>
                </a:lnTo>
                <a:lnTo>
                  <a:pt x="6" y="24"/>
                </a:lnTo>
                <a:lnTo>
                  <a:pt x="10" y="25"/>
                </a:lnTo>
                <a:lnTo>
                  <a:pt x="79" y="25"/>
                </a:lnTo>
                <a:lnTo>
                  <a:pt x="83" y="24"/>
                </a:lnTo>
                <a:lnTo>
                  <a:pt x="86" y="23"/>
                </a:lnTo>
                <a:lnTo>
                  <a:pt x="88" y="19"/>
                </a:lnTo>
                <a:lnTo>
                  <a:pt x="89" y="15"/>
                </a:lnTo>
                <a:lnTo>
                  <a:pt x="89" y="0"/>
                </a:lnTo>
                <a:close/>
                <a:moveTo>
                  <a:pt x="52" y="18"/>
                </a:moveTo>
                <a:lnTo>
                  <a:pt x="52" y="18"/>
                </a:lnTo>
                <a:lnTo>
                  <a:pt x="49" y="18"/>
                </a:lnTo>
                <a:lnTo>
                  <a:pt x="48" y="16"/>
                </a:lnTo>
                <a:lnTo>
                  <a:pt x="47" y="15"/>
                </a:lnTo>
                <a:lnTo>
                  <a:pt x="47" y="13"/>
                </a:lnTo>
                <a:lnTo>
                  <a:pt x="47" y="10"/>
                </a:lnTo>
                <a:lnTo>
                  <a:pt x="48" y="9"/>
                </a:lnTo>
                <a:lnTo>
                  <a:pt x="49" y="8"/>
                </a:lnTo>
                <a:lnTo>
                  <a:pt x="52" y="8"/>
                </a:lnTo>
                <a:lnTo>
                  <a:pt x="54" y="8"/>
                </a:lnTo>
                <a:lnTo>
                  <a:pt x="56" y="9"/>
                </a:lnTo>
                <a:lnTo>
                  <a:pt x="57" y="10"/>
                </a:lnTo>
                <a:lnTo>
                  <a:pt x="57" y="13"/>
                </a:lnTo>
                <a:lnTo>
                  <a:pt x="57" y="15"/>
                </a:lnTo>
                <a:lnTo>
                  <a:pt x="56" y="16"/>
                </a:lnTo>
                <a:lnTo>
                  <a:pt x="54" y="18"/>
                </a:lnTo>
                <a:lnTo>
                  <a:pt x="52" y="18"/>
                </a:lnTo>
                <a:close/>
                <a:moveTo>
                  <a:pt x="67" y="18"/>
                </a:moveTo>
                <a:lnTo>
                  <a:pt x="67" y="18"/>
                </a:lnTo>
                <a:lnTo>
                  <a:pt x="64" y="18"/>
                </a:lnTo>
                <a:lnTo>
                  <a:pt x="63" y="16"/>
                </a:lnTo>
                <a:lnTo>
                  <a:pt x="62" y="15"/>
                </a:lnTo>
                <a:lnTo>
                  <a:pt x="62" y="13"/>
                </a:lnTo>
                <a:lnTo>
                  <a:pt x="62" y="10"/>
                </a:lnTo>
                <a:lnTo>
                  <a:pt x="63" y="9"/>
                </a:lnTo>
                <a:lnTo>
                  <a:pt x="64" y="8"/>
                </a:lnTo>
                <a:lnTo>
                  <a:pt x="67" y="8"/>
                </a:lnTo>
                <a:lnTo>
                  <a:pt x="69" y="8"/>
                </a:lnTo>
                <a:lnTo>
                  <a:pt x="70" y="9"/>
                </a:lnTo>
                <a:lnTo>
                  <a:pt x="72" y="10"/>
                </a:lnTo>
                <a:lnTo>
                  <a:pt x="72" y="13"/>
                </a:lnTo>
                <a:lnTo>
                  <a:pt x="72" y="15"/>
                </a:lnTo>
                <a:lnTo>
                  <a:pt x="70" y="16"/>
                </a:lnTo>
                <a:lnTo>
                  <a:pt x="69" y="18"/>
                </a:lnTo>
                <a:lnTo>
                  <a:pt x="67" y="18"/>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215" name="Freeform 210">
            <a:extLst>
              <a:ext uri="{FF2B5EF4-FFF2-40B4-BE49-F238E27FC236}">
                <a16:creationId xmlns:a16="http://schemas.microsoft.com/office/drawing/2014/main" id="{B88F9421-D446-4677-9EF3-FFAD99765563}"/>
              </a:ext>
            </a:extLst>
          </p:cNvPr>
          <p:cNvSpPr>
            <a:spLocks/>
          </p:cNvSpPr>
          <p:nvPr/>
        </p:nvSpPr>
        <p:spPr bwMode="auto">
          <a:xfrm>
            <a:off x="9690100" y="5071534"/>
            <a:ext cx="143933" cy="105833"/>
          </a:xfrm>
          <a:custGeom>
            <a:avLst/>
            <a:gdLst>
              <a:gd name="T0" fmla="*/ 68694 w 69"/>
              <a:gd name="T1" fmla="*/ 0 h 49"/>
              <a:gd name="T2" fmla="*/ 68694 w 69"/>
              <a:gd name="T3" fmla="*/ 0 h 49"/>
              <a:gd name="T4" fmla="*/ 60887 w 69"/>
              <a:gd name="T5" fmla="*/ 1625 h 49"/>
              <a:gd name="T6" fmla="*/ 51520 w 69"/>
              <a:gd name="T7" fmla="*/ 3250 h 49"/>
              <a:gd name="T8" fmla="*/ 45275 w 69"/>
              <a:gd name="T9" fmla="*/ 9750 h 49"/>
              <a:gd name="T10" fmla="*/ 39030 w 69"/>
              <a:gd name="T11" fmla="*/ 16250 h 49"/>
              <a:gd name="T12" fmla="*/ 39030 w 69"/>
              <a:gd name="T13" fmla="*/ 16250 h 49"/>
              <a:gd name="T14" fmla="*/ 45275 w 69"/>
              <a:gd name="T15" fmla="*/ 19500 h 49"/>
              <a:gd name="T16" fmla="*/ 49959 w 69"/>
              <a:gd name="T17" fmla="*/ 22749 h 49"/>
              <a:gd name="T18" fmla="*/ 56204 w 69"/>
              <a:gd name="T19" fmla="*/ 30874 h 49"/>
              <a:gd name="T20" fmla="*/ 56204 w 69"/>
              <a:gd name="T21" fmla="*/ 30874 h 49"/>
              <a:gd name="T22" fmla="*/ 49959 w 69"/>
              <a:gd name="T23" fmla="*/ 37374 h 49"/>
              <a:gd name="T24" fmla="*/ 49959 w 69"/>
              <a:gd name="T25" fmla="*/ 37374 h 49"/>
              <a:gd name="T26" fmla="*/ 43714 w 69"/>
              <a:gd name="T27" fmla="*/ 29249 h 49"/>
              <a:gd name="T28" fmla="*/ 39030 w 69"/>
              <a:gd name="T29" fmla="*/ 25999 h 49"/>
              <a:gd name="T30" fmla="*/ 32786 w 69"/>
              <a:gd name="T31" fmla="*/ 22749 h 49"/>
              <a:gd name="T32" fmla="*/ 26541 w 69"/>
              <a:gd name="T33" fmla="*/ 21124 h 49"/>
              <a:gd name="T34" fmla="*/ 26541 w 69"/>
              <a:gd name="T35" fmla="*/ 21124 h 49"/>
              <a:gd name="T36" fmla="*/ 17173 w 69"/>
              <a:gd name="T37" fmla="*/ 25999 h 49"/>
              <a:gd name="T38" fmla="*/ 7806 w 69"/>
              <a:gd name="T39" fmla="*/ 30874 h 49"/>
              <a:gd name="T40" fmla="*/ 1561 w 69"/>
              <a:gd name="T41" fmla="*/ 38999 h 49"/>
              <a:gd name="T42" fmla="*/ 0 w 69"/>
              <a:gd name="T43" fmla="*/ 51999 h 49"/>
              <a:gd name="T44" fmla="*/ 0 w 69"/>
              <a:gd name="T45" fmla="*/ 51999 h 49"/>
              <a:gd name="T46" fmla="*/ 1561 w 69"/>
              <a:gd name="T47" fmla="*/ 61748 h 49"/>
              <a:gd name="T48" fmla="*/ 7806 w 69"/>
              <a:gd name="T49" fmla="*/ 71498 h 49"/>
              <a:gd name="T50" fmla="*/ 17173 w 69"/>
              <a:gd name="T51" fmla="*/ 77998 h 49"/>
              <a:gd name="T52" fmla="*/ 26541 w 69"/>
              <a:gd name="T53" fmla="*/ 79623 h 49"/>
              <a:gd name="T54" fmla="*/ 68694 w 69"/>
              <a:gd name="T55" fmla="*/ 79623 h 49"/>
              <a:gd name="T56" fmla="*/ 68694 w 69"/>
              <a:gd name="T57" fmla="*/ 79623 h 49"/>
              <a:gd name="T58" fmla="*/ 76500 w 69"/>
              <a:gd name="T59" fmla="*/ 79623 h 49"/>
              <a:gd name="T60" fmla="*/ 84306 w 69"/>
              <a:gd name="T61" fmla="*/ 74748 h 49"/>
              <a:gd name="T62" fmla="*/ 90551 w 69"/>
              <a:gd name="T63" fmla="*/ 73123 h 49"/>
              <a:gd name="T64" fmla="*/ 96795 w 69"/>
              <a:gd name="T65" fmla="*/ 68248 h 49"/>
              <a:gd name="T66" fmla="*/ 101479 w 69"/>
              <a:gd name="T67" fmla="*/ 61748 h 49"/>
              <a:gd name="T68" fmla="*/ 103040 w 69"/>
              <a:gd name="T69" fmla="*/ 55249 h 49"/>
              <a:gd name="T70" fmla="*/ 107724 w 69"/>
              <a:gd name="T71" fmla="*/ 47124 h 49"/>
              <a:gd name="T72" fmla="*/ 107724 w 69"/>
              <a:gd name="T73" fmla="*/ 38999 h 49"/>
              <a:gd name="T74" fmla="*/ 107724 w 69"/>
              <a:gd name="T75" fmla="*/ 38999 h 49"/>
              <a:gd name="T76" fmla="*/ 107724 w 69"/>
              <a:gd name="T77" fmla="*/ 30874 h 49"/>
              <a:gd name="T78" fmla="*/ 103040 w 69"/>
              <a:gd name="T79" fmla="*/ 22749 h 49"/>
              <a:gd name="T80" fmla="*/ 101479 w 69"/>
              <a:gd name="T81" fmla="*/ 17875 h 49"/>
              <a:gd name="T82" fmla="*/ 96795 w 69"/>
              <a:gd name="T83" fmla="*/ 11375 h 49"/>
              <a:gd name="T84" fmla="*/ 90551 w 69"/>
              <a:gd name="T85" fmla="*/ 4875 h 49"/>
              <a:gd name="T86" fmla="*/ 84306 w 69"/>
              <a:gd name="T87" fmla="*/ 3250 h 49"/>
              <a:gd name="T88" fmla="*/ 76500 w 69"/>
              <a:gd name="T89" fmla="*/ 0 h 49"/>
              <a:gd name="T90" fmla="*/ 68694 w 69"/>
              <a:gd name="T91" fmla="*/ 0 h 49"/>
              <a:gd name="T92" fmla="*/ 68694 w 69"/>
              <a:gd name="T93" fmla="*/ 0 h 4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69" h="49">
                <a:moveTo>
                  <a:pt x="44" y="0"/>
                </a:moveTo>
                <a:lnTo>
                  <a:pt x="44" y="0"/>
                </a:lnTo>
                <a:lnTo>
                  <a:pt x="39" y="1"/>
                </a:lnTo>
                <a:lnTo>
                  <a:pt x="33" y="2"/>
                </a:lnTo>
                <a:lnTo>
                  <a:pt x="29" y="6"/>
                </a:lnTo>
                <a:lnTo>
                  <a:pt x="25" y="10"/>
                </a:lnTo>
                <a:lnTo>
                  <a:pt x="29" y="12"/>
                </a:lnTo>
                <a:lnTo>
                  <a:pt x="32" y="14"/>
                </a:lnTo>
                <a:lnTo>
                  <a:pt x="36" y="19"/>
                </a:lnTo>
                <a:lnTo>
                  <a:pt x="32" y="23"/>
                </a:lnTo>
                <a:lnTo>
                  <a:pt x="28" y="18"/>
                </a:lnTo>
                <a:lnTo>
                  <a:pt x="25" y="16"/>
                </a:lnTo>
                <a:lnTo>
                  <a:pt x="21" y="14"/>
                </a:lnTo>
                <a:lnTo>
                  <a:pt x="17" y="13"/>
                </a:lnTo>
                <a:lnTo>
                  <a:pt x="11" y="16"/>
                </a:lnTo>
                <a:lnTo>
                  <a:pt x="5" y="19"/>
                </a:lnTo>
                <a:lnTo>
                  <a:pt x="1" y="24"/>
                </a:lnTo>
                <a:lnTo>
                  <a:pt x="0" y="32"/>
                </a:lnTo>
                <a:lnTo>
                  <a:pt x="1" y="38"/>
                </a:lnTo>
                <a:lnTo>
                  <a:pt x="5" y="44"/>
                </a:lnTo>
                <a:lnTo>
                  <a:pt x="11" y="48"/>
                </a:lnTo>
                <a:lnTo>
                  <a:pt x="17" y="49"/>
                </a:lnTo>
                <a:lnTo>
                  <a:pt x="44" y="49"/>
                </a:lnTo>
                <a:lnTo>
                  <a:pt x="49" y="49"/>
                </a:lnTo>
                <a:lnTo>
                  <a:pt x="54" y="46"/>
                </a:lnTo>
                <a:lnTo>
                  <a:pt x="58" y="45"/>
                </a:lnTo>
                <a:lnTo>
                  <a:pt x="62" y="42"/>
                </a:lnTo>
                <a:lnTo>
                  <a:pt x="65" y="38"/>
                </a:lnTo>
                <a:lnTo>
                  <a:pt x="66" y="34"/>
                </a:lnTo>
                <a:lnTo>
                  <a:pt x="69" y="29"/>
                </a:lnTo>
                <a:lnTo>
                  <a:pt x="69" y="24"/>
                </a:lnTo>
                <a:lnTo>
                  <a:pt x="69" y="19"/>
                </a:lnTo>
                <a:lnTo>
                  <a:pt x="66" y="14"/>
                </a:lnTo>
                <a:lnTo>
                  <a:pt x="65" y="11"/>
                </a:lnTo>
                <a:lnTo>
                  <a:pt x="62" y="7"/>
                </a:lnTo>
                <a:lnTo>
                  <a:pt x="58" y="3"/>
                </a:lnTo>
                <a:lnTo>
                  <a:pt x="54" y="2"/>
                </a:lnTo>
                <a:lnTo>
                  <a:pt x="49" y="0"/>
                </a:lnTo>
                <a:lnTo>
                  <a:pt x="44"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216" name="Freeform 211">
            <a:extLst>
              <a:ext uri="{FF2B5EF4-FFF2-40B4-BE49-F238E27FC236}">
                <a16:creationId xmlns:a16="http://schemas.microsoft.com/office/drawing/2014/main" id="{3C785837-6576-47AB-82AE-1EFAFB9BDEA5}"/>
              </a:ext>
            </a:extLst>
          </p:cNvPr>
          <p:cNvSpPr>
            <a:spLocks/>
          </p:cNvSpPr>
          <p:nvPr/>
        </p:nvSpPr>
        <p:spPr bwMode="auto">
          <a:xfrm>
            <a:off x="10151534" y="5096934"/>
            <a:ext cx="207433" cy="198967"/>
          </a:xfrm>
          <a:custGeom>
            <a:avLst/>
            <a:gdLst>
              <a:gd name="T0" fmla="*/ 76499 w 99"/>
              <a:gd name="T1" fmla="*/ 0 h 98"/>
              <a:gd name="T2" fmla="*/ 48398 w 99"/>
              <a:gd name="T3" fmla="*/ 4588 h 98"/>
              <a:gd name="T4" fmla="*/ 23418 w 99"/>
              <a:gd name="T5" fmla="*/ 21411 h 98"/>
              <a:gd name="T6" fmla="*/ 7806 w 99"/>
              <a:gd name="T7" fmla="*/ 51997 h 98"/>
              <a:gd name="T8" fmla="*/ 32785 w 99"/>
              <a:gd name="T9" fmla="*/ 30587 h 98"/>
              <a:gd name="T10" fmla="*/ 42153 w 99"/>
              <a:gd name="T11" fmla="*/ 24469 h 98"/>
              <a:gd name="T12" fmla="*/ 65571 w 99"/>
              <a:gd name="T13" fmla="*/ 16823 h 98"/>
              <a:gd name="T14" fmla="*/ 76499 w 99"/>
              <a:gd name="T15" fmla="*/ 13764 h 98"/>
              <a:gd name="T16" fmla="*/ 99918 w 99"/>
              <a:gd name="T17" fmla="*/ 19881 h 98"/>
              <a:gd name="T18" fmla="*/ 121775 w 99"/>
              <a:gd name="T19" fmla="*/ 30587 h 98"/>
              <a:gd name="T20" fmla="*/ 132703 w 99"/>
              <a:gd name="T21" fmla="*/ 51997 h 98"/>
              <a:gd name="T22" fmla="*/ 138948 w 99"/>
              <a:gd name="T23" fmla="*/ 74938 h 98"/>
              <a:gd name="T24" fmla="*/ 135825 w 99"/>
              <a:gd name="T25" fmla="*/ 85643 h 98"/>
              <a:gd name="T26" fmla="*/ 129581 w 99"/>
              <a:gd name="T27" fmla="*/ 108583 h 98"/>
              <a:gd name="T28" fmla="*/ 110846 w 99"/>
              <a:gd name="T29" fmla="*/ 125406 h 98"/>
              <a:gd name="T30" fmla="*/ 88989 w 99"/>
              <a:gd name="T31" fmla="*/ 133052 h 98"/>
              <a:gd name="T32" fmla="*/ 76499 w 99"/>
              <a:gd name="T33" fmla="*/ 134582 h 98"/>
              <a:gd name="T34" fmla="*/ 53081 w 99"/>
              <a:gd name="T35" fmla="*/ 129994 h 98"/>
              <a:gd name="T36" fmla="*/ 32785 w 99"/>
              <a:gd name="T37" fmla="*/ 117759 h 98"/>
              <a:gd name="T38" fmla="*/ 20296 w 99"/>
              <a:gd name="T39" fmla="*/ 97878 h 98"/>
              <a:gd name="T40" fmla="*/ 15612 w 99"/>
              <a:gd name="T41" fmla="*/ 74938 h 98"/>
              <a:gd name="T42" fmla="*/ 0 w 99"/>
              <a:gd name="T43" fmla="*/ 74938 h 98"/>
              <a:gd name="T44" fmla="*/ 6245 w 99"/>
              <a:gd name="T45" fmla="*/ 105524 h 98"/>
              <a:gd name="T46" fmla="*/ 23418 w 99"/>
              <a:gd name="T47" fmla="*/ 126935 h 98"/>
              <a:gd name="T48" fmla="*/ 45275 w 99"/>
              <a:gd name="T49" fmla="*/ 143758 h 98"/>
              <a:gd name="T50" fmla="*/ 76499 w 99"/>
              <a:gd name="T51" fmla="*/ 149875 h 98"/>
              <a:gd name="T52" fmla="*/ 92112 w 99"/>
              <a:gd name="T53" fmla="*/ 148346 h 98"/>
              <a:gd name="T54" fmla="*/ 118652 w 99"/>
              <a:gd name="T55" fmla="*/ 137640 h 98"/>
              <a:gd name="T56" fmla="*/ 140509 w 99"/>
              <a:gd name="T57" fmla="*/ 116230 h 98"/>
              <a:gd name="T58" fmla="*/ 151438 w 99"/>
              <a:gd name="T59" fmla="*/ 90231 h 98"/>
              <a:gd name="T60" fmla="*/ 154560 w 99"/>
              <a:gd name="T61" fmla="*/ 74938 h 98"/>
              <a:gd name="T62" fmla="*/ 148315 w 99"/>
              <a:gd name="T63" fmla="*/ 44351 h 98"/>
              <a:gd name="T64" fmla="*/ 131142 w 99"/>
              <a:gd name="T65" fmla="*/ 21411 h 98"/>
              <a:gd name="T66" fmla="*/ 107724 w 99"/>
              <a:gd name="T67" fmla="*/ 4588 h 98"/>
              <a:gd name="T68" fmla="*/ 76499 w 99"/>
              <a:gd name="T69" fmla="*/ 0 h 9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99" h="98">
                <a:moveTo>
                  <a:pt x="49" y="0"/>
                </a:moveTo>
                <a:lnTo>
                  <a:pt x="49" y="0"/>
                </a:lnTo>
                <a:lnTo>
                  <a:pt x="39" y="1"/>
                </a:lnTo>
                <a:lnTo>
                  <a:pt x="31" y="3"/>
                </a:lnTo>
                <a:lnTo>
                  <a:pt x="22" y="8"/>
                </a:lnTo>
                <a:lnTo>
                  <a:pt x="15" y="14"/>
                </a:lnTo>
                <a:lnTo>
                  <a:pt x="5" y="4"/>
                </a:lnTo>
                <a:lnTo>
                  <a:pt x="5" y="34"/>
                </a:lnTo>
                <a:lnTo>
                  <a:pt x="34" y="34"/>
                </a:lnTo>
                <a:lnTo>
                  <a:pt x="21" y="20"/>
                </a:lnTo>
                <a:lnTo>
                  <a:pt x="27" y="16"/>
                </a:lnTo>
                <a:lnTo>
                  <a:pt x="34" y="12"/>
                </a:lnTo>
                <a:lnTo>
                  <a:pt x="42" y="11"/>
                </a:lnTo>
                <a:lnTo>
                  <a:pt x="49" y="9"/>
                </a:lnTo>
                <a:lnTo>
                  <a:pt x="57" y="11"/>
                </a:lnTo>
                <a:lnTo>
                  <a:pt x="64" y="13"/>
                </a:lnTo>
                <a:lnTo>
                  <a:pt x="71" y="16"/>
                </a:lnTo>
                <a:lnTo>
                  <a:pt x="78" y="20"/>
                </a:lnTo>
                <a:lnTo>
                  <a:pt x="83" y="27"/>
                </a:lnTo>
                <a:lnTo>
                  <a:pt x="85" y="34"/>
                </a:lnTo>
                <a:lnTo>
                  <a:pt x="87" y="41"/>
                </a:lnTo>
                <a:lnTo>
                  <a:pt x="89" y="49"/>
                </a:lnTo>
                <a:lnTo>
                  <a:pt x="87" y="56"/>
                </a:lnTo>
                <a:lnTo>
                  <a:pt x="85" y="64"/>
                </a:lnTo>
                <a:lnTo>
                  <a:pt x="83" y="71"/>
                </a:lnTo>
                <a:lnTo>
                  <a:pt x="78" y="77"/>
                </a:lnTo>
                <a:lnTo>
                  <a:pt x="71" y="82"/>
                </a:lnTo>
                <a:lnTo>
                  <a:pt x="64" y="85"/>
                </a:lnTo>
                <a:lnTo>
                  <a:pt x="57" y="87"/>
                </a:lnTo>
                <a:lnTo>
                  <a:pt x="49" y="88"/>
                </a:lnTo>
                <a:lnTo>
                  <a:pt x="42" y="87"/>
                </a:lnTo>
                <a:lnTo>
                  <a:pt x="34" y="85"/>
                </a:lnTo>
                <a:lnTo>
                  <a:pt x="27" y="82"/>
                </a:lnTo>
                <a:lnTo>
                  <a:pt x="21" y="77"/>
                </a:lnTo>
                <a:lnTo>
                  <a:pt x="16" y="71"/>
                </a:lnTo>
                <a:lnTo>
                  <a:pt x="13" y="64"/>
                </a:lnTo>
                <a:lnTo>
                  <a:pt x="11" y="56"/>
                </a:lnTo>
                <a:lnTo>
                  <a:pt x="10" y="49"/>
                </a:lnTo>
                <a:lnTo>
                  <a:pt x="0" y="49"/>
                </a:lnTo>
                <a:lnTo>
                  <a:pt x="1" y="59"/>
                </a:lnTo>
                <a:lnTo>
                  <a:pt x="4" y="69"/>
                </a:lnTo>
                <a:lnTo>
                  <a:pt x="9" y="76"/>
                </a:lnTo>
                <a:lnTo>
                  <a:pt x="15" y="83"/>
                </a:lnTo>
                <a:lnTo>
                  <a:pt x="22" y="90"/>
                </a:lnTo>
                <a:lnTo>
                  <a:pt x="29" y="94"/>
                </a:lnTo>
                <a:lnTo>
                  <a:pt x="39" y="97"/>
                </a:lnTo>
                <a:lnTo>
                  <a:pt x="49" y="98"/>
                </a:lnTo>
                <a:lnTo>
                  <a:pt x="59" y="97"/>
                </a:lnTo>
                <a:lnTo>
                  <a:pt x="69" y="94"/>
                </a:lnTo>
                <a:lnTo>
                  <a:pt x="76" y="90"/>
                </a:lnTo>
                <a:lnTo>
                  <a:pt x="84" y="83"/>
                </a:lnTo>
                <a:lnTo>
                  <a:pt x="90" y="76"/>
                </a:lnTo>
                <a:lnTo>
                  <a:pt x="95" y="69"/>
                </a:lnTo>
                <a:lnTo>
                  <a:pt x="97" y="59"/>
                </a:lnTo>
                <a:lnTo>
                  <a:pt x="99" y="49"/>
                </a:lnTo>
                <a:lnTo>
                  <a:pt x="97" y="39"/>
                </a:lnTo>
                <a:lnTo>
                  <a:pt x="95" y="29"/>
                </a:lnTo>
                <a:lnTo>
                  <a:pt x="90" y="22"/>
                </a:lnTo>
                <a:lnTo>
                  <a:pt x="84" y="14"/>
                </a:lnTo>
                <a:lnTo>
                  <a:pt x="76" y="8"/>
                </a:lnTo>
                <a:lnTo>
                  <a:pt x="69" y="3"/>
                </a:lnTo>
                <a:lnTo>
                  <a:pt x="59" y="1"/>
                </a:lnTo>
                <a:lnTo>
                  <a:pt x="49"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217" name="Freeform 212">
            <a:extLst>
              <a:ext uri="{FF2B5EF4-FFF2-40B4-BE49-F238E27FC236}">
                <a16:creationId xmlns:a16="http://schemas.microsoft.com/office/drawing/2014/main" id="{B2EFA232-48FC-4DE1-B4D6-936DED0073AF}"/>
              </a:ext>
            </a:extLst>
          </p:cNvPr>
          <p:cNvSpPr>
            <a:spLocks/>
          </p:cNvSpPr>
          <p:nvPr/>
        </p:nvSpPr>
        <p:spPr bwMode="auto">
          <a:xfrm>
            <a:off x="10657418" y="5096934"/>
            <a:ext cx="194733" cy="99484"/>
          </a:xfrm>
          <a:custGeom>
            <a:avLst/>
            <a:gdLst>
              <a:gd name="T0" fmla="*/ 24980 w 93"/>
              <a:gd name="T1" fmla="*/ 30587 h 49"/>
              <a:gd name="T2" fmla="*/ 24980 w 93"/>
              <a:gd name="T3" fmla="*/ 30587 h 49"/>
              <a:gd name="T4" fmla="*/ 34347 w 93"/>
              <a:gd name="T5" fmla="*/ 24469 h 49"/>
              <a:gd name="T6" fmla="*/ 45276 w 93"/>
              <a:gd name="T7" fmla="*/ 18352 h 49"/>
              <a:gd name="T8" fmla="*/ 57765 w 93"/>
              <a:gd name="T9" fmla="*/ 16823 h 49"/>
              <a:gd name="T10" fmla="*/ 68694 w 93"/>
              <a:gd name="T11" fmla="*/ 13764 h 49"/>
              <a:gd name="T12" fmla="*/ 68694 w 93"/>
              <a:gd name="T13" fmla="*/ 13764 h 49"/>
              <a:gd name="T14" fmla="*/ 79623 w 93"/>
              <a:gd name="T15" fmla="*/ 16823 h 49"/>
              <a:gd name="T16" fmla="*/ 92112 w 93"/>
              <a:gd name="T17" fmla="*/ 19881 h 49"/>
              <a:gd name="T18" fmla="*/ 103041 w 93"/>
              <a:gd name="T19" fmla="*/ 24469 h 49"/>
              <a:gd name="T20" fmla="*/ 112408 w 93"/>
              <a:gd name="T21" fmla="*/ 30587 h 49"/>
              <a:gd name="T22" fmla="*/ 120214 w 93"/>
              <a:gd name="T23" fmla="*/ 41292 h 49"/>
              <a:gd name="T24" fmla="*/ 124898 w 93"/>
              <a:gd name="T25" fmla="*/ 51997 h 49"/>
              <a:gd name="T26" fmla="*/ 128021 w 93"/>
              <a:gd name="T27" fmla="*/ 62702 h 49"/>
              <a:gd name="T28" fmla="*/ 129582 w 93"/>
              <a:gd name="T29" fmla="*/ 74937 h 49"/>
              <a:gd name="T30" fmla="*/ 145194 w 93"/>
              <a:gd name="T31" fmla="*/ 74937 h 49"/>
              <a:gd name="T32" fmla="*/ 145194 w 93"/>
              <a:gd name="T33" fmla="*/ 74937 h 49"/>
              <a:gd name="T34" fmla="*/ 143633 w 93"/>
              <a:gd name="T35" fmla="*/ 59644 h 49"/>
              <a:gd name="T36" fmla="*/ 140510 w 93"/>
              <a:gd name="T37" fmla="*/ 44350 h 49"/>
              <a:gd name="T38" fmla="*/ 132704 w 93"/>
              <a:gd name="T39" fmla="*/ 33645 h 49"/>
              <a:gd name="T40" fmla="*/ 123337 w 93"/>
              <a:gd name="T41" fmla="*/ 21411 h 49"/>
              <a:gd name="T42" fmla="*/ 110847 w 93"/>
              <a:gd name="T43" fmla="*/ 12235 h 49"/>
              <a:gd name="T44" fmla="*/ 99918 w 93"/>
              <a:gd name="T45" fmla="*/ 4588 h 49"/>
              <a:gd name="T46" fmla="*/ 84306 w 93"/>
              <a:gd name="T47" fmla="*/ 1529 h 49"/>
              <a:gd name="T48" fmla="*/ 68694 w 93"/>
              <a:gd name="T49" fmla="*/ 0 h 49"/>
              <a:gd name="T50" fmla="*/ 68694 w 93"/>
              <a:gd name="T51" fmla="*/ 0 h 49"/>
              <a:gd name="T52" fmla="*/ 53082 w 93"/>
              <a:gd name="T53" fmla="*/ 1529 h 49"/>
              <a:gd name="T54" fmla="*/ 40592 w 93"/>
              <a:gd name="T55" fmla="*/ 4588 h 49"/>
              <a:gd name="T56" fmla="*/ 26541 w 93"/>
              <a:gd name="T57" fmla="*/ 12235 h 49"/>
              <a:gd name="T58" fmla="*/ 14051 w 93"/>
              <a:gd name="T59" fmla="*/ 21411 h 49"/>
              <a:gd name="T60" fmla="*/ 0 w 93"/>
              <a:gd name="T61" fmla="*/ 6117 h 49"/>
              <a:gd name="T62" fmla="*/ 0 w 93"/>
              <a:gd name="T63" fmla="*/ 51997 h 49"/>
              <a:gd name="T64" fmla="*/ 45276 w 93"/>
              <a:gd name="T65" fmla="*/ 51997 h 49"/>
              <a:gd name="T66" fmla="*/ 24980 w 93"/>
              <a:gd name="T67" fmla="*/ 30587 h 4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93" h="49">
                <a:moveTo>
                  <a:pt x="16" y="20"/>
                </a:moveTo>
                <a:lnTo>
                  <a:pt x="16" y="20"/>
                </a:lnTo>
                <a:lnTo>
                  <a:pt x="22" y="16"/>
                </a:lnTo>
                <a:lnTo>
                  <a:pt x="29" y="12"/>
                </a:lnTo>
                <a:lnTo>
                  <a:pt x="37" y="11"/>
                </a:lnTo>
                <a:lnTo>
                  <a:pt x="44" y="9"/>
                </a:lnTo>
                <a:lnTo>
                  <a:pt x="51" y="11"/>
                </a:lnTo>
                <a:lnTo>
                  <a:pt x="59" y="13"/>
                </a:lnTo>
                <a:lnTo>
                  <a:pt x="66" y="16"/>
                </a:lnTo>
                <a:lnTo>
                  <a:pt x="72" y="20"/>
                </a:lnTo>
                <a:lnTo>
                  <a:pt x="77" y="27"/>
                </a:lnTo>
                <a:lnTo>
                  <a:pt x="80" y="34"/>
                </a:lnTo>
                <a:lnTo>
                  <a:pt x="82" y="41"/>
                </a:lnTo>
                <a:lnTo>
                  <a:pt x="83" y="49"/>
                </a:lnTo>
                <a:lnTo>
                  <a:pt x="93" y="49"/>
                </a:lnTo>
                <a:lnTo>
                  <a:pt x="92" y="39"/>
                </a:lnTo>
                <a:lnTo>
                  <a:pt x="90" y="29"/>
                </a:lnTo>
                <a:lnTo>
                  <a:pt x="85" y="22"/>
                </a:lnTo>
                <a:lnTo>
                  <a:pt x="79" y="14"/>
                </a:lnTo>
                <a:lnTo>
                  <a:pt x="71" y="8"/>
                </a:lnTo>
                <a:lnTo>
                  <a:pt x="64" y="3"/>
                </a:lnTo>
                <a:lnTo>
                  <a:pt x="54" y="1"/>
                </a:lnTo>
                <a:lnTo>
                  <a:pt x="44" y="0"/>
                </a:lnTo>
                <a:lnTo>
                  <a:pt x="34" y="1"/>
                </a:lnTo>
                <a:lnTo>
                  <a:pt x="26" y="3"/>
                </a:lnTo>
                <a:lnTo>
                  <a:pt x="17" y="8"/>
                </a:lnTo>
                <a:lnTo>
                  <a:pt x="9" y="14"/>
                </a:lnTo>
                <a:lnTo>
                  <a:pt x="0" y="4"/>
                </a:lnTo>
                <a:lnTo>
                  <a:pt x="0" y="34"/>
                </a:lnTo>
                <a:lnTo>
                  <a:pt x="29" y="34"/>
                </a:lnTo>
                <a:lnTo>
                  <a:pt x="16" y="2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218" name="Freeform 213">
            <a:extLst>
              <a:ext uri="{FF2B5EF4-FFF2-40B4-BE49-F238E27FC236}">
                <a16:creationId xmlns:a16="http://schemas.microsoft.com/office/drawing/2014/main" id="{E1DC2D0A-6C07-46F0-8A03-BD81B001DC2B}"/>
              </a:ext>
            </a:extLst>
          </p:cNvPr>
          <p:cNvSpPr>
            <a:spLocks/>
          </p:cNvSpPr>
          <p:nvPr/>
        </p:nvSpPr>
        <p:spPr bwMode="auto">
          <a:xfrm>
            <a:off x="10644718" y="5196417"/>
            <a:ext cx="194733" cy="99483"/>
          </a:xfrm>
          <a:custGeom>
            <a:avLst/>
            <a:gdLst>
              <a:gd name="T0" fmla="*/ 120214 w 93"/>
              <a:gd name="T1" fmla="*/ 42821 h 49"/>
              <a:gd name="T2" fmla="*/ 120214 w 93"/>
              <a:gd name="T3" fmla="*/ 42821 h 49"/>
              <a:gd name="T4" fmla="*/ 110847 w 93"/>
              <a:gd name="T5" fmla="*/ 50468 h 49"/>
              <a:gd name="T6" fmla="*/ 99918 w 93"/>
              <a:gd name="T7" fmla="*/ 56585 h 49"/>
              <a:gd name="T8" fmla="*/ 87429 w 93"/>
              <a:gd name="T9" fmla="*/ 58114 h 49"/>
              <a:gd name="T10" fmla="*/ 76500 w 93"/>
              <a:gd name="T11" fmla="*/ 59644 h 49"/>
              <a:gd name="T12" fmla="*/ 76500 w 93"/>
              <a:gd name="T13" fmla="*/ 59644 h 49"/>
              <a:gd name="T14" fmla="*/ 65571 w 93"/>
              <a:gd name="T15" fmla="*/ 58114 h 49"/>
              <a:gd name="T16" fmla="*/ 53082 w 93"/>
              <a:gd name="T17" fmla="*/ 55056 h 49"/>
              <a:gd name="T18" fmla="*/ 42153 w 93"/>
              <a:gd name="T19" fmla="*/ 50468 h 49"/>
              <a:gd name="T20" fmla="*/ 32786 w 93"/>
              <a:gd name="T21" fmla="*/ 42821 h 49"/>
              <a:gd name="T22" fmla="*/ 24980 w 93"/>
              <a:gd name="T23" fmla="*/ 33645 h 49"/>
              <a:gd name="T24" fmla="*/ 20296 w 93"/>
              <a:gd name="T25" fmla="*/ 22940 h 49"/>
              <a:gd name="T26" fmla="*/ 17173 w 93"/>
              <a:gd name="T27" fmla="*/ 10705 h 49"/>
              <a:gd name="T28" fmla="*/ 15612 w 93"/>
              <a:gd name="T29" fmla="*/ 0 h 49"/>
              <a:gd name="T30" fmla="*/ 0 w 93"/>
              <a:gd name="T31" fmla="*/ 0 h 49"/>
              <a:gd name="T32" fmla="*/ 0 w 93"/>
              <a:gd name="T33" fmla="*/ 0 h 49"/>
              <a:gd name="T34" fmla="*/ 1561 w 93"/>
              <a:gd name="T35" fmla="*/ 15293 h 49"/>
              <a:gd name="T36" fmla="*/ 4684 w 93"/>
              <a:gd name="T37" fmla="*/ 30587 h 49"/>
              <a:gd name="T38" fmla="*/ 12490 w 93"/>
              <a:gd name="T39" fmla="*/ 41292 h 49"/>
              <a:gd name="T40" fmla="*/ 21857 w 93"/>
              <a:gd name="T41" fmla="*/ 51997 h 49"/>
              <a:gd name="T42" fmla="*/ 34347 w 93"/>
              <a:gd name="T43" fmla="*/ 62702 h 49"/>
              <a:gd name="T44" fmla="*/ 45276 w 93"/>
              <a:gd name="T45" fmla="*/ 68820 h 49"/>
              <a:gd name="T46" fmla="*/ 60888 w 93"/>
              <a:gd name="T47" fmla="*/ 73408 h 49"/>
              <a:gd name="T48" fmla="*/ 76500 w 93"/>
              <a:gd name="T49" fmla="*/ 74937 h 49"/>
              <a:gd name="T50" fmla="*/ 76500 w 93"/>
              <a:gd name="T51" fmla="*/ 74937 h 49"/>
              <a:gd name="T52" fmla="*/ 92112 w 93"/>
              <a:gd name="T53" fmla="*/ 73408 h 49"/>
              <a:gd name="T54" fmla="*/ 106163 w 93"/>
              <a:gd name="T55" fmla="*/ 68820 h 49"/>
              <a:gd name="T56" fmla="*/ 118653 w 93"/>
              <a:gd name="T57" fmla="*/ 62702 h 49"/>
              <a:gd name="T58" fmla="*/ 131143 w 93"/>
              <a:gd name="T59" fmla="*/ 51997 h 49"/>
              <a:gd name="T60" fmla="*/ 145194 w 93"/>
              <a:gd name="T61" fmla="*/ 67290 h 49"/>
              <a:gd name="T62" fmla="*/ 145194 w 93"/>
              <a:gd name="T63" fmla="*/ 22940 h 49"/>
              <a:gd name="T64" fmla="*/ 99918 w 93"/>
              <a:gd name="T65" fmla="*/ 22940 h 49"/>
              <a:gd name="T66" fmla="*/ 120214 w 93"/>
              <a:gd name="T67" fmla="*/ 42821 h 4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93" h="49">
                <a:moveTo>
                  <a:pt x="77" y="28"/>
                </a:moveTo>
                <a:lnTo>
                  <a:pt x="77" y="28"/>
                </a:lnTo>
                <a:lnTo>
                  <a:pt x="71" y="33"/>
                </a:lnTo>
                <a:lnTo>
                  <a:pt x="64" y="37"/>
                </a:lnTo>
                <a:lnTo>
                  <a:pt x="56" y="38"/>
                </a:lnTo>
                <a:lnTo>
                  <a:pt x="49" y="39"/>
                </a:lnTo>
                <a:lnTo>
                  <a:pt x="42" y="38"/>
                </a:lnTo>
                <a:lnTo>
                  <a:pt x="34" y="36"/>
                </a:lnTo>
                <a:lnTo>
                  <a:pt x="27" y="33"/>
                </a:lnTo>
                <a:lnTo>
                  <a:pt x="21" y="28"/>
                </a:lnTo>
                <a:lnTo>
                  <a:pt x="16" y="22"/>
                </a:lnTo>
                <a:lnTo>
                  <a:pt x="13" y="15"/>
                </a:lnTo>
                <a:lnTo>
                  <a:pt x="11" y="7"/>
                </a:lnTo>
                <a:lnTo>
                  <a:pt x="10" y="0"/>
                </a:lnTo>
                <a:lnTo>
                  <a:pt x="0" y="0"/>
                </a:lnTo>
                <a:lnTo>
                  <a:pt x="1" y="10"/>
                </a:lnTo>
                <a:lnTo>
                  <a:pt x="3" y="20"/>
                </a:lnTo>
                <a:lnTo>
                  <a:pt x="8" y="27"/>
                </a:lnTo>
                <a:lnTo>
                  <a:pt x="14" y="34"/>
                </a:lnTo>
                <a:lnTo>
                  <a:pt x="22" y="41"/>
                </a:lnTo>
                <a:lnTo>
                  <a:pt x="29" y="45"/>
                </a:lnTo>
                <a:lnTo>
                  <a:pt x="39" y="48"/>
                </a:lnTo>
                <a:lnTo>
                  <a:pt x="49" y="49"/>
                </a:lnTo>
                <a:lnTo>
                  <a:pt x="59" y="48"/>
                </a:lnTo>
                <a:lnTo>
                  <a:pt x="68" y="45"/>
                </a:lnTo>
                <a:lnTo>
                  <a:pt x="76" y="41"/>
                </a:lnTo>
                <a:lnTo>
                  <a:pt x="84" y="34"/>
                </a:lnTo>
                <a:lnTo>
                  <a:pt x="93" y="44"/>
                </a:lnTo>
                <a:lnTo>
                  <a:pt x="93" y="15"/>
                </a:lnTo>
                <a:lnTo>
                  <a:pt x="64" y="15"/>
                </a:lnTo>
                <a:lnTo>
                  <a:pt x="77" y="28"/>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219" name="Freeform 214">
            <a:extLst>
              <a:ext uri="{FF2B5EF4-FFF2-40B4-BE49-F238E27FC236}">
                <a16:creationId xmlns:a16="http://schemas.microsoft.com/office/drawing/2014/main" id="{5FF1C21A-0D0F-4AAC-BF33-64A223ADCFF1}"/>
              </a:ext>
            </a:extLst>
          </p:cNvPr>
          <p:cNvSpPr>
            <a:spLocks/>
          </p:cNvSpPr>
          <p:nvPr/>
        </p:nvSpPr>
        <p:spPr bwMode="auto">
          <a:xfrm>
            <a:off x="10727267" y="5177367"/>
            <a:ext cx="42333" cy="38100"/>
          </a:xfrm>
          <a:custGeom>
            <a:avLst/>
            <a:gdLst>
              <a:gd name="T0" fmla="*/ 0 w 20"/>
              <a:gd name="T1" fmla="*/ 14051 h 20"/>
              <a:gd name="T2" fmla="*/ 0 w 20"/>
              <a:gd name="T3" fmla="*/ 14051 h 20"/>
              <a:gd name="T4" fmla="*/ 1639 w 20"/>
              <a:gd name="T5" fmla="*/ 19671 h 20"/>
              <a:gd name="T6" fmla="*/ 4918 w 20"/>
              <a:gd name="T7" fmla="*/ 23887 h 20"/>
              <a:gd name="T8" fmla="*/ 9836 w 20"/>
              <a:gd name="T9" fmla="*/ 25292 h 20"/>
              <a:gd name="T10" fmla="*/ 16394 w 20"/>
              <a:gd name="T11" fmla="*/ 28102 h 20"/>
              <a:gd name="T12" fmla="*/ 16394 w 20"/>
              <a:gd name="T13" fmla="*/ 28102 h 20"/>
              <a:gd name="T14" fmla="*/ 22951 w 20"/>
              <a:gd name="T15" fmla="*/ 25292 h 20"/>
              <a:gd name="T16" fmla="*/ 27869 w 20"/>
              <a:gd name="T17" fmla="*/ 23887 h 20"/>
              <a:gd name="T18" fmla="*/ 31148 w 20"/>
              <a:gd name="T19" fmla="*/ 19671 h 20"/>
              <a:gd name="T20" fmla="*/ 32787 w 20"/>
              <a:gd name="T21" fmla="*/ 14051 h 20"/>
              <a:gd name="T22" fmla="*/ 32787 w 20"/>
              <a:gd name="T23" fmla="*/ 14051 h 20"/>
              <a:gd name="T24" fmla="*/ 31148 w 20"/>
              <a:gd name="T25" fmla="*/ 8431 h 20"/>
              <a:gd name="T26" fmla="*/ 27869 w 20"/>
              <a:gd name="T27" fmla="*/ 2810 h 20"/>
              <a:gd name="T28" fmla="*/ 22951 w 20"/>
              <a:gd name="T29" fmla="*/ 1405 h 20"/>
              <a:gd name="T30" fmla="*/ 16394 w 20"/>
              <a:gd name="T31" fmla="*/ 0 h 20"/>
              <a:gd name="T32" fmla="*/ 16394 w 20"/>
              <a:gd name="T33" fmla="*/ 0 h 20"/>
              <a:gd name="T34" fmla="*/ 9836 w 20"/>
              <a:gd name="T35" fmla="*/ 1405 h 20"/>
              <a:gd name="T36" fmla="*/ 4918 w 20"/>
              <a:gd name="T37" fmla="*/ 2810 h 20"/>
              <a:gd name="T38" fmla="*/ 1639 w 20"/>
              <a:gd name="T39" fmla="*/ 8431 h 20"/>
              <a:gd name="T40" fmla="*/ 0 w 20"/>
              <a:gd name="T41" fmla="*/ 14051 h 20"/>
              <a:gd name="T42" fmla="*/ 0 w 20"/>
              <a:gd name="T43" fmla="*/ 14051 h 2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0" h="20">
                <a:moveTo>
                  <a:pt x="0" y="10"/>
                </a:moveTo>
                <a:lnTo>
                  <a:pt x="0" y="10"/>
                </a:lnTo>
                <a:lnTo>
                  <a:pt x="1" y="14"/>
                </a:lnTo>
                <a:lnTo>
                  <a:pt x="3" y="17"/>
                </a:lnTo>
                <a:lnTo>
                  <a:pt x="6" y="18"/>
                </a:lnTo>
                <a:lnTo>
                  <a:pt x="10" y="20"/>
                </a:lnTo>
                <a:lnTo>
                  <a:pt x="14" y="18"/>
                </a:lnTo>
                <a:lnTo>
                  <a:pt x="17" y="17"/>
                </a:lnTo>
                <a:lnTo>
                  <a:pt x="19" y="14"/>
                </a:lnTo>
                <a:lnTo>
                  <a:pt x="20" y="10"/>
                </a:lnTo>
                <a:lnTo>
                  <a:pt x="19" y="6"/>
                </a:lnTo>
                <a:lnTo>
                  <a:pt x="17" y="2"/>
                </a:lnTo>
                <a:lnTo>
                  <a:pt x="14" y="1"/>
                </a:lnTo>
                <a:lnTo>
                  <a:pt x="10" y="0"/>
                </a:lnTo>
                <a:lnTo>
                  <a:pt x="6" y="1"/>
                </a:lnTo>
                <a:lnTo>
                  <a:pt x="3" y="2"/>
                </a:lnTo>
                <a:lnTo>
                  <a:pt x="1" y="6"/>
                </a:lnTo>
                <a:lnTo>
                  <a:pt x="0" y="1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grpSp>
        <p:nvGrpSpPr>
          <p:cNvPr id="220" name="Group 219">
            <a:extLst>
              <a:ext uri="{FF2B5EF4-FFF2-40B4-BE49-F238E27FC236}">
                <a16:creationId xmlns:a16="http://schemas.microsoft.com/office/drawing/2014/main" id="{CDEF0318-3A77-45BA-8DC1-6B45A5276BF7}"/>
              </a:ext>
            </a:extLst>
          </p:cNvPr>
          <p:cNvGrpSpPr/>
          <p:nvPr/>
        </p:nvGrpSpPr>
        <p:grpSpPr>
          <a:xfrm>
            <a:off x="6711448" y="5584204"/>
            <a:ext cx="187344" cy="206080"/>
            <a:chOff x="5033586" y="4188153"/>
            <a:chExt cx="140508" cy="154560"/>
          </a:xfrm>
          <a:solidFill>
            <a:schemeClr val="tx1"/>
          </a:solidFill>
        </p:grpSpPr>
        <p:sp>
          <p:nvSpPr>
            <p:cNvPr id="221" name="Freeform 215">
              <a:extLst>
                <a:ext uri="{FF2B5EF4-FFF2-40B4-BE49-F238E27FC236}">
                  <a16:creationId xmlns:a16="http://schemas.microsoft.com/office/drawing/2014/main" id="{C1B65AC2-65F8-4C89-B2DF-E9A47E5916A0}"/>
                </a:ext>
              </a:extLst>
            </p:cNvPr>
            <p:cNvSpPr>
              <a:spLocks/>
            </p:cNvSpPr>
            <p:nvPr/>
          </p:nvSpPr>
          <p:spPr bwMode="auto">
            <a:xfrm>
              <a:off x="5033586" y="4230307"/>
              <a:ext cx="140508" cy="37468"/>
            </a:xfrm>
            <a:custGeom>
              <a:avLst/>
              <a:gdLst>
                <a:gd name="T0" fmla="*/ 45 w 89"/>
                <a:gd name="T1" fmla="*/ 10 h 25"/>
                <a:gd name="T2" fmla="*/ 45 w 89"/>
                <a:gd name="T3" fmla="*/ 10 h 25"/>
                <a:gd name="T4" fmla="*/ 30 w 89"/>
                <a:gd name="T5" fmla="*/ 8 h 25"/>
                <a:gd name="T6" fmla="*/ 18 w 89"/>
                <a:gd name="T7" fmla="*/ 7 h 25"/>
                <a:gd name="T8" fmla="*/ 8 w 89"/>
                <a:gd name="T9" fmla="*/ 4 h 25"/>
                <a:gd name="T10" fmla="*/ 0 w 89"/>
                <a:gd name="T11" fmla="*/ 0 h 25"/>
                <a:gd name="T12" fmla="*/ 0 w 89"/>
                <a:gd name="T13" fmla="*/ 10 h 25"/>
                <a:gd name="T14" fmla="*/ 0 w 89"/>
                <a:gd name="T15" fmla="*/ 10 h 25"/>
                <a:gd name="T16" fmla="*/ 0 w 89"/>
                <a:gd name="T17" fmla="*/ 11 h 25"/>
                <a:gd name="T18" fmla="*/ 3 w 89"/>
                <a:gd name="T19" fmla="*/ 13 h 25"/>
                <a:gd name="T20" fmla="*/ 5 w 89"/>
                <a:gd name="T21" fmla="*/ 16 h 25"/>
                <a:gd name="T22" fmla="*/ 10 w 89"/>
                <a:gd name="T23" fmla="*/ 18 h 25"/>
                <a:gd name="T24" fmla="*/ 16 w 89"/>
                <a:gd name="T25" fmla="*/ 21 h 25"/>
                <a:gd name="T26" fmla="*/ 24 w 89"/>
                <a:gd name="T27" fmla="*/ 23 h 25"/>
                <a:gd name="T28" fmla="*/ 34 w 89"/>
                <a:gd name="T29" fmla="*/ 25 h 25"/>
                <a:gd name="T30" fmla="*/ 45 w 89"/>
                <a:gd name="T31" fmla="*/ 25 h 25"/>
                <a:gd name="T32" fmla="*/ 45 w 89"/>
                <a:gd name="T33" fmla="*/ 25 h 25"/>
                <a:gd name="T34" fmla="*/ 56 w 89"/>
                <a:gd name="T35" fmla="*/ 25 h 25"/>
                <a:gd name="T36" fmla="*/ 66 w 89"/>
                <a:gd name="T37" fmla="*/ 23 h 25"/>
                <a:gd name="T38" fmla="*/ 73 w 89"/>
                <a:gd name="T39" fmla="*/ 21 h 25"/>
                <a:gd name="T40" fmla="*/ 79 w 89"/>
                <a:gd name="T41" fmla="*/ 18 h 25"/>
                <a:gd name="T42" fmla="*/ 84 w 89"/>
                <a:gd name="T43" fmla="*/ 16 h 25"/>
                <a:gd name="T44" fmla="*/ 87 w 89"/>
                <a:gd name="T45" fmla="*/ 13 h 25"/>
                <a:gd name="T46" fmla="*/ 89 w 89"/>
                <a:gd name="T47" fmla="*/ 11 h 25"/>
                <a:gd name="T48" fmla="*/ 89 w 89"/>
                <a:gd name="T49" fmla="*/ 10 h 25"/>
                <a:gd name="T50" fmla="*/ 89 w 89"/>
                <a:gd name="T51" fmla="*/ 0 h 25"/>
                <a:gd name="T52" fmla="*/ 89 w 89"/>
                <a:gd name="T53" fmla="*/ 0 h 25"/>
                <a:gd name="T54" fmla="*/ 82 w 89"/>
                <a:gd name="T55" fmla="*/ 4 h 25"/>
                <a:gd name="T56" fmla="*/ 72 w 89"/>
                <a:gd name="T57" fmla="*/ 7 h 25"/>
                <a:gd name="T58" fmla="*/ 59 w 89"/>
                <a:gd name="T59" fmla="*/ 8 h 25"/>
                <a:gd name="T60" fmla="*/ 45 w 89"/>
                <a:gd name="T61" fmla="*/ 10 h 25"/>
                <a:gd name="T62" fmla="*/ 45 w 89"/>
                <a:gd name="T63" fmla="*/ 1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9" h="25">
                  <a:moveTo>
                    <a:pt x="45" y="10"/>
                  </a:moveTo>
                  <a:lnTo>
                    <a:pt x="45" y="10"/>
                  </a:lnTo>
                  <a:lnTo>
                    <a:pt x="30" y="8"/>
                  </a:lnTo>
                  <a:lnTo>
                    <a:pt x="18" y="7"/>
                  </a:lnTo>
                  <a:lnTo>
                    <a:pt x="8" y="4"/>
                  </a:lnTo>
                  <a:lnTo>
                    <a:pt x="0" y="0"/>
                  </a:lnTo>
                  <a:lnTo>
                    <a:pt x="0" y="10"/>
                  </a:lnTo>
                  <a:lnTo>
                    <a:pt x="0" y="10"/>
                  </a:lnTo>
                  <a:lnTo>
                    <a:pt x="0" y="11"/>
                  </a:lnTo>
                  <a:lnTo>
                    <a:pt x="3" y="13"/>
                  </a:lnTo>
                  <a:lnTo>
                    <a:pt x="5" y="16"/>
                  </a:lnTo>
                  <a:lnTo>
                    <a:pt x="10" y="18"/>
                  </a:lnTo>
                  <a:lnTo>
                    <a:pt x="16" y="21"/>
                  </a:lnTo>
                  <a:lnTo>
                    <a:pt x="24" y="23"/>
                  </a:lnTo>
                  <a:lnTo>
                    <a:pt x="34" y="25"/>
                  </a:lnTo>
                  <a:lnTo>
                    <a:pt x="45" y="25"/>
                  </a:lnTo>
                  <a:lnTo>
                    <a:pt x="45" y="25"/>
                  </a:lnTo>
                  <a:lnTo>
                    <a:pt x="56" y="25"/>
                  </a:lnTo>
                  <a:lnTo>
                    <a:pt x="66" y="23"/>
                  </a:lnTo>
                  <a:lnTo>
                    <a:pt x="73" y="21"/>
                  </a:lnTo>
                  <a:lnTo>
                    <a:pt x="79" y="18"/>
                  </a:lnTo>
                  <a:lnTo>
                    <a:pt x="84" y="16"/>
                  </a:lnTo>
                  <a:lnTo>
                    <a:pt x="87" y="13"/>
                  </a:lnTo>
                  <a:lnTo>
                    <a:pt x="89" y="11"/>
                  </a:lnTo>
                  <a:lnTo>
                    <a:pt x="89" y="10"/>
                  </a:lnTo>
                  <a:lnTo>
                    <a:pt x="89" y="0"/>
                  </a:lnTo>
                  <a:lnTo>
                    <a:pt x="89" y="0"/>
                  </a:lnTo>
                  <a:lnTo>
                    <a:pt x="82" y="4"/>
                  </a:lnTo>
                  <a:lnTo>
                    <a:pt x="72" y="7"/>
                  </a:lnTo>
                  <a:lnTo>
                    <a:pt x="59" y="8"/>
                  </a:lnTo>
                  <a:lnTo>
                    <a:pt x="45" y="10"/>
                  </a:lnTo>
                  <a:lnTo>
                    <a:pt x="45"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a:p>
          </p:txBody>
        </p:sp>
        <p:sp>
          <p:nvSpPr>
            <p:cNvPr id="222" name="Freeform 216">
              <a:extLst>
                <a:ext uri="{FF2B5EF4-FFF2-40B4-BE49-F238E27FC236}">
                  <a16:creationId xmlns:a16="http://schemas.microsoft.com/office/drawing/2014/main" id="{6189E06E-5941-4082-B8EB-79DF6791967B}"/>
                </a:ext>
              </a:extLst>
            </p:cNvPr>
            <p:cNvSpPr>
              <a:spLocks/>
            </p:cNvSpPr>
            <p:nvPr/>
          </p:nvSpPr>
          <p:spPr bwMode="auto">
            <a:xfrm>
              <a:off x="5033586" y="4267775"/>
              <a:ext cx="140508" cy="37468"/>
            </a:xfrm>
            <a:custGeom>
              <a:avLst/>
              <a:gdLst>
                <a:gd name="T0" fmla="*/ 45 w 89"/>
                <a:gd name="T1" fmla="*/ 24 h 24"/>
                <a:gd name="T2" fmla="*/ 45 w 89"/>
                <a:gd name="T3" fmla="*/ 24 h 24"/>
                <a:gd name="T4" fmla="*/ 56 w 89"/>
                <a:gd name="T5" fmla="*/ 24 h 24"/>
                <a:gd name="T6" fmla="*/ 66 w 89"/>
                <a:gd name="T7" fmla="*/ 23 h 24"/>
                <a:gd name="T8" fmla="*/ 73 w 89"/>
                <a:gd name="T9" fmla="*/ 20 h 24"/>
                <a:gd name="T10" fmla="*/ 79 w 89"/>
                <a:gd name="T11" fmla="*/ 18 h 24"/>
                <a:gd name="T12" fmla="*/ 84 w 89"/>
                <a:gd name="T13" fmla="*/ 16 h 24"/>
                <a:gd name="T14" fmla="*/ 87 w 89"/>
                <a:gd name="T15" fmla="*/ 13 h 24"/>
                <a:gd name="T16" fmla="*/ 89 w 89"/>
                <a:gd name="T17" fmla="*/ 11 h 24"/>
                <a:gd name="T18" fmla="*/ 89 w 89"/>
                <a:gd name="T19" fmla="*/ 9 h 24"/>
                <a:gd name="T20" fmla="*/ 89 w 89"/>
                <a:gd name="T21" fmla="*/ 0 h 24"/>
                <a:gd name="T22" fmla="*/ 89 w 89"/>
                <a:gd name="T23" fmla="*/ 0 h 24"/>
                <a:gd name="T24" fmla="*/ 82 w 89"/>
                <a:gd name="T25" fmla="*/ 3 h 24"/>
                <a:gd name="T26" fmla="*/ 72 w 89"/>
                <a:gd name="T27" fmla="*/ 7 h 24"/>
                <a:gd name="T28" fmla="*/ 59 w 89"/>
                <a:gd name="T29" fmla="*/ 8 h 24"/>
                <a:gd name="T30" fmla="*/ 45 w 89"/>
                <a:gd name="T31" fmla="*/ 9 h 24"/>
                <a:gd name="T32" fmla="*/ 45 w 89"/>
                <a:gd name="T33" fmla="*/ 9 h 24"/>
                <a:gd name="T34" fmla="*/ 30 w 89"/>
                <a:gd name="T35" fmla="*/ 8 h 24"/>
                <a:gd name="T36" fmla="*/ 18 w 89"/>
                <a:gd name="T37" fmla="*/ 7 h 24"/>
                <a:gd name="T38" fmla="*/ 8 w 89"/>
                <a:gd name="T39" fmla="*/ 3 h 24"/>
                <a:gd name="T40" fmla="*/ 0 w 89"/>
                <a:gd name="T41" fmla="*/ 0 h 24"/>
                <a:gd name="T42" fmla="*/ 0 w 89"/>
                <a:gd name="T43" fmla="*/ 9 h 24"/>
                <a:gd name="T44" fmla="*/ 0 w 89"/>
                <a:gd name="T45" fmla="*/ 9 h 24"/>
                <a:gd name="T46" fmla="*/ 0 w 89"/>
                <a:gd name="T47" fmla="*/ 11 h 24"/>
                <a:gd name="T48" fmla="*/ 3 w 89"/>
                <a:gd name="T49" fmla="*/ 13 h 24"/>
                <a:gd name="T50" fmla="*/ 5 w 89"/>
                <a:gd name="T51" fmla="*/ 16 h 24"/>
                <a:gd name="T52" fmla="*/ 10 w 89"/>
                <a:gd name="T53" fmla="*/ 18 h 24"/>
                <a:gd name="T54" fmla="*/ 16 w 89"/>
                <a:gd name="T55" fmla="*/ 20 h 24"/>
                <a:gd name="T56" fmla="*/ 24 w 89"/>
                <a:gd name="T57" fmla="*/ 23 h 24"/>
                <a:gd name="T58" fmla="*/ 34 w 89"/>
                <a:gd name="T59" fmla="*/ 24 h 24"/>
                <a:gd name="T60" fmla="*/ 45 w 89"/>
                <a:gd name="T61" fmla="*/ 24 h 24"/>
                <a:gd name="T62" fmla="*/ 45 w 89"/>
                <a:gd name="T63" fmla="*/ 2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9" h="24">
                  <a:moveTo>
                    <a:pt x="45" y="24"/>
                  </a:moveTo>
                  <a:lnTo>
                    <a:pt x="45" y="24"/>
                  </a:lnTo>
                  <a:lnTo>
                    <a:pt x="56" y="24"/>
                  </a:lnTo>
                  <a:lnTo>
                    <a:pt x="66" y="23"/>
                  </a:lnTo>
                  <a:lnTo>
                    <a:pt x="73" y="20"/>
                  </a:lnTo>
                  <a:lnTo>
                    <a:pt x="79" y="18"/>
                  </a:lnTo>
                  <a:lnTo>
                    <a:pt x="84" y="16"/>
                  </a:lnTo>
                  <a:lnTo>
                    <a:pt x="87" y="13"/>
                  </a:lnTo>
                  <a:lnTo>
                    <a:pt x="89" y="11"/>
                  </a:lnTo>
                  <a:lnTo>
                    <a:pt x="89" y="9"/>
                  </a:lnTo>
                  <a:lnTo>
                    <a:pt x="89" y="0"/>
                  </a:lnTo>
                  <a:lnTo>
                    <a:pt x="89" y="0"/>
                  </a:lnTo>
                  <a:lnTo>
                    <a:pt x="82" y="3"/>
                  </a:lnTo>
                  <a:lnTo>
                    <a:pt x="72" y="7"/>
                  </a:lnTo>
                  <a:lnTo>
                    <a:pt x="59" y="8"/>
                  </a:lnTo>
                  <a:lnTo>
                    <a:pt x="45" y="9"/>
                  </a:lnTo>
                  <a:lnTo>
                    <a:pt x="45" y="9"/>
                  </a:lnTo>
                  <a:lnTo>
                    <a:pt x="30" y="8"/>
                  </a:lnTo>
                  <a:lnTo>
                    <a:pt x="18" y="7"/>
                  </a:lnTo>
                  <a:lnTo>
                    <a:pt x="8" y="3"/>
                  </a:lnTo>
                  <a:lnTo>
                    <a:pt x="0" y="0"/>
                  </a:lnTo>
                  <a:lnTo>
                    <a:pt x="0" y="9"/>
                  </a:lnTo>
                  <a:lnTo>
                    <a:pt x="0" y="9"/>
                  </a:lnTo>
                  <a:lnTo>
                    <a:pt x="0" y="11"/>
                  </a:lnTo>
                  <a:lnTo>
                    <a:pt x="3" y="13"/>
                  </a:lnTo>
                  <a:lnTo>
                    <a:pt x="5" y="16"/>
                  </a:lnTo>
                  <a:lnTo>
                    <a:pt x="10" y="18"/>
                  </a:lnTo>
                  <a:lnTo>
                    <a:pt x="16" y="20"/>
                  </a:lnTo>
                  <a:lnTo>
                    <a:pt x="24" y="23"/>
                  </a:lnTo>
                  <a:lnTo>
                    <a:pt x="34" y="24"/>
                  </a:lnTo>
                  <a:lnTo>
                    <a:pt x="45" y="24"/>
                  </a:lnTo>
                  <a:lnTo>
                    <a:pt x="45" y="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a:p>
          </p:txBody>
        </p:sp>
        <p:sp>
          <p:nvSpPr>
            <p:cNvPr id="223" name="Freeform 217">
              <a:extLst>
                <a:ext uri="{FF2B5EF4-FFF2-40B4-BE49-F238E27FC236}">
                  <a16:creationId xmlns:a16="http://schemas.microsoft.com/office/drawing/2014/main" id="{2301BFFB-0613-424B-86FD-3FF4BD85A042}"/>
                </a:ext>
              </a:extLst>
            </p:cNvPr>
            <p:cNvSpPr>
              <a:spLocks/>
            </p:cNvSpPr>
            <p:nvPr/>
          </p:nvSpPr>
          <p:spPr bwMode="auto">
            <a:xfrm>
              <a:off x="5038269" y="4188153"/>
              <a:ext cx="131141" cy="42153"/>
            </a:xfrm>
            <a:custGeom>
              <a:avLst/>
              <a:gdLst>
                <a:gd name="T0" fmla="*/ 42 w 84"/>
                <a:gd name="T1" fmla="*/ 25 h 25"/>
                <a:gd name="T2" fmla="*/ 42 w 84"/>
                <a:gd name="T3" fmla="*/ 25 h 25"/>
                <a:gd name="T4" fmla="*/ 59 w 84"/>
                <a:gd name="T5" fmla="*/ 24 h 25"/>
                <a:gd name="T6" fmla="*/ 71 w 84"/>
                <a:gd name="T7" fmla="*/ 21 h 25"/>
                <a:gd name="T8" fmla="*/ 79 w 84"/>
                <a:gd name="T9" fmla="*/ 17 h 25"/>
                <a:gd name="T10" fmla="*/ 84 w 84"/>
                <a:gd name="T11" fmla="*/ 14 h 25"/>
                <a:gd name="T12" fmla="*/ 84 w 84"/>
                <a:gd name="T13" fmla="*/ 14 h 25"/>
                <a:gd name="T14" fmla="*/ 81 w 84"/>
                <a:gd name="T15" fmla="*/ 10 h 25"/>
                <a:gd name="T16" fmla="*/ 77 w 84"/>
                <a:gd name="T17" fmla="*/ 8 h 25"/>
                <a:gd name="T18" fmla="*/ 68 w 84"/>
                <a:gd name="T19" fmla="*/ 4 h 25"/>
                <a:gd name="T20" fmla="*/ 55 w 84"/>
                <a:gd name="T21" fmla="*/ 1 h 25"/>
                <a:gd name="T22" fmla="*/ 42 w 84"/>
                <a:gd name="T23" fmla="*/ 0 h 25"/>
                <a:gd name="T24" fmla="*/ 42 w 84"/>
                <a:gd name="T25" fmla="*/ 0 h 25"/>
                <a:gd name="T26" fmla="*/ 28 w 84"/>
                <a:gd name="T27" fmla="*/ 1 h 25"/>
                <a:gd name="T28" fmla="*/ 16 w 84"/>
                <a:gd name="T29" fmla="*/ 4 h 25"/>
                <a:gd name="T30" fmla="*/ 6 w 84"/>
                <a:gd name="T31" fmla="*/ 8 h 25"/>
                <a:gd name="T32" fmla="*/ 2 w 84"/>
                <a:gd name="T33" fmla="*/ 10 h 25"/>
                <a:gd name="T34" fmla="*/ 0 w 84"/>
                <a:gd name="T35" fmla="*/ 14 h 25"/>
                <a:gd name="T36" fmla="*/ 0 w 84"/>
                <a:gd name="T37" fmla="*/ 14 h 25"/>
                <a:gd name="T38" fmla="*/ 5 w 84"/>
                <a:gd name="T39" fmla="*/ 17 h 25"/>
                <a:gd name="T40" fmla="*/ 12 w 84"/>
                <a:gd name="T41" fmla="*/ 21 h 25"/>
                <a:gd name="T42" fmla="*/ 24 w 84"/>
                <a:gd name="T43" fmla="*/ 24 h 25"/>
                <a:gd name="T44" fmla="*/ 42 w 84"/>
                <a:gd name="T45" fmla="*/ 25 h 25"/>
                <a:gd name="T46" fmla="*/ 42 w 84"/>
                <a:gd name="T47" fmla="*/ 2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4" h="25">
                  <a:moveTo>
                    <a:pt x="42" y="25"/>
                  </a:moveTo>
                  <a:lnTo>
                    <a:pt x="42" y="25"/>
                  </a:lnTo>
                  <a:lnTo>
                    <a:pt x="59" y="24"/>
                  </a:lnTo>
                  <a:lnTo>
                    <a:pt x="71" y="21"/>
                  </a:lnTo>
                  <a:lnTo>
                    <a:pt x="79" y="17"/>
                  </a:lnTo>
                  <a:lnTo>
                    <a:pt x="84" y="14"/>
                  </a:lnTo>
                  <a:lnTo>
                    <a:pt x="84" y="14"/>
                  </a:lnTo>
                  <a:lnTo>
                    <a:pt x="81" y="10"/>
                  </a:lnTo>
                  <a:lnTo>
                    <a:pt x="77" y="8"/>
                  </a:lnTo>
                  <a:lnTo>
                    <a:pt x="68" y="4"/>
                  </a:lnTo>
                  <a:lnTo>
                    <a:pt x="55" y="1"/>
                  </a:lnTo>
                  <a:lnTo>
                    <a:pt x="42" y="0"/>
                  </a:lnTo>
                  <a:lnTo>
                    <a:pt x="42" y="0"/>
                  </a:lnTo>
                  <a:lnTo>
                    <a:pt x="28" y="1"/>
                  </a:lnTo>
                  <a:lnTo>
                    <a:pt x="16" y="4"/>
                  </a:lnTo>
                  <a:lnTo>
                    <a:pt x="6" y="8"/>
                  </a:lnTo>
                  <a:lnTo>
                    <a:pt x="2" y="10"/>
                  </a:lnTo>
                  <a:lnTo>
                    <a:pt x="0" y="14"/>
                  </a:lnTo>
                  <a:lnTo>
                    <a:pt x="0" y="14"/>
                  </a:lnTo>
                  <a:lnTo>
                    <a:pt x="5" y="17"/>
                  </a:lnTo>
                  <a:lnTo>
                    <a:pt x="12" y="21"/>
                  </a:lnTo>
                  <a:lnTo>
                    <a:pt x="24" y="24"/>
                  </a:lnTo>
                  <a:lnTo>
                    <a:pt x="42" y="25"/>
                  </a:lnTo>
                  <a:lnTo>
                    <a:pt x="42" y="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a:p>
          </p:txBody>
        </p:sp>
        <p:sp>
          <p:nvSpPr>
            <p:cNvPr id="224" name="Freeform 218">
              <a:extLst>
                <a:ext uri="{FF2B5EF4-FFF2-40B4-BE49-F238E27FC236}">
                  <a16:creationId xmlns:a16="http://schemas.microsoft.com/office/drawing/2014/main" id="{A1D0B448-485D-420D-ABD7-9CDCFF78C866}"/>
                </a:ext>
              </a:extLst>
            </p:cNvPr>
            <p:cNvSpPr>
              <a:spLocks/>
            </p:cNvSpPr>
            <p:nvPr/>
          </p:nvSpPr>
          <p:spPr bwMode="auto">
            <a:xfrm>
              <a:off x="5033586" y="4305245"/>
              <a:ext cx="140508" cy="37468"/>
            </a:xfrm>
            <a:custGeom>
              <a:avLst/>
              <a:gdLst>
                <a:gd name="T0" fmla="*/ 45 w 89"/>
                <a:gd name="T1" fmla="*/ 10 h 25"/>
                <a:gd name="T2" fmla="*/ 45 w 89"/>
                <a:gd name="T3" fmla="*/ 10 h 25"/>
                <a:gd name="T4" fmla="*/ 30 w 89"/>
                <a:gd name="T5" fmla="*/ 9 h 25"/>
                <a:gd name="T6" fmla="*/ 18 w 89"/>
                <a:gd name="T7" fmla="*/ 8 h 25"/>
                <a:gd name="T8" fmla="*/ 8 w 89"/>
                <a:gd name="T9" fmla="*/ 4 h 25"/>
                <a:gd name="T10" fmla="*/ 0 w 89"/>
                <a:gd name="T11" fmla="*/ 0 h 25"/>
                <a:gd name="T12" fmla="*/ 0 w 89"/>
                <a:gd name="T13" fmla="*/ 5 h 25"/>
                <a:gd name="T14" fmla="*/ 0 w 89"/>
                <a:gd name="T15" fmla="*/ 5 h 25"/>
                <a:gd name="T16" fmla="*/ 2 w 89"/>
                <a:gd name="T17" fmla="*/ 10 h 25"/>
                <a:gd name="T18" fmla="*/ 4 w 89"/>
                <a:gd name="T19" fmla="*/ 14 h 25"/>
                <a:gd name="T20" fmla="*/ 9 w 89"/>
                <a:gd name="T21" fmla="*/ 17 h 25"/>
                <a:gd name="T22" fmla="*/ 14 w 89"/>
                <a:gd name="T23" fmla="*/ 20 h 25"/>
                <a:gd name="T24" fmla="*/ 21 w 89"/>
                <a:gd name="T25" fmla="*/ 22 h 25"/>
                <a:gd name="T26" fmla="*/ 29 w 89"/>
                <a:gd name="T27" fmla="*/ 24 h 25"/>
                <a:gd name="T28" fmla="*/ 45 w 89"/>
                <a:gd name="T29" fmla="*/ 25 h 25"/>
                <a:gd name="T30" fmla="*/ 45 w 89"/>
                <a:gd name="T31" fmla="*/ 25 h 25"/>
                <a:gd name="T32" fmla="*/ 61 w 89"/>
                <a:gd name="T33" fmla="*/ 24 h 25"/>
                <a:gd name="T34" fmla="*/ 68 w 89"/>
                <a:gd name="T35" fmla="*/ 22 h 25"/>
                <a:gd name="T36" fmla="*/ 76 w 89"/>
                <a:gd name="T37" fmla="*/ 20 h 25"/>
                <a:gd name="T38" fmla="*/ 80 w 89"/>
                <a:gd name="T39" fmla="*/ 17 h 25"/>
                <a:gd name="T40" fmla="*/ 85 w 89"/>
                <a:gd name="T41" fmla="*/ 14 h 25"/>
                <a:gd name="T42" fmla="*/ 88 w 89"/>
                <a:gd name="T43" fmla="*/ 10 h 25"/>
                <a:gd name="T44" fmla="*/ 89 w 89"/>
                <a:gd name="T45" fmla="*/ 5 h 25"/>
                <a:gd name="T46" fmla="*/ 89 w 89"/>
                <a:gd name="T47" fmla="*/ 0 h 25"/>
                <a:gd name="T48" fmla="*/ 89 w 89"/>
                <a:gd name="T49" fmla="*/ 0 h 25"/>
                <a:gd name="T50" fmla="*/ 82 w 89"/>
                <a:gd name="T51" fmla="*/ 4 h 25"/>
                <a:gd name="T52" fmla="*/ 72 w 89"/>
                <a:gd name="T53" fmla="*/ 8 h 25"/>
                <a:gd name="T54" fmla="*/ 59 w 89"/>
                <a:gd name="T55" fmla="*/ 9 h 25"/>
                <a:gd name="T56" fmla="*/ 45 w 89"/>
                <a:gd name="T57" fmla="*/ 10 h 25"/>
                <a:gd name="T58" fmla="*/ 45 w 89"/>
                <a:gd name="T59" fmla="*/ 1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9" h="25">
                  <a:moveTo>
                    <a:pt x="45" y="10"/>
                  </a:moveTo>
                  <a:lnTo>
                    <a:pt x="45" y="10"/>
                  </a:lnTo>
                  <a:lnTo>
                    <a:pt x="30" y="9"/>
                  </a:lnTo>
                  <a:lnTo>
                    <a:pt x="18" y="8"/>
                  </a:lnTo>
                  <a:lnTo>
                    <a:pt x="8" y="4"/>
                  </a:lnTo>
                  <a:lnTo>
                    <a:pt x="0" y="0"/>
                  </a:lnTo>
                  <a:lnTo>
                    <a:pt x="0" y="5"/>
                  </a:lnTo>
                  <a:lnTo>
                    <a:pt x="0" y="5"/>
                  </a:lnTo>
                  <a:lnTo>
                    <a:pt x="2" y="10"/>
                  </a:lnTo>
                  <a:lnTo>
                    <a:pt x="4" y="14"/>
                  </a:lnTo>
                  <a:lnTo>
                    <a:pt x="9" y="17"/>
                  </a:lnTo>
                  <a:lnTo>
                    <a:pt x="14" y="20"/>
                  </a:lnTo>
                  <a:lnTo>
                    <a:pt x="21" y="22"/>
                  </a:lnTo>
                  <a:lnTo>
                    <a:pt x="29" y="24"/>
                  </a:lnTo>
                  <a:lnTo>
                    <a:pt x="45" y="25"/>
                  </a:lnTo>
                  <a:lnTo>
                    <a:pt x="45" y="25"/>
                  </a:lnTo>
                  <a:lnTo>
                    <a:pt x="61" y="24"/>
                  </a:lnTo>
                  <a:lnTo>
                    <a:pt x="68" y="22"/>
                  </a:lnTo>
                  <a:lnTo>
                    <a:pt x="76" y="20"/>
                  </a:lnTo>
                  <a:lnTo>
                    <a:pt x="80" y="17"/>
                  </a:lnTo>
                  <a:lnTo>
                    <a:pt x="85" y="14"/>
                  </a:lnTo>
                  <a:lnTo>
                    <a:pt x="88" y="10"/>
                  </a:lnTo>
                  <a:lnTo>
                    <a:pt x="89" y="5"/>
                  </a:lnTo>
                  <a:lnTo>
                    <a:pt x="89" y="0"/>
                  </a:lnTo>
                  <a:lnTo>
                    <a:pt x="89" y="0"/>
                  </a:lnTo>
                  <a:lnTo>
                    <a:pt x="82" y="4"/>
                  </a:lnTo>
                  <a:lnTo>
                    <a:pt x="72" y="8"/>
                  </a:lnTo>
                  <a:lnTo>
                    <a:pt x="59" y="9"/>
                  </a:lnTo>
                  <a:lnTo>
                    <a:pt x="45" y="10"/>
                  </a:lnTo>
                  <a:lnTo>
                    <a:pt x="45"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a:p>
          </p:txBody>
        </p:sp>
      </p:grpSp>
      <p:sp>
        <p:nvSpPr>
          <p:cNvPr id="225" name="Freeform 219">
            <a:extLst>
              <a:ext uri="{FF2B5EF4-FFF2-40B4-BE49-F238E27FC236}">
                <a16:creationId xmlns:a16="http://schemas.microsoft.com/office/drawing/2014/main" id="{5429EEC1-CF11-4ED4-8CDC-DCA53F0CC502}"/>
              </a:ext>
            </a:extLst>
          </p:cNvPr>
          <p:cNvSpPr>
            <a:spLocks/>
          </p:cNvSpPr>
          <p:nvPr/>
        </p:nvSpPr>
        <p:spPr bwMode="auto">
          <a:xfrm>
            <a:off x="7173385" y="5672667"/>
            <a:ext cx="131233" cy="48684"/>
          </a:xfrm>
          <a:custGeom>
            <a:avLst/>
            <a:gdLst>
              <a:gd name="T0" fmla="*/ 69157 w 64"/>
              <a:gd name="T1" fmla="*/ 37468 h 24"/>
              <a:gd name="T2" fmla="*/ 69157 w 64"/>
              <a:gd name="T3" fmla="*/ 37468 h 24"/>
              <a:gd name="T4" fmla="*/ 86062 w 64"/>
              <a:gd name="T5" fmla="*/ 37468 h 24"/>
              <a:gd name="T6" fmla="*/ 98357 w 64"/>
              <a:gd name="T7" fmla="*/ 35907 h 24"/>
              <a:gd name="T8" fmla="*/ 98357 w 64"/>
              <a:gd name="T9" fmla="*/ 12489 h 24"/>
              <a:gd name="T10" fmla="*/ 98357 w 64"/>
              <a:gd name="T11" fmla="*/ 12489 h 24"/>
              <a:gd name="T12" fmla="*/ 84526 w 64"/>
              <a:gd name="T13" fmla="*/ 15612 h 24"/>
              <a:gd name="T14" fmla="*/ 69157 w 64"/>
              <a:gd name="T15" fmla="*/ 15612 h 24"/>
              <a:gd name="T16" fmla="*/ 69157 w 64"/>
              <a:gd name="T17" fmla="*/ 15612 h 24"/>
              <a:gd name="T18" fmla="*/ 46105 w 64"/>
              <a:gd name="T19" fmla="*/ 12489 h 24"/>
              <a:gd name="T20" fmla="*/ 27663 w 64"/>
              <a:gd name="T21" fmla="*/ 10928 h 24"/>
              <a:gd name="T22" fmla="*/ 12295 w 64"/>
              <a:gd name="T23" fmla="*/ 4684 h 24"/>
              <a:gd name="T24" fmla="*/ 0 w 64"/>
              <a:gd name="T25" fmla="*/ 0 h 24"/>
              <a:gd name="T26" fmla="*/ 0 w 64"/>
              <a:gd name="T27" fmla="*/ 15612 h 24"/>
              <a:gd name="T28" fmla="*/ 0 w 64"/>
              <a:gd name="T29" fmla="*/ 15612 h 24"/>
              <a:gd name="T30" fmla="*/ 0 w 64"/>
              <a:gd name="T31" fmla="*/ 17173 h 24"/>
              <a:gd name="T32" fmla="*/ 4610 w 64"/>
              <a:gd name="T33" fmla="*/ 20295 h 24"/>
              <a:gd name="T34" fmla="*/ 7684 w 64"/>
              <a:gd name="T35" fmla="*/ 24979 h 24"/>
              <a:gd name="T36" fmla="*/ 15368 w 64"/>
              <a:gd name="T37" fmla="*/ 28101 h 24"/>
              <a:gd name="T38" fmla="*/ 24589 w 64"/>
              <a:gd name="T39" fmla="*/ 32785 h 24"/>
              <a:gd name="T40" fmla="*/ 36884 w 64"/>
              <a:gd name="T41" fmla="*/ 35907 h 24"/>
              <a:gd name="T42" fmla="*/ 52252 w 64"/>
              <a:gd name="T43" fmla="*/ 37468 h 24"/>
              <a:gd name="T44" fmla="*/ 69157 w 64"/>
              <a:gd name="T45" fmla="*/ 37468 h 24"/>
              <a:gd name="T46" fmla="*/ 69157 w 64"/>
              <a:gd name="T47" fmla="*/ 37468 h 2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64" h="24">
                <a:moveTo>
                  <a:pt x="45" y="24"/>
                </a:moveTo>
                <a:lnTo>
                  <a:pt x="45" y="24"/>
                </a:lnTo>
                <a:lnTo>
                  <a:pt x="56" y="24"/>
                </a:lnTo>
                <a:lnTo>
                  <a:pt x="64" y="23"/>
                </a:lnTo>
                <a:lnTo>
                  <a:pt x="64" y="8"/>
                </a:lnTo>
                <a:lnTo>
                  <a:pt x="55" y="10"/>
                </a:lnTo>
                <a:lnTo>
                  <a:pt x="45" y="10"/>
                </a:lnTo>
                <a:lnTo>
                  <a:pt x="30" y="8"/>
                </a:lnTo>
                <a:lnTo>
                  <a:pt x="18" y="7"/>
                </a:lnTo>
                <a:lnTo>
                  <a:pt x="8" y="3"/>
                </a:lnTo>
                <a:lnTo>
                  <a:pt x="0" y="0"/>
                </a:lnTo>
                <a:lnTo>
                  <a:pt x="0" y="10"/>
                </a:lnTo>
                <a:lnTo>
                  <a:pt x="0" y="11"/>
                </a:lnTo>
                <a:lnTo>
                  <a:pt x="3" y="13"/>
                </a:lnTo>
                <a:lnTo>
                  <a:pt x="5" y="16"/>
                </a:lnTo>
                <a:lnTo>
                  <a:pt x="10" y="18"/>
                </a:lnTo>
                <a:lnTo>
                  <a:pt x="16" y="21"/>
                </a:lnTo>
                <a:lnTo>
                  <a:pt x="24" y="23"/>
                </a:lnTo>
                <a:lnTo>
                  <a:pt x="34" y="24"/>
                </a:lnTo>
                <a:lnTo>
                  <a:pt x="45" y="24"/>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226" name="Freeform 220">
            <a:extLst>
              <a:ext uri="{FF2B5EF4-FFF2-40B4-BE49-F238E27FC236}">
                <a16:creationId xmlns:a16="http://schemas.microsoft.com/office/drawing/2014/main" id="{C4B26314-03B1-4A53-B899-B5FC3A108B47}"/>
              </a:ext>
            </a:extLst>
          </p:cNvPr>
          <p:cNvSpPr>
            <a:spLocks/>
          </p:cNvSpPr>
          <p:nvPr/>
        </p:nvSpPr>
        <p:spPr bwMode="auto">
          <a:xfrm>
            <a:off x="7173385" y="5615518"/>
            <a:ext cx="188383" cy="57149"/>
          </a:xfrm>
          <a:custGeom>
            <a:avLst/>
            <a:gdLst>
              <a:gd name="T0" fmla="*/ 71043 w 89"/>
              <a:gd name="T1" fmla="*/ 42153 h 25"/>
              <a:gd name="T2" fmla="*/ 71043 w 89"/>
              <a:gd name="T3" fmla="*/ 42153 h 25"/>
              <a:gd name="T4" fmla="*/ 88410 w 89"/>
              <a:gd name="T5" fmla="*/ 42153 h 25"/>
              <a:gd name="T6" fmla="*/ 104197 w 89"/>
              <a:gd name="T7" fmla="*/ 38781 h 25"/>
              <a:gd name="T8" fmla="*/ 115248 w 89"/>
              <a:gd name="T9" fmla="*/ 35409 h 25"/>
              <a:gd name="T10" fmla="*/ 124721 w 89"/>
              <a:gd name="T11" fmla="*/ 30350 h 25"/>
              <a:gd name="T12" fmla="*/ 132614 w 89"/>
              <a:gd name="T13" fmla="*/ 26978 h 25"/>
              <a:gd name="T14" fmla="*/ 137351 w 89"/>
              <a:gd name="T15" fmla="*/ 23606 h 25"/>
              <a:gd name="T16" fmla="*/ 140508 w 89"/>
              <a:gd name="T17" fmla="*/ 18547 h 25"/>
              <a:gd name="T18" fmla="*/ 140508 w 89"/>
              <a:gd name="T19" fmla="*/ 16861 h 25"/>
              <a:gd name="T20" fmla="*/ 140508 w 89"/>
              <a:gd name="T21" fmla="*/ 0 h 25"/>
              <a:gd name="T22" fmla="*/ 140508 w 89"/>
              <a:gd name="T23" fmla="*/ 0 h 25"/>
              <a:gd name="T24" fmla="*/ 129457 w 89"/>
              <a:gd name="T25" fmla="*/ 6744 h 25"/>
              <a:gd name="T26" fmla="*/ 113669 w 89"/>
              <a:gd name="T27" fmla="*/ 11803 h 25"/>
              <a:gd name="T28" fmla="*/ 93146 w 89"/>
              <a:gd name="T29" fmla="*/ 15175 h 25"/>
              <a:gd name="T30" fmla="*/ 71043 w 89"/>
              <a:gd name="T31" fmla="*/ 16861 h 25"/>
              <a:gd name="T32" fmla="*/ 71043 w 89"/>
              <a:gd name="T33" fmla="*/ 16861 h 25"/>
              <a:gd name="T34" fmla="*/ 47362 w 89"/>
              <a:gd name="T35" fmla="*/ 15175 h 25"/>
              <a:gd name="T36" fmla="*/ 28417 w 89"/>
              <a:gd name="T37" fmla="*/ 11803 h 25"/>
              <a:gd name="T38" fmla="*/ 12630 w 89"/>
              <a:gd name="T39" fmla="*/ 6744 h 25"/>
              <a:gd name="T40" fmla="*/ 0 w 89"/>
              <a:gd name="T41" fmla="*/ 0 h 25"/>
              <a:gd name="T42" fmla="*/ 0 w 89"/>
              <a:gd name="T43" fmla="*/ 16861 h 25"/>
              <a:gd name="T44" fmla="*/ 0 w 89"/>
              <a:gd name="T45" fmla="*/ 16861 h 25"/>
              <a:gd name="T46" fmla="*/ 0 w 89"/>
              <a:gd name="T47" fmla="*/ 18547 h 25"/>
              <a:gd name="T48" fmla="*/ 4736 w 89"/>
              <a:gd name="T49" fmla="*/ 23606 h 25"/>
              <a:gd name="T50" fmla="*/ 7894 w 89"/>
              <a:gd name="T51" fmla="*/ 26978 h 25"/>
              <a:gd name="T52" fmla="*/ 15787 w 89"/>
              <a:gd name="T53" fmla="*/ 30350 h 25"/>
              <a:gd name="T54" fmla="*/ 25260 w 89"/>
              <a:gd name="T55" fmla="*/ 35409 h 25"/>
              <a:gd name="T56" fmla="*/ 37890 w 89"/>
              <a:gd name="T57" fmla="*/ 38781 h 25"/>
              <a:gd name="T58" fmla="*/ 53677 w 89"/>
              <a:gd name="T59" fmla="*/ 42153 h 25"/>
              <a:gd name="T60" fmla="*/ 71043 w 89"/>
              <a:gd name="T61" fmla="*/ 42153 h 25"/>
              <a:gd name="T62" fmla="*/ 71043 w 89"/>
              <a:gd name="T63" fmla="*/ 42153 h 2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89" h="25">
                <a:moveTo>
                  <a:pt x="45" y="25"/>
                </a:moveTo>
                <a:lnTo>
                  <a:pt x="45" y="25"/>
                </a:lnTo>
                <a:lnTo>
                  <a:pt x="56" y="25"/>
                </a:lnTo>
                <a:lnTo>
                  <a:pt x="66" y="23"/>
                </a:lnTo>
                <a:lnTo>
                  <a:pt x="73" y="21"/>
                </a:lnTo>
                <a:lnTo>
                  <a:pt x="79" y="18"/>
                </a:lnTo>
                <a:lnTo>
                  <a:pt x="84" y="16"/>
                </a:lnTo>
                <a:lnTo>
                  <a:pt x="87" y="14"/>
                </a:lnTo>
                <a:lnTo>
                  <a:pt x="89" y="11"/>
                </a:lnTo>
                <a:lnTo>
                  <a:pt x="89" y="10"/>
                </a:lnTo>
                <a:lnTo>
                  <a:pt x="89" y="0"/>
                </a:lnTo>
                <a:lnTo>
                  <a:pt x="82" y="4"/>
                </a:lnTo>
                <a:lnTo>
                  <a:pt x="72" y="7"/>
                </a:lnTo>
                <a:lnTo>
                  <a:pt x="59" y="9"/>
                </a:lnTo>
                <a:lnTo>
                  <a:pt x="45" y="10"/>
                </a:lnTo>
                <a:lnTo>
                  <a:pt x="30" y="9"/>
                </a:lnTo>
                <a:lnTo>
                  <a:pt x="18" y="7"/>
                </a:lnTo>
                <a:lnTo>
                  <a:pt x="8" y="4"/>
                </a:lnTo>
                <a:lnTo>
                  <a:pt x="0" y="0"/>
                </a:lnTo>
                <a:lnTo>
                  <a:pt x="0" y="10"/>
                </a:lnTo>
                <a:lnTo>
                  <a:pt x="0" y="11"/>
                </a:lnTo>
                <a:lnTo>
                  <a:pt x="3" y="14"/>
                </a:lnTo>
                <a:lnTo>
                  <a:pt x="5" y="16"/>
                </a:lnTo>
                <a:lnTo>
                  <a:pt x="10" y="18"/>
                </a:lnTo>
                <a:lnTo>
                  <a:pt x="16" y="21"/>
                </a:lnTo>
                <a:lnTo>
                  <a:pt x="24" y="23"/>
                </a:lnTo>
                <a:lnTo>
                  <a:pt x="34" y="25"/>
                </a:lnTo>
                <a:lnTo>
                  <a:pt x="45" y="25"/>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227" name="Freeform 221">
            <a:extLst>
              <a:ext uri="{FF2B5EF4-FFF2-40B4-BE49-F238E27FC236}">
                <a16:creationId xmlns:a16="http://schemas.microsoft.com/office/drawing/2014/main" id="{394C216C-4D9B-44D4-96EC-CB68ACC869CF}"/>
              </a:ext>
            </a:extLst>
          </p:cNvPr>
          <p:cNvSpPr>
            <a:spLocks/>
          </p:cNvSpPr>
          <p:nvPr/>
        </p:nvSpPr>
        <p:spPr bwMode="auto">
          <a:xfrm>
            <a:off x="7173385" y="5721351"/>
            <a:ext cx="112183" cy="50800"/>
          </a:xfrm>
          <a:custGeom>
            <a:avLst/>
            <a:gdLst>
              <a:gd name="T0" fmla="*/ 84305 w 55"/>
              <a:gd name="T1" fmla="*/ 14987 h 25"/>
              <a:gd name="T2" fmla="*/ 84305 w 55"/>
              <a:gd name="T3" fmla="*/ 14987 h 25"/>
              <a:gd name="T4" fmla="*/ 68977 w 55"/>
              <a:gd name="T5" fmla="*/ 14987 h 25"/>
              <a:gd name="T6" fmla="*/ 68977 w 55"/>
              <a:gd name="T7" fmla="*/ 14987 h 25"/>
              <a:gd name="T8" fmla="*/ 45985 w 55"/>
              <a:gd name="T9" fmla="*/ 13488 h 25"/>
              <a:gd name="T10" fmla="*/ 27591 w 55"/>
              <a:gd name="T11" fmla="*/ 11990 h 25"/>
              <a:gd name="T12" fmla="*/ 12263 w 55"/>
              <a:gd name="T13" fmla="*/ 5995 h 25"/>
              <a:gd name="T14" fmla="*/ 0 w 55"/>
              <a:gd name="T15" fmla="*/ 0 h 25"/>
              <a:gd name="T16" fmla="*/ 0 w 55"/>
              <a:gd name="T17" fmla="*/ 7494 h 25"/>
              <a:gd name="T18" fmla="*/ 0 w 55"/>
              <a:gd name="T19" fmla="*/ 7494 h 25"/>
              <a:gd name="T20" fmla="*/ 3066 w 55"/>
              <a:gd name="T21" fmla="*/ 14987 h 25"/>
              <a:gd name="T22" fmla="*/ 6131 w 55"/>
              <a:gd name="T23" fmla="*/ 20982 h 25"/>
              <a:gd name="T24" fmla="*/ 13795 w 55"/>
              <a:gd name="T25" fmla="*/ 26977 h 25"/>
              <a:gd name="T26" fmla="*/ 21459 w 55"/>
              <a:gd name="T27" fmla="*/ 29974 h 25"/>
              <a:gd name="T28" fmla="*/ 32189 w 55"/>
              <a:gd name="T29" fmla="*/ 32972 h 25"/>
              <a:gd name="T30" fmla="*/ 44452 w 55"/>
              <a:gd name="T31" fmla="*/ 35969 h 25"/>
              <a:gd name="T32" fmla="*/ 68977 w 55"/>
              <a:gd name="T33" fmla="*/ 37468 h 25"/>
              <a:gd name="T34" fmla="*/ 68977 w 55"/>
              <a:gd name="T35" fmla="*/ 37468 h 25"/>
              <a:gd name="T36" fmla="*/ 84305 w 55"/>
              <a:gd name="T37" fmla="*/ 37468 h 25"/>
              <a:gd name="T38" fmla="*/ 84305 w 55"/>
              <a:gd name="T39" fmla="*/ 14987 h 2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55" h="25">
                <a:moveTo>
                  <a:pt x="55" y="10"/>
                </a:moveTo>
                <a:lnTo>
                  <a:pt x="55" y="10"/>
                </a:lnTo>
                <a:lnTo>
                  <a:pt x="45" y="10"/>
                </a:lnTo>
                <a:lnTo>
                  <a:pt x="30" y="9"/>
                </a:lnTo>
                <a:lnTo>
                  <a:pt x="18" y="8"/>
                </a:lnTo>
                <a:lnTo>
                  <a:pt x="8" y="4"/>
                </a:lnTo>
                <a:lnTo>
                  <a:pt x="0" y="0"/>
                </a:lnTo>
                <a:lnTo>
                  <a:pt x="0" y="5"/>
                </a:lnTo>
                <a:lnTo>
                  <a:pt x="2" y="10"/>
                </a:lnTo>
                <a:lnTo>
                  <a:pt x="4" y="14"/>
                </a:lnTo>
                <a:lnTo>
                  <a:pt x="9" y="18"/>
                </a:lnTo>
                <a:lnTo>
                  <a:pt x="14" y="20"/>
                </a:lnTo>
                <a:lnTo>
                  <a:pt x="21" y="22"/>
                </a:lnTo>
                <a:lnTo>
                  <a:pt x="29" y="24"/>
                </a:lnTo>
                <a:lnTo>
                  <a:pt x="45" y="25"/>
                </a:lnTo>
                <a:lnTo>
                  <a:pt x="55" y="25"/>
                </a:lnTo>
                <a:lnTo>
                  <a:pt x="55" y="1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228" name="Freeform 222">
            <a:extLst>
              <a:ext uri="{FF2B5EF4-FFF2-40B4-BE49-F238E27FC236}">
                <a16:creationId xmlns:a16="http://schemas.microsoft.com/office/drawing/2014/main" id="{851E360D-9987-4809-B644-2CCEFCCF8EFF}"/>
              </a:ext>
            </a:extLst>
          </p:cNvPr>
          <p:cNvSpPr>
            <a:spLocks/>
          </p:cNvSpPr>
          <p:nvPr/>
        </p:nvSpPr>
        <p:spPr bwMode="auto">
          <a:xfrm>
            <a:off x="7179734" y="5564717"/>
            <a:ext cx="175684" cy="50800"/>
          </a:xfrm>
          <a:custGeom>
            <a:avLst/>
            <a:gdLst>
              <a:gd name="T0" fmla="*/ 65571 w 84"/>
              <a:gd name="T1" fmla="*/ 37468 h 25"/>
              <a:gd name="T2" fmla="*/ 65571 w 84"/>
              <a:gd name="T3" fmla="*/ 37468 h 25"/>
              <a:gd name="T4" fmla="*/ 92111 w 84"/>
              <a:gd name="T5" fmla="*/ 35969 h 25"/>
              <a:gd name="T6" fmla="*/ 110845 w 84"/>
              <a:gd name="T7" fmla="*/ 31473 h 25"/>
              <a:gd name="T8" fmla="*/ 123335 w 84"/>
              <a:gd name="T9" fmla="*/ 26977 h 25"/>
              <a:gd name="T10" fmla="*/ 131141 w 84"/>
              <a:gd name="T11" fmla="*/ 20982 h 25"/>
              <a:gd name="T12" fmla="*/ 131141 w 84"/>
              <a:gd name="T13" fmla="*/ 20982 h 25"/>
              <a:gd name="T14" fmla="*/ 126457 w 84"/>
              <a:gd name="T15" fmla="*/ 14987 h 25"/>
              <a:gd name="T16" fmla="*/ 120213 w 84"/>
              <a:gd name="T17" fmla="*/ 11990 h 25"/>
              <a:gd name="T18" fmla="*/ 106162 w 84"/>
              <a:gd name="T19" fmla="*/ 5995 h 25"/>
              <a:gd name="T20" fmla="*/ 85866 w 84"/>
              <a:gd name="T21" fmla="*/ 2997 h 25"/>
              <a:gd name="T22" fmla="*/ 65571 w 84"/>
              <a:gd name="T23" fmla="*/ 0 h 25"/>
              <a:gd name="T24" fmla="*/ 65571 w 84"/>
              <a:gd name="T25" fmla="*/ 0 h 25"/>
              <a:gd name="T26" fmla="*/ 43714 w 84"/>
              <a:gd name="T27" fmla="*/ 2997 h 25"/>
              <a:gd name="T28" fmla="*/ 24979 w 84"/>
              <a:gd name="T29" fmla="*/ 5995 h 25"/>
              <a:gd name="T30" fmla="*/ 9367 w 84"/>
              <a:gd name="T31" fmla="*/ 11990 h 25"/>
              <a:gd name="T32" fmla="*/ 3122 w 84"/>
              <a:gd name="T33" fmla="*/ 14987 h 25"/>
              <a:gd name="T34" fmla="*/ 0 w 84"/>
              <a:gd name="T35" fmla="*/ 20982 h 25"/>
              <a:gd name="T36" fmla="*/ 0 w 84"/>
              <a:gd name="T37" fmla="*/ 20982 h 25"/>
              <a:gd name="T38" fmla="*/ 7806 w 84"/>
              <a:gd name="T39" fmla="*/ 26977 h 25"/>
              <a:gd name="T40" fmla="*/ 18734 w 84"/>
              <a:gd name="T41" fmla="*/ 31473 h 25"/>
              <a:gd name="T42" fmla="*/ 37469 w 84"/>
              <a:gd name="T43" fmla="*/ 35969 h 25"/>
              <a:gd name="T44" fmla="*/ 65571 w 84"/>
              <a:gd name="T45" fmla="*/ 37468 h 25"/>
              <a:gd name="T46" fmla="*/ 65571 w 84"/>
              <a:gd name="T47" fmla="*/ 37468 h 2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84" h="25">
                <a:moveTo>
                  <a:pt x="42" y="25"/>
                </a:moveTo>
                <a:lnTo>
                  <a:pt x="42" y="25"/>
                </a:lnTo>
                <a:lnTo>
                  <a:pt x="59" y="24"/>
                </a:lnTo>
                <a:lnTo>
                  <a:pt x="71" y="21"/>
                </a:lnTo>
                <a:lnTo>
                  <a:pt x="79" y="18"/>
                </a:lnTo>
                <a:lnTo>
                  <a:pt x="84" y="14"/>
                </a:lnTo>
                <a:lnTo>
                  <a:pt x="81" y="10"/>
                </a:lnTo>
                <a:lnTo>
                  <a:pt x="77" y="8"/>
                </a:lnTo>
                <a:lnTo>
                  <a:pt x="68" y="4"/>
                </a:lnTo>
                <a:lnTo>
                  <a:pt x="55" y="2"/>
                </a:lnTo>
                <a:lnTo>
                  <a:pt x="42" y="0"/>
                </a:lnTo>
                <a:lnTo>
                  <a:pt x="28" y="2"/>
                </a:lnTo>
                <a:lnTo>
                  <a:pt x="16" y="4"/>
                </a:lnTo>
                <a:lnTo>
                  <a:pt x="6" y="8"/>
                </a:lnTo>
                <a:lnTo>
                  <a:pt x="2" y="10"/>
                </a:lnTo>
                <a:lnTo>
                  <a:pt x="0" y="14"/>
                </a:lnTo>
                <a:lnTo>
                  <a:pt x="5" y="18"/>
                </a:lnTo>
                <a:lnTo>
                  <a:pt x="12" y="21"/>
                </a:lnTo>
                <a:lnTo>
                  <a:pt x="24" y="24"/>
                </a:lnTo>
                <a:lnTo>
                  <a:pt x="42" y="25"/>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229" name="Freeform 223">
            <a:extLst>
              <a:ext uri="{FF2B5EF4-FFF2-40B4-BE49-F238E27FC236}">
                <a16:creationId xmlns:a16="http://schemas.microsoft.com/office/drawing/2014/main" id="{032BB3E1-D69D-405E-9B01-36ECBAD38C61}"/>
              </a:ext>
            </a:extLst>
          </p:cNvPr>
          <p:cNvSpPr>
            <a:spLocks/>
          </p:cNvSpPr>
          <p:nvPr/>
        </p:nvSpPr>
        <p:spPr bwMode="auto">
          <a:xfrm>
            <a:off x="7298267" y="5727700"/>
            <a:ext cx="124884" cy="86784"/>
          </a:xfrm>
          <a:custGeom>
            <a:avLst/>
            <a:gdLst>
              <a:gd name="T0" fmla="*/ 70254 w 60"/>
              <a:gd name="T1" fmla="*/ 0 h 40"/>
              <a:gd name="T2" fmla="*/ 23418 w 60"/>
              <a:gd name="T3" fmla="*/ 0 h 40"/>
              <a:gd name="T4" fmla="*/ 0 w 60"/>
              <a:gd name="T5" fmla="*/ 0 h 40"/>
              <a:gd name="T6" fmla="*/ 0 w 60"/>
              <a:gd name="T7" fmla="*/ 16393 h 40"/>
              <a:gd name="T8" fmla="*/ 15612 w 60"/>
              <a:gd name="T9" fmla="*/ 16393 h 40"/>
              <a:gd name="T10" fmla="*/ 15612 w 60"/>
              <a:gd name="T11" fmla="*/ 24589 h 40"/>
              <a:gd name="T12" fmla="*/ 0 w 60"/>
              <a:gd name="T13" fmla="*/ 24589 h 40"/>
              <a:gd name="T14" fmla="*/ 0 w 60"/>
              <a:gd name="T15" fmla="*/ 40982 h 40"/>
              <a:gd name="T16" fmla="*/ 15612 w 60"/>
              <a:gd name="T17" fmla="*/ 40982 h 40"/>
              <a:gd name="T18" fmla="*/ 15612 w 60"/>
              <a:gd name="T19" fmla="*/ 40982 h 40"/>
              <a:gd name="T20" fmla="*/ 15612 w 60"/>
              <a:gd name="T21" fmla="*/ 44260 h 40"/>
              <a:gd name="T22" fmla="*/ 20296 w 60"/>
              <a:gd name="T23" fmla="*/ 47539 h 40"/>
              <a:gd name="T24" fmla="*/ 43714 w 60"/>
              <a:gd name="T25" fmla="*/ 62292 h 40"/>
              <a:gd name="T26" fmla="*/ 43714 w 60"/>
              <a:gd name="T27" fmla="*/ 62292 h 40"/>
              <a:gd name="T28" fmla="*/ 46836 w 60"/>
              <a:gd name="T29" fmla="*/ 65571 h 40"/>
              <a:gd name="T30" fmla="*/ 46836 w 60"/>
              <a:gd name="T31" fmla="*/ 65571 h 40"/>
              <a:gd name="T32" fmla="*/ 51520 w 60"/>
              <a:gd name="T33" fmla="*/ 62292 h 40"/>
              <a:gd name="T34" fmla="*/ 73376 w 60"/>
              <a:gd name="T35" fmla="*/ 47539 h 40"/>
              <a:gd name="T36" fmla="*/ 73376 w 60"/>
              <a:gd name="T37" fmla="*/ 47539 h 40"/>
              <a:gd name="T38" fmla="*/ 78060 w 60"/>
              <a:gd name="T39" fmla="*/ 44260 h 40"/>
              <a:gd name="T40" fmla="*/ 78060 w 60"/>
              <a:gd name="T41" fmla="*/ 40982 h 40"/>
              <a:gd name="T42" fmla="*/ 93672 w 60"/>
              <a:gd name="T43" fmla="*/ 40982 h 40"/>
              <a:gd name="T44" fmla="*/ 93672 w 60"/>
              <a:gd name="T45" fmla="*/ 24589 h 40"/>
              <a:gd name="T46" fmla="*/ 78060 w 60"/>
              <a:gd name="T47" fmla="*/ 24589 h 40"/>
              <a:gd name="T48" fmla="*/ 78060 w 60"/>
              <a:gd name="T49" fmla="*/ 16393 h 40"/>
              <a:gd name="T50" fmla="*/ 93672 w 60"/>
              <a:gd name="T51" fmla="*/ 16393 h 40"/>
              <a:gd name="T52" fmla="*/ 93672 w 60"/>
              <a:gd name="T53" fmla="*/ 0 h 40"/>
              <a:gd name="T54" fmla="*/ 70254 w 60"/>
              <a:gd name="T55" fmla="*/ 0 h 4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60" h="40">
                <a:moveTo>
                  <a:pt x="45" y="0"/>
                </a:moveTo>
                <a:lnTo>
                  <a:pt x="15" y="0"/>
                </a:lnTo>
                <a:lnTo>
                  <a:pt x="0" y="0"/>
                </a:lnTo>
                <a:lnTo>
                  <a:pt x="0" y="10"/>
                </a:lnTo>
                <a:lnTo>
                  <a:pt x="10" y="10"/>
                </a:lnTo>
                <a:lnTo>
                  <a:pt x="10" y="15"/>
                </a:lnTo>
                <a:lnTo>
                  <a:pt x="0" y="15"/>
                </a:lnTo>
                <a:lnTo>
                  <a:pt x="0" y="25"/>
                </a:lnTo>
                <a:lnTo>
                  <a:pt x="10" y="25"/>
                </a:lnTo>
                <a:lnTo>
                  <a:pt x="10" y="27"/>
                </a:lnTo>
                <a:lnTo>
                  <a:pt x="13" y="29"/>
                </a:lnTo>
                <a:lnTo>
                  <a:pt x="28" y="38"/>
                </a:lnTo>
                <a:lnTo>
                  <a:pt x="30" y="40"/>
                </a:lnTo>
                <a:lnTo>
                  <a:pt x="33" y="38"/>
                </a:lnTo>
                <a:lnTo>
                  <a:pt x="47" y="29"/>
                </a:lnTo>
                <a:lnTo>
                  <a:pt x="50" y="27"/>
                </a:lnTo>
                <a:lnTo>
                  <a:pt x="50" y="25"/>
                </a:lnTo>
                <a:lnTo>
                  <a:pt x="60" y="25"/>
                </a:lnTo>
                <a:lnTo>
                  <a:pt x="60" y="15"/>
                </a:lnTo>
                <a:lnTo>
                  <a:pt x="50" y="15"/>
                </a:lnTo>
                <a:lnTo>
                  <a:pt x="50" y="10"/>
                </a:lnTo>
                <a:lnTo>
                  <a:pt x="60" y="10"/>
                </a:lnTo>
                <a:lnTo>
                  <a:pt x="60" y="0"/>
                </a:lnTo>
                <a:lnTo>
                  <a:pt x="45"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230" name="Freeform 224">
            <a:extLst>
              <a:ext uri="{FF2B5EF4-FFF2-40B4-BE49-F238E27FC236}">
                <a16:creationId xmlns:a16="http://schemas.microsoft.com/office/drawing/2014/main" id="{183B91C0-D656-4485-A241-9EB331010747}"/>
              </a:ext>
            </a:extLst>
          </p:cNvPr>
          <p:cNvSpPr>
            <a:spLocks/>
          </p:cNvSpPr>
          <p:nvPr/>
        </p:nvSpPr>
        <p:spPr bwMode="auto">
          <a:xfrm>
            <a:off x="7317318" y="5676900"/>
            <a:ext cx="80433" cy="44451"/>
          </a:xfrm>
          <a:custGeom>
            <a:avLst/>
            <a:gdLst>
              <a:gd name="T0" fmla="*/ 0 w 40"/>
              <a:gd name="T1" fmla="*/ 32787 h 19"/>
              <a:gd name="T2" fmla="*/ 0 w 40"/>
              <a:gd name="T3" fmla="*/ 32787 h 19"/>
              <a:gd name="T4" fmla="*/ 0 w 40"/>
              <a:gd name="T5" fmla="*/ 27610 h 19"/>
              <a:gd name="T6" fmla="*/ 3044 w 40"/>
              <a:gd name="T7" fmla="*/ 20708 h 19"/>
              <a:gd name="T8" fmla="*/ 10655 w 40"/>
              <a:gd name="T9" fmla="*/ 10354 h 19"/>
              <a:gd name="T10" fmla="*/ 19789 w 40"/>
              <a:gd name="T11" fmla="*/ 1726 h 19"/>
              <a:gd name="T12" fmla="*/ 24355 w 40"/>
              <a:gd name="T13" fmla="*/ 0 h 19"/>
              <a:gd name="T14" fmla="*/ 30444 w 40"/>
              <a:gd name="T15" fmla="*/ 0 h 19"/>
              <a:gd name="T16" fmla="*/ 30444 w 40"/>
              <a:gd name="T17" fmla="*/ 0 h 19"/>
              <a:gd name="T18" fmla="*/ 36533 w 40"/>
              <a:gd name="T19" fmla="*/ 0 h 19"/>
              <a:gd name="T20" fmla="*/ 41099 w 40"/>
              <a:gd name="T21" fmla="*/ 1726 h 19"/>
              <a:gd name="T22" fmla="*/ 51755 w 40"/>
              <a:gd name="T23" fmla="*/ 10354 h 19"/>
              <a:gd name="T24" fmla="*/ 59366 w 40"/>
              <a:gd name="T25" fmla="*/ 20708 h 19"/>
              <a:gd name="T26" fmla="*/ 60888 w 40"/>
              <a:gd name="T27" fmla="*/ 27610 h 19"/>
              <a:gd name="T28" fmla="*/ 60888 w 40"/>
              <a:gd name="T29" fmla="*/ 32787 h 19"/>
              <a:gd name="T30" fmla="*/ 0 w 40"/>
              <a:gd name="T31" fmla="*/ 32787 h 1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40" h="19">
                <a:moveTo>
                  <a:pt x="0" y="19"/>
                </a:moveTo>
                <a:lnTo>
                  <a:pt x="0" y="19"/>
                </a:lnTo>
                <a:lnTo>
                  <a:pt x="0" y="16"/>
                </a:lnTo>
                <a:lnTo>
                  <a:pt x="2" y="12"/>
                </a:lnTo>
                <a:lnTo>
                  <a:pt x="7" y="6"/>
                </a:lnTo>
                <a:lnTo>
                  <a:pt x="13" y="1"/>
                </a:lnTo>
                <a:lnTo>
                  <a:pt x="16" y="0"/>
                </a:lnTo>
                <a:lnTo>
                  <a:pt x="20" y="0"/>
                </a:lnTo>
                <a:lnTo>
                  <a:pt x="24" y="0"/>
                </a:lnTo>
                <a:lnTo>
                  <a:pt x="27" y="1"/>
                </a:lnTo>
                <a:lnTo>
                  <a:pt x="34" y="6"/>
                </a:lnTo>
                <a:lnTo>
                  <a:pt x="39" y="12"/>
                </a:lnTo>
                <a:lnTo>
                  <a:pt x="40" y="16"/>
                </a:lnTo>
                <a:lnTo>
                  <a:pt x="40" y="19"/>
                </a:lnTo>
                <a:lnTo>
                  <a:pt x="0" y="1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231" name="Freeform 225">
            <a:extLst>
              <a:ext uri="{FF2B5EF4-FFF2-40B4-BE49-F238E27FC236}">
                <a16:creationId xmlns:a16="http://schemas.microsoft.com/office/drawing/2014/main" id="{A1A48783-C5C0-43E2-9E74-47C75662FD60}"/>
              </a:ext>
            </a:extLst>
          </p:cNvPr>
          <p:cNvSpPr>
            <a:spLocks/>
          </p:cNvSpPr>
          <p:nvPr/>
        </p:nvSpPr>
        <p:spPr bwMode="auto">
          <a:xfrm>
            <a:off x="7666567" y="5672667"/>
            <a:ext cx="188384" cy="48684"/>
          </a:xfrm>
          <a:custGeom>
            <a:avLst/>
            <a:gdLst>
              <a:gd name="T0" fmla="*/ 69465 w 89"/>
              <a:gd name="T1" fmla="*/ 37468 h 24"/>
              <a:gd name="T2" fmla="*/ 69465 w 89"/>
              <a:gd name="T3" fmla="*/ 37468 h 24"/>
              <a:gd name="T4" fmla="*/ 88410 w 89"/>
              <a:gd name="T5" fmla="*/ 37468 h 24"/>
              <a:gd name="T6" fmla="*/ 102618 w 89"/>
              <a:gd name="T7" fmla="*/ 35907 h 24"/>
              <a:gd name="T8" fmla="*/ 115248 w 89"/>
              <a:gd name="T9" fmla="*/ 32785 h 24"/>
              <a:gd name="T10" fmla="*/ 124721 w 89"/>
              <a:gd name="T11" fmla="*/ 28101 h 24"/>
              <a:gd name="T12" fmla="*/ 132614 w 89"/>
              <a:gd name="T13" fmla="*/ 24979 h 24"/>
              <a:gd name="T14" fmla="*/ 135772 w 89"/>
              <a:gd name="T15" fmla="*/ 20295 h 24"/>
              <a:gd name="T16" fmla="*/ 140508 w 89"/>
              <a:gd name="T17" fmla="*/ 17173 h 24"/>
              <a:gd name="T18" fmla="*/ 140508 w 89"/>
              <a:gd name="T19" fmla="*/ 15612 h 24"/>
              <a:gd name="T20" fmla="*/ 140508 w 89"/>
              <a:gd name="T21" fmla="*/ 0 h 24"/>
              <a:gd name="T22" fmla="*/ 140508 w 89"/>
              <a:gd name="T23" fmla="*/ 0 h 24"/>
              <a:gd name="T24" fmla="*/ 127878 w 89"/>
              <a:gd name="T25" fmla="*/ 4684 h 24"/>
              <a:gd name="T26" fmla="*/ 113669 w 89"/>
              <a:gd name="T27" fmla="*/ 10928 h 24"/>
              <a:gd name="T28" fmla="*/ 93146 w 89"/>
              <a:gd name="T29" fmla="*/ 12489 h 24"/>
              <a:gd name="T30" fmla="*/ 69465 w 89"/>
              <a:gd name="T31" fmla="*/ 15612 h 24"/>
              <a:gd name="T32" fmla="*/ 69465 w 89"/>
              <a:gd name="T33" fmla="*/ 15612 h 24"/>
              <a:gd name="T34" fmla="*/ 47362 w 89"/>
              <a:gd name="T35" fmla="*/ 12489 h 24"/>
              <a:gd name="T36" fmla="*/ 26839 w 89"/>
              <a:gd name="T37" fmla="*/ 10928 h 24"/>
              <a:gd name="T38" fmla="*/ 11051 w 89"/>
              <a:gd name="T39" fmla="*/ 4684 h 24"/>
              <a:gd name="T40" fmla="*/ 0 w 89"/>
              <a:gd name="T41" fmla="*/ 0 h 24"/>
              <a:gd name="T42" fmla="*/ 0 w 89"/>
              <a:gd name="T43" fmla="*/ 15612 h 24"/>
              <a:gd name="T44" fmla="*/ 0 w 89"/>
              <a:gd name="T45" fmla="*/ 15612 h 24"/>
              <a:gd name="T46" fmla="*/ 0 w 89"/>
              <a:gd name="T47" fmla="*/ 17173 h 24"/>
              <a:gd name="T48" fmla="*/ 4736 w 89"/>
              <a:gd name="T49" fmla="*/ 20295 h 24"/>
              <a:gd name="T50" fmla="*/ 7894 w 89"/>
              <a:gd name="T51" fmla="*/ 24979 h 24"/>
              <a:gd name="T52" fmla="*/ 15787 w 89"/>
              <a:gd name="T53" fmla="*/ 28101 h 24"/>
              <a:gd name="T54" fmla="*/ 25260 w 89"/>
              <a:gd name="T55" fmla="*/ 32785 h 24"/>
              <a:gd name="T56" fmla="*/ 37890 w 89"/>
              <a:gd name="T57" fmla="*/ 35907 h 24"/>
              <a:gd name="T58" fmla="*/ 52098 w 89"/>
              <a:gd name="T59" fmla="*/ 37468 h 24"/>
              <a:gd name="T60" fmla="*/ 69465 w 89"/>
              <a:gd name="T61" fmla="*/ 37468 h 24"/>
              <a:gd name="T62" fmla="*/ 69465 w 89"/>
              <a:gd name="T63" fmla="*/ 37468 h 2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89" h="24">
                <a:moveTo>
                  <a:pt x="44" y="24"/>
                </a:moveTo>
                <a:lnTo>
                  <a:pt x="44" y="24"/>
                </a:lnTo>
                <a:lnTo>
                  <a:pt x="56" y="24"/>
                </a:lnTo>
                <a:lnTo>
                  <a:pt x="65" y="23"/>
                </a:lnTo>
                <a:lnTo>
                  <a:pt x="73" y="21"/>
                </a:lnTo>
                <a:lnTo>
                  <a:pt x="79" y="18"/>
                </a:lnTo>
                <a:lnTo>
                  <a:pt x="84" y="16"/>
                </a:lnTo>
                <a:lnTo>
                  <a:pt x="86" y="13"/>
                </a:lnTo>
                <a:lnTo>
                  <a:pt x="89" y="11"/>
                </a:lnTo>
                <a:lnTo>
                  <a:pt x="89" y="10"/>
                </a:lnTo>
                <a:lnTo>
                  <a:pt x="89" y="0"/>
                </a:lnTo>
                <a:lnTo>
                  <a:pt x="81" y="3"/>
                </a:lnTo>
                <a:lnTo>
                  <a:pt x="72" y="7"/>
                </a:lnTo>
                <a:lnTo>
                  <a:pt x="59" y="8"/>
                </a:lnTo>
                <a:lnTo>
                  <a:pt x="44" y="10"/>
                </a:lnTo>
                <a:lnTo>
                  <a:pt x="30" y="8"/>
                </a:lnTo>
                <a:lnTo>
                  <a:pt x="17" y="7"/>
                </a:lnTo>
                <a:lnTo>
                  <a:pt x="7" y="3"/>
                </a:lnTo>
                <a:lnTo>
                  <a:pt x="0" y="0"/>
                </a:lnTo>
                <a:lnTo>
                  <a:pt x="0" y="10"/>
                </a:lnTo>
                <a:lnTo>
                  <a:pt x="0" y="11"/>
                </a:lnTo>
                <a:lnTo>
                  <a:pt x="3" y="13"/>
                </a:lnTo>
                <a:lnTo>
                  <a:pt x="5" y="16"/>
                </a:lnTo>
                <a:lnTo>
                  <a:pt x="10" y="18"/>
                </a:lnTo>
                <a:lnTo>
                  <a:pt x="16" y="21"/>
                </a:lnTo>
                <a:lnTo>
                  <a:pt x="24" y="23"/>
                </a:lnTo>
                <a:lnTo>
                  <a:pt x="33" y="24"/>
                </a:lnTo>
                <a:lnTo>
                  <a:pt x="44" y="24"/>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232" name="Freeform 226">
            <a:extLst>
              <a:ext uri="{FF2B5EF4-FFF2-40B4-BE49-F238E27FC236}">
                <a16:creationId xmlns:a16="http://schemas.microsoft.com/office/drawing/2014/main" id="{07C93419-22AE-4360-B32A-2EDB89C4C813}"/>
              </a:ext>
            </a:extLst>
          </p:cNvPr>
          <p:cNvSpPr>
            <a:spLocks/>
          </p:cNvSpPr>
          <p:nvPr/>
        </p:nvSpPr>
        <p:spPr bwMode="auto">
          <a:xfrm>
            <a:off x="7666567" y="5615518"/>
            <a:ext cx="188384" cy="57149"/>
          </a:xfrm>
          <a:custGeom>
            <a:avLst/>
            <a:gdLst>
              <a:gd name="T0" fmla="*/ 69465 w 89"/>
              <a:gd name="T1" fmla="*/ 42153 h 25"/>
              <a:gd name="T2" fmla="*/ 69465 w 89"/>
              <a:gd name="T3" fmla="*/ 42153 h 25"/>
              <a:gd name="T4" fmla="*/ 88410 w 89"/>
              <a:gd name="T5" fmla="*/ 42153 h 25"/>
              <a:gd name="T6" fmla="*/ 102618 w 89"/>
              <a:gd name="T7" fmla="*/ 38781 h 25"/>
              <a:gd name="T8" fmla="*/ 115248 w 89"/>
              <a:gd name="T9" fmla="*/ 35409 h 25"/>
              <a:gd name="T10" fmla="*/ 124721 w 89"/>
              <a:gd name="T11" fmla="*/ 30350 h 25"/>
              <a:gd name="T12" fmla="*/ 132614 w 89"/>
              <a:gd name="T13" fmla="*/ 26978 h 25"/>
              <a:gd name="T14" fmla="*/ 135772 w 89"/>
              <a:gd name="T15" fmla="*/ 23606 h 25"/>
              <a:gd name="T16" fmla="*/ 140508 w 89"/>
              <a:gd name="T17" fmla="*/ 18547 h 25"/>
              <a:gd name="T18" fmla="*/ 140508 w 89"/>
              <a:gd name="T19" fmla="*/ 16861 h 25"/>
              <a:gd name="T20" fmla="*/ 140508 w 89"/>
              <a:gd name="T21" fmla="*/ 0 h 25"/>
              <a:gd name="T22" fmla="*/ 140508 w 89"/>
              <a:gd name="T23" fmla="*/ 0 h 25"/>
              <a:gd name="T24" fmla="*/ 127878 w 89"/>
              <a:gd name="T25" fmla="*/ 6744 h 25"/>
              <a:gd name="T26" fmla="*/ 113669 w 89"/>
              <a:gd name="T27" fmla="*/ 11803 h 25"/>
              <a:gd name="T28" fmla="*/ 93146 w 89"/>
              <a:gd name="T29" fmla="*/ 15175 h 25"/>
              <a:gd name="T30" fmla="*/ 69465 w 89"/>
              <a:gd name="T31" fmla="*/ 16861 h 25"/>
              <a:gd name="T32" fmla="*/ 69465 w 89"/>
              <a:gd name="T33" fmla="*/ 16861 h 25"/>
              <a:gd name="T34" fmla="*/ 47362 w 89"/>
              <a:gd name="T35" fmla="*/ 15175 h 25"/>
              <a:gd name="T36" fmla="*/ 26839 w 89"/>
              <a:gd name="T37" fmla="*/ 11803 h 25"/>
              <a:gd name="T38" fmla="*/ 11051 w 89"/>
              <a:gd name="T39" fmla="*/ 6744 h 25"/>
              <a:gd name="T40" fmla="*/ 0 w 89"/>
              <a:gd name="T41" fmla="*/ 0 h 25"/>
              <a:gd name="T42" fmla="*/ 0 w 89"/>
              <a:gd name="T43" fmla="*/ 16861 h 25"/>
              <a:gd name="T44" fmla="*/ 0 w 89"/>
              <a:gd name="T45" fmla="*/ 16861 h 25"/>
              <a:gd name="T46" fmla="*/ 0 w 89"/>
              <a:gd name="T47" fmla="*/ 18547 h 25"/>
              <a:gd name="T48" fmla="*/ 4736 w 89"/>
              <a:gd name="T49" fmla="*/ 23606 h 25"/>
              <a:gd name="T50" fmla="*/ 7894 w 89"/>
              <a:gd name="T51" fmla="*/ 26978 h 25"/>
              <a:gd name="T52" fmla="*/ 15787 w 89"/>
              <a:gd name="T53" fmla="*/ 30350 h 25"/>
              <a:gd name="T54" fmla="*/ 25260 w 89"/>
              <a:gd name="T55" fmla="*/ 35409 h 25"/>
              <a:gd name="T56" fmla="*/ 37890 w 89"/>
              <a:gd name="T57" fmla="*/ 38781 h 25"/>
              <a:gd name="T58" fmla="*/ 52098 w 89"/>
              <a:gd name="T59" fmla="*/ 42153 h 25"/>
              <a:gd name="T60" fmla="*/ 69465 w 89"/>
              <a:gd name="T61" fmla="*/ 42153 h 25"/>
              <a:gd name="T62" fmla="*/ 69465 w 89"/>
              <a:gd name="T63" fmla="*/ 42153 h 2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89" h="25">
                <a:moveTo>
                  <a:pt x="44" y="25"/>
                </a:moveTo>
                <a:lnTo>
                  <a:pt x="44" y="25"/>
                </a:lnTo>
                <a:lnTo>
                  <a:pt x="56" y="25"/>
                </a:lnTo>
                <a:lnTo>
                  <a:pt x="65" y="23"/>
                </a:lnTo>
                <a:lnTo>
                  <a:pt x="73" y="21"/>
                </a:lnTo>
                <a:lnTo>
                  <a:pt x="79" y="18"/>
                </a:lnTo>
                <a:lnTo>
                  <a:pt x="84" y="16"/>
                </a:lnTo>
                <a:lnTo>
                  <a:pt x="86" y="14"/>
                </a:lnTo>
                <a:lnTo>
                  <a:pt x="89" y="11"/>
                </a:lnTo>
                <a:lnTo>
                  <a:pt x="89" y="10"/>
                </a:lnTo>
                <a:lnTo>
                  <a:pt x="89" y="0"/>
                </a:lnTo>
                <a:lnTo>
                  <a:pt x="81" y="4"/>
                </a:lnTo>
                <a:lnTo>
                  <a:pt x="72" y="7"/>
                </a:lnTo>
                <a:lnTo>
                  <a:pt x="59" y="9"/>
                </a:lnTo>
                <a:lnTo>
                  <a:pt x="44" y="10"/>
                </a:lnTo>
                <a:lnTo>
                  <a:pt x="30" y="9"/>
                </a:lnTo>
                <a:lnTo>
                  <a:pt x="17" y="7"/>
                </a:lnTo>
                <a:lnTo>
                  <a:pt x="7" y="4"/>
                </a:lnTo>
                <a:lnTo>
                  <a:pt x="0" y="0"/>
                </a:lnTo>
                <a:lnTo>
                  <a:pt x="0" y="10"/>
                </a:lnTo>
                <a:lnTo>
                  <a:pt x="0" y="11"/>
                </a:lnTo>
                <a:lnTo>
                  <a:pt x="3" y="14"/>
                </a:lnTo>
                <a:lnTo>
                  <a:pt x="5" y="16"/>
                </a:lnTo>
                <a:lnTo>
                  <a:pt x="10" y="18"/>
                </a:lnTo>
                <a:lnTo>
                  <a:pt x="16" y="21"/>
                </a:lnTo>
                <a:lnTo>
                  <a:pt x="24" y="23"/>
                </a:lnTo>
                <a:lnTo>
                  <a:pt x="33" y="25"/>
                </a:lnTo>
                <a:lnTo>
                  <a:pt x="44" y="25"/>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233" name="Freeform 227">
            <a:extLst>
              <a:ext uri="{FF2B5EF4-FFF2-40B4-BE49-F238E27FC236}">
                <a16:creationId xmlns:a16="http://schemas.microsoft.com/office/drawing/2014/main" id="{B4363CF1-B32F-4C01-A575-B3ACCA59E593}"/>
              </a:ext>
            </a:extLst>
          </p:cNvPr>
          <p:cNvSpPr>
            <a:spLocks/>
          </p:cNvSpPr>
          <p:nvPr/>
        </p:nvSpPr>
        <p:spPr bwMode="auto">
          <a:xfrm>
            <a:off x="7666567" y="5721351"/>
            <a:ext cx="162984" cy="50800"/>
          </a:xfrm>
          <a:custGeom>
            <a:avLst/>
            <a:gdLst>
              <a:gd name="T0" fmla="*/ 121774 w 77"/>
              <a:gd name="T1" fmla="*/ 8992 h 25"/>
              <a:gd name="T2" fmla="*/ 121774 w 77"/>
              <a:gd name="T3" fmla="*/ 8992 h 25"/>
              <a:gd name="T4" fmla="*/ 98052 w 77"/>
              <a:gd name="T5" fmla="*/ 13488 h 25"/>
              <a:gd name="T6" fmla="*/ 69585 w 77"/>
              <a:gd name="T7" fmla="*/ 14987 h 25"/>
              <a:gd name="T8" fmla="*/ 69585 w 77"/>
              <a:gd name="T9" fmla="*/ 14987 h 25"/>
              <a:gd name="T10" fmla="*/ 47444 w 77"/>
              <a:gd name="T11" fmla="*/ 13488 h 25"/>
              <a:gd name="T12" fmla="*/ 26885 w 77"/>
              <a:gd name="T13" fmla="*/ 11990 h 25"/>
              <a:gd name="T14" fmla="*/ 11070 w 77"/>
              <a:gd name="T15" fmla="*/ 5995 h 25"/>
              <a:gd name="T16" fmla="*/ 0 w 77"/>
              <a:gd name="T17" fmla="*/ 0 h 25"/>
              <a:gd name="T18" fmla="*/ 0 w 77"/>
              <a:gd name="T19" fmla="*/ 7494 h 25"/>
              <a:gd name="T20" fmla="*/ 0 w 77"/>
              <a:gd name="T21" fmla="*/ 7494 h 25"/>
              <a:gd name="T22" fmla="*/ 1581 w 77"/>
              <a:gd name="T23" fmla="*/ 14987 h 25"/>
              <a:gd name="T24" fmla="*/ 6326 w 77"/>
              <a:gd name="T25" fmla="*/ 20982 h 25"/>
              <a:gd name="T26" fmla="*/ 14233 w 77"/>
              <a:gd name="T27" fmla="*/ 26977 h 25"/>
              <a:gd name="T28" fmla="*/ 22141 w 77"/>
              <a:gd name="T29" fmla="*/ 29974 h 25"/>
              <a:gd name="T30" fmla="*/ 33211 w 77"/>
              <a:gd name="T31" fmla="*/ 32972 h 25"/>
              <a:gd name="T32" fmla="*/ 44281 w 77"/>
              <a:gd name="T33" fmla="*/ 35969 h 25"/>
              <a:gd name="T34" fmla="*/ 69585 w 77"/>
              <a:gd name="T35" fmla="*/ 37468 h 25"/>
              <a:gd name="T36" fmla="*/ 69585 w 77"/>
              <a:gd name="T37" fmla="*/ 37468 h 25"/>
              <a:gd name="T38" fmla="*/ 90144 w 77"/>
              <a:gd name="T39" fmla="*/ 35969 h 25"/>
              <a:gd name="T40" fmla="*/ 109122 w 77"/>
              <a:gd name="T41" fmla="*/ 31473 h 25"/>
              <a:gd name="T42" fmla="*/ 109122 w 77"/>
              <a:gd name="T43" fmla="*/ 31473 h 25"/>
              <a:gd name="T44" fmla="*/ 113867 w 77"/>
              <a:gd name="T45" fmla="*/ 20982 h 25"/>
              <a:gd name="T46" fmla="*/ 121774 w 77"/>
              <a:gd name="T47" fmla="*/ 8992 h 25"/>
              <a:gd name="T48" fmla="*/ 121774 w 77"/>
              <a:gd name="T49" fmla="*/ 8992 h 2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77" h="25">
                <a:moveTo>
                  <a:pt x="77" y="6"/>
                </a:moveTo>
                <a:lnTo>
                  <a:pt x="77" y="6"/>
                </a:lnTo>
                <a:lnTo>
                  <a:pt x="62" y="9"/>
                </a:lnTo>
                <a:lnTo>
                  <a:pt x="44" y="10"/>
                </a:lnTo>
                <a:lnTo>
                  <a:pt x="30" y="9"/>
                </a:lnTo>
                <a:lnTo>
                  <a:pt x="17" y="8"/>
                </a:lnTo>
                <a:lnTo>
                  <a:pt x="7" y="4"/>
                </a:lnTo>
                <a:lnTo>
                  <a:pt x="0" y="0"/>
                </a:lnTo>
                <a:lnTo>
                  <a:pt x="0" y="5"/>
                </a:lnTo>
                <a:lnTo>
                  <a:pt x="1" y="10"/>
                </a:lnTo>
                <a:lnTo>
                  <a:pt x="4" y="14"/>
                </a:lnTo>
                <a:lnTo>
                  <a:pt x="9" y="18"/>
                </a:lnTo>
                <a:lnTo>
                  <a:pt x="14" y="20"/>
                </a:lnTo>
                <a:lnTo>
                  <a:pt x="21" y="22"/>
                </a:lnTo>
                <a:lnTo>
                  <a:pt x="28" y="24"/>
                </a:lnTo>
                <a:lnTo>
                  <a:pt x="44" y="25"/>
                </a:lnTo>
                <a:lnTo>
                  <a:pt x="57" y="24"/>
                </a:lnTo>
                <a:lnTo>
                  <a:pt x="69" y="21"/>
                </a:lnTo>
                <a:lnTo>
                  <a:pt x="72" y="14"/>
                </a:lnTo>
                <a:lnTo>
                  <a:pt x="77" y="6"/>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234" name="Freeform 228">
            <a:extLst>
              <a:ext uri="{FF2B5EF4-FFF2-40B4-BE49-F238E27FC236}">
                <a16:creationId xmlns:a16="http://schemas.microsoft.com/office/drawing/2014/main" id="{5F45309B-526D-453D-AD42-4DA58D9E2480}"/>
              </a:ext>
            </a:extLst>
          </p:cNvPr>
          <p:cNvSpPr>
            <a:spLocks/>
          </p:cNvSpPr>
          <p:nvPr/>
        </p:nvSpPr>
        <p:spPr bwMode="auto">
          <a:xfrm>
            <a:off x="7672917" y="5564717"/>
            <a:ext cx="175683" cy="50800"/>
          </a:xfrm>
          <a:custGeom>
            <a:avLst/>
            <a:gdLst>
              <a:gd name="T0" fmla="*/ 64780 w 83"/>
              <a:gd name="T1" fmla="*/ 37468 h 25"/>
              <a:gd name="T2" fmla="*/ 64780 w 83"/>
              <a:gd name="T3" fmla="*/ 37468 h 25"/>
              <a:gd name="T4" fmla="*/ 93221 w 83"/>
              <a:gd name="T5" fmla="*/ 35969 h 25"/>
              <a:gd name="T6" fmla="*/ 112181 w 83"/>
              <a:gd name="T7" fmla="*/ 31473 h 25"/>
              <a:gd name="T8" fmla="*/ 123241 w 83"/>
              <a:gd name="T9" fmla="*/ 26977 h 25"/>
              <a:gd name="T10" fmla="*/ 131141 w 83"/>
              <a:gd name="T11" fmla="*/ 20982 h 25"/>
              <a:gd name="T12" fmla="*/ 131141 w 83"/>
              <a:gd name="T13" fmla="*/ 20982 h 25"/>
              <a:gd name="T14" fmla="*/ 127981 w 83"/>
              <a:gd name="T15" fmla="*/ 14987 h 25"/>
              <a:gd name="T16" fmla="*/ 121661 w 83"/>
              <a:gd name="T17" fmla="*/ 11990 h 25"/>
              <a:gd name="T18" fmla="*/ 105861 w 83"/>
              <a:gd name="T19" fmla="*/ 5995 h 25"/>
              <a:gd name="T20" fmla="*/ 86901 w 83"/>
              <a:gd name="T21" fmla="*/ 2997 h 25"/>
              <a:gd name="T22" fmla="*/ 64780 w 83"/>
              <a:gd name="T23" fmla="*/ 0 h 25"/>
              <a:gd name="T24" fmla="*/ 64780 w 83"/>
              <a:gd name="T25" fmla="*/ 0 h 25"/>
              <a:gd name="T26" fmla="*/ 44240 w 83"/>
              <a:gd name="T27" fmla="*/ 2997 h 25"/>
              <a:gd name="T28" fmla="*/ 25280 w 83"/>
              <a:gd name="T29" fmla="*/ 5995 h 25"/>
              <a:gd name="T30" fmla="*/ 9480 w 83"/>
              <a:gd name="T31" fmla="*/ 11990 h 25"/>
              <a:gd name="T32" fmla="*/ 3160 w 83"/>
              <a:gd name="T33" fmla="*/ 14987 h 25"/>
              <a:gd name="T34" fmla="*/ 0 w 83"/>
              <a:gd name="T35" fmla="*/ 20982 h 25"/>
              <a:gd name="T36" fmla="*/ 0 w 83"/>
              <a:gd name="T37" fmla="*/ 20982 h 25"/>
              <a:gd name="T38" fmla="*/ 6320 w 83"/>
              <a:gd name="T39" fmla="*/ 26977 h 25"/>
              <a:gd name="T40" fmla="*/ 18960 w 83"/>
              <a:gd name="T41" fmla="*/ 31473 h 25"/>
              <a:gd name="T42" fmla="*/ 37920 w 83"/>
              <a:gd name="T43" fmla="*/ 35969 h 25"/>
              <a:gd name="T44" fmla="*/ 64780 w 83"/>
              <a:gd name="T45" fmla="*/ 37468 h 25"/>
              <a:gd name="T46" fmla="*/ 64780 w 83"/>
              <a:gd name="T47" fmla="*/ 37468 h 2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83" h="25">
                <a:moveTo>
                  <a:pt x="41" y="25"/>
                </a:moveTo>
                <a:lnTo>
                  <a:pt x="41" y="25"/>
                </a:lnTo>
                <a:lnTo>
                  <a:pt x="59" y="24"/>
                </a:lnTo>
                <a:lnTo>
                  <a:pt x="71" y="21"/>
                </a:lnTo>
                <a:lnTo>
                  <a:pt x="78" y="18"/>
                </a:lnTo>
                <a:lnTo>
                  <a:pt x="83" y="14"/>
                </a:lnTo>
                <a:lnTo>
                  <a:pt x="81" y="10"/>
                </a:lnTo>
                <a:lnTo>
                  <a:pt x="77" y="8"/>
                </a:lnTo>
                <a:lnTo>
                  <a:pt x="67" y="4"/>
                </a:lnTo>
                <a:lnTo>
                  <a:pt x="55" y="2"/>
                </a:lnTo>
                <a:lnTo>
                  <a:pt x="41" y="0"/>
                </a:lnTo>
                <a:lnTo>
                  <a:pt x="28" y="2"/>
                </a:lnTo>
                <a:lnTo>
                  <a:pt x="16" y="4"/>
                </a:lnTo>
                <a:lnTo>
                  <a:pt x="6" y="8"/>
                </a:lnTo>
                <a:lnTo>
                  <a:pt x="2" y="10"/>
                </a:lnTo>
                <a:lnTo>
                  <a:pt x="0" y="14"/>
                </a:lnTo>
                <a:lnTo>
                  <a:pt x="4" y="18"/>
                </a:lnTo>
                <a:lnTo>
                  <a:pt x="12" y="21"/>
                </a:lnTo>
                <a:lnTo>
                  <a:pt x="24" y="24"/>
                </a:lnTo>
                <a:lnTo>
                  <a:pt x="41" y="25"/>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235" name="Freeform 229">
            <a:extLst>
              <a:ext uri="{FF2B5EF4-FFF2-40B4-BE49-F238E27FC236}">
                <a16:creationId xmlns:a16="http://schemas.microsoft.com/office/drawing/2014/main" id="{4A4F8670-730F-41D2-A2D6-ACB91B6544F5}"/>
              </a:ext>
            </a:extLst>
          </p:cNvPr>
          <p:cNvSpPr>
            <a:spLocks/>
          </p:cNvSpPr>
          <p:nvPr/>
        </p:nvSpPr>
        <p:spPr bwMode="auto">
          <a:xfrm>
            <a:off x="7829552" y="5727700"/>
            <a:ext cx="80433" cy="86784"/>
          </a:xfrm>
          <a:custGeom>
            <a:avLst/>
            <a:gdLst>
              <a:gd name="T0" fmla="*/ 60888 w 39"/>
              <a:gd name="T1" fmla="*/ 24589 h 40"/>
              <a:gd name="T2" fmla="*/ 39031 w 39"/>
              <a:gd name="T3" fmla="*/ 24589 h 40"/>
              <a:gd name="T4" fmla="*/ 39031 w 39"/>
              <a:gd name="T5" fmla="*/ 0 h 40"/>
              <a:gd name="T6" fmla="*/ 23418 w 39"/>
              <a:gd name="T7" fmla="*/ 0 h 40"/>
              <a:gd name="T8" fmla="*/ 23418 w 39"/>
              <a:gd name="T9" fmla="*/ 24589 h 40"/>
              <a:gd name="T10" fmla="*/ 0 w 39"/>
              <a:gd name="T11" fmla="*/ 24589 h 40"/>
              <a:gd name="T12" fmla="*/ 0 w 39"/>
              <a:gd name="T13" fmla="*/ 40982 h 40"/>
              <a:gd name="T14" fmla="*/ 23418 w 39"/>
              <a:gd name="T15" fmla="*/ 40982 h 40"/>
              <a:gd name="T16" fmla="*/ 23418 w 39"/>
              <a:gd name="T17" fmla="*/ 65571 h 40"/>
              <a:gd name="T18" fmla="*/ 39031 w 39"/>
              <a:gd name="T19" fmla="*/ 65571 h 40"/>
              <a:gd name="T20" fmla="*/ 39031 w 39"/>
              <a:gd name="T21" fmla="*/ 40982 h 40"/>
              <a:gd name="T22" fmla="*/ 60888 w 39"/>
              <a:gd name="T23" fmla="*/ 40982 h 40"/>
              <a:gd name="T24" fmla="*/ 60888 w 39"/>
              <a:gd name="T25" fmla="*/ 24589 h 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9" h="40">
                <a:moveTo>
                  <a:pt x="39" y="15"/>
                </a:moveTo>
                <a:lnTo>
                  <a:pt x="25" y="15"/>
                </a:lnTo>
                <a:lnTo>
                  <a:pt x="25" y="0"/>
                </a:lnTo>
                <a:lnTo>
                  <a:pt x="15" y="0"/>
                </a:lnTo>
                <a:lnTo>
                  <a:pt x="15" y="15"/>
                </a:lnTo>
                <a:lnTo>
                  <a:pt x="0" y="15"/>
                </a:lnTo>
                <a:lnTo>
                  <a:pt x="0" y="25"/>
                </a:lnTo>
                <a:lnTo>
                  <a:pt x="15" y="25"/>
                </a:lnTo>
                <a:lnTo>
                  <a:pt x="15" y="40"/>
                </a:lnTo>
                <a:lnTo>
                  <a:pt x="25" y="40"/>
                </a:lnTo>
                <a:lnTo>
                  <a:pt x="25" y="25"/>
                </a:lnTo>
                <a:lnTo>
                  <a:pt x="39" y="25"/>
                </a:lnTo>
                <a:lnTo>
                  <a:pt x="39" y="15"/>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236" name="Freeform 230">
            <a:extLst>
              <a:ext uri="{FF2B5EF4-FFF2-40B4-BE49-F238E27FC236}">
                <a16:creationId xmlns:a16="http://schemas.microsoft.com/office/drawing/2014/main" id="{98FA13E1-0411-489F-9B5F-D39F0132C4AA}"/>
              </a:ext>
            </a:extLst>
          </p:cNvPr>
          <p:cNvSpPr>
            <a:spLocks/>
          </p:cNvSpPr>
          <p:nvPr/>
        </p:nvSpPr>
        <p:spPr bwMode="auto">
          <a:xfrm>
            <a:off x="8159751" y="5615518"/>
            <a:ext cx="188383" cy="57149"/>
          </a:xfrm>
          <a:custGeom>
            <a:avLst/>
            <a:gdLst>
              <a:gd name="T0" fmla="*/ 69465 w 89"/>
              <a:gd name="T1" fmla="*/ 42153 h 25"/>
              <a:gd name="T2" fmla="*/ 69465 w 89"/>
              <a:gd name="T3" fmla="*/ 42153 h 25"/>
              <a:gd name="T4" fmla="*/ 86831 w 89"/>
              <a:gd name="T5" fmla="*/ 42153 h 25"/>
              <a:gd name="T6" fmla="*/ 102618 w 89"/>
              <a:gd name="T7" fmla="*/ 38781 h 25"/>
              <a:gd name="T8" fmla="*/ 115248 w 89"/>
              <a:gd name="T9" fmla="*/ 35409 h 25"/>
              <a:gd name="T10" fmla="*/ 124721 w 89"/>
              <a:gd name="T11" fmla="*/ 30350 h 25"/>
              <a:gd name="T12" fmla="*/ 132614 w 89"/>
              <a:gd name="T13" fmla="*/ 26978 h 25"/>
              <a:gd name="T14" fmla="*/ 135772 w 89"/>
              <a:gd name="T15" fmla="*/ 23606 h 25"/>
              <a:gd name="T16" fmla="*/ 140508 w 89"/>
              <a:gd name="T17" fmla="*/ 18547 h 25"/>
              <a:gd name="T18" fmla="*/ 140508 w 89"/>
              <a:gd name="T19" fmla="*/ 16861 h 25"/>
              <a:gd name="T20" fmla="*/ 140508 w 89"/>
              <a:gd name="T21" fmla="*/ 0 h 25"/>
              <a:gd name="T22" fmla="*/ 140508 w 89"/>
              <a:gd name="T23" fmla="*/ 0 h 25"/>
              <a:gd name="T24" fmla="*/ 127878 w 89"/>
              <a:gd name="T25" fmla="*/ 6744 h 25"/>
              <a:gd name="T26" fmla="*/ 112091 w 89"/>
              <a:gd name="T27" fmla="*/ 11803 h 25"/>
              <a:gd name="T28" fmla="*/ 93146 w 89"/>
              <a:gd name="T29" fmla="*/ 15175 h 25"/>
              <a:gd name="T30" fmla="*/ 69465 w 89"/>
              <a:gd name="T31" fmla="*/ 16861 h 25"/>
              <a:gd name="T32" fmla="*/ 69465 w 89"/>
              <a:gd name="T33" fmla="*/ 16861 h 25"/>
              <a:gd name="T34" fmla="*/ 45784 w 89"/>
              <a:gd name="T35" fmla="*/ 15175 h 25"/>
              <a:gd name="T36" fmla="*/ 26839 w 89"/>
              <a:gd name="T37" fmla="*/ 11803 h 25"/>
              <a:gd name="T38" fmla="*/ 11051 w 89"/>
              <a:gd name="T39" fmla="*/ 6744 h 25"/>
              <a:gd name="T40" fmla="*/ 0 w 89"/>
              <a:gd name="T41" fmla="*/ 0 h 25"/>
              <a:gd name="T42" fmla="*/ 0 w 89"/>
              <a:gd name="T43" fmla="*/ 16861 h 25"/>
              <a:gd name="T44" fmla="*/ 0 w 89"/>
              <a:gd name="T45" fmla="*/ 16861 h 25"/>
              <a:gd name="T46" fmla="*/ 0 w 89"/>
              <a:gd name="T47" fmla="*/ 18547 h 25"/>
              <a:gd name="T48" fmla="*/ 3157 w 89"/>
              <a:gd name="T49" fmla="*/ 23606 h 25"/>
              <a:gd name="T50" fmla="*/ 7894 w 89"/>
              <a:gd name="T51" fmla="*/ 26978 h 25"/>
              <a:gd name="T52" fmla="*/ 15787 w 89"/>
              <a:gd name="T53" fmla="*/ 30350 h 25"/>
              <a:gd name="T54" fmla="*/ 25260 w 89"/>
              <a:gd name="T55" fmla="*/ 35409 h 25"/>
              <a:gd name="T56" fmla="*/ 36311 w 89"/>
              <a:gd name="T57" fmla="*/ 38781 h 25"/>
              <a:gd name="T58" fmla="*/ 52098 w 89"/>
              <a:gd name="T59" fmla="*/ 42153 h 25"/>
              <a:gd name="T60" fmla="*/ 69465 w 89"/>
              <a:gd name="T61" fmla="*/ 42153 h 25"/>
              <a:gd name="T62" fmla="*/ 69465 w 89"/>
              <a:gd name="T63" fmla="*/ 42153 h 2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89" h="25">
                <a:moveTo>
                  <a:pt x="44" y="25"/>
                </a:moveTo>
                <a:lnTo>
                  <a:pt x="44" y="25"/>
                </a:lnTo>
                <a:lnTo>
                  <a:pt x="55" y="25"/>
                </a:lnTo>
                <a:lnTo>
                  <a:pt x="65" y="23"/>
                </a:lnTo>
                <a:lnTo>
                  <a:pt x="73" y="21"/>
                </a:lnTo>
                <a:lnTo>
                  <a:pt x="79" y="18"/>
                </a:lnTo>
                <a:lnTo>
                  <a:pt x="84" y="16"/>
                </a:lnTo>
                <a:lnTo>
                  <a:pt x="86" y="14"/>
                </a:lnTo>
                <a:lnTo>
                  <a:pt x="89" y="11"/>
                </a:lnTo>
                <a:lnTo>
                  <a:pt x="89" y="10"/>
                </a:lnTo>
                <a:lnTo>
                  <a:pt x="89" y="0"/>
                </a:lnTo>
                <a:lnTo>
                  <a:pt x="81" y="4"/>
                </a:lnTo>
                <a:lnTo>
                  <a:pt x="71" y="7"/>
                </a:lnTo>
                <a:lnTo>
                  <a:pt x="59" y="9"/>
                </a:lnTo>
                <a:lnTo>
                  <a:pt x="44" y="10"/>
                </a:lnTo>
                <a:lnTo>
                  <a:pt x="29" y="9"/>
                </a:lnTo>
                <a:lnTo>
                  <a:pt x="17" y="7"/>
                </a:lnTo>
                <a:lnTo>
                  <a:pt x="7" y="4"/>
                </a:lnTo>
                <a:lnTo>
                  <a:pt x="0" y="0"/>
                </a:lnTo>
                <a:lnTo>
                  <a:pt x="0" y="10"/>
                </a:lnTo>
                <a:lnTo>
                  <a:pt x="0" y="11"/>
                </a:lnTo>
                <a:lnTo>
                  <a:pt x="2" y="14"/>
                </a:lnTo>
                <a:lnTo>
                  <a:pt x="5" y="16"/>
                </a:lnTo>
                <a:lnTo>
                  <a:pt x="10" y="18"/>
                </a:lnTo>
                <a:lnTo>
                  <a:pt x="16" y="21"/>
                </a:lnTo>
                <a:lnTo>
                  <a:pt x="23" y="23"/>
                </a:lnTo>
                <a:lnTo>
                  <a:pt x="33" y="25"/>
                </a:lnTo>
                <a:lnTo>
                  <a:pt x="44" y="25"/>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237" name="Freeform 231">
            <a:extLst>
              <a:ext uri="{FF2B5EF4-FFF2-40B4-BE49-F238E27FC236}">
                <a16:creationId xmlns:a16="http://schemas.microsoft.com/office/drawing/2014/main" id="{B4F84F98-9880-4DF1-B75F-3441C0132BB6}"/>
              </a:ext>
            </a:extLst>
          </p:cNvPr>
          <p:cNvSpPr>
            <a:spLocks/>
          </p:cNvSpPr>
          <p:nvPr/>
        </p:nvSpPr>
        <p:spPr bwMode="auto">
          <a:xfrm>
            <a:off x="8159751" y="5672667"/>
            <a:ext cx="188383" cy="48684"/>
          </a:xfrm>
          <a:custGeom>
            <a:avLst/>
            <a:gdLst>
              <a:gd name="T0" fmla="*/ 69465 w 89"/>
              <a:gd name="T1" fmla="*/ 37468 h 24"/>
              <a:gd name="T2" fmla="*/ 69465 w 89"/>
              <a:gd name="T3" fmla="*/ 37468 h 24"/>
              <a:gd name="T4" fmla="*/ 86831 w 89"/>
              <a:gd name="T5" fmla="*/ 37468 h 24"/>
              <a:gd name="T6" fmla="*/ 102618 w 89"/>
              <a:gd name="T7" fmla="*/ 35907 h 24"/>
              <a:gd name="T8" fmla="*/ 115248 w 89"/>
              <a:gd name="T9" fmla="*/ 32785 h 24"/>
              <a:gd name="T10" fmla="*/ 124721 w 89"/>
              <a:gd name="T11" fmla="*/ 28101 h 24"/>
              <a:gd name="T12" fmla="*/ 132614 w 89"/>
              <a:gd name="T13" fmla="*/ 24979 h 24"/>
              <a:gd name="T14" fmla="*/ 135772 w 89"/>
              <a:gd name="T15" fmla="*/ 20295 h 24"/>
              <a:gd name="T16" fmla="*/ 140508 w 89"/>
              <a:gd name="T17" fmla="*/ 17173 h 24"/>
              <a:gd name="T18" fmla="*/ 140508 w 89"/>
              <a:gd name="T19" fmla="*/ 15612 h 24"/>
              <a:gd name="T20" fmla="*/ 140508 w 89"/>
              <a:gd name="T21" fmla="*/ 0 h 24"/>
              <a:gd name="T22" fmla="*/ 140508 w 89"/>
              <a:gd name="T23" fmla="*/ 0 h 24"/>
              <a:gd name="T24" fmla="*/ 127878 w 89"/>
              <a:gd name="T25" fmla="*/ 4684 h 24"/>
              <a:gd name="T26" fmla="*/ 112091 w 89"/>
              <a:gd name="T27" fmla="*/ 10928 h 24"/>
              <a:gd name="T28" fmla="*/ 93146 w 89"/>
              <a:gd name="T29" fmla="*/ 12489 h 24"/>
              <a:gd name="T30" fmla="*/ 69465 w 89"/>
              <a:gd name="T31" fmla="*/ 15612 h 24"/>
              <a:gd name="T32" fmla="*/ 69465 w 89"/>
              <a:gd name="T33" fmla="*/ 15612 h 24"/>
              <a:gd name="T34" fmla="*/ 45784 w 89"/>
              <a:gd name="T35" fmla="*/ 12489 h 24"/>
              <a:gd name="T36" fmla="*/ 26839 w 89"/>
              <a:gd name="T37" fmla="*/ 10928 h 24"/>
              <a:gd name="T38" fmla="*/ 11051 w 89"/>
              <a:gd name="T39" fmla="*/ 4684 h 24"/>
              <a:gd name="T40" fmla="*/ 0 w 89"/>
              <a:gd name="T41" fmla="*/ 0 h 24"/>
              <a:gd name="T42" fmla="*/ 0 w 89"/>
              <a:gd name="T43" fmla="*/ 15612 h 24"/>
              <a:gd name="T44" fmla="*/ 0 w 89"/>
              <a:gd name="T45" fmla="*/ 15612 h 24"/>
              <a:gd name="T46" fmla="*/ 0 w 89"/>
              <a:gd name="T47" fmla="*/ 17173 h 24"/>
              <a:gd name="T48" fmla="*/ 3157 w 89"/>
              <a:gd name="T49" fmla="*/ 20295 h 24"/>
              <a:gd name="T50" fmla="*/ 7894 w 89"/>
              <a:gd name="T51" fmla="*/ 24979 h 24"/>
              <a:gd name="T52" fmla="*/ 15787 w 89"/>
              <a:gd name="T53" fmla="*/ 28101 h 24"/>
              <a:gd name="T54" fmla="*/ 25260 w 89"/>
              <a:gd name="T55" fmla="*/ 32785 h 24"/>
              <a:gd name="T56" fmla="*/ 36311 w 89"/>
              <a:gd name="T57" fmla="*/ 35907 h 24"/>
              <a:gd name="T58" fmla="*/ 52098 w 89"/>
              <a:gd name="T59" fmla="*/ 37468 h 24"/>
              <a:gd name="T60" fmla="*/ 69465 w 89"/>
              <a:gd name="T61" fmla="*/ 37468 h 24"/>
              <a:gd name="T62" fmla="*/ 69465 w 89"/>
              <a:gd name="T63" fmla="*/ 37468 h 2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89" h="24">
                <a:moveTo>
                  <a:pt x="44" y="24"/>
                </a:moveTo>
                <a:lnTo>
                  <a:pt x="44" y="24"/>
                </a:lnTo>
                <a:lnTo>
                  <a:pt x="55" y="24"/>
                </a:lnTo>
                <a:lnTo>
                  <a:pt x="65" y="23"/>
                </a:lnTo>
                <a:lnTo>
                  <a:pt x="73" y="21"/>
                </a:lnTo>
                <a:lnTo>
                  <a:pt x="79" y="18"/>
                </a:lnTo>
                <a:lnTo>
                  <a:pt x="84" y="16"/>
                </a:lnTo>
                <a:lnTo>
                  <a:pt x="86" y="13"/>
                </a:lnTo>
                <a:lnTo>
                  <a:pt x="89" y="11"/>
                </a:lnTo>
                <a:lnTo>
                  <a:pt x="89" y="10"/>
                </a:lnTo>
                <a:lnTo>
                  <a:pt x="89" y="0"/>
                </a:lnTo>
                <a:lnTo>
                  <a:pt x="81" y="3"/>
                </a:lnTo>
                <a:lnTo>
                  <a:pt x="71" y="7"/>
                </a:lnTo>
                <a:lnTo>
                  <a:pt x="59" y="8"/>
                </a:lnTo>
                <a:lnTo>
                  <a:pt x="44" y="10"/>
                </a:lnTo>
                <a:lnTo>
                  <a:pt x="29" y="8"/>
                </a:lnTo>
                <a:lnTo>
                  <a:pt x="17" y="7"/>
                </a:lnTo>
                <a:lnTo>
                  <a:pt x="7" y="3"/>
                </a:lnTo>
                <a:lnTo>
                  <a:pt x="0" y="0"/>
                </a:lnTo>
                <a:lnTo>
                  <a:pt x="0" y="10"/>
                </a:lnTo>
                <a:lnTo>
                  <a:pt x="0" y="11"/>
                </a:lnTo>
                <a:lnTo>
                  <a:pt x="2" y="13"/>
                </a:lnTo>
                <a:lnTo>
                  <a:pt x="5" y="16"/>
                </a:lnTo>
                <a:lnTo>
                  <a:pt x="10" y="18"/>
                </a:lnTo>
                <a:lnTo>
                  <a:pt x="16" y="21"/>
                </a:lnTo>
                <a:lnTo>
                  <a:pt x="23" y="23"/>
                </a:lnTo>
                <a:lnTo>
                  <a:pt x="33" y="24"/>
                </a:lnTo>
                <a:lnTo>
                  <a:pt x="44" y="24"/>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238" name="Freeform 232">
            <a:extLst>
              <a:ext uri="{FF2B5EF4-FFF2-40B4-BE49-F238E27FC236}">
                <a16:creationId xmlns:a16="http://schemas.microsoft.com/office/drawing/2014/main" id="{7A431733-9570-46C2-8DE3-D00AB79EE0AB}"/>
              </a:ext>
            </a:extLst>
          </p:cNvPr>
          <p:cNvSpPr>
            <a:spLocks/>
          </p:cNvSpPr>
          <p:nvPr/>
        </p:nvSpPr>
        <p:spPr bwMode="auto">
          <a:xfrm>
            <a:off x="8159751" y="5721351"/>
            <a:ext cx="188383" cy="50800"/>
          </a:xfrm>
          <a:custGeom>
            <a:avLst/>
            <a:gdLst>
              <a:gd name="T0" fmla="*/ 140508 w 89"/>
              <a:gd name="T1" fmla="*/ 4496 h 25"/>
              <a:gd name="T2" fmla="*/ 140508 w 89"/>
              <a:gd name="T3" fmla="*/ 0 h 25"/>
              <a:gd name="T4" fmla="*/ 140508 w 89"/>
              <a:gd name="T5" fmla="*/ 0 h 25"/>
              <a:gd name="T6" fmla="*/ 127878 w 89"/>
              <a:gd name="T7" fmla="*/ 5995 h 25"/>
              <a:gd name="T8" fmla="*/ 112091 w 89"/>
              <a:gd name="T9" fmla="*/ 11990 h 25"/>
              <a:gd name="T10" fmla="*/ 93146 w 89"/>
              <a:gd name="T11" fmla="*/ 13488 h 25"/>
              <a:gd name="T12" fmla="*/ 69465 w 89"/>
              <a:gd name="T13" fmla="*/ 14987 h 25"/>
              <a:gd name="T14" fmla="*/ 69465 w 89"/>
              <a:gd name="T15" fmla="*/ 14987 h 25"/>
              <a:gd name="T16" fmla="*/ 45784 w 89"/>
              <a:gd name="T17" fmla="*/ 13488 h 25"/>
              <a:gd name="T18" fmla="*/ 26839 w 89"/>
              <a:gd name="T19" fmla="*/ 11990 h 25"/>
              <a:gd name="T20" fmla="*/ 11051 w 89"/>
              <a:gd name="T21" fmla="*/ 5995 h 25"/>
              <a:gd name="T22" fmla="*/ 0 w 89"/>
              <a:gd name="T23" fmla="*/ 0 h 25"/>
              <a:gd name="T24" fmla="*/ 0 w 89"/>
              <a:gd name="T25" fmla="*/ 7494 h 25"/>
              <a:gd name="T26" fmla="*/ 0 w 89"/>
              <a:gd name="T27" fmla="*/ 7494 h 25"/>
              <a:gd name="T28" fmla="*/ 1579 w 89"/>
              <a:gd name="T29" fmla="*/ 14987 h 25"/>
              <a:gd name="T30" fmla="*/ 6315 w 89"/>
              <a:gd name="T31" fmla="*/ 20982 h 25"/>
              <a:gd name="T32" fmla="*/ 12630 w 89"/>
              <a:gd name="T33" fmla="*/ 26977 h 25"/>
              <a:gd name="T34" fmla="*/ 20524 w 89"/>
              <a:gd name="T35" fmla="*/ 29974 h 25"/>
              <a:gd name="T36" fmla="*/ 33154 w 89"/>
              <a:gd name="T37" fmla="*/ 32972 h 25"/>
              <a:gd name="T38" fmla="*/ 44205 w 89"/>
              <a:gd name="T39" fmla="*/ 35969 h 25"/>
              <a:gd name="T40" fmla="*/ 69465 w 89"/>
              <a:gd name="T41" fmla="*/ 37468 h 25"/>
              <a:gd name="T42" fmla="*/ 69465 w 89"/>
              <a:gd name="T43" fmla="*/ 37468 h 25"/>
              <a:gd name="T44" fmla="*/ 94724 w 89"/>
              <a:gd name="T45" fmla="*/ 35969 h 25"/>
              <a:gd name="T46" fmla="*/ 107354 w 89"/>
              <a:gd name="T47" fmla="*/ 32972 h 25"/>
              <a:gd name="T48" fmla="*/ 116827 w 89"/>
              <a:gd name="T49" fmla="*/ 29974 h 25"/>
              <a:gd name="T50" fmla="*/ 116827 w 89"/>
              <a:gd name="T51" fmla="*/ 29974 h 25"/>
              <a:gd name="T52" fmla="*/ 119984 w 89"/>
              <a:gd name="T53" fmla="*/ 20982 h 25"/>
              <a:gd name="T54" fmla="*/ 124721 w 89"/>
              <a:gd name="T55" fmla="*/ 13488 h 25"/>
              <a:gd name="T56" fmla="*/ 132614 w 89"/>
              <a:gd name="T57" fmla="*/ 7494 h 25"/>
              <a:gd name="T58" fmla="*/ 140508 w 89"/>
              <a:gd name="T59" fmla="*/ 4496 h 25"/>
              <a:gd name="T60" fmla="*/ 140508 w 89"/>
              <a:gd name="T61" fmla="*/ 4496 h 2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89" h="25">
                <a:moveTo>
                  <a:pt x="89" y="3"/>
                </a:moveTo>
                <a:lnTo>
                  <a:pt x="89" y="0"/>
                </a:lnTo>
                <a:lnTo>
                  <a:pt x="81" y="4"/>
                </a:lnTo>
                <a:lnTo>
                  <a:pt x="71" y="8"/>
                </a:lnTo>
                <a:lnTo>
                  <a:pt x="59" y="9"/>
                </a:lnTo>
                <a:lnTo>
                  <a:pt x="44" y="10"/>
                </a:lnTo>
                <a:lnTo>
                  <a:pt x="29" y="9"/>
                </a:lnTo>
                <a:lnTo>
                  <a:pt x="17" y="8"/>
                </a:lnTo>
                <a:lnTo>
                  <a:pt x="7" y="4"/>
                </a:lnTo>
                <a:lnTo>
                  <a:pt x="0" y="0"/>
                </a:lnTo>
                <a:lnTo>
                  <a:pt x="0" y="5"/>
                </a:lnTo>
                <a:lnTo>
                  <a:pt x="1" y="10"/>
                </a:lnTo>
                <a:lnTo>
                  <a:pt x="4" y="14"/>
                </a:lnTo>
                <a:lnTo>
                  <a:pt x="8" y="18"/>
                </a:lnTo>
                <a:lnTo>
                  <a:pt x="13" y="20"/>
                </a:lnTo>
                <a:lnTo>
                  <a:pt x="21" y="22"/>
                </a:lnTo>
                <a:lnTo>
                  <a:pt x="28" y="24"/>
                </a:lnTo>
                <a:lnTo>
                  <a:pt x="44" y="25"/>
                </a:lnTo>
                <a:lnTo>
                  <a:pt x="60" y="24"/>
                </a:lnTo>
                <a:lnTo>
                  <a:pt x="68" y="22"/>
                </a:lnTo>
                <a:lnTo>
                  <a:pt x="74" y="20"/>
                </a:lnTo>
                <a:lnTo>
                  <a:pt x="76" y="14"/>
                </a:lnTo>
                <a:lnTo>
                  <a:pt x="79" y="9"/>
                </a:lnTo>
                <a:lnTo>
                  <a:pt x="84" y="5"/>
                </a:lnTo>
                <a:lnTo>
                  <a:pt x="89" y="3"/>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239" name="Freeform 233">
            <a:extLst>
              <a:ext uri="{FF2B5EF4-FFF2-40B4-BE49-F238E27FC236}">
                <a16:creationId xmlns:a16="http://schemas.microsoft.com/office/drawing/2014/main" id="{BBCCA7D0-C6D8-477F-B86D-ECCBFA4C960F}"/>
              </a:ext>
            </a:extLst>
          </p:cNvPr>
          <p:cNvSpPr>
            <a:spLocks/>
          </p:cNvSpPr>
          <p:nvPr/>
        </p:nvSpPr>
        <p:spPr bwMode="auto">
          <a:xfrm>
            <a:off x="8166101" y="5564717"/>
            <a:ext cx="175684" cy="50800"/>
          </a:xfrm>
          <a:custGeom>
            <a:avLst/>
            <a:gdLst>
              <a:gd name="T0" fmla="*/ 65571 w 84"/>
              <a:gd name="T1" fmla="*/ 37468 h 25"/>
              <a:gd name="T2" fmla="*/ 65571 w 84"/>
              <a:gd name="T3" fmla="*/ 37468 h 25"/>
              <a:gd name="T4" fmla="*/ 93672 w 84"/>
              <a:gd name="T5" fmla="*/ 35969 h 25"/>
              <a:gd name="T6" fmla="*/ 112407 w 84"/>
              <a:gd name="T7" fmla="*/ 31473 h 25"/>
              <a:gd name="T8" fmla="*/ 123335 w 84"/>
              <a:gd name="T9" fmla="*/ 26977 h 25"/>
              <a:gd name="T10" fmla="*/ 131141 w 84"/>
              <a:gd name="T11" fmla="*/ 20982 h 25"/>
              <a:gd name="T12" fmla="*/ 131141 w 84"/>
              <a:gd name="T13" fmla="*/ 20982 h 25"/>
              <a:gd name="T14" fmla="*/ 128019 w 84"/>
              <a:gd name="T15" fmla="*/ 14987 h 25"/>
              <a:gd name="T16" fmla="*/ 121774 w 84"/>
              <a:gd name="T17" fmla="*/ 11990 h 25"/>
              <a:gd name="T18" fmla="*/ 106162 w 84"/>
              <a:gd name="T19" fmla="*/ 5995 h 25"/>
              <a:gd name="T20" fmla="*/ 87427 w 84"/>
              <a:gd name="T21" fmla="*/ 2997 h 25"/>
              <a:gd name="T22" fmla="*/ 65571 w 84"/>
              <a:gd name="T23" fmla="*/ 0 h 25"/>
              <a:gd name="T24" fmla="*/ 65571 w 84"/>
              <a:gd name="T25" fmla="*/ 0 h 25"/>
              <a:gd name="T26" fmla="*/ 45275 w 84"/>
              <a:gd name="T27" fmla="*/ 2997 h 25"/>
              <a:gd name="T28" fmla="*/ 24979 w 84"/>
              <a:gd name="T29" fmla="*/ 5995 h 25"/>
              <a:gd name="T30" fmla="*/ 9367 w 84"/>
              <a:gd name="T31" fmla="*/ 11990 h 25"/>
              <a:gd name="T32" fmla="*/ 4684 w 84"/>
              <a:gd name="T33" fmla="*/ 14987 h 25"/>
              <a:gd name="T34" fmla="*/ 0 w 84"/>
              <a:gd name="T35" fmla="*/ 20982 h 25"/>
              <a:gd name="T36" fmla="*/ 0 w 84"/>
              <a:gd name="T37" fmla="*/ 20982 h 25"/>
              <a:gd name="T38" fmla="*/ 7806 w 84"/>
              <a:gd name="T39" fmla="*/ 26977 h 25"/>
              <a:gd name="T40" fmla="*/ 20296 w 84"/>
              <a:gd name="T41" fmla="*/ 31473 h 25"/>
              <a:gd name="T42" fmla="*/ 39030 w 84"/>
              <a:gd name="T43" fmla="*/ 35969 h 25"/>
              <a:gd name="T44" fmla="*/ 65571 w 84"/>
              <a:gd name="T45" fmla="*/ 37468 h 25"/>
              <a:gd name="T46" fmla="*/ 65571 w 84"/>
              <a:gd name="T47" fmla="*/ 37468 h 2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84" h="25">
                <a:moveTo>
                  <a:pt x="42" y="25"/>
                </a:moveTo>
                <a:lnTo>
                  <a:pt x="42" y="25"/>
                </a:lnTo>
                <a:lnTo>
                  <a:pt x="60" y="24"/>
                </a:lnTo>
                <a:lnTo>
                  <a:pt x="72" y="21"/>
                </a:lnTo>
                <a:lnTo>
                  <a:pt x="79" y="18"/>
                </a:lnTo>
                <a:lnTo>
                  <a:pt x="84" y="14"/>
                </a:lnTo>
                <a:lnTo>
                  <a:pt x="82" y="10"/>
                </a:lnTo>
                <a:lnTo>
                  <a:pt x="78" y="8"/>
                </a:lnTo>
                <a:lnTo>
                  <a:pt x="68" y="4"/>
                </a:lnTo>
                <a:lnTo>
                  <a:pt x="56" y="2"/>
                </a:lnTo>
                <a:lnTo>
                  <a:pt x="42" y="0"/>
                </a:lnTo>
                <a:lnTo>
                  <a:pt x="29" y="2"/>
                </a:lnTo>
                <a:lnTo>
                  <a:pt x="16" y="4"/>
                </a:lnTo>
                <a:lnTo>
                  <a:pt x="6" y="8"/>
                </a:lnTo>
                <a:lnTo>
                  <a:pt x="3" y="10"/>
                </a:lnTo>
                <a:lnTo>
                  <a:pt x="0" y="14"/>
                </a:lnTo>
                <a:lnTo>
                  <a:pt x="5" y="18"/>
                </a:lnTo>
                <a:lnTo>
                  <a:pt x="13" y="21"/>
                </a:lnTo>
                <a:lnTo>
                  <a:pt x="25" y="24"/>
                </a:lnTo>
                <a:lnTo>
                  <a:pt x="42" y="25"/>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240" name="Rectangle 234">
            <a:extLst>
              <a:ext uri="{FF2B5EF4-FFF2-40B4-BE49-F238E27FC236}">
                <a16:creationId xmlns:a16="http://schemas.microsoft.com/office/drawing/2014/main" id="{87F50AB5-1066-4D08-BC1F-AF4A81A6629C}"/>
              </a:ext>
            </a:extLst>
          </p:cNvPr>
          <p:cNvSpPr>
            <a:spLocks noChangeArrowheads="1"/>
          </p:cNvSpPr>
          <p:nvPr/>
        </p:nvSpPr>
        <p:spPr bwMode="auto">
          <a:xfrm>
            <a:off x="8335433" y="5759451"/>
            <a:ext cx="61384" cy="254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Karla"/>
              </a:defRPr>
            </a:lvl1pPr>
            <a:lvl2pPr marL="742950" indent="-285750">
              <a:defRPr>
                <a:solidFill>
                  <a:schemeClr val="tx1"/>
                </a:solidFill>
                <a:latin typeface="Karla"/>
              </a:defRPr>
            </a:lvl2pPr>
            <a:lvl3pPr marL="1143000" indent="-228600">
              <a:defRPr>
                <a:solidFill>
                  <a:schemeClr val="tx1"/>
                </a:solidFill>
                <a:latin typeface="Karla"/>
              </a:defRPr>
            </a:lvl3pPr>
            <a:lvl4pPr marL="1600200" indent="-228600">
              <a:defRPr>
                <a:solidFill>
                  <a:schemeClr val="tx1"/>
                </a:solidFill>
                <a:latin typeface="Karla"/>
              </a:defRPr>
            </a:lvl4pPr>
            <a:lvl5pPr marL="2057400" indent="-228600">
              <a:defRPr>
                <a:solidFill>
                  <a:schemeClr val="tx1"/>
                </a:solidFill>
                <a:latin typeface="Karla"/>
              </a:defRPr>
            </a:lvl5pPr>
            <a:lvl6pPr marL="2514600" indent="-228600" defTabSz="457200" fontAlgn="base">
              <a:spcBef>
                <a:spcPct val="0"/>
              </a:spcBef>
              <a:spcAft>
                <a:spcPct val="0"/>
              </a:spcAft>
              <a:defRPr>
                <a:solidFill>
                  <a:schemeClr val="tx1"/>
                </a:solidFill>
                <a:latin typeface="Karla"/>
              </a:defRPr>
            </a:lvl6pPr>
            <a:lvl7pPr marL="2971800" indent="-228600" defTabSz="457200" fontAlgn="base">
              <a:spcBef>
                <a:spcPct val="0"/>
              </a:spcBef>
              <a:spcAft>
                <a:spcPct val="0"/>
              </a:spcAft>
              <a:defRPr>
                <a:solidFill>
                  <a:schemeClr val="tx1"/>
                </a:solidFill>
                <a:latin typeface="Karla"/>
              </a:defRPr>
            </a:lvl7pPr>
            <a:lvl8pPr marL="3429000" indent="-228600" defTabSz="457200" fontAlgn="base">
              <a:spcBef>
                <a:spcPct val="0"/>
              </a:spcBef>
              <a:spcAft>
                <a:spcPct val="0"/>
              </a:spcAft>
              <a:defRPr>
                <a:solidFill>
                  <a:schemeClr val="tx1"/>
                </a:solidFill>
                <a:latin typeface="Karla"/>
              </a:defRPr>
            </a:lvl8pPr>
            <a:lvl9pPr marL="3886200" indent="-228600" defTabSz="457200" fontAlgn="base">
              <a:spcBef>
                <a:spcPct val="0"/>
              </a:spcBef>
              <a:spcAft>
                <a:spcPct val="0"/>
              </a:spcAft>
              <a:defRPr>
                <a:solidFill>
                  <a:schemeClr val="tx1"/>
                </a:solidFill>
                <a:latin typeface="Karla"/>
              </a:defRPr>
            </a:lvl9pPr>
          </a:lstStyle>
          <a:p>
            <a:pPr eaLnBrk="1" hangingPunct="1"/>
            <a:endParaRPr lang="en-US" altLang="en-US" sz="2400" dirty="0">
              <a:latin typeface="Montserrat Light" panose="00000400000000000000" pitchFamily="2" charset="0"/>
            </a:endParaRPr>
          </a:p>
        </p:txBody>
      </p:sp>
      <p:sp>
        <p:nvSpPr>
          <p:cNvPr id="241" name="Freeform 235">
            <a:extLst>
              <a:ext uri="{FF2B5EF4-FFF2-40B4-BE49-F238E27FC236}">
                <a16:creationId xmlns:a16="http://schemas.microsoft.com/office/drawing/2014/main" id="{0C4DE668-5E52-4C53-88B2-799501BE5FB8}"/>
              </a:ext>
            </a:extLst>
          </p:cNvPr>
          <p:cNvSpPr>
            <a:spLocks/>
          </p:cNvSpPr>
          <p:nvPr/>
        </p:nvSpPr>
        <p:spPr bwMode="auto">
          <a:xfrm>
            <a:off x="8652934" y="5672667"/>
            <a:ext cx="182033" cy="48684"/>
          </a:xfrm>
          <a:custGeom>
            <a:avLst/>
            <a:gdLst>
              <a:gd name="T0" fmla="*/ 67913 w 88"/>
              <a:gd name="T1" fmla="*/ 37468 h 24"/>
              <a:gd name="T2" fmla="*/ 67913 w 88"/>
              <a:gd name="T3" fmla="*/ 37468 h 24"/>
              <a:gd name="T4" fmla="*/ 84891 w 88"/>
              <a:gd name="T5" fmla="*/ 37468 h 24"/>
              <a:gd name="T6" fmla="*/ 100325 w 88"/>
              <a:gd name="T7" fmla="*/ 35907 h 24"/>
              <a:gd name="T8" fmla="*/ 111130 w 88"/>
              <a:gd name="T9" fmla="*/ 32785 h 24"/>
              <a:gd name="T10" fmla="*/ 121934 w 88"/>
              <a:gd name="T11" fmla="*/ 28101 h 24"/>
              <a:gd name="T12" fmla="*/ 129651 w 88"/>
              <a:gd name="T13" fmla="*/ 24979 h 24"/>
              <a:gd name="T14" fmla="*/ 132738 w 88"/>
              <a:gd name="T15" fmla="*/ 20295 h 24"/>
              <a:gd name="T16" fmla="*/ 135825 w 88"/>
              <a:gd name="T17" fmla="*/ 17173 h 24"/>
              <a:gd name="T18" fmla="*/ 135825 w 88"/>
              <a:gd name="T19" fmla="*/ 15612 h 24"/>
              <a:gd name="T20" fmla="*/ 135825 w 88"/>
              <a:gd name="T21" fmla="*/ 0 h 24"/>
              <a:gd name="T22" fmla="*/ 135825 w 88"/>
              <a:gd name="T23" fmla="*/ 0 h 24"/>
              <a:gd name="T24" fmla="*/ 125021 w 88"/>
              <a:gd name="T25" fmla="*/ 4684 h 24"/>
              <a:gd name="T26" fmla="*/ 109586 w 88"/>
              <a:gd name="T27" fmla="*/ 10928 h 24"/>
              <a:gd name="T28" fmla="*/ 91064 w 88"/>
              <a:gd name="T29" fmla="*/ 12489 h 24"/>
              <a:gd name="T30" fmla="*/ 67913 w 88"/>
              <a:gd name="T31" fmla="*/ 15612 h 24"/>
              <a:gd name="T32" fmla="*/ 67913 w 88"/>
              <a:gd name="T33" fmla="*/ 15612 h 24"/>
              <a:gd name="T34" fmla="*/ 44761 w 88"/>
              <a:gd name="T35" fmla="*/ 12489 h 24"/>
              <a:gd name="T36" fmla="*/ 26239 w 88"/>
              <a:gd name="T37" fmla="*/ 10928 h 24"/>
              <a:gd name="T38" fmla="*/ 10804 w 88"/>
              <a:gd name="T39" fmla="*/ 4684 h 24"/>
              <a:gd name="T40" fmla="*/ 0 w 88"/>
              <a:gd name="T41" fmla="*/ 0 h 24"/>
              <a:gd name="T42" fmla="*/ 0 w 88"/>
              <a:gd name="T43" fmla="*/ 15612 h 24"/>
              <a:gd name="T44" fmla="*/ 0 w 88"/>
              <a:gd name="T45" fmla="*/ 15612 h 24"/>
              <a:gd name="T46" fmla="*/ 0 w 88"/>
              <a:gd name="T47" fmla="*/ 17173 h 24"/>
              <a:gd name="T48" fmla="*/ 3087 w 88"/>
              <a:gd name="T49" fmla="*/ 20295 h 24"/>
              <a:gd name="T50" fmla="*/ 7717 w 88"/>
              <a:gd name="T51" fmla="*/ 24979 h 24"/>
              <a:gd name="T52" fmla="*/ 15435 w 88"/>
              <a:gd name="T53" fmla="*/ 28101 h 24"/>
              <a:gd name="T54" fmla="*/ 24695 w 88"/>
              <a:gd name="T55" fmla="*/ 32785 h 24"/>
              <a:gd name="T56" fmla="*/ 35500 w 88"/>
              <a:gd name="T57" fmla="*/ 35907 h 24"/>
              <a:gd name="T58" fmla="*/ 50934 w 88"/>
              <a:gd name="T59" fmla="*/ 37468 h 24"/>
              <a:gd name="T60" fmla="*/ 67913 w 88"/>
              <a:gd name="T61" fmla="*/ 37468 h 24"/>
              <a:gd name="T62" fmla="*/ 67913 w 88"/>
              <a:gd name="T63" fmla="*/ 37468 h 2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88" h="24">
                <a:moveTo>
                  <a:pt x="44" y="24"/>
                </a:moveTo>
                <a:lnTo>
                  <a:pt x="44" y="24"/>
                </a:lnTo>
                <a:lnTo>
                  <a:pt x="55" y="24"/>
                </a:lnTo>
                <a:lnTo>
                  <a:pt x="65" y="23"/>
                </a:lnTo>
                <a:lnTo>
                  <a:pt x="72" y="21"/>
                </a:lnTo>
                <a:lnTo>
                  <a:pt x="79" y="18"/>
                </a:lnTo>
                <a:lnTo>
                  <a:pt x="84" y="16"/>
                </a:lnTo>
                <a:lnTo>
                  <a:pt x="86" y="13"/>
                </a:lnTo>
                <a:lnTo>
                  <a:pt x="88" y="11"/>
                </a:lnTo>
                <a:lnTo>
                  <a:pt x="88" y="10"/>
                </a:lnTo>
                <a:lnTo>
                  <a:pt x="88" y="0"/>
                </a:lnTo>
                <a:lnTo>
                  <a:pt x="81" y="3"/>
                </a:lnTo>
                <a:lnTo>
                  <a:pt x="71" y="7"/>
                </a:lnTo>
                <a:lnTo>
                  <a:pt x="59" y="8"/>
                </a:lnTo>
                <a:lnTo>
                  <a:pt x="44" y="10"/>
                </a:lnTo>
                <a:lnTo>
                  <a:pt x="29" y="8"/>
                </a:lnTo>
                <a:lnTo>
                  <a:pt x="17" y="7"/>
                </a:lnTo>
                <a:lnTo>
                  <a:pt x="7" y="3"/>
                </a:lnTo>
                <a:lnTo>
                  <a:pt x="0" y="0"/>
                </a:lnTo>
                <a:lnTo>
                  <a:pt x="0" y="10"/>
                </a:lnTo>
                <a:lnTo>
                  <a:pt x="0" y="11"/>
                </a:lnTo>
                <a:lnTo>
                  <a:pt x="2" y="13"/>
                </a:lnTo>
                <a:lnTo>
                  <a:pt x="5" y="16"/>
                </a:lnTo>
                <a:lnTo>
                  <a:pt x="10" y="18"/>
                </a:lnTo>
                <a:lnTo>
                  <a:pt x="16" y="21"/>
                </a:lnTo>
                <a:lnTo>
                  <a:pt x="23" y="23"/>
                </a:lnTo>
                <a:lnTo>
                  <a:pt x="33" y="24"/>
                </a:lnTo>
                <a:lnTo>
                  <a:pt x="44" y="24"/>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242" name="Freeform 236">
            <a:extLst>
              <a:ext uri="{FF2B5EF4-FFF2-40B4-BE49-F238E27FC236}">
                <a16:creationId xmlns:a16="http://schemas.microsoft.com/office/drawing/2014/main" id="{2DBAF831-BBCC-42C8-BF82-414DB6092CEF}"/>
              </a:ext>
            </a:extLst>
          </p:cNvPr>
          <p:cNvSpPr>
            <a:spLocks/>
          </p:cNvSpPr>
          <p:nvPr/>
        </p:nvSpPr>
        <p:spPr bwMode="auto">
          <a:xfrm>
            <a:off x="8652934" y="5615518"/>
            <a:ext cx="182033" cy="57149"/>
          </a:xfrm>
          <a:custGeom>
            <a:avLst/>
            <a:gdLst>
              <a:gd name="T0" fmla="*/ 67913 w 88"/>
              <a:gd name="T1" fmla="*/ 42153 h 25"/>
              <a:gd name="T2" fmla="*/ 67913 w 88"/>
              <a:gd name="T3" fmla="*/ 42153 h 25"/>
              <a:gd name="T4" fmla="*/ 84891 w 88"/>
              <a:gd name="T5" fmla="*/ 42153 h 25"/>
              <a:gd name="T6" fmla="*/ 100325 w 88"/>
              <a:gd name="T7" fmla="*/ 38781 h 25"/>
              <a:gd name="T8" fmla="*/ 111130 w 88"/>
              <a:gd name="T9" fmla="*/ 35409 h 25"/>
              <a:gd name="T10" fmla="*/ 121934 w 88"/>
              <a:gd name="T11" fmla="*/ 30350 h 25"/>
              <a:gd name="T12" fmla="*/ 129651 w 88"/>
              <a:gd name="T13" fmla="*/ 26978 h 25"/>
              <a:gd name="T14" fmla="*/ 132738 w 88"/>
              <a:gd name="T15" fmla="*/ 23606 h 25"/>
              <a:gd name="T16" fmla="*/ 135825 w 88"/>
              <a:gd name="T17" fmla="*/ 18547 h 25"/>
              <a:gd name="T18" fmla="*/ 135825 w 88"/>
              <a:gd name="T19" fmla="*/ 16861 h 25"/>
              <a:gd name="T20" fmla="*/ 135825 w 88"/>
              <a:gd name="T21" fmla="*/ 0 h 25"/>
              <a:gd name="T22" fmla="*/ 135825 w 88"/>
              <a:gd name="T23" fmla="*/ 0 h 25"/>
              <a:gd name="T24" fmla="*/ 125021 w 88"/>
              <a:gd name="T25" fmla="*/ 6744 h 25"/>
              <a:gd name="T26" fmla="*/ 109586 w 88"/>
              <a:gd name="T27" fmla="*/ 11803 h 25"/>
              <a:gd name="T28" fmla="*/ 91064 w 88"/>
              <a:gd name="T29" fmla="*/ 15175 h 25"/>
              <a:gd name="T30" fmla="*/ 67913 w 88"/>
              <a:gd name="T31" fmla="*/ 16861 h 25"/>
              <a:gd name="T32" fmla="*/ 67913 w 88"/>
              <a:gd name="T33" fmla="*/ 16861 h 25"/>
              <a:gd name="T34" fmla="*/ 44761 w 88"/>
              <a:gd name="T35" fmla="*/ 15175 h 25"/>
              <a:gd name="T36" fmla="*/ 26239 w 88"/>
              <a:gd name="T37" fmla="*/ 11803 h 25"/>
              <a:gd name="T38" fmla="*/ 10804 w 88"/>
              <a:gd name="T39" fmla="*/ 6744 h 25"/>
              <a:gd name="T40" fmla="*/ 0 w 88"/>
              <a:gd name="T41" fmla="*/ 0 h 25"/>
              <a:gd name="T42" fmla="*/ 0 w 88"/>
              <a:gd name="T43" fmla="*/ 16861 h 25"/>
              <a:gd name="T44" fmla="*/ 0 w 88"/>
              <a:gd name="T45" fmla="*/ 16861 h 25"/>
              <a:gd name="T46" fmla="*/ 0 w 88"/>
              <a:gd name="T47" fmla="*/ 18547 h 25"/>
              <a:gd name="T48" fmla="*/ 3087 w 88"/>
              <a:gd name="T49" fmla="*/ 23606 h 25"/>
              <a:gd name="T50" fmla="*/ 7717 w 88"/>
              <a:gd name="T51" fmla="*/ 26978 h 25"/>
              <a:gd name="T52" fmla="*/ 15435 w 88"/>
              <a:gd name="T53" fmla="*/ 30350 h 25"/>
              <a:gd name="T54" fmla="*/ 24695 w 88"/>
              <a:gd name="T55" fmla="*/ 35409 h 25"/>
              <a:gd name="T56" fmla="*/ 35500 w 88"/>
              <a:gd name="T57" fmla="*/ 38781 h 25"/>
              <a:gd name="T58" fmla="*/ 50934 w 88"/>
              <a:gd name="T59" fmla="*/ 42153 h 25"/>
              <a:gd name="T60" fmla="*/ 67913 w 88"/>
              <a:gd name="T61" fmla="*/ 42153 h 25"/>
              <a:gd name="T62" fmla="*/ 67913 w 88"/>
              <a:gd name="T63" fmla="*/ 42153 h 2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88" h="25">
                <a:moveTo>
                  <a:pt x="44" y="25"/>
                </a:moveTo>
                <a:lnTo>
                  <a:pt x="44" y="25"/>
                </a:lnTo>
                <a:lnTo>
                  <a:pt x="55" y="25"/>
                </a:lnTo>
                <a:lnTo>
                  <a:pt x="65" y="23"/>
                </a:lnTo>
                <a:lnTo>
                  <a:pt x="72" y="21"/>
                </a:lnTo>
                <a:lnTo>
                  <a:pt x="79" y="18"/>
                </a:lnTo>
                <a:lnTo>
                  <a:pt x="84" y="16"/>
                </a:lnTo>
                <a:lnTo>
                  <a:pt x="86" y="14"/>
                </a:lnTo>
                <a:lnTo>
                  <a:pt x="88" y="11"/>
                </a:lnTo>
                <a:lnTo>
                  <a:pt x="88" y="10"/>
                </a:lnTo>
                <a:lnTo>
                  <a:pt x="88" y="0"/>
                </a:lnTo>
                <a:lnTo>
                  <a:pt x="81" y="4"/>
                </a:lnTo>
                <a:lnTo>
                  <a:pt x="71" y="7"/>
                </a:lnTo>
                <a:lnTo>
                  <a:pt x="59" y="9"/>
                </a:lnTo>
                <a:lnTo>
                  <a:pt x="44" y="10"/>
                </a:lnTo>
                <a:lnTo>
                  <a:pt x="29" y="9"/>
                </a:lnTo>
                <a:lnTo>
                  <a:pt x="17" y="7"/>
                </a:lnTo>
                <a:lnTo>
                  <a:pt x="7" y="4"/>
                </a:lnTo>
                <a:lnTo>
                  <a:pt x="0" y="0"/>
                </a:lnTo>
                <a:lnTo>
                  <a:pt x="0" y="10"/>
                </a:lnTo>
                <a:lnTo>
                  <a:pt x="0" y="11"/>
                </a:lnTo>
                <a:lnTo>
                  <a:pt x="2" y="14"/>
                </a:lnTo>
                <a:lnTo>
                  <a:pt x="5" y="16"/>
                </a:lnTo>
                <a:lnTo>
                  <a:pt x="10" y="18"/>
                </a:lnTo>
                <a:lnTo>
                  <a:pt x="16" y="21"/>
                </a:lnTo>
                <a:lnTo>
                  <a:pt x="23" y="23"/>
                </a:lnTo>
                <a:lnTo>
                  <a:pt x="33" y="25"/>
                </a:lnTo>
                <a:lnTo>
                  <a:pt x="44" y="25"/>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243" name="Freeform 237">
            <a:extLst>
              <a:ext uri="{FF2B5EF4-FFF2-40B4-BE49-F238E27FC236}">
                <a16:creationId xmlns:a16="http://schemas.microsoft.com/office/drawing/2014/main" id="{8E1E7487-F16A-4F5E-964D-0D11F41ADACF}"/>
              </a:ext>
            </a:extLst>
          </p:cNvPr>
          <p:cNvSpPr>
            <a:spLocks/>
          </p:cNvSpPr>
          <p:nvPr/>
        </p:nvSpPr>
        <p:spPr bwMode="auto">
          <a:xfrm>
            <a:off x="8659284" y="5564717"/>
            <a:ext cx="175683" cy="50800"/>
          </a:xfrm>
          <a:custGeom>
            <a:avLst/>
            <a:gdLst>
              <a:gd name="T0" fmla="*/ 65571 w 84"/>
              <a:gd name="T1" fmla="*/ 37468 h 25"/>
              <a:gd name="T2" fmla="*/ 65571 w 84"/>
              <a:gd name="T3" fmla="*/ 37468 h 25"/>
              <a:gd name="T4" fmla="*/ 92111 w 84"/>
              <a:gd name="T5" fmla="*/ 35969 h 25"/>
              <a:gd name="T6" fmla="*/ 112407 w 84"/>
              <a:gd name="T7" fmla="*/ 31473 h 25"/>
              <a:gd name="T8" fmla="*/ 123335 w 84"/>
              <a:gd name="T9" fmla="*/ 26977 h 25"/>
              <a:gd name="T10" fmla="*/ 131141 w 84"/>
              <a:gd name="T11" fmla="*/ 20982 h 25"/>
              <a:gd name="T12" fmla="*/ 131141 w 84"/>
              <a:gd name="T13" fmla="*/ 20982 h 25"/>
              <a:gd name="T14" fmla="*/ 128019 w 84"/>
              <a:gd name="T15" fmla="*/ 14987 h 25"/>
              <a:gd name="T16" fmla="*/ 121774 w 84"/>
              <a:gd name="T17" fmla="*/ 11990 h 25"/>
              <a:gd name="T18" fmla="*/ 106162 w 84"/>
              <a:gd name="T19" fmla="*/ 5995 h 25"/>
              <a:gd name="T20" fmla="*/ 87427 w 84"/>
              <a:gd name="T21" fmla="*/ 2997 h 25"/>
              <a:gd name="T22" fmla="*/ 65571 w 84"/>
              <a:gd name="T23" fmla="*/ 0 h 25"/>
              <a:gd name="T24" fmla="*/ 65571 w 84"/>
              <a:gd name="T25" fmla="*/ 0 h 25"/>
              <a:gd name="T26" fmla="*/ 43714 w 84"/>
              <a:gd name="T27" fmla="*/ 2997 h 25"/>
              <a:gd name="T28" fmla="*/ 24979 w 84"/>
              <a:gd name="T29" fmla="*/ 5995 h 25"/>
              <a:gd name="T30" fmla="*/ 9367 w 84"/>
              <a:gd name="T31" fmla="*/ 11990 h 25"/>
              <a:gd name="T32" fmla="*/ 4684 w 84"/>
              <a:gd name="T33" fmla="*/ 14987 h 25"/>
              <a:gd name="T34" fmla="*/ 0 w 84"/>
              <a:gd name="T35" fmla="*/ 20982 h 25"/>
              <a:gd name="T36" fmla="*/ 0 w 84"/>
              <a:gd name="T37" fmla="*/ 20982 h 25"/>
              <a:gd name="T38" fmla="*/ 7806 w 84"/>
              <a:gd name="T39" fmla="*/ 26977 h 25"/>
              <a:gd name="T40" fmla="*/ 18734 w 84"/>
              <a:gd name="T41" fmla="*/ 31473 h 25"/>
              <a:gd name="T42" fmla="*/ 39030 w 84"/>
              <a:gd name="T43" fmla="*/ 35969 h 25"/>
              <a:gd name="T44" fmla="*/ 65571 w 84"/>
              <a:gd name="T45" fmla="*/ 37468 h 25"/>
              <a:gd name="T46" fmla="*/ 65571 w 84"/>
              <a:gd name="T47" fmla="*/ 37468 h 2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84" h="25">
                <a:moveTo>
                  <a:pt x="42" y="25"/>
                </a:moveTo>
                <a:lnTo>
                  <a:pt x="42" y="25"/>
                </a:lnTo>
                <a:lnTo>
                  <a:pt x="59" y="24"/>
                </a:lnTo>
                <a:lnTo>
                  <a:pt x="72" y="21"/>
                </a:lnTo>
                <a:lnTo>
                  <a:pt x="79" y="18"/>
                </a:lnTo>
                <a:lnTo>
                  <a:pt x="84" y="14"/>
                </a:lnTo>
                <a:lnTo>
                  <a:pt x="82" y="10"/>
                </a:lnTo>
                <a:lnTo>
                  <a:pt x="78" y="8"/>
                </a:lnTo>
                <a:lnTo>
                  <a:pt x="68" y="4"/>
                </a:lnTo>
                <a:lnTo>
                  <a:pt x="56" y="2"/>
                </a:lnTo>
                <a:lnTo>
                  <a:pt x="42" y="0"/>
                </a:lnTo>
                <a:lnTo>
                  <a:pt x="28" y="2"/>
                </a:lnTo>
                <a:lnTo>
                  <a:pt x="16" y="4"/>
                </a:lnTo>
                <a:lnTo>
                  <a:pt x="6" y="8"/>
                </a:lnTo>
                <a:lnTo>
                  <a:pt x="3" y="10"/>
                </a:lnTo>
                <a:lnTo>
                  <a:pt x="0" y="14"/>
                </a:lnTo>
                <a:lnTo>
                  <a:pt x="5" y="18"/>
                </a:lnTo>
                <a:lnTo>
                  <a:pt x="12" y="21"/>
                </a:lnTo>
                <a:lnTo>
                  <a:pt x="25" y="24"/>
                </a:lnTo>
                <a:lnTo>
                  <a:pt x="42" y="25"/>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244" name="Freeform 238">
            <a:extLst>
              <a:ext uri="{FF2B5EF4-FFF2-40B4-BE49-F238E27FC236}">
                <a16:creationId xmlns:a16="http://schemas.microsoft.com/office/drawing/2014/main" id="{4F019F95-B2BC-46B3-A672-ADE0E300C8AB}"/>
              </a:ext>
            </a:extLst>
          </p:cNvPr>
          <p:cNvSpPr>
            <a:spLocks/>
          </p:cNvSpPr>
          <p:nvPr/>
        </p:nvSpPr>
        <p:spPr bwMode="auto">
          <a:xfrm>
            <a:off x="8652934" y="5721351"/>
            <a:ext cx="143933" cy="50800"/>
          </a:xfrm>
          <a:custGeom>
            <a:avLst/>
            <a:gdLst>
              <a:gd name="T0" fmla="*/ 107724 w 70"/>
              <a:gd name="T1" fmla="*/ 11990 h 25"/>
              <a:gd name="T2" fmla="*/ 107724 w 70"/>
              <a:gd name="T3" fmla="*/ 11990 h 25"/>
              <a:gd name="T4" fmla="*/ 89257 w 70"/>
              <a:gd name="T5" fmla="*/ 13488 h 25"/>
              <a:gd name="T6" fmla="*/ 67712 w 70"/>
              <a:gd name="T7" fmla="*/ 14987 h 25"/>
              <a:gd name="T8" fmla="*/ 67712 w 70"/>
              <a:gd name="T9" fmla="*/ 14987 h 25"/>
              <a:gd name="T10" fmla="*/ 44629 w 70"/>
              <a:gd name="T11" fmla="*/ 13488 h 25"/>
              <a:gd name="T12" fmla="*/ 26162 w 70"/>
              <a:gd name="T13" fmla="*/ 11990 h 25"/>
              <a:gd name="T14" fmla="*/ 10772 w 70"/>
              <a:gd name="T15" fmla="*/ 5995 h 25"/>
              <a:gd name="T16" fmla="*/ 0 w 70"/>
              <a:gd name="T17" fmla="*/ 0 h 25"/>
              <a:gd name="T18" fmla="*/ 0 w 70"/>
              <a:gd name="T19" fmla="*/ 7494 h 25"/>
              <a:gd name="T20" fmla="*/ 0 w 70"/>
              <a:gd name="T21" fmla="*/ 7494 h 25"/>
              <a:gd name="T22" fmla="*/ 1539 w 70"/>
              <a:gd name="T23" fmla="*/ 14987 h 25"/>
              <a:gd name="T24" fmla="*/ 4617 w 70"/>
              <a:gd name="T25" fmla="*/ 20982 h 25"/>
              <a:gd name="T26" fmla="*/ 12311 w 70"/>
              <a:gd name="T27" fmla="*/ 26977 h 25"/>
              <a:gd name="T28" fmla="*/ 20006 w 70"/>
              <a:gd name="T29" fmla="*/ 29974 h 25"/>
              <a:gd name="T30" fmla="*/ 32317 w 70"/>
              <a:gd name="T31" fmla="*/ 32972 h 25"/>
              <a:gd name="T32" fmla="*/ 43090 w 70"/>
              <a:gd name="T33" fmla="*/ 35969 h 25"/>
              <a:gd name="T34" fmla="*/ 67712 w 70"/>
              <a:gd name="T35" fmla="*/ 37468 h 25"/>
              <a:gd name="T36" fmla="*/ 67712 w 70"/>
              <a:gd name="T37" fmla="*/ 37468 h 25"/>
              <a:gd name="T38" fmla="*/ 83101 w 70"/>
              <a:gd name="T39" fmla="*/ 37468 h 25"/>
              <a:gd name="T40" fmla="*/ 98491 w 70"/>
              <a:gd name="T41" fmla="*/ 32972 h 25"/>
              <a:gd name="T42" fmla="*/ 98491 w 70"/>
              <a:gd name="T43" fmla="*/ 32972 h 25"/>
              <a:gd name="T44" fmla="*/ 100029 w 70"/>
              <a:gd name="T45" fmla="*/ 22481 h 25"/>
              <a:gd name="T46" fmla="*/ 107724 w 70"/>
              <a:gd name="T47" fmla="*/ 11990 h 25"/>
              <a:gd name="T48" fmla="*/ 107724 w 70"/>
              <a:gd name="T49" fmla="*/ 11990 h 2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70" h="25">
                <a:moveTo>
                  <a:pt x="70" y="8"/>
                </a:moveTo>
                <a:lnTo>
                  <a:pt x="70" y="8"/>
                </a:lnTo>
                <a:lnTo>
                  <a:pt x="58" y="9"/>
                </a:lnTo>
                <a:lnTo>
                  <a:pt x="44" y="10"/>
                </a:lnTo>
                <a:lnTo>
                  <a:pt x="29" y="9"/>
                </a:lnTo>
                <a:lnTo>
                  <a:pt x="17" y="8"/>
                </a:lnTo>
                <a:lnTo>
                  <a:pt x="7" y="4"/>
                </a:lnTo>
                <a:lnTo>
                  <a:pt x="0" y="0"/>
                </a:lnTo>
                <a:lnTo>
                  <a:pt x="0" y="5"/>
                </a:lnTo>
                <a:lnTo>
                  <a:pt x="1" y="10"/>
                </a:lnTo>
                <a:lnTo>
                  <a:pt x="3" y="14"/>
                </a:lnTo>
                <a:lnTo>
                  <a:pt x="8" y="18"/>
                </a:lnTo>
                <a:lnTo>
                  <a:pt x="13" y="20"/>
                </a:lnTo>
                <a:lnTo>
                  <a:pt x="21" y="22"/>
                </a:lnTo>
                <a:lnTo>
                  <a:pt x="28" y="24"/>
                </a:lnTo>
                <a:lnTo>
                  <a:pt x="44" y="25"/>
                </a:lnTo>
                <a:lnTo>
                  <a:pt x="54" y="25"/>
                </a:lnTo>
                <a:lnTo>
                  <a:pt x="64" y="22"/>
                </a:lnTo>
                <a:lnTo>
                  <a:pt x="65" y="15"/>
                </a:lnTo>
                <a:lnTo>
                  <a:pt x="70" y="8"/>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245" name="Freeform 239">
            <a:extLst>
              <a:ext uri="{FF2B5EF4-FFF2-40B4-BE49-F238E27FC236}">
                <a16:creationId xmlns:a16="http://schemas.microsoft.com/office/drawing/2014/main" id="{7F3FF188-5DC5-48EE-A5B1-D4D43B045780}"/>
              </a:ext>
            </a:extLst>
          </p:cNvPr>
          <p:cNvSpPr>
            <a:spLocks/>
          </p:cNvSpPr>
          <p:nvPr/>
        </p:nvSpPr>
        <p:spPr bwMode="auto">
          <a:xfrm>
            <a:off x="8796867" y="5734051"/>
            <a:ext cx="99484" cy="74083"/>
          </a:xfrm>
          <a:custGeom>
            <a:avLst/>
            <a:gdLst>
              <a:gd name="T0" fmla="*/ 28699 w 47"/>
              <a:gd name="T1" fmla="*/ 56203 h 36"/>
              <a:gd name="T2" fmla="*/ 0 w 47"/>
              <a:gd name="T3" fmla="*/ 28102 h 36"/>
              <a:gd name="T4" fmla="*/ 11161 w 47"/>
              <a:gd name="T5" fmla="*/ 15612 h 36"/>
              <a:gd name="T6" fmla="*/ 28699 w 47"/>
              <a:gd name="T7" fmla="*/ 32785 h 36"/>
              <a:gd name="T8" fmla="*/ 62182 w 47"/>
              <a:gd name="T9" fmla="*/ 0 h 36"/>
              <a:gd name="T10" fmla="*/ 74937 w 47"/>
              <a:gd name="T11" fmla="*/ 12490 h 36"/>
              <a:gd name="T12" fmla="*/ 28699 w 47"/>
              <a:gd name="T13" fmla="*/ 56203 h 3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7" h="36">
                <a:moveTo>
                  <a:pt x="18" y="36"/>
                </a:moveTo>
                <a:lnTo>
                  <a:pt x="0" y="18"/>
                </a:lnTo>
                <a:lnTo>
                  <a:pt x="7" y="10"/>
                </a:lnTo>
                <a:lnTo>
                  <a:pt x="18" y="21"/>
                </a:lnTo>
                <a:lnTo>
                  <a:pt x="39" y="0"/>
                </a:lnTo>
                <a:lnTo>
                  <a:pt x="47" y="8"/>
                </a:lnTo>
                <a:lnTo>
                  <a:pt x="18" y="36"/>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246" name="Freeform 240">
            <a:extLst>
              <a:ext uri="{FF2B5EF4-FFF2-40B4-BE49-F238E27FC236}">
                <a16:creationId xmlns:a16="http://schemas.microsoft.com/office/drawing/2014/main" id="{72DBEF70-ABB9-433F-AF44-646371F92093}"/>
              </a:ext>
            </a:extLst>
          </p:cNvPr>
          <p:cNvSpPr>
            <a:spLocks/>
          </p:cNvSpPr>
          <p:nvPr/>
        </p:nvSpPr>
        <p:spPr bwMode="auto">
          <a:xfrm>
            <a:off x="9146118" y="5672667"/>
            <a:ext cx="182033" cy="48684"/>
          </a:xfrm>
          <a:custGeom>
            <a:avLst/>
            <a:gdLst>
              <a:gd name="T0" fmla="*/ 68676 w 89"/>
              <a:gd name="T1" fmla="*/ 37468 h 24"/>
              <a:gd name="T2" fmla="*/ 68676 w 89"/>
              <a:gd name="T3" fmla="*/ 37468 h 24"/>
              <a:gd name="T4" fmla="*/ 85463 w 89"/>
              <a:gd name="T5" fmla="*/ 37468 h 24"/>
              <a:gd name="T6" fmla="*/ 100724 w 89"/>
              <a:gd name="T7" fmla="*/ 35907 h 24"/>
              <a:gd name="T8" fmla="*/ 111407 w 89"/>
              <a:gd name="T9" fmla="*/ 32785 h 24"/>
              <a:gd name="T10" fmla="*/ 120564 w 89"/>
              <a:gd name="T11" fmla="*/ 28101 h 24"/>
              <a:gd name="T12" fmla="*/ 128194 w 89"/>
              <a:gd name="T13" fmla="*/ 24979 h 24"/>
              <a:gd name="T14" fmla="*/ 132773 w 89"/>
              <a:gd name="T15" fmla="*/ 20295 h 24"/>
              <a:gd name="T16" fmla="*/ 135825 w 89"/>
              <a:gd name="T17" fmla="*/ 17173 h 24"/>
              <a:gd name="T18" fmla="*/ 135825 w 89"/>
              <a:gd name="T19" fmla="*/ 15612 h 24"/>
              <a:gd name="T20" fmla="*/ 135825 w 89"/>
              <a:gd name="T21" fmla="*/ 0 h 24"/>
              <a:gd name="T22" fmla="*/ 135825 w 89"/>
              <a:gd name="T23" fmla="*/ 0 h 24"/>
              <a:gd name="T24" fmla="*/ 125142 w 89"/>
              <a:gd name="T25" fmla="*/ 4684 h 24"/>
              <a:gd name="T26" fmla="*/ 109881 w 89"/>
              <a:gd name="T27" fmla="*/ 10928 h 24"/>
              <a:gd name="T28" fmla="*/ 91567 w 89"/>
              <a:gd name="T29" fmla="*/ 12489 h 24"/>
              <a:gd name="T30" fmla="*/ 68676 w 89"/>
              <a:gd name="T31" fmla="*/ 15612 h 24"/>
              <a:gd name="T32" fmla="*/ 68676 w 89"/>
              <a:gd name="T33" fmla="*/ 15612 h 24"/>
              <a:gd name="T34" fmla="*/ 45784 w 89"/>
              <a:gd name="T35" fmla="*/ 12489 h 24"/>
              <a:gd name="T36" fmla="*/ 27470 w 89"/>
              <a:gd name="T37" fmla="*/ 10928 h 24"/>
              <a:gd name="T38" fmla="*/ 12209 w 89"/>
              <a:gd name="T39" fmla="*/ 4684 h 24"/>
              <a:gd name="T40" fmla="*/ 0 w 89"/>
              <a:gd name="T41" fmla="*/ 0 h 24"/>
              <a:gd name="T42" fmla="*/ 0 w 89"/>
              <a:gd name="T43" fmla="*/ 15612 h 24"/>
              <a:gd name="T44" fmla="*/ 0 w 89"/>
              <a:gd name="T45" fmla="*/ 15612 h 24"/>
              <a:gd name="T46" fmla="*/ 0 w 89"/>
              <a:gd name="T47" fmla="*/ 17173 h 24"/>
              <a:gd name="T48" fmla="*/ 4578 w 89"/>
              <a:gd name="T49" fmla="*/ 20295 h 24"/>
              <a:gd name="T50" fmla="*/ 7631 w 89"/>
              <a:gd name="T51" fmla="*/ 24979 h 24"/>
              <a:gd name="T52" fmla="*/ 15261 w 89"/>
              <a:gd name="T53" fmla="*/ 28101 h 24"/>
              <a:gd name="T54" fmla="*/ 24418 w 89"/>
              <a:gd name="T55" fmla="*/ 32785 h 24"/>
              <a:gd name="T56" fmla="*/ 36627 w 89"/>
              <a:gd name="T57" fmla="*/ 35907 h 24"/>
              <a:gd name="T58" fmla="*/ 51888 w 89"/>
              <a:gd name="T59" fmla="*/ 37468 h 24"/>
              <a:gd name="T60" fmla="*/ 68676 w 89"/>
              <a:gd name="T61" fmla="*/ 37468 h 24"/>
              <a:gd name="T62" fmla="*/ 68676 w 89"/>
              <a:gd name="T63" fmla="*/ 37468 h 2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89" h="24">
                <a:moveTo>
                  <a:pt x="45" y="24"/>
                </a:moveTo>
                <a:lnTo>
                  <a:pt x="45" y="24"/>
                </a:lnTo>
                <a:lnTo>
                  <a:pt x="56" y="24"/>
                </a:lnTo>
                <a:lnTo>
                  <a:pt x="66" y="23"/>
                </a:lnTo>
                <a:lnTo>
                  <a:pt x="73" y="21"/>
                </a:lnTo>
                <a:lnTo>
                  <a:pt x="79" y="18"/>
                </a:lnTo>
                <a:lnTo>
                  <a:pt x="84" y="16"/>
                </a:lnTo>
                <a:lnTo>
                  <a:pt x="87" y="13"/>
                </a:lnTo>
                <a:lnTo>
                  <a:pt x="89" y="11"/>
                </a:lnTo>
                <a:lnTo>
                  <a:pt x="89" y="10"/>
                </a:lnTo>
                <a:lnTo>
                  <a:pt x="89" y="0"/>
                </a:lnTo>
                <a:lnTo>
                  <a:pt x="82" y="3"/>
                </a:lnTo>
                <a:lnTo>
                  <a:pt x="72" y="7"/>
                </a:lnTo>
                <a:lnTo>
                  <a:pt x="60" y="8"/>
                </a:lnTo>
                <a:lnTo>
                  <a:pt x="45" y="10"/>
                </a:lnTo>
                <a:lnTo>
                  <a:pt x="30" y="8"/>
                </a:lnTo>
                <a:lnTo>
                  <a:pt x="18" y="7"/>
                </a:lnTo>
                <a:lnTo>
                  <a:pt x="8" y="3"/>
                </a:lnTo>
                <a:lnTo>
                  <a:pt x="0" y="0"/>
                </a:lnTo>
                <a:lnTo>
                  <a:pt x="0" y="10"/>
                </a:lnTo>
                <a:lnTo>
                  <a:pt x="0" y="11"/>
                </a:lnTo>
                <a:lnTo>
                  <a:pt x="3" y="13"/>
                </a:lnTo>
                <a:lnTo>
                  <a:pt x="5" y="16"/>
                </a:lnTo>
                <a:lnTo>
                  <a:pt x="10" y="18"/>
                </a:lnTo>
                <a:lnTo>
                  <a:pt x="16" y="21"/>
                </a:lnTo>
                <a:lnTo>
                  <a:pt x="24" y="23"/>
                </a:lnTo>
                <a:lnTo>
                  <a:pt x="34" y="24"/>
                </a:lnTo>
                <a:lnTo>
                  <a:pt x="45" y="24"/>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247" name="Freeform 241">
            <a:extLst>
              <a:ext uri="{FF2B5EF4-FFF2-40B4-BE49-F238E27FC236}">
                <a16:creationId xmlns:a16="http://schemas.microsoft.com/office/drawing/2014/main" id="{6F1B4617-AFF4-4447-9E50-3456724CE0F1}"/>
              </a:ext>
            </a:extLst>
          </p:cNvPr>
          <p:cNvSpPr>
            <a:spLocks/>
          </p:cNvSpPr>
          <p:nvPr/>
        </p:nvSpPr>
        <p:spPr bwMode="auto">
          <a:xfrm>
            <a:off x="9146118" y="5615518"/>
            <a:ext cx="182033" cy="57149"/>
          </a:xfrm>
          <a:custGeom>
            <a:avLst/>
            <a:gdLst>
              <a:gd name="T0" fmla="*/ 68676 w 89"/>
              <a:gd name="T1" fmla="*/ 42153 h 25"/>
              <a:gd name="T2" fmla="*/ 68676 w 89"/>
              <a:gd name="T3" fmla="*/ 42153 h 25"/>
              <a:gd name="T4" fmla="*/ 85463 w 89"/>
              <a:gd name="T5" fmla="*/ 42153 h 25"/>
              <a:gd name="T6" fmla="*/ 100724 w 89"/>
              <a:gd name="T7" fmla="*/ 38781 h 25"/>
              <a:gd name="T8" fmla="*/ 111407 w 89"/>
              <a:gd name="T9" fmla="*/ 35409 h 25"/>
              <a:gd name="T10" fmla="*/ 120564 w 89"/>
              <a:gd name="T11" fmla="*/ 30350 h 25"/>
              <a:gd name="T12" fmla="*/ 128194 w 89"/>
              <a:gd name="T13" fmla="*/ 26978 h 25"/>
              <a:gd name="T14" fmla="*/ 132773 w 89"/>
              <a:gd name="T15" fmla="*/ 23606 h 25"/>
              <a:gd name="T16" fmla="*/ 135825 w 89"/>
              <a:gd name="T17" fmla="*/ 18547 h 25"/>
              <a:gd name="T18" fmla="*/ 135825 w 89"/>
              <a:gd name="T19" fmla="*/ 16861 h 25"/>
              <a:gd name="T20" fmla="*/ 135825 w 89"/>
              <a:gd name="T21" fmla="*/ 0 h 25"/>
              <a:gd name="T22" fmla="*/ 135825 w 89"/>
              <a:gd name="T23" fmla="*/ 0 h 25"/>
              <a:gd name="T24" fmla="*/ 125142 w 89"/>
              <a:gd name="T25" fmla="*/ 6744 h 25"/>
              <a:gd name="T26" fmla="*/ 109881 w 89"/>
              <a:gd name="T27" fmla="*/ 11803 h 25"/>
              <a:gd name="T28" fmla="*/ 91567 w 89"/>
              <a:gd name="T29" fmla="*/ 15175 h 25"/>
              <a:gd name="T30" fmla="*/ 68676 w 89"/>
              <a:gd name="T31" fmla="*/ 16861 h 25"/>
              <a:gd name="T32" fmla="*/ 68676 w 89"/>
              <a:gd name="T33" fmla="*/ 16861 h 25"/>
              <a:gd name="T34" fmla="*/ 45784 w 89"/>
              <a:gd name="T35" fmla="*/ 15175 h 25"/>
              <a:gd name="T36" fmla="*/ 27470 w 89"/>
              <a:gd name="T37" fmla="*/ 11803 h 25"/>
              <a:gd name="T38" fmla="*/ 12209 w 89"/>
              <a:gd name="T39" fmla="*/ 6744 h 25"/>
              <a:gd name="T40" fmla="*/ 0 w 89"/>
              <a:gd name="T41" fmla="*/ 0 h 25"/>
              <a:gd name="T42" fmla="*/ 0 w 89"/>
              <a:gd name="T43" fmla="*/ 16861 h 25"/>
              <a:gd name="T44" fmla="*/ 0 w 89"/>
              <a:gd name="T45" fmla="*/ 16861 h 25"/>
              <a:gd name="T46" fmla="*/ 0 w 89"/>
              <a:gd name="T47" fmla="*/ 18547 h 25"/>
              <a:gd name="T48" fmla="*/ 4578 w 89"/>
              <a:gd name="T49" fmla="*/ 23606 h 25"/>
              <a:gd name="T50" fmla="*/ 7631 w 89"/>
              <a:gd name="T51" fmla="*/ 26978 h 25"/>
              <a:gd name="T52" fmla="*/ 15261 w 89"/>
              <a:gd name="T53" fmla="*/ 30350 h 25"/>
              <a:gd name="T54" fmla="*/ 24418 w 89"/>
              <a:gd name="T55" fmla="*/ 35409 h 25"/>
              <a:gd name="T56" fmla="*/ 36627 w 89"/>
              <a:gd name="T57" fmla="*/ 38781 h 25"/>
              <a:gd name="T58" fmla="*/ 51888 w 89"/>
              <a:gd name="T59" fmla="*/ 42153 h 25"/>
              <a:gd name="T60" fmla="*/ 68676 w 89"/>
              <a:gd name="T61" fmla="*/ 42153 h 25"/>
              <a:gd name="T62" fmla="*/ 68676 w 89"/>
              <a:gd name="T63" fmla="*/ 42153 h 2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89" h="25">
                <a:moveTo>
                  <a:pt x="45" y="25"/>
                </a:moveTo>
                <a:lnTo>
                  <a:pt x="45" y="25"/>
                </a:lnTo>
                <a:lnTo>
                  <a:pt x="56" y="25"/>
                </a:lnTo>
                <a:lnTo>
                  <a:pt x="66" y="23"/>
                </a:lnTo>
                <a:lnTo>
                  <a:pt x="73" y="21"/>
                </a:lnTo>
                <a:lnTo>
                  <a:pt x="79" y="18"/>
                </a:lnTo>
                <a:lnTo>
                  <a:pt x="84" y="16"/>
                </a:lnTo>
                <a:lnTo>
                  <a:pt x="87" y="14"/>
                </a:lnTo>
                <a:lnTo>
                  <a:pt x="89" y="11"/>
                </a:lnTo>
                <a:lnTo>
                  <a:pt x="89" y="10"/>
                </a:lnTo>
                <a:lnTo>
                  <a:pt x="89" y="0"/>
                </a:lnTo>
                <a:lnTo>
                  <a:pt x="82" y="4"/>
                </a:lnTo>
                <a:lnTo>
                  <a:pt x="72" y="7"/>
                </a:lnTo>
                <a:lnTo>
                  <a:pt x="60" y="9"/>
                </a:lnTo>
                <a:lnTo>
                  <a:pt x="45" y="10"/>
                </a:lnTo>
                <a:lnTo>
                  <a:pt x="30" y="9"/>
                </a:lnTo>
                <a:lnTo>
                  <a:pt x="18" y="7"/>
                </a:lnTo>
                <a:lnTo>
                  <a:pt x="8" y="4"/>
                </a:lnTo>
                <a:lnTo>
                  <a:pt x="0" y="0"/>
                </a:lnTo>
                <a:lnTo>
                  <a:pt x="0" y="10"/>
                </a:lnTo>
                <a:lnTo>
                  <a:pt x="0" y="11"/>
                </a:lnTo>
                <a:lnTo>
                  <a:pt x="3" y="14"/>
                </a:lnTo>
                <a:lnTo>
                  <a:pt x="5" y="16"/>
                </a:lnTo>
                <a:lnTo>
                  <a:pt x="10" y="18"/>
                </a:lnTo>
                <a:lnTo>
                  <a:pt x="16" y="21"/>
                </a:lnTo>
                <a:lnTo>
                  <a:pt x="24" y="23"/>
                </a:lnTo>
                <a:lnTo>
                  <a:pt x="34" y="25"/>
                </a:lnTo>
                <a:lnTo>
                  <a:pt x="45" y="25"/>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248" name="Freeform 242">
            <a:extLst>
              <a:ext uri="{FF2B5EF4-FFF2-40B4-BE49-F238E27FC236}">
                <a16:creationId xmlns:a16="http://schemas.microsoft.com/office/drawing/2014/main" id="{F6728C87-D96C-4B90-BDFD-B7D6E43D22AA}"/>
              </a:ext>
            </a:extLst>
          </p:cNvPr>
          <p:cNvSpPr>
            <a:spLocks/>
          </p:cNvSpPr>
          <p:nvPr/>
        </p:nvSpPr>
        <p:spPr bwMode="auto">
          <a:xfrm>
            <a:off x="9152467" y="5564717"/>
            <a:ext cx="175684" cy="50800"/>
          </a:xfrm>
          <a:custGeom>
            <a:avLst/>
            <a:gdLst>
              <a:gd name="T0" fmla="*/ 65571 w 84"/>
              <a:gd name="T1" fmla="*/ 37468 h 25"/>
              <a:gd name="T2" fmla="*/ 65571 w 84"/>
              <a:gd name="T3" fmla="*/ 37468 h 25"/>
              <a:gd name="T4" fmla="*/ 92111 w 84"/>
              <a:gd name="T5" fmla="*/ 35969 h 25"/>
              <a:gd name="T6" fmla="*/ 110845 w 84"/>
              <a:gd name="T7" fmla="*/ 31473 h 25"/>
              <a:gd name="T8" fmla="*/ 123335 w 84"/>
              <a:gd name="T9" fmla="*/ 26977 h 25"/>
              <a:gd name="T10" fmla="*/ 131141 w 84"/>
              <a:gd name="T11" fmla="*/ 20982 h 25"/>
              <a:gd name="T12" fmla="*/ 131141 w 84"/>
              <a:gd name="T13" fmla="*/ 20982 h 25"/>
              <a:gd name="T14" fmla="*/ 126457 w 84"/>
              <a:gd name="T15" fmla="*/ 14987 h 25"/>
              <a:gd name="T16" fmla="*/ 121774 w 84"/>
              <a:gd name="T17" fmla="*/ 11990 h 25"/>
              <a:gd name="T18" fmla="*/ 106162 w 84"/>
              <a:gd name="T19" fmla="*/ 5995 h 25"/>
              <a:gd name="T20" fmla="*/ 85866 w 84"/>
              <a:gd name="T21" fmla="*/ 2997 h 25"/>
              <a:gd name="T22" fmla="*/ 65571 w 84"/>
              <a:gd name="T23" fmla="*/ 0 h 25"/>
              <a:gd name="T24" fmla="*/ 65571 w 84"/>
              <a:gd name="T25" fmla="*/ 0 h 25"/>
              <a:gd name="T26" fmla="*/ 43714 w 84"/>
              <a:gd name="T27" fmla="*/ 2997 h 25"/>
              <a:gd name="T28" fmla="*/ 24979 w 84"/>
              <a:gd name="T29" fmla="*/ 5995 h 25"/>
              <a:gd name="T30" fmla="*/ 9367 w 84"/>
              <a:gd name="T31" fmla="*/ 11990 h 25"/>
              <a:gd name="T32" fmla="*/ 3122 w 84"/>
              <a:gd name="T33" fmla="*/ 14987 h 25"/>
              <a:gd name="T34" fmla="*/ 0 w 84"/>
              <a:gd name="T35" fmla="*/ 20982 h 25"/>
              <a:gd name="T36" fmla="*/ 0 w 84"/>
              <a:gd name="T37" fmla="*/ 20982 h 25"/>
              <a:gd name="T38" fmla="*/ 7806 w 84"/>
              <a:gd name="T39" fmla="*/ 26977 h 25"/>
              <a:gd name="T40" fmla="*/ 18734 w 84"/>
              <a:gd name="T41" fmla="*/ 31473 h 25"/>
              <a:gd name="T42" fmla="*/ 39030 w 84"/>
              <a:gd name="T43" fmla="*/ 35969 h 25"/>
              <a:gd name="T44" fmla="*/ 65571 w 84"/>
              <a:gd name="T45" fmla="*/ 37468 h 25"/>
              <a:gd name="T46" fmla="*/ 65571 w 84"/>
              <a:gd name="T47" fmla="*/ 37468 h 2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84" h="25">
                <a:moveTo>
                  <a:pt x="42" y="25"/>
                </a:moveTo>
                <a:lnTo>
                  <a:pt x="42" y="25"/>
                </a:lnTo>
                <a:lnTo>
                  <a:pt x="59" y="24"/>
                </a:lnTo>
                <a:lnTo>
                  <a:pt x="71" y="21"/>
                </a:lnTo>
                <a:lnTo>
                  <a:pt x="79" y="18"/>
                </a:lnTo>
                <a:lnTo>
                  <a:pt x="84" y="14"/>
                </a:lnTo>
                <a:lnTo>
                  <a:pt x="81" y="10"/>
                </a:lnTo>
                <a:lnTo>
                  <a:pt x="78" y="8"/>
                </a:lnTo>
                <a:lnTo>
                  <a:pt x="68" y="4"/>
                </a:lnTo>
                <a:lnTo>
                  <a:pt x="55" y="2"/>
                </a:lnTo>
                <a:lnTo>
                  <a:pt x="42" y="0"/>
                </a:lnTo>
                <a:lnTo>
                  <a:pt x="28" y="2"/>
                </a:lnTo>
                <a:lnTo>
                  <a:pt x="16" y="4"/>
                </a:lnTo>
                <a:lnTo>
                  <a:pt x="6" y="8"/>
                </a:lnTo>
                <a:lnTo>
                  <a:pt x="2" y="10"/>
                </a:lnTo>
                <a:lnTo>
                  <a:pt x="0" y="14"/>
                </a:lnTo>
                <a:lnTo>
                  <a:pt x="5" y="18"/>
                </a:lnTo>
                <a:lnTo>
                  <a:pt x="12" y="21"/>
                </a:lnTo>
                <a:lnTo>
                  <a:pt x="25" y="24"/>
                </a:lnTo>
                <a:lnTo>
                  <a:pt x="42" y="25"/>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249" name="Freeform 243">
            <a:extLst>
              <a:ext uri="{FF2B5EF4-FFF2-40B4-BE49-F238E27FC236}">
                <a16:creationId xmlns:a16="http://schemas.microsoft.com/office/drawing/2014/main" id="{56CA7066-96AF-414E-8FA8-EF2B5B3979C6}"/>
              </a:ext>
            </a:extLst>
          </p:cNvPr>
          <p:cNvSpPr>
            <a:spLocks/>
          </p:cNvSpPr>
          <p:nvPr/>
        </p:nvSpPr>
        <p:spPr bwMode="auto">
          <a:xfrm>
            <a:off x="9146118" y="5721351"/>
            <a:ext cx="156633" cy="50800"/>
          </a:xfrm>
          <a:custGeom>
            <a:avLst/>
            <a:gdLst>
              <a:gd name="T0" fmla="*/ 117091 w 77"/>
              <a:gd name="T1" fmla="*/ 8992 h 25"/>
              <a:gd name="T2" fmla="*/ 117091 w 77"/>
              <a:gd name="T3" fmla="*/ 8992 h 25"/>
              <a:gd name="T4" fmla="*/ 94281 w 77"/>
              <a:gd name="T5" fmla="*/ 13488 h 25"/>
              <a:gd name="T6" fmla="*/ 68430 w 77"/>
              <a:gd name="T7" fmla="*/ 14987 h 25"/>
              <a:gd name="T8" fmla="*/ 68430 w 77"/>
              <a:gd name="T9" fmla="*/ 14987 h 25"/>
              <a:gd name="T10" fmla="*/ 45620 w 77"/>
              <a:gd name="T11" fmla="*/ 13488 h 25"/>
              <a:gd name="T12" fmla="*/ 27372 w 77"/>
              <a:gd name="T13" fmla="*/ 11990 h 25"/>
              <a:gd name="T14" fmla="*/ 12165 w 77"/>
              <a:gd name="T15" fmla="*/ 5995 h 25"/>
              <a:gd name="T16" fmla="*/ 0 w 77"/>
              <a:gd name="T17" fmla="*/ 0 h 25"/>
              <a:gd name="T18" fmla="*/ 0 w 77"/>
              <a:gd name="T19" fmla="*/ 7494 h 25"/>
              <a:gd name="T20" fmla="*/ 0 w 77"/>
              <a:gd name="T21" fmla="*/ 7494 h 25"/>
              <a:gd name="T22" fmla="*/ 3041 w 77"/>
              <a:gd name="T23" fmla="*/ 14987 h 25"/>
              <a:gd name="T24" fmla="*/ 6083 w 77"/>
              <a:gd name="T25" fmla="*/ 20982 h 25"/>
              <a:gd name="T26" fmla="*/ 13686 w 77"/>
              <a:gd name="T27" fmla="*/ 26977 h 25"/>
              <a:gd name="T28" fmla="*/ 21289 w 77"/>
              <a:gd name="T29" fmla="*/ 29974 h 25"/>
              <a:gd name="T30" fmla="*/ 31934 w 77"/>
              <a:gd name="T31" fmla="*/ 32972 h 25"/>
              <a:gd name="T32" fmla="*/ 44099 w 77"/>
              <a:gd name="T33" fmla="*/ 35969 h 25"/>
              <a:gd name="T34" fmla="*/ 68430 w 77"/>
              <a:gd name="T35" fmla="*/ 37468 h 25"/>
              <a:gd name="T36" fmla="*/ 68430 w 77"/>
              <a:gd name="T37" fmla="*/ 37468 h 25"/>
              <a:gd name="T38" fmla="*/ 86678 w 77"/>
              <a:gd name="T39" fmla="*/ 35969 h 25"/>
              <a:gd name="T40" fmla="*/ 106446 w 77"/>
              <a:gd name="T41" fmla="*/ 31473 h 25"/>
              <a:gd name="T42" fmla="*/ 106446 w 77"/>
              <a:gd name="T43" fmla="*/ 31473 h 25"/>
              <a:gd name="T44" fmla="*/ 109488 w 77"/>
              <a:gd name="T45" fmla="*/ 20982 h 25"/>
              <a:gd name="T46" fmla="*/ 117091 w 77"/>
              <a:gd name="T47" fmla="*/ 8992 h 25"/>
              <a:gd name="T48" fmla="*/ 117091 w 77"/>
              <a:gd name="T49" fmla="*/ 8992 h 2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77" h="25">
                <a:moveTo>
                  <a:pt x="77" y="6"/>
                </a:moveTo>
                <a:lnTo>
                  <a:pt x="77" y="6"/>
                </a:lnTo>
                <a:lnTo>
                  <a:pt x="62" y="9"/>
                </a:lnTo>
                <a:lnTo>
                  <a:pt x="45" y="10"/>
                </a:lnTo>
                <a:lnTo>
                  <a:pt x="30" y="9"/>
                </a:lnTo>
                <a:lnTo>
                  <a:pt x="18" y="8"/>
                </a:lnTo>
                <a:lnTo>
                  <a:pt x="8" y="4"/>
                </a:lnTo>
                <a:lnTo>
                  <a:pt x="0" y="0"/>
                </a:lnTo>
                <a:lnTo>
                  <a:pt x="0" y="5"/>
                </a:lnTo>
                <a:lnTo>
                  <a:pt x="2" y="10"/>
                </a:lnTo>
                <a:lnTo>
                  <a:pt x="4" y="14"/>
                </a:lnTo>
                <a:lnTo>
                  <a:pt x="9" y="18"/>
                </a:lnTo>
                <a:lnTo>
                  <a:pt x="14" y="20"/>
                </a:lnTo>
                <a:lnTo>
                  <a:pt x="21" y="22"/>
                </a:lnTo>
                <a:lnTo>
                  <a:pt x="29" y="24"/>
                </a:lnTo>
                <a:lnTo>
                  <a:pt x="45" y="25"/>
                </a:lnTo>
                <a:lnTo>
                  <a:pt x="57" y="24"/>
                </a:lnTo>
                <a:lnTo>
                  <a:pt x="70" y="21"/>
                </a:lnTo>
                <a:lnTo>
                  <a:pt x="72" y="14"/>
                </a:lnTo>
                <a:lnTo>
                  <a:pt x="77" y="6"/>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250" name="Freeform 244">
            <a:extLst>
              <a:ext uri="{FF2B5EF4-FFF2-40B4-BE49-F238E27FC236}">
                <a16:creationId xmlns:a16="http://schemas.microsoft.com/office/drawing/2014/main" id="{98BB44E8-EC0C-449B-98A2-5B492E3D360F}"/>
              </a:ext>
            </a:extLst>
          </p:cNvPr>
          <p:cNvSpPr>
            <a:spLocks/>
          </p:cNvSpPr>
          <p:nvPr/>
        </p:nvSpPr>
        <p:spPr bwMode="auto">
          <a:xfrm>
            <a:off x="9315451" y="5734051"/>
            <a:ext cx="74083" cy="74083"/>
          </a:xfrm>
          <a:custGeom>
            <a:avLst/>
            <a:gdLst>
              <a:gd name="T0" fmla="*/ 56203 w 37"/>
              <a:gd name="T1" fmla="*/ 12152 h 37"/>
              <a:gd name="T2" fmla="*/ 44051 w 37"/>
              <a:gd name="T3" fmla="*/ 0 h 37"/>
              <a:gd name="T4" fmla="*/ 27342 w 37"/>
              <a:gd name="T5" fmla="*/ 18228 h 37"/>
              <a:gd name="T6" fmla="*/ 10633 w 37"/>
              <a:gd name="T7" fmla="*/ 0 h 37"/>
              <a:gd name="T8" fmla="*/ 0 w 37"/>
              <a:gd name="T9" fmla="*/ 12152 h 37"/>
              <a:gd name="T10" fmla="*/ 16709 w 37"/>
              <a:gd name="T11" fmla="*/ 28861 h 37"/>
              <a:gd name="T12" fmla="*/ 0 w 37"/>
              <a:gd name="T13" fmla="*/ 45570 h 37"/>
              <a:gd name="T14" fmla="*/ 10633 w 37"/>
              <a:gd name="T15" fmla="*/ 56203 h 37"/>
              <a:gd name="T16" fmla="*/ 27342 w 37"/>
              <a:gd name="T17" fmla="*/ 39494 h 37"/>
              <a:gd name="T18" fmla="*/ 44051 w 37"/>
              <a:gd name="T19" fmla="*/ 56203 h 37"/>
              <a:gd name="T20" fmla="*/ 56203 w 37"/>
              <a:gd name="T21" fmla="*/ 45570 h 37"/>
              <a:gd name="T22" fmla="*/ 39494 w 37"/>
              <a:gd name="T23" fmla="*/ 28861 h 37"/>
              <a:gd name="T24" fmla="*/ 56203 w 37"/>
              <a:gd name="T25" fmla="*/ 12152 h 3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7" h="37">
                <a:moveTo>
                  <a:pt x="37" y="8"/>
                </a:moveTo>
                <a:lnTo>
                  <a:pt x="29" y="0"/>
                </a:lnTo>
                <a:lnTo>
                  <a:pt x="18" y="12"/>
                </a:lnTo>
                <a:lnTo>
                  <a:pt x="7" y="0"/>
                </a:lnTo>
                <a:lnTo>
                  <a:pt x="0" y="8"/>
                </a:lnTo>
                <a:lnTo>
                  <a:pt x="11" y="19"/>
                </a:lnTo>
                <a:lnTo>
                  <a:pt x="0" y="30"/>
                </a:lnTo>
                <a:lnTo>
                  <a:pt x="7" y="37"/>
                </a:lnTo>
                <a:lnTo>
                  <a:pt x="18" y="26"/>
                </a:lnTo>
                <a:lnTo>
                  <a:pt x="29" y="37"/>
                </a:lnTo>
                <a:lnTo>
                  <a:pt x="37" y="30"/>
                </a:lnTo>
                <a:lnTo>
                  <a:pt x="26" y="19"/>
                </a:lnTo>
                <a:lnTo>
                  <a:pt x="37" y="8"/>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251" name="Freeform 245">
            <a:extLst>
              <a:ext uri="{FF2B5EF4-FFF2-40B4-BE49-F238E27FC236}">
                <a16:creationId xmlns:a16="http://schemas.microsoft.com/office/drawing/2014/main" id="{A20450CD-E415-416F-A814-AC31074122FA}"/>
              </a:ext>
            </a:extLst>
          </p:cNvPr>
          <p:cNvSpPr>
            <a:spLocks/>
          </p:cNvSpPr>
          <p:nvPr/>
        </p:nvSpPr>
        <p:spPr bwMode="auto">
          <a:xfrm>
            <a:off x="11313585" y="5278967"/>
            <a:ext cx="19049" cy="16933"/>
          </a:xfrm>
          <a:custGeom>
            <a:avLst/>
            <a:gdLst>
              <a:gd name="T0" fmla="*/ 0 w 10"/>
              <a:gd name="T1" fmla="*/ 7027 h 10"/>
              <a:gd name="T2" fmla="*/ 0 w 10"/>
              <a:gd name="T3" fmla="*/ 7027 h 10"/>
              <a:gd name="T4" fmla="*/ 0 w 10"/>
              <a:gd name="T5" fmla="*/ 11242 h 10"/>
              <a:gd name="T6" fmla="*/ 2811 w 10"/>
              <a:gd name="T7" fmla="*/ 12648 h 10"/>
              <a:gd name="T8" fmla="*/ 4216 w 10"/>
              <a:gd name="T9" fmla="*/ 14053 h 10"/>
              <a:gd name="T10" fmla="*/ 7027 w 10"/>
              <a:gd name="T11" fmla="*/ 14053 h 10"/>
              <a:gd name="T12" fmla="*/ 7027 w 10"/>
              <a:gd name="T13" fmla="*/ 14053 h 10"/>
              <a:gd name="T14" fmla="*/ 11242 w 10"/>
              <a:gd name="T15" fmla="*/ 14053 h 10"/>
              <a:gd name="T16" fmla="*/ 12648 w 10"/>
              <a:gd name="T17" fmla="*/ 12648 h 10"/>
              <a:gd name="T18" fmla="*/ 14053 w 10"/>
              <a:gd name="T19" fmla="*/ 11242 h 10"/>
              <a:gd name="T20" fmla="*/ 14053 w 10"/>
              <a:gd name="T21" fmla="*/ 7027 h 10"/>
              <a:gd name="T22" fmla="*/ 14053 w 10"/>
              <a:gd name="T23" fmla="*/ 7027 h 10"/>
              <a:gd name="T24" fmla="*/ 14053 w 10"/>
              <a:gd name="T25" fmla="*/ 4216 h 10"/>
              <a:gd name="T26" fmla="*/ 12648 w 10"/>
              <a:gd name="T27" fmla="*/ 2811 h 10"/>
              <a:gd name="T28" fmla="*/ 11242 w 10"/>
              <a:gd name="T29" fmla="*/ 0 h 10"/>
              <a:gd name="T30" fmla="*/ 7027 w 10"/>
              <a:gd name="T31" fmla="*/ 0 h 10"/>
              <a:gd name="T32" fmla="*/ 7027 w 10"/>
              <a:gd name="T33" fmla="*/ 0 h 10"/>
              <a:gd name="T34" fmla="*/ 4216 w 10"/>
              <a:gd name="T35" fmla="*/ 0 h 10"/>
              <a:gd name="T36" fmla="*/ 2811 w 10"/>
              <a:gd name="T37" fmla="*/ 2811 h 10"/>
              <a:gd name="T38" fmla="*/ 0 w 10"/>
              <a:gd name="T39" fmla="*/ 4216 h 10"/>
              <a:gd name="T40" fmla="*/ 0 w 10"/>
              <a:gd name="T41" fmla="*/ 7027 h 10"/>
              <a:gd name="T42" fmla="*/ 0 w 10"/>
              <a:gd name="T43" fmla="*/ 7027 h 1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0" h="10">
                <a:moveTo>
                  <a:pt x="0" y="5"/>
                </a:moveTo>
                <a:lnTo>
                  <a:pt x="0" y="5"/>
                </a:lnTo>
                <a:lnTo>
                  <a:pt x="0" y="8"/>
                </a:lnTo>
                <a:lnTo>
                  <a:pt x="2" y="9"/>
                </a:lnTo>
                <a:lnTo>
                  <a:pt x="3" y="10"/>
                </a:lnTo>
                <a:lnTo>
                  <a:pt x="5" y="10"/>
                </a:lnTo>
                <a:lnTo>
                  <a:pt x="8" y="10"/>
                </a:lnTo>
                <a:lnTo>
                  <a:pt x="9" y="9"/>
                </a:lnTo>
                <a:lnTo>
                  <a:pt x="10" y="8"/>
                </a:lnTo>
                <a:lnTo>
                  <a:pt x="10" y="5"/>
                </a:lnTo>
                <a:lnTo>
                  <a:pt x="10" y="3"/>
                </a:lnTo>
                <a:lnTo>
                  <a:pt x="9" y="2"/>
                </a:lnTo>
                <a:lnTo>
                  <a:pt x="8" y="0"/>
                </a:lnTo>
                <a:lnTo>
                  <a:pt x="5" y="0"/>
                </a:lnTo>
                <a:lnTo>
                  <a:pt x="3" y="0"/>
                </a:lnTo>
                <a:lnTo>
                  <a:pt x="2" y="2"/>
                </a:lnTo>
                <a:lnTo>
                  <a:pt x="0" y="3"/>
                </a:lnTo>
                <a:lnTo>
                  <a:pt x="0" y="5"/>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252" name="Freeform 246">
            <a:extLst>
              <a:ext uri="{FF2B5EF4-FFF2-40B4-BE49-F238E27FC236}">
                <a16:creationId xmlns:a16="http://schemas.microsoft.com/office/drawing/2014/main" id="{AF5E1547-B88C-45BC-B84B-001B82F833A6}"/>
              </a:ext>
            </a:extLst>
          </p:cNvPr>
          <p:cNvSpPr>
            <a:spLocks/>
          </p:cNvSpPr>
          <p:nvPr/>
        </p:nvSpPr>
        <p:spPr bwMode="auto">
          <a:xfrm>
            <a:off x="11144251" y="5278967"/>
            <a:ext cx="25400" cy="16933"/>
          </a:xfrm>
          <a:custGeom>
            <a:avLst/>
            <a:gdLst>
              <a:gd name="T0" fmla="*/ 0 w 10"/>
              <a:gd name="T1" fmla="*/ 7027 h 10"/>
              <a:gd name="T2" fmla="*/ 0 w 10"/>
              <a:gd name="T3" fmla="*/ 7027 h 10"/>
              <a:gd name="T4" fmla="*/ 0 w 10"/>
              <a:gd name="T5" fmla="*/ 11242 h 10"/>
              <a:gd name="T6" fmla="*/ 3747 w 10"/>
              <a:gd name="T7" fmla="*/ 12648 h 10"/>
              <a:gd name="T8" fmla="*/ 5620 w 10"/>
              <a:gd name="T9" fmla="*/ 14053 h 10"/>
              <a:gd name="T10" fmla="*/ 9367 w 10"/>
              <a:gd name="T11" fmla="*/ 14053 h 10"/>
              <a:gd name="T12" fmla="*/ 9367 w 10"/>
              <a:gd name="T13" fmla="*/ 14053 h 10"/>
              <a:gd name="T14" fmla="*/ 14987 w 10"/>
              <a:gd name="T15" fmla="*/ 14053 h 10"/>
              <a:gd name="T16" fmla="*/ 16861 w 10"/>
              <a:gd name="T17" fmla="*/ 12648 h 10"/>
              <a:gd name="T18" fmla="*/ 18734 w 10"/>
              <a:gd name="T19" fmla="*/ 11242 h 10"/>
              <a:gd name="T20" fmla="*/ 18734 w 10"/>
              <a:gd name="T21" fmla="*/ 7027 h 10"/>
              <a:gd name="T22" fmla="*/ 18734 w 10"/>
              <a:gd name="T23" fmla="*/ 7027 h 10"/>
              <a:gd name="T24" fmla="*/ 18734 w 10"/>
              <a:gd name="T25" fmla="*/ 4216 h 10"/>
              <a:gd name="T26" fmla="*/ 16861 w 10"/>
              <a:gd name="T27" fmla="*/ 2811 h 10"/>
              <a:gd name="T28" fmla="*/ 14987 w 10"/>
              <a:gd name="T29" fmla="*/ 0 h 10"/>
              <a:gd name="T30" fmla="*/ 9367 w 10"/>
              <a:gd name="T31" fmla="*/ 0 h 10"/>
              <a:gd name="T32" fmla="*/ 9367 w 10"/>
              <a:gd name="T33" fmla="*/ 0 h 10"/>
              <a:gd name="T34" fmla="*/ 5620 w 10"/>
              <a:gd name="T35" fmla="*/ 0 h 10"/>
              <a:gd name="T36" fmla="*/ 3747 w 10"/>
              <a:gd name="T37" fmla="*/ 2811 h 10"/>
              <a:gd name="T38" fmla="*/ 0 w 10"/>
              <a:gd name="T39" fmla="*/ 4216 h 10"/>
              <a:gd name="T40" fmla="*/ 0 w 10"/>
              <a:gd name="T41" fmla="*/ 7027 h 10"/>
              <a:gd name="T42" fmla="*/ 0 w 10"/>
              <a:gd name="T43" fmla="*/ 7027 h 1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0" h="10">
                <a:moveTo>
                  <a:pt x="0" y="5"/>
                </a:moveTo>
                <a:lnTo>
                  <a:pt x="0" y="5"/>
                </a:lnTo>
                <a:lnTo>
                  <a:pt x="0" y="8"/>
                </a:lnTo>
                <a:lnTo>
                  <a:pt x="2" y="9"/>
                </a:lnTo>
                <a:lnTo>
                  <a:pt x="3" y="10"/>
                </a:lnTo>
                <a:lnTo>
                  <a:pt x="5" y="10"/>
                </a:lnTo>
                <a:lnTo>
                  <a:pt x="8" y="10"/>
                </a:lnTo>
                <a:lnTo>
                  <a:pt x="9" y="9"/>
                </a:lnTo>
                <a:lnTo>
                  <a:pt x="10" y="8"/>
                </a:lnTo>
                <a:lnTo>
                  <a:pt x="10" y="5"/>
                </a:lnTo>
                <a:lnTo>
                  <a:pt x="10" y="3"/>
                </a:lnTo>
                <a:lnTo>
                  <a:pt x="9" y="2"/>
                </a:lnTo>
                <a:lnTo>
                  <a:pt x="8" y="0"/>
                </a:lnTo>
                <a:lnTo>
                  <a:pt x="5" y="0"/>
                </a:lnTo>
                <a:lnTo>
                  <a:pt x="3" y="0"/>
                </a:lnTo>
                <a:lnTo>
                  <a:pt x="2" y="2"/>
                </a:lnTo>
                <a:lnTo>
                  <a:pt x="0" y="3"/>
                </a:lnTo>
                <a:lnTo>
                  <a:pt x="0" y="5"/>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253" name="Freeform 247">
            <a:extLst>
              <a:ext uri="{FF2B5EF4-FFF2-40B4-BE49-F238E27FC236}">
                <a16:creationId xmlns:a16="http://schemas.microsoft.com/office/drawing/2014/main" id="{3B7BF25E-B7C2-49A7-BDE3-AEE852F050DD}"/>
              </a:ext>
            </a:extLst>
          </p:cNvPr>
          <p:cNvSpPr>
            <a:spLocks noEditPoints="1"/>
          </p:cNvSpPr>
          <p:nvPr/>
        </p:nvSpPr>
        <p:spPr bwMode="auto">
          <a:xfrm>
            <a:off x="11140018" y="5177367"/>
            <a:ext cx="205316" cy="118533"/>
          </a:xfrm>
          <a:custGeom>
            <a:avLst/>
            <a:gdLst>
              <a:gd name="T0" fmla="*/ 0 w 99"/>
              <a:gd name="T1" fmla="*/ 30166 h 59"/>
              <a:gd name="T2" fmla="*/ 3122 w 99"/>
              <a:gd name="T3" fmla="*/ 34691 h 59"/>
              <a:gd name="T4" fmla="*/ 10928 w 99"/>
              <a:gd name="T5" fmla="*/ 42233 h 59"/>
              <a:gd name="T6" fmla="*/ 70255 w 99"/>
              <a:gd name="T7" fmla="*/ 45249 h 59"/>
              <a:gd name="T8" fmla="*/ 31224 w 99"/>
              <a:gd name="T9" fmla="*/ 73907 h 59"/>
              <a:gd name="T10" fmla="*/ 123336 w 99"/>
              <a:gd name="T11" fmla="*/ 88990 h 59"/>
              <a:gd name="T12" fmla="*/ 85867 w 99"/>
              <a:gd name="T13" fmla="*/ 73907 h 59"/>
              <a:gd name="T14" fmla="*/ 138948 w 99"/>
              <a:gd name="T15" fmla="*/ 45249 h 59"/>
              <a:gd name="T16" fmla="*/ 145193 w 99"/>
              <a:gd name="T17" fmla="*/ 42233 h 59"/>
              <a:gd name="T18" fmla="*/ 152999 w 99"/>
              <a:gd name="T19" fmla="*/ 34691 h 59"/>
              <a:gd name="T20" fmla="*/ 154560 w 99"/>
              <a:gd name="T21" fmla="*/ 0 h 59"/>
              <a:gd name="T22" fmla="*/ 62448 w 99"/>
              <a:gd name="T23" fmla="*/ 30166 h 59"/>
              <a:gd name="T24" fmla="*/ 23418 w 99"/>
              <a:gd name="T25" fmla="*/ 15083 h 59"/>
              <a:gd name="T26" fmla="*/ 62448 w 99"/>
              <a:gd name="T27" fmla="*/ 30166 h 59"/>
              <a:gd name="T28" fmla="*/ 101479 w 99"/>
              <a:gd name="T29" fmla="*/ 30166 h 59"/>
              <a:gd name="T30" fmla="*/ 95234 w 99"/>
              <a:gd name="T31" fmla="*/ 27149 h 59"/>
              <a:gd name="T32" fmla="*/ 93673 w 99"/>
              <a:gd name="T33" fmla="*/ 22625 h 59"/>
              <a:gd name="T34" fmla="*/ 93673 w 99"/>
              <a:gd name="T35" fmla="*/ 18100 h 59"/>
              <a:gd name="T36" fmla="*/ 96795 w 99"/>
              <a:gd name="T37" fmla="*/ 15083 h 59"/>
              <a:gd name="T38" fmla="*/ 101479 w 99"/>
              <a:gd name="T39" fmla="*/ 15083 h 59"/>
              <a:gd name="T40" fmla="*/ 106162 w 99"/>
              <a:gd name="T41" fmla="*/ 16591 h 59"/>
              <a:gd name="T42" fmla="*/ 109285 w 99"/>
              <a:gd name="T43" fmla="*/ 22625 h 59"/>
              <a:gd name="T44" fmla="*/ 109285 w 99"/>
              <a:gd name="T45" fmla="*/ 25641 h 59"/>
              <a:gd name="T46" fmla="*/ 104601 w 99"/>
              <a:gd name="T47" fmla="*/ 30166 h 59"/>
              <a:gd name="T48" fmla="*/ 101479 w 99"/>
              <a:gd name="T49" fmla="*/ 30166 h 59"/>
              <a:gd name="T50" fmla="*/ 123336 w 99"/>
              <a:gd name="T51" fmla="*/ 30166 h 59"/>
              <a:gd name="T52" fmla="*/ 118652 w 99"/>
              <a:gd name="T53" fmla="*/ 27149 h 59"/>
              <a:gd name="T54" fmla="*/ 115530 w 99"/>
              <a:gd name="T55" fmla="*/ 22625 h 59"/>
              <a:gd name="T56" fmla="*/ 115530 w 99"/>
              <a:gd name="T57" fmla="*/ 18100 h 59"/>
              <a:gd name="T58" fmla="*/ 120213 w 99"/>
              <a:gd name="T59" fmla="*/ 15083 h 59"/>
              <a:gd name="T60" fmla="*/ 123336 w 99"/>
              <a:gd name="T61" fmla="*/ 15083 h 59"/>
              <a:gd name="T62" fmla="*/ 129581 w 99"/>
              <a:gd name="T63" fmla="*/ 16591 h 59"/>
              <a:gd name="T64" fmla="*/ 131142 w 99"/>
              <a:gd name="T65" fmla="*/ 22625 h 59"/>
              <a:gd name="T66" fmla="*/ 131142 w 99"/>
              <a:gd name="T67" fmla="*/ 25641 h 59"/>
              <a:gd name="T68" fmla="*/ 128019 w 99"/>
              <a:gd name="T69" fmla="*/ 30166 h 59"/>
              <a:gd name="T70" fmla="*/ 123336 w 99"/>
              <a:gd name="T71" fmla="*/ 30166 h 5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99" h="59">
                <a:moveTo>
                  <a:pt x="0" y="0"/>
                </a:moveTo>
                <a:lnTo>
                  <a:pt x="0" y="20"/>
                </a:lnTo>
                <a:lnTo>
                  <a:pt x="2" y="23"/>
                </a:lnTo>
                <a:lnTo>
                  <a:pt x="3" y="27"/>
                </a:lnTo>
                <a:lnTo>
                  <a:pt x="7" y="28"/>
                </a:lnTo>
                <a:lnTo>
                  <a:pt x="10" y="30"/>
                </a:lnTo>
                <a:lnTo>
                  <a:pt x="45" y="30"/>
                </a:lnTo>
                <a:lnTo>
                  <a:pt x="45" y="49"/>
                </a:lnTo>
                <a:lnTo>
                  <a:pt x="20" y="49"/>
                </a:lnTo>
                <a:lnTo>
                  <a:pt x="20" y="59"/>
                </a:lnTo>
                <a:lnTo>
                  <a:pt x="79" y="59"/>
                </a:lnTo>
                <a:lnTo>
                  <a:pt x="79" y="49"/>
                </a:lnTo>
                <a:lnTo>
                  <a:pt x="55" y="49"/>
                </a:lnTo>
                <a:lnTo>
                  <a:pt x="55" y="30"/>
                </a:lnTo>
                <a:lnTo>
                  <a:pt x="89" y="30"/>
                </a:lnTo>
                <a:lnTo>
                  <a:pt x="93" y="28"/>
                </a:lnTo>
                <a:lnTo>
                  <a:pt x="97" y="27"/>
                </a:lnTo>
                <a:lnTo>
                  <a:pt x="98" y="23"/>
                </a:lnTo>
                <a:lnTo>
                  <a:pt x="99" y="20"/>
                </a:lnTo>
                <a:lnTo>
                  <a:pt x="99" y="0"/>
                </a:lnTo>
                <a:lnTo>
                  <a:pt x="0" y="0"/>
                </a:lnTo>
                <a:close/>
                <a:moveTo>
                  <a:pt x="40" y="20"/>
                </a:moveTo>
                <a:lnTo>
                  <a:pt x="15" y="20"/>
                </a:lnTo>
                <a:lnTo>
                  <a:pt x="15" y="10"/>
                </a:lnTo>
                <a:lnTo>
                  <a:pt x="40" y="10"/>
                </a:lnTo>
                <a:lnTo>
                  <a:pt x="40" y="20"/>
                </a:lnTo>
                <a:close/>
                <a:moveTo>
                  <a:pt x="65" y="20"/>
                </a:moveTo>
                <a:lnTo>
                  <a:pt x="65" y="20"/>
                </a:lnTo>
                <a:lnTo>
                  <a:pt x="62" y="20"/>
                </a:lnTo>
                <a:lnTo>
                  <a:pt x="61" y="18"/>
                </a:lnTo>
                <a:lnTo>
                  <a:pt x="60" y="17"/>
                </a:lnTo>
                <a:lnTo>
                  <a:pt x="60" y="15"/>
                </a:lnTo>
                <a:lnTo>
                  <a:pt x="60" y="12"/>
                </a:lnTo>
                <a:lnTo>
                  <a:pt x="61" y="11"/>
                </a:lnTo>
                <a:lnTo>
                  <a:pt x="62" y="10"/>
                </a:lnTo>
                <a:lnTo>
                  <a:pt x="65" y="10"/>
                </a:lnTo>
                <a:lnTo>
                  <a:pt x="67" y="10"/>
                </a:lnTo>
                <a:lnTo>
                  <a:pt x="68" y="11"/>
                </a:lnTo>
                <a:lnTo>
                  <a:pt x="70" y="12"/>
                </a:lnTo>
                <a:lnTo>
                  <a:pt x="70" y="15"/>
                </a:lnTo>
                <a:lnTo>
                  <a:pt x="70" y="17"/>
                </a:lnTo>
                <a:lnTo>
                  <a:pt x="68" y="18"/>
                </a:lnTo>
                <a:lnTo>
                  <a:pt x="67" y="20"/>
                </a:lnTo>
                <a:lnTo>
                  <a:pt x="65" y="20"/>
                </a:lnTo>
                <a:close/>
                <a:moveTo>
                  <a:pt x="79" y="20"/>
                </a:moveTo>
                <a:lnTo>
                  <a:pt x="79" y="20"/>
                </a:lnTo>
                <a:lnTo>
                  <a:pt x="77" y="20"/>
                </a:lnTo>
                <a:lnTo>
                  <a:pt x="76" y="18"/>
                </a:lnTo>
                <a:lnTo>
                  <a:pt x="74" y="17"/>
                </a:lnTo>
                <a:lnTo>
                  <a:pt x="74" y="15"/>
                </a:lnTo>
                <a:lnTo>
                  <a:pt x="74" y="12"/>
                </a:lnTo>
                <a:lnTo>
                  <a:pt x="76" y="11"/>
                </a:lnTo>
                <a:lnTo>
                  <a:pt x="77" y="10"/>
                </a:lnTo>
                <a:lnTo>
                  <a:pt x="79" y="10"/>
                </a:lnTo>
                <a:lnTo>
                  <a:pt x="82" y="10"/>
                </a:lnTo>
                <a:lnTo>
                  <a:pt x="83" y="11"/>
                </a:lnTo>
                <a:lnTo>
                  <a:pt x="84" y="12"/>
                </a:lnTo>
                <a:lnTo>
                  <a:pt x="84" y="15"/>
                </a:lnTo>
                <a:lnTo>
                  <a:pt x="84" y="17"/>
                </a:lnTo>
                <a:lnTo>
                  <a:pt x="83" y="18"/>
                </a:lnTo>
                <a:lnTo>
                  <a:pt x="82" y="20"/>
                </a:lnTo>
                <a:lnTo>
                  <a:pt x="79" y="2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254" name="Freeform 248">
            <a:extLst>
              <a:ext uri="{FF2B5EF4-FFF2-40B4-BE49-F238E27FC236}">
                <a16:creationId xmlns:a16="http://schemas.microsoft.com/office/drawing/2014/main" id="{899B25DA-7A56-456E-ADBB-4A7FB2EF7A71}"/>
              </a:ext>
            </a:extLst>
          </p:cNvPr>
          <p:cNvSpPr>
            <a:spLocks noEditPoints="1"/>
          </p:cNvSpPr>
          <p:nvPr/>
        </p:nvSpPr>
        <p:spPr bwMode="auto">
          <a:xfrm>
            <a:off x="11140018" y="5096934"/>
            <a:ext cx="205316" cy="57151"/>
          </a:xfrm>
          <a:custGeom>
            <a:avLst/>
            <a:gdLst>
              <a:gd name="T0" fmla="*/ 154560 w 99"/>
              <a:gd name="T1" fmla="*/ 13082 h 29"/>
              <a:gd name="T2" fmla="*/ 152999 w 99"/>
              <a:gd name="T3" fmla="*/ 8721 h 29"/>
              <a:gd name="T4" fmla="*/ 145193 w 99"/>
              <a:gd name="T5" fmla="*/ 1454 h 29"/>
              <a:gd name="T6" fmla="*/ 15612 w 99"/>
              <a:gd name="T7" fmla="*/ 0 h 29"/>
              <a:gd name="T8" fmla="*/ 10928 w 99"/>
              <a:gd name="T9" fmla="*/ 1454 h 29"/>
              <a:gd name="T10" fmla="*/ 3122 w 99"/>
              <a:gd name="T11" fmla="*/ 8721 h 29"/>
              <a:gd name="T12" fmla="*/ 0 w 99"/>
              <a:gd name="T13" fmla="*/ 42153 h 29"/>
              <a:gd name="T14" fmla="*/ 123336 w 99"/>
              <a:gd name="T15" fmla="*/ 13082 h 29"/>
              <a:gd name="T16" fmla="*/ 128019 w 99"/>
              <a:gd name="T17" fmla="*/ 13082 h 29"/>
              <a:gd name="T18" fmla="*/ 131142 w 99"/>
              <a:gd name="T19" fmla="*/ 17443 h 29"/>
              <a:gd name="T20" fmla="*/ 131142 w 99"/>
              <a:gd name="T21" fmla="*/ 20350 h 29"/>
              <a:gd name="T22" fmla="*/ 129581 w 99"/>
              <a:gd name="T23" fmla="*/ 26164 h 29"/>
              <a:gd name="T24" fmla="*/ 123336 w 99"/>
              <a:gd name="T25" fmla="*/ 27617 h 29"/>
              <a:gd name="T26" fmla="*/ 120213 w 99"/>
              <a:gd name="T27" fmla="*/ 27617 h 29"/>
              <a:gd name="T28" fmla="*/ 115530 w 99"/>
              <a:gd name="T29" fmla="*/ 24710 h 29"/>
              <a:gd name="T30" fmla="*/ 115530 w 99"/>
              <a:gd name="T31" fmla="*/ 20350 h 29"/>
              <a:gd name="T32" fmla="*/ 118652 w 99"/>
              <a:gd name="T33" fmla="*/ 15989 h 29"/>
              <a:gd name="T34" fmla="*/ 123336 w 99"/>
              <a:gd name="T35" fmla="*/ 13082 h 29"/>
              <a:gd name="T36" fmla="*/ 101479 w 99"/>
              <a:gd name="T37" fmla="*/ 13082 h 29"/>
              <a:gd name="T38" fmla="*/ 104601 w 99"/>
              <a:gd name="T39" fmla="*/ 13082 h 29"/>
              <a:gd name="T40" fmla="*/ 109285 w 99"/>
              <a:gd name="T41" fmla="*/ 17443 h 29"/>
              <a:gd name="T42" fmla="*/ 109285 w 99"/>
              <a:gd name="T43" fmla="*/ 20350 h 29"/>
              <a:gd name="T44" fmla="*/ 106162 w 99"/>
              <a:gd name="T45" fmla="*/ 26164 h 29"/>
              <a:gd name="T46" fmla="*/ 101479 w 99"/>
              <a:gd name="T47" fmla="*/ 27617 h 29"/>
              <a:gd name="T48" fmla="*/ 96795 w 99"/>
              <a:gd name="T49" fmla="*/ 27617 h 29"/>
              <a:gd name="T50" fmla="*/ 93673 w 99"/>
              <a:gd name="T51" fmla="*/ 24710 h 29"/>
              <a:gd name="T52" fmla="*/ 93673 w 99"/>
              <a:gd name="T53" fmla="*/ 20350 h 29"/>
              <a:gd name="T54" fmla="*/ 95234 w 99"/>
              <a:gd name="T55" fmla="*/ 15989 h 29"/>
              <a:gd name="T56" fmla="*/ 101479 w 99"/>
              <a:gd name="T57" fmla="*/ 13082 h 29"/>
              <a:gd name="T58" fmla="*/ 23418 w 99"/>
              <a:gd name="T59" fmla="*/ 13082 h 29"/>
              <a:gd name="T60" fmla="*/ 62448 w 99"/>
              <a:gd name="T61" fmla="*/ 27617 h 29"/>
              <a:gd name="T62" fmla="*/ 23418 w 99"/>
              <a:gd name="T63" fmla="*/ 13082 h 2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99" h="29">
                <a:moveTo>
                  <a:pt x="99" y="29"/>
                </a:moveTo>
                <a:lnTo>
                  <a:pt x="99" y="9"/>
                </a:lnTo>
                <a:lnTo>
                  <a:pt x="98" y="6"/>
                </a:lnTo>
                <a:lnTo>
                  <a:pt x="97" y="2"/>
                </a:lnTo>
                <a:lnTo>
                  <a:pt x="93" y="1"/>
                </a:lnTo>
                <a:lnTo>
                  <a:pt x="89" y="0"/>
                </a:lnTo>
                <a:lnTo>
                  <a:pt x="10" y="0"/>
                </a:lnTo>
                <a:lnTo>
                  <a:pt x="7" y="1"/>
                </a:lnTo>
                <a:lnTo>
                  <a:pt x="3" y="2"/>
                </a:lnTo>
                <a:lnTo>
                  <a:pt x="2" y="6"/>
                </a:lnTo>
                <a:lnTo>
                  <a:pt x="0" y="9"/>
                </a:lnTo>
                <a:lnTo>
                  <a:pt x="0" y="29"/>
                </a:lnTo>
                <a:lnTo>
                  <a:pt x="99" y="29"/>
                </a:lnTo>
                <a:close/>
                <a:moveTo>
                  <a:pt x="79" y="9"/>
                </a:moveTo>
                <a:lnTo>
                  <a:pt x="79" y="9"/>
                </a:lnTo>
                <a:lnTo>
                  <a:pt x="82" y="9"/>
                </a:lnTo>
                <a:lnTo>
                  <a:pt x="83" y="11"/>
                </a:lnTo>
                <a:lnTo>
                  <a:pt x="84" y="12"/>
                </a:lnTo>
                <a:lnTo>
                  <a:pt x="84" y="14"/>
                </a:lnTo>
                <a:lnTo>
                  <a:pt x="84" y="17"/>
                </a:lnTo>
                <a:lnTo>
                  <a:pt x="83" y="18"/>
                </a:lnTo>
                <a:lnTo>
                  <a:pt x="82" y="19"/>
                </a:lnTo>
                <a:lnTo>
                  <a:pt x="79" y="19"/>
                </a:lnTo>
                <a:lnTo>
                  <a:pt x="77" y="19"/>
                </a:lnTo>
                <a:lnTo>
                  <a:pt x="76" y="18"/>
                </a:lnTo>
                <a:lnTo>
                  <a:pt x="74" y="17"/>
                </a:lnTo>
                <a:lnTo>
                  <a:pt x="74" y="14"/>
                </a:lnTo>
                <a:lnTo>
                  <a:pt x="74" y="12"/>
                </a:lnTo>
                <a:lnTo>
                  <a:pt x="76" y="11"/>
                </a:lnTo>
                <a:lnTo>
                  <a:pt x="77" y="9"/>
                </a:lnTo>
                <a:lnTo>
                  <a:pt x="79" y="9"/>
                </a:lnTo>
                <a:close/>
                <a:moveTo>
                  <a:pt x="65" y="9"/>
                </a:moveTo>
                <a:lnTo>
                  <a:pt x="65" y="9"/>
                </a:lnTo>
                <a:lnTo>
                  <a:pt x="67" y="9"/>
                </a:lnTo>
                <a:lnTo>
                  <a:pt x="68" y="11"/>
                </a:lnTo>
                <a:lnTo>
                  <a:pt x="70" y="12"/>
                </a:lnTo>
                <a:lnTo>
                  <a:pt x="70" y="14"/>
                </a:lnTo>
                <a:lnTo>
                  <a:pt x="70" y="17"/>
                </a:lnTo>
                <a:lnTo>
                  <a:pt x="68" y="18"/>
                </a:lnTo>
                <a:lnTo>
                  <a:pt x="67" y="19"/>
                </a:lnTo>
                <a:lnTo>
                  <a:pt x="65" y="19"/>
                </a:lnTo>
                <a:lnTo>
                  <a:pt x="62" y="19"/>
                </a:lnTo>
                <a:lnTo>
                  <a:pt x="61" y="18"/>
                </a:lnTo>
                <a:lnTo>
                  <a:pt x="60" y="17"/>
                </a:lnTo>
                <a:lnTo>
                  <a:pt x="60" y="14"/>
                </a:lnTo>
                <a:lnTo>
                  <a:pt x="60" y="12"/>
                </a:lnTo>
                <a:lnTo>
                  <a:pt x="61" y="11"/>
                </a:lnTo>
                <a:lnTo>
                  <a:pt x="62" y="9"/>
                </a:lnTo>
                <a:lnTo>
                  <a:pt x="65" y="9"/>
                </a:lnTo>
                <a:close/>
                <a:moveTo>
                  <a:pt x="15" y="9"/>
                </a:moveTo>
                <a:lnTo>
                  <a:pt x="40" y="9"/>
                </a:lnTo>
                <a:lnTo>
                  <a:pt x="40" y="19"/>
                </a:lnTo>
                <a:lnTo>
                  <a:pt x="15" y="19"/>
                </a:lnTo>
                <a:lnTo>
                  <a:pt x="15" y="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255" name="Freeform 249">
            <a:extLst>
              <a:ext uri="{FF2B5EF4-FFF2-40B4-BE49-F238E27FC236}">
                <a16:creationId xmlns:a16="http://schemas.microsoft.com/office/drawing/2014/main" id="{62B68CC9-5328-4F5C-B1A3-4E5B6149A7BF}"/>
              </a:ext>
            </a:extLst>
          </p:cNvPr>
          <p:cNvSpPr>
            <a:spLocks noEditPoints="1"/>
          </p:cNvSpPr>
          <p:nvPr/>
        </p:nvSpPr>
        <p:spPr bwMode="auto">
          <a:xfrm>
            <a:off x="9658352" y="5583768"/>
            <a:ext cx="207433" cy="207433"/>
          </a:xfrm>
          <a:custGeom>
            <a:avLst/>
            <a:gdLst>
              <a:gd name="T0" fmla="*/ 76499 w 99"/>
              <a:gd name="T1" fmla="*/ 0 h 99"/>
              <a:gd name="T2" fmla="*/ 76499 w 99"/>
              <a:gd name="T3" fmla="*/ 0 h 99"/>
              <a:gd name="T4" fmla="*/ 62448 w 99"/>
              <a:gd name="T5" fmla="*/ 1561 h 99"/>
              <a:gd name="T6" fmla="*/ 46836 w 99"/>
              <a:gd name="T7" fmla="*/ 6245 h 99"/>
              <a:gd name="T8" fmla="*/ 34347 w 99"/>
              <a:gd name="T9" fmla="*/ 14051 h 99"/>
              <a:gd name="T10" fmla="*/ 23418 w 99"/>
              <a:gd name="T11" fmla="*/ 23418 h 99"/>
              <a:gd name="T12" fmla="*/ 14051 w 99"/>
              <a:gd name="T13" fmla="*/ 34347 h 99"/>
              <a:gd name="T14" fmla="*/ 6245 w 99"/>
              <a:gd name="T15" fmla="*/ 46836 h 99"/>
              <a:gd name="T16" fmla="*/ 1561 w 99"/>
              <a:gd name="T17" fmla="*/ 62448 h 99"/>
              <a:gd name="T18" fmla="*/ 0 w 99"/>
              <a:gd name="T19" fmla="*/ 78061 h 99"/>
              <a:gd name="T20" fmla="*/ 0 w 99"/>
              <a:gd name="T21" fmla="*/ 78061 h 99"/>
              <a:gd name="T22" fmla="*/ 1561 w 99"/>
              <a:gd name="T23" fmla="*/ 92112 h 99"/>
              <a:gd name="T24" fmla="*/ 6245 w 99"/>
              <a:gd name="T25" fmla="*/ 107724 h 99"/>
              <a:gd name="T26" fmla="*/ 14051 w 99"/>
              <a:gd name="T27" fmla="*/ 120213 h 99"/>
              <a:gd name="T28" fmla="*/ 23418 w 99"/>
              <a:gd name="T29" fmla="*/ 131142 h 99"/>
              <a:gd name="T30" fmla="*/ 34347 w 99"/>
              <a:gd name="T31" fmla="*/ 140509 h 99"/>
              <a:gd name="T32" fmla="*/ 46836 w 99"/>
              <a:gd name="T33" fmla="*/ 148315 h 99"/>
              <a:gd name="T34" fmla="*/ 62448 w 99"/>
              <a:gd name="T35" fmla="*/ 152999 h 99"/>
              <a:gd name="T36" fmla="*/ 76499 w 99"/>
              <a:gd name="T37" fmla="*/ 154560 h 99"/>
              <a:gd name="T38" fmla="*/ 76499 w 99"/>
              <a:gd name="T39" fmla="*/ 154560 h 99"/>
              <a:gd name="T40" fmla="*/ 92112 w 99"/>
              <a:gd name="T41" fmla="*/ 152999 h 99"/>
              <a:gd name="T42" fmla="*/ 107724 w 99"/>
              <a:gd name="T43" fmla="*/ 148315 h 99"/>
              <a:gd name="T44" fmla="*/ 120213 w 99"/>
              <a:gd name="T45" fmla="*/ 140509 h 99"/>
              <a:gd name="T46" fmla="*/ 131142 w 99"/>
              <a:gd name="T47" fmla="*/ 131142 h 99"/>
              <a:gd name="T48" fmla="*/ 140509 w 99"/>
              <a:gd name="T49" fmla="*/ 120213 h 99"/>
              <a:gd name="T50" fmla="*/ 148315 w 99"/>
              <a:gd name="T51" fmla="*/ 107724 h 99"/>
              <a:gd name="T52" fmla="*/ 152999 w 99"/>
              <a:gd name="T53" fmla="*/ 92112 h 99"/>
              <a:gd name="T54" fmla="*/ 154560 w 99"/>
              <a:gd name="T55" fmla="*/ 78061 h 99"/>
              <a:gd name="T56" fmla="*/ 154560 w 99"/>
              <a:gd name="T57" fmla="*/ 78061 h 99"/>
              <a:gd name="T58" fmla="*/ 152999 w 99"/>
              <a:gd name="T59" fmla="*/ 62448 h 99"/>
              <a:gd name="T60" fmla="*/ 148315 w 99"/>
              <a:gd name="T61" fmla="*/ 46836 h 99"/>
              <a:gd name="T62" fmla="*/ 140509 w 99"/>
              <a:gd name="T63" fmla="*/ 34347 h 99"/>
              <a:gd name="T64" fmla="*/ 131142 w 99"/>
              <a:gd name="T65" fmla="*/ 23418 h 99"/>
              <a:gd name="T66" fmla="*/ 120213 w 99"/>
              <a:gd name="T67" fmla="*/ 14051 h 99"/>
              <a:gd name="T68" fmla="*/ 107724 w 99"/>
              <a:gd name="T69" fmla="*/ 6245 h 99"/>
              <a:gd name="T70" fmla="*/ 92112 w 99"/>
              <a:gd name="T71" fmla="*/ 1561 h 99"/>
              <a:gd name="T72" fmla="*/ 76499 w 99"/>
              <a:gd name="T73" fmla="*/ 0 h 99"/>
              <a:gd name="T74" fmla="*/ 76499 w 99"/>
              <a:gd name="T75" fmla="*/ 0 h 99"/>
              <a:gd name="T76" fmla="*/ 115530 w 99"/>
              <a:gd name="T77" fmla="*/ 84305 h 99"/>
              <a:gd name="T78" fmla="*/ 84305 w 99"/>
              <a:gd name="T79" fmla="*/ 84305 h 99"/>
              <a:gd name="T80" fmla="*/ 84305 w 99"/>
              <a:gd name="T81" fmla="*/ 115530 h 99"/>
              <a:gd name="T82" fmla="*/ 68693 w 99"/>
              <a:gd name="T83" fmla="*/ 115530 h 99"/>
              <a:gd name="T84" fmla="*/ 68693 w 99"/>
              <a:gd name="T85" fmla="*/ 84305 h 99"/>
              <a:gd name="T86" fmla="*/ 39030 w 99"/>
              <a:gd name="T87" fmla="*/ 84305 h 99"/>
              <a:gd name="T88" fmla="*/ 39030 w 99"/>
              <a:gd name="T89" fmla="*/ 70255 h 99"/>
              <a:gd name="T90" fmla="*/ 68693 w 99"/>
              <a:gd name="T91" fmla="*/ 70255 h 99"/>
              <a:gd name="T92" fmla="*/ 68693 w 99"/>
              <a:gd name="T93" fmla="*/ 39030 h 99"/>
              <a:gd name="T94" fmla="*/ 84305 w 99"/>
              <a:gd name="T95" fmla="*/ 39030 h 99"/>
              <a:gd name="T96" fmla="*/ 84305 w 99"/>
              <a:gd name="T97" fmla="*/ 70255 h 99"/>
              <a:gd name="T98" fmla="*/ 115530 w 99"/>
              <a:gd name="T99" fmla="*/ 70255 h 99"/>
              <a:gd name="T100" fmla="*/ 115530 w 99"/>
              <a:gd name="T101" fmla="*/ 84305 h 9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99" h="99">
                <a:moveTo>
                  <a:pt x="49" y="0"/>
                </a:moveTo>
                <a:lnTo>
                  <a:pt x="49" y="0"/>
                </a:lnTo>
                <a:lnTo>
                  <a:pt x="40" y="1"/>
                </a:lnTo>
                <a:lnTo>
                  <a:pt x="30" y="4"/>
                </a:lnTo>
                <a:lnTo>
                  <a:pt x="22" y="9"/>
                </a:lnTo>
                <a:lnTo>
                  <a:pt x="15" y="15"/>
                </a:lnTo>
                <a:lnTo>
                  <a:pt x="9" y="22"/>
                </a:lnTo>
                <a:lnTo>
                  <a:pt x="4" y="30"/>
                </a:lnTo>
                <a:lnTo>
                  <a:pt x="1" y="40"/>
                </a:lnTo>
                <a:lnTo>
                  <a:pt x="0" y="50"/>
                </a:lnTo>
                <a:lnTo>
                  <a:pt x="1" y="59"/>
                </a:lnTo>
                <a:lnTo>
                  <a:pt x="4" y="69"/>
                </a:lnTo>
                <a:lnTo>
                  <a:pt x="9" y="77"/>
                </a:lnTo>
                <a:lnTo>
                  <a:pt x="15" y="84"/>
                </a:lnTo>
                <a:lnTo>
                  <a:pt x="22" y="90"/>
                </a:lnTo>
                <a:lnTo>
                  <a:pt x="30" y="95"/>
                </a:lnTo>
                <a:lnTo>
                  <a:pt x="40" y="98"/>
                </a:lnTo>
                <a:lnTo>
                  <a:pt x="49" y="99"/>
                </a:lnTo>
                <a:lnTo>
                  <a:pt x="59" y="98"/>
                </a:lnTo>
                <a:lnTo>
                  <a:pt x="69" y="95"/>
                </a:lnTo>
                <a:lnTo>
                  <a:pt x="77" y="90"/>
                </a:lnTo>
                <a:lnTo>
                  <a:pt x="84" y="84"/>
                </a:lnTo>
                <a:lnTo>
                  <a:pt x="90" y="77"/>
                </a:lnTo>
                <a:lnTo>
                  <a:pt x="95" y="69"/>
                </a:lnTo>
                <a:lnTo>
                  <a:pt x="98" y="59"/>
                </a:lnTo>
                <a:lnTo>
                  <a:pt x="99" y="50"/>
                </a:lnTo>
                <a:lnTo>
                  <a:pt x="98" y="40"/>
                </a:lnTo>
                <a:lnTo>
                  <a:pt x="95" y="30"/>
                </a:lnTo>
                <a:lnTo>
                  <a:pt x="90" y="22"/>
                </a:lnTo>
                <a:lnTo>
                  <a:pt x="84" y="15"/>
                </a:lnTo>
                <a:lnTo>
                  <a:pt x="77" y="9"/>
                </a:lnTo>
                <a:lnTo>
                  <a:pt x="69" y="4"/>
                </a:lnTo>
                <a:lnTo>
                  <a:pt x="59" y="1"/>
                </a:lnTo>
                <a:lnTo>
                  <a:pt x="49" y="0"/>
                </a:lnTo>
                <a:close/>
                <a:moveTo>
                  <a:pt x="74" y="54"/>
                </a:moveTo>
                <a:lnTo>
                  <a:pt x="54" y="54"/>
                </a:lnTo>
                <a:lnTo>
                  <a:pt x="54" y="74"/>
                </a:lnTo>
                <a:lnTo>
                  <a:pt x="44" y="74"/>
                </a:lnTo>
                <a:lnTo>
                  <a:pt x="44" y="54"/>
                </a:lnTo>
                <a:lnTo>
                  <a:pt x="25" y="54"/>
                </a:lnTo>
                <a:lnTo>
                  <a:pt x="25" y="45"/>
                </a:lnTo>
                <a:lnTo>
                  <a:pt x="44" y="45"/>
                </a:lnTo>
                <a:lnTo>
                  <a:pt x="44" y="25"/>
                </a:lnTo>
                <a:lnTo>
                  <a:pt x="54" y="25"/>
                </a:lnTo>
                <a:lnTo>
                  <a:pt x="54" y="45"/>
                </a:lnTo>
                <a:lnTo>
                  <a:pt x="74" y="45"/>
                </a:lnTo>
                <a:lnTo>
                  <a:pt x="74" y="54"/>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256" name="Freeform 250">
            <a:extLst>
              <a:ext uri="{FF2B5EF4-FFF2-40B4-BE49-F238E27FC236}">
                <a16:creationId xmlns:a16="http://schemas.microsoft.com/office/drawing/2014/main" id="{20A59C30-EC95-4A03-9AAF-01B4179CBFA4}"/>
              </a:ext>
            </a:extLst>
          </p:cNvPr>
          <p:cNvSpPr>
            <a:spLocks noEditPoints="1"/>
          </p:cNvSpPr>
          <p:nvPr/>
        </p:nvSpPr>
        <p:spPr bwMode="auto">
          <a:xfrm>
            <a:off x="10151534" y="5583768"/>
            <a:ext cx="207433" cy="207433"/>
          </a:xfrm>
          <a:custGeom>
            <a:avLst/>
            <a:gdLst>
              <a:gd name="T0" fmla="*/ 76499 w 99"/>
              <a:gd name="T1" fmla="*/ 0 h 99"/>
              <a:gd name="T2" fmla="*/ 76499 w 99"/>
              <a:gd name="T3" fmla="*/ 0 h 99"/>
              <a:gd name="T4" fmla="*/ 60887 w 99"/>
              <a:gd name="T5" fmla="*/ 1561 h 99"/>
              <a:gd name="T6" fmla="*/ 45275 w 99"/>
              <a:gd name="T7" fmla="*/ 6245 h 99"/>
              <a:gd name="T8" fmla="*/ 34347 w 99"/>
              <a:gd name="T9" fmla="*/ 14051 h 99"/>
              <a:gd name="T10" fmla="*/ 23418 w 99"/>
              <a:gd name="T11" fmla="*/ 23418 h 99"/>
              <a:gd name="T12" fmla="*/ 14051 w 99"/>
              <a:gd name="T13" fmla="*/ 34347 h 99"/>
              <a:gd name="T14" fmla="*/ 6245 w 99"/>
              <a:gd name="T15" fmla="*/ 46836 h 99"/>
              <a:gd name="T16" fmla="*/ 1561 w 99"/>
              <a:gd name="T17" fmla="*/ 62448 h 99"/>
              <a:gd name="T18" fmla="*/ 0 w 99"/>
              <a:gd name="T19" fmla="*/ 78061 h 99"/>
              <a:gd name="T20" fmla="*/ 0 w 99"/>
              <a:gd name="T21" fmla="*/ 78061 h 99"/>
              <a:gd name="T22" fmla="*/ 1561 w 99"/>
              <a:gd name="T23" fmla="*/ 92112 h 99"/>
              <a:gd name="T24" fmla="*/ 6245 w 99"/>
              <a:gd name="T25" fmla="*/ 107724 h 99"/>
              <a:gd name="T26" fmla="*/ 14051 w 99"/>
              <a:gd name="T27" fmla="*/ 120213 h 99"/>
              <a:gd name="T28" fmla="*/ 23418 w 99"/>
              <a:gd name="T29" fmla="*/ 131142 h 99"/>
              <a:gd name="T30" fmla="*/ 34347 w 99"/>
              <a:gd name="T31" fmla="*/ 140509 h 99"/>
              <a:gd name="T32" fmla="*/ 45275 w 99"/>
              <a:gd name="T33" fmla="*/ 148315 h 99"/>
              <a:gd name="T34" fmla="*/ 60887 w 99"/>
              <a:gd name="T35" fmla="*/ 152999 h 99"/>
              <a:gd name="T36" fmla="*/ 76499 w 99"/>
              <a:gd name="T37" fmla="*/ 154560 h 99"/>
              <a:gd name="T38" fmla="*/ 76499 w 99"/>
              <a:gd name="T39" fmla="*/ 154560 h 99"/>
              <a:gd name="T40" fmla="*/ 92112 w 99"/>
              <a:gd name="T41" fmla="*/ 152999 h 99"/>
              <a:gd name="T42" fmla="*/ 107724 w 99"/>
              <a:gd name="T43" fmla="*/ 148315 h 99"/>
              <a:gd name="T44" fmla="*/ 118652 w 99"/>
              <a:gd name="T45" fmla="*/ 140509 h 99"/>
              <a:gd name="T46" fmla="*/ 131142 w 99"/>
              <a:gd name="T47" fmla="*/ 131142 h 99"/>
              <a:gd name="T48" fmla="*/ 140509 w 99"/>
              <a:gd name="T49" fmla="*/ 120213 h 99"/>
              <a:gd name="T50" fmla="*/ 148315 w 99"/>
              <a:gd name="T51" fmla="*/ 107724 h 99"/>
              <a:gd name="T52" fmla="*/ 151438 w 99"/>
              <a:gd name="T53" fmla="*/ 92112 h 99"/>
              <a:gd name="T54" fmla="*/ 154560 w 99"/>
              <a:gd name="T55" fmla="*/ 78061 h 99"/>
              <a:gd name="T56" fmla="*/ 154560 w 99"/>
              <a:gd name="T57" fmla="*/ 78061 h 99"/>
              <a:gd name="T58" fmla="*/ 151438 w 99"/>
              <a:gd name="T59" fmla="*/ 62448 h 99"/>
              <a:gd name="T60" fmla="*/ 148315 w 99"/>
              <a:gd name="T61" fmla="*/ 46836 h 99"/>
              <a:gd name="T62" fmla="*/ 140509 w 99"/>
              <a:gd name="T63" fmla="*/ 34347 h 99"/>
              <a:gd name="T64" fmla="*/ 131142 w 99"/>
              <a:gd name="T65" fmla="*/ 23418 h 99"/>
              <a:gd name="T66" fmla="*/ 118652 w 99"/>
              <a:gd name="T67" fmla="*/ 14051 h 99"/>
              <a:gd name="T68" fmla="*/ 107724 w 99"/>
              <a:gd name="T69" fmla="*/ 6245 h 99"/>
              <a:gd name="T70" fmla="*/ 92112 w 99"/>
              <a:gd name="T71" fmla="*/ 1561 h 99"/>
              <a:gd name="T72" fmla="*/ 76499 w 99"/>
              <a:gd name="T73" fmla="*/ 0 h 99"/>
              <a:gd name="T74" fmla="*/ 76499 w 99"/>
              <a:gd name="T75" fmla="*/ 0 h 99"/>
              <a:gd name="T76" fmla="*/ 115530 w 99"/>
              <a:gd name="T77" fmla="*/ 84305 h 99"/>
              <a:gd name="T78" fmla="*/ 39030 w 99"/>
              <a:gd name="T79" fmla="*/ 84305 h 99"/>
              <a:gd name="T80" fmla="*/ 39030 w 99"/>
              <a:gd name="T81" fmla="*/ 70255 h 99"/>
              <a:gd name="T82" fmla="*/ 115530 w 99"/>
              <a:gd name="T83" fmla="*/ 70255 h 99"/>
              <a:gd name="T84" fmla="*/ 115530 w 99"/>
              <a:gd name="T85" fmla="*/ 84305 h 9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99" h="99">
                <a:moveTo>
                  <a:pt x="49" y="0"/>
                </a:moveTo>
                <a:lnTo>
                  <a:pt x="49" y="0"/>
                </a:lnTo>
                <a:lnTo>
                  <a:pt x="39" y="1"/>
                </a:lnTo>
                <a:lnTo>
                  <a:pt x="29" y="4"/>
                </a:lnTo>
                <a:lnTo>
                  <a:pt x="22" y="9"/>
                </a:lnTo>
                <a:lnTo>
                  <a:pt x="15" y="15"/>
                </a:lnTo>
                <a:lnTo>
                  <a:pt x="9" y="22"/>
                </a:lnTo>
                <a:lnTo>
                  <a:pt x="4" y="30"/>
                </a:lnTo>
                <a:lnTo>
                  <a:pt x="1" y="40"/>
                </a:lnTo>
                <a:lnTo>
                  <a:pt x="0" y="50"/>
                </a:lnTo>
                <a:lnTo>
                  <a:pt x="1" y="59"/>
                </a:lnTo>
                <a:lnTo>
                  <a:pt x="4" y="69"/>
                </a:lnTo>
                <a:lnTo>
                  <a:pt x="9" y="77"/>
                </a:lnTo>
                <a:lnTo>
                  <a:pt x="15" y="84"/>
                </a:lnTo>
                <a:lnTo>
                  <a:pt x="22" y="90"/>
                </a:lnTo>
                <a:lnTo>
                  <a:pt x="29" y="95"/>
                </a:lnTo>
                <a:lnTo>
                  <a:pt x="39" y="98"/>
                </a:lnTo>
                <a:lnTo>
                  <a:pt x="49" y="99"/>
                </a:lnTo>
                <a:lnTo>
                  <a:pt x="59" y="98"/>
                </a:lnTo>
                <a:lnTo>
                  <a:pt x="69" y="95"/>
                </a:lnTo>
                <a:lnTo>
                  <a:pt x="76" y="90"/>
                </a:lnTo>
                <a:lnTo>
                  <a:pt x="84" y="84"/>
                </a:lnTo>
                <a:lnTo>
                  <a:pt x="90" y="77"/>
                </a:lnTo>
                <a:lnTo>
                  <a:pt x="95" y="69"/>
                </a:lnTo>
                <a:lnTo>
                  <a:pt x="97" y="59"/>
                </a:lnTo>
                <a:lnTo>
                  <a:pt x="99" y="50"/>
                </a:lnTo>
                <a:lnTo>
                  <a:pt x="97" y="40"/>
                </a:lnTo>
                <a:lnTo>
                  <a:pt x="95" y="30"/>
                </a:lnTo>
                <a:lnTo>
                  <a:pt x="90" y="22"/>
                </a:lnTo>
                <a:lnTo>
                  <a:pt x="84" y="15"/>
                </a:lnTo>
                <a:lnTo>
                  <a:pt x="76" y="9"/>
                </a:lnTo>
                <a:lnTo>
                  <a:pt x="69" y="4"/>
                </a:lnTo>
                <a:lnTo>
                  <a:pt x="59" y="1"/>
                </a:lnTo>
                <a:lnTo>
                  <a:pt x="49" y="0"/>
                </a:lnTo>
                <a:close/>
                <a:moveTo>
                  <a:pt x="74" y="54"/>
                </a:moveTo>
                <a:lnTo>
                  <a:pt x="25" y="54"/>
                </a:lnTo>
                <a:lnTo>
                  <a:pt x="25" y="45"/>
                </a:lnTo>
                <a:lnTo>
                  <a:pt x="74" y="45"/>
                </a:lnTo>
                <a:lnTo>
                  <a:pt x="74" y="54"/>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257" name="Freeform 251">
            <a:extLst>
              <a:ext uri="{FF2B5EF4-FFF2-40B4-BE49-F238E27FC236}">
                <a16:creationId xmlns:a16="http://schemas.microsoft.com/office/drawing/2014/main" id="{918C7115-EE97-4183-B0FA-9F85225903E0}"/>
              </a:ext>
            </a:extLst>
          </p:cNvPr>
          <p:cNvSpPr>
            <a:spLocks noEditPoints="1"/>
          </p:cNvSpPr>
          <p:nvPr/>
        </p:nvSpPr>
        <p:spPr bwMode="auto">
          <a:xfrm>
            <a:off x="10644718" y="5583768"/>
            <a:ext cx="207433" cy="207433"/>
          </a:xfrm>
          <a:custGeom>
            <a:avLst/>
            <a:gdLst>
              <a:gd name="T0" fmla="*/ 77280 w 98"/>
              <a:gd name="T1" fmla="*/ 0 h 99"/>
              <a:gd name="T2" fmla="*/ 77280 w 98"/>
              <a:gd name="T3" fmla="*/ 0 h 99"/>
              <a:gd name="T4" fmla="*/ 61509 w 98"/>
              <a:gd name="T5" fmla="*/ 1561 h 99"/>
              <a:gd name="T6" fmla="*/ 45737 w 98"/>
              <a:gd name="T7" fmla="*/ 6245 h 99"/>
              <a:gd name="T8" fmla="*/ 34697 w 98"/>
              <a:gd name="T9" fmla="*/ 14051 h 99"/>
              <a:gd name="T10" fmla="*/ 22080 w 98"/>
              <a:gd name="T11" fmla="*/ 23418 h 99"/>
              <a:gd name="T12" fmla="*/ 12617 w 98"/>
              <a:gd name="T13" fmla="*/ 34347 h 99"/>
              <a:gd name="T14" fmla="*/ 4731 w 98"/>
              <a:gd name="T15" fmla="*/ 46836 h 99"/>
              <a:gd name="T16" fmla="*/ 1577 w 98"/>
              <a:gd name="T17" fmla="*/ 62448 h 99"/>
              <a:gd name="T18" fmla="*/ 0 w 98"/>
              <a:gd name="T19" fmla="*/ 78061 h 99"/>
              <a:gd name="T20" fmla="*/ 0 w 98"/>
              <a:gd name="T21" fmla="*/ 78061 h 99"/>
              <a:gd name="T22" fmla="*/ 1577 w 98"/>
              <a:gd name="T23" fmla="*/ 92112 h 99"/>
              <a:gd name="T24" fmla="*/ 4731 w 98"/>
              <a:gd name="T25" fmla="*/ 107724 h 99"/>
              <a:gd name="T26" fmla="*/ 12617 w 98"/>
              <a:gd name="T27" fmla="*/ 120213 h 99"/>
              <a:gd name="T28" fmla="*/ 22080 w 98"/>
              <a:gd name="T29" fmla="*/ 131142 h 99"/>
              <a:gd name="T30" fmla="*/ 34697 w 98"/>
              <a:gd name="T31" fmla="*/ 140509 h 99"/>
              <a:gd name="T32" fmla="*/ 45737 w 98"/>
              <a:gd name="T33" fmla="*/ 148315 h 99"/>
              <a:gd name="T34" fmla="*/ 61509 w 98"/>
              <a:gd name="T35" fmla="*/ 152999 h 99"/>
              <a:gd name="T36" fmla="*/ 77280 w 98"/>
              <a:gd name="T37" fmla="*/ 154560 h 99"/>
              <a:gd name="T38" fmla="*/ 77280 w 98"/>
              <a:gd name="T39" fmla="*/ 154560 h 99"/>
              <a:gd name="T40" fmla="*/ 93051 w 98"/>
              <a:gd name="T41" fmla="*/ 152999 h 99"/>
              <a:gd name="T42" fmla="*/ 108823 w 98"/>
              <a:gd name="T43" fmla="*/ 148315 h 99"/>
              <a:gd name="T44" fmla="*/ 119863 w 98"/>
              <a:gd name="T45" fmla="*/ 140509 h 99"/>
              <a:gd name="T46" fmla="*/ 132480 w 98"/>
              <a:gd name="T47" fmla="*/ 131142 h 99"/>
              <a:gd name="T48" fmla="*/ 141943 w 98"/>
              <a:gd name="T49" fmla="*/ 120213 h 99"/>
              <a:gd name="T50" fmla="*/ 149829 w 98"/>
              <a:gd name="T51" fmla="*/ 107724 h 99"/>
              <a:gd name="T52" fmla="*/ 152983 w 98"/>
              <a:gd name="T53" fmla="*/ 92112 h 99"/>
              <a:gd name="T54" fmla="*/ 154560 w 98"/>
              <a:gd name="T55" fmla="*/ 78061 h 99"/>
              <a:gd name="T56" fmla="*/ 154560 w 98"/>
              <a:gd name="T57" fmla="*/ 78061 h 99"/>
              <a:gd name="T58" fmla="*/ 152983 w 98"/>
              <a:gd name="T59" fmla="*/ 62448 h 99"/>
              <a:gd name="T60" fmla="*/ 149829 w 98"/>
              <a:gd name="T61" fmla="*/ 46836 h 99"/>
              <a:gd name="T62" fmla="*/ 141943 w 98"/>
              <a:gd name="T63" fmla="*/ 34347 h 99"/>
              <a:gd name="T64" fmla="*/ 132480 w 98"/>
              <a:gd name="T65" fmla="*/ 23418 h 99"/>
              <a:gd name="T66" fmla="*/ 119863 w 98"/>
              <a:gd name="T67" fmla="*/ 14051 h 99"/>
              <a:gd name="T68" fmla="*/ 108823 w 98"/>
              <a:gd name="T69" fmla="*/ 6245 h 99"/>
              <a:gd name="T70" fmla="*/ 93051 w 98"/>
              <a:gd name="T71" fmla="*/ 1561 h 99"/>
              <a:gd name="T72" fmla="*/ 77280 w 98"/>
              <a:gd name="T73" fmla="*/ 0 h 99"/>
              <a:gd name="T74" fmla="*/ 77280 w 98"/>
              <a:gd name="T75" fmla="*/ 0 h 99"/>
              <a:gd name="T76" fmla="*/ 113554 w 98"/>
              <a:gd name="T77" fmla="*/ 103040 h 99"/>
              <a:gd name="T78" fmla="*/ 102514 w 98"/>
              <a:gd name="T79" fmla="*/ 113968 h 99"/>
              <a:gd name="T80" fmla="*/ 77280 w 98"/>
              <a:gd name="T81" fmla="*/ 88989 h 99"/>
              <a:gd name="T82" fmla="*/ 52046 w 98"/>
              <a:gd name="T83" fmla="*/ 113968 h 99"/>
              <a:gd name="T84" fmla="*/ 41006 w 98"/>
              <a:gd name="T85" fmla="*/ 103040 h 99"/>
              <a:gd name="T86" fmla="*/ 66240 w 98"/>
              <a:gd name="T87" fmla="*/ 78061 h 99"/>
              <a:gd name="T88" fmla="*/ 41006 w 98"/>
              <a:gd name="T89" fmla="*/ 51520 h 99"/>
              <a:gd name="T90" fmla="*/ 52046 w 98"/>
              <a:gd name="T91" fmla="*/ 40592 h 99"/>
              <a:gd name="T92" fmla="*/ 77280 w 98"/>
              <a:gd name="T93" fmla="*/ 65571 h 99"/>
              <a:gd name="T94" fmla="*/ 102514 w 98"/>
              <a:gd name="T95" fmla="*/ 40592 h 99"/>
              <a:gd name="T96" fmla="*/ 113554 w 98"/>
              <a:gd name="T97" fmla="*/ 51520 h 99"/>
              <a:gd name="T98" fmla="*/ 88320 w 98"/>
              <a:gd name="T99" fmla="*/ 78061 h 99"/>
              <a:gd name="T100" fmla="*/ 113554 w 98"/>
              <a:gd name="T101" fmla="*/ 103040 h 9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98" h="99">
                <a:moveTo>
                  <a:pt x="49" y="0"/>
                </a:moveTo>
                <a:lnTo>
                  <a:pt x="49" y="0"/>
                </a:lnTo>
                <a:lnTo>
                  <a:pt x="39" y="1"/>
                </a:lnTo>
                <a:lnTo>
                  <a:pt x="29" y="4"/>
                </a:lnTo>
                <a:lnTo>
                  <a:pt x="22" y="9"/>
                </a:lnTo>
                <a:lnTo>
                  <a:pt x="14" y="15"/>
                </a:lnTo>
                <a:lnTo>
                  <a:pt x="8" y="22"/>
                </a:lnTo>
                <a:lnTo>
                  <a:pt x="3" y="30"/>
                </a:lnTo>
                <a:lnTo>
                  <a:pt x="1" y="40"/>
                </a:lnTo>
                <a:lnTo>
                  <a:pt x="0" y="50"/>
                </a:lnTo>
                <a:lnTo>
                  <a:pt x="1" y="59"/>
                </a:lnTo>
                <a:lnTo>
                  <a:pt x="3" y="69"/>
                </a:lnTo>
                <a:lnTo>
                  <a:pt x="8" y="77"/>
                </a:lnTo>
                <a:lnTo>
                  <a:pt x="14" y="84"/>
                </a:lnTo>
                <a:lnTo>
                  <a:pt x="22" y="90"/>
                </a:lnTo>
                <a:lnTo>
                  <a:pt x="29" y="95"/>
                </a:lnTo>
                <a:lnTo>
                  <a:pt x="39" y="98"/>
                </a:lnTo>
                <a:lnTo>
                  <a:pt x="49" y="99"/>
                </a:lnTo>
                <a:lnTo>
                  <a:pt x="59" y="98"/>
                </a:lnTo>
                <a:lnTo>
                  <a:pt x="69" y="95"/>
                </a:lnTo>
                <a:lnTo>
                  <a:pt x="76" y="90"/>
                </a:lnTo>
                <a:lnTo>
                  <a:pt x="84" y="84"/>
                </a:lnTo>
                <a:lnTo>
                  <a:pt x="90" y="77"/>
                </a:lnTo>
                <a:lnTo>
                  <a:pt x="95" y="69"/>
                </a:lnTo>
                <a:lnTo>
                  <a:pt x="97" y="59"/>
                </a:lnTo>
                <a:lnTo>
                  <a:pt x="98" y="50"/>
                </a:lnTo>
                <a:lnTo>
                  <a:pt x="97" y="40"/>
                </a:lnTo>
                <a:lnTo>
                  <a:pt x="95" y="30"/>
                </a:lnTo>
                <a:lnTo>
                  <a:pt x="90" y="22"/>
                </a:lnTo>
                <a:lnTo>
                  <a:pt x="84" y="15"/>
                </a:lnTo>
                <a:lnTo>
                  <a:pt x="76" y="9"/>
                </a:lnTo>
                <a:lnTo>
                  <a:pt x="69" y="4"/>
                </a:lnTo>
                <a:lnTo>
                  <a:pt x="59" y="1"/>
                </a:lnTo>
                <a:lnTo>
                  <a:pt x="49" y="0"/>
                </a:lnTo>
                <a:close/>
                <a:moveTo>
                  <a:pt x="72" y="66"/>
                </a:moveTo>
                <a:lnTo>
                  <a:pt x="65" y="73"/>
                </a:lnTo>
                <a:lnTo>
                  <a:pt x="49" y="57"/>
                </a:lnTo>
                <a:lnTo>
                  <a:pt x="33" y="73"/>
                </a:lnTo>
                <a:lnTo>
                  <a:pt x="26" y="66"/>
                </a:lnTo>
                <a:lnTo>
                  <a:pt x="42" y="50"/>
                </a:lnTo>
                <a:lnTo>
                  <a:pt x="26" y="33"/>
                </a:lnTo>
                <a:lnTo>
                  <a:pt x="33" y="26"/>
                </a:lnTo>
                <a:lnTo>
                  <a:pt x="49" y="42"/>
                </a:lnTo>
                <a:lnTo>
                  <a:pt x="65" y="26"/>
                </a:lnTo>
                <a:lnTo>
                  <a:pt x="72" y="33"/>
                </a:lnTo>
                <a:lnTo>
                  <a:pt x="56" y="50"/>
                </a:lnTo>
                <a:lnTo>
                  <a:pt x="72" y="66"/>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258" name="Freeform 252">
            <a:extLst>
              <a:ext uri="{FF2B5EF4-FFF2-40B4-BE49-F238E27FC236}">
                <a16:creationId xmlns:a16="http://schemas.microsoft.com/office/drawing/2014/main" id="{BED93CA3-AF3D-444B-85DE-F197736784FC}"/>
              </a:ext>
            </a:extLst>
          </p:cNvPr>
          <p:cNvSpPr>
            <a:spLocks/>
          </p:cNvSpPr>
          <p:nvPr/>
        </p:nvSpPr>
        <p:spPr bwMode="auto">
          <a:xfrm>
            <a:off x="11140018" y="5583768"/>
            <a:ext cx="205316" cy="207433"/>
          </a:xfrm>
          <a:custGeom>
            <a:avLst/>
            <a:gdLst>
              <a:gd name="T0" fmla="*/ 131142 w 99"/>
              <a:gd name="T1" fmla="*/ 99918 h 99"/>
              <a:gd name="T2" fmla="*/ 131142 w 99"/>
              <a:gd name="T3" fmla="*/ 92112 h 99"/>
              <a:gd name="T4" fmla="*/ 123336 w 99"/>
              <a:gd name="T5" fmla="*/ 78061 h 99"/>
              <a:gd name="T6" fmla="*/ 109285 w 99"/>
              <a:gd name="T7" fmla="*/ 70255 h 99"/>
              <a:gd name="T8" fmla="*/ 85867 w 99"/>
              <a:gd name="T9" fmla="*/ 54642 h 99"/>
              <a:gd name="T10" fmla="*/ 101479 w 99"/>
              <a:gd name="T11" fmla="*/ 54642 h 99"/>
              <a:gd name="T12" fmla="*/ 106162 w 99"/>
              <a:gd name="T13" fmla="*/ 51520 h 99"/>
              <a:gd name="T14" fmla="*/ 109285 w 99"/>
              <a:gd name="T15" fmla="*/ 46836 h 99"/>
              <a:gd name="T16" fmla="*/ 109285 w 99"/>
              <a:gd name="T17" fmla="*/ 7806 h 99"/>
              <a:gd name="T18" fmla="*/ 106162 w 99"/>
              <a:gd name="T19" fmla="*/ 1561 h 99"/>
              <a:gd name="T20" fmla="*/ 101479 w 99"/>
              <a:gd name="T21" fmla="*/ 0 h 99"/>
              <a:gd name="T22" fmla="*/ 54642 w 99"/>
              <a:gd name="T23" fmla="*/ 0 h 99"/>
              <a:gd name="T24" fmla="*/ 48398 w 99"/>
              <a:gd name="T25" fmla="*/ 1561 h 99"/>
              <a:gd name="T26" fmla="*/ 46836 w 99"/>
              <a:gd name="T27" fmla="*/ 7806 h 99"/>
              <a:gd name="T28" fmla="*/ 46836 w 99"/>
              <a:gd name="T29" fmla="*/ 46836 h 99"/>
              <a:gd name="T30" fmla="*/ 48398 w 99"/>
              <a:gd name="T31" fmla="*/ 51520 h 99"/>
              <a:gd name="T32" fmla="*/ 54642 w 99"/>
              <a:gd name="T33" fmla="*/ 54642 h 99"/>
              <a:gd name="T34" fmla="*/ 70255 w 99"/>
              <a:gd name="T35" fmla="*/ 70255 h 99"/>
              <a:gd name="T36" fmla="*/ 46836 w 99"/>
              <a:gd name="T37" fmla="*/ 70255 h 99"/>
              <a:gd name="T38" fmla="*/ 31224 w 99"/>
              <a:gd name="T39" fmla="*/ 78061 h 99"/>
              <a:gd name="T40" fmla="*/ 23418 w 99"/>
              <a:gd name="T41" fmla="*/ 92112 h 99"/>
              <a:gd name="T42" fmla="*/ 7806 w 99"/>
              <a:gd name="T43" fmla="*/ 99918 h 99"/>
              <a:gd name="T44" fmla="*/ 4684 w 99"/>
              <a:gd name="T45" fmla="*/ 99918 h 99"/>
              <a:gd name="T46" fmla="*/ 0 w 99"/>
              <a:gd name="T47" fmla="*/ 104601 h 99"/>
              <a:gd name="T48" fmla="*/ 0 w 99"/>
              <a:gd name="T49" fmla="*/ 146754 h 99"/>
              <a:gd name="T50" fmla="*/ 0 w 99"/>
              <a:gd name="T51" fmla="*/ 149876 h 99"/>
              <a:gd name="T52" fmla="*/ 4684 w 99"/>
              <a:gd name="T53" fmla="*/ 154560 h 99"/>
              <a:gd name="T54" fmla="*/ 54642 w 99"/>
              <a:gd name="T55" fmla="*/ 154560 h 99"/>
              <a:gd name="T56" fmla="*/ 57765 w 99"/>
              <a:gd name="T57" fmla="*/ 154560 h 99"/>
              <a:gd name="T58" fmla="*/ 62448 w 99"/>
              <a:gd name="T59" fmla="*/ 149876 h 99"/>
              <a:gd name="T60" fmla="*/ 62448 w 99"/>
              <a:gd name="T61" fmla="*/ 107724 h 99"/>
              <a:gd name="T62" fmla="*/ 62448 w 99"/>
              <a:gd name="T63" fmla="*/ 104601 h 99"/>
              <a:gd name="T64" fmla="*/ 57765 w 99"/>
              <a:gd name="T65" fmla="*/ 99918 h 99"/>
              <a:gd name="T66" fmla="*/ 39030 w 99"/>
              <a:gd name="T67" fmla="*/ 99918 h 99"/>
              <a:gd name="T68" fmla="*/ 39030 w 99"/>
              <a:gd name="T69" fmla="*/ 92112 h 99"/>
              <a:gd name="T70" fmla="*/ 40592 w 99"/>
              <a:gd name="T71" fmla="*/ 87428 h 99"/>
              <a:gd name="T72" fmla="*/ 46836 w 99"/>
              <a:gd name="T73" fmla="*/ 84305 h 99"/>
              <a:gd name="T74" fmla="*/ 109285 w 99"/>
              <a:gd name="T75" fmla="*/ 84305 h 99"/>
              <a:gd name="T76" fmla="*/ 113968 w 99"/>
              <a:gd name="T77" fmla="*/ 87428 h 99"/>
              <a:gd name="T78" fmla="*/ 115530 w 99"/>
              <a:gd name="T79" fmla="*/ 92112 h 99"/>
              <a:gd name="T80" fmla="*/ 101479 w 99"/>
              <a:gd name="T81" fmla="*/ 99918 h 99"/>
              <a:gd name="T82" fmla="*/ 96795 w 99"/>
              <a:gd name="T83" fmla="*/ 99918 h 99"/>
              <a:gd name="T84" fmla="*/ 93673 w 99"/>
              <a:gd name="T85" fmla="*/ 104601 h 99"/>
              <a:gd name="T86" fmla="*/ 93673 w 99"/>
              <a:gd name="T87" fmla="*/ 146754 h 99"/>
              <a:gd name="T88" fmla="*/ 93673 w 99"/>
              <a:gd name="T89" fmla="*/ 149876 h 99"/>
              <a:gd name="T90" fmla="*/ 96795 w 99"/>
              <a:gd name="T91" fmla="*/ 154560 h 99"/>
              <a:gd name="T92" fmla="*/ 146754 w 99"/>
              <a:gd name="T93" fmla="*/ 154560 h 99"/>
              <a:gd name="T94" fmla="*/ 151438 w 99"/>
              <a:gd name="T95" fmla="*/ 154560 h 99"/>
              <a:gd name="T96" fmla="*/ 154560 w 99"/>
              <a:gd name="T97" fmla="*/ 149876 h 99"/>
              <a:gd name="T98" fmla="*/ 154560 w 99"/>
              <a:gd name="T99" fmla="*/ 107724 h 99"/>
              <a:gd name="T100" fmla="*/ 154560 w 99"/>
              <a:gd name="T101" fmla="*/ 104601 h 99"/>
              <a:gd name="T102" fmla="*/ 151438 w 99"/>
              <a:gd name="T103" fmla="*/ 99918 h 99"/>
              <a:gd name="T104" fmla="*/ 146754 w 99"/>
              <a:gd name="T105" fmla="*/ 99918 h 99"/>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99" h="99">
                <a:moveTo>
                  <a:pt x="94" y="64"/>
                </a:moveTo>
                <a:lnTo>
                  <a:pt x="84" y="64"/>
                </a:lnTo>
                <a:lnTo>
                  <a:pt x="84" y="59"/>
                </a:lnTo>
                <a:lnTo>
                  <a:pt x="83" y="53"/>
                </a:lnTo>
                <a:lnTo>
                  <a:pt x="79" y="50"/>
                </a:lnTo>
                <a:lnTo>
                  <a:pt x="76" y="46"/>
                </a:lnTo>
                <a:lnTo>
                  <a:pt x="70" y="45"/>
                </a:lnTo>
                <a:lnTo>
                  <a:pt x="55" y="45"/>
                </a:lnTo>
                <a:lnTo>
                  <a:pt x="55" y="35"/>
                </a:lnTo>
                <a:lnTo>
                  <a:pt x="65" y="35"/>
                </a:lnTo>
                <a:lnTo>
                  <a:pt x="67" y="35"/>
                </a:lnTo>
                <a:lnTo>
                  <a:pt x="68" y="33"/>
                </a:lnTo>
                <a:lnTo>
                  <a:pt x="70" y="32"/>
                </a:lnTo>
                <a:lnTo>
                  <a:pt x="70" y="30"/>
                </a:lnTo>
                <a:lnTo>
                  <a:pt x="70" y="5"/>
                </a:lnTo>
                <a:lnTo>
                  <a:pt x="70" y="3"/>
                </a:lnTo>
                <a:lnTo>
                  <a:pt x="68" y="1"/>
                </a:lnTo>
                <a:lnTo>
                  <a:pt x="67" y="0"/>
                </a:lnTo>
                <a:lnTo>
                  <a:pt x="65" y="0"/>
                </a:lnTo>
                <a:lnTo>
                  <a:pt x="35" y="0"/>
                </a:lnTo>
                <a:lnTo>
                  <a:pt x="33" y="0"/>
                </a:lnTo>
                <a:lnTo>
                  <a:pt x="31" y="1"/>
                </a:lnTo>
                <a:lnTo>
                  <a:pt x="30" y="3"/>
                </a:lnTo>
                <a:lnTo>
                  <a:pt x="30" y="5"/>
                </a:lnTo>
                <a:lnTo>
                  <a:pt x="30" y="30"/>
                </a:lnTo>
                <a:lnTo>
                  <a:pt x="30" y="32"/>
                </a:lnTo>
                <a:lnTo>
                  <a:pt x="31" y="33"/>
                </a:lnTo>
                <a:lnTo>
                  <a:pt x="33" y="35"/>
                </a:lnTo>
                <a:lnTo>
                  <a:pt x="35" y="35"/>
                </a:lnTo>
                <a:lnTo>
                  <a:pt x="45" y="35"/>
                </a:lnTo>
                <a:lnTo>
                  <a:pt x="45" y="45"/>
                </a:lnTo>
                <a:lnTo>
                  <a:pt x="30" y="45"/>
                </a:lnTo>
                <a:lnTo>
                  <a:pt x="24" y="46"/>
                </a:lnTo>
                <a:lnTo>
                  <a:pt x="20" y="50"/>
                </a:lnTo>
                <a:lnTo>
                  <a:pt x="17" y="53"/>
                </a:lnTo>
                <a:lnTo>
                  <a:pt x="15" y="59"/>
                </a:lnTo>
                <a:lnTo>
                  <a:pt x="15" y="64"/>
                </a:lnTo>
                <a:lnTo>
                  <a:pt x="5" y="64"/>
                </a:lnTo>
                <a:lnTo>
                  <a:pt x="3" y="64"/>
                </a:lnTo>
                <a:lnTo>
                  <a:pt x="2" y="66"/>
                </a:lnTo>
                <a:lnTo>
                  <a:pt x="0" y="67"/>
                </a:lnTo>
                <a:lnTo>
                  <a:pt x="0" y="69"/>
                </a:lnTo>
                <a:lnTo>
                  <a:pt x="0" y="94"/>
                </a:lnTo>
                <a:lnTo>
                  <a:pt x="0" y="96"/>
                </a:lnTo>
                <a:lnTo>
                  <a:pt x="2" y="98"/>
                </a:lnTo>
                <a:lnTo>
                  <a:pt x="3" y="99"/>
                </a:lnTo>
                <a:lnTo>
                  <a:pt x="5" y="99"/>
                </a:lnTo>
                <a:lnTo>
                  <a:pt x="35" y="99"/>
                </a:lnTo>
                <a:lnTo>
                  <a:pt x="37" y="99"/>
                </a:lnTo>
                <a:lnTo>
                  <a:pt x="39" y="98"/>
                </a:lnTo>
                <a:lnTo>
                  <a:pt x="40" y="96"/>
                </a:lnTo>
                <a:lnTo>
                  <a:pt x="40" y="94"/>
                </a:lnTo>
                <a:lnTo>
                  <a:pt x="40" y="69"/>
                </a:lnTo>
                <a:lnTo>
                  <a:pt x="40" y="67"/>
                </a:lnTo>
                <a:lnTo>
                  <a:pt x="39" y="66"/>
                </a:lnTo>
                <a:lnTo>
                  <a:pt x="37" y="64"/>
                </a:lnTo>
                <a:lnTo>
                  <a:pt x="35" y="64"/>
                </a:lnTo>
                <a:lnTo>
                  <a:pt x="25" y="64"/>
                </a:lnTo>
                <a:lnTo>
                  <a:pt x="25" y="59"/>
                </a:lnTo>
                <a:lnTo>
                  <a:pt x="25" y="57"/>
                </a:lnTo>
                <a:lnTo>
                  <a:pt x="26" y="56"/>
                </a:lnTo>
                <a:lnTo>
                  <a:pt x="28" y="54"/>
                </a:lnTo>
                <a:lnTo>
                  <a:pt x="30" y="54"/>
                </a:lnTo>
                <a:lnTo>
                  <a:pt x="70" y="54"/>
                </a:lnTo>
                <a:lnTo>
                  <a:pt x="72" y="54"/>
                </a:lnTo>
                <a:lnTo>
                  <a:pt x="73" y="56"/>
                </a:lnTo>
                <a:lnTo>
                  <a:pt x="74" y="57"/>
                </a:lnTo>
                <a:lnTo>
                  <a:pt x="74" y="59"/>
                </a:lnTo>
                <a:lnTo>
                  <a:pt x="74" y="64"/>
                </a:lnTo>
                <a:lnTo>
                  <a:pt x="65" y="64"/>
                </a:lnTo>
                <a:lnTo>
                  <a:pt x="62" y="64"/>
                </a:lnTo>
                <a:lnTo>
                  <a:pt x="61" y="66"/>
                </a:lnTo>
                <a:lnTo>
                  <a:pt x="60" y="67"/>
                </a:lnTo>
                <a:lnTo>
                  <a:pt x="60" y="69"/>
                </a:lnTo>
                <a:lnTo>
                  <a:pt x="60" y="94"/>
                </a:lnTo>
                <a:lnTo>
                  <a:pt x="60" y="96"/>
                </a:lnTo>
                <a:lnTo>
                  <a:pt x="61" y="98"/>
                </a:lnTo>
                <a:lnTo>
                  <a:pt x="62" y="99"/>
                </a:lnTo>
                <a:lnTo>
                  <a:pt x="65" y="99"/>
                </a:lnTo>
                <a:lnTo>
                  <a:pt x="94" y="99"/>
                </a:lnTo>
                <a:lnTo>
                  <a:pt x="97" y="99"/>
                </a:lnTo>
                <a:lnTo>
                  <a:pt x="98" y="98"/>
                </a:lnTo>
                <a:lnTo>
                  <a:pt x="99" y="96"/>
                </a:lnTo>
                <a:lnTo>
                  <a:pt x="99" y="94"/>
                </a:lnTo>
                <a:lnTo>
                  <a:pt x="99" y="69"/>
                </a:lnTo>
                <a:lnTo>
                  <a:pt x="99" y="67"/>
                </a:lnTo>
                <a:lnTo>
                  <a:pt x="98" y="66"/>
                </a:lnTo>
                <a:lnTo>
                  <a:pt x="97" y="64"/>
                </a:lnTo>
                <a:lnTo>
                  <a:pt x="94" y="64"/>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259" name="Freeform 253">
            <a:extLst>
              <a:ext uri="{FF2B5EF4-FFF2-40B4-BE49-F238E27FC236}">
                <a16:creationId xmlns:a16="http://schemas.microsoft.com/office/drawing/2014/main" id="{CDE4C541-0ACB-41DB-8B94-3C46BF280096}"/>
              </a:ext>
            </a:extLst>
          </p:cNvPr>
          <p:cNvSpPr>
            <a:spLocks/>
          </p:cNvSpPr>
          <p:nvPr/>
        </p:nvSpPr>
        <p:spPr bwMode="auto">
          <a:xfrm>
            <a:off x="7224185" y="6089652"/>
            <a:ext cx="29633" cy="19049"/>
          </a:xfrm>
          <a:custGeom>
            <a:avLst/>
            <a:gdLst>
              <a:gd name="T0" fmla="*/ 23419 w 15"/>
              <a:gd name="T1" fmla="*/ 9837 h 10"/>
              <a:gd name="T2" fmla="*/ 23419 w 15"/>
              <a:gd name="T3" fmla="*/ 9837 h 10"/>
              <a:gd name="T4" fmla="*/ 23419 w 15"/>
              <a:gd name="T5" fmla="*/ 7027 h 10"/>
              <a:gd name="T6" fmla="*/ 18735 w 15"/>
              <a:gd name="T7" fmla="*/ 2811 h 10"/>
              <a:gd name="T8" fmla="*/ 15613 w 15"/>
              <a:gd name="T9" fmla="*/ 0 h 10"/>
              <a:gd name="T10" fmla="*/ 10929 w 15"/>
              <a:gd name="T11" fmla="*/ 0 h 10"/>
              <a:gd name="T12" fmla="*/ 10929 w 15"/>
              <a:gd name="T13" fmla="*/ 0 h 10"/>
              <a:gd name="T14" fmla="*/ 7806 w 15"/>
              <a:gd name="T15" fmla="*/ 0 h 10"/>
              <a:gd name="T16" fmla="*/ 3123 w 15"/>
              <a:gd name="T17" fmla="*/ 2811 h 10"/>
              <a:gd name="T18" fmla="*/ 0 w 15"/>
              <a:gd name="T19" fmla="*/ 7027 h 10"/>
              <a:gd name="T20" fmla="*/ 0 w 15"/>
              <a:gd name="T21" fmla="*/ 9837 h 10"/>
              <a:gd name="T22" fmla="*/ 0 w 15"/>
              <a:gd name="T23" fmla="*/ 14053 h 10"/>
              <a:gd name="T24" fmla="*/ 23419 w 15"/>
              <a:gd name="T25" fmla="*/ 14053 h 10"/>
              <a:gd name="T26" fmla="*/ 23419 w 15"/>
              <a:gd name="T27" fmla="*/ 9837 h 1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5" h="10">
                <a:moveTo>
                  <a:pt x="15" y="7"/>
                </a:moveTo>
                <a:lnTo>
                  <a:pt x="15" y="7"/>
                </a:lnTo>
                <a:lnTo>
                  <a:pt x="15" y="5"/>
                </a:lnTo>
                <a:lnTo>
                  <a:pt x="12" y="2"/>
                </a:lnTo>
                <a:lnTo>
                  <a:pt x="10" y="0"/>
                </a:lnTo>
                <a:lnTo>
                  <a:pt x="7" y="0"/>
                </a:lnTo>
                <a:lnTo>
                  <a:pt x="5" y="0"/>
                </a:lnTo>
                <a:lnTo>
                  <a:pt x="2" y="2"/>
                </a:lnTo>
                <a:lnTo>
                  <a:pt x="0" y="5"/>
                </a:lnTo>
                <a:lnTo>
                  <a:pt x="0" y="7"/>
                </a:lnTo>
                <a:lnTo>
                  <a:pt x="0" y="10"/>
                </a:lnTo>
                <a:lnTo>
                  <a:pt x="15" y="10"/>
                </a:lnTo>
                <a:lnTo>
                  <a:pt x="15" y="7"/>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260" name="Freeform 254">
            <a:extLst>
              <a:ext uri="{FF2B5EF4-FFF2-40B4-BE49-F238E27FC236}">
                <a16:creationId xmlns:a16="http://schemas.microsoft.com/office/drawing/2014/main" id="{097BCC3F-CB8A-40A3-8476-1FC02717D6D8}"/>
              </a:ext>
            </a:extLst>
          </p:cNvPr>
          <p:cNvSpPr>
            <a:spLocks/>
          </p:cNvSpPr>
          <p:nvPr/>
        </p:nvSpPr>
        <p:spPr bwMode="auto">
          <a:xfrm>
            <a:off x="7224185" y="6121401"/>
            <a:ext cx="29633" cy="124884"/>
          </a:xfrm>
          <a:custGeom>
            <a:avLst/>
            <a:gdLst>
              <a:gd name="T0" fmla="*/ 23419 w 15"/>
              <a:gd name="T1" fmla="*/ 69857 h 59"/>
              <a:gd name="T2" fmla="*/ 23419 w 15"/>
              <a:gd name="T3" fmla="*/ 0 h 59"/>
              <a:gd name="T4" fmla="*/ 0 w 15"/>
              <a:gd name="T5" fmla="*/ 0 h 59"/>
              <a:gd name="T6" fmla="*/ 0 w 15"/>
              <a:gd name="T7" fmla="*/ 69857 h 59"/>
              <a:gd name="T8" fmla="*/ 10929 w 15"/>
              <a:gd name="T9" fmla="*/ 93672 h 59"/>
              <a:gd name="T10" fmla="*/ 23419 w 15"/>
              <a:gd name="T11" fmla="*/ 69857 h 5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 h="59">
                <a:moveTo>
                  <a:pt x="15" y="44"/>
                </a:moveTo>
                <a:lnTo>
                  <a:pt x="15" y="0"/>
                </a:lnTo>
                <a:lnTo>
                  <a:pt x="0" y="0"/>
                </a:lnTo>
                <a:lnTo>
                  <a:pt x="0" y="44"/>
                </a:lnTo>
                <a:lnTo>
                  <a:pt x="7" y="59"/>
                </a:lnTo>
                <a:lnTo>
                  <a:pt x="15" y="44"/>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261" name="Freeform 255">
            <a:extLst>
              <a:ext uri="{FF2B5EF4-FFF2-40B4-BE49-F238E27FC236}">
                <a16:creationId xmlns:a16="http://schemas.microsoft.com/office/drawing/2014/main" id="{8F92C592-C84F-483C-8858-08C1C2FC81D0}"/>
              </a:ext>
            </a:extLst>
          </p:cNvPr>
          <p:cNvSpPr>
            <a:spLocks noEditPoints="1"/>
          </p:cNvSpPr>
          <p:nvPr/>
        </p:nvSpPr>
        <p:spPr bwMode="auto">
          <a:xfrm>
            <a:off x="7186085" y="6134100"/>
            <a:ext cx="224367" cy="143933"/>
          </a:xfrm>
          <a:custGeom>
            <a:avLst/>
            <a:gdLst>
              <a:gd name="T0" fmla="*/ 153140 w 109"/>
              <a:gd name="T1" fmla="*/ 0 h 69"/>
              <a:gd name="T2" fmla="*/ 69609 w 109"/>
              <a:gd name="T3" fmla="*/ 0 h 69"/>
              <a:gd name="T4" fmla="*/ 69609 w 109"/>
              <a:gd name="T5" fmla="*/ 14051 h 69"/>
              <a:gd name="T6" fmla="*/ 106734 w 109"/>
              <a:gd name="T7" fmla="*/ 14051 h 69"/>
              <a:gd name="T8" fmla="*/ 106734 w 109"/>
              <a:gd name="T9" fmla="*/ 92112 h 69"/>
              <a:gd name="T10" fmla="*/ 15469 w 109"/>
              <a:gd name="T11" fmla="*/ 92112 h 69"/>
              <a:gd name="T12" fmla="*/ 15469 w 109"/>
              <a:gd name="T13" fmla="*/ 0 h 69"/>
              <a:gd name="T14" fmla="*/ 15469 w 109"/>
              <a:gd name="T15" fmla="*/ 0 h 69"/>
              <a:gd name="T16" fmla="*/ 9281 w 109"/>
              <a:gd name="T17" fmla="*/ 1561 h 69"/>
              <a:gd name="T18" fmla="*/ 4641 w 109"/>
              <a:gd name="T19" fmla="*/ 3122 h 69"/>
              <a:gd name="T20" fmla="*/ 1547 w 109"/>
              <a:gd name="T21" fmla="*/ 9367 h 69"/>
              <a:gd name="T22" fmla="*/ 0 w 109"/>
              <a:gd name="T23" fmla="*/ 14051 h 69"/>
              <a:gd name="T24" fmla="*/ 0 w 109"/>
              <a:gd name="T25" fmla="*/ 92112 h 69"/>
              <a:gd name="T26" fmla="*/ 0 w 109"/>
              <a:gd name="T27" fmla="*/ 92112 h 69"/>
              <a:gd name="T28" fmla="*/ 1547 w 109"/>
              <a:gd name="T29" fmla="*/ 96795 h 69"/>
              <a:gd name="T30" fmla="*/ 4641 w 109"/>
              <a:gd name="T31" fmla="*/ 103040 h 69"/>
              <a:gd name="T32" fmla="*/ 9281 w 109"/>
              <a:gd name="T33" fmla="*/ 104602 h 69"/>
              <a:gd name="T34" fmla="*/ 15469 w 109"/>
              <a:gd name="T35" fmla="*/ 107724 h 69"/>
              <a:gd name="T36" fmla="*/ 153140 w 109"/>
              <a:gd name="T37" fmla="*/ 107724 h 69"/>
              <a:gd name="T38" fmla="*/ 153140 w 109"/>
              <a:gd name="T39" fmla="*/ 107724 h 69"/>
              <a:gd name="T40" fmla="*/ 159328 w 109"/>
              <a:gd name="T41" fmla="*/ 104602 h 69"/>
              <a:gd name="T42" fmla="*/ 163968 w 109"/>
              <a:gd name="T43" fmla="*/ 103040 h 69"/>
              <a:gd name="T44" fmla="*/ 167062 w 109"/>
              <a:gd name="T45" fmla="*/ 96795 h 69"/>
              <a:gd name="T46" fmla="*/ 168609 w 109"/>
              <a:gd name="T47" fmla="*/ 92112 h 69"/>
              <a:gd name="T48" fmla="*/ 168609 w 109"/>
              <a:gd name="T49" fmla="*/ 14051 h 69"/>
              <a:gd name="T50" fmla="*/ 168609 w 109"/>
              <a:gd name="T51" fmla="*/ 14051 h 69"/>
              <a:gd name="T52" fmla="*/ 167062 w 109"/>
              <a:gd name="T53" fmla="*/ 9367 h 69"/>
              <a:gd name="T54" fmla="*/ 163968 w 109"/>
              <a:gd name="T55" fmla="*/ 3122 h 69"/>
              <a:gd name="T56" fmla="*/ 159328 w 109"/>
              <a:gd name="T57" fmla="*/ 1561 h 69"/>
              <a:gd name="T58" fmla="*/ 153140 w 109"/>
              <a:gd name="T59" fmla="*/ 0 h 69"/>
              <a:gd name="T60" fmla="*/ 153140 w 109"/>
              <a:gd name="T61" fmla="*/ 0 h 69"/>
              <a:gd name="T62" fmla="*/ 153140 w 109"/>
              <a:gd name="T63" fmla="*/ 60887 h 69"/>
              <a:gd name="T64" fmla="*/ 122203 w 109"/>
              <a:gd name="T65" fmla="*/ 60887 h 69"/>
              <a:gd name="T66" fmla="*/ 122203 w 109"/>
              <a:gd name="T67" fmla="*/ 45275 h 69"/>
              <a:gd name="T68" fmla="*/ 153140 w 109"/>
              <a:gd name="T69" fmla="*/ 45275 h 69"/>
              <a:gd name="T70" fmla="*/ 153140 w 109"/>
              <a:gd name="T71" fmla="*/ 60887 h 6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09" h="69">
                <a:moveTo>
                  <a:pt x="99" y="0"/>
                </a:moveTo>
                <a:lnTo>
                  <a:pt x="45" y="0"/>
                </a:lnTo>
                <a:lnTo>
                  <a:pt x="45" y="9"/>
                </a:lnTo>
                <a:lnTo>
                  <a:pt x="69" y="9"/>
                </a:lnTo>
                <a:lnTo>
                  <a:pt x="69" y="59"/>
                </a:lnTo>
                <a:lnTo>
                  <a:pt x="10" y="59"/>
                </a:lnTo>
                <a:lnTo>
                  <a:pt x="10" y="0"/>
                </a:lnTo>
                <a:lnTo>
                  <a:pt x="6" y="1"/>
                </a:lnTo>
                <a:lnTo>
                  <a:pt x="3" y="2"/>
                </a:lnTo>
                <a:lnTo>
                  <a:pt x="1" y="6"/>
                </a:lnTo>
                <a:lnTo>
                  <a:pt x="0" y="9"/>
                </a:lnTo>
                <a:lnTo>
                  <a:pt x="0" y="59"/>
                </a:lnTo>
                <a:lnTo>
                  <a:pt x="1" y="62"/>
                </a:lnTo>
                <a:lnTo>
                  <a:pt x="3" y="66"/>
                </a:lnTo>
                <a:lnTo>
                  <a:pt x="6" y="67"/>
                </a:lnTo>
                <a:lnTo>
                  <a:pt x="10" y="69"/>
                </a:lnTo>
                <a:lnTo>
                  <a:pt x="99" y="69"/>
                </a:lnTo>
                <a:lnTo>
                  <a:pt x="103" y="67"/>
                </a:lnTo>
                <a:lnTo>
                  <a:pt x="106" y="66"/>
                </a:lnTo>
                <a:lnTo>
                  <a:pt x="108" y="62"/>
                </a:lnTo>
                <a:lnTo>
                  <a:pt x="109" y="59"/>
                </a:lnTo>
                <a:lnTo>
                  <a:pt x="109" y="9"/>
                </a:lnTo>
                <a:lnTo>
                  <a:pt x="108" y="6"/>
                </a:lnTo>
                <a:lnTo>
                  <a:pt x="106" y="2"/>
                </a:lnTo>
                <a:lnTo>
                  <a:pt x="103" y="1"/>
                </a:lnTo>
                <a:lnTo>
                  <a:pt x="99" y="0"/>
                </a:lnTo>
                <a:close/>
                <a:moveTo>
                  <a:pt x="99" y="39"/>
                </a:moveTo>
                <a:lnTo>
                  <a:pt x="79" y="39"/>
                </a:lnTo>
                <a:lnTo>
                  <a:pt x="79" y="29"/>
                </a:lnTo>
                <a:lnTo>
                  <a:pt x="99" y="29"/>
                </a:lnTo>
                <a:lnTo>
                  <a:pt x="99" y="3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262" name="Freeform 256">
            <a:extLst>
              <a:ext uri="{FF2B5EF4-FFF2-40B4-BE49-F238E27FC236}">
                <a16:creationId xmlns:a16="http://schemas.microsoft.com/office/drawing/2014/main" id="{E9DBEE05-2FE6-4716-908A-FE21C2BCE183}"/>
              </a:ext>
            </a:extLst>
          </p:cNvPr>
          <p:cNvSpPr>
            <a:spLocks/>
          </p:cNvSpPr>
          <p:nvPr/>
        </p:nvSpPr>
        <p:spPr bwMode="auto">
          <a:xfrm>
            <a:off x="7742768" y="6089651"/>
            <a:ext cx="141817" cy="143933"/>
          </a:xfrm>
          <a:custGeom>
            <a:avLst/>
            <a:gdLst>
              <a:gd name="T0" fmla="*/ 99918 w 69"/>
              <a:gd name="T1" fmla="*/ 7806 h 69"/>
              <a:gd name="T2" fmla="*/ 99918 w 69"/>
              <a:gd name="T3" fmla="*/ 7806 h 69"/>
              <a:gd name="T4" fmla="*/ 92112 w 69"/>
              <a:gd name="T5" fmla="*/ 1561 h 69"/>
              <a:gd name="T6" fmla="*/ 84306 w 69"/>
              <a:gd name="T7" fmla="*/ 0 h 69"/>
              <a:gd name="T8" fmla="*/ 74938 w 69"/>
              <a:gd name="T9" fmla="*/ 1561 h 69"/>
              <a:gd name="T10" fmla="*/ 67132 w 69"/>
              <a:gd name="T11" fmla="*/ 7806 h 69"/>
              <a:gd name="T12" fmla="*/ 0 w 69"/>
              <a:gd name="T13" fmla="*/ 74938 h 69"/>
              <a:gd name="T14" fmla="*/ 0 w 69"/>
              <a:gd name="T15" fmla="*/ 74938 h 69"/>
              <a:gd name="T16" fmla="*/ 6245 w 69"/>
              <a:gd name="T17" fmla="*/ 74938 h 69"/>
              <a:gd name="T18" fmla="*/ 12490 w 69"/>
              <a:gd name="T19" fmla="*/ 74938 h 69"/>
              <a:gd name="T20" fmla="*/ 18735 w 69"/>
              <a:gd name="T21" fmla="*/ 78061 h 69"/>
              <a:gd name="T22" fmla="*/ 23418 w 69"/>
              <a:gd name="T23" fmla="*/ 82745 h 69"/>
              <a:gd name="T24" fmla="*/ 23418 w 69"/>
              <a:gd name="T25" fmla="*/ 82745 h 69"/>
              <a:gd name="T26" fmla="*/ 28102 w 69"/>
              <a:gd name="T27" fmla="*/ 88989 h 69"/>
              <a:gd name="T28" fmla="*/ 31224 w 69"/>
              <a:gd name="T29" fmla="*/ 93673 h 69"/>
              <a:gd name="T30" fmla="*/ 32786 w 69"/>
              <a:gd name="T31" fmla="*/ 99918 h 69"/>
              <a:gd name="T32" fmla="*/ 32786 w 69"/>
              <a:gd name="T33" fmla="*/ 107724 h 69"/>
              <a:gd name="T34" fmla="*/ 99918 w 69"/>
              <a:gd name="T35" fmla="*/ 37469 h 69"/>
              <a:gd name="T36" fmla="*/ 99918 w 69"/>
              <a:gd name="T37" fmla="*/ 37469 h 69"/>
              <a:gd name="T38" fmla="*/ 106163 w 69"/>
              <a:gd name="T39" fmla="*/ 32786 h 69"/>
              <a:gd name="T40" fmla="*/ 107724 w 69"/>
              <a:gd name="T41" fmla="*/ 23418 h 69"/>
              <a:gd name="T42" fmla="*/ 107724 w 69"/>
              <a:gd name="T43" fmla="*/ 23418 h 69"/>
              <a:gd name="T44" fmla="*/ 106163 w 69"/>
              <a:gd name="T45" fmla="*/ 12490 h 69"/>
              <a:gd name="T46" fmla="*/ 99918 w 69"/>
              <a:gd name="T47" fmla="*/ 7806 h 69"/>
              <a:gd name="T48" fmla="*/ 99918 w 69"/>
              <a:gd name="T49" fmla="*/ 7806 h 6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9" h="69">
                <a:moveTo>
                  <a:pt x="64" y="5"/>
                </a:moveTo>
                <a:lnTo>
                  <a:pt x="64" y="5"/>
                </a:lnTo>
                <a:lnTo>
                  <a:pt x="59" y="1"/>
                </a:lnTo>
                <a:lnTo>
                  <a:pt x="54" y="0"/>
                </a:lnTo>
                <a:lnTo>
                  <a:pt x="48" y="1"/>
                </a:lnTo>
                <a:lnTo>
                  <a:pt x="43" y="5"/>
                </a:lnTo>
                <a:lnTo>
                  <a:pt x="0" y="48"/>
                </a:lnTo>
                <a:lnTo>
                  <a:pt x="4" y="48"/>
                </a:lnTo>
                <a:lnTo>
                  <a:pt x="8" y="48"/>
                </a:lnTo>
                <a:lnTo>
                  <a:pt x="12" y="50"/>
                </a:lnTo>
                <a:lnTo>
                  <a:pt x="15" y="53"/>
                </a:lnTo>
                <a:lnTo>
                  <a:pt x="18" y="57"/>
                </a:lnTo>
                <a:lnTo>
                  <a:pt x="20" y="60"/>
                </a:lnTo>
                <a:lnTo>
                  <a:pt x="21" y="64"/>
                </a:lnTo>
                <a:lnTo>
                  <a:pt x="21" y="69"/>
                </a:lnTo>
                <a:lnTo>
                  <a:pt x="64" y="24"/>
                </a:lnTo>
                <a:lnTo>
                  <a:pt x="68" y="21"/>
                </a:lnTo>
                <a:lnTo>
                  <a:pt x="69" y="15"/>
                </a:lnTo>
                <a:lnTo>
                  <a:pt x="68" y="8"/>
                </a:lnTo>
                <a:lnTo>
                  <a:pt x="64" y="5"/>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263" name="Freeform 257">
            <a:extLst>
              <a:ext uri="{FF2B5EF4-FFF2-40B4-BE49-F238E27FC236}">
                <a16:creationId xmlns:a16="http://schemas.microsoft.com/office/drawing/2014/main" id="{D395020D-122A-4C47-894B-E7E543FB0478}"/>
              </a:ext>
            </a:extLst>
          </p:cNvPr>
          <p:cNvSpPr>
            <a:spLocks/>
          </p:cNvSpPr>
          <p:nvPr/>
        </p:nvSpPr>
        <p:spPr bwMode="auto">
          <a:xfrm>
            <a:off x="7679267" y="6201834"/>
            <a:ext cx="86784" cy="88900"/>
          </a:xfrm>
          <a:custGeom>
            <a:avLst/>
            <a:gdLst>
              <a:gd name="T0" fmla="*/ 20864 w 44"/>
              <a:gd name="T1" fmla="*/ 9367 h 42"/>
              <a:gd name="T2" fmla="*/ 20864 w 44"/>
              <a:gd name="T3" fmla="*/ 9367 h 42"/>
              <a:gd name="T4" fmla="*/ 14903 w 44"/>
              <a:gd name="T5" fmla="*/ 17173 h 42"/>
              <a:gd name="T6" fmla="*/ 10432 w 44"/>
              <a:gd name="T7" fmla="*/ 23418 h 42"/>
              <a:gd name="T8" fmla="*/ 10432 w 44"/>
              <a:gd name="T9" fmla="*/ 31224 h 42"/>
              <a:gd name="T10" fmla="*/ 10432 w 44"/>
              <a:gd name="T11" fmla="*/ 35908 h 42"/>
              <a:gd name="T12" fmla="*/ 10432 w 44"/>
              <a:gd name="T13" fmla="*/ 42153 h 42"/>
              <a:gd name="T14" fmla="*/ 8942 w 44"/>
              <a:gd name="T15" fmla="*/ 49959 h 42"/>
              <a:gd name="T16" fmla="*/ 7451 w 44"/>
              <a:gd name="T17" fmla="*/ 57765 h 42"/>
              <a:gd name="T18" fmla="*/ 0 w 44"/>
              <a:gd name="T19" fmla="*/ 65571 h 42"/>
              <a:gd name="T20" fmla="*/ 0 w 44"/>
              <a:gd name="T21" fmla="*/ 65571 h 42"/>
              <a:gd name="T22" fmla="*/ 5961 w 44"/>
              <a:gd name="T23" fmla="*/ 65571 h 42"/>
              <a:gd name="T24" fmla="*/ 22354 w 44"/>
              <a:gd name="T25" fmla="*/ 65571 h 42"/>
              <a:gd name="T26" fmla="*/ 31295 w 44"/>
              <a:gd name="T27" fmla="*/ 64010 h 42"/>
              <a:gd name="T28" fmla="*/ 40237 w 44"/>
              <a:gd name="T29" fmla="*/ 60887 h 42"/>
              <a:gd name="T30" fmla="*/ 49178 w 44"/>
              <a:gd name="T31" fmla="*/ 56204 h 42"/>
              <a:gd name="T32" fmla="*/ 58120 w 44"/>
              <a:gd name="T33" fmla="*/ 49959 h 42"/>
              <a:gd name="T34" fmla="*/ 58120 w 44"/>
              <a:gd name="T35" fmla="*/ 49959 h 42"/>
              <a:gd name="T36" fmla="*/ 62591 w 44"/>
              <a:gd name="T37" fmla="*/ 43714 h 42"/>
              <a:gd name="T38" fmla="*/ 64081 w 44"/>
              <a:gd name="T39" fmla="*/ 40592 h 42"/>
              <a:gd name="T40" fmla="*/ 65571 w 44"/>
              <a:gd name="T41" fmla="*/ 29663 h 42"/>
              <a:gd name="T42" fmla="*/ 64081 w 44"/>
              <a:gd name="T43" fmla="*/ 18735 h 42"/>
              <a:gd name="T44" fmla="*/ 62591 w 44"/>
              <a:gd name="T45" fmla="*/ 14051 h 42"/>
              <a:gd name="T46" fmla="*/ 58120 w 44"/>
              <a:gd name="T47" fmla="*/ 9367 h 42"/>
              <a:gd name="T48" fmla="*/ 58120 w 44"/>
              <a:gd name="T49" fmla="*/ 9367 h 42"/>
              <a:gd name="T50" fmla="*/ 53649 w 44"/>
              <a:gd name="T51" fmla="*/ 6245 h 42"/>
              <a:gd name="T52" fmla="*/ 49178 w 44"/>
              <a:gd name="T53" fmla="*/ 4684 h 42"/>
              <a:gd name="T54" fmla="*/ 38747 w 44"/>
              <a:gd name="T55" fmla="*/ 0 h 42"/>
              <a:gd name="T56" fmla="*/ 29805 w 44"/>
              <a:gd name="T57" fmla="*/ 4684 h 42"/>
              <a:gd name="T58" fmla="*/ 23844 w 44"/>
              <a:gd name="T59" fmla="*/ 6245 h 42"/>
              <a:gd name="T60" fmla="*/ 20864 w 44"/>
              <a:gd name="T61" fmla="*/ 9367 h 42"/>
              <a:gd name="T62" fmla="*/ 20864 w 44"/>
              <a:gd name="T63" fmla="*/ 9367 h 4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44" h="42">
                <a:moveTo>
                  <a:pt x="14" y="6"/>
                </a:moveTo>
                <a:lnTo>
                  <a:pt x="14" y="6"/>
                </a:lnTo>
                <a:lnTo>
                  <a:pt x="10" y="11"/>
                </a:lnTo>
                <a:lnTo>
                  <a:pt x="7" y="15"/>
                </a:lnTo>
                <a:lnTo>
                  <a:pt x="7" y="20"/>
                </a:lnTo>
                <a:lnTo>
                  <a:pt x="7" y="23"/>
                </a:lnTo>
                <a:lnTo>
                  <a:pt x="7" y="27"/>
                </a:lnTo>
                <a:lnTo>
                  <a:pt x="6" y="32"/>
                </a:lnTo>
                <a:lnTo>
                  <a:pt x="5" y="37"/>
                </a:lnTo>
                <a:lnTo>
                  <a:pt x="0" y="42"/>
                </a:lnTo>
                <a:lnTo>
                  <a:pt x="4" y="42"/>
                </a:lnTo>
                <a:lnTo>
                  <a:pt x="15" y="42"/>
                </a:lnTo>
                <a:lnTo>
                  <a:pt x="21" y="41"/>
                </a:lnTo>
                <a:lnTo>
                  <a:pt x="27" y="39"/>
                </a:lnTo>
                <a:lnTo>
                  <a:pt x="33" y="36"/>
                </a:lnTo>
                <a:lnTo>
                  <a:pt x="39" y="32"/>
                </a:lnTo>
                <a:lnTo>
                  <a:pt x="42" y="28"/>
                </a:lnTo>
                <a:lnTo>
                  <a:pt x="43" y="26"/>
                </a:lnTo>
                <a:lnTo>
                  <a:pt x="44" y="19"/>
                </a:lnTo>
                <a:lnTo>
                  <a:pt x="43" y="12"/>
                </a:lnTo>
                <a:lnTo>
                  <a:pt x="42" y="9"/>
                </a:lnTo>
                <a:lnTo>
                  <a:pt x="39" y="6"/>
                </a:lnTo>
                <a:lnTo>
                  <a:pt x="36" y="4"/>
                </a:lnTo>
                <a:lnTo>
                  <a:pt x="33" y="3"/>
                </a:lnTo>
                <a:lnTo>
                  <a:pt x="26" y="0"/>
                </a:lnTo>
                <a:lnTo>
                  <a:pt x="20" y="3"/>
                </a:lnTo>
                <a:lnTo>
                  <a:pt x="16" y="4"/>
                </a:lnTo>
                <a:lnTo>
                  <a:pt x="14" y="6"/>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264" name="Rectangle 258">
            <a:extLst>
              <a:ext uri="{FF2B5EF4-FFF2-40B4-BE49-F238E27FC236}">
                <a16:creationId xmlns:a16="http://schemas.microsoft.com/office/drawing/2014/main" id="{84819DFB-5B96-4918-A2C2-7E0E602C6803}"/>
              </a:ext>
            </a:extLst>
          </p:cNvPr>
          <p:cNvSpPr>
            <a:spLocks noChangeArrowheads="1"/>
          </p:cNvSpPr>
          <p:nvPr/>
        </p:nvSpPr>
        <p:spPr bwMode="auto">
          <a:xfrm>
            <a:off x="8684685" y="6140452"/>
            <a:ext cx="19049" cy="8043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Karla"/>
              </a:defRPr>
            </a:lvl1pPr>
            <a:lvl2pPr marL="742950" indent="-285750">
              <a:defRPr>
                <a:solidFill>
                  <a:schemeClr val="tx1"/>
                </a:solidFill>
                <a:latin typeface="Karla"/>
              </a:defRPr>
            </a:lvl2pPr>
            <a:lvl3pPr marL="1143000" indent="-228600">
              <a:defRPr>
                <a:solidFill>
                  <a:schemeClr val="tx1"/>
                </a:solidFill>
                <a:latin typeface="Karla"/>
              </a:defRPr>
            </a:lvl3pPr>
            <a:lvl4pPr marL="1600200" indent="-228600">
              <a:defRPr>
                <a:solidFill>
                  <a:schemeClr val="tx1"/>
                </a:solidFill>
                <a:latin typeface="Karla"/>
              </a:defRPr>
            </a:lvl4pPr>
            <a:lvl5pPr marL="2057400" indent="-228600">
              <a:defRPr>
                <a:solidFill>
                  <a:schemeClr val="tx1"/>
                </a:solidFill>
                <a:latin typeface="Karla"/>
              </a:defRPr>
            </a:lvl5pPr>
            <a:lvl6pPr marL="2514600" indent="-228600" defTabSz="457200" fontAlgn="base">
              <a:spcBef>
                <a:spcPct val="0"/>
              </a:spcBef>
              <a:spcAft>
                <a:spcPct val="0"/>
              </a:spcAft>
              <a:defRPr>
                <a:solidFill>
                  <a:schemeClr val="tx1"/>
                </a:solidFill>
                <a:latin typeface="Karla"/>
              </a:defRPr>
            </a:lvl6pPr>
            <a:lvl7pPr marL="2971800" indent="-228600" defTabSz="457200" fontAlgn="base">
              <a:spcBef>
                <a:spcPct val="0"/>
              </a:spcBef>
              <a:spcAft>
                <a:spcPct val="0"/>
              </a:spcAft>
              <a:defRPr>
                <a:solidFill>
                  <a:schemeClr val="tx1"/>
                </a:solidFill>
                <a:latin typeface="Karla"/>
              </a:defRPr>
            </a:lvl7pPr>
            <a:lvl8pPr marL="3429000" indent="-228600" defTabSz="457200" fontAlgn="base">
              <a:spcBef>
                <a:spcPct val="0"/>
              </a:spcBef>
              <a:spcAft>
                <a:spcPct val="0"/>
              </a:spcAft>
              <a:defRPr>
                <a:solidFill>
                  <a:schemeClr val="tx1"/>
                </a:solidFill>
                <a:latin typeface="Karla"/>
              </a:defRPr>
            </a:lvl8pPr>
            <a:lvl9pPr marL="3886200" indent="-228600" defTabSz="457200" fontAlgn="base">
              <a:spcBef>
                <a:spcPct val="0"/>
              </a:spcBef>
              <a:spcAft>
                <a:spcPct val="0"/>
              </a:spcAft>
              <a:defRPr>
                <a:solidFill>
                  <a:schemeClr val="tx1"/>
                </a:solidFill>
                <a:latin typeface="Karla"/>
              </a:defRPr>
            </a:lvl9pPr>
          </a:lstStyle>
          <a:p>
            <a:pPr eaLnBrk="1" hangingPunct="1"/>
            <a:endParaRPr lang="en-US" altLang="en-US" sz="2400" dirty="0">
              <a:latin typeface="Montserrat Light" panose="00000400000000000000" pitchFamily="2" charset="0"/>
            </a:endParaRPr>
          </a:p>
        </p:txBody>
      </p:sp>
      <p:sp>
        <p:nvSpPr>
          <p:cNvPr id="265" name="Rectangle 259">
            <a:extLst>
              <a:ext uri="{FF2B5EF4-FFF2-40B4-BE49-F238E27FC236}">
                <a16:creationId xmlns:a16="http://schemas.microsoft.com/office/drawing/2014/main" id="{9EDB576E-2AA3-4CAA-AA16-C689B164864F}"/>
              </a:ext>
            </a:extLst>
          </p:cNvPr>
          <p:cNvSpPr>
            <a:spLocks noChangeArrowheads="1"/>
          </p:cNvSpPr>
          <p:nvPr/>
        </p:nvSpPr>
        <p:spPr bwMode="auto">
          <a:xfrm>
            <a:off x="8735485" y="6089652"/>
            <a:ext cx="80433" cy="19049"/>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Karla"/>
              </a:defRPr>
            </a:lvl1pPr>
            <a:lvl2pPr marL="742950" indent="-285750">
              <a:defRPr>
                <a:solidFill>
                  <a:schemeClr val="tx1"/>
                </a:solidFill>
                <a:latin typeface="Karla"/>
              </a:defRPr>
            </a:lvl2pPr>
            <a:lvl3pPr marL="1143000" indent="-228600">
              <a:defRPr>
                <a:solidFill>
                  <a:schemeClr val="tx1"/>
                </a:solidFill>
                <a:latin typeface="Karla"/>
              </a:defRPr>
            </a:lvl3pPr>
            <a:lvl4pPr marL="1600200" indent="-228600">
              <a:defRPr>
                <a:solidFill>
                  <a:schemeClr val="tx1"/>
                </a:solidFill>
                <a:latin typeface="Karla"/>
              </a:defRPr>
            </a:lvl4pPr>
            <a:lvl5pPr marL="2057400" indent="-228600">
              <a:defRPr>
                <a:solidFill>
                  <a:schemeClr val="tx1"/>
                </a:solidFill>
                <a:latin typeface="Karla"/>
              </a:defRPr>
            </a:lvl5pPr>
            <a:lvl6pPr marL="2514600" indent="-228600" defTabSz="457200" fontAlgn="base">
              <a:spcBef>
                <a:spcPct val="0"/>
              </a:spcBef>
              <a:spcAft>
                <a:spcPct val="0"/>
              </a:spcAft>
              <a:defRPr>
                <a:solidFill>
                  <a:schemeClr val="tx1"/>
                </a:solidFill>
                <a:latin typeface="Karla"/>
              </a:defRPr>
            </a:lvl6pPr>
            <a:lvl7pPr marL="2971800" indent="-228600" defTabSz="457200" fontAlgn="base">
              <a:spcBef>
                <a:spcPct val="0"/>
              </a:spcBef>
              <a:spcAft>
                <a:spcPct val="0"/>
              </a:spcAft>
              <a:defRPr>
                <a:solidFill>
                  <a:schemeClr val="tx1"/>
                </a:solidFill>
                <a:latin typeface="Karla"/>
              </a:defRPr>
            </a:lvl7pPr>
            <a:lvl8pPr marL="3429000" indent="-228600" defTabSz="457200" fontAlgn="base">
              <a:spcBef>
                <a:spcPct val="0"/>
              </a:spcBef>
              <a:spcAft>
                <a:spcPct val="0"/>
              </a:spcAft>
              <a:defRPr>
                <a:solidFill>
                  <a:schemeClr val="tx1"/>
                </a:solidFill>
                <a:latin typeface="Karla"/>
              </a:defRPr>
            </a:lvl8pPr>
            <a:lvl9pPr marL="3886200" indent="-228600" defTabSz="457200" fontAlgn="base">
              <a:spcBef>
                <a:spcPct val="0"/>
              </a:spcBef>
              <a:spcAft>
                <a:spcPct val="0"/>
              </a:spcAft>
              <a:defRPr>
                <a:solidFill>
                  <a:schemeClr val="tx1"/>
                </a:solidFill>
                <a:latin typeface="Karla"/>
              </a:defRPr>
            </a:lvl9pPr>
          </a:lstStyle>
          <a:p>
            <a:pPr eaLnBrk="1" hangingPunct="1"/>
            <a:endParaRPr lang="en-US" altLang="en-US" sz="2400" dirty="0">
              <a:latin typeface="Montserrat Light" panose="00000400000000000000" pitchFamily="2" charset="0"/>
            </a:endParaRPr>
          </a:p>
        </p:txBody>
      </p:sp>
      <p:sp>
        <p:nvSpPr>
          <p:cNvPr id="266" name="Rectangle 260">
            <a:extLst>
              <a:ext uri="{FF2B5EF4-FFF2-40B4-BE49-F238E27FC236}">
                <a16:creationId xmlns:a16="http://schemas.microsoft.com/office/drawing/2014/main" id="{A6D6AAC3-6AA0-4734-A3ED-EF4DCBD94C06}"/>
              </a:ext>
            </a:extLst>
          </p:cNvPr>
          <p:cNvSpPr>
            <a:spLocks noChangeArrowheads="1"/>
          </p:cNvSpPr>
          <p:nvPr/>
        </p:nvSpPr>
        <p:spPr bwMode="auto">
          <a:xfrm>
            <a:off x="8735485" y="6252633"/>
            <a:ext cx="80433" cy="254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Karla"/>
              </a:defRPr>
            </a:lvl1pPr>
            <a:lvl2pPr marL="742950" indent="-285750">
              <a:defRPr>
                <a:solidFill>
                  <a:schemeClr val="tx1"/>
                </a:solidFill>
                <a:latin typeface="Karla"/>
              </a:defRPr>
            </a:lvl2pPr>
            <a:lvl3pPr marL="1143000" indent="-228600">
              <a:defRPr>
                <a:solidFill>
                  <a:schemeClr val="tx1"/>
                </a:solidFill>
                <a:latin typeface="Karla"/>
              </a:defRPr>
            </a:lvl3pPr>
            <a:lvl4pPr marL="1600200" indent="-228600">
              <a:defRPr>
                <a:solidFill>
                  <a:schemeClr val="tx1"/>
                </a:solidFill>
                <a:latin typeface="Karla"/>
              </a:defRPr>
            </a:lvl4pPr>
            <a:lvl5pPr marL="2057400" indent="-228600">
              <a:defRPr>
                <a:solidFill>
                  <a:schemeClr val="tx1"/>
                </a:solidFill>
                <a:latin typeface="Karla"/>
              </a:defRPr>
            </a:lvl5pPr>
            <a:lvl6pPr marL="2514600" indent="-228600" defTabSz="457200" fontAlgn="base">
              <a:spcBef>
                <a:spcPct val="0"/>
              </a:spcBef>
              <a:spcAft>
                <a:spcPct val="0"/>
              </a:spcAft>
              <a:defRPr>
                <a:solidFill>
                  <a:schemeClr val="tx1"/>
                </a:solidFill>
                <a:latin typeface="Karla"/>
              </a:defRPr>
            </a:lvl6pPr>
            <a:lvl7pPr marL="2971800" indent="-228600" defTabSz="457200" fontAlgn="base">
              <a:spcBef>
                <a:spcPct val="0"/>
              </a:spcBef>
              <a:spcAft>
                <a:spcPct val="0"/>
              </a:spcAft>
              <a:defRPr>
                <a:solidFill>
                  <a:schemeClr val="tx1"/>
                </a:solidFill>
                <a:latin typeface="Karla"/>
              </a:defRPr>
            </a:lvl7pPr>
            <a:lvl8pPr marL="3429000" indent="-228600" defTabSz="457200" fontAlgn="base">
              <a:spcBef>
                <a:spcPct val="0"/>
              </a:spcBef>
              <a:spcAft>
                <a:spcPct val="0"/>
              </a:spcAft>
              <a:defRPr>
                <a:solidFill>
                  <a:schemeClr val="tx1"/>
                </a:solidFill>
                <a:latin typeface="Karla"/>
              </a:defRPr>
            </a:lvl8pPr>
            <a:lvl9pPr marL="3886200" indent="-228600" defTabSz="457200" fontAlgn="base">
              <a:spcBef>
                <a:spcPct val="0"/>
              </a:spcBef>
              <a:spcAft>
                <a:spcPct val="0"/>
              </a:spcAft>
              <a:defRPr>
                <a:solidFill>
                  <a:schemeClr val="tx1"/>
                </a:solidFill>
                <a:latin typeface="Karla"/>
              </a:defRPr>
            </a:lvl9pPr>
          </a:lstStyle>
          <a:p>
            <a:pPr eaLnBrk="1" hangingPunct="1"/>
            <a:endParaRPr lang="en-US" altLang="en-US" sz="2400" dirty="0">
              <a:latin typeface="Montserrat Light" panose="00000400000000000000" pitchFamily="2" charset="0"/>
            </a:endParaRPr>
          </a:p>
        </p:txBody>
      </p:sp>
      <p:sp>
        <p:nvSpPr>
          <p:cNvPr id="267" name="Rectangle 261">
            <a:extLst>
              <a:ext uri="{FF2B5EF4-FFF2-40B4-BE49-F238E27FC236}">
                <a16:creationId xmlns:a16="http://schemas.microsoft.com/office/drawing/2014/main" id="{2A31F00E-72EA-4D01-BB59-C34B9F1A7261}"/>
              </a:ext>
            </a:extLst>
          </p:cNvPr>
          <p:cNvSpPr>
            <a:spLocks noChangeArrowheads="1"/>
          </p:cNvSpPr>
          <p:nvPr/>
        </p:nvSpPr>
        <p:spPr bwMode="auto">
          <a:xfrm>
            <a:off x="8847667" y="6140452"/>
            <a:ext cx="19051" cy="8043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Karla"/>
              </a:defRPr>
            </a:lvl1pPr>
            <a:lvl2pPr marL="742950" indent="-285750">
              <a:defRPr>
                <a:solidFill>
                  <a:schemeClr val="tx1"/>
                </a:solidFill>
                <a:latin typeface="Karla"/>
              </a:defRPr>
            </a:lvl2pPr>
            <a:lvl3pPr marL="1143000" indent="-228600">
              <a:defRPr>
                <a:solidFill>
                  <a:schemeClr val="tx1"/>
                </a:solidFill>
                <a:latin typeface="Karla"/>
              </a:defRPr>
            </a:lvl3pPr>
            <a:lvl4pPr marL="1600200" indent="-228600">
              <a:defRPr>
                <a:solidFill>
                  <a:schemeClr val="tx1"/>
                </a:solidFill>
                <a:latin typeface="Karla"/>
              </a:defRPr>
            </a:lvl4pPr>
            <a:lvl5pPr marL="2057400" indent="-228600">
              <a:defRPr>
                <a:solidFill>
                  <a:schemeClr val="tx1"/>
                </a:solidFill>
                <a:latin typeface="Karla"/>
              </a:defRPr>
            </a:lvl5pPr>
            <a:lvl6pPr marL="2514600" indent="-228600" defTabSz="457200" fontAlgn="base">
              <a:spcBef>
                <a:spcPct val="0"/>
              </a:spcBef>
              <a:spcAft>
                <a:spcPct val="0"/>
              </a:spcAft>
              <a:defRPr>
                <a:solidFill>
                  <a:schemeClr val="tx1"/>
                </a:solidFill>
                <a:latin typeface="Karla"/>
              </a:defRPr>
            </a:lvl6pPr>
            <a:lvl7pPr marL="2971800" indent="-228600" defTabSz="457200" fontAlgn="base">
              <a:spcBef>
                <a:spcPct val="0"/>
              </a:spcBef>
              <a:spcAft>
                <a:spcPct val="0"/>
              </a:spcAft>
              <a:defRPr>
                <a:solidFill>
                  <a:schemeClr val="tx1"/>
                </a:solidFill>
                <a:latin typeface="Karla"/>
              </a:defRPr>
            </a:lvl7pPr>
            <a:lvl8pPr marL="3429000" indent="-228600" defTabSz="457200" fontAlgn="base">
              <a:spcBef>
                <a:spcPct val="0"/>
              </a:spcBef>
              <a:spcAft>
                <a:spcPct val="0"/>
              </a:spcAft>
              <a:defRPr>
                <a:solidFill>
                  <a:schemeClr val="tx1"/>
                </a:solidFill>
                <a:latin typeface="Karla"/>
              </a:defRPr>
            </a:lvl8pPr>
            <a:lvl9pPr marL="3886200" indent="-228600" defTabSz="457200" fontAlgn="base">
              <a:spcBef>
                <a:spcPct val="0"/>
              </a:spcBef>
              <a:spcAft>
                <a:spcPct val="0"/>
              </a:spcAft>
              <a:defRPr>
                <a:solidFill>
                  <a:schemeClr val="tx1"/>
                </a:solidFill>
                <a:latin typeface="Karla"/>
              </a:defRPr>
            </a:lvl9pPr>
          </a:lstStyle>
          <a:p>
            <a:pPr eaLnBrk="1" hangingPunct="1"/>
            <a:endParaRPr lang="en-US" altLang="en-US" sz="2400" dirty="0">
              <a:latin typeface="Montserrat Light" panose="00000400000000000000" pitchFamily="2" charset="0"/>
            </a:endParaRPr>
          </a:p>
        </p:txBody>
      </p:sp>
      <p:sp>
        <p:nvSpPr>
          <p:cNvPr id="268" name="Freeform 262">
            <a:extLst>
              <a:ext uri="{FF2B5EF4-FFF2-40B4-BE49-F238E27FC236}">
                <a16:creationId xmlns:a16="http://schemas.microsoft.com/office/drawing/2014/main" id="{C039EAFF-9E6D-47EA-87E6-0B9573596662}"/>
              </a:ext>
            </a:extLst>
          </p:cNvPr>
          <p:cNvSpPr>
            <a:spLocks/>
          </p:cNvSpPr>
          <p:nvPr/>
        </p:nvSpPr>
        <p:spPr bwMode="auto">
          <a:xfrm>
            <a:off x="8834967" y="6076952"/>
            <a:ext cx="44451" cy="44449"/>
          </a:xfrm>
          <a:custGeom>
            <a:avLst/>
            <a:gdLst>
              <a:gd name="T0" fmla="*/ 16394 w 20"/>
              <a:gd name="T1" fmla="*/ 32787 h 20"/>
              <a:gd name="T2" fmla="*/ 16394 w 20"/>
              <a:gd name="T3" fmla="*/ 32787 h 20"/>
              <a:gd name="T4" fmla="*/ 22951 w 20"/>
              <a:gd name="T5" fmla="*/ 29508 h 20"/>
              <a:gd name="T6" fmla="*/ 29508 w 20"/>
              <a:gd name="T7" fmla="*/ 27869 h 20"/>
              <a:gd name="T8" fmla="*/ 31148 w 20"/>
              <a:gd name="T9" fmla="*/ 21312 h 20"/>
              <a:gd name="T10" fmla="*/ 32787 w 20"/>
              <a:gd name="T11" fmla="*/ 16394 h 20"/>
              <a:gd name="T12" fmla="*/ 32787 w 20"/>
              <a:gd name="T13" fmla="*/ 16394 h 20"/>
              <a:gd name="T14" fmla="*/ 31148 w 20"/>
              <a:gd name="T15" fmla="*/ 9836 h 20"/>
              <a:gd name="T16" fmla="*/ 29508 w 20"/>
              <a:gd name="T17" fmla="*/ 3279 h 20"/>
              <a:gd name="T18" fmla="*/ 22951 w 20"/>
              <a:gd name="T19" fmla="*/ 1639 h 20"/>
              <a:gd name="T20" fmla="*/ 16394 w 20"/>
              <a:gd name="T21" fmla="*/ 0 h 20"/>
              <a:gd name="T22" fmla="*/ 16394 w 20"/>
              <a:gd name="T23" fmla="*/ 0 h 20"/>
              <a:gd name="T24" fmla="*/ 11475 w 20"/>
              <a:gd name="T25" fmla="*/ 1639 h 20"/>
              <a:gd name="T26" fmla="*/ 4918 w 20"/>
              <a:gd name="T27" fmla="*/ 3279 h 20"/>
              <a:gd name="T28" fmla="*/ 3279 w 20"/>
              <a:gd name="T29" fmla="*/ 9836 h 20"/>
              <a:gd name="T30" fmla="*/ 0 w 20"/>
              <a:gd name="T31" fmla="*/ 16394 h 20"/>
              <a:gd name="T32" fmla="*/ 0 w 20"/>
              <a:gd name="T33" fmla="*/ 16394 h 20"/>
              <a:gd name="T34" fmla="*/ 3279 w 20"/>
              <a:gd name="T35" fmla="*/ 21312 h 20"/>
              <a:gd name="T36" fmla="*/ 4918 w 20"/>
              <a:gd name="T37" fmla="*/ 27869 h 20"/>
              <a:gd name="T38" fmla="*/ 11475 w 20"/>
              <a:gd name="T39" fmla="*/ 29508 h 20"/>
              <a:gd name="T40" fmla="*/ 16394 w 20"/>
              <a:gd name="T41" fmla="*/ 32787 h 20"/>
              <a:gd name="T42" fmla="*/ 16394 w 20"/>
              <a:gd name="T43" fmla="*/ 32787 h 2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0" h="20">
                <a:moveTo>
                  <a:pt x="10" y="20"/>
                </a:moveTo>
                <a:lnTo>
                  <a:pt x="10" y="20"/>
                </a:lnTo>
                <a:lnTo>
                  <a:pt x="14" y="18"/>
                </a:lnTo>
                <a:lnTo>
                  <a:pt x="18" y="17"/>
                </a:lnTo>
                <a:lnTo>
                  <a:pt x="19" y="13"/>
                </a:lnTo>
                <a:lnTo>
                  <a:pt x="20" y="10"/>
                </a:lnTo>
                <a:lnTo>
                  <a:pt x="19" y="6"/>
                </a:lnTo>
                <a:lnTo>
                  <a:pt x="18" y="2"/>
                </a:lnTo>
                <a:lnTo>
                  <a:pt x="14" y="1"/>
                </a:lnTo>
                <a:lnTo>
                  <a:pt x="10" y="0"/>
                </a:lnTo>
                <a:lnTo>
                  <a:pt x="7" y="1"/>
                </a:lnTo>
                <a:lnTo>
                  <a:pt x="3" y="2"/>
                </a:lnTo>
                <a:lnTo>
                  <a:pt x="2" y="6"/>
                </a:lnTo>
                <a:lnTo>
                  <a:pt x="0" y="10"/>
                </a:lnTo>
                <a:lnTo>
                  <a:pt x="2" y="13"/>
                </a:lnTo>
                <a:lnTo>
                  <a:pt x="3" y="17"/>
                </a:lnTo>
                <a:lnTo>
                  <a:pt x="7" y="18"/>
                </a:lnTo>
                <a:lnTo>
                  <a:pt x="10" y="2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269" name="Freeform 263">
            <a:extLst>
              <a:ext uri="{FF2B5EF4-FFF2-40B4-BE49-F238E27FC236}">
                <a16:creationId xmlns:a16="http://schemas.microsoft.com/office/drawing/2014/main" id="{9C586775-7E7D-4A97-97B8-3874CEC60235}"/>
              </a:ext>
            </a:extLst>
          </p:cNvPr>
          <p:cNvSpPr>
            <a:spLocks/>
          </p:cNvSpPr>
          <p:nvPr/>
        </p:nvSpPr>
        <p:spPr bwMode="auto">
          <a:xfrm>
            <a:off x="8671985" y="6076952"/>
            <a:ext cx="44449" cy="44449"/>
          </a:xfrm>
          <a:custGeom>
            <a:avLst/>
            <a:gdLst>
              <a:gd name="T0" fmla="*/ 15531 w 19"/>
              <a:gd name="T1" fmla="*/ 0 h 20"/>
              <a:gd name="T2" fmla="*/ 15531 w 19"/>
              <a:gd name="T3" fmla="*/ 0 h 20"/>
              <a:gd name="T4" fmla="*/ 10354 w 19"/>
              <a:gd name="T5" fmla="*/ 1639 h 20"/>
              <a:gd name="T6" fmla="*/ 3451 w 19"/>
              <a:gd name="T7" fmla="*/ 3279 h 20"/>
              <a:gd name="T8" fmla="*/ 1726 w 19"/>
              <a:gd name="T9" fmla="*/ 9836 h 20"/>
              <a:gd name="T10" fmla="*/ 0 w 19"/>
              <a:gd name="T11" fmla="*/ 16394 h 20"/>
              <a:gd name="T12" fmla="*/ 0 w 19"/>
              <a:gd name="T13" fmla="*/ 16394 h 20"/>
              <a:gd name="T14" fmla="*/ 1726 w 19"/>
              <a:gd name="T15" fmla="*/ 21312 h 20"/>
              <a:gd name="T16" fmla="*/ 3451 w 19"/>
              <a:gd name="T17" fmla="*/ 27869 h 20"/>
              <a:gd name="T18" fmla="*/ 10354 w 19"/>
              <a:gd name="T19" fmla="*/ 29508 h 20"/>
              <a:gd name="T20" fmla="*/ 15531 w 19"/>
              <a:gd name="T21" fmla="*/ 32787 h 20"/>
              <a:gd name="T22" fmla="*/ 15531 w 19"/>
              <a:gd name="T23" fmla="*/ 32787 h 20"/>
              <a:gd name="T24" fmla="*/ 22433 w 19"/>
              <a:gd name="T25" fmla="*/ 29508 h 20"/>
              <a:gd name="T26" fmla="*/ 29336 w 19"/>
              <a:gd name="T27" fmla="*/ 27869 h 20"/>
              <a:gd name="T28" fmla="*/ 31061 w 19"/>
              <a:gd name="T29" fmla="*/ 21312 h 20"/>
              <a:gd name="T30" fmla="*/ 32787 w 19"/>
              <a:gd name="T31" fmla="*/ 16394 h 20"/>
              <a:gd name="T32" fmla="*/ 32787 w 19"/>
              <a:gd name="T33" fmla="*/ 16394 h 20"/>
              <a:gd name="T34" fmla="*/ 31061 w 19"/>
              <a:gd name="T35" fmla="*/ 9836 h 20"/>
              <a:gd name="T36" fmla="*/ 29336 w 19"/>
              <a:gd name="T37" fmla="*/ 3279 h 20"/>
              <a:gd name="T38" fmla="*/ 22433 w 19"/>
              <a:gd name="T39" fmla="*/ 1639 h 20"/>
              <a:gd name="T40" fmla="*/ 15531 w 19"/>
              <a:gd name="T41" fmla="*/ 0 h 20"/>
              <a:gd name="T42" fmla="*/ 15531 w 19"/>
              <a:gd name="T43" fmla="*/ 0 h 2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9" h="20">
                <a:moveTo>
                  <a:pt x="9" y="0"/>
                </a:moveTo>
                <a:lnTo>
                  <a:pt x="9" y="0"/>
                </a:lnTo>
                <a:lnTo>
                  <a:pt x="6" y="1"/>
                </a:lnTo>
                <a:lnTo>
                  <a:pt x="2" y="2"/>
                </a:lnTo>
                <a:lnTo>
                  <a:pt x="1" y="6"/>
                </a:lnTo>
                <a:lnTo>
                  <a:pt x="0" y="10"/>
                </a:lnTo>
                <a:lnTo>
                  <a:pt x="1" y="13"/>
                </a:lnTo>
                <a:lnTo>
                  <a:pt x="2" y="17"/>
                </a:lnTo>
                <a:lnTo>
                  <a:pt x="6" y="18"/>
                </a:lnTo>
                <a:lnTo>
                  <a:pt x="9" y="20"/>
                </a:lnTo>
                <a:lnTo>
                  <a:pt x="13" y="18"/>
                </a:lnTo>
                <a:lnTo>
                  <a:pt x="17" y="17"/>
                </a:lnTo>
                <a:lnTo>
                  <a:pt x="18" y="13"/>
                </a:lnTo>
                <a:lnTo>
                  <a:pt x="19" y="10"/>
                </a:lnTo>
                <a:lnTo>
                  <a:pt x="18" y="6"/>
                </a:lnTo>
                <a:lnTo>
                  <a:pt x="17" y="2"/>
                </a:lnTo>
                <a:lnTo>
                  <a:pt x="13" y="1"/>
                </a:lnTo>
                <a:lnTo>
                  <a:pt x="9"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270" name="Freeform 264">
            <a:extLst>
              <a:ext uri="{FF2B5EF4-FFF2-40B4-BE49-F238E27FC236}">
                <a16:creationId xmlns:a16="http://schemas.microsoft.com/office/drawing/2014/main" id="{06F7E2B1-3160-42DE-ACD1-6ECC40B93EF4}"/>
              </a:ext>
            </a:extLst>
          </p:cNvPr>
          <p:cNvSpPr>
            <a:spLocks/>
          </p:cNvSpPr>
          <p:nvPr/>
        </p:nvSpPr>
        <p:spPr bwMode="auto">
          <a:xfrm>
            <a:off x="8834967" y="6246285"/>
            <a:ext cx="44451" cy="38100"/>
          </a:xfrm>
          <a:custGeom>
            <a:avLst/>
            <a:gdLst>
              <a:gd name="T0" fmla="*/ 16394 w 20"/>
              <a:gd name="T1" fmla="*/ 0 h 19"/>
              <a:gd name="T2" fmla="*/ 16394 w 20"/>
              <a:gd name="T3" fmla="*/ 0 h 19"/>
              <a:gd name="T4" fmla="*/ 11475 w 20"/>
              <a:gd name="T5" fmla="*/ 1479 h 19"/>
              <a:gd name="T6" fmla="*/ 4918 w 20"/>
              <a:gd name="T7" fmla="*/ 2958 h 19"/>
              <a:gd name="T8" fmla="*/ 3279 w 20"/>
              <a:gd name="T9" fmla="*/ 8874 h 19"/>
              <a:gd name="T10" fmla="*/ 0 w 20"/>
              <a:gd name="T11" fmla="*/ 14791 h 19"/>
              <a:gd name="T12" fmla="*/ 0 w 20"/>
              <a:gd name="T13" fmla="*/ 14791 h 19"/>
              <a:gd name="T14" fmla="*/ 3279 w 20"/>
              <a:gd name="T15" fmla="*/ 19228 h 19"/>
              <a:gd name="T16" fmla="*/ 4918 w 20"/>
              <a:gd name="T17" fmla="*/ 25144 h 19"/>
              <a:gd name="T18" fmla="*/ 11475 w 20"/>
              <a:gd name="T19" fmla="*/ 26623 h 19"/>
              <a:gd name="T20" fmla="*/ 16394 w 20"/>
              <a:gd name="T21" fmla="*/ 28102 h 19"/>
              <a:gd name="T22" fmla="*/ 16394 w 20"/>
              <a:gd name="T23" fmla="*/ 28102 h 19"/>
              <a:gd name="T24" fmla="*/ 22951 w 20"/>
              <a:gd name="T25" fmla="*/ 26623 h 19"/>
              <a:gd name="T26" fmla="*/ 29508 w 20"/>
              <a:gd name="T27" fmla="*/ 25144 h 19"/>
              <a:gd name="T28" fmla="*/ 31148 w 20"/>
              <a:gd name="T29" fmla="*/ 19228 h 19"/>
              <a:gd name="T30" fmla="*/ 32787 w 20"/>
              <a:gd name="T31" fmla="*/ 14791 h 19"/>
              <a:gd name="T32" fmla="*/ 32787 w 20"/>
              <a:gd name="T33" fmla="*/ 14791 h 19"/>
              <a:gd name="T34" fmla="*/ 31148 w 20"/>
              <a:gd name="T35" fmla="*/ 8874 h 19"/>
              <a:gd name="T36" fmla="*/ 29508 w 20"/>
              <a:gd name="T37" fmla="*/ 2958 h 19"/>
              <a:gd name="T38" fmla="*/ 22951 w 20"/>
              <a:gd name="T39" fmla="*/ 1479 h 19"/>
              <a:gd name="T40" fmla="*/ 16394 w 20"/>
              <a:gd name="T41" fmla="*/ 0 h 19"/>
              <a:gd name="T42" fmla="*/ 16394 w 20"/>
              <a:gd name="T43" fmla="*/ 0 h 1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0" h="19">
                <a:moveTo>
                  <a:pt x="10" y="0"/>
                </a:moveTo>
                <a:lnTo>
                  <a:pt x="10" y="0"/>
                </a:lnTo>
                <a:lnTo>
                  <a:pt x="7" y="1"/>
                </a:lnTo>
                <a:lnTo>
                  <a:pt x="3" y="2"/>
                </a:lnTo>
                <a:lnTo>
                  <a:pt x="2" y="6"/>
                </a:lnTo>
                <a:lnTo>
                  <a:pt x="0" y="10"/>
                </a:lnTo>
                <a:lnTo>
                  <a:pt x="2" y="13"/>
                </a:lnTo>
                <a:lnTo>
                  <a:pt x="3" y="17"/>
                </a:lnTo>
                <a:lnTo>
                  <a:pt x="7" y="18"/>
                </a:lnTo>
                <a:lnTo>
                  <a:pt x="10" y="19"/>
                </a:lnTo>
                <a:lnTo>
                  <a:pt x="14" y="18"/>
                </a:lnTo>
                <a:lnTo>
                  <a:pt x="18" y="17"/>
                </a:lnTo>
                <a:lnTo>
                  <a:pt x="19" y="13"/>
                </a:lnTo>
                <a:lnTo>
                  <a:pt x="20" y="10"/>
                </a:lnTo>
                <a:lnTo>
                  <a:pt x="19" y="6"/>
                </a:lnTo>
                <a:lnTo>
                  <a:pt x="18" y="2"/>
                </a:lnTo>
                <a:lnTo>
                  <a:pt x="14" y="1"/>
                </a:lnTo>
                <a:lnTo>
                  <a:pt x="10"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271" name="Freeform 265">
            <a:extLst>
              <a:ext uri="{FF2B5EF4-FFF2-40B4-BE49-F238E27FC236}">
                <a16:creationId xmlns:a16="http://schemas.microsoft.com/office/drawing/2014/main" id="{BC09E1C3-6DB1-4940-A503-1792CE12B26C}"/>
              </a:ext>
            </a:extLst>
          </p:cNvPr>
          <p:cNvSpPr>
            <a:spLocks/>
          </p:cNvSpPr>
          <p:nvPr/>
        </p:nvSpPr>
        <p:spPr bwMode="auto">
          <a:xfrm>
            <a:off x="8671985" y="6246285"/>
            <a:ext cx="44449" cy="38100"/>
          </a:xfrm>
          <a:custGeom>
            <a:avLst/>
            <a:gdLst>
              <a:gd name="T0" fmla="*/ 15531 w 19"/>
              <a:gd name="T1" fmla="*/ 0 h 19"/>
              <a:gd name="T2" fmla="*/ 15531 w 19"/>
              <a:gd name="T3" fmla="*/ 0 h 19"/>
              <a:gd name="T4" fmla="*/ 10354 w 19"/>
              <a:gd name="T5" fmla="*/ 1479 h 19"/>
              <a:gd name="T6" fmla="*/ 3451 w 19"/>
              <a:gd name="T7" fmla="*/ 2958 h 19"/>
              <a:gd name="T8" fmla="*/ 1726 w 19"/>
              <a:gd name="T9" fmla="*/ 8874 h 19"/>
              <a:gd name="T10" fmla="*/ 0 w 19"/>
              <a:gd name="T11" fmla="*/ 14791 h 19"/>
              <a:gd name="T12" fmla="*/ 0 w 19"/>
              <a:gd name="T13" fmla="*/ 14791 h 19"/>
              <a:gd name="T14" fmla="*/ 1726 w 19"/>
              <a:gd name="T15" fmla="*/ 19228 h 19"/>
              <a:gd name="T16" fmla="*/ 3451 w 19"/>
              <a:gd name="T17" fmla="*/ 25144 h 19"/>
              <a:gd name="T18" fmla="*/ 10354 w 19"/>
              <a:gd name="T19" fmla="*/ 26623 h 19"/>
              <a:gd name="T20" fmla="*/ 15531 w 19"/>
              <a:gd name="T21" fmla="*/ 28102 h 19"/>
              <a:gd name="T22" fmla="*/ 15531 w 19"/>
              <a:gd name="T23" fmla="*/ 28102 h 19"/>
              <a:gd name="T24" fmla="*/ 22433 w 19"/>
              <a:gd name="T25" fmla="*/ 26623 h 19"/>
              <a:gd name="T26" fmla="*/ 29336 w 19"/>
              <a:gd name="T27" fmla="*/ 25144 h 19"/>
              <a:gd name="T28" fmla="*/ 31061 w 19"/>
              <a:gd name="T29" fmla="*/ 19228 h 19"/>
              <a:gd name="T30" fmla="*/ 32787 w 19"/>
              <a:gd name="T31" fmla="*/ 14791 h 19"/>
              <a:gd name="T32" fmla="*/ 32787 w 19"/>
              <a:gd name="T33" fmla="*/ 14791 h 19"/>
              <a:gd name="T34" fmla="*/ 31061 w 19"/>
              <a:gd name="T35" fmla="*/ 8874 h 19"/>
              <a:gd name="T36" fmla="*/ 29336 w 19"/>
              <a:gd name="T37" fmla="*/ 2958 h 19"/>
              <a:gd name="T38" fmla="*/ 22433 w 19"/>
              <a:gd name="T39" fmla="*/ 1479 h 19"/>
              <a:gd name="T40" fmla="*/ 15531 w 19"/>
              <a:gd name="T41" fmla="*/ 0 h 19"/>
              <a:gd name="T42" fmla="*/ 15531 w 19"/>
              <a:gd name="T43" fmla="*/ 0 h 1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9" h="19">
                <a:moveTo>
                  <a:pt x="9" y="0"/>
                </a:moveTo>
                <a:lnTo>
                  <a:pt x="9" y="0"/>
                </a:lnTo>
                <a:lnTo>
                  <a:pt x="6" y="1"/>
                </a:lnTo>
                <a:lnTo>
                  <a:pt x="2" y="2"/>
                </a:lnTo>
                <a:lnTo>
                  <a:pt x="1" y="6"/>
                </a:lnTo>
                <a:lnTo>
                  <a:pt x="0" y="10"/>
                </a:lnTo>
                <a:lnTo>
                  <a:pt x="1" y="13"/>
                </a:lnTo>
                <a:lnTo>
                  <a:pt x="2" y="17"/>
                </a:lnTo>
                <a:lnTo>
                  <a:pt x="6" y="18"/>
                </a:lnTo>
                <a:lnTo>
                  <a:pt x="9" y="19"/>
                </a:lnTo>
                <a:lnTo>
                  <a:pt x="13" y="18"/>
                </a:lnTo>
                <a:lnTo>
                  <a:pt x="17" y="17"/>
                </a:lnTo>
                <a:lnTo>
                  <a:pt x="18" y="13"/>
                </a:lnTo>
                <a:lnTo>
                  <a:pt x="19" y="10"/>
                </a:lnTo>
                <a:lnTo>
                  <a:pt x="18" y="6"/>
                </a:lnTo>
                <a:lnTo>
                  <a:pt x="17" y="2"/>
                </a:lnTo>
                <a:lnTo>
                  <a:pt x="13" y="1"/>
                </a:lnTo>
                <a:lnTo>
                  <a:pt x="9"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272" name="Freeform 266">
            <a:extLst>
              <a:ext uri="{FF2B5EF4-FFF2-40B4-BE49-F238E27FC236}">
                <a16:creationId xmlns:a16="http://schemas.microsoft.com/office/drawing/2014/main" id="{942E8203-A2EB-4299-BCDC-F192D1DC8F2D}"/>
              </a:ext>
            </a:extLst>
          </p:cNvPr>
          <p:cNvSpPr>
            <a:spLocks/>
          </p:cNvSpPr>
          <p:nvPr/>
        </p:nvSpPr>
        <p:spPr bwMode="auto">
          <a:xfrm>
            <a:off x="10327218" y="6159500"/>
            <a:ext cx="38100" cy="42333"/>
          </a:xfrm>
          <a:custGeom>
            <a:avLst/>
            <a:gdLst>
              <a:gd name="T0" fmla="*/ 22186 w 19"/>
              <a:gd name="T1" fmla="*/ 0 h 20"/>
              <a:gd name="T2" fmla="*/ 7395 w 19"/>
              <a:gd name="T3" fmla="*/ 0 h 20"/>
              <a:gd name="T4" fmla="*/ 7395 w 19"/>
              <a:gd name="T5" fmla="*/ 0 h 20"/>
              <a:gd name="T6" fmla="*/ 2958 w 19"/>
              <a:gd name="T7" fmla="*/ 0 h 20"/>
              <a:gd name="T8" fmla="*/ 1479 w 19"/>
              <a:gd name="T9" fmla="*/ 3279 h 20"/>
              <a:gd name="T10" fmla="*/ 0 w 19"/>
              <a:gd name="T11" fmla="*/ 4918 h 20"/>
              <a:gd name="T12" fmla="*/ 0 w 19"/>
              <a:gd name="T13" fmla="*/ 8197 h 20"/>
              <a:gd name="T14" fmla="*/ 0 w 19"/>
              <a:gd name="T15" fmla="*/ 24590 h 20"/>
              <a:gd name="T16" fmla="*/ 0 w 19"/>
              <a:gd name="T17" fmla="*/ 24590 h 20"/>
              <a:gd name="T18" fmla="*/ 0 w 19"/>
              <a:gd name="T19" fmla="*/ 29508 h 20"/>
              <a:gd name="T20" fmla="*/ 1479 w 19"/>
              <a:gd name="T21" fmla="*/ 31148 h 20"/>
              <a:gd name="T22" fmla="*/ 2958 w 19"/>
              <a:gd name="T23" fmla="*/ 32787 h 20"/>
              <a:gd name="T24" fmla="*/ 7395 w 19"/>
              <a:gd name="T25" fmla="*/ 32787 h 20"/>
              <a:gd name="T26" fmla="*/ 22186 w 19"/>
              <a:gd name="T27" fmla="*/ 32787 h 20"/>
              <a:gd name="T28" fmla="*/ 22186 w 19"/>
              <a:gd name="T29" fmla="*/ 32787 h 20"/>
              <a:gd name="T30" fmla="*/ 25144 w 19"/>
              <a:gd name="T31" fmla="*/ 32787 h 20"/>
              <a:gd name="T32" fmla="*/ 26623 w 19"/>
              <a:gd name="T33" fmla="*/ 31148 h 20"/>
              <a:gd name="T34" fmla="*/ 28102 w 19"/>
              <a:gd name="T35" fmla="*/ 29508 h 20"/>
              <a:gd name="T36" fmla="*/ 28102 w 19"/>
              <a:gd name="T37" fmla="*/ 24590 h 20"/>
              <a:gd name="T38" fmla="*/ 28102 w 19"/>
              <a:gd name="T39" fmla="*/ 8197 h 20"/>
              <a:gd name="T40" fmla="*/ 28102 w 19"/>
              <a:gd name="T41" fmla="*/ 8197 h 20"/>
              <a:gd name="T42" fmla="*/ 28102 w 19"/>
              <a:gd name="T43" fmla="*/ 4918 h 20"/>
              <a:gd name="T44" fmla="*/ 26623 w 19"/>
              <a:gd name="T45" fmla="*/ 3279 h 20"/>
              <a:gd name="T46" fmla="*/ 25144 w 19"/>
              <a:gd name="T47" fmla="*/ 0 h 20"/>
              <a:gd name="T48" fmla="*/ 22186 w 19"/>
              <a:gd name="T49" fmla="*/ 0 h 20"/>
              <a:gd name="T50" fmla="*/ 22186 w 19"/>
              <a:gd name="T51" fmla="*/ 0 h 2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9" h="20">
                <a:moveTo>
                  <a:pt x="15" y="0"/>
                </a:moveTo>
                <a:lnTo>
                  <a:pt x="5" y="0"/>
                </a:lnTo>
                <a:lnTo>
                  <a:pt x="2" y="0"/>
                </a:lnTo>
                <a:lnTo>
                  <a:pt x="1" y="2"/>
                </a:lnTo>
                <a:lnTo>
                  <a:pt x="0" y="3"/>
                </a:lnTo>
                <a:lnTo>
                  <a:pt x="0" y="5"/>
                </a:lnTo>
                <a:lnTo>
                  <a:pt x="0" y="15"/>
                </a:lnTo>
                <a:lnTo>
                  <a:pt x="0" y="18"/>
                </a:lnTo>
                <a:lnTo>
                  <a:pt x="1" y="19"/>
                </a:lnTo>
                <a:lnTo>
                  <a:pt x="2" y="20"/>
                </a:lnTo>
                <a:lnTo>
                  <a:pt x="5" y="20"/>
                </a:lnTo>
                <a:lnTo>
                  <a:pt x="15" y="20"/>
                </a:lnTo>
                <a:lnTo>
                  <a:pt x="17" y="20"/>
                </a:lnTo>
                <a:lnTo>
                  <a:pt x="18" y="19"/>
                </a:lnTo>
                <a:lnTo>
                  <a:pt x="19" y="18"/>
                </a:lnTo>
                <a:lnTo>
                  <a:pt x="19" y="15"/>
                </a:lnTo>
                <a:lnTo>
                  <a:pt x="19" y="5"/>
                </a:lnTo>
                <a:lnTo>
                  <a:pt x="19" y="3"/>
                </a:lnTo>
                <a:lnTo>
                  <a:pt x="18" y="2"/>
                </a:lnTo>
                <a:lnTo>
                  <a:pt x="17" y="0"/>
                </a:lnTo>
                <a:lnTo>
                  <a:pt x="15"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273" name="Freeform 267">
            <a:extLst>
              <a:ext uri="{FF2B5EF4-FFF2-40B4-BE49-F238E27FC236}">
                <a16:creationId xmlns:a16="http://schemas.microsoft.com/office/drawing/2014/main" id="{52C41ED6-438D-4E54-8FB5-BDC8F27CB6CD}"/>
              </a:ext>
            </a:extLst>
          </p:cNvPr>
          <p:cNvSpPr>
            <a:spLocks/>
          </p:cNvSpPr>
          <p:nvPr/>
        </p:nvSpPr>
        <p:spPr bwMode="auto">
          <a:xfrm>
            <a:off x="10138833" y="6159500"/>
            <a:ext cx="44451" cy="42333"/>
          </a:xfrm>
          <a:custGeom>
            <a:avLst/>
            <a:gdLst>
              <a:gd name="T0" fmla="*/ 32787 w 20"/>
              <a:gd name="T1" fmla="*/ 24590 h 20"/>
              <a:gd name="T2" fmla="*/ 32787 w 20"/>
              <a:gd name="T3" fmla="*/ 8197 h 20"/>
              <a:gd name="T4" fmla="*/ 32787 w 20"/>
              <a:gd name="T5" fmla="*/ 8197 h 20"/>
              <a:gd name="T6" fmla="*/ 32787 w 20"/>
              <a:gd name="T7" fmla="*/ 4918 h 20"/>
              <a:gd name="T8" fmla="*/ 29508 w 20"/>
              <a:gd name="T9" fmla="*/ 3279 h 20"/>
              <a:gd name="T10" fmla="*/ 27869 w 20"/>
              <a:gd name="T11" fmla="*/ 0 h 20"/>
              <a:gd name="T12" fmla="*/ 24590 w 20"/>
              <a:gd name="T13" fmla="*/ 0 h 20"/>
              <a:gd name="T14" fmla="*/ 8197 w 20"/>
              <a:gd name="T15" fmla="*/ 0 h 20"/>
              <a:gd name="T16" fmla="*/ 8197 w 20"/>
              <a:gd name="T17" fmla="*/ 0 h 20"/>
              <a:gd name="T18" fmla="*/ 3279 w 20"/>
              <a:gd name="T19" fmla="*/ 0 h 20"/>
              <a:gd name="T20" fmla="*/ 1639 w 20"/>
              <a:gd name="T21" fmla="*/ 3279 h 20"/>
              <a:gd name="T22" fmla="*/ 0 w 20"/>
              <a:gd name="T23" fmla="*/ 4918 h 20"/>
              <a:gd name="T24" fmla="*/ 0 w 20"/>
              <a:gd name="T25" fmla="*/ 8197 h 20"/>
              <a:gd name="T26" fmla="*/ 0 w 20"/>
              <a:gd name="T27" fmla="*/ 24590 h 20"/>
              <a:gd name="T28" fmla="*/ 0 w 20"/>
              <a:gd name="T29" fmla="*/ 24590 h 20"/>
              <a:gd name="T30" fmla="*/ 0 w 20"/>
              <a:gd name="T31" fmla="*/ 29508 h 20"/>
              <a:gd name="T32" fmla="*/ 1639 w 20"/>
              <a:gd name="T33" fmla="*/ 31148 h 20"/>
              <a:gd name="T34" fmla="*/ 3279 w 20"/>
              <a:gd name="T35" fmla="*/ 32787 h 20"/>
              <a:gd name="T36" fmla="*/ 8197 w 20"/>
              <a:gd name="T37" fmla="*/ 32787 h 20"/>
              <a:gd name="T38" fmla="*/ 24590 w 20"/>
              <a:gd name="T39" fmla="*/ 32787 h 20"/>
              <a:gd name="T40" fmla="*/ 24590 w 20"/>
              <a:gd name="T41" fmla="*/ 32787 h 20"/>
              <a:gd name="T42" fmla="*/ 27869 w 20"/>
              <a:gd name="T43" fmla="*/ 32787 h 20"/>
              <a:gd name="T44" fmla="*/ 29508 w 20"/>
              <a:gd name="T45" fmla="*/ 31148 h 20"/>
              <a:gd name="T46" fmla="*/ 32787 w 20"/>
              <a:gd name="T47" fmla="*/ 29508 h 20"/>
              <a:gd name="T48" fmla="*/ 32787 w 20"/>
              <a:gd name="T49" fmla="*/ 24590 h 20"/>
              <a:gd name="T50" fmla="*/ 32787 w 20"/>
              <a:gd name="T51" fmla="*/ 24590 h 2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0" h="20">
                <a:moveTo>
                  <a:pt x="20" y="15"/>
                </a:moveTo>
                <a:lnTo>
                  <a:pt x="20" y="5"/>
                </a:lnTo>
                <a:lnTo>
                  <a:pt x="20" y="3"/>
                </a:lnTo>
                <a:lnTo>
                  <a:pt x="18" y="2"/>
                </a:lnTo>
                <a:lnTo>
                  <a:pt x="17" y="0"/>
                </a:lnTo>
                <a:lnTo>
                  <a:pt x="15" y="0"/>
                </a:lnTo>
                <a:lnTo>
                  <a:pt x="5" y="0"/>
                </a:lnTo>
                <a:lnTo>
                  <a:pt x="2" y="0"/>
                </a:lnTo>
                <a:lnTo>
                  <a:pt x="1" y="2"/>
                </a:lnTo>
                <a:lnTo>
                  <a:pt x="0" y="3"/>
                </a:lnTo>
                <a:lnTo>
                  <a:pt x="0" y="5"/>
                </a:lnTo>
                <a:lnTo>
                  <a:pt x="0" y="15"/>
                </a:lnTo>
                <a:lnTo>
                  <a:pt x="0" y="18"/>
                </a:lnTo>
                <a:lnTo>
                  <a:pt x="1" y="19"/>
                </a:lnTo>
                <a:lnTo>
                  <a:pt x="2" y="20"/>
                </a:lnTo>
                <a:lnTo>
                  <a:pt x="5" y="20"/>
                </a:lnTo>
                <a:lnTo>
                  <a:pt x="15" y="20"/>
                </a:lnTo>
                <a:lnTo>
                  <a:pt x="17" y="20"/>
                </a:lnTo>
                <a:lnTo>
                  <a:pt x="18" y="19"/>
                </a:lnTo>
                <a:lnTo>
                  <a:pt x="20" y="18"/>
                </a:lnTo>
                <a:lnTo>
                  <a:pt x="20" y="15"/>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274" name="Freeform 268">
            <a:extLst>
              <a:ext uri="{FF2B5EF4-FFF2-40B4-BE49-F238E27FC236}">
                <a16:creationId xmlns:a16="http://schemas.microsoft.com/office/drawing/2014/main" id="{D55CC9A8-F0FD-4104-88EA-8E26A0AA320F}"/>
              </a:ext>
            </a:extLst>
          </p:cNvPr>
          <p:cNvSpPr>
            <a:spLocks/>
          </p:cNvSpPr>
          <p:nvPr/>
        </p:nvSpPr>
        <p:spPr bwMode="auto">
          <a:xfrm>
            <a:off x="10234084" y="6070601"/>
            <a:ext cx="42333" cy="38100"/>
          </a:xfrm>
          <a:custGeom>
            <a:avLst/>
            <a:gdLst>
              <a:gd name="T0" fmla="*/ 24590 w 20"/>
              <a:gd name="T1" fmla="*/ 0 h 20"/>
              <a:gd name="T2" fmla="*/ 8197 w 20"/>
              <a:gd name="T3" fmla="*/ 0 h 20"/>
              <a:gd name="T4" fmla="*/ 8197 w 20"/>
              <a:gd name="T5" fmla="*/ 0 h 20"/>
              <a:gd name="T6" fmla="*/ 4918 w 20"/>
              <a:gd name="T7" fmla="*/ 0 h 20"/>
              <a:gd name="T8" fmla="*/ 3279 w 20"/>
              <a:gd name="T9" fmla="*/ 1405 h 20"/>
              <a:gd name="T10" fmla="*/ 0 w 20"/>
              <a:gd name="T11" fmla="*/ 2810 h 20"/>
              <a:gd name="T12" fmla="*/ 0 w 20"/>
              <a:gd name="T13" fmla="*/ 7026 h 20"/>
              <a:gd name="T14" fmla="*/ 0 w 20"/>
              <a:gd name="T15" fmla="*/ 21077 h 20"/>
              <a:gd name="T16" fmla="*/ 0 w 20"/>
              <a:gd name="T17" fmla="*/ 21077 h 20"/>
              <a:gd name="T18" fmla="*/ 0 w 20"/>
              <a:gd name="T19" fmla="*/ 23887 h 20"/>
              <a:gd name="T20" fmla="*/ 3279 w 20"/>
              <a:gd name="T21" fmla="*/ 25292 h 20"/>
              <a:gd name="T22" fmla="*/ 4918 w 20"/>
              <a:gd name="T23" fmla="*/ 28102 h 20"/>
              <a:gd name="T24" fmla="*/ 8197 w 20"/>
              <a:gd name="T25" fmla="*/ 28102 h 20"/>
              <a:gd name="T26" fmla="*/ 24590 w 20"/>
              <a:gd name="T27" fmla="*/ 28102 h 20"/>
              <a:gd name="T28" fmla="*/ 24590 w 20"/>
              <a:gd name="T29" fmla="*/ 28102 h 20"/>
              <a:gd name="T30" fmla="*/ 29508 w 20"/>
              <a:gd name="T31" fmla="*/ 28102 h 20"/>
              <a:gd name="T32" fmla="*/ 31148 w 20"/>
              <a:gd name="T33" fmla="*/ 25292 h 20"/>
              <a:gd name="T34" fmla="*/ 32787 w 20"/>
              <a:gd name="T35" fmla="*/ 23887 h 20"/>
              <a:gd name="T36" fmla="*/ 32787 w 20"/>
              <a:gd name="T37" fmla="*/ 21077 h 20"/>
              <a:gd name="T38" fmla="*/ 32787 w 20"/>
              <a:gd name="T39" fmla="*/ 7026 h 20"/>
              <a:gd name="T40" fmla="*/ 32787 w 20"/>
              <a:gd name="T41" fmla="*/ 7026 h 20"/>
              <a:gd name="T42" fmla="*/ 32787 w 20"/>
              <a:gd name="T43" fmla="*/ 2810 h 20"/>
              <a:gd name="T44" fmla="*/ 31148 w 20"/>
              <a:gd name="T45" fmla="*/ 1405 h 20"/>
              <a:gd name="T46" fmla="*/ 29508 w 20"/>
              <a:gd name="T47" fmla="*/ 0 h 20"/>
              <a:gd name="T48" fmla="*/ 24590 w 20"/>
              <a:gd name="T49" fmla="*/ 0 h 20"/>
              <a:gd name="T50" fmla="*/ 24590 w 20"/>
              <a:gd name="T51" fmla="*/ 0 h 2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0" h="20">
                <a:moveTo>
                  <a:pt x="15" y="0"/>
                </a:moveTo>
                <a:lnTo>
                  <a:pt x="5" y="0"/>
                </a:lnTo>
                <a:lnTo>
                  <a:pt x="3" y="0"/>
                </a:lnTo>
                <a:lnTo>
                  <a:pt x="2" y="1"/>
                </a:lnTo>
                <a:lnTo>
                  <a:pt x="0" y="2"/>
                </a:lnTo>
                <a:lnTo>
                  <a:pt x="0" y="5"/>
                </a:lnTo>
                <a:lnTo>
                  <a:pt x="0" y="15"/>
                </a:lnTo>
                <a:lnTo>
                  <a:pt x="0" y="17"/>
                </a:lnTo>
                <a:lnTo>
                  <a:pt x="2" y="18"/>
                </a:lnTo>
                <a:lnTo>
                  <a:pt x="3" y="20"/>
                </a:lnTo>
                <a:lnTo>
                  <a:pt x="5" y="20"/>
                </a:lnTo>
                <a:lnTo>
                  <a:pt x="15" y="20"/>
                </a:lnTo>
                <a:lnTo>
                  <a:pt x="18" y="20"/>
                </a:lnTo>
                <a:lnTo>
                  <a:pt x="19" y="18"/>
                </a:lnTo>
                <a:lnTo>
                  <a:pt x="20" y="17"/>
                </a:lnTo>
                <a:lnTo>
                  <a:pt x="20" y="15"/>
                </a:lnTo>
                <a:lnTo>
                  <a:pt x="20" y="5"/>
                </a:lnTo>
                <a:lnTo>
                  <a:pt x="20" y="2"/>
                </a:lnTo>
                <a:lnTo>
                  <a:pt x="19" y="1"/>
                </a:lnTo>
                <a:lnTo>
                  <a:pt x="18" y="0"/>
                </a:lnTo>
                <a:lnTo>
                  <a:pt x="15"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275" name="Freeform 269">
            <a:extLst>
              <a:ext uri="{FF2B5EF4-FFF2-40B4-BE49-F238E27FC236}">
                <a16:creationId xmlns:a16="http://schemas.microsoft.com/office/drawing/2014/main" id="{7085D521-A462-4B3C-9C2E-EB0DD4E7F322}"/>
              </a:ext>
            </a:extLst>
          </p:cNvPr>
          <p:cNvSpPr>
            <a:spLocks/>
          </p:cNvSpPr>
          <p:nvPr/>
        </p:nvSpPr>
        <p:spPr bwMode="auto">
          <a:xfrm>
            <a:off x="10234084" y="6252633"/>
            <a:ext cx="42333" cy="44451"/>
          </a:xfrm>
          <a:custGeom>
            <a:avLst/>
            <a:gdLst>
              <a:gd name="T0" fmla="*/ 24590 w 20"/>
              <a:gd name="T1" fmla="*/ 0 h 19"/>
              <a:gd name="T2" fmla="*/ 8197 w 20"/>
              <a:gd name="T3" fmla="*/ 0 h 19"/>
              <a:gd name="T4" fmla="*/ 8197 w 20"/>
              <a:gd name="T5" fmla="*/ 0 h 19"/>
              <a:gd name="T6" fmla="*/ 4918 w 20"/>
              <a:gd name="T7" fmla="*/ 0 h 19"/>
              <a:gd name="T8" fmla="*/ 3279 w 20"/>
              <a:gd name="T9" fmla="*/ 1726 h 19"/>
              <a:gd name="T10" fmla="*/ 0 w 20"/>
              <a:gd name="T11" fmla="*/ 3451 h 19"/>
              <a:gd name="T12" fmla="*/ 0 w 20"/>
              <a:gd name="T13" fmla="*/ 8628 h 19"/>
              <a:gd name="T14" fmla="*/ 0 w 20"/>
              <a:gd name="T15" fmla="*/ 24159 h 19"/>
              <a:gd name="T16" fmla="*/ 0 w 20"/>
              <a:gd name="T17" fmla="*/ 24159 h 19"/>
              <a:gd name="T18" fmla="*/ 0 w 20"/>
              <a:gd name="T19" fmla="*/ 29336 h 19"/>
              <a:gd name="T20" fmla="*/ 3279 w 20"/>
              <a:gd name="T21" fmla="*/ 31061 h 19"/>
              <a:gd name="T22" fmla="*/ 4918 w 20"/>
              <a:gd name="T23" fmla="*/ 32787 h 19"/>
              <a:gd name="T24" fmla="*/ 8197 w 20"/>
              <a:gd name="T25" fmla="*/ 32787 h 19"/>
              <a:gd name="T26" fmla="*/ 24590 w 20"/>
              <a:gd name="T27" fmla="*/ 32787 h 19"/>
              <a:gd name="T28" fmla="*/ 24590 w 20"/>
              <a:gd name="T29" fmla="*/ 32787 h 19"/>
              <a:gd name="T30" fmla="*/ 29508 w 20"/>
              <a:gd name="T31" fmla="*/ 32787 h 19"/>
              <a:gd name="T32" fmla="*/ 31148 w 20"/>
              <a:gd name="T33" fmla="*/ 31061 h 19"/>
              <a:gd name="T34" fmla="*/ 32787 w 20"/>
              <a:gd name="T35" fmla="*/ 29336 h 19"/>
              <a:gd name="T36" fmla="*/ 32787 w 20"/>
              <a:gd name="T37" fmla="*/ 24159 h 19"/>
              <a:gd name="T38" fmla="*/ 32787 w 20"/>
              <a:gd name="T39" fmla="*/ 8628 h 19"/>
              <a:gd name="T40" fmla="*/ 32787 w 20"/>
              <a:gd name="T41" fmla="*/ 8628 h 19"/>
              <a:gd name="T42" fmla="*/ 32787 w 20"/>
              <a:gd name="T43" fmla="*/ 3451 h 19"/>
              <a:gd name="T44" fmla="*/ 31148 w 20"/>
              <a:gd name="T45" fmla="*/ 1726 h 19"/>
              <a:gd name="T46" fmla="*/ 29508 w 20"/>
              <a:gd name="T47" fmla="*/ 0 h 19"/>
              <a:gd name="T48" fmla="*/ 24590 w 20"/>
              <a:gd name="T49" fmla="*/ 0 h 19"/>
              <a:gd name="T50" fmla="*/ 24590 w 20"/>
              <a:gd name="T51" fmla="*/ 0 h 1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0" h="19">
                <a:moveTo>
                  <a:pt x="15" y="0"/>
                </a:moveTo>
                <a:lnTo>
                  <a:pt x="5" y="0"/>
                </a:lnTo>
                <a:lnTo>
                  <a:pt x="3" y="0"/>
                </a:lnTo>
                <a:lnTo>
                  <a:pt x="2" y="1"/>
                </a:lnTo>
                <a:lnTo>
                  <a:pt x="0" y="2"/>
                </a:lnTo>
                <a:lnTo>
                  <a:pt x="0" y="5"/>
                </a:lnTo>
                <a:lnTo>
                  <a:pt x="0" y="14"/>
                </a:lnTo>
                <a:lnTo>
                  <a:pt x="0" y="17"/>
                </a:lnTo>
                <a:lnTo>
                  <a:pt x="2" y="18"/>
                </a:lnTo>
                <a:lnTo>
                  <a:pt x="3" y="19"/>
                </a:lnTo>
                <a:lnTo>
                  <a:pt x="5" y="19"/>
                </a:lnTo>
                <a:lnTo>
                  <a:pt x="15" y="19"/>
                </a:lnTo>
                <a:lnTo>
                  <a:pt x="18" y="19"/>
                </a:lnTo>
                <a:lnTo>
                  <a:pt x="19" y="18"/>
                </a:lnTo>
                <a:lnTo>
                  <a:pt x="20" y="17"/>
                </a:lnTo>
                <a:lnTo>
                  <a:pt x="20" y="14"/>
                </a:lnTo>
                <a:lnTo>
                  <a:pt x="20" y="5"/>
                </a:lnTo>
                <a:lnTo>
                  <a:pt x="20" y="2"/>
                </a:lnTo>
                <a:lnTo>
                  <a:pt x="19" y="1"/>
                </a:lnTo>
                <a:lnTo>
                  <a:pt x="18" y="0"/>
                </a:lnTo>
                <a:lnTo>
                  <a:pt x="15"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276" name="Freeform 270">
            <a:extLst>
              <a:ext uri="{FF2B5EF4-FFF2-40B4-BE49-F238E27FC236}">
                <a16:creationId xmlns:a16="http://schemas.microsoft.com/office/drawing/2014/main" id="{58B4EAA5-B608-45E2-A556-74FCDF5C0D34}"/>
              </a:ext>
            </a:extLst>
          </p:cNvPr>
          <p:cNvSpPr>
            <a:spLocks/>
          </p:cNvSpPr>
          <p:nvPr/>
        </p:nvSpPr>
        <p:spPr bwMode="auto">
          <a:xfrm>
            <a:off x="10295467" y="6089651"/>
            <a:ext cx="57151" cy="50800"/>
          </a:xfrm>
          <a:custGeom>
            <a:avLst/>
            <a:gdLst>
              <a:gd name="T0" fmla="*/ 24319 w 26"/>
              <a:gd name="T1" fmla="*/ 37468 h 25"/>
              <a:gd name="T2" fmla="*/ 42153 w 26"/>
              <a:gd name="T3" fmla="*/ 37468 h 25"/>
              <a:gd name="T4" fmla="*/ 42153 w 26"/>
              <a:gd name="T5" fmla="*/ 37468 h 25"/>
              <a:gd name="T6" fmla="*/ 34047 w 26"/>
              <a:gd name="T7" fmla="*/ 25478 h 25"/>
              <a:gd name="T8" fmla="*/ 24319 w 26"/>
              <a:gd name="T9" fmla="*/ 16486 h 25"/>
              <a:gd name="T10" fmla="*/ 14591 w 26"/>
              <a:gd name="T11" fmla="*/ 7494 h 25"/>
              <a:gd name="T12" fmla="*/ 0 w 26"/>
              <a:gd name="T13" fmla="*/ 0 h 25"/>
              <a:gd name="T14" fmla="*/ 0 w 26"/>
              <a:gd name="T15" fmla="*/ 16486 h 25"/>
              <a:gd name="T16" fmla="*/ 0 w 26"/>
              <a:gd name="T17" fmla="*/ 16486 h 25"/>
              <a:gd name="T18" fmla="*/ 14591 w 26"/>
              <a:gd name="T19" fmla="*/ 25478 h 25"/>
              <a:gd name="T20" fmla="*/ 24319 w 26"/>
              <a:gd name="T21" fmla="*/ 37468 h 25"/>
              <a:gd name="T22" fmla="*/ 24319 w 26"/>
              <a:gd name="T23" fmla="*/ 37468 h 2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6" h="25">
                <a:moveTo>
                  <a:pt x="15" y="25"/>
                </a:moveTo>
                <a:lnTo>
                  <a:pt x="26" y="25"/>
                </a:lnTo>
                <a:lnTo>
                  <a:pt x="21" y="17"/>
                </a:lnTo>
                <a:lnTo>
                  <a:pt x="15" y="11"/>
                </a:lnTo>
                <a:lnTo>
                  <a:pt x="9" y="5"/>
                </a:lnTo>
                <a:lnTo>
                  <a:pt x="0" y="0"/>
                </a:lnTo>
                <a:lnTo>
                  <a:pt x="0" y="11"/>
                </a:lnTo>
                <a:lnTo>
                  <a:pt x="9" y="17"/>
                </a:lnTo>
                <a:lnTo>
                  <a:pt x="15" y="25"/>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277" name="Freeform 271">
            <a:extLst>
              <a:ext uri="{FF2B5EF4-FFF2-40B4-BE49-F238E27FC236}">
                <a16:creationId xmlns:a16="http://schemas.microsoft.com/office/drawing/2014/main" id="{774A8FB3-2FE6-4E0D-A8B3-7E3A7699FE2F}"/>
              </a:ext>
            </a:extLst>
          </p:cNvPr>
          <p:cNvSpPr>
            <a:spLocks/>
          </p:cNvSpPr>
          <p:nvPr/>
        </p:nvSpPr>
        <p:spPr bwMode="auto">
          <a:xfrm>
            <a:off x="10157884" y="6089651"/>
            <a:ext cx="57149" cy="50800"/>
          </a:xfrm>
          <a:custGeom>
            <a:avLst/>
            <a:gdLst>
              <a:gd name="T0" fmla="*/ 0 w 25"/>
              <a:gd name="T1" fmla="*/ 37468 h 25"/>
              <a:gd name="T2" fmla="*/ 18547 w 25"/>
              <a:gd name="T3" fmla="*/ 37468 h 25"/>
              <a:gd name="T4" fmla="*/ 18547 w 25"/>
              <a:gd name="T5" fmla="*/ 37468 h 25"/>
              <a:gd name="T6" fmla="*/ 28664 w 25"/>
              <a:gd name="T7" fmla="*/ 25478 h 25"/>
              <a:gd name="T8" fmla="*/ 42153 w 25"/>
              <a:gd name="T9" fmla="*/ 16486 h 25"/>
              <a:gd name="T10" fmla="*/ 42153 w 25"/>
              <a:gd name="T11" fmla="*/ 0 h 25"/>
              <a:gd name="T12" fmla="*/ 42153 w 25"/>
              <a:gd name="T13" fmla="*/ 0 h 25"/>
              <a:gd name="T14" fmla="*/ 28664 w 25"/>
              <a:gd name="T15" fmla="*/ 7494 h 25"/>
              <a:gd name="T16" fmla="*/ 18547 w 25"/>
              <a:gd name="T17" fmla="*/ 16486 h 25"/>
              <a:gd name="T18" fmla="*/ 8431 w 25"/>
              <a:gd name="T19" fmla="*/ 25478 h 25"/>
              <a:gd name="T20" fmla="*/ 0 w 25"/>
              <a:gd name="T21" fmla="*/ 37468 h 25"/>
              <a:gd name="T22" fmla="*/ 0 w 25"/>
              <a:gd name="T23" fmla="*/ 37468 h 2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5" h="25">
                <a:moveTo>
                  <a:pt x="0" y="25"/>
                </a:moveTo>
                <a:lnTo>
                  <a:pt x="11" y="25"/>
                </a:lnTo>
                <a:lnTo>
                  <a:pt x="17" y="17"/>
                </a:lnTo>
                <a:lnTo>
                  <a:pt x="25" y="11"/>
                </a:lnTo>
                <a:lnTo>
                  <a:pt x="25" y="0"/>
                </a:lnTo>
                <a:lnTo>
                  <a:pt x="17" y="5"/>
                </a:lnTo>
                <a:lnTo>
                  <a:pt x="11" y="11"/>
                </a:lnTo>
                <a:lnTo>
                  <a:pt x="5" y="17"/>
                </a:lnTo>
                <a:lnTo>
                  <a:pt x="0" y="25"/>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278" name="Freeform 272">
            <a:extLst>
              <a:ext uri="{FF2B5EF4-FFF2-40B4-BE49-F238E27FC236}">
                <a16:creationId xmlns:a16="http://schemas.microsoft.com/office/drawing/2014/main" id="{22C7F6FD-210D-47B5-9A9C-84B6661544C3}"/>
              </a:ext>
            </a:extLst>
          </p:cNvPr>
          <p:cNvSpPr>
            <a:spLocks/>
          </p:cNvSpPr>
          <p:nvPr/>
        </p:nvSpPr>
        <p:spPr bwMode="auto">
          <a:xfrm>
            <a:off x="10295467" y="6220884"/>
            <a:ext cx="57151" cy="57149"/>
          </a:xfrm>
          <a:custGeom>
            <a:avLst/>
            <a:gdLst>
              <a:gd name="T0" fmla="*/ 0 w 26"/>
              <a:gd name="T1" fmla="*/ 24319 h 26"/>
              <a:gd name="T2" fmla="*/ 0 w 26"/>
              <a:gd name="T3" fmla="*/ 42153 h 26"/>
              <a:gd name="T4" fmla="*/ 0 w 26"/>
              <a:gd name="T5" fmla="*/ 42153 h 26"/>
              <a:gd name="T6" fmla="*/ 14591 w 26"/>
              <a:gd name="T7" fmla="*/ 34047 h 26"/>
              <a:gd name="T8" fmla="*/ 24319 w 26"/>
              <a:gd name="T9" fmla="*/ 24319 h 26"/>
              <a:gd name="T10" fmla="*/ 34047 w 26"/>
              <a:gd name="T11" fmla="*/ 14591 h 26"/>
              <a:gd name="T12" fmla="*/ 42153 w 26"/>
              <a:gd name="T13" fmla="*/ 0 h 26"/>
              <a:gd name="T14" fmla="*/ 24319 w 26"/>
              <a:gd name="T15" fmla="*/ 0 h 26"/>
              <a:gd name="T16" fmla="*/ 24319 w 26"/>
              <a:gd name="T17" fmla="*/ 0 h 26"/>
              <a:gd name="T18" fmla="*/ 14591 w 26"/>
              <a:gd name="T19" fmla="*/ 14591 h 26"/>
              <a:gd name="T20" fmla="*/ 0 w 26"/>
              <a:gd name="T21" fmla="*/ 24319 h 26"/>
              <a:gd name="T22" fmla="*/ 0 w 26"/>
              <a:gd name="T23" fmla="*/ 24319 h 2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6" h="26">
                <a:moveTo>
                  <a:pt x="0" y="15"/>
                </a:moveTo>
                <a:lnTo>
                  <a:pt x="0" y="26"/>
                </a:lnTo>
                <a:lnTo>
                  <a:pt x="9" y="21"/>
                </a:lnTo>
                <a:lnTo>
                  <a:pt x="15" y="15"/>
                </a:lnTo>
                <a:lnTo>
                  <a:pt x="21" y="9"/>
                </a:lnTo>
                <a:lnTo>
                  <a:pt x="26" y="0"/>
                </a:lnTo>
                <a:lnTo>
                  <a:pt x="15" y="0"/>
                </a:lnTo>
                <a:lnTo>
                  <a:pt x="9" y="9"/>
                </a:lnTo>
                <a:lnTo>
                  <a:pt x="0" y="15"/>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279" name="Freeform 273">
            <a:extLst>
              <a:ext uri="{FF2B5EF4-FFF2-40B4-BE49-F238E27FC236}">
                <a16:creationId xmlns:a16="http://schemas.microsoft.com/office/drawing/2014/main" id="{BF311D61-BFC0-435C-9972-38126D89B851}"/>
              </a:ext>
            </a:extLst>
          </p:cNvPr>
          <p:cNvSpPr>
            <a:spLocks/>
          </p:cNvSpPr>
          <p:nvPr/>
        </p:nvSpPr>
        <p:spPr bwMode="auto">
          <a:xfrm>
            <a:off x="10157884" y="6220884"/>
            <a:ext cx="57149" cy="57149"/>
          </a:xfrm>
          <a:custGeom>
            <a:avLst/>
            <a:gdLst>
              <a:gd name="T0" fmla="*/ 18547 w 25"/>
              <a:gd name="T1" fmla="*/ 0 h 26"/>
              <a:gd name="T2" fmla="*/ 0 w 25"/>
              <a:gd name="T3" fmla="*/ 0 h 26"/>
              <a:gd name="T4" fmla="*/ 0 w 25"/>
              <a:gd name="T5" fmla="*/ 0 h 26"/>
              <a:gd name="T6" fmla="*/ 8431 w 25"/>
              <a:gd name="T7" fmla="*/ 14591 h 26"/>
              <a:gd name="T8" fmla="*/ 18547 w 25"/>
              <a:gd name="T9" fmla="*/ 24319 h 26"/>
              <a:gd name="T10" fmla="*/ 28664 w 25"/>
              <a:gd name="T11" fmla="*/ 34047 h 26"/>
              <a:gd name="T12" fmla="*/ 42153 w 25"/>
              <a:gd name="T13" fmla="*/ 42153 h 26"/>
              <a:gd name="T14" fmla="*/ 42153 w 25"/>
              <a:gd name="T15" fmla="*/ 24319 h 26"/>
              <a:gd name="T16" fmla="*/ 42153 w 25"/>
              <a:gd name="T17" fmla="*/ 24319 h 26"/>
              <a:gd name="T18" fmla="*/ 28664 w 25"/>
              <a:gd name="T19" fmla="*/ 14591 h 26"/>
              <a:gd name="T20" fmla="*/ 18547 w 25"/>
              <a:gd name="T21" fmla="*/ 0 h 26"/>
              <a:gd name="T22" fmla="*/ 18547 w 25"/>
              <a:gd name="T23" fmla="*/ 0 h 2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5" h="26">
                <a:moveTo>
                  <a:pt x="11" y="0"/>
                </a:moveTo>
                <a:lnTo>
                  <a:pt x="0" y="0"/>
                </a:lnTo>
                <a:lnTo>
                  <a:pt x="5" y="9"/>
                </a:lnTo>
                <a:lnTo>
                  <a:pt x="11" y="15"/>
                </a:lnTo>
                <a:lnTo>
                  <a:pt x="17" y="21"/>
                </a:lnTo>
                <a:lnTo>
                  <a:pt x="25" y="26"/>
                </a:lnTo>
                <a:lnTo>
                  <a:pt x="25" y="15"/>
                </a:lnTo>
                <a:lnTo>
                  <a:pt x="17" y="9"/>
                </a:lnTo>
                <a:lnTo>
                  <a:pt x="11"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280" name="Freeform 278">
            <a:extLst>
              <a:ext uri="{FF2B5EF4-FFF2-40B4-BE49-F238E27FC236}">
                <a16:creationId xmlns:a16="http://schemas.microsoft.com/office/drawing/2014/main" id="{77FAA746-63DF-423E-9965-414F02A82B6E}"/>
              </a:ext>
            </a:extLst>
          </p:cNvPr>
          <p:cNvSpPr>
            <a:spLocks/>
          </p:cNvSpPr>
          <p:nvPr/>
        </p:nvSpPr>
        <p:spPr bwMode="auto">
          <a:xfrm>
            <a:off x="9165167" y="6201834"/>
            <a:ext cx="82551" cy="82551"/>
          </a:xfrm>
          <a:custGeom>
            <a:avLst/>
            <a:gdLst>
              <a:gd name="T0" fmla="*/ 45666 w 40"/>
              <a:gd name="T1" fmla="*/ 0 h 39"/>
              <a:gd name="T2" fmla="*/ 15222 w 40"/>
              <a:gd name="T3" fmla="*/ 0 h 39"/>
              <a:gd name="T4" fmla="*/ 15222 w 40"/>
              <a:gd name="T5" fmla="*/ 0 h 39"/>
              <a:gd name="T6" fmla="*/ 9133 w 40"/>
              <a:gd name="T7" fmla="*/ 1561 h 39"/>
              <a:gd name="T8" fmla="*/ 4567 w 40"/>
              <a:gd name="T9" fmla="*/ 4684 h 39"/>
              <a:gd name="T10" fmla="*/ 3044 w 40"/>
              <a:gd name="T11" fmla="*/ 9367 h 39"/>
              <a:gd name="T12" fmla="*/ 0 w 40"/>
              <a:gd name="T13" fmla="*/ 15612 h 39"/>
              <a:gd name="T14" fmla="*/ 0 w 40"/>
              <a:gd name="T15" fmla="*/ 46837 h 39"/>
              <a:gd name="T16" fmla="*/ 0 w 40"/>
              <a:gd name="T17" fmla="*/ 46837 h 39"/>
              <a:gd name="T18" fmla="*/ 3044 w 40"/>
              <a:gd name="T19" fmla="*/ 51521 h 39"/>
              <a:gd name="T20" fmla="*/ 4567 w 40"/>
              <a:gd name="T21" fmla="*/ 57766 h 39"/>
              <a:gd name="T22" fmla="*/ 9133 w 40"/>
              <a:gd name="T23" fmla="*/ 59327 h 39"/>
              <a:gd name="T24" fmla="*/ 15222 w 40"/>
              <a:gd name="T25" fmla="*/ 60888 h 39"/>
              <a:gd name="T26" fmla="*/ 45666 w 40"/>
              <a:gd name="T27" fmla="*/ 60888 h 39"/>
              <a:gd name="T28" fmla="*/ 45666 w 40"/>
              <a:gd name="T29" fmla="*/ 60888 h 39"/>
              <a:gd name="T30" fmla="*/ 51755 w 40"/>
              <a:gd name="T31" fmla="*/ 59327 h 39"/>
              <a:gd name="T32" fmla="*/ 56321 w 40"/>
              <a:gd name="T33" fmla="*/ 57766 h 39"/>
              <a:gd name="T34" fmla="*/ 59366 w 40"/>
              <a:gd name="T35" fmla="*/ 51521 h 39"/>
              <a:gd name="T36" fmla="*/ 60888 w 40"/>
              <a:gd name="T37" fmla="*/ 46837 h 39"/>
              <a:gd name="T38" fmla="*/ 60888 w 40"/>
              <a:gd name="T39" fmla="*/ 15612 h 39"/>
              <a:gd name="T40" fmla="*/ 60888 w 40"/>
              <a:gd name="T41" fmla="*/ 15612 h 39"/>
              <a:gd name="T42" fmla="*/ 59366 w 40"/>
              <a:gd name="T43" fmla="*/ 9367 h 39"/>
              <a:gd name="T44" fmla="*/ 56321 w 40"/>
              <a:gd name="T45" fmla="*/ 4684 h 39"/>
              <a:gd name="T46" fmla="*/ 51755 w 40"/>
              <a:gd name="T47" fmla="*/ 1561 h 39"/>
              <a:gd name="T48" fmla="*/ 45666 w 40"/>
              <a:gd name="T49" fmla="*/ 0 h 39"/>
              <a:gd name="T50" fmla="*/ 45666 w 40"/>
              <a:gd name="T51" fmla="*/ 0 h 3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40" h="39">
                <a:moveTo>
                  <a:pt x="30" y="0"/>
                </a:moveTo>
                <a:lnTo>
                  <a:pt x="10" y="0"/>
                </a:lnTo>
                <a:lnTo>
                  <a:pt x="6" y="1"/>
                </a:lnTo>
                <a:lnTo>
                  <a:pt x="3" y="3"/>
                </a:lnTo>
                <a:lnTo>
                  <a:pt x="2" y="6"/>
                </a:lnTo>
                <a:lnTo>
                  <a:pt x="0" y="10"/>
                </a:lnTo>
                <a:lnTo>
                  <a:pt x="0" y="30"/>
                </a:lnTo>
                <a:lnTo>
                  <a:pt x="2" y="33"/>
                </a:lnTo>
                <a:lnTo>
                  <a:pt x="3" y="37"/>
                </a:lnTo>
                <a:lnTo>
                  <a:pt x="6" y="38"/>
                </a:lnTo>
                <a:lnTo>
                  <a:pt x="10" y="39"/>
                </a:lnTo>
                <a:lnTo>
                  <a:pt x="30" y="39"/>
                </a:lnTo>
                <a:lnTo>
                  <a:pt x="34" y="38"/>
                </a:lnTo>
                <a:lnTo>
                  <a:pt x="37" y="37"/>
                </a:lnTo>
                <a:lnTo>
                  <a:pt x="39" y="33"/>
                </a:lnTo>
                <a:lnTo>
                  <a:pt x="40" y="30"/>
                </a:lnTo>
                <a:lnTo>
                  <a:pt x="40" y="10"/>
                </a:lnTo>
                <a:lnTo>
                  <a:pt x="39" y="6"/>
                </a:lnTo>
                <a:lnTo>
                  <a:pt x="37" y="3"/>
                </a:lnTo>
                <a:lnTo>
                  <a:pt x="34" y="1"/>
                </a:lnTo>
                <a:lnTo>
                  <a:pt x="30"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281" name="Freeform 279">
            <a:extLst>
              <a:ext uri="{FF2B5EF4-FFF2-40B4-BE49-F238E27FC236}">
                <a16:creationId xmlns:a16="http://schemas.microsoft.com/office/drawing/2014/main" id="{6A04149B-FC06-4555-A424-AF60488721FA}"/>
              </a:ext>
            </a:extLst>
          </p:cNvPr>
          <p:cNvSpPr>
            <a:spLocks/>
          </p:cNvSpPr>
          <p:nvPr/>
        </p:nvSpPr>
        <p:spPr bwMode="auto">
          <a:xfrm>
            <a:off x="9290051" y="6076951"/>
            <a:ext cx="82549" cy="82549"/>
          </a:xfrm>
          <a:custGeom>
            <a:avLst/>
            <a:gdLst>
              <a:gd name="T0" fmla="*/ 45276 w 39"/>
              <a:gd name="T1" fmla="*/ 0 h 39"/>
              <a:gd name="T2" fmla="*/ 14051 w 39"/>
              <a:gd name="T3" fmla="*/ 0 h 39"/>
              <a:gd name="T4" fmla="*/ 14051 w 39"/>
              <a:gd name="T5" fmla="*/ 0 h 39"/>
              <a:gd name="T6" fmla="*/ 9367 w 39"/>
              <a:gd name="T7" fmla="*/ 1561 h 39"/>
              <a:gd name="T8" fmla="*/ 3122 w 39"/>
              <a:gd name="T9" fmla="*/ 3122 h 39"/>
              <a:gd name="T10" fmla="*/ 1561 w 39"/>
              <a:gd name="T11" fmla="*/ 9367 h 39"/>
              <a:gd name="T12" fmla="*/ 0 w 39"/>
              <a:gd name="T13" fmla="*/ 15612 h 39"/>
              <a:gd name="T14" fmla="*/ 0 w 39"/>
              <a:gd name="T15" fmla="*/ 45276 h 39"/>
              <a:gd name="T16" fmla="*/ 0 w 39"/>
              <a:gd name="T17" fmla="*/ 45276 h 39"/>
              <a:gd name="T18" fmla="*/ 1561 w 39"/>
              <a:gd name="T19" fmla="*/ 51521 h 39"/>
              <a:gd name="T20" fmla="*/ 3122 w 39"/>
              <a:gd name="T21" fmla="*/ 57766 h 39"/>
              <a:gd name="T22" fmla="*/ 9367 w 39"/>
              <a:gd name="T23" fmla="*/ 59327 h 39"/>
              <a:gd name="T24" fmla="*/ 14051 w 39"/>
              <a:gd name="T25" fmla="*/ 60888 h 39"/>
              <a:gd name="T26" fmla="*/ 45276 w 39"/>
              <a:gd name="T27" fmla="*/ 60888 h 39"/>
              <a:gd name="T28" fmla="*/ 45276 w 39"/>
              <a:gd name="T29" fmla="*/ 60888 h 39"/>
              <a:gd name="T30" fmla="*/ 51521 w 39"/>
              <a:gd name="T31" fmla="*/ 59327 h 39"/>
              <a:gd name="T32" fmla="*/ 57766 w 39"/>
              <a:gd name="T33" fmla="*/ 57766 h 39"/>
              <a:gd name="T34" fmla="*/ 59327 w 39"/>
              <a:gd name="T35" fmla="*/ 51521 h 39"/>
              <a:gd name="T36" fmla="*/ 60888 w 39"/>
              <a:gd name="T37" fmla="*/ 45276 h 39"/>
              <a:gd name="T38" fmla="*/ 60888 w 39"/>
              <a:gd name="T39" fmla="*/ 15612 h 39"/>
              <a:gd name="T40" fmla="*/ 60888 w 39"/>
              <a:gd name="T41" fmla="*/ 15612 h 39"/>
              <a:gd name="T42" fmla="*/ 59327 w 39"/>
              <a:gd name="T43" fmla="*/ 9367 h 39"/>
              <a:gd name="T44" fmla="*/ 57766 w 39"/>
              <a:gd name="T45" fmla="*/ 3122 h 39"/>
              <a:gd name="T46" fmla="*/ 51521 w 39"/>
              <a:gd name="T47" fmla="*/ 1561 h 39"/>
              <a:gd name="T48" fmla="*/ 45276 w 39"/>
              <a:gd name="T49" fmla="*/ 0 h 39"/>
              <a:gd name="T50" fmla="*/ 45276 w 39"/>
              <a:gd name="T51" fmla="*/ 0 h 3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39" h="39">
                <a:moveTo>
                  <a:pt x="29" y="0"/>
                </a:moveTo>
                <a:lnTo>
                  <a:pt x="9" y="0"/>
                </a:lnTo>
                <a:lnTo>
                  <a:pt x="6" y="1"/>
                </a:lnTo>
                <a:lnTo>
                  <a:pt x="2" y="2"/>
                </a:lnTo>
                <a:lnTo>
                  <a:pt x="1" y="6"/>
                </a:lnTo>
                <a:lnTo>
                  <a:pt x="0" y="10"/>
                </a:lnTo>
                <a:lnTo>
                  <a:pt x="0" y="29"/>
                </a:lnTo>
                <a:lnTo>
                  <a:pt x="1" y="33"/>
                </a:lnTo>
                <a:lnTo>
                  <a:pt x="2" y="37"/>
                </a:lnTo>
                <a:lnTo>
                  <a:pt x="6" y="38"/>
                </a:lnTo>
                <a:lnTo>
                  <a:pt x="9" y="39"/>
                </a:lnTo>
                <a:lnTo>
                  <a:pt x="29" y="39"/>
                </a:lnTo>
                <a:lnTo>
                  <a:pt x="33" y="38"/>
                </a:lnTo>
                <a:lnTo>
                  <a:pt x="37" y="37"/>
                </a:lnTo>
                <a:lnTo>
                  <a:pt x="38" y="33"/>
                </a:lnTo>
                <a:lnTo>
                  <a:pt x="39" y="29"/>
                </a:lnTo>
                <a:lnTo>
                  <a:pt x="39" y="10"/>
                </a:lnTo>
                <a:lnTo>
                  <a:pt x="38" y="6"/>
                </a:lnTo>
                <a:lnTo>
                  <a:pt x="37" y="2"/>
                </a:lnTo>
                <a:lnTo>
                  <a:pt x="33" y="1"/>
                </a:lnTo>
                <a:lnTo>
                  <a:pt x="29"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282" name="Freeform 280">
            <a:extLst>
              <a:ext uri="{FF2B5EF4-FFF2-40B4-BE49-F238E27FC236}">
                <a16:creationId xmlns:a16="http://schemas.microsoft.com/office/drawing/2014/main" id="{EC0A642F-38C8-4400-A602-7EB8BC303F57}"/>
              </a:ext>
            </a:extLst>
          </p:cNvPr>
          <p:cNvSpPr>
            <a:spLocks/>
          </p:cNvSpPr>
          <p:nvPr/>
        </p:nvSpPr>
        <p:spPr bwMode="auto">
          <a:xfrm>
            <a:off x="9247718" y="6159500"/>
            <a:ext cx="42333" cy="42333"/>
          </a:xfrm>
          <a:custGeom>
            <a:avLst/>
            <a:gdLst>
              <a:gd name="T0" fmla="*/ 0 w 22"/>
              <a:gd name="T1" fmla="*/ 22355 h 22"/>
              <a:gd name="T2" fmla="*/ 10432 w 22"/>
              <a:gd name="T3" fmla="*/ 32787 h 22"/>
              <a:gd name="T4" fmla="*/ 32787 w 22"/>
              <a:gd name="T5" fmla="*/ 10432 h 22"/>
              <a:gd name="T6" fmla="*/ 20864 w 22"/>
              <a:gd name="T7" fmla="*/ 0 h 22"/>
              <a:gd name="T8" fmla="*/ 0 w 22"/>
              <a:gd name="T9" fmla="*/ 22355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 h="22">
                <a:moveTo>
                  <a:pt x="0" y="15"/>
                </a:moveTo>
                <a:lnTo>
                  <a:pt x="7" y="22"/>
                </a:lnTo>
                <a:lnTo>
                  <a:pt x="22" y="7"/>
                </a:lnTo>
                <a:lnTo>
                  <a:pt x="14" y="0"/>
                </a:lnTo>
                <a:lnTo>
                  <a:pt x="0" y="15"/>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283" name="Freeform 281">
            <a:extLst>
              <a:ext uri="{FF2B5EF4-FFF2-40B4-BE49-F238E27FC236}">
                <a16:creationId xmlns:a16="http://schemas.microsoft.com/office/drawing/2014/main" id="{2960E606-71F0-42F5-B24A-32B67F45C756}"/>
              </a:ext>
            </a:extLst>
          </p:cNvPr>
          <p:cNvSpPr>
            <a:spLocks/>
          </p:cNvSpPr>
          <p:nvPr/>
        </p:nvSpPr>
        <p:spPr bwMode="auto">
          <a:xfrm>
            <a:off x="9734552" y="6076951"/>
            <a:ext cx="55033" cy="63500"/>
          </a:xfrm>
          <a:custGeom>
            <a:avLst/>
            <a:gdLst>
              <a:gd name="T0" fmla="*/ 11628 w 29"/>
              <a:gd name="T1" fmla="*/ 46837 h 29"/>
              <a:gd name="T2" fmla="*/ 30525 w 29"/>
              <a:gd name="T3" fmla="*/ 46837 h 29"/>
              <a:gd name="T4" fmla="*/ 30525 w 29"/>
              <a:gd name="T5" fmla="*/ 46837 h 29"/>
              <a:gd name="T6" fmla="*/ 34885 w 29"/>
              <a:gd name="T7" fmla="*/ 45222 h 29"/>
              <a:gd name="T8" fmla="*/ 39246 w 29"/>
              <a:gd name="T9" fmla="*/ 43607 h 29"/>
              <a:gd name="T10" fmla="*/ 40699 w 29"/>
              <a:gd name="T11" fmla="*/ 40377 h 29"/>
              <a:gd name="T12" fmla="*/ 42153 w 29"/>
              <a:gd name="T13" fmla="*/ 33916 h 29"/>
              <a:gd name="T14" fmla="*/ 42153 w 29"/>
              <a:gd name="T15" fmla="*/ 14536 h 29"/>
              <a:gd name="T16" fmla="*/ 42153 w 29"/>
              <a:gd name="T17" fmla="*/ 14536 h 29"/>
              <a:gd name="T18" fmla="*/ 40699 w 29"/>
              <a:gd name="T19" fmla="*/ 8075 h 29"/>
              <a:gd name="T20" fmla="*/ 39246 w 29"/>
              <a:gd name="T21" fmla="*/ 3230 h 29"/>
              <a:gd name="T22" fmla="*/ 34885 w 29"/>
              <a:gd name="T23" fmla="*/ 1615 h 29"/>
              <a:gd name="T24" fmla="*/ 30525 w 29"/>
              <a:gd name="T25" fmla="*/ 0 h 29"/>
              <a:gd name="T26" fmla="*/ 11628 w 29"/>
              <a:gd name="T27" fmla="*/ 0 h 29"/>
              <a:gd name="T28" fmla="*/ 11628 w 29"/>
              <a:gd name="T29" fmla="*/ 0 h 29"/>
              <a:gd name="T30" fmla="*/ 7268 w 29"/>
              <a:gd name="T31" fmla="*/ 1615 h 29"/>
              <a:gd name="T32" fmla="*/ 2907 w 29"/>
              <a:gd name="T33" fmla="*/ 3230 h 29"/>
              <a:gd name="T34" fmla="*/ 1454 w 29"/>
              <a:gd name="T35" fmla="*/ 8075 h 29"/>
              <a:gd name="T36" fmla="*/ 0 w 29"/>
              <a:gd name="T37" fmla="*/ 14536 h 29"/>
              <a:gd name="T38" fmla="*/ 0 w 29"/>
              <a:gd name="T39" fmla="*/ 33916 h 29"/>
              <a:gd name="T40" fmla="*/ 0 w 29"/>
              <a:gd name="T41" fmla="*/ 33916 h 29"/>
              <a:gd name="T42" fmla="*/ 1454 w 29"/>
              <a:gd name="T43" fmla="*/ 40377 h 29"/>
              <a:gd name="T44" fmla="*/ 2907 w 29"/>
              <a:gd name="T45" fmla="*/ 43607 h 29"/>
              <a:gd name="T46" fmla="*/ 7268 w 29"/>
              <a:gd name="T47" fmla="*/ 45222 h 29"/>
              <a:gd name="T48" fmla="*/ 11628 w 29"/>
              <a:gd name="T49" fmla="*/ 46837 h 29"/>
              <a:gd name="T50" fmla="*/ 11628 w 29"/>
              <a:gd name="T51" fmla="*/ 46837 h 2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9" h="29">
                <a:moveTo>
                  <a:pt x="8" y="29"/>
                </a:moveTo>
                <a:lnTo>
                  <a:pt x="21" y="29"/>
                </a:lnTo>
                <a:lnTo>
                  <a:pt x="24" y="28"/>
                </a:lnTo>
                <a:lnTo>
                  <a:pt x="27" y="27"/>
                </a:lnTo>
                <a:lnTo>
                  <a:pt x="28" y="25"/>
                </a:lnTo>
                <a:lnTo>
                  <a:pt x="29" y="21"/>
                </a:lnTo>
                <a:lnTo>
                  <a:pt x="29" y="9"/>
                </a:lnTo>
                <a:lnTo>
                  <a:pt x="28" y="5"/>
                </a:lnTo>
                <a:lnTo>
                  <a:pt x="27" y="2"/>
                </a:lnTo>
                <a:lnTo>
                  <a:pt x="24" y="1"/>
                </a:lnTo>
                <a:lnTo>
                  <a:pt x="21" y="0"/>
                </a:lnTo>
                <a:lnTo>
                  <a:pt x="8" y="0"/>
                </a:lnTo>
                <a:lnTo>
                  <a:pt x="5" y="1"/>
                </a:lnTo>
                <a:lnTo>
                  <a:pt x="2" y="2"/>
                </a:lnTo>
                <a:lnTo>
                  <a:pt x="1" y="5"/>
                </a:lnTo>
                <a:lnTo>
                  <a:pt x="0" y="9"/>
                </a:lnTo>
                <a:lnTo>
                  <a:pt x="0" y="21"/>
                </a:lnTo>
                <a:lnTo>
                  <a:pt x="1" y="25"/>
                </a:lnTo>
                <a:lnTo>
                  <a:pt x="2" y="27"/>
                </a:lnTo>
                <a:lnTo>
                  <a:pt x="5" y="28"/>
                </a:lnTo>
                <a:lnTo>
                  <a:pt x="8" y="2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284" name="Freeform 282">
            <a:extLst>
              <a:ext uri="{FF2B5EF4-FFF2-40B4-BE49-F238E27FC236}">
                <a16:creationId xmlns:a16="http://schemas.microsoft.com/office/drawing/2014/main" id="{C4BD15C4-82CE-4D9A-AEAC-EDB3FB782501}"/>
              </a:ext>
            </a:extLst>
          </p:cNvPr>
          <p:cNvSpPr>
            <a:spLocks/>
          </p:cNvSpPr>
          <p:nvPr/>
        </p:nvSpPr>
        <p:spPr bwMode="auto">
          <a:xfrm>
            <a:off x="9658351" y="6220885"/>
            <a:ext cx="63500" cy="63500"/>
          </a:xfrm>
          <a:custGeom>
            <a:avLst/>
            <a:gdLst>
              <a:gd name="T0" fmla="*/ 32786 w 30"/>
              <a:gd name="T1" fmla="*/ 0 h 29"/>
              <a:gd name="T2" fmla="*/ 14051 w 30"/>
              <a:gd name="T3" fmla="*/ 0 h 29"/>
              <a:gd name="T4" fmla="*/ 14051 w 30"/>
              <a:gd name="T5" fmla="*/ 0 h 29"/>
              <a:gd name="T6" fmla="*/ 7806 w 30"/>
              <a:gd name="T7" fmla="*/ 1615 h 29"/>
              <a:gd name="T8" fmla="*/ 4684 w 30"/>
              <a:gd name="T9" fmla="*/ 3230 h 29"/>
              <a:gd name="T10" fmla="*/ 1561 w 30"/>
              <a:gd name="T11" fmla="*/ 8075 h 29"/>
              <a:gd name="T12" fmla="*/ 0 w 30"/>
              <a:gd name="T13" fmla="*/ 14536 h 29"/>
              <a:gd name="T14" fmla="*/ 0 w 30"/>
              <a:gd name="T15" fmla="*/ 33916 h 29"/>
              <a:gd name="T16" fmla="*/ 0 w 30"/>
              <a:gd name="T17" fmla="*/ 33916 h 29"/>
              <a:gd name="T18" fmla="*/ 1561 w 30"/>
              <a:gd name="T19" fmla="*/ 40377 h 29"/>
              <a:gd name="T20" fmla="*/ 4684 w 30"/>
              <a:gd name="T21" fmla="*/ 43607 h 29"/>
              <a:gd name="T22" fmla="*/ 7806 w 30"/>
              <a:gd name="T23" fmla="*/ 45222 h 29"/>
              <a:gd name="T24" fmla="*/ 14051 w 30"/>
              <a:gd name="T25" fmla="*/ 46837 h 29"/>
              <a:gd name="T26" fmla="*/ 32786 w 30"/>
              <a:gd name="T27" fmla="*/ 46837 h 29"/>
              <a:gd name="T28" fmla="*/ 32786 w 30"/>
              <a:gd name="T29" fmla="*/ 46837 h 29"/>
              <a:gd name="T30" fmla="*/ 39031 w 30"/>
              <a:gd name="T31" fmla="*/ 45222 h 29"/>
              <a:gd name="T32" fmla="*/ 42153 w 30"/>
              <a:gd name="T33" fmla="*/ 43607 h 29"/>
              <a:gd name="T34" fmla="*/ 43715 w 30"/>
              <a:gd name="T35" fmla="*/ 40377 h 29"/>
              <a:gd name="T36" fmla="*/ 46837 w 30"/>
              <a:gd name="T37" fmla="*/ 33916 h 29"/>
              <a:gd name="T38" fmla="*/ 46837 w 30"/>
              <a:gd name="T39" fmla="*/ 14536 h 29"/>
              <a:gd name="T40" fmla="*/ 46837 w 30"/>
              <a:gd name="T41" fmla="*/ 14536 h 29"/>
              <a:gd name="T42" fmla="*/ 43715 w 30"/>
              <a:gd name="T43" fmla="*/ 8075 h 29"/>
              <a:gd name="T44" fmla="*/ 42153 w 30"/>
              <a:gd name="T45" fmla="*/ 3230 h 29"/>
              <a:gd name="T46" fmla="*/ 39031 w 30"/>
              <a:gd name="T47" fmla="*/ 1615 h 29"/>
              <a:gd name="T48" fmla="*/ 32786 w 30"/>
              <a:gd name="T49" fmla="*/ 0 h 29"/>
              <a:gd name="T50" fmla="*/ 32786 w 30"/>
              <a:gd name="T51" fmla="*/ 0 h 2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30" h="29">
                <a:moveTo>
                  <a:pt x="21" y="0"/>
                </a:moveTo>
                <a:lnTo>
                  <a:pt x="9" y="0"/>
                </a:lnTo>
                <a:lnTo>
                  <a:pt x="5" y="1"/>
                </a:lnTo>
                <a:lnTo>
                  <a:pt x="3" y="2"/>
                </a:lnTo>
                <a:lnTo>
                  <a:pt x="1" y="5"/>
                </a:lnTo>
                <a:lnTo>
                  <a:pt x="0" y="9"/>
                </a:lnTo>
                <a:lnTo>
                  <a:pt x="0" y="21"/>
                </a:lnTo>
                <a:lnTo>
                  <a:pt x="1" y="25"/>
                </a:lnTo>
                <a:lnTo>
                  <a:pt x="3" y="27"/>
                </a:lnTo>
                <a:lnTo>
                  <a:pt x="5" y="28"/>
                </a:lnTo>
                <a:lnTo>
                  <a:pt x="9" y="29"/>
                </a:lnTo>
                <a:lnTo>
                  <a:pt x="21" y="29"/>
                </a:lnTo>
                <a:lnTo>
                  <a:pt x="25" y="28"/>
                </a:lnTo>
                <a:lnTo>
                  <a:pt x="27" y="27"/>
                </a:lnTo>
                <a:lnTo>
                  <a:pt x="28" y="25"/>
                </a:lnTo>
                <a:lnTo>
                  <a:pt x="30" y="21"/>
                </a:lnTo>
                <a:lnTo>
                  <a:pt x="30" y="9"/>
                </a:lnTo>
                <a:lnTo>
                  <a:pt x="28" y="5"/>
                </a:lnTo>
                <a:lnTo>
                  <a:pt x="27" y="2"/>
                </a:lnTo>
                <a:lnTo>
                  <a:pt x="25" y="1"/>
                </a:lnTo>
                <a:lnTo>
                  <a:pt x="21"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285" name="Freeform 283">
            <a:extLst>
              <a:ext uri="{FF2B5EF4-FFF2-40B4-BE49-F238E27FC236}">
                <a16:creationId xmlns:a16="http://schemas.microsoft.com/office/drawing/2014/main" id="{B1BD0259-4C8B-4540-B633-5621AA6E6F7F}"/>
              </a:ext>
            </a:extLst>
          </p:cNvPr>
          <p:cNvSpPr>
            <a:spLocks/>
          </p:cNvSpPr>
          <p:nvPr/>
        </p:nvSpPr>
        <p:spPr bwMode="auto">
          <a:xfrm>
            <a:off x="9802285" y="6220885"/>
            <a:ext cx="63500" cy="63500"/>
          </a:xfrm>
          <a:custGeom>
            <a:avLst/>
            <a:gdLst>
              <a:gd name="T0" fmla="*/ 32786 w 30"/>
              <a:gd name="T1" fmla="*/ 0 h 29"/>
              <a:gd name="T2" fmla="*/ 14051 w 30"/>
              <a:gd name="T3" fmla="*/ 0 h 29"/>
              <a:gd name="T4" fmla="*/ 14051 w 30"/>
              <a:gd name="T5" fmla="*/ 0 h 29"/>
              <a:gd name="T6" fmla="*/ 7806 w 30"/>
              <a:gd name="T7" fmla="*/ 1615 h 29"/>
              <a:gd name="T8" fmla="*/ 4684 w 30"/>
              <a:gd name="T9" fmla="*/ 3230 h 29"/>
              <a:gd name="T10" fmla="*/ 1561 w 30"/>
              <a:gd name="T11" fmla="*/ 8075 h 29"/>
              <a:gd name="T12" fmla="*/ 0 w 30"/>
              <a:gd name="T13" fmla="*/ 14536 h 29"/>
              <a:gd name="T14" fmla="*/ 0 w 30"/>
              <a:gd name="T15" fmla="*/ 33916 h 29"/>
              <a:gd name="T16" fmla="*/ 0 w 30"/>
              <a:gd name="T17" fmla="*/ 33916 h 29"/>
              <a:gd name="T18" fmla="*/ 1561 w 30"/>
              <a:gd name="T19" fmla="*/ 40377 h 29"/>
              <a:gd name="T20" fmla="*/ 4684 w 30"/>
              <a:gd name="T21" fmla="*/ 43607 h 29"/>
              <a:gd name="T22" fmla="*/ 7806 w 30"/>
              <a:gd name="T23" fmla="*/ 45222 h 29"/>
              <a:gd name="T24" fmla="*/ 14051 w 30"/>
              <a:gd name="T25" fmla="*/ 46837 h 29"/>
              <a:gd name="T26" fmla="*/ 32786 w 30"/>
              <a:gd name="T27" fmla="*/ 46837 h 29"/>
              <a:gd name="T28" fmla="*/ 32786 w 30"/>
              <a:gd name="T29" fmla="*/ 46837 h 29"/>
              <a:gd name="T30" fmla="*/ 39031 w 30"/>
              <a:gd name="T31" fmla="*/ 45222 h 29"/>
              <a:gd name="T32" fmla="*/ 42153 w 30"/>
              <a:gd name="T33" fmla="*/ 43607 h 29"/>
              <a:gd name="T34" fmla="*/ 45276 w 30"/>
              <a:gd name="T35" fmla="*/ 40377 h 29"/>
              <a:gd name="T36" fmla="*/ 46837 w 30"/>
              <a:gd name="T37" fmla="*/ 33916 h 29"/>
              <a:gd name="T38" fmla="*/ 46837 w 30"/>
              <a:gd name="T39" fmla="*/ 14536 h 29"/>
              <a:gd name="T40" fmla="*/ 46837 w 30"/>
              <a:gd name="T41" fmla="*/ 14536 h 29"/>
              <a:gd name="T42" fmla="*/ 45276 w 30"/>
              <a:gd name="T43" fmla="*/ 8075 h 29"/>
              <a:gd name="T44" fmla="*/ 42153 w 30"/>
              <a:gd name="T45" fmla="*/ 3230 h 29"/>
              <a:gd name="T46" fmla="*/ 39031 w 30"/>
              <a:gd name="T47" fmla="*/ 1615 h 29"/>
              <a:gd name="T48" fmla="*/ 32786 w 30"/>
              <a:gd name="T49" fmla="*/ 0 h 29"/>
              <a:gd name="T50" fmla="*/ 32786 w 30"/>
              <a:gd name="T51" fmla="*/ 0 h 2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30" h="29">
                <a:moveTo>
                  <a:pt x="21" y="0"/>
                </a:moveTo>
                <a:lnTo>
                  <a:pt x="9" y="0"/>
                </a:lnTo>
                <a:lnTo>
                  <a:pt x="5" y="1"/>
                </a:lnTo>
                <a:lnTo>
                  <a:pt x="3" y="2"/>
                </a:lnTo>
                <a:lnTo>
                  <a:pt x="1" y="5"/>
                </a:lnTo>
                <a:lnTo>
                  <a:pt x="0" y="9"/>
                </a:lnTo>
                <a:lnTo>
                  <a:pt x="0" y="21"/>
                </a:lnTo>
                <a:lnTo>
                  <a:pt x="1" y="25"/>
                </a:lnTo>
                <a:lnTo>
                  <a:pt x="3" y="27"/>
                </a:lnTo>
                <a:lnTo>
                  <a:pt x="5" y="28"/>
                </a:lnTo>
                <a:lnTo>
                  <a:pt x="9" y="29"/>
                </a:lnTo>
                <a:lnTo>
                  <a:pt x="21" y="29"/>
                </a:lnTo>
                <a:lnTo>
                  <a:pt x="25" y="28"/>
                </a:lnTo>
                <a:lnTo>
                  <a:pt x="27" y="27"/>
                </a:lnTo>
                <a:lnTo>
                  <a:pt x="29" y="25"/>
                </a:lnTo>
                <a:lnTo>
                  <a:pt x="30" y="21"/>
                </a:lnTo>
                <a:lnTo>
                  <a:pt x="30" y="9"/>
                </a:lnTo>
                <a:lnTo>
                  <a:pt x="29" y="5"/>
                </a:lnTo>
                <a:lnTo>
                  <a:pt x="27" y="2"/>
                </a:lnTo>
                <a:lnTo>
                  <a:pt x="25" y="1"/>
                </a:lnTo>
                <a:lnTo>
                  <a:pt x="21"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286" name="Freeform 284">
            <a:extLst>
              <a:ext uri="{FF2B5EF4-FFF2-40B4-BE49-F238E27FC236}">
                <a16:creationId xmlns:a16="http://schemas.microsoft.com/office/drawing/2014/main" id="{B98A130C-E096-470F-B9BB-EA51B8C47530}"/>
              </a:ext>
            </a:extLst>
          </p:cNvPr>
          <p:cNvSpPr>
            <a:spLocks/>
          </p:cNvSpPr>
          <p:nvPr/>
        </p:nvSpPr>
        <p:spPr bwMode="auto">
          <a:xfrm>
            <a:off x="9702800" y="6146800"/>
            <a:ext cx="50800" cy="67733"/>
          </a:xfrm>
          <a:custGeom>
            <a:avLst/>
            <a:gdLst>
              <a:gd name="T0" fmla="*/ 37468 w 24"/>
              <a:gd name="T1" fmla="*/ 7577 h 34"/>
              <a:gd name="T2" fmla="*/ 23418 w 24"/>
              <a:gd name="T3" fmla="*/ 0 h 34"/>
              <a:gd name="T4" fmla="*/ 0 w 24"/>
              <a:gd name="T5" fmla="*/ 45460 h 34"/>
              <a:gd name="T6" fmla="*/ 15612 w 24"/>
              <a:gd name="T7" fmla="*/ 51521 h 34"/>
              <a:gd name="T8" fmla="*/ 37468 w 24"/>
              <a:gd name="T9" fmla="*/ 7577 h 3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34">
                <a:moveTo>
                  <a:pt x="24" y="5"/>
                </a:moveTo>
                <a:lnTo>
                  <a:pt x="15" y="0"/>
                </a:lnTo>
                <a:lnTo>
                  <a:pt x="0" y="30"/>
                </a:lnTo>
                <a:lnTo>
                  <a:pt x="10" y="34"/>
                </a:lnTo>
                <a:lnTo>
                  <a:pt x="24" y="5"/>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287" name="Freeform 285">
            <a:extLst>
              <a:ext uri="{FF2B5EF4-FFF2-40B4-BE49-F238E27FC236}">
                <a16:creationId xmlns:a16="http://schemas.microsoft.com/office/drawing/2014/main" id="{11F2213E-D81D-4D34-AE15-55C40E5B43F4}"/>
              </a:ext>
            </a:extLst>
          </p:cNvPr>
          <p:cNvSpPr>
            <a:spLocks/>
          </p:cNvSpPr>
          <p:nvPr/>
        </p:nvSpPr>
        <p:spPr bwMode="auto">
          <a:xfrm>
            <a:off x="9770533" y="6146800"/>
            <a:ext cx="50800" cy="67733"/>
          </a:xfrm>
          <a:custGeom>
            <a:avLst/>
            <a:gdLst>
              <a:gd name="T0" fmla="*/ 0 w 25"/>
              <a:gd name="T1" fmla="*/ 7577 h 34"/>
              <a:gd name="T2" fmla="*/ 22481 w 25"/>
              <a:gd name="T3" fmla="*/ 51521 h 34"/>
              <a:gd name="T4" fmla="*/ 37468 w 25"/>
              <a:gd name="T5" fmla="*/ 45460 h 34"/>
              <a:gd name="T6" fmla="*/ 14987 w 25"/>
              <a:gd name="T7" fmla="*/ 0 h 34"/>
              <a:gd name="T8" fmla="*/ 0 w 25"/>
              <a:gd name="T9" fmla="*/ 7577 h 3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34">
                <a:moveTo>
                  <a:pt x="0" y="5"/>
                </a:moveTo>
                <a:lnTo>
                  <a:pt x="15" y="34"/>
                </a:lnTo>
                <a:lnTo>
                  <a:pt x="25" y="30"/>
                </a:lnTo>
                <a:lnTo>
                  <a:pt x="10" y="0"/>
                </a:lnTo>
                <a:lnTo>
                  <a:pt x="0" y="5"/>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288" name="Rectangle 286">
            <a:extLst>
              <a:ext uri="{FF2B5EF4-FFF2-40B4-BE49-F238E27FC236}">
                <a16:creationId xmlns:a16="http://schemas.microsoft.com/office/drawing/2014/main" id="{4E199F66-7195-4AE6-8A5E-D6EC5669FD3A}"/>
              </a:ext>
            </a:extLst>
          </p:cNvPr>
          <p:cNvSpPr>
            <a:spLocks noChangeArrowheads="1"/>
          </p:cNvSpPr>
          <p:nvPr/>
        </p:nvSpPr>
        <p:spPr bwMode="auto">
          <a:xfrm>
            <a:off x="9740900" y="6246285"/>
            <a:ext cx="42333" cy="19049"/>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Karla"/>
              </a:defRPr>
            </a:lvl1pPr>
            <a:lvl2pPr marL="742950" indent="-285750">
              <a:defRPr>
                <a:solidFill>
                  <a:schemeClr val="tx1"/>
                </a:solidFill>
                <a:latin typeface="Karla"/>
              </a:defRPr>
            </a:lvl2pPr>
            <a:lvl3pPr marL="1143000" indent="-228600">
              <a:defRPr>
                <a:solidFill>
                  <a:schemeClr val="tx1"/>
                </a:solidFill>
                <a:latin typeface="Karla"/>
              </a:defRPr>
            </a:lvl3pPr>
            <a:lvl4pPr marL="1600200" indent="-228600">
              <a:defRPr>
                <a:solidFill>
                  <a:schemeClr val="tx1"/>
                </a:solidFill>
                <a:latin typeface="Karla"/>
              </a:defRPr>
            </a:lvl4pPr>
            <a:lvl5pPr marL="2057400" indent="-228600">
              <a:defRPr>
                <a:solidFill>
                  <a:schemeClr val="tx1"/>
                </a:solidFill>
                <a:latin typeface="Karla"/>
              </a:defRPr>
            </a:lvl5pPr>
            <a:lvl6pPr marL="2514600" indent="-228600" defTabSz="457200" fontAlgn="base">
              <a:spcBef>
                <a:spcPct val="0"/>
              </a:spcBef>
              <a:spcAft>
                <a:spcPct val="0"/>
              </a:spcAft>
              <a:defRPr>
                <a:solidFill>
                  <a:schemeClr val="tx1"/>
                </a:solidFill>
                <a:latin typeface="Karla"/>
              </a:defRPr>
            </a:lvl6pPr>
            <a:lvl7pPr marL="2971800" indent="-228600" defTabSz="457200" fontAlgn="base">
              <a:spcBef>
                <a:spcPct val="0"/>
              </a:spcBef>
              <a:spcAft>
                <a:spcPct val="0"/>
              </a:spcAft>
              <a:defRPr>
                <a:solidFill>
                  <a:schemeClr val="tx1"/>
                </a:solidFill>
                <a:latin typeface="Karla"/>
              </a:defRPr>
            </a:lvl7pPr>
            <a:lvl8pPr marL="3429000" indent="-228600" defTabSz="457200" fontAlgn="base">
              <a:spcBef>
                <a:spcPct val="0"/>
              </a:spcBef>
              <a:spcAft>
                <a:spcPct val="0"/>
              </a:spcAft>
              <a:defRPr>
                <a:solidFill>
                  <a:schemeClr val="tx1"/>
                </a:solidFill>
                <a:latin typeface="Karla"/>
              </a:defRPr>
            </a:lvl8pPr>
            <a:lvl9pPr marL="3886200" indent="-228600" defTabSz="457200" fontAlgn="base">
              <a:spcBef>
                <a:spcPct val="0"/>
              </a:spcBef>
              <a:spcAft>
                <a:spcPct val="0"/>
              </a:spcAft>
              <a:defRPr>
                <a:solidFill>
                  <a:schemeClr val="tx1"/>
                </a:solidFill>
                <a:latin typeface="Karla"/>
              </a:defRPr>
            </a:lvl9pPr>
          </a:lstStyle>
          <a:p>
            <a:pPr eaLnBrk="1" hangingPunct="1"/>
            <a:endParaRPr lang="en-US" altLang="en-US" sz="2400" dirty="0">
              <a:latin typeface="Montserrat Light" panose="00000400000000000000" pitchFamily="2" charset="0"/>
            </a:endParaRPr>
          </a:p>
        </p:txBody>
      </p:sp>
      <p:sp>
        <p:nvSpPr>
          <p:cNvPr id="289" name="Freeform 288">
            <a:extLst>
              <a:ext uri="{FF2B5EF4-FFF2-40B4-BE49-F238E27FC236}">
                <a16:creationId xmlns:a16="http://schemas.microsoft.com/office/drawing/2014/main" id="{FE23425C-5FFC-44E3-B275-D751139B9A4F}"/>
              </a:ext>
            </a:extLst>
          </p:cNvPr>
          <p:cNvSpPr>
            <a:spLocks/>
          </p:cNvSpPr>
          <p:nvPr/>
        </p:nvSpPr>
        <p:spPr bwMode="auto">
          <a:xfrm>
            <a:off x="11140017" y="6076951"/>
            <a:ext cx="141816" cy="143933"/>
          </a:xfrm>
          <a:custGeom>
            <a:avLst/>
            <a:gdLst>
              <a:gd name="T0" fmla="*/ 107724 w 70"/>
              <a:gd name="T1" fmla="*/ 92112 h 69"/>
              <a:gd name="T2" fmla="*/ 107724 w 70"/>
              <a:gd name="T3" fmla="*/ 15612 h 69"/>
              <a:gd name="T4" fmla="*/ 107724 w 70"/>
              <a:gd name="T5" fmla="*/ 15612 h 69"/>
              <a:gd name="T6" fmla="*/ 104646 w 70"/>
              <a:gd name="T7" fmla="*/ 9367 h 69"/>
              <a:gd name="T8" fmla="*/ 103107 w 70"/>
              <a:gd name="T9" fmla="*/ 3122 h 69"/>
              <a:gd name="T10" fmla="*/ 96952 w 70"/>
              <a:gd name="T11" fmla="*/ 1561 h 69"/>
              <a:gd name="T12" fmla="*/ 92335 w 70"/>
              <a:gd name="T13" fmla="*/ 0 h 69"/>
              <a:gd name="T14" fmla="*/ 15389 w 70"/>
              <a:gd name="T15" fmla="*/ 0 h 69"/>
              <a:gd name="T16" fmla="*/ 15389 w 70"/>
              <a:gd name="T17" fmla="*/ 0 h 69"/>
              <a:gd name="T18" fmla="*/ 10772 w 70"/>
              <a:gd name="T19" fmla="*/ 1561 h 69"/>
              <a:gd name="T20" fmla="*/ 4617 w 70"/>
              <a:gd name="T21" fmla="*/ 3122 h 69"/>
              <a:gd name="T22" fmla="*/ 3078 w 70"/>
              <a:gd name="T23" fmla="*/ 9367 h 69"/>
              <a:gd name="T24" fmla="*/ 0 w 70"/>
              <a:gd name="T25" fmla="*/ 15612 h 69"/>
              <a:gd name="T26" fmla="*/ 0 w 70"/>
              <a:gd name="T27" fmla="*/ 92112 h 69"/>
              <a:gd name="T28" fmla="*/ 0 w 70"/>
              <a:gd name="T29" fmla="*/ 92112 h 69"/>
              <a:gd name="T30" fmla="*/ 3078 w 70"/>
              <a:gd name="T31" fmla="*/ 98357 h 69"/>
              <a:gd name="T32" fmla="*/ 4617 w 70"/>
              <a:gd name="T33" fmla="*/ 103040 h 69"/>
              <a:gd name="T34" fmla="*/ 10772 w 70"/>
              <a:gd name="T35" fmla="*/ 106163 h 69"/>
              <a:gd name="T36" fmla="*/ 15389 w 70"/>
              <a:gd name="T37" fmla="*/ 107724 h 69"/>
              <a:gd name="T38" fmla="*/ 92335 w 70"/>
              <a:gd name="T39" fmla="*/ 107724 h 69"/>
              <a:gd name="T40" fmla="*/ 92335 w 70"/>
              <a:gd name="T41" fmla="*/ 107724 h 69"/>
              <a:gd name="T42" fmla="*/ 96952 w 70"/>
              <a:gd name="T43" fmla="*/ 106163 h 69"/>
              <a:gd name="T44" fmla="*/ 103107 w 70"/>
              <a:gd name="T45" fmla="*/ 103040 h 69"/>
              <a:gd name="T46" fmla="*/ 104646 w 70"/>
              <a:gd name="T47" fmla="*/ 98357 h 69"/>
              <a:gd name="T48" fmla="*/ 107724 w 70"/>
              <a:gd name="T49" fmla="*/ 92112 h 69"/>
              <a:gd name="T50" fmla="*/ 107724 w 70"/>
              <a:gd name="T51" fmla="*/ 92112 h 6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0" h="69">
                <a:moveTo>
                  <a:pt x="70" y="59"/>
                </a:moveTo>
                <a:lnTo>
                  <a:pt x="70" y="10"/>
                </a:lnTo>
                <a:lnTo>
                  <a:pt x="68" y="6"/>
                </a:lnTo>
                <a:lnTo>
                  <a:pt x="67" y="2"/>
                </a:lnTo>
                <a:lnTo>
                  <a:pt x="63" y="1"/>
                </a:lnTo>
                <a:lnTo>
                  <a:pt x="60" y="0"/>
                </a:lnTo>
                <a:lnTo>
                  <a:pt x="10" y="0"/>
                </a:lnTo>
                <a:lnTo>
                  <a:pt x="7" y="1"/>
                </a:lnTo>
                <a:lnTo>
                  <a:pt x="3" y="2"/>
                </a:lnTo>
                <a:lnTo>
                  <a:pt x="2" y="6"/>
                </a:lnTo>
                <a:lnTo>
                  <a:pt x="0" y="10"/>
                </a:lnTo>
                <a:lnTo>
                  <a:pt x="0" y="59"/>
                </a:lnTo>
                <a:lnTo>
                  <a:pt x="2" y="63"/>
                </a:lnTo>
                <a:lnTo>
                  <a:pt x="3" y="66"/>
                </a:lnTo>
                <a:lnTo>
                  <a:pt x="7" y="68"/>
                </a:lnTo>
                <a:lnTo>
                  <a:pt x="10" y="69"/>
                </a:lnTo>
                <a:lnTo>
                  <a:pt x="60" y="69"/>
                </a:lnTo>
                <a:lnTo>
                  <a:pt x="63" y="68"/>
                </a:lnTo>
                <a:lnTo>
                  <a:pt x="67" y="66"/>
                </a:lnTo>
                <a:lnTo>
                  <a:pt x="68" y="63"/>
                </a:lnTo>
                <a:lnTo>
                  <a:pt x="70" y="5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290" name="Freeform 289">
            <a:extLst>
              <a:ext uri="{FF2B5EF4-FFF2-40B4-BE49-F238E27FC236}">
                <a16:creationId xmlns:a16="http://schemas.microsoft.com/office/drawing/2014/main" id="{8CFEEEAF-97A4-4C29-88FC-981EC81E65FC}"/>
              </a:ext>
            </a:extLst>
          </p:cNvPr>
          <p:cNvSpPr>
            <a:spLocks/>
          </p:cNvSpPr>
          <p:nvPr/>
        </p:nvSpPr>
        <p:spPr bwMode="auto">
          <a:xfrm>
            <a:off x="11201400" y="6140451"/>
            <a:ext cx="143933" cy="143933"/>
          </a:xfrm>
          <a:custGeom>
            <a:avLst/>
            <a:gdLst>
              <a:gd name="T0" fmla="*/ 92112 w 69"/>
              <a:gd name="T1" fmla="*/ 0 h 69"/>
              <a:gd name="T2" fmla="*/ 68694 w 69"/>
              <a:gd name="T3" fmla="*/ 0 h 69"/>
              <a:gd name="T4" fmla="*/ 68694 w 69"/>
              <a:gd name="T5" fmla="*/ 15612 h 69"/>
              <a:gd name="T6" fmla="*/ 92112 w 69"/>
              <a:gd name="T7" fmla="*/ 15612 h 69"/>
              <a:gd name="T8" fmla="*/ 92112 w 69"/>
              <a:gd name="T9" fmla="*/ 93673 h 69"/>
              <a:gd name="T10" fmla="*/ 15612 w 69"/>
              <a:gd name="T11" fmla="*/ 93673 h 69"/>
              <a:gd name="T12" fmla="*/ 15612 w 69"/>
              <a:gd name="T13" fmla="*/ 70255 h 69"/>
              <a:gd name="T14" fmla="*/ 0 w 69"/>
              <a:gd name="T15" fmla="*/ 70255 h 69"/>
              <a:gd name="T16" fmla="*/ 0 w 69"/>
              <a:gd name="T17" fmla="*/ 93673 h 69"/>
              <a:gd name="T18" fmla="*/ 0 w 69"/>
              <a:gd name="T19" fmla="*/ 93673 h 69"/>
              <a:gd name="T20" fmla="*/ 1561 w 69"/>
              <a:gd name="T21" fmla="*/ 98357 h 69"/>
              <a:gd name="T22" fmla="*/ 4684 w 69"/>
              <a:gd name="T23" fmla="*/ 104602 h 69"/>
              <a:gd name="T24" fmla="*/ 9367 w 69"/>
              <a:gd name="T25" fmla="*/ 106163 h 69"/>
              <a:gd name="T26" fmla="*/ 15612 w 69"/>
              <a:gd name="T27" fmla="*/ 107724 h 69"/>
              <a:gd name="T28" fmla="*/ 92112 w 69"/>
              <a:gd name="T29" fmla="*/ 107724 h 69"/>
              <a:gd name="T30" fmla="*/ 92112 w 69"/>
              <a:gd name="T31" fmla="*/ 107724 h 69"/>
              <a:gd name="T32" fmla="*/ 98357 w 69"/>
              <a:gd name="T33" fmla="*/ 106163 h 69"/>
              <a:gd name="T34" fmla="*/ 104602 w 69"/>
              <a:gd name="T35" fmla="*/ 104602 h 69"/>
              <a:gd name="T36" fmla="*/ 106163 w 69"/>
              <a:gd name="T37" fmla="*/ 98357 h 69"/>
              <a:gd name="T38" fmla="*/ 107724 w 69"/>
              <a:gd name="T39" fmla="*/ 93673 h 69"/>
              <a:gd name="T40" fmla="*/ 107724 w 69"/>
              <a:gd name="T41" fmla="*/ 15612 h 69"/>
              <a:gd name="T42" fmla="*/ 107724 w 69"/>
              <a:gd name="T43" fmla="*/ 15612 h 69"/>
              <a:gd name="T44" fmla="*/ 106163 w 69"/>
              <a:gd name="T45" fmla="*/ 10929 h 69"/>
              <a:gd name="T46" fmla="*/ 104602 w 69"/>
              <a:gd name="T47" fmla="*/ 4684 h 69"/>
              <a:gd name="T48" fmla="*/ 98357 w 69"/>
              <a:gd name="T49" fmla="*/ 3122 h 69"/>
              <a:gd name="T50" fmla="*/ 92112 w 69"/>
              <a:gd name="T51" fmla="*/ 0 h 69"/>
              <a:gd name="T52" fmla="*/ 92112 w 69"/>
              <a:gd name="T53" fmla="*/ 0 h 6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69" h="69">
                <a:moveTo>
                  <a:pt x="59" y="0"/>
                </a:moveTo>
                <a:lnTo>
                  <a:pt x="44" y="0"/>
                </a:lnTo>
                <a:lnTo>
                  <a:pt x="44" y="10"/>
                </a:lnTo>
                <a:lnTo>
                  <a:pt x="59" y="10"/>
                </a:lnTo>
                <a:lnTo>
                  <a:pt x="59" y="60"/>
                </a:lnTo>
                <a:lnTo>
                  <a:pt x="10" y="60"/>
                </a:lnTo>
                <a:lnTo>
                  <a:pt x="10" y="45"/>
                </a:lnTo>
                <a:lnTo>
                  <a:pt x="0" y="45"/>
                </a:lnTo>
                <a:lnTo>
                  <a:pt x="0" y="60"/>
                </a:lnTo>
                <a:lnTo>
                  <a:pt x="1" y="63"/>
                </a:lnTo>
                <a:lnTo>
                  <a:pt x="3" y="67"/>
                </a:lnTo>
                <a:lnTo>
                  <a:pt x="6" y="68"/>
                </a:lnTo>
                <a:lnTo>
                  <a:pt x="10" y="69"/>
                </a:lnTo>
                <a:lnTo>
                  <a:pt x="59" y="69"/>
                </a:lnTo>
                <a:lnTo>
                  <a:pt x="63" y="68"/>
                </a:lnTo>
                <a:lnTo>
                  <a:pt x="67" y="67"/>
                </a:lnTo>
                <a:lnTo>
                  <a:pt x="68" y="63"/>
                </a:lnTo>
                <a:lnTo>
                  <a:pt x="69" y="60"/>
                </a:lnTo>
                <a:lnTo>
                  <a:pt x="69" y="10"/>
                </a:lnTo>
                <a:lnTo>
                  <a:pt x="68" y="7"/>
                </a:lnTo>
                <a:lnTo>
                  <a:pt x="67" y="3"/>
                </a:lnTo>
                <a:lnTo>
                  <a:pt x="63" y="2"/>
                </a:lnTo>
                <a:lnTo>
                  <a:pt x="59"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291" name="Freeform 290">
            <a:extLst>
              <a:ext uri="{FF2B5EF4-FFF2-40B4-BE49-F238E27FC236}">
                <a16:creationId xmlns:a16="http://schemas.microsoft.com/office/drawing/2014/main" id="{B950FB11-0C6A-4615-AAAA-86810F12C44F}"/>
              </a:ext>
            </a:extLst>
          </p:cNvPr>
          <p:cNvSpPr>
            <a:spLocks/>
          </p:cNvSpPr>
          <p:nvPr/>
        </p:nvSpPr>
        <p:spPr bwMode="auto">
          <a:xfrm>
            <a:off x="10708218" y="6140451"/>
            <a:ext cx="143933" cy="143933"/>
          </a:xfrm>
          <a:custGeom>
            <a:avLst/>
            <a:gdLst>
              <a:gd name="T0" fmla="*/ 92112 w 69"/>
              <a:gd name="T1" fmla="*/ 0 h 69"/>
              <a:gd name="T2" fmla="*/ 15612 w 69"/>
              <a:gd name="T3" fmla="*/ 0 h 69"/>
              <a:gd name="T4" fmla="*/ 15612 w 69"/>
              <a:gd name="T5" fmla="*/ 0 h 69"/>
              <a:gd name="T6" fmla="*/ 9367 w 69"/>
              <a:gd name="T7" fmla="*/ 3122 h 69"/>
              <a:gd name="T8" fmla="*/ 4684 w 69"/>
              <a:gd name="T9" fmla="*/ 4684 h 69"/>
              <a:gd name="T10" fmla="*/ 3122 w 69"/>
              <a:gd name="T11" fmla="*/ 10929 h 69"/>
              <a:gd name="T12" fmla="*/ 0 w 69"/>
              <a:gd name="T13" fmla="*/ 15612 h 69"/>
              <a:gd name="T14" fmla="*/ 0 w 69"/>
              <a:gd name="T15" fmla="*/ 93673 h 69"/>
              <a:gd name="T16" fmla="*/ 0 w 69"/>
              <a:gd name="T17" fmla="*/ 93673 h 69"/>
              <a:gd name="T18" fmla="*/ 3122 w 69"/>
              <a:gd name="T19" fmla="*/ 98357 h 69"/>
              <a:gd name="T20" fmla="*/ 4684 w 69"/>
              <a:gd name="T21" fmla="*/ 104602 h 69"/>
              <a:gd name="T22" fmla="*/ 9367 w 69"/>
              <a:gd name="T23" fmla="*/ 106163 h 69"/>
              <a:gd name="T24" fmla="*/ 15612 w 69"/>
              <a:gd name="T25" fmla="*/ 107724 h 69"/>
              <a:gd name="T26" fmla="*/ 92112 w 69"/>
              <a:gd name="T27" fmla="*/ 107724 h 69"/>
              <a:gd name="T28" fmla="*/ 92112 w 69"/>
              <a:gd name="T29" fmla="*/ 107724 h 69"/>
              <a:gd name="T30" fmla="*/ 98357 w 69"/>
              <a:gd name="T31" fmla="*/ 106163 h 69"/>
              <a:gd name="T32" fmla="*/ 104602 w 69"/>
              <a:gd name="T33" fmla="*/ 104602 h 69"/>
              <a:gd name="T34" fmla="*/ 106163 w 69"/>
              <a:gd name="T35" fmla="*/ 98357 h 69"/>
              <a:gd name="T36" fmla="*/ 107724 w 69"/>
              <a:gd name="T37" fmla="*/ 93673 h 69"/>
              <a:gd name="T38" fmla="*/ 107724 w 69"/>
              <a:gd name="T39" fmla="*/ 15612 h 69"/>
              <a:gd name="T40" fmla="*/ 107724 w 69"/>
              <a:gd name="T41" fmla="*/ 15612 h 69"/>
              <a:gd name="T42" fmla="*/ 106163 w 69"/>
              <a:gd name="T43" fmla="*/ 10929 h 69"/>
              <a:gd name="T44" fmla="*/ 104602 w 69"/>
              <a:gd name="T45" fmla="*/ 4684 h 69"/>
              <a:gd name="T46" fmla="*/ 98357 w 69"/>
              <a:gd name="T47" fmla="*/ 3122 h 69"/>
              <a:gd name="T48" fmla="*/ 92112 w 69"/>
              <a:gd name="T49" fmla="*/ 0 h 69"/>
              <a:gd name="T50" fmla="*/ 92112 w 69"/>
              <a:gd name="T51" fmla="*/ 0 h 6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69" h="69">
                <a:moveTo>
                  <a:pt x="59" y="0"/>
                </a:moveTo>
                <a:lnTo>
                  <a:pt x="10" y="0"/>
                </a:lnTo>
                <a:lnTo>
                  <a:pt x="6" y="2"/>
                </a:lnTo>
                <a:lnTo>
                  <a:pt x="3" y="3"/>
                </a:lnTo>
                <a:lnTo>
                  <a:pt x="2" y="7"/>
                </a:lnTo>
                <a:lnTo>
                  <a:pt x="0" y="10"/>
                </a:lnTo>
                <a:lnTo>
                  <a:pt x="0" y="60"/>
                </a:lnTo>
                <a:lnTo>
                  <a:pt x="2" y="63"/>
                </a:lnTo>
                <a:lnTo>
                  <a:pt x="3" y="67"/>
                </a:lnTo>
                <a:lnTo>
                  <a:pt x="6" y="68"/>
                </a:lnTo>
                <a:lnTo>
                  <a:pt x="10" y="69"/>
                </a:lnTo>
                <a:lnTo>
                  <a:pt x="59" y="69"/>
                </a:lnTo>
                <a:lnTo>
                  <a:pt x="63" y="68"/>
                </a:lnTo>
                <a:lnTo>
                  <a:pt x="67" y="67"/>
                </a:lnTo>
                <a:lnTo>
                  <a:pt x="68" y="63"/>
                </a:lnTo>
                <a:lnTo>
                  <a:pt x="69" y="60"/>
                </a:lnTo>
                <a:lnTo>
                  <a:pt x="69" y="10"/>
                </a:lnTo>
                <a:lnTo>
                  <a:pt x="68" y="7"/>
                </a:lnTo>
                <a:lnTo>
                  <a:pt x="67" y="3"/>
                </a:lnTo>
                <a:lnTo>
                  <a:pt x="63" y="2"/>
                </a:lnTo>
                <a:lnTo>
                  <a:pt x="59"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292" name="Freeform 291">
            <a:extLst>
              <a:ext uri="{FF2B5EF4-FFF2-40B4-BE49-F238E27FC236}">
                <a16:creationId xmlns:a16="http://schemas.microsoft.com/office/drawing/2014/main" id="{2044DCB5-6956-48A9-8423-07072CB427F1}"/>
              </a:ext>
            </a:extLst>
          </p:cNvPr>
          <p:cNvSpPr>
            <a:spLocks/>
          </p:cNvSpPr>
          <p:nvPr/>
        </p:nvSpPr>
        <p:spPr bwMode="auto">
          <a:xfrm>
            <a:off x="10644718" y="6076951"/>
            <a:ext cx="143933" cy="143933"/>
          </a:xfrm>
          <a:custGeom>
            <a:avLst/>
            <a:gdLst>
              <a:gd name="T0" fmla="*/ 15612 w 69"/>
              <a:gd name="T1" fmla="*/ 15612 h 69"/>
              <a:gd name="T2" fmla="*/ 92112 w 69"/>
              <a:gd name="T3" fmla="*/ 15612 h 69"/>
              <a:gd name="T4" fmla="*/ 92112 w 69"/>
              <a:gd name="T5" fmla="*/ 39030 h 69"/>
              <a:gd name="T6" fmla="*/ 107724 w 69"/>
              <a:gd name="T7" fmla="*/ 39030 h 69"/>
              <a:gd name="T8" fmla="*/ 107724 w 69"/>
              <a:gd name="T9" fmla="*/ 15612 h 69"/>
              <a:gd name="T10" fmla="*/ 107724 w 69"/>
              <a:gd name="T11" fmla="*/ 15612 h 69"/>
              <a:gd name="T12" fmla="*/ 106163 w 69"/>
              <a:gd name="T13" fmla="*/ 9367 h 69"/>
              <a:gd name="T14" fmla="*/ 103040 w 69"/>
              <a:gd name="T15" fmla="*/ 3122 h 69"/>
              <a:gd name="T16" fmla="*/ 98357 w 69"/>
              <a:gd name="T17" fmla="*/ 1561 h 69"/>
              <a:gd name="T18" fmla="*/ 92112 w 69"/>
              <a:gd name="T19" fmla="*/ 0 h 69"/>
              <a:gd name="T20" fmla="*/ 15612 w 69"/>
              <a:gd name="T21" fmla="*/ 0 h 69"/>
              <a:gd name="T22" fmla="*/ 15612 w 69"/>
              <a:gd name="T23" fmla="*/ 0 h 69"/>
              <a:gd name="T24" fmla="*/ 9367 w 69"/>
              <a:gd name="T25" fmla="*/ 1561 h 69"/>
              <a:gd name="T26" fmla="*/ 3122 w 69"/>
              <a:gd name="T27" fmla="*/ 3122 h 69"/>
              <a:gd name="T28" fmla="*/ 1561 w 69"/>
              <a:gd name="T29" fmla="*/ 9367 h 69"/>
              <a:gd name="T30" fmla="*/ 0 w 69"/>
              <a:gd name="T31" fmla="*/ 15612 h 69"/>
              <a:gd name="T32" fmla="*/ 0 w 69"/>
              <a:gd name="T33" fmla="*/ 92112 h 69"/>
              <a:gd name="T34" fmla="*/ 0 w 69"/>
              <a:gd name="T35" fmla="*/ 92112 h 69"/>
              <a:gd name="T36" fmla="*/ 1561 w 69"/>
              <a:gd name="T37" fmla="*/ 98357 h 69"/>
              <a:gd name="T38" fmla="*/ 3122 w 69"/>
              <a:gd name="T39" fmla="*/ 103040 h 69"/>
              <a:gd name="T40" fmla="*/ 9367 w 69"/>
              <a:gd name="T41" fmla="*/ 106163 h 69"/>
              <a:gd name="T42" fmla="*/ 15612 w 69"/>
              <a:gd name="T43" fmla="*/ 107724 h 69"/>
              <a:gd name="T44" fmla="*/ 37469 w 69"/>
              <a:gd name="T45" fmla="*/ 107724 h 69"/>
              <a:gd name="T46" fmla="*/ 37469 w 69"/>
              <a:gd name="T47" fmla="*/ 92112 h 69"/>
              <a:gd name="T48" fmla="*/ 15612 w 69"/>
              <a:gd name="T49" fmla="*/ 92112 h 69"/>
              <a:gd name="T50" fmla="*/ 15612 w 69"/>
              <a:gd name="T51" fmla="*/ 15612 h 6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69" h="69">
                <a:moveTo>
                  <a:pt x="10" y="10"/>
                </a:moveTo>
                <a:lnTo>
                  <a:pt x="59" y="10"/>
                </a:lnTo>
                <a:lnTo>
                  <a:pt x="59" y="25"/>
                </a:lnTo>
                <a:lnTo>
                  <a:pt x="69" y="25"/>
                </a:lnTo>
                <a:lnTo>
                  <a:pt x="69" y="10"/>
                </a:lnTo>
                <a:lnTo>
                  <a:pt x="68" y="6"/>
                </a:lnTo>
                <a:lnTo>
                  <a:pt x="66" y="2"/>
                </a:lnTo>
                <a:lnTo>
                  <a:pt x="63" y="1"/>
                </a:lnTo>
                <a:lnTo>
                  <a:pt x="59" y="0"/>
                </a:lnTo>
                <a:lnTo>
                  <a:pt x="10" y="0"/>
                </a:lnTo>
                <a:lnTo>
                  <a:pt x="6" y="1"/>
                </a:lnTo>
                <a:lnTo>
                  <a:pt x="2" y="2"/>
                </a:lnTo>
                <a:lnTo>
                  <a:pt x="1" y="6"/>
                </a:lnTo>
                <a:lnTo>
                  <a:pt x="0" y="10"/>
                </a:lnTo>
                <a:lnTo>
                  <a:pt x="0" y="59"/>
                </a:lnTo>
                <a:lnTo>
                  <a:pt x="1" y="63"/>
                </a:lnTo>
                <a:lnTo>
                  <a:pt x="2" y="66"/>
                </a:lnTo>
                <a:lnTo>
                  <a:pt x="6" y="68"/>
                </a:lnTo>
                <a:lnTo>
                  <a:pt x="10" y="69"/>
                </a:lnTo>
                <a:lnTo>
                  <a:pt x="24" y="69"/>
                </a:lnTo>
                <a:lnTo>
                  <a:pt x="24" y="59"/>
                </a:lnTo>
                <a:lnTo>
                  <a:pt x="10" y="59"/>
                </a:lnTo>
                <a:lnTo>
                  <a:pt x="10" y="1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293" name="Freeform 292">
            <a:extLst>
              <a:ext uri="{FF2B5EF4-FFF2-40B4-BE49-F238E27FC236}">
                <a16:creationId xmlns:a16="http://schemas.microsoft.com/office/drawing/2014/main" id="{CEDA6D69-4C62-48E6-AD4D-DD2309B4D511}"/>
              </a:ext>
            </a:extLst>
          </p:cNvPr>
          <p:cNvSpPr>
            <a:spLocks/>
          </p:cNvSpPr>
          <p:nvPr/>
        </p:nvSpPr>
        <p:spPr bwMode="auto">
          <a:xfrm>
            <a:off x="6824133" y="6076951"/>
            <a:ext cx="86784" cy="150283"/>
          </a:xfrm>
          <a:custGeom>
            <a:avLst/>
            <a:gdLst>
              <a:gd name="T0" fmla="*/ 20791 w 41"/>
              <a:gd name="T1" fmla="*/ 0 h 71"/>
              <a:gd name="T2" fmla="*/ 0 w 41"/>
              <a:gd name="T3" fmla="*/ 20581 h 71"/>
              <a:gd name="T4" fmla="*/ 0 w 41"/>
              <a:gd name="T5" fmla="*/ 112406 h 71"/>
              <a:gd name="T6" fmla="*/ 65571 w 41"/>
              <a:gd name="T7" fmla="*/ 42746 h 71"/>
              <a:gd name="T8" fmla="*/ 20791 w 41"/>
              <a:gd name="T9" fmla="*/ 0 h 7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 h="71">
                <a:moveTo>
                  <a:pt x="13" y="0"/>
                </a:moveTo>
                <a:lnTo>
                  <a:pt x="0" y="13"/>
                </a:lnTo>
                <a:lnTo>
                  <a:pt x="0" y="71"/>
                </a:lnTo>
                <a:lnTo>
                  <a:pt x="41" y="27"/>
                </a:lnTo>
                <a:lnTo>
                  <a:pt x="13"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294" name="Freeform 293">
            <a:extLst>
              <a:ext uri="{FF2B5EF4-FFF2-40B4-BE49-F238E27FC236}">
                <a16:creationId xmlns:a16="http://schemas.microsoft.com/office/drawing/2014/main" id="{72AE1F96-F354-48F2-882C-F6690277BA4A}"/>
              </a:ext>
            </a:extLst>
          </p:cNvPr>
          <p:cNvSpPr>
            <a:spLocks noEditPoints="1"/>
          </p:cNvSpPr>
          <p:nvPr/>
        </p:nvSpPr>
        <p:spPr bwMode="auto">
          <a:xfrm>
            <a:off x="6699252" y="6076952"/>
            <a:ext cx="105833" cy="207433"/>
          </a:xfrm>
          <a:custGeom>
            <a:avLst/>
            <a:gdLst>
              <a:gd name="T0" fmla="*/ 63698 w 50"/>
              <a:gd name="T1" fmla="*/ 0 h 98"/>
              <a:gd name="T2" fmla="*/ 15925 w 50"/>
              <a:gd name="T3" fmla="*/ 0 h 98"/>
              <a:gd name="T4" fmla="*/ 15925 w 50"/>
              <a:gd name="T5" fmla="*/ 0 h 98"/>
              <a:gd name="T6" fmla="*/ 11147 w 50"/>
              <a:gd name="T7" fmla="*/ 1577 h 98"/>
              <a:gd name="T8" fmla="*/ 4777 w 50"/>
              <a:gd name="T9" fmla="*/ 3154 h 98"/>
              <a:gd name="T10" fmla="*/ 3185 w 50"/>
              <a:gd name="T11" fmla="*/ 9463 h 98"/>
              <a:gd name="T12" fmla="*/ 0 w 50"/>
              <a:gd name="T13" fmla="*/ 15771 h 98"/>
              <a:gd name="T14" fmla="*/ 0 w 50"/>
              <a:gd name="T15" fmla="*/ 140366 h 98"/>
              <a:gd name="T16" fmla="*/ 0 w 50"/>
              <a:gd name="T17" fmla="*/ 140366 h 98"/>
              <a:gd name="T18" fmla="*/ 3185 w 50"/>
              <a:gd name="T19" fmla="*/ 145097 h 98"/>
              <a:gd name="T20" fmla="*/ 4777 w 50"/>
              <a:gd name="T21" fmla="*/ 151406 h 98"/>
              <a:gd name="T22" fmla="*/ 11147 w 50"/>
              <a:gd name="T23" fmla="*/ 152983 h 98"/>
              <a:gd name="T24" fmla="*/ 15925 w 50"/>
              <a:gd name="T25" fmla="*/ 154560 h 98"/>
              <a:gd name="T26" fmla="*/ 63698 w 50"/>
              <a:gd name="T27" fmla="*/ 154560 h 98"/>
              <a:gd name="T28" fmla="*/ 63698 w 50"/>
              <a:gd name="T29" fmla="*/ 154560 h 98"/>
              <a:gd name="T30" fmla="*/ 70068 w 50"/>
              <a:gd name="T31" fmla="*/ 152983 h 98"/>
              <a:gd name="T32" fmla="*/ 74846 w 50"/>
              <a:gd name="T33" fmla="*/ 151406 h 98"/>
              <a:gd name="T34" fmla="*/ 76438 w 50"/>
              <a:gd name="T35" fmla="*/ 145097 h 98"/>
              <a:gd name="T36" fmla="*/ 79623 w 50"/>
              <a:gd name="T37" fmla="*/ 140366 h 98"/>
              <a:gd name="T38" fmla="*/ 79623 w 50"/>
              <a:gd name="T39" fmla="*/ 15771 h 98"/>
              <a:gd name="T40" fmla="*/ 79623 w 50"/>
              <a:gd name="T41" fmla="*/ 15771 h 98"/>
              <a:gd name="T42" fmla="*/ 76438 w 50"/>
              <a:gd name="T43" fmla="*/ 9463 h 98"/>
              <a:gd name="T44" fmla="*/ 74846 w 50"/>
              <a:gd name="T45" fmla="*/ 3154 h 98"/>
              <a:gd name="T46" fmla="*/ 70068 w 50"/>
              <a:gd name="T47" fmla="*/ 1577 h 98"/>
              <a:gd name="T48" fmla="*/ 63698 w 50"/>
              <a:gd name="T49" fmla="*/ 0 h 98"/>
              <a:gd name="T50" fmla="*/ 63698 w 50"/>
              <a:gd name="T51" fmla="*/ 0 h 98"/>
              <a:gd name="T52" fmla="*/ 15925 w 50"/>
              <a:gd name="T53" fmla="*/ 140366 h 98"/>
              <a:gd name="T54" fmla="*/ 15925 w 50"/>
              <a:gd name="T55" fmla="*/ 15771 h 98"/>
              <a:gd name="T56" fmla="*/ 63698 w 50"/>
              <a:gd name="T57" fmla="*/ 15771 h 98"/>
              <a:gd name="T58" fmla="*/ 63698 w 50"/>
              <a:gd name="T59" fmla="*/ 140366 h 98"/>
              <a:gd name="T60" fmla="*/ 15925 w 50"/>
              <a:gd name="T61" fmla="*/ 140366 h 98"/>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0" h="98">
                <a:moveTo>
                  <a:pt x="40" y="0"/>
                </a:moveTo>
                <a:lnTo>
                  <a:pt x="10" y="0"/>
                </a:lnTo>
                <a:lnTo>
                  <a:pt x="7" y="1"/>
                </a:lnTo>
                <a:lnTo>
                  <a:pt x="3" y="2"/>
                </a:lnTo>
                <a:lnTo>
                  <a:pt x="2" y="6"/>
                </a:lnTo>
                <a:lnTo>
                  <a:pt x="0" y="10"/>
                </a:lnTo>
                <a:lnTo>
                  <a:pt x="0" y="89"/>
                </a:lnTo>
                <a:lnTo>
                  <a:pt x="2" y="92"/>
                </a:lnTo>
                <a:lnTo>
                  <a:pt x="3" y="96"/>
                </a:lnTo>
                <a:lnTo>
                  <a:pt x="7" y="97"/>
                </a:lnTo>
                <a:lnTo>
                  <a:pt x="10" y="98"/>
                </a:lnTo>
                <a:lnTo>
                  <a:pt x="40" y="98"/>
                </a:lnTo>
                <a:lnTo>
                  <a:pt x="44" y="97"/>
                </a:lnTo>
                <a:lnTo>
                  <a:pt x="47" y="96"/>
                </a:lnTo>
                <a:lnTo>
                  <a:pt x="48" y="92"/>
                </a:lnTo>
                <a:lnTo>
                  <a:pt x="50" y="89"/>
                </a:lnTo>
                <a:lnTo>
                  <a:pt x="50" y="10"/>
                </a:lnTo>
                <a:lnTo>
                  <a:pt x="48" y="6"/>
                </a:lnTo>
                <a:lnTo>
                  <a:pt x="47" y="2"/>
                </a:lnTo>
                <a:lnTo>
                  <a:pt x="44" y="1"/>
                </a:lnTo>
                <a:lnTo>
                  <a:pt x="40" y="0"/>
                </a:lnTo>
                <a:close/>
                <a:moveTo>
                  <a:pt x="10" y="89"/>
                </a:moveTo>
                <a:lnTo>
                  <a:pt x="10" y="10"/>
                </a:lnTo>
                <a:lnTo>
                  <a:pt x="40" y="10"/>
                </a:lnTo>
                <a:lnTo>
                  <a:pt x="40" y="89"/>
                </a:lnTo>
                <a:lnTo>
                  <a:pt x="10" y="8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295" name="Rectangle 294">
            <a:extLst>
              <a:ext uri="{FF2B5EF4-FFF2-40B4-BE49-F238E27FC236}">
                <a16:creationId xmlns:a16="http://schemas.microsoft.com/office/drawing/2014/main" id="{8346C3F6-D612-4EFC-9060-5C70FE31EAE6}"/>
              </a:ext>
            </a:extLst>
          </p:cNvPr>
          <p:cNvSpPr>
            <a:spLocks noChangeArrowheads="1"/>
          </p:cNvSpPr>
          <p:nvPr/>
        </p:nvSpPr>
        <p:spPr bwMode="auto">
          <a:xfrm>
            <a:off x="6731000" y="6121401"/>
            <a:ext cx="42333" cy="381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Karla"/>
              </a:defRPr>
            </a:lvl1pPr>
            <a:lvl2pPr marL="742950" indent="-285750">
              <a:defRPr>
                <a:solidFill>
                  <a:schemeClr val="tx1"/>
                </a:solidFill>
                <a:latin typeface="Karla"/>
              </a:defRPr>
            </a:lvl2pPr>
            <a:lvl3pPr marL="1143000" indent="-228600">
              <a:defRPr>
                <a:solidFill>
                  <a:schemeClr val="tx1"/>
                </a:solidFill>
                <a:latin typeface="Karla"/>
              </a:defRPr>
            </a:lvl3pPr>
            <a:lvl4pPr marL="1600200" indent="-228600">
              <a:defRPr>
                <a:solidFill>
                  <a:schemeClr val="tx1"/>
                </a:solidFill>
                <a:latin typeface="Karla"/>
              </a:defRPr>
            </a:lvl4pPr>
            <a:lvl5pPr marL="2057400" indent="-228600">
              <a:defRPr>
                <a:solidFill>
                  <a:schemeClr val="tx1"/>
                </a:solidFill>
                <a:latin typeface="Karla"/>
              </a:defRPr>
            </a:lvl5pPr>
            <a:lvl6pPr marL="2514600" indent="-228600" defTabSz="457200" fontAlgn="base">
              <a:spcBef>
                <a:spcPct val="0"/>
              </a:spcBef>
              <a:spcAft>
                <a:spcPct val="0"/>
              </a:spcAft>
              <a:defRPr>
                <a:solidFill>
                  <a:schemeClr val="tx1"/>
                </a:solidFill>
                <a:latin typeface="Karla"/>
              </a:defRPr>
            </a:lvl6pPr>
            <a:lvl7pPr marL="2971800" indent="-228600" defTabSz="457200" fontAlgn="base">
              <a:spcBef>
                <a:spcPct val="0"/>
              </a:spcBef>
              <a:spcAft>
                <a:spcPct val="0"/>
              </a:spcAft>
              <a:defRPr>
                <a:solidFill>
                  <a:schemeClr val="tx1"/>
                </a:solidFill>
                <a:latin typeface="Karla"/>
              </a:defRPr>
            </a:lvl7pPr>
            <a:lvl8pPr marL="3429000" indent="-228600" defTabSz="457200" fontAlgn="base">
              <a:spcBef>
                <a:spcPct val="0"/>
              </a:spcBef>
              <a:spcAft>
                <a:spcPct val="0"/>
              </a:spcAft>
              <a:defRPr>
                <a:solidFill>
                  <a:schemeClr val="tx1"/>
                </a:solidFill>
                <a:latin typeface="Karla"/>
              </a:defRPr>
            </a:lvl8pPr>
            <a:lvl9pPr marL="3886200" indent="-228600" defTabSz="457200" fontAlgn="base">
              <a:spcBef>
                <a:spcPct val="0"/>
              </a:spcBef>
              <a:spcAft>
                <a:spcPct val="0"/>
              </a:spcAft>
              <a:defRPr>
                <a:solidFill>
                  <a:schemeClr val="tx1"/>
                </a:solidFill>
                <a:latin typeface="Karla"/>
              </a:defRPr>
            </a:lvl9pPr>
          </a:lstStyle>
          <a:p>
            <a:pPr eaLnBrk="1" hangingPunct="1"/>
            <a:endParaRPr lang="en-US" altLang="en-US" sz="2400" dirty="0">
              <a:latin typeface="Montserrat Light" panose="00000400000000000000" pitchFamily="2" charset="0"/>
            </a:endParaRPr>
          </a:p>
        </p:txBody>
      </p:sp>
      <p:sp>
        <p:nvSpPr>
          <p:cNvPr id="296" name="Rectangle 295">
            <a:extLst>
              <a:ext uri="{FF2B5EF4-FFF2-40B4-BE49-F238E27FC236}">
                <a16:creationId xmlns:a16="http://schemas.microsoft.com/office/drawing/2014/main" id="{147FEBEE-6074-4A1A-9BC6-7CEC9EDCB057}"/>
              </a:ext>
            </a:extLst>
          </p:cNvPr>
          <p:cNvSpPr>
            <a:spLocks noChangeArrowheads="1"/>
          </p:cNvSpPr>
          <p:nvPr/>
        </p:nvSpPr>
        <p:spPr bwMode="auto">
          <a:xfrm>
            <a:off x="6731000" y="6182785"/>
            <a:ext cx="42333" cy="381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Karla"/>
              </a:defRPr>
            </a:lvl1pPr>
            <a:lvl2pPr marL="742950" indent="-285750">
              <a:defRPr>
                <a:solidFill>
                  <a:schemeClr val="tx1"/>
                </a:solidFill>
                <a:latin typeface="Karla"/>
              </a:defRPr>
            </a:lvl2pPr>
            <a:lvl3pPr marL="1143000" indent="-228600">
              <a:defRPr>
                <a:solidFill>
                  <a:schemeClr val="tx1"/>
                </a:solidFill>
                <a:latin typeface="Karla"/>
              </a:defRPr>
            </a:lvl3pPr>
            <a:lvl4pPr marL="1600200" indent="-228600">
              <a:defRPr>
                <a:solidFill>
                  <a:schemeClr val="tx1"/>
                </a:solidFill>
                <a:latin typeface="Karla"/>
              </a:defRPr>
            </a:lvl4pPr>
            <a:lvl5pPr marL="2057400" indent="-228600">
              <a:defRPr>
                <a:solidFill>
                  <a:schemeClr val="tx1"/>
                </a:solidFill>
                <a:latin typeface="Karla"/>
              </a:defRPr>
            </a:lvl5pPr>
            <a:lvl6pPr marL="2514600" indent="-228600" defTabSz="457200" fontAlgn="base">
              <a:spcBef>
                <a:spcPct val="0"/>
              </a:spcBef>
              <a:spcAft>
                <a:spcPct val="0"/>
              </a:spcAft>
              <a:defRPr>
                <a:solidFill>
                  <a:schemeClr val="tx1"/>
                </a:solidFill>
                <a:latin typeface="Karla"/>
              </a:defRPr>
            </a:lvl6pPr>
            <a:lvl7pPr marL="2971800" indent="-228600" defTabSz="457200" fontAlgn="base">
              <a:spcBef>
                <a:spcPct val="0"/>
              </a:spcBef>
              <a:spcAft>
                <a:spcPct val="0"/>
              </a:spcAft>
              <a:defRPr>
                <a:solidFill>
                  <a:schemeClr val="tx1"/>
                </a:solidFill>
                <a:latin typeface="Karla"/>
              </a:defRPr>
            </a:lvl7pPr>
            <a:lvl8pPr marL="3429000" indent="-228600" defTabSz="457200" fontAlgn="base">
              <a:spcBef>
                <a:spcPct val="0"/>
              </a:spcBef>
              <a:spcAft>
                <a:spcPct val="0"/>
              </a:spcAft>
              <a:defRPr>
                <a:solidFill>
                  <a:schemeClr val="tx1"/>
                </a:solidFill>
                <a:latin typeface="Karla"/>
              </a:defRPr>
            </a:lvl8pPr>
            <a:lvl9pPr marL="3886200" indent="-228600" defTabSz="457200" fontAlgn="base">
              <a:spcBef>
                <a:spcPct val="0"/>
              </a:spcBef>
              <a:spcAft>
                <a:spcPct val="0"/>
              </a:spcAft>
              <a:defRPr>
                <a:solidFill>
                  <a:schemeClr val="tx1"/>
                </a:solidFill>
                <a:latin typeface="Karla"/>
              </a:defRPr>
            </a:lvl9pPr>
          </a:lstStyle>
          <a:p>
            <a:pPr eaLnBrk="1" hangingPunct="1"/>
            <a:endParaRPr lang="en-US" altLang="en-US" sz="2400" dirty="0">
              <a:latin typeface="Montserrat Light" panose="00000400000000000000" pitchFamily="2" charset="0"/>
            </a:endParaRPr>
          </a:p>
        </p:txBody>
      </p:sp>
      <p:sp>
        <p:nvSpPr>
          <p:cNvPr id="297" name="Freeform 296">
            <a:extLst>
              <a:ext uri="{FF2B5EF4-FFF2-40B4-BE49-F238E27FC236}">
                <a16:creationId xmlns:a16="http://schemas.microsoft.com/office/drawing/2014/main" id="{755665DC-8836-4A12-AB5B-A212009AD5CC}"/>
              </a:ext>
            </a:extLst>
          </p:cNvPr>
          <p:cNvSpPr>
            <a:spLocks/>
          </p:cNvSpPr>
          <p:nvPr/>
        </p:nvSpPr>
        <p:spPr bwMode="auto">
          <a:xfrm>
            <a:off x="6743700" y="6233585"/>
            <a:ext cx="16933" cy="19049"/>
          </a:xfrm>
          <a:custGeom>
            <a:avLst/>
            <a:gdLst>
              <a:gd name="T0" fmla="*/ 7027 w 10"/>
              <a:gd name="T1" fmla="*/ 0 h 10"/>
              <a:gd name="T2" fmla="*/ 7027 w 10"/>
              <a:gd name="T3" fmla="*/ 0 h 10"/>
              <a:gd name="T4" fmla="*/ 4216 w 10"/>
              <a:gd name="T5" fmla="*/ 0 h 10"/>
              <a:gd name="T6" fmla="*/ 1405 w 10"/>
              <a:gd name="T7" fmla="*/ 1405 h 10"/>
              <a:gd name="T8" fmla="*/ 0 w 10"/>
              <a:gd name="T9" fmla="*/ 2811 h 10"/>
              <a:gd name="T10" fmla="*/ 0 w 10"/>
              <a:gd name="T11" fmla="*/ 7027 h 10"/>
              <a:gd name="T12" fmla="*/ 0 w 10"/>
              <a:gd name="T13" fmla="*/ 7027 h 10"/>
              <a:gd name="T14" fmla="*/ 0 w 10"/>
              <a:gd name="T15" fmla="*/ 9837 h 10"/>
              <a:gd name="T16" fmla="*/ 1405 w 10"/>
              <a:gd name="T17" fmla="*/ 11242 h 10"/>
              <a:gd name="T18" fmla="*/ 4216 w 10"/>
              <a:gd name="T19" fmla="*/ 14053 h 10"/>
              <a:gd name="T20" fmla="*/ 7027 w 10"/>
              <a:gd name="T21" fmla="*/ 14053 h 10"/>
              <a:gd name="T22" fmla="*/ 7027 w 10"/>
              <a:gd name="T23" fmla="*/ 14053 h 10"/>
              <a:gd name="T24" fmla="*/ 9837 w 10"/>
              <a:gd name="T25" fmla="*/ 14053 h 10"/>
              <a:gd name="T26" fmla="*/ 12648 w 10"/>
              <a:gd name="T27" fmla="*/ 11242 h 10"/>
              <a:gd name="T28" fmla="*/ 14053 w 10"/>
              <a:gd name="T29" fmla="*/ 9837 h 10"/>
              <a:gd name="T30" fmla="*/ 14053 w 10"/>
              <a:gd name="T31" fmla="*/ 7027 h 10"/>
              <a:gd name="T32" fmla="*/ 14053 w 10"/>
              <a:gd name="T33" fmla="*/ 7027 h 10"/>
              <a:gd name="T34" fmla="*/ 14053 w 10"/>
              <a:gd name="T35" fmla="*/ 2811 h 10"/>
              <a:gd name="T36" fmla="*/ 12648 w 10"/>
              <a:gd name="T37" fmla="*/ 1405 h 10"/>
              <a:gd name="T38" fmla="*/ 9837 w 10"/>
              <a:gd name="T39" fmla="*/ 0 h 10"/>
              <a:gd name="T40" fmla="*/ 7027 w 10"/>
              <a:gd name="T41" fmla="*/ 0 h 10"/>
              <a:gd name="T42" fmla="*/ 7027 w 10"/>
              <a:gd name="T43" fmla="*/ 0 h 1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0" h="10">
                <a:moveTo>
                  <a:pt x="5" y="0"/>
                </a:moveTo>
                <a:lnTo>
                  <a:pt x="5" y="0"/>
                </a:lnTo>
                <a:lnTo>
                  <a:pt x="3" y="0"/>
                </a:lnTo>
                <a:lnTo>
                  <a:pt x="1" y="1"/>
                </a:lnTo>
                <a:lnTo>
                  <a:pt x="0" y="2"/>
                </a:lnTo>
                <a:lnTo>
                  <a:pt x="0" y="5"/>
                </a:lnTo>
                <a:lnTo>
                  <a:pt x="0" y="7"/>
                </a:lnTo>
                <a:lnTo>
                  <a:pt x="1" y="8"/>
                </a:lnTo>
                <a:lnTo>
                  <a:pt x="3" y="10"/>
                </a:lnTo>
                <a:lnTo>
                  <a:pt x="5" y="10"/>
                </a:lnTo>
                <a:lnTo>
                  <a:pt x="7" y="10"/>
                </a:lnTo>
                <a:lnTo>
                  <a:pt x="9" y="8"/>
                </a:lnTo>
                <a:lnTo>
                  <a:pt x="10" y="7"/>
                </a:lnTo>
                <a:lnTo>
                  <a:pt x="10" y="5"/>
                </a:lnTo>
                <a:lnTo>
                  <a:pt x="10" y="2"/>
                </a:lnTo>
                <a:lnTo>
                  <a:pt x="9" y="1"/>
                </a:lnTo>
                <a:lnTo>
                  <a:pt x="7" y="0"/>
                </a:lnTo>
                <a:lnTo>
                  <a:pt x="5"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298" name="Freeform 297">
            <a:extLst>
              <a:ext uri="{FF2B5EF4-FFF2-40B4-BE49-F238E27FC236}">
                <a16:creationId xmlns:a16="http://schemas.microsoft.com/office/drawing/2014/main" id="{0FDE64C7-477F-4D26-AEE4-C258C64CF428}"/>
              </a:ext>
            </a:extLst>
          </p:cNvPr>
          <p:cNvSpPr>
            <a:spLocks/>
          </p:cNvSpPr>
          <p:nvPr/>
        </p:nvSpPr>
        <p:spPr bwMode="auto">
          <a:xfrm>
            <a:off x="6824134" y="6189134"/>
            <a:ext cx="93133" cy="88900"/>
          </a:xfrm>
          <a:custGeom>
            <a:avLst/>
            <a:gdLst>
              <a:gd name="T0" fmla="*/ 64011 w 45"/>
              <a:gd name="T1" fmla="*/ 0 h 40"/>
              <a:gd name="T2" fmla="*/ 32786 w 45"/>
              <a:gd name="T3" fmla="*/ 4918 h 40"/>
              <a:gd name="T4" fmla="*/ 0 w 45"/>
              <a:gd name="T5" fmla="*/ 40982 h 40"/>
              <a:gd name="T6" fmla="*/ 0 w 45"/>
              <a:gd name="T7" fmla="*/ 65571 h 40"/>
              <a:gd name="T8" fmla="*/ 70256 w 45"/>
              <a:gd name="T9" fmla="*/ 57375 h 40"/>
              <a:gd name="T10" fmla="*/ 64011 w 45"/>
              <a:gd name="T11" fmla="*/ 0 h 4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 h="40">
                <a:moveTo>
                  <a:pt x="41" y="0"/>
                </a:moveTo>
                <a:lnTo>
                  <a:pt x="21" y="3"/>
                </a:lnTo>
                <a:lnTo>
                  <a:pt x="0" y="25"/>
                </a:lnTo>
                <a:lnTo>
                  <a:pt x="0" y="40"/>
                </a:lnTo>
                <a:lnTo>
                  <a:pt x="45" y="35"/>
                </a:lnTo>
                <a:lnTo>
                  <a:pt x="41"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299" name="Freeform 298">
            <a:extLst>
              <a:ext uri="{FF2B5EF4-FFF2-40B4-BE49-F238E27FC236}">
                <a16:creationId xmlns:a16="http://schemas.microsoft.com/office/drawing/2014/main" id="{E2B72BB1-012A-4097-A404-2E7518543C4F}"/>
              </a:ext>
            </a:extLst>
          </p:cNvPr>
          <p:cNvSpPr>
            <a:spLocks/>
          </p:cNvSpPr>
          <p:nvPr/>
        </p:nvSpPr>
        <p:spPr bwMode="auto">
          <a:xfrm>
            <a:off x="8204201" y="6265334"/>
            <a:ext cx="38100" cy="31751"/>
          </a:xfrm>
          <a:custGeom>
            <a:avLst/>
            <a:gdLst>
              <a:gd name="T0" fmla="*/ 13311 w 19"/>
              <a:gd name="T1" fmla="*/ 23419 h 14"/>
              <a:gd name="T2" fmla="*/ 28102 w 19"/>
              <a:gd name="T3" fmla="*/ 0 h 14"/>
              <a:gd name="T4" fmla="*/ 0 w 19"/>
              <a:gd name="T5" fmla="*/ 0 h 14"/>
              <a:gd name="T6" fmla="*/ 13311 w 19"/>
              <a:gd name="T7" fmla="*/ 23419 h 1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 h="14">
                <a:moveTo>
                  <a:pt x="9" y="14"/>
                </a:moveTo>
                <a:lnTo>
                  <a:pt x="19" y="0"/>
                </a:lnTo>
                <a:lnTo>
                  <a:pt x="0" y="0"/>
                </a:lnTo>
                <a:lnTo>
                  <a:pt x="9" y="14"/>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300" name="Rectangle 299">
            <a:extLst>
              <a:ext uri="{FF2B5EF4-FFF2-40B4-BE49-F238E27FC236}">
                <a16:creationId xmlns:a16="http://schemas.microsoft.com/office/drawing/2014/main" id="{CCECC64B-487F-4B64-974E-1C31E6C38D6F}"/>
              </a:ext>
            </a:extLst>
          </p:cNvPr>
          <p:cNvSpPr>
            <a:spLocks noChangeArrowheads="1"/>
          </p:cNvSpPr>
          <p:nvPr/>
        </p:nvSpPr>
        <p:spPr bwMode="auto">
          <a:xfrm>
            <a:off x="8204201" y="6153151"/>
            <a:ext cx="38100" cy="9948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Karla"/>
              </a:defRPr>
            </a:lvl1pPr>
            <a:lvl2pPr marL="742950" indent="-285750">
              <a:defRPr>
                <a:solidFill>
                  <a:schemeClr val="tx1"/>
                </a:solidFill>
                <a:latin typeface="Karla"/>
              </a:defRPr>
            </a:lvl2pPr>
            <a:lvl3pPr marL="1143000" indent="-228600">
              <a:defRPr>
                <a:solidFill>
                  <a:schemeClr val="tx1"/>
                </a:solidFill>
                <a:latin typeface="Karla"/>
              </a:defRPr>
            </a:lvl3pPr>
            <a:lvl4pPr marL="1600200" indent="-228600">
              <a:defRPr>
                <a:solidFill>
                  <a:schemeClr val="tx1"/>
                </a:solidFill>
                <a:latin typeface="Karla"/>
              </a:defRPr>
            </a:lvl4pPr>
            <a:lvl5pPr marL="2057400" indent="-228600">
              <a:defRPr>
                <a:solidFill>
                  <a:schemeClr val="tx1"/>
                </a:solidFill>
                <a:latin typeface="Karla"/>
              </a:defRPr>
            </a:lvl5pPr>
            <a:lvl6pPr marL="2514600" indent="-228600" defTabSz="457200" fontAlgn="base">
              <a:spcBef>
                <a:spcPct val="0"/>
              </a:spcBef>
              <a:spcAft>
                <a:spcPct val="0"/>
              </a:spcAft>
              <a:defRPr>
                <a:solidFill>
                  <a:schemeClr val="tx1"/>
                </a:solidFill>
                <a:latin typeface="Karla"/>
              </a:defRPr>
            </a:lvl6pPr>
            <a:lvl7pPr marL="2971800" indent="-228600" defTabSz="457200" fontAlgn="base">
              <a:spcBef>
                <a:spcPct val="0"/>
              </a:spcBef>
              <a:spcAft>
                <a:spcPct val="0"/>
              </a:spcAft>
              <a:defRPr>
                <a:solidFill>
                  <a:schemeClr val="tx1"/>
                </a:solidFill>
                <a:latin typeface="Karla"/>
              </a:defRPr>
            </a:lvl7pPr>
            <a:lvl8pPr marL="3429000" indent="-228600" defTabSz="457200" fontAlgn="base">
              <a:spcBef>
                <a:spcPct val="0"/>
              </a:spcBef>
              <a:spcAft>
                <a:spcPct val="0"/>
              </a:spcAft>
              <a:defRPr>
                <a:solidFill>
                  <a:schemeClr val="tx1"/>
                </a:solidFill>
                <a:latin typeface="Karla"/>
              </a:defRPr>
            </a:lvl8pPr>
            <a:lvl9pPr marL="3886200" indent="-228600" defTabSz="457200" fontAlgn="base">
              <a:spcBef>
                <a:spcPct val="0"/>
              </a:spcBef>
              <a:spcAft>
                <a:spcPct val="0"/>
              </a:spcAft>
              <a:defRPr>
                <a:solidFill>
                  <a:schemeClr val="tx1"/>
                </a:solidFill>
                <a:latin typeface="Karla"/>
              </a:defRPr>
            </a:lvl9pPr>
          </a:lstStyle>
          <a:p>
            <a:pPr eaLnBrk="1" hangingPunct="1"/>
            <a:endParaRPr lang="en-US" altLang="en-US" sz="2400" dirty="0">
              <a:latin typeface="Montserrat Light" panose="00000400000000000000" pitchFamily="2" charset="0"/>
            </a:endParaRPr>
          </a:p>
        </p:txBody>
      </p:sp>
      <p:sp>
        <p:nvSpPr>
          <p:cNvPr id="301" name="Freeform 300">
            <a:extLst>
              <a:ext uri="{FF2B5EF4-FFF2-40B4-BE49-F238E27FC236}">
                <a16:creationId xmlns:a16="http://schemas.microsoft.com/office/drawing/2014/main" id="{70AFA30C-5C35-42E8-BDC2-B5ED482F82BB}"/>
              </a:ext>
            </a:extLst>
          </p:cNvPr>
          <p:cNvSpPr>
            <a:spLocks/>
          </p:cNvSpPr>
          <p:nvPr/>
        </p:nvSpPr>
        <p:spPr bwMode="auto">
          <a:xfrm>
            <a:off x="8204201" y="6108701"/>
            <a:ext cx="38100" cy="31751"/>
          </a:xfrm>
          <a:custGeom>
            <a:avLst/>
            <a:gdLst>
              <a:gd name="T0" fmla="*/ 13311 w 19"/>
              <a:gd name="T1" fmla="*/ 0 h 14"/>
              <a:gd name="T2" fmla="*/ 13311 w 19"/>
              <a:gd name="T3" fmla="*/ 0 h 14"/>
              <a:gd name="T4" fmla="*/ 8874 w 19"/>
              <a:gd name="T5" fmla="*/ 1673 h 14"/>
              <a:gd name="T6" fmla="*/ 2958 w 19"/>
              <a:gd name="T7" fmla="*/ 5018 h 14"/>
              <a:gd name="T8" fmla="*/ 1479 w 19"/>
              <a:gd name="T9" fmla="*/ 10037 h 14"/>
              <a:gd name="T10" fmla="*/ 0 w 19"/>
              <a:gd name="T11" fmla="*/ 18401 h 14"/>
              <a:gd name="T12" fmla="*/ 0 w 19"/>
              <a:gd name="T13" fmla="*/ 23419 h 14"/>
              <a:gd name="T14" fmla="*/ 28102 w 19"/>
              <a:gd name="T15" fmla="*/ 23419 h 14"/>
              <a:gd name="T16" fmla="*/ 28102 w 19"/>
              <a:gd name="T17" fmla="*/ 18401 h 14"/>
              <a:gd name="T18" fmla="*/ 28102 w 19"/>
              <a:gd name="T19" fmla="*/ 18401 h 14"/>
              <a:gd name="T20" fmla="*/ 26623 w 19"/>
              <a:gd name="T21" fmla="*/ 10037 h 14"/>
              <a:gd name="T22" fmla="*/ 25144 w 19"/>
              <a:gd name="T23" fmla="*/ 5018 h 14"/>
              <a:gd name="T24" fmla="*/ 19228 w 19"/>
              <a:gd name="T25" fmla="*/ 1673 h 14"/>
              <a:gd name="T26" fmla="*/ 13311 w 19"/>
              <a:gd name="T27" fmla="*/ 0 h 14"/>
              <a:gd name="T28" fmla="*/ 13311 w 19"/>
              <a:gd name="T29" fmla="*/ 0 h 1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9" h="14">
                <a:moveTo>
                  <a:pt x="9" y="0"/>
                </a:moveTo>
                <a:lnTo>
                  <a:pt x="9" y="0"/>
                </a:lnTo>
                <a:lnTo>
                  <a:pt x="6" y="1"/>
                </a:lnTo>
                <a:lnTo>
                  <a:pt x="2" y="3"/>
                </a:lnTo>
                <a:lnTo>
                  <a:pt x="1" y="6"/>
                </a:lnTo>
                <a:lnTo>
                  <a:pt x="0" y="11"/>
                </a:lnTo>
                <a:lnTo>
                  <a:pt x="0" y="14"/>
                </a:lnTo>
                <a:lnTo>
                  <a:pt x="19" y="14"/>
                </a:lnTo>
                <a:lnTo>
                  <a:pt x="19" y="11"/>
                </a:lnTo>
                <a:lnTo>
                  <a:pt x="18" y="6"/>
                </a:lnTo>
                <a:lnTo>
                  <a:pt x="17" y="3"/>
                </a:lnTo>
                <a:lnTo>
                  <a:pt x="13" y="1"/>
                </a:lnTo>
                <a:lnTo>
                  <a:pt x="9"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302" name="Freeform 301">
            <a:extLst>
              <a:ext uri="{FF2B5EF4-FFF2-40B4-BE49-F238E27FC236}">
                <a16:creationId xmlns:a16="http://schemas.microsoft.com/office/drawing/2014/main" id="{5718775D-63C3-44E2-9C3B-7FB13C1A0ED5}"/>
              </a:ext>
            </a:extLst>
          </p:cNvPr>
          <p:cNvSpPr>
            <a:spLocks/>
          </p:cNvSpPr>
          <p:nvPr/>
        </p:nvSpPr>
        <p:spPr bwMode="auto">
          <a:xfrm>
            <a:off x="8271934" y="6076951"/>
            <a:ext cx="82551" cy="220133"/>
          </a:xfrm>
          <a:custGeom>
            <a:avLst/>
            <a:gdLst>
              <a:gd name="T0" fmla="*/ 0 w 40"/>
              <a:gd name="T1" fmla="*/ 0 h 103"/>
              <a:gd name="T2" fmla="*/ 0 w 40"/>
              <a:gd name="T3" fmla="*/ 15915 h 103"/>
              <a:gd name="T4" fmla="*/ 22833 w 40"/>
              <a:gd name="T5" fmla="*/ 15915 h 103"/>
              <a:gd name="T6" fmla="*/ 22833 w 40"/>
              <a:gd name="T7" fmla="*/ 31831 h 103"/>
              <a:gd name="T8" fmla="*/ 0 w 40"/>
              <a:gd name="T9" fmla="*/ 31831 h 103"/>
              <a:gd name="T10" fmla="*/ 0 w 40"/>
              <a:gd name="T11" fmla="*/ 54112 h 103"/>
              <a:gd name="T12" fmla="*/ 22833 w 40"/>
              <a:gd name="T13" fmla="*/ 54112 h 103"/>
              <a:gd name="T14" fmla="*/ 22833 w 40"/>
              <a:gd name="T15" fmla="*/ 70027 h 103"/>
              <a:gd name="T16" fmla="*/ 0 w 40"/>
              <a:gd name="T17" fmla="*/ 70027 h 103"/>
              <a:gd name="T18" fmla="*/ 0 w 40"/>
              <a:gd name="T19" fmla="*/ 93901 h 103"/>
              <a:gd name="T20" fmla="*/ 22833 w 40"/>
              <a:gd name="T21" fmla="*/ 93901 h 103"/>
              <a:gd name="T22" fmla="*/ 22833 w 40"/>
              <a:gd name="T23" fmla="*/ 109816 h 103"/>
              <a:gd name="T24" fmla="*/ 0 w 40"/>
              <a:gd name="T25" fmla="*/ 109816 h 103"/>
              <a:gd name="T26" fmla="*/ 0 w 40"/>
              <a:gd name="T27" fmla="*/ 133689 h 103"/>
              <a:gd name="T28" fmla="*/ 22833 w 40"/>
              <a:gd name="T29" fmla="*/ 133689 h 103"/>
              <a:gd name="T30" fmla="*/ 22833 w 40"/>
              <a:gd name="T31" fmla="*/ 149604 h 103"/>
              <a:gd name="T32" fmla="*/ 0 w 40"/>
              <a:gd name="T33" fmla="*/ 149604 h 103"/>
              <a:gd name="T34" fmla="*/ 0 w 40"/>
              <a:gd name="T35" fmla="*/ 163928 h 103"/>
              <a:gd name="T36" fmla="*/ 60888 w 40"/>
              <a:gd name="T37" fmla="*/ 163928 h 103"/>
              <a:gd name="T38" fmla="*/ 60888 w 40"/>
              <a:gd name="T39" fmla="*/ 0 h 103"/>
              <a:gd name="T40" fmla="*/ 0 w 40"/>
              <a:gd name="T41" fmla="*/ 0 h 10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40" h="103">
                <a:moveTo>
                  <a:pt x="0" y="0"/>
                </a:moveTo>
                <a:lnTo>
                  <a:pt x="0" y="10"/>
                </a:lnTo>
                <a:lnTo>
                  <a:pt x="15" y="10"/>
                </a:lnTo>
                <a:lnTo>
                  <a:pt x="15" y="20"/>
                </a:lnTo>
                <a:lnTo>
                  <a:pt x="0" y="20"/>
                </a:lnTo>
                <a:lnTo>
                  <a:pt x="0" y="34"/>
                </a:lnTo>
                <a:lnTo>
                  <a:pt x="15" y="34"/>
                </a:lnTo>
                <a:lnTo>
                  <a:pt x="15" y="44"/>
                </a:lnTo>
                <a:lnTo>
                  <a:pt x="0" y="44"/>
                </a:lnTo>
                <a:lnTo>
                  <a:pt x="0" y="59"/>
                </a:lnTo>
                <a:lnTo>
                  <a:pt x="15" y="59"/>
                </a:lnTo>
                <a:lnTo>
                  <a:pt x="15" y="69"/>
                </a:lnTo>
                <a:lnTo>
                  <a:pt x="0" y="69"/>
                </a:lnTo>
                <a:lnTo>
                  <a:pt x="0" y="84"/>
                </a:lnTo>
                <a:lnTo>
                  <a:pt x="15" y="84"/>
                </a:lnTo>
                <a:lnTo>
                  <a:pt x="15" y="94"/>
                </a:lnTo>
                <a:lnTo>
                  <a:pt x="0" y="94"/>
                </a:lnTo>
                <a:lnTo>
                  <a:pt x="0" y="103"/>
                </a:lnTo>
                <a:lnTo>
                  <a:pt x="40" y="103"/>
                </a:lnTo>
                <a:lnTo>
                  <a:pt x="40" y="0"/>
                </a:lnTo>
                <a:lnTo>
                  <a:pt x="0"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303" name="Freeform 1063">
            <a:extLst>
              <a:ext uri="{FF2B5EF4-FFF2-40B4-BE49-F238E27FC236}">
                <a16:creationId xmlns:a16="http://schemas.microsoft.com/office/drawing/2014/main" id="{5E571FD5-147C-4D07-B53A-095FC0F6BF17}"/>
              </a:ext>
            </a:extLst>
          </p:cNvPr>
          <p:cNvSpPr>
            <a:spLocks noEditPoints="1"/>
          </p:cNvSpPr>
          <p:nvPr/>
        </p:nvSpPr>
        <p:spPr bwMode="auto">
          <a:xfrm>
            <a:off x="3251201" y="6076952"/>
            <a:ext cx="207433" cy="207433"/>
          </a:xfrm>
          <a:custGeom>
            <a:avLst/>
            <a:gdLst>
              <a:gd name="T0" fmla="*/ 140366 w 98"/>
              <a:gd name="T1" fmla="*/ 0 h 98"/>
              <a:gd name="T2" fmla="*/ 108823 w 98"/>
              <a:gd name="T3" fmla="*/ 0 h 98"/>
              <a:gd name="T4" fmla="*/ 108823 w 98"/>
              <a:gd name="T5" fmla="*/ 0 h 98"/>
              <a:gd name="T6" fmla="*/ 102514 w 98"/>
              <a:gd name="T7" fmla="*/ 1577 h 98"/>
              <a:gd name="T8" fmla="*/ 96206 w 98"/>
              <a:gd name="T9" fmla="*/ 3154 h 98"/>
              <a:gd name="T10" fmla="*/ 94629 w 98"/>
              <a:gd name="T11" fmla="*/ 9463 h 98"/>
              <a:gd name="T12" fmla="*/ 93051 w 98"/>
              <a:gd name="T13" fmla="*/ 15771 h 98"/>
              <a:gd name="T14" fmla="*/ 93051 w 98"/>
              <a:gd name="T15" fmla="*/ 45737 h 98"/>
              <a:gd name="T16" fmla="*/ 93051 w 98"/>
              <a:gd name="T17" fmla="*/ 45737 h 98"/>
              <a:gd name="T18" fmla="*/ 93051 w 98"/>
              <a:gd name="T19" fmla="*/ 50469 h 98"/>
              <a:gd name="T20" fmla="*/ 50469 w 98"/>
              <a:gd name="T21" fmla="*/ 93051 h 98"/>
              <a:gd name="T22" fmla="*/ 50469 w 98"/>
              <a:gd name="T23" fmla="*/ 93051 h 98"/>
              <a:gd name="T24" fmla="*/ 45737 w 98"/>
              <a:gd name="T25" fmla="*/ 93051 h 98"/>
              <a:gd name="T26" fmla="*/ 15771 w 98"/>
              <a:gd name="T27" fmla="*/ 93051 h 98"/>
              <a:gd name="T28" fmla="*/ 15771 w 98"/>
              <a:gd name="T29" fmla="*/ 93051 h 98"/>
              <a:gd name="T30" fmla="*/ 9463 w 98"/>
              <a:gd name="T31" fmla="*/ 94629 h 98"/>
              <a:gd name="T32" fmla="*/ 3154 w 98"/>
              <a:gd name="T33" fmla="*/ 97783 h 98"/>
              <a:gd name="T34" fmla="*/ 1577 w 98"/>
              <a:gd name="T35" fmla="*/ 102514 h 98"/>
              <a:gd name="T36" fmla="*/ 0 w 98"/>
              <a:gd name="T37" fmla="*/ 108823 h 98"/>
              <a:gd name="T38" fmla="*/ 0 w 98"/>
              <a:gd name="T39" fmla="*/ 140366 h 98"/>
              <a:gd name="T40" fmla="*/ 0 w 98"/>
              <a:gd name="T41" fmla="*/ 140366 h 98"/>
              <a:gd name="T42" fmla="*/ 1577 w 98"/>
              <a:gd name="T43" fmla="*/ 145097 h 98"/>
              <a:gd name="T44" fmla="*/ 3154 w 98"/>
              <a:gd name="T45" fmla="*/ 151406 h 98"/>
              <a:gd name="T46" fmla="*/ 9463 w 98"/>
              <a:gd name="T47" fmla="*/ 152983 h 98"/>
              <a:gd name="T48" fmla="*/ 15771 w 98"/>
              <a:gd name="T49" fmla="*/ 154560 h 98"/>
              <a:gd name="T50" fmla="*/ 45737 w 98"/>
              <a:gd name="T51" fmla="*/ 154560 h 98"/>
              <a:gd name="T52" fmla="*/ 45737 w 98"/>
              <a:gd name="T53" fmla="*/ 154560 h 98"/>
              <a:gd name="T54" fmla="*/ 52046 w 98"/>
              <a:gd name="T55" fmla="*/ 152983 h 98"/>
              <a:gd name="T56" fmla="*/ 58354 w 98"/>
              <a:gd name="T57" fmla="*/ 151406 h 98"/>
              <a:gd name="T58" fmla="*/ 59931 w 98"/>
              <a:gd name="T59" fmla="*/ 145097 h 98"/>
              <a:gd name="T60" fmla="*/ 61509 w 98"/>
              <a:gd name="T61" fmla="*/ 140366 h 98"/>
              <a:gd name="T62" fmla="*/ 61509 w 98"/>
              <a:gd name="T63" fmla="*/ 108823 h 98"/>
              <a:gd name="T64" fmla="*/ 61509 w 98"/>
              <a:gd name="T65" fmla="*/ 108823 h 98"/>
              <a:gd name="T66" fmla="*/ 61509 w 98"/>
              <a:gd name="T67" fmla="*/ 104091 h 98"/>
              <a:gd name="T68" fmla="*/ 104091 w 98"/>
              <a:gd name="T69" fmla="*/ 61509 h 98"/>
              <a:gd name="T70" fmla="*/ 104091 w 98"/>
              <a:gd name="T71" fmla="*/ 61509 h 98"/>
              <a:gd name="T72" fmla="*/ 108823 w 98"/>
              <a:gd name="T73" fmla="*/ 61509 h 98"/>
              <a:gd name="T74" fmla="*/ 140366 w 98"/>
              <a:gd name="T75" fmla="*/ 61509 h 98"/>
              <a:gd name="T76" fmla="*/ 140366 w 98"/>
              <a:gd name="T77" fmla="*/ 61509 h 98"/>
              <a:gd name="T78" fmla="*/ 145097 w 98"/>
              <a:gd name="T79" fmla="*/ 59931 h 98"/>
              <a:gd name="T80" fmla="*/ 151406 w 98"/>
              <a:gd name="T81" fmla="*/ 58354 h 98"/>
              <a:gd name="T82" fmla="*/ 152983 w 98"/>
              <a:gd name="T83" fmla="*/ 52046 h 98"/>
              <a:gd name="T84" fmla="*/ 154560 w 98"/>
              <a:gd name="T85" fmla="*/ 45737 h 98"/>
              <a:gd name="T86" fmla="*/ 154560 w 98"/>
              <a:gd name="T87" fmla="*/ 15771 h 98"/>
              <a:gd name="T88" fmla="*/ 154560 w 98"/>
              <a:gd name="T89" fmla="*/ 15771 h 98"/>
              <a:gd name="T90" fmla="*/ 152983 w 98"/>
              <a:gd name="T91" fmla="*/ 9463 h 98"/>
              <a:gd name="T92" fmla="*/ 151406 w 98"/>
              <a:gd name="T93" fmla="*/ 3154 h 98"/>
              <a:gd name="T94" fmla="*/ 145097 w 98"/>
              <a:gd name="T95" fmla="*/ 1577 h 98"/>
              <a:gd name="T96" fmla="*/ 140366 w 98"/>
              <a:gd name="T97" fmla="*/ 0 h 98"/>
              <a:gd name="T98" fmla="*/ 140366 w 98"/>
              <a:gd name="T99" fmla="*/ 0 h 98"/>
              <a:gd name="T100" fmla="*/ 15771 w 98"/>
              <a:gd name="T101" fmla="*/ 140366 h 98"/>
              <a:gd name="T102" fmla="*/ 15771 w 98"/>
              <a:gd name="T103" fmla="*/ 108823 h 98"/>
              <a:gd name="T104" fmla="*/ 45737 w 98"/>
              <a:gd name="T105" fmla="*/ 108823 h 98"/>
              <a:gd name="T106" fmla="*/ 45737 w 98"/>
              <a:gd name="T107" fmla="*/ 140366 h 98"/>
              <a:gd name="T108" fmla="*/ 15771 w 98"/>
              <a:gd name="T109" fmla="*/ 140366 h 98"/>
              <a:gd name="T110" fmla="*/ 108823 w 98"/>
              <a:gd name="T111" fmla="*/ 45737 h 98"/>
              <a:gd name="T112" fmla="*/ 108823 w 98"/>
              <a:gd name="T113" fmla="*/ 15771 h 98"/>
              <a:gd name="T114" fmla="*/ 140366 w 98"/>
              <a:gd name="T115" fmla="*/ 15771 h 98"/>
              <a:gd name="T116" fmla="*/ 140366 w 98"/>
              <a:gd name="T117" fmla="*/ 45737 h 98"/>
              <a:gd name="T118" fmla="*/ 108823 w 98"/>
              <a:gd name="T119" fmla="*/ 45737 h 9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98" h="98">
                <a:moveTo>
                  <a:pt x="89" y="0"/>
                </a:moveTo>
                <a:lnTo>
                  <a:pt x="69" y="0"/>
                </a:lnTo>
                <a:lnTo>
                  <a:pt x="65" y="1"/>
                </a:lnTo>
                <a:lnTo>
                  <a:pt x="61" y="2"/>
                </a:lnTo>
                <a:lnTo>
                  <a:pt x="60" y="6"/>
                </a:lnTo>
                <a:lnTo>
                  <a:pt x="59" y="10"/>
                </a:lnTo>
                <a:lnTo>
                  <a:pt x="59" y="29"/>
                </a:lnTo>
                <a:lnTo>
                  <a:pt x="59" y="32"/>
                </a:lnTo>
                <a:lnTo>
                  <a:pt x="32" y="59"/>
                </a:lnTo>
                <a:lnTo>
                  <a:pt x="29" y="59"/>
                </a:lnTo>
                <a:lnTo>
                  <a:pt x="10" y="59"/>
                </a:lnTo>
                <a:lnTo>
                  <a:pt x="6" y="60"/>
                </a:lnTo>
                <a:lnTo>
                  <a:pt x="2" y="62"/>
                </a:lnTo>
                <a:lnTo>
                  <a:pt x="1" y="65"/>
                </a:lnTo>
                <a:lnTo>
                  <a:pt x="0" y="69"/>
                </a:lnTo>
                <a:lnTo>
                  <a:pt x="0" y="89"/>
                </a:lnTo>
                <a:lnTo>
                  <a:pt x="1" y="92"/>
                </a:lnTo>
                <a:lnTo>
                  <a:pt x="2" y="96"/>
                </a:lnTo>
                <a:lnTo>
                  <a:pt x="6" y="97"/>
                </a:lnTo>
                <a:lnTo>
                  <a:pt x="10" y="98"/>
                </a:lnTo>
                <a:lnTo>
                  <a:pt x="29" y="98"/>
                </a:lnTo>
                <a:lnTo>
                  <a:pt x="33" y="97"/>
                </a:lnTo>
                <a:lnTo>
                  <a:pt x="37" y="96"/>
                </a:lnTo>
                <a:lnTo>
                  <a:pt x="38" y="92"/>
                </a:lnTo>
                <a:lnTo>
                  <a:pt x="39" y="89"/>
                </a:lnTo>
                <a:lnTo>
                  <a:pt x="39" y="69"/>
                </a:lnTo>
                <a:lnTo>
                  <a:pt x="39" y="66"/>
                </a:lnTo>
                <a:lnTo>
                  <a:pt x="66" y="39"/>
                </a:lnTo>
                <a:lnTo>
                  <a:pt x="69" y="39"/>
                </a:lnTo>
                <a:lnTo>
                  <a:pt x="89" y="39"/>
                </a:lnTo>
                <a:lnTo>
                  <a:pt x="92" y="38"/>
                </a:lnTo>
                <a:lnTo>
                  <a:pt x="96" y="37"/>
                </a:lnTo>
                <a:lnTo>
                  <a:pt x="97" y="33"/>
                </a:lnTo>
                <a:lnTo>
                  <a:pt x="98" y="29"/>
                </a:lnTo>
                <a:lnTo>
                  <a:pt x="98" y="10"/>
                </a:lnTo>
                <a:lnTo>
                  <a:pt x="97" y="6"/>
                </a:lnTo>
                <a:lnTo>
                  <a:pt x="96" y="2"/>
                </a:lnTo>
                <a:lnTo>
                  <a:pt x="92" y="1"/>
                </a:lnTo>
                <a:lnTo>
                  <a:pt x="89" y="0"/>
                </a:lnTo>
                <a:close/>
                <a:moveTo>
                  <a:pt x="10" y="89"/>
                </a:moveTo>
                <a:lnTo>
                  <a:pt x="10" y="69"/>
                </a:lnTo>
                <a:lnTo>
                  <a:pt x="29" y="69"/>
                </a:lnTo>
                <a:lnTo>
                  <a:pt x="29" y="89"/>
                </a:lnTo>
                <a:lnTo>
                  <a:pt x="10" y="89"/>
                </a:lnTo>
                <a:close/>
                <a:moveTo>
                  <a:pt x="69" y="29"/>
                </a:moveTo>
                <a:lnTo>
                  <a:pt x="69" y="10"/>
                </a:lnTo>
                <a:lnTo>
                  <a:pt x="89" y="10"/>
                </a:lnTo>
                <a:lnTo>
                  <a:pt x="89" y="29"/>
                </a:lnTo>
                <a:lnTo>
                  <a:pt x="69" y="2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304" name="Freeform 1064">
            <a:extLst>
              <a:ext uri="{FF2B5EF4-FFF2-40B4-BE49-F238E27FC236}">
                <a16:creationId xmlns:a16="http://schemas.microsoft.com/office/drawing/2014/main" id="{158E6271-027B-4A9C-A2BF-C889D1C99AEE}"/>
              </a:ext>
            </a:extLst>
          </p:cNvPr>
          <p:cNvSpPr>
            <a:spLocks noEditPoints="1"/>
          </p:cNvSpPr>
          <p:nvPr/>
        </p:nvSpPr>
        <p:spPr bwMode="auto">
          <a:xfrm>
            <a:off x="3744385" y="6076952"/>
            <a:ext cx="207433" cy="207433"/>
          </a:xfrm>
          <a:custGeom>
            <a:avLst/>
            <a:gdLst>
              <a:gd name="T0" fmla="*/ 135634 w 98"/>
              <a:gd name="T1" fmla="*/ 108823 h 98"/>
              <a:gd name="T2" fmla="*/ 91474 w 98"/>
              <a:gd name="T3" fmla="*/ 45737 h 98"/>
              <a:gd name="T4" fmla="*/ 99360 w 98"/>
              <a:gd name="T5" fmla="*/ 41006 h 98"/>
              <a:gd name="T6" fmla="*/ 100937 w 98"/>
              <a:gd name="T7" fmla="*/ 33120 h 98"/>
              <a:gd name="T8" fmla="*/ 100937 w 98"/>
              <a:gd name="T9" fmla="*/ 14194 h 98"/>
              <a:gd name="T10" fmla="*/ 96206 w 98"/>
              <a:gd name="T11" fmla="*/ 3154 h 98"/>
              <a:gd name="T12" fmla="*/ 86743 w 98"/>
              <a:gd name="T13" fmla="*/ 0 h 98"/>
              <a:gd name="T14" fmla="*/ 67817 w 98"/>
              <a:gd name="T15" fmla="*/ 0 h 98"/>
              <a:gd name="T16" fmla="*/ 58354 w 98"/>
              <a:gd name="T17" fmla="*/ 3154 h 98"/>
              <a:gd name="T18" fmla="*/ 53623 w 98"/>
              <a:gd name="T19" fmla="*/ 14194 h 98"/>
              <a:gd name="T20" fmla="*/ 53623 w 98"/>
              <a:gd name="T21" fmla="*/ 33120 h 98"/>
              <a:gd name="T22" fmla="*/ 55200 w 98"/>
              <a:gd name="T23" fmla="*/ 41006 h 98"/>
              <a:gd name="T24" fmla="*/ 63086 w 98"/>
              <a:gd name="T25" fmla="*/ 45737 h 98"/>
              <a:gd name="T26" fmla="*/ 12617 w 98"/>
              <a:gd name="T27" fmla="*/ 108823 h 98"/>
              <a:gd name="T28" fmla="*/ 7886 w 98"/>
              <a:gd name="T29" fmla="*/ 110400 h 98"/>
              <a:gd name="T30" fmla="*/ 1577 w 98"/>
              <a:gd name="T31" fmla="*/ 116709 h 98"/>
              <a:gd name="T32" fmla="*/ 0 w 98"/>
              <a:gd name="T33" fmla="*/ 141943 h 98"/>
              <a:gd name="T34" fmla="*/ 1577 w 98"/>
              <a:gd name="T35" fmla="*/ 148251 h 98"/>
              <a:gd name="T36" fmla="*/ 7886 w 98"/>
              <a:gd name="T37" fmla="*/ 152983 h 98"/>
              <a:gd name="T38" fmla="*/ 33120 w 98"/>
              <a:gd name="T39" fmla="*/ 154560 h 98"/>
              <a:gd name="T40" fmla="*/ 37851 w 98"/>
              <a:gd name="T41" fmla="*/ 152983 h 98"/>
              <a:gd name="T42" fmla="*/ 44160 w 98"/>
              <a:gd name="T43" fmla="*/ 148251 h 98"/>
              <a:gd name="T44" fmla="*/ 45737 w 98"/>
              <a:gd name="T45" fmla="*/ 140366 h 98"/>
              <a:gd name="T46" fmla="*/ 108823 w 98"/>
              <a:gd name="T47" fmla="*/ 141943 h 98"/>
              <a:gd name="T48" fmla="*/ 110400 w 98"/>
              <a:gd name="T49" fmla="*/ 148251 h 98"/>
              <a:gd name="T50" fmla="*/ 116709 w 98"/>
              <a:gd name="T51" fmla="*/ 152983 h 98"/>
              <a:gd name="T52" fmla="*/ 141943 w 98"/>
              <a:gd name="T53" fmla="*/ 154560 h 98"/>
              <a:gd name="T54" fmla="*/ 146674 w 98"/>
              <a:gd name="T55" fmla="*/ 152983 h 98"/>
              <a:gd name="T56" fmla="*/ 152983 w 98"/>
              <a:gd name="T57" fmla="*/ 148251 h 98"/>
              <a:gd name="T58" fmla="*/ 154560 w 98"/>
              <a:gd name="T59" fmla="*/ 123017 h 98"/>
              <a:gd name="T60" fmla="*/ 152983 w 98"/>
              <a:gd name="T61" fmla="*/ 116709 h 98"/>
              <a:gd name="T62" fmla="*/ 146674 w 98"/>
              <a:gd name="T63" fmla="*/ 110400 h 98"/>
              <a:gd name="T64" fmla="*/ 141943 w 98"/>
              <a:gd name="T65" fmla="*/ 108823 h 98"/>
              <a:gd name="T66" fmla="*/ 85166 w 98"/>
              <a:gd name="T67" fmla="*/ 15771 h 98"/>
              <a:gd name="T68" fmla="*/ 69394 w 98"/>
              <a:gd name="T69" fmla="*/ 31543 h 98"/>
              <a:gd name="T70" fmla="*/ 29966 w 98"/>
              <a:gd name="T71" fmla="*/ 140366 h 98"/>
              <a:gd name="T72" fmla="*/ 14194 w 98"/>
              <a:gd name="T73" fmla="*/ 124594 h 98"/>
              <a:gd name="T74" fmla="*/ 29966 w 98"/>
              <a:gd name="T75" fmla="*/ 140366 h 98"/>
              <a:gd name="T76" fmla="*/ 45737 w 98"/>
              <a:gd name="T77" fmla="*/ 123017 h 98"/>
              <a:gd name="T78" fmla="*/ 45737 w 98"/>
              <a:gd name="T79" fmla="*/ 118286 h 98"/>
              <a:gd name="T80" fmla="*/ 41006 w 98"/>
              <a:gd name="T81" fmla="*/ 110400 h 98"/>
              <a:gd name="T82" fmla="*/ 77280 w 98"/>
              <a:gd name="T83" fmla="*/ 52046 h 98"/>
              <a:gd name="T84" fmla="*/ 118286 w 98"/>
              <a:gd name="T85" fmla="*/ 108823 h 98"/>
              <a:gd name="T86" fmla="*/ 110400 w 98"/>
              <a:gd name="T87" fmla="*/ 115131 h 98"/>
              <a:gd name="T88" fmla="*/ 108823 w 98"/>
              <a:gd name="T89" fmla="*/ 123017 h 98"/>
              <a:gd name="T90" fmla="*/ 45737 w 98"/>
              <a:gd name="T91" fmla="*/ 124594 h 98"/>
              <a:gd name="T92" fmla="*/ 124594 w 98"/>
              <a:gd name="T93" fmla="*/ 140366 h 98"/>
              <a:gd name="T94" fmla="*/ 138789 w 98"/>
              <a:gd name="T95" fmla="*/ 124594 h 9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98" h="98">
                <a:moveTo>
                  <a:pt x="90" y="69"/>
                </a:moveTo>
                <a:lnTo>
                  <a:pt x="86" y="69"/>
                </a:lnTo>
                <a:lnTo>
                  <a:pt x="58" y="29"/>
                </a:lnTo>
                <a:lnTo>
                  <a:pt x="60" y="28"/>
                </a:lnTo>
                <a:lnTo>
                  <a:pt x="63" y="26"/>
                </a:lnTo>
                <a:lnTo>
                  <a:pt x="64" y="23"/>
                </a:lnTo>
                <a:lnTo>
                  <a:pt x="64" y="21"/>
                </a:lnTo>
                <a:lnTo>
                  <a:pt x="64" y="9"/>
                </a:lnTo>
                <a:lnTo>
                  <a:pt x="63" y="5"/>
                </a:lnTo>
                <a:lnTo>
                  <a:pt x="61" y="2"/>
                </a:lnTo>
                <a:lnTo>
                  <a:pt x="59" y="1"/>
                </a:lnTo>
                <a:lnTo>
                  <a:pt x="55" y="0"/>
                </a:lnTo>
                <a:lnTo>
                  <a:pt x="43" y="0"/>
                </a:lnTo>
                <a:lnTo>
                  <a:pt x="39" y="1"/>
                </a:lnTo>
                <a:lnTo>
                  <a:pt x="37" y="2"/>
                </a:lnTo>
                <a:lnTo>
                  <a:pt x="35" y="5"/>
                </a:lnTo>
                <a:lnTo>
                  <a:pt x="34" y="9"/>
                </a:lnTo>
                <a:lnTo>
                  <a:pt x="34" y="21"/>
                </a:lnTo>
                <a:lnTo>
                  <a:pt x="34" y="23"/>
                </a:lnTo>
                <a:lnTo>
                  <a:pt x="35" y="26"/>
                </a:lnTo>
                <a:lnTo>
                  <a:pt x="38" y="28"/>
                </a:lnTo>
                <a:lnTo>
                  <a:pt x="40" y="29"/>
                </a:lnTo>
                <a:lnTo>
                  <a:pt x="12" y="69"/>
                </a:lnTo>
                <a:lnTo>
                  <a:pt x="8" y="69"/>
                </a:lnTo>
                <a:lnTo>
                  <a:pt x="5" y="70"/>
                </a:lnTo>
                <a:lnTo>
                  <a:pt x="2" y="71"/>
                </a:lnTo>
                <a:lnTo>
                  <a:pt x="1" y="74"/>
                </a:lnTo>
                <a:lnTo>
                  <a:pt x="0" y="78"/>
                </a:lnTo>
                <a:lnTo>
                  <a:pt x="0" y="90"/>
                </a:lnTo>
                <a:lnTo>
                  <a:pt x="1" y="94"/>
                </a:lnTo>
                <a:lnTo>
                  <a:pt x="2" y="96"/>
                </a:lnTo>
                <a:lnTo>
                  <a:pt x="5" y="97"/>
                </a:lnTo>
                <a:lnTo>
                  <a:pt x="8" y="98"/>
                </a:lnTo>
                <a:lnTo>
                  <a:pt x="21" y="98"/>
                </a:lnTo>
                <a:lnTo>
                  <a:pt x="24" y="97"/>
                </a:lnTo>
                <a:lnTo>
                  <a:pt x="27" y="96"/>
                </a:lnTo>
                <a:lnTo>
                  <a:pt x="28" y="94"/>
                </a:lnTo>
                <a:lnTo>
                  <a:pt x="29" y="90"/>
                </a:lnTo>
                <a:lnTo>
                  <a:pt x="29" y="89"/>
                </a:lnTo>
                <a:lnTo>
                  <a:pt x="69" y="89"/>
                </a:lnTo>
                <a:lnTo>
                  <a:pt x="69" y="90"/>
                </a:lnTo>
                <a:lnTo>
                  <a:pt x="70" y="94"/>
                </a:lnTo>
                <a:lnTo>
                  <a:pt x="71" y="96"/>
                </a:lnTo>
                <a:lnTo>
                  <a:pt x="74" y="97"/>
                </a:lnTo>
                <a:lnTo>
                  <a:pt x="77" y="98"/>
                </a:lnTo>
                <a:lnTo>
                  <a:pt x="90" y="98"/>
                </a:lnTo>
                <a:lnTo>
                  <a:pt x="93" y="97"/>
                </a:lnTo>
                <a:lnTo>
                  <a:pt x="96" y="96"/>
                </a:lnTo>
                <a:lnTo>
                  <a:pt x="97" y="94"/>
                </a:lnTo>
                <a:lnTo>
                  <a:pt x="98" y="90"/>
                </a:lnTo>
                <a:lnTo>
                  <a:pt x="98" y="78"/>
                </a:lnTo>
                <a:lnTo>
                  <a:pt x="97" y="74"/>
                </a:lnTo>
                <a:lnTo>
                  <a:pt x="96" y="71"/>
                </a:lnTo>
                <a:lnTo>
                  <a:pt x="93" y="70"/>
                </a:lnTo>
                <a:lnTo>
                  <a:pt x="90" y="69"/>
                </a:lnTo>
                <a:close/>
                <a:moveTo>
                  <a:pt x="44" y="10"/>
                </a:moveTo>
                <a:lnTo>
                  <a:pt x="54" y="10"/>
                </a:lnTo>
                <a:lnTo>
                  <a:pt x="54" y="20"/>
                </a:lnTo>
                <a:lnTo>
                  <a:pt x="44" y="20"/>
                </a:lnTo>
                <a:lnTo>
                  <a:pt x="44" y="10"/>
                </a:lnTo>
                <a:close/>
                <a:moveTo>
                  <a:pt x="19" y="89"/>
                </a:moveTo>
                <a:lnTo>
                  <a:pt x="9" y="89"/>
                </a:lnTo>
                <a:lnTo>
                  <a:pt x="9" y="79"/>
                </a:lnTo>
                <a:lnTo>
                  <a:pt x="19" y="79"/>
                </a:lnTo>
                <a:lnTo>
                  <a:pt x="19" y="89"/>
                </a:lnTo>
                <a:close/>
                <a:moveTo>
                  <a:pt x="29" y="79"/>
                </a:moveTo>
                <a:lnTo>
                  <a:pt x="29" y="78"/>
                </a:lnTo>
                <a:lnTo>
                  <a:pt x="29" y="75"/>
                </a:lnTo>
                <a:lnTo>
                  <a:pt x="28" y="73"/>
                </a:lnTo>
                <a:lnTo>
                  <a:pt x="26" y="70"/>
                </a:lnTo>
                <a:lnTo>
                  <a:pt x="23" y="69"/>
                </a:lnTo>
                <a:lnTo>
                  <a:pt x="49" y="33"/>
                </a:lnTo>
                <a:lnTo>
                  <a:pt x="75" y="69"/>
                </a:lnTo>
                <a:lnTo>
                  <a:pt x="72" y="70"/>
                </a:lnTo>
                <a:lnTo>
                  <a:pt x="70" y="73"/>
                </a:lnTo>
                <a:lnTo>
                  <a:pt x="69" y="75"/>
                </a:lnTo>
                <a:lnTo>
                  <a:pt x="69" y="78"/>
                </a:lnTo>
                <a:lnTo>
                  <a:pt x="69" y="79"/>
                </a:lnTo>
                <a:lnTo>
                  <a:pt x="29" y="79"/>
                </a:lnTo>
                <a:close/>
                <a:moveTo>
                  <a:pt x="88" y="89"/>
                </a:moveTo>
                <a:lnTo>
                  <a:pt x="79" y="89"/>
                </a:lnTo>
                <a:lnTo>
                  <a:pt x="79" y="79"/>
                </a:lnTo>
                <a:lnTo>
                  <a:pt x="88" y="79"/>
                </a:lnTo>
                <a:lnTo>
                  <a:pt x="88" y="8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305" name="Freeform 1070">
            <a:extLst>
              <a:ext uri="{FF2B5EF4-FFF2-40B4-BE49-F238E27FC236}">
                <a16:creationId xmlns:a16="http://schemas.microsoft.com/office/drawing/2014/main" id="{6218D246-ADC1-4282-94D8-886CFFC69C60}"/>
              </a:ext>
            </a:extLst>
          </p:cNvPr>
          <p:cNvSpPr>
            <a:spLocks noEditPoints="1"/>
          </p:cNvSpPr>
          <p:nvPr/>
        </p:nvSpPr>
        <p:spPr bwMode="auto">
          <a:xfrm>
            <a:off x="4732867" y="6076952"/>
            <a:ext cx="205317" cy="207433"/>
          </a:xfrm>
          <a:custGeom>
            <a:avLst/>
            <a:gdLst>
              <a:gd name="T0" fmla="*/ 138948 w 99"/>
              <a:gd name="T1" fmla="*/ 45737 h 98"/>
              <a:gd name="T2" fmla="*/ 107724 w 99"/>
              <a:gd name="T3" fmla="*/ 45737 h 98"/>
              <a:gd name="T4" fmla="*/ 107724 w 99"/>
              <a:gd name="T5" fmla="*/ 15771 h 98"/>
              <a:gd name="T6" fmla="*/ 107724 w 99"/>
              <a:gd name="T7" fmla="*/ 15771 h 98"/>
              <a:gd name="T8" fmla="*/ 106162 w 99"/>
              <a:gd name="T9" fmla="*/ 9463 h 98"/>
              <a:gd name="T10" fmla="*/ 104601 w 99"/>
              <a:gd name="T11" fmla="*/ 3154 h 98"/>
              <a:gd name="T12" fmla="*/ 98356 w 99"/>
              <a:gd name="T13" fmla="*/ 1577 h 98"/>
              <a:gd name="T14" fmla="*/ 92112 w 99"/>
              <a:gd name="T15" fmla="*/ 0 h 98"/>
              <a:gd name="T16" fmla="*/ 15612 w 99"/>
              <a:gd name="T17" fmla="*/ 0 h 98"/>
              <a:gd name="T18" fmla="*/ 15612 w 99"/>
              <a:gd name="T19" fmla="*/ 0 h 98"/>
              <a:gd name="T20" fmla="*/ 9367 w 99"/>
              <a:gd name="T21" fmla="*/ 1577 h 98"/>
              <a:gd name="T22" fmla="*/ 4684 w 99"/>
              <a:gd name="T23" fmla="*/ 3154 h 98"/>
              <a:gd name="T24" fmla="*/ 1561 w 99"/>
              <a:gd name="T25" fmla="*/ 9463 h 98"/>
              <a:gd name="T26" fmla="*/ 0 w 99"/>
              <a:gd name="T27" fmla="*/ 15771 h 98"/>
              <a:gd name="T28" fmla="*/ 0 w 99"/>
              <a:gd name="T29" fmla="*/ 93051 h 98"/>
              <a:gd name="T30" fmla="*/ 0 w 99"/>
              <a:gd name="T31" fmla="*/ 93051 h 98"/>
              <a:gd name="T32" fmla="*/ 1561 w 99"/>
              <a:gd name="T33" fmla="*/ 99360 h 98"/>
              <a:gd name="T34" fmla="*/ 4684 w 99"/>
              <a:gd name="T35" fmla="*/ 104091 h 98"/>
              <a:gd name="T36" fmla="*/ 9367 w 99"/>
              <a:gd name="T37" fmla="*/ 107246 h 98"/>
              <a:gd name="T38" fmla="*/ 15612 w 99"/>
              <a:gd name="T39" fmla="*/ 108823 h 98"/>
              <a:gd name="T40" fmla="*/ 46836 w 99"/>
              <a:gd name="T41" fmla="*/ 108823 h 98"/>
              <a:gd name="T42" fmla="*/ 46836 w 99"/>
              <a:gd name="T43" fmla="*/ 140366 h 98"/>
              <a:gd name="T44" fmla="*/ 46836 w 99"/>
              <a:gd name="T45" fmla="*/ 140366 h 98"/>
              <a:gd name="T46" fmla="*/ 48398 w 99"/>
              <a:gd name="T47" fmla="*/ 145097 h 98"/>
              <a:gd name="T48" fmla="*/ 49959 w 99"/>
              <a:gd name="T49" fmla="*/ 151406 h 98"/>
              <a:gd name="T50" fmla="*/ 56204 w 99"/>
              <a:gd name="T51" fmla="*/ 152983 h 98"/>
              <a:gd name="T52" fmla="*/ 62448 w 99"/>
              <a:gd name="T53" fmla="*/ 154560 h 98"/>
              <a:gd name="T54" fmla="*/ 138948 w 99"/>
              <a:gd name="T55" fmla="*/ 154560 h 98"/>
              <a:gd name="T56" fmla="*/ 138948 w 99"/>
              <a:gd name="T57" fmla="*/ 154560 h 98"/>
              <a:gd name="T58" fmla="*/ 145193 w 99"/>
              <a:gd name="T59" fmla="*/ 152983 h 98"/>
              <a:gd name="T60" fmla="*/ 149876 w 99"/>
              <a:gd name="T61" fmla="*/ 151406 h 98"/>
              <a:gd name="T62" fmla="*/ 152999 w 99"/>
              <a:gd name="T63" fmla="*/ 145097 h 98"/>
              <a:gd name="T64" fmla="*/ 154560 w 99"/>
              <a:gd name="T65" fmla="*/ 140366 h 98"/>
              <a:gd name="T66" fmla="*/ 154560 w 99"/>
              <a:gd name="T67" fmla="*/ 61509 h 98"/>
              <a:gd name="T68" fmla="*/ 154560 w 99"/>
              <a:gd name="T69" fmla="*/ 61509 h 98"/>
              <a:gd name="T70" fmla="*/ 152999 w 99"/>
              <a:gd name="T71" fmla="*/ 56777 h 98"/>
              <a:gd name="T72" fmla="*/ 149876 w 99"/>
              <a:gd name="T73" fmla="*/ 50469 h 98"/>
              <a:gd name="T74" fmla="*/ 145193 w 99"/>
              <a:gd name="T75" fmla="*/ 48891 h 98"/>
              <a:gd name="T76" fmla="*/ 138948 w 99"/>
              <a:gd name="T77" fmla="*/ 45737 h 98"/>
              <a:gd name="T78" fmla="*/ 138948 w 99"/>
              <a:gd name="T79" fmla="*/ 45737 h 98"/>
              <a:gd name="T80" fmla="*/ 46836 w 99"/>
              <a:gd name="T81" fmla="*/ 61509 h 98"/>
              <a:gd name="T82" fmla="*/ 46836 w 99"/>
              <a:gd name="T83" fmla="*/ 93051 h 98"/>
              <a:gd name="T84" fmla="*/ 15612 w 99"/>
              <a:gd name="T85" fmla="*/ 93051 h 98"/>
              <a:gd name="T86" fmla="*/ 15612 w 99"/>
              <a:gd name="T87" fmla="*/ 15771 h 98"/>
              <a:gd name="T88" fmla="*/ 92112 w 99"/>
              <a:gd name="T89" fmla="*/ 15771 h 98"/>
              <a:gd name="T90" fmla="*/ 92112 w 99"/>
              <a:gd name="T91" fmla="*/ 45737 h 98"/>
              <a:gd name="T92" fmla="*/ 62448 w 99"/>
              <a:gd name="T93" fmla="*/ 45737 h 98"/>
              <a:gd name="T94" fmla="*/ 62448 w 99"/>
              <a:gd name="T95" fmla="*/ 45737 h 98"/>
              <a:gd name="T96" fmla="*/ 56204 w 99"/>
              <a:gd name="T97" fmla="*/ 48891 h 98"/>
              <a:gd name="T98" fmla="*/ 49959 w 99"/>
              <a:gd name="T99" fmla="*/ 50469 h 98"/>
              <a:gd name="T100" fmla="*/ 48398 w 99"/>
              <a:gd name="T101" fmla="*/ 56777 h 98"/>
              <a:gd name="T102" fmla="*/ 46836 w 99"/>
              <a:gd name="T103" fmla="*/ 61509 h 98"/>
              <a:gd name="T104" fmla="*/ 46836 w 99"/>
              <a:gd name="T105" fmla="*/ 61509 h 98"/>
              <a:gd name="T106" fmla="*/ 62448 w 99"/>
              <a:gd name="T107" fmla="*/ 140366 h 98"/>
              <a:gd name="T108" fmla="*/ 62448 w 99"/>
              <a:gd name="T109" fmla="*/ 61509 h 98"/>
              <a:gd name="T110" fmla="*/ 138948 w 99"/>
              <a:gd name="T111" fmla="*/ 61509 h 98"/>
              <a:gd name="T112" fmla="*/ 138948 w 99"/>
              <a:gd name="T113" fmla="*/ 140366 h 98"/>
              <a:gd name="T114" fmla="*/ 62448 w 99"/>
              <a:gd name="T115" fmla="*/ 140366 h 98"/>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99" h="98">
                <a:moveTo>
                  <a:pt x="89" y="29"/>
                </a:moveTo>
                <a:lnTo>
                  <a:pt x="69" y="29"/>
                </a:lnTo>
                <a:lnTo>
                  <a:pt x="69" y="10"/>
                </a:lnTo>
                <a:lnTo>
                  <a:pt x="68" y="6"/>
                </a:lnTo>
                <a:lnTo>
                  <a:pt x="67" y="2"/>
                </a:lnTo>
                <a:lnTo>
                  <a:pt x="63" y="1"/>
                </a:lnTo>
                <a:lnTo>
                  <a:pt x="59" y="0"/>
                </a:lnTo>
                <a:lnTo>
                  <a:pt x="10" y="0"/>
                </a:lnTo>
                <a:lnTo>
                  <a:pt x="6" y="1"/>
                </a:lnTo>
                <a:lnTo>
                  <a:pt x="3" y="2"/>
                </a:lnTo>
                <a:lnTo>
                  <a:pt x="1" y="6"/>
                </a:lnTo>
                <a:lnTo>
                  <a:pt x="0" y="10"/>
                </a:lnTo>
                <a:lnTo>
                  <a:pt x="0" y="59"/>
                </a:lnTo>
                <a:lnTo>
                  <a:pt x="1" y="63"/>
                </a:lnTo>
                <a:lnTo>
                  <a:pt x="3" y="66"/>
                </a:lnTo>
                <a:lnTo>
                  <a:pt x="6" y="68"/>
                </a:lnTo>
                <a:lnTo>
                  <a:pt x="10" y="69"/>
                </a:lnTo>
                <a:lnTo>
                  <a:pt x="30" y="69"/>
                </a:lnTo>
                <a:lnTo>
                  <a:pt x="30" y="89"/>
                </a:lnTo>
                <a:lnTo>
                  <a:pt x="31" y="92"/>
                </a:lnTo>
                <a:lnTo>
                  <a:pt x="32" y="96"/>
                </a:lnTo>
                <a:lnTo>
                  <a:pt x="36" y="97"/>
                </a:lnTo>
                <a:lnTo>
                  <a:pt x="40" y="98"/>
                </a:lnTo>
                <a:lnTo>
                  <a:pt x="89" y="98"/>
                </a:lnTo>
                <a:lnTo>
                  <a:pt x="93" y="97"/>
                </a:lnTo>
                <a:lnTo>
                  <a:pt x="96" y="96"/>
                </a:lnTo>
                <a:lnTo>
                  <a:pt x="98" y="92"/>
                </a:lnTo>
                <a:lnTo>
                  <a:pt x="99" y="89"/>
                </a:lnTo>
                <a:lnTo>
                  <a:pt x="99" y="39"/>
                </a:lnTo>
                <a:lnTo>
                  <a:pt x="98" y="36"/>
                </a:lnTo>
                <a:lnTo>
                  <a:pt x="96" y="32"/>
                </a:lnTo>
                <a:lnTo>
                  <a:pt x="93" y="31"/>
                </a:lnTo>
                <a:lnTo>
                  <a:pt x="89" y="29"/>
                </a:lnTo>
                <a:close/>
                <a:moveTo>
                  <a:pt x="30" y="39"/>
                </a:moveTo>
                <a:lnTo>
                  <a:pt x="30" y="59"/>
                </a:lnTo>
                <a:lnTo>
                  <a:pt x="10" y="59"/>
                </a:lnTo>
                <a:lnTo>
                  <a:pt x="10" y="10"/>
                </a:lnTo>
                <a:lnTo>
                  <a:pt x="59" y="10"/>
                </a:lnTo>
                <a:lnTo>
                  <a:pt x="59" y="29"/>
                </a:lnTo>
                <a:lnTo>
                  <a:pt x="40" y="29"/>
                </a:lnTo>
                <a:lnTo>
                  <a:pt x="36" y="31"/>
                </a:lnTo>
                <a:lnTo>
                  <a:pt x="32" y="32"/>
                </a:lnTo>
                <a:lnTo>
                  <a:pt x="31" y="36"/>
                </a:lnTo>
                <a:lnTo>
                  <a:pt x="30" y="39"/>
                </a:lnTo>
                <a:close/>
                <a:moveTo>
                  <a:pt x="40" y="89"/>
                </a:moveTo>
                <a:lnTo>
                  <a:pt x="40" y="39"/>
                </a:lnTo>
                <a:lnTo>
                  <a:pt x="89" y="39"/>
                </a:lnTo>
                <a:lnTo>
                  <a:pt x="89" y="89"/>
                </a:lnTo>
                <a:lnTo>
                  <a:pt x="40" y="8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306" name="Freeform 1071">
            <a:extLst>
              <a:ext uri="{FF2B5EF4-FFF2-40B4-BE49-F238E27FC236}">
                <a16:creationId xmlns:a16="http://schemas.microsoft.com/office/drawing/2014/main" id="{7E1BB1A4-AA41-4A73-B06C-F8BFF54610EA}"/>
              </a:ext>
            </a:extLst>
          </p:cNvPr>
          <p:cNvSpPr>
            <a:spLocks noEditPoints="1"/>
          </p:cNvSpPr>
          <p:nvPr/>
        </p:nvSpPr>
        <p:spPr bwMode="auto">
          <a:xfrm>
            <a:off x="5226051" y="6076952"/>
            <a:ext cx="205316" cy="207433"/>
          </a:xfrm>
          <a:custGeom>
            <a:avLst/>
            <a:gdLst>
              <a:gd name="T0" fmla="*/ 138948 w 99"/>
              <a:gd name="T1" fmla="*/ 45737 h 98"/>
              <a:gd name="T2" fmla="*/ 107724 w 99"/>
              <a:gd name="T3" fmla="*/ 45737 h 98"/>
              <a:gd name="T4" fmla="*/ 107724 w 99"/>
              <a:gd name="T5" fmla="*/ 15771 h 98"/>
              <a:gd name="T6" fmla="*/ 107724 w 99"/>
              <a:gd name="T7" fmla="*/ 15771 h 98"/>
              <a:gd name="T8" fmla="*/ 106162 w 99"/>
              <a:gd name="T9" fmla="*/ 9463 h 98"/>
              <a:gd name="T10" fmla="*/ 104601 w 99"/>
              <a:gd name="T11" fmla="*/ 3154 h 98"/>
              <a:gd name="T12" fmla="*/ 98356 w 99"/>
              <a:gd name="T13" fmla="*/ 1577 h 98"/>
              <a:gd name="T14" fmla="*/ 92112 w 99"/>
              <a:gd name="T15" fmla="*/ 0 h 98"/>
              <a:gd name="T16" fmla="*/ 15612 w 99"/>
              <a:gd name="T17" fmla="*/ 0 h 98"/>
              <a:gd name="T18" fmla="*/ 15612 w 99"/>
              <a:gd name="T19" fmla="*/ 0 h 98"/>
              <a:gd name="T20" fmla="*/ 9367 w 99"/>
              <a:gd name="T21" fmla="*/ 1577 h 98"/>
              <a:gd name="T22" fmla="*/ 3122 w 99"/>
              <a:gd name="T23" fmla="*/ 3154 h 98"/>
              <a:gd name="T24" fmla="*/ 1561 w 99"/>
              <a:gd name="T25" fmla="*/ 9463 h 98"/>
              <a:gd name="T26" fmla="*/ 0 w 99"/>
              <a:gd name="T27" fmla="*/ 15771 h 98"/>
              <a:gd name="T28" fmla="*/ 0 w 99"/>
              <a:gd name="T29" fmla="*/ 93051 h 98"/>
              <a:gd name="T30" fmla="*/ 0 w 99"/>
              <a:gd name="T31" fmla="*/ 93051 h 98"/>
              <a:gd name="T32" fmla="*/ 1561 w 99"/>
              <a:gd name="T33" fmla="*/ 99360 h 98"/>
              <a:gd name="T34" fmla="*/ 3122 w 99"/>
              <a:gd name="T35" fmla="*/ 104091 h 98"/>
              <a:gd name="T36" fmla="*/ 9367 w 99"/>
              <a:gd name="T37" fmla="*/ 107246 h 98"/>
              <a:gd name="T38" fmla="*/ 15612 w 99"/>
              <a:gd name="T39" fmla="*/ 108823 h 98"/>
              <a:gd name="T40" fmla="*/ 46836 w 99"/>
              <a:gd name="T41" fmla="*/ 108823 h 98"/>
              <a:gd name="T42" fmla="*/ 46836 w 99"/>
              <a:gd name="T43" fmla="*/ 140366 h 98"/>
              <a:gd name="T44" fmla="*/ 46836 w 99"/>
              <a:gd name="T45" fmla="*/ 140366 h 98"/>
              <a:gd name="T46" fmla="*/ 48398 w 99"/>
              <a:gd name="T47" fmla="*/ 145097 h 98"/>
              <a:gd name="T48" fmla="*/ 49959 w 99"/>
              <a:gd name="T49" fmla="*/ 151406 h 98"/>
              <a:gd name="T50" fmla="*/ 56204 w 99"/>
              <a:gd name="T51" fmla="*/ 152983 h 98"/>
              <a:gd name="T52" fmla="*/ 60887 w 99"/>
              <a:gd name="T53" fmla="*/ 154560 h 98"/>
              <a:gd name="T54" fmla="*/ 138948 w 99"/>
              <a:gd name="T55" fmla="*/ 154560 h 98"/>
              <a:gd name="T56" fmla="*/ 138948 w 99"/>
              <a:gd name="T57" fmla="*/ 154560 h 98"/>
              <a:gd name="T58" fmla="*/ 143632 w 99"/>
              <a:gd name="T59" fmla="*/ 152983 h 98"/>
              <a:gd name="T60" fmla="*/ 149876 w 99"/>
              <a:gd name="T61" fmla="*/ 151406 h 98"/>
              <a:gd name="T62" fmla="*/ 151438 w 99"/>
              <a:gd name="T63" fmla="*/ 145097 h 98"/>
              <a:gd name="T64" fmla="*/ 154560 w 99"/>
              <a:gd name="T65" fmla="*/ 140366 h 98"/>
              <a:gd name="T66" fmla="*/ 154560 w 99"/>
              <a:gd name="T67" fmla="*/ 61509 h 98"/>
              <a:gd name="T68" fmla="*/ 154560 w 99"/>
              <a:gd name="T69" fmla="*/ 61509 h 98"/>
              <a:gd name="T70" fmla="*/ 151438 w 99"/>
              <a:gd name="T71" fmla="*/ 56777 h 98"/>
              <a:gd name="T72" fmla="*/ 149876 w 99"/>
              <a:gd name="T73" fmla="*/ 50469 h 98"/>
              <a:gd name="T74" fmla="*/ 143632 w 99"/>
              <a:gd name="T75" fmla="*/ 48891 h 98"/>
              <a:gd name="T76" fmla="*/ 138948 w 99"/>
              <a:gd name="T77" fmla="*/ 45737 h 98"/>
              <a:gd name="T78" fmla="*/ 138948 w 99"/>
              <a:gd name="T79" fmla="*/ 45737 h 98"/>
              <a:gd name="T80" fmla="*/ 15612 w 99"/>
              <a:gd name="T81" fmla="*/ 15771 h 98"/>
              <a:gd name="T82" fmla="*/ 92112 w 99"/>
              <a:gd name="T83" fmla="*/ 15771 h 98"/>
              <a:gd name="T84" fmla="*/ 92112 w 99"/>
              <a:gd name="T85" fmla="*/ 93051 h 98"/>
              <a:gd name="T86" fmla="*/ 15612 w 99"/>
              <a:gd name="T87" fmla="*/ 93051 h 98"/>
              <a:gd name="T88" fmla="*/ 15612 w 99"/>
              <a:gd name="T89" fmla="*/ 15771 h 98"/>
              <a:gd name="T90" fmla="*/ 138948 w 99"/>
              <a:gd name="T91" fmla="*/ 140366 h 98"/>
              <a:gd name="T92" fmla="*/ 60887 w 99"/>
              <a:gd name="T93" fmla="*/ 140366 h 98"/>
              <a:gd name="T94" fmla="*/ 60887 w 99"/>
              <a:gd name="T95" fmla="*/ 108823 h 98"/>
              <a:gd name="T96" fmla="*/ 92112 w 99"/>
              <a:gd name="T97" fmla="*/ 108823 h 98"/>
              <a:gd name="T98" fmla="*/ 92112 w 99"/>
              <a:gd name="T99" fmla="*/ 108823 h 98"/>
              <a:gd name="T100" fmla="*/ 98356 w 99"/>
              <a:gd name="T101" fmla="*/ 107246 h 98"/>
              <a:gd name="T102" fmla="*/ 104601 w 99"/>
              <a:gd name="T103" fmla="*/ 104091 h 98"/>
              <a:gd name="T104" fmla="*/ 106162 w 99"/>
              <a:gd name="T105" fmla="*/ 99360 h 98"/>
              <a:gd name="T106" fmla="*/ 107724 w 99"/>
              <a:gd name="T107" fmla="*/ 93051 h 98"/>
              <a:gd name="T108" fmla="*/ 107724 w 99"/>
              <a:gd name="T109" fmla="*/ 61509 h 98"/>
              <a:gd name="T110" fmla="*/ 138948 w 99"/>
              <a:gd name="T111" fmla="*/ 61509 h 98"/>
              <a:gd name="T112" fmla="*/ 138948 w 99"/>
              <a:gd name="T113" fmla="*/ 140366 h 9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99" h="98">
                <a:moveTo>
                  <a:pt x="89" y="29"/>
                </a:moveTo>
                <a:lnTo>
                  <a:pt x="69" y="29"/>
                </a:lnTo>
                <a:lnTo>
                  <a:pt x="69" y="10"/>
                </a:lnTo>
                <a:lnTo>
                  <a:pt x="68" y="6"/>
                </a:lnTo>
                <a:lnTo>
                  <a:pt x="67" y="2"/>
                </a:lnTo>
                <a:lnTo>
                  <a:pt x="63" y="1"/>
                </a:lnTo>
                <a:lnTo>
                  <a:pt x="59" y="0"/>
                </a:lnTo>
                <a:lnTo>
                  <a:pt x="10" y="0"/>
                </a:lnTo>
                <a:lnTo>
                  <a:pt x="6" y="1"/>
                </a:lnTo>
                <a:lnTo>
                  <a:pt x="2" y="2"/>
                </a:lnTo>
                <a:lnTo>
                  <a:pt x="1" y="6"/>
                </a:lnTo>
                <a:lnTo>
                  <a:pt x="0" y="10"/>
                </a:lnTo>
                <a:lnTo>
                  <a:pt x="0" y="59"/>
                </a:lnTo>
                <a:lnTo>
                  <a:pt x="1" y="63"/>
                </a:lnTo>
                <a:lnTo>
                  <a:pt x="2" y="66"/>
                </a:lnTo>
                <a:lnTo>
                  <a:pt x="6" y="68"/>
                </a:lnTo>
                <a:lnTo>
                  <a:pt x="10" y="69"/>
                </a:lnTo>
                <a:lnTo>
                  <a:pt x="30" y="69"/>
                </a:lnTo>
                <a:lnTo>
                  <a:pt x="30" y="89"/>
                </a:lnTo>
                <a:lnTo>
                  <a:pt x="31" y="92"/>
                </a:lnTo>
                <a:lnTo>
                  <a:pt x="32" y="96"/>
                </a:lnTo>
                <a:lnTo>
                  <a:pt x="36" y="97"/>
                </a:lnTo>
                <a:lnTo>
                  <a:pt x="39" y="98"/>
                </a:lnTo>
                <a:lnTo>
                  <a:pt x="89" y="98"/>
                </a:lnTo>
                <a:lnTo>
                  <a:pt x="92" y="97"/>
                </a:lnTo>
                <a:lnTo>
                  <a:pt x="96" y="96"/>
                </a:lnTo>
                <a:lnTo>
                  <a:pt x="97" y="92"/>
                </a:lnTo>
                <a:lnTo>
                  <a:pt x="99" y="89"/>
                </a:lnTo>
                <a:lnTo>
                  <a:pt x="99" y="39"/>
                </a:lnTo>
                <a:lnTo>
                  <a:pt x="97" y="36"/>
                </a:lnTo>
                <a:lnTo>
                  <a:pt x="96" y="32"/>
                </a:lnTo>
                <a:lnTo>
                  <a:pt x="92" y="31"/>
                </a:lnTo>
                <a:lnTo>
                  <a:pt x="89" y="29"/>
                </a:lnTo>
                <a:close/>
                <a:moveTo>
                  <a:pt x="10" y="10"/>
                </a:moveTo>
                <a:lnTo>
                  <a:pt x="59" y="10"/>
                </a:lnTo>
                <a:lnTo>
                  <a:pt x="59" y="59"/>
                </a:lnTo>
                <a:lnTo>
                  <a:pt x="10" y="59"/>
                </a:lnTo>
                <a:lnTo>
                  <a:pt x="10" y="10"/>
                </a:lnTo>
                <a:close/>
                <a:moveTo>
                  <a:pt x="89" y="89"/>
                </a:moveTo>
                <a:lnTo>
                  <a:pt x="39" y="89"/>
                </a:lnTo>
                <a:lnTo>
                  <a:pt x="39" y="69"/>
                </a:lnTo>
                <a:lnTo>
                  <a:pt x="59" y="69"/>
                </a:lnTo>
                <a:lnTo>
                  <a:pt x="63" y="68"/>
                </a:lnTo>
                <a:lnTo>
                  <a:pt x="67" y="66"/>
                </a:lnTo>
                <a:lnTo>
                  <a:pt x="68" y="63"/>
                </a:lnTo>
                <a:lnTo>
                  <a:pt x="69" y="59"/>
                </a:lnTo>
                <a:lnTo>
                  <a:pt x="69" y="39"/>
                </a:lnTo>
                <a:lnTo>
                  <a:pt x="89" y="39"/>
                </a:lnTo>
                <a:lnTo>
                  <a:pt x="89" y="8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307" name="Freeform 1072">
            <a:extLst>
              <a:ext uri="{FF2B5EF4-FFF2-40B4-BE49-F238E27FC236}">
                <a16:creationId xmlns:a16="http://schemas.microsoft.com/office/drawing/2014/main" id="{40A4B9B7-D3F4-45E0-802D-F6B0156ED5CD}"/>
              </a:ext>
            </a:extLst>
          </p:cNvPr>
          <p:cNvSpPr>
            <a:spLocks/>
          </p:cNvSpPr>
          <p:nvPr/>
        </p:nvSpPr>
        <p:spPr bwMode="auto">
          <a:xfrm>
            <a:off x="1310218" y="6089652"/>
            <a:ext cx="31749" cy="19049"/>
          </a:xfrm>
          <a:custGeom>
            <a:avLst/>
            <a:gdLst>
              <a:gd name="T0" fmla="*/ 23419 w 15"/>
              <a:gd name="T1" fmla="*/ 9837 h 10"/>
              <a:gd name="T2" fmla="*/ 23419 w 15"/>
              <a:gd name="T3" fmla="*/ 9837 h 10"/>
              <a:gd name="T4" fmla="*/ 23419 w 15"/>
              <a:gd name="T5" fmla="*/ 7027 h 10"/>
              <a:gd name="T6" fmla="*/ 20296 w 15"/>
              <a:gd name="T7" fmla="*/ 2811 h 10"/>
              <a:gd name="T8" fmla="*/ 15613 w 15"/>
              <a:gd name="T9" fmla="*/ 0 h 10"/>
              <a:gd name="T10" fmla="*/ 12490 w 15"/>
              <a:gd name="T11" fmla="*/ 0 h 10"/>
              <a:gd name="T12" fmla="*/ 12490 w 15"/>
              <a:gd name="T13" fmla="*/ 0 h 10"/>
              <a:gd name="T14" fmla="*/ 7806 w 15"/>
              <a:gd name="T15" fmla="*/ 0 h 10"/>
              <a:gd name="T16" fmla="*/ 4684 w 15"/>
              <a:gd name="T17" fmla="*/ 2811 h 10"/>
              <a:gd name="T18" fmla="*/ 0 w 15"/>
              <a:gd name="T19" fmla="*/ 7027 h 10"/>
              <a:gd name="T20" fmla="*/ 0 w 15"/>
              <a:gd name="T21" fmla="*/ 9837 h 10"/>
              <a:gd name="T22" fmla="*/ 0 w 15"/>
              <a:gd name="T23" fmla="*/ 14053 h 10"/>
              <a:gd name="T24" fmla="*/ 23419 w 15"/>
              <a:gd name="T25" fmla="*/ 14053 h 10"/>
              <a:gd name="T26" fmla="*/ 23419 w 15"/>
              <a:gd name="T27" fmla="*/ 9837 h 1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5" h="10">
                <a:moveTo>
                  <a:pt x="15" y="7"/>
                </a:moveTo>
                <a:lnTo>
                  <a:pt x="15" y="7"/>
                </a:lnTo>
                <a:lnTo>
                  <a:pt x="15" y="5"/>
                </a:lnTo>
                <a:lnTo>
                  <a:pt x="13" y="2"/>
                </a:lnTo>
                <a:lnTo>
                  <a:pt x="10" y="0"/>
                </a:lnTo>
                <a:lnTo>
                  <a:pt x="8" y="0"/>
                </a:lnTo>
                <a:lnTo>
                  <a:pt x="5" y="0"/>
                </a:lnTo>
                <a:lnTo>
                  <a:pt x="3" y="2"/>
                </a:lnTo>
                <a:lnTo>
                  <a:pt x="0" y="5"/>
                </a:lnTo>
                <a:lnTo>
                  <a:pt x="0" y="7"/>
                </a:lnTo>
                <a:lnTo>
                  <a:pt x="0" y="10"/>
                </a:lnTo>
                <a:lnTo>
                  <a:pt x="15" y="10"/>
                </a:lnTo>
                <a:lnTo>
                  <a:pt x="15" y="7"/>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308" name="Freeform 1073">
            <a:extLst>
              <a:ext uri="{FF2B5EF4-FFF2-40B4-BE49-F238E27FC236}">
                <a16:creationId xmlns:a16="http://schemas.microsoft.com/office/drawing/2014/main" id="{5D5FC164-C409-455D-8B02-49F49F9A3FCF}"/>
              </a:ext>
            </a:extLst>
          </p:cNvPr>
          <p:cNvSpPr>
            <a:spLocks/>
          </p:cNvSpPr>
          <p:nvPr/>
        </p:nvSpPr>
        <p:spPr bwMode="auto">
          <a:xfrm>
            <a:off x="1310218" y="6121401"/>
            <a:ext cx="31749" cy="124884"/>
          </a:xfrm>
          <a:custGeom>
            <a:avLst/>
            <a:gdLst>
              <a:gd name="T0" fmla="*/ 23419 w 15"/>
              <a:gd name="T1" fmla="*/ 69857 h 59"/>
              <a:gd name="T2" fmla="*/ 23419 w 15"/>
              <a:gd name="T3" fmla="*/ 0 h 59"/>
              <a:gd name="T4" fmla="*/ 0 w 15"/>
              <a:gd name="T5" fmla="*/ 0 h 59"/>
              <a:gd name="T6" fmla="*/ 0 w 15"/>
              <a:gd name="T7" fmla="*/ 69857 h 59"/>
              <a:gd name="T8" fmla="*/ 12490 w 15"/>
              <a:gd name="T9" fmla="*/ 93672 h 59"/>
              <a:gd name="T10" fmla="*/ 23419 w 15"/>
              <a:gd name="T11" fmla="*/ 69857 h 5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 h="59">
                <a:moveTo>
                  <a:pt x="15" y="44"/>
                </a:moveTo>
                <a:lnTo>
                  <a:pt x="15" y="0"/>
                </a:lnTo>
                <a:lnTo>
                  <a:pt x="0" y="0"/>
                </a:lnTo>
                <a:lnTo>
                  <a:pt x="0" y="44"/>
                </a:lnTo>
                <a:lnTo>
                  <a:pt x="8" y="59"/>
                </a:lnTo>
                <a:lnTo>
                  <a:pt x="15" y="44"/>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309" name="Freeform 1074">
            <a:extLst>
              <a:ext uri="{FF2B5EF4-FFF2-40B4-BE49-F238E27FC236}">
                <a16:creationId xmlns:a16="http://schemas.microsoft.com/office/drawing/2014/main" id="{42094C91-DDB6-4FCA-8B2B-C0E24826806F}"/>
              </a:ext>
            </a:extLst>
          </p:cNvPr>
          <p:cNvSpPr>
            <a:spLocks noEditPoints="1"/>
          </p:cNvSpPr>
          <p:nvPr/>
        </p:nvSpPr>
        <p:spPr bwMode="auto">
          <a:xfrm>
            <a:off x="1272118" y="6134100"/>
            <a:ext cx="224367" cy="143933"/>
          </a:xfrm>
          <a:custGeom>
            <a:avLst/>
            <a:gdLst>
              <a:gd name="T0" fmla="*/ 152997 w 108"/>
              <a:gd name="T1" fmla="*/ 0 h 69"/>
              <a:gd name="T2" fmla="*/ 68693 w 108"/>
              <a:gd name="T3" fmla="*/ 0 h 69"/>
              <a:gd name="T4" fmla="*/ 68693 w 108"/>
              <a:gd name="T5" fmla="*/ 14051 h 69"/>
              <a:gd name="T6" fmla="*/ 107722 w 108"/>
              <a:gd name="T7" fmla="*/ 14051 h 69"/>
              <a:gd name="T8" fmla="*/ 107722 w 108"/>
              <a:gd name="T9" fmla="*/ 92112 h 69"/>
              <a:gd name="T10" fmla="*/ 15612 w 108"/>
              <a:gd name="T11" fmla="*/ 92112 h 69"/>
              <a:gd name="T12" fmla="*/ 15612 w 108"/>
              <a:gd name="T13" fmla="*/ 0 h 69"/>
              <a:gd name="T14" fmla="*/ 15612 w 108"/>
              <a:gd name="T15" fmla="*/ 0 h 69"/>
              <a:gd name="T16" fmla="*/ 9367 w 108"/>
              <a:gd name="T17" fmla="*/ 1561 h 69"/>
              <a:gd name="T18" fmla="*/ 3122 w 108"/>
              <a:gd name="T19" fmla="*/ 3122 h 69"/>
              <a:gd name="T20" fmla="*/ 1561 w 108"/>
              <a:gd name="T21" fmla="*/ 9367 h 69"/>
              <a:gd name="T22" fmla="*/ 0 w 108"/>
              <a:gd name="T23" fmla="*/ 14051 h 69"/>
              <a:gd name="T24" fmla="*/ 0 w 108"/>
              <a:gd name="T25" fmla="*/ 92112 h 69"/>
              <a:gd name="T26" fmla="*/ 0 w 108"/>
              <a:gd name="T27" fmla="*/ 92112 h 69"/>
              <a:gd name="T28" fmla="*/ 1561 w 108"/>
              <a:gd name="T29" fmla="*/ 96795 h 69"/>
              <a:gd name="T30" fmla="*/ 3122 w 108"/>
              <a:gd name="T31" fmla="*/ 103040 h 69"/>
              <a:gd name="T32" fmla="*/ 9367 w 108"/>
              <a:gd name="T33" fmla="*/ 104602 h 69"/>
              <a:gd name="T34" fmla="*/ 15612 w 108"/>
              <a:gd name="T35" fmla="*/ 107724 h 69"/>
              <a:gd name="T36" fmla="*/ 152997 w 108"/>
              <a:gd name="T37" fmla="*/ 107724 h 69"/>
              <a:gd name="T38" fmla="*/ 152997 w 108"/>
              <a:gd name="T39" fmla="*/ 107724 h 69"/>
              <a:gd name="T40" fmla="*/ 159242 w 108"/>
              <a:gd name="T41" fmla="*/ 104602 h 69"/>
              <a:gd name="T42" fmla="*/ 165487 w 108"/>
              <a:gd name="T43" fmla="*/ 103040 h 69"/>
              <a:gd name="T44" fmla="*/ 167048 w 108"/>
              <a:gd name="T45" fmla="*/ 96795 h 69"/>
              <a:gd name="T46" fmla="*/ 168609 w 108"/>
              <a:gd name="T47" fmla="*/ 92112 h 69"/>
              <a:gd name="T48" fmla="*/ 168609 w 108"/>
              <a:gd name="T49" fmla="*/ 14051 h 69"/>
              <a:gd name="T50" fmla="*/ 168609 w 108"/>
              <a:gd name="T51" fmla="*/ 14051 h 69"/>
              <a:gd name="T52" fmla="*/ 167048 w 108"/>
              <a:gd name="T53" fmla="*/ 9367 h 69"/>
              <a:gd name="T54" fmla="*/ 165487 w 108"/>
              <a:gd name="T55" fmla="*/ 3122 h 69"/>
              <a:gd name="T56" fmla="*/ 159242 w 108"/>
              <a:gd name="T57" fmla="*/ 1561 h 69"/>
              <a:gd name="T58" fmla="*/ 152997 w 108"/>
              <a:gd name="T59" fmla="*/ 0 h 69"/>
              <a:gd name="T60" fmla="*/ 152997 w 108"/>
              <a:gd name="T61" fmla="*/ 0 h 69"/>
              <a:gd name="T62" fmla="*/ 123334 w 108"/>
              <a:gd name="T63" fmla="*/ 14051 h 69"/>
              <a:gd name="T64" fmla="*/ 152997 w 108"/>
              <a:gd name="T65" fmla="*/ 14051 h 69"/>
              <a:gd name="T66" fmla="*/ 152997 w 108"/>
              <a:gd name="T67" fmla="*/ 45275 h 69"/>
              <a:gd name="T68" fmla="*/ 123334 w 108"/>
              <a:gd name="T69" fmla="*/ 45275 h 69"/>
              <a:gd name="T70" fmla="*/ 123334 w 108"/>
              <a:gd name="T71" fmla="*/ 14051 h 69"/>
              <a:gd name="T72" fmla="*/ 123334 w 108"/>
              <a:gd name="T73" fmla="*/ 92112 h 69"/>
              <a:gd name="T74" fmla="*/ 123334 w 108"/>
              <a:gd name="T75" fmla="*/ 60887 h 69"/>
              <a:gd name="T76" fmla="*/ 152997 w 108"/>
              <a:gd name="T77" fmla="*/ 60887 h 69"/>
              <a:gd name="T78" fmla="*/ 152997 w 108"/>
              <a:gd name="T79" fmla="*/ 92112 h 69"/>
              <a:gd name="T80" fmla="*/ 123334 w 108"/>
              <a:gd name="T81" fmla="*/ 92112 h 6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08" h="69">
                <a:moveTo>
                  <a:pt x="98" y="0"/>
                </a:moveTo>
                <a:lnTo>
                  <a:pt x="44" y="0"/>
                </a:lnTo>
                <a:lnTo>
                  <a:pt x="44" y="9"/>
                </a:lnTo>
                <a:lnTo>
                  <a:pt x="69" y="9"/>
                </a:lnTo>
                <a:lnTo>
                  <a:pt x="69" y="59"/>
                </a:lnTo>
                <a:lnTo>
                  <a:pt x="10" y="59"/>
                </a:lnTo>
                <a:lnTo>
                  <a:pt x="10" y="0"/>
                </a:lnTo>
                <a:lnTo>
                  <a:pt x="6" y="1"/>
                </a:lnTo>
                <a:lnTo>
                  <a:pt x="2" y="2"/>
                </a:lnTo>
                <a:lnTo>
                  <a:pt x="1" y="6"/>
                </a:lnTo>
                <a:lnTo>
                  <a:pt x="0" y="9"/>
                </a:lnTo>
                <a:lnTo>
                  <a:pt x="0" y="59"/>
                </a:lnTo>
                <a:lnTo>
                  <a:pt x="1" y="62"/>
                </a:lnTo>
                <a:lnTo>
                  <a:pt x="2" y="66"/>
                </a:lnTo>
                <a:lnTo>
                  <a:pt x="6" y="67"/>
                </a:lnTo>
                <a:lnTo>
                  <a:pt x="10" y="69"/>
                </a:lnTo>
                <a:lnTo>
                  <a:pt x="98" y="69"/>
                </a:lnTo>
                <a:lnTo>
                  <a:pt x="102" y="67"/>
                </a:lnTo>
                <a:lnTo>
                  <a:pt x="106" y="66"/>
                </a:lnTo>
                <a:lnTo>
                  <a:pt x="107" y="62"/>
                </a:lnTo>
                <a:lnTo>
                  <a:pt x="108" y="59"/>
                </a:lnTo>
                <a:lnTo>
                  <a:pt x="108" y="9"/>
                </a:lnTo>
                <a:lnTo>
                  <a:pt x="107" y="6"/>
                </a:lnTo>
                <a:lnTo>
                  <a:pt x="106" y="2"/>
                </a:lnTo>
                <a:lnTo>
                  <a:pt x="102" y="1"/>
                </a:lnTo>
                <a:lnTo>
                  <a:pt x="98" y="0"/>
                </a:lnTo>
                <a:close/>
                <a:moveTo>
                  <a:pt x="79" y="9"/>
                </a:moveTo>
                <a:lnTo>
                  <a:pt x="98" y="9"/>
                </a:lnTo>
                <a:lnTo>
                  <a:pt x="98" y="29"/>
                </a:lnTo>
                <a:lnTo>
                  <a:pt x="79" y="29"/>
                </a:lnTo>
                <a:lnTo>
                  <a:pt x="79" y="9"/>
                </a:lnTo>
                <a:close/>
                <a:moveTo>
                  <a:pt x="79" y="59"/>
                </a:moveTo>
                <a:lnTo>
                  <a:pt x="79" y="39"/>
                </a:lnTo>
                <a:lnTo>
                  <a:pt x="98" y="39"/>
                </a:lnTo>
                <a:lnTo>
                  <a:pt x="98" y="59"/>
                </a:lnTo>
                <a:lnTo>
                  <a:pt x="79" y="5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310" name="Freeform 1075">
            <a:extLst>
              <a:ext uri="{FF2B5EF4-FFF2-40B4-BE49-F238E27FC236}">
                <a16:creationId xmlns:a16="http://schemas.microsoft.com/office/drawing/2014/main" id="{A83B4B2D-FC6D-4F3A-BDF3-C4ABE4C4E231}"/>
              </a:ext>
            </a:extLst>
          </p:cNvPr>
          <p:cNvSpPr>
            <a:spLocks noEditPoints="1"/>
          </p:cNvSpPr>
          <p:nvPr/>
        </p:nvSpPr>
        <p:spPr bwMode="auto">
          <a:xfrm>
            <a:off x="1758951" y="6076952"/>
            <a:ext cx="218016" cy="207433"/>
          </a:xfrm>
          <a:custGeom>
            <a:avLst/>
            <a:gdLst>
              <a:gd name="T0" fmla="*/ 163928 w 106"/>
              <a:gd name="T1" fmla="*/ 23657 h 98"/>
              <a:gd name="T2" fmla="*/ 156196 w 106"/>
              <a:gd name="T3" fmla="*/ 7886 h 98"/>
              <a:gd name="T4" fmla="*/ 150010 w 106"/>
              <a:gd name="T5" fmla="*/ 1577 h 98"/>
              <a:gd name="T6" fmla="*/ 131452 w 106"/>
              <a:gd name="T7" fmla="*/ 1577 h 98"/>
              <a:gd name="T8" fmla="*/ 47941 w 106"/>
              <a:gd name="T9" fmla="*/ 86743 h 98"/>
              <a:gd name="T10" fmla="*/ 35569 w 106"/>
              <a:gd name="T11" fmla="*/ 89897 h 98"/>
              <a:gd name="T12" fmla="*/ 29383 w 106"/>
              <a:gd name="T13" fmla="*/ 94629 h 98"/>
              <a:gd name="T14" fmla="*/ 18558 w 106"/>
              <a:gd name="T15" fmla="*/ 110400 h 98"/>
              <a:gd name="T16" fmla="*/ 17011 w 106"/>
              <a:gd name="T17" fmla="*/ 123017 h 98"/>
              <a:gd name="T18" fmla="*/ 17011 w 106"/>
              <a:gd name="T19" fmla="*/ 132480 h 98"/>
              <a:gd name="T20" fmla="*/ 10825 w 106"/>
              <a:gd name="T21" fmla="*/ 141943 h 98"/>
              <a:gd name="T22" fmla="*/ 0 w 106"/>
              <a:gd name="T23" fmla="*/ 152983 h 98"/>
              <a:gd name="T24" fmla="*/ 24744 w 106"/>
              <a:gd name="T25" fmla="*/ 154560 h 98"/>
              <a:gd name="T26" fmla="*/ 24744 w 106"/>
              <a:gd name="T27" fmla="*/ 154560 h 98"/>
              <a:gd name="T28" fmla="*/ 47941 w 106"/>
              <a:gd name="T29" fmla="*/ 152983 h 98"/>
              <a:gd name="T30" fmla="*/ 64953 w 106"/>
              <a:gd name="T31" fmla="*/ 143520 h 98"/>
              <a:gd name="T32" fmla="*/ 71139 w 106"/>
              <a:gd name="T33" fmla="*/ 140366 h 98"/>
              <a:gd name="T34" fmla="*/ 80418 w 106"/>
              <a:gd name="T35" fmla="*/ 118286 h 98"/>
              <a:gd name="T36" fmla="*/ 156196 w 106"/>
              <a:gd name="T37" fmla="*/ 41006 h 98"/>
              <a:gd name="T38" fmla="*/ 163928 w 106"/>
              <a:gd name="T39" fmla="*/ 23657 h 98"/>
              <a:gd name="T40" fmla="*/ 61860 w 106"/>
              <a:gd name="T41" fmla="*/ 127749 h 98"/>
              <a:gd name="T42" fmla="*/ 54127 w 106"/>
              <a:gd name="T43" fmla="*/ 134057 h 98"/>
              <a:gd name="T44" fmla="*/ 30930 w 106"/>
              <a:gd name="T45" fmla="*/ 140366 h 98"/>
              <a:gd name="T46" fmla="*/ 32476 w 106"/>
              <a:gd name="T47" fmla="*/ 129326 h 98"/>
              <a:gd name="T48" fmla="*/ 32476 w 106"/>
              <a:gd name="T49" fmla="*/ 123017 h 98"/>
              <a:gd name="T50" fmla="*/ 38662 w 106"/>
              <a:gd name="T51" fmla="*/ 107246 h 98"/>
              <a:gd name="T52" fmla="*/ 49488 w 106"/>
              <a:gd name="T53" fmla="*/ 100937 h 98"/>
              <a:gd name="T54" fmla="*/ 55674 w 106"/>
              <a:gd name="T55" fmla="*/ 102514 h 98"/>
              <a:gd name="T56" fmla="*/ 61860 w 106"/>
              <a:gd name="T57" fmla="*/ 107246 h 98"/>
              <a:gd name="T58" fmla="*/ 64953 w 106"/>
              <a:gd name="T59" fmla="*/ 116709 h 98"/>
              <a:gd name="T60" fmla="*/ 61860 w 106"/>
              <a:gd name="T61" fmla="*/ 127749 h 98"/>
              <a:gd name="T62" fmla="*/ 146917 w 106"/>
              <a:gd name="T63" fmla="*/ 28389 h 98"/>
              <a:gd name="T64" fmla="*/ 75778 w 106"/>
              <a:gd name="T65" fmla="*/ 100937 h 98"/>
              <a:gd name="T66" fmla="*/ 71139 w 106"/>
              <a:gd name="T67" fmla="*/ 94629 h 98"/>
              <a:gd name="T68" fmla="*/ 136091 w 106"/>
              <a:gd name="T69" fmla="*/ 17349 h 98"/>
              <a:gd name="T70" fmla="*/ 137638 w 106"/>
              <a:gd name="T71" fmla="*/ 17349 h 98"/>
              <a:gd name="T72" fmla="*/ 145370 w 106"/>
              <a:gd name="T73" fmla="*/ 17349 h 98"/>
              <a:gd name="T74" fmla="*/ 146917 w 106"/>
              <a:gd name="T75" fmla="*/ 17349 h 98"/>
              <a:gd name="T76" fmla="*/ 148463 w 106"/>
              <a:gd name="T77" fmla="*/ 23657 h 98"/>
              <a:gd name="T78" fmla="*/ 148463 w 106"/>
              <a:gd name="T79" fmla="*/ 26811 h 98"/>
              <a:gd name="T80" fmla="*/ 146917 w 106"/>
              <a:gd name="T81" fmla="*/ 28389 h 9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06" h="98">
                <a:moveTo>
                  <a:pt x="106" y="15"/>
                </a:moveTo>
                <a:lnTo>
                  <a:pt x="106" y="15"/>
                </a:lnTo>
                <a:lnTo>
                  <a:pt x="105" y="10"/>
                </a:lnTo>
                <a:lnTo>
                  <a:pt x="101" y="5"/>
                </a:lnTo>
                <a:lnTo>
                  <a:pt x="97" y="1"/>
                </a:lnTo>
                <a:lnTo>
                  <a:pt x="91" y="0"/>
                </a:lnTo>
                <a:lnTo>
                  <a:pt x="85" y="1"/>
                </a:lnTo>
                <a:lnTo>
                  <a:pt x="81" y="5"/>
                </a:lnTo>
                <a:lnTo>
                  <a:pt x="31" y="55"/>
                </a:lnTo>
                <a:lnTo>
                  <a:pt x="23" y="57"/>
                </a:lnTo>
                <a:lnTo>
                  <a:pt x="19" y="60"/>
                </a:lnTo>
                <a:lnTo>
                  <a:pt x="14" y="65"/>
                </a:lnTo>
                <a:lnTo>
                  <a:pt x="12" y="70"/>
                </a:lnTo>
                <a:lnTo>
                  <a:pt x="11" y="74"/>
                </a:lnTo>
                <a:lnTo>
                  <a:pt x="11" y="78"/>
                </a:lnTo>
                <a:lnTo>
                  <a:pt x="11" y="84"/>
                </a:lnTo>
                <a:lnTo>
                  <a:pt x="10" y="86"/>
                </a:lnTo>
                <a:lnTo>
                  <a:pt x="7" y="90"/>
                </a:lnTo>
                <a:lnTo>
                  <a:pt x="0" y="97"/>
                </a:lnTo>
                <a:lnTo>
                  <a:pt x="16" y="98"/>
                </a:lnTo>
                <a:lnTo>
                  <a:pt x="22" y="98"/>
                </a:lnTo>
                <a:lnTo>
                  <a:pt x="31" y="97"/>
                </a:lnTo>
                <a:lnTo>
                  <a:pt x="38" y="94"/>
                </a:lnTo>
                <a:lnTo>
                  <a:pt x="42" y="91"/>
                </a:lnTo>
                <a:lnTo>
                  <a:pt x="46" y="89"/>
                </a:lnTo>
                <a:lnTo>
                  <a:pt x="49" y="82"/>
                </a:lnTo>
                <a:lnTo>
                  <a:pt x="52" y="75"/>
                </a:lnTo>
                <a:lnTo>
                  <a:pt x="101" y="26"/>
                </a:lnTo>
                <a:lnTo>
                  <a:pt x="105" y="21"/>
                </a:lnTo>
                <a:lnTo>
                  <a:pt x="106" y="15"/>
                </a:lnTo>
                <a:close/>
                <a:moveTo>
                  <a:pt x="40" y="81"/>
                </a:moveTo>
                <a:lnTo>
                  <a:pt x="40" y="81"/>
                </a:lnTo>
                <a:lnTo>
                  <a:pt x="35" y="85"/>
                </a:lnTo>
                <a:lnTo>
                  <a:pt x="30" y="86"/>
                </a:lnTo>
                <a:lnTo>
                  <a:pt x="20" y="89"/>
                </a:lnTo>
                <a:lnTo>
                  <a:pt x="21" y="82"/>
                </a:lnTo>
                <a:lnTo>
                  <a:pt x="21" y="78"/>
                </a:lnTo>
                <a:lnTo>
                  <a:pt x="22" y="71"/>
                </a:lnTo>
                <a:lnTo>
                  <a:pt x="25" y="68"/>
                </a:lnTo>
                <a:lnTo>
                  <a:pt x="28" y="65"/>
                </a:lnTo>
                <a:lnTo>
                  <a:pt x="32" y="64"/>
                </a:lnTo>
                <a:lnTo>
                  <a:pt x="36" y="65"/>
                </a:lnTo>
                <a:lnTo>
                  <a:pt x="40" y="68"/>
                </a:lnTo>
                <a:lnTo>
                  <a:pt x="41" y="70"/>
                </a:lnTo>
                <a:lnTo>
                  <a:pt x="42" y="74"/>
                </a:lnTo>
                <a:lnTo>
                  <a:pt x="41" y="78"/>
                </a:lnTo>
                <a:lnTo>
                  <a:pt x="40" y="81"/>
                </a:lnTo>
                <a:close/>
                <a:moveTo>
                  <a:pt x="95" y="18"/>
                </a:moveTo>
                <a:lnTo>
                  <a:pt x="49" y="64"/>
                </a:lnTo>
                <a:lnTo>
                  <a:pt x="46" y="60"/>
                </a:lnTo>
                <a:lnTo>
                  <a:pt x="42" y="58"/>
                </a:lnTo>
                <a:lnTo>
                  <a:pt x="88" y="11"/>
                </a:lnTo>
                <a:lnTo>
                  <a:pt x="89" y="11"/>
                </a:lnTo>
                <a:lnTo>
                  <a:pt x="91" y="10"/>
                </a:lnTo>
                <a:lnTo>
                  <a:pt x="94" y="11"/>
                </a:lnTo>
                <a:lnTo>
                  <a:pt x="95" y="11"/>
                </a:lnTo>
                <a:lnTo>
                  <a:pt x="96" y="13"/>
                </a:lnTo>
                <a:lnTo>
                  <a:pt x="96" y="15"/>
                </a:lnTo>
                <a:lnTo>
                  <a:pt x="96" y="17"/>
                </a:lnTo>
                <a:lnTo>
                  <a:pt x="95" y="18"/>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311" name="Freeform 1076">
            <a:extLst>
              <a:ext uri="{FF2B5EF4-FFF2-40B4-BE49-F238E27FC236}">
                <a16:creationId xmlns:a16="http://schemas.microsoft.com/office/drawing/2014/main" id="{DC899193-31FB-4A19-8DD7-75C8F6BBEC87}"/>
              </a:ext>
            </a:extLst>
          </p:cNvPr>
          <p:cNvSpPr>
            <a:spLocks noEditPoints="1"/>
          </p:cNvSpPr>
          <p:nvPr/>
        </p:nvSpPr>
        <p:spPr bwMode="auto">
          <a:xfrm>
            <a:off x="4220634" y="6057901"/>
            <a:ext cx="243417" cy="243417"/>
          </a:xfrm>
          <a:custGeom>
            <a:avLst/>
            <a:gdLst>
              <a:gd name="T0" fmla="*/ 164086 w 118"/>
              <a:gd name="T1" fmla="*/ 68111 h 118"/>
              <a:gd name="T2" fmla="*/ 131579 w 118"/>
              <a:gd name="T3" fmla="*/ 26316 h 118"/>
              <a:gd name="T4" fmla="*/ 114551 w 118"/>
              <a:gd name="T5" fmla="*/ 7740 h 118"/>
              <a:gd name="T6" fmla="*/ 109907 w 118"/>
              <a:gd name="T7" fmla="*/ 0 h 118"/>
              <a:gd name="T8" fmla="*/ 75851 w 118"/>
              <a:gd name="T9" fmla="*/ 0 h 118"/>
              <a:gd name="T10" fmla="*/ 68111 w 118"/>
              <a:gd name="T11" fmla="*/ 3096 h 118"/>
              <a:gd name="T12" fmla="*/ 68111 w 118"/>
              <a:gd name="T13" fmla="*/ 18576 h 118"/>
              <a:gd name="T14" fmla="*/ 26316 w 118"/>
              <a:gd name="T15" fmla="*/ 51083 h 118"/>
              <a:gd name="T16" fmla="*/ 6192 w 118"/>
              <a:gd name="T17" fmla="*/ 68111 h 118"/>
              <a:gd name="T18" fmla="*/ 0 w 118"/>
              <a:gd name="T19" fmla="*/ 72755 h 118"/>
              <a:gd name="T20" fmla="*/ 0 w 118"/>
              <a:gd name="T21" fmla="*/ 106811 h 118"/>
              <a:gd name="T22" fmla="*/ 3096 w 118"/>
              <a:gd name="T23" fmla="*/ 114551 h 118"/>
              <a:gd name="T24" fmla="*/ 18576 w 118"/>
              <a:gd name="T25" fmla="*/ 114551 h 118"/>
              <a:gd name="T26" fmla="*/ 51083 w 118"/>
              <a:gd name="T27" fmla="*/ 156346 h 118"/>
              <a:gd name="T28" fmla="*/ 68111 w 118"/>
              <a:gd name="T29" fmla="*/ 174922 h 118"/>
              <a:gd name="T30" fmla="*/ 71207 w 118"/>
              <a:gd name="T31" fmla="*/ 182662 h 118"/>
              <a:gd name="T32" fmla="*/ 106811 w 118"/>
              <a:gd name="T33" fmla="*/ 182662 h 118"/>
              <a:gd name="T34" fmla="*/ 114551 w 118"/>
              <a:gd name="T35" fmla="*/ 179566 h 118"/>
              <a:gd name="T36" fmla="*/ 114551 w 118"/>
              <a:gd name="T37" fmla="*/ 164086 h 118"/>
              <a:gd name="T38" fmla="*/ 156346 w 118"/>
              <a:gd name="T39" fmla="*/ 131579 h 118"/>
              <a:gd name="T40" fmla="*/ 174922 w 118"/>
              <a:gd name="T41" fmla="*/ 114551 h 118"/>
              <a:gd name="T42" fmla="*/ 182662 w 118"/>
              <a:gd name="T43" fmla="*/ 111455 h 118"/>
              <a:gd name="T44" fmla="*/ 182662 w 118"/>
              <a:gd name="T45" fmla="*/ 75851 h 118"/>
              <a:gd name="T46" fmla="*/ 178018 w 118"/>
              <a:gd name="T47" fmla="*/ 68111 h 118"/>
              <a:gd name="T48" fmla="*/ 83591 w 118"/>
              <a:gd name="T49" fmla="*/ 15480 h 118"/>
              <a:gd name="T50" fmla="*/ 83591 w 118"/>
              <a:gd name="T51" fmla="*/ 30960 h 118"/>
              <a:gd name="T52" fmla="*/ 29412 w 118"/>
              <a:gd name="T53" fmla="*/ 83591 h 118"/>
              <a:gd name="T54" fmla="*/ 13932 w 118"/>
              <a:gd name="T55" fmla="*/ 83591 h 118"/>
              <a:gd name="T56" fmla="*/ 83591 w 118"/>
              <a:gd name="T57" fmla="*/ 153250 h 118"/>
              <a:gd name="T58" fmla="*/ 114551 w 118"/>
              <a:gd name="T59" fmla="*/ 148606 h 118"/>
              <a:gd name="T60" fmla="*/ 114551 w 118"/>
              <a:gd name="T61" fmla="*/ 140866 h 118"/>
              <a:gd name="T62" fmla="*/ 106811 w 118"/>
              <a:gd name="T63" fmla="*/ 137770 h 118"/>
              <a:gd name="T64" fmla="*/ 71207 w 118"/>
              <a:gd name="T65" fmla="*/ 137770 h 118"/>
              <a:gd name="T66" fmla="*/ 68111 w 118"/>
              <a:gd name="T67" fmla="*/ 145510 h 118"/>
              <a:gd name="T68" fmla="*/ 57275 w 118"/>
              <a:gd name="T69" fmla="*/ 142414 h 118"/>
              <a:gd name="T70" fmla="*/ 34056 w 118"/>
              <a:gd name="T71" fmla="*/ 114551 h 118"/>
              <a:gd name="T72" fmla="*/ 41796 w 118"/>
              <a:gd name="T73" fmla="*/ 114551 h 118"/>
              <a:gd name="T74" fmla="*/ 44892 w 118"/>
              <a:gd name="T75" fmla="*/ 106811 h 118"/>
              <a:gd name="T76" fmla="*/ 44892 w 118"/>
              <a:gd name="T77" fmla="*/ 72755 h 118"/>
              <a:gd name="T78" fmla="*/ 37152 w 118"/>
              <a:gd name="T79" fmla="*/ 68111 h 118"/>
              <a:gd name="T80" fmla="*/ 38700 w 118"/>
              <a:gd name="T81" fmla="*/ 57275 h 118"/>
              <a:gd name="T82" fmla="*/ 68111 w 118"/>
              <a:gd name="T83" fmla="*/ 34056 h 118"/>
              <a:gd name="T84" fmla="*/ 68111 w 118"/>
              <a:gd name="T85" fmla="*/ 41796 h 118"/>
              <a:gd name="T86" fmla="*/ 75851 w 118"/>
              <a:gd name="T87" fmla="*/ 46439 h 118"/>
              <a:gd name="T88" fmla="*/ 109907 w 118"/>
              <a:gd name="T89" fmla="*/ 46439 h 118"/>
              <a:gd name="T90" fmla="*/ 114551 w 118"/>
              <a:gd name="T91" fmla="*/ 38700 h 118"/>
              <a:gd name="T92" fmla="*/ 125387 w 118"/>
              <a:gd name="T93" fmla="*/ 40248 h 118"/>
              <a:gd name="T94" fmla="*/ 148606 w 118"/>
              <a:gd name="T95" fmla="*/ 68111 h 118"/>
              <a:gd name="T96" fmla="*/ 140866 w 118"/>
              <a:gd name="T97" fmla="*/ 68111 h 118"/>
              <a:gd name="T98" fmla="*/ 136223 w 118"/>
              <a:gd name="T99" fmla="*/ 75851 h 118"/>
              <a:gd name="T100" fmla="*/ 136223 w 118"/>
              <a:gd name="T101" fmla="*/ 111455 h 118"/>
              <a:gd name="T102" fmla="*/ 143962 w 118"/>
              <a:gd name="T103" fmla="*/ 114551 h 118"/>
              <a:gd name="T104" fmla="*/ 142414 w 118"/>
              <a:gd name="T105" fmla="*/ 125387 h 118"/>
              <a:gd name="T106" fmla="*/ 114551 w 118"/>
              <a:gd name="T107" fmla="*/ 148606 h 118"/>
              <a:gd name="T108" fmla="*/ 151702 w 118"/>
              <a:gd name="T109" fmla="*/ 99071 h 118"/>
              <a:gd name="T110" fmla="*/ 167182 w 118"/>
              <a:gd name="T111" fmla="*/ 99071 h 11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118" h="118">
                <a:moveTo>
                  <a:pt x="113" y="44"/>
                </a:moveTo>
                <a:lnTo>
                  <a:pt x="106" y="44"/>
                </a:lnTo>
                <a:lnTo>
                  <a:pt x="101" y="33"/>
                </a:lnTo>
                <a:lnTo>
                  <a:pt x="93" y="25"/>
                </a:lnTo>
                <a:lnTo>
                  <a:pt x="85" y="17"/>
                </a:lnTo>
                <a:lnTo>
                  <a:pt x="74" y="12"/>
                </a:lnTo>
                <a:lnTo>
                  <a:pt x="74" y="5"/>
                </a:lnTo>
                <a:lnTo>
                  <a:pt x="74" y="2"/>
                </a:lnTo>
                <a:lnTo>
                  <a:pt x="72" y="1"/>
                </a:lnTo>
                <a:lnTo>
                  <a:pt x="71" y="0"/>
                </a:lnTo>
                <a:lnTo>
                  <a:pt x="69" y="0"/>
                </a:lnTo>
                <a:lnTo>
                  <a:pt x="49" y="0"/>
                </a:lnTo>
                <a:lnTo>
                  <a:pt x="46" y="0"/>
                </a:lnTo>
                <a:lnTo>
                  <a:pt x="45" y="1"/>
                </a:lnTo>
                <a:lnTo>
                  <a:pt x="44" y="2"/>
                </a:lnTo>
                <a:lnTo>
                  <a:pt x="44" y="5"/>
                </a:lnTo>
                <a:lnTo>
                  <a:pt x="44" y="12"/>
                </a:lnTo>
                <a:lnTo>
                  <a:pt x="33" y="17"/>
                </a:lnTo>
                <a:lnTo>
                  <a:pt x="24" y="25"/>
                </a:lnTo>
                <a:lnTo>
                  <a:pt x="17" y="33"/>
                </a:lnTo>
                <a:lnTo>
                  <a:pt x="12" y="44"/>
                </a:lnTo>
                <a:lnTo>
                  <a:pt x="4" y="44"/>
                </a:lnTo>
                <a:lnTo>
                  <a:pt x="2" y="44"/>
                </a:lnTo>
                <a:lnTo>
                  <a:pt x="1" y="46"/>
                </a:lnTo>
                <a:lnTo>
                  <a:pt x="0" y="47"/>
                </a:lnTo>
                <a:lnTo>
                  <a:pt x="0" y="49"/>
                </a:lnTo>
                <a:lnTo>
                  <a:pt x="0" y="69"/>
                </a:lnTo>
                <a:lnTo>
                  <a:pt x="0" y="72"/>
                </a:lnTo>
                <a:lnTo>
                  <a:pt x="1" y="73"/>
                </a:lnTo>
                <a:lnTo>
                  <a:pt x="2" y="74"/>
                </a:lnTo>
                <a:lnTo>
                  <a:pt x="4" y="74"/>
                </a:lnTo>
                <a:lnTo>
                  <a:pt x="12" y="74"/>
                </a:lnTo>
                <a:lnTo>
                  <a:pt x="17" y="85"/>
                </a:lnTo>
                <a:lnTo>
                  <a:pt x="24" y="94"/>
                </a:lnTo>
                <a:lnTo>
                  <a:pt x="33" y="101"/>
                </a:lnTo>
                <a:lnTo>
                  <a:pt x="44" y="106"/>
                </a:lnTo>
                <a:lnTo>
                  <a:pt x="44" y="113"/>
                </a:lnTo>
                <a:lnTo>
                  <a:pt x="44" y="116"/>
                </a:lnTo>
                <a:lnTo>
                  <a:pt x="45" y="117"/>
                </a:lnTo>
                <a:lnTo>
                  <a:pt x="46" y="118"/>
                </a:lnTo>
                <a:lnTo>
                  <a:pt x="49" y="118"/>
                </a:lnTo>
                <a:lnTo>
                  <a:pt x="69" y="118"/>
                </a:lnTo>
                <a:lnTo>
                  <a:pt x="71" y="118"/>
                </a:lnTo>
                <a:lnTo>
                  <a:pt x="72" y="117"/>
                </a:lnTo>
                <a:lnTo>
                  <a:pt x="74" y="116"/>
                </a:lnTo>
                <a:lnTo>
                  <a:pt x="74" y="113"/>
                </a:lnTo>
                <a:lnTo>
                  <a:pt x="74" y="106"/>
                </a:lnTo>
                <a:lnTo>
                  <a:pt x="85" y="101"/>
                </a:lnTo>
                <a:lnTo>
                  <a:pt x="93" y="94"/>
                </a:lnTo>
                <a:lnTo>
                  <a:pt x="101" y="85"/>
                </a:lnTo>
                <a:lnTo>
                  <a:pt x="106" y="74"/>
                </a:lnTo>
                <a:lnTo>
                  <a:pt x="113" y="74"/>
                </a:lnTo>
                <a:lnTo>
                  <a:pt x="115" y="74"/>
                </a:lnTo>
                <a:lnTo>
                  <a:pt x="117" y="73"/>
                </a:lnTo>
                <a:lnTo>
                  <a:pt x="118" y="72"/>
                </a:lnTo>
                <a:lnTo>
                  <a:pt x="118" y="69"/>
                </a:lnTo>
                <a:lnTo>
                  <a:pt x="118" y="49"/>
                </a:lnTo>
                <a:lnTo>
                  <a:pt x="118" y="47"/>
                </a:lnTo>
                <a:lnTo>
                  <a:pt x="117" y="46"/>
                </a:lnTo>
                <a:lnTo>
                  <a:pt x="115" y="44"/>
                </a:lnTo>
                <a:lnTo>
                  <a:pt x="113" y="44"/>
                </a:lnTo>
                <a:close/>
                <a:moveTo>
                  <a:pt x="54" y="10"/>
                </a:moveTo>
                <a:lnTo>
                  <a:pt x="64" y="10"/>
                </a:lnTo>
                <a:lnTo>
                  <a:pt x="64" y="20"/>
                </a:lnTo>
                <a:lnTo>
                  <a:pt x="54" y="20"/>
                </a:lnTo>
                <a:lnTo>
                  <a:pt x="54" y="10"/>
                </a:lnTo>
                <a:close/>
                <a:moveTo>
                  <a:pt x="9" y="54"/>
                </a:moveTo>
                <a:lnTo>
                  <a:pt x="19" y="54"/>
                </a:lnTo>
                <a:lnTo>
                  <a:pt x="19" y="64"/>
                </a:lnTo>
                <a:lnTo>
                  <a:pt x="9" y="64"/>
                </a:lnTo>
                <a:lnTo>
                  <a:pt x="9" y="54"/>
                </a:lnTo>
                <a:close/>
                <a:moveTo>
                  <a:pt x="64" y="108"/>
                </a:moveTo>
                <a:lnTo>
                  <a:pt x="54" y="108"/>
                </a:lnTo>
                <a:lnTo>
                  <a:pt x="54" y="99"/>
                </a:lnTo>
                <a:lnTo>
                  <a:pt x="64" y="99"/>
                </a:lnTo>
                <a:lnTo>
                  <a:pt x="64" y="108"/>
                </a:lnTo>
                <a:close/>
                <a:moveTo>
                  <a:pt x="74" y="96"/>
                </a:moveTo>
                <a:lnTo>
                  <a:pt x="74" y="94"/>
                </a:lnTo>
                <a:lnTo>
                  <a:pt x="74" y="91"/>
                </a:lnTo>
                <a:lnTo>
                  <a:pt x="72" y="90"/>
                </a:lnTo>
                <a:lnTo>
                  <a:pt x="71" y="89"/>
                </a:lnTo>
                <a:lnTo>
                  <a:pt x="69" y="89"/>
                </a:lnTo>
                <a:lnTo>
                  <a:pt x="49" y="89"/>
                </a:lnTo>
                <a:lnTo>
                  <a:pt x="46" y="89"/>
                </a:lnTo>
                <a:lnTo>
                  <a:pt x="45" y="90"/>
                </a:lnTo>
                <a:lnTo>
                  <a:pt x="44" y="91"/>
                </a:lnTo>
                <a:lnTo>
                  <a:pt x="44" y="94"/>
                </a:lnTo>
                <a:lnTo>
                  <a:pt x="44" y="96"/>
                </a:lnTo>
                <a:lnTo>
                  <a:pt x="37" y="92"/>
                </a:lnTo>
                <a:lnTo>
                  <a:pt x="30" y="88"/>
                </a:lnTo>
                <a:lnTo>
                  <a:pt x="25" y="81"/>
                </a:lnTo>
                <a:lnTo>
                  <a:pt x="22" y="74"/>
                </a:lnTo>
                <a:lnTo>
                  <a:pt x="24" y="74"/>
                </a:lnTo>
                <a:lnTo>
                  <a:pt x="27" y="74"/>
                </a:lnTo>
                <a:lnTo>
                  <a:pt x="28" y="73"/>
                </a:lnTo>
                <a:lnTo>
                  <a:pt x="29" y="72"/>
                </a:lnTo>
                <a:lnTo>
                  <a:pt x="29" y="69"/>
                </a:lnTo>
                <a:lnTo>
                  <a:pt x="29" y="49"/>
                </a:lnTo>
                <a:lnTo>
                  <a:pt x="29" y="47"/>
                </a:lnTo>
                <a:lnTo>
                  <a:pt x="28" y="46"/>
                </a:lnTo>
                <a:lnTo>
                  <a:pt x="27" y="44"/>
                </a:lnTo>
                <a:lnTo>
                  <a:pt x="24" y="44"/>
                </a:lnTo>
                <a:lnTo>
                  <a:pt x="22" y="44"/>
                </a:lnTo>
                <a:lnTo>
                  <a:pt x="25" y="37"/>
                </a:lnTo>
                <a:lnTo>
                  <a:pt x="30" y="31"/>
                </a:lnTo>
                <a:lnTo>
                  <a:pt x="37" y="26"/>
                </a:lnTo>
                <a:lnTo>
                  <a:pt x="44" y="22"/>
                </a:lnTo>
                <a:lnTo>
                  <a:pt x="44" y="25"/>
                </a:lnTo>
                <a:lnTo>
                  <a:pt x="44" y="27"/>
                </a:lnTo>
                <a:lnTo>
                  <a:pt x="45" y="28"/>
                </a:lnTo>
                <a:lnTo>
                  <a:pt x="46" y="30"/>
                </a:lnTo>
                <a:lnTo>
                  <a:pt x="49" y="30"/>
                </a:lnTo>
                <a:lnTo>
                  <a:pt x="69" y="30"/>
                </a:lnTo>
                <a:lnTo>
                  <a:pt x="71" y="30"/>
                </a:lnTo>
                <a:lnTo>
                  <a:pt x="72" y="28"/>
                </a:lnTo>
                <a:lnTo>
                  <a:pt x="74" y="27"/>
                </a:lnTo>
                <a:lnTo>
                  <a:pt x="74" y="25"/>
                </a:lnTo>
                <a:lnTo>
                  <a:pt x="74" y="22"/>
                </a:lnTo>
                <a:lnTo>
                  <a:pt x="81" y="26"/>
                </a:lnTo>
                <a:lnTo>
                  <a:pt x="87" y="31"/>
                </a:lnTo>
                <a:lnTo>
                  <a:pt x="92" y="37"/>
                </a:lnTo>
                <a:lnTo>
                  <a:pt x="96" y="44"/>
                </a:lnTo>
                <a:lnTo>
                  <a:pt x="93" y="44"/>
                </a:lnTo>
                <a:lnTo>
                  <a:pt x="91" y="44"/>
                </a:lnTo>
                <a:lnTo>
                  <a:pt x="90" y="46"/>
                </a:lnTo>
                <a:lnTo>
                  <a:pt x="88" y="47"/>
                </a:lnTo>
                <a:lnTo>
                  <a:pt x="88" y="49"/>
                </a:lnTo>
                <a:lnTo>
                  <a:pt x="88" y="69"/>
                </a:lnTo>
                <a:lnTo>
                  <a:pt x="88" y="72"/>
                </a:lnTo>
                <a:lnTo>
                  <a:pt x="90" y="73"/>
                </a:lnTo>
                <a:lnTo>
                  <a:pt x="91" y="74"/>
                </a:lnTo>
                <a:lnTo>
                  <a:pt x="93" y="74"/>
                </a:lnTo>
                <a:lnTo>
                  <a:pt x="96" y="74"/>
                </a:lnTo>
                <a:lnTo>
                  <a:pt x="92" y="81"/>
                </a:lnTo>
                <a:lnTo>
                  <a:pt x="87" y="88"/>
                </a:lnTo>
                <a:lnTo>
                  <a:pt x="81" y="92"/>
                </a:lnTo>
                <a:lnTo>
                  <a:pt x="74" y="96"/>
                </a:lnTo>
                <a:close/>
                <a:moveTo>
                  <a:pt x="108" y="64"/>
                </a:moveTo>
                <a:lnTo>
                  <a:pt x="98" y="64"/>
                </a:lnTo>
                <a:lnTo>
                  <a:pt x="98" y="54"/>
                </a:lnTo>
                <a:lnTo>
                  <a:pt x="108" y="54"/>
                </a:lnTo>
                <a:lnTo>
                  <a:pt x="108" y="64"/>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312" name="Freeform 1078">
            <a:extLst>
              <a:ext uri="{FF2B5EF4-FFF2-40B4-BE49-F238E27FC236}">
                <a16:creationId xmlns:a16="http://schemas.microsoft.com/office/drawing/2014/main" id="{CE83D5FE-6D76-4D1C-8AD1-8905A4AE6E28}"/>
              </a:ext>
            </a:extLst>
          </p:cNvPr>
          <p:cNvSpPr>
            <a:spLocks/>
          </p:cNvSpPr>
          <p:nvPr/>
        </p:nvSpPr>
        <p:spPr bwMode="auto">
          <a:xfrm>
            <a:off x="897467" y="6089651"/>
            <a:ext cx="93133" cy="143933"/>
          </a:xfrm>
          <a:custGeom>
            <a:avLst/>
            <a:gdLst>
              <a:gd name="T0" fmla="*/ 70256 w 43"/>
              <a:gd name="T1" fmla="*/ 31224 h 69"/>
              <a:gd name="T2" fmla="*/ 70256 w 43"/>
              <a:gd name="T3" fmla="*/ 31224 h 69"/>
              <a:gd name="T4" fmla="*/ 68622 w 43"/>
              <a:gd name="T5" fmla="*/ 24979 h 69"/>
              <a:gd name="T6" fmla="*/ 65354 w 43"/>
              <a:gd name="T7" fmla="*/ 18735 h 69"/>
              <a:gd name="T8" fmla="*/ 45748 w 43"/>
              <a:gd name="T9" fmla="*/ 3122 h 69"/>
              <a:gd name="T10" fmla="*/ 45748 w 43"/>
              <a:gd name="T11" fmla="*/ 3122 h 69"/>
              <a:gd name="T12" fmla="*/ 40847 w 43"/>
              <a:gd name="T13" fmla="*/ 0 h 69"/>
              <a:gd name="T14" fmla="*/ 34311 w 43"/>
              <a:gd name="T15" fmla="*/ 0 h 69"/>
              <a:gd name="T16" fmla="*/ 27776 w 43"/>
              <a:gd name="T17" fmla="*/ 0 h 69"/>
              <a:gd name="T18" fmla="*/ 24508 w 43"/>
              <a:gd name="T19" fmla="*/ 3122 h 69"/>
              <a:gd name="T20" fmla="*/ 0 w 43"/>
              <a:gd name="T21" fmla="*/ 26541 h 69"/>
              <a:gd name="T22" fmla="*/ 0 w 43"/>
              <a:gd name="T23" fmla="*/ 49959 h 69"/>
              <a:gd name="T24" fmla="*/ 34311 w 43"/>
              <a:gd name="T25" fmla="*/ 12490 h 69"/>
              <a:gd name="T26" fmla="*/ 53917 w 43"/>
              <a:gd name="T27" fmla="*/ 31224 h 69"/>
              <a:gd name="T28" fmla="*/ 0 w 43"/>
              <a:gd name="T29" fmla="*/ 84306 h 69"/>
              <a:gd name="T30" fmla="*/ 0 w 43"/>
              <a:gd name="T31" fmla="*/ 107724 h 69"/>
              <a:gd name="T32" fmla="*/ 65354 w 43"/>
              <a:gd name="T33" fmla="*/ 42153 h 69"/>
              <a:gd name="T34" fmla="*/ 65354 w 43"/>
              <a:gd name="T35" fmla="*/ 42153 h 69"/>
              <a:gd name="T36" fmla="*/ 68622 w 43"/>
              <a:gd name="T37" fmla="*/ 35908 h 69"/>
              <a:gd name="T38" fmla="*/ 70256 w 43"/>
              <a:gd name="T39" fmla="*/ 31224 h 69"/>
              <a:gd name="T40" fmla="*/ 70256 w 43"/>
              <a:gd name="T41" fmla="*/ 31224 h 6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43" h="69">
                <a:moveTo>
                  <a:pt x="43" y="20"/>
                </a:moveTo>
                <a:lnTo>
                  <a:pt x="43" y="20"/>
                </a:lnTo>
                <a:lnTo>
                  <a:pt x="42" y="16"/>
                </a:lnTo>
                <a:lnTo>
                  <a:pt x="40" y="12"/>
                </a:lnTo>
                <a:lnTo>
                  <a:pt x="28" y="2"/>
                </a:lnTo>
                <a:lnTo>
                  <a:pt x="25" y="0"/>
                </a:lnTo>
                <a:lnTo>
                  <a:pt x="21" y="0"/>
                </a:lnTo>
                <a:lnTo>
                  <a:pt x="17" y="0"/>
                </a:lnTo>
                <a:lnTo>
                  <a:pt x="15" y="2"/>
                </a:lnTo>
                <a:lnTo>
                  <a:pt x="0" y="17"/>
                </a:lnTo>
                <a:lnTo>
                  <a:pt x="0" y="32"/>
                </a:lnTo>
                <a:lnTo>
                  <a:pt x="21" y="8"/>
                </a:lnTo>
                <a:lnTo>
                  <a:pt x="33" y="20"/>
                </a:lnTo>
                <a:lnTo>
                  <a:pt x="0" y="54"/>
                </a:lnTo>
                <a:lnTo>
                  <a:pt x="0" y="69"/>
                </a:lnTo>
                <a:lnTo>
                  <a:pt x="40" y="27"/>
                </a:lnTo>
                <a:lnTo>
                  <a:pt x="42" y="23"/>
                </a:lnTo>
                <a:lnTo>
                  <a:pt x="43" y="2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313" name="Freeform 1079">
            <a:extLst>
              <a:ext uri="{FF2B5EF4-FFF2-40B4-BE49-F238E27FC236}">
                <a16:creationId xmlns:a16="http://schemas.microsoft.com/office/drawing/2014/main" id="{D5A76A78-49C5-4B6B-9319-4DC57B25E625}"/>
              </a:ext>
            </a:extLst>
          </p:cNvPr>
          <p:cNvSpPr>
            <a:spLocks noEditPoints="1"/>
          </p:cNvSpPr>
          <p:nvPr/>
        </p:nvSpPr>
        <p:spPr bwMode="auto">
          <a:xfrm>
            <a:off x="785285" y="6076952"/>
            <a:ext cx="105833" cy="207433"/>
          </a:xfrm>
          <a:custGeom>
            <a:avLst/>
            <a:gdLst>
              <a:gd name="T0" fmla="*/ 63373 w 49"/>
              <a:gd name="T1" fmla="*/ 0 h 98"/>
              <a:gd name="T2" fmla="*/ 16250 w 49"/>
              <a:gd name="T3" fmla="*/ 0 h 98"/>
              <a:gd name="T4" fmla="*/ 16250 w 49"/>
              <a:gd name="T5" fmla="*/ 0 h 98"/>
              <a:gd name="T6" fmla="*/ 9750 w 49"/>
              <a:gd name="T7" fmla="*/ 1577 h 98"/>
              <a:gd name="T8" fmla="*/ 3250 w 49"/>
              <a:gd name="T9" fmla="*/ 3154 h 98"/>
              <a:gd name="T10" fmla="*/ 1625 w 49"/>
              <a:gd name="T11" fmla="*/ 9463 h 98"/>
              <a:gd name="T12" fmla="*/ 0 w 49"/>
              <a:gd name="T13" fmla="*/ 15771 h 98"/>
              <a:gd name="T14" fmla="*/ 0 w 49"/>
              <a:gd name="T15" fmla="*/ 140366 h 98"/>
              <a:gd name="T16" fmla="*/ 0 w 49"/>
              <a:gd name="T17" fmla="*/ 140366 h 98"/>
              <a:gd name="T18" fmla="*/ 1625 w 49"/>
              <a:gd name="T19" fmla="*/ 145097 h 98"/>
              <a:gd name="T20" fmla="*/ 3250 w 49"/>
              <a:gd name="T21" fmla="*/ 151406 h 98"/>
              <a:gd name="T22" fmla="*/ 9750 w 49"/>
              <a:gd name="T23" fmla="*/ 152983 h 98"/>
              <a:gd name="T24" fmla="*/ 16250 w 49"/>
              <a:gd name="T25" fmla="*/ 154560 h 98"/>
              <a:gd name="T26" fmla="*/ 63373 w 49"/>
              <a:gd name="T27" fmla="*/ 154560 h 98"/>
              <a:gd name="T28" fmla="*/ 63373 w 49"/>
              <a:gd name="T29" fmla="*/ 154560 h 98"/>
              <a:gd name="T30" fmla="*/ 69873 w 49"/>
              <a:gd name="T31" fmla="*/ 152983 h 98"/>
              <a:gd name="T32" fmla="*/ 76373 w 49"/>
              <a:gd name="T33" fmla="*/ 151406 h 98"/>
              <a:gd name="T34" fmla="*/ 77998 w 49"/>
              <a:gd name="T35" fmla="*/ 145097 h 98"/>
              <a:gd name="T36" fmla="*/ 79623 w 49"/>
              <a:gd name="T37" fmla="*/ 140366 h 98"/>
              <a:gd name="T38" fmla="*/ 79623 w 49"/>
              <a:gd name="T39" fmla="*/ 15771 h 98"/>
              <a:gd name="T40" fmla="*/ 79623 w 49"/>
              <a:gd name="T41" fmla="*/ 15771 h 98"/>
              <a:gd name="T42" fmla="*/ 77998 w 49"/>
              <a:gd name="T43" fmla="*/ 9463 h 98"/>
              <a:gd name="T44" fmla="*/ 76373 w 49"/>
              <a:gd name="T45" fmla="*/ 3154 h 98"/>
              <a:gd name="T46" fmla="*/ 69873 w 49"/>
              <a:gd name="T47" fmla="*/ 1577 h 98"/>
              <a:gd name="T48" fmla="*/ 63373 w 49"/>
              <a:gd name="T49" fmla="*/ 0 h 98"/>
              <a:gd name="T50" fmla="*/ 63373 w 49"/>
              <a:gd name="T51" fmla="*/ 0 h 98"/>
              <a:gd name="T52" fmla="*/ 16250 w 49"/>
              <a:gd name="T53" fmla="*/ 140366 h 98"/>
              <a:gd name="T54" fmla="*/ 16250 w 49"/>
              <a:gd name="T55" fmla="*/ 15771 h 98"/>
              <a:gd name="T56" fmla="*/ 63373 w 49"/>
              <a:gd name="T57" fmla="*/ 15771 h 98"/>
              <a:gd name="T58" fmla="*/ 63373 w 49"/>
              <a:gd name="T59" fmla="*/ 140366 h 98"/>
              <a:gd name="T60" fmla="*/ 16250 w 49"/>
              <a:gd name="T61" fmla="*/ 140366 h 98"/>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49" h="98">
                <a:moveTo>
                  <a:pt x="39" y="0"/>
                </a:moveTo>
                <a:lnTo>
                  <a:pt x="10" y="0"/>
                </a:lnTo>
                <a:lnTo>
                  <a:pt x="6" y="1"/>
                </a:lnTo>
                <a:lnTo>
                  <a:pt x="2" y="2"/>
                </a:lnTo>
                <a:lnTo>
                  <a:pt x="1" y="6"/>
                </a:lnTo>
                <a:lnTo>
                  <a:pt x="0" y="10"/>
                </a:lnTo>
                <a:lnTo>
                  <a:pt x="0" y="89"/>
                </a:lnTo>
                <a:lnTo>
                  <a:pt x="1" y="92"/>
                </a:lnTo>
                <a:lnTo>
                  <a:pt x="2" y="96"/>
                </a:lnTo>
                <a:lnTo>
                  <a:pt x="6" y="97"/>
                </a:lnTo>
                <a:lnTo>
                  <a:pt x="10" y="98"/>
                </a:lnTo>
                <a:lnTo>
                  <a:pt x="39" y="98"/>
                </a:lnTo>
                <a:lnTo>
                  <a:pt x="43" y="97"/>
                </a:lnTo>
                <a:lnTo>
                  <a:pt x="47" y="96"/>
                </a:lnTo>
                <a:lnTo>
                  <a:pt x="48" y="92"/>
                </a:lnTo>
                <a:lnTo>
                  <a:pt x="49" y="89"/>
                </a:lnTo>
                <a:lnTo>
                  <a:pt x="49" y="10"/>
                </a:lnTo>
                <a:lnTo>
                  <a:pt x="48" y="6"/>
                </a:lnTo>
                <a:lnTo>
                  <a:pt x="47" y="2"/>
                </a:lnTo>
                <a:lnTo>
                  <a:pt x="43" y="1"/>
                </a:lnTo>
                <a:lnTo>
                  <a:pt x="39" y="0"/>
                </a:lnTo>
                <a:close/>
                <a:moveTo>
                  <a:pt x="10" y="89"/>
                </a:moveTo>
                <a:lnTo>
                  <a:pt x="10" y="10"/>
                </a:lnTo>
                <a:lnTo>
                  <a:pt x="39" y="10"/>
                </a:lnTo>
                <a:lnTo>
                  <a:pt x="39" y="89"/>
                </a:lnTo>
                <a:lnTo>
                  <a:pt x="10" y="8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314" name="Rectangle 1080">
            <a:extLst>
              <a:ext uri="{FF2B5EF4-FFF2-40B4-BE49-F238E27FC236}">
                <a16:creationId xmlns:a16="http://schemas.microsoft.com/office/drawing/2014/main" id="{05DBACF7-0548-4FF3-8392-517F5454F1F5}"/>
              </a:ext>
            </a:extLst>
          </p:cNvPr>
          <p:cNvSpPr>
            <a:spLocks noChangeArrowheads="1"/>
          </p:cNvSpPr>
          <p:nvPr/>
        </p:nvSpPr>
        <p:spPr bwMode="auto">
          <a:xfrm>
            <a:off x="817034" y="6121401"/>
            <a:ext cx="42333" cy="381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Karla"/>
              </a:defRPr>
            </a:lvl1pPr>
            <a:lvl2pPr marL="742950" indent="-285750">
              <a:defRPr>
                <a:solidFill>
                  <a:schemeClr val="tx1"/>
                </a:solidFill>
                <a:latin typeface="Karla"/>
              </a:defRPr>
            </a:lvl2pPr>
            <a:lvl3pPr marL="1143000" indent="-228600">
              <a:defRPr>
                <a:solidFill>
                  <a:schemeClr val="tx1"/>
                </a:solidFill>
                <a:latin typeface="Karla"/>
              </a:defRPr>
            </a:lvl3pPr>
            <a:lvl4pPr marL="1600200" indent="-228600">
              <a:defRPr>
                <a:solidFill>
                  <a:schemeClr val="tx1"/>
                </a:solidFill>
                <a:latin typeface="Karla"/>
              </a:defRPr>
            </a:lvl4pPr>
            <a:lvl5pPr marL="2057400" indent="-228600">
              <a:defRPr>
                <a:solidFill>
                  <a:schemeClr val="tx1"/>
                </a:solidFill>
                <a:latin typeface="Karla"/>
              </a:defRPr>
            </a:lvl5pPr>
            <a:lvl6pPr marL="2514600" indent="-228600" defTabSz="457200" fontAlgn="base">
              <a:spcBef>
                <a:spcPct val="0"/>
              </a:spcBef>
              <a:spcAft>
                <a:spcPct val="0"/>
              </a:spcAft>
              <a:defRPr>
                <a:solidFill>
                  <a:schemeClr val="tx1"/>
                </a:solidFill>
                <a:latin typeface="Karla"/>
              </a:defRPr>
            </a:lvl6pPr>
            <a:lvl7pPr marL="2971800" indent="-228600" defTabSz="457200" fontAlgn="base">
              <a:spcBef>
                <a:spcPct val="0"/>
              </a:spcBef>
              <a:spcAft>
                <a:spcPct val="0"/>
              </a:spcAft>
              <a:defRPr>
                <a:solidFill>
                  <a:schemeClr val="tx1"/>
                </a:solidFill>
                <a:latin typeface="Karla"/>
              </a:defRPr>
            </a:lvl7pPr>
            <a:lvl8pPr marL="3429000" indent="-228600" defTabSz="457200" fontAlgn="base">
              <a:spcBef>
                <a:spcPct val="0"/>
              </a:spcBef>
              <a:spcAft>
                <a:spcPct val="0"/>
              </a:spcAft>
              <a:defRPr>
                <a:solidFill>
                  <a:schemeClr val="tx1"/>
                </a:solidFill>
                <a:latin typeface="Karla"/>
              </a:defRPr>
            </a:lvl8pPr>
            <a:lvl9pPr marL="3886200" indent="-228600" defTabSz="457200" fontAlgn="base">
              <a:spcBef>
                <a:spcPct val="0"/>
              </a:spcBef>
              <a:spcAft>
                <a:spcPct val="0"/>
              </a:spcAft>
              <a:defRPr>
                <a:solidFill>
                  <a:schemeClr val="tx1"/>
                </a:solidFill>
                <a:latin typeface="Karla"/>
              </a:defRPr>
            </a:lvl9pPr>
          </a:lstStyle>
          <a:p>
            <a:pPr eaLnBrk="1" hangingPunct="1"/>
            <a:endParaRPr lang="en-US" altLang="en-US" sz="2400" dirty="0">
              <a:latin typeface="Montserrat Light" panose="00000400000000000000" pitchFamily="2" charset="0"/>
            </a:endParaRPr>
          </a:p>
        </p:txBody>
      </p:sp>
      <p:sp>
        <p:nvSpPr>
          <p:cNvPr id="315" name="Rectangle 1081">
            <a:extLst>
              <a:ext uri="{FF2B5EF4-FFF2-40B4-BE49-F238E27FC236}">
                <a16:creationId xmlns:a16="http://schemas.microsoft.com/office/drawing/2014/main" id="{DCDD7FB2-73DF-4D2E-878E-E90F54BB4217}"/>
              </a:ext>
            </a:extLst>
          </p:cNvPr>
          <p:cNvSpPr>
            <a:spLocks noChangeArrowheads="1"/>
          </p:cNvSpPr>
          <p:nvPr/>
        </p:nvSpPr>
        <p:spPr bwMode="auto">
          <a:xfrm>
            <a:off x="817034" y="6182785"/>
            <a:ext cx="42333" cy="381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Karla"/>
              </a:defRPr>
            </a:lvl1pPr>
            <a:lvl2pPr marL="742950" indent="-285750">
              <a:defRPr>
                <a:solidFill>
                  <a:schemeClr val="tx1"/>
                </a:solidFill>
                <a:latin typeface="Karla"/>
              </a:defRPr>
            </a:lvl2pPr>
            <a:lvl3pPr marL="1143000" indent="-228600">
              <a:defRPr>
                <a:solidFill>
                  <a:schemeClr val="tx1"/>
                </a:solidFill>
                <a:latin typeface="Karla"/>
              </a:defRPr>
            </a:lvl3pPr>
            <a:lvl4pPr marL="1600200" indent="-228600">
              <a:defRPr>
                <a:solidFill>
                  <a:schemeClr val="tx1"/>
                </a:solidFill>
                <a:latin typeface="Karla"/>
              </a:defRPr>
            </a:lvl4pPr>
            <a:lvl5pPr marL="2057400" indent="-228600">
              <a:defRPr>
                <a:solidFill>
                  <a:schemeClr val="tx1"/>
                </a:solidFill>
                <a:latin typeface="Karla"/>
              </a:defRPr>
            </a:lvl5pPr>
            <a:lvl6pPr marL="2514600" indent="-228600" defTabSz="457200" fontAlgn="base">
              <a:spcBef>
                <a:spcPct val="0"/>
              </a:spcBef>
              <a:spcAft>
                <a:spcPct val="0"/>
              </a:spcAft>
              <a:defRPr>
                <a:solidFill>
                  <a:schemeClr val="tx1"/>
                </a:solidFill>
                <a:latin typeface="Karla"/>
              </a:defRPr>
            </a:lvl6pPr>
            <a:lvl7pPr marL="2971800" indent="-228600" defTabSz="457200" fontAlgn="base">
              <a:spcBef>
                <a:spcPct val="0"/>
              </a:spcBef>
              <a:spcAft>
                <a:spcPct val="0"/>
              </a:spcAft>
              <a:defRPr>
                <a:solidFill>
                  <a:schemeClr val="tx1"/>
                </a:solidFill>
                <a:latin typeface="Karla"/>
              </a:defRPr>
            </a:lvl7pPr>
            <a:lvl8pPr marL="3429000" indent="-228600" defTabSz="457200" fontAlgn="base">
              <a:spcBef>
                <a:spcPct val="0"/>
              </a:spcBef>
              <a:spcAft>
                <a:spcPct val="0"/>
              </a:spcAft>
              <a:defRPr>
                <a:solidFill>
                  <a:schemeClr val="tx1"/>
                </a:solidFill>
                <a:latin typeface="Karla"/>
              </a:defRPr>
            </a:lvl8pPr>
            <a:lvl9pPr marL="3886200" indent="-228600" defTabSz="457200" fontAlgn="base">
              <a:spcBef>
                <a:spcPct val="0"/>
              </a:spcBef>
              <a:spcAft>
                <a:spcPct val="0"/>
              </a:spcAft>
              <a:defRPr>
                <a:solidFill>
                  <a:schemeClr val="tx1"/>
                </a:solidFill>
                <a:latin typeface="Karla"/>
              </a:defRPr>
            </a:lvl9pPr>
          </a:lstStyle>
          <a:p>
            <a:pPr eaLnBrk="1" hangingPunct="1"/>
            <a:endParaRPr lang="en-US" altLang="en-US" sz="2400" dirty="0">
              <a:latin typeface="Montserrat Light" panose="00000400000000000000" pitchFamily="2" charset="0"/>
            </a:endParaRPr>
          </a:p>
        </p:txBody>
      </p:sp>
      <p:sp>
        <p:nvSpPr>
          <p:cNvPr id="316" name="Freeform 1082">
            <a:extLst>
              <a:ext uri="{FF2B5EF4-FFF2-40B4-BE49-F238E27FC236}">
                <a16:creationId xmlns:a16="http://schemas.microsoft.com/office/drawing/2014/main" id="{CF8B9759-7775-4697-9B44-2FAAD6EC7ADB}"/>
              </a:ext>
            </a:extLst>
          </p:cNvPr>
          <p:cNvSpPr>
            <a:spLocks/>
          </p:cNvSpPr>
          <p:nvPr/>
        </p:nvSpPr>
        <p:spPr bwMode="auto">
          <a:xfrm>
            <a:off x="829734" y="6233585"/>
            <a:ext cx="16933" cy="19049"/>
          </a:xfrm>
          <a:custGeom>
            <a:avLst/>
            <a:gdLst>
              <a:gd name="T0" fmla="*/ 7807 w 9"/>
              <a:gd name="T1" fmla="*/ 0 h 10"/>
              <a:gd name="T2" fmla="*/ 7807 w 9"/>
              <a:gd name="T3" fmla="*/ 0 h 10"/>
              <a:gd name="T4" fmla="*/ 3123 w 9"/>
              <a:gd name="T5" fmla="*/ 0 h 10"/>
              <a:gd name="T6" fmla="*/ 1561 w 9"/>
              <a:gd name="T7" fmla="*/ 1405 h 10"/>
              <a:gd name="T8" fmla="*/ 0 w 9"/>
              <a:gd name="T9" fmla="*/ 2811 h 10"/>
              <a:gd name="T10" fmla="*/ 0 w 9"/>
              <a:gd name="T11" fmla="*/ 7027 h 10"/>
              <a:gd name="T12" fmla="*/ 0 w 9"/>
              <a:gd name="T13" fmla="*/ 7027 h 10"/>
              <a:gd name="T14" fmla="*/ 0 w 9"/>
              <a:gd name="T15" fmla="*/ 9837 h 10"/>
              <a:gd name="T16" fmla="*/ 1561 w 9"/>
              <a:gd name="T17" fmla="*/ 11242 h 10"/>
              <a:gd name="T18" fmla="*/ 3123 w 9"/>
              <a:gd name="T19" fmla="*/ 14053 h 10"/>
              <a:gd name="T20" fmla="*/ 7807 w 9"/>
              <a:gd name="T21" fmla="*/ 14053 h 10"/>
              <a:gd name="T22" fmla="*/ 7807 w 9"/>
              <a:gd name="T23" fmla="*/ 14053 h 10"/>
              <a:gd name="T24" fmla="*/ 10930 w 9"/>
              <a:gd name="T25" fmla="*/ 14053 h 10"/>
              <a:gd name="T26" fmla="*/ 12492 w 9"/>
              <a:gd name="T27" fmla="*/ 11242 h 10"/>
              <a:gd name="T28" fmla="*/ 14053 w 9"/>
              <a:gd name="T29" fmla="*/ 9837 h 10"/>
              <a:gd name="T30" fmla="*/ 14053 w 9"/>
              <a:gd name="T31" fmla="*/ 7027 h 10"/>
              <a:gd name="T32" fmla="*/ 14053 w 9"/>
              <a:gd name="T33" fmla="*/ 7027 h 10"/>
              <a:gd name="T34" fmla="*/ 14053 w 9"/>
              <a:gd name="T35" fmla="*/ 2811 h 10"/>
              <a:gd name="T36" fmla="*/ 12492 w 9"/>
              <a:gd name="T37" fmla="*/ 1405 h 10"/>
              <a:gd name="T38" fmla="*/ 10930 w 9"/>
              <a:gd name="T39" fmla="*/ 0 h 10"/>
              <a:gd name="T40" fmla="*/ 7807 w 9"/>
              <a:gd name="T41" fmla="*/ 0 h 10"/>
              <a:gd name="T42" fmla="*/ 7807 w 9"/>
              <a:gd name="T43" fmla="*/ 0 h 1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9" h="10">
                <a:moveTo>
                  <a:pt x="5" y="0"/>
                </a:moveTo>
                <a:lnTo>
                  <a:pt x="5" y="0"/>
                </a:lnTo>
                <a:lnTo>
                  <a:pt x="2" y="0"/>
                </a:lnTo>
                <a:lnTo>
                  <a:pt x="1" y="1"/>
                </a:lnTo>
                <a:lnTo>
                  <a:pt x="0" y="2"/>
                </a:lnTo>
                <a:lnTo>
                  <a:pt x="0" y="5"/>
                </a:lnTo>
                <a:lnTo>
                  <a:pt x="0" y="7"/>
                </a:lnTo>
                <a:lnTo>
                  <a:pt x="1" y="8"/>
                </a:lnTo>
                <a:lnTo>
                  <a:pt x="2" y="10"/>
                </a:lnTo>
                <a:lnTo>
                  <a:pt x="5" y="10"/>
                </a:lnTo>
                <a:lnTo>
                  <a:pt x="7" y="10"/>
                </a:lnTo>
                <a:lnTo>
                  <a:pt x="8" y="8"/>
                </a:lnTo>
                <a:lnTo>
                  <a:pt x="9" y="7"/>
                </a:lnTo>
                <a:lnTo>
                  <a:pt x="9" y="5"/>
                </a:lnTo>
                <a:lnTo>
                  <a:pt x="9" y="2"/>
                </a:lnTo>
                <a:lnTo>
                  <a:pt x="8" y="1"/>
                </a:lnTo>
                <a:lnTo>
                  <a:pt x="7" y="0"/>
                </a:lnTo>
                <a:lnTo>
                  <a:pt x="5"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317" name="Freeform 1083">
            <a:extLst>
              <a:ext uri="{FF2B5EF4-FFF2-40B4-BE49-F238E27FC236}">
                <a16:creationId xmlns:a16="http://schemas.microsoft.com/office/drawing/2014/main" id="{EE49EC13-DDE4-4885-9D9D-F9DB1752908B}"/>
              </a:ext>
            </a:extLst>
          </p:cNvPr>
          <p:cNvSpPr>
            <a:spLocks/>
          </p:cNvSpPr>
          <p:nvPr/>
        </p:nvSpPr>
        <p:spPr bwMode="auto">
          <a:xfrm>
            <a:off x="897468" y="6189134"/>
            <a:ext cx="105833" cy="88900"/>
          </a:xfrm>
          <a:custGeom>
            <a:avLst/>
            <a:gdLst>
              <a:gd name="T0" fmla="*/ 79623 w 49"/>
              <a:gd name="T1" fmla="*/ 40982 h 40"/>
              <a:gd name="T2" fmla="*/ 76373 w 49"/>
              <a:gd name="T3" fmla="*/ 14753 h 40"/>
              <a:gd name="T4" fmla="*/ 76373 w 49"/>
              <a:gd name="T5" fmla="*/ 14753 h 40"/>
              <a:gd name="T6" fmla="*/ 74748 w 49"/>
              <a:gd name="T7" fmla="*/ 8196 h 40"/>
              <a:gd name="T8" fmla="*/ 69873 w 49"/>
              <a:gd name="T9" fmla="*/ 4918 h 40"/>
              <a:gd name="T10" fmla="*/ 69873 w 49"/>
              <a:gd name="T11" fmla="*/ 4918 h 40"/>
              <a:gd name="T12" fmla="*/ 64998 w 49"/>
              <a:gd name="T13" fmla="*/ 0 h 40"/>
              <a:gd name="T14" fmla="*/ 58499 w 49"/>
              <a:gd name="T15" fmla="*/ 0 h 40"/>
              <a:gd name="T16" fmla="*/ 40624 w 49"/>
              <a:gd name="T17" fmla="*/ 1639 h 40"/>
              <a:gd name="T18" fmla="*/ 42249 w 49"/>
              <a:gd name="T19" fmla="*/ 18032 h 40"/>
              <a:gd name="T20" fmla="*/ 60123 w 49"/>
              <a:gd name="T21" fmla="*/ 16393 h 40"/>
              <a:gd name="T22" fmla="*/ 64998 w 49"/>
              <a:gd name="T23" fmla="*/ 42621 h 40"/>
              <a:gd name="T24" fmla="*/ 0 w 49"/>
              <a:gd name="T25" fmla="*/ 49178 h 40"/>
              <a:gd name="T26" fmla="*/ 0 w 49"/>
              <a:gd name="T27" fmla="*/ 65571 h 40"/>
              <a:gd name="T28" fmla="*/ 66623 w 49"/>
              <a:gd name="T29" fmla="*/ 59014 h 40"/>
              <a:gd name="T30" fmla="*/ 66623 w 49"/>
              <a:gd name="T31" fmla="*/ 59014 h 40"/>
              <a:gd name="T32" fmla="*/ 73123 w 49"/>
              <a:gd name="T33" fmla="*/ 57375 h 40"/>
              <a:gd name="T34" fmla="*/ 76373 w 49"/>
              <a:gd name="T35" fmla="*/ 52457 h 40"/>
              <a:gd name="T36" fmla="*/ 76373 w 49"/>
              <a:gd name="T37" fmla="*/ 52457 h 40"/>
              <a:gd name="T38" fmla="*/ 77998 w 49"/>
              <a:gd name="T39" fmla="*/ 45900 h 40"/>
              <a:gd name="T40" fmla="*/ 79623 w 49"/>
              <a:gd name="T41" fmla="*/ 40982 h 40"/>
              <a:gd name="T42" fmla="*/ 79623 w 49"/>
              <a:gd name="T43" fmla="*/ 40982 h 4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9" h="40">
                <a:moveTo>
                  <a:pt x="49" y="25"/>
                </a:moveTo>
                <a:lnTo>
                  <a:pt x="47" y="9"/>
                </a:lnTo>
                <a:lnTo>
                  <a:pt x="46" y="5"/>
                </a:lnTo>
                <a:lnTo>
                  <a:pt x="43" y="3"/>
                </a:lnTo>
                <a:lnTo>
                  <a:pt x="40" y="0"/>
                </a:lnTo>
                <a:lnTo>
                  <a:pt x="36" y="0"/>
                </a:lnTo>
                <a:lnTo>
                  <a:pt x="25" y="1"/>
                </a:lnTo>
                <a:lnTo>
                  <a:pt x="26" y="11"/>
                </a:lnTo>
                <a:lnTo>
                  <a:pt x="37" y="10"/>
                </a:lnTo>
                <a:lnTo>
                  <a:pt x="40" y="26"/>
                </a:lnTo>
                <a:lnTo>
                  <a:pt x="0" y="30"/>
                </a:lnTo>
                <a:lnTo>
                  <a:pt x="0" y="40"/>
                </a:lnTo>
                <a:lnTo>
                  <a:pt x="41" y="36"/>
                </a:lnTo>
                <a:lnTo>
                  <a:pt x="45" y="35"/>
                </a:lnTo>
                <a:lnTo>
                  <a:pt x="47" y="32"/>
                </a:lnTo>
                <a:lnTo>
                  <a:pt x="48" y="28"/>
                </a:lnTo>
                <a:lnTo>
                  <a:pt x="49" y="25"/>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318" name="Freeform 1084">
            <a:extLst>
              <a:ext uri="{FF2B5EF4-FFF2-40B4-BE49-F238E27FC236}">
                <a16:creationId xmlns:a16="http://schemas.microsoft.com/office/drawing/2014/main" id="{3446171B-454A-407A-81AA-1CDDB92D8419}"/>
              </a:ext>
            </a:extLst>
          </p:cNvPr>
          <p:cNvSpPr>
            <a:spLocks noEditPoints="1"/>
          </p:cNvSpPr>
          <p:nvPr/>
        </p:nvSpPr>
        <p:spPr bwMode="auto">
          <a:xfrm>
            <a:off x="2758018" y="6076952"/>
            <a:ext cx="207433" cy="207433"/>
          </a:xfrm>
          <a:custGeom>
            <a:avLst/>
            <a:gdLst>
              <a:gd name="T0" fmla="*/ 138948 w 99"/>
              <a:gd name="T1" fmla="*/ 44160 h 98"/>
              <a:gd name="T2" fmla="*/ 151438 w 99"/>
              <a:gd name="T3" fmla="*/ 31543 h 98"/>
              <a:gd name="T4" fmla="*/ 151438 w 99"/>
              <a:gd name="T5" fmla="*/ 14194 h 98"/>
              <a:gd name="T6" fmla="*/ 131142 w 99"/>
              <a:gd name="T7" fmla="*/ 0 h 98"/>
              <a:gd name="T8" fmla="*/ 117091 w 99"/>
              <a:gd name="T9" fmla="*/ 3154 h 98"/>
              <a:gd name="T10" fmla="*/ 43714 w 99"/>
              <a:gd name="T11" fmla="*/ 15771 h 98"/>
              <a:gd name="T12" fmla="*/ 35908 w 99"/>
              <a:gd name="T13" fmla="*/ 3154 h 98"/>
              <a:gd name="T14" fmla="*/ 23418 w 99"/>
              <a:gd name="T15" fmla="*/ 0 h 98"/>
              <a:gd name="T16" fmla="*/ 1561 w 99"/>
              <a:gd name="T17" fmla="*/ 14194 h 98"/>
              <a:gd name="T18" fmla="*/ 1561 w 99"/>
              <a:gd name="T19" fmla="*/ 31543 h 98"/>
              <a:gd name="T20" fmla="*/ 15612 w 99"/>
              <a:gd name="T21" fmla="*/ 44160 h 98"/>
              <a:gd name="T22" fmla="*/ 9367 w 99"/>
              <a:gd name="T23" fmla="*/ 111977 h 98"/>
              <a:gd name="T24" fmla="*/ 0 w 99"/>
              <a:gd name="T25" fmla="*/ 132480 h 98"/>
              <a:gd name="T26" fmla="*/ 7806 w 99"/>
              <a:gd name="T27" fmla="*/ 148251 h 98"/>
              <a:gd name="T28" fmla="*/ 23418 w 99"/>
              <a:gd name="T29" fmla="*/ 154560 h 98"/>
              <a:gd name="T30" fmla="*/ 42153 w 99"/>
              <a:gd name="T31" fmla="*/ 145097 h 98"/>
              <a:gd name="T32" fmla="*/ 109285 w 99"/>
              <a:gd name="T33" fmla="*/ 140366 h 98"/>
              <a:gd name="T34" fmla="*/ 123336 w 99"/>
              <a:gd name="T35" fmla="*/ 152983 h 98"/>
              <a:gd name="T36" fmla="*/ 140509 w 99"/>
              <a:gd name="T37" fmla="*/ 152983 h 98"/>
              <a:gd name="T38" fmla="*/ 154560 w 99"/>
              <a:gd name="T39" fmla="*/ 132480 h 98"/>
              <a:gd name="T40" fmla="*/ 149876 w 99"/>
              <a:gd name="T41" fmla="*/ 118286 h 98"/>
              <a:gd name="T42" fmla="*/ 138948 w 99"/>
              <a:gd name="T43" fmla="*/ 110400 h 98"/>
              <a:gd name="T44" fmla="*/ 134264 w 99"/>
              <a:gd name="T45" fmla="*/ 15771 h 98"/>
              <a:gd name="T46" fmla="*/ 138948 w 99"/>
              <a:gd name="T47" fmla="*/ 23657 h 98"/>
              <a:gd name="T48" fmla="*/ 137387 w 99"/>
              <a:gd name="T49" fmla="*/ 28389 h 98"/>
              <a:gd name="T50" fmla="*/ 131142 w 99"/>
              <a:gd name="T51" fmla="*/ 31543 h 98"/>
              <a:gd name="T52" fmla="*/ 123336 w 99"/>
              <a:gd name="T53" fmla="*/ 26811 h 98"/>
              <a:gd name="T54" fmla="*/ 123336 w 99"/>
              <a:gd name="T55" fmla="*/ 18926 h 98"/>
              <a:gd name="T56" fmla="*/ 131142 w 99"/>
              <a:gd name="T57" fmla="*/ 15771 h 98"/>
              <a:gd name="T58" fmla="*/ 23418 w 99"/>
              <a:gd name="T59" fmla="*/ 15771 h 98"/>
              <a:gd name="T60" fmla="*/ 31224 w 99"/>
              <a:gd name="T61" fmla="*/ 18926 h 98"/>
              <a:gd name="T62" fmla="*/ 31224 w 99"/>
              <a:gd name="T63" fmla="*/ 26811 h 98"/>
              <a:gd name="T64" fmla="*/ 23418 w 99"/>
              <a:gd name="T65" fmla="*/ 31543 h 98"/>
              <a:gd name="T66" fmla="*/ 17173 w 99"/>
              <a:gd name="T67" fmla="*/ 28389 h 98"/>
              <a:gd name="T68" fmla="*/ 15612 w 99"/>
              <a:gd name="T69" fmla="*/ 23657 h 98"/>
              <a:gd name="T70" fmla="*/ 18735 w 99"/>
              <a:gd name="T71" fmla="*/ 15771 h 98"/>
              <a:gd name="T72" fmla="*/ 23418 w 99"/>
              <a:gd name="T73" fmla="*/ 140366 h 98"/>
              <a:gd name="T74" fmla="*/ 17173 w 99"/>
              <a:gd name="T75" fmla="*/ 137211 h 98"/>
              <a:gd name="T76" fmla="*/ 15612 w 99"/>
              <a:gd name="T77" fmla="*/ 132480 h 98"/>
              <a:gd name="T78" fmla="*/ 18735 w 99"/>
              <a:gd name="T79" fmla="*/ 124594 h 98"/>
              <a:gd name="T80" fmla="*/ 26541 w 99"/>
              <a:gd name="T81" fmla="*/ 124594 h 98"/>
              <a:gd name="T82" fmla="*/ 31224 w 99"/>
              <a:gd name="T83" fmla="*/ 132480 h 98"/>
              <a:gd name="T84" fmla="*/ 29663 w 99"/>
              <a:gd name="T85" fmla="*/ 137211 h 98"/>
              <a:gd name="T86" fmla="*/ 23418 w 99"/>
              <a:gd name="T87" fmla="*/ 140366 h 98"/>
              <a:gd name="T88" fmla="*/ 43714 w 99"/>
              <a:gd name="T89" fmla="*/ 124594 h 98"/>
              <a:gd name="T90" fmla="*/ 31224 w 99"/>
              <a:gd name="T91" fmla="*/ 44160 h 98"/>
              <a:gd name="T92" fmla="*/ 43714 w 99"/>
              <a:gd name="T93" fmla="*/ 31543 h 98"/>
              <a:gd name="T94" fmla="*/ 115530 w 99"/>
              <a:gd name="T95" fmla="*/ 39429 h 98"/>
              <a:gd name="T96" fmla="*/ 123336 w 99"/>
              <a:gd name="T97" fmla="*/ 110400 h 98"/>
              <a:gd name="T98" fmla="*/ 109285 w 99"/>
              <a:gd name="T99" fmla="*/ 124594 h 98"/>
              <a:gd name="T100" fmla="*/ 126458 w 99"/>
              <a:gd name="T101" fmla="*/ 140366 h 98"/>
              <a:gd name="T102" fmla="*/ 123336 w 99"/>
              <a:gd name="T103" fmla="*/ 132480 h 98"/>
              <a:gd name="T104" fmla="*/ 124897 w 99"/>
              <a:gd name="T105" fmla="*/ 126171 h 98"/>
              <a:gd name="T106" fmla="*/ 131142 w 99"/>
              <a:gd name="T107" fmla="*/ 124594 h 98"/>
              <a:gd name="T108" fmla="*/ 138948 w 99"/>
              <a:gd name="T109" fmla="*/ 127749 h 98"/>
              <a:gd name="T110" fmla="*/ 138948 w 99"/>
              <a:gd name="T111" fmla="*/ 135634 h 98"/>
              <a:gd name="T112" fmla="*/ 131142 w 99"/>
              <a:gd name="T113" fmla="*/ 140366 h 9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99" h="98">
                <a:moveTo>
                  <a:pt x="89" y="70"/>
                </a:moveTo>
                <a:lnTo>
                  <a:pt x="89" y="28"/>
                </a:lnTo>
                <a:lnTo>
                  <a:pt x="93" y="27"/>
                </a:lnTo>
                <a:lnTo>
                  <a:pt x="96" y="23"/>
                </a:lnTo>
                <a:lnTo>
                  <a:pt x="97" y="20"/>
                </a:lnTo>
                <a:lnTo>
                  <a:pt x="99" y="15"/>
                </a:lnTo>
                <a:lnTo>
                  <a:pt x="97" y="9"/>
                </a:lnTo>
                <a:lnTo>
                  <a:pt x="94" y="5"/>
                </a:lnTo>
                <a:lnTo>
                  <a:pt x="90" y="1"/>
                </a:lnTo>
                <a:lnTo>
                  <a:pt x="84" y="0"/>
                </a:lnTo>
                <a:lnTo>
                  <a:pt x="79" y="1"/>
                </a:lnTo>
                <a:lnTo>
                  <a:pt x="75" y="2"/>
                </a:lnTo>
                <a:lnTo>
                  <a:pt x="72" y="6"/>
                </a:lnTo>
                <a:lnTo>
                  <a:pt x="70" y="10"/>
                </a:lnTo>
                <a:lnTo>
                  <a:pt x="28" y="10"/>
                </a:lnTo>
                <a:lnTo>
                  <a:pt x="27" y="6"/>
                </a:lnTo>
                <a:lnTo>
                  <a:pt x="23" y="2"/>
                </a:lnTo>
                <a:lnTo>
                  <a:pt x="20" y="1"/>
                </a:lnTo>
                <a:lnTo>
                  <a:pt x="15" y="0"/>
                </a:lnTo>
                <a:lnTo>
                  <a:pt x="9" y="1"/>
                </a:lnTo>
                <a:lnTo>
                  <a:pt x="5" y="5"/>
                </a:lnTo>
                <a:lnTo>
                  <a:pt x="1" y="9"/>
                </a:lnTo>
                <a:lnTo>
                  <a:pt x="0" y="15"/>
                </a:lnTo>
                <a:lnTo>
                  <a:pt x="1" y="20"/>
                </a:lnTo>
                <a:lnTo>
                  <a:pt x="2" y="23"/>
                </a:lnTo>
                <a:lnTo>
                  <a:pt x="6" y="27"/>
                </a:lnTo>
                <a:lnTo>
                  <a:pt x="10" y="28"/>
                </a:lnTo>
                <a:lnTo>
                  <a:pt x="10" y="70"/>
                </a:lnTo>
                <a:lnTo>
                  <a:pt x="6" y="71"/>
                </a:lnTo>
                <a:lnTo>
                  <a:pt x="2" y="75"/>
                </a:lnTo>
                <a:lnTo>
                  <a:pt x="1" y="79"/>
                </a:lnTo>
                <a:lnTo>
                  <a:pt x="0" y="84"/>
                </a:lnTo>
                <a:lnTo>
                  <a:pt x="1" y="90"/>
                </a:lnTo>
                <a:lnTo>
                  <a:pt x="5" y="94"/>
                </a:lnTo>
                <a:lnTo>
                  <a:pt x="9" y="97"/>
                </a:lnTo>
                <a:lnTo>
                  <a:pt x="15" y="98"/>
                </a:lnTo>
                <a:lnTo>
                  <a:pt x="20" y="97"/>
                </a:lnTo>
                <a:lnTo>
                  <a:pt x="23" y="96"/>
                </a:lnTo>
                <a:lnTo>
                  <a:pt x="27" y="92"/>
                </a:lnTo>
                <a:lnTo>
                  <a:pt x="28" y="89"/>
                </a:lnTo>
                <a:lnTo>
                  <a:pt x="70" y="89"/>
                </a:lnTo>
                <a:lnTo>
                  <a:pt x="72" y="92"/>
                </a:lnTo>
                <a:lnTo>
                  <a:pt x="75" y="96"/>
                </a:lnTo>
                <a:lnTo>
                  <a:pt x="79" y="97"/>
                </a:lnTo>
                <a:lnTo>
                  <a:pt x="84" y="98"/>
                </a:lnTo>
                <a:lnTo>
                  <a:pt x="90" y="97"/>
                </a:lnTo>
                <a:lnTo>
                  <a:pt x="94" y="94"/>
                </a:lnTo>
                <a:lnTo>
                  <a:pt x="97" y="90"/>
                </a:lnTo>
                <a:lnTo>
                  <a:pt x="99" y="84"/>
                </a:lnTo>
                <a:lnTo>
                  <a:pt x="97" y="79"/>
                </a:lnTo>
                <a:lnTo>
                  <a:pt x="96" y="75"/>
                </a:lnTo>
                <a:lnTo>
                  <a:pt x="93" y="71"/>
                </a:lnTo>
                <a:lnTo>
                  <a:pt x="89" y="70"/>
                </a:lnTo>
                <a:close/>
                <a:moveTo>
                  <a:pt x="84" y="10"/>
                </a:moveTo>
                <a:lnTo>
                  <a:pt x="84" y="10"/>
                </a:lnTo>
                <a:lnTo>
                  <a:pt x="86" y="10"/>
                </a:lnTo>
                <a:lnTo>
                  <a:pt x="88" y="11"/>
                </a:lnTo>
                <a:lnTo>
                  <a:pt x="89" y="12"/>
                </a:lnTo>
                <a:lnTo>
                  <a:pt x="89" y="15"/>
                </a:lnTo>
                <a:lnTo>
                  <a:pt x="89" y="17"/>
                </a:lnTo>
                <a:lnTo>
                  <a:pt x="88" y="18"/>
                </a:lnTo>
                <a:lnTo>
                  <a:pt x="86" y="20"/>
                </a:lnTo>
                <a:lnTo>
                  <a:pt x="84" y="20"/>
                </a:lnTo>
                <a:lnTo>
                  <a:pt x="81" y="20"/>
                </a:lnTo>
                <a:lnTo>
                  <a:pt x="80" y="18"/>
                </a:lnTo>
                <a:lnTo>
                  <a:pt x="79" y="17"/>
                </a:lnTo>
                <a:lnTo>
                  <a:pt x="79" y="15"/>
                </a:lnTo>
                <a:lnTo>
                  <a:pt x="79" y="12"/>
                </a:lnTo>
                <a:lnTo>
                  <a:pt x="80" y="11"/>
                </a:lnTo>
                <a:lnTo>
                  <a:pt x="81" y="10"/>
                </a:lnTo>
                <a:lnTo>
                  <a:pt x="84" y="10"/>
                </a:lnTo>
                <a:close/>
                <a:moveTo>
                  <a:pt x="15" y="10"/>
                </a:moveTo>
                <a:lnTo>
                  <a:pt x="15" y="10"/>
                </a:lnTo>
                <a:lnTo>
                  <a:pt x="17" y="10"/>
                </a:lnTo>
                <a:lnTo>
                  <a:pt x="19" y="11"/>
                </a:lnTo>
                <a:lnTo>
                  <a:pt x="20" y="12"/>
                </a:lnTo>
                <a:lnTo>
                  <a:pt x="20" y="15"/>
                </a:lnTo>
                <a:lnTo>
                  <a:pt x="20" y="17"/>
                </a:lnTo>
                <a:lnTo>
                  <a:pt x="19" y="18"/>
                </a:lnTo>
                <a:lnTo>
                  <a:pt x="17" y="20"/>
                </a:lnTo>
                <a:lnTo>
                  <a:pt x="15" y="20"/>
                </a:lnTo>
                <a:lnTo>
                  <a:pt x="12" y="20"/>
                </a:lnTo>
                <a:lnTo>
                  <a:pt x="11" y="18"/>
                </a:lnTo>
                <a:lnTo>
                  <a:pt x="10" y="17"/>
                </a:lnTo>
                <a:lnTo>
                  <a:pt x="10" y="15"/>
                </a:lnTo>
                <a:lnTo>
                  <a:pt x="10" y="12"/>
                </a:lnTo>
                <a:lnTo>
                  <a:pt x="11" y="11"/>
                </a:lnTo>
                <a:lnTo>
                  <a:pt x="12" y="10"/>
                </a:lnTo>
                <a:lnTo>
                  <a:pt x="15" y="10"/>
                </a:lnTo>
                <a:close/>
                <a:moveTo>
                  <a:pt x="15" y="89"/>
                </a:moveTo>
                <a:lnTo>
                  <a:pt x="15" y="89"/>
                </a:lnTo>
                <a:lnTo>
                  <a:pt x="12" y="89"/>
                </a:lnTo>
                <a:lnTo>
                  <a:pt x="11" y="87"/>
                </a:lnTo>
                <a:lnTo>
                  <a:pt x="10" y="86"/>
                </a:lnTo>
                <a:lnTo>
                  <a:pt x="10" y="84"/>
                </a:lnTo>
                <a:lnTo>
                  <a:pt x="10" y="81"/>
                </a:lnTo>
                <a:lnTo>
                  <a:pt x="11" y="80"/>
                </a:lnTo>
                <a:lnTo>
                  <a:pt x="12" y="79"/>
                </a:lnTo>
                <a:lnTo>
                  <a:pt x="15" y="79"/>
                </a:lnTo>
                <a:lnTo>
                  <a:pt x="17" y="79"/>
                </a:lnTo>
                <a:lnTo>
                  <a:pt x="19" y="80"/>
                </a:lnTo>
                <a:lnTo>
                  <a:pt x="20" y="81"/>
                </a:lnTo>
                <a:lnTo>
                  <a:pt x="20" y="84"/>
                </a:lnTo>
                <a:lnTo>
                  <a:pt x="20" y="86"/>
                </a:lnTo>
                <a:lnTo>
                  <a:pt x="19" y="87"/>
                </a:lnTo>
                <a:lnTo>
                  <a:pt x="17" y="89"/>
                </a:lnTo>
                <a:lnTo>
                  <a:pt x="15" y="89"/>
                </a:lnTo>
                <a:close/>
                <a:moveTo>
                  <a:pt x="70" y="79"/>
                </a:moveTo>
                <a:lnTo>
                  <a:pt x="28" y="79"/>
                </a:lnTo>
                <a:lnTo>
                  <a:pt x="25" y="74"/>
                </a:lnTo>
                <a:lnTo>
                  <a:pt x="20" y="70"/>
                </a:lnTo>
                <a:lnTo>
                  <a:pt x="20" y="28"/>
                </a:lnTo>
                <a:lnTo>
                  <a:pt x="25" y="25"/>
                </a:lnTo>
                <a:lnTo>
                  <a:pt x="28" y="20"/>
                </a:lnTo>
                <a:lnTo>
                  <a:pt x="70" y="20"/>
                </a:lnTo>
                <a:lnTo>
                  <a:pt x="74" y="25"/>
                </a:lnTo>
                <a:lnTo>
                  <a:pt x="79" y="28"/>
                </a:lnTo>
                <a:lnTo>
                  <a:pt x="79" y="70"/>
                </a:lnTo>
                <a:lnTo>
                  <a:pt x="74" y="74"/>
                </a:lnTo>
                <a:lnTo>
                  <a:pt x="70" y="79"/>
                </a:lnTo>
                <a:close/>
                <a:moveTo>
                  <a:pt x="84" y="89"/>
                </a:moveTo>
                <a:lnTo>
                  <a:pt x="84" y="89"/>
                </a:lnTo>
                <a:lnTo>
                  <a:pt x="81" y="89"/>
                </a:lnTo>
                <a:lnTo>
                  <a:pt x="80" y="87"/>
                </a:lnTo>
                <a:lnTo>
                  <a:pt x="79" y="86"/>
                </a:lnTo>
                <a:lnTo>
                  <a:pt x="79" y="84"/>
                </a:lnTo>
                <a:lnTo>
                  <a:pt x="79" y="81"/>
                </a:lnTo>
                <a:lnTo>
                  <a:pt x="80" y="80"/>
                </a:lnTo>
                <a:lnTo>
                  <a:pt x="81" y="79"/>
                </a:lnTo>
                <a:lnTo>
                  <a:pt x="84" y="79"/>
                </a:lnTo>
                <a:lnTo>
                  <a:pt x="86" y="79"/>
                </a:lnTo>
                <a:lnTo>
                  <a:pt x="88" y="80"/>
                </a:lnTo>
                <a:lnTo>
                  <a:pt x="89" y="81"/>
                </a:lnTo>
                <a:lnTo>
                  <a:pt x="89" y="84"/>
                </a:lnTo>
                <a:lnTo>
                  <a:pt x="89" y="86"/>
                </a:lnTo>
                <a:lnTo>
                  <a:pt x="88" y="87"/>
                </a:lnTo>
                <a:lnTo>
                  <a:pt x="86" y="89"/>
                </a:lnTo>
                <a:lnTo>
                  <a:pt x="84" y="8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319" name="Freeform 1085">
            <a:extLst>
              <a:ext uri="{FF2B5EF4-FFF2-40B4-BE49-F238E27FC236}">
                <a16:creationId xmlns:a16="http://schemas.microsoft.com/office/drawing/2014/main" id="{F0D9A6C6-4DE5-4643-B0CA-FBEEFBCA5D55}"/>
              </a:ext>
            </a:extLst>
          </p:cNvPr>
          <p:cNvSpPr>
            <a:spLocks noEditPoints="1"/>
          </p:cNvSpPr>
          <p:nvPr/>
        </p:nvSpPr>
        <p:spPr bwMode="auto">
          <a:xfrm>
            <a:off x="3744385" y="4610101"/>
            <a:ext cx="207433" cy="175684"/>
          </a:xfrm>
          <a:custGeom>
            <a:avLst/>
            <a:gdLst>
              <a:gd name="T0" fmla="*/ 138789 w 98"/>
              <a:gd name="T1" fmla="*/ 0 h 84"/>
              <a:gd name="T2" fmla="*/ 138789 w 98"/>
              <a:gd name="T3" fmla="*/ 9367 h 84"/>
              <a:gd name="T4" fmla="*/ 14194 w 98"/>
              <a:gd name="T5" fmla="*/ 35908 h 84"/>
              <a:gd name="T6" fmla="*/ 14194 w 98"/>
              <a:gd name="T7" fmla="*/ 29663 h 84"/>
              <a:gd name="T8" fmla="*/ 0 w 98"/>
              <a:gd name="T9" fmla="*/ 29663 h 84"/>
              <a:gd name="T10" fmla="*/ 0 w 98"/>
              <a:gd name="T11" fmla="*/ 92111 h 84"/>
              <a:gd name="T12" fmla="*/ 14194 w 98"/>
              <a:gd name="T13" fmla="*/ 92111 h 84"/>
              <a:gd name="T14" fmla="*/ 14194 w 98"/>
              <a:gd name="T15" fmla="*/ 85866 h 84"/>
              <a:gd name="T16" fmla="*/ 22080 w 98"/>
              <a:gd name="T17" fmla="*/ 87427 h 84"/>
              <a:gd name="T18" fmla="*/ 22080 w 98"/>
              <a:gd name="T19" fmla="*/ 115529 h 84"/>
              <a:gd name="T20" fmla="*/ 22080 w 98"/>
              <a:gd name="T21" fmla="*/ 115529 h 84"/>
              <a:gd name="T22" fmla="*/ 25234 w 98"/>
              <a:gd name="T23" fmla="*/ 118651 h 84"/>
              <a:gd name="T24" fmla="*/ 28389 w 98"/>
              <a:gd name="T25" fmla="*/ 123335 h 84"/>
              <a:gd name="T26" fmla="*/ 59931 w 98"/>
              <a:gd name="T27" fmla="*/ 131141 h 84"/>
              <a:gd name="T28" fmla="*/ 59931 w 98"/>
              <a:gd name="T29" fmla="*/ 131141 h 84"/>
              <a:gd name="T30" fmla="*/ 61509 w 98"/>
              <a:gd name="T31" fmla="*/ 131141 h 84"/>
              <a:gd name="T32" fmla="*/ 61509 w 98"/>
              <a:gd name="T33" fmla="*/ 131141 h 84"/>
              <a:gd name="T34" fmla="*/ 66240 w 98"/>
              <a:gd name="T35" fmla="*/ 131141 h 84"/>
              <a:gd name="T36" fmla="*/ 67817 w 98"/>
              <a:gd name="T37" fmla="*/ 126457 h 84"/>
              <a:gd name="T38" fmla="*/ 86743 w 98"/>
              <a:gd name="T39" fmla="*/ 101478 h 84"/>
              <a:gd name="T40" fmla="*/ 138789 w 98"/>
              <a:gd name="T41" fmla="*/ 112407 h 84"/>
              <a:gd name="T42" fmla="*/ 138789 w 98"/>
              <a:gd name="T43" fmla="*/ 123335 h 84"/>
              <a:gd name="T44" fmla="*/ 154560 w 98"/>
              <a:gd name="T45" fmla="*/ 123335 h 84"/>
              <a:gd name="T46" fmla="*/ 154560 w 98"/>
              <a:gd name="T47" fmla="*/ 0 h 84"/>
              <a:gd name="T48" fmla="*/ 138789 w 98"/>
              <a:gd name="T49" fmla="*/ 0 h 84"/>
              <a:gd name="T50" fmla="*/ 58354 w 98"/>
              <a:gd name="T51" fmla="*/ 112407 h 84"/>
              <a:gd name="T52" fmla="*/ 37851 w 98"/>
              <a:gd name="T53" fmla="*/ 109284 h 84"/>
              <a:gd name="T54" fmla="*/ 37851 w 98"/>
              <a:gd name="T55" fmla="*/ 92111 h 84"/>
              <a:gd name="T56" fmla="*/ 70971 w 98"/>
              <a:gd name="T57" fmla="*/ 98356 h 84"/>
              <a:gd name="T58" fmla="*/ 58354 w 98"/>
              <a:gd name="T59" fmla="*/ 112407 h 84"/>
              <a:gd name="T60" fmla="*/ 14194 w 98"/>
              <a:gd name="T61" fmla="*/ 70254 h 84"/>
              <a:gd name="T62" fmla="*/ 14194 w 98"/>
              <a:gd name="T63" fmla="*/ 51520 h 84"/>
              <a:gd name="T64" fmla="*/ 138789 w 98"/>
              <a:gd name="T65" fmla="*/ 24979 h 84"/>
              <a:gd name="T66" fmla="*/ 138789 w 98"/>
              <a:gd name="T67" fmla="*/ 98356 h 84"/>
              <a:gd name="T68" fmla="*/ 14194 w 98"/>
              <a:gd name="T69" fmla="*/ 70254 h 8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98" h="84">
                <a:moveTo>
                  <a:pt x="88" y="0"/>
                </a:moveTo>
                <a:lnTo>
                  <a:pt x="88" y="6"/>
                </a:lnTo>
                <a:lnTo>
                  <a:pt x="9" y="23"/>
                </a:lnTo>
                <a:lnTo>
                  <a:pt x="9" y="19"/>
                </a:lnTo>
                <a:lnTo>
                  <a:pt x="0" y="19"/>
                </a:lnTo>
                <a:lnTo>
                  <a:pt x="0" y="59"/>
                </a:lnTo>
                <a:lnTo>
                  <a:pt x="9" y="59"/>
                </a:lnTo>
                <a:lnTo>
                  <a:pt x="9" y="55"/>
                </a:lnTo>
                <a:lnTo>
                  <a:pt x="14" y="56"/>
                </a:lnTo>
                <a:lnTo>
                  <a:pt x="14" y="74"/>
                </a:lnTo>
                <a:lnTo>
                  <a:pt x="16" y="76"/>
                </a:lnTo>
                <a:lnTo>
                  <a:pt x="18" y="79"/>
                </a:lnTo>
                <a:lnTo>
                  <a:pt x="38" y="84"/>
                </a:lnTo>
                <a:lnTo>
                  <a:pt x="39" y="84"/>
                </a:lnTo>
                <a:lnTo>
                  <a:pt x="42" y="84"/>
                </a:lnTo>
                <a:lnTo>
                  <a:pt x="43" y="81"/>
                </a:lnTo>
                <a:lnTo>
                  <a:pt x="55" y="65"/>
                </a:lnTo>
                <a:lnTo>
                  <a:pt x="88" y="72"/>
                </a:lnTo>
                <a:lnTo>
                  <a:pt x="88" y="79"/>
                </a:lnTo>
                <a:lnTo>
                  <a:pt x="98" y="79"/>
                </a:lnTo>
                <a:lnTo>
                  <a:pt x="98" y="0"/>
                </a:lnTo>
                <a:lnTo>
                  <a:pt x="88" y="0"/>
                </a:lnTo>
                <a:close/>
                <a:moveTo>
                  <a:pt x="37" y="72"/>
                </a:moveTo>
                <a:lnTo>
                  <a:pt x="24" y="70"/>
                </a:lnTo>
                <a:lnTo>
                  <a:pt x="24" y="59"/>
                </a:lnTo>
                <a:lnTo>
                  <a:pt x="45" y="63"/>
                </a:lnTo>
                <a:lnTo>
                  <a:pt x="37" y="72"/>
                </a:lnTo>
                <a:close/>
                <a:moveTo>
                  <a:pt x="9" y="45"/>
                </a:moveTo>
                <a:lnTo>
                  <a:pt x="9" y="33"/>
                </a:lnTo>
                <a:lnTo>
                  <a:pt x="88" y="16"/>
                </a:lnTo>
                <a:lnTo>
                  <a:pt x="88" y="63"/>
                </a:lnTo>
                <a:lnTo>
                  <a:pt x="9" y="45"/>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320" name="Freeform 1086">
            <a:extLst>
              <a:ext uri="{FF2B5EF4-FFF2-40B4-BE49-F238E27FC236}">
                <a16:creationId xmlns:a16="http://schemas.microsoft.com/office/drawing/2014/main" id="{CC6A7BF7-35E4-4FD5-A73D-4FE51F839EF7}"/>
              </a:ext>
            </a:extLst>
          </p:cNvPr>
          <p:cNvSpPr>
            <a:spLocks noEditPoints="1"/>
          </p:cNvSpPr>
          <p:nvPr/>
        </p:nvSpPr>
        <p:spPr bwMode="auto">
          <a:xfrm>
            <a:off x="4282018" y="4603752"/>
            <a:ext cx="162983" cy="156633"/>
          </a:xfrm>
          <a:custGeom>
            <a:avLst/>
            <a:gdLst>
              <a:gd name="T0" fmla="*/ 81183 w 78"/>
              <a:gd name="T1" fmla="*/ 50182 h 77"/>
              <a:gd name="T2" fmla="*/ 95234 w 78"/>
              <a:gd name="T3" fmla="*/ 36496 h 77"/>
              <a:gd name="T4" fmla="*/ 98356 w 78"/>
              <a:gd name="T5" fmla="*/ 36496 h 77"/>
              <a:gd name="T6" fmla="*/ 110846 w 78"/>
              <a:gd name="T7" fmla="*/ 33455 h 77"/>
              <a:gd name="T8" fmla="*/ 113968 w 78"/>
              <a:gd name="T9" fmla="*/ 22810 h 77"/>
              <a:gd name="T10" fmla="*/ 112407 w 78"/>
              <a:gd name="T11" fmla="*/ 16727 h 77"/>
              <a:gd name="T12" fmla="*/ 104601 w 78"/>
              <a:gd name="T13" fmla="*/ 9124 h 77"/>
              <a:gd name="T14" fmla="*/ 98356 w 78"/>
              <a:gd name="T15" fmla="*/ 7603 h 77"/>
              <a:gd name="T16" fmla="*/ 87427 w 78"/>
              <a:gd name="T17" fmla="*/ 10645 h 77"/>
              <a:gd name="T18" fmla="*/ 82744 w 78"/>
              <a:gd name="T19" fmla="*/ 22810 h 77"/>
              <a:gd name="T20" fmla="*/ 82744 w 78"/>
              <a:gd name="T21" fmla="*/ 25851 h 77"/>
              <a:gd name="T22" fmla="*/ 32785 w 78"/>
              <a:gd name="T23" fmla="*/ 1521 h 77"/>
              <a:gd name="T24" fmla="*/ 29663 w 78"/>
              <a:gd name="T25" fmla="*/ 0 h 77"/>
              <a:gd name="T26" fmla="*/ 23418 w 78"/>
              <a:gd name="T27" fmla="*/ 0 h 77"/>
              <a:gd name="T28" fmla="*/ 21857 w 78"/>
              <a:gd name="T29" fmla="*/ 1521 h 77"/>
              <a:gd name="T30" fmla="*/ 6245 w 78"/>
              <a:gd name="T31" fmla="*/ 24331 h 77"/>
              <a:gd name="T32" fmla="*/ 0 w 78"/>
              <a:gd name="T33" fmla="*/ 50182 h 77"/>
              <a:gd name="T34" fmla="*/ 3122 w 78"/>
              <a:gd name="T35" fmla="*/ 63868 h 77"/>
              <a:gd name="T36" fmla="*/ 12490 w 78"/>
              <a:gd name="T37" fmla="*/ 88198 h 77"/>
              <a:gd name="T38" fmla="*/ 21857 w 78"/>
              <a:gd name="T39" fmla="*/ 97322 h 77"/>
              <a:gd name="T40" fmla="*/ 45275 w 78"/>
              <a:gd name="T41" fmla="*/ 112529 h 77"/>
              <a:gd name="T42" fmla="*/ 70254 w 78"/>
              <a:gd name="T43" fmla="*/ 117091 h 77"/>
              <a:gd name="T44" fmla="*/ 82744 w 78"/>
              <a:gd name="T45" fmla="*/ 115570 h 77"/>
              <a:gd name="T46" fmla="*/ 107723 w 78"/>
              <a:gd name="T47" fmla="*/ 106446 h 77"/>
              <a:gd name="T48" fmla="*/ 120213 w 78"/>
              <a:gd name="T49" fmla="*/ 97322 h 77"/>
              <a:gd name="T50" fmla="*/ 121774 w 78"/>
              <a:gd name="T51" fmla="*/ 91240 h 77"/>
              <a:gd name="T52" fmla="*/ 121774 w 78"/>
              <a:gd name="T53" fmla="*/ 89719 h 77"/>
              <a:gd name="T54" fmla="*/ 120213 w 78"/>
              <a:gd name="T55" fmla="*/ 86678 h 77"/>
              <a:gd name="T56" fmla="*/ 70254 w 78"/>
              <a:gd name="T57" fmla="*/ 103405 h 77"/>
              <a:gd name="T58" fmla="*/ 49959 w 78"/>
              <a:gd name="T59" fmla="*/ 98843 h 77"/>
              <a:gd name="T60" fmla="*/ 32785 w 78"/>
              <a:gd name="T61" fmla="*/ 86678 h 77"/>
              <a:gd name="T62" fmla="*/ 24979 w 78"/>
              <a:gd name="T63" fmla="*/ 79074 h 77"/>
              <a:gd name="T64" fmla="*/ 17173 w 78"/>
              <a:gd name="T65" fmla="*/ 59306 h 77"/>
              <a:gd name="T66" fmla="*/ 15612 w 78"/>
              <a:gd name="T67" fmla="*/ 50182 h 77"/>
              <a:gd name="T68" fmla="*/ 20296 w 78"/>
              <a:gd name="T69" fmla="*/ 33455 h 77"/>
              <a:gd name="T70" fmla="*/ 28102 w 78"/>
              <a:gd name="T71" fmla="*/ 18248 h 77"/>
              <a:gd name="T72" fmla="*/ 103040 w 78"/>
              <a:gd name="T73" fmla="*/ 91240 h 77"/>
              <a:gd name="T74" fmla="*/ 87427 w 78"/>
              <a:gd name="T75" fmla="*/ 98843 h 77"/>
              <a:gd name="T76" fmla="*/ 70254 w 78"/>
              <a:gd name="T77" fmla="*/ 103405 h 7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78" h="77">
                <a:moveTo>
                  <a:pt x="77" y="57"/>
                </a:moveTo>
                <a:lnTo>
                  <a:pt x="52" y="33"/>
                </a:lnTo>
                <a:lnTo>
                  <a:pt x="61" y="24"/>
                </a:lnTo>
                <a:lnTo>
                  <a:pt x="63" y="24"/>
                </a:lnTo>
                <a:lnTo>
                  <a:pt x="67" y="23"/>
                </a:lnTo>
                <a:lnTo>
                  <a:pt x="71" y="22"/>
                </a:lnTo>
                <a:lnTo>
                  <a:pt x="72" y="18"/>
                </a:lnTo>
                <a:lnTo>
                  <a:pt x="73" y="15"/>
                </a:lnTo>
                <a:lnTo>
                  <a:pt x="72" y="11"/>
                </a:lnTo>
                <a:lnTo>
                  <a:pt x="71" y="7"/>
                </a:lnTo>
                <a:lnTo>
                  <a:pt x="67" y="6"/>
                </a:lnTo>
                <a:lnTo>
                  <a:pt x="63" y="5"/>
                </a:lnTo>
                <a:lnTo>
                  <a:pt x="60" y="6"/>
                </a:lnTo>
                <a:lnTo>
                  <a:pt x="56" y="7"/>
                </a:lnTo>
                <a:lnTo>
                  <a:pt x="55" y="11"/>
                </a:lnTo>
                <a:lnTo>
                  <a:pt x="53" y="15"/>
                </a:lnTo>
                <a:lnTo>
                  <a:pt x="53" y="17"/>
                </a:lnTo>
                <a:lnTo>
                  <a:pt x="45" y="26"/>
                </a:lnTo>
                <a:lnTo>
                  <a:pt x="21" y="1"/>
                </a:lnTo>
                <a:lnTo>
                  <a:pt x="19" y="0"/>
                </a:lnTo>
                <a:lnTo>
                  <a:pt x="18" y="0"/>
                </a:lnTo>
                <a:lnTo>
                  <a:pt x="15" y="0"/>
                </a:lnTo>
                <a:lnTo>
                  <a:pt x="14" y="1"/>
                </a:lnTo>
                <a:lnTo>
                  <a:pt x="8" y="8"/>
                </a:lnTo>
                <a:lnTo>
                  <a:pt x="4" y="16"/>
                </a:lnTo>
                <a:lnTo>
                  <a:pt x="2" y="24"/>
                </a:lnTo>
                <a:lnTo>
                  <a:pt x="0" y="33"/>
                </a:lnTo>
                <a:lnTo>
                  <a:pt x="2" y="42"/>
                </a:lnTo>
                <a:lnTo>
                  <a:pt x="4" y="49"/>
                </a:lnTo>
                <a:lnTo>
                  <a:pt x="8" y="58"/>
                </a:lnTo>
                <a:lnTo>
                  <a:pt x="14" y="64"/>
                </a:lnTo>
                <a:lnTo>
                  <a:pt x="20" y="70"/>
                </a:lnTo>
                <a:lnTo>
                  <a:pt x="29" y="74"/>
                </a:lnTo>
                <a:lnTo>
                  <a:pt x="36" y="76"/>
                </a:lnTo>
                <a:lnTo>
                  <a:pt x="45" y="77"/>
                </a:lnTo>
                <a:lnTo>
                  <a:pt x="53" y="76"/>
                </a:lnTo>
                <a:lnTo>
                  <a:pt x="62" y="74"/>
                </a:lnTo>
                <a:lnTo>
                  <a:pt x="69" y="70"/>
                </a:lnTo>
                <a:lnTo>
                  <a:pt x="77" y="64"/>
                </a:lnTo>
                <a:lnTo>
                  <a:pt x="78" y="63"/>
                </a:lnTo>
                <a:lnTo>
                  <a:pt x="78" y="60"/>
                </a:lnTo>
                <a:lnTo>
                  <a:pt x="78" y="59"/>
                </a:lnTo>
                <a:lnTo>
                  <a:pt x="77" y="57"/>
                </a:lnTo>
                <a:close/>
                <a:moveTo>
                  <a:pt x="45" y="68"/>
                </a:moveTo>
                <a:lnTo>
                  <a:pt x="45" y="68"/>
                </a:lnTo>
                <a:lnTo>
                  <a:pt x="39" y="66"/>
                </a:lnTo>
                <a:lnTo>
                  <a:pt x="32" y="65"/>
                </a:lnTo>
                <a:lnTo>
                  <a:pt x="26" y="61"/>
                </a:lnTo>
                <a:lnTo>
                  <a:pt x="21" y="57"/>
                </a:lnTo>
                <a:lnTo>
                  <a:pt x="16" y="52"/>
                </a:lnTo>
                <a:lnTo>
                  <a:pt x="13" y="45"/>
                </a:lnTo>
                <a:lnTo>
                  <a:pt x="11" y="39"/>
                </a:lnTo>
                <a:lnTo>
                  <a:pt x="10" y="33"/>
                </a:lnTo>
                <a:lnTo>
                  <a:pt x="11" y="27"/>
                </a:lnTo>
                <a:lnTo>
                  <a:pt x="13" y="22"/>
                </a:lnTo>
                <a:lnTo>
                  <a:pt x="15" y="17"/>
                </a:lnTo>
                <a:lnTo>
                  <a:pt x="18" y="12"/>
                </a:lnTo>
                <a:lnTo>
                  <a:pt x="66" y="60"/>
                </a:lnTo>
                <a:lnTo>
                  <a:pt x="61" y="63"/>
                </a:lnTo>
                <a:lnTo>
                  <a:pt x="56" y="65"/>
                </a:lnTo>
                <a:lnTo>
                  <a:pt x="51" y="66"/>
                </a:lnTo>
                <a:lnTo>
                  <a:pt x="45" y="68"/>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321" name="Freeform 1087">
            <a:extLst>
              <a:ext uri="{FF2B5EF4-FFF2-40B4-BE49-F238E27FC236}">
                <a16:creationId xmlns:a16="http://schemas.microsoft.com/office/drawing/2014/main" id="{928D0DD9-E3A1-4035-96F9-8BA8D98C7221}"/>
              </a:ext>
            </a:extLst>
          </p:cNvPr>
          <p:cNvSpPr>
            <a:spLocks noEditPoints="1"/>
          </p:cNvSpPr>
          <p:nvPr/>
        </p:nvSpPr>
        <p:spPr bwMode="auto">
          <a:xfrm>
            <a:off x="4237567" y="4722285"/>
            <a:ext cx="114300" cy="80433"/>
          </a:xfrm>
          <a:custGeom>
            <a:avLst/>
            <a:gdLst>
              <a:gd name="T0" fmla="*/ 36788 w 55"/>
              <a:gd name="T1" fmla="*/ 1561 h 39"/>
              <a:gd name="T2" fmla="*/ 36788 w 55"/>
              <a:gd name="T3" fmla="*/ 1561 h 39"/>
              <a:gd name="T4" fmla="*/ 32189 w 55"/>
              <a:gd name="T5" fmla="*/ 0 h 39"/>
              <a:gd name="T6" fmla="*/ 29124 w 55"/>
              <a:gd name="T7" fmla="*/ 0 h 39"/>
              <a:gd name="T8" fmla="*/ 29124 w 55"/>
              <a:gd name="T9" fmla="*/ 0 h 39"/>
              <a:gd name="T10" fmla="*/ 27591 w 55"/>
              <a:gd name="T11" fmla="*/ 1561 h 39"/>
              <a:gd name="T12" fmla="*/ 22992 w 55"/>
              <a:gd name="T13" fmla="*/ 3122 h 39"/>
              <a:gd name="T14" fmla="*/ 0 w 55"/>
              <a:gd name="T15" fmla="*/ 49959 h 39"/>
              <a:gd name="T16" fmla="*/ 0 w 55"/>
              <a:gd name="T17" fmla="*/ 49959 h 39"/>
              <a:gd name="T18" fmla="*/ 0 w 55"/>
              <a:gd name="T19" fmla="*/ 54643 h 39"/>
              <a:gd name="T20" fmla="*/ 3066 w 55"/>
              <a:gd name="T21" fmla="*/ 57766 h 39"/>
              <a:gd name="T22" fmla="*/ 3066 w 55"/>
              <a:gd name="T23" fmla="*/ 57766 h 39"/>
              <a:gd name="T24" fmla="*/ 4598 w 55"/>
              <a:gd name="T25" fmla="*/ 59327 h 39"/>
              <a:gd name="T26" fmla="*/ 7664 w 55"/>
              <a:gd name="T27" fmla="*/ 60888 h 39"/>
              <a:gd name="T28" fmla="*/ 76641 w 55"/>
              <a:gd name="T29" fmla="*/ 60888 h 39"/>
              <a:gd name="T30" fmla="*/ 76641 w 55"/>
              <a:gd name="T31" fmla="*/ 60888 h 39"/>
              <a:gd name="T32" fmla="*/ 79707 w 55"/>
              <a:gd name="T33" fmla="*/ 59327 h 39"/>
              <a:gd name="T34" fmla="*/ 84305 w 55"/>
              <a:gd name="T35" fmla="*/ 57766 h 39"/>
              <a:gd name="T36" fmla="*/ 84305 w 55"/>
              <a:gd name="T37" fmla="*/ 57766 h 39"/>
              <a:gd name="T38" fmla="*/ 84305 w 55"/>
              <a:gd name="T39" fmla="*/ 51521 h 39"/>
              <a:gd name="T40" fmla="*/ 81239 w 55"/>
              <a:gd name="T41" fmla="*/ 48398 h 39"/>
              <a:gd name="T42" fmla="*/ 36788 w 55"/>
              <a:gd name="T43" fmla="*/ 1561 h 39"/>
              <a:gd name="T44" fmla="*/ 19927 w 55"/>
              <a:gd name="T45" fmla="*/ 46837 h 39"/>
              <a:gd name="T46" fmla="*/ 32189 w 55"/>
              <a:gd name="T47" fmla="*/ 21857 h 39"/>
              <a:gd name="T48" fmla="*/ 56714 w 55"/>
              <a:gd name="T49" fmla="*/ 46837 h 39"/>
              <a:gd name="T50" fmla="*/ 19927 w 55"/>
              <a:gd name="T51" fmla="*/ 46837 h 3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55" h="39">
                <a:moveTo>
                  <a:pt x="24" y="1"/>
                </a:moveTo>
                <a:lnTo>
                  <a:pt x="24" y="1"/>
                </a:lnTo>
                <a:lnTo>
                  <a:pt x="21" y="0"/>
                </a:lnTo>
                <a:lnTo>
                  <a:pt x="19" y="0"/>
                </a:lnTo>
                <a:lnTo>
                  <a:pt x="18" y="1"/>
                </a:lnTo>
                <a:lnTo>
                  <a:pt x="15" y="2"/>
                </a:lnTo>
                <a:lnTo>
                  <a:pt x="0" y="32"/>
                </a:lnTo>
                <a:lnTo>
                  <a:pt x="0" y="35"/>
                </a:lnTo>
                <a:lnTo>
                  <a:pt x="2" y="37"/>
                </a:lnTo>
                <a:lnTo>
                  <a:pt x="3" y="38"/>
                </a:lnTo>
                <a:lnTo>
                  <a:pt x="5" y="39"/>
                </a:lnTo>
                <a:lnTo>
                  <a:pt x="50" y="39"/>
                </a:lnTo>
                <a:lnTo>
                  <a:pt x="52" y="38"/>
                </a:lnTo>
                <a:lnTo>
                  <a:pt x="55" y="37"/>
                </a:lnTo>
                <a:lnTo>
                  <a:pt x="55" y="33"/>
                </a:lnTo>
                <a:lnTo>
                  <a:pt x="53" y="31"/>
                </a:lnTo>
                <a:lnTo>
                  <a:pt x="24" y="1"/>
                </a:lnTo>
                <a:close/>
                <a:moveTo>
                  <a:pt x="13" y="30"/>
                </a:moveTo>
                <a:lnTo>
                  <a:pt x="21" y="14"/>
                </a:lnTo>
                <a:lnTo>
                  <a:pt x="37" y="30"/>
                </a:lnTo>
                <a:lnTo>
                  <a:pt x="13" y="3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322" name="Freeform 1088">
            <a:extLst>
              <a:ext uri="{FF2B5EF4-FFF2-40B4-BE49-F238E27FC236}">
                <a16:creationId xmlns:a16="http://schemas.microsoft.com/office/drawing/2014/main" id="{1649B561-998A-4FBF-B866-4A1F78A501E0}"/>
              </a:ext>
            </a:extLst>
          </p:cNvPr>
          <p:cNvSpPr>
            <a:spLocks noEditPoints="1"/>
          </p:cNvSpPr>
          <p:nvPr/>
        </p:nvSpPr>
        <p:spPr bwMode="auto">
          <a:xfrm>
            <a:off x="4768851" y="4754034"/>
            <a:ext cx="124883" cy="74084"/>
          </a:xfrm>
          <a:custGeom>
            <a:avLst/>
            <a:gdLst>
              <a:gd name="T0" fmla="*/ 93672 w 59"/>
              <a:gd name="T1" fmla="*/ 56203 h 34"/>
              <a:gd name="T2" fmla="*/ 0 w 59"/>
              <a:gd name="T3" fmla="*/ 56203 h 34"/>
              <a:gd name="T4" fmla="*/ 0 w 59"/>
              <a:gd name="T5" fmla="*/ 39673 h 34"/>
              <a:gd name="T6" fmla="*/ 0 w 59"/>
              <a:gd name="T7" fmla="*/ 39673 h 34"/>
              <a:gd name="T8" fmla="*/ 1588 w 59"/>
              <a:gd name="T9" fmla="*/ 33061 h 34"/>
              <a:gd name="T10" fmla="*/ 3175 w 59"/>
              <a:gd name="T11" fmla="*/ 24795 h 34"/>
              <a:gd name="T12" fmla="*/ 7938 w 59"/>
              <a:gd name="T13" fmla="*/ 18183 h 34"/>
              <a:gd name="T14" fmla="*/ 14289 w 59"/>
              <a:gd name="T15" fmla="*/ 11571 h 34"/>
              <a:gd name="T16" fmla="*/ 19052 w 59"/>
              <a:gd name="T17" fmla="*/ 4959 h 34"/>
              <a:gd name="T18" fmla="*/ 28578 w 59"/>
              <a:gd name="T19" fmla="*/ 3306 h 34"/>
              <a:gd name="T20" fmla="*/ 36516 w 59"/>
              <a:gd name="T21" fmla="*/ 0 h 34"/>
              <a:gd name="T22" fmla="*/ 47630 w 59"/>
              <a:gd name="T23" fmla="*/ 0 h 34"/>
              <a:gd name="T24" fmla="*/ 47630 w 59"/>
              <a:gd name="T25" fmla="*/ 0 h 34"/>
              <a:gd name="T26" fmla="*/ 57156 w 59"/>
              <a:gd name="T27" fmla="*/ 0 h 34"/>
              <a:gd name="T28" fmla="*/ 66682 w 59"/>
              <a:gd name="T29" fmla="*/ 3306 h 34"/>
              <a:gd name="T30" fmla="*/ 74620 w 59"/>
              <a:gd name="T31" fmla="*/ 4959 h 34"/>
              <a:gd name="T32" fmla="*/ 79383 w 59"/>
              <a:gd name="T33" fmla="*/ 11571 h 34"/>
              <a:gd name="T34" fmla="*/ 85734 w 59"/>
              <a:gd name="T35" fmla="*/ 18183 h 34"/>
              <a:gd name="T36" fmla="*/ 90497 w 59"/>
              <a:gd name="T37" fmla="*/ 24795 h 34"/>
              <a:gd name="T38" fmla="*/ 93672 w 59"/>
              <a:gd name="T39" fmla="*/ 33061 h 34"/>
              <a:gd name="T40" fmla="*/ 93672 w 59"/>
              <a:gd name="T41" fmla="*/ 39673 h 34"/>
              <a:gd name="T42" fmla="*/ 93672 w 59"/>
              <a:gd name="T43" fmla="*/ 56203 h 34"/>
              <a:gd name="T44" fmla="*/ 15877 w 59"/>
              <a:gd name="T45" fmla="*/ 39673 h 34"/>
              <a:gd name="T46" fmla="*/ 77795 w 59"/>
              <a:gd name="T47" fmla="*/ 39673 h 34"/>
              <a:gd name="T48" fmla="*/ 77795 w 59"/>
              <a:gd name="T49" fmla="*/ 39673 h 34"/>
              <a:gd name="T50" fmla="*/ 77795 w 59"/>
              <a:gd name="T51" fmla="*/ 34714 h 34"/>
              <a:gd name="T52" fmla="*/ 76208 w 59"/>
              <a:gd name="T53" fmla="*/ 29755 h 34"/>
              <a:gd name="T54" fmla="*/ 69857 w 59"/>
              <a:gd name="T55" fmla="*/ 21489 h 34"/>
              <a:gd name="T56" fmla="*/ 58743 w 59"/>
              <a:gd name="T57" fmla="*/ 18183 h 34"/>
              <a:gd name="T58" fmla="*/ 47630 w 59"/>
              <a:gd name="T59" fmla="*/ 16530 h 34"/>
              <a:gd name="T60" fmla="*/ 47630 w 59"/>
              <a:gd name="T61" fmla="*/ 16530 h 34"/>
              <a:gd name="T62" fmla="*/ 34929 w 59"/>
              <a:gd name="T63" fmla="*/ 18183 h 34"/>
              <a:gd name="T64" fmla="*/ 25403 w 59"/>
              <a:gd name="T65" fmla="*/ 21489 h 34"/>
              <a:gd name="T66" fmla="*/ 17464 w 59"/>
              <a:gd name="T67" fmla="*/ 29755 h 34"/>
              <a:gd name="T68" fmla="*/ 15877 w 59"/>
              <a:gd name="T69" fmla="*/ 34714 h 34"/>
              <a:gd name="T70" fmla="*/ 15877 w 59"/>
              <a:gd name="T71" fmla="*/ 39673 h 34"/>
              <a:gd name="T72" fmla="*/ 15877 w 59"/>
              <a:gd name="T73" fmla="*/ 39673 h 3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59" h="34">
                <a:moveTo>
                  <a:pt x="59" y="34"/>
                </a:moveTo>
                <a:lnTo>
                  <a:pt x="0" y="34"/>
                </a:lnTo>
                <a:lnTo>
                  <a:pt x="0" y="24"/>
                </a:lnTo>
                <a:lnTo>
                  <a:pt x="1" y="20"/>
                </a:lnTo>
                <a:lnTo>
                  <a:pt x="2" y="15"/>
                </a:lnTo>
                <a:lnTo>
                  <a:pt x="5" y="11"/>
                </a:lnTo>
                <a:lnTo>
                  <a:pt x="9" y="7"/>
                </a:lnTo>
                <a:lnTo>
                  <a:pt x="12" y="3"/>
                </a:lnTo>
                <a:lnTo>
                  <a:pt x="18" y="2"/>
                </a:lnTo>
                <a:lnTo>
                  <a:pt x="23" y="0"/>
                </a:lnTo>
                <a:lnTo>
                  <a:pt x="30" y="0"/>
                </a:lnTo>
                <a:lnTo>
                  <a:pt x="36" y="0"/>
                </a:lnTo>
                <a:lnTo>
                  <a:pt x="42" y="2"/>
                </a:lnTo>
                <a:lnTo>
                  <a:pt x="47" y="3"/>
                </a:lnTo>
                <a:lnTo>
                  <a:pt x="50" y="7"/>
                </a:lnTo>
                <a:lnTo>
                  <a:pt x="54" y="11"/>
                </a:lnTo>
                <a:lnTo>
                  <a:pt x="57" y="15"/>
                </a:lnTo>
                <a:lnTo>
                  <a:pt x="59" y="20"/>
                </a:lnTo>
                <a:lnTo>
                  <a:pt x="59" y="24"/>
                </a:lnTo>
                <a:lnTo>
                  <a:pt x="59" y="34"/>
                </a:lnTo>
                <a:close/>
                <a:moveTo>
                  <a:pt x="10" y="24"/>
                </a:moveTo>
                <a:lnTo>
                  <a:pt x="49" y="24"/>
                </a:lnTo>
                <a:lnTo>
                  <a:pt x="49" y="21"/>
                </a:lnTo>
                <a:lnTo>
                  <a:pt x="48" y="18"/>
                </a:lnTo>
                <a:lnTo>
                  <a:pt x="44" y="13"/>
                </a:lnTo>
                <a:lnTo>
                  <a:pt x="37" y="11"/>
                </a:lnTo>
                <a:lnTo>
                  <a:pt x="30" y="10"/>
                </a:lnTo>
                <a:lnTo>
                  <a:pt x="22" y="11"/>
                </a:lnTo>
                <a:lnTo>
                  <a:pt x="16" y="13"/>
                </a:lnTo>
                <a:lnTo>
                  <a:pt x="11" y="18"/>
                </a:lnTo>
                <a:lnTo>
                  <a:pt x="10" y="21"/>
                </a:lnTo>
                <a:lnTo>
                  <a:pt x="10" y="24"/>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323" name="Freeform 1089">
            <a:extLst>
              <a:ext uri="{FF2B5EF4-FFF2-40B4-BE49-F238E27FC236}">
                <a16:creationId xmlns:a16="http://schemas.microsoft.com/office/drawing/2014/main" id="{8947714B-27FA-4651-8A41-D5E4653909E0}"/>
              </a:ext>
            </a:extLst>
          </p:cNvPr>
          <p:cNvSpPr>
            <a:spLocks/>
          </p:cNvSpPr>
          <p:nvPr/>
        </p:nvSpPr>
        <p:spPr bwMode="auto">
          <a:xfrm>
            <a:off x="4762500" y="4648201"/>
            <a:ext cx="137584" cy="105833"/>
          </a:xfrm>
          <a:custGeom>
            <a:avLst/>
            <a:gdLst>
              <a:gd name="T0" fmla="*/ 23778 w 65"/>
              <a:gd name="T1" fmla="*/ 71817 h 51"/>
              <a:gd name="T2" fmla="*/ 23778 w 65"/>
              <a:gd name="T3" fmla="*/ 71817 h 51"/>
              <a:gd name="T4" fmla="*/ 20608 w 65"/>
              <a:gd name="T5" fmla="*/ 65572 h 51"/>
              <a:gd name="T6" fmla="*/ 19023 w 65"/>
              <a:gd name="T7" fmla="*/ 59327 h 51"/>
              <a:gd name="T8" fmla="*/ 15852 w 65"/>
              <a:gd name="T9" fmla="*/ 48398 h 51"/>
              <a:gd name="T10" fmla="*/ 20608 w 65"/>
              <a:gd name="T11" fmla="*/ 34347 h 51"/>
              <a:gd name="T12" fmla="*/ 22193 w 65"/>
              <a:gd name="T13" fmla="*/ 31225 h 51"/>
              <a:gd name="T14" fmla="*/ 25363 w 65"/>
              <a:gd name="T15" fmla="*/ 24980 h 51"/>
              <a:gd name="T16" fmla="*/ 25363 w 65"/>
              <a:gd name="T17" fmla="*/ 24980 h 51"/>
              <a:gd name="T18" fmla="*/ 31704 w 65"/>
              <a:gd name="T19" fmla="*/ 21857 h 51"/>
              <a:gd name="T20" fmla="*/ 38045 w 65"/>
              <a:gd name="T21" fmla="*/ 17174 h 51"/>
              <a:gd name="T22" fmla="*/ 45971 w 65"/>
              <a:gd name="T23" fmla="*/ 15612 h 51"/>
              <a:gd name="T24" fmla="*/ 52312 w 65"/>
              <a:gd name="T25" fmla="*/ 15612 h 51"/>
              <a:gd name="T26" fmla="*/ 52312 w 65"/>
              <a:gd name="T27" fmla="*/ 15612 h 51"/>
              <a:gd name="T28" fmla="*/ 58653 w 65"/>
              <a:gd name="T29" fmla="*/ 15612 h 51"/>
              <a:gd name="T30" fmla="*/ 64994 w 65"/>
              <a:gd name="T31" fmla="*/ 17174 h 51"/>
              <a:gd name="T32" fmla="*/ 71335 w 65"/>
              <a:gd name="T33" fmla="*/ 21857 h 51"/>
              <a:gd name="T34" fmla="*/ 77676 w 65"/>
              <a:gd name="T35" fmla="*/ 24980 h 51"/>
              <a:gd name="T36" fmla="*/ 77676 w 65"/>
              <a:gd name="T37" fmla="*/ 24980 h 51"/>
              <a:gd name="T38" fmla="*/ 80846 w 65"/>
              <a:gd name="T39" fmla="*/ 31225 h 51"/>
              <a:gd name="T40" fmla="*/ 82431 w 65"/>
              <a:gd name="T41" fmla="*/ 34347 h 51"/>
              <a:gd name="T42" fmla="*/ 87187 w 65"/>
              <a:gd name="T43" fmla="*/ 48398 h 51"/>
              <a:gd name="T44" fmla="*/ 84016 w 65"/>
              <a:gd name="T45" fmla="*/ 59327 h 51"/>
              <a:gd name="T46" fmla="*/ 82431 w 65"/>
              <a:gd name="T47" fmla="*/ 65572 h 51"/>
              <a:gd name="T48" fmla="*/ 79261 w 65"/>
              <a:gd name="T49" fmla="*/ 71817 h 51"/>
              <a:gd name="T50" fmla="*/ 79261 w 65"/>
              <a:gd name="T51" fmla="*/ 71817 h 51"/>
              <a:gd name="T52" fmla="*/ 91942 w 65"/>
              <a:gd name="T53" fmla="*/ 79623 h 51"/>
              <a:gd name="T54" fmla="*/ 91942 w 65"/>
              <a:gd name="T55" fmla="*/ 79623 h 51"/>
              <a:gd name="T56" fmla="*/ 98283 w 65"/>
              <a:gd name="T57" fmla="*/ 71817 h 51"/>
              <a:gd name="T58" fmla="*/ 99869 w 65"/>
              <a:gd name="T59" fmla="*/ 60888 h 51"/>
              <a:gd name="T60" fmla="*/ 103039 w 65"/>
              <a:gd name="T61" fmla="*/ 54643 h 51"/>
              <a:gd name="T62" fmla="*/ 103039 w 65"/>
              <a:gd name="T63" fmla="*/ 46837 h 51"/>
              <a:gd name="T64" fmla="*/ 99869 w 65"/>
              <a:gd name="T65" fmla="*/ 35908 h 51"/>
              <a:gd name="T66" fmla="*/ 98283 w 65"/>
              <a:gd name="T67" fmla="*/ 29663 h 51"/>
              <a:gd name="T68" fmla="*/ 91942 w 65"/>
              <a:gd name="T69" fmla="*/ 21857 h 51"/>
              <a:gd name="T70" fmla="*/ 87187 w 65"/>
              <a:gd name="T71" fmla="*/ 14051 h 51"/>
              <a:gd name="T72" fmla="*/ 87187 w 65"/>
              <a:gd name="T73" fmla="*/ 14051 h 51"/>
              <a:gd name="T74" fmla="*/ 79261 w 65"/>
              <a:gd name="T75" fmla="*/ 7806 h 51"/>
              <a:gd name="T76" fmla="*/ 71335 w 65"/>
              <a:gd name="T77" fmla="*/ 3122 h 51"/>
              <a:gd name="T78" fmla="*/ 61823 w 65"/>
              <a:gd name="T79" fmla="*/ 0 h 51"/>
              <a:gd name="T80" fmla="*/ 52312 w 65"/>
              <a:gd name="T81" fmla="*/ 0 h 51"/>
              <a:gd name="T82" fmla="*/ 52312 w 65"/>
              <a:gd name="T83" fmla="*/ 0 h 51"/>
              <a:gd name="T84" fmla="*/ 41216 w 65"/>
              <a:gd name="T85" fmla="*/ 0 h 51"/>
              <a:gd name="T86" fmla="*/ 31704 w 65"/>
              <a:gd name="T87" fmla="*/ 3122 h 51"/>
              <a:gd name="T88" fmla="*/ 23778 w 65"/>
              <a:gd name="T89" fmla="*/ 7806 h 51"/>
              <a:gd name="T90" fmla="*/ 15852 w 65"/>
              <a:gd name="T91" fmla="*/ 14051 h 51"/>
              <a:gd name="T92" fmla="*/ 15852 w 65"/>
              <a:gd name="T93" fmla="*/ 14051 h 51"/>
              <a:gd name="T94" fmla="*/ 11097 w 65"/>
              <a:gd name="T95" fmla="*/ 21857 h 51"/>
              <a:gd name="T96" fmla="*/ 4756 w 65"/>
              <a:gd name="T97" fmla="*/ 29663 h 51"/>
              <a:gd name="T98" fmla="*/ 3170 w 65"/>
              <a:gd name="T99" fmla="*/ 35908 h 51"/>
              <a:gd name="T100" fmla="*/ 0 w 65"/>
              <a:gd name="T101" fmla="*/ 46837 h 51"/>
              <a:gd name="T102" fmla="*/ 0 w 65"/>
              <a:gd name="T103" fmla="*/ 54643 h 51"/>
              <a:gd name="T104" fmla="*/ 3170 w 65"/>
              <a:gd name="T105" fmla="*/ 60888 h 51"/>
              <a:gd name="T106" fmla="*/ 6341 w 65"/>
              <a:gd name="T107" fmla="*/ 71817 h 51"/>
              <a:gd name="T108" fmla="*/ 11097 w 65"/>
              <a:gd name="T109" fmla="*/ 79623 h 51"/>
              <a:gd name="T110" fmla="*/ 11097 w 65"/>
              <a:gd name="T111" fmla="*/ 79623 h 51"/>
              <a:gd name="T112" fmla="*/ 23778 w 65"/>
              <a:gd name="T113" fmla="*/ 71817 h 51"/>
              <a:gd name="T114" fmla="*/ 23778 w 65"/>
              <a:gd name="T115" fmla="*/ 71817 h 51"/>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65" h="51">
                <a:moveTo>
                  <a:pt x="15" y="46"/>
                </a:moveTo>
                <a:lnTo>
                  <a:pt x="15" y="46"/>
                </a:lnTo>
                <a:lnTo>
                  <a:pt x="13" y="42"/>
                </a:lnTo>
                <a:lnTo>
                  <a:pt x="12" y="38"/>
                </a:lnTo>
                <a:lnTo>
                  <a:pt x="10" y="31"/>
                </a:lnTo>
                <a:lnTo>
                  <a:pt x="13" y="22"/>
                </a:lnTo>
                <a:lnTo>
                  <a:pt x="14" y="20"/>
                </a:lnTo>
                <a:lnTo>
                  <a:pt x="16" y="16"/>
                </a:lnTo>
                <a:lnTo>
                  <a:pt x="20" y="14"/>
                </a:lnTo>
                <a:lnTo>
                  <a:pt x="24" y="11"/>
                </a:lnTo>
                <a:lnTo>
                  <a:pt x="29" y="10"/>
                </a:lnTo>
                <a:lnTo>
                  <a:pt x="33" y="10"/>
                </a:lnTo>
                <a:lnTo>
                  <a:pt x="37" y="10"/>
                </a:lnTo>
                <a:lnTo>
                  <a:pt x="41" y="11"/>
                </a:lnTo>
                <a:lnTo>
                  <a:pt x="45" y="14"/>
                </a:lnTo>
                <a:lnTo>
                  <a:pt x="49" y="16"/>
                </a:lnTo>
                <a:lnTo>
                  <a:pt x="51" y="20"/>
                </a:lnTo>
                <a:lnTo>
                  <a:pt x="52" y="22"/>
                </a:lnTo>
                <a:lnTo>
                  <a:pt x="55" y="31"/>
                </a:lnTo>
                <a:lnTo>
                  <a:pt x="53" y="38"/>
                </a:lnTo>
                <a:lnTo>
                  <a:pt x="52" y="42"/>
                </a:lnTo>
                <a:lnTo>
                  <a:pt x="50" y="46"/>
                </a:lnTo>
                <a:lnTo>
                  <a:pt x="58" y="51"/>
                </a:lnTo>
                <a:lnTo>
                  <a:pt x="62" y="46"/>
                </a:lnTo>
                <a:lnTo>
                  <a:pt x="63" y="39"/>
                </a:lnTo>
                <a:lnTo>
                  <a:pt x="65" y="35"/>
                </a:lnTo>
                <a:lnTo>
                  <a:pt x="65" y="30"/>
                </a:lnTo>
                <a:lnTo>
                  <a:pt x="63" y="23"/>
                </a:lnTo>
                <a:lnTo>
                  <a:pt x="62" y="19"/>
                </a:lnTo>
                <a:lnTo>
                  <a:pt x="58" y="14"/>
                </a:lnTo>
                <a:lnTo>
                  <a:pt x="55" y="9"/>
                </a:lnTo>
                <a:lnTo>
                  <a:pt x="50" y="5"/>
                </a:lnTo>
                <a:lnTo>
                  <a:pt x="45" y="2"/>
                </a:lnTo>
                <a:lnTo>
                  <a:pt x="39" y="0"/>
                </a:lnTo>
                <a:lnTo>
                  <a:pt x="33" y="0"/>
                </a:lnTo>
                <a:lnTo>
                  <a:pt x="26" y="0"/>
                </a:lnTo>
                <a:lnTo>
                  <a:pt x="20" y="2"/>
                </a:lnTo>
                <a:lnTo>
                  <a:pt x="15" y="5"/>
                </a:lnTo>
                <a:lnTo>
                  <a:pt x="10" y="9"/>
                </a:lnTo>
                <a:lnTo>
                  <a:pt x="7" y="14"/>
                </a:lnTo>
                <a:lnTo>
                  <a:pt x="3" y="19"/>
                </a:lnTo>
                <a:lnTo>
                  <a:pt x="2" y="23"/>
                </a:lnTo>
                <a:lnTo>
                  <a:pt x="0" y="30"/>
                </a:lnTo>
                <a:lnTo>
                  <a:pt x="0" y="35"/>
                </a:lnTo>
                <a:lnTo>
                  <a:pt x="2" y="39"/>
                </a:lnTo>
                <a:lnTo>
                  <a:pt x="4" y="46"/>
                </a:lnTo>
                <a:lnTo>
                  <a:pt x="7" y="51"/>
                </a:lnTo>
                <a:lnTo>
                  <a:pt x="15" y="46"/>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324" name="Freeform 1090">
            <a:extLst>
              <a:ext uri="{FF2B5EF4-FFF2-40B4-BE49-F238E27FC236}">
                <a16:creationId xmlns:a16="http://schemas.microsoft.com/office/drawing/2014/main" id="{3EDDB3A9-62F5-4FD9-AEA0-0123980D3E87}"/>
              </a:ext>
            </a:extLst>
          </p:cNvPr>
          <p:cNvSpPr>
            <a:spLocks/>
          </p:cNvSpPr>
          <p:nvPr/>
        </p:nvSpPr>
        <p:spPr bwMode="auto">
          <a:xfrm>
            <a:off x="4732867" y="4610100"/>
            <a:ext cx="205317" cy="169333"/>
          </a:xfrm>
          <a:custGeom>
            <a:avLst/>
            <a:gdLst>
              <a:gd name="T0" fmla="*/ 26541 w 99"/>
              <a:gd name="T1" fmla="*/ 112407 h 81"/>
              <a:gd name="T2" fmla="*/ 26541 w 99"/>
              <a:gd name="T3" fmla="*/ 112407 h 81"/>
              <a:gd name="T4" fmla="*/ 21857 w 99"/>
              <a:gd name="T5" fmla="*/ 103040 h 81"/>
              <a:gd name="T6" fmla="*/ 17173 w 99"/>
              <a:gd name="T7" fmla="*/ 93673 h 81"/>
              <a:gd name="T8" fmla="*/ 15612 w 99"/>
              <a:gd name="T9" fmla="*/ 82744 h 81"/>
              <a:gd name="T10" fmla="*/ 15612 w 99"/>
              <a:gd name="T11" fmla="*/ 73377 h 81"/>
              <a:gd name="T12" fmla="*/ 17173 w 99"/>
              <a:gd name="T13" fmla="*/ 60887 h 81"/>
              <a:gd name="T14" fmla="*/ 21857 w 99"/>
              <a:gd name="T15" fmla="*/ 51520 h 81"/>
              <a:gd name="T16" fmla="*/ 26541 w 99"/>
              <a:gd name="T17" fmla="*/ 42153 h 81"/>
              <a:gd name="T18" fmla="*/ 32785 w 99"/>
              <a:gd name="T19" fmla="*/ 32785 h 81"/>
              <a:gd name="T20" fmla="*/ 32785 w 99"/>
              <a:gd name="T21" fmla="*/ 32785 h 81"/>
              <a:gd name="T22" fmla="*/ 42153 w 99"/>
              <a:gd name="T23" fmla="*/ 24979 h 81"/>
              <a:gd name="T24" fmla="*/ 54642 w 99"/>
              <a:gd name="T25" fmla="*/ 18735 h 81"/>
              <a:gd name="T26" fmla="*/ 65571 w 99"/>
              <a:gd name="T27" fmla="*/ 17173 h 81"/>
              <a:gd name="T28" fmla="*/ 78061 w 99"/>
              <a:gd name="T29" fmla="*/ 15612 h 81"/>
              <a:gd name="T30" fmla="*/ 88989 w 99"/>
              <a:gd name="T31" fmla="*/ 17173 h 81"/>
              <a:gd name="T32" fmla="*/ 99918 w 99"/>
              <a:gd name="T33" fmla="*/ 18735 h 81"/>
              <a:gd name="T34" fmla="*/ 112407 w 99"/>
              <a:gd name="T35" fmla="*/ 24979 h 81"/>
              <a:gd name="T36" fmla="*/ 121775 w 99"/>
              <a:gd name="T37" fmla="*/ 32785 h 81"/>
              <a:gd name="T38" fmla="*/ 121775 w 99"/>
              <a:gd name="T39" fmla="*/ 32785 h 81"/>
              <a:gd name="T40" fmla="*/ 128019 w 99"/>
              <a:gd name="T41" fmla="*/ 42153 h 81"/>
              <a:gd name="T42" fmla="*/ 132703 w 99"/>
              <a:gd name="T43" fmla="*/ 51520 h 81"/>
              <a:gd name="T44" fmla="*/ 137387 w 99"/>
              <a:gd name="T45" fmla="*/ 60887 h 81"/>
              <a:gd name="T46" fmla="*/ 138948 w 99"/>
              <a:gd name="T47" fmla="*/ 73377 h 81"/>
              <a:gd name="T48" fmla="*/ 138948 w 99"/>
              <a:gd name="T49" fmla="*/ 82744 h 81"/>
              <a:gd name="T50" fmla="*/ 137387 w 99"/>
              <a:gd name="T51" fmla="*/ 93673 h 81"/>
              <a:gd name="T52" fmla="*/ 132703 w 99"/>
              <a:gd name="T53" fmla="*/ 103040 h 81"/>
              <a:gd name="T54" fmla="*/ 128019 w 99"/>
              <a:gd name="T55" fmla="*/ 112407 h 81"/>
              <a:gd name="T56" fmla="*/ 128019 w 99"/>
              <a:gd name="T57" fmla="*/ 112407 h 81"/>
              <a:gd name="T58" fmla="*/ 131142 w 99"/>
              <a:gd name="T59" fmla="*/ 118652 h 81"/>
              <a:gd name="T60" fmla="*/ 135825 w 99"/>
              <a:gd name="T61" fmla="*/ 126458 h 81"/>
              <a:gd name="T62" fmla="*/ 135825 w 99"/>
              <a:gd name="T63" fmla="*/ 126458 h 81"/>
              <a:gd name="T64" fmla="*/ 145193 w 99"/>
              <a:gd name="T65" fmla="*/ 115530 h 81"/>
              <a:gd name="T66" fmla="*/ 149876 w 99"/>
              <a:gd name="T67" fmla="*/ 101479 h 81"/>
              <a:gd name="T68" fmla="*/ 154560 w 99"/>
              <a:gd name="T69" fmla="*/ 87428 h 81"/>
              <a:gd name="T70" fmla="*/ 154560 w 99"/>
              <a:gd name="T71" fmla="*/ 74938 h 81"/>
              <a:gd name="T72" fmla="*/ 152999 w 99"/>
              <a:gd name="T73" fmla="*/ 59326 h 81"/>
              <a:gd name="T74" fmla="*/ 148315 w 99"/>
              <a:gd name="T75" fmla="*/ 45275 h 81"/>
              <a:gd name="T76" fmla="*/ 140509 w 99"/>
              <a:gd name="T77" fmla="*/ 34347 h 81"/>
              <a:gd name="T78" fmla="*/ 131142 w 99"/>
              <a:gd name="T79" fmla="*/ 23418 h 81"/>
              <a:gd name="T80" fmla="*/ 131142 w 99"/>
              <a:gd name="T81" fmla="*/ 23418 h 81"/>
              <a:gd name="T82" fmla="*/ 120213 w 99"/>
              <a:gd name="T83" fmla="*/ 12490 h 81"/>
              <a:gd name="T84" fmla="*/ 106162 w 99"/>
              <a:gd name="T85" fmla="*/ 4684 h 81"/>
              <a:gd name="T86" fmla="*/ 92112 w 99"/>
              <a:gd name="T87" fmla="*/ 1561 h 81"/>
              <a:gd name="T88" fmla="*/ 78061 w 99"/>
              <a:gd name="T89" fmla="*/ 0 h 81"/>
              <a:gd name="T90" fmla="*/ 62448 w 99"/>
              <a:gd name="T91" fmla="*/ 1561 h 81"/>
              <a:gd name="T92" fmla="*/ 48398 w 99"/>
              <a:gd name="T93" fmla="*/ 4684 h 81"/>
              <a:gd name="T94" fmla="*/ 34347 w 99"/>
              <a:gd name="T95" fmla="*/ 12490 h 81"/>
              <a:gd name="T96" fmla="*/ 23418 w 99"/>
              <a:gd name="T97" fmla="*/ 23418 h 81"/>
              <a:gd name="T98" fmla="*/ 23418 w 99"/>
              <a:gd name="T99" fmla="*/ 23418 h 81"/>
              <a:gd name="T100" fmla="*/ 14051 w 99"/>
              <a:gd name="T101" fmla="*/ 34347 h 81"/>
              <a:gd name="T102" fmla="*/ 6245 w 99"/>
              <a:gd name="T103" fmla="*/ 45275 h 81"/>
              <a:gd name="T104" fmla="*/ 1561 w 99"/>
              <a:gd name="T105" fmla="*/ 59326 h 81"/>
              <a:gd name="T106" fmla="*/ 0 w 99"/>
              <a:gd name="T107" fmla="*/ 74938 h 81"/>
              <a:gd name="T108" fmla="*/ 1561 w 99"/>
              <a:gd name="T109" fmla="*/ 87428 h 81"/>
              <a:gd name="T110" fmla="*/ 4684 w 99"/>
              <a:gd name="T111" fmla="*/ 101479 h 81"/>
              <a:gd name="T112" fmla="*/ 9367 w 99"/>
              <a:gd name="T113" fmla="*/ 115530 h 81"/>
              <a:gd name="T114" fmla="*/ 20296 w 99"/>
              <a:gd name="T115" fmla="*/ 126458 h 81"/>
              <a:gd name="T116" fmla="*/ 20296 w 99"/>
              <a:gd name="T117" fmla="*/ 126458 h 81"/>
              <a:gd name="T118" fmla="*/ 23418 w 99"/>
              <a:gd name="T119" fmla="*/ 118652 h 81"/>
              <a:gd name="T120" fmla="*/ 26541 w 99"/>
              <a:gd name="T121" fmla="*/ 112407 h 81"/>
              <a:gd name="T122" fmla="*/ 26541 w 99"/>
              <a:gd name="T123" fmla="*/ 112407 h 81"/>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99" h="81">
                <a:moveTo>
                  <a:pt x="17" y="72"/>
                </a:moveTo>
                <a:lnTo>
                  <a:pt x="17" y="72"/>
                </a:lnTo>
                <a:lnTo>
                  <a:pt x="14" y="66"/>
                </a:lnTo>
                <a:lnTo>
                  <a:pt x="11" y="60"/>
                </a:lnTo>
                <a:lnTo>
                  <a:pt x="10" y="53"/>
                </a:lnTo>
                <a:lnTo>
                  <a:pt x="10" y="47"/>
                </a:lnTo>
                <a:lnTo>
                  <a:pt x="11" y="39"/>
                </a:lnTo>
                <a:lnTo>
                  <a:pt x="14" y="33"/>
                </a:lnTo>
                <a:lnTo>
                  <a:pt x="17" y="27"/>
                </a:lnTo>
                <a:lnTo>
                  <a:pt x="21" y="21"/>
                </a:lnTo>
                <a:lnTo>
                  <a:pt x="27" y="16"/>
                </a:lnTo>
                <a:lnTo>
                  <a:pt x="35" y="12"/>
                </a:lnTo>
                <a:lnTo>
                  <a:pt x="42" y="11"/>
                </a:lnTo>
                <a:lnTo>
                  <a:pt x="50" y="10"/>
                </a:lnTo>
                <a:lnTo>
                  <a:pt x="57" y="11"/>
                </a:lnTo>
                <a:lnTo>
                  <a:pt x="64" y="12"/>
                </a:lnTo>
                <a:lnTo>
                  <a:pt x="72" y="16"/>
                </a:lnTo>
                <a:lnTo>
                  <a:pt x="78" y="21"/>
                </a:lnTo>
                <a:lnTo>
                  <a:pt x="82" y="27"/>
                </a:lnTo>
                <a:lnTo>
                  <a:pt x="85" y="33"/>
                </a:lnTo>
                <a:lnTo>
                  <a:pt x="88" y="39"/>
                </a:lnTo>
                <a:lnTo>
                  <a:pt x="89" y="47"/>
                </a:lnTo>
                <a:lnTo>
                  <a:pt x="89" y="53"/>
                </a:lnTo>
                <a:lnTo>
                  <a:pt x="88" y="60"/>
                </a:lnTo>
                <a:lnTo>
                  <a:pt x="85" y="66"/>
                </a:lnTo>
                <a:lnTo>
                  <a:pt x="82" y="72"/>
                </a:lnTo>
                <a:lnTo>
                  <a:pt x="84" y="76"/>
                </a:lnTo>
                <a:lnTo>
                  <a:pt x="87" y="81"/>
                </a:lnTo>
                <a:lnTo>
                  <a:pt x="93" y="74"/>
                </a:lnTo>
                <a:lnTo>
                  <a:pt x="96" y="65"/>
                </a:lnTo>
                <a:lnTo>
                  <a:pt x="99" y="56"/>
                </a:lnTo>
                <a:lnTo>
                  <a:pt x="99" y="48"/>
                </a:lnTo>
                <a:lnTo>
                  <a:pt x="98" y="38"/>
                </a:lnTo>
                <a:lnTo>
                  <a:pt x="95" y="29"/>
                </a:lnTo>
                <a:lnTo>
                  <a:pt x="90" y="22"/>
                </a:lnTo>
                <a:lnTo>
                  <a:pt x="84" y="15"/>
                </a:lnTo>
                <a:lnTo>
                  <a:pt x="77" y="8"/>
                </a:lnTo>
                <a:lnTo>
                  <a:pt x="68" y="3"/>
                </a:lnTo>
                <a:lnTo>
                  <a:pt x="59" y="1"/>
                </a:lnTo>
                <a:lnTo>
                  <a:pt x="50" y="0"/>
                </a:lnTo>
                <a:lnTo>
                  <a:pt x="40" y="1"/>
                </a:lnTo>
                <a:lnTo>
                  <a:pt x="31" y="3"/>
                </a:lnTo>
                <a:lnTo>
                  <a:pt x="22" y="8"/>
                </a:lnTo>
                <a:lnTo>
                  <a:pt x="15" y="15"/>
                </a:lnTo>
                <a:lnTo>
                  <a:pt x="9" y="22"/>
                </a:lnTo>
                <a:lnTo>
                  <a:pt x="4" y="29"/>
                </a:lnTo>
                <a:lnTo>
                  <a:pt x="1" y="38"/>
                </a:lnTo>
                <a:lnTo>
                  <a:pt x="0" y="48"/>
                </a:lnTo>
                <a:lnTo>
                  <a:pt x="1" y="56"/>
                </a:lnTo>
                <a:lnTo>
                  <a:pt x="3" y="65"/>
                </a:lnTo>
                <a:lnTo>
                  <a:pt x="6" y="74"/>
                </a:lnTo>
                <a:lnTo>
                  <a:pt x="13" y="81"/>
                </a:lnTo>
                <a:lnTo>
                  <a:pt x="15" y="76"/>
                </a:lnTo>
                <a:lnTo>
                  <a:pt x="17" y="72"/>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325" name="Freeform 1091">
            <a:extLst>
              <a:ext uri="{FF2B5EF4-FFF2-40B4-BE49-F238E27FC236}">
                <a16:creationId xmlns:a16="http://schemas.microsoft.com/office/drawing/2014/main" id="{3720D5B8-0CB0-46EE-B1BA-5B9816700678}"/>
              </a:ext>
            </a:extLst>
          </p:cNvPr>
          <p:cNvSpPr>
            <a:spLocks noEditPoints="1"/>
          </p:cNvSpPr>
          <p:nvPr/>
        </p:nvSpPr>
        <p:spPr bwMode="auto">
          <a:xfrm>
            <a:off x="4800600" y="4684185"/>
            <a:ext cx="61384" cy="63500"/>
          </a:xfrm>
          <a:custGeom>
            <a:avLst/>
            <a:gdLst>
              <a:gd name="T0" fmla="*/ 24226 w 29"/>
              <a:gd name="T1" fmla="*/ 46837 h 30"/>
              <a:gd name="T2" fmla="*/ 24226 w 29"/>
              <a:gd name="T3" fmla="*/ 46837 h 30"/>
              <a:gd name="T4" fmla="*/ 12921 w 29"/>
              <a:gd name="T5" fmla="*/ 45276 h 30"/>
              <a:gd name="T6" fmla="*/ 8075 w 29"/>
              <a:gd name="T7" fmla="*/ 39031 h 30"/>
              <a:gd name="T8" fmla="*/ 1615 w 29"/>
              <a:gd name="T9" fmla="*/ 32786 h 30"/>
              <a:gd name="T10" fmla="*/ 0 w 29"/>
              <a:gd name="T11" fmla="*/ 23419 h 30"/>
              <a:gd name="T12" fmla="*/ 0 w 29"/>
              <a:gd name="T13" fmla="*/ 23419 h 30"/>
              <a:gd name="T14" fmla="*/ 1615 w 29"/>
              <a:gd name="T15" fmla="*/ 14051 h 30"/>
              <a:gd name="T16" fmla="*/ 8075 w 29"/>
              <a:gd name="T17" fmla="*/ 7806 h 30"/>
              <a:gd name="T18" fmla="*/ 12921 w 29"/>
              <a:gd name="T19" fmla="*/ 3122 h 30"/>
              <a:gd name="T20" fmla="*/ 24226 w 29"/>
              <a:gd name="T21" fmla="*/ 0 h 30"/>
              <a:gd name="T22" fmla="*/ 24226 w 29"/>
              <a:gd name="T23" fmla="*/ 0 h 30"/>
              <a:gd name="T24" fmla="*/ 33916 w 29"/>
              <a:gd name="T25" fmla="*/ 3122 h 30"/>
              <a:gd name="T26" fmla="*/ 41992 w 29"/>
              <a:gd name="T27" fmla="*/ 7806 h 30"/>
              <a:gd name="T28" fmla="*/ 45222 w 29"/>
              <a:gd name="T29" fmla="*/ 14051 h 30"/>
              <a:gd name="T30" fmla="*/ 46837 w 29"/>
              <a:gd name="T31" fmla="*/ 23419 h 30"/>
              <a:gd name="T32" fmla="*/ 46837 w 29"/>
              <a:gd name="T33" fmla="*/ 23419 h 30"/>
              <a:gd name="T34" fmla="*/ 45222 w 29"/>
              <a:gd name="T35" fmla="*/ 32786 h 30"/>
              <a:gd name="T36" fmla="*/ 41992 w 29"/>
              <a:gd name="T37" fmla="*/ 39031 h 30"/>
              <a:gd name="T38" fmla="*/ 33916 w 29"/>
              <a:gd name="T39" fmla="*/ 45276 h 30"/>
              <a:gd name="T40" fmla="*/ 24226 w 29"/>
              <a:gd name="T41" fmla="*/ 46837 h 30"/>
              <a:gd name="T42" fmla="*/ 24226 w 29"/>
              <a:gd name="T43" fmla="*/ 46837 h 30"/>
              <a:gd name="T44" fmla="*/ 24226 w 29"/>
              <a:gd name="T45" fmla="*/ 15612 h 30"/>
              <a:gd name="T46" fmla="*/ 24226 w 29"/>
              <a:gd name="T47" fmla="*/ 15612 h 30"/>
              <a:gd name="T48" fmla="*/ 19381 w 29"/>
              <a:gd name="T49" fmla="*/ 15612 h 30"/>
              <a:gd name="T50" fmla="*/ 17766 w 29"/>
              <a:gd name="T51" fmla="*/ 17174 h 30"/>
              <a:gd name="T52" fmla="*/ 16151 w 29"/>
              <a:gd name="T53" fmla="*/ 20296 h 30"/>
              <a:gd name="T54" fmla="*/ 16151 w 29"/>
              <a:gd name="T55" fmla="*/ 23419 h 30"/>
              <a:gd name="T56" fmla="*/ 16151 w 29"/>
              <a:gd name="T57" fmla="*/ 23419 h 30"/>
              <a:gd name="T58" fmla="*/ 16151 w 29"/>
              <a:gd name="T59" fmla="*/ 28102 h 30"/>
              <a:gd name="T60" fmla="*/ 17766 w 29"/>
              <a:gd name="T61" fmla="*/ 29663 h 30"/>
              <a:gd name="T62" fmla="*/ 19381 w 29"/>
              <a:gd name="T63" fmla="*/ 31225 h 30"/>
              <a:gd name="T64" fmla="*/ 24226 w 29"/>
              <a:gd name="T65" fmla="*/ 31225 h 30"/>
              <a:gd name="T66" fmla="*/ 24226 w 29"/>
              <a:gd name="T67" fmla="*/ 31225 h 30"/>
              <a:gd name="T68" fmla="*/ 27456 w 29"/>
              <a:gd name="T69" fmla="*/ 31225 h 30"/>
              <a:gd name="T70" fmla="*/ 29071 w 29"/>
              <a:gd name="T71" fmla="*/ 29663 h 30"/>
              <a:gd name="T72" fmla="*/ 30686 w 29"/>
              <a:gd name="T73" fmla="*/ 28102 h 30"/>
              <a:gd name="T74" fmla="*/ 30686 w 29"/>
              <a:gd name="T75" fmla="*/ 23419 h 30"/>
              <a:gd name="T76" fmla="*/ 30686 w 29"/>
              <a:gd name="T77" fmla="*/ 23419 h 30"/>
              <a:gd name="T78" fmla="*/ 30686 w 29"/>
              <a:gd name="T79" fmla="*/ 20296 h 30"/>
              <a:gd name="T80" fmla="*/ 29071 w 29"/>
              <a:gd name="T81" fmla="*/ 17174 h 30"/>
              <a:gd name="T82" fmla="*/ 27456 w 29"/>
              <a:gd name="T83" fmla="*/ 15612 h 30"/>
              <a:gd name="T84" fmla="*/ 24226 w 29"/>
              <a:gd name="T85" fmla="*/ 15612 h 30"/>
              <a:gd name="T86" fmla="*/ 24226 w 29"/>
              <a:gd name="T87" fmla="*/ 15612 h 3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9" h="30">
                <a:moveTo>
                  <a:pt x="15" y="30"/>
                </a:moveTo>
                <a:lnTo>
                  <a:pt x="15" y="30"/>
                </a:lnTo>
                <a:lnTo>
                  <a:pt x="8" y="29"/>
                </a:lnTo>
                <a:lnTo>
                  <a:pt x="5" y="25"/>
                </a:lnTo>
                <a:lnTo>
                  <a:pt x="1" y="21"/>
                </a:lnTo>
                <a:lnTo>
                  <a:pt x="0" y="15"/>
                </a:lnTo>
                <a:lnTo>
                  <a:pt x="1" y="9"/>
                </a:lnTo>
                <a:lnTo>
                  <a:pt x="5" y="5"/>
                </a:lnTo>
                <a:lnTo>
                  <a:pt x="8" y="2"/>
                </a:lnTo>
                <a:lnTo>
                  <a:pt x="15" y="0"/>
                </a:lnTo>
                <a:lnTo>
                  <a:pt x="21" y="2"/>
                </a:lnTo>
                <a:lnTo>
                  <a:pt x="26" y="5"/>
                </a:lnTo>
                <a:lnTo>
                  <a:pt x="28" y="9"/>
                </a:lnTo>
                <a:lnTo>
                  <a:pt x="29" y="15"/>
                </a:lnTo>
                <a:lnTo>
                  <a:pt x="28" y="21"/>
                </a:lnTo>
                <a:lnTo>
                  <a:pt x="26" y="25"/>
                </a:lnTo>
                <a:lnTo>
                  <a:pt x="21" y="29"/>
                </a:lnTo>
                <a:lnTo>
                  <a:pt x="15" y="30"/>
                </a:lnTo>
                <a:close/>
                <a:moveTo>
                  <a:pt x="15" y="10"/>
                </a:moveTo>
                <a:lnTo>
                  <a:pt x="15" y="10"/>
                </a:lnTo>
                <a:lnTo>
                  <a:pt x="12" y="10"/>
                </a:lnTo>
                <a:lnTo>
                  <a:pt x="11" y="11"/>
                </a:lnTo>
                <a:lnTo>
                  <a:pt x="10" y="13"/>
                </a:lnTo>
                <a:lnTo>
                  <a:pt x="10" y="15"/>
                </a:lnTo>
                <a:lnTo>
                  <a:pt x="10" y="18"/>
                </a:lnTo>
                <a:lnTo>
                  <a:pt x="11" y="19"/>
                </a:lnTo>
                <a:lnTo>
                  <a:pt x="12" y="20"/>
                </a:lnTo>
                <a:lnTo>
                  <a:pt x="15" y="20"/>
                </a:lnTo>
                <a:lnTo>
                  <a:pt x="17" y="20"/>
                </a:lnTo>
                <a:lnTo>
                  <a:pt x="18" y="19"/>
                </a:lnTo>
                <a:lnTo>
                  <a:pt x="19" y="18"/>
                </a:lnTo>
                <a:lnTo>
                  <a:pt x="19" y="15"/>
                </a:lnTo>
                <a:lnTo>
                  <a:pt x="19" y="13"/>
                </a:lnTo>
                <a:lnTo>
                  <a:pt x="18" y="11"/>
                </a:lnTo>
                <a:lnTo>
                  <a:pt x="17" y="10"/>
                </a:lnTo>
                <a:lnTo>
                  <a:pt x="15" y="1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326" name="Freeform 1092">
            <a:extLst>
              <a:ext uri="{FF2B5EF4-FFF2-40B4-BE49-F238E27FC236}">
                <a16:creationId xmlns:a16="http://schemas.microsoft.com/office/drawing/2014/main" id="{5283CCF3-3045-49F4-937C-FA46EC69D2FE}"/>
              </a:ext>
            </a:extLst>
          </p:cNvPr>
          <p:cNvSpPr>
            <a:spLocks noEditPoints="1"/>
          </p:cNvSpPr>
          <p:nvPr/>
        </p:nvSpPr>
        <p:spPr bwMode="auto">
          <a:xfrm>
            <a:off x="1291167" y="5154084"/>
            <a:ext cx="179917" cy="167216"/>
          </a:xfrm>
          <a:custGeom>
            <a:avLst/>
            <a:gdLst>
              <a:gd name="T0" fmla="*/ 121934 w 88"/>
              <a:gd name="T1" fmla="*/ 0 h 79"/>
              <a:gd name="T2" fmla="*/ 114216 w 88"/>
              <a:gd name="T3" fmla="*/ 0 h 79"/>
              <a:gd name="T4" fmla="*/ 114216 w 88"/>
              <a:gd name="T5" fmla="*/ 16007 h 79"/>
              <a:gd name="T6" fmla="*/ 121934 w 88"/>
              <a:gd name="T7" fmla="*/ 16007 h 79"/>
              <a:gd name="T8" fmla="*/ 121934 w 88"/>
              <a:gd name="T9" fmla="*/ 56026 h 79"/>
              <a:gd name="T10" fmla="*/ 13891 w 88"/>
              <a:gd name="T11" fmla="*/ 56026 h 79"/>
              <a:gd name="T12" fmla="*/ 13891 w 88"/>
              <a:gd name="T13" fmla="*/ 16007 h 79"/>
              <a:gd name="T14" fmla="*/ 21609 w 88"/>
              <a:gd name="T15" fmla="*/ 16007 h 79"/>
              <a:gd name="T16" fmla="*/ 21609 w 88"/>
              <a:gd name="T17" fmla="*/ 0 h 79"/>
              <a:gd name="T18" fmla="*/ 13891 w 88"/>
              <a:gd name="T19" fmla="*/ 0 h 79"/>
              <a:gd name="T20" fmla="*/ 13891 w 88"/>
              <a:gd name="T21" fmla="*/ 0 h 79"/>
              <a:gd name="T22" fmla="*/ 9261 w 88"/>
              <a:gd name="T23" fmla="*/ 1601 h 79"/>
              <a:gd name="T24" fmla="*/ 3087 w 88"/>
              <a:gd name="T25" fmla="*/ 4802 h 79"/>
              <a:gd name="T26" fmla="*/ 1543 w 88"/>
              <a:gd name="T27" fmla="*/ 9604 h 79"/>
              <a:gd name="T28" fmla="*/ 0 w 88"/>
              <a:gd name="T29" fmla="*/ 16007 h 79"/>
              <a:gd name="T30" fmla="*/ 0 w 88"/>
              <a:gd name="T31" fmla="*/ 86440 h 79"/>
              <a:gd name="T32" fmla="*/ 0 w 88"/>
              <a:gd name="T33" fmla="*/ 86440 h 79"/>
              <a:gd name="T34" fmla="*/ 1543 w 88"/>
              <a:gd name="T35" fmla="*/ 92843 h 79"/>
              <a:gd name="T36" fmla="*/ 3087 w 88"/>
              <a:gd name="T37" fmla="*/ 99246 h 79"/>
              <a:gd name="T38" fmla="*/ 9261 w 88"/>
              <a:gd name="T39" fmla="*/ 100846 h 79"/>
              <a:gd name="T40" fmla="*/ 13891 w 88"/>
              <a:gd name="T41" fmla="*/ 102447 h 79"/>
              <a:gd name="T42" fmla="*/ 60195 w 88"/>
              <a:gd name="T43" fmla="*/ 102447 h 79"/>
              <a:gd name="T44" fmla="*/ 60195 w 88"/>
              <a:gd name="T45" fmla="*/ 110451 h 79"/>
              <a:gd name="T46" fmla="*/ 37043 w 88"/>
              <a:gd name="T47" fmla="*/ 110451 h 79"/>
              <a:gd name="T48" fmla="*/ 37043 w 88"/>
              <a:gd name="T49" fmla="*/ 126458 h 79"/>
              <a:gd name="T50" fmla="*/ 98782 w 88"/>
              <a:gd name="T51" fmla="*/ 126458 h 79"/>
              <a:gd name="T52" fmla="*/ 98782 w 88"/>
              <a:gd name="T53" fmla="*/ 110451 h 79"/>
              <a:gd name="T54" fmla="*/ 75630 w 88"/>
              <a:gd name="T55" fmla="*/ 110451 h 79"/>
              <a:gd name="T56" fmla="*/ 75630 w 88"/>
              <a:gd name="T57" fmla="*/ 102447 h 79"/>
              <a:gd name="T58" fmla="*/ 121934 w 88"/>
              <a:gd name="T59" fmla="*/ 102447 h 79"/>
              <a:gd name="T60" fmla="*/ 121934 w 88"/>
              <a:gd name="T61" fmla="*/ 102447 h 79"/>
              <a:gd name="T62" fmla="*/ 126564 w 88"/>
              <a:gd name="T63" fmla="*/ 100846 h 79"/>
              <a:gd name="T64" fmla="*/ 132738 w 88"/>
              <a:gd name="T65" fmla="*/ 99246 h 79"/>
              <a:gd name="T66" fmla="*/ 134282 w 88"/>
              <a:gd name="T67" fmla="*/ 92843 h 79"/>
              <a:gd name="T68" fmla="*/ 135825 w 88"/>
              <a:gd name="T69" fmla="*/ 86440 h 79"/>
              <a:gd name="T70" fmla="*/ 135825 w 88"/>
              <a:gd name="T71" fmla="*/ 16007 h 79"/>
              <a:gd name="T72" fmla="*/ 135825 w 88"/>
              <a:gd name="T73" fmla="*/ 16007 h 79"/>
              <a:gd name="T74" fmla="*/ 134282 w 88"/>
              <a:gd name="T75" fmla="*/ 9604 h 79"/>
              <a:gd name="T76" fmla="*/ 132738 w 88"/>
              <a:gd name="T77" fmla="*/ 4802 h 79"/>
              <a:gd name="T78" fmla="*/ 126564 w 88"/>
              <a:gd name="T79" fmla="*/ 1601 h 79"/>
              <a:gd name="T80" fmla="*/ 121934 w 88"/>
              <a:gd name="T81" fmla="*/ 0 h 79"/>
              <a:gd name="T82" fmla="*/ 121934 w 88"/>
              <a:gd name="T83" fmla="*/ 0 h 79"/>
              <a:gd name="T84" fmla="*/ 13891 w 88"/>
              <a:gd name="T85" fmla="*/ 86440 h 79"/>
              <a:gd name="T86" fmla="*/ 13891 w 88"/>
              <a:gd name="T87" fmla="*/ 70432 h 79"/>
              <a:gd name="T88" fmla="*/ 121934 w 88"/>
              <a:gd name="T89" fmla="*/ 70432 h 79"/>
              <a:gd name="T90" fmla="*/ 121934 w 88"/>
              <a:gd name="T91" fmla="*/ 86440 h 79"/>
              <a:gd name="T92" fmla="*/ 13891 w 88"/>
              <a:gd name="T93" fmla="*/ 86440 h 7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88" h="79">
                <a:moveTo>
                  <a:pt x="79" y="0"/>
                </a:moveTo>
                <a:lnTo>
                  <a:pt x="74" y="0"/>
                </a:lnTo>
                <a:lnTo>
                  <a:pt x="74" y="10"/>
                </a:lnTo>
                <a:lnTo>
                  <a:pt x="79" y="10"/>
                </a:lnTo>
                <a:lnTo>
                  <a:pt x="79" y="35"/>
                </a:lnTo>
                <a:lnTo>
                  <a:pt x="9" y="35"/>
                </a:lnTo>
                <a:lnTo>
                  <a:pt x="9" y="10"/>
                </a:lnTo>
                <a:lnTo>
                  <a:pt x="14" y="10"/>
                </a:lnTo>
                <a:lnTo>
                  <a:pt x="14" y="0"/>
                </a:lnTo>
                <a:lnTo>
                  <a:pt x="9" y="0"/>
                </a:lnTo>
                <a:lnTo>
                  <a:pt x="6" y="1"/>
                </a:lnTo>
                <a:lnTo>
                  <a:pt x="2" y="3"/>
                </a:lnTo>
                <a:lnTo>
                  <a:pt x="1" y="6"/>
                </a:lnTo>
                <a:lnTo>
                  <a:pt x="0" y="10"/>
                </a:lnTo>
                <a:lnTo>
                  <a:pt x="0" y="54"/>
                </a:lnTo>
                <a:lnTo>
                  <a:pt x="1" y="58"/>
                </a:lnTo>
                <a:lnTo>
                  <a:pt x="2" y="62"/>
                </a:lnTo>
                <a:lnTo>
                  <a:pt x="6" y="63"/>
                </a:lnTo>
                <a:lnTo>
                  <a:pt x="9" y="64"/>
                </a:lnTo>
                <a:lnTo>
                  <a:pt x="39" y="64"/>
                </a:lnTo>
                <a:lnTo>
                  <a:pt x="39" y="69"/>
                </a:lnTo>
                <a:lnTo>
                  <a:pt x="24" y="69"/>
                </a:lnTo>
                <a:lnTo>
                  <a:pt x="24" y="79"/>
                </a:lnTo>
                <a:lnTo>
                  <a:pt x="64" y="79"/>
                </a:lnTo>
                <a:lnTo>
                  <a:pt x="64" y="69"/>
                </a:lnTo>
                <a:lnTo>
                  <a:pt x="49" y="69"/>
                </a:lnTo>
                <a:lnTo>
                  <a:pt x="49" y="64"/>
                </a:lnTo>
                <a:lnTo>
                  <a:pt x="79" y="64"/>
                </a:lnTo>
                <a:lnTo>
                  <a:pt x="82" y="63"/>
                </a:lnTo>
                <a:lnTo>
                  <a:pt x="86" y="62"/>
                </a:lnTo>
                <a:lnTo>
                  <a:pt x="87" y="58"/>
                </a:lnTo>
                <a:lnTo>
                  <a:pt x="88" y="54"/>
                </a:lnTo>
                <a:lnTo>
                  <a:pt x="88" y="10"/>
                </a:lnTo>
                <a:lnTo>
                  <a:pt x="87" y="6"/>
                </a:lnTo>
                <a:lnTo>
                  <a:pt x="86" y="3"/>
                </a:lnTo>
                <a:lnTo>
                  <a:pt x="82" y="1"/>
                </a:lnTo>
                <a:lnTo>
                  <a:pt x="79" y="0"/>
                </a:lnTo>
                <a:close/>
                <a:moveTo>
                  <a:pt x="9" y="54"/>
                </a:moveTo>
                <a:lnTo>
                  <a:pt x="9" y="44"/>
                </a:lnTo>
                <a:lnTo>
                  <a:pt x="79" y="44"/>
                </a:lnTo>
                <a:lnTo>
                  <a:pt x="79" y="54"/>
                </a:lnTo>
                <a:lnTo>
                  <a:pt x="9" y="54"/>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327" name="Freeform 1093">
            <a:extLst>
              <a:ext uri="{FF2B5EF4-FFF2-40B4-BE49-F238E27FC236}">
                <a16:creationId xmlns:a16="http://schemas.microsoft.com/office/drawing/2014/main" id="{4715E690-5967-4A54-BF80-99233DE01DBA}"/>
              </a:ext>
            </a:extLst>
          </p:cNvPr>
          <p:cNvSpPr>
            <a:spLocks/>
          </p:cNvSpPr>
          <p:nvPr/>
        </p:nvSpPr>
        <p:spPr bwMode="auto">
          <a:xfrm>
            <a:off x="1335618" y="5071534"/>
            <a:ext cx="93133" cy="131233"/>
          </a:xfrm>
          <a:custGeom>
            <a:avLst/>
            <a:gdLst>
              <a:gd name="T0" fmla="*/ 70256 w 46"/>
              <a:gd name="T1" fmla="*/ 61272 h 61"/>
              <a:gd name="T2" fmla="*/ 59565 w 46"/>
              <a:gd name="T3" fmla="*/ 48372 h 61"/>
              <a:gd name="T4" fmla="*/ 42765 w 46"/>
              <a:gd name="T5" fmla="*/ 67721 h 61"/>
              <a:gd name="T6" fmla="*/ 42765 w 46"/>
              <a:gd name="T7" fmla="*/ 0 h 61"/>
              <a:gd name="T8" fmla="*/ 27491 w 46"/>
              <a:gd name="T9" fmla="*/ 0 h 61"/>
              <a:gd name="T10" fmla="*/ 27491 w 46"/>
              <a:gd name="T11" fmla="*/ 67721 h 61"/>
              <a:gd name="T12" fmla="*/ 10691 w 46"/>
              <a:gd name="T13" fmla="*/ 48372 h 61"/>
              <a:gd name="T14" fmla="*/ 0 w 46"/>
              <a:gd name="T15" fmla="*/ 61272 h 61"/>
              <a:gd name="T16" fmla="*/ 35128 w 46"/>
              <a:gd name="T17" fmla="*/ 98357 h 61"/>
              <a:gd name="T18" fmla="*/ 70256 w 46"/>
              <a:gd name="T19" fmla="*/ 61272 h 6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6" h="61">
                <a:moveTo>
                  <a:pt x="46" y="38"/>
                </a:moveTo>
                <a:lnTo>
                  <a:pt x="39" y="30"/>
                </a:lnTo>
                <a:lnTo>
                  <a:pt x="28" y="42"/>
                </a:lnTo>
                <a:lnTo>
                  <a:pt x="28" y="0"/>
                </a:lnTo>
                <a:lnTo>
                  <a:pt x="18" y="0"/>
                </a:lnTo>
                <a:lnTo>
                  <a:pt x="18" y="42"/>
                </a:lnTo>
                <a:lnTo>
                  <a:pt x="7" y="30"/>
                </a:lnTo>
                <a:lnTo>
                  <a:pt x="0" y="38"/>
                </a:lnTo>
                <a:lnTo>
                  <a:pt x="23" y="61"/>
                </a:lnTo>
                <a:lnTo>
                  <a:pt x="46" y="38"/>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328" name="Freeform 1094">
            <a:extLst>
              <a:ext uri="{FF2B5EF4-FFF2-40B4-BE49-F238E27FC236}">
                <a16:creationId xmlns:a16="http://schemas.microsoft.com/office/drawing/2014/main" id="{D2CC75AE-231F-415D-8B31-A358988153C7}"/>
              </a:ext>
            </a:extLst>
          </p:cNvPr>
          <p:cNvSpPr>
            <a:spLocks noEditPoints="1"/>
          </p:cNvSpPr>
          <p:nvPr/>
        </p:nvSpPr>
        <p:spPr bwMode="auto">
          <a:xfrm>
            <a:off x="1784352" y="5154084"/>
            <a:ext cx="182033" cy="167216"/>
          </a:xfrm>
          <a:custGeom>
            <a:avLst/>
            <a:gdLst>
              <a:gd name="T0" fmla="*/ 120564 w 89"/>
              <a:gd name="T1" fmla="*/ 0 h 79"/>
              <a:gd name="T2" fmla="*/ 105303 w 89"/>
              <a:gd name="T3" fmla="*/ 0 h 79"/>
              <a:gd name="T4" fmla="*/ 105303 w 89"/>
              <a:gd name="T5" fmla="*/ 16007 h 79"/>
              <a:gd name="T6" fmla="*/ 120564 w 89"/>
              <a:gd name="T7" fmla="*/ 16007 h 79"/>
              <a:gd name="T8" fmla="*/ 120564 w 89"/>
              <a:gd name="T9" fmla="*/ 56026 h 79"/>
              <a:gd name="T10" fmla="*/ 15261 w 89"/>
              <a:gd name="T11" fmla="*/ 56026 h 79"/>
              <a:gd name="T12" fmla="*/ 15261 w 89"/>
              <a:gd name="T13" fmla="*/ 16007 h 79"/>
              <a:gd name="T14" fmla="*/ 30522 w 89"/>
              <a:gd name="T15" fmla="*/ 16007 h 79"/>
              <a:gd name="T16" fmla="*/ 30522 w 89"/>
              <a:gd name="T17" fmla="*/ 0 h 79"/>
              <a:gd name="T18" fmla="*/ 15261 w 89"/>
              <a:gd name="T19" fmla="*/ 0 h 79"/>
              <a:gd name="T20" fmla="*/ 15261 w 89"/>
              <a:gd name="T21" fmla="*/ 0 h 79"/>
              <a:gd name="T22" fmla="*/ 10683 w 89"/>
              <a:gd name="T23" fmla="*/ 1601 h 79"/>
              <a:gd name="T24" fmla="*/ 4578 w 89"/>
              <a:gd name="T25" fmla="*/ 4802 h 79"/>
              <a:gd name="T26" fmla="*/ 3052 w 89"/>
              <a:gd name="T27" fmla="*/ 9604 h 79"/>
              <a:gd name="T28" fmla="*/ 0 w 89"/>
              <a:gd name="T29" fmla="*/ 16007 h 79"/>
              <a:gd name="T30" fmla="*/ 0 w 89"/>
              <a:gd name="T31" fmla="*/ 86440 h 79"/>
              <a:gd name="T32" fmla="*/ 0 w 89"/>
              <a:gd name="T33" fmla="*/ 86440 h 79"/>
              <a:gd name="T34" fmla="*/ 3052 w 89"/>
              <a:gd name="T35" fmla="*/ 92843 h 79"/>
              <a:gd name="T36" fmla="*/ 4578 w 89"/>
              <a:gd name="T37" fmla="*/ 99246 h 79"/>
              <a:gd name="T38" fmla="*/ 10683 w 89"/>
              <a:gd name="T39" fmla="*/ 100846 h 79"/>
              <a:gd name="T40" fmla="*/ 15261 w 89"/>
              <a:gd name="T41" fmla="*/ 102447 h 79"/>
              <a:gd name="T42" fmla="*/ 61045 w 89"/>
              <a:gd name="T43" fmla="*/ 102447 h 79"/>
              <a:gd name="T44" fmla="*/ 61045 w 89"/>
              <a:gd name="T45" fmla="*/ 110451 h 79"/>
              <a:gd name="T46" fmla="*/ 38153 w 89"/>
              <a:gd name="T47" fmla="*/ 110451 h 79"/>
              <a:gd name="T48" fmla="*/ 38153 w 89"/>
              <a:gd name="T49" fmla="*/ 126458 h 79"/>
              <a:gd name="T50" fmla="*/ 99198 w 89"/>
              <a:gd name="T51" fmla="*/ 126458 h 79"/>
              <a:gd name="T52" fmla="*/ 99198 w 89"/>
              <a:gd name="T53" fmla="*/ 110451 h 79"/>
              <a:gd name="T54" fmla="*/ 76306 w 89"/>
              <a:gd name="T55" fmla="*/ 110451 h 79"/>
              <a:gd name="T56" fmla="*/ 76306 w 89"/>
              <a:gd name="T57" fmla="*/ 102447 h 79"/>
              <a:gd name="T58" fmla="*/ 120564 w 89"/>
              <a:gd name="T59" fmla="*/ 102447 h 79"/>
              <a:gd name="T60" fmla="*/ 120564 w 89"/>
              <a:gd name="T61" fmla="*/ 102447 h 79"/>
              <a:gd name="T62" fmla="*/ 126668 w 89"/>
              <a:gd name="T63" fmla="*/ 100846 h 79"/>
              <a:gd name="T64" fmla="*/ 132773 w 89"/>
              <a:gd name="T65" fmla="*/ 99246 h 79"/>
              <a:gd name="T66" fmla="*/ 134299 w 89"/>
              <a:gd name="T67" fmla="*/ 92843 h 79"/>
              <a:gd name="T68" fmla="*/ 135825 w 89"/>
              <a:gd name="T69" fmla="*/ 86440 h 79"/>
              <a:gd name="T70" fmla="*/ 135825 w 89"/>
              <a:gd name="T71" fmla="*/ 16007 h 79"/>
              <a:gd name="T72" fmla="*/ 135825 w 89"/>
              <a:gd name="T73" fmla="*/ 16007 h 79"/>
              <a:gd name="T74" fmla="*/ 134299 w 89"/>
              <a:gd name="T75" fmla="*/ 9604 h 79"/>
              <a:gd name="T76" fmla="*/ 132773 w 89"/>
              <a:gd name="T77" fmla="*/ 4802 h 79"/>
              <a:gd name="T78" fmla="*/ 126668 w 89"/>
              <a:gd name="T79" fmla="*/ 1601 h 79"/>
              <a:gd name="T80" fmla="*/ 120564 w 89"/>
              <a:gd name="T81" fmla="*/ 0 h 79"/>
              <a:gd name="T82" fmla="*/ 120564 w 89"/>
              <a:gd name="T83" fmla="*/ 0 h 79"/>
              <a:gd name="T84" fmla="*/ 15261 w 89"/>
              <a:gd name="T85" fmla="*/ 86440 h 79"/>
              <a:gd name="T86" fmla="*/ 15261 w 89"/>
              <a:gd name="T87" fmla="*/ 70432 h 79"/>
              <a:gd name="T88" fmla="*/ 120564 w 89"/>
              <a:gd name="T89" fmla="*/ 70432 h 79"/>
              <a:gd name="T90" fmla="*/ 120564 w 89"/>
              <a:gd name="T91" fmla="*/ 86440 h 79"/>
              <a:gd name="T92" fmla="*/ 15261 w 89"/>
              <a:gd name="T93" fmla="*/ 86440 h 7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89" h="79">
                <a:moveTo>
                  <a:pt x="79" y="0"/>
                </a:moveTo>
                <a:lnTo>
                  <a:pt x="69" y="0"/>
                </a:lnTo>
                <a:lnTo>
                  <a:pt x="69" y="10"/>
                </a:lnTo>
                <a:lnTo>
                  <a:pt x="79" y="10"/>
                </a:lnTo>
                <a:lnTo>
                  <a:pt x="79" y="35"/>
                </a:lnTo>
                <a:lnTo>
                  <a:pt x="10" y="35"/>
                </a:lnTo>
                <a:lnTo>
                  <a:pt x="10" y="10"/>
                </a:lnTo>
                <a:lnTo>
                  <a:pt x="20" y="10"/>
                </a:lnTo>
                <a:lnTo>
                  <a:pt x="20" y="0"/>
                </a:lnTo>
                <a:lnTo>
                  <a:pt x="10" y="0"/>
                </a:lnTo>
                <a:lnTo>
                  <a:pt x="7" y="1"/>
                </a:lnTo>
                <a:lnTo>
                  <a:pt x="3" y="3"/>
                </a:lnTo>
                <a:lnTo>
                  <a:pt x="2" y="6"/>
                </a:lnTo>
                <a:lnTo>
                  <a:pt x="0" y="10"/>
                </a:lnTo>
                <a:lnTo>
                  <a:pt x="0" y="54"/>
                </a:lnTo>
                <a:lnTo>
                  <a:pt x="2" y="58"/>
                </a:lnTo>
                <a:lnTo>
                  <a:pt x="3" y="62"/>
                </a:lnTo>
                <a:lnTo>
                  <a:pt x="7" y="63"/>
                </a:lnTo>
                <a:lnTo>
                  <a:pt x="10" y="64"/>
                </a:lnTo>
                <a:lnTo>
                  <a:pt x="40" y="64"/>
                </a:lnTo>
                <a:lnTo>
                  <a:pt x="40" y="69"/>
                </a:lnTo>
                <a:lnTo>
                  <a:pt x="25" y="69"/>
                </a:lnTo>
                <a:lnTo>
                  <a:pt x="25" y="79"/>
                </a:lnTo>
                <a:lnTo>
                  <a:pt x="65" y="79"/>
                </a:lnTo>
                <a:lnTo>
                  <a:pt x="65" y="69"/>
                </a:lnTo>
                <a:lnTo>
                  <a:pt x="50" y="69"/>
                </a:lnTo>
                <a:lnTo>
                  <a:pt x="50" y="64"/>
                </a:lnTo>
                <a:lnTo>
                  <a:pt x="79" y="64"/>
                </a:lnTo>
                <a:lnTo>
                  <a:pt x="83" y="63"/>
                </a:lnTo>
                <a:lnTo>
                  <a:pt x="87" y="62"/>
                </a:lnTo>
                <a:lnTo>
                  <a:pt x="88" y="58"/>
                </a:lnTo>
                <a:lnTo>
                  <a:pt x="89" y="54"/>
                </a:lnTo>
                <a:lnTo>
                  <a:pt x="89" y="10"/>
                </a:lnTo>
                <a:lnTo>
                  <a:pt x="88" y="6"/>
                </a:lnTo>
                <a:lnTo>
                  <a:pt x="87" y="3"/>
                </a:lnTo>
                <a:lnTo>
                  <a:pt x="83" y="1"/>
                </a:lnTo>
                <a:lnTo>
                  <a:pt x="79" y="0"/>
                </a:lnTo>
                <a:close/>
                <a:moveTo>
                  <a:pt x="10" y="54"/>
                </a:moveTo>
                <a:lnTo>
                  <a:pt x="10" y="44"/>
                </a:lnTo>
                <a:lnTo>
                  <a:pt x="79" y="44"/>
                </a:lnTo>
                <a:lnTo>
                  <a:pt x="79" y="54"/>
                </a:lnTo>
                <a:lnTo>
                  <a:pt x="10" y="54"/>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329" name="Freeform 1095">
            <a:extLst>
              <a:ext uri="{FF2B5EF4-FFF2-40B4-BE49-F238E27FC236}">
                <a16:creationId xmlns:a16="http://schemas.microsoft.com/office/drawing/2014/main" id="{1728AD5E-6140-4DAC-B021-C30198696F38}"/>
              </a:ext>
            </a:extLst>
          </p:cNvPr>
          <p:cNvSpPr>
            <a:spLocks/>
          </p:cNvSpPr>
          <p:nvPr/>
        </p:nvSpPr>
        <p:spPr bwMode="auto">
          <a:xfrm>
            <a:off x="1828800" y="5077885"/>
            <a:ext cx="93133" cy="131233"/>
          </a:xfrm>
          <a:custGeom>
            <a:avLst/>
            <a:gdLst>
              <a:gd name="T0" fmla="*/ 28401 w 47"/>
              <a:gd name="T1" fmla="*/ 31728 h 62"/>
              <a:gd name="T2" fmla="*/ 28401 w 47"/>
              <a:gd name="T3" fmla="*/ 98357 h 62"/>
              <a:gd name="T4" fmla="*/ 43349 w 47"/>
              <a:gd name="T5" fmla="*/ 98357 h 62"/>
              <a:gd name="T6" fmla="*/ 43349 w 47"/>
              <a:gd name="T7" fmla="*/ 31728 h 62"/>
              <a:gd name="T8" fmla="*/ 59792 w 47"/>
              <a:gd name="T9" fmla="*/ 49179 h 62"/>
              <a:gd name="T10" fmla="*/ 70256 w 47"/>
              <a:gd name="T11" fmla="*/ 38074 h 62"/>
              <a:gd name="T12" fmla="*/ 35875 w 47"/>
              <a:gd name="T13" fmla="*/ 0 h 62"/>
              <a:gd name="T14" fmla="*/ 0 w 47"/>
              <a:gd name="T15" fmla="*/ 38074 h 62"/>
              <a:gd name="T16" fmla="*/ 11958 w 47"/>
              <a:gd name="T17" fmla="*/ 49179 h 62"/>
              <a:gd name="T18" fmla="*/ 28401 w 47"/>
              <a:gd name="T19" fmla="*/ 31728 h 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7" h="62">
                <a:moveTo>
                  <a:pt x="19" y="20"/>
                </a:moveTo>
                <a:lnTo>
                  <a:pt x="19" y="62"/>
                </a:lnTo>
                <a:lnTo>
                  <a:pt x="29" y="62"/>
                </a:lnTo>
                <a:lnTo>
                  <a:pt x="29" y="20"/>
                </a:lnTo>
                <a:lnTo>
                  <a:pt x="40" y="31"/>
                </a:lnTo>
                <a:lnTo>
                  <a:pt x="47" y="24"/>
                </a:lnTo>
                <a:lnTo>
                  <a:pt x="24" y="0"/>
                </a:lnTo>
                <a:lnTo>
                  <a:pt x="0" y="24"/>
                </a:lnTo>
                <a:lnTo>
                  <a:pt x="8" y="31"/>
                </a:lnTo>
                <a:lnTo>
                  <a:pt x="19" y="2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330" name="Freeform 1096">
            <a:extLst>
              <a:ext uri="{FF2B5EF4-FFF2-40B4-BE49-F238E27FC236}">
                <a16:creationId xmlns:a16="http://schemas.microsoft.com/office/drawing/2014/main" id="{30386793-516A-43A2-A054-79CCD11F2146}"/>
              </a:ext>
            </a:extLst>
          </p:cNvPr>
          <p:cNvSpPr>
            <a:spLocks noEditPoints="1"/>
          </p:cNvSpPr>
          <p:nvPr/>
        </p:nvSpPr>
        <p:spPr bwMode="auto">
          <a:xfrm>
            <a:off x="2277534" y="5103285"/>
            <a:ext cx="182033" cy="188383"/>
          </a:xfrm>
          <a:custGeom>
            <a:avLst/>
            <a:gdLst>
              <a:gd name="T0" fmla="*/ 120564 w 89"/>
              <a:gd name="T1" fmla="*/ 0 h 89"/>
              <a:gd name="T2" fmla="*/ 15261 w 89"/>
              <a:gd name="T3" fmla="*/ 0 h 89"/>
              <a:gd name="T4" fmla="*/ 15261 w 89"/>
              <a:gd name="T5" fmla="*/ 0 h 89"/>
              <a:gd name="T6" fmla="*/ 9157 w 89"/>
              <a:gd name="T7" fmla="*/ 3157 h 89"/>
              <a:gd name="T8" fmla="*/ 4578 w 89"/>
              <a:gd name="T9" fmla="*/ 4736 h 89"/>
              <a:gd name="T10" fmla="*/ 1526 w 89"/>
              <a:gd name="T11" fmla="*/ 11051 h 89"/>
              <a:gd name="T12" fmla="*/ 0 w 89"/>
              <a:gd name="T13" fmla="*/ 15787 h 89"/>
              <a:gd name="T14" fmla="*/ 0 w 89"/>
              <a:gd name="T15" fmla="*/ 124721 h 89"/>
              <a:gd name="T16" fmla="*/ 0 w 89"/>
              <a:gd name="T17" fmla="*/ 124721 h 89"/>
              <a:gd name="T18" fmla="*/ 1526 w 89"/>
              <a:gd name="T19" fmla="*/ 131036 h 89"/>
              <a:gd name="T20" fmla="*/ 4578 w 89"/>
              <a:gd name="T21" fmla="*/ 137351 h 89"/>
              <a:gd name="T22" fmla="*/ 9157 w 89"/>
              <a:gd name="T23" fmla="*/ 138929 h 89"/>
              <a:gd name="T24" fmla="*/ 15261 w 89"/>
              <a:gd name="T25" fmla="*/ 140508 h 89"/>
              <a:gd name="T26" fmla="*/ 120564 w 89"/>
              <a:gd name="T27" fmla="*/ 140508 h 89"/>
              <a:gd name="T28" fmla="*/ 120564 w 89"/>
              <a:gd name="T29" fmla="*/ 140508 h 89"/>
              <a:gd name="T30" fmla="*/ 126668 w 89"/>
              <a:gd name="T31" fmla="*/ 138929 h 89"/>
              <a:gd name="T32" fmla="*/ 132773 w 89"/>
              <a:gd name="T33" fmla="*/ 137351 h 89"/>
              <a:gd name="T34" fmla="*/ 134299 w 89"/>
              <a:gd name="T35" fmla="*/ 131036 h 89"/>
              <a:gd name="T36" fmla="*/ 135825 w 89"/>
              <a:gd name="T37" fmla="*/ 124721 h 89"/>
              <a:gd name="T38" fmla="*/ 135825 w 89"/>
              <a:gd name="T39" fmla="*/ 15787 h 89"/>
              <a:gd name="T40" fmla="*/ 135825 w 89"/>
              <a:gd name="T41" fmla="*/ 15787 h 89"/>
              <a:gd name="T42" fmla="*/ 134299 w 89"/>
              <a:gd name="T43" fmla="*/ 11051 h 89"/>
              <a:gd name="T44" fmla="*/ 132773 w 89"/>
              <a:gd name="T45" fmla="*/ 4736 h 89"/>
              <a:gd name="T46" fmla="*/ 126668 w 89"/>
              <a:gd name="T47" fmla="*/ 3157 h 89"/>
              <a:gd name="T48" fmla="*/ 120564 w 89"/>
              <a:gd name="T49" fmla="*/ 0 h 89"/>
              <a:gd name="T50" fmla="*/ 120564 w 89"/>
              <a:gd name="T51" fmla="*/ 0 h 89"/>
              <a:gd name="T52" fmla="*/ 120564 w 89"/>
              <a:gd name="T53" fmla="*/ 124721 h 89"/>
              <a:gd name="T54" fmla="*/ 15261 w 89"/>
              <a:gd name="T55" fmla="*/ 124721 h 89"/>
              <a:gd name="T56" fmla="*/ 15261 w 89"/>
              <a:gd name="T57" fmla="*/ 15787 h 89"/>
              <a:gd name="T58" fmla="*/ 120564 w 89"/>
              <a:gd name="T59" fmla="*/ 15787 h 89"/>
              <a:gd name="T60" fmla="*/ 120564 w 89"/>
              <a:gd name="T61" fmla="*/ 124721 h 8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89" h="89">
                <a:moveTo>
                  <a:pt x="79" y="0"/>
                </a:moveTo>
                <a:lnTo>
                  <a:pt x="10" y="0"/>
                </a:lnTo>
                <a:lnTo>
                  <a:pt x="6" y="2"/>
                </a:lnTo>
                <a:lnTo>
                  <a:pt x="3" y="3"/>
                </a:lnTo>
                <a:lnTo>
                  <a:pt x="1" y="7"/>
                </a:lnTo>
                <a:lnTo>
                  <a:pt x="0" y="10"/>
                </a:lnTo>
                <a:lnTo>
                  <a:pt x="0" y="79"/>
                </a:lnTo>
                <a:lnTo>
                  <a:pt x="1" y="83"/>
                </a:lnTo>
                <a:lnTo>
                  <a:pt x="3" y="87"/>
                </a:lnTo>
                <a:lnTo>
                  <a:pt x="6" y="88"/>
                </a:lnTo>
                <a:lnTo>
                  <a:pt x="10" y="89"/>
                </a:lnTo>
                <a:lnTo>
                  <a:pt x="79" y="89"/>
                </a:lnTo>
                <a:lnTo>
                  <a:pt x="83" y="88"/>
                </a:lnTo>
                <a:lnTo>
                  <a:pt x="87" y="87"/>
                </a:lnTo>
                <a:lnTo>
                  <a:pt x="88" y="83"/>
                </a:lnTo>
                <a:lnTo>
                  <a:pt x="89" y="79"/>
                </a:lnTo>
                <a:lnTo>
                  <a:pt x="89" y="10"/>
                </a:lnTo>
                <a:lnTo>
                  <a:pt x="88" y="7"/>
                </a:lnTo>
                <a:lnTo>
                  <a:pt x="87" y="3"/>
                </a:lnTo>
                <a:lnTo>
                  <a:pt x="83" y="2"/>
                </a:lnTo>
                <a:lnTo>
                  <a:pt x="79" y="0"/>
                </a:lnTo>
                <a:close/>
                <a:moveTo>
                  <a:pt x="79" y="79"/>
                </a:moveTo>
                <a:lnTo>
                  <a:pt x="10" y="79"/>
                </a:lnTo>
                <a:lnTo>
                  <a:pt x="10" y="10"/>
                </a:lnTo>
                <a:lnTo>
                  <a:pt x="79" y="10"/>
                </a:lnTo>
                <a:lnTo>
                  <a:pt x="79" y="7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331" name="Freeform 1097">
            <a:extLst>
              <a:ext uri="{FF2B5EF4-FFF2-40B4-BE49-F238E27FC236}">
                <a16:creationId xmlns:a16="http://schemas.microsoft.com/office/drawing/2014/main" id="{403A201F-7081-4387-B0D5-74A26AD22190}"/>
              </a:ext>
            </a:extLst>
          </p:cNvPr>
          <p:cNvSpPr>
            <a:spLocks/>
          </p:cNvSpPr>
          <p:nvPr/>
        </p:nvSpPr>
        <p:spPr bwMode="auto">
          <a:xfrm>
            <a:off x="2321984" y="5147734"/>
            <a:ext cx="93133" cy="105833"/>
          </a:xfrm>
          <a:custGeom>
            <a:avLst/>
            <a:gdLst>
              <a:gd name="T0" fmla="*/ 70256 w 47"/>
              <a:gd name="T1" fmla="*/ 44405 h 52"/>
              <a:gd name="T2" fmla="*/ 59792 w 47"/>
              <a:gd name="T3" fmla="*/ 32155 h 52"/>
              <a:gd name="T4" fmla="*/ 43349 w 47"/>
              <a:gd name="T5" fmla="*/ 48999 h 52"/>
              <a:gd name="T6" fmla="*/ 43349 w 47"/>
              <a:gd name="T7" fmla="*/ 0 h 52"/>
              <a:gd name="T8" fmla="*/ 28401 w 47"/>
              <a:gd name="T9" fmla="*/ 0 h 52"/>
              <a:gd name="T10" fmla="*/ 28401 w 47"/>
              <a:gd name="T11" fmla="*/ 48999 h 52"/>
              <a:gd name="T12" fmla="*/ 11958 w 47"/>
              <a:gd name="T13" fmla="*/ 32155 h 52"/>
              <a:gd name="T14" fmla="*/ 0 w 47"/>
              <a:gd name="T15" fmla="*/ 44405 h 52"/>
              <a:gd name="T16" fmla="*/ 35875 w 47"/>
              <a:gd name="T17" fmla="*/ 79623 h 52"/>
              <a:gd name="T18" fmla="*/ 70256 w 47"/>
              <a:gd name="T19" fmla="*/ 44405 h 5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7" h="52">
                <a:moveTo>
                  <a:pt x="47" y="29"/>
                </a:moveTo>
                <a:lnTo>
                  <a:pt x="40" y="21"/>
                </a:lnTo>
                <a:lnTo>
                  <a:pt x="29" y="32"/>
                </a:lnTo>
                <a:lnTo>
                  <a:pt x="29" y="0"/>
                </a:lnTo>
                <a:lnTo>
                  <a:pt x="19" y="0"/>
                </a:lnTo>
                <a:lnTo>
                  <a:pt x="19" y="32"/>
                </a:lnTo>
                <a:lnTo>
                  <a:pt x="8" y="21"/>
                </a:lnTo>
                <a:lnTo>
                  <a:pt x="0" y="29"/>
                </a:lnTo>
                <a:lnTo>
                  <a:pt x="24" y="52"/>
                </a:lnTo>
                <a:lnTo>
                  <a:pt x="47" y="2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332" name="Freeform 1098">
            <a:extLst>
              <a:ext uri="{FF2B5EF4-FFF2-40B4-BE49-F238E27FC236}">
                <a16:creationId xmlns:a16="http://schemas.microsoft.com/office/drawing/2014/main" id="{28005718-D1E7-49E1-BD9C-DD499B13536A}"/>
              </a:ext>
            </a:extLst>
          </p:cNvPr>
          <p:cNvSpPr>
            <a:spLocks noEditPoints="1"/>
          </p:cNvSpPr>
          <p:nvPr/>
        </p:nvSpPr>
        <p:spPr bwMode="auto">
          <a:xfrm>
            <a:off x="2770718" y="5103285"/>
            <a:ext cx="182033" cy="188383"/>
          </a:xfrm>
          <a:custGeom>
            <a:avLst/>
            <a:gdLst>
              <a:gd name="T0" fmla="*/ 120564 w 89"/>
              <a:gd name="T1" fmla="*/ 0 h 89"/>
              <a:gd name="T2" fmla="*/ 15261 w 89"/>
              <a:gd name="T3" fmla="*/ 0 h 89"/>
              <a:gd name="T4" fmla="*/ 15261 w 89"/>
              <a:gd name="T5" fmla="*/ 0 h 89"/>
              <a:gd name="T6" fmla="*/ 9157 w 89"/>
              <a:gd name="T7" fmla="*/ 3157 h 89"/>
              <a:gd name="T8" fmla="*/ 3052 w 89"/>
              <a:gd name="T9" fmla="*/ 4736 h 89"/>
              <a:gd name="T10" fmla="*/ 1526 w 89"/>
              <a:gd name="T11" fmla="*/ 11051 h 89"/>
              <a:gd name="T12" fmla="*/ 0 w 89"/>
              <a:gd name="T13" fmla="*/ 15787 h 89"/>
              <a:gd name="T14" fmla="*/ 0 w 89"/>
              <a:gd name="T15" fmla="*/ 124721 h 89"/>
              <a:gd name="T16" fmla="*/ 0 w 89"/>
              <a:gd name="T17" fmla="*/ 124721 h 89"/>
              <a:gd name="T18" fmla="*/ 1526 w 89"/>
              <a:gd name="T19" fmla="*/ 131036 h 89"/>
              <a:gd name="T20" fmla="*/ 3052 w 89"/>
              <a:gd name="T21" fmla="*/ 137351 h 89"/>
              <a:gd name="T22" fmla="*/ 9157 w 89"/>
              <a:gd name="T23" fmla="*/ 138929 h 89"/>
              <a:gd name="T24" fmla="*/ 15261 w 89"/>
              <a:gd name="T25" fmla="*/ 140508 h 89"/>
              <a:gd name="T26" fmla="*/ 120564 w 89"/>
              <a:gd name="T27" fmla="*/ 140508 h 89"/>
              <a:gd name="T28" fmla="*/ 120564 w 89"/>
              <a:gd name="T29" fmla="*/ 140508 h 89"/>
              <a:gd name="T30" fmla="*/ 126668 w 89"/>
              <a:gd name="T31" fmla="*/ 138929 h 89"/>
              <a:gd name="T32" fmla="*/ 131247 w 89"/>
              <a:gd name="T33" fmla="*/ 137351 h 89"/>
              <a:gd name="T34" fmla="*/ 134299 w 89"/>
              <a:gd name="T35" fmla="*/ 131036 h 89"/>
              <a:gd name="T36" fmla="*/ 135825 w 89"/>
              <a:gd name="T37" fmla="*/ 124721 h 89"/>
              <a:gd name="T38" fmla="*/ 135825 w 89"/>
              <a:gd name="T39" fmla="*/ 15787 h 89"/>
              <a:gd name="T40" fmla="*/ 135825 w 89"/>
              <a:gd name="T41" fmla="*/ 15787 h 89"/>
              <a:gd name="T42" fmla="*/ 134299 w 89"/>
              <a:gd name="T43" fmla="*/ 11051 h 89"/>
              <a:gd name="T44" fmla="*/ 131247 w 89"/>
              <a:gd name="T45" fmla="*/ 4736 h 89"/>
              <a:gd name="T46" fmla="*/ 126668 w 89"/>
              <a:gd name="T47" fmla="*/ 3157 h 89"/>
              <a:gd name="T48" fmla="*/ 120564 w 89"/>
              <a:gd name="T49" fmla="*/ 0 h 89"/>
              <a:gd name="T50" fmla="*/ 120564 w 89"/>
              <a:gd name="T51" fmla="*/ 0 h 89"/>
              <a:gd name="T52" fmla="*/ 120564 w 89"/>
              <a:gd name="T53" fmla="*/ 124721 h 89"/>
              <a:gd name="T54" fmla="*/ 15261 w 89"/>
              <a:gd name="T55" fmla="*/ 124721 h 89"/>
              <a:gd name="T56" fmla="*/ 15261 w 89"/>
              <a:gd name="T57" fmla="*/ 15787 h 89"/>
              <a:gd name="T58" fmla="*/ 120564 w 89"/>
              <a:gd name="T59" fmla="*/ 15787 h 89"/>
              <a:gd name="T60" fmla="*/ 120564 w 89"/>
              <a:gd name="T61" fmla="*/ 124721 h 8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89" h="89">
                <a:moveTo>
                  <a:pt x="79" y="0"/>
                </a:moveTo>
                <a:lnTo>
                  <a:pt x="10" y="0"/>
                </a:lnTo>
                <a:lnTo>
                  <a:pt x="6" y="2"/>
                </a:lnTo>
                <a:lnTo>
                  <a:pt x="2" y="3"/>
                </a:lnTo>
                <a:lnTo>
                  <a:pt x="1" y="7"/>
                </a:lnTo>
                <a:lnTo>
                  <a:pt x="0" y="10"/>
                </a:lnTo>
                <a:lnTo>
                  <a:pt x="0" y="79"/>
                </a:lnTo>
                <a:lnTo>
                  <a:pt x="1" y="83"/>
                </a:lnTo>
                <a:lnTo>
                  <a:pt x="2" y="87"/>
                </a:lnTo>
                <a:lnTo>
                  <a:pt x="6" y="88"/>
                </a:lnTo>
                <a:lnTo>
                  <a:pt x="10" y="89"/>
                </a:lnTo>
                <a:lnTo>
                  <a:pt x="79" y="89"/>
                </a:lnTo>
                <a:lnTo>
                  <a:pt x="83" y="88"/>
                </a:lnTo>
                <a:lnTo>
                  <a:pt x="86" y="87"/>
                </a:lnTo>
                <a:lnTo>
                  <a:pt x="88" y="83"/>
                </a:lnTo>
                <a:lnTo>
                  <a:pt x="89" y="79"/>
                </a:lnTo>
                <a:lnTo>
                  <a:pt x="89" y="10"/>
                </a:lnTo>
                <a:lnTo>
                  <a:pt x="88" y="7"/>
                </a:lnTo>
                <a:lnTo>
                  <a:pt x="86" y="3"/>
                </a:lnTo>
                <a:lnTo>
                  <a:pt x="83" y="2"/>
                </a:lnTo>
                <a:lnTo>
                  <a:pt x="79" y="0"/>
                </a:lnTo>
                <a:close/>
                <a:moveTo>
                  <a:pt x="79" y="79"/>
                </a:moveTo>
                <a:lnTo>
                  <a:pt x="10" y="79"/>
                </a:lnTo>
                <a:lnTo>
                  <a:pt x="10" y="10"/>
                </a:lnTo>
                <a:lnTo>
                  <a:pt x="79" y="10"/>
                </a:lnTo>
                <a:lnTo>
                  <a:pt x="79" y="7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333" name="Freeform 1099">
            <a:extLst>
              <a:ext uri="{FF2B5EF4-FFF2-40B4-BE49-F238E27FC236}">
                <a16:creationId xmlns:a16="http://schemas.microsoft.com/office/drawing/2014/main" id="{2E5DBBF0-795B-4DCB-9E5E-C09CD653F48F}"/>
              </a:ext>
            </a:extLst>
          </p:cNvPr>
          <p:cNvSpPr>
            <a:spLocks/>
          </p:cNvSpPr>
          <p:nvPr/>
        </p:nvSpPr>
        <p:spPr bwMode="auto">
          <a:xfrm>
            <a:off x="2815167" y="5141385"/>
            <a:ext cx="93133" cy="105833"/>
          </a:xfrm>
          <a:custGeom>
            <a:avLst/>
            <a:gdLst>
              <a:gd name="T0" fmla="*/ 26907 w 47"/>
              <a:gd name="T1" fmla="*/ 29663 h 51"/>
              <a:gd name="T2" fmla="*/ 26907 w 47"/>
              <a:gd name="T3" fmla="*/ 79623 h 51"/>
              <a:gd name="T4" fmla="*/ 41855 w 47"/>
              <a:gd name="T5" fmla="*/ 79623 h 51"/>
              <a:gd name="T6" fmla="*/ 41855 w 47"/>
              <a:gd name="T7" fmla="*/ 29663 h 51"/>
              <a:gd name="T8" fmla="*/ 58298 w 47"/>
              <a:gd name="T9" fmla="*/ 48398 h 51"/>
              <a:gd name="T10" fmla="*/ 70256 w 47"/>
              <a:gd name="T11" fmla="*/ 35908 h 51"/>
              <a:gd name="T12" fmla="*/ 34381 w 47"/>
              <a:gd name="T13" fmla="*/ 0 h 51"/>
              <a:gd name="T14" fmla="*/ 0 w 47"/>
              <a:gd name="T15" fmla="*/ 35908 h 51"/>
              <a:gd name="T16" fmla="*/ 10464 w 47"/>
              <a:gd name="T17" fmla="*/ 48398 h 51"/>
              <a:gd name="T18" fmla="*/ 26907 w 47"/>
              <a:gd name="T19" fmla="*/ 29663 h 5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7" h="51">
                <a:moveTo>
                  <a:pt x="18" y="19"/>
                </a:moveTo>
                <a:lnTo>
                  <a:pt x="18" y="51"/>
                </a:lnTo>
                <a:lnTo>
                  <a:pt x="28" y="51"/>
                </a:lnTo>
                <a:lnTo>
                  <a:pt x="28" y="19"/>
                </a:lnTo>
                <a:lnTo>
                  <a:pt x="39" y="31"/>
                </a:lnTo>
                <a:lnTo>
                  <a:pt x="47" y="23"/>
                </a:lnTo>
                <a:lnTo>
                  <a:pt x="23" y="0"/>
                </a:lnTo>
                <a:lnTo>
                  <a:pt x="0" y="23"/>
                </a:lnTo>
                <a:lnTo>
                  <a:pt x="7" y="31"/>
                </a:lnTo>
                <a:lnTo>
                  <a:pt x="18" y="1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334" name="Freeform 1100">
            <a:extLst>
              <a:ext uri="{FF2B5EF4-FFF2-40B4-BE49-F238E27FC236}">
                <a16:creationId xmlns:a16="http://schemas.microsoft.com/office/drawing/2014/main" id="{89E42823-ACC9-469F-A009-FC9E5CB140C5}"/>
              </a:ext>
            </a:extLst>
          </p:cNvPr>
          <p:cNvSpPr>
            <a:spLocks noEditPoints="1"/>
          </p:cNvSpPr>
          <p:nvPr/>
        </p:nvSpPr>
        <p:spPr bwMode="auto">
          <a:xfrm>
            <a:off x="5213351" y="4603751"/>
            <a:ext cx="99483" cy="198967"/>
          </a:xfrm>
          <a:custGeom>
            <a:avLst/>
            <a:gdLst>
              <a:gd name="T0" fmla="*/ 0 w 49"/>
              <a:gd name="T1" fmla="*/ 74938 h 98"/>
              <a:gd name="T2" fmla="*/ 0 w 49"/>
              <a:gd name="T3" fmla="*/ 74938 h 98"/>
              <a:gd name="T4" fmla="*/ 1529 w 49"/>
              <a:gd name="T5" fmla="*/ 90231 h 98"/>
              <a:gd name="T6" fmla="*/ 6117 w 49"/>
              <a:gd name="T7" fmla="*/ 105524 h 98"/>
              <a:gd name="T8" fmla="*/ 13764 w 49"/>
              <a:gd name="T9" fmla="*/ 116230 h 98"/>
              <a:gd name="T10" fmla="*/ 22940 w 49"/>
              <a:gd name="T11" fmla="*/ 128464 h 98"/>
              <a:gd name="T12" fmla="*/ 33645 w 49"/>
              <a:gd name="T13" fmla="*/ 137640 h 98"/>
              <a:gd name="T14" fmla="*/ 45880 w 49"/>
              <a:gd name="T15" fmla="*/ 145287 h 98"/>
              <a:gd name="T16" fmla="*/ 61173 w 49"/>
              <a:gd name="T17" fmla="*/ 148346 h 98"/>
              <a:gd name="T18" fmla="*/ 74937 w 49"/>
              <a:gd name="T19" fmla="*/ 149875 h 98"/>
              <a:gd name="T20" fmla="*/ 74937 w 49"/>
              <a:gd name="T21" fmla="*/ 136111 h 98"/>
              <a:gd name="T22" fmla="*/ 74937 w 49"/>
              <a:gd name="T23" fmla="*/ 136111 h 98"/>
              <a:gd name="T24" fmla="*/ 64232 w 49"/>
              <a:gd name="T25" fmla="*/ 133052 h 98"/>
              <a:gd name="T26" fmla="*/ 53526 w 49"/>
              <a:gd name="T27" fmla="*/ 131523 h 98"/>
              <a:gd name="T28" fmla="*/ 53526 w 49"/>
              <a:gd name="T29" fmla="*/ 105524 h 98"/>
              <a:gd name="T30" fmla="*/ 74937 w 49"/>
              <a:gd name="T31" fmla="*/ 105524 h 98"/>
              <a:gd name="T32" fmla="*/ 74937 w 49"/>
              <a:gd name="T33" fmla="*/ 90231 h 98"/>
              <a:gd name="T34" fmla="*/ 53526 w 49"/>
              <a:gd name="T35" fmla="*/ 90231 h 98"/>
              <a:gd name="T36" fmla="*/ 53526 w 49"/>
              <a:gd name="T37" fmla="*/ 59644 h 98"/>
              <a:gd name="T38" fmla="*/ 74937 w 49"/>
              <a:gd name="T39" fmla="*/ 59644 h 98"/>
              <a:gd name="T40" fmla="*/ 74937 w 49"/>
              <a:gd name="T41" fmla="*/ 44351 h 98"/>
              <a:gd name="T42" fmla="*/ 53526 w 49"/>
              <a:gd name="T43" fmla="*/ 44351 h 98"/>
              <a:gd name="T44" fmla="*/ 53526 w 49"/>
              <a:gd name="T45" fmla="*/ 18352 h 98"/>
              <a:gd name="T46" fmla="*/ 53526 w 49"/>
              <a:gd name="T47" fmla="*/ 18352 h 98"/>
              <a:gd name="T48" fmla="*/ 64232 w 49"/>
              <a:gd name="T49" fmla="*/ 16823 h 98"/>
              <a:gd name="T50" fmla="*/ 74937 w 49"/>
              <a:gd name="T51" fmla="*/ 15293 h 98"/>
              <a:gd name="T52" fmla="*/ 74937 w 49"/>
              <a:gd name="T53" fmla="*/ 0 h 98"/>
              <a:gd name="T54" fmla="*/ 74937 w 49"/>
              <a:gd name="T55" fmla="*/ 0 h 98"/>
              <a:gd name="T56" fmla="*/ 61173 w 49"/>
              <a:gd name="T57" fmla="*/ 1529 h 98"/>
              <a:gd name="T58" fmla="*/ 45880 w 49"/>
              <a:gd name="T59" fmla="*/ 6117 h 98"/>
              <a:gd name="T60" fmla="*/ 33645 w 49"/>
              <a:gd name="T61" fmla="*/ 12235 h 98"/>
              <a:gd name="T62" fmla="*/ 22940 w 49"/>
              <a:gd name="T63" fmla="*/ 22940 h 98"/>
              <a:gd name="T64" fmla="*/ 13764 w 49"/>
              <a:gd name="T65" fmla="*/ 33645 h 98"/>
              <a:gd name="T66" fmla="*/ 6117 w 49"/>
              <a:gd name="T67" fmla="*/ 44351 h 98"/>
              <a:gd name="T68" fmla="*/ 1529 w 49"/>
              <a:gd name="T69" fmla="*/ 59644 h 98"/>
              <a:gd name="T70" fmla="*/ 0 w 49"/>
              <a:gd name="T71" fmla="*/ 74938 h 98"/>
              <a:gd name="T72" fmla="*/ 0 w 49"/>
              <a:gd name="T73" fmla="*/ 74938 h 98"/>
              <a:gd name="T74" fmla="*/ 38233 w 49"/>
              <a:gd name="T75" fmla="*/ 122347 h 98"/>
              <a:gd name="T76" fmla="*/ 38233 w 49"/>
              <a:gd name="T77" fmla="*/ 122347 h 98"/>
              <a:gd name="T78" fmla="*/ 30587 w 49"/>
              <a:gd name="T79" fmla="*/ 114700 h 98"/>
              <a:gd name="T80" fmla="*/ 22940 w 49"/>
              <a:gd name="T81" fmla="*/ 105524 h 98"/>
              <a:gd name="T82" fmla="*/ 38233 w 49"/>
              <a:gd name="T83" fmla="*/ 105524 h 98"/>
              <a:gd name="T84" fmla="*/ 38233 w 49"/>
              <a:gd name="T85" fmla="*/ 122347 h 98"/>
              <a:gd name="T86" fmla="*/ 38233 w 49"/>
              <a:gd name="T87" fmla="*/ 90231 h 98"/>
              <a:gd name="T88" fmla="*/ 16823 w 49"/>
              <a:gd name="T89" fmla="*/ 90231 h 98"/>
              <a:gd name="T90" fmla="*/ 16823 w 49"/>
              <a:gd name="T91" fmla="*/ 90231 h 98"/>
              <a:gd name="T92" fmla="*/ 15293 w 49"/>
              <a:gd name="T93" fmla="*/ 74938 h 98"/>
              <a:gd name="T94" fmla="*/ 15293 w 49"/>
              <a:gd name="T95" fmla="*/ 74938 h 98"/>
              <a:gd name="T96" fmla="*/ 16823 w 49"/>
              <a:gd name="T97" fmla="*/ 59644 h 98"/>
              <a:gd name="T98" fmla="*/ 38233 w 49"/>
              <a:gd name="T99" fmla="*/ 59644 h 98"/>
              <a:gd name="T100" fmla="*/ 38233 w 49"/>
              <a:gd name="T101" fmla="*/ 90231 h 98"/>
              <a:gd name="T102" fmla="*/ 38233 w 49"/>
              <a:gd name="T103" fmla="*/ 27528 h 98"/>
              <a:gd name="T104" fmla="*/ 38233 w 49"/>
              <a:gd name="T105" fmla="*/ 44351 h 98"/>
              <a:gd name="T106" fmla="*/ 22940 w 49"/>
              <a:gd name="T107" fmla="*/ 44351 h 98"/>
              <a:gd name="T108" fmla="*/ 22940 w 49"/>
              <a:gd name="T109" fmla="*/ 44351 h 98"/>
              <a:gd name="T110" fmla="*/ 30587 w 49"/>
              <a:gd name="T111" fmla="*/ 35175 h 98"/>
              <a:gd name="T112" fmla="*/ 38233 w 49"/>
              <a:gd name="T113" fmla="*/ 27528 h 98"/>
              <a:gd name="T114" fmla="*/ 38233 w 49"/>
              <a:gd name="T115" fmla="*/ 27528 h 98"/>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 h="98">
                <a:moveTo>
                  <a:pt x="0" y="49"/>
                </a:moveTo>
                <a:lnTo>
                  <a:pt x="0" y="49"/>
                </a:lnTo>
                <a:lnTo>
                  <a:pt x="1" y="59"/>
                </a:lnTo>
                <a:lnTo>
                  <a:pt x="4" y="69"/>
                </a:lnTo>
                <a:lnTo>
                  <a:pt x="9" y="76"/>
                </a:lnTo>
                <a:lnTo>
                  <a:pt x="15" y="84"/>
                </a:lnTo>
                <a:lnTo>
                  <a:pt x="22" y="90"/>
                </a:lnTo>
                <a:lnTo>
                  <a:pt x="30" y="95"/>
                </a:lnTo>
                <a:lnTo>
                  <a:pt x="40" y="97"/>
                </a:lnTo>
                <a:lnTo>
                  <a:pt x="49" y="98"/>
                </a:lnTo>
                <a:lnTo>
                  <a:pt x="49" y="89"/>
                </a:lnTo>
                <a:lnTo>
                  <a:pt x="42" y="87"/>
                </a:lnTo>
                <a:lnTo>
                  <a:pt x="35" y="86"/>
                </a:lnTo>
                <a:lnTo>
                  <a:pt x="35" y="69"/>
                </a:lnTo>
                <a:lnTo>
                  <a:pt x="49" y="69"/>
                </a:lnTo>
                <a:lnTo>
                  <a:pt x="49" y="59"/>
                </a:lnTo>
                <a:lnTo>
                  <a:pt x="35" y="59"/>
                </a:lnTo>
                <a:lnTo>
                  <a:pt x="35" y="39"/>
                </a:lnTo>
                <a:lnTo>
                  <a:pt x="49" y="39"/>
                </a:lnTo>
                <a:lnTo>
                  <a:pt x="49" y="29"/>
                </a:lnTo>
                <a:lnTo>
                  <a:pt x="35" y="29"/>
                </a:lnTo>
                <a:lnTo>
                  <a:pt x="35" y="12"/>
                </a:lnTo>
                <a:lnTo>
                  <a:pt x="42" y="11"/>
                </a:lnTo>
                <a:lnTo>
                  <a:pt x="49" y="10"/>
                </a:lnTo>
                <a:lnTo>
                  <a:pt x="49" y="0"/>
                </a:lnTo>
                <a:lnTo>
                  <a:pt x="40" y="1"/>
                </a:lnTo>
                <a:lnTo>
                  <a:pt x="30" y="4"/>
                </a:lnTo>
                <a:lnTo>
                  <a:pt x="22" y="8"/>
                </a:lnTo>
                <a:lnTo>
                  <a:pt x="15" y="15"/>
                </a:lnTo>
                <a:lnTo>
                  <a:pt x="9" y="22"/>
                </a:lnTo>
                <a:lnTo>
                  <a:pt x="4" y="29"/>
                </a:lnTo>
                <a:lnTo>
                  <a:pt x="1" y="39"/>
                </a:lnTo>
                <a:lnTo>
                  <a:pt x="0" y="49"/>
                </a:lnTo>
                <a:close/>
                <a:moveTo>
                  <a:pt x="25" y="80"/>
                </a:moveTo>
                <a:lnTo>
                  <a:pt x="25" y="80"/>
                </a:lnTo>
                <a:lnTo>
                  <a:pt x="20" y="75"/>
                </a:lnTo>
                <a:lnTo>
                  <a:pt x="15" y="69"/>
                </a:lnTo>
                <a:lnTo>
                  <a:pt x="25" y="69"/>
                </a:lnTo>
                <a:lnTo>
                  <a:pt x="25" y="80"/>
                </a:lnTo>
                <a:close/>
                <a:moveTo>
                  <a:pt x="25" y="59"/>
                </a:moveTo>
                <a:lnTo>
                  <a:pt x="11" y="59"/>
                </a:lnTo>
                <a:lnTo>
                  <a:pt x="10" y="49"/>
                </a:lnTo>
                <a:lnTo>
                  <a:pt x="11" y="39"/>
                </a:lnTo>
                <a:lnTo>
                  <a:pt x="25" y="39"/>
                </a:lnTo>
                <a:lnTo>
                  <a:pt x="25" y="59"/>
                </a:lnTo>
                <a:close/>
                <a:moveTo>
                  <a:pt x="25" y="18"/>
                </a:moveTo>
                <a:lnTo>
                  <a:pt x="25" y="29"/>
                </a:lnTo>
                <a:lnTo>
                  <a:pt x="15" y="29"/>
                </a:lnTo>
                <a:lnTo>
                  <a:pt x="20" y="23"/>
                </a:lnTo>
                <a:lnTo>
                  <a:pt x="25" y="18"/>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335" name="Freeform 1101">
            <a:extLst>
              <a:ext uri="{FF2B5EF4-FFF2-40B4-BE49-F238E27FC236}">
                <a16:creationId xmlns:a16="http://schemas.microsoft.com/office/drawing/2014/main" id="{7BE7D3FE-23EB-4CE5-A192-F5B0191975ED}"/>
              </a:ext>
            </a:extLst>
          </p:cNvPr>
          <p:cNvSpPr>
            <a:spLocks noEditPoints="1"/>
          </p:cNvSpPr>
          <p:nvPr/>
        </p:nvSpPr>
        <p:spPr bwMode="auto">
          <a:xfrm>
            <a:off x="5344585" y="4603751"/>
            <a:ext cx="61383" cy="57149"/>
          </a:xfrm>
          <a:custGeom>
            <a:avLst/>
            <a:gdLst>
              <a:gd name="T0" fmla="*/ 46837 w 30"/>
              <a:gd name="T1" fmla="*/ 21803 h 29"/>
              <a:gd name="T2" fmla="*/ 46837 w 30"/>
              <a:gd name="T3" fmla="*/ 21803 h 29"/>
              <a:gd name="T4" fmla="*/ 45276 w 30"/>
              <a:gd name="T5" fmla="*/ 11628 h 29"/>
              <a:gd name="T6" fmla="*/ 39031 w 30"/>
              <a:gd name="T7" fmla="*/ 7268 h 29"/>
              <a:gd name="T8" fmla="*/ 32786 w 30"/>
              <a:gd name="T9" fmla="*/ 1454 h 29"/>
              <a:gd name="T10" fmla="*/ 23419 w 30"/>
              <a:gd name="T11" fmla="*/ 0 h 29"/>
              <a:gd name="T12" fmla="*/ 23419 w 30"/>
              <a:gd name="T13" fmla="*/ 0 h 29"/>
              <a:gd name="T14" fmla="*/ 14051 w 30"/>
              <a:gd name="T15" fmla="*/ 1454 h 29"/>
              <a:gd name="T16" fmla="*/ 7806 w 30"/>
              <a:gd name="T17" fmla="*/ 7268 h 29"/>
              <a:gd name="T18" fmla="*/ 1561 w 30"/>
              <a:gd name="T19" fmla="*/ 11628 h 29"/>
              <a:gd name="T20" fmla="*/ 0 w 30"/>
              <a:gd name="T21" fmla="*/ 21803 h 29"/>
              <a:gd name="T22" fmla="*/ 0 w 30"/>
              <a:gd name="T23" fmla="*/ 21803 h 29"/>
              <a:gd name="T24" fmla="*/ 1561 w 30"/>
              <a:gd name="T25" fmla="*/ 30525 h 29"/>
              <a:gd name="T26" fmla="*/ 7806 w 30"/>
              <a:gd name="T27" fmla="*/ 34885 h 29"/>
              <a:gd name="T28" fmla="*/ 14051 w 30"/>
              <a:gd name="T29" fmla="*/ 40699 h 29"/>
              <a:gd name="T30" fmla="*/ 23419 w 30"/>
              <a:gd name="T31" fmla="*/ 42153 h 29"/>
              <a:gd name="T32" fmla="*/ 23419 w 30"/>
              <a:gd name="T33" fmla="*/ 42153 h 29"/>
              <a:gd name="T34" fmla="*/ 32786 w 30"/>
              <a:gd name="T35" fmla="*/ 40699 h 29"/>
              <a:gd name="T36" fmla="*/ 39031 w 30"/>
              <a:gd name="T37" fmla="*/ 34885 h 29"/>
              <a:gd name="T38" fmla="*/ 45276 w 30"/>
              <a:gd name="T39" fmla="*/ 30525 h 29"/>
              <a:gd name="T40" fmla="*/ 46837 w 30"/>
              <a:gd name="T41" fmla="*/ 21803 h 29"/>
              <a:gd name="T42" fmla="*/ 46837 w 30"/>
              <a:gd name="T43" fmla="*/ 21803 h 29"/>
              <a:gd name="T44" fmla="*/ 23419 w 30"/>
              <a:gd name="T45" fmla="*/ 29071 h 29"/>
              <a:gd name="T46" fmla="*/ 23419 w 30"/>
              <a:gd name="T47" fmla="*/ 29071 h 29"/>
              <a:gd name="T48" fmla="*/ 20296 w 30"/>
              <a:gd name="T49" fmla="*/ 29071 h 29"/>
              <a:gd name="T50" fmla="*/ 17174 w 30"/>
              <a:gd name="T51" fmla="*/ 26164 h 29"/>
              <a:gd name="T52" fmla="*/ 15612 w 30"/>
              <a:gd name="T53" fmla="*/ 24710 h 29"/>
              <a:gd name="T54" fmla="*/ 15612 w 30"/>
              <a:gd name="T55" fmla="*/ 21803 h 29"/>
              <a:gd name="T56" fmla="*/ 15612 w 30"/>
              <a:gd name="T57" fmla="*/ 21803 h 29"/>
              <a:gd name="T58" fmla="*/ 15612 w 30"/>
              <a:gd name="T59" fmla="*/ 17443 h 29"/>
              <a:gd name="T60" fmla="*/ 17174 w 30"/>
              <a:gd name="T61" fmla="*/ 15989 h 29"/>
              <a:gd name="T62" fmla="*/ 20296 w 30"/>
              <a:gd name="T63" fmla="*/ 14536 h 29"/>
              <a:gd name="T64" fmla="*/ 23419 w 30"/>
              <a:gd name="T65" fmla="*/ 14536 h 29"/>
              <a:gd name="T66" fmla="*/ 23419 w 30"/>
              <a:gd name="T67" fmla="*/ 14536 h 29"/>
              <a:gd name="T68" fmla="*/ 26541 w 30"/>
              <a:gd name="T69" fmla="*/ 14536 h 29"/>
              <a:gd name="T70" fmla="*/ 29663 w 30"/>
              <a:gd name="T71" fmla="*/ 15989 h 29"/>
              <a:gd name="T72" fmla="*/ 31225 w 30"/>
              <a:gd name="T73" fmla="*/ 17443 h 29"/>
              <a:gd name="T74" fmla="*/ 31225 w 30"/>
              <a:gd name="T75" fmla="*/ 21803 h 29"/>
              <a:gd name="T76" fmla="*/ 31225 w 30"/>
              <a:gd name="T77" fmla="*/ 21803 h 29"/>
              <a:gd name="T78" fmla="*/ 31225 w 30"/>
              <a:gd name="T79" fmla="*/ 24710 h 29"/>
              <a:gd name="T80" fmla="*/ 29663 w 30"/>
              <a:gd name="T81" fmla="*/ 26164 h 29"/>
              <a:gd name="T82" fmla="*/ 26541 w 30"/>
              <a:gd name="T83" fmla="*/ 29071 h 29"/>
              <a:gd name="T84" fmla="*/ 23419 w 30"/>
              <a:gd name="T85" fmla="*/ 29071 h 29"/>
              <a:gd name="T86" fmla="*/ 23419 w 30"/>
              <a:gd name="T87" fmla="*/ 29071 h 2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30" h="29">
                <a:moveTo>
                  <a:pt x="30" y="15"/>
                </a:moveTo>
                <a:lnTo>
                  <a:pt x="30" y="15"/>
                </a:lnTo>
                <a:lnTo>
                  <a:pt x="29" y="8"/>
                </a:lnTo>
                <a:lnTo>
                  <a:pt x="25" y="5"/>
                </a:lnTo>
                <a:lnTo>
                  <a:pt x="21" y="1"/>
                </a:lnTo>
                <a:lnTo>
                  <a:pt x="15" y="0"/>
                </a:lnTo>
                <a:lnTo>
                  <a:pt x="9" y="1"/>
                </a:lnTo>
                <a:lnTo>
                  <a:pt x="5" y="5"/>
                </a:lnTo>
                <a:lnTo>
                  <a:pt x="1" y="8"/>
                </a:lnTo>
                <a:lnTo>
                  <a:pt x="0" y="15"/>
                </a:lnTo>
                <a:lnTo>
                  <a:pt x="1" y="21"/>
                </a:lnTo>
                <a:lnTo>
                  <a:pt x="5" y="24"/>
                </a:lnTo>
                <a:lnTo>
                  <a:pt x="9" y="28"/>
                </a:lnTo>
                <a:lnTo>
                  <a:pt x="15" y="29"/>
                </a:lnTo>
                <a:lnTo>
                  <a:pt x="21" y="28"/>
                </a:lnTo>
                <a:lnTo>
                  <a:pt x="25" y="24"/>
                </a:lnTo>
                <a:lnTo>
                  <a:pt x="29" y="21"/>
                </a:lnTo>
                <a:lnTo>
                  <a:pt x="30" y="15"/>
                </a:lnTo>
                <a:close/>
                <a:moveTo>
                  <a:pt x="15" y="20"/>
                </a:moveTo>
                <a:lnTo>
                  <a:pt x="15" y="20"/>
                </a:lnTo>
                <a:lnTo>
                  <a:pt x="13" y="20"/>
                </a:lnTo>
                <a:lnTo>
                  <a:pt x="11" y="18"/>
                </a:lnTo>
                <a:lnTo>
                  <a:pt x="10" y="17"/>
                </a:lnTo>
                <a:lnTo>
                  <a:pt x="10" y="15"/>
                </a:lnTo>
                <a:lnTo>
                  <a:pt x="10" y="12"/>
                </a:lnTo>
                <a:lnTo>
                  <a:pt x="11" y="11"/>
                </a:lnTo>
                <a:lnTo>
                  <a:pt x="13" y="10"/>
                </a:lnTo>
                <a:lnTo>
                  <a:pt x="15" y="10"/>
                </a:lnTo>
                <a:lnTo>
                  <a:pt x="17" y="10"/>
                </a:lnTo>
                <a:lnTo>
                  <a:pt x="19" y="11"/>
                </a:lnTo>
                <a:lnTo>
                  <a:pt x="20" y="12"/>
                </a:lnTo>
                <a:lnTo>
                  <a:pt x="20" y="15"/>
                </a:lnTo>
                <a:lnTo>
                  <a:pt x="20" y="17"/>
                </a:lnTo>
                <a:lnTo>
                  <a:pt x="19" y="18"/>
                </a:lnTo>
                <a:lnTo>
                  <a:pt x="17" y="20"/>
                </a:lnTo>
                <a:lnTo>
                  <a:pt x="15" y="2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336" name="Freeform 1102">
            <a:extLst>
              <a:ext uri="{FF2B5EF4-FFF2-40B4-BE49-F238E27FC236}">
                <a16:creationId xmlns:a16="http://schemas.microsoft.com/office/drawing/2014/main" id="{6B13662B-C81C-4890-A493-93BF396386D5}"/>
              </a:ext>
            </a:extLst>
          </p:cNvPr>
          <p:cNvSpPr>
            <a:spLocks noEditPoints="1"/>
          </p:cNvSpPr>
          <p:nvPr/>
        </p:nvSpPr>
        <p:spPr bwMode="auto">
          <a:xfrm>
            <a:off x="5325534" y="4660901"/>
            <a:ext cx="105833" cy="141817"/>
          </a:xfrm>
          <a:custGeom>
            <a:avLst/>
            <a:gdLst>
              <a:gd name="T0" fmla="*/ 39812 w 50"/>
              <a:gd name="T1" fmla="*/ 0 h 69"/>
              <a:gd name="T2" fmla="*/ 23887 w 50"/>
              <a:gd name="T3" fmla="*/ 4684 h 69"/>
              <a:gd name="T4" fmla="*/ 12740 w 50"/>
              <a:gd name="T5" fmla="*/ 12490 h 69"/>
              <a:gd name="T6" fmla="*/ 4777 w 50"/>
              <a:gd name="T7" fmla="*/ 23418 h 69"/>
              <a:gd name="T8" fmla="*/ 0 w 50"/>
              <a:gd name="T9" fmla="*/ 39030 h 69"/>
              <a:gd name="T10" fmla="*/ 0 w 50"/>
              <a:gd name="T11" fmla="*/ 62449 h 69"/>
              <a:gd name="T12" fmla="*/ 3185 w 50"/>
              <a:gd name="T13" fmla="*/ 68694 h 69"/>
              <a:gd name="T14" fmla="*/ 7962 w 50"/>
              <a:gd name="T15" fmla="*/ 70255 h 69"/>
              <a:gd name="T16" fmla="*/ 15925 w 50"/>
              <a:gd name="T17" fmla="*/ 101479 h 69"/>
              <a:gd name="T18" fmla="*/ 15925 w 50"/>
              <a:gd name="T19" fmla="*/ 104602 h 69"/>
              <a:gd name="T20" fmla="*/ 20702 w 50"/>
              <a:gd name="T21" fmla="*/ 107724 h 69"/>
              <a:gd name="T22" fmla="*/ 55736 w 50"/>
              <a:gd name="T23" fmla="*/ 107724 h 69"/>
              <a:gd name="T24" fmla="*/ 58921 w 50"/>
              <a:gd name="T25" fmla="*/ 107724 h 69"/>
              <a:gd name="T26" fmla="*/ 63698 w 50"/>
              <a:gd name="T27" fmla="*/ 104602 h 69"/>
              <a:gd name="T28" fmla="*/ 63698 w 50"/>
              <a:gd name="T29" fmla="*/ 70255 h 69"/>
              <a:gd name="T30" fmla="*/ 71661 w 50"/>
              <a:gd name="T31" fmla="*/ 70255 h 69"/>
              <a:gd name="T32" fmla="*/ 76438 w 50"/>
              <a:gd name="T33" fmla="*/ 68694 h 69"/>
              <a:gd name="T34" fmla="*/ 79623 w 50"/>
              <a:gd name="T35" fmla="*/ 62449 h 69"/>
              <a:gd name="T36" fmla="*/ 79623 w 50"/>
              <a:gd name="T37" fmla="*/ 39030 h 69"/>
              <a:gd name="T38" fmla="*/ 74846 w 50"/>
              <a:gd name="T39" fmla="*/ 23418 h 69"/>
              <a:gd name="T40" fmla="*/ 66883 w 50"/>
              <a:gd name="T41" fmla="*/ 12490 h 69"/>
              <a:gd name="T42" fmla="*/ 55736 w 50"/>
              <a:gd name="T43" fmla="*/ 4684 h 69"/>
              <a:gd name="T44" fmla="*/ 39812 w 50"/>
              <a:gd name="T45" fmla="*/ 0 h 69"/>
              <a:gd name="T46" fmla="*/ 63698 w 50"/>
              <a:gd name="T47" fmla="*/ 54643 h 69"/>
              <a:gd name="T48" fmla="*/ 55736 w 50"/>
              <a:gd name="T49" fmla="*/ 54643 h 69"/>
              <a:gd name="T50" fmla="*/ 49366 w 50"/>
              <a:gd name="T51" fmla="*/ 56204 h 69"/>
              <a:gd name="T52" fmla="*/ 47774 w 50"/>
              <a:gd name="T53" fmla="*/ 62449 h 69"/>
              <a:gd name="T54" fmla="*/ 31849 w 50"/>
              <a:gd name="T55" fmla="*/ 93673 h 69"/>
              <a:gd name="T56" fmla="*/ 31849 w 50"/>
              <a:gd name="T57" fmla="*/ 62449 h 69"/>
              <a:gd name="T58" fmla="*/ 30257 w 50"/>
              <a:gd name="T59" fmla="*/ 56204 h 69"/>
              <a:gd name="T60" fmla="*/ 23887 w 50"/>
              <a:gd name="T61" fmla="*/ 54643 h 69"/>
              <a:gd name="T62" fmla="*/ 15925 w 50"/>
              <a:gd name="T63" fmla="*/ 39030 h 69"/>
              <a:gd name="T64" fmla="*/ 17517 w 50"/>
              <a:gd name="T65" fmla="*/ 29663 h 69"/>
              <a:gd name="T66" fmla="*/ 30257 w 50"/>
              <a:gd name="T67" fmla="*/ 18735 h 69"/>
              <a:gd name="T68" fmla="*/ 39812 w 50"/>
              <a:gd name="T69" fmla="*/ 15612 h 69"/>
              <a:gd name="T70" fmla="*/ 55736 w 50"/>
              <a:gd name="T71" fmla="*/ 23418 h 69"/>
              <a:gd name="T72" fmla="*/ 63698 w 50"/>
              <a:gd name="T73" fmla="*/ 39030 h 6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50" h="69">
                <a:moveTo>
                  <a:pt x="25" y="0"/>
                </a:moveTo>
                <a:lnTo>
                  <a:pt x="25" y="0"/>
                </a:lnTo>
                <a:lnTo>
                  <a:pt x="20" y="0"/>
                </a:lnTo>
                <a:lnTo>
                  <a:pt x="15" y="3"/>
                </a:lnTo>
                <a:lnTo>
                  <a:pt x="11" y="4"/>
                </a:lnTo>
                <a:lnTo>
                  <a:pt x="8" y="8"/>
                </a:lnTo>
                <a:lnTo>
                  <a:pt x="4" y="12"/>
                </a:lnTo>
                <a:lnTo>
                  <a:pt x="3" y="15"/>
                </a:lnTo>
                <a:lnTo>
                  <a:pt x="0" y="20"/>
                </a:lnTo>
                <a:lnTo>
                  <a:pt x="0" y="25"/>
                </a:lnTo>
                <a:lnTo>
                  <a:pt x="0" y="40"/>
                </a:lnTo>
                <a:lnTo>
                  <a:pt x="0" y="42"/>
                </a:lnTo>
                <a:lnTo>
                  <a:pt x="2" y="44"/>
                </a:lnTo>
                <a:lnTo>
                  <a:pt x="3" y="45"/>
                </a:lnTo>
                <a:lnTo>
                  <a:pt x="5" y="45"/>
                </a:lnTo>
                <a:lnTo>
                  <a:pt x="10" y="45"/>
                </a:lnTo>
                <a:lnTo>
                  <a:pt x="10" y="65"/>
                </a:lnTo>
                <a:lnTo>
                  <a:pt x="10" y="67"/>
                </a:lnTo>
                <a:lnTo>
                  <a:pt x="11" y="68"/>
                </a:lnTo>
                <a:lnTo>
                  <a:pt x="13" y="69"/>
                </a:lnTo>
                <a:lnTo>
                  <a:pt x="15" y="69"/>
                </a:lnTo>
                <a:lnTo>
                  <a:pt x="35" y="69"/>
                </a:lnTo>
                <a:lnTo>
                  <a:pt x="37" y="69"/>
                </a:lnTo>
                <a:lnTo>
                  <a:pt x="39" y="68"/>
                </a:lnTo>
                <a:lnTo>
                  <a:pt x="40" y="67"/>
                </a:lnTo>
                <a:lnTo>
                  <a:pt x="40" y="65"/>
                </a:lnTo>
                <a:lnTo>
                  <a:pt x="40" y="45"/>
                </a:lnTo>
                <a:lnTo>
                  <a:pt x="45" y="45"/>
                </a:lnTo>
                <a:lnTo>
                  <a:pt x="47" y="45"/>
                </a:lnTo>
                <a:lnTo>
                  <a:pt x="48" y="44"/>
                </a:lnTo>
                <a:lnTo>
                  <a:pt x="50" y="42"/>
                </a:lnTo>
                <a:lnTo>
                  <a:pt x="50" y="40"/>
                </a:lnTo>
                <a:lnTo>
                  <a:pt x="50" y="25"/>
                </a:lnTo>
                <a:lnTo>
                  <a:pt x="50" y="20"/>
                </a:lnTo>
                <a:lnTo>
                  <a:pt x="47" y="15"/>
                </a:lnTo>
                <a:lnTo>
                  <a:pt x="46" y="12"/>
                </a:lnTo>
                <a:lnTo>
                  <a:pt x="42" y="8"/>
                </a:lnTo>
                <a:lnTo>
                  <a:pt x="39" y="4"/>
                </a:lnTo>
                <a:lnTo>
                  <a:pt x="35" y="3"/>
                </a:lnTo>
                <a:lnTo>
                  <a:pt x="30" y="0"/>
                </a:lnTo>
                <a:lnTo>
                  <a:pt x="25" y="0"/>
                </a:lnTo>
                <a:close/>
                <a:moveTo>
                  <a:pt x="40" y="35"/>
                </a:moveTo>
                <a:lnTo>
                  <a:pt x="35" y="35"/>
                </a:lnTo>
                <a:lnTo>
                  <a:pt x="32" y="35"/>
                </a:lnTo>
                <a:lnTo>
                  <a:pt x="31" y="36"/>
                </a:lnTo>
                <a:lnTo>
                  <a:pt x="30" y="37"/>
                </a:lnTo>
                <a:lnTo>
                  <a:pt x="30" y="40"/>
                </a:lnTo>
                <a:lnTo>
                  <a:pt x="30" y="60"/>
                </a:lnTo>
                <a:lnTo>
                  <a:pt x="20" y="60"/>
                </a:lnTo>
                <a:lnTo>
                  <a:pt x="20" y="40"/>
                </a:lnTo>
                <a:lnTo>
                  <a:pt x="20" y="37"/>
                </a:lnTo>
                <a:lnTo>
                  <a:pt x="19" y="36"/>
                </a:lnTo>
                <a:lnTo>
                  <a:pt x="18" y="35"/>
                </a:lnTo>
                <a:lnTo>
                  <a:pt x="15" y="35"/>
                </a:lnTo>
                <a:lnTo>
                  <a:pt x="10" y="35"/>
                </a:lnTo>
                <a:lnTo>
                  <a:pt x="10" y="25"/>
                </a:lnTo>
                <a:lnTo>
                  <a:pt x="11" y="19"/>
                </a:lnTo>
                <a:lnTo>
                  <a:pt x="15" y="15"/>
                </a:lnTo>
                <a:lnTo>
                  <a:pt x="19" y="12"/>
                </a:lnTo>
                <a:lnTo>
                  <a:pt x="25" y="10"/>
                </a:lnTo>
                <a:lnTo>
                  <a:pt x="31" y="12"/>
                </a:lnTo>
                <a:lnTo>
                  <a:pt x="35" y="15"/>
                </a:lnTo>
                <a:lnTo>
                  <a:pt x="39" y="19"/>
                </a:lnTo>
                <a:lnTo>
                  <a:pt x="40" y="25"/>
                </a:lnTo>
                <a:lnTo>
                  <a:pt x="40" y="35"/>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337" name="Freeform 1103">
            <a:extLst>
              <a:ext uri="{FF2B5EF4-FFF2-40B4-BE49-F238E27FC236}">
                <a16:creationId xmlns:a16="http://schemas.microsoft.com/office/drawing/2014/main" id="{59FF09E2-677F-4587-A98A-A8B852BE98D3}"/>
              </a:ext>
            </a:extLst>
          </p:cNvPr>
          <p:cNvSpPr>
            <a:spLocks/>
          </p:cNvSpPr>
          <p:nvPr/>
        </p:nvSpPr>
        <p:spPr bwMode="auto">
          <a:xfrm>
            <a:off x="960967" y="5291667"/>
            <a:ext cx="23284" cy="16933"/>
          </a:xfrm>
          <a:custGeom>
            <a:avLst/>
            <a:gdLst>
              <a:gd name="T0" fmla="*/ 0 w 10"/>
              <a:gd name="T1" fmla="*/ 7027 h 10"/>
              <a:gd name="T2" fmla="*/ 0 w 10"/>
              <a:gd name="T3" fmla="*/ 7027 h 10"/>
              <a:gd name="T4" fmla="*/ 0 w 10"/>
              <a:gd name="T5" fmla="*/ 11242 h 10"/>
              <a:gd name="T6" fmla="*/ 1873 w 10"/>
              <a:gd name="T7" fmla="*/ 12648 h 10"/>
              <a:gd name="T8" fmla="*/ 3747 w 10"/>
              <a:gd name="T9" fmla="*/ 14053 h 10"/>
              <a:gd name="T10" fmla="*/ 9367 w 10"/>
              <a:gd name="T11" fmla="*/ 14053 h 10"/>
              <a:gd name="T12" fmla="*/ 9367 w 10"/>
              <a:gd name="T13" fmla="*/ 14053 h 10"/>
              <a:gd name="T14" fmla="*/ 13114 w 10"/>
              <a:gd name="T15" fmla="*/ 14053 h 10"/>
              <a:gd name="T16" fmla="*/ 14987 w 10"/>
              <a:gd name="T17" fmla="*/ 12648 h 10"/>
              <a:gd name="T18" fmla="*/ 18734 w 10"/>
              <a:gd name="T19" fmla="*/ 11242 h 10"/>
              <a:gd name="T20" fmla="*/ 18734 w 10"/>
              <a:gd name="T21" fmla="*/ 7027 h 10"/>
              <a:gd name="T22" fmla="*/ 18734 w 10"/>
              <a:gd name="T23" fmla="*/ 7027 h 10"/>
              <a:gd name="T24" fmla="*/ 18734 w 10"/>
              <a:gd name="T25" fmla="*/ 4216 h 10"/>
              <a:gd name="T26" fmla="*/ 14987 w 10"/>
              <a:gd name="T27" fmla="*/ 1405 h 10"/>
              <a:gd name="T28" fmla="*/ 13114 w 10"/>
              <a:gd name="T29" fmla="*/ 0 h 10"/>
              <a:gd name="T30" fmla="*/ 9367 w 10"/>
              <a:gd name="T31" fmla="*/ 0 h 10"/>
              <a:gd name="T32" fmla="*/ 9367 w 10"/>
              <a:gd name="T33" fmla="*/ 0 h 10"/>
              <a:gd name="T34" fmla="*/ 3747 w 10"/>
              <a:gd name="T35" fmla="*/ 0 h 10"/>
              <a:gd name="T36" fmla="*/ 1873 w 10"/>
              <a:gd name="T37" fmla="*/ 1405 h 10"/>
              <a:gd name="T38" fmla="*/ 0 w 10"/>
              <a:gd name="T39" fmla="*/ 4216 h 10"/>
              <a:gd name="T40" fmla="*/ 0 w 10"/>
              <a:gd name="T41" fmla="*/ 7027 h 10"/>
              <a:gd name="T42" fmla="*/ 0 w 10"/>
              <a:gd name="T43" fmla="*/ 7027 h 1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0" h="10">
                <a:moveTo>
                  <a:pt x="0" y="5"/>
                </a:moveTo>
                <a:lnTo>
                  <a:pt x="0" y="5"/>
                </a:lnTo>
                <a:lnTo>
                  <a:pt x="0" y="8"/>
                </a:lnTo>
                <a:lnTo>
                  <a:pt x="1" y="9"/>
                </a:lnTo>
                <a:lnTo>
                  <a:pt x="2" y="10"/>
                </a:lnTo>
                <a:lnTo>
                  <a:pt x="5" y="10"/>
                </a:lnTo>
                <a:lnTo>
                  <a:pt x="7" y="10"/>
                </a:lnTo>
                <a:lnTo>
                  <a:pt x="8" y="9"/>
                </a:lnTo>
                <a:lnTo>
                  <a:pt x="10" y="8"/>
                </a:lnTo>
                <a:lnTo>
                  <a:pt x="10" y="5"/>
                </a:lnTo>
                <a:lnTo>
                  <a:pt x="10" y="3"/>
                </a:lnTo>
                <a:lnTo>
                  <a:pt x="8" y="1"/>
                </a:lnTo>
                <a:lnTo>
                  <a:pt x="7" y="0"/>
                </a:lnTo>
                <a:lnTo>
                  <a:pt x="5" y="0"/>
                </a:lnTo>
                <a:lnTo>
                  <a:pt x="2" y="0"/>
                </a:lnTo>
                <a:lnTo>
                  <a:pt x="1" y="1"/>
                </a:lnTo>
                <a:lnTo>
                  <a:pt x="0" y="3"/>
                </a:lnTo>
                <a:lnTo>
                  <a:pt x="0" y="5"/>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338" name="Freeform 1104">
            <a:extLst>
              <a:ext uri="{FF2B5EF4-FFF2-40B4-BE49-F238E27FC236}">
                <a16:creationId xmlns:a16="http://schemas.microsoft.com/office/drawing/2014/main" id="{78D9D290-159A-41B2-8944-E2D4371DE75B}"/>
              </a:ext>
            </a:extLst>
          </p:cNvPr>
          <p:cNvSpPr>
            <a:spLocks/>
          </p:cNvSpPr>
          <p:nvPr/>
        </p:nvSpPr>
        <p:spPr bwMode="auto">
          <a:xfrm>
            <a:off x="797985" y="5291667"/>
            <a:ext cx="19049" cy="16933"/>
          </a:xfrm>
          <a:custGeom>
            <a:avLst/>
            <a:gdLst>
              <a:gd name="T0" fmla="*/ 0 w 10"/>
              <a:gd name="T1" fmla="*/ 7027 h 10"/>
              <a:gd name="T2" fmla="*/ 0 w 10"/>
              <a:gd name="T3" fmla="*/ 7027 h 10"/>
              <a:gd name="T4" fmla="*/ 0 w 10"/>
              <a:gd name="T5" fmla="*/ 11242 h 10"/>
              <a:gd name="T6" fmla="*/ 1405 w 10"/>
              <a:gd name="T7" fmla="*/ 12648 h 10"/>
              <a:gd name="T8" fmla="*/ 2811 w 10"/>
              <a:gd name="T9" fmla="*/ 14053 h 10"/>
              <a:gd name="T10" fmla="*/ 7027 w 10"/>
              <a:gd name="T11" fmla="*/ 14053 h 10"/>
              <a:gd name="T12" fmla="*/ 7027 w 10"/>
              <a:gd name="T13" fmla="*/ 14053 h 10"/>
              <a:gd name="T14" fmla="*/ 9837 w 10"/>
              <a:gd name="T15" fmla="*/ 14053 h 10"/>
              <a:gd name="T16" fmla="*/ 11242 w 10"/>
              <a:gd name="T17" fmla="*/ 12648 h 10"/>
              <a:gd name="T18" fmla="*/ 14053 w 10"/>
              <a:gd name="T19" fmla="*/ 11242 h 10"/>
              <a:gd name="T20" fmla="*/ 14053 w 10"/>
              <a:gd name="T21" fmla="*/ 7027 h 10"/>
              <a:gd name="T22" fmla="*/ 14053 w 10"/>
              <a:gd name="T23" fmla="*/ 7027 h 10"/>
              <a:gd name="T24" fmla="*/ 14053 w 10"/>
              <a:gd name="T25" fmla="*/ 4216 h 10"/>
              <a:gd name="T26" fmla="*/ 11242 w 10"/>
              <a:gd name="T27" fmla="*/ 1405 h 10"/>
              <a:gd name="T28" fmla="*/ 9837 w 10"/>
              <a:gd name="T29" fmla="*/ 0 h 10"/>
              <a:gd name="T30" fmla="*/ 7027 w 10"/>
              <a:gd name="T31" fmla="*/ 0 h 10"/>
              <a:gd name="T32" fmla="*/ 7027 w 10"/>
              <a:gd name="T33" fmla="*/ 0 h 10"/>
              <a:gd name="T34" fmla="*/ 2811 w 10"/>
              <a:gd name="T35" fmla="*/ 0 h 10"/>
              <a:gd name="T36" fmla="*/ 1405 w 10"/>
              <a:gd name="T37" fmla="*/ 1405 h 10"/>
              <a:gd name="T38" fmla="*/ 0 w 10"/>
              <a:gd name="T39" fmla="*/ 4216 h 10"/>
              <a:gd name="T40" fmla="*/ 0 w 10"/>
              <a:gd name="T41" fmla="*/ 7027 h 10"/>
              <a:gd name="T42" fmla="*/ 0 w 10"/>
              <a:gd name="T43" fmla="*/ 7027 h 1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0" h="10">
                <a:moveTo>
                  <a:pt x="0" y="5"/>
                </a:moveTo>
                <a:lnTo>
                  <a:pt x="0" y="5"/>
                </a:lnTo>
                <a:lnTo>
                  <a:pt x="0" y="8"/>
                </a:lnTo>
                <a:lnTo>
                  <a:pt x="1" y="9"/>
                </a:lnTo>
                <a:lnTo>
                  <a:pt x="2" y="10"/>
                </a:lnTo>
                <a:lnTo>
                  <a:pt x="5" y="10"/>
                </a:lnTo>
                <a:lnTo>
                  <a:pt x="7" y="10"/>
                </a:lnTo>
                <a:lnTo>
                  <a:pt x="8" y="9"/>
                </a:lnTo>
                <a:lnTo>
                  <a:pt x="10" y="8"/>
                </a:lnTo>
                <a:lnTo>
                  <a:pt x="10" y="5"/>
                </a:lnTo>
                <a:lnTo>
                  <a:pt x="10" y="3"/>
                </a:lnTo>
                <a:lnTo>
                  <a:pt x="8" y="1"/>
                </a:lnTo>
                <a:lnTo>
                  <a:pt x="7" y="0"/>
                </a:lnTo>
                <a:lnTo>
                  <a:pt x="5" y="0"/>
                </a:lnTo>
                <a:lnTo>
                  <a:pt x="2" y="0"/>
                </a:lnTo>
                <a:lnTo>
                  <a:pt x="1" y="1"/>
                </a:lnTo>
                <a:lnTo>
                  <a:pt x="0" y="3"/>
                </a:lnTo>
                <a:lnTo>
                  <a:pt x="0" y="5"/>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339" name="Freeform 1105">
            <a:extLst>
              <a:ext uri="{FF2B5EF4-FFF2-40B4-BE49-F238E27FC236}">
                <a16:creationId xmlns:a16="http://schemas.microsoft.com/office/drawing/2014/main" id="{58BE6964-BAE7-4957-8543-5B39F6381B3D}"/>
              </a:ext>
            </a:extLst>
          </p:cNvPr>
          <p:cNvSpPr>
            <a:spLocks noEditPoints="1"/>
          </p:cNvSpPr>
          <p:nvPr/>
        </p:nvSpPr>
        <p:spPr bwMode="auto">
          <a:xfrm>
            <a:off x="778934" y="5084234"/>
            <a:ext cx="218017" cy="224367"/>
          </a:xfrm>
          <a:custGeom>
            <a:avLst/>
            <a:gdLst>
              <a:gd name="T0" fmla="*/ 163928 w 106"/>
              <a:gd name="T1" fmla="*/ 112406 h 108"/>
              <a:gd name="T2" fmla="*/ 151556 w 106"/>
              <a:gd name="T3" fmla="*/ 74937 h 108"/>
              <a:gd name="T4" fmla="*/ 151556 w 106"/>
              <a:gd name="T5" fmla="*/ 7806 h 108"/>
              <a:gd name="T6" fmla="*/ 151556 w 106"/>
              <a:gd name="T7" fmla="*/ 7806 h 108"/>
              <a:gd name="T8" fmla="*/ 151556 w 106"/>
              <a:gd name="T9" fmla="*/ 3122 h 108"/>
              <a:gd name="T10" fmla="*/ 148463 w 106"/>
              <a:gd name="T11" fmla="*/ 1561 h 108"/>
              <a:gd name="T12" fmla="*/ 146917 w 106"/>
              <a:gd name="T13" fmla="*/ 0 h 108"/>
              <a:gd name="T14" fmla="*/ 143824 w 106"/>
              <a:gd name="T15" fmla="*/ 0 h 108"/>
              <a:gd name="T16" fmla="*/ 21651 w 106"/>
              <a:gd name="T17" fmla="*/ 0 h 108"/>
              <a:gd name="T18" fmla="*/ 21651 w 106"/>
              <a:gd name="T19" fmla="*/ 0 h 108"/>
              <a:gd name="T20" fmla="*/ 17011 w 106"/>
              <a:gd name="T21" fmla="*/ 0 h 108"/>
              <a:gd name="T22" fmla="*/ 15465 w 106"/>
              <a:gd name="T23" fmla="*/ 1561 h 108"/>
              <a:gd name="T24" fmla="*/ 13918 w 106"/>
              <a:gd name="T25" fmla="*/ 3122 h 108"/>
              <a:gd name="T26" fmla="*/ 13918 w 106"/>
              <a:gd name="T27" fmla="*/ 7806 h 108"/>
              <a:gd name="T28" fmla="*/ 13918 w 106"/>
              <a:gd name="T29" fmla="*/ 74937 h 108"/>
              <a:gd name="T30" fmla="*/ 0 w 106"/>
              <a:gd name="T31" fmla="*/ 112406 h 108"/>
              <a:gd name="T32" fmla="*/ 0 w 106"/>
              <a:gd name="T33" fmla="*/ 112406 h 108"/>
              <a:gd name="T34" fmla="*/ 0 w 106"/>
              <a:gd name="T35" fmla="*/ 118651 h 108"/>
              <a:gd name="T36" fmla="*/ 1546 w 106"/>
              <a:gd name="T37" fmla="*/ 124896 h 108"/>
              <a:gd name="T38" fmla="*/ 1546 w 106"/>
              <a:gd name="T39" fmla="*/ 124896 h 108"/>
              <a:gd name="T40" fmla="*/ 7732 w 106"/>
              <a:gd name="T41" fmla="*/ 128018 h 108"/>
              <a:gd name="T42" fmla="*/ 13918 w 106"/>
              <a:gd name="T43" fmla="*/ 129579 h 108"/>
              <a:gd name="T44" fmla="*/ 74232 w 106"/>
              <a:gd name="T45" fmla="*/ 129579 h 108"/>
              <a:gd name="T46" fmla="*/ 74232 w 106"/>
              <a:gd name="T47" fmla="*/ 152997 h 108"/>
              <a:gd name="T48" fmla="*/ 37116 w 106"/>
              <a:gd name="T49" fmla="*/ 152997 h 108"/>
              <a:gd name="T50" fmla="*/ 37116 w 106"/>
              <a:gd name="T51" fmla="*/ 168609 h 108"/>
              <a:gd name="T52" fmla="*/ 128359 w 106"/>
              <a:gd name="T53" fmla="*/ 168609 h 108"/>
              <a:gd name="T54" fmla="*/ 128359 w 106"/>
              <a:gd name="T55" fmla="*/ 152997 h 108"/>
              <a:gd name="T56" fmla="*/ 89696 w 106"/>
              <a:gd name="T57" fmla="*/ 152997 h 108"/>
              <a:gd name="T58" fmla="*/ 89696 w 106"/>
              <a:gd name="T59" fmla="*/ 129579 h 108"/>
              <a:gd name="T60" fmla="*/ 151556 w 106"/>
              <a:gd name="T61" fmla="*/ 129579 h 108"/>
              <a:gd name="T62" fmla="*/ 151556 w 106"/>
              <a:gd name="T63" fmla="*/ 129579 h 108"/>
              <a:gd name="T64" fmla="*/ 156196 w 106"/>
              <a:gd name="T65" fmla="*/ 128018 h 108"/>
              <a:gd name="T66" fmla="*/ 162382 w 106"/>
              <a:gd name="T67" fmla="*/ 124896 h 108"/>
              <a:gd name="T68" fmla="*/ 162382 w 106"/>
              <a:gd name="T69" fmla="*/ 124896 h 108"/>
              <a:gd name="T70" fmla="*/ 163928 w 106"/>
              <a:gd name="T71" fmla="*/ 118651 h 108"/>
              <a:gd name="T72" fmla="*/ 163928 w 106"/>
              <a:gd name="T73" fmla="*/ 112406 h 108"/>
              <a:gd name="T74" fmla="*/ 163928 w 106"/>
              <a:gd name="T75" fmla="*/ 112406 h 108"/>
              <a:gd name="T76" fmla="*/ 136091 w 106"/>
              <a:gd name="T77" fmla="*/ 14051 h 108"/>
              <a:gd name="T78" fmla="*/ 136091 w 106"/>
              <a:gd name="T79" fmla="*/ 68693 h 108"/>
              <a:gd name="T80" fmla="*/ 29383 w 106"/>
              <a:gd name="T81" fmla="*/ 68693 h 108"/>
              <a:gd name="T82" fmla="*/ 29383 w 106"/>
              <a:gd name="T83" fmla="*/ 14051 h 108"/>
              <a:gd name="T84" fmla="*/ 136091 w 106"/>
              <a:gd name="T85" fmla="*/ 14051 h 108"/>
              <a:gd name="T86" fmla="*/ 17011 w 106"/>
              <a:gd name="T87" fmla="*/ 115528 h 108"/>
              <a:gd name="T88" fmla="*/ 26290 w 106"/>
              <a:gd name="T89" fmla="*/ 84305 h 108"/>
              <a:gd name="T90" fmla="*/ 137638 w 106"/>
              <a:gd name="T91" fmla="*/ 84305 h 108"/>
              <a:gd name="T92" fmla="*/ 146917 w 106"/>
              <a:gd name="T93" fmla="*/ 115528 h 108"/>
              <a:gd name="T94" fmla="*/ 17011 w 106"/>
              <a:gd name="T95" fmla="*/ 115528 h 10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106" h="108">
                <a:moveTo>
                  <a:pt x="106" y="72"/>
                </a:moveTo>
                <a:lnTo>
                  <a:pt x="98" y="48"/>
                </a:lnTo>
                <a:lnTo>
                  <a:pt x="98" y="5"/>
                </a:lnTo>
                <a:lnTo>
                  <a:pt x="98" y="2"/>
                </a:lnTo>
                <a:lnTo>
                  <a:pt x="96" y="1"/>
                </a:lnTo>
                <a:lnTo>
                  <a:pt x="95" y="0"/>
                </a:lnTo>
                <a:lnTo>
                  <a:pt x="93" y="0"/>
                </a:lnTo>
                <a:lnTo>
                  <a:pt x="14" y="0"/>
                </a:lnTo>
                <a:lnTo>
                  <a:pt x="11" y="0"/>
                </a:lnTo>
                <a:lnTo>
                  <a:pt x="10" y="1"/>
                </a:lnTo>
                <a:lnTo>
                  <a:pt x="9" y="2"/>
                </a:lnTo>
                <a:lnTo>
                  <a:pt x="9" y="5"/>
                </a:lnTo>
                <a:lnTo>
                  <a:pt x="9" y="48"/>
                </a:lnTo>
                <a:lnTo>
                  <a:pt x="0" y="72"/>
                </a:lnTo>
                <a:lnTo>
                  <a:pt x="0" y="76"/>
                </a:lnTo>
                <a:lnTo>
                  <a:pt x="1" y="80"/>
                </a:lnTo>
                <a:lnTo>
                  <a:pt x="5" y="82"/>
                </a:lnTo>
                <a:lnTo>
                  <a:pt x="9" y="83"/>
                </a:lnTo>
                <a:lnTo>
                  <a:pt x="48" y="83"/>
                </a:lnTo>
                <a:lnTo>
                  <a:pt x="48" y="98"/>
                </a:lnTo>
                <a:lnTo>
                  <a:pt x="24" y="98"/>
                </a:lnTo>
                <a:lnTo>
                  <a:pt x="24" y="108"/>
                </a:lnTo>
                <a:lnTo>
                  <a:pt x="83" y="108"/>
                </a:lnTo>
                <a:lnTo>
                  <a:pt x="83" y="98"/>
                </a:lnTo>
                <a:lnTo>
                  <a:pt x="58" y="98"/>
                </a:lnTo>
                <a:lnTo>
                  <a:pt x="58" y="83"/>
                </a:lnTo>
                <a:lnTo>
                  <a:pt x="98" y="83"/>
                </a:lnTo>
                <a:lnTo>
                  <a:pt x="101" y="82"/>
                </a:lnTo>
                <a:lnTo>
                  <a:pt x="105" y="80"/>
                </a:lnTo>
                <a:lnTo>
                  <a:pt x="106" y="76"/>
                </a:lnTo>
                <a:lnTo>
                  <a:pt x="106" y="72"/>
                </a:lnTo>
                <a:close/>
                <a:moveTo>
                  <a:pt x="88" y="9"/>
                </a:moveTo>
                <a:lnTo>
                  <a:pt x="88" y="44"/>
                </a:lnTo>
                <a:lnTo>
                  <a:pt x="19" y="44"/>
                </a:lnTo>
                <a:lnTo>
                  <a:pt x="19" y="9"/>
                </a:lnTo>
                <a:lnTo>
                  <a:pt x="88" y="9"/>
                </a:lnTo>
                <a:close/>
                <a:moveTo>
                  <a:pt x="11" y="74"/>
                </a:moveTo>
                <a:lnTo>
                  <a:pt x="17" y="54"/>
                </a:lnTo>
                <a:lnTo>
                  <a:pt x="89" y="54"/>
                </a:lnTo>
                <a:lnTo>
                  <a:pt x="95" y="74"/>
                </a:lnTo>
                <a:lnTo>
                  <a:pt x="11" y="74"/>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340" name="Rectangle 1106">
            <a:extLst>
              <a:ext uri="{FF2B5EF4-FFF2-40B4-BE49-F238E27FC236}">
                <a16:creationId xmlns:a16="http://schemas.microsoft.com/office/drawing/2014/main" id="{E070EFBE-FF6C-497E-B620-9CEFCCD070A6}"/>
              </a:ext>
            </a:extLst>
          </p:cNvPr>
          <p:cNvSpPr>
            <a:spLocks noChangeArrowheads="1"/>
          </p:cNvSpPr>
          <p:nvPr/>
        </p:nvSpPr>
        <p:spPr bwMode="auto">
          <a:xfrm>
            <a:off x="865718" y="5209118"/>
            <a:ext cx="44449" cy="19049"/>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Karla"/>
              </a:defRPr>
            </a:lvl1pPr>
            <a:lvl2pPr marL="742950" indent="-285750">
              <a:defRPr>
                <a:solidFill>
                  <a:schemeClr val="tx1"/>
                </a:solidFill>
                <a:latin typeface="Karla"/>
              </a:defRPr>
            </a:lvl2pPr>
            <a:lvl3pPr marL="1143000" indent="-228600">
              <a:defRPr>
                <a:solidFill>
                  <a:schemeClr val="tx1"/>
                </a:solidFill>
                <a:latin typeface="Karla"/>
              </a:defRPr>
            </a:lvl3pPr>
            <a:lvl4pPr marL="1600200" indent="-228600">
              <a:defRPr>
                <a:solidFill>
                  <a:schemeClr val="tx1"/>
                </a:solidFill>
                <a:latin typeface="Karla"/>
              </a:defRPr>
            </a:lvl4pPr>
            <a:lvl5pPr marL="2057400" indent="-228600">
              <a:defRPr>
                <a:solidFill>
                  <a:schemeClr val="tx1"/>
                </a:solidFill>
                <a:latin typeface="Karla"/>
              </a:defRPr>
            </a:lvl5pPr>
            <a:lvl6pPr marL="2514600" indent="-228600" defTabSz="457200" fontAlgn="base">
              <a:spcBef>
                <a:spcPct val="0"/>
              </a:spcBef>
              <a:spcAft>
                <a:spcPct val="0"/>
              </a:spcAft>
              <a:defRPr>
                <a:solidFill>
                  <a:schemeClr val="tx1"/>
                </a:solidFill>
                <a:latin typeface="Karla"/>
              </a:defRPr>
            </a:lvl6pPr>
            <a:lvl7pPr marL="2971800" indent="-228600" defTabSz="457200" fontAlgn="base">
              <a:spcBef>
                <a:spcPct val="0"/>
              </a:spcBef>
              <a:spcAft>
                <a:spcPct val="0"/>
              </a:spcAft>
              <a:defRPr>
                <a:solidFill>
                  <a:schemeClr val="tx1"/>
                </a:solidFill>
                <a:latin typeface="Karla"/>
              </a:defRPr>
            </a:lvl7pPr>
            <a:lvl8pPr marL="3429000" indent="-228600" defTabSz="457200" fontAlgn="base">
              <a:spcBef>
                <a:spcPct val="0"/>
              </a:spcBef>
              <a:spcAft>
                <a:spcPct val="0"/>
              </a:spcAft>
              <a:defRPr>
                <a:solidFill>
                  <a:schemeClr val="tx1"/>
                </a:solidFill>
                <a:latin typeface="Karla"/>
              </a:defRPr>
            </a:lvl8pPr>
            <a:lvl9pPr marL="3886200" indent="-228600" defTabSz="457200" fontAlgn="base">
              <a:spcBef>
                <a:spcPct val="0"/>
              </a:spcBef>
              <a:spcAft>
                <a:spcPct val="0"/>
              </a:spcAft>
              <a:defRPr>
                <a:solidFill>
                  <a:schemeClr val="tx1"/>
                </a:solidFill>
                <a:latin typeface="Karla"/>
              </a:defRPr>
            </a:lvl9pPr>
          </a:lstStyle>
          <a:p>
            <a:pPr eaLnBrk="1" hangingPunct="1"/>
            <a:endParaRPr lang="en-US" altLang="en-US" sz="2400" dirty="0">
              <a:latin typeface="Montserrat Light" panose="00000400000000000000" pitchFamily="2" charset="0"/>
            </a:endParaRPr>
          </a:p>
        </p:txBody>
      </p:sp>
      <p:sp>
        <p:nvSpPr>
          <p:cNvPr id="341" name="Freeform 1107">
            <a:extLst>
              <a:ext uri="{FF2B5EF4-FFF2-40B4-BE49-F238E27FC236}">
                <a16:creationId xmlns:a16="http://schemas.microsoft.com/office/drawing/2014/main" id="{AF2AE6EE-57EE-4DD3-970E-5540ECD3DF09}"/>
              </a:ext>
            </a:extLst>
          </p:cNvPr>
          <p:cNvSpPr>
            <a:spLocks/>
          </p:cNvSpPr>
          <p:nvPr/>
        </p:nvSpPr>
        <p:spPr bwMode="auto">
          <a:xfrm>
            <a:off x="2846918" y="4734984"/>
            <a:ext cx="29633" cy="31749"/>
          </a:xfrm>
          <a:custGeom>
            <a:avLst/>
            <a:gdLst>
              <a:gd name="T0" fmla="*/ 23419 w 15"/>
              <a:gd name="T1" fmla="*/ 10929 h 15"/>
              <a:gd name="T2" fmla="*/ 23419 w 15"/>
              <a:gd name="T3" fmla="*/ 10929 h 15"/>
              <a:gd name="T4" fmla="*/ 23419 w 15"/>
              <a:gd name="T5" fmla="*/ 15613 h 15"/>
              <a:gd name="T6" fmla="*/ 18735 w 15"/>
              <a:gd name="T7" fmla="*/ 18735 h 15"/>
              <a:gd name="T8" fmla="*/ 15613 w 15"/>
              <a:gd name="T9" fmla="*/ 23419 h 15"/>
              <a:gd name="T10" fmla="*/ 10929 w 15"/>
              <a:gd name="T11" fmla="*/ 23419 h 15"/>
              <a:gd name="T12" fmla="*/ 10929 w 15"/>
              <a:gd name="T13" fmla="*/ 23419 h 15"/>
              <a:gd name="T14" fmla="*/ 7806 w 15"/>
              <a:gd name="T15" fmla="*/ 23419 h 15"/>
              <a:gd name="T16" fmla="*/ 3123 w 15"/>
              <a:gd name="T17" fmla="*/ 18735 h 15"/>
              <a:gd name="T18" fmla="*/ 0 w 15"/>
              <a:gd name="T19" fmla="*/ 15613 h 15"/>
              <a:gd name="T20" fmla="*/ 0 w 15"/>
              <a:gd name="T21" fmla="*/ 10929 h 15"/>
              <a:gd name="T22" fmla="*/ 0 w 15"/>
              <a:gd name="T23" fmla="*/ 10929 h 15"/>
              <a:gd name="T24" fmla="*/ 0 w 15"/>
              <a:gd name="T25" fmla="*/ 7806 h 15"/>
              <a:gd name="T26" fmla="*/ 3123 w 15"/>
              <a:gd name="T27" fmla="*/ 3123 h 15"/>
              <a:gd name="T28" fmla="*/ 7806 w 15"/>
              <a:gd name="T29" fmla="*/ 0 h 15"/>
              <a:gd name="T30" fmla="*/ 10929 w 15"/>
              <a:gd name="T31" fmla="*/ 0 h 15"/>
              <a:gd name="T32" fmla="*/ 10929 w 15"/>
              <a:gd name="T33" fmla="*/ 0 h 15"/>
              <a:gd name="T34" fmla="*/ 15613 w 15"/>
              <a:gd name="T35" fmla="*/ 0 h 15"/>
              <a:gd name="T36" fmla="*/ 18735 w 15"/>
              <a:gd name="T37" fmla="*/ 3123 h 15"/>
              <a:gd name="T38" fmla="*/ 23419 w 15"/>
              <a:gd name="T39" fmla="*/ 7806 h 15"/>
              <a:gd name="T40" fmla="*/ 23419 w 15"/>
              <a:gd name="T41" fmla="*/ 10929 h 15"/>
              <a:gd name="T42" fmla="*/ 23419 w 15"/>
              <a:gd name="T43" fmla="*/ 10929 h 1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5" h="15">
                <a:moveTo>
                  <a:pt x="15" y="7"/>
                </a:moveTo>
                <a:lnTo>
                  <a:pt x="15" y="7"/>
                </a:lnTo>
                <a:lnTo>
                  <a:pt x="15" y="10"/>
                </a:lnTo>
                <a:lnTo>
                  <a:pt x="12" y="12"/>
                </a:lnTo>
                <a:lnTo>
                  <a:pt x="10" y="15"/>
                </a:lnTo>
                <a:lnTo>
                  <a:pt x="7" y="15"/>
                </a:lnTo>
                <a:lnTo>
                  <a:pt x="5" y="15"/>
                </a:lnTo>
                <a:lnTo>
                  <a:pt x="2" y="12"/>
                </a:lnTo>
                <a:lnTo>
                  <a:pt x="0" y="10"/>
                </a:lnTo>
                <a:lnTo>
                  <a:pt x="0" y="7"/>
                </a:lnTo>
                <a:lnTo>
                  <a:pt x="0" y="5"/>
                </a:lnTo>
                <a:lnTo>
                  <a:pt x="2" y="2"/>
                </a:lnTo>
                <a:lnTo>
                  <a:pt x="5" y="0"/>
                </a:lnTo>
                <a:lnTo>
                  <a:pt x="7" y="0"/>
                </a:lnTo>
                <a:lnTo>
                  <a:pt x="10" y="0"/>
                </a:lnTo>
                <a:lnTo>
                  <a:pt x="12" y="2"/>
                </a:lnTo>
                <a:lnTo>
                  <a:pt x="15" y="5"/>
                </a:lnTo>
                <a:lnTo>
                  <a:pt x="15" y="7"/>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342" name="Freeform 1108">
            <a:extLst>
              <a:ext uri="{FF2B5EF4-FFF2-40B4-BE49-F238E27FC236}">
                <a16:creationId xmlns:a16="http://schemas.microsoft.com/office/drawing/2014/main" id="{65A2F6DA-FF3C-47BA-96ED-638743A90CF7}"/>
              </a:ext>
            </a:extLst>
          </p:cNvPr>
          <p:cNvSpPr>
            <a:spLocks noEditPoints="1"/>
          </p:cNvSpPr>
          <p:nvPr/>
        </p:nvSpPr>
        <p:spPr bwMode="auto">
          <a:xfrm>
            <a:off x="2789767" y="4603751"/>
            <a:ext cx="143933" cy="198967"/>
          </a:xfrm>
          <a:custGeom>
            <a:avLst/>
            <a:gdLst>
              <a:gd name="T0" fmla="*/ 92112 w 69"/>
              <a:gd name="T1" fmla="*/ 36704 h 98"/>
              <a:gd name="T2" fmla="*/ 92112 w 69"/>
              <a:gd name="T3" fmla="*/ 30587 h 98"/>
              <a:gd name="T4" fmla="*/ 85867 w 69"/>
              <a:gd name="T5" fmla="*/ 16823 h 98"/>
              <a:gd name="T6" fmla="*/ 74938 w 69"/>
              <a:gd name="T7" fmla="*/ 6117 h 98"/>
              <a:gd name="T8" fmla="*/ 60887 w 69"/>
              <a:gd name="T9" fmla="*/ 0 h 98"/>
              <a:gd name="T10" fmla="*/ 53081 w 69"/>
              <a:gd name="T11" fmla="*/ 0 h 98"/>
              <a:gd name="T12" fmla="*/ 37469 w 69"/>
              <a:gd name="T13" fmla="*/ 3059 h 98"/>
              <a:gd name="T14" fmla="*/ 26541 w 69"/>
              <a:gd name="T15" fmla="*/ 10705 h 98"/>
              <a:gd name="T16" fmla="*/ 18735 w 69"/>
              <a:gd name="T17" fmla="*/ 22940 h 98"/>
              <a:gd name="T18" fmla="*/ 15612 w 69"/>
              <a:gd name="T19" fmla="*/ 36704 h 98"/>
              <a:gd name="T20" fmla="*/ 15612 w 69"/>
              <a:gd name="T21" fmla="*/ 67291 h 98"/>
              <a:gd name="T22" fmla="*/ 3122 w 69"/>
              <a:gd name="T23" fmla="*/ 71879 h 98"/>
              <a:gd name="T24" fmla="*/ 0 w 69"/>
              <a:gd name="T25" fmla="*/ 82584 h 98"/>
              <a:gd name="T26" fmla="*/ 0 w 69"/>
              <a:gd name="T27" fmla="*/ 136111 h 98"/>
              <a:gd name="T28" fmla="*/ 3122 w 69"/>
              <a:gd name="T29" fmla="*/ 146816 h 98"/>
              <a:gd name="T30" fmla="*/ 15612 w 69"/>
              <a:gd name="T31" fmla="*/ 149875 h 98"/>
              <a:gd name="T32" fmla="*/ 92112 w 69"/>
              <a:gd name="T33" fmla="*/ 149875 h 98"/>
              <a:gd name="T34" fmla="*/ 103040 w 69"/>
              <a:gd name="T35" fmla="*/ 146816 h 98"/>
              <a:gd name="T36" fmla="*/ 107724 w 69"/>
              <a:gd name="T37" fmla="*/ 136111 h 98"/>
              <a:gd name="T38" fmla="*/ 107724 w 69"/>
              <a:gd name="T39" fmla="*/ 82584 h 98"/>
              <a:gd name="T40" fmla="*/ 103040 w 69"/>
              <a:gd name="T41" fmla="*/ 71879 h 98"/>
              <a:gd name="T42" fmla="*/ 92112 w 69"/>
              <a:gd name="T43" fmla="*/ 67291 h 98"/>
              <a:gd name="T44" fmla="*/ 31224 w 69"/>
              <a:gd name="T45" fmla="*/ 36704 h 98"/>
              <a:gd name="T46" fmla="*/ 32786 w 69"/>
              <a:gd name="T47" fmla="*/ 27528 h 98"/>
              <a:gd name="T48" fmla="*/ 43714 w 69"/>
              <a:gd name="T49" fmla="*/ 16823 h 98"/>
              <a:gd name="T50" fmla="*/ 53081 w 69"/>
              <a:gd name="T51" fmla="*/ 15293 h 98"/>
              <a:gd name="T52" fmla="*/ 68694 w 69"/>
              <a:gd name="T53" fmla="*/ 22940 h 98"/>
              <a:gd name="T54" fmla="*/ 76500 w 69"/>
              <a:gd name="T55" fmla="*/ 36704 h 98"/>
              <a:gd name="T56" fmla="*/ 31224 w 69"/>
              <a:gd name="T57" fmla="*/ 67291 h 98"/>
              <a:gd name="T58" fmla="*/ 15612 w 69"/>
              <a:gd name="T59" fmla="*/ 136111 h 98"/>
              <a:gd name="T60" fmla="*/ 92112 w 69"/>
              <a:gd name="T61" fmla="*/ 82584 h 98"/>
              <a:gd name="T62" fmla="*/ 15612 w 69"/>
              <a:gd name="T63" fmla="*/ 136111 h 9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69" h="98">
                <a:moveTo>
                  <a:pt x="59" y="44"/>
                </a:moveTo>
                <a:lnTo>
                  <a:pt x="59" y="24"/>
                </a:lnTo>
                <a:lnTo>
                  <a:pt x="59" y="20"/>
                </a:lnTo>
                <a:lnTo>
                  <a:pt x="57" y="15"/>
                </a:lnTo>
                <a:lnTo>
                  <a:pt x="55" y="11"/>
                </a:lnTo>
                <a:lnTo>
                  <a:pt x="52" y="7"/>
                </a:lnTo>
                <a:lnTo>
                  <a:pt x="48" y="4"/>
                </a:lnTo>
                <a:lnTo>
                  <a:pt x="44" y="2"/>
                </a:lnTo>
                <a:lnTo>
                  <a:pt x="39" y="0"/>
                </a:lnTo>
                <a:lnTo>
                  <a:pt x="34" y="0"/>
                </a:lnTo>
                <a:lnTo>
                  <a:pt x="29" y="0"/>
                </a:lnTo>
                <a:lnTo>
                  <a:pt x="24" y="2"/>
                </a:lnTo>
                <a:lnTo>
                  <a:pt x="21" y="4"/>
                </a:lnTo>
                <a:lnTo>
                  <a:pt x="17" y="7"/>
                </a:lnTo>
                <a:lnTo>
                  <a:pt x="13" y="11"/>
                </a:lnTo>
                <a:lnTo>
                  <a:pt x="12" y="15"/>
                </a:lnTo>
                <a:lnTo>
                  <a:pt x="10" y="20"/>
                </a:lnTo>
                <a:lnTo>
                  <a:pt x="10" y="24"/>
                </a:lnTo>
                <a:lnTo>
                  <a:pt x="10" y="44"/>
                </a:lnTo>
                <a:lnTo>
                  <a:pt x="6" y="45"/>
                </a:lnTo>
                <a:lnTo>
                  <a:pt x="2" y="47"/>
                </a:lnTo>
                <a:lnTo>
                  <a:pt x="1" y="50"/>
                </a:lnTo>
                <a:lnTo>
                  <a:pt x="0" y="54"/>
                </a:lnTo>
                <a:lnTo>
                  <a:pt x="0" y="89"/>
                </a:lnTo>
                <a:lnTo>
                  <a:pt x="1" y="92"/>
                </a:lnTo>
                <a:lnTo>
                  <a:pt x="2" y="96"/>
                </a:lnTo>
                <a:lnTo>
                  <a:pt x="6" y="97"/>
                </a:lnTo>
                <a:lnTo>
                  <a:pt x="10" y="98"/>
                </a:lnTo>
                <a:lnTo>
                  <a:pt x="59" y="98"/>
                </a:lnTo>
                <a:lnTo>
                  <a:pt x="63" y="97"/>
                </a:lnTo>
                <a:lnTo>
                  <a:pt x="66" y="96"/>
                </a:lnTo>
                <a:lnTo>
                  <a:pt x="68" y="92"/>
                </a:lnTo>
                <a:lnTo>
                  <a:pt x="69" y="89"/>
                </a:lnTo>
                <a:lnTo>
                  <a:pt x="69" y="54"/>
                </a:lnTo>
                <a:lnTo>
                  <a:pt x="68" y="50"/>
                </a:lnTo>
                <a:lnTo>
                  <a:pt x="66" y="47"/>
                </a:lnTo>
                <a:lnTo>
                  <a:pt x="63" y="45"/>
                </a:lnTo>
                <a:lnTo>
                  <a:pt x="59" y="44"/>
                </a:lnTo>
                <a:close/>
                <a:moveTo>
                  <a:pt x="20" y="24"/>
                </a:moveTo>
                <a:lnTo>
                  <a:pt x="20" y="24"/>
                </a:lnTo>
                <a:lnTo>
                  <a:pt x="21" y="18"/>
                </a:lnTo>
                <a:lnTo>
                  <a:pt x="24" y="15"/>
                </a:lnTo>
                <a:lnTo>
                  <a:pt x="28" y="11"/>
                </a:lnTo>
                <a:lnTo>
                  <a:pt x="34" y="10"/>
                </a:lnTo>
                <a:lnTo>
                  <a:pt x="41" y="11"/>
                </a:lnTo>
                <a:lnTo>
                  <a:pt x="44" y="15"/>
                </a:lnTo>
                <a:lnTo>
                  <a:pt x="48" y="18"/>
                </a:lnTo>
                <a:lnTo>
                  <a:pt x="49" y="24"/>
                </a:lnTo>
                <a:lnTo>
                  <a:pt x="49" y="44"/>
                </a:lnTo>
                <a:lnTo>
                  <a:pt x="20" y="44"/>
                </a:lnTo>
                <a:lnTo>
                  <a:pt x="20" y="24"/>
                </a:lnTo>
                <a:close/>
                <a:moveTo>
                  <a:pt x="10" y="89"/>
                </a:moveTo>
                <a:lnTo>
                  <a:pt x="10" y="54"/>
                </a:lnTo>
                <a:lnTo>
                  <a:pt x="59" y="54"/>
                </a:lnTo>
                <a:lnTo>
                  <a:pt x="59" y="89"/>
                </a:lnTo>
                <a:lnTo>
                  <a:pt x="10" y="8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343" name="Freeform 1109">
            <a:extLst>
              <a:ext uri="{FF2B5EF4-FFF2-40B4-BE49-F238E27FC236}">
                <a16:creationId xmlns:a16="http://schemas.microsoft.com/office/drawing/2014/main" id="{9D0DAC40-C083-44D5-9613-3108FB09491D}"/>
              </a:ext>
            </a:extLst>
          </p:cNvPr>
          <p:cNvSpPr>
            <a:spLocks noEditPoints="1"/>
          </p:cNvSpPr>
          <p:nvPr/>
        </p:nvSpPr>
        <p:spPr bwMode="auto">
          <a:xfrm>
            <a:off x="3282951" y="4603751"/>
            <a:ext cx="143933" cy="198967"/>
          </a:xfrm>
          <a:custGeom>
            <a:avLst/>
            <a:gdLst>
              <a:gd name="T0" fmla="*/ 29663 w 69"/>
              <a:gd name="T1" fmla="*/ 67291 h 98"/>
              <a:gd name="T2" fmla="*/ 29663 w 69"/>
              <a:gd name="T3" fmla="*/ 36704 h 98"/>
              <a:gd name="T4" fmla="*/ 37469 w 69"/>
              <a:gd name="T5" fmla="*/ 22940 h 98"/>
              <a:gd name="T6" fmla="*/ 53081 w 69"/>
              <a:gd name="T7" fmla="*/ 15293 h 98"/>
              <a:gd name="T8" fmla="*/ 62449 w 69"/>
              <a:gd name="T9" fmla="*/ 16823 h 98"/>
              <a:gd name="T10" fmla="*/ 74938 w 69"/>
              <a:gd name="T11" fmla="*/ 27528 h 98"/>
              <a:gd name="T12" fmla="*/ 76500 w 69"/>
              <a:gd name="T13" fmla="*/ 44351 h 98"/>
              <a:gd name="T14" fmla="*/ 92112 w 69"/>
              <a:gd name="T15" fmla="*/ 36704 h 98"/>
              <a:gd name="T16" fmla="*/ 92112 w 69"/>
              <a:gd name="T17" fmla="*/ 30587 h 98"/>
              <a:gd name="T18" fmla="*/ 85867 w 69"/>
              <a:gd name="T19" fmla="*/ 16823 h 98"/>
              <a:gd name="T20" fmla="*/ 74938 w 69"/>
              <a:gd name="T21" fmla="*/ 6117 h 98"/>
              <a:gd name="T22" fmla="*/ 60887 w 69"/>
              <a:gd name="T23" fmla="*/ 0 h 98"/>
              <a:gd name="T24" fmla="*/ 53081 w 69"/>
              <a:gd name="T25" fmla="*/ 0 h 98"/>
              <a:gd name="T26" fmla="*/ 37469 w 69"/>
              <a:gd name="T27" fmla="*/ 3059 h 98"/>
              <a:gd name="T28" fmla="*/ 26541 w 69"/>
              <a:gd name="T29" fmla="*/ 10705 h 98"/>
              <a:gd name="T30" fmla="*/ 18735 w 69"/>
              <a:gd name="T31" fmla="*/ 22940 h 98"/>
              <a:gd name="T32" fmla="*/ 14051 w 69"/>
              <a:gd name="T33" fmla="*/ 36704 h 98"/>
              <a:gd name="T34" fmla="*/ 14051 w 69"/>
              <a:gd name="T35" fmla="*/ 67291 h 98"/>
              <a:gd name="T36" fmla="*/ 3122 w 69"/>
              <a:gd name="T37" fmla="*/ 71879 h 98"/>
              <a:gd name="T38" fmla="*/ 0 w 69"/>
              <a:gd name="T39" fmla="*/ 82584 h 98"/>
              <a:gd name="T40" fmla="*/ 0 w 69"/>
              <a:gd name="T41" fmla="*/ 136111 h 98"/>
              <a:gd name="T42" fmla="*/ 3122 w 69"/>
              <a:gd name="T43" fmla="*/ 146816 h 98"/>
              <a:gd name="T44" fmla="*/ 14051 w 69"/>
              <a:gd name="T45" fmla="*/ 149875 h 98"/>
              <a:gd name="T46" fmla="*/ 92112 w 69"/>
              <a:gd name="T47" fmla="*/ 149875 h 98"/>
              <a:gd name="T48" fmla="*/ 103040 w 69"/>
              <a:gd name="T49" fmla="*/ 146816 h 98"/>
              <a:gd name="T50" fmla="*/ 107724 w 69"/>
              <a:gd name="T51" fmla="*/ 136111 h 98"/>
              <a:gd name="T52" fmla="*/ 107724 w 69"/>
              <a:gd name="T53" fmla="*/ 82584 h 98"/>
              <a:gd name="T54" fmla="*/ 103040 w 69"/>
              <a:gd name="T55" fmla="*/ 71879 h 98"/>
              <a:gd name="T56" fmla="*/ 92112 w 69"/>
              <a:gd name="T57" fmla="*/ 67291 h 98"/>
              <a:gd name="T58" fmla="*/ 14051 w 69"/>
              <a:gd name="T59" fmla="*/ 136111 h 98"/>
              <a:gd name="T60" fmla="*/ 92112 w 69"/>
              <a:gd name="T61" fmla="*/ 82584 h 98"/>
              <a:gd name="T62" fmla="*/ 14051 w 69"/>
              <a:gd name="T63" fmla="*/ 136111 h 9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69" h="98">
                <a:moveTo>
                  <a:pt x="59" y="44"/>
                </a:moveTo>
                <a:lnTo>
                  <a:pt x="19" y="44"/>
                </a:lnTo>
                <a:lnTo>
                  <a:pt x="19" y="24"/>
                </a:lnTo>
                <a:lnTo>
                  <a:pt x="21" y="18"/>
                </a:lnTo>
                <a:lnTo>
                  <a:pt x="24" y="15"/>
                </a:lnTo>
                <a:lnTo>
                  <a:pt x="28" y="11"/>
                </a:lnTo>
                <a:lnTo>
                  <a:pt x="34" y="10"/>
                </a:lnTo>
                <a:lnTo>
                  <a:pt x="40" y="11"/>
                </a:lnTo>
                <a:lnTo>
                  <a:pt x="44" y="15"/>
                </a:lnTo>
                <a:lnTo>
                  <a:pt x="48" y="18"/>
                </a:lnTo>
                <a:lnTo>
                  <a:pt x="49" y="24"/>
                </a:lnTo>
                <a:lnTo>
                  <a:pt x="49" y="29"/>
                </a:lnTo>
                <a:lnTo>
                  <a:pt x="59" y="29"/>
                </a:lnTo>
                <a:lnTo>
                  <a:pt x="59" y="24"/>
                </a:lnTo>
                <a:lnTo>
                  <a:pt x="59" y="20"/>
                </a:lnTo>
                <a:lnTo>
                  <a:pt x="56" y="15"/>
                </a:lnTo>
                <a:lnTo>
                  <a:pt x="55" y="11"/>
                </a:lnTo>
                <a:lnTo>
                  <a:pt x="51" y="7"/>
                </a:lnTo>
                <a:lnTo>
                  <a:pt x="48" y="4"/>
                </a:lnTo>
                <a:lnTo>
                  <a:pt x="44" y="2"/>
                </a:lnTo>
                <a:lnTo>
                  <a:pt x="39" y="0"/>
                </a:lnTo>
                <a:lnTo>
                  <a:pt x="34" y="0"/>
                </a:lnTo>
                <a:lnTo>
                  <a:pt x="29" y="0"/>
                </a:lnTo>
                <a:lnTo>
                  <a:pt x="24" y="2"/>
                </a:lnTo>
                <a:lnTo>
                  <a:pt x="21" y="4"/>
                </a:lnTo>
                <a:lnTo>
                  <a:pt x="17" y="7"/>
                </a:lnTo>
                <a:lnTo>
                  <a:pt x="13" y="11"/>
                </a:lnTo>
                <a:lnTo>
                  <a:pt x="12" y="15"/>
                </a:lnTo>
                <a:lnTo>
                  <a:pt x="9" y="20"/>
                </a:lnTo>
                <a:lnTo>
                  <a:pt x="9" y="24"/>
                </a:lnTo>
                <a:lnTo>
                  <a:pt x="9" y="44"/>
                </a:lnTo>
                <a:lnTo>
                  <a:pt x="6" y="45"/>
                </a:lnTo>
                <a:lnTo>
                  <a:pt x="2" y="47"/>
                </a:lnTo>
                <a:lnTo>
                  <a:pt x="1" y="50"/>
                </a:lnTo>
                <a:lnTo>
                  <a:pt x="0" y="54"/>
                </a:lnTo>
                <a:lnTo>
                  <a:pt x="0" y="89"/>
                </a:lnTo>
                <a:lnTo>
                  <a:pt x="1" y="92"/>
                </a:lnTo>
                <a:lnTo>
                  <a:pt x="2" y="96"/>
                </a:lnTo>
                <a:lnTo>
                  <a:pt x="6" y="97"/>
                </a:lnTo>
                <a:lnTo>
                  <a:pt x="9" y="98"/>
                </a:lnTo>
                <a:lnTo>
                  <a:pt x="59" y="98"/>
                </a:lnTo>
                <a:lnTo>
                  <a:pt x="63" y="97"/>
                </a:lnTo>
                <a:lnTo>
                  <a:pt x="66" y="96"/>
                </a:lnTo>
                <a:lnTo>
                  <a:pt x="67" y="92"/>
                </a:lnTo>
                <a:lnTo>
                  <a:pt x="69" y="89"/>
                </a:lnTo>
                <a:lnTo>
                  <a:pt x="69" y="54"/>
                </a:lnTo>
                <a:lnTo>
                  <a:pt x="67" y="50"/>
                </a:lnTo>
                <a:lnTo>
                  <a:pt x="66" y="47"/>
                </a:lnTo>
                <a:lnTo>
                  <a:pt x="63" y="45"/>
                </a:lnTo>
                <a:lnTo>
                  <a:pt x="59" y="44"/>
                </a:lnTo>
                <a:close/>
                <a:moveTo>
                  <a:pt x="9" y="89"/>
                </a:moveTo>
                <a:lnTo>
                  <a:pt x="9" y="54"/>
                </a:lnTo>
                <a:lnTo>
                  <a:pt x="59" y="54"/>
                </a:lnTo>
                <a:lnTo>
                  <a:pt x="59" y="89"/>
                </a:lnTo>
                <a:lnTo>
                  <a:pt x="9" y="8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344" name="Freeform 1110">
            <a:extLst>
              <a:ext uri="{FF2B5EF4-FFF2-40B4-BE49-F238E27FC236}">
                <a16:creationId xmlns:a16="http://schemas.microsoft.com/office/drawing/2014/main" id="{C6A39DA4-E31D-45C9-8E43-5642D8AF9740}"/>
              </a:ext>
            </a:extLst>
          </p:cNvPr>
          <p:cNvSpPr>
            <a:spLocks/>
          </p:cNvSpPr>
          <p:nvPr/>
        </p:nvSpPr>
        <p:spPr bwMode="auto">
          <a:xfrm>
            <a:off x="3340101" y="4734984"/>
            <a:ext cx="29633" cy="31749"/>
          </a:xfrm>
          <a:custGeom>
            <a:avLst/>
            <a:gdLst>
              <a:gd name="T0" fmla="*/ 10929 w 15"/>
              <a:gd name="T1" fmla="*/ 0 h 15"/>
              <a:gd name="T2" fmla="*/ 10929 w 15"/>
              <a:gd name="T3" fmla="*/ 0 h 15"/>
              <a:gd name="T4" fmla="*/ 7806 w 15"/>
              <a:gd name="T5" fmla="*/ 0 h 15"/>
              <a:gd name="T6" fmla="*/ 3123 w 15"/>
              <a:gd name="T7" fmla="*/ 3123 h 15"/>
              <a:gd name="T8" fmla="*/ 0 w 15"/>
              <a:gd name="T9" fmla="*/ 7806 h 15"/>
              <a:gd name="T10" fmla="*/ 0 w 15"/>
              <a:gd name="T11" fmla="*/ 10929 h 15"/>
              <a:gd name="T12" fmla="*/ 0 w 15"/>
              <a:gd name="T13" fmla="*/ 10929 h 15"/>
              <a:gd name="T14" fmla="*/ 0 w 15"/>
              <a:gd name="T15" fmla="*/ 15613 h 15"/>
              <a:gd name="T16" fmla="*/ 3123 w 15"/>
              <a:gd name="T17" fmla="*/ 18735 h 15"/>
              <a:gd name="T18" fmla="*/ 7806 w 15"/>
              <a:gd name="T19" fmla="*/ 23419 h 15"/>
              <a:gd name="T20" fmla="*/ 10929 w 15"/>
              <a:gd name="T21" fmla="*/ 23419 h 15"/>
              <a:gd name="T22" fmla="*/ 10929 w 15"/>
              <a:gd name="T23" fmla="*/ 23419 h 15"/>
              <a:gd name="T24" fmla="*/ 15613 w 15"/>
              <a:gd name="T25" fmla="*/ 23419 h 15"/>
              <a:gd name="T26" fmla="*/ 18735 w 15"/>
              <a:gd name="T27" fmla="*/ 18735 h 15"/>
              <a:gd name="T28" fmla="*/ 23419 w 15"/>
              <a:gd name="T29" fmla="*/ 15613 h 15"/>
              <a:gd name="T30" fmla="*/ 23419 w 15"/>
              <a:gd name="T31" fmla="*/ 10929 h 15"/>
              <a:gd name="T32" fmla="*/ 23419 w 15"/>
              <a:gd name="T33" fmla="*/ 10929 h 15"/>
              <a:gd name="T34" fmla="*/ 23419 w 15"/>
              <a:gd name="T35" fmla="*/ 7806 h 15"/>
              <a:gd name="T36" fmla="*/ 18735 w 15"/>
              <a:gd name="T37" fmla="*/ 3123 h 15"/>
              <a:gd name="T38" fmla="*/ 15613 w 15"/>
              <a:gd name="T39" fmla="*/ 0 h 15"/>
              <a:gd name="T40" fmla="*/ 10929 w 15"/>
              <a:gd name="T41" fmla="*/ 0 h 15"/>
              <a:gd name="T42" fmla="*/ 10929 w 15"/>
              <a:gd name="T43" fmla="*/ 0 h 1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5" h="15">
                <a:moveTo>
                  <a:pt x="7" y="0"/>
                </a:moveTo>
                <a:lnTo>
                  <a:pt x="7" y="0"/>
                </a:lnTo>
                <a:lnTo>
                  <a:pt x="5" y="0"/>
                </a:lnTo>
                <a:lnTo>
                  <a:pt x="2" y="2"/>
                </a:lnTo>
                <a:lnTo>
                  <a:pt x="0" y="5"/>
                </a:lnTo>
                <a:lnTo>
                  <a:pt x="0" y="7"/>
                </a:lnTo>
                <a:lnTo>
                  <a:pt x="0" y="10"/>
                </a:lnTo>
                <a:lnTo>
                  <a:pt x="2" y="12"/>
                </a:lnTo>
                <a:lnTo>
                  <a:pt x="5" y="15"/>
                </a:lnTo>
                <a:lnTo>
                  <a:pt x="7" y="15"/>
                </a:lnTo>
                <a:lnTo>
                  <a:pt x="10" y="15"/>
                </a:lnTo>
                <a:lnTo>
                  <a:pt x="12" y="12"/>
                </a:lnTo>
                <a:lnTo>
                  <a:pt x="15" y="10"/>
                </a:lnTo>
                <a:lnTo>
                  <a:pt x="15" y="7"/>
                </a:lnTo>
                <a:lnTo>
                  <a:pt x="15" y="5"/>
                </a:lnTo>
                <a:lnTo>
                  <a:pt x="12" y="2"/>
                </a:lnTo>
                <a:lnTo>
                  <a:pt x="10" y="0"/>
                </a:lnTo>
                <a:lnTo>
                  <a:pt x="7"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345" name="Freeform 1111">
            <a:extLst>
              <a:ext uri="{FF2B5EF4-FFF2-40B4-BE49-F238E27FC236}">
                <a16:creationId xmlns:a16="http://schemas.microsoft.com/office/drawing/2014/main" id="{9785A0BD-CD14-4F80-A0AE-ECDD0FB9DAE1}"/>
              </a:ext>
            </a:extLst>
          </p:cNvPr>
          <p:cNvSpPr>
            <a:spLocks noEditPoints="1"/>
          </p:cNvSpPr>
          <p:nvPr/>
        </p:nvSpPr>
        <p:spPr bwMode="auto">
          <a:xfrm>
            <a:off x="1790701" y="2137834"/>
            <a:ext cx="175684" cy="205317"/>
          </a:xfrm>
          <a:custGeom>
            <a:avLst/>
            <a:gdLst>
              <a:gd name="T0" fmla="*/ 7806 w 84"/>
              <a:gd name="T1" fmla="*/ 154560 h 99"/>
              <a:gd name="T2" fmla="*/ 4684 w 84"/>
              <a:gd name="T3" fmla="*/ 154560 h 99"/>
              <a:gd name="T4" fmla="*/ 0 w 84"/>
              <a:gd name="T5" fmla="*/ 151438 h 99"/>
              <a:gd name="T6" fmla="*/ 0 w 84"/>
              <a:gd name="T7" fmla="*/ 62448 h 99"/>
              <a:gd name="T8" fmla="*/ 3122 w 84"/>
              <a:gd name="T9" fmla="*/ 49959 h 99"/>
              <a:gd name="T10" fmla="*/ 9367 w 84"/>
              <a:gd name="T11" fmla="*/ 28102 h 99"/>
              <a:gd name="T12" fmla="*/ 28102 w 84"/>
              <a:gd name="T13" fmla="*/ 10928 h 99"/>
              <a:gd name="T14" fmla="*/ 49958 w 84"/>
              <a:gd name="T15" fmla="*/ 3122 h 99"/>
              <a:gd name="T16" fmla="*/ 62448 w 84"/>
              <a:gd name="T17" fmla="*/ 0 h 99"/>
              <a:gd name="T18" fmla="*/ 93672 w 84"/>
              <a:gd name="T19" fmla="*/ 6245 h 99"/>
              <a:gd name="T20" fmla="*/ 110845 w 84"/>
              <a:gd name="T21" fmla="*/ 21857 h 99"/>
              <a:gd name="T22" fmla="*/ 121774 w 84"/>
              <a:gd name="T23" fmla="*/ 45275 h 99"/>
              <a:gd name="T24" fmla="*/ 128019 w 84"/>
              <a:gd name="T25" fmla="*/ 70255 h 99"/>
              <a:gd name="T26" fmla="*/ 131141 w 84"/>
              <a:gd name="T27" fmla="*/ 82744 h 99"/>
              <a:gd name="T28" fmla="*/ 129580 w 84"/>
              <a:gd name="T29" fmla="*/ 88989 h 99"/>
              <a:gd name="T30" fmla="*/ 128019 w 84"/>
              <a:gd name="T31" fmla="*/ 93673 h 99"/>
              <a:gd name="T32" fmla="*/ 115529 w 84"/>
              <a:gd name="T33" fmla="*/ 93673 h 99"/>
              <a:gd name="T34" fmla="*/ 115529 w 84"/>
              <a:gd name="T35" fmla="*/ 115530 h 99"/>
              <a:gd name="T36" fmla="*/ 112407 w 84"/>
              <a:gd name="T37" fmla="*/ 128019 h 99"/>
              <a:gd name="T38" fmla="*/ 99917 w 84"/>
              <a:gd name="T39" fmla="*/ 131142 h 99"/>
              <a:gd name="T40" fmla="*/ 93672 w 84"/>
              <a:gd name="T41" fmla="*/ 146754 h 99"/>
              <a:gd name="T42" fmla="*/ 93672 w 84"/>
              <a:gd name="T43" fmla="*/ 151438 h 99"/>
              <a:gd name="T44" fmla="*/ 88989 w 84"/>
              <a:gd name="T45" fmla="*/ 154560 h 99"/>
              <a:gd name="T46" fmla="*/ 85866 w 84"/>
              <a:gd name="T47" fmla="*/ 154560 h 99"/>
              <a:gd name="T48" fmla="*/ 78060 w 84"/>
              <a:gd name="T49" fmla="*/ 138948 h 99"/>
              <a:gd name="T50" fmla="*/ 78060 w 84"/>
              <a:gd name="T51" fmla="*/ 123336 h 99"/>
              <a:gd name="T52" fmla="*/ 79621 w 84"/>
              <a:gd name="T53" fmla="*/ 118652 h 99"/>
              <a:gd name="T54" fmla="*/ 85866 w 84"/>
              <a:gd name="T55" fmla="*/ 115530 h 99"/>
              <a:gd name="T56" fmla="*/ 99917 w 84"/>
              <a:gd name="T57" fmla="*/ 85867 h 99"/>
              <a:gd name="T58" fmla="*/ 99917 w 84"/>
              <a:gd name="T59" fmla="*/ 81183 h 99"/>
              <a:gd name="T60" fmla="*/ 104601 w 84"/>
              <a:gd name="T61" fmla="*/ 78061 h 99"/>
              <a:gd name="T62" fmla="*/ 113968 w 84"/>
              <a:gd name="T63" fmla="*/ 78061 h 99"/>
              <a:gd name="T64" fmla="*/ 112407 w 84"/>
              <a:gd name="T65" fmla="*/ 73377 h 99"/>
              <a:gd name="T66" fmla="*/ 106162 w 84"/>
              <a:gd name="T67" fmla="*/ 48398 h 99"/>
              <a:gd name="T68" fmla="*/ 98356 w 84"/>
              <a:gd name="T69" fmla="*/ 31224 h 99"/>
              <a:gd name="T70" fmla="*/ 82744 w 84"/>
              <a:gd name="T71" fmla="*/ 20296 h 99"/>
              <a:gd name="T72" fmla="*/ 62448 w 84"/>
              <a:gd name="T73" fmla="*/ 15612 h 99"/>
              <a:gd name="T74" fmla="*/ 53081 w 84"/>
              <a:gd name="T75" fmla="*/ 15612 h 99"/>
              <a:gd name="T76" fmla="*/ 37469 w 84"/>
              <a:gd name="T77" fmla="*/ 23418 h 99"/>
              <a:gd name="T78" fmla="*/ 23418 w 84"/>
              <a:gd name="T79" fmla="*/ 37469 h 99"/>
              <a:gd name="T80" fmla="*/ 15612 w 84"/>
              <a:gd name="T81" fmla="*/ 53081 h 99"/>
              <a:gd name="T82" fmla="*/ 15612 w 84"/>
              <a:gd name="T83" fmla="*/ 138948 h 9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84" h="99">
                <a:moveTo>
                  <a:pt x="55" y="99"/>
                </a:moveTo>
                <a:lnTo>
                  <a:pt x="5" y="99"/>
                </a:lnTo>
                <a:lnTo>
                  <a:pt x="3" y="99"/>
                </a:lnTo>
                <a:lnTo>
                  <a:pt x="2" y="98"/>
                </a:lnTo>
                <a:lnTo>
                  <a:pt x="0" y="97"/>
                </a:lnTo>
                <a:lnTo>
                  <a:pt x="0" y="94"/>
                </a:lnTo>
                <a:lnTo>
                  <a:pt x="0" y="40"/>
                </a:lnTo>
                <a:lnTo>
                  <a:pt x="2" y="32"/>
                </a:lnTo>
                <a:lnTo>
                  <a:pt x="4" y="25"/>
                </a:lnTo>
                <a:lnTo>
                  <a:pt x="6" y="18"/>
                </a:lnTo>
                <a:lnTo>
                  <a:pt x="11" y="12"/>
                </a:lnTo>
                <a:lnTo>
                  <a:pt x="18" y="7"/>
                </a:lnTo>
                <a:lnTo>
                  <a:pt x="25" y="4"/>
                </a:lnTo>
                <a:lnTo>
                  <a:pt x="32" y="2"/>
                </a:lnTo>
                <a:lnTo>
                  <a:pt x="40" y="0"/>
                </a:lnTo>
                <a:lnTo>
                  <a:pt x="51" y="2"/>
                </a:lnTo>
                <a:lnTo>
                  <a:pt x="60" y="4"/>
                </a:lnTo>
                <a:lnTo>
                  <a:pt x="66" y="9"/>
                </a:lnTo>
                <a:lnTo>
                  <a:pt x="71" y="14"/>
                </a:lnTo>
                <a:lnTo>
                  <a:pt x="74" y="21"/>
                </a:lnTo>
                <a:lnTo>
                  <a:pt x="78" y="29"/>
                </a:lnTo>
                <a:lnTo>
                  <a:pt x="82" y="45"/>
                </a:lnTo>
                <a:lnTo>
                  <a:pt x="84" y="53"/>
                </a:lnTo>
                <a:lnTo>
                  <a:pt x="84" y="56"/>
                </a:lnTo>
                <a:lnTo>
                  <a:pt x="83" y="57"/>
                </a:lnTo>
                <a:lnTo>
                  <a:pt x="82" y="60"/>
                </a:lnTo>
                <a:lnTo>
                  <a:pt x="79" y="60"/>
                </a:lnTo>
                <a:lnTo>
                  <a:pt x="74" y="60"/>
                </a:lnTo>
                <a:lnTo>
                  <a:pt x="74" y="74"/>
                </a:lnTo>
                <a:lnTo>
                  <a:pt x="73" y="78"/>
                </a:lnTo>
                <a:lnTo>
                  <a:pt x="72" y="82"/>
                </a:lnTo>
                <a:lnTo>
                  <a:pt x="68" y="83"/>
                </a:lnTo>
                <a:lnTo>
                  <a:pt x="64" y="84"/>
                </a:lnTo>
                <a:lnTo>
                  <a:pt x="60" y="84"/>
                </a:lnTo>
                <a:lnTo>
                  <a:pt x="60" y="94"/>
                </a:lnTo>
                <a:lnTo>
                  <a:pt x="60" y="97"/>
                </a:lnTo>
                <a:lnTo>
                  <a:pt x="58" y="98"/>
                </a:lnTo>
                <a:lnTo>
                  <a:pt x="57" y="99"/>
                </a:lnTo>
                <a:lnTo>
                  <a:pt x="55" y="99"/>
                </a:lnTo>
                <a:close/>
                <a:moveTo>
                  <a:pt x="10" y="89"/>
                </a:moveTo>
                <a:lnTo>
                  <a:pt x="50" y="89"/>
                </a:lnTo>
                <a:lnTo>
                  <a:pt x="50" y="79"/>
                </a:lnTo>
                <a:lnTo>
                  <a:pt x="50" y="77"/>
                </a:lnTo>
                <a:lnTo>
                  <a:pt x="51" y="76"/>
                </a:lnTo>
                <a:lnTo>
                  <a:pt x="52" y="74"/>
                </a:lnTo>
                <a:lnTo>
                  <a:pt x="55" y="74"/>
                </a:lnTo>
                <a:lnTo>
                  <a:pt x="64" y="74"/>
                </a:lnTo>
                <a:lnTo>
                  <a:pt x="64" y="55"/>
                </a:lnTo>
                <a:lnTo>
                  <a:pt x="64" y="52"/>
                </a:lnTo>
                <a:lnTo>
                  <a:pt x="66" y="51"/>
                </a:lnTo>
                <a:lnTo>
                  <a:pt x="67" y="50"/>
                </a:lnTo>
                <a:lnTo>
                  <a:pt x="69" y="50"/>
                </a:lnTo>
                <a:lnTo>
                  <a:pt x="73" y="50"/>
                </a:lnTo>
                <a:lnTo>
                  <a:pt x="72" y="47"/>
                </a:lnTo>
                <a:lnTo>
                  <a:pt x="68" y="31"/>
                </a:lnTo>
                <a:lnTo>
                  <a:pt x="66" y="25"/>
                </a:lnTo>
                <a:lnTo>
                  <a:pt x="63" y="20"/>
                </a:lnTo>
                <a:lnTo>
                  <a:pt x="58" y="15"/>
                </a:lnTo>
                <a:lnTo>
                  <a:pt x="53" y="13"/>
                </a:lnTo>
                <a:lnTo>
                  <a:pt x="47" y="10"/>
                </a:lnTo>
                <a:lnTo>
                  <a:pt x="40" y="10"/>
                </a:lnTo>
                <a:lnTo>
                  <a:pt x="34" y="10"/>
                </a:lnTo>
                <a:lnTo>
                  <a:pt x="29" y="13"/>
                </a:lnTo>
                <a:lnTo>
                  <a:pt x="24" y="15"/>
                </a:lnTo>
                <a:lnTo>
                  <a:pt x="19" y="19"/>
                </a:lnTo>
                <a:lnTo>
                  <a:pt x="15" y="24"/>
                </a:lnTo>
                <a:lnTo>
                  <a:pt x="13" y="29"/>
                </a:lnTo>
                <a:lnTo>
                  <a:pt x="10" y="34"/>
                </a:lnTo>
                <a:lnTo>
                  <a:pt x="10" y="40"/>
                </a:lnTo>
                <a:lnTo>
                  <a:pt x="10" y="8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346" name="Freeform 1112">
            <a:extLst>
              <a:ext uri="{FF2B5EF4-FFF2-40B4-BE49-F238E27FC236}">
                <a16:creationId xmlns:a16="http://schemas.microsoft.com/office/drawing/2014/main" id="{FF3808CE-5E6B-4E65-AD39-D4599BE8C61D}"/>
              </a:ext>
            </a:extLst>
          </p:cNvPr>
          <p:cNvSpPr>
            <a:spLocks/>
          </p:cNvSpPr>
          <p:nvPr/>
        </p:nvSpPr>
        <p:spPr bwMode="auto">
          <a:xfrm>
            <a:off x="1835152" y="2186517"/>
            <a:ext cx="80433" cy="76200"/>
          </a:xfrm>
          <a:custGeom>
            <a:avLst/>
            <a:gdLst>
              <a:gd name="T0" fmla="*/ 30444 w 40"/>
              <a:gd name="T1" fmla="*/ 56203 h 35"/>
              <a:gd name="T2" fmla="*/ 30444 w 40"/>
              <a:gd name="T3" fmla="*/ 56203 h 35"/>
              <a:gd name="T4" fmla="*/ 33488 w 40"/>
              <a:gd name="T5" fmla="*/ 51386 h 35"/>
              <a:gd name="T6" fmla="*/ 45666 w 40"/>
              <a:gd name="T7" fmla="*/ 41751 h 35"/>
              <a:gd name="T8" fmla="*/ 54799 w 40"/>
              <a:gd name="T9" fmla="*/ 27299 h 35"/>
              <a:gd name="T10" fmla="*/ 57844 w 40"/>
              <a:gd name="T11" fmla="*/ 22481 h 35"/>
              <a:gd name="T12" fmla="*/ 60888 w 40"/>
              <a:gd name="T13" fmla="*/ 16058 h 35"/>
              <a:gd name="T14" fmla="*/ 60888 w 40"/>
              <a:gd name="T15" fmla="*/ 16058 h 35"/>
              <a:gd name="T16" fmla="*/ 57844 w 40"/>
              <a:gd name="T17" fmla="*/ 9635 h 35"/>
              <a:gd name="T18" fmla="*/ 56321 w 40"/>
              <a:gd name="T19" fmla="*/ 6423 h 35"/>
              <a:gd name="T20" fmla="*/ 53277 w 40"/>
              <a:gd name="T21" fmla="*/ 1606 h 35"/>
              <a:gd name="T22" fmla="*/ 47188 w 40"/>
              <a:gd name="T23" fmla="*/ 0 h 35"/>
              <a:gd name="T24" fmla="*/ 42622 w 40"/>
              <a:gd name="T25" fmla="*/ 0 h 35"/>
              <a:gd name="T26" fmla="*/ 38055 w 40"/>
              <a:gd name="T27" fmla="*/ 1606 h 35"/>
              <a:gd name="T28" fmla="*/ 33488 w 40"/>
              <a:gd name="T29" fmla="*/ 6423 h 35"/>
              <a:gd name="T30" fmla="*/ 30444 w 40"/>
              <a:gd name="T31" fmla="*/ 14452 h 35"/>
              <a:gd name="T32" fmla="*/ 30444 w 40"/>
              <a:gd name="T33" fmla="*/ 14452 h 35"/>
              <a:gd name="T34" fmla="*/ 25877 w 40"/>
              <a:gd name="T35" fmla="*/ 6423 h 35"/>
              <a:gd name="T36" fmla="*/ 22833 w 40"/>
              <a:gd name="T37" fmla="*/ 1606 h 35"/>
              <a:gd name="T38" fmla="*/ 16744 w 40"/>
              <a:gd name="T39" fmla="*/ 0 h 35"/>
              <a:gd name="T40" fmla="*/ 13700 w 40"/>
              <a:gd name="T41" fmla="*/ 0 h 35"/>
              <a:gd name="T42" fmla="*/ 7611 w 40"/>
              <a:gd name="T43" fmla="*/ 1606 h 35"/>
              <a:gd name="T44" fmla="*/ 4567 w 40"/>
              <a:gd name="T45" fmla="*/ 6423 h 35"/>
              <a:gd name="T46" fmla="*/ 1522 w 40"/>
              <a:gd name="T47" fmla="*/ 9635 h 35"/>
              <a:gd name="T48" fmla="*/ 0 w 40"/>
              <a:gd name="T49" fmla="*/ 16058 h 35"/>
              <a:gd name="T50" fmla="*/ 0 w 40"/>
              <a:gd name="T51" fmla="*/ 16058 h 35"/>
              <a:gd name="T52" fmla="*/ 1522 w 40"/>
              <a:gd name="T53" fmla="*/ 22481 h 35"/>
              <a:gd name="T54" fmla="*/ 4567 w 40"/>
              <a:gd name="T55" fmla="*/ 27299 h 35"/>
              <a:gd name="T56" fmla="*/ 15222 w 40"/>
              <a:gd name="T57" fmla="*/ 41751 h 35"/>
              <a:gd name="T58" fmla="*/ 24355 w 40"/>
              <a:gd name="T59" fmla="*/ 51386 h 35"/>
              <a:gd name="T60" fmla="*/ 30444 w 40"/>
              <a:gd name="T61" fmla="*/ 56203 h 35"/>
              <a:gd name="T62" fmla="*/ 30444 w 40"/>
              <a:gd name="T63" fmla="*/ 56203 h 3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40" h="35">
                <a:moveTo>
                  <a:pt x="20" y="35"/>
                </a:moveTo>
                <a:lnTo>
                  <a:pt x="20" y="35"/>
                </a:lnTo>
                <a:lnTo>
                  <a:pt x="22" y="32"/>
                </a:lnTo>
                <a:lnTo>
                  <a:pt x="30" y="26"/>
                </a:lnTo>
                <a:lnTo>
                  <a:pt x="36" y="17"/>
                </a:lnTo>
                <a:lnTo>
                  <a:pt x="38" y="14"/>
                </a:lnTo>
                <a:lnTo>
                  <a:pt x="40" y="10"/>
                </a:lnTo>
                <a:lnTo>
                  <a:pt x="38" y="6"/>
                </a:lnTo>
                <a:lnTo>
                  <a:pt x="37" y="4"/>
                </a:lnTo>
                <a:lnTo>
                  <a:pt x="35" y="1"/>
                </a:lnTo>
                <a:lnTo>
                  <a:pt x="31" y="0"/>
                </a:lnTo>
                <a:lnTo>
                  <a:pt x="28" y="0"/>
                </a:lnTo>
                <a:lnTo>
                  <a:pt x="25" y="1"/>
                </a:lnTo>
                <a:lnTo>
                  <a:pt x="22" y="4"/>
                </a:lnTo>
                <a:lnTo>
                  <a:pt x="20" y="9"/>
                </a:lnTo>
                <a:lnTo>
                  <a:pt x="17" y="4"/>
                </a:lnTo>
                <a:lnTo>
                  <a:pt x="15" y="1"/>
                </a:lnTo>
                <a:lnTo>
                  <a:pt x="11" y="0"/>
                </a:lnTo>
                <a:lnTo>
                  <a:pt x="9" y="0"/>
                </a:lnTo>
                <a:lnTo>
                  <a:pt x="5" y="1"/>
                </a:lnTo>
                <a:lnTo>
                  <a:pt x="3" y="4"/>
                </a:lnTo>
                <a:lnTo>
                  <a:pt x="1" y="6"/>
                </a:lnTo>
                <a:lnTo>
                  <a:pt x="0" y="10"/>
                </a:lnTo>
                <a:lnTo>
                  <a:pt x="1" y="14"/>
                </a:lnTo>
                <a:lnTo>
                  <a:pt x="3" y="17"/>
                </a:lnTo>
                <a:lnTo>
                  <a:pt x="10" y="26"/>
                </a:lnTo>
                <a:lnTo>
                  <a:pt x="16" y="32"/>
                </a:lnTo>
                <a:lnTo>
                  <a:pt x="20" y="35"/>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347" name="Freeform 1113">
            <a:extLst>
              <a:ext uri="{FF2B5EF4-FFF2-40B4-BE49-F238E27FC236}">
                <a16:creationId xmlns:a16="http://schemas.microsoft.com/office/drawing/2014/main" id="{CDEF2ED3-0B26-4F35-B6D7-849724504798}"/>
              </a:ext>
            </a:extLst>
          </p:cNvPr>
          <p:cNvSpPr>
            <a:spLocks/>
          </p:cNvSpPr>
          <p:nvPr/>
        </p:nvSpPr>
        <p:spPr bwMode="auto">
          <a:xfrm>
            <a:off x="4762501" y="1769534"/>
            <a:ext cx="63500" cy="29633"/>
          </a:xfrm>
          <a:custGeom>
            <a:avLst/>
            <a:gdLst>
              <a:gd name="T0" fmla="*/ 0 w 30"/>
              <a:gd name="T1" fmla="*/ 23419 h 15"/>
              <a:gd name="T2" fmla="*/ 0 w 30"/>
              <a:gd name="T3" fmla="*/ 23419 h 15"/>
              <a:gd name="T4" fmla="*/ 1561 w 30"/>
              <a:gd name="T5" fmla="*/ 14051 h 15"/>
              <a:gd name="T6" fmla="*/ 6245 w 30"/>
              <a:gd name="T7" fmla="*/ 6245 h 15"/>
              <a:gd name="T8" fmla="*/ 14051 w 30"/>
              <a:gd name="T9" fmla="*/ 1561 h 15"/>
              <a:gd name="T10" fmla="*/ 23419 w 30"/>
              <a:gd name="T11" fmla="*/ 0 h 15"/>
              <a:gd name="T12" fmla="*/ 23419 w 30"/>
              <a:gd name="T13" fmla="*/ 0 h 15"/>
              <a:gd name="T14" fmla="*/ 23419 w 30"/>
              <a:gd name="T15" fmla="*/ 0 h 15"/>
              <a:gd name="T16" fmla="*/ 32786 w 30"/>
              <a:gd name="T17" fmla="*/ 1561 h 15"/>
              <a:gd name="T18" fmla="*/ 40592 w 30"/>
              <a:gd name="T19" fmla="*/ 6245 h 15"/>
              <a:gd name="T20" fmla="*/ 43715 w 30"/>
              <a:gd name="T21" fmla="*/ 14051 h 15"/>
              <a:gd name="T22" fmla="*/ 46837 w 30"/>
              <a:gd name="T23" fmla="*/ 23419 h 15"/>
              <a:gd name="T24" fmla="*/ 0 w 30"/>
              <a:gd name="T25" fmla="*/ 23419 h 1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0" h="15">
                <a:moveTo>
                  <a:pt x="0" y="15"/>
                </a:moveTo>
                <a:lnTo>
                  <a:pt x="0" y="15"/>
                </a:lnTo>
                <a:lnTo>
                  <a:pt x="1" y="9"/>
                </a:lnTo>
                <a:lnTo>
                  <a:pt x="4" y="4"/>
                </a:lnTo>
                <a:lnTo>
                  <a:pt x="9" y="1"/>
                </a:lnTo>
                <a:lnTo>
                  <a:pt x="15" y="0"/>
                </a:lnTo>
                <a:lnTo>
                  <a:pt x="21" y="1"/>
                </a:lnTo>
                <a:lnTo>
                  <a:pt x="26" y="4"/>
                </a:lnTo>
                <a:lnTo>
                  <a:pt x="28" y="9"/>
                </a:lnTo>
                <a:lnTo>
                  <a:pt x="30" y="15"/>
                </a:lnTo>
                <a:lnTo>
                  <a:pt x="0" y="15"/>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348" name="Freeform 1114">
            <a:extLst>
              <a:ext uri="{FF2B5EF4-FFF2-40B4-BE49-F238E27FC236}">
                <a16:creationId xmlns:a16="http://schemas.microsoft.com/office/drawing/2014/main" id="{785D5A10-A210-4B4F-AD83-3C695433206F}"/>
              </a:ext>
            </a:extLst>
          </p:cNvPr>
          <p:cNvSpPr>
            <a:spLocks/>
          </p:cNvSpPr>
          <p:nvPr/>
        </p:nvSpPr>
        <p:spPr bwMode="auto">
          <a:xfrm>
            <a:off x="4768852" y="1718734"/>
            <a:ext cx="44449" cy="38100"/>
          </a:xfrm>
          <a:custGeom>
            <a:avLst/>
            <a:gdLst>
              <a:gd name="T0" fmla="*/ 32787 w 20"/>
              <a:gd name="T1" fmla="*/ 14051 h 20"/>
              <a:gd name="T2" fmla="*/ 32787 w 20"/>
              <a:gd name="T3" fmla="*/ 14051 h 20"/>
              <a:gd name="T4" fmla="*/ 29508 w 20"/>
              <a:gd name="T5" fmla="*/ 19671 h 20"/>
              <a:gd name="T6" fmla="*/ 27869 w 20"/>
              <a:gd name="T7" fmla="*/ 25292 h 20"/>
              <a:gd name="T8" fmla="*/ 21312 w 20"/>
              <a:gd name="T9" fmla="*/ 26697 h 20"/>
              <a:gd name="T10" fmla="*/ 16394 w 20"/>
              <a:gd name="T11" fmla="*/ 28102 h 20"/>
              <a:gd name="T12" fmla="*/ 16394 w 20"/>
              <a:gd name="T13" fmla="*/ 28102 h 20"/>
              <a:gd name="T14" fmla="*/ 9836 w 20"/>
              <a:gd name="T15" fmla="*/ 26697 h 20"/>
              <a:gd name="T16" fmla="*/ 3279 w 20"/>
              <a:gd name="T17" fmla="*/ 25292 h 20"/>
              <a:gd name="T18" fmla="*/ 1639 w 20"/>
              <a:gd name="T19" fmla="*/ 19671 h 20"/>
              <a:gd name="T20" fmla="*/ 0 w 20"/>
              <a:gd name="T21" fmla="*/ 14051 h 20"/>
              <a:gd name="T22" fmla="*/ 0 w 20"/>
              <a:gd name="T23" fmla="*/ 14051 h 20"/>
              <a:gd name="T24" fmla="*/ 1639 w 20"/>
              <a:gd name="T25" fmla="*/ 8431 h 20"/>
              <a:gd name="T26" fmla="*/ 3279 w 20"/>
              <a:gd name="T27" fmla="*/ 4215 h 20"/>
              <a:gd name="T28" fmla="*/ 9836 w 20"/>
              <a:gd name="T29" fmla="*/ 2810 h 20"/>
              <a:gd name="T30" fmla="*/ 16394 w 20"/>
              <a:gd name="T31" fmla="*/ 0 h 20"/>
              <a:gd name="T32" fmla="*/ 16394 w 20"/>
              <a:gd name="T33" fmla="*/ 0 h 20"/>
              <a:gd name="T34" fmla="*/ 21312 w 20"/>
              <a:gd name="T35" fmla="*/ 2810 h 20"/>
              <a:gd name="T36" fmla="*/ 27869 w 20"/>
              <a:gd name="T37" fmla="*/ 4215 h 20"/>
              <a:gd name="T38" fmla="*/ 29508 w 20"/>
              <a:gd name="T39" fmla="*/ 8431 h 20"/>
              <a:gd name="T40" fmla="*/ 32787 w 20"/>
              <a:gd name="T41" fmla="*/ 14051 h 20"/>
              <a:gd name="T42" fmla="*/ 32787 w 20"/>
              <a:gd name="T43" fmla="*/ 14051 h 2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0" h="20">
                <a:moveTo>
                  <a:pt x="20" y="10"/>
                </a:moveTo>
                <a:lnTo>
                  <a:pt x="20" y="10"/>
                </a:lnTo>
                <a:lnTo>
                  <a:pt x="18" y="14"/>
                </a:lnTo>
                <a:lnTo>
                  <a:pt x="17" y="18"/>
                </a:lnTo>
                <a:lnTo>
                  <a:pt x="13" y="19"/>
                </a:lnTo>
                <a:lnTo>
                  <a:pt x="10" y="20"/>
                </a:lnTo>
                <a:lnTo>
                  <a:pt x="6" y="19"/>
                </a:lnTo>
                <a:lnTo>
                  <a:pt x="2" y="18"/>
                </a:lnTo>
                <a:lnTo>
                  <a:pt x="1" y="14"/>
                </a:lnTo>
                <a:lnTo>
                  <a:pt x="0" y="10"/>
                </a:lnTo>
                <a:lnTo>
                  <a:pt x="1" y="6"/>
                </a:lnTo>
                <a:lnTo>
                  <a:pt x="2" y="3"/>
                </a:lnTo>
                <a:lnTo>
                  <a:pt x="6" y="2"/>
                </a:lnTo>
                <a:lnTo>
                  <a:pt x="10" y="0"/>
                </a:lnTo>
                <a:lnTo>
                  <a:pt x="13" y="2"/>
                </a:lnTo>
                <a:lnTo>
                  <a:pt x="17" y="3"/>
                </a:lnTo>
                <a:lnTo>
                  <a:pt x="18" y="6"/>
                </a:lnTo>
                <a:lnTo>
                  <a:pt x="20" y="1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349" name="Rectangle 1115">
            <a:extLst>
              <a:ext uri="{FF2B5EF4-FFF2-40B4-BE49-F238E27FC236}">
                <a16:creationId xmlns:a16="http://schemas.microsoft.com/office/drawing/2014/main" id="{B460923C-EF2A-4C7C-BF14-58A3DE4E4168}"/>
              </a:ext>
            </a:extLst>
          </p:cNvPr>
          <p:cNvSpPr>
            <a:spLocks noChangeArrowheads="1"/>
          </p:cNvSpPr>
          <p:nvPr/>
        </p:nvSpPr>
        <p:spPr bwMode="auto">
          <a:xfrm>
            <a:off x="4845051" y="1737785"/>
            <a:ext cx="61383" cy="19049"/>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Karla"/>
              </a:defRPr>
            </a:lvl1pPr>
            <a:lvl2pPr marL="742950" indent="-285750">
              <a:defRPr>
                <a:solidFill>
                  <a:schemeClr val="tx1"/>
                </a:solidFill>
                <a:latin typeface="Karla"/>
              </a:defRPr>
            </a:lvl2pPr>
            <a:lvl3pPr marL="1143000" indent="-228600">
              <a:defRPr>
                <a:solidFill>
                  <a:schemeClr val="tx1"/>
                </a:solidFill>
                <a:latin typeface="Karla"/>
              </a:defRPr>
            </a:lvl3pPr>
            <a:lvl4pPr marL="1600200" indent="-228600">
              <a:defRPr>
                <a:solidFill>
                  <a:schemeClr val="tx1"/>
                </a:solidFill>
                <a:latin typeface="Karla"/>
              </a:defRPr>
            </a:lvl4pPr>
            <a:lvl5pPr marL="2057400" indent="-228600">
              <a:defRPr>
                <a:solidFill>
                  <a:schemeClr val="tx1"/>
                </a:solidFill>
                <a:latin typeface="Karla"/>
              </a:defRPr>
            </a:lvl5pPr>
            <a:lvl6pPr marL="2514600" indent="-228600" defTabSz="457200" fontAlgn="base">
              <a:spcBef>
                <a:spcPct val="0"/>
              </a:spcBef>
              <a:spcAft>
                <a:spcPct val="0"/>
              </a:spcAft>
              <a:defRPr>
                <a:solidFill>
                  <a:schemeClr val="tx1"/>
                </a:solidFill>
                <a:latin typeface="Karla"/>
              </a:defRPr>
            </a:lvl6pPr>
            <a:lvl7pPr marL="2971800" indent="-228600" defTabSz="457200" fontAlgn="base">
              <a:spcBef>
                <a:spcPct val="0"/>
              </a:spcBef>
              <a:spcAft>
                <a:spcPct val="0"/>
              </a:spcAft>
              <a:defRPr>
                <a:solidFill>
                  <a:schemeClr val="tx1"/>
                </a:solidFill>
                <a:latin typeface="Karla"/>
              </a:defRPr>
            </a:lvl7pPr>
            <a:lvl8pPr marL="3429000" indent="-228600" defTabSz="457200" fontAlgn="base">
              <a:spcBef>
                <a:spcPct val="0"/>
              </a:spcBef>
              <a:spcAft>
                <a:spcPct val="0"/>
              </a:spcAft>
              <a:defRPr>
                <a:solidFill>
                  <a:schemeClr val="tx1"/>
                </a:solidFill>
                <a:latin typeface="Karla"/>
              </a:defRPr>
            </a:lvl8pPr>
            <a:lvl9pPr marL="3886200" indent="-228600" defTabSz="457200" fontAlgn="base">
              <a:spcBef>
                <a:spcPct val="0"/>
              </a:spcBef>
              <a:spcAft>
                <a:spcPct val="0"/>
              </a:spcAft>
              <a:defRPr>
                <a:solidFill>
                  <a:schemeClr val="tx1"/>
                </a:solidFill>
                <a:latin typeface="Karla"/>
              </a:defRPr>
            </a:lvl9pPr>
          </a:lstStyle>
          <a:p>
            <a:pPr eaLnBrk="1" hangingPunct="1"/>
            <a:endParaRPr lang="en-US" altLang="en-US" sz="2400" dirty="0">
              <a:latin typeface="Montserrat Light" panose="00000400000000000000" pitchFamily="2" charset="0"/>
            </a:endParaRPr>
          </a:p>
        </p:txBody>
      </p:sp>
      <p:sp>
        <p:nvSpPr>
          <p:cNvPr id="350" name="Rectangle 1116">
            <a:extLst>
              <a:ext uri="{FF2B5EF4-FFF2-40B4-BE49-F238E27FC236}">
                <a16:creationId xmlns:a16="http://schemas.microsoft.com/office/drawing/2014/main" id="{C10E7859-9025-4731-BB2A-A372A22FF617}"/>
              </a:ext>
            </a:extLst>
          </p:cNvPr>
          <p:cNvSpPr>
            <a:spLocks noChangeArrowheads="1"/>
          </p:cNvSpPr>
          <p:nvPr/>
        </p:nvSpPr>
        <p:spPr bwMode="auto">
          <a:xfrm>
            <a:off x="4845051" y="1780118"/>
            <a:ext cx="61383" cy="19049"/>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Karla"/>
              </a:defRPr>
            </a:lvl1pPr>
            <a:lvl2pPr marL="742950" indent="-285750">
              <a:defRPr>
                <a:solidFill>
                  <a:schemeClr val="tx1"/>
                </a:solidFill>
                <a:latin typeface="Karla"/>
              </a:defRPr>
            </a:lvl2pPr>
            <a:lvl3pPr marL="1143000" indent="-228600">
              <a:defRPr>
                <a:solidFill>
                  <a:schemeClr val="tx1"/>
                </a:solidFill>
                <a:latin typeface="Karla"/>
              </a:defRPr>
            </a:lvl3pPr>
            <a:lvl4pPr marL="1600200" indent="-228600">
              <a:defRPr>
                <a:solidFill>
                  <a:schemeClr val="tx1"/>
                </a:solidFill>
                <a:latin typeface="Karla"/>
              </a:defRPr>
            </a:lvl4pPr>
            <a:lvl5pPr marL="2057400" indent="-228600">
              <a:defRPr>
                <a:solidFill>
                  <a:schemeClr val="tx1"/>
                </a:solidFill>
                <a:latin typeface="Karla"/>
              </a:defRPr>
            </a:lvl5pPr>
            <a:lvl6pPr marL="2514600" indent="-228600" defTabSz="457200" fontAlgn="base">
              <a:spcBef>
                <a:spcPct val="0"/>
              </a:spcBef>
              <a:spcAft>
                <a:spcPct val="0"/>
              </a:spcAft>
              <a:defRPr>
                <a:solidFill>
                  <a:schemeClr val="tx1"/>
                </a:solidFill>
                <a:latin typeface="Karla"/>
              </a:defRPr>
            </a:lvl6pPr>
            <a:lvl7pPr marL="2971800" indent="-228600" defTabSz="457200" fontAlgn="base">
              <a:spcBef>
                <a:spcPct val="0"/>
              </a:spcBef>
              <a:spcAft>
                <a:spcPct val="0"/>
              </a:spcAft>
              <a:defRPr>
                <a:solidFill>
                  <a:schemeClr val="tx1"/>
                </a:solidFill>
                <a:latin typeface="Karla"/>
              </a:defRPr>
            </a:lvl7pPr>
            <a:lvl8pPr marL="3429000" indent="-228600" defTabSz="457200" fontAlgn="base">
              <a:spcBef>
                <a:spcPct val="0"/>
              </a:spcBef>
              <a:spcAft>
                <a:spcPct val="0"/>
              </a:spcAft>
              <a:defRPr>
                <a:solidFill>
                  <a:schemeClr val="tx1"/>
                </a:solidFill>
                <a:latin typeface="Karla"/>
              </a:defRPr>
            </a:lvl8pPr>
            <a:lvl9pPr marL="3886200" indent="-228600" defTabSz="457200" fontAlgn="base">
              <a:spcBef>
                <a:spcPct val="0"/>
              </a:spcBef>
              <a:spcAft>
                <a:spcPct val="0"/>
              </a:spcAft>
              <a:defRPr>
                <a:solidFill>
                  <a:schemeClr val="tx1"/>
                </a:solidFill>
                <a:latin typeface="Karla"/>
              </a:defRPr>
            </a:lvl9pPr>
          </a:lstStyle>
          <a:p>
            <a:pPr eaLnBrk="1" hangingPunct="1"/>
            <a:endParaRPr lang="en-US" altLang="en-US" sz="2400" dirty="0">
              <a:latin typeface="Montserrat Light" panose="00000400000000000000" pitchFamily="2" charset="0"/>
            </a:endParaRPr>
          </a:p>
        </p:txBody>
      </p:sp>
      <p:sp>
        <p:nvSpPr>
          <p:cNvPr id="351" name="Freeform 1117">
            <a:extLst>
              <a:ext uri="{FF2B5EF4-FFF2-40B4-BE49-F238E27FC236}">
                <a16:creationId xmlns:a16="http://schemas.microsoft.com/office/drawing/2014/main" id="{5140BEE5-110B-439C-9DAC-C1BDA23533B6}"/>
              </a:ext>
            </a:extLst>
          </p:cNvPr>
          <p:cNvSpPr>
            <a:spLocks noEditPoints="1"/>
          </p:cNvSpPr>
          <p:nvPr/>
        </p:nvSpPr>
        <p:spPr bwMode="auto">
          <a:xfrm>
            <a:off x="4732867" y="1655234"/>
            <a:ext cx="205317" cy="182033"/>
          </a:xfrm>
          <a:custGeom>
            <a:avLst/>
            <a:gdLst>
              <a:gd name="T0" fmla="*/ 98356 w 99"/>
              <a:gd name="T1" fmla="*/ 15435 h 88"/>
              <a:gd name="T2" fmla="*/ 96795 w 99"/>
              <a:gd name="T3" fmla="*/ 9261 h 88"/>
              <a:gd name="T4" fmla="*/ 84305 w 99"/>
              <a:gd name="T5" fmla="*/ 1543 h 88"/>
              <a:gd name="T6" fmla="*/ 78061 w 99"/>
              <a:gd name="T7" fmla="*/ 0 h 88"/>
              <a:gd name="T8" fmla="*/ 64010 w 99"/>
              <a:gd name="T9" fmla="*/ 3087 h 88"/>
              <a:gd name="T10" fmla="*/ 56204 w 99"/>
              <a:gd name="T11" fmla="*/ 15435 h 88"/>
              <a:gd name="T12" fmla="*/ 15612 w 99"/>
              <a:gd name="T13" fmla="*/ 15435 h 88"/>
              <a:gd name="T14" fmla="*/ 4684 w 99"/>
              <a:gd name="T15" fmla="*/ 18522 h 88"/>
              <a:gd name="T16" fmla="*/ 0 w 99"/>
              <a:gd name="T17" fmla="*/ 29326 h 88"/>
              <a:gd name="T18" fmla="*/ 0 w 99"/>
              <a:gd name="T19" fmla="*/ 121934 h 88"/>
              <a:gd name="T20" fmla="*/ 4684 w 99"/>
              <a:gd name="T21" fmla="*/ 132738 h 88"/>
              <a:gd name="T22" fmla="*/ 15612 w 99"/>
              <a:gd name="T23" fmla="*/ 135825 h 88"/>
              <a:gd name="T24" fmla="*/ 138948 w 99"/>
              <a:gd name="T25" fmla="*/ 135825 h 88"/>
              <a:gd name="T26" fmla="*/ 149876 w 99"/>
              <a:gd name="T27" fmla="*/ 132738 h 88"/>
              <a:gd name="T28" fmla="*/ 154560 w 99"/>
              <a:gd name="T29" fmla="*/ 121934 h 88"/>
              <a:gd name="T30" fmla="*/ 154560 w 99"/>
              <a:gd name="T31" fmla="*/ 29326 h 88"/>
              <a:gd name="T32" fmla="*/ 149876 w 99"/>
              <a:gd name="T33" fmla="*/ 18522 h 88"/>
              <a:gd name="T34" fmla="*/ 138948 w 99"/>
              <a:gd name="T35" fmla="*/ 15435 h 88"/>
              <a:gd name="T36" fmla="*/ 78061 w 99"/>
              <a:gd name="T37" fmla="*/ 15435 h 88"/>
              <a:gd name="T38" fmla="*/ 81183 w 99"/>
              <a:gd name="T39" fmla="*/ 15435 h 88"/>
              <a:gd name="T40" fmla="*/ 84305 w 99"/>
              <a:gd name="T41" fmla="*/ 18522 h 88"/>
              <a:gd name="T42" fmla="*/ 84305 w 99"/>
              <a:gd name="T43" fmla="*/ 21609 h 88"/>
              <a:gd name="T44" fmla="*/ 82744 w 99"/>
              <a:gd name="T45" fmla="*/ 27782 h 88"/>
              <a:gd name="T46" fmla="*/ 78061 w 99"/>
              <a:gd name="T47" fmla="*/ 29326 h 88"/>
              <a:gd name="T48" fmla="*/ 73377 w 99"/>
              <a:gd name="T49" fmla="*/ 29326 h 88"/>
              <a:gd name="T50" fmla="*/ 70255 w 99"/>
              <a:gd name="T51" fmla="*/ 26239 h 88"/>
              <a:gd name="T52" fmla="*/ 70255 w 99"/>
              <a:gd name="T53" fmla="*/ 21609 h 88"/>
              <a:gd name="T54" fmla="*/ 71816 w 99"/>
              <a:gd name="T55" fmla="*/ 16978 h 88"/>
              <a:gd name="T56" fmla="*/ 78061 w 99"/>
              <a:gd name="T57" fmla="*/ 15435 h 88"/>
              <a:gd name="T58" fmla="*/ 15612 w 99"/>
              <a:gd name="T59" fmla="*/ 121934 h 88"/>
              <a:gd name="T60" fmla="*/ 56204 w 99"/>
              <a:gd name="T61" fmla="*/ 29326 h 88"/>
              <a:gd name="T62" fmla="*/ 57765 w 99"/>
              <a:gd name="T63" fmla="*/ 35500 h 88"/>
              <a:gd name="T64" fmla="*/ 70255 w 99"/>
              <a:gd name="T65" fmla="*/ 43217 h 88"/>
              <a:gd name="T66" fmla="*/ 78061 w 99"/>
              <a:gd name="T67" fmla="*/ 44761 h 88"/>
              <a:gd name="T68" fmla="*/ 90550 w 99"/>
              <a:gd name="T69" fmla="*/ 41674 h 88"/>
              <a:gd name="T70" fmla="*/ 98356 w 99"/>
              <a:gd name="T71" fmla="*/ 29326 h 88"/>
              <a:gd name="T72" fmla="*/ 138948 w 99"/>
              <a:gd name="T73" fmla="*/ 121934 h 8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99" h="88">
                <a:moveTo>
                  <a:pt x="89" y="10"/>
                </a:moveTo>
                <a:lnTo>
                  <a:pt x="63" y="10"/>
                </a:lnTo>
                <a:lnTo>
                  <a:pt x="62" y="6"/>
                </a:lnTo>
                <a:lnTo>
                  <a:pt x="58" y="2"/>
                </a:lnTo>
                <a:lnTo>
                  <a:pt x="54" y="1"/>
                </a:lnTo>
                <a:lnTo>
                  <a:pt x="50" y="0"/>
                </a:lnTo>
                <a:lnTo>
                  <a:pt x="45" y="1"/>
                </a:lnTo>
                <a:lnTo>
                  <a:pt x="41" y="2"/>
                </a:lnTo>
                <a:lnTo>
                  <a:pt x="37" y="6"/>
                </a:lnTo>
                <a:lnTo>
                  <a:pt x="36" y="10"/>
                </a:lnTo>
                <a:lnTo>
                  <a:pt x="10" y="10"/>
                </a:lnTo>
                <a:lnTo>
                  <a:pt x="6" y="11"/>
                </a:lnTo>
                <a:lnTo>
                  <a:pt x="3" y="12"/>
                </a:lnTo>
                <a:lnTo>
                  <a:pt x="1" y="16"/>
                </a:lnTo>
                <a:lnTo>
                  <a:pt x="0" y="19"/>
                </a:lnTo>
                <a:lnTo>
                  <a:pt x="0" y="79"/>
                </a:lnTo>
                <a:lnTo>
                  <a:pt x="1" y="82"/>
                </a:lnTo>
                <a:lnTo>
                  <a:pt x="3" y="86"/>
                </a:lnTo>
                <a:lnTo>
                  <a:pt x="6" y="87"/>
                </a:lnTo>
                <a:lnTo>
                  <a:pt x="10" y="88"/>
                </a:lnTo>
                <a:lnTo>
                  <a:pt x="89" y="88"/>
                </a:lnTo>
                <a:lnTo>
                  <a:pt x="93" y="87"/>
                </a:lnTo>
                <a:lnTo>
                  <a:pt x="96" y="86"/>
                </a:lnTo>
                <a:lnTo>
                  <a:pt x="98" y="82"/>
                </a:lnTo>
                <a:lnTo>
                  <a:pt x="99" y="79"/>
                </a:lnTo>
                <a:lnTo>
                  <a:pt x="99" y="19"/>
                </a:lnTo>
                <a:lnTo>
                  <a:pt x="98" y="16"/>
                </a:lnTo>
                <a:lnTo>
                  <a:pt x="96" y="12"/>
                </a:lnTo>
                <a:lnTo>
                  <a:pt x="93" y="11"/>
                </a:lnTo>
                <a:lnTo>
                  <a:pt x="89" y="10"/>
                </a:lnTo>
                <a:close/>
                <a:moveTo>
                  <a:pt x="50" y="10"/>
                </a:moveTo>
                <a:lnTo>
                  <a:pt x="50" y="10"/>
                </a:lnTo>
                <a:lnTo>
                  <a:pt x="52" y="10"/>
                </a:lnTo>
                <a:lnTo>
                  <a:pt x="53" y="11"/>
                </a:lnTo>
                <a:lnTo>
                  <a:pt x="54" y="12"/>
                </a:lnTo>
                <a:lnTo>
                  <a:pt x="54" y="14"/>
                </a:lnTo>
                <a:lnTo>
                  <a:pt x="54" y="17"/>
                </a:lnTo>
                <a:lnTo>
                  <a:pt x="53" y="18"/>
                </a:lnTo>
                <a:lnTo>
                  <a:pt x="52" y="19"/>
                </a:lnTo>
                <a:lnTo>
                  <a:pt x="50" y="19"/>
                </a:lnTo>
                <a:lnTo>
                  <a:pt x="47" y="19"/>
                </a:lnTo>
                <a:lnTo>
                  <a:pt x="46" y="18"/>
                </a:lnTo>
                <a:lnTo>
                  <a:pt x="45" y="17"/>
                </a:lnTo>
                <a:lnTo>
                  <a:pt x="45" y="14"/>
                </a:lnTo>
                <a:lnTo>
                  <a:pt x="45" y="12"/>
                </a:lnTo>
                <a:lnTo>
                  <a:pt x="46" y="11"/>
                </a:lnTo>
                <a:lnTo>
                  <a:pt x="47" y="10"/>
                </a:lnTo>
                <a:lnTo>
                  <a:pt x="50" y="10"/>
                </a:lnTo>
                <a:close/>
                <a:moveTo>
                  <a:pt x="10" y="79"/>
                </a:moveTo>
                <a:lnTo>
                  <a:pt x="10" y="19"/>
                </a:lnTo>
                <a:lnTo>
                  <a:pt x="36" y="19"/>
                </a:lnTo>
                <a:lnTo>
                  <a:pt x="37" y="23"/>
                </a:lnTo>
                <a:lnTo>
                  <a:pt x="41" y="27"/>
                </a:lnTo>
                <a:lnTo>
                  <a:pt x="45" y="28"/>
                </a:lnTo>
                <a:lnTo>
                  <a:pt x="50" y="29"/>
                </a:lnTo>
                <a:lnTo>
                  <a:pt x="54" y="28"/>
                </a:lnTo>
                <a:lnTo>
                  <a:pt x="58" y="27"/>
                </a:lnTo>
                <a:lnTo>
                  <a:pt x="62" y="23"/>
                </a:lnTo>
                <a:lnTo>
                  <a:pt x="63" y="19"/>
                </a:lnTo>
                <a:lnTo>
                  <a:pt x="89" y="19"/>
                </a:lnTo>
                <a:lnTo>
                  <a:pt x="89" y="79"/>
                </a:lnTo>
                <a:lnTo>
                  <a:pt x="10" y="7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352" name="Freeform 1118">
            <a:extLst>
              <a:ext uri="{FF2B5EF4-FFF2-40B4-BE49-F238E27FC236}">
                <a16:creationId xmlns:a16="http://schemas.microsoft.com/office/drawing/2014/main" id="{8038175E-EAE4-499C-B798-911320DF2148}"/>
              </a:ext>
            </a:extLst>
          </p:cNvPr>
          <p:cNvSpPr>
            <a:spLocks noEditPoints="1"/>
          </p:cNvSpPr>
          <p:nvPr/>
        </p:nvSpPr>
        <p:spPr bwMode="auto">
          <a:xfrm>
            <a:off x="1352551" y="2137833"/>
            <a:ext cx="63500" cy="61384"/>
          </a:xfrm>
          <a:custGeom>
            <a:avLst/>
            <a:gdLst>
              <a:gd name="T0" fmla="*/ 23419 w 30"/>
              <a:gd name="T1" fmla="*/ 46837 h 30"/>
              <a:gd name="T2" fmla="*/ 23419 w 30"/>
              <a:gd name="T3" fmla="*/ 46837 h 30"/>
              <a:gd name="T4" fmla="*/ 14051 w 30"/>
              <a:gd name="T5" fmla="*/ 45276 h 30"/>
              <a:gd name="T6" fmla="*/ 7806 w 30"/>
              <a:gd name="T7" fmla="*/ 39031 h 30"/>
              <a:gd name="T8" fmla="*/ 1561 w 30"/>
              <a:gd name="T9" fmla="*/ 32786 h 30"/>
              <a:gd name="T10" fmla="*/ 0 w 30"/>
              <a:gd name="T11" fmla="*/ 23419 h 30"/>
              <a:gd name="T12" fmla="*/ 0 w 30"/>
              <a:gd name="T13" fmla="*/ 23419 h 30"/>
              <a:gd name="T14" fmla="*/ 1561 w 30"/>
              <a:gd name="T15" fmla="*/ 14051 h 30"/>
              <a:gd name="T16" fmla="*/ 7806 w 30"/>
              <a:gd name="T17" fmla="*/ 7806 h 30"/>
              <a:gd name="T18" fmla="*/ 14051 w 30"/>
              <a:gd name="T19" fmla="*/ 3122 h 30"/>
              <a:gd name="T20" fmla="*/ 23419 w 30"/>
              <a:gd name="T21" fmla="*/ 0 h 30"/>
              <a:gd name="T22" fmla="*/ 23419 w 30"/>
              <a:gd name="T23" fmla="*/ 0 h 30"/>
              <a:gd name="T24" fmla="*/ 32786 w 30"/>
              <a:gd name="T25" fmla="*/ 3122 h 30"/>
              <a:gd name="T26" fmla="*/ 39031 w 30"/>
              <a:gd name="T27" fmla="*/ 7806 h 30"/>
              <a:gd name="T28" fmla="*/ 45276 w 30"/>
              <a:gd name="T29" fmla="*/ 14051 h 30"/>
              <a:gd name="T30" fmla="*/ 46837 w 30"/>
              <a:gd name="T31" fmla="*/ 23419 h 30"/>
              <a:gd name="T32" fmla="*/ 46837 w 30"/>
              <a:gd name="T33" fmla="*/ 23419 h 30"/>
              <a:gd name="T34" fmla="*/ 45276 w 30"/>
              <a:gd name="T35" fmla="*/ 32786 h 30"/>
              <a:gd name="T36" fmla="*/ 39031 w 30"/>
              <a:gd name="T37" fmla="*/ 39031 h 30"/>
              <a:gd name="T38" fmla="*/ 32786 w 30"/>
              <a:gd name="T39" fmla="*/ 45276 h 30"/>
              <a:gd name="T40" fmla="*/ 23419 w 30"/>
              <a:gd name="T41" fmla="*/ 46837 h 30"/>
              <a:gd name="T42" fmla="*/ 23419 w 30"/>
              <a:gd name="T43" fmla="*/ 46837 h 30"/>
              <a:gd name="T44" fmla="*/ 23419 w 30"/>
              <a:gd name="T45" fmla="*/ 15612 h 30"/>
              <a:gd name="T46" fmla="*/ 23419 w 30"/>
              <a:gd name="T47" fmla="*/ 15612 h 30"/>
              <a:gd name="T48" fmla="*/ 20296 w 30"/>
              <a:gd name="T49" fmla="*/ 15612 h 30"/>
              <a:gd name="T50" fmla="*/ 17174 w 30"/>
              <a:gd name="T51" fmla="*/ 18735 h 30"/>
              <a:gd name="T52" fmla="*/ 15612 w 30"/>
              <a:gd name="T53" fmla="*/ 20296 h 30"/>
              <a:gd name="T54" fmla="*/ 15612 w 30"/>
              <a:gd name="T55" fmla="*/ 23419 h 30"/>
              <a:gd name="T56" fmla="*/ 15612 w 30"/>
              <a:gd name="T57" fmla="*/ 23419 h 30"/>
              <a:gd name="T58" fmla="*/ 15612 w 30"/>
              <a:gd name="T59" fmla="*/ 28102 h 30"/>
              <a:gd name="T60" fmla="*/ 17174 w 30"/>
              <a:gd name="T61" fmla="*/ 29663 h 30"/>
              <a:gd name="T62" fmla="*/ 20296 w 30"/>
              <a:gd name="T63" fmla="*/ 31225 h 30"/>
              <a:gd name="T64" fmla="*/ 23419 w 30"/>
              <a:gd name="T65" fmla="*/ 31225 h 30"/>
              <a:gd name="T66" fmla="*/ 23419 w 30"/>
              <a:gd name="T67" fmla="*/ 31225 h 30"/>
              <a:gd name="T68" fmla="*/ 26541 w 30"/>
              <a:gd name="T69" fmla="*/ 31225 h 30"/>
              <a:gd name="T70" fmla="*/ 29663 w 30"/>
              <a:gd name="T71" fmla="*/ 29663 h 30"/>
              <a:gd name="T72" fmla="*/ 31225 w 30"/>
              <a:gd name="T73" fmla="*/ 28102 h 30"/>
              <a:gd name="T74" fmla="*/ 31225 w 30"/>
              <a:gd name="T75" fmla="*/ 23419 h 30"/>
              <a:gd name="T76" fmla="*/ 31225 w 30"/>
              <a:gd name="T77" fmla="*/ 23419 h 30"/>
              <a:gd name="T78" fmla="*/ 31225 w 30"/>
              <a:gd name="T79" fmla="*/ 20296 h 30"/>
              <a:gd name="T80" fmla="*/ 29663 w 30"/>
              <a:gd name="T81" fmla="*/ 18735 h 30"/>
              <a:gd name="T82" fmla="*/ 26541 w 30"/>
              <a:gd name="T83" fmla="*/ 15612 h 30"/>
              <a:gd name="T84" fmla="*/ 23419 w 30"/>
              <a:gd name="T85" fmla="*/ 15612 h 30"/>
              <a:gd name="T86" fmla="*/ 23419 w 30"/>
              <a:gd name="T87" fmla="*/ 15612 h 3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30" h="30">
                <a:moveTo>
                  <a:pt x="15" y="30"/>
                </a:moveTo>
                <a:lnTo>
                  <a:pt x="15" y="30"/>
                </a:lnTo>
                <a:lnTo>
                  <a:pt x="9" y="29"/>
                </a:lnTo>
                <a:lnTo>
                  <a:pt x="5" y="25"/>
                </a:lnTo>
                <a:lnTo>
                  <a:pt x="1" y="21"/>
                </a:lnTo>
                <a:lnTo>
                  <a:pt x="0" y="15"/>
                </a:lnTo>
                <a:lnTo>
                  <a:pt x="1" y="9"/>
                </a:lnTo>
                <a:lnTo>
                  <a:pt x="5" y="5"/>
                </a:lnTo>
                <a:lnTo>
                  <a:pt x="9" y="2"/>
                </a:lnTo>
                <a:lnTo>
                  <a:pt x="15" y="0"/>
                </a:lnTo>
                <a:lnTo>
                  <a:pt x="21" y="2"/>
                </a:lnTo>
                <a:lnTo>
                  <a:pt x="25" y="5"/>
                </a:lnTo>
                <a:lnTo>
                  <a:pt x="29" y="9"/>
                </a:lnTo>
                <a:lnTo>
                  <a:pt x="30" y="15"/>
                </a:lnTo>
                <a:lnTo>
                  <a:pt x="29" y="21"/>
                </a:lnTo>
                <a:lnTo>
                  <a:pt x="25" y="25"/>
                </a:lnTo>
                <a:lnTo>
                  <a:pt x="21" y="29"/>
                </a:lnTo>
                <a:lnTo>
                  <a:pt x="15" y="30"/>
                </a:lnTo>
                <a:close/>
                <a:moveTo>
                  <a:pt x="15" y="10"/>
                </a:moveTo>
                <a:lnTo>
                  <a:pt x="15" y="10"/>
                </a:lnTo>
                <a:lnTo>
                  <a:pt x="13" y="10"/>
                </a:lnTo>
                <a:lnTo>
                  <a:pt x="11" y="12"/>
                </a:lnTo>
                <a:lnTo>
                  <a:pt x="10" y="13"/>
                </a:lnTo>
                <a:lnTo>
                  <a:pt x="10" y="15"/>
                </a:lnTo>
                <a:lnTo>
                  <a:pt x="10" y="18"/>
                </a:lnTo>
                <a:lnTo>
                  <a:pt x="11" y="19"/>
                </a:lnTo>
                <a:lnTo>
                  <a:pt x="13" y="20"/>
                </a:lnTo>
                <a:lnTo>
                  <a:pt x="15" y="20"/>
                </a:lnTo>
                <a:lnTo>
                  <a:pt x="17" y="20"/>
                </a:lnTo>
                <a:lnTo>
                  <a:pt x="19" y="19"/>
                </a:lnTo>
                <a:lnTo>
                  <a:pt x="20" y="18"/>
                </a:lnTo>
                <a:lnTo>
                  <a:pt x="20" y="15"/>
                </a:lnTo>
                <a:lnTo>
                  <a:pt x="20" y="13"/>
                </a:lnTo>
                <a:lnTo>
                  <a:pt x="19" y="12"/>
                </a:lnTo>
                <a:lnTo>
                  <a:pt x="17" y="10"/>
                </a:lnTo>
                <a:lnTo>
                  <a:pt x="15" y="1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353" name="Freeform 1119">
            <a:extLst>
              <a:ext uri="{FF2B5EF4-FFF2-40B4-BE49-F238E27FC236}">
                <a16:creationId xmlns:a16="http://schemas.microsoft.com/office/drawing/2014/main" id="{71D59125-8830-4E82-A33D-5A34B05A5C6C}"/>
              </a:ext>
            </a:extLst>
          </p:cNvPr>
          <p:cNvSpPr>
            <a:spLocks noEditPoints="1"/>
          </p:cNvSpPr>
          <p:nvPr/>
        </p:nvSpPr>
        <p:spPr bwMode="auto">
          <a:xfrm>
            <a:off x="1329268" y="2199218"/>
            <a:ext cx="105833" cy="143933"/>
          </a:xfrm>
          <a:custGeom>
            <a:avLst/>
            <a:gdLst>
              <a:gd name="T0" fmla="*/ 23887 w 50"/>
              <a:gd name="T1" fmla="*/ 107724 h 69"/>
              <a:gd name="T2" fmla="*/ 20702 w 50"/>
              <a:gd name="T3" fmla="*/ 107724 h 69"/>
              <a:gd name="T4" fmla="*/ 15925 w 50"/>
              <a:gd name="T5" fmla="*/ 104602 h 69"/>
              <a:gd name="T6" fmla="*/ 15925 w 50"/>
              <a:gd name="T7" fmla="*/ 68694 h 69"/>
              <a:gd name="T8" fmla="*/ 7962 w 50"/>
              <a:gd name="T9" fmla="*/ 68694 h 69"/>
              <a:gd name="T10" fmla="*/ 3185 w 50"/>
              <a:gd name="T11" fmla="*/ 67132 h 69"/>
              <a:gd name="T12" fmla="*/ 0 w 50"/>
              <a:gd name="T13" fmla="*/ 60887 h 69"/>
              <a:gd name="T14" fmla="*/ 0 w 50"/>
              <a:gd name="T15" fmla="*/ 39030 h 69"/>
              <a:gd name="T16" fmla="*/ 4777 w 50"/>
              <a:gd name="T17" fmla="*/ 23418 h 69"/>
              <a:gd name="T18" fmla="*/ 12740 w 50"/>
              <a:gd name="T19" fmla="*/ 10929 h 69"/>
              <a:gd name="T20" fmla="*/ 23887 w 50"/>
              <a:gd name="T21" fmla="*/ 3122 h 69"/>
              <a:gd name="T22" fmla="*/ 39812 w 50"/>
              <a:gd name="T23" fmla="*/ 0 h 69"/>
              <a:gd name="T24" fmla="*/ 47774 w 50"/>
              <a:gd name="T25" fmla="*/ 0 h 69"/>
              <a:gd name="T26" fmla="*/ 62106 w 50"/>
              <a:gd name="T27" fmla="*/ 6245 h 69"/>
              <a:gd name="T28" fmla="*/ 73253 w 50"/>
              <a:gd name="T29" fmla="*/ 17173 h 69"/>
              <a:gd name="T30" fmla="*/ 79623 w 50"/>
              <a:gd name="T31" fmla="*/ 31224 h 69"/>
              <a:gd name="T32" fmla="*/ 79623 w 50"/>
              <a:gd name="T33" fmla="*/ 60887 h 69"/>
              <a:gd name="T34" fmla="*/ 79623 w 50"/>
              <a:gd name="T35" fmla="*/ 65571 h 69"/>
              <a:gd name="T36" fmla="*/ 74846 w 50"/>
              <a:gd name="T37" fmla="*/ 68694 h 69"/>
              <a:gd name="T38" fmla="*/ 63698 w 50"/>
              <a:gd name="T39" fmla="*/ 68694 h 69"/>
              <a:gd name="T40" fmla="*/ 63698 w 50"/>
              <a:gd name="T41" fmla="*/ 99918 h 69"/>
              <a:gd name="T42" fmla="*/ 62106 w 50"/>
              <a:gd name="T43" fmla="*/ 106163 h 69"/>
              <a:gd name="T44" fmla="*/ 55736 w 50"/>
              <a:gd name="T45" fmla="*/ 107724 h 69"/>
              <a:gd name="T46" fmla="*/ 31849 w 50"/>
              <a:gd name="T47" fmla="*/ 92112 h 69"/>
              <a:gd name="T48" fmla="*/ 47774 w 50"/>
              <a:gd name="T49" fmla="*/ 60887 h 69"/>
              <a:gd name="T50" fmla="*/ 47774 w 50"/>
              <a:gd name="T51" fmla="*/ 57765 h 69"/>
              <a:gd name="T52" fmla="*/ 50959 w 50"/>
              <a:gd name="T53" fmla="*/ 54643 h 69"/>
              <a:gd name="T54" fmla="*/ 63698 w 50"/>
              <a:gd name="T55" fmla="*/ 54643 h 69"/>
              <a:gd name="T56" fmla="*/ 63698 w 50"/>
              <a:gd name="T57" fmla="*/ 39030 h 69"/>
              <a:gd name="T58" fmla="*/ 55736 w 50"/>
              <a:gd name="T59" fmla="*/ 23418 h 69"/>
              <a:gd name="T60" fmla="*/ 39812 w 50"/>
              <a:gd name="T61" fmla="*/ 15612 h 69"/>
              <a:gd name="T62" fmla="*/ 30257 w 50"/>
              <a:gd name="T63" fmla="*/ 17173 h 69"/>
              <a:gd name="T64" fmla="*/ 17517 w 50"/>
              <a:gd name="T65" fmla="*/ 29663 h 69"/>
              <a:gd name="T66" fmla="*/ 15925 w 50"/>
              <a:gd name="T67" fmla="*/ 54643 h 69"/>
              <a:gd name="T68" fmla="*/ 23887 w 50"/>
              <a:gd name="T69" fmla="*/ 54643 h 69"/>
              <a:gd name="T70" fmla="*/ 30257 w 50"/>
              <a:gd name="T71" fmla="*/ 56204 h 69"/>
              <a:gd name="T72" fmla="*/ 31849 w 50"/>
              <a:gd name="T73" fmla="*/ 60887 h 6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50" h="69">
                <a:moveTo>
                  <a:pt x="35" y="69"/>
                </a:moveTo>
                <a:lnTo>
                  <a:pt x="15" y="69"/>
                </a:lnTo>
                <a:lnTo>
                  <a:pt x="13" y="69"/>
                </a:lnTo>
                <a:lnTo>
                  <a:pt x="11" y="68"/>
                </a:lnTo>
                <a:lnTo>
                  <a:pt x="10" y="67"/>
                </a:lnTo>
                <a:lnTo>
                  <a:pt x="10" y="64"/>
                </a:lnTo>
                <a:lnTo>
                  <a:pt x="10" y="44"/>
                </a:lnTo>
                <a:lnTo>
                  <a:pt x="5" y="44"/>
                </a:lnTo>
                <a:lnTo>
                  <a:pt x="3" y="44"/>
                </a:lnTo>
                <a:lnTo>
                  <a:pt x="2" y="43"/>
                </a:lnTo>
                <a:lnTo>
                  <a:pt x="0" y="42"/>
                </a:lnTo>
                <a:lnTo>
                  <a:pt x="0" y="39"/>
                </a:lnTo>
                <a:lnTo>
                  <a:pt x="0" y="25"/>
                </a:lnTo>
                <a:lnTo>
                  <a:pt x="0" y="20"/>
                </a:lnTo>
                <a:lnTo>
                  <a:pt x="3" y="15"/>
                </a:lnTo>
                <a:lnTo>
                  <a:pt x="4" y="11"/>
                </a:lnTo>
                <a:lnTo>
                  <a:pt x="8" y="7"/>
                </a:lnTo>
                <a:lnTo>
                  <a:pt x="11" y="4"/>
                </a:lnTo>
                <a:lnTo>
                  <a:pt x="15" y="2"/>
                </a:lnTo>
                <a:lnTo>
                  <a:pt x="20" y="0"/>
                </a:lnTo>
                <a:lnTo>
                  <a:pt x="25" y="0"/>
                </a:lnTo>
                <a:lnTo>
                  <a:pt x="30" y="0"/>
                </a:lnTo>
                <a:lnTo>
                  <a:pt x="35" y="2"/>
                </a:lnTo>
                <a:lnTo>
                  <a:pt x="39" y="4"/>
                </a:lnTo>
                <a:lnTo>
                  <a:pt x="42" y="7"/>
                </a:lnTo>
                <a:lnTo>
                  <a:pt x="46" y="11"/>
                </a:lnTo>
                <a:lnTo>
                  <a:pt x="47" y="15"/>
                </a:lnTo>
                <a:lnTo>
                  <a:pt x="50" y="20"/>
                </a:lnTo>
                <a:lnTo>
                  <a:pt x="50" y="25"/>
                </a:lnTo>
                <a:lnTo>
                  <a:pt x="50" y="39"/>
                </a:lnTo>
                <a:lnTo>
                  <a:pt x="50" y="42"/>
                </a:lnTo>
                <a:lnTo>
                  <a:pt x="48" y="43"/>
                </a:lnTo>
                <a:lnTo>
                  <a:pt x="47" y="44"/>
                </a:lnTo>
                <a:lnTo>
                  <a:pt x="45" y="44"/>
                </a:lnTo>
                <a:lnTo>
                  <a:pt x="40" y="44"/>
                </a:lnTo>
                <a:lnTo>
                  <a:pt x="40" y="64"/>
                </a:lnTo>
                <a:lnTo>
                  <a:pt x="40" y="67"/>
                </a:lnTo>
                <a:lnTo>
                  <a:pt x="39" y="68"/>
                </a:lnTo>
                <a:lnTo>
                  <a:pt x="37" y="69"/>
                </a:lnTo>
                <a:lnTo>
                  <a:pt x="35" y="69"/>
                </a:lnTo>
                <a:close/>
                <a:moveTo>
                  <a:pt x="20" y="59"/>
                </a:moveTo>
                <a:lnTo>
                  <a:pt x="30" y="59"/>
                </a:lnTo>
                <a:lnTo>
                  <a:pt x="30" y="39"/>
                </a:lnTo>
                <a:lnTo>
                  <a:pt x="30" y="37"/>
                </a:lnTo>
                <a:lnTo>
                  <a:pt x="31" y="36"/>
                </a:lnTo>
                <a:lnTo>
                  <a:pt x="32" y="35"/>
                </a:lnTo>
                <a:lnTo>
                  <a:pt x="35" y="35"/>
                </a:lnTo>
                <a:lnTo>
                  <a:pt x="40" y="35"/>
                </a:lnTo>
                <a:lnTo>
                  <a:pt x="40" y="25"/>
                </a:lnTo>
                <a:lnTo>
                  <a:pt x="39" y="19"/>
                </a:lnTo>
                <a:lnTo>
                  <a:pt x="35" y="15"/>
                </a:lnTo>
                <a:lnTo>
                  <a:pt x="31" y="11"/>
                </a:lnTo>
                <a:lnTo>
                  <a:pt x="25" y="10"/>
                </a:lnTo>
                <a:lnTo>
                  <a:pt x="19" y="11"/>
                </a:lnTo>
                <a:lnTo>
                  <a:pt x="15" y="15"/>
                </a:lnTo>
                <a:lnTo>
                  <a:pt x="11" y="19"/>
                </a:lnTo>
                <a:lnTo>
                  <a:pt x="10" y="25"/>
                </a:lnTo>
                <a:lnTo>
                  <a:pt x="10" y="35"/>
                </a:lnTo>
                <a:lnTo>
                  <a:pt x="15" y="35"/>
                </a:lnTo>
                <a:lnTo>
                  <a:pt x="18" y="35"/>
                </a:lnTo>
                <a:lnTo>
                  <a:pt x="19" y="36"/>
                </a:lnTo>
                <a:lnTo>
                  <a:pt x="20" y="37"/>
                </a:lnTo>
                <a:lnTo>
                  <a:pt x="20" y="39"/>
                </a:lnTo>
                <a:lnTo>
                  <a:pt x="20" y="5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354" name="Freeform 1120">
            <a:extLst>
              <a:ext uri="{FF2B5EF4-FFF2-40B4-BE49-F238E27FC236}">
                <a16:creationId xmlns:a16="http://schemas.microsoft.com/office/drawing/2014/main" id="{7D87AAF6-85FA-4C0E-94D7-414458ADFD90}"/>
              </a:ext>
            </a:extLst>
          </p:cNvPr>
          <p:cNvSpPr>
            <a:spLocks/>
          </p:cNvSpPr>
          <p:nvPr/>
        </p:nvSpPr>
        <p:spPr bwMode="auto">
          <a:xfrm>
            <a:off x="5306484" y="1644651"/>
            <a:ext cx="143933" cy="141816"/>
          </a:xfrm>
          <a:custGeom>
            <a:avLst/>
            <a:gdLst>
              <a:gd name="T0" fmla="*/ 38473 w 70"/>
              <a:gd name="T1" fmla="*/ 107724 h 69"/>
              <a:gd name="T2" fmla="*/ 38473 w 70"/>
              <a:gd name="T3" fmla="*/ 107724 h 69"/>
              <a:gd name="T4" fmla="*/ 35395 w 70"/>
              <a:gd name="T5" fmla="*/ 107724 h 69"/>
              <a:gd name="T6" fmla="*/ 35395 w 70"/>
              <a:gd name="T7" fmla="*/ 107724 h 69"/>
              <a:gd name="T8" fmla="*/ 32317 w 70"/>
              <a:gd name="T9" fmla="*/ 103040 h 69"/>
              <a:gd name="T10" fmla="*/ 30778 w 70"/>
              <a:gd name="T11" fmla="*/ 99918 h 69"/>
              <a:gd name="T12" fmla="*/ 30778 w 70"/>
              <a:gd name="T13" fmla="*/ 84306 h 69"/>
              <a:gd name="T14" fmla="*/ 23084 w 70"/>
              <a:gd name="T15" fmla="*/ 84306 h 69"/>
              <a:gd name="T16" fmla="*/ 23084 w 70"/>
              <a:gd name="T17" fmla="*/ 68694 h 69"/>
              <a:gd name="T18" fmla="*/ 38473 w 70"/>
              <a:gd name="T19" fmla="*/ 68694 h 69"/>
              <a:gd name="T20" fmla="*/ 38473 w 70"/>
              <a:gd name="T21" fmla="*/ 68694 h 69"/>
              <a:gd name="T22" fmla="*/ 43090 w 70"/>
              <a:gd name="T23" fmla="*/ 68694 h 69"/>
              <a:gd name="T24" fmla="*/ 44629 w 70"/>
              <a:gd name="T25" fmla="*/ 70255 h 69"/>
              <a:gd name="T26" fmla="*/ 46167 w 70"/>
              <a:gd name="T27" fmla="*/ 73377 h 69"/>
              <a:gd name="T28" fmla="*/ 46167 w 70"/>
              <a:gd name="T29" fmla="*/ 76500 h 69"/>
              <a:gd name="T30" fmla="*/ 46167 w 70"/>
              <a:gd name="T31" fmla="*/ 84306 h 69"/>
              <a:gd name="T32" fmla="*/ 64634 w 70"/>
              <a:gd name="T33" fmla="*/ 70255 h 69"/>
              <a:gd name="T34" fmla="*/ 64634 w 70"/>
              <a:gd name="T35" fmla="*/ 70255 h 69"/>
              <a:gd name="T36" fmla="*/ 69251 w 70"/>
              <a:gd name="T37" fmla="*/ 68694 h 69"/>
              <a:gd name="T38" fmla="*/ 92335 w 70"/>
              <a:gd name="T39" fmla="*/ 68694 h 69"/>
              <a:gd name="T40" fmla="*/ 92335 w 70"/>
              <a:gd name="T41" fmla="*/ 15612 h 69"/>
              <a:gd name="T42" fmla="*/ 15389 w 70"/>
              <a:gd name="T43" fmla="*/ 15612 h 69"/>
              <a:gd name="T44" fmla="*/ 15389 w 70"/>
              <a:gd name="T45" fmla="*/ 37469 h 69"/>
              <a:gd name="T46" fmla="*/ 0 w 70"/>
              <a:gd name="T47" fmla="*/ 37469 h 69"/>
              <a:gd name="T48" fmla="*/ 0 w 70"/>
              <a:gd name="T49" fmla="*/ 15612 h 69"/>
              <a:gd name="T50" fmla="*/ 0 w 70"/>
              <a:gd name="T51" fmla="*/ 15612 h 69"/>
              <a:gd name="T52" fmla="*/ 3078 w 70"/>
              <a:gd name="T53" fmla="*/ 9367 h 69"/>
              <a:gd name="T54" fmla="*/ 4617 w 70"/>
              <a:gd name="T55" fmla="*/ 3122 h 69"/>
              <a:gd name="T56" fmla="*/ 10772 w 70"/>
              <a:gd name="T57" fmla="*/ 1561 h 69"/>
              <a:gd name="T58" fmla="*/ 15389 w 70"/>
              <a:gd name="T59" fmla="*/ 0 h 69"/>
              <a:gd name="T60" fmla="*/ 92335 w 70"/>
              <a:gd name="T61" fmla="*/ 0 h 69"/>
              <a:gd name="T62" fmla="*/ 92335 w 70"/>
              <a:gd name="T63" fmla="*/ 0 h 69"/>
              <a:gd name="T64" fmla="*/ 96952 w 70"/>
              <a:gd name="T65" fmla="*/ 1561 h 69"/>
              <a:gd name="T66" fmla="*/ 103107 w 70"/>
              <a:gd name="T67" fmla="*/ 3122 h 69"/>
              <a:gd name="T68" fmla="*/ 104646 w 70"/>
              <a:gd name="T69" fmla="*/ 9367 h 69"/>
              <a:gd name="T70" fmla="*/ 107724 w 70"/>
              <a:gd name="T71" fmla="*/ 15612 h 69"/>
              <a:gd name="T72" fmla="*/ 107724 w 70"/>
              <a:gd name="T73" fmla="*/ 68694 h 69"/>
              <a:gd name="T74" fmla="*/ 107724 w 70"/>
              <a:gd name="T75" fmla="*/ 68694 h 69"/>
              <a:gd name="T76" fmla="*/ 104646 w 70"/>
              <a:gd name="T77" fmla="*/ 74938 h 69"/>
              <a:gd name="T78" fmla="*/ 103107 w 70"/>
              <a:gd name="T79" fmla="*/ 81183 h 69"/>
              <a:gd name="T80" fmla="*/ 96952 w 70"/>
              <a:gd name="T81" fmla="*/ 82745 h 69"/>
              <a:gd name="T82" fmla="*/ 92335 w 70"/>
              <a:gd name="T83" fmla="*/ 84306 h 69"/>
              <a:gd name="T84" fmla="*/ 70790 w 70"/>
              <a:gd name="T85" fmla="*/ 84306 h 69"/>
              <a:gd name="T86" fmla="*/ 43090 w 70"/>
              <a:gd name="T87" fmla="*/ 106163 h 69"/>
              <a:gd name="T88" fmla="*/ 43090 w 70"/>
              <a:gd name="T89" fmla="*/ 106163 h 69"/>
              <a:gd name="T90" fmla="*/ 38473 w 70"/>
              <a:gd name="T91" fmla="*/ 107724 h 69"/>
              <a:gd name="T92" fmla="*/ 38473 w 70"/>
              <a:gd name="T93" fmla="*/ 107724 h 6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70" h="69">
                <a:moveTo>
                  <a:pt x="25" y="69"/>
                </a:moveTo>
                <a:lnTo>
                  <a:pt x="25" y="69"/>
                </a:lnTo>
                <a:lnTo>
                  <a:pt x="23" y="69"/>
                </a:lnTo>
                <a:lnTo>
                  <a:pt x="21" y="66"/>
                </a:lnTo>
                <a:lnTo>
                  <a:pt x="20" y="64"/>
                </a:lnTo>
                <a:lnTo>
                  <a:pt x="20" y="54"/>
                </a:lnTo>
                <a:lnTo>
                  <a:pt x="15" y="54"/>
                </a:lnTo>
                <a:lnTo>
                  <a:pt x="15" y="44"/>
                </a:lnTo>
                <a:lnTo>
                  <a:pt x="25" y="44"/>
                </a:lnTo>
                <a:lnTo>
                  <a:pt x="28" y="44"/>
                </a:lnTo>
                <a:lnTo>
                  <a:pt x="29" y="45"/>
                </a:lnTo>
                <a:lnTo>
                  <a:pt x="30" y="47"/>
                </a:lnTo>
                <a:lnTo>
                  <a:pt x="30" y="49"/>
                </a:lnTo>
                <a:lnTo>
                  <a:pt x="30" y="54"/>
                </a:lnTo>
                <a:lnTo>
                  <a:pt x="42" y="45"/>
                </a:lnTo>
                <a:lnTo>
                  <a:pt x="45" y="44"/>
                </a:lnTo>
                <a:lnTo>
                  <a:pt x="60" y="44"/>
                </a:lnTo>
                <a:lnTo>
                  <a:pt x="60" y="10"/>
                </a:lnTo>
                <a:lnTo>
                  <a:pt x="10" y="10"/>
                </a:lnTo>
                <a:lnTo>
                  <a:pt x="10" y="24"/>
                </a:lnTo>
                <a:lnTo>
                  <a:pt x="0" y="24"/>
                </a:lnTo>
                <a:lnTo>
                  <a:pt x="0" y="10"/>
                </a:lnTo>
                <a:lnTo>
                  <a:pt x="2" y="6"/>
                </a:lnTo>
                <a:lnTo>
                  <a:pt x="3" y="2"/>
                </a:lnTo>
                <a:lnTo>
                  <a:pt x="7" y="1"/>
                </a:lnTo>
                <a:lnTo>
                  <a:pt x="10" y="0"/>
                </a:lnTo>
                <a:lnTo>
                  <a:pt x="60" y="0"/>
                </a:lnTo>
                <a:lnTo>
                  <a:pt x="63" y="1"/>
                </a:lnTo>
                <a:lnTo>
                  <a:pt x="67" y="2"/>
                </a:lnTo>
                <a:lnTo>
                  <a:pt x="68" y="6"/>
                </a:lnTo>
                <a:lnTo>
                  <a:pt x="70" y="10"/>
                </a:lnTo>
                <a:lnTo>
                  <a:pt x="70" y="44"/>
                </a:lnTo>
                <a:lnTo>
                  <a:pt x="68" y="48"/>
                </a:lnTo>
                <a:lnTo>
                  <a:pt x="67" y="52"/>
                </a:lnTo>
                <a:lnTo>
                  <a:pt x="63" y="53"/>
                </a:lnTo>
                <a:lnTo>
                  <a:pt x="60" y="54"/>
                </a:lnTo>
                <a:lnTo>
                  <a:pt x="46" y="54"/>
                </a:lnTo>
                <a:lnTo>
                  <a:pt x="28" y="68"/>
                </a:lnTo>
                <a:lnTo>
                  <a:pt x="25" y="6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355" name="Freeform 1121">
            <a:extLst>
              <a:ext uri="{FF2B5EF4-FFF2-40B4-BE49-F238E27FC236}">
                <a16:creationId xmlns:a16="http://schemas.microsoft.com/office/drawing/2014/main" id="{8323FD94-B2F3-433E-AD64-1338DBD1555E}"/>
              </a:ext>
            </a:extLst>
          </p:cNvPr>
          <p:cNvSpPr>
            <a:spLocks noEditPoints="1"/>
          </p:cNvSpPr>
          <p:nvPr/>
        </p:nvSpPr>
        <p:spPr bwMode="auto">
          <a:xfrm>
            <a:off x="5242984" y="1706034"/>
            <a:ext cx="82549" cy="80433"/>
          </a:xfrm>
          <a:custGeom>
            <a:avLst/>
            <a:gdLst>
              <a:gd name="T0" fmla="*/ 31225 w 39"/>
              <a:gd name="T1" fmla="*/ 60888 h 40"/>
              <a:gd name="T2" fmla="*/ 31225 w 39"/>
              <a:gd name="T3" fmla="*/ 60888 h 40"/>
              <a:gd name="T4" fmla="*/ 24980 w 39"/>
              <a:gd name="T5" fmla="*/ 60888 h 40"/>
              <a:gd name="T6" fmla="*/ 18735 w 39"/>
              <a:gd name="T7" fmla="*/ 59366 h 40"/>
              <a:gd name="T8" fmla="*/ 9367 w 39"/>
              <a:gd name="T9" fmla="*/ 51755 h 40"/>
              <a:gd name="T10" fmla="*/ 1561 w 39"/>
              <a:gd name="T11" fmla="*/ 41099 h 40"/>
              <a:gd name="T12" fmla="*/ 0 w 39"/>
              <a:gd name="T13" fmla="*/ 36533 h 40"/>
              <a:gd name="T14" fmla="*/ 0 w 39"/>
              <a:gd name="T15" fmla="*/ 30444 h 40"/>
              <a:gd name="T16" fmla="*/ 0 w 39"/>
              <a:gd name="T17" fmla="*/ 30444 h 40"/>
              <a:gd name="T18" fmla="*/ 0 w 39"/>
              <a:gd name="T19" fmla="*/ 24355 h 40"/>
              <a:gd name="T20" fmla="*/ 1561 w 39"/>
              <a:gd name="T21" fmla="*/ 19789 h 40"/>
              <a:gd name="T22" fmla="*/ 9367 w 39"/>
              <a:gd name="T23" fmla="*/ 10655 h 40"/>
              <a:gd name="T24" fmla="*/ 18735 w 39"/>
              <a:gd name="T25" fmla="*/ 3044 h 40"/>
              <a:gd name="T26" fmla="*/ 24980 w 39"/>
              <a:gd name="T27" fmla="*/ 0 h 40"/>
              <a:gd name="T28" fmla="*/ 31225 w 39"/>
              <a:gd name="T29" fmla="*/ 0 h 40"/>
              <a:gd name="T30" fmla="*/ 31225 w 39"/>
              <a:gd name="T31" fmla="*/ 0 h 40"/>
              <a:gd name="T32" fmla="*/ 35908 w 39"/>
              <a:gd name="T33" fmla="*/ 0 h 40"/>
              <a:gd name="T34" fmla="*/ 42153 w 39"/>
              <a:gd name="T35" fmla="*/ 3044 h 40"/>
              <a:gd name="T36" fmla="*/ 51521 w 39"/>
              <a:gd name="T37" fmla="*/ 10655 h 40"/>
              <a:gd name="T38" fmla="*/ 59327 w 39"/>
              <a:gd name="T39" fmla="*/ 19789 h 40"/>
              <a:gd name="T40" fmla="*/ 60888 w 39"/>
              <a:gd name="T41" fmla="*/ 24355 h 40"/>
              <a:gd name="T42" fmla="*/ 60888 w 39"/>
              <a:gd name="T43" fmla="*/ 30444 h 40"/>
              <a:gd name="T44" fmla="*/ 60888 w 39"/>
              <a:gd name="T45" fmla="*/ 30444 h 40"/>
              <a:gd name="T46" fmla="*/ 60888 w 39"/>
              <a:gd name="T47" fmla="*/ 36533 h 40"/>
              <a:gd name="T48" fmla="*/ 59327 w 39"/>
              <a:gd name="T49" fmla="*/ 41099 h 40"/>
              <a:gd name="T50" fmla="*/ 51521 w 39"/>
              <a:gd name="T51" fmla="*/ 51755 h 40"/>
              <a:gd name="T52" fmla="*/ 42153 w 39"/>
              <a:gd name="T53" fmla="*/ 59366 h 40"/>
              <a:gd name="T54" fmla="*/ 35908 w 39"/>
              <a:gd name="T55" fmla="*/ 60888 h 40"/>
              <a:gd name="T56" fmla="*/ 31225 w 39"/>
              <a:gd name="T57" fmla="*/ 60888 h 40"/>
              <a:gd name="T58" fmla="*/ 31225 w 39"/>
              <a:gd name="T59" fmla="*/ 60888 h 40"/>
              <a:gd name="T60" fmla="*/ 31225 w 39"/>
              <a:gd name="T61" fmla="*/ 15222 h 40"/>
              <a:gd name="T62" fmla="*/ 31225 w 39"/>
              <a:gd name="T63" fmla="*/ 15222 h 40"/>
              <a:gd name="T64" fmla="*/ 24980 w 39"/>
              <a:gd name="T65" fmla="*/ 16744 h 40"/>
              <a:gd name="T66" fmla="*/ 18735 w 39"/>
              <a:gd name="T67" fmla="*/ 19789 h 40"/>
              <a:gd name="T68" fmla="*/ 17174 w 39"/>
              <a:gd name="T69" fmla="*/ 24355 h 40"/>
              <a:gd name="T70" fmla="*/ 15612 w 39"/>
              <a:gd name="T71" fmla="*/ 30444 h 40"/>
              <a:gd name="T72" fmla="*/ 15612 w 39"/>
              <a:gd name="T73" fmla="*/ 30444 h 40"/>
              <a:gd name="T74" fmla="*/ 17174 w 39"/>
              <a:gd name="T75" fmla="*/ 36533 h 40"/>
              <a:gd name="T76" fmla="*/ 18735 w 39"/>
              <a:gd name="T77" fmla="*/ 41099 h 40"/>
              <a:gd name="T78" fmla="*/ 24980 w 39"/>
              <a:gd name="T79" fmla="*/ 44144 h 40"/>
              <a:gd name="T80" fmla="*/ 31225 w 39"/>
              <a:gd name="T81" fmla="*/ 45666 h 40"/>
              <a:gd name="T82" fmla="*/ 31225 w 39"/>
              <a:gd name="T83" fmla="*/ 45666 h 40"/>
              <a:gd name="T84" fmla="*/ 35908 w 39"/>
              <a:gd name="T85" fmla="*/ 44144 h 40"/>
              <a:gd name="T86" fmla="*/ 42153 w 39"/>
              <a:gd name="T87" fmla="*/ 41099 h 40"/>
              <a:gd name="T88" fmla="*/ 43714 w 39"/>
              <a:gd name="T89" fmla="*/ 36533 h 40"/>
              <a:gd name="T90" fmla="*/ 45276 w 39"/>
              <a:gd name="T91" fmla="*/ 30444 h 40"/>
              <a:gd name="T92" fmla="*/ 45276 w 39"/>
              <a:gd name="T93" fmla="*/ 30444 h 40"/>
              <a:gd name="T94" fmla="*/ 43714 w 39"/>
              <a:gd name="T95" fmla="*/ 24355 h 40"/>
              <a:gd name="T96" fmla="*/ 42153 w 39"/>
              <a:gd name="T97" fmla="*/ 19789 h 40"/>
              <a:gd name="T98" fmla="*/ 35908 w 39"/>
              <a:gd name="T99" fmla="*/ 16744 h 40"/>
              <a:gd name="T100" fmla="*/ 31225 w 39"/>
              <a:gd name="T101" fmla="*/ 15222 h 40"/>
              <a:gd name="T102" fmla="*/ 31225 w 39"/>
              <a:gd name="T103" fmla="*/ 15222 h 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39" h="40">
                <a:moveTo>
                  <a:pt x="20" y="40"/>
                </a:moveTo>
                <a:lnTo>
                  <a:pt x="20" y="40"/>
                </a:lnTo>
                <a:lnTo>
                  <a:pt x="16" y="40"/>
                </a:lnTo>
                <a:lnTo>
                  <a:pt x="12" y="39"/>
                </a:lnTo>
                <a:lnTo>
                  <a:pt x="6" y="34"/>
                </a:lnTo>
                <a:lnTo>
                  <a:pt x="1" y="27"/>
                </a:lnTo>
                <a:lnTo>
                  <a:pt x="0" y="24"/>
                </a:lnTo>
                <a:lnTo>
                  <a:pt x="0" y="20"/>
                </a:lnTo>
                <a:lnTo>
                  <a:pt x="0" y="16"/>
                </a:lnTo>
                <a:lnTo>
                  <a:pt x="1" y="13"/>
                </a:lnTo>
                <a:lnTo>
                  <a:pt x="6" y="7"/>
                </a:lnTo>
                <a:lnTo>
                  <a:pt x="12" y="2"/>
                </a:lnTo>
                <a:lnTo>
                  <a:pt x="16" y="0"/>
                </a:lnTo>
                <a:lnTo>
                  <a:pt x="20" y="0"/>
                </a:lnTo>
                <a:lnTo>
                  <a:pt x="23" y="0"/>
                </a:lnTo>
                <a:lnTo>
                  <a:pt x="27" y="2"/>
                </a:lnTo>
                <a:lnTo>
                  <a:pt x="33" y="7"/>
                </a:lnTo>
                <a:lnTo>
                  <a:pt x="38" y="13"/>
                </a:lnTo>
                <a:lnTo>
                  <a:pt x="39" y="16"/>
                </a:lnTo>
                <a:lnTo>
                  <a:pt x="39" y="20"/>
                </a:lnTo>
                <a:lnTo>
                  <a:pt x="39" y="24"/>
                </a:lnTo>
                <a:lnTo>
                  <a:pt x="38" y="27"/>
                </a:lnTo>
                <a:lnTo>
                  <a:pt x="33" y="34"/>
                </a:lnTo>
                <a:lnTo>
                  <a:pt x="27" y="39"/>
                </a:lnTo>
                <a:lnTo>
                  <a:pt x="23" y="40"/>
                </a:lnTo>
                <a:lnTo>
                  <a:pt x="20" y="40"/>
                </a:lnTo>
                <a:close/>
                <a:moveTo>
                  <a:pt x="20" y="10"/>
                </a:moveTo>
                <a:lnTo>
                  <a:pt x="20" y="10"/>
                </a:lnTo>
                <a:lnTo>
                  <a:pt x="16" y="11"/>
                </a:lnTo>
                <a:lnTo>
                  <a:pt x="12" y="13"/>
                </a:lnTo>
                <a:lnTo>
                  <a:pt x="11" y="16"/>
                </a:lnTo>
                <a:lnTo>
                  <a:pt x="10" y="20"/>
                </a:lnTo>
                <a:lnTo>
                  <a:pt x="11" y="24"/>
                </a:lnTo>
                <a:lnTo>
                  <a:pt x="12" y="27"/>
                </a:lnTo>
                <a:lnTo>
                  <a:pt x="16" y="29"/>
                </a:lnTo>
                <a:lnTo>
                  <a:pt x="20" y="30"/>
                </a:lnTo>
                <a:lnTo>
                  <a:pt x="23" y="29"/>
                </a:lnTo>
                <a:lnTo>
                  <a:pt x="27" y="27"/>
                </a:lnTo>
                <a:lnTo>
                  <a:pt x="28" y="24"/>
                </a:lnTo>
                <a:lnTo>
                  <a:pt x="29" y="20"/>
                </a:lnTo>
                <a:lnTo>
                  <a:pt x="28" y="16"/>
                </a:lnTo>
                <a:lnTo>
                  <a:pt x="27" y="13"/>
                </a:lnTo>
                <a:lnTo>
                  <a:pt x="23" y="11"/>
                </a:lnTo>
                <a:lnTo>
                  <a:pt x="20" y="1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356" name="Freeform 1122">
            <a:extLst>
              <a:ext uri="{FF2B5EF4-FFF2-40B4-BE49-F238E27FC236}">
                <a16:creationId xmlns:a16="http://schemas.microsoft.com/office/drawing/2014/main" id="{E69A9FCF-BD36-4029-8389-F1018F1BF512}"/>
              </a:ext>
            </a:extLst>
          </p:cNvPr>
          <p:cNvSpPr>
            <a:spLocks noEditPoints="1"/>
          </p:cNvSpPr>
          <p:nvPr/>
        </p:nvSpPr>
        <p:spPr bwMode="auto">
          <a:xfrm>
            <a:off x="5200651" y="1799167"/>
            <a:ext cx="167216" cy="69851"/>
          </a:xfrm>
          <a:custGeom>
            <a:avLst/>
            <a:gdLst>
              <a:gd name="T0" fmla="*/ 126458 w 79"/>
              <a:gd name="T1" fmla="*/ 51521 h 34"/>
              <a:gd name="T2" fmla="*/ 0 w 79"/>
              <a:gd name="T3" fmla="*/ 51521 h 34"/>
              <a:gd name="T4" fmla="*/ 0 w 79"/>
              <a:gd name="T5" fmla="*/ 43944 h 34"/>
              <a:gd name="T6" fmla="*/ 0 w 79"/>
              <a:gd name="T7" fmla="*/ 43944 h 34"/>
              <a:gd name="T8" fmla="*/ 1601 w 79"/>
              <a:gd name="T9" fmla="*/ 34852 h 34"/>
              <a:gd name="T10" fmla="*/ 4802 w 79"/>
              <a:gd name="T11" fmla="*/ 25761 h 34"/>
              <a:gd name="T12" fmla="*/ 9604 w 79"/>
              <a:gd name="T13" fmla="*/ 18184 h 34"/>
              <a:gd name="T14" fmla="*/ 17608 w 79"/>
              <a:gd name="T15" fmla="*/ 12123 h 34"/>
              <a:gd name="T16" fmla="*/ 27212 w 79"/>
              <a:gd name="T17" fmla="*/ 7577 h 34"/>
              <a:gd name="T18" fmla="*/ 38418 w 79"/>
              <a:gd name="T19" fmla="*/ 3031 h 34"/>
              <a:gd name="T20" fmla="*/ 49623 w 79"/>
              <a:gd name="T21" fmla="*/ 0 h 34"/>
              <a:gd name="T22" fmla="*/ 64029 w 79"/>
              <a:gd name="T23" fmla="*/ 0 h 34"/>
              <a:gd name="T24" fmla="*/ 64029 w 79"/>
              <a:gd name="T25" fmla="*/ 0 h 34"/>
              <a:gd name="T26" fmla="*/ 76835 w 79"/>
              <a:gd name="T27" fmla="*/ 0 h 34"/>
              <a:gd name="T28" fmla="*/ 89641 w 79"/>
              <a:gd name="T29" fmla="*/ 3031 h 34"/>
              <a:gd name="T30" fmla="*/ 99246 w 79"/>
              <a:gd name="T31" fmla="*/ 7577 h 34"/>
              <a:gd name="T32" fmla="*/ 108850 w 79"/>
              <a:gd name="T33" fmla="*/ 12123 h 34"/>
              <a:gd name="T34" fmla="*/ 116854 w 79"/>
              <a:gd name="T35" fmla="*/ 18184 h 34"/>
              <a:gd name="T36" fmla="*/ 123257 w 79"/>
              <a:gd name="T37" fmla="*/ 25761 h 34"/>
              <a:gd name="T38" fmla="*/ 124857 w 79"/>
              <a:gd name="T39" fmla="*/ 34852 h 34"/>
              <a:gd name="T40" fmla="*/ 126458 w 79"/>
              <a:gd name="T41" fmla="*/ 43944 h 34"/>
              <a:gd name="T42" fmla="*/ 126458 w 79"/>
              <a:gd name="T43" fmla="*/ 51521 h 34"/>
              <a:gd name="T44" fmla="*/ 17608 w 79"/>
              <a:gd name="T45" fmla="*/ 36368 h 34"/>
              <a:gd name="T46" fmla="*/ 108850 w 79"/>
              <a:gd name="T47" fmla="*/ 36368 h 34"/>
              <a:gd name="T48" fmla="*/ 108850 w 79"/>
              <a:gd name="T49" fmla="*/ 36368 h 34"/>
              <a:gd name="T50" fmla="*/ 107249 w 79"/>
              <a:gd name="T51" fmla="*/ 31822 h 34"/>
              <a:gd name="T52" fmla="*/ 102447 w 79"/>
              <a:gd name="T53" fmla="*/ 27276 h 34"/>
              <a:gd name="T54" fmla="*/ 92843 w 79"/>
              <a:gd name="T55" fmla="*/ 19699 h 34"/>
              <a:gd name="T56" fmla="*/ 78436 w 79"/>
              <a:gd name="T57" fmla="*/ 16669 h 34"/>
              <a:gd name="T58" fmla="*/ 64029 w 79"/>
              <a:gd name="T59" fmla="*/ 15153 h 34"/>
              <a:gd name="T60" fmla="*/ 64029 w 79"/>
              <a:gd name="T61" fmla="*/ 15153 h 34"/>
              <a:gd name="T62" fmla="*/ 48022 w 79"/>
              <a:gd name="T63" fmla="*/ 16669 h 34"/>
              <a:gd name="T64" fmla="*/ 33615 w 79"/>
              <a:gd name="T65" fmla="*/ 19699 h 34"/>
              <a:gd name="T66" fmla="*/ 24011 w 79"/>
              <a:gd name="T67" fmla="*/ 27276 h 34"/>
              <a:gd name="T68" fmla="*/ 19209 w 79"/>
              <a:gd name="T69" fmla="*/ 31822 h 34"/>
              <a:gd name="T70" fmla="*/ 17608 w 79"/>
              <a:gd name="T71" fmla="*/ 36368 h 34"/>
              <a:gd name="T72" fmla="*/ 17608 w 79"/>
              <a:gd name="T73" fmla="*/ 36368 h 3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79" h="34">
                <a:moveTo>
                  <a:pt x="79" y="34"/>
                </a:moveTo>
                <a:lnTo>
                  <a:pt x="0" y="34"/>
                </a:lnTo>
                <a:lnTo>
                  <a:pt x="0" y="29"/>
                </a:lnTo>
                <a:lnTo>
                  <a:pt x="1" y="23"/>
                </a:lnTo>
                <a:lnTo>
                  <a:pt x="3" y="17"/>
                </a:lnTo>
                <a:lnTo>
                  <a:pt x="6" y="12"/>
                </a:lnTo>
                <a:lnTo>
                  <a:pt x="11" y="8"/>
                </a:lnTo>
                <a:lnTo>
                  <a:pt x="17" y="5"/>
                </a:lnTo>
                <a:lnTo>
                  <a:pt x="24" y="2"/>
                </a:lnTo>
                <a:lnTo>
                  <a:pt x="31" y="0"/>
                </a:lnTo>
                <a:lnTo>
                  <a:pt x="40" y="0"/>
                </a:lnTo>
                <a:lnTo>
                  <a:pt x="48" y="0"/>
                </a:lnTo>
                <a:lnTo>
                  <a:pt x="56" y="2"/>
                </a:lnTo>
                <a:lnTo>
                  <a:pt x="62" y="5"/>
                </a:lnTo>
                <a:lnTo>
                  <a:pt x="68" y="8"/>
                </a:lnTo>
                <a:lnTo>
                  <a:pt x="73" y="12"/>
                </a:lnTo>
                <a:lnTo>
                  <a:pt x="77" y="17"/>
                </a:lnTo>
                <a:lnTo>
                  <a:pt x="78" y="23"/>
                </a:lnTo>
                <a:lnTo>
                  <a:pt x="79" y="29"/>
                </a:lnTo>
                <a:lnTo>
                  <a:pt x="79" y="34"/>
                </a:lnTo>
                <a:close/>
                <a:moveTo>
                  <a:pt x="11" y="24"/>
                </a:moveTo>
                <a:lnTo>
                  <a:pt x="68" y="24"/>
                </a:lnTo>
                <a:lnTo>
                  <a:pt x="67" y="21"/>
                </a:lnTo>
                <a:lnTo>
                  <a:pt x="64" y="18"/>
                </a:lnTo>
                <a:lnTo>
                  <a:pt x="58" y="13"/>
                </a:lnTo>
                <a:lnTo>
                  <a:pt x="49" y="11"/>
                </a:lnTo>
                <a:lnTo>
                  <a:pt x="40" y="10"/>
                </a:lnTo>
                <a:lnTo>
                  <a:pt x="30" y="11"/>
                </a:lnTo>
                <a:lnTo>
                  <a:pt x="21" y="13"/>
                </a:lnTo>
                <a:lnTo>
                  <a:pt x="15" y="18"/>
                </a:lnTo>
                <a:lnTo>
                  <a:pt x="12" y="21"/>
                </a:lnTo>
                <a:lnTo>
                  <a:pt x="11" y="24"/>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357" name="Freeform 1123">
            <a:extLst>
              <a:ext uri="{FF2B5EF4-FFF2-40B4-BE49-F238E27FC236}">
                <a16:creationId xmlns:a16="http://schemas.microsoft.com/office/drawing/2014/main" id="{6AD04C43-847F-41AC-99A6-B16F79E68880}"/>
              </a:ext>
            </a:extLst>
          </p:cNvPr>
          <p:cNvSpPr>
            <a:spLocks noEditPoints="1"/>
          </p:cNvSpPr>
          <p:nvPr/>
        </p:nvSpPr>
        <p:spPr bwMode="auto">
          <a:xfrm>
            <a:off x="2264834" y="2137834"/>
            <a:ext cx="207433" cy="205317"/>
          </a:xfrm>
          <a:custGeom>
            <a:avLst/>
            <a:gdLst>
              <a:gd name="T0" fmla="*/ 111977 w 98"/>
              <a:gd name="T1" fmla="*/ 102514 h 98"/>
              <a:gd name="T2" fmla="*/ 116709 w 98"/>
              <a:gd name="T3" fmla="*/ 91474 h 98"/>
              <a:gd name="T4" fmla="*/ 124594 w 98"/>
              <a:gd name="T5" fmla="*/ 72549 h 98"/>
              <a:gd name="T6" fmla="*/ 124594 w 98"/>
              <a:gd name="T7" fmla="*/ 63086 h 98"/>
              <a:gd name="T8" fmla="*/ 121440 w 98"/>
              <a:gd name="T9" fmla="*/ 39429 h 98"/>
              <a:gd name="T10" fmla="*/ 107246 w 98"/>
              <a:gd name="T11" fmla="*/ 18926 h 98"/>
              <a:gd name="T12" fmla="*/ 97783 w 98"/>
              <a:gd name="T13" fmla="*/ 11040 h 98"/>
              <a:gd name="T14" fmla="*/ 74126 w 98"/>
              <a:gd name="T15" fmla="*/ 3154 h 98"/>
              <a:gd name="T16" fmla="*/ 63086 w 98"/>
              <a:gd name="T17" fmla="*/ 0 h 98"/>
              <a:gd name="T18" fmla="*/ 39429 w 98"/>
              <a:gd name="T19" fmla="*/ 4731 h 98"/>
              <a:gd name="T20" fmla="*/ 17349 w 98"/>
              <a:gd name="T21" fmla="*/ 18926 h 98"/>
              <a:gd name="T22" fmla="*/ 9463 w 98"/>
              <a:gd name="T23" fmla="*/ 28389 h 98"/>
              <a:gd name="T24" fmla="*/ 1577 w 98"/>
              <a:gd name="T25" fmla="*/ 50469 h 98"/>
              <a:gd name="T26" fmla="*/ 0 w 98"/>
              <a:gd name="T27" fmla="*/ 63086 h 98"/>
              <a:gd name="T28" fmla="*/ 4731 w 98"/>
              <a:gd name="T29" fmla="*/ 86743 h 98"/>
              <a:gd name="T30" fmla="*/ 17349 w 98"/>
              <a:gd name="T31" fmla="*/ 107246 h 98"/>
              <a:gd name="T32" fmla="*/ 28389 w 98"/>
              <a:gd name="T33" fmla="*/ 115131 h 98"/>
              <a:gd name="T34" fmla="*/ 50469 w 98"/>
              <a:gd name="T35" fmla="*/ 123017 h 98"/>
              <a:gd name="T36" fmla="*/ 63086 w 98"/>
              <a:gd name="T37" fmla="*/ 124594 h 98"/>
              <a:gd name="T38" fmla="*/ 82011 w 98"/>
              <a:gd name="T39" fmla="*/ 121440 h 98"/>
              <a:gd name="T40" fmla="*/ 99360 w 98"/>
              <a:gd name="T41" fmla="*/ 111977 h 98"/>
              <a:gd name="T42" fmla="*/ 154560 w 98"/>
              <a:gd name="T43" fmla="*/ 141943 h 98"/>
              <a:gd name="T44" fmla="*/ 29966 w 98"/>
              <a:gd name="T45" fmla="*/ 96206 h 98"/>
              <a:gd name="T46" fmla="*/ 20503 w 98"/>
              <a:gd name="T47" fmla="*/ 80434 h 98"/>
              <a:gd name="T48" fmla="*/ 15771 w 98"/>
              <a:gd name="T49" fmla="*/ 63086 h 98"/>
              <a:gd name="T50" fmla="*/ 15771 w 98"/>
              <a:gd name="T51" fmla="*/ 53623 h 98"/>
              <a:gd name="T52" fmla="*/ 23657 w 98"/>
              <a:gd name="T53" fmla="*/ 37851 h 98"/>
              <a:gd name="T54" fmla="*/ 29966 w 98"/>
              <a:gd name="T55" fmla="*/ 29966 h 98"/>
              <a:gd name="T56" fmla="*/ 45737 w 98"/>
              <a:gd name="T57" fmla="*/ 20503 h 98"/>
              <a:gd name="T58" fmla="*/ 63086 w 98"/>
              <a:gd name="T59" fmla="*/ 15771 h 98"/>
              <a:gd name="T60" fmla="*/ 72549 w 98"/>
              <a:gd name="T61" fmla="*/ 15771 h 98"/>
              <a:gd name="T62" fmla="*/ 88320 w 98"/>
              <a:gd name="T63" fmla="*/ 23657 h 98"/>
              <a:gd name="T64" fmla="*/ 96206 w 98"/>
              <a:gd name="T65" fmla="*/ 29966 h 98"/>
              <a:gd name="T66" fmla="*/ 105669 w 98"/>
              <a:gd name="T67" fmla="*/ 45737 h 98"/>
              <a:gd name="T68" fmla="*/ 108823 w 98"/>
              <a:gd name="T69" fmla="*/ 63086 h 98"/>
              <a:gd name="T70" fmla="*/ 108823 w 98"/>
              <a:gd name="T71" fmla="*/ 72549 h 98"/>
              <a:gd name="T72" fmla="*/ 100937 w 98"/>
              <a:gd name="T73" fmla="*/ 88320 h 98"/>
              <a:gd name="T74" fmla="*/ 96206 w 98"/>
              <a:gd name="T75" fmla="*/ 96206 h 98"/>
              <a:gd name="T76" fmla="*/ 80434 w 98"/>
              <a:gd name="T77" fmla="*/ 105669 h 98"/>
              <a:gd name="T78" fmla="*/ 63086 w 98"/>
              <a:gd name="T79" fmla="*/ 108823 h 98"/>
              <a:gd name="T80" fmla="*/ 53623 w 98"/>
              <a:gd name="T81" fmla="*/ 108823 h 98"/>
              <a:gd name="T82" fmla="*/ 37851 w 98"/>
              <a:gd name="T83" fmla="*/ 102514 h 98"/>
              <a:gd name="T84" fmla="*/ 29966 w 98"/>
              <a:gd name="T85" fmla="*/ 96206 h 9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98" h="98">
                <a:moveTo>
                  <a:pt x="98" y="90"/>
                </a:moveTo>
                <a:lnTo>
                  <a:pt x="71" y="65"/>
                </a:lnTo>
                <a:lnTo>
                  <a:pt x="74" y="58"/>
                </a:lnTo>
                <a:lnTo>
                  <a:pt x="77" y="52"/>
                </a:lnTo>
                <a:lnTo>
                  <a:pt x="79" y="46"/>
                </a:lnTo>
                <a:lnTo>
                  <a:pt x="79" y="40"/>
                </a:lnTo>
                <a:lnTo>
                  <a:pt x="78" y="32"/>
                </a:lnTo>
                <a:lnTo>
                  <a:pt x="77" y="25"/>
                </a:lnTo>
                <a:lnTo>
                  <a:pt x="73" y="18"/>
                </a:lnTo>
                <a:lnTo>
                  <a:pt x="68" y="12"/>
                </a:lnTo>
                <a:lnTo>
                  <a:pt x="62" y="7"/>
                </a:lnTo>
                <a:lnTo>
                  <a:pt x="55" y="3"/>
                </a:lnTo>
                <a:lnTo>
                  <a:pt x="47" y="2"/>
                </a:lnTo>
                <a:lnTo>
                  <a:pt x="40" y="0"/>
                </a:lnTo>
                <a:lnTo>
                  <a:pt x="32" y="2"/>
                </a:lnTo>
                <a:lnTo>
                  <a:pt x="25" y="3"/>
                </a:lnTo>
                <a:lnTo>
                  <a:pt x="18" y="7"/>
                </a:lnTo>
                <a:lnTo>
                  <a:pt x="11" y="12"/>
                </a:lnTo>
                <a:lnTo>
                  <a:pt x="6" y="18"/>
                </a:lnTo>
                <a:lnTo>
                  <a:pt x="3" y="25"/>
                </a:lnTo>
                <a:lnTo>
                  <a:pt x="1" y="32"/>
                </a:lnTo>
                <a:lnTo>
                  <a:pt x="0" y="40"/>
                </a:lnTo>
                <a:lnTo>
                  <a:pt x="1" y="47"/>
                </a:lnTo>
                <a:lnTo>
                  <a:pt x="3" y="55"/>
                </a:lnTo>
                <a:lnTo>
                  <a:pt x="6" y="62"/>
                </a:lnTo>
                <a:lnTo>
                  <a:pt x="11" y="68"/>
                </a:lnTo>
                <a:lnTo>
                  <a:pt x="18" y="73"/>
                </a:lnTo>
                <a:lnTo>
                  <a:pt x="25" y="77"/>
                </a:lnTo>
                <a:lnTo>
                  <a:pt x="32" y="78"/>
                </a:lnTo>
                <a:lnTo>
                  <a:pt x="40" y="79"/>
                </a:lnTo>
                <a:lnTo>
                  <a:pt x="46" y="79"/>
                </a:lnTo>
                <a:lnTo>
                  <a:pt x="52" y="77"/>
                </a:lnTo>
                <a:lnTo>
                  <a:pt x="58" y="74"/>
                </a:lnTo>
                <a:lnTo>
                  <a:pt x="63" y="71"/>
                </a:lnTo>
                <a:lnTo>
                  <a:pt x="90" y="98"/>
                </a:lnTo>
                <a:lnTo>
                  <a:pt x="98" y="90"/>
                </a:lnTo>
                <a:close/>
                <a:moveTo>
                  <a:pt x="19" y="61"/>
                </a:moveTo>
                <a:lnTo>
                  <a:pt x="19" y="61"/>
                </a:lnTo>
                <a:lnTo>
                  <a:pt x="15" y="56"/>
                </a:lnTo>
                <a:lnTo>
                  <a:pt x="13" y="51"/>
                </a:lnTo>
                <a:lnTo>
                  <a:pt x="10" y="46"/>
                </a:lnTo>
                <a:lnTo>
                  <a:pt x="10" y="40"/>
                </a:lnTo>
                <a:lnTo>
                  <a:pt x="10" y="34"/>
                </a:lnTo>
                <a:lnTo>
                  <a:pt x="13" y="29"/>
                </a:lnTo>
                <a:lnTo>
                  <a:pt x="15" y="24"/>
                </a:lnTo>
                <a:lnTo>
                  <a:pt x="19" y="19"/>
                </a:lnTo>
                <a:lnTo>
                  <a:pt x="24" y="15"/>
                </a:lnTo>
                <a:lnTo>
                  <a:pt x="29" y="13"/>
                </a:lnTo>
                <a:lnTo>
                  <a:pt x="34" y="10"/>
                </a:lnTo>
                <a:lnTo>
                  <a:pt x="40" y="10"/>
                </a:lnTo>
                <a:lnTo>
                  <a:pt x="46" y="10"/>
                </a:lnTo>
                <a:lnTo>
                  <a:pt x="51" y="13"/>
                </a:lnTo>
                <a:lnTo>
                  <a:pt x="56" y="15"/>
                </a:lnTo>
                <a:lnTo>
                  <a:pt x="61" y="19"/>
                </a:lnTo>
                <a:lnTo>
                  <a:pt x="64" y="24"/>
                </a:lnTo>
                <a:lnTo>
                  <a:pt x="67" y="29"/>
                </a:lnTo>
                <a:lnTo>
                  <a:pt x="69" y="34"/>
                </a:lnTo>
                <a:lnTo>
                  <a:pt x="69" y="40"/>
                </a:lnTo>
                <a:lnTo>
                  <a:pt x="69" y="46"/>
                </a:lnTo>
                <a:lnTo>
                  <a:pt x="67" y="51"/>
                </a:lnTo>
                <a:lnTo>
                  <a:pt x="64" y="56"/>
                </a:lnTo>
                <a:lnTo>
                  <a:pt x="61" y="61"/>
                </a:lnTo>
                <a:lnTo>
                  <a:pt x="56" y="65"/>
                </a:lnTo>
                <a:lnTo>
                  <a:pt x="51" y="67"/>
                </a:lnTo>
                <a:lnTo>
                  <a:pt x="46" y="69"/>
                </a:lnTo>
                <a:lnTo>
                  <a:pt x="40" y="69"/>
                </a:lnTo>
                <a:lnTo>
                  <a:pt x="34" y="69"/>
                </a:lnTo>
                <a:lnTo>
                  <a:pt x="29" y="67"/>
                </a:lnTo>
                <a:lnTo>
                  <a:pt x="24" y="65"/>
                </a:lnTo>
                <a:lnTo>
                  <a:pt x="19" y="61"/>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358" name="Freeform 1124">
            <a:extLst>
              <a:ext uri="{FF2B5EF4-FFF2-40B4-BE49-F238E27FC236}">
                <a16:creationId xmlns:a16="http://schemas.microsoft.com/office/drawing/2014/main" id="{A9CC2D78-987D-43D9-AD8E-46E44BDC26F1}"/>
              </a:ext>
            </a:extLst>
          </p:cNvPr>
          <p:cNvSpPr>
            <a:spLocks/>
          </p:cNvSpPr>
          <p:nvPr/>
        </p:nvSpPr>
        <p:spPr bwMode="auto">
          <a:xfrm>
            <a:off x="2315633" y="2230967"/>
            <a:ext cx="61384" cy="31751"/>
          </a:xfrm>
          <a:custGeom>
            <a:avLst/>
            <a:gdLst>
              <a:gd name="T0" fmla="*/ 0 w 30"/>
              <a:gd name="T1" fmla="*/ 23419 h 15"/>
              <a:gd name="T2" fmla="*/ 0 w 30"/>
              <a:gd name="T3" fmla="*/ 23419 h 15"/>
              <a:gd name="T4" fmla="*/ 1561 w 30"/>
              <a:gd name="T5" fmla="*/ 12490 h 15"/>
              <a:gd name="T6" fmla="*/ 6245 w 30"/>
              <a:gd name="T7" fmla="*/ 6245 h 15"/>
              <a:gd name="T8" fmla="*/ 14051 w 30"/>
              <a:gd name="T9" fmla="*/ 1561 h 15"/>
              <a:gd name="T10" fmla="*/ 23419 w 30"/>
              <a:gd name="T11" fmla="*/ 0 h 15"/>
              <a:gd name="T12" fmla="*/ 23419 w 30"/>
              <a:gd name="T13" fmla="*/ 0 h 15"/>
              <a:gd name="T14" fmla="*/ 23419 w 30"/>
              <a:gd name="T15" fmla="*/ 0 h 15"/>
              <a:gd name="T16" fmla="*/ 32786 w 30"/>
              <a:gd name="T17" fmla="*/ 1561 h 15"/>
              <a:gd name="T18" fmla="*/ 40592 w 30"/>
              <a:gd name="T19" fmla="*/ 6245 h 15"/>
              <a:gd name="T20" fmla="*/ 43715 w 30"/>
              <a:gd name="T21" fmla="*/ 12490 h 15"/>
              <a:gd name="T22" fmla="*/ 46837 w 30"/>
              <a:gd name="T23" fmla="*/ 23419 h 15"/>
              <a:gd name="T24" fmla="*/ 0 w 30"/>
              <a:gd name="T25" fmla="*/ 23419 h 1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0" h="15">
                <a:moveTo>
                  <a:pt x="0" y="15"/>
                </a:moveTo>
                <a:lnTo>
                  <a:pt x="0" y="15"/>
                </a:lnTo>
                <a:lnTo>
                  <a:pt x="1" y="8"/>
                </a:lnTo>
                <a:lnTo>
                  <a:pt x="4" y="4"/>
                </a:lnTo>
                <a:lnTo>
                  <a:pt x="9" y="1"/>
                </a:lnTo>
                <a:lnTo>
                  <a:pt x="15" y="0"/>
                </a:lnTo>
                <a:lnTo>
                  <a:pt x="21" y="1"/>
                </a:lnTo>
                <a:lnTo>
                  <a:pt x="26" y="4"/>
                </a:lnTo>
                <a:lnTo>
                  <a:pt x="28" y="8"/>
                </a:lnTo>
                <a:lnTo>
                  <a:pt x="30" y="15"/>
                </a:lnTo>
                <a:lnTo>
                  <a:pt x="0" y="15"/>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359" name="Freeform 1125">
            <a:extLst>
              <a:ext uri="{FF2B5EF4-FFF2-40B4-BE49-F238E27FC236}">
                <a16:creationId xmlns:a16="http://schemas.microsoft.com/office/drawing/2014/main" id="{A5E7E6A4-EA7D-4DF2-BB7A-ACC09FADED8B}"/>
              </a:ext>
            </a:extLst>
          </p:cNvPr>
          <p:cNvSpPr>
            <a:spLocks/>
          </p:cNvSpPr>
          <p:nvPr/>
        </p:nvSpPr>
        <p:spPr bwMode="auto">
          <a:xfrm>
            <a:off x="2328334" y="2180167"/>
            <a:ext cx="42333" cy="38100"/>
          </a:xfrm>
          <a:custGeom>
            <a:avLst/>
            <a:gdLst>
              <a:gd name="T0" fmla="*/ 32787 w 20"/>
              <a:gd name="T1" fmla="*/ 14051 h 20"/>
              <a:gd name="T2" fmla="*/ 32787 w 20"/>
              <a:gd name="T3" fmla="*/ 14051 h 20"/>
              <a:gd name="T4" fmla="*/ 29508 w 20"/>
              <a:gd name="T5" fmla="*/ 19671 h 20"/>
              <a:gd name="T6" fmla="*/ 26230 w 20"/>
              <a:gd name="T7" fmla="*/ 23887 h 20"/>
              <a:gd name="T8" fmla="*/ 21312 w 20"/>
              <a:gd name="T9" fmla="*/ 26697 h 20"/>
              <a:gd name="T10" fmla="*/ 16394 w 20"/>
              <a:gd name="T11" fmla="*/ 28102 h 20"/>
              <a:gd name="T12" fmla="*/ 16394 w 20"/>
              <a:gd name="T13" fmla="*/ 28102 h 20"/>
              <a:gd name="T14" fmla="*/ 9836 w 20"/>
              <a:gd name="T15" fmla="*/ 26697 h 20"/>
              <a:gd name="T16" fmla="*/ 3279 w 20"/>
              <a:gd name="T17" fmla="*/ 23887 h 20"/>
              <a:gd name="T18" fmla="*/ 0 w 20"/>
              <a:gd name="T19" fmla="*/ 19671 h 20"/>
              <a:gd name="T20" fmla="*/ 0 w 20"/>
              <a:gd name="T21" fmla="*/ 14051 h 20"/>
              <a:gd name="T22" fmla="*/ 0 w 20"/>
              <a:gd name="T23" fmla="*/ 14051 h 20"/>
              <a:gd name="T24" fmla="*/ 0 w 20"/>
              <a:gd name="T25" fmla="*/ 8431 h 20"/>
              <a:gd name="T26" fmla="*/ 3279 w 20"/>
              <a:gd name="T27" fmla="*/ 4215 h 20"/>
              <a:gd name="T28" fmla="*/ 9836 w 20"/>
              <a:gd name="T29" fmla="*/ 1405 h 20"/>
              <a:gd name="T30" fmla="*/ 16394 w 20"/>
              <a:gd name="T31" fmla="*/ 0 h 20"/>
              <a:gd name="T32" fmla="*/ 16394 w 20"/>
              <a:gd name="T33" fmla="*/ 0 h 20"/>
              <a:gd name="T34" fmla="*/ 21312 w 20"/>
              <a:gd name="T35" fmla="*/ 1405 h 20"/>
              <a:gd name="T36" fmla="*/ 26230 w 20"/>
              <a:gd name="T37" fmla="*/ 4215 h 20"/>
              <a:gd name="T38" fmla="*/ 29508 w 20"/>
              <a:gd name="T39" fmla="*/ 8431 h 20"/>
              <a:gd name="T40" fmla="*/ 32787 w 20"/>
              <a:gd name="T41" fmla="*/ 14051 h 20"/>
              <a:gd name="T42" fmla="*/ 32787 w 20"/>
              <a:gd name="T43" fmla="*/ 14051 h 2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0" h="20">
                <a:moveTo>
                  <a:pt x="20" y="10"/>
                </a:moveTo>
                <a:lnTo>
                  <a:pt x="20" y="10"/>
                </a:lnTo>
                <a:lnTo>
                  <a:pt x="18" y="14"/>
                </a:lnTo>
                <a:lnTo>
                  <a:pt x="16" y="17"/>
                </a:lnTo>
                <a:lnTo>
                  <a:pt x="13" y="19"/>
                </a:lnTo>
                <a:lnTo>
                  <a:pt x="10" y="20"/>
                </a:lnTo>
                <a:lnTo>
                  <a:pt x="6" y="19"/>
                </a:lnTo>
                <a:lnTo>
                  <a:pt x="2" y="17"/>
                </a:lnTo>
                <a:lnTo>
                  <a:pt x="0" y="14"/>
                </a:lnTo>
                <a:lnTo>
                  <a:pt x="0" y="10"/>
                </a:lnTo>
                <a:lnTo>
                  <a:pt x="0" y="6"/>
                </a:lnTo>
                <a:lnTo>
                  <a:pt x="2" y="3"/>
                </a:lnTo>
                <a:lnTo>
                  <a:pt x="6" y="1"/>
                </a:lnTo>
                <a:lnTo>
                  <a:pt x="10" y="0"/>
                </a:lnTo>
                <a:lnTo>
                  <a:pt x="13" y="1"/>
                </a:lnTo>
                <a:lnTo>
                  <a:pt x="16" y="3"/>
                </a:lnTo>
                <a:lnTo>
                  <a:pt x="18" y="6"/>
                </a:lnTo>
                <a:lnTo>
                  <a:pt x="20" y="1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360" name="Freeform 1126">
            <a:extLst>
              <a:ext uri="{FF2B5EF4-FFF2-40B4-BE49-F238E27FC236}">
                <a16:creationId xmlns:a16="http://schemas.microsoft.com/office/drawing/2014/main" id="{D997338B-0DDF-44C8-BC21-BCA62A03F256}"/>
              </a:ext>
            </a:extLst>
          </p:cNvPr>
          <p:cNvSpPr>
            <a:spLocks noEditPoints="1"/>
          </p:cNvSpPr>
          <p:nvPr/>
        </p:nvSpPr>
        <p:spPr bwMode="auto">
          <a:xfrm>
            <a:off x="859367" y="2150533"/>
            <a:ext cx="63500" cy="61384"/>
          </a:xfrm>
          <a:custGeom>
            <a:avLst/>
            <a:gdLst>
              <a:gd name="T0" fmla="*/ 23419 w 30"/>
              <a:gd name="T1" fmla="*/ 46837 h 30"/>
              <a:gd name="T2" fmla="*/ 23419 w 30"/>
              <a:gd name="T3" fmla="*/ 46837 h 30"/>
              <a:gd name="T4" fmla="*/ 14051 w 30"/>
              <a:gd name="T5" fmla="*/ 45276 h 30"/>
              <a:gd name="T6" fmla="*/ 7806 w 30"/>
              <a:gd name="T7" fmla="*/ 39031 h 30"/>
              <a:gd name="T8" fmla="*/ 3122 w 30"/>
              <a:gd name="T9" fmla="*/ 32786 h 30"/>
              <a:gd name="T10" fmla="*/ 0 w 30"/>
              <a:gd name="T11" fmla="*/ 23419 h 30"/>
              <a:gd name="T12" fmla="*/ 0 w 30"/>
              <a:gd name="T13" fmla="*/ 23419 h 30"/>
              <a:gd name="T14" fmla="*/ 3122 w 30"/>
              <a:gd name="T15" fmla="*/ 14051 h 30"/>
              <a:gd name="T16" fmla="*/ 7806 w 30"/>
              <a:gd name="T17" fmla="*/ 7806 h 30"/>
              <a:gd name="T18" fmla="*/ 14051 w 30"/>
              <a:gd name="T19" fmla="*/ 3122 h 30"/>
              <a:gd name="T20" fmla="*/ 23419 w 30"/>
              <a:gd name="T21" fmla="*/ 0 h 30"/>
              <a:gd name="T22" fmla="*/ 23419 w 30"/>
              <a:gd name="T23" fmla="*/ 0 h 30"/>
              <a:gd name="T24" fmla="*/ 32786 w 30"/>
              <a:gd name="T25" fmla="*/ 3122 h 30"/>
              <a:gd name="T26" fmla="*/ 39031 w 30"/>
              <a:gd name="T27" fmla="*/ 7806 h 30"/>
              <a:gd name="T28" fmla="*/ 45276 w 30"/>
              <a:gd name="T29" fmla="*/ 14051 h 30"/>
              <a:gd name="T30" fmla="*/ 46837 w 30"/>
              <a:gd name="T31" fmla="*/ 23419 h 30"/>
              <a:gd name="T32" fmla="*/ 46837 w 30"/>
              <a:gd name="T33" fmla="*/ 23419 h 30"/>
              <a:gd name="T34" fmla="*/ 45276 w 30"/>
              <a:gd name="T35" fmla="*/ 32786 h 30"/>
              <a:gd name="T36" fmla="*/ 39031 w 30"/>
              <a:gd name="T37" fmla="*/ 39031 h 30"/>
              <a:gd name="T38" fmla="*/ 32786 w 30"/>
              <a:gd name="T39" fmla="*/ 45276 h 30"/>
              <a:gd name="T40" fmla="*/ 23419 w 30"/>
              <a:gd name="T41" fmla="*/ 46837 h 30"/>
              <a:gd name="T42" fmla="*/ 23419 w 30"/>
              <a:gd name="T43" fmla="*/ 46837 h 30"/>
              <a:gd name="T44" fmla="*/ 23419 w 30"/>
              <a:gd name="T45" fmla="*/ 15612 h 30"/>
              <a:gd name="T46" fmla="*/ 23419 w 30"/>
              <a:gd name="T47" fmla="*/ 15612 h 30"/>
              <a:gd name="T48" fmla="*/ 20296 w 30"/>
              <a:gd name="T49" fmla="*/ 15612 h 30"/>
              <a:gd name="T50" fmla="*/ 17174 w 30"/>
              <a:gd name="T51" fmla="*/ 17174 h 30"/>
              <a:gd name="T52" fmla="*/ 15612 w 30"/>
              <a:gd name="T53" fmla="*/ 20296 h 30"/>
              <a:gd name="T54" fmla="*/ 15612 w 30"/>
              <a:gd name="T55" fmla="*/ 23419 h 30"/>
              <a:gd name="T56" fmla="*/ 15612 w 30"/>
              <a:gd name="T57" fmla="*/ 23419 h 30"/>
              <a:gd name="T58" fmla="*/ 15612 w 30"/>
              <a:gd name="T59" fmla="*/ 28102 h 30"/>
              <a:gd name="T60" fmla="*/ 17174 w 30"/>
              <a:gd name="T61" fmla="*/ 29663 h 30"/>
              <a:gd name="T62" fmla="*/ 20296 w 30"/>
              <a:gd name="T63" fmla="*/ 31225 h 30"/>
              <a:gd name="T64" fmla="*/ 23419 w 30"/>
              <a:gd name="T65" fmla="*/ 31225 h 30"/>
              <a:gd name="T66" fmla="*/ 23419 w 30"/>
              <a:gd name="T67" fmla="*/ 31225 h 30"/>
              <a:gd name="T68" fmla="*/ 28102 w 30"/>
              <a:gd name="T69" fmla="*/ 31225 h 30"/>
              <a:gd name="T70" fmla="*/ 29663 w 30"/>
              <a:gd name="T71" fmla="*/ 29663 h 30"/>
              <a:gd name="T72" fmla="*/ 31225 w 30"/>
              <a:gd name="T73" fmla="*/ 28102 h 30"/>
              <a:gd name="T74" fmla="*/ 31225 w 30"/>
              <a:gd name="T75" fmla="*/ 23419 h 30"/>
              <a:gd name="T76" fmla="*/ 31225 w 30"/>
              <a:gd name="T77" fmla="*/ 23419 h 30"/>
              <a:gd name="T78" fmla="*/ 31225 w 30"/>
              <a:gd name="T79" fmla="*/ 20296 h 30"/>
              <a:gd name="T80" fmla="*/ 29663 w 30"/>
              <a:gd name="T81" fmla="*/ 17174 h 30"/>
              <a:gd name="T82" fmla="*/ 28102 w 30"/>
              <a:gd name="T83" fmla="*/ 15612 h 30"/>
              <a:gd name="T84" fmla="*/ 23419 w 30"/>
              <a:gd name="T85" fmla="*/ 15612 h 30"/>
              <a:gd name="T86" fmla="*/ 23419 w 30"/>
              <a:gd name="T87" fmla="*/ 15612 h 3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30" h="30">
                <a:moveTo>
                  <a:pt x="15" y="30"/>
                </a:moveTo>
                <a:lnTo>
                  <a:pt x="15" y="30"/>
                </a:lnTo>
                <a:lnTo>
                  <a:pt x="9" y="29"/>
                </a:lnTo>
                <a:lnTo>
                  <a:pt x="5" y="25"/>
                </a:lnTo>
                <a:lnTo>
                  <a:pt x="2" y="21"/>
                </a:lnTo>
                <a:lnTo>
                  <a:pt x="0" y="15"/>
                </a:lnTo>
                <a:lnTo>
                  <a:pt x="2" y="9"/>
                </a:lnTo>
                <a:lnTo>
                  <a:pt x="5" y="5"/>
                </a:lnTo>
                <a:lnTo>
                  <a:pt x="9" y="2"/>
                </a:lnTo>
                <a:lnTo>
                  <a:pt x="15" y="0"/>
                </a:lnTo>
                <a:lnTo>
                  <a:pt x="21" y="2"/>
                </a:lnTo>
                <a:lnTo>
                  <a:pt x="25" y="5"/>
                </a:lnTo>
                <a:lnTo>
                  <a:pt x="29" y="9"/>
                </a:lnTo>
                <a:lnTo>
                  <a:pt x="30" y="15"/>
                </a:lnTo>
                <a:lnTo>
                  <a:pt x="29" y="21"/>
                </a:lnTo>
                <a:lnTo>
                  <a:pt x="25" y="25"/>
                </a:lnTo>
                <a:lnTo>
                  <a:pt x="21" y="29"/>
                </a:lnTo>
                <a:lnTo>
                  <a:pt x="15" y="30"/>
                </a:lnTo>
                <a:close/>
                <a:moveTo>
                  <a:pt x="15" y="10"/>
                </a:moveTo>
                <a:lnTo>
                  <a:pt x="15" y="10"/>
                </a:lnTo>
                <a:lnTo>
                  <a:pt x="13" y="10"/>
                </a:lnTo>
                <a:lnTo>
                  <a:pt x="11" y="11"/>
                </a:lnTo>
                <a:lnTo>
                  <a:pt x="10" y="13"/>
                </a:lnTo>
                <a:lnTo>
                  <a:pt x="10" y="15"/>
                </a:lnTo>
                <a:lnTo>
                  <a:pt x="10" y="18"/>
                </a:lnTo>
                <a:lnTo>
                  <a:pt x="11" y="19"/>
                </a:lnTo>
                <a:lnTo>
                  <a:pt x="13" y="20"/>
                </a:lnTo>
                <a:lnTo>
                  <a:pt x="15" y="20"/>
                </a:lnTo>
                <a:lnTo>
                  <a:pt x="18" y="20"/>
                </a:lnTo>
                <a:lnTo>
                  <a:pt x="19" y="19"/>
                </a:lnTo>
                <a:lnTo>
                  <a:pt x="20" y="18"/>
                </a:lnTo>
                <a:lnTo>
                  <a:pt x="20" y="15"/>
                </a:lnTo>
                <a:lnTo>
                  <a:pt x="20" y="13"/>
                </a:lnTo>
                <a:lnTo>
                  <a:pt x="19" y="11"/>
                </a:lnTo>
                <a:lnTo>
                  <a:pt x="18" y="10"/>
                </a:lnTo>
                <a:lnTo>
                  <a:pt x="15" y="1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361" name="Freeform 1127">
            <a:extLst>
              <a:ext uri="{FF2B5EF4-FFF2-40B4-BE49-F238E27FC236}">
                <a16:creationId xmlns:a16="http://schemas.microsoft.com/office/drawing/2014/main" id="{017B9F5C-7699-4BFC-AC0E-663A3EBE51B5}"/>
              </a:ext>
            </a:extLst>
          </p:cNvPr>
          <p:cNvSpPr>
            <a:spLocks noEditPoints="1"/>
          </p:cNvSpPr>
          <p:nvPr/>
        </p:nvSpPr>
        <p:spPr bwMode="auto">
          <a:xfrm>
            <a:off x="840317" y="2211918"/>
            <a:ext cx="101600" cy="131233"/>
          </a:xfrm>
          <a:custGeom>
            <a:avLst/>
            <a:gdLst>
              <a:gd name="T0" fmla="*/ 29057 w 49"/>
              <a:gd name="T1" fmla="*/ 98357 h 64"/>
              <a:gd name="T2" fmla="*/ 25999 w 49"/>
              <a:gd name="T3" fmla="*/ 96820 h 64"/>
              <a:gd name="T4" fmla="*/ 21411 w 49"/>
              <a:gd name="T5" fmla="*/ 92210 h 64"/>
              <a:gd name="T6" fmla="*/ 16823 w 49"/>
              <a:gd name="T7" fmla="*/ 75305 h 64"/>
              <a:gd name="T8" fmla="*/ 6117 w 49"/>
              <a:gd name="T9" fmla="*/ 75305 h 64"/>
              <a:gd name="T10" fmla="*/ 1529 w 49"/>
              <a:gd name="T11" fmla="*/ 72231 h 64"/>
              <a:gd name="T12" fmla="*/ 0 w 49"/>
              <a:gd name="T13" fmla="*/ 70694 h 64"/>
              <a:gd name="T14" fmla="*/ 10705 w 49"/>
              <a:gd name="T15" fmla="*/ 21516 h 64"/>
              <a:gd name="T16" fmla="*/ 13764 w 49"/>
              <a:gd name="T17" fmla="*/ 13831 h 64"/>
              <a:gd name="T18" fmla="*/ 27528 w 49"/>
              <a:gd name="T19" fmla="*/ 1537 h 64"/>
              <a:gd name="T20" fmla="*/ 36704 w 49"/>
              <a:gd name="T21" fmla="*/ 0 h 64"/>
              <a:gd name="T22" fmla="*/ 53526 w 49"/>
              <a:gd name="T23" fmla="*/ 6147 h 64"/>
              <a:gd name="T24" fmla="*/ 62702 w 49"/>
              <a:gd name="T25" fmla="*/ 21516 h 64"/>
              <a:gd name="T26" fmla="*/ 74937 w 49"/>
              <a:gd name="T27" fmla="*/ 66084 h 64"/>
              <a:gd name="T28" fmla="*/ 73408 w 49"/>
              <a:gd name="T29" fmla="*/ 72231 h 64"/>
              <a:gd name="T30" fmla="*/ 70349 w 49"/>
              <a:gd name="T31" fmla="*/ 75305 h 64"/>
              <a:gd name="T32" fmla="*/ 67290 w 49"/>
              <a:gd name="T33" fmla="*/ 75305 h 64"/>
              <a:gd name="T34" fmla="*/ 58114 w 49"/>
              <a:gd name="T35" fmla="*/ 75305 h 64"/>
              <a:gd name="T36" fmla="*/ 51997 w 49"/>
              <a:gd name="T37" fmla="*/ 92210 h 64"/>
              <a:gd name="T38" fmla="*/ 44350 w 49"/>
              <a:gd name="T39" fmla="*/ 98357 h 64"/>
              <a:gd name="T40" fmla="*/ 35175 w 49"/>
              <a:gd name="T41" fmla="*/ 82989 h 64"/>
              <a:gd name="T42" fmla="*/ 38233 w 49"/>
              <a:gd name="T43" fmla="*/ 82989 h 64"/>
              <a:gd name="T44" fmla="*/ 48938 w 49"/>
              <a:gd name="T45" fmla="*/ 59936 h 64"/>
              <a:gd name="T46" fmla="*/ 51997 w 49"/>
              <a:gd name="T47" fmla="*/ 59936 h 64"/>
              <a:gd name="T48" fmla="*/ 53526 w 49"/>
              <a:gd name="T49" fmla="*/ 59936 h 64"/>
              <a:gd name="T50" fmla="*/ 56585 w 49"/>
              <a:gd name="T51" fmla="*/ 52252 h 64"/>
              <a:gd name="T52" fmla="*/ 50468 w 49"/>
              <a:gd name="T53" fmla="*/ 32273 h 64"/>
              <a:gd name="T54" fmla="*/ 48938 w 49"/>
              <a:gd name="T55" fmla="*/ 24589 h 64"/>
              <a:gd name="T56" fmla="*/ 44350 w 49"/>
              <a:gd name="T57" fmla="*/ 16905 h 64"/>
              <a:gd name="T58" fmla="*/ 36704 w 49"/>
              <a:gd name="T59" fmla="*/ 15368 h 64"/>
              <a:gd name="T60" fmla="*/ 33645 w 49"/>
              <a:gd name="T61" fmla="*/ 15368 h 64"/>
              <a:gd name="T62" fmla="*/ 27528 w 49"/>
              <a:gd name="T63" fmla="*/ 21516 h 64"/>
              <a:gd name="T64" fmla="*/ 24469 w 49"/>
              <a:gd name="T65" fmla="*/ 32273 h 64"/>
              <a:gd name="T66" fmla="*/ 18352 w 49"/>
              <a:gd name="T67" fmla="*/ 52252 h 64"/>
              <a:gd name="T68" fmla="*/ 16823 w 49"/>
              <a:gd name="T69" fmla="*/ 59936 h 64"/>
              <a:gd name="T70" fmla="*/ 19881 w 49"/>
              <a:gd name="T71" fmla="*/ 59936 h 64"/>
              <a:gd name="T72" fmla="*/ 21411 w 49"/>
              <a:gd name="T73" fmla="*/ 59936 h 64"/>
              <a:gd name="T74" fmla="*/ 27528 w 49"/>
              <a:gd name="T75" fmla="*/ 64547 h 64"/>
              <a:gd name="T76" fmla="*/ 35175 w 49"/>
              <a:gd name="T77" fmla="*/ 82989 h 6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49" h="64">
                <a:moveTo>
                  <a:pt x="29" y="64"/>
                </a:moveTo>
                <a:lnTo>
                  <a:pt x="19" y="64"/>
                </a:lnTo>
                <a:lnTo>
                  <a:pt x="17" y="63"/>
                </a:lnTo>
                <a:lnTo>
                  <a:pt x="14" y="60"/>
                </a:lnTo>
                <a:lnTo>
                  <a:pt x="11" y="49"/>
                </a:lnTo>
                <a:lnTo>
                  <a:pt x="4" y="49"/>
                </a:lnTo>
                <a:lnTo>
                  <a:pt x="2" y="49"/>
                </a:lnTo>
                <a:lnTo>
                  <a:pt x="1" y="47"/>
                </a:lnTo>
                <a:lnTo>
                  <a:pt x="0" y="46"/>
                </a:lnTo>
                <a:lnTo>
                  <a:pt x="0" y="43"/>
                </a:lnTo>
                <a:lnTo>
                  <a:pt x="7" y="14"/>
                </a:lnTo>
                <a:lnTo>
                  <a:pt x="9" y="9"/>
                </a:lnTo>
                <a:lnTo>
                  <a:pt x="13" y="4"/>
                </a:lnTo>
                <a:lnTo>
                  <a:pt x="18" y="1"/>
                </a:lnTo>
                <a:lnTo>
                  <a:pt x="24" y="0"/>
                </a:lnTo>
                <a:lnTo>
                  <a:pt x="30" y="1"/>
                </a:lnTo>
                <a:lnTo>
                  <a:pt x="35" y="4"/>
                </a:lnTo>
                <a:lnTo>
                  <a:pt x="39" y="9"/>
                </a:lnTo>
                <a:lnTo>
                  <a:pt x="41" y="14"/>
                </a:lnTo>
                <a:lnTo>
                  <a:pt x="49" y="43"/>
                </a:lnTo>
                <a:lnTo>
                  <a:pt x="49" y="46"/>
                </a:lnTo>
                <a:lnTo>
                  <a:pt x="48" y="47"/>
                </a:lnTo>
                <a:lnTo>
                  <a:pt x="46" y="49"/>
                </a:lnTo>
                <a:lnTo>
                  <a:pt x="44" y="49"/>
                </a:lnTo>
                <a:lnTo>
                  <a:pt x="38" y="49"/>
                </a:lnTo>
                <a:lnTo>
                  <a:pt x="34" y="60"/>
                </a:lnTo>
                <a:lnTo>
                  <a:pt x="32" y="63"/>
                </a:lnTo>
                <a:lnTo>
                  <a:pt x="29" y="64"/>
                </a:lnTo>
                <a:close/>
                <a:moveTo>
                  <a:pt x="23" y="54"/>
                </a:moveTo>
                <a:lnTo>
                  <a:pt x="25" y="54"/>
                </a:lnTo>
                <a:lnTo>
                  <a:pt x="30" y="41"/>
                </a:lnTo>
                <a:lnTo>
                  <a:pt x="32" y="39"/>
                </a:lnTo>
                <a:lnTo>
                  <a:pt x="34" y="39"/>
                </a:lnTo>
                <a:lnTo>
                  <a:pt x="35" y="39"/>
                </a:lnTo>
                <a:lnTo>
                  <a:pt x="38" y="39"/>
                </a:lnTo>
                <a:lnTo>
                  <a:pt x="37" y="34"/>
                </a:lnTo>
                <a:lnTo>
                  <a:pt x="33" y="21"/>
                </a:lnTo>
                <a:lnTo>
                  <a:pt x="32" y="16"/>
                </a:lnTo>
                <a:lnTo>
                  <a:pt x="30" y="14"/>
                </a:lnTo>
                <a:lnTo>
                  <a:pt x="29" y="11"/>
                </a:lnTo>
                <a:lnTo>
                  <a:pt x="27" y="10"/>
                </a:lnTo>
                <a:lnTo>
                  <a:pt x="24" y="10"/>
                </a:lnTo>
                <a:lnTo>
                  <a:pt x="22" y="10"/>
                </a:lnTo>
                <a:lnTo>
                  <a:pt x="19" y="11"/>
                </a:lnTo>
                <a:lnTo>
                  <a:pt x="18" y="14"/>
                </a:lnTo>
                <a:lnTo>
                  <a:pt x="17" y="16"/>
                </a:lnTo>
                <a:lnTo>
                  <a:pt x="16" y="21"/>
                </a:lnTo>
                <a:lnTo>
                  <a:pt x="12" y="34"/>
                </a:lnTo>
                <a:lnTo>
                  <a:pt x="11" y="39"/>
                </a:lnTo>
                <a:lnTo>
                  <a:pt x="13" y="39"/>
                </a:lnTo>
                <a:lnTo>
                  <a:pt x="14" y="39"/>
                </a:lnTo>
                <a:lnTo>
                  <a:pt x="17" y="39"/>
                </a:lnTo>
                <a:lnTo>
                  <a:pt x="18" y="42"/>
                </a:lnTo>
                <a:lnTo>
                  <a:pt x="23" y="54"/>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362" name="Freeform 1128">
            <a:extLst>
              <a:ext uri="{FF2B5EF4-FFF2-40B4-BE49-F238E27FC236}">
                <a16:creationId xmlns:a16="http://schemas.microsoft.com/office/drawing/2014/main" id="{6D85FD0C-2676-4F83-97A0-FC14917763D1}"/>
              </a:ext>
            </a:extLst>
          </p:cNvPr>
          <p:cNvSpPr>
            <a:spLocks/>
          </p:cNvSpPr>
          <p:nvPr/>
        </p:nvSpPr>
        <p:spPr bwMode="auto">
          <a:xfrm>
            <a:off x="2328333" y="1706034"/>
            <a:ext cx="86784" cy="31751"/>
          </a:xfrm>
          <a:custGeom>
            <a:avLst/>
            <a:gdLst>
              <a:gd name="T0" fmla="*/ 32786 w 42"/>
              <a:gd name="T1" fmla="*/ 23419 h 15"/>
              <a:gd name="T2" fmla="*/ 65571 w 42"/>
              <a:gd name="T3" fmla="*/ 4684 h 15"/>
              <a:gd name="T4" fmla="*/ 65571 w 42"/>
              <a:gd name="T5" fmla="*/ 4684 h 15"/>
              <a:gd name="T6" fmla="*/ 60887 w 42"/>
              <a:gd name="T7" fmla="*/ 3123 h 15"/>
              <a:gd name="T8" fmla="*/ 54643 w 42"/>
              <a:gd name="T9" fmla="*/ 0 h 15"/>
              <a:gd name="T10" fmla="*/ 9367 w 42"/>
              <a:gd name="T11" fmla="*/ 0 h 15"/>
              <a:gd name="T12" fmla="*/ 9367 w 42"/>
              <a:gd name="T13" fmla="*/ 0 h 15"/>
              <a:gd name="T14" fmla="*/ 3122 w 42"/>
              <a:gd name="T15" fmla="*/ 3123 h 15"/>
              <a:gd name="T16" fmla="*/ 0 w 42"/>
              <a:gd name="T17" fmla="*/ 4684 h 15"/>
              <a:gd name="T18" fmla="*/ 32786 w 42"/>
              <a:gd name="T19" fmla="*/ 23419 h 1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2" h="15">
                <a:moveTo>
                  <a:pt x="21" y="15"/>
                </a:moveTo>
                <a:lnTo>
                  <a:pt x="42" y="3"/>
                </a:lnTo>
                <a:lnTo>
                  <a:pt x="39" y="2"/>
                </a:lnTo>
                <a:lnTo>
                  <a:pt x="35" y="0"/>
                </a:lnTo>
                <a:lnTo>
                  <a:pt x="6" y="0"/>
                </a:lnTo>
                <a:lnTo>
                  <a:pt x="2" y="2"/>
                </a:lnTo>
                <a:lnTo>
                  <a:pt x="0" y="3"/>
                </a:lnTo>
                <a:lnTo>
                  <a:pt x="21" y="15"/>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363" name="Freeform 1129">
            <a:extLst>
              <a:ext uri="{FF2B5EF4-FFF2-40B4-BE49-F238E27FC236}">
                <a16:creationId xmlns:a16="http://schemas.microsoft.com/office/drawing/2014/main" id="{4A2E81CC-B0B7-45CF-A99E-0B549A9F3B91}"/>
              </a:ext>
            </a:extLst>
          </p:cNvPr>
          <p:cNvSpPr>
            <a:spLocks/>
          </p:cNvSpPr>
          <p:nvPr/>
        </p:nvSpPr>
        <p:spPr bwMode="auto">
          <a:xfrm>
            <a:off x="2315634" y="1725085"/>
            <a:ext cx="105833" cy="61383"/>
          </a:xfrm>
          <a:custGeom>
            <a:avLst/>
            <a:gdLst>
              <a:gd name="T0" fmla="*/ 43874 w 49"/>
              <a:gd name="T1" fmla="*/ 21857 h 30"/>
              <a:gd name="T2" fmla="*/ 43874 w 49"/>
              <a:gd name="T3" fmla="*/ 21857 h 30"/>
              <a:gd name="T4" fmla="*/ 40624 w 49"/>
              <a:gd name="T5" fmla="*/ 21857 h 30"/>
              <a:gd name="T6" fmla="*/ 40624 w 49"/>
              <a:gd name="T7" fmla="*/ 21857 h 30"/>
              <a:gd name="T8" fmla="*/ 35749 w 49"/>
              <a:gd name="T9" fmla="*/ 21857 h 30"/>
              <a:gd name="T10" fmla="*/ 0 w 49"/>
              <a:gd name="T11" fmla="*/ 0 h 30"/>
              <a:gd name="T12" fmla="*/ 0 w 49"/>
              <a:gd name="T13" fmla="*/ 0 h 30"/>
              <a:gd name="T14" fmla="*/ 0 w 49"/>
              <a:gd name="T15" fmla="*/ 0 h 30"/>
              <a:gd name="T16" fmla="*/ 0 w 49"/>
              <a:gd name="T17" fmla="*/ 31225 h 30"/>
              <a:gd name="T18" fmla="*/ 0 w 49"/>
              <a:gd name="T19" fmla="*/ 31225 h 30"/>
              <a:gd name="T20" fmla="*/ 1625 w 49"/>
              <a:gd name="T21" fmla="*/ 37470 h 30"/>
              <a:gd name="T22" fmla="*/ 3250 w 49"/>
              <a:gd name="T23" fmla="*/ 42153 h 30"/>
              <a:gd name="T24" fmla="*/ 9750 w 49"/>
              <a:gd name="T25" fmla="*/ 45276 h 30"/>
              <a:gd name="T26" fmla="*/ 16250 w 49"/>
              <a:gd name="T27" fmla="*/ 46837 h 30"/>
              <a:gd name="T28" fmla="*/ 63373 w 49"/>
              <a:gd name="T29" fmla="*/ 46837 h 30"/>
              <a:gd name="T30" fmla="*/ 63373 w 49"/>
              <a:gd name="T31" fmla="*/ 46837 h 30"/>
              <a:gd name="T32" fmla="*/ 69873 w 49"/>
              <a:gd name="T33" fmla="*/ 45276 h 30"/>
              <a:gd name="T34" fmla="*/ 76373 w 49"/>
              <a:gd name="T35" fmla="*/ 42153 h 30"/>
              <a:gd name="T36" fmla="*/ 77998 w 49"/>
              <a:gd name="T37" fmla="*/ 37470 h 30"/>
              <a:gd name="T38" fmla="*/ 79623 w 49"/>
              <a:gd name="T39" fmla="*/ 31225 h 30"/>
              <a:gd name="T40" fmla="*/ 79623 w 49"/>
              <a:gd name="T41" fmla="*/ 0 h 30"/>
              <a:gd name="T42" fmla="*/ 79623 w 49"/>
              <a:gd name="T43" fmla="*/ 0 h 30"/>
              <a:gd name="T44" fmla="*/ 79623 w 49"/>
              <a:gd name="T45" fmla="*/ 0 h 30"/>
              <a:gd name="T46" fmla="*/ 43874 w 49"/>
              <a:gd name="T47" fmla="*/ 21857 h 3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49" h="30">
                <a:moveTo>
                  <a:pt x="27" y="14"/>
                </a:moveTo>
                <a:lnTo>
                  <a:pt x="27" y="14"/>
                </a:lnTo>
                <a:lnTo>
                  <a:pt x="25" y="14"/>
                </a:lnTo>
                <a:lnTo>
                  <a:pt x="22" y="14"/>
                </a:lnTo>
                <a:lnTo>
                  <a:pt x="0" y="0"/>
                </a:lnTo>
                <a:lnTo>
                  <a:pt x="0" y="20"/>
                </a:lnTo>
                <a:lnTo>
                  <a:pt x="1" y="24"/>
                </a:lnTo>
                <a:lnTo>
                  <a:pt x="2" y="27"/>
                </a:lnTo>
                <a:lnTo>
                  <a:pt x="6" y="29"/>
                </a:lnTo>
                <a:lnTo>
                  <a:pt x="10" y="30"/>
                </a:lnTo>
                <a:lnTo>
                  <a:pt x="39" y="30"/>
                </a:lnTo>
                <a:lnTo>
                  <a:pt x="43" y="29"/>
                </a:lnTo>
                <a:lnTo>
                  <a:pt x="47" y="27"/>
                </a:lnTo>
                <a:lnTo>
                  <a:pt x="48" y="24"/>
                </a:lnTo>
                <a:lnTo>
                  <a:pt x="49" y="20"/>
                </a:lnTo>
                <a:lnTo>
                  <a:pt x="49" y="0"/>
                </a:lnTo>
                <a:lnTo>
                  <a:pt x="27" y="14"/>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364" name="Freeform 1130">
            <a:extLst>
              <a:ext uri="{FF2B5EF4-FFF2-40B4-BE49-F238E27FC236}">
                <a16:creationId xmlns:a16="http://schemas.microsoft.com/office/drawing/2014/main" id="{D5255492-EE22-4E9E-8BB2-F7682A4DF5A6}"/>
              </a:ext>
            </a:extLst>
          </p:cNvPr>
          <p:cNvSpPr>
            <a:spLocks/>
          </p:cNvSpPr>
          <p:nvPr/>
        </p:nvSpPr>
        <p:spPr bwMode="auto">
          <a:xfrm>
            <a:off x="2245785" y="1750485"/>
            <a:ext cx="230716" cy="112183"/>
          </a:xfrm>
          <a:custGeom>
            <a:avLst/>
            <a:gdLst>
              <a:gd name="T0" fmla="*/ 157959 w 113"/>
              <a:gd name="T1" fmla="*/ 15612 h 54"/>
              <a:gd name="T2" fmla="*/ 157959 w 113"/>
              <a:gd name="T3" fmla="*/ 15612 h 54"/>
              <a:gd name="T4" fmla="*/ 153358 w 113"/>
              <a:gd name="T5" fmla="*/ 26540 h 54"/>
              <a:gd name="T6" fmla="*/ 148758 w 113"/>
              <a:gd name="T7" fmla="*/ 35908 h 54"/>
              <a:gd name="T8" fmla="*/ 142623 w 113"/>
              <a:gd name="T9" fmla="*/ 46836 h 54"/>
              <a:gd name="T10" fmla="*/ 134955 w 113"/>
              <a:gd name="T11" fmla="*/ 54642 h 54"/>
              <a:gd name="T12" fmla="*/ 125754 w 113"/>
              <a:gd name="T13" fmla="*/ 59326 h 54"/>
              <a:gd name="T14" fmla="*/ 113485 w 113"/>
              <a:gd name="T15" fmla="*/ 65571 h 54"/>
              <a:gd name="T16" fmla="*/ 102750 w 113"/>
              <a:gd name="T17" fmla="*/ 67132 h 54"/>
              <a:gd name="T18" fmla="*/ 92015 w 113"/>
              <a:gd name="T19" fmla="*/ 68693 h 54"/>
              <a:gd name="T20" fmla="*/ 92015 w 113"/>
              <a:gd name="T21" fmla="*/ 68693 h 54"/>
              <a:gd name="T22" fmla="*/ 79746 w 113"/>
              <a:gd name="T23" fmla="*/ 68693 h 54"/>
              <a:gd name="T24" fmla="*/ 69011 w 113"/>
              <a:gd name="T25" fmla="*/ 65571 h 54"/>
              <a:gd name="T26" fmla="*/ 59810 w 113"/>
              <a:gd name="T27" fmla="*/ 62448 h 54"/>
              <a:gd name="T28" fmla="*/ 49075 w 113"/>
              <a:gd name="T29" fmla="*/ 56203 h 54"/>
              <a:gd name="T30" fmla="*/ 42940 w 113"/>
              <a:gd name="T31" fmla="*/ 48397 h 54"/>
              <a:gd name="T32" fmla="*/ 36806 w 113"/>
              <a:gd name="T33" fmla="*/ 40591 h 54"/>
              <a:gd name="T34" fmla="*/ 30672 w 113"/>
              <a:gd name="T35" fmla="*/ 31224 h 54"/>
              <a:gd name="T36" fmla="*/ 27605 w 113"/>
              <a:gd name="T37" fmla="*/ 18734 h 54"/>
              <a:gd name="T38" fmla="*/ 46008 w 113"/>
              <a:gd name="T39" fmla="*/ 0 h 54"/>
              <a:gd name="T40" fmla="*/ 0 w 113"/>
              <a:gd name="T41" fmla="*/ 0 h 54"/>
              <a:gd name="T42" fmla="*/ 0 w 113"/>
              <a:gd name="T43" fmla="*/ 46836 h 54"/>
              <a:gd name="T44" fmla="*/ 13802 w 113"/>
              <a:gd name="T45" fmla="*/ 32785 h 54"/>
              <a:gd name="T46" fmla="*/ 13802 w 113"/>
              <a:gd name="T47" fmla="*/ 32785 h 54"/>
              <a:gd name="T48" fmla="*/ 19937 w 113"/>
              <a:gd name="T49" fmla="*/ 42153 h 54"/>
              <a:gd name="T50" fmla="*/ 27605 w 113"/>
              <a:gd name="T51" fmla="*/ 54642 h 54"/>
              <a:gd name="T52" fmla="*/ 35272 w 113"/>
              <a:gd name="T53" fmla="*/ 62448 h 54"/>
              <a:gd name="T54" fmla="*/ 44474 w 113"/>
              <a:gd name="T55" fmla="*/ 68693 h 54"/>
              <a:gd name="T56" fmla="*/ 55209 w 113"/>
              <a:gd name="T57" fmla="*/ 76499 h 54"/>
              <a:gd name="T58" fmla="*/ 67478 w 113"/>
              <a:gd name="T59" fmla="*/ 81183 h 54"/>
              <a:gd name="T60" fmla="*/ 78213 w 113"/>
              <a:gd name="T61" fmla="*/ 82744 h 54"/>
              <a:gd name="T62" fmla="*/ 92015 w 113"/>
              <a:gd name="T63" fmla="*/ 84305 h 54"/>
              <a:gd name="T64" fmla="*/ 92015 w 113"/>
              <a:gd name="T65" fmla="*/ 84305 h 54"/>
              <a:gd name="T66" fmla="*/ 105817 w 113"/>
              <a:gd name="T67" fmla="*/ 82744 h 54"/>
              <a:gd name="T68" fmla="*/ 119620 w 113"/>
              <a:gd name="T69" fmla="*/ 79621 h 54"/>
              <a:gd name="T70" fmla="*/ 133422 w 113"/>
              <a:gd name="T71" fmla="*/ 73377 h 54"/>
              <a:gd name="T72" fmla="*/ 144157 w 113"/>
              <a:gd name="T73" fmla="*/ 65571 h 54"/>
              <a:gd name="T74" fmla="*/ 156426 w 113"/>
              <a:gd name="T75" fmla="*/ 54642 h 54"/>
              <a:gd name="T76" fmla="*/ 162560 w 113"/>
              <a:gd name="T77" fmla="*/ 42153 h 54"/>
              <a:gd name="T78" fmla="*/ 168694 w 113"/>
              <a:gd name="T79" fmla="*/ 29663 h 54"/>
              <a:gd name="T80" fmla="*/ 173295 w 113"/>
              <a:gd name="T81" fmla="*/ 15612 h 54"/>
              <a:gd name="T82" fmla="*/ 157959 w 113"/>
              <a:gd name="T83" fmla="*/ 15612 h 5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13" h="54">
                <a:moveTo>
                  <a:pt x="103" y="10"/>
                </a:moveTo>
                <a:lnTo>
                  <a:pt x="103" y="10"/>
                </a:lnTo>
                <a:lnTo>
                  <a:pt x="100" y="17"/>
                </a:lnTo>
                <a:lnTo>
                  <a:pt x="97" y="23"/>
                </a:lnTo>
                <a:lnTo>
                  <a:pt x="93" y="30"/>
                </a:lnTo>
                <a:lnTo>
                  <a:pt x="88" y="35"/>
                </a:lnTo>
                <a:lnTo>
                  <a:pt x="82" y="38"/>
                </a:lnTo>
                <a:lnTo>
                  <a:pt x="74" y="42"/>
                </a:lnTo>
                <a:lnTo>
                  <a:pt x="67" y="43"/>
                </a:lnTo>
                <a:lnTo>
                  <a:pt x="60" y="44"/>
                </a:lnTo>
                <a:lnTo>
                  <a:pt x="52" y="44"/>
                </a:lnTo>
                <a:lnTo>
                  <a:pt x="45" y="42"/>
                </a:lnTo>
                <a:lnTo>
                  <a:pt x="39" y="40"/>
                </a:lnTo>
                <a:lnTo>
                  <a:pt x="32" y="36"/>
                </a:lnTo>
                <a:lnTo>
                  <a:pt x="28" y="31"/>
                </a:lnTo>
                <a:lnTo>
                  <a:pt x="24" y="26"/>
                </a:lnTo>
                <a:lnTo>
                  <a:pt x="20" y="20"/>
                </a:lnTo>
                <a:lnTo>
                  <a:pt x="18" y="12"/>
                </a:lnTo>
                <a:lnTo>
                  <a:pt x="30" y="0"/>
                </a:lnTo>
                <a:lnTo>
                  <a:pt x="0" y="0"/>
                </a:lnTo>
                <a:lnTo>
                  <a:pt x="0" y="30"/>
                </a:lnTo>
                <a:lnTo>
                  <a:pt x="9" y="21"/>
                </a:lnTo>
                <a:lnTo>
                  <a:pt x="13" y="27"/>
                </a:lnTo>
                <a:lnTo>
                  <a:pt x="18" y="35"/>
                </a:lnTo>
                <a:lnTo>
                  <a:pt x="23" y="40"/>
                </a:lnTo>
                <a:lnTo>
                  <a:pt x="29" y="44"/>
                </a:lnTo>
                <a:lnTo>
                  <a:pt x="36" y="49"/>
                </a:lnTo>
                <a:lnTo>
                  <a:pt x="44" y="52"/>
                </a:lnTo>
                <a:lnTo>
                  <a:pt x="51" y="53"/>
                </a:lnTo>
                <a:lnTo>
                  <a:pt x="60" y="54"/>
                </a:lnTo>
                <a:lnTo>
                  <a:pt x="69" y="53"/>
                </a:lnTo>
                <a:lnTo>
                  <a:pt x="78" y="51"/>
                </a:lnTo>
                <a:lnTo>
                  <a:pt x="87" y="47"/>
                </a:lnTo>
                <a:lnTo>
                  <a:pt x="94" y="42"/>
                </a:lnTo>
                <a:lnTo>
                  <a:pt x="102" y="35"/>
                </a:lnTo>
                <a:lnTo>
                  <a:pt x="106" y="27"/>
                </a:lnTo>
                <a:lnTo>
                  <a:pt x="110" y="19"/>
                </a:lnTo>
                <a:lnTo>
                  <a:pt x="113" y="10"/>
                </a:lnTo>
                <a:lnTo>
                  <a:pt x="103" y="1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365" name="Freeform 1131">
            <a:extLst>
              <a:ext uri="{FF2B5EF4-FFF2-40B4-BE49-F238E27FC236}">
                <a16:creationId xmlns:a16="http://schemas.microsoft.com/office/drawing/2014/main" id="{B458BCB2-AF2D-4517-B81F-32FB6DCB0EB2}"/>
              </a:ext>
            </a:extLst>
          </p:cNvPr>
          <p:cNvSpPr>
            <a:spLocks/>
          </p:cNvSpPr>
          <p:nvPr/>
        </p:nvSpPr>
        <p:spPr bwMode="auto">
          <a:xfrm>
            <a:off x="2258485" y="1638300"/>
            <a:ext cx="230716" cy="112184"/>
          </a:xfrm>
          <a:custGeom>
            <a:avLst/>
            <a:gdLst>
              <a:gd name="T0" fmla="*/ 159370 w 112"/>
              <a:gd name="T1" fmla="*/ 51520 h 54"/>
              <a:gd name="T2" fmla="*/ 159370 w 112"/>
              <a:gd name="T3" fmla="*/ 51520 h 54"/>
              <a:gd name="T4" fmla="*/ 153180 w 112"/>
              <a:gd name="T5" fmla="*/ 42153 h 54"/>
              <a:gd name="T6" fmla="*/ 146991 w 112"/>
              <a:gd name="T7" fmla="*/ 31224 h 54"/>
              <a:gd name="T8" fmla="*/ 139255 w 112"/>
              <a:gd name="T9" fmla="*/ 23418 h 54"/>
              <a:gd name="T10" fmla="*/ 128424 w 112"/>
              <a:gd name="T11" fmla="*/ 15612 h 54"/>
              <a:gd name="T12" fmla="*/ 117593 w 112"/>
              <a:gd name="T13" fmla="*/ 7806 h 54"/>
              <a:gd name="T14" fmla="*/ 106762 w 112"/>
              <a:gd name="T15" fmla="*/ 3122 h 54"/>
              <a:gd name="T16" fmla="*/ 94384 w 112"/>
              <a:gd name="T17" fmla="*/ 1561 h 54"/>
              <a:gd name="T18" fmla="*/ 82006 w 112"/>
              <a:gd name="T19" fmla="*/ 0 h 54"/>
              <a:gd name="T20" fmla="*/ 82006 w 112"/>
              <a:gd name="T21" fmla="*/ 0 h 54"/>
              <a:gd name="T22" fmla="*/ 66533 w 112"/>
              <a:gd name="T23" fmla="*/ 1561 h 54"/>
              <a:gd name="T24" fmla="*/ 52607 w 112"/>
              <a:gd name="T25" fmla="*/ 6245 h 54"/>
              <a:gd name="T26" fmla="*/ 38682 w 112"/>
              <a:gd name="T27" fmla="*/ 10928 h 54"/>
              <a:gd name="T28" fmla="*/ 27851 w 112"/>
              <a:gd name="T29" fmla="*/ 18734 h 54"/>
              <a:gd name="T30" fmla="*/ 17020 w 112"/>
              <a:gd name="T31" fmla="*/ 31224 h 54"/>
              <a:gd name="T32" fmla="*/ 9284 w 112"/>
              <a:gd name="T33" fmla="*/ 42153 h 54"/>
              <a:gd name="T34" fmla="*/ 3095 w 112"/>
              <a:gd name="T35" fmla="*/ 56203 h 54"/>
              <a:gd name="T36" fmla="*/ 0 w 112"/>
              <a:gd name="T37" fmla="*/ 68693 h 54"/>
              <a:gd name="T38" fmla="*/ 13925 w 112"/>
              <a:gd name="T39" fmla="*/ 68693 h 54"/>
              <a:gd name="T40" fmla="*/ 13925 w 112"/>
              <a:gd name="T41" fmla="*/ 68693 h 54"/>
              <a:gd name="T42" fmla="*/ 18567 w 112"/>
              <a:gd name="T43" fmla="*/ 57765 h 54"/>
              <a:gd name="T44" fmla="*/ 24756 w 112"/>
              <a:gd name="T45" fmla="*/ 48397 h 54"/>
              <a:gd name="T46" fmla="*/ 29398 w 112"/>
              <a:gd name="T47" fmla="*/ 37469 h 54"/>
              <a:gd name="T48" fmla="*/ 37135 w 112"/>
              <a:gd name="T49" fmla="*/ 31224 h 54"/>
              <a:gd name="T50" fmla="*/ 46418 w 112"/>
              <a:gd name="T51" fmla="*/ 24979 h 54"/>
              <a:gd name="T52" fmla="*/ 58797 w 112"/>
              <a:gd name="T53" fmla="*/ 18734 h 54"/>
              <a:gd name="T54" fmla="*/ 69627 w 112"/>
              <a:gd name="T55" fmla="*/ 17173 h 54"/>
              <a:gd name="T56" fmla="*/ 82006 w 112"/>
              <a:gd name="T57" fmla="*/ 15612 h 54"/>
              <a:gd name="T58" fmla="*/ 82006 w 112"/>
              <a:gd name="T59" fmla="*/ 15612 h 54"/>
              <a:gd name="T60" fmla="*/ 92837 w 112"/>
              <a:gd name="T61" fmla="*/ 15612 h 54"/>
              <a:gd name="T62" fmla="*/ 103668 w 112"/>
              <a:gd name="T63" fmla="*/ 18734 h 54"/>
              <a:gd name="T64" fmla="*/ 114498 w 112"/>
              <a:gd name="T65" fmla="*/ 23418 h 54"/>
              <a:gd name="T66" fmla="*/ 123782 w 112"/>
              <a:gd name="T67" fmla="*/ 28102 h 54"/>
              <a:gd name="T68" fmla="*/ 131519 w 112"/>
              <a:gd name="T69" fmla="*/ 35908 h 54"/>
              <a:gd name="T70" fmla="*/ 136160 w 112"/>
              <a:gd name="T71" fmla="*/ 43714 h 54"/>
              <a:gd name="T72" fmla="*/ 142349 w 112"/>
              <a:gd name="T73" fmla="*/ 53081 h 54"/>
              <a:gd name="T74" fmla="*/ 146991 w 112"/>
              <a:gd name="T75" fmla="*/ 65571 h 54"/>
              <a:gd name="T76" fmla="*/ 126877 w 112"/>
              <a:gd name="T77" fmla="*/ 84305 h 54"/>
              <a:gd name="T78" fmla="*/ 173295 w 112"/>
              <a:gd name="T79" fmla="*/ 84305 h 54"/>
              <a:gd name="T80" fmla="*/ 173295 w 112"/>
              <a:gd name="T81" fmla="*/ 37469 h 54"/>
              <a:gd name="T82" fmla="*/ 159370 w 112"/>
              <a:gd name="T83" fmla="*/ 51520 h 5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12" h="54">
                <a:moveTo>
                  <a:pt x="103" y="33"/>
                </a:moveTo>
                <a:lnTo>
                  <a:pt x="103" y="33"/>
                </a:lnTo>
                <a:lnTo>
                  <a:pt x="99" y="27"/>
                </a:lnTo>
                <a:lnTo>
                  <a:pt x="95" y="20"/>
                </a:lnTo>
                <a:lnTo>
                  <a:pt x="90" y="15"/>
                </a:lnTo>
                <a:lnTo>
                  <a:pt x="83" y="10"/>
                </a:lnTo>
                <a:lnTo>
                  <a:pt x="76" y="5"/>
                </a:lnTo>
                <a:lnTo>
                  <a:pt x="69" y="2"/>
                </a:lnTo>
                <a:lnTo>
                  <a:pt x="61" y="1"/>
                </a:lnTo>
                <a:lnTo>
                  <a:pt x="53" y="0"/>
                </a:lnTo>
                <a:lnTo>
                  <a:pt x="43" y="1"/>
                </a:lnTo>
                <a:lnTo>
                  <a:pt x="34" y="4"/>
                </a:lnTo>
                <a:lnTo>
                  <a:pt x="25" y="7"/>
                </a:lnTo>
                <a:lnTo>
                  <a:pt x="18" y="12"/>
                </a:lnTo>
                <a:lnTo>
                  <a:pt x="11" y="20"/>
                </a:lnTo>
                <a:lnTo>
                  <a:pt x="6" y="27"/>
                </a:lnTo>
                <a:lnTo>
                  <a:pt x="2" y="36"/>
                </a:lnTo>
                <a:lnTo>
                  <a:pt x="0" y="44"/>
                </a:lnTo>
                <a:lnTo>
                  <a:pt x="9" y="44"/>
                </a:lnTo>
                <a:lnTo>
                  <a:pt x="12" y="37"/>
                </a:lnTo>
                <a:lnTo>
                  <a:pt x="16" y="31"/>
                </a:lnTo>
                <a:lnTo>
                  <a:pt x="19" y="24"/>
                </a:lnTo>
                <a:lnTo>
                  <a:pt x="24" y="20"/>
                </a:lnTo>
                <a:lnTo>
                  <a:pt x="30" y="16"/>
                </a:lnTo>
                <a:lnTo>
                  <a:pt x="38" y="12"/>
                </a:lnTo>
                <a:lnTo>
                  <a:pt x="45" y="11"/>
                </a:lnTo>
                <a:lnTo>
                  <a:pt x="53" y="10"/>
                </a:lnTo>
                <a:lnTo>
                  <a:pt x="60" y="10"/>
                </a:lnTo>
                <a:lnTo>
                  <a:pt x="67" y="12"/>
                </a:lnTo>
                <a:lnTo>
                  <a:pt x="74" y="15"/>
                </a:lnTo>
                <a:lnTo>
                  <a:pt x="80" y="18"/>
                </a:lnTo>
                <a:lnTo>
                  <a:pt x="85" y="23"/>
                </a:lnTo>
                <a:lnTo>
                  <a:pt x="88" y="28"/>
                </a:lnTo>
                <a:lnTo>
                  <a:pt x="92" y="34"/>
                </a:lnTo>
                <a:lnTo>
                  <a:pt x="95" y="42"/>
                </a:lnTo>
                <a:lnTo>
                  <a:pt x="82" y="54"/>
                </a:lnTo>
                <a:lnTo>
                  <a:pt x="112" y="54"/>
                </a:lnTo>
                <a:lnTo>
                  <a:pt x="112" y="24"/>
                </a:lnTo>
                <a:lnTo>
                  <a:pt x="103" y="33"/>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366" name="Freeform 1132">
            <a:extLst>
              <a:ext uri="{FF2B5EF4-FFF2-40B4-BE49-F238E27FC236}">
                <a16:creationId xmlns:a16="http://schemas.microsoft.com/office/drawing/2014/main" id="{86671A25-C09D-4EC5-B411-EC121A47A594}"/>
              </a:ext>
            </a:extLst>
          </p:cNvPr>
          <p:cNvSpPr>
            <a:spLocks noEditPoints="1"/>
          </p:cNvSpPr>
          <p:nvPr/>
        </p:nvSpPr>
        <p:spPr bwMode="auto">
          <a:xfrm>
            <a:off x="5226051" y="1149352"/>
            <a:ext cx="205316" cy="207433"/>
          </a:xfrm>
          <a:custGeom>
            <a:avLst/>
            <a:gdLst>
              <a:gd name="T0" fmla="*/ 60887 w 99"/>
              <a:gd name="T1" fmla="*/ 1561 h 99"/>
              <a:gd name="T2" fmla="*/ 23418 w 99"/>
              <a:gd name="T3" fmla="*/ 23418 h 99"/>
              <a:gd name="T4" fmla="*/ 1561 w 99"/>
              <a:gd name="T5" fmla="*/ 62448 h 99"/>
              <a:gd name="T6" fmla="*/ 1561 w 99"/>
              <a:gd name="T7" fmla="*/ 92112 h 99"/>
              <a:gd name="T8" fmla="*/ 23418 w 99"/>
              <a:gd name="T9" fmla="*/ 131142 h 99"/>
              <a:gd name="T10" fmla="*/ 60887 w 99"/>
              <a:gd name="T11" fmla="*/ 151438 h 99"/>
              <a:gd name="T12" fmla="*/ 88989 w 99"/>
              <a:gd name="T13" fmla="*/ 154560 h 99"/>
              <a:gd name="T14" fmla="*/ 121775 w 99"/>
              <a:gd name="T15" fmla="*/ 140509 h 99"/>
              <a:gd name="T16" fmla="*/ 104601 w 99"/>
              <a:gd name="T17" fmla="*/ 132703 h 99"/>
              <a:gd name="T18" fmla="*/ 76499 w 99"/>
              <a:gd name="T19" fmla="*/ 138948 h 99"/>
              <a:gd name="T20" fmla="*/ 54642 w 99"/>
              <a:gd name="T21" fmla="*/ 132703 h 99"/>
              <a:gd name="T22" fmla="*/ 24979 w 99"/>
              <a:gd name="T23" fmla="*/ 112407 h 99"/>
              <a:gd name="T24" fmla="*/ 15612 w 99"/>
              <a:gd name="T25" fmla="*/ 76499 h 99"/>
              <a:gd name="T26" fmla="*/ 21857 w 99"/>
              <a:gd name="T27" fmla="*/ 54642 h 99"/>
              <a:gd name="T28" fmla="*/ 42153 w 99"/>
              <a:gd name="T29" fmla="*/ 24979 h 99"/>
              <a:gd name="T30" fmla="*/ 76499 w 99"/>
              <a:gd name="T31" fmla="*/ 15612 h 99"/>
              <a:gd name="T32" fmla="*/ 99918 w 99"/>
              <a:gd name="T33" fmla="*/ 21857 h 99"/>
              <a:gd name="T34" fmla="*/ 129581 w 99"/>
              <a:gd name="T35" fmla="*/ 42153 h 99"/>
              <a:gd name="T36" fmla="*/ 138948 w 99"/>
              <a:gd name="T37" fmla="*/ 76499 h 99"/>
              <a:gd name="T38" fmla="*/ 138948 w 99"/>
              <a:gd name="T39" fmla="*/ 90550 h 99"/>
              <a:gd name="T40" fmla="*/ 126458 w 99"/>
              <a:gd name="T41" fmla="*/ 99918 h 99"/>
              <a:gd name="T42" fmla="*/ 124897 w 99"/>
              <a:gd name="T43" fmla="*/ 99918 h 99"/>
              <a:gd name="T44" fmla="*/ 118652 w 99"/>
              <a:gd name="T45" fmla="*/ 98356 h 99"/>
              <a:gd name="T46" fmla="*/ 112407 w 99"/>
              <a:gd name="T47" fmla="*/ 90550 h 99"/>
              <a:gd name="T48" fmla="*/ 112407 w 99"/>
              <a:gd name="T49" fmla="*/ 68693 h 99"/>
              <a:gd name="T50" fmla="*/ 101479 w 99"/>
              <a:gd name="T51" fmla="*/ 51520 h 99"/>
              <a:gd name="T52" fmla="*/ 84305 w 99"/>
              <a:gd name="T53" fmla="*/ 42153 h 99"/>
              <a:gd name="T54" fmla="*/ 68693 w 99"/>
              <a:gd name="T55" fmla="*/ 42153 h 99"/>
              <a:gd name="T56" fmla="*/ 51520 w 99"/>
              <a:gd name="T57" fmla="*/ 51520 h 99"/>
              <a:gd name="T58" fmla="*/ 42153 w 99"/>
              <a:gd name="T59" fmla="*/ 68693 h 99"/>
              <a:gd name="T60" fmla="*/ 42153 w 99"/>
              <a:gd name="T61" fmla="*/ 84305 h 99"/>
              <a:gd name="T62" fmla="*/ 51520 w 99"/>
              <a:gd name="T63" fmla="*/ 101479 h 99"/>
              <a:gd name="T64" fmla="*/ 68693 w 99"/>
              <a:gd name="T65" fmla="*/ 112407 h 99"/>
              <a:gd name="T66" fmla="*/ 84305 w 99"/>
              <a:gd name="T67" fmla="*/ 112407 h 99"/>
              <a:gd name="T68" fmla="*/ 101479 w 99"/>
              <a:gd name="T69" fmla="*/ 101479 h 99"/>
              <a:gd name="T70" fmla="*/ 112407 w 99"/>
              <a:gd name="T71" fmla="*/ 112407 h 99"/>
              <a:gd name="T72" fmla="*/ 123336 w 99"/>
              <a:gd name="T73" fmla="*/ 115530 h 99"/>
              <a:gd name="T74" fmla="*/ 126458 w 99"/>
              <a:gd name="T75" fmla="*/ 115530 h 99"/>
              <a:gd name="T76" fmla="*/ 137387 w 99"/>
              <a:gd name="T77" fmla="*/ 113968 h 99"/>
              <a:gd name="T78" fmla="*/ 151438 w 99"/>
              <a:gd name="T79" fmla="*/ 96795 h 99"/>
              <a:gd name="T80" fmla="*/ 154560 w 99"/>
              <a:gd name="T81" fmla="*/ 76499 h 99"/>
              <a:gd name="T82" fmla="*/ 140509 w 99"/>
              <a:gd name="T83" fmla="*/ 34347 h 99"/>
              <a:gd name="T84" fmla="*/ 107724 w 99"/>
              <a:gd name="T85" fmla="*/ 6245 h 99"/>
              <a:gd name="T86" fmla="*/ 76499 w 99"/>
              <a:gd name="T87" fmla="*/ 0 h 99"/>
              <a:gd name="T88" fmla="*/ 68693 w 99"/>
              <a:gd name="T89" fmla="*/ 96795 h 99"/>
              <a:gd name="T90" fmla="*/ 57765 w 99"/>
              <a:gd name="T91" fmla="*/ 76499 h 99"/>
              <a:gd name="T92" fmla="*/ 64010 w 99"/>
              <a:gd name="T93" fmla="*/ 64010 h 99"/>
              <a:gd name="T94" fmla="*/ 76499 w 99"/>
              <a:gd name="T95" fmla="*/ 57765 h 99"/>
              <a:gd name="T96" fmla="*/ 96795 w 99"/>
              <a:gd name="T97" fmla="*/ 68693 h 99"/>
              <a:gd name="T98" fmla="*/ 96795 w 99"/>
              <a:gd name="T99" fmla="*/ 84305 h 99"/>
              <a:gd name="T100" fmla="*/ 76499 w 99"/>
              <a:gd name="T101" fmla="*/ 96795 h 9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99" h="99">
                <a:moveTo>
                  <a:pt x="49" y="0"/>
                </a:moveTo>
                <a:lnTo>
                  <a:pt x="49" y="0"/>
                </a:lnTo>
                <a:lnTo>
                  <a:pt x="39" y="1"/>
                </a:lnTo>
                <a:lnTo>
                  <a:pt x="30" y="4"/>
                </a:lnTo>
                <a:lnTo>
                  <a:pt x="22" y="9"/>
                </a:lnTo>
                <a:lnTo>
                  <a:pt x="15" y="15"/>
                </a:lnTo>
                <a:lnTo>
                  <a:pt x="9" y="22"/>
                </a:lnTo>
                <a:lnTo>
                  <a:pt x="4" y="30"/>
                </a:lnTo>
                <a:lnTo>
                  <a:pt x="1" y="40"/>
                </a:lnTo>
                <a:lnTo>
                  <a:pt x="0" y="49"/>
                </a:lnTo>
                <a:lnTo>
                  <a:pt x="1" y="59"/>
                </a:lnTo>
                <a:lnTo>
                  <a:pt x="4" y="69"/>
                </a:lnTo>
                <a:lnTo>
                  <a:pt x="9" y="77"/>
                </a:lnTo>
                <a:lnTo>
                  <a:pt x="15" y="84"/>
                </a:lnTo>
                <a:lnTo>
                  <a:pt x="22" y="90"/>
                </a:lnTo>
                <a:lnTo>
                  <a:pt x="30" y="95"/>
                </a:lnTo>
                <a:lnTo>
                  <a:pt x="39" y="97"/>
                </a:lnTo>
                <a:lnTo>
                  <a:pt x="49" y="99"/>
                </a:lnTo>
                <a:lnTo>
                  <a:pt x="57" y="99"/>
                </a:lnTo>
                <a:lnTo>
                  <a:pt x="64" y="96"/>
                </a:lnTo>
                <a:lnTo>
                  <a:pt x="70" y="94"/>
                </a:lnTo>
                <a:lnTo>
                  <a:pt x="78" y="90"/>
                </a:lnTo>
                <a:lnTo>
                  <a:pt x="72" y="81"/>
                </a:lnTo>
                <a:lnTo>
                  <a:pt x="67" y="85"/>
                </a:lnTo>
                <a:lnTo>
                  <a:pt x="62" y="88"/>
                </a:lnTo>
                <a:lnTo>
                  <a:pt x="55" y="89"/>
                </a:lnTo>
                <a:lnTo>
                  <a:pt x="49" y="89"/>
                </a:lnTo>
                <a:lnTo>
                  <a:pt x="42" y="88"/>
                </a:lnTo>
                <a:lnTo>
                  <a:pt x="35" y="85"/>
                </a:lnTo>
                <a:lnTo>
                  <a:pt x="27" y="83"/>
                </a:lnTo>
                <a:lnTo>
                  <a:pt x="21" y="78"/>
                </a:lnTo>
                <a:lnTo>
                  <a:pt x="16" y="72"/>
                </a:lnTo>
                <a:lnTo>
                  <a:pt x="14" y="64"/>
                </a:lnTo>
                <a:lnTo>
                  <a:pt x="11" y="57"/>
                </a:lnTo>
                <a:lnTo>
                  <a:pt x="10" y="49"/>
                </a:lnTo>
                <a:lnTo>
                  <a:pt x="11" y="42"/>
                </a:lnTo>
                <a:lnTo>
                  <a:pt x="14" y="35"/>
                </a:lnTo>
                <a:lnTo>
                  <a:pt x="16" y="27"/>
                </a:lnTo>
                <a:lnTo>
                  <a:pt x="21" y="21"/>
                </a:lnTo>
                <a:lnTo>
                  <a:pt x="27" y="16"/>
                </a:lnTo>
                <a:lnTo>
                  <a:pt x="35" y="14"/>
                </a:lnTo>
                <a:lnTo>
                  <a:pt x="42" y="11"/>
                </a:lnTo>
                <a:lnTo>
                  <a:pt x="49" y="10"/>
                </a:lnTo>
                <a:lnTo>
                  <a:pt x="57" y="11"/>
                </a:lnTo>
                <a:lnTo>
                  <a:pt x="64" y="14"/>
                </a:lnTo>
                <a:lnTo>
                  <a:pt x="72" y="16"/>
                </a:lnTo>
                <a:lnTo>
                  <a:pt x="78" y="21"/>
                </a:lnTo>
                <a:lnTo>
                  <a:pt x="83" y="27"/>
                </a:lnTo>
                <a:lnTo>
                  <a:pt x="85" y="35"/>
                </a:lnTo>
                <a:lnTo>
                  <a:pt x="88" y="42"/>
                </a:lnTo>
                <a:lnTo>
                  <a:pt x="89" y="49"/>
                </a:lnTo>
                <a:lnTo>
                  <a:pt x="89" y="53"/>
                </a:lnTo>
                <a:lnTo>
                  <a:pt x="89" y="58"/>
                </a:lnTo>
                <a:lnTo>
                  <a:pt x="86" y="62"/>
                </a:lnTo>
                <a:lnTo>
                  <a:pt x="84" y="63"/>
                </a:lnTo>
                <a:lnTo>
                  <a:pt x="81" y="64"/>
                </a:lnTo>
                <a:lnTo>
                  <a:pt x="80" y="64"/>
                </a:lnTo>
                <a:lnTo>
                  <a:pt x="79" y="64"/>
                </a:lnTo>
                <a:lnTo>
                  <a:pt x="76" y="63"/>
                </a:lnTo>
                <a:lnTo>
                  <a:pt x="74" y="62"/>
                </a:lnTo>
                <a:lnTo>
                  <a:pt x="73" y="59"/>
                </a:lnTo>
                <a:lnTo>
                  <a:pt x="72" y="58"/>
                </a:lnTo>
                <a:lnTo>
                  <a:pt x="72" y="49"/>
                </a:lnTo>
                <a:lnTo>
                  <a:pt x="72" y="44"/>
                </a:lnTo>
                <a:lnTo>
                  <a:pt x="70" y="41"/>
                </a:lnTo>
                <a:lnTo>
                  <a:pt x="68" y="37"/>
                </a:lnTo>
                <a:lnTo>
                  <a:pt x="65" y="33"/>
                </a:lnTo>
                <a:lnTo>
                  <a:pt x="62" y="31"/>
                </a:lnTo>
                <a:lnTo>
                  <a:pt x="58" y="28"/>
                </a:lnTo>
                <a:lnTo>
                  <a:pt x="54" y="27"/>
                </a:lnTo>
                <a:lnTo>
                  <a:pt x="49" y="27"/>
                </a:lnTo>
                <a:lnTo>
                  <a:pt x="44" y="27"/>
                </a:lnTo>
                <a:lnTo>
                  <a:pt x="41" y="28"/>
                </a:lnTo>
                <a:lnTo>
                  <a:pt x="37" y="31"/>
                </a:lnTo>
                <a:lnTo>
                  <a:pt x="33" y="33"/>
                </a:lnTo>
                <a:lnTo>
                  <a:pt x="31" y="37"/>
                </a:lnTo>
                <a:lnTo>
                  <a:pt x="28" y="41"/>
                </a:lnTo>
                <a:lnTo>
                  <a:pt x="27" y="44"/>
                </a:lnTo>
                <a:lnTo>
                  <a:pt x="27" y="49"/>
                </a:lnTo>
                <a:lnTo>
                  <a:pt x="27" y="54"/>
                </a:lnTo>
                <a:lnTo>
                  <a:pt x="28" y="58"/>
                </a:lnTo>
                <a:lnTo>
                  <a:pt x="31" y="62"/>
                </a:lnTo>
                <a:lnTo>
                  <a:pt x="33" y="65"/>
                </a:lnTo>
                <a:lnTo>
                  <a:pt x="37" y="68"/>
                </a:lnTo>
                <a:lnTo>
                  <a:pt x="41" y="70"/>
                </a:lnTo>
                <a:lnTo>
                  <a:pt x="44" y="72"/>
                </a:lnTo>
                <a:lnTo>
                  <a:pt x="49" y="72"/>
                </a:lnTo>
                <a:lnTo>
                  <a:pt x="54" y="72"/>
                </a:lnTo>
                <a:lnTo>
                  <a:pt x="58" y="70"/>
                </a:lnTo>
                <a:lnTo>
                  <a:pt x="62" y="68"/>
                </a:lnTo>
                <a:lnTo>
                  <a:pt x="65" y="65"/>
                </a:lnTo>
                <a:lnTo>
                  <a:pt x="68" y="69"/>
                </a:lnTo>
                <a:lnTo>
                  <a:pt x="72" y="72"/>
                </a:lnTo>
                <a:lnTo>
                  <a:pt x="75" y="73"/>
                </a:lnTo>
                <a:lnTo>
                  <a:pt x="79" y="74"/>
                </a:lnTo>
                <a:lnTo>
                  <a:pt x="80" y="74"/>
                </a:lnTo>
                <a:lnTo>
                  <a:pt x="81" y="74"/>
                </a:lnTo>
                <a:lnTo>
                  <a:pt x="85" y="74"/>
                </a:lnTo>
                <a:lnTo>
                  <a:pt x="88" y="73"/>
                </a:lnTo>
                <a:lnTo>
                  <a:pt x="91" y="70"/>
                </a:lnTo>
                <a:lnTo>
                  <a:pt x="94" y="68"/>
                </a:lnTo>
                <a:lnTo>
                  <a:pt x="97" y="62"/>
                </a:lnTo>
                <a:lnTo>
                  <a:pt x="99" y="53"/>
                </a:lnTo>
                <a:lnTo>
                  <a:pt x="99" y="49"/>
                </a:lnTo>
                <a:lnTo>
                  <a:pt x="97" y="40"/>
                </a:lnTo>
                <a:lnTo>
                  <a:pt x="95" y="30"/>
                </a:lnTo>
                <a:lnTo>
                  <a:pt x="90" y="22"/>
                </a:lnTo>
                <a:lnTo>
                  <a:pt x="84" y="15"/>
                </a:lnTo>
                <a:lnTo>
                  <a:pt x="76" y="9"/>
                </a:lnTo>
                <a:lnTo>
                  <a:pt x="69" y="4"/>
                </a:lnTo>
                <a:lnTo>
                  <a:pt x="59" y="1"/>
                </a:lnTo>
                <a:lnTo>
                  <a:pt x="49" y="0"/>
                </a:lnTo>
                <a:close/>
                <a:moveTo>
                  <a:pt x="49" y="62"/>
                </a:moveTo>
                <a:lnTo>
                  <a:pt x="49" y="62"/>
                </a:lnTo>
                <a:lnTo>
                  <a:pt x="44" y="62"/>
                </a:lnTo>
                <a:lnTo>
                  <a:pt x="41" y="58"/>
                </a:lnTo>
                <a:lnTo>
                  <a:pt x="37" y="54"/>
                </a:lnTo>
                <a:lnTo>
                  <a:pt x="37" y="49"/>
                </a:lnTo>
                <a:lnTo>
                  <a:pt x="37" y="44"/>
                </a:lnTo>
                <a:lnTo>
                  <a:pt x="41" y="41"/>
                </a:lnTo>
                <a:lnTo>
                  <a:pt x="44" y="37"/>
                </a:lnTo>
                <a:lnTo>
                  <a:pt x="49" y="37"/>
                </a:lnTo>
                <a:lnTo>
                  <a:pt x="54" y="37"/>
                </a:lnTo>
                <a:lnTo>
                  <a:pt x="58" y="41"/>
                </a:lnTo>
                <a:lnTo>
                  <a:pt x="62" y="44"/>
                </a:lnTo>
                <a:lnTo>
                  <a:pt x="62" y="49"/>
                </a:lnTo>
                <a:lnTo>
                  <a:pt x="62" y="54"/>
                </a:lnTo>
                <a:lnTo>
                  <a:pt x="58" y="58"/>
                </a:lnTo>
                <a:lnTo>
                  <a:pt x="54" y="62"/>
                </a:lnTo>
                <a:lnTo>
                  <a:pt x="49" y="62"/>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367" name="Freeform 1133">
            <a:extLst>
              <a:ext uri="{FF2B5EF4-FFF2-40B4-BE49-F238E27FC236}">
                <a16:creationId xmlns:a16="http://schemas.microsoft.com/office/drawing/2014/main" id="{CC61EBCE-8E87-413A-AEAE-7C58239EB4BF}"/>
              </a:ext>
            </a:extLst>
          </p:cNvPr>
          <p:cNvSpPr>
            <a:spLocks noEditPoints="1"/>
          </p:cNvSpPr>
          <p:nvPr/>
        </p:nvSpPr>
        <p:spPr bwMode="auto">
          <a:xfrm>
            <a:off x="766234" y="1674285"/>
            <a:ext cx="243417" cy="156633"/>
          </a:xfrm>
          <a:custGeom>
            <a:avLst/>
            <a:gdLst>
              <a:gd name="T0" fmla="*/ 168730 w 118"/>
              <a:gd name="T1" fmla="*/ 117091 h 74"/>
              <a:gd name="T2" fmla="*/ 15480 w 118"/>
              <a:gd name="T3" fmla="*/ 117091 h 74"/>
              <a:gd name="T4" fmla="*/ 15480 w 118"/>
              <a:gd name="T5" fmla="*/ 117091 h 74"/>
              <a:gd name="T6" fmla="*/ 9288 w 118"/>
              <a:gd name="T7" fmla="*/ 113926 h 74"/>
              <a:gd name="T8" fmla="*/ 3096 w 118"/>
              <a:gd name="T9" fmla="*/ 112344 h 74"/>
              <a:gd name="T10" fmla="*/ 1548 w 118"/>
              <a:gd name="T11" fmla="*/ 106015 h 74"/>
              <a:gd name="T12" fmla="*/ 0 w 118"/>
              <a:gd name="T13" fmla="*/ 101268 h 74"/>
              <a:gd name="T14" fmla="*/ 0 w 118"/>
              <a:gd name="T15" fmla="*/ 14241 h 74"/>
              <a:gd name="T16" fmla="*/ 0 w 118"/>
              <a:gd name="T17" fmla="*/ 14241 h 74"/>
              <a:gd name="T18" fmla="*/ 1548 w 118"/>
              <a:gd name="T19" fmla="*/ 9494 h 74"/>
              <a:gd name="T20" fmla="*/ 3096 w 118"/>
              <a:gd name="T21" fmla="*/ 3165 h 74"/>
              <a:gd name="T22" fmla="*/ 9288 w 118"/>
              <a:gd name="T23" fmla="*/ 1582 h 74"/>
              <a:gd name="T24" fmla="*/ 15480 w 118"/>
              <a:gd name="T25" fmla="*/ 0 h 74"/>
              <a:gd name="T26" fmla="*/ 168730 w 118"/>
              <a:gd name="T27" fmla="*/ 0 h 74"/>
              <a:gd name="T28" fmla="*/ 168730 w 118"/>
              <a:gd name="T29" fmla="*/ 0 h 74"/>
              <a:gd name="T30" fmla="*/ 173374 w 118"/>
              <a:gd name="T31" fmla="*/ 1582 h 74"/>
              <a:gd name="T32" fmla="*/ 179566 w 118"/>
              <a:gd name="T33" fmla="*/ 3165 h 74"/>
              <a:gd name="T34" fmla="*/ 181114 w 118"/>
              <a:gd name="T35" fmla="*/ 9494 h 74"/>
              <a:gd name="T36" fmla="*/ 182662 w 118"/>
              <a:gd name="T37" fmla="*/ 14241 h 74"/>
              <a:gd name="T38" fmla="*/ 182662 w 118"/>
              <a:gd name="T39" fmla="*/ 101268 h 74"/>
              <a:gd name="T40" fmla="*/ 182662 w 118"/>
              <a:gd name="T41" fmla="*/ 101268 h 74"/>
              <a:gd name="T42" fmla="*/ 181114 w 118"/>
              <a:gd name="T43" fmla="*/ 106015 h 74"/>
              <a:gd name="T44" fmla="*/ 179566 w 118"/>
              <a:gd name="T45" fmla="*/ 112344 h 74"/>
              <a:gd name="T46" fmla="*/ 173374 w 118"/>
              <a:gd name="T47" fmla="*/ 113926 h 74"/>
              <a:gd name="T48" fmla="*/ 168730 w 118"/>
              <a:gd name="T49" fmla="*/ 117091 h 74"/>
              <a:gd name="T50" fmla="*/ 168730 w 118"/>
              <a:gd name="T51" fmla="*/ 117091 h 74"/>
              <a:gd name="T52" fmla="*/ 15480 w 118"/>
              <a:gd name="T53" fmla="*/ 14241 h 74"/>
              <a:gd name="T54" fmla="*/ 15480 w 118"/>
              <a:gd name="T55" fmla="*/ 101268 h 74"/>
              <a:gd name="T56" fmla="*/ 168730 w 118"/>
              <a:gd name="T57" fmla="*/ 101268 h 74"/>
              <a:gd name="T58" fmla="*/ 168730 w 118"/>
              <a:gd name="T59" fmla="*/ 14241 h 74"/>
              <a:gd name="T60" fmla="*/ 15480 w 118"/>
              <a:gd name="T61" fmla="*/ 14241 h 7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18" h="74">
                <a:moveTo>
                  <a:pt x="109" y="74"/>
                </a:moveTo>
                <a:lnTo>
                  <a:pt x="10" y="74"/>
                </a:lnTo>
                <a:lnTo>
                  <a:pt x="6" y="72"/>
                </a:lnTo>
                <a:lnTo>
                  <a:pt x="2" y="71"/>
                </a:lnTo>
                <a:lnTo>
                  <a:pt x="1" y="67"/>
                </a:lnTo>
                <a:lnTo>
                  <a:pt x="0" y="64"/>
                </a:lnTo>
                <a:lnTo>
                  <a:pt x="0" y="9"/>
                </a:lnTo>
                <a:lnTo>
                  <a:pt x="1" y="6"/>
                </a:lnTo>
                <a:lnTo>
                  <a:pt x="2" y="2"/>
                </a:lnTo>
                <a:lnTo>
                  <a:pt x="6" y="1"/>
                </a:lnTo>
                <a:lnTo>
                  <a:pt x="10" y="0"/>
                </a:lnTo>
                <a:lnTo>
                  <a:pt x="109" y="0"/>
                </a:lnTo>
                <a:lnTo>
                  <a:pt x="112" y="1"/>
                </a:lnTo>
                <a:lnTo>
                  <a:pt x="116" y="2"/>
                </a:lnTo>
                <a:lnTo>
                  <a:pt x="117" y="6"/>
                </a:lnTo>
                <a:lnTo>
                  <a:pt x="118" y="9"/>
                </a:lnTo>
                <a:lnTo>
                  <a:pt x="118" y="64"/>
                </a:lnTo>
                <a:lnTo>
                  <a:pt x="117" y="67"/>
                </a:lnTo>
                <a:lnTo>
                  <a:pt x="116" y="71"/>
                </a:lnTo>
                <a:lnTo>
                  <a:pt x="112" y="72"/>
                </a:lnTo>
                <a:lnTo>
                  <a:pt x="109" y="74"/>
                </a:lnTo>
                <a:close/>
                <a:moveTo>
                  <a:pt x="10" y="9"/>
                </a:moveTo>
                <a:lnTo>
                  <a:pt x="10" y="64"/>
                </a:lnTo>
                <a:lnTo>
                  <a:pt x="109" y="64"/>
                </a:lnTo>
                <a:lnTo>
                  <a:pt x="109" y="9"/>
                </a:lnTo>
                <a:lnTo>
                  <a:pt x="10" y="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368" name="Rectangle 1134">
            <a:extLst>
              <a:ext uri="{FF2B5EF4-FFF2-40B4-BE49-F238E27FC236}">
                <a16:creationId xmlns:a16="http://schemas.microsoft.com/office/drawing/2014/main" id="{99C368C2-D7F5-4162-BB75-FE0E0F7E79E9}"/>
              </a:ext>
            </a:extLst>
          </p:cNvPr>
          <p:cNvSpPr>
            <a:spLocks noChangeArrowheads="1"/>
          </p:cNvSpPr>
          <p:nvPr/>
        </p:nvSpPr>
        <p:spPr bwMode="auto">
          <a:xfrm>
            <a:off x="810685" y="1737785"/>
            <a:ext cx="80433" cy="19049"/>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Karla"/>
              </a:defRPr>
            </a:lvl1pPr>
            <a:lvl2pPr marL="742950" indent="-285750">
              <a:defRPr>
                <a:solidFill>
                  <a:schemeClr val="tx1"/>
                </a:solidFill>
                <a:latin typeface="Karla"/>
              </a:defRPr>
            </a:lvl2pPr>
            <a:lvl3pPr marL="1143000" indent="-228600">
              <a:defRPr>
                <a:solidFill>
                  <a:schemeClr val="tx1"/>
                </a:solidFill>
                <a:latin typeface="Karla"/>
              </a:defRPr>
            </a:lvl3pPr>
            <a:lvl4pPr marL="1600200" indent="-228600">
              <a:defRPr>
                <a:solidFill>
                  <a:schemeClr val="tx1"/>
                </a:solidFill>
                <a:latin typeface="Karla"/>
              </a:defRPr>
            </a:lvl4pPr>
            <a:lvl5pPr marL="2057400" indent="-228600">
              <a:defRPr>
                <a:solidFill>
                  <a:schemeClr val="tx1"/>
                </a:solidFill>
                <a:latin typeface="Karla"/>
              </a:defRPr>
            </a:lvl5pPr>
            <a:lvl6pPr marL="2514600" indent="-228600" defTabSz="457200" fontAlgn="base">
              <a:spcBef>
                <a:spcPct val="0"/>
              </a:spcBef>
              <a:spcAft>
                <a:spcPct val="0"/>
              </a:spcAft>
              <a:defRPr>
                <a:solidFill>
                  <a:schemeClr val="tx1"/>
                </a:solidFill>
                <a:latin typeface="Karla"/>
              </a:defRPr>
            </a:lvl6pPr>
            <a:lvl7pPr marL="2971800" indent="-228600" defTabSz="457200" fontAlgn="base">
              <a:spcBef>
                <a:spcPct val="0"/>
              </a:spcBef>
              <a:spcAft>
                <a:spcPct val="0"/>
              </a:spcAft>
              <a:defRPr>
                <a:solidFill>
                  <a:schemeClr val="tx1"/>
                </a:solidFill>
                <a:latin typeface="Karla"/>
              </a:defRPr>
            </a:lvl7pPr>
            <a:lvl8pPr marL="3429000" indent="-228600" defTabSz="457200" fontAlgn="base">
              <a:spcBef>
                <a:spcPct val="0"/>
              </a:spcBef>
              <a:spcAft>
                <a:spcPct val="0"/>
              </a:spcAft>
              <a:defRPr>
                <a:solidFill>
                  <a:schemeClr val="tx1"/>
                </a:solidFill>
                <a:latin typeface="Karla"/>
              </a:defRPr>
            </a:lvl8pPr>
            <a:lvl9pPr marL="3886200" indent="-228600" defTabSz="457200" fontAlgn="base">
              <a:spcBef>
                <a:spcPct val="0"/>
              </a:spcBef>
              <a:spcAft>
                <a:spcPct val="0"/>
              </a:spcAft>
              <a:defRPr>
                <a:solidFill>
                  <a:schemeClr val="tx1"/>
                </a:solidFill>
                <a:latin typeface="Karla"/>
              </a:defRPr>
            </a:lvl9pPr>
          </a:lstStyle>
          <a:p>
            <a:pPr eaLnBrk="1" hangingPunct="1"/>
            <a:endParaRPr lang="en-US" altLang="en-US" sz="2400" dirty="0">
              <a:latin typeface="Montserrat Light" panose="00000400000000000000" pitchFamily="2" charset="0"/>
            </a:endParaRPr>
          </a:p>
        </p:txBody>
      </p:sp>
      <p:sp>
        <p:nvSpPr>
          <p:cNvPr id="369" name="Rectangle 1135">
            <a:extLst>
              <a:ext uri="{FF2B5EF4-FFF2-40B4-BE49-F238E27FC236}">
                <a16:creationId xmlns:a16="http://schemas.microsoft.com/office/drawing/2014/main" id="{6D8F4660-AC83-41B9-B7A6-3BAE94E676D8}"/>
              </a:ext>
            </a:extLst>
          </p:cNvPr>
          <p:cNvSpPr>
            <a:spLocks noChangeArrowheads="1"/>
          </p:cNvSpPr>
          <p:nvPr/>
        </p:nvSpPr>
        <p:spPr bwMode="auto">
          <a:xfrm>
            <a:off x="810685" y="1769534"/>
            <a:ext cx="80433" cy="1693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Karla"/>
              </a:defRPr>
            </a:lvl1pPr>
            <a:lvl2pPr marL="742950" indent="-285750">
              <a:defRPr>
                <a:solidFill>
                  <a:schemeClr val="tx1"/>
                </a:solidFill>
                <a:latin typeface="Karla"/>
              </a:defRPr>
            </a:lvl2pPr>
            <a:lvl3pPr marL="1143000" indent="-228600">
              <a:defRPr>
                <a:solidFill>
                  <a:schemeClr val="tx1"/>
                </a:solidFill>
                <a:latin typeface="Karla"/>
              </a:defRPr>
            </a:lvl3pPr>
            <a:lvl4pPr marL="1600200" indent="-228600">
              <a:defRPr>
                <a:solidFill>
                  <a:schemeClr val="tx1"/>
                </a:solidFill>
                <a:latin typeface="Karla"/>
              </a:defRPr>
            </a:lvl4pPr>
            <a:lvl5pPr marL="2057400" indent="-228600">
              <a:defRPr>
                <a:solidFill>
                  <a:schemeClr val="tx1"/>
                </a:solidFill>
                <a:latin typeface="Karla"/>
              </a:defRPr>
            </a:lvl5pPr>
            <a:lvl6pPr marL="2514600" indent="-228600" defTabSz="457200" fontAlgn="base">
              <a:spcBef>
                <a:spcPct val="0"/>
              </a:spcBef>
              <a:spcAft>
                <a:spcPct val="0"/>
              </a:spcAft>
              <a:defRPr>
                <a:solidFill>
                  <a:schemeClr val="tx1"/>
                </a:solidFill>
                <a:latin typeface="Karla"/>
              </a:defRPr>
            </a:lvl6pPr>
            <a:lvl7pPr marL="2971800" indent="-228600" defTabSz="457200" fontAlgn="base">
              <a:spcBef>
                <a:spcPct val="0"/>
              </a:spcBef>
              <a:spcAft>
                <a:spcPct val="0"/>
              </a:spcAft>
              <a:defRPr>
                <a:solidFill>
                  <a:schemeClr val="tx1"/>
                </a:solidFill>
                <a:latin typeface="Karla"/>
              </a:defRPr>
            </a:lvl7pPr>
            <a:lvl8pPr marL="3429000" indent="-228600" defTabSz="457200" fontAlgn="base">
              <a:spcBef>
                <a:spcPct val="0"/>
              </a:spcBef>
              <a:spcAft>
                <a:spcPct val="0"/>
              </a:spcAft>
              <a:defRPr>
                <a:solidFill>
                  <a:schemeClr val="tx1"/>
                </a:solidFill>
                <a:latin typeface="Karla"/>
              </a:defRPr>
            </a:lvl8pPr>
            <a:lvl9pPr marL="3886200" indent="-228600" defTabSz="457200" fontAlgn="base">
              <a:spcBef>
                <a:spcPct val="0"/>
              </a:spcBef>
              <a:spcAft>
                <a:spcPct val="0"/>
              </a:spcAft>
              <a:defRPr>
                <a:solidFill>
                  <a:schemeClr val="tx1"/>
                </a:solidFill>
                <a:latin typeface="Karla"/>
              </a:defRPr>
            </a:lvl9pPr>
          </a:lstStyle>
          <a:p>
            <a:pPr eaLnBrk="1" hangingPunct="1"/>
            <a:endParaRPr lang="en-US" altLang="en-US" sz="2400" dirty="0">
              <a:latin typeface="Montserrat Light" panose="00000400000000000000" pitchFamily="2" charset="0"/>
            </a:endParaRPr>
          </a:p>
        </p:txBody>
      </p:sp>
      <p:sp>
        <p:nvSpPr>
          <p:cNvPr id="370" name="Rectangle 1136">
            <a:extLst>
              <a:ext uri="{FF2B5EF4-FFF2-40B4-BE49-F238E27FC236}">
                <a16:creationId xmlns:a16="http://schemas.microsoft.com/office/drawing/2014/main" id="{14FD325C-0193-4B79-9DC2-EA31C078281E}"/>
              </a:ext>
            </a:extLst>
          </p:cNvPr>
          <p:cNvSpPr>
            <a:spLocks noChangeArrowheads="1"/>
          </p:cNvSpPr>
          <p:nvPr/>
        </p:nvSpPr>
        <p:spPr bwMode="auto">
          <a:xfrm>
            <a:off x="929218" y="1706033"/>
            <a:ext cx="42333" cy="44451"/>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Karla"/>
              </a:defRPr>
            </a:lvl1pPr>
            <a:lvl2pPr marL="742950" indent="-285750">
              <a:defRPr>
                <a:solidFill>
                  <a:schemeClr val="tx1"/>
                </a:solidFill>
                <a:latin typeface="Karla"/>
              </a:defRPr>
            </a:lvl2pPr>
            <a:lvl3pPr marL="1143000" indent="-228600">
              <a:defRPr>
                <a:solidFill>
                  <a:schemeClr val="tx1"/>
                </a:solidFill>
                <a:latin typeface="Karla"/>
              </a:defRPr>
            </a:lvl3pPr>
            <a:lvl4pPr marL="1600200" indent="-228600">
              <a:defRPr>
                <a:solidFill>
                  <a:schemeClr val="tx1"/>
                </a:solidFill>
                <a:latin typeface="Karla"/>
              </a:defRPr>
            </a:lvl4pPr>
            <a:lvl5pPr marL="2057400" indent="-228600">
              <a:defRPr>
                <a:solidFill>
                  <a:schemeClr val="tx1"/>
                </a:solidFill>
                <a:latin typeface="Karla"/>
              </a:defRPr>
            </a:lvl5pPr>
            <a:lvl6pPr marL="2514600" indent="-228600" defTabSz="457200" fontAlgn="base">
              <a:spcBef>
                <a:spcPct val="0"/>
              </a:spcBef>
              <a:spcAft>
                <a:spcPct val="0"/>
              </a:spcAft>
              <a:defRPr>
                <a:solidFill>
                  <a:schemeClr val="tx1"/>
                </a:solidFill>
                <a:latin typeface="Karla"/>
              </a:defRPr>
            </a:lvl6pPr>
            <a:lvl7pPr marL="2971800" indent="-228600" defTabSz="457200" fontAlgn="base">
              <a:spcBef>
                <a:spcPct val="0"/>
              </a:spcBef>
              <a:spcAft>
                <a:spcPct val="0"/>
              </a:spcAft>
              <a:defRPr>
                <a:solidFill>
                  <a:schemeClr val="tx1"/>
                </a:solidFill>
                <a:latin typeface="Karla"/>
              </a:defRPr>
            </a:lvl7pPr>
            <a:lvl8pPr marL="3429000" indent="-228600" defTabSz="457200" fontAlgn="base">
              <a:spcBef>
                <a:spcPct val="0"/>
              </a:spcBef>
              <a:spcAft>
                <a:spcPct val="0"/>
              </a:spcAft>
              <a:defRPr>
                <a:solidFill>
                  <a:schemeClr val="tx1"/>
                </a:solidFill>
                <a:latin typeface="Karla"/>
              </a:defRPr>
            </a:lvl8pPr>
            <a:lvl9pPr marL="3886200" indent="-228600" defTabSz="457200" fontAlgn="base">
              <a:spcBef>
                <a:spcPct val="0"/>
              </a:spcBef>
              <a:spcAft>
                <a:spcPct val="0"/>
              </a:spcAft>
              <a:defRPr>
                <a:solidFill>
                  <a:schemeClr val="tx1"/>
                </a:solidFill>
                <a:latin typeface="Karla"/>
              </a:defRPr>
            </a:lvl9pPr>
          </a:lstStyle>
          <a:p>
            <a:pPr eaLnBrk="1" hangingPunct="1"/>
            <a:endParaRPr lang="en-US" altLang="en-US" sz="2400" dirty="0">
              <a:latin typeface="Montserrat Light" panose="00000400000000000000" pitchFamily="2" charset="0"/>
            </a:endParaRPr>
          </a:p>
        </p:txBody>
      </p:sp>
      <p:sp>
        <p:nvSpPr>
          <p:cNvPr id="371" name="Freeform 1137">
            <a:extLst>
              <a:ext uri="{FF2B5EF4-FFF2-40B4-BE49-F238E27FC236}">
                <a16:creationId xmlns:a16="http://schemas.microsoft.com/office/drawing/2014/main" id="{5FBF6450-3669-4A51-BC2E-8A947CA56B8C}"/>
              </a:ext>
            </a:extLst>
          </p:cNvPr>
          <p:cNvSpPr>
            <a:spLocks noEditPoints="1"/>
          </p:cNvSpPr>
          <p:nvPr/>
        </p:nvSpPr>
        <p:spPr bwMode="auto">
          <a:xfrm>
            <a:off x="3744385" y="1725084"/>
            <a:ext cx="207433" cy="124883"/>
          </a:xfrm>
          <a:custGeom>
            <a:avLst/>
            <a:gdLst>
              <a:gd name="T0" fmla="*/ 138789 w 98"/>
              <a:gd name="T1" fmla="*/ 93672 h 59"/>
              <a:gd name="T2" fmla="*/ 14194 w 98"/>
              <a:gd name="T3" fmla="*/ 93672 h 59"/>
              <a:gd name="T4" fmla="*/ 14194 w 98"/>
              <a:gd name="T5" fmla="*/ 93672 h 59"/>
              <a:gd name="T6" fmla="*/ 9463 w 98"/>
              <a:gd name="T7" fmla="*/ 92084 h 59"/>
              <a:gd name="T8" fmla="*/ 3154 w 98"/>
              <a:gd name="T9" fmla="*/ 90497 h 59"/>
              <a:gd name="T10" fmla="*/ 1577 w 98"/>
              <a:gd name="T11" fmla="*/ 84146 h 59"/>
              <a:gd name="T12" fmla="*/ 0 w 98"/>
              <a:gd name="T13" fmla="*/ 79383 h 59"/>
              <a:gd name="T14" fmla="*/ 0 w 98"/>
              <a:gd name="T15" fmla="*/ 7938 h 59"/>
              <a:gd name="T16" fmla="*/ 0 w 98"/>
              <a:gd name="T17" fmla="*/ 7938 h 59"/>
              <a:gd name="T18" fmla="*/ 1577 w 98"/>
              <a:gd name="T19" fmla="*/ 4763 h 59"/>
              <a:gd name="T20" fmla="*/ 3154 w 98"/>
              <a:gd name="T21" fmla="*/ 0 h 59"/>
              <a:gd name="T22" fmla="*/ 3154 w 98"/>
              <a:gd name="T23" fmla="*/ 0 h 59"/>
              <a:gd name="T24" fmla="*/ 9463 w 98"/>
              <a:gd name="T25" fmla="*/ 0 h 59"/>
              <a:gd name="T26" fmla="*/ 12617 w 98"/>
              <a:gd name="T27" fmla="*/ 1588 h 59"/>
              <a:gd name="T28" fmla="*/ 55200 w 98"/>
              <a:gd name="T29" fmla="*/ 39692 h 59"/>
              <a:gd name="T30" fmla="*/ 99360 w 98"/>
              <a:gd name="T31" fmla="*/ 39692 h 59"/>
              <a:gd name="T32" fmla="*/ 141943 w 98"/>
              <a:gd name="T33" fmla="*/ 1588 h 59"/>
              <a:gd name="T34" fmla="*/ 141943 w 98"/>
              <a:gd name="T35" fmla="*/ 1588 h 59"/>
              <a:gd name="T36" fmla="*/ 145097 w 98"/>
              <a:gd name="T37" fmla="*/ 0 h 59"/>
              <a:gd name="T38" fmla="*/ 151406 w 98"/>
              <a:gd name="T39" fmla="*/ 0 h 59"/>
              <a:gd name="T40" fmla="*/ 151406 w 98"/>
              <a:gd name="T41" fmla="*/ 0 h 59"/>
              <a:gd name="T42" fmla="*/ 152983 w 98"/>
              <a:gd name="T43" fmla="*/ 4763 h 59"/>
              <a:gd name="T44" fmla="*/ 154560 w 98"/>
              <a:gd name="T45" fmla="*/ 7938 h 59"/>
              <a:gd name="T46" fmla="*/ 154560 w 98"/>
              <a:gd name="T47" fmla="*/ 79383 h 59"/>
              <a:gd name="T48" fmla="*/ 154560 w 98"/>
              <a:gd name="T49" fmla="*/ 79383 h 59"/>
              <a:gd name="T50" fmla="*/ 152983 w 98"/>
              <a:gd name="T51" fmla="*/ 84146 h 59"/>
              <a:gd name="T52" fmla="*/ 151406 w 98"/>
              <a:gd name="T53" fmla="*/ 90497 h 59"/>
              <a:gd name="T54" fmla="*/ 145097 w 98"/>
              <a:gd name="T55" fmla="*/ 92084 h 59"/>
              <a:gd name="T56" fmla="*/ 138789 w 98"/>
              <a:gd name="T57" fmla="*/ 93672 h 59"/>
              <a:gd name="T58" fmla="*/ 138789 w 98"/>
              <a:gd name="T59" fmla="*/ 93672 h 59"/>
              <a:gd name="T60" fmla="*/ 14194 w 98"/>
              <a:gd name="T61" fmla="*/ 25403 h 59"/>
              <a:gd name="T62" fmla="*/ 14194 w 98"/>
              <a:gd name="T63" fmla="*/ 79383 h 59"/>
              <a:gd name="T64" fmla="*/ 138789 w 98"/>
              <a:gd name="T65" fmla="*/ 79383 h 59"/>
              <a:gd name="T66" fmla="*/ 138789 w 98"/>
              <a:gd name="T67" fmla="*/ 25403 h 59"/>
              <a:gd name="T68" fmla="*/ 105669 w 98"/>
              <a:gd name="T69" fmla="*/ 52393 h 59"/>
              <a:gd name="T70" fmla="*/ 105669 w 98"/>
              <a:gd name="T71" fmla="*/ 52393 h 59"/>
              <a:gd name="T72" fmla="*/ 100937 w 98"/>
              <a:gd name="T73" fmla="*/ 55568 h 59"/>
              <a:gd name="T74" fmla="*/ 53623 w 98"/>
              <a:gd name="T75" fmla="*/ 55568 h 59"/>
              <a:gd name="T76" fmla="*/ 53623 w 98"/>
              <a:gd name="T77" fmla="*/ 55568 h 59"/>
              <a:gd name="T78" fmla="*/ 47314 w 98"/>
              <a:gd name="T79" fmla="*/ 52393 h 59"/>
              <a:gd name="T80" fmla="*/ 14194 w 98"/>
              <a:gd name="T81" fmla="*/ 25403 h 5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98" h="59">
                <a:moveTo>
                  <a:pt x="88" y="59"/>
                </a:moveTo>
                <a:lnTo>
                  <a:pt x="9" y="59"/>
                </a:lnTo>
                <a:lnTo>
                  <a:pt x="6" y="58"/>
                </a:lnTo>
                <a:lnTo>
                  <a:pt x="2" y="57"/>
                </a:lnTo>
                <a:lnTo>
                  <a:pt x="1" y="53"/>
                </a:lnTo>
                <a:lnTo>
                  <a:pt x="0" y="50"/>
                </a:lnTo>
                <a:lnTo>
                  <a:pt x="0" y="5"/>
                </a:lnTo>
                <a:lnTo>
                  <a:pt x="1" y="3"/>
                </a:lnTo>
                <a:lnTo>
                  <a:pt x="2" y="0"/>
                </a:lnTo>
                <a:lnTo>
                  <a:pt x="6" y="0"/>
                </a:lnTo>
                <a:lnTo>
                  <a:pt x="8" y="1"/>
                </a:lnTo>
                <a:lnTo>
                  <a:pt x="35" y="25"/>
                </a:lnTo>
                <a:lnTo>
                  <a:pt x="63" y="25"/>
                </a:lnTo>
                <a:lnTo>
                  <a:pt x="90" y="1"/>
                </a:lnTo>
                <a:lnTo>
                  <a:pt x="92" y="0"/>
                </a:lnTo>
                <a:lnTo>
                  <a:pt x="96" y="0"/>
                </a:lnTo>
                <a:lnTo>
                  <a:pt x="97" y="3"/>
                </a:lnTo>
                <a:lnTo>
                  <a:pt x="98" y="5"/>
                </a:lnTo>
                <a:lnTo>
                  <a:pt x="98" y="50"/>
                </a:lnTo>
                <a:lnTo>
                  <a:pt x="97" y="53"/>
                </a:lnTo>
                <a:lnTo>
                  <a:pt x="96" y="57"/>
                </a:lnTo>
                <a:lnTo>
                  <a:pt x="92" y="58"/>
                </a:lnTo>
                <a:lnTo>
                  <a:pt x="88" y="59"/>
                </a:lnTo>
                <a:close/>
                <a:moveTo>
                  <a:pt x="9" y="16"/>
                </a:moveTo>
                <a:lnTo>
                  <a:pt x="9" y="50"/>
                </a:lnTo>
                <a:lnTo>
                  <a:pt x="88" y="50"/>
                </a:lnTo>
                <a:lnTo>
                  <a:pt x="88" y="16"/>
                </a:lnTo>
                <a:lnTo>
                  <a:pt x="67" y="33"/>
                </a:lnTo>
                <a:lnTo>
                  <a:pt x="64" y="35"/>
                </a:lnTo>
                <a:lnTo>
                  <a:pt x="34" y="35"/>
                </a:lnTo>
                <a:lnTo>
                  <a:pt x="30" y="33"/>
                </a:lnTo>
                <a:lnTo>
                  <a:pt x="9" y="16"/>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372" name="Freeform 1138">
            <a:extLst>
              <a:ext uri="{FF2B5EF4-FFF2-40B4-BE49-F238E27FC236}">
                <a16:creationId xmlns:a16="http://schemas.microsoft.com/office/drawing/2014/main" id="{C2A457E7-427F-4DF9-90B7-E4B11DDA2644}"/>
              </a:ext>
            </a:extLst>
          </p:cNvPr>
          <p:cNvSpPr>
            <a:spLocks/>
          </p:cNvSpPr>
          <p:nvPr/>
        </p:nvSpPr>
        <p:spPr bwMode="auto">
          <a:xfrm>
            <a:off x="3763433" y="1644651"/>
            <a:ext cx="162984" cy="74083"/>
          </a:xfrm>
          <a:custGeom>
            <a:avLst/>
            <a:gdLst>
              <a:gd name="T0" fmla="*/ 121774 w 79"/>
              <a:gd name="T1" fmla="*/ 56203 h 34"/>
              <a:gd name="T2" fmla="*/ 107901 w 79"/>
              <a:gd name="T3" fmla="*/ 56203 h 34"/>
              <a:gd name="T4" fmla="*/ 107901 w 79"/>
              <a:gd name="T5" fmla="*/ 16530 h 34"/>
              <a:gd name="T6" fmla="*/ 15414 w 79"/>
              <a:gd name="T7" fmla="*/ 16530 h 34"/>
              <a:gd name="T8" fmla="*/ 15414 w 79"/>
              <a:gd name="T9" fmla="*/ 56203 h 34"/>
              <a:gd name="T10" fmla="*/ 0 w 79"/>
              <a:gd name="T11" fmla="*/ 56203 h 34"/>
              <a:gd name="T12" fmla="*/ 0 w 79"/>
              <a:gd name="T13" fmla="*/ 0 h 34"/>
              <a:gd name="T14" fmla="*/ 121774 w 79"/>
              <a:gd name="T15" fmla="*/ 0 h 34"/>
              <a:gd name="T16" fmla="*/ 121774 w 79"/>
              <a:gd name="T17" fmla="*/ 56203 h 3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9" h="34">
                <a:moveTo>
                  <a:pt x="79" y="34"/>
                </a:moveTo>
                <a:lnTo>
                  <a:pt x="70" y="34"/>
                </a:lnTo>
                <a:lnTo>
                  <a:pt x="70" y="10"/>
                </a:lnTo>
                <a:lnTo>
                  <a:pt x="10" y="10"/>
                </a:lnTo>
                <a:lnTo>
                  <a:pt x="10" y="34"/>
                </a:lnTo>
                <a:lnTo>
                  <a:pt x="0" y="34"/>
                </a:lnTo>
                <a:lnTo>
                  <a:pt x="0" y="0"/>
                </a:lnTo>
                <a:lnTo>
                  <a:pt x="79" y="0"/>
                </a:lnTo>
                <a:lnTo>
                  <a:pt x="79" y="34"/>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373" name="Freeform 1139">
            <a:extLst>
              <a:ext uri="{FF2B5EF4-FFF2-40B4-BE49-F238E27FC236}">
                <a16:creationId xmlns:a16="http://schemas.microsoft.com/office/drawing/2014/main" id="{D92872A8-3D03-4BD0-B058-CDB422579A72}"/>
              </a:ext>
            </a:extLst>
          </p:cNvPr>
          <p:cNvSpPr>
            <a:spLocks/>
          </p:cNvSpPr>
          <p:nvPr/>
        </p:nvSpPr>
        <p:spPr bwMode="auto">
          <a:xfrm>
            <a:off x="3807885" y="1686985"/>
            <a:ext cx="80433" cy="69849"/>
          </a:xfrm>
          <a:custGeom>
            <a:avLst/>
            <a:gdLst>
              <a:gd name="T0" fmla="*/ 30444 w 40"/>
              <a:gd name="T1" fmla="*/ 51521 h 35"/>
              <a:gd name="T2" fmla="*/ 30444 w 40"/>
              <a:gd name="T3" fmla="*/ 51521 h 35"/>
              <a:gd name="T4" fmla="*/ 33488 w 40"/>
              <a:gd name="T5" fmla="*/ 48577 h 35"/>
              <a:gd name="T6" fmla="*/ 45666 w 40"/>
              <a:gd name="T7" fmla="*/ 38273 h 35"/>
              <a:gd name="T8" fmla="*/ 54799 w 40"/>
              <a:gd name="T9" fmla="*/ 27969 h 35"/>
              <a:gd name="T10" fmla="*/ 57844 w 40"/>
              <a:gd name="T11" fmla="*/ 20608 h 35"/>
              <a:gd name="T12" fmla="*/ 60888 w 40"/>
              <a:gd name="T13" fmla="*/ 14720 h 35"/>
              <a:gd name="T14" fmla="*/ 60888 w 40"/>
              <a:gd name="T15" fmla="*/ 14720 h 35"/>
              <a:gd name="T16" fmla="*/ 57844 w 40"/>
              <a:gd name="T17" fmla="*/ 10304 h 35"/>
              <a:gd name="T18" fmla="*/ 56321 w 40"/>
              <a:gd name="T19" fmla="*/ 5888 h 35"/>
              <a:gd name="T20" fmla="*/ 53277 w 40"/>
              <a:gd name="T21" fmla="*/ 2944 h 35"/>
              <a:gd name="T22" fmla="*/ 47188 w 40"/>
              <a:gd name="T23" fmla="*/ 0 h 35"/>
              <a:gd name="T24" fmla="*/ 44144 w 40"/>
              <a:gd name="T25" fmla="*/ 0 h 35"/>
              <a:gd name="T26" fmla="*/ 38055 w 40"/>
              <a:gd name="T27" fmla="*/ 2944 h 35"/>
              <a:gd name="T28" fmla="*/ 33488 w 40"/>
              <a:gd name="T29" fmla="*/ 5888 h 35"/>
              <a:gd name="T30" fmla="*/ 30444 w 40"/>
              <a:gd name="T31" fmla="*/ 13248 h 35"/>
              <a:gd name="T32" fmla="*/ 30444 w 40"/>
              <a:gd name="T33" fmla="*/ 13248 h 35"/>
              <a:gd name="T34" fmla="*/ 25877 w 40"/>
              <a:gd name="T35" fmla="*/ 5888 h 35"/>
              <a:gd name="T36" fmla="*/ 22833 w 40"/>
              <a:gd name="T37" fmla="*/ 2944 h 35"/>
              <a:gd name="T38" fmla="*/ 16744 w 40"/>
              <a:gd name="T39" fmla="*/ 0 h 35"/>
              <a:gd name="T40" fmla="*/ 13700 w 40"/>
              <a:gd name="T41" fmla="*/ 0 h 35"/>
              <a:gd name="T42" fmla="*/ 7611 w 40"/>
              <a:gd name="T43" fmla="*/ 2944 h 35"/>
              <a:gd name="T44" fmla="*/ 4567 w 40"/>
              <a:gd name="T45" fmla="*/ 5888 h 35"/>
              <a:gd name="T46" fmla="*/ 1522 w 40"/>
              <a:gd name="T47" fmla="*/ 10304 h 35"/>
              <a:gd name="T48" fmla="*/ 0 w 40"/>
              <a:gd name="T49" fmla="*/ 14720 h 35"/>
              <a:gd name="T50" fmla="*/ 0 w 40"/>
              <a:gd name="T51" fmla="*/ 14720 h 35"/>
              <a:gd name="T52" fmla="*/ 1522 w 40"/>
              <a:gd name="T53" fmla="*/ 20608 h 35"/>
              <a:gd name="T54" fmla="*/ 4567 w 40"/>
              <a:gd name="T55" fmla="*/ 27969 h 35"/>
              <a:gd name="T56" fmla="*/ 15222 w 40"/>
              <a:gd name="T57" fmla="*/ 38273 h 35"/>
              <a:gd name="T58" fmla="*/ 24355 w 40"/>
              <a:gd name="T59" fmla="*/ 48577 h 35"/>
              <a:gd name="T60" fmla="*/ 30444 w 40"/>
              <a:gd name="T61" fmla="*/ 51521 h 35"/>
              <a:gd name="T62" fmla="*/ 30444 w 40"/>
              <a:gd name="T63" fmla="*/ 51521 h 3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40" h="35">
                <a:moveTo>
                  <a:pt x="20" y="35"/>
                </a:moveTo>
                <a:lnTo>
                  <a:pt x="20" y="35"/>
                </a:lnTo>
                <a:lnTo>
                  <a:pt x="22" y="33"/>
                </a:lnTo>
                <a:lnTo>
                  <a:pt x="30" y="26"/>
                </a:lnTo>
                <a:lnTo>
                  <a:pt x="36" y="19"/>
                </a:lnTo>
                <a:lnTo>
                  <a:pt x="38" y="14"/>
                </a:lnTo>
                <a:lnTo>
                  <a:pt x="40" y="10"/>
                </a:lnTo>
                <a:lnTo>
                  <a:pt x="38" y="7"/>
                </a:lnTo>
                <a:lnTo>
                  <a:pt x="37" y="4"/>
                </a:lnTo>
                <a:lnTo>
                  <a:pt x="35" y="2"/>
                </a:lnTo>
                <a:lnTo>
                  <a:pt x="31" y="0"/>
                </a:lnTo>
                <a:lnTo>
                  <a:pt x="29" y="0"/>
                </a:lnTo>
                <a:lnTo>
                  <a:pt x="25" y="2"/>
                </a:lnTo>
                <a:lnTo>
                  <a:pt x="22" y="4"/>
                </a:lnTo>
                <a:lnTo>
                  <a:pt x="20" y="9"/>
                </a:lnTo>
                <a:lnTo>
                  <a:pt x="17" y="4"/>
                </a:lnTo>
                <a:lnTo>
                  <a:pt x="15" y="2"/>
                </a:lnTo>
                <a:lnTo>
                  <a:pt x="11" y="0"/>
                </a:lnTo>
                <a:lnTo>
                  <a:pt x="9" y="0"/>
                </a:lnTo>
                <a:lnTo>
                  <a:pt x="5" y="2"/>
                </a:lnTo>
                <a:lnTo>
                  <a:pt x="3" y="4"/>
                </a:lnTo>
                <a:lnTo>
                  <a:pt x="1" y="7"/>
                </a:lnTo>
                <a:lnTo>
                  <a:pt x="0" y="10"/>
                </a:lnTo>
                <a:lnTo>
                  <a:pt x="1" y="14"/>
                </a:lnTo>
                <a:lnTo>
                  <a:pt x="3" y="19"/>
                </a:lnTo>
                <a:lnTo>
                  <a:pt x="10" y="26"/>
                </a:lnTo>
                <a:lnTo>
                  <a:pt x="16" y="33"/>
                </a:lnTo>
                <a:lnTo>
                  <a:pt x="20" y="35"/>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374" name="Freeform 1140">
            <a:extLst>
              <a:ext uri="{FF2B5EF4-FFF2-40B4-BE49-F238E27FC236}">
                <a16:creationId xmlns:a16="http://schemas.microsoft.com/office/drawing/2014/main" id="{B506DDDD-BB1C-4CDB-B842-C5F0CB7D62ED}"/>
              </a:ext>
            </a:extLst>
          </p:cNvPr>
          <p:cNvSpPr>
            <a:spLocks noEditPoints="1"/>
          </p:cNvSpPr>
          <p:nvPr/>
        </p:nvSpPr>
        <p:spPr bwMode="auto">
          <a:xfrm>
            <a:off x="2758018" y="1737785"/>
            <a:ext cx="207433" cy="131233"/>
          </a:xfrm>
          <a:custGeom>
            <a:avLst/>
            <a:gdLst>
              <a:gd name="T0" fmla="*/ 138948 w 99"/>
              <a:gd name="T1" fmla="*/ 0 h 64"/>
              <a:gd name="T2" fmla="*/ 15612 w 99"/>
              <a:gd name="T3" fmla="*/ 0 h 64"/>
              <a:gd name="T4" fmla="*/ 15612 w 99"/>
              <a:gd name="T5" fmla="*/ 0 h 64"/>
              <a:gd name="T6" fmla="*/ 9367 w 99"/>
              <a:gd name="T7" fmla="*/ 1537 h 64"/>
              <a:gd name="T8" fmla="*/ 3122 w 99"/>
              <a:gd name="T9" fmla="*/ 4610 h 64"/>
              <a:gd name="T10" fmla="*/ 1561 w 99"/>
              <a:gd name="T11" fmla="*/ 9221 h 64"/>
              <a:gd name="T12" fmla="*/ 0 w 99"/>
              <a:gd name="T13" fmla="*/ 15368 h 64"/>
              <a:gd name="T14" fmla="*/ 0 w 99"/>
              <a:gd name="T15" fmla="*/ 82989 h 64"/>
              <a:gd name="T16" fmla="*/ 0 w 99"/>
              <a:gd name="T17" fmla="*/ 82989 h 64"/>
              <a:gd name="T18" fmla="*/ 1561 w 99"/>
              <a:gd name="T19" fmla="*/ 89136 h 64"/>
              <a:gd name="T20" fmla="*/ 3122 w 99"/>
              <a:gd name="T21" fmla="*/ 95283 h 64"/>
              <a:gd name="T22" fmla="*/ 9367 w 99"/>
              <a:gd name="T23" fmla="*/ 96820 h 64"/>
              <a:gd name="T24" fmla="*/ 15612 w 99"/>
              <a:gd name="T25" fmla="*/ 98357 h 64"/>
              <a:gd name="T26" fmla="*/ 138948 w 99"/>
              <a:gd name="T27" fmla="*/ 98357 h 64"/>
              <a:gd name="T28" fmla="*/ 138948 w 99"/>
              <a:gd name="T29" fmla="*/ 98357 h 64"/>
              <a:gd name="T30" fmla="*/ 145193 w 99"/>
              <a:gd name="T31" fmla="*/ 96820 h 64"/>
              <a:gd name="T32" fmla="*/ 149876 w 99"/>
              <a:gd name="T33" fmla="*/ 95283 h 64"/>
              <a:gd name="T34" fmla="*/ 151438 w 99"/>
              <a:gd name="T35" fmla="*/ 89136 h 64"/>
              <a:gd name="T36" fmla="*/ 154560 w 99"/>
              <a:gd name="T37" fmla="*/ 82989 h 64"/>
              <a:gd name="T38" fmla="*/ 154560 w 99"/>
              <a:gd name="T39" fmla="*/ 15368 h 64"/>
              <a:gd name="T40" fmla="*/ 154560 w 99"/>
              <a:gd name="T41" fmla="*/ 15368 h 64"/>
              <a:gd name="T42" fmla="*/ 151438 w 99"/>
              <a:gd name="T43" fmla="*/ 9221 h 64"/>
              <a:gd name="T44" fmla="*/ 149876 w 99"/>
              <a:gd name="T45" fmla="*/ 4610 h 64"/>
              <a:gd name="T46" fmla="*/ 145193 w 99"/>
              <a:gd name="T47" fmla="*/ 1537 h 64"/>
              <a:gd name="T48" fmla="*/ 138948 w 99"/>
              <a:gd name="T49" fmla="*/ 0 h 64"/>
              <a:gd name="T50" fmla="*/ 138948 w 99"/>
              <a:gd name="T51" fmla="*/ 0 h 64"/>
              <a:gd name="T52" fmla="*/ 123336 w 99"/>
              <a:gd name="T53" fmla="*/ 15368 h 64"/>
              <a:gd name="T54" fmla="*/ 76499 w 99"/>
              <a:gd name="T55" fmla="*/ 43031 h 64"/>
              <a:gd name="T56" fmla="*/ 31224 w 99"/>
              <a:gd name="T57" fmla="*/ 15368 h 64"/>
              <a:gd name="T58" fmla="*/ 123336 w 99"/>
              <a:gd name="T59" fmla="*/ 15368 h 64"/>
              <a:gd name="T60" fmla="*/ 15612 w 99"/>
              <a:gd name="T61" fmla="*/ 82989 h 64"/>
              <a:gd name="T62" fmla="*/ 15612 w 99"/>
              <a:gd name="T63" fmla="*/ 24589 h 64"/>
              <a:gd name="T64" fmla="*/ 73377 w 99"/>
              <a:gd name="T65" fmla="*/ 58399 h 64"/>
              <a:gd name="T66" fmla="*/ 73377 w 99"/>
              <a:gd name="T67" fmla="*/ 58399 h 64"/>
              <a:gd name="T68" fmla="*/ 76499 w 99"/>
              <a:gd name="T69" fmla="*/ 61473 h 64"/>
              <a:gd name="T70" fmla="*/ 76499 w 99"/>
              <a:gd name="T71" fmla="*/ 61473 h 64"/>
              <a:gd name="T72" fmla="*/ 81183 w 99"/>
              <a:gd name="T73" fmla="*/ 58399 h 64"/>
              <a:gd name="T74" fmla="*/ 138948 w 99"/>
              <a:gd name="T75" fmla="*/ 24589 h 64"/>
              <a:gd name="T76" fmla="*/ 138948 w 99"/>
              <a:gd name="T77" fmla="*/ 82989 h 64"/>
              <a:gd name="T78" fmla="*/ 15612 w 99"/>
              <a:gd name="T79" fmla="*/ 82989 h 6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99" h="64">
                <a:moveTo>
                  <a:pt x="89" y="0"/>
                </a:moveTo>
                <a:lnTo>
                  <a:pt x="10" y="0"/>
                </a:lnTo>
                <a:lnTo>
                  <a:pt x="6" y="1"/>
                </a:lnTo>
                <a:lnTo>
                  <a:pt x="2" y="3"/>
                </a:lnTo>
                <a:lnTo>
                  <a:pt x="1" y="6"/>
                </a:lnTo>
                <a:lnTo>
                  <a:pt x="0" y="10"/>
                </a:lnTo>
                <a:lnTo>
                  <a:pt x="0" y="54"/>
                </a:lnTo>
                <a:lnTo>
                  <a:pt x="1" y="58"/>
                </a:lnTo>
                <a:lnTo>
                  <a:pt x="2" y="62"/>
                </a:lnTo>
                <a:lnTo>
                  <a:pt x="6" y="63"/>
                </a:lnTo>
                <a:lnTo>
                  <a:pt x="10" y="64"/>
                </a:lnTo>
                <a:lnTo>
                  <a:pt x="89" y="64"/>
                </a:lnTo>
                <a:lnTo>
                  <a:pt x="93" y="63"/>
                </a:lnTo>
                <a:lnTo>
                  <a:pt x="96" y="62"/>
                </a:lnTo>
                <a:lnTo>
                  <a:pt x="97" y="58"/>
                </a:lnTo>
                <a:lnTo>
                  <a:pt x="99" y="54"/>
                </a:lnTo>
                <a:lnTo>
                  <a:pt x="99" y="10"/>
                </a:lnTo>
                <a:lnTo>
                  <a:pt x="97" y="6"/>
                </a:lnTo>
                <a:lnTo>
                  <a:pt x="96" y="3"/>
                </a:lnTo>
                <a:lnTo>
                  <a:pt x="93" y="1"/>
                </a:lnTo>
                <a:lnTo>
                  <a:pt x="89" y="0"/>
                </a:lnTo>
                <a:close/>
                <a:moveTo>
                  <a:pt x="79" y="10"/>
                </a:moveTo>
                <a:lnTo>
                  <a:pt x="49" y="28"/>
                </a:lnTo>
                <a:lnTo>
                  <a:pt x="20" y="10"/>
                </a:lnTo>
                <a:lnTo>
                  <a:pt x="79" y="10"/>
                </a:lnTo>
                <a:close/>
                <a:moveTo>
                  <a:pt x="10" y="54"/>
                </a:moveTo>
                <a:lnTo>
                  <a:pt x="10" y="16"/>
                </a:lnTo>
                <a:lnTo>
                  <a:pt x="47" y="38"/>
                </a:lnTo>
                <a:lnTo>
                  <a:pt x="49" y="40"/>
                </a:lnTo>
                <a:lnTo>
                  <a:pt x="52" y="38"/>
                </a:lnTo>
                <a:lnTo>
                  <a:pt x="89" y="16"/>
                </a:lnTo>
                <a:lnTo>
                  <a:pt x="89" y="54"/>
                </a:lnTo>
                <a:lnTo>
                  <a:pt x="10" y="54"/>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375" name="Freeform 1141">
            <a:extLst>
              <a:ext uri="{FF2B5EF4-FFF2-40B4-BE49-F238E27FC236}">
                <a16:creationId xmlns:a16="http://schemas.microsoft.com/office/drawing/2014/main" id="{4BC3E73D-46D2-4781-A33D-EACF4BD78804}"/>
              </a:ext>
            </a:extLst>
          </p:cNvPr>
          <p:cNvSpPr>
            <a:spLocks/>
          </p:cNvSpPr>
          <p:nvPr/>
        </p:nvSpPr>
        <p:spPr bwMode="auto">
          <a:xfrm>
            <a:off x="2815167" y="1631951"/>
            <a:ext cx="93133" cy="86783"/>
          </a:xfrm>
          <a:custGeom>
            <a:avLst/>
            <a:gdLst>
              <a:gd name="T0" fmla="*/ 26907 w 47"/>
              <a:gd name="T1" fmla="*/ 31224 h 42"/>
              <a:gd name="T2" fmla="*/ 26907 w 47"/>
              <a:gd name="T3" fmla="*/ 65571 h 42"/>
              <a:gd name="T4" fmla="*/ 41855 w 47"/>
              <a:gd name="T5" fmla="*/ 65571 h 42"/>
              <a:gd name="T6" fmla="*/ 41855 w 47"/>
              <a:gd name="T7" fmla="*/ 31224 h 42"/>
              <a:gd name="T8" fmla="*/ 58298 w 47"/>
              <a:gd name="T9" fmla="*/ 48398 h 42"/>
              <a:gd name="T10" fmla="*/ 70256 w 47"/>
              <a:gd name="T11" fmla="*/ 37469 h 42"/>
              <a:gd name="T12" fmla="*/ 34381 w 47"/>
              <a:gd name="T13" fmla="*/ 0 h 42"/>
              <a:gd name="T14" fmla="*/ 0 w 47"/>
              <a:gd name="T15" fmla="*/ 37469 h 42"/>
              <a:gd name="T16" fmla="*/ 10464 w 47"/>
              <a:gd name="T17" fmla="*/ 48398 h 42"/>
              <a:gd name="T18" fmla="*/ 26907 w 47"/>
              <a:gd name="T19" fmla="*/ 31224 h 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7" h="42">
                <a:moveTo>
                  <a:pt x="18" y="20"/>
                </a:moveTo>
                <a:lnTo>
                  <a:pt x="18" y="42"/>
                </a:lnTo>
                <a:lnTo>
                  <a:pt x="28" y="42"/>
                </a:lnTo>
                <a:lnTo>
                  <a:pt x="28" y="20"/>
                </a:lnTo>
                <a:lnTo>
                  <a:pt x="39" y="31"/>
                </a:lnTo>
                <a:lnTo>
                  <a:pt x="47" y="24"/>
                </a:lnTo>
                <a:lnTo>
                  <a:pt x="23" y="0"/>
                </a:lnTo>
                <a:lnTo>
                  <a:pt x="0" y="24"/>
                </a:lnTo>
                <a:lnTo>
                  <a:pt x="7" y="31"/>
                </a:lnTo>
                <a:lnTo>
                  <a:pt x="18" y="2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grpSp>
        <p:nvGrpSpPr>
          <p:cNvPr id="376" name="Group 375">
            <a:extLst>
              <a:ext uri="{FF2B5EF4-FFF2-40B4-BE49-F238E27FC236}">
                <a16:creationId xmlns:a16="http://schemas.microsoft.com/office/drawing/2014/main" id="{C16424CA-F8D7-4216-ABFB-81CAB45CF4A9}"/>
              </a:ext>
            </a:extLst>
          </p:cNvPr>
          <p:cNvGrpSpPr/>
          <p:nvPr/>
        </p:nvGrpSpPr>
        <p:grpSpPr>
          <a:xfrm>
            <a:off x="3251828" y="1637494"/>
            <a:ext cx="206080" cy="231060"/>
            <a:chOff x="3251828" y="1637493"/>
            <a:chExt cx="206080" cy="231060"/>
          </a:xfrm>
          <a:solidFill>
            <a:schemeClr val="tx1"/>
          </a:solidFill>
        </p:grpSpPr>
        <p:sp>
          <p:nvSpPr>
            <p:cNvPr id="377" name="Freeform 1142">
              <a:extLst>
                <a:ext uri="{FF2B5EF4-FFF2-40B4-BE49-F238E27FC236}">
                  <a16:creationId xmlns:a16="http://schemas.microsoft.com/office/drawing/2014/main" id="{485E67F0-A5E4-4751-B2A4-00AAD35C3DA9}"/>
                </a:ext>
              </a:extLst>
            </p:cNvPr>
            <p:cNvSpPr>
              <a:spLocks noEditPoints="1"/>
            </p:cNvSpPr>
            <p:nvPr/>
          </p:nvSpPr>
          <p:spPr bwMode="auto">
            <a:xfrm>
              <a:off x="3251828" y="1737410"/>
              <a:ext cx="206080" cy="131143"/>
            </a:xfrm>
            <a:custGeom>
              <a:avLst/>
              <a:gdLst>
                <a:gd name="T0" fmla="*/ 89 w 98"/>
                <a:gd name="T1" fmla="*/ 0 h 64"/>
                <a:gd name="T2" fmla="*/ 10 w 98"/>
                <a:gd name="T3" fmla="*/ 0 h 64"/>
                <a:gd name="T4" fmla="*/ 10 w 98"/>
                <a:gd name="T5" fmla="*/ 0 h 64"/>
                <a:gd name="T6" fmla="*/ 6 w 98"/>
                <a:gd name="T7" fmla="*/ 1 h 64"/>
                <a:gd name="T8" fmla="*/ 2 w 98"/>
                <a:gd name="T9" fmla="*/ 3 h 64"/>
                <a:gd name="T10" fmla="*/ 1 w 98"/>
                <a:gd name="T11" fmla="*/ 6 h 64"/>
                <a:gd name="T12" fmla="*/ 0 w 98"/>
                <a:gd name="T13" fmla="*/ 10 h 64"/>
                <a:gd name="T14" fmla="*/ 0 w 98"/>
                <a:gd name="T15" fmla="*/ 54 h 64"/>
                <a:gd name="T16" fmla="*/ 0 w 98"/>
                <a:gd name="T17" fmla="*/ 54 h 64"/>
                <a:gd name="T18" fmla="*/ 1 w 98"/>
                <a:gd name="T19" fmla="*/ 58 h 64"/>
                <a:gd name="T20" fmla="*/ 2 w 98"/>
                <a:gd name="T21" fmla="*/ 62 h 64"/>
                <a:gd name="T22" fmla="*/ 6 w 98"/>
                <a:gd name="T23" fmla="*/ 63 h 64"/>
                <a:gd name="T24" fmla="*/ 10 w 98"/>
                <a:gd name="T25" fmla="*/ 64 h 64"/>
                <a:gd name="T26" fmla="*/ 89 w 98"/>
                <a:gd name="T27" fmla="*/ 64 h 64"/>
                <a:gd name="T28" fmla="*/ 89 w 98"/>
                <a:gd name="T29" fmla="*/ 64 h 64"/>
                <a:gd name="T30" fmla="*/ 92 w 98"/>
                <a:gd name="T31" fmla="*/ 63 h 64"/>
                <a:gd name="T32" fmla="*/ 96 w 98"/>
                <a:gd name="T33" fmla="*/ 62 h 64"/>
                <a:gd name="T34" fmla="*/ 97 w 98"/>
                <a:gd name="T35" fmla="*/ 58 h 64"/>
                <a:gd name="T36" fmla="*/ 98 w 98"/>
                <a:gd name="T37" fmla="*/ 54 h 64"/>
                <a:gd name="T38" fmla="*/ 98 w 98"/>
                <a:gd name="T39" fmla="*/ 10 h 64"/>
                <a:gd name="T40" fmla="*/ 98 w 98"/>
                <a:gd name="T41" fmla="*/ 10 h 64"/>
                <a:gd name="T42" fmla="*/ 97 w 98"/>
                <a:gd name="T43" fmla="*/ 6 h 64"/>
                <a:gd name="T44" fmla="*/ 96 w 98"/>
                <a:gd name="T45" fmla="*/ 3 h 64"/>
                <a:gd name="T46" fmla="*/ 92 w 98"/>
                <a:gd name="T47" fmla="*/ 1 h 64"/>
                <a:gd name="T48" fmla="*/ 89 w 98"/>
                <a:gd name="T49" fmla="*/ 0 h 64"/>
                <a:gd name="T50" fmla="*/ 89 w 98"/>
                <a:gd name="T51" fmla="*/ 0 h 64"/>
                <a:gd name="T52" fmla="*/ 79 w 98"/>
                <a:gd name="T53" fmla="*/ 10 h 64"/>
                <a:gd name="T54" fmla="*/ 49 w 98"/>
                <a:gd name="T55" fmla="*/ 28 h 64"/>
                <a:gd name="T56" fmla="*/ 20 w 98"/>
                <a:gd name="T57" fmla="*/ 10 h 64"/>
                <a:gd name="T58" fmla="*/ 79 w 98"/>
                <a:gd name="T59" fmla="*/ 10 h 64"/>
                <a:gd name="T60" fmla="*/ 10 w 98"/>
                <a:gd name="T61" fmla="*/ 54 h 64"/>
                <a:gd name="T62" fmla="*/ 10 w 98"/>
                <a:gd name="T63" fmla="*/ 16 h 64"/>
                <a:gd name="T64" fmla="*/ 47 w 98"/>
                <a:gd name="T65" fmla="*/ 38 h 64"/>
                <a:gd name="T66" fmla="*/ 47 w 98"/>
                <a:gd name="T67" fmla="*/ 38 h 64"/>
                <a:gd name="T68" fmla="*/ 49 w 98"/>
                <a:gd name="T69" fmla="*/ 40 h 64"/>
                <a:gd name="T70" fmla="*/ 49 w 98"/>
                <a:gd name="T71" fmla="*/ 40 h 64"/>
                <a:gd name="T72" fmla="*/ 52 w 98"/>
                <a:gd name="T73" fmla="*/ 38 h 64"/>
                <a:gd name="T74" fmla="*/ 89 w 98"/>
                <a:gd name="T75" fmla="*/ 16 h 64"/>
                <a:gd name="T76" fmla="*/ 89 w 98"/>
                <a:gd name="T77" fmla="*/ 54 h 64"/>
                <a:gd name="T78" fmla="*/ 10 w 98"/>
                <a:gd name="T79" fmla="*/ 5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98" h="64">
                  <a:moveTo>
                    <a:pt x="89" y="0"/>
                  </a:moveTo>
                  <a:lnTo>
                    <a:pt x="10" y="0"/>
                  </a:lnTo>
                  <a:lnTo>
                    <a:pt x="10" y="0"/>
                  </a:lnTo>
                  <a:lnTo>
                    <a:pt x="6" y="1"/>
                  </a:lnTo>
                  <a:lnTo>
                    <a:pt x="2" y="3"/>
                  </a:lnTo>
                  <a:lnTo>
                    <a:pt x="1" y="6"/>
                  </a:lnTo>
                  <a:lnTo>
                    <a:pt x="0" y="10"/>
                  </a:lnTo>
                  <a:lnTo>
                    <a:pt x="0" y="54"/>
                  </a:lnTo>
                  <a:lnTo>
                    <a:pt x="0" y="54"/>
                  </a:lnTo>
                  <a:lnTo>
                    <a:pt x="1" y="58"/>
                  </a:lnTo>
                  <a:lnTo>
                    <a:pt x="2" y="62"/>
                  </a:lnTo>
                  <a:lnTo>
                    <a:pt x="6" y="63"/>
                  </a:lnTo>
                  <a:lnTo>
                    <a:pt x="10" y="64"/>
                  </a:lnTo>
                  <a:lnTo>
                    <a:pt x="89" y="64"/>
                  </a:lnTo>
                  <a:lnTo>
                    <a:pt x="89" y="64"/>
                  </a:lnTo>
                  <a:lnTo>
                    <a:pt x="92" y="63"/>
                  </a:lnTo>
                  <a:lnTo>
                    <a:pt x="96" y="62"/>
                  </a:lnTo>
                  <a:lnTo>
                    <a:pt x="97" y="58"/>
                  </a:lnTo>
                  <a:lnTo>
                    <a:pt x="98" y="54"/>
                  </a:lnTo>
                  <a:lnTo>
                    <a:pt x="98" y="10"/>
                  </a:lnTo>
                  <a:lnTo>
                    <a:pt x="98" y="10"/>
                  </a:lnTo>
                  <a:lnTo>
                    <a:pt x="97" y="6"/>
                  </a:lnTo>
                  <a:lnTo>
                    <a:pt x="96" y="3"/>
                  </a:lnTo>
                  <a:lnTo>
                    <a:pt x="92" y="1"/>
                  </a:lnTo>
                  <a:lnTo>
                    <a:pt x="89" y="0"/>
                  </a:lnTo>
                  <a:lnTo>
                    <a:pt x="89" y="0"/>
                  </a:lnTo>
                  <a:close/>
                  <a:moveTo>
                    <a:pt x="79" y="10"/>
                  </a:moveTo>
                  <a:lnTo>
                    <a:pt x="49" y="28"/>
                  </a:lnTo>
                  <a:lnTo>
                    <a:pt x="20" y="10"/>
                  </a:lnTo>
                  <a:lnTo>
                    <a:pt x="79" y="10"/>
                  </a:lnTo>
                  <a:close/>
                  <a:moveTo>
                    <a:pt x="10" y="54"/>
                  </a:moveTo>
                  <a:lnTo>
                    <a:pt x="10" y="16"/>
                  </a:lnTo>
                  <a:lnTo>
                    <a:pt x="47" y="38"/>
                  </a:lnTo>
                  <a:lnTo>
                    <a:pt x="47" y="38"/>
                  </a:lnTo>
                  <a:lnTo>
                    <a:pt x="49" y="40"/>
                  </a:lnTo>
                  <a:lnTo>
                    <a:pt x="49" y="40"/>
                  </a:lnTo>
                  <a:lnTo>
                    <a:pt x="52" y="38"/>
                  </a:lnTo>
                  <a:lnTo>
                    <a:pt x="89" y="16"/>
                  </a:lnTo>
                  <a:lnTo>
                    <a:pt x="89" y="54"/>
                  </a:lnTo>
                  <a:lnTo>
                    <a:pt x="10" y="5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a:p>
          </p:txBody>
        </p:sp>
        <p:sp>
          <p:nvSpPr>
            <p:cNvPr id="378" name="Freeform 1143">
              <a:extLst>
                <a:ext uri="{FF2B5EF4-FFF2-40B4-BE49-F238E27FC236}">
                  <a16:creationId xmlns:a16="http://schemas.microsoft.com/office/drawing/2014/main" id="{0F39935F-284A-42C7-9D11-399F3A77552A}"/>
                </a:ext>
              </a:extLst>
            </p:cNvPr>
            <p:cNvSpPr>
              <a:spLocks/>
            </p:cNvSpPr>
            <p:nvPr/>
          </p:nvSpPr>
          <p:spPr bwMode="auto">
            <a:xfrm>
              <a:off x="3308033" y="1637493"/>
              <a:ext cx="93675" cy="87428"/>
            </a:xfrm>
            <a:custGeom>
              <a:avLst/>
              <a:gdLst>
                <a:gd name="T0" fmla="*/ 47 w 47"/>
                <a:gd name="T1" fmla="*/ 18 h 42"/>
                <a:gd name="T2" fmla="*/ 39 w 47"/>
                <a:gd name="T3" fmla="*/ 11 h 42"/>
                <a:gd name="T4" fmla="*/ 28 w 47"/>
                <a:gd name="T5" fmla="*/ 22 h 42"/>
                <a:gd name="T6" fmla="*/ 28 w 47"/>
                <a:gd name="T7" fmla="*/ 0 h 42"/>
                <a:gd name="T8" fmla="*/ 18 w 47"/>
                <a:gd name="T9" fmla="*/ 0 h 42"/>
                <a:gd name="T10" fmla="*/ 18 w 47"/>
                <a:gd name="T11" fmla="*/ 22 h 42"/>
                <a:gd name="T12" fmla="*/ 7 w 47"/>
                <a:gd name="T13" fmla="*/ 11 h 42"/>
                <a:gd name="T14" fmla="*/ 0 w 47"/>
                <a:gd name="T15" fmla="*/ 18 h 42"/>
                <a:gd name="T16" fmla="*/ 23 w 47"/>
                <a:gd name="T17" fmla="*/ 42 h 42"/>
                <a:gd name="T18" fmla="*/ 47 w 47"/>
                <a:gd name="T19" fmla="*/ 18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 h="42">
                  <a:moveTo>
                    <a:pt x="47" y="18"/>
                  </a:moveTo>
                  <a:lnTo>
                    <a:pt x="39" y="11"/>
                  </a:lnTo>
                  <a:lnTo>
                    <a:pt x="28" y="22"/>
                  </a:lnTo>
                  <a:lnTo>
                    <a:pt x="28" y="0"/>
                  </a:lnTo>
                  <a:lnTo>
                    <a:pt x="18" y="0"/>
                  </a:lnTo>
                  <a:lnTo>
                    <a:pt x="18" y="22"/>
                  </a:lnTo>
                  <a:lnTo>
                    <a:pt x="7" y="11"/>
                  </a:lnTo>
                  <a:lnTo>
                    <a:pt x="0" y="18"/>
                  </a:lnTo>
                  <a:lnTo>
                    <a:pt x="23" y="42"/>
                  </a:lnTo>
                  <a:lnTo>
                    <a:pt x="47"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a:p>
          </p:txBody>
        </p:sp>
      </p:grpSp>
      <p:sp>
        <p:nvSpPr>
          <p:cNvPr id="379" name="Freeform 1144">
            <a:extLst>
              <a:ext uri="{FF2B5EF4-FFF2-40B4-BE49-F238E27FC236}">
                <a16:creationId xmlns:a16="http://schemas.microsoft.com/office/drawing/2014/main" id="{20796253-8324-4D9B-AC17-766A6FB4AF76}"/>
              </a:ext>
            </a:extLst>
          </p:cNvPr>
          <p:cNvSpPr>
            <a:spLocks noEditPoints="1"/>
          </p:cNvSpPr>
          <p:nvPr/>
        </p:nvSpPr>
        <p:spPr bwMode="auto">
          <a:xfrm>
            <a:off x="4720167" y="1162051"/>
            <a:ext cx="224367" cy="188383"/>
          </a:xfrm>
          <a:custGeom>
            <a:avLst/>
            <a:gdLst>
              <a:gd name="T0" fmla="*/ 163968 w 109"/>
              <a:gd name="T1" fmla="*/ 61571 h 89"/>
              <a:gd name="T2" fmla="*/ 163968 w 109"/>
              <a:gd name="T3" fmla="*/ 61571 h 89"/>
              <a:gd name="T4" fmla="*/ 74250 w 109"/>
              <a:gd name="T5" fmla="*/ 23681 h 89"/>
              <a:gd name="T6" fmla="*/ 74250 w 109"/>
              <a:gd name="T7" fmla="*/ 23681 h 89"/>
              <a:gd name="T8" fmla="*/ 32484 w 109"/>
              <a:gd name="T9" fmla="*/ 3157 h 89"/>
              <a:gd name="T10" fmla="*/ 21656 w 109"/>
              <a:gd name="T11" fmla="*/ 0 h 89"/>
              <a:gd name="T12" fmla="*/ 15469 w 109"/>
              <a:gd name="T13" fmla="*/ 0 h 89"/>
              <a:gd name="T14" fmla="*/ 15469 w 109"/>
              <a:gd name="T15" fmla="*/ 0 h 89"/>
              <a:gd name="T16" fmla="*/ 9281 w 109"/>
              <a:gd name="T17" fmla="*/ 0 h 89"/>
              <a:gd name="T18" fmla="*/ 7734 w 109"/>
              <a:gd name="T19" fmla="*/ 1579 h 89"/>
              <a:gd name="T20" fmla="*/ 4641 w 109"/>
              <a:gd name="T21" fmla="*/ 3157 h 89"/>
              <a:gd name="T22" fmla="*/ 4641 w 109"/>
              <a:gd name="T23" fmla="*/ 3157 h 89"/>
              <a:gd name="T24" fmla="*/ 1547 w 109"/>
              <a:gd name="T25" fmla="*/ 7894 h 89"/>
              <a:gd name="T26" fmla="*/ 0 w 109"/>
              <a:gd name="T27" fmla="*/ 14209 h 89"/>
              <a:gd name="T28" fmla="*/ 0 w 109"/>
              <a:gd name="T29" fmla="*/ 17366 h 89"/>
              <a:gd name="T30" fmla="*/ 1547 w 109"/>
              <a:gd name="T31" fmla="*/ 22102 h 89"/>
              <a:gd name="T32" fmla="*/ 30937 w 109"/>
              <a:gd name="T33" fmla="*/ 69465 h 89"/>
              <a:gd name="T34" fmla="*/ 1547 w 109"/>
              <a:gd name="T35" fmla="*/ 116827 h 89"/>
              <a:gd name="T36" fmla="*/ 1547 w 109"/>
              <a:gd name="T37" fmla="*/ 116827 h 89"/>
              <a:gd name="T38" fmla="*/ 0 w 109"/>
              <a:gd name="T39" fmla="*/ 123142 h 89"/>
              <a:gd name="T40" fmla="*/ 0 w 109"/>
              <a:gd name="T41" fmla="*/ 126299 h 89"/>
              <a:gd name="T42" fmla="*/ 1547 w 109"/>
              <a:gd name="T43" fmla="*/ 132614 h 89"/>
              <a:gd name="T44" fmla="*/ 4641 w 109"/>
              <a:gd name="T45" fmla="*/ 135772 h 89"/>
              <a:gd name="T46" fmla="*/ 4641 w 109"/>
              <a:gd name="T47" fmla="*/ 135772 h 89"/>
              <a:gd name="T48" fmla="*/ 7734 w 109"/>
              <a:gd name="T49" fmla="*/ 138929 h 89"/>
              <a:gd name="T50" fmla="*/ 9281 w 109"/>
              <a:gd name="T51" fmla="*/ 140508 h 89"/>
              <a:gd name="T52" fmla="*/ 15469 w 109"/>
              <a:gd name="T53" fmla="*/ 140508 h 89"/>
              <a:gd name="T54" fmla="*/ 15469 w 109"/>
              <a:gd name="T55" fmla="*/ 140508 h 89"/>
              <a:gd name="T56" fmla="*/ 15469 w 109"/>
              <a:gd name="T57" fmla="*/ 140508 h 89"/>
              <a:gd name="T58" fmla="*/ 21656 w 109"/>
              <a:gd name="T59" fmla="*/ 140508 h 89"/>
              <a:gd name="T60" fmla="*/ 32484 w 109"/>
              <a:gd name="T61" fmla="*/ 135772 h 89"/>
              <a:gd name="T62" fmla="*/ 74250 w 109"/>
              <a:gd name="T63" fmla="*/ 116827 h 89"/>
              <a:gd name="T64" fmla="*/ 74250 w 109"/>
              <a:gd name="T65" fmla="*/ 116827 h 89"/>
              <a:gd name="T66" fmla="*/ 163968 w 109"/>
              <a:gd name="T67" fmla="*/ 77358 h 89"/>
              <a:gd name="T68" fmla="*/ 163968 w 109"/>
              <a:gd name="T69" fmla="*/ 77358 h 89"/>
              <a:gd name="T70" fmla="*/ 167062 w 109"/>
              <a:gd name="T71" fmla="*/ 74201 h 89"/>
              <a:gd name="T72" fmla="*/ 168609 w 109"/>
              <a:gd name="T73" fmla="*/ 69465 h 89"/>
              <a:gd name="T74" fmla="*/ 168609 w 109"/>
              <a:gd name="T75" fmla="*/ 69465 h 89"/>
              <a:gd name="T76" fmla="*/ 167062 w 109"/>
              <a:gd name="T77" fmla="*/ 66307 h 89"/>
              <a:gd name="T78" fmla="*/ 163968 w 109"/>
              <a:gd name="T79" fmla="*/ 61571 h 89"/>
              <a:gd name="T80" fmla="*/ 163968 w 109"/>
              <a:gd name="T81" fmla="*/ 61571 h 89"/>
              <a:gd name="T82" fmla="*/ 15469 w 109"/>
              <a:gd name="T83" fmla="*/ 15787 h 89"/>
              <a:gd name="T84" fmla="*/ 15469 w 109"/>
              <a:gd name="T85" fmla="*/ 15787 h 89"/>
              <a:gd name="T86" fmla="*/ 32484 w 109"/>
              <a:gd name="T87" fmla="*/ 22102 h 89"/>
              <a:gd name="T88" fmla="*/ 69609 w 109"/>
              <a:gd name="T89" fmla="*/ 36311 h 89"/>
              <a:gd name="T90" fmla="*/ 69609 w 109"/>
              <a:gd name="T91" fmla="*/ 36311 h 89"/>
              <a:gd name="T92" fmla="*/ 123750 w 109"/>
              <a:gd name="T93" fmla="*/ 61571 h 89"/>
              <a:gd name="T94" fmla="*/ 44859 w 109"/>
              <a:gd name="T95" fmla="*/ 61571 h 89"/>
              <a:gd name="T96" fmla="*/ 44859 w 109"/>
              <a:gd name="T97" fmla="*/ 61571 h 89"/>
              <a:gd name="T98" fmla="*/ 15469 w 109"/>
              <a:gd name="T99" fmla="*/ 15787 h 89"/>
              <a:gd name="T100" fmla="*/ 66515 w 109"/>
              <a:gd name="T101" fmla="*/ 102618 h 89"/>
              <a:gd name="T102" fmla="*/ 66515 w 109"/>
              <a:gd name="T103" fmla="*/ 102618 h 89"/>
              <a:gd name="T104" fmla="*/ 32484 w 109"/>
              <a:gd name="T105" fmla="*/ 118406 h 89"/>
              <a:gd name="T106" fmla="*/ 15469 w 109"/>
              <a:gd name="T107" fmla="*/ 124721 h 89"/>
              <a:gd name="T108" fmla="*/ 44859 w 109"/>
              <a:gd name="T109" fmla="*/ 77358 h 89"/>
              <a:gd name="T110" fmla="*/ 123750 w 109"/>
              <a:gd name="T111" fmla="*/ 77358 h 89"/>
              <a:gd name="T112" fmla="*/ 123750 w 109"/>
              <a:gd name="T113" fmla="*/ 77358 h 89"/>
              <a:gd name="T114" fmla="*/ 66515 w 109"/>
              <a:gd name="T115" fmla="*/ 102618 h 89"/>
              <a:gd name="T116" fmla="*/ 66515 w 109"/>
              <a:gd name="T117" fmla="*/ 102618 h 8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09" h="89">
                <a:moveTo>
                  <a:pt x="106" y="39"/>
                </a:moveTo>
                <a:lnTo>
                  <a:pt x="106" y="39"/>
                </a:lnTo>
                <a:lnTo>
                  <a:pt x="48" y="15"/>
                </a:lnTo>
                <a:lnTo>
                  <a:pt x="21" y="2"/>
                </a:lnTo>
                <a:lnTo>
                  <a:pt x="14" y="0"/>
                </a:lnTo>
                <a:lnTo>
                  <a:pt x="10" y="0"/>
                </a:lnTo>
                <a:lnTo>
                  <a:pt x="6" y="0"/>
                </a:lnTo>
                <a:lnTo>
                  <a:pt x="5" y="1"/>
                </a:lnTo>
                <a:lnTo>
                  <a:pt x="3" y="2"/>
                </a:lnTo>
                <a:lnTo>
                  <a:pt x="1" y="5"/>
                </a:lnTo>
                <a:lnTo>
                  <a:pt x="0" y="9"/>
                </a:lnTo>
                <a:lnTo>
                  <a:pt x="0" y="11"/>
                </a:lnTo>
                <a:lnTo>
                  <a:pt x="1" y="14"/>
                </a:lnTo>
                <a:lnTo>
                  <a:pt x="20" y="44"/>
                </a:lnTo>
                <a:lnTo>
                  <a:pt x="1" y="74"/>
                </a:lnTo>
                <a:lnTo>
                  <a:pt x="0" y="78"/>
                </a:lnTo>
                <a:lnTo>
                  <a:pt x="0" y="80"/>
                </a:lnTo>
                <a:lnTo>
                  <a:pt x="1" y="84"/>
                </a:lnTo>
                <a:lnTo>
                  <a:pt x="3" y="86"/>
                </a:lnTo>
                <a:lnTo>
                  <a:pt x="5" y="88"/>
                </a:lnTo>
                <a:lnTo>
                  <a:pt x="6" y="89"/>
                </a:lnTo>
                <a:lnTo>
                  <a:pt x="10" y="89"/>
                </a:lnTo>
                <a:lnTo>
                  <a:pt x="14" y="89"/>
                </a:lnTo>
                <a:lnTo>
                  <a:pt x="21" y="86"/>
                </a:lnTo>
                <a:lnTo>
                  <a:pt x="48" y="74"/>
                </a:lnTo>
                <a:lnTo>
                  <a:pt x="106" y="49"/>
                </a:lnTo>
                <a:lnTo>
                  <a:pt x="108" y="47"/>
                </a:lnTo>
                <a:lnTo>
                  <a:pt x="109" y="44"/>
                </a:lnTo>
                <a:lnTo>
                  <a:pt x="108" y="42"/>
                </a:lnTo>
                <a:lnTo>
                  <a:pt x="106" y="39"/>
                </a:lnTo>
                <a:close/>
                <a:moveTo>
                  <a:pt x="10" y="10"/>
                </a:moveTo>
                <a:lnTo>
                  <a:pt x="10" y="10"/>
                </a:lnTo>
                <a:lnTo>
                  <a:pt x="21" y="14"/>
                </a:lnTo>
                <a:lnTo>
                  <a:pt x="45" y="23"/>
                </a:lnTo>
                <a:lnTo>
                  <a:pt x="80" y="39"/>
                </a:lnTo>
                <a:lnTo>
                  <a:pt x="29" y="39"/>
                </a:lnTo>
                <a:lnTo>
                  <a:pt x="10" y="10"/>
                </a:lnTo>
                <a:close/>
                <a:moveTo>
                  <a:pt x="43" y="65"/>
                </a:moveTo>
                <a:lnTo>
                  <a:pt x="43" y="65"/>
                </a:lnTo>
                <a:lnTo>
                  <a:pt x="21" y="75"/>
                </a:lnTo>
                <a:lnTo>
                  <a:pt x="10" y="79"/>
                </a:lnTo>
                <a:lnTo>
                  <a:pt x="29" y="49"/>
                </a:lnTo>
                <a:lnTo>
                  <a:pt x="80" y="49"/>
                </a:lnTo>
                <a:lnTo>
                  <a:pt x="43" y="65"/>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380" name="Freeform 1145">
            <a:extLst>
              <a:ext uri="{FF2B5EF4-FFF2-40B4-BE49-F238E27FC236}">
                <a16:creationId xmlns:a16="http://schemas.microsoft.com/office/drawing/2014/main" id="{CEA4F080-7856-4B2D-8EC3-A6BE2E84EFB2}"/>
              </a:ext>
            </a:extLst>
          </p:cNvPr>
          <p:cNvSpPr>
            <a:spLocks/>
          </p:cNvSpPr>
          <p:nvPr/>
        </p:nvSpPr>
        <p:spPr bwMode="auto">
          <a:xfrm>
            <a:off x="1335618" y="1638301"/>
            <a:ext cx="93133" cy="124884"/>
          </a:xfrm>
          <a:custGeom>
            <a:avLst/>
            <a:gdLst>
              <a:gd name="T0" fmla="*/ 70256 w 46"/>
              <a:gd name="T1" fmla="*/ 58353 h 61"/>
              <a:gd name="T2" fmla="*/ 59565 w 46"/>
              <a:gd name="T3" fmla="*/ 47604 h 61"/>
              <a:gd name="T4" fmla="*/ 42765 w 46"/>
              <a:gd name="T5" fmla="*/ 64495 h 61"/>
              <a:gd name="T6" fmla="*/ 42765 w 46"/>
              <a:gd name="T7" fmla="*/ 0 h 61"/>
              <a:gd name="T8" fmla="*/ 27491 w 46"/>
              <a:gd name="T9" fmla="*/ 0 h 61"/>
              <a:gd name="T10" fmla="*/ 27491 w 46"/>
              <a:gd name="T11" fmla="*/ 64495 h 61"/>
              <a:gd name="T12" fmla="*/ 10691 w 46"/>
              <a:gd name="T13" fmla="*/ 47604 h 61"/>
              <a:gd name="T14" fmla="*/ 0 w 46"/>
              <a:gd name="T15" fmla="*/ 58353 h 61"/>
              <a:gd name="T16" fmla="*/ 35128 w 46"/>
              <a:gd name="T17" fmla="*/ 93672 h 61"/>
              <a:gd name="T18" fmla="*/ 70256 w 46"/>
              <a:gd name="T19" fmla="*/ 58353 h 6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6" h="61">
                <a:moveTo>
                  <a:pt x="46" y="38"/>
                </a:moveTo>
                <a:lnTo>
                  <a:pt x="39" y="31"/>
                </a:lnTo>
                <a:lnTo>
                  <a:pt x="28" y="42"/>
                </a:lnTo>
                <a:lnTo>
                  <a:pt x="28" y="0"/>
                </a:lnTo>
                <a:lnTo>
                  <a:pt x="18" y="0"/>
                </a:lnTo>
                <a:lnTo>
                  <a:pt x="18" y="42"/>
                </a:lnTo>
                <a:lnTo>
                  <a:pt x="7" y="31"/>
                </a:lnTo>
                <a:lnTo>
                  <a:pt x="0" y="38"/>
                </a:lnTo>
                <a:lnTo>
                  <a:pt x="23" y="61"/>
                </a:lnTo>
                <a:lnTo>
                  <a:pt x="46" y="38"/>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381" name="Freeform 1146">
            <a:extLst>
              <a:ext uri="{FF2B5EF4-FFF2-40B4-BE49-F238E27FC236}">
                <a16:creationId xmlns:a16="http://schemas.microsoft.com/office/drawing/2014/main" id="{092F4EF2-121F-4158-8467-4CA17849A5F4}"/>
              </a:ext>
            </a:extLst>
          </p:cNvPr>
          <p:cNvSpPr>
            <a:spLocks noEditPoints="1"/>
          </p:cNvSpPr>
          <p:nvPr/>
        </p:nvSpPr>
        <p:spPr bwMode="auto">
          <a:xfrm>
            <a:off x="1278467" y="1769534"/>
            <a:ext cx="205317" cy="80433"/>
          </a:xfrm>
          <a:custGeom>
            <a:avLst/>
            <a:gdLst>
              <a:gd name="T0" fmla="*/ 104091 w 98"/>
              <a:gd name="T1" fmla="*/ 0 h 39"/>
              <a:gd name="T2" fmla="*/ 88320 w 98"/>
              <a:gd name="T3" fmla="*/ 15612 h 39"/>
              <a:gd name="T4" fmla="*/ 66240 w 98"/>
              <a:gd name="T5" fmla="*/ 15612 h 39"/>
              <a:gd name="T6" fmla="*/ 50469 w 98"/>
              <a:gd name="T7" fmla="*/ 0 h 39"/>
              <a:gd name="T8" fmla="*/ 0 w 98"/>
              <a:gd name="T9" fmla="*/ 0 h 39"/>
              <a:gd name="T10" fmla="*/ 0 w 98"/>
              <a:gd name="T11" fmla="*/ 60888 h 39"/>
              <a:gd name="T12" fmla="*/ 154560 w 98"/>
              <a:gd name="T13" fmla="*/ 60888 h 39"/>
              <a:gd name="T14" fmla="*/ 154560 w 98"/>
              <a:gd name="T15" fmla="*/ 0 h 39"/>
              <a:gd name="T16" fmla="*/ 104091 w 98"/>
              <a:gd name="T17" fmla="*/ 0 h 39"/>
              <a:gd name="T18" fmla="*/ 138789 w 98"/>
              <a:gd name="T19" fmla="*/ 46837 h 39"/>
              <a:gd name="T20" fmla="*/ 15771 w 98"/>
              <a:gd name="T21" fmla="*/ 46837 h 39"/>
              <a:gd name="T22" fmla="*/ 15771 w 98"/>
              <a:gd name="T23" fmla="*/ 15612 h 39"/>
              <a:gd name="T24" fmla="*/ 42583 w 98"/>
              <a:gd name="T25" fmla="*/ 15612 h 39"/>
              <a:gd name="T26" fmla="*/ 58354 w 98"/>
              <a:gd name="T27" fmla="*/ 31225 h 39"/>
              <a:gd name="T28" fmla="*/ 96206 w 98"/>
              <a:gd name="T29" fmla="*/ 31225 h 39"/>
              <a:gd name="T30" fmla="*/ 111977 w 98"/>
              <a:gd name="T31" fmla="*/ 15612 h 39"/>
              <a:gd name="T32" fmla="*/ 138789 w 98"/>
              <a:gd name="T33" fmla="*/ 15612 h 39"/>
              <a:gd name="T34" fmla="*/ 138789 w 98"/>
              <a:gd name="T35" fmla="*/ 46837 h 3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98" h="39">
                <a:moveTo>
                  <a:pt x="66" y="0"/>
                </a:moveTo>
                <a:lnTo>
                  <a:pt x="56" y="10"/>
                </a:lnTo>
                <a:lnTo>
                  <a:pt x="42" y="10"/>
                </a:lnTo>
                <a:lnTo>
                  <a:pt x="32" y="0"/>
                </a:lnTo>
                <a:lnTo>
                  <a:pt x="0" y="0"/>
                </a:lnTo>
                <a:lnTo>
                  <a:pt x="0" y="39"/>
                </a:lnTo>
                <a:lnTo>
                  <a:pt x="98" y="39"/>
                </a:lnTo>
                <a:lnTo>
                  <a:pt x="98" y="0"/>
                </a:lnTo>
                <a:lnTo>
                  <a:pt x="66" y="0"/>
                </a:lnTo>
                <a:close/>
                <a:moveTo>
                  <a:pt x="88" y="30"/>
                </a:moveTo>
                <a:lnTo>
                  <a:pt x="10" y="30"/>
                </a:lnTo>
                <a:lnTo>
                  <a:pt x="10" y="10"/>
                </a:lnTo>
                <a:lnTo>
                  <a:pt x="27" y="10"/>
                </a:lnTo>
                <a:lnTo>
                  <a:pt x="37" y="20"/>
                </a:lnTo>
                <a:lnTo>
                  <a:pt x="61" y="20"/>
                </a:lnTo>
                <a:lnTo>
                  <a:pt x="71" y="10"/>
                </a:lnTo>
                <a:lnTo>
                  <a:pt x="88" y="10"/>
                </a:lnTo>
                <a:lnTo>
                  <a:pt x="88" y="3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382" name="Freeform 1147">
            <a:extLst>
              <a:ext uri="{FF2B5EF4-FFF2-40B4-BE49-F238E27FC236}">
                <a16:creationId xmlns:a16="http://schemas.microsoft.com/office/drawing/2014/main" id="{A6B1E821-C1BE-488C-9A17-6BD4205DD114}"/>
              </a:ext>
            </a:extLst>
          </p:cNvPr>
          <p:cNvSpPr>
            <a:spLocks/>
          </p:cNvSpPr>
          <p:nvPr/>
        </p:nvSpPr>
        <p:spPr bwMode="auto">
          <a:xfrm>
            <a:off x="1828800" y="1631951"/>
            <a:ext cx="93133" cy="124883"/>
          </a:xfrm>
          <a:custGeom>
            <a:avLst/>
            <a:gdLst>
              <a:gd name="T0" fmla="*/ 28401 w 47"/>
              <a:gd name="T1" fmla="*/ 30217 h 62"/>
              <a:gd name="T2" fmla="*/ 28401 w 47"/>
              <a:gd name="T3" fmla="*/ 93672 h 62"/>
              <a:gd name="T4" fmla="*/ 43349 w 47"/>
              <a:gd name="T5" fmla="*/ 93672 h 62"/>
              <a:gd name="T6" fmla="*/ 43349 w 47"/>
              <a:gd name="T7" fmla="*/ 30217 h 62"/>
              <a:gd name="T8" fmla="*/ 59792 w 47"/>
              <a:gd name="T9" fmla="*/ 46836 h 62"/>
              <a:gd name="T10" fmla="*/ 70256 w 47"/>
              <a:gd name="T11" fmla="*/ 36260 h 62"/>
              <a:gd name="T12" fmla="*/ 35875 w 47"/>
              <a:gd name="T13" fmla="*/ 0 h 62"/>
              <a:gd name="T14" fmla="*/ 0 w 47"/>
              <a:gd name="T15" fmla="*/ 36260 h 62"/>
              <a:gd name="T16" fmla="*/ 11958 w 47"/>
              <a:gd name="T17" fmla="*/ 46836 h 62"/>
              <a:gd name="T18" fmla="*/ 28401 w 47"/>
              <a:gd name="T19" fmla="*/ 30217 h 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7" h="62">
                <a:moveTo>
                  <a:pt x="19" y="20"/>
                </a:moveTo>
                <a:lnTo>
                  <a:pt x="19" y="62"/>
                </a:lnTo>
                <a:lnTo>
                  <a:pt x="29" y="62"/>
                </a:lnTo>
                <a:lnTo>
                  <a:pt x="29" y="20"/>
                </a:lnTo>
                <a:lnTo>
                  <a:pt x="40" y="31"/>
                </a:lnTo>
                <a:lnTo>
                  <a:pt x="47" y="24"/>
                </a:lnTo>
                <a:lnTo>
                  <a:pt x="24" y="0"/>
                </a:lnTo>
                <a:lnTo>
                  <a:pt x="0" y="24"/>
                </a:lnTo>
                <a:lnTo>
                  <a:pt x="8" y="31"/>
                </a:lnTo>
                <a:lnTo>
                  <a:pt x="19" y="2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383" name="Freeform 1148">
            <a:extLst>
              <a:ext uri="{FF2B5EF4-FFF2-40B4-BE49-F238E27FC236}">
                <a16:creationId xmlns:a16="http://schemas.microsoft.com/office/drawing/2014/main" id="{3C153686-DC63-4620-8999-5DCA24CD66A8}"/>
              </a:ext>
            </a:extLst>
          </p:cNvPr>
          <p:cNvSpPr>
            <a:spLocks noEditPoints="1"/>
          </p:cNvSpPr>
          <p:nvPr/>
        </p:nvSpPr>
        <p:spPr bwMode="auto">
          <a:xfrm>
            <a:off x="1771651" y="1769534"/>
            <a:ext cx="205316" cy="80433"/>
          </a:xfrm>
          <a:custGeom>
            <a:avLst/>
            <a:gdLst>
              <a:gd name="T0" fmla="*/ 104601 w 99"/>
              <a:gd name="T1" fmla="*/ 0 h 39"/>
              <a:gd name="T2" fmla="*/ 88989 w 99"/>
              <a:gd name="T3" fmla="*/ 15612 h 39"/>
              <a:gd name="T4" fmla="*/ 65571 w 99"/>
              <a:gd name="T5" fmla="*/ 15612 h 39"/>
              <a:gd name="T6" fmla="*/ 51520 w 99"/>
              <a:gd name="T7" fmla="*/ 0 h 39"/>
              <a:gd name="T8" fmla="*/ 0 w 99"/>
              <a:gd name="T9" fmla="*/ 0 h 39"/>
              <a:gd name="T10" fmla="*/ 0 w 99"/>
              <a:gd name="T11" fmla="*/ 60888 h 39"/>
              <a:gd name="T12" fmla="*/ 154560 w 99"/>
              <a:gd name="T13" fmla="*/ 60888 h 39"/>
              <a:gd name="T14" fmla="*/ 154560 w 99"/>
              <a:gd name="T15" fmla="*/ 0 h 39"/>
              <a:gd name="T16" fmla="*/ 104601 w 99"/>
              <a:gd name="T17" fmla="*/ 0 h 39"/>
              <a:gd name="T18" fmla="*/ 138948 w 99"/>
              <a:gd name="T19" fmla="*/ 46837 h 39"/>
              <a:gd name="T20" fmla="*/ 15612 w 99"/>
              <a:gd name="T21" fmla="*/ 46837 h 39"/>
              <a:gd name="T22" fmla="*/ 15612 w 99"/>
              <a:gd name="T23" fmla="*/ 15612 h 39"/>
              <a:gd name="T24" fmla="*/ 43714 w 99"/>
              <a:gd name="T25" fmla="*/ 15612 h 39"/>
              <a:gd name="T26" fmla="*/ 57765 w 99"/>
              <a:gd name="T27" fmla="*/ 31225 h 39"/>
              <a:gd name="T28" fmla="*/ 96795 w 99"/>
              <a:gd name="T29" fmla="*/ 31225 h 39"/>
              <a:gd name="T30" fmla="*/ 112407 w 99"/>
              <a:gd name="T31" fmla="*/ 15612 h 39"/>
              <a:gd name="T32" fmla="*/ 138948 w 99"/>
              <a:gd name="T33" fmla="*/ 15612 h 39"/>
              <a:gd name="T34" fmla="*/ 138948 w 99"/>
              <a:gd name="T35" fmla="*/ 46837 h 3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99" h="39">
                <a:moveTo>
                  <a:pt x="67" y="0"/>
                </a:moveTo>
                <a:lnTo>
                  <a:pt x="57" y="10"/>
                </a:lnTo>
                <a:lnTo>
                  <a:pt x="42" y="10"/>
                </a:lnTo>
                <a:lnTo>
                  <a:pt x="33" y="0"/>
                </a:lnTo>
                <a:lnTo>
                  <a:pt x="0" y="0"/>
                </a:lnTo>
                <a:lnTo>
                  <a:pt x="0" y="39"/>
                </a:lnTo>
                <a:lnTo>
                  <a:pt x="99" y="39"/>
                </a:lnTo>
                <a:lnTo>
                  <a:pt x="99" y="0"/>
                </a:lnTo>
                <a:lnTo>
                  <a:pt x="67" y="0"/>
                </a:lnTo>
                <a:close/>
                <a:moveTo>
                  <a:pt x="89" y="30"/>
                </a:moveTo>
                <a:lnTo>
                  <a:pt x="10" y="30"/>
                </a:lnTo>
                <a:lnTo>
                  <a:pt x="10" y="10"/>
                </a:lnTo>
                <a:lnTo>
                  <a:pt x="28" y="10"/>
                </a:lnTo>
                <a:lnTo>
                  <a:pt x="37" y="20"/>
                </a:lnTo>
                <a:lnTo>
                  <a:pt x="62" y="20"/>
                </a:lnTo>
                <a:lnTo>
                  <a:pt x="72" y="10"/>
                </a:lnTo>
                <a:lnTo>
                  <a:pt x="89" y="10"/>
                </a:lnTo>
                <a:lnTo>
                  <a:pt x="89" y="3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384" name="Freeform 1149">
            <a:extLst>
              <a:ext uri="{FF2B5EF4-FFF2-40B4-BE49-F238E27FC236}">
                <a16:creationId xmlns:a16="http://schemas.microsoft.com/office/drawing/2014/main" id="{E5B95A20-D54E-42A0-BCBA-A438AA5B96AC}"/>
              </a:ext>
            </a:extLst>
          </p:cNvPr>
          <p:cNvSpPr>
            <a:spLocks/>
          </p:cNvSpPr>
          <p:nvPr/>
        </p:nvSpPr>
        <p:spPr bwMode="auto">
          <a:xfrm>
            <a:off x="4220633" y="1750484"/>
            <a:ext cx="160867" cy="118533"/>
          </a:xfrm>
          <a:custGeom>
            <a:avLst/>
            <a:gdLst>
              <a:gd name="T0" fmla="*/ 107723 w 78"/>
              <a:gd name="T1" fmla="*/ 30166 h 59"/>
              <a:gd name="T2" fmla="*/ 107723 w 78"/>
              <a:gd name="T3" fmla="*/ 73907 h 59"/>
              <a:gd name="T4" fmla="*/ 14051 w 78"/>
              <a:gd name="T5" fmla="*/ 73907 h 59"/>
              <a:gd name="T6" fmla="*/ 14051 w 78"/>
              <a:gd name="T7" fmla="*/ 22625 h 59"/>
              <a:gd name="T8" fmla="*/ 57765 w 78"/>
              <a:gd name="T9" fmla="*/ 49774 h 59"/>
              <a:gd name="T10" fmla="*/ 57765 w 78"/>
              <a:gd name="T11" fmla="*/ 49774 h 59"/>
              <a:gd name="T12" fmla="*/ 60887 w 78"/>
              <a:gd name="T13" fmla="*/ 52791 h 59"/>
              <a:gd name="T14" fmla="*/ 60887 w 78"/>
              <a:gd name="T15" fmla="*/ 52791 h 59"/>
              <a:gd name="T16" fmla="*/ 64009 w 78"/>
              <a:gd name="T17" fmla="*/ 49774 h 59"/>
              <a:gd name="T18" fmla="*/ 92111 w 78"/>
              <a:gd name="T19" fmla="*/ 31674 h 59"/>
              <a:gd name="T20" fmla="*/ 92111 w 78"/>
              <a:gd name="T21" fmla="*/ 15083 h 59"/>
              <a:gd name="T22" fmla="*/ 92111 w 78"/>
              <a:gd name="T23" fmla="*/ 15083 h 59"/>
              <a:gd name="T24" fmla="*/ 60887 w 78"/>
              <a:gd name="T25" fmla="*/ 34691 h 59"/>
              <a:gd name="T26" fmla="*/ 29663 w 78"/>
              <a:gd name="T27" fmla="*/ 15083 h 59"/>
              <a:gd name="T28" fmla="*/ 60887 w 78"/>
              <a:gd name="T29" fmla="*/ 15083 h 59"/>
              <a:gd name="T30" fmla="*/ 60887 w 78"/>
              <a:gd name="T31" fmla="*/ 0 h 59"/>
              <a:gd name="T32" fmla="*/ 14051 w 78"/>
              <a:gd name="T33" fmla="*/ 0 h 59"/>
              <a:gd name="T34" fmla="*/ 14051 w 78"/>
              <a:gd name="T35" fmla="*/ 0 h 59"/>
              <a:gd name="T36" fmla="*/ 9367 w 78"/>
              <a:gd name="T37" fmla="*/ 1508 h 59"/>
              <a:gd name="T38" fmla="*/ 3122 w 78"/>
              <a:gd name="T39" fmla="*/ 4525 h 59"/>
              <a:gd name="T40" fmla="*/ 1561 w 78"/>
              <a:gd name="T41" fmla="*/ 9050 h 59"/>
              <a:gd name="T42" fmla="*/ 0 w 78"/>
              <a:gd name="T43" fmla="*/ 15083 h 59"/>
              <a:gd name="T44" fmla="*/ 0 w 78"/>
              <a:gd name="T45" fmla="*/ 73907 h 59"/>
              <a:gd name="T46" fmla="*/ 0 w 78"/>
              <a:gd name="T47" fmla="*/ 73907 h 59"/>
              <a:gd name="T48" fmla="*/ 1561 w 78"/>
              <a:gd name="T49" fmla="*/ 79940 h 59"/>
              <a:gd name="T50" fmla="*/ 3122 w 78"/>
              <a:gd name="T51" fmla="*/ 85973 h 59"/>
              <a:gd name="T52" fmla="*/ 9367 w 78"/>
              <a:gd name="T53" fmla="*/ 87482 h 59"/>
              <a:gd name="T54" fmla="*/ 14051 w 78"/>
              <a:gd name="T55" fmla="*/ 88990 h 59"/>
              <a:gd name="T56" fmla="*/ 107723 w 78"/>
              <a:gd name="T57" fmla="*/ 88990 h 59"/>
              <a:gd name="T58" fmla="*/ 107723 w 78"/>
              <a:gd name="T59" fmla="*/ 88990 h 59"/>
              <a:gd name="T60" fmla="*/ 112407 w 78"/>
              <a:gd name="T61" fmla="*/ 87482 h 59"/>
              <a:gd name="T62" fmla="*/ 118652 w 78"/>
              <a:gd name="T63" fmla="*/ 85973 h 59"/>
              <a:gd name="T64" fmla="*/ 120213 w 78"/>
              <a:gd name="T65" fmla="*/ 79940 h 59"/>
              <a:gd name="T66" fmla="*/ 121774 w 78"/>
              <a:gd name="T67" fmla="*/ 73907 h 59"/>
              <a:gd name="T68" fmla="*/ 121774 w 78"/>
              <a:gd name="T69" fmla="*/ 30166 h 59"/>
              <a:gd name="T70" fmla="*/ 107723 w 78"/>
              <a:gd name="T71" fmla="*/ 30166 h 5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78" h="59">
                <a:moveTo>
                  <a:pt x="69" y="20"/>
                </a:moveTo>
                <a:lnTo>
                  <a:pt x="69" y="49"/>
                </a:lnTo>
                <a:lnTo>
                  <a:pt x="9" y="49"/>
                </a:lnTo>
                <a:lnTo>
                  <a:pt x="9" y="15"/>
                </a:lnTo>
                <a:lnTo>
                  <a:pt x="37" y="33"/>
                </a:lnTo>
                <a:lnTo>
                  <a:pt x="39" y="35"/>
                </a:lnTo>
                <a:lnTo>
                  <a:pt x="41" y="33"/>
                </a:lnTo>
                <a:lnTo>
                  <a:pt x="59" y="21"/>
                </a:lnTo>
                <a:lnTo>
                  <a:pt x="59" y="10"/>
                </a:lnTo>
                <a:lnTo>
                  <a:pt x="39" y="23"/>
                </a:lnTo>
                <a:lnTo>
                  <a:pt x="19" y="10"/>
                </a:lnTo>
                <a:lnTo>
                  <a:pt x="39" y="10"/>
                </a:lnTo>
                <a:lnTo>
                  <a:pt x="39" y="0"/>
                </a:lnTo>
                <a:lnTo>
                  <a:pt x="9" y="0"/>
                </a:lnTo>
                <a:lnTo>
                  <a:pt x="6" y="1"/>
                </a:lnTo>
                <a:lnTo>
                  <a:pt x="2" y="3"/>
                </a:lnTo>
                <a:lnTo>
                  <a:pt x="1" y="6"/>
                </a:lnTo>
                <a:lnTo>
                  <a:pt x="0" y="10"/>
                </a:lnTo>
                <a:lnTo>
                  <a:pt x="0" y="49"/>
                </a:lnTo>
                <a:lnTo>
                  <a:pt x="1" y="53"/>
                </a:lnTo>
                <a:lnTo>
                  <a:pt x="2" y="57"/>
                </a:lnTo>
                <a:lnTo>
                  <a:pt x="6" y="58"/>
                </a:lnTo>
                <a:lnTo>
                  <a:pt x="9" y="59"/>
                </a:lnTo>
                <a:lnTo>
                  <a:pt x="69" y="59"/>
                </a:lnTo>
                <a:lnTo>
                  <a:pt x="72" y="58"/>
                </a:lnTo>
                <a:lnTo>
                  <a:pt x="76" y="57"/>
                </a:lnTo>
                <a:lnTo>
                  <a:pt x="77" y="53"/>
                </a:lnTo>
                <a:lnTo>
                  <a:pt x="78" y="49"/>
                </a:lnTo>
                <a:lnTo>
                  <a:pt x="78" y="20"/>
                </a:lnTo>
                <a:lnTo>
                  <a:pt x="69" y="2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385" name="Freeform 1150">
            <a:extLst>
              <a:ext uri="{FF2B5EF4-FFF2-40B4-BE49-F238E27FC236}">
                <a16:creationId xmlns:a16="http://schemas.microsoft.com/office/drawing/2014/main" id="{181609FE-5C34-41FB-BB91-C610C1187FA3}"/>
              </a:ext>
            </a:extLst>
          </p:cNvPr>
          <p:cNvSpPr>
            <a:spLocks noEditPoints="1"/>
          </p:cNvSpPr>
          <p:nvPr/>
        </p:nvSpPr>
        <p:spPr bwMode="auto">
          <a:xfrm>
            <a:off x="4320118" y="1625600"/>
            <a:ext cx="143933" cy="143933"/>
          </a:xfrm>
          <a:custGeom>
            <a:avLst/>
            <a:gdLst>
              <a:gd name="T0" fmla="*/ 53081 w 69"/>
              <a:gd name="T1" fmla="*/ 107724 h 69"/>
              <a:gd name="T2" fmla="*/ 32786 w 69"/>
              <a:gd name="T3" fmla="*/ 103040 h 69"/>
              <a:gd name="T4" fmla="*/ 15612 w 69"/>
              <a:gd name="T5" fmla="*/ 92112 h 69"/>
              <a:gd name="T6" fmla="*/ 3122 w 69"/>
              <a:gd name="T7" fmla="*/ 74938 h 69"/>
              <a:gd name="T8" fmla="*/ 0 w 69"/>
              <a:gd name="T9" fmla="*/ 53081 h 69"/>
              <a:gd name="T10" fmla="*/ 1561 w 69"/>
              <a:gd name="T11" fmla="*/ 42153 h 69"/>
              <a:gd name="T12" fmla="*/ 9367 w 69"/>
              <a:gd name="T13" fmla="*/ 23418 h 69"/>
              <a:gd name="T14" fmla="*/ 23418 w 69"/>
              <a:gd name="T15" fmla="*/ 9367 h 69"/>
              <a:gd name="T16" fmla="*/ 42153 w 69"/>
              <a:gd name="T17" fmla="*/ 1561 h 69"/>
              <a:gd name="T18" fmla="*/ 53081 w 69"/>
              <a:gd name="T19" fmla="*/ 0 h 69"/>
              <a:gd name="T20" fmla="*/ 74938 w 69"/>
              <a:gd name="T21" fmla="*/ 3122 h 69"/>
              <a:gd name="T22" fmla="*/ 92112 w 69"/>
              <a:gd name="T23" fmla="*/ 15612 h 69"/>
              <a:gd name="T24" fmla="*/ 103040 w 69"/>
              <a:gd name="T25" fmla="*/ 32786 h 69"/>
              <a:gd name="T26" fmla="*/ 107724 w 69"/>
              <a:gd name="T27" fmla="*/ 53081 h 69"/>
              <a:gd name="T28" fmla="*/ 106163 w 69"/>
              <a:gd name="T29" fmla="*/ 65571 h 69"/>
              <a:gd name="T30" fmla="*/ 98357 w 69"/>
              <a:gd name="T31" fmla="*/ 84306 h 69"/>
              <a:gd name="T32" fmla="*/ 84306 w 69"/>
              <a:gd name="T33" fmla="*/ 98357 h 69"/>
              <a:gd name="T34" fmla="*/ 65571 w 69"/>
              <a:gd name="T35" fmla="*/ 106163 h 69"/>
              <a:gd name="T36" fmla="*/ 53081 w 69"/>
              <a:gd name="T37" fmla="*/ 107724 h 69"/>
              <a:gd name="T38" fmla="*/ 53081 w 69"/>
              <a:gd name="T39" fmla="*/ 15612 h 69"/>
              <a:gd name="T40" fmla="*/ 39030 w 69"/>
              <a:gd name="T41" fmla="*/ 18735 h 69"/>
              <a:gd name="T42" fmla="*/ 26541 w 69"/>
              <a:gd name="T43" fmla="*/ 26541 h 69"/>
              <a:gd name="T44" fmla="*/ 18735 w 69"/>
              <a:gd name="T45" fmla="*/ 39030 h 69"/>
              <a:gd name="T46" fmla="*/ 15612 w 69"/>
              <a:gd name="T47" fmla="*/ 53081 h 69"/>
              <a:gd name="T48" fmla="*/ 15612 w 69"/>
              <a:gd name="T49" fmla="*/ 60887 h 69"/>
              <a:gd name="T50" fmla="*/ 20296 w 69"/>
              <a:gd name="T51" fmla="*/ 74938 h 69"/>
              <a:gd name="T52" fmla="*/ 32786 w 69"/>
              <a:gd name="T53" fmla="*/ 85867 h 69"/>
              <a:gd name="T54" fmla="*/ 45275 w 69"/>
              <a:gd name="T55" fmla="*/ 92112 h 69"/>
              <a:gd name="T56" fmla="*/ 53081 w 69"/>
              <a:gd name="T57" fmla="*/ 92112 h 69"/>
              <a:gd name="T58" fmla="*/ 68694 w 69"/>
              <a:gd name="T59" fmla="*/ 88989 h 69"/>
              <a:gd name="T60" fmla="*/ 81183 w 69"/>
              <a:gd name="T61" fmla="*/ 81183 h 69"/>
              <a:gd name="T62" fmla="*/ 88989 w 69"/>
              <a:gd name="T63" fmla="*/ 68694 h 69"/>
              <a:gd name="T64" fmla="*/ 92112 w 69"/>
              <a:gd name="T65" fmla="*/ 53081 h 69"/>
              <a:gd name="T66" fmla="*/ 92112 w 69"/>
              <a:gd name="T67" fmla="*/ 45275 h 69"/>
              <a:gd name="T68" fmla="*/ 85867 w 69"/>
              <a:gd name="T69" fmla="*/ 32786 h 69"/>
              <a:gd name="T70" fmla="*/ 74938 w 69"/>
              <a:gd name="T71" fmla="*/ 20296 h 69"/>
              <a:gd name="T72" fmla="*/ 60887 w 69"/>
              <a:gd name="T73" fmla="*/ 15612 h 69"/>
              <a:gd name="T74" fmla="*/ 53081 w 69"/>
              <a:gd name="T75" fmla="*/ 15612 h 6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69" h="69">
                <a:moveTo>
                  <a:pt x="34" y="69"/>
                </a:moveTo>
                <a:lnTo>
                  <a:pt x="34" y="69"/>
                </a:lnTo>
                <a:lnTo>
                  <a:pt x="27" y="68"/>
                </a:lnTo>
                <a:lnTo>
                  <a:pt x="21" y="66"/>
                </a:lnTo>
                <a:lnTo>
                  <a:pt x="15" y="63"/>
                </a:lnTo>
                <a:lnTo>
                  <a:pt x="10" y="59"/>
                </a:lnTo>
                <a:lnTo>
                  <a:pt x="6" y="54"/>
                </a:lnTo>
                <a:lnTo>
                  <a:pt x="2" y="48"/>
                </a:lnTo>
                <a:lnTo>
                  <a:pt x="1" y="42"/>
                </a:lnTo>
                <a:lnTo>
                  <a:pt x="0" y="34"/>
                </a:lnTo>
                <a:lnTo>
                  <a:pt x="1" y="27"/>
                </a:lnTo>
                <a:lnTo>
                  <a:pt x="2" y="21"/>
                </a:lnTo>
                <a:lnTo>
                  <a:pt x="6" y="15"/>
                </a:lnTo>
                <a:lnTo>
                  <a:pt x="10" y="10"/>
                </a:lnTo>
                <a:lnTo>
                  <a:pt x="15" y="6"/>
                </a:lnTo>
                <a:lnTo>
                  <a:pt x="21" y="2"/>
                </a:lnTo>
                <a:lnTo>
                  <a:pt x="27" y="1"/>
                </a:lnTo>
                <a:lnTo>
                  <a:pt x="34" y="0"/>
                </a:lnTo>
                <a:lnTo>
                  <a:pt x="42" y="1"/>
                </a:lnTo>
                <a:lnTo>
                  <a:pt x="48" y="2"/>
                </a:lnTo>
                <a:lnTo>
                  <a:pt x="54" y="6"/>
                </a:lnTo>
                <a:lnTo>
                  <a:pt x="59" y="10"/>
                </a:lnTo>
                <a:lnTo>
                  <a:pt x="63" y="15"/>
                </a:lnTo>
                <a:lnTo>
                  <a:pt x="66" y="21"/>
                </a:lnTo>
                <a:lnTo>
                  <a:pt x="68" y="27"/>
                </a:lnTo>
                <a:lnTo>
                  <a:pt x="69" y="34"/>
                </a:lnTo>
                <a:lnTo>
                  <a:pt x="68" y="42"/>
                </a:lnTo>
                <a:lnTo>
                  <a:pt x="66" y="48"/>
                </a:lnTo>
                <a:lnTo>
                  <a:pt x="63" y="54"/>
                </a:lnTo>
                <a:lnTo>
                  <a:pt x="59" y="59"/>
                </a:lnTo>
                <a:lnTo>
                  <a:pt x="54" y="63"/>
                </a:lnTo>
                <a:lnTo>
                  <a:pt x="48" y="66"/>
                </a:lnTo>
                <a:lnTo>
                  <a:pt x="42" y="68"/>
                </a:lnTo>
                <a:lnTo>
                  <a:pt x="34" y="69"/>
                </a:lnTo>
                <a:close/>
                <a:moveTo>
                  <a:pt x="34" y="10"/>
                </a:moveTo>
                <a:lnTo>
                  <a:pt x="34" y="10"/>
                </a:lnTo>
                <a:lnTo>
                  <a:pt x="29" y="10"/>
                </a:lnTo>
                <a:lnTo>
                  <a:pt x="25" y="12"/>
                </a:lnTo>
                <a:lnTo>
                  <a:pt x="21" y="13"/>
                </a:lnTo>
                <a:lnTo>
                  <a:pt x="17" y="17"/>
                </a:lnTo>
                <a:lnTo>
                  <a:pt x="13" y="21"/>
                </a:lnTo>
                <a:lnTo>
                  <a:pt x="12" y="25"/>
                </a:lnTo>
                <a:lnTo>
                  <a:pt x="10" y="29"/>
                </a:lnTo>
                <a:lnTo>
                  <a:pt x="10" y="34"/>
                </a:lnTo>
                <a:lnTo>
                  <a:pt x="10" y="39"/>
                </a:lnTo>
                <a:lnTo>
                  <a:pt x="12" y="44"/>
                </a:lnTo>
                <a:lnTo>
                  <a:pt x="13" y="48"/>
                </a:lnTo>
                <a:lnTo>
                  <a:pt x="17" y="52"/>
                </a:lnTo>
                <a:lnTo>
                  <a:pt x="21" y="55"/>
                </a:lnTo>
                <a:lnTo>
                  <a:pt x="25" y="57"/>
                </a:lnTo>
                <a:lnTo>
                  <a:pt x="29" y="59"/>
                </a:lnTo>
                <a:lnTo>
                  <a:pt x="34" y="59"/>
                </a:lnTo>
                <a:lnTo>
                  <a:pt x="39" y="59"/>
                </a:lnTo>
                <a:lnTo>
                  <a:pt x="44" y="57"/>
                </a:lnTo>
                <a:lnTo>
                  <a:pt x="48" y="55"/>
                </a:lnTo>
                <a:lnTo>
                  <a:pt x="52" y="52"/>
                </a:lnTo>
                <a:lnTo>
                  <a:pt x="55" y="48"/>
                </a:lnTo>
                <a:lnTo>
                  <a:pt x="57" y="44"/>
                </a:lnTo>
                <a:lnTo>
                  <a:pt x="59" y="39"/>
                </a:lnTo>
                <a:lnTo>
                  <a:pt x="59" y="34"/>
                </a:lnTo>
                <a:lnTo>
                  <a:pt x="59" y="29"/>
                </a:lnTo>
                <a:lnTo>
                  <a:pt x="57" y="25"/>
                </a:lnTo>
                <a:lnTo>
                  <a:pt x="55" y="21"/>
                </a:lnTo>
                <a:lnTo>
                  <a:pt x="52" y="17"/>
                </a:lnTo>
                <a:lnTo>
                  <a:pt x="48" y="13"/>
                </a:lnTo>
                <a:lnTo>
                  <a:pt x="44" y="12"/>
                </a:lnTo>
                <a:lnTo>
                  <a:pt x="39" y="10"/>
                </a:lnTo>
                <a:lnTo>
                  <a:pt x="34" y="1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386" name="Freeform 1151">
            <a:extLst>
              <a:ext uri="{FF2B5EF4-FFF2-40B4-BE49-F238E27FC236}">
                <a16:creationId xmlns:a16="http://schemas.microsoft.com/office/drawing/2014/main" id="{B64AB584-5F8D-4A5C-B9E2-9F9046E4A304}"/>
              </a:ext>
            </a:extLst>
          </p:cNvPr>
          <p:cNvSpPr>
            <a:spLocks/>
          </p:cNvSpPr>
          <p:nvPr/>
        </p:nvSpPr>
        <p:spPr bwMode="auto">
          <a:xfrm>
            <a:off x="4381501" y="1655233"/>
            <a:ext cx="38100" cy="50800"/>
          </a:xfrm>
          <a:custGeom>
            <a:avLst/>
            <a:gdLst>
              <a:gd name="T0" fmla="*/ 28102 w 20"/>
              <a:gd name="T1" fmla="*/ 37468 h 24"/>
              <a:gd name="T2" fmla="*/ 0 w 20"/>
              <a:gd name="T3" fmla="*/ 37468 h 24"/>
              <a:gd name="T4" fmla="*/ 0 w 20"/>
              <a:gd name="T5" fmla="*/ 0 h 24"/>
              <a:gd name="T6" fmla="*/ 14051 w 20"/>
              <a:gd name="T7" fmla="*/ 0 h 24"/>
              <a:gd name="T8" fmla="*/ 14051 w 20"/>
              <a:gd name="T9" fmla="*/ 21856 h 24"/>
              <a:gd name="T10" fmla="*/ 28102 w 20"/>
              <a:gd name="T11" fmla="*/ 21856 h 24"/>
              <a:gd name="T12" fmla="*/ 28102 w 20"/>
              <a:gd name="T13" fmla="*/ 37468 h 2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 h="24">
                <a:moveTo>
                  <a:pt x="20" y="24"/>
                </a:moveTo>
                <a:lnTo>
                  <a:pt x="0" y="24"/>
                </a:lnTo>
                <a:lnTo>
                  <a:pt x="0" y="0"/>
                </a:lnTo>
                <a:lnTo>
                  <a:pt x="10" y="0"/>
                </a:lnTo>
                <a:lnTo>
                  <a:pt x="10" y="14"/>
                </a:lnTo>
                <a:lnTo>
                  <a:pt x="20" y="14"/>
                </a:lnTo>
                <a:lnTo>
                  <a:pt x="20" y="24"/>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387" name="Freeform 1152">
            <a:extLst>
              <a:ext uri="{FF2B5EF4-FFF2-40B4-BE49-F238E27FC236}">
                <a16:creationId xmlns:a16="http://schemas.microsoft.com/office/drawing/2014/main" id="{D596B2BB-3322-4C49-9D67-169DE02CD85C}"/>
              </a:ext>
            </a:extLst>
          </p:cNvPr>
          <p:cNvSpPr>
            <a:spLocks noEditPoints="1"/>
          </p:cNvSpPr>
          <p:nvPr/>
        </p:nvSpPr>
        <p:spPr bwMode="auto">
          <a:xfrm>
            <a:off x="1771651" y="656167"/>
            <a:ext cx="194733" cy="220133"/>
          </a:xfrm>
          <a:custGeom>
            <a:avLst/>
            <a:gdLst>
              <a:gd name="T0" fmla="*/ 143649 w 94"/>
              <a:gd name="T1" fmla="*/ 3152 h 104"/>
              <a:gd name="T2" fmla="*/ 135926 w 94"/>
              <a:gd name="T3" fmla="*/ 0 h 104"/>
              <a:gd name="T4" fmla="*/ 114302 w 94"/>
              <a:gd name="T5" fmla="*/ 6305 h 104"/>
              <a:gd name="T6" fmla="*/ 72597 w 94"/>
              <a:gd name="T7" fmla="*/ 23643 h 104"/>
              <a:gd name="T8" fmla="*/ 71052 w 94"/>
              <a:gd name="T9" fmla="*/ 28372 h 104"/>
              <a:gd name="T10" fmla="*/ 69508 w 94"/>
              <a:gd name="T11" fmla="*/ 44134 h 104"/>
              <a:gd name="T12" fmla="*/ 63329 w 94"/>
              <a:gd name="T13" fmla="*/ 37830 h 104"/>
              <a:gd name="T14" fmla="*/ 54062 w 94"/>
              <a:gd name="T15" fmla="*/ 37830 h 104"/>
              <a:gd name="T16" fmla="*/ 43249 w 94"/>
              <a:gd name="T17" fmla="*/ 47287 h 104"/>
              <a:gd name="T18" fmla="*/ 32437 w 94"/>
              <a:gd name="T19" fmla="*/ 56744 h 104"/>
              <a:gd name="T20" fmla="*/ 21625 w 94"/>
              <a:gd name="T21" fmla="*/ 78812 h 104"/>
              <a:gd name="T22" fmla="*/ 18535 w 94"/>
              <a:gd name="T23" fmla="*/ 96150 h 104"/>
              <a:gd name="T24" fmla="*/ 21625 w 94"/>
              <a:gd name="T25" fmla="*/ 108760 h 104"/>
              <a:gd name="T26" fmla="*/ 0 w 94"/>
              <a:gd name="T27" fmla="*/ 140285 h 104"/>
              <a:gd name="T28" fmla="*/ 37071 w 94"/>
              <a:gd name="T29" fmla="*/ 127675 h 104"/>
              <a:gd name="T30" fmla="*/ 44794 w 94"/>
              <a:gd name="T31" fmla="*/ 129251 h 104"/>
              <a:gd name="T32" fmla="*/ 54062 w 94"/>
              <a:gd name="T33" fmla="*/ 130827 h 104"/>
              <a:gd name="T34" fmla="*/ 72597 w 94"/>
              <a:gd name="T35" fmla="*/ 124522 h 104"/>
              <a:gd name="T36" fmla="*/ 100400 w 94"/>
              <a:gd name="T37" fmla="*/ 105607 h 104"/>
              <a:gd name="T38" fmla="*/ 111212 w 94"/>
              <a:gd name="T39" fmla="*/ 94574 h 104"/>
              <a:gd name="T40" fmla="*/ 128203 w 94"/>
              <a:gd name="T41" fmla="*/ 63049 h 104"/>
              <a:gd name="T42" fmla="*/ 142105 w 94"/>
              <a:gd name="T43" fmla="*/ 22067 h 104"/>
              <a:gd name="T44" fmla="*/ 145194 w 94"/>
              <a:gd name="T45" fmla="*/ 11034 h 104"/>
              <a:gd name="T46" fmla="*/ 143649 w 94"/>
              <a:gd name="T47" fmla="*/ 3152 h 104"/>
              <a:gd name="T48" fmla="*/ 89588 w 94"/>
              <a:gd name="T49" fmla="*/ 94574 h 104"/>
              <a:gd name="T50" fmla="*/ 78775 w 94"/>
              <a:gd name="T51" fmla="*/ 105607 h 104"/>
              <a:gd name="T52" fmla="*/ 60240 w 94"/>
              <a:gd name="T53" fmla="*/ 113489 h 104"/>
              <a:gd name="T54" fmla="*/ 54062 w 94"/>
              <a:gd name="T55" fmla="*/ 115065 h 104"/>
              <a:gd name="T56" fmla="*/ 38615 w 94"/>
              <a:gd name="T57" fmla="*/ 108760 h 104"/>
              <a:gd name="T58" fmla="*/ 37071 w 94"/>
              <a:gd name="T59" fmla="*/ 105607 h 104"/>
              <a:gd name="T60" fmla="*/ 32437 w 94"/>
              <a:gd name="T61" fmla="*/ 96150 h 104"/>
              <a:gd name="T62" fmla="*/ 35526 w 94"/>
              <a:gd name="T63" fmla="*/ 81964 h 104"/>
              <a:gd name="T64" fmla="*/ 44794 w 94"/>
              <a:gd name="T65" fmla="*/ 66202 h 104"/>
              <a:gd name="T66" fmla="*/ 54062 w 94"/>
              <a:gd name="T67" fmla="*/ 56744 h 104"/>
              <a:gd name="T68" fmla="*/ 71052 w 94"/>
              <a:gd name="T69" fmla="*/ 69354 h 104"/>
              <a:gd name="T70" fmla="*/ 75686 w 94"/>
              <a:gd name="T71" fmla="*/ 70930 h 104"/>
              <a:gd name="T72" fmla="*/ 80320 w 94"/>
              <a:gd name="T73" fmla="*/ 70930 h 104"/>
              <a:gd name="T74" fmla="*/ 84954 w 94"/>
              <a:gd name="T75" fmla="*/ 63049 h 104"/>
              <a:gd name="T76" fmla="*/ 84954 w 94"/>
              <a:gd name="T77" fmla="*/ 36253 h 104"/>
              <a:gd name="T78" fmla="*/ 126659 w 94"/>
              <a:gd name="T79" fmla="*/ 20491 h 104"/>
              <a:gd name="T80" fmla="*/ 120480 w 94"/>
              <a:gd name="T81" fmla="*/ 37830 h 104"/>
              <a:gd name="T82" fmla="*/ 103489 w 94"/>
              <a:gd name="T83" fmla="*/ 78812 h 104"/>
              <a:gd name="T84" fmla="*/ 89588 w 94"/>
              <a:gd name="T85" fmla="*/ 94574 h 10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94" h="104">
                <a:moveTo>
                  <a:pt x="93" y="2"/>
                </a:moveTo>
                <a:lnTo>
                  <a:pt x="93" y="2"/>
                </a:lnTo>
                <a:lnTo>
                  <a:pt x="90" y="0"/>
                </a:lnTo>
                <a:lnTo>
                  <a:pt x="88" y="0"/>
                </a:lnTo>
                <a:lnTo>
                  <a:pt x="74" y="4"/>
                </a:lnTo>
                <a:lnTo>
                  <a:pt x="62" y="9"/>
                </a:lnTo>
                <a:lnTo>
                  <a:pt x="47" y="15"/>
                </a:lnTo>
                <a:lnTo>
                  <a:pt x="46" y="18"/>
                </a:lnTo>
                <a:lnTo>
                  <a:pt x="45" y="20"/>
                </a:lnTo>
                <a:lnTo>
                  <a:pt x="45" y="28"/>
                </a:lnTo>
                <a:lnTo>
                  <a:pt x="41" y="24"/>
                </a:lnTo>
                <a:lnTo>
                  <a:pt x="37" y="23"/>
                </a:lnTo>
                <a:lnTo>
                  <a:pt x="35" y="24"/>
                </a:lnTo>
                <a:lnTo>
                  <a:pt x="28" y="30"/>
                </a:lnTo>
                <a:lnTo>
                  <a:pt x="21" y="36"/>
                </a:lnTo>
                <a:lnTo>
                  <a:pt x="16" y="44"/>
                </a:lnTo>
                <a:lnTo>
                  <a:pt x="14" y="50"/>
                </a:lnTo>
                <a:lnTo>
                  <a:pt x="12" y="55"/>
                </a:lnTo>
                <a:lnTo>
                  <a:pt x="12" y="61"/>
                </a:lnTo>
                <a:lnTo>
                  <a:pt x="13" y="66"/>
                </a:lnTo>
                <a:lnTo>
                  <a:pt x="14" y="69"/>
                </a:lnTo>
                <a:lnTo>
                  <a:pt x="16" y="73"/>
                </a:lnTo>
                <a:lnTo>
                  <a:pt x="0" y="89"/>
                </a:lnTo>
                <a:lnTo>
                  <a:pt x="0" y="104"/>
                </a:lnTo>
                <a:lnTo>
                  <a:pt x="24" y="81"/>
                </a:lnTo>
                <a:lnTo>
                  <a:pt x="29" y="82"/>
                </a:lnTo>
                <a:lnTo>
                  <a:pt x="35" y="83"/>
                </a:lnTo>
                <a:lnTo>
                  <a:pt x="40" y="82"/>
                </a:lnTo>
                <a:lnTo>
                  <a:pt x="47" y="79"/>
                </a:lnTo>
                <a:lnTo>
                  <a:pt x="56" y="76"/>
                </a:lnTo>
                <a:lnTo>
                  <a:pt x="65" y="67"/>
                </a:lnTo>
                <a:lnTo>
                  <a:pt x="72" y="60"/>
                </a:lnTo>
                <a:lnTo>
                  <a:pt x="78" y="50"/>
                </a:lnTo>
                <a:lnTo>
                  <a:pt x="83" y="40"/>
                </a:lnTo>
                <a:lnTo>
                  <a:pt x="87" y="30"/>
                </a:lnTo>
                <a:lnTo>
                  <a:pt x="92" y="14"/>
                </a:lnTo>
                <a:lnTo>
                  <a:pt x="94" y="7"/>
                </a:lnTo>
                <a:lnTo>
                  <a:pt x="94" y="4"/>
                </a:lnTo>
                <a:lnTo>
                  <a:pt x="93" y="2"/>
                </a:lnTo>
                <a:close/>
                <a:moveTo>
                  <a:pt x="58" y="60"/>
                </a:moveTo>
                <a:lnTo>
                  <a:pt x="58" y="60"/>
                </a:lnTo>
                <a:lnTo>
                  <a:pt x="51" y="67"/>
                </a:lnTo>
                <a:lnTo>
                  <a:pt x="44" y="71"/>
                </a:lnTo>
                <a:lnTo>
                  <a:pt x="39" y="72"/>
                </a:lnTo>
                <a:lnTo>
                  <a:pt x="35" y="73"/>
                </a:lnTo>
                <a:lnTo>
                  <a:pt x="29" y="72"/>
                </a:lnTo>
                <a:lnTo>
                  <a:pt x="25" y="69"/>
                </a:lnTo>
                <a:lnTo>
                  <a:pt x="24" y="67"/>
                </a:lnTo>
                <a:lnTo>
                  <a:pt x="23" y="64"/>
                </a:lnTo>
                <a:lnTo>
                  <a:pt x="21" y="61"/>
                </a:lnTo>
                <a:lnTo>
                  <a:pt x="21" y="57"/>
                </a:lnTo>
                <a:lnTo>
                  <a:pt x="23" y="52"/>
                </a:lnTo>
                <a:lnTo>
                  <a:pt x="25" y="47"/>
                </a:lnTo>
                <a:lnTo>
                  <a:pt x="29" y="42"/>
                </a:lnTo>
                <a:lnTo>
                  <a:pt x="35" y="36"/>
                </a:lnTo>
                <a:lnTo>
                  <a:pt x="37" y="34"/>
                </a:lnTo>
                <a:lnTo>
                  <a:pt x="46" y="44"/>
                </a:lnTo>
                <a:lnTo>
                  <a:pt x="49" y="45"/>
                </a:lnTo>
                <a:lnTo>
                  <a:pt x="52" y="45"/>
                </a:lnTo>
                <a:lnTo>
                  <a:pt x="53" y="42"/>
                </a:lnTo>
                <a:lnTo>
                  <a:pt x="55" y="40"/>
                </a:lnTo>
                <a:lnTo>
                  <a:pt x="55" y="23"/>
                </a:lnTo>
                <a:lnTo>
                  <a:pt x="70" y="16"/>
                </a:lnTo>
                <a:lnTo>
                  <a:pt x="82" y="13"/>
                </a:lnTo>
                <a:lnTo>
                  <a:pt x="78" y="24"/>
                </a:lnTo>
                <a:lnTo>
                  <a:pt x="73" y="36"/>
                </a:lnTo>
                <a:lnTo>
                  <a:pt x="67" y="50"/>
                </a:lnTo>
                <a:lnTo>
                  <a:pt x="62" y="55"/>
                </a:lnTo>
                <a:lnTo>
                  <a:pt x="58" y="6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388" name="Freeform 1153">
            <a:extLst>
              <a:ext uri="{FF2B5EF4-FFF2-40B4-BE49-F238E27FC236}">
                <a16:creationId xmlns:a16="http://schemas.microsoft.com/office/drawing/2014/main" id="{43109F41-BD6C-4924-BA26-ADD2DDC64ADD}"/>
              </a:ext>
            </a:extLst>
          </p:cNvPr>
          <p:cNvSpPr>
            <a:spLocks noEditPoints="1"/>
          </p:cNvSpPr>
          <p:nvPr/>
        </p:nvSpPr>
        <p:spPr bwMode="auto">
          <a:xfrm>
            <a:off x="1310218" y="719667"/>
            <a:ext cx="143933" cy="143933"/>
          </a:xfrm>
          <a:custGeom>
            <a:avLst/>
            <a:gdLst>
              <a:gd name="T0" fmla="*/ 0 w 70"/>
              <a:gd name="T1" fmla="*/ 92112 h 69"/>
              <a:gd name="T2" fmla="*/ 0 w 70"/>
              <a:gd name="T3" fmla="*/ 92112 h 69"/>
              <a:gd name="T4" fmla="*/ 3078 w 70"/>
              <a:gd name="T5" fmla="*/ 98357 h 69"/>
              <a:gd name="T6" fmla="*/ 4617 w 70"/>
              <a:gd name="T7" fmla="*/ 104602 h 69"/>
              <a:gd name="T8" fmla="*/ 10772 w 70"/>
              <a:gd name="T9" fmla="*/ 106163 h 69"/>
              <a:gd name="T10" fmla="*/ 15389 w 70"/>
              <a:gd name="T11" fmla="*/ 107724 h 69"/>
              <a:gd name="T12" fmla="*/ 92335 w 70"/>
              <a:gd name="T13" fmla="*/ 107724 h 69"/>
              <a:gd name="T14" fmla="*/ 92335 w 70"/>
              <a:gd name="T15" fmla="*/ 107724 h 69"/>
              <a:gd name="T16" fmla="*/ 96952 w 70"/>
              <a:gd name="T17" fmla="*/ 106163 h 69"/>
              <a:gd name="T18" fmla="*/ 103107 w 70"/>
              <a:gd name="T19" fmla="*/ 104602 h 69"/>
              <a:gd name="T20" fmla="*/ 104646 w 70"/>
              <a:gd name="T21" fmla="*/ 98357 h 69"/>
              <a:gd name="T22" fmla="*/ 107724 w 70"/>
              <a:gd name="T23" fmla="*/ 92112 h 69"/>
              <a:gd name="T24" fmla="*/ 107724 w 70"/>
              <a:gd name="T25" fmla="*/ 0 h 69"/>
              <a:gd name="T26" fmla="*/ 0 w 70"/>
              <a:gd name="T27" fmla="*/ 0 h 69"/>
              <a:gd name="T28" fmla="*/ 0 w 70"/>
              <a:gd name="T29" fmla="*/ 92112 h 69"/>
              <a:gd name="T30" fmla="*/ 15389 w 70"/>
              <a:gd name="T31" fmla="*/ 15612 h 69"/>
              <a:gd name="T32" fmla="*/ 92335 w 70"/>
              <a:gd name="T33" fmla="*/ 15612 h 69"/>
              <a:gd name="T34" fmla="*/ 92335 w 70"/>
              <a:gd name="T35" fmla="*/ 92112 h 69"/>
              <a:gd name="T36" fmla="*/ 15389 w 70"/>
              <a:gd name="T37" fmla="*/ 92112 h 69"/>
              <a:gd name="T38" fmla="*/ 15389 w 70"/>
              <a:gd name="T39" fmla="*/ 15612 h 6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70" h="69">
                <a:moveTo>
                  <a:pt x="0" y="59"/>
                </a:moveTo>
                <a:lnTo>
                  <a:pt x="0" y="59"/>
                </a:lnTo>
                <a:lnTo>
                  <a:pt x="2" y="63"/>
                </a:lnTo>
                <a:lnTo>
                  <a:pt x="3" y="67"/>
                </a:lnTo>
                <a:lnTo>
                  <a:pt x="7" y="68"/>
                </a:lnTo>
                <a:lnTo>
                  <a:pt x="10" y="69"/>
                </a:lnTo>
                <a:lnTo>
                  <a:pt x="60" y="69"/>
                </a:lnTo>
                <a:lnTo>
                  <a:pt x="63" y="68"/>
                </a:lnTo>
                <a:lnTo>
                  <a:pt x="67" y="67"/>
                </a:lnTo>
                <a:lnTo>
                  <a:pt x="68" y="63"/>
                </a:lnTo>
                <a:lnTo>
                  <a:pt x="70" y="59"/>
                </a:lnTo>
                <a:lnTo>
                  <a:pt x="70" y="0"/>
                </a:lnTo>
                <a:lnTo>
                  <a:pt x="0" y="0"/>
                </a:lnTo>
                <a:lnTo>
                  <a:pt x="0" y="59"/>
                </a:lnTo>
                <a:close/>
                <a:moveTo>
                  <a:pt x="10" y="10"/>
                </a:moveTo>
                <a:lnTo>
                  <a:pt x="60" y="10"/>
                </a:lnTo>
                <a:lnTo>
                  <a:pt x="60" y="59"/>
                </a:lnTo>
                <a:lnTo>
                  <a:pt x="10" y="59"/>
                </a:lnTo>
                <a:lnTo>
                  <a:pt x="10" y="1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389" name="Freeform 1154">
            <a:extLst>
              <a:ext uri="{FF2B5EF4-FFF2-40B4-BE49-F238E27FC236}">
                <a16:creationId xmlns:a16="http://schemas.microsoft.com/office/drawing/2014/main" id="{02EA002C-8BB8-413B-AB26-A7D4759942DA}"/>
              </a:ext>
            </a:extLst>
          </p:cNvPr>
          <p:cNvSpPr>
            <a:spLocks/>
          </p:cNvSpPr>
          <p:nvPr/>
        </p:nvSpPr>
        <p:spPr bwMode="auto">
          <a:xfrm>
            <a:off x="1291167" y="668867"/>
            <a:ext cx="179917" cy="44451"/>
          </a:xfrm>
          <a:custGeom>
            <a:avLst/>
            <a:gdLst>
              <a:gd name="T0" fmla="*/ 91064 w 88"/>
              <a:gd name="T1" fmla="*/ 16394 h 20"/>
              <a:gd name="T2" fmla="*/ 91064 w 88"/>
              <a:gd name="T3" fmla="*/ 0 h 20"/>
              <a:gd name="T4" fmla="*/ 44761 w 88"/>
              <a:gd name="T5" fmla="*/ 0 h 20"/>
              <a:gd name="T6" fmla="*/ 44761 w 88"/>
              <a:gd name="T7" fmla="*/ 16394 h 20"/>
              <a:gd name="T8" fmla="*/ 0 w 88"/>
              <a:gd name="T9" fmla="*/ 16394 h 20"/>
              <a:gd name="T10" fmla="*/ 0 w 88"/>
              <a:gd name="T11" fmla="*/ 32787 h 20"/>
              <a:gd name="T12" fmla="*/ 135825 w 88"/>
              <a:gd name="T13" fmla="*/ 32787 h 20"/>
              <a:gd name="T14" fmla="*/ 135825 w 88"/>
              <a:gd name="T15" fmla="*/ 16394 h 20"/>
              <a:gd name="T16" fmla="*/ 91064 w 88"/>
              <a:gd name="T17" fmla="*/ 16394 h 2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88" h="20">
                <a:moveTo>
                  <a:pt x="59" y="10"/>
                </a:moveTo>
                <a:lnTo>
                  <a:pt x="59" y="0"/>
                </a:lnTo>
                <a:lnTo>
                  <a:pt x="29" y="0"/>
                </a:lnTo>
                <a:lnTo>
                  <a:pt x="29" y="10"/>
                </a:lnTo>
                <a:lnTo>
                  <a:pt x="0" y="10"/>
                </a:lnTo>
                <a:lnTo>
                  <a:pt x="0" y="20"/>
                </a:lnTo>
                <a:lnTo>
                  <a:pt x="88" y="20"/>
                </a:lnTo>
                <a:lnTo>
                  <a:pt x="88" y="10"/>
                </a:lnTo>
                <a:lnTo>
                  <a:pt x="59" y="1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390" name="Rectangle 1155">
            <a:extLst>
              <a:ext uri="{FF2B5EF4-FFF2-40B4-BE49-F238E27FC236}">
                <a16:creationId xmlns:a16="http://schemas.microsoft.com/office/drawing/2014/main" id="{DEDDF4C7-5232-4241-AF77-4DB57B07E364}"/>
              </a:ext>
            </a:extLst>
          </p:cNvPr>
          <p:cNvSpPr>
            <a:spLocks noChangeArrowheads="1"/>
          </p:cNvSpPr>
          <p:nvPr/>
        </p:nvSpPr>
        <p:spPr bwMode="auto">
          <a:xfrm>
            <a:off x="1352552" y="764118"/>
            <a:ext cx="19049" cy="6138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Karla"/>
              </a:defRPr>
            </a:lvl1pPr>
            <a:lvl2pPr marL="742950" indent="-285750">
              <a:defRPr>
                <a:solidFill>
                  <a:schemeClr val="tx1"/>
                </a:solidFill>
                <a:latin typeface="Karla"/>
              </a:defRPr>
            </a:lvl2pPr>
            <a:lvl3pPr marL="1143000" indent="-228600">
              <a:defRPr>
                <a:solidFill>
                  <a:schemeClr val="tx1"/>
                </a:solidFill>
                <a:latin typeface="Karla"/>
              </a:defRPr>
            </a:lvl3pPr>
            <a:lvl4pPr marL="1600200" indent="-228600">
              <a:defRPr>
                <a:solidFill>
                  <a:schemeClr val="tx1"/>
                </a:solidFill>
                <a:latin typeface="Karla"/>
              </a:defRPr>
            </a:lvl4pPr>
            <a:lvl5pPr marL="2057400" indent="-228600">
              <a:defRPr>
                <a:solidFill>
                  <a:schemeClr val="tx1"/>
                </a:solidFill>
                <a:latin typeface="Karla"/>
              </a:defRPr>
            </a:lvl5pPr>
            <a:lvl6pPr marL="2514600" indent="-228600" defTabSz="457200" fontAlgn="base">
              <a:spcBef>
                <a:spcPct val="0"/>
              </a:spcBef>
              <a:spcAft>
                <a:spcPct val="0"/>
              </a:spcAft>
              <a:defRPr>
                <a:solidFill>
                  <a:schemeClr val="tx1"/>
                </a:solidFill>
                <a:latin typeface="Karla"/>
              </a:defRPr>
            </a:lvl6pPr>
            <a:lvl7pPr marL="2971800" indent="-228600" defTabSz="457200" fontAlgn="base">
              <a:spcBef>
                <a:spcPct val="0"/>
              </a:spcBef>
              <a:spcAft>
                <a:spcPct val="0"/>
              </a:spcAft>
              <a:defRPr>
                <a:solidFill>
                  <a:schemeClr val="tx1"/>
                </a:solidFill>
                <a:latin typeface="Karla"/>
              </a:defRPr>
            </a:lvl7pPr>
            <a:lvl8pPr marL="3429000" indent="-228600" defTabSz="457200" fontAlgn="base">
              <a:spcBef>
                <a:spcPct val="0"/>
              </a:spcBef>
              <a:spcAft>
                <a:spcPct val="0"/>
              </a:spcAft>
              <a:defRPr>
                <a:solidFill>
                  <a:schemeClr val="tx1"/>
                </a:solidFill>
                <a:latin typeface="Karla"/>
              </a:defRPr>
            </a:lvl8pPr>
            <a:lvl9pPr marL="3886200" indent="-228600" defTabSz="457200" fontAlgn="base">
              <a:spcBef>
                <a:spcPct val="0"/>
              </a:spcBef>
              <a:spcAft>
                <a:spcPct val="0"/>
              </a:spcAft>
              <a:defRPr>
                <a:solidFill>
                  <a:schemeClr val="tx1"/>
                </a:solidFill>
                <a:latin typeface="Karla"/>
              </a:defRPr>
            </a:lvl9pPr>
          </a:lstStyle>
          <a:p>
            <a:pPr eaLnBrk="1" hangingPunct="1"/>
            <a:endParaRPr lang="en-US" altLang="en-US" sz="2400" dirty="0">
              <a:latin typeface="Montserrat Light" panose="00000400000000000000" pitchFamily="2" charset="0"/>
            </a:endParaRPr>
          </a:p>
        </p:txBody>
      </p:sp>
      <p:sp>
        <p:nvSpPr>
          <p:cNvPr id="391" name="Rectangle 1156">
            <a:extLst>
              <a:ext uri="{FF2B5EF4-FFF2-40B4-BE49-F238E27FC236}">
                <a16:creationId xmlns:a16="http://schemas.microsoft.com/office/drawing/2014/main" id="{8A79A775-E94F-430B-BD97-E99CC0C42782}"/>
              </a:ext>
            </a:extLst>
          </p:cNvPr>
          <p:cNvSpPr>
            <a:spLocks noChangeArrowheads="1"/>
          </p:cNvSpPr>
          <p:nvPr/>
        </p:nvSpPr>
        <p:spPr bwMode="auto">
          <a:xfrm>
            <a:off x="1390651" y="764118"/>
            <a:ext cx="25400" cy="6138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Karla"/>
              </a:defRPr>
            </a:lvl1pPr>
            <a:lvl2pPr marL="742950" indent="-285750">
              <a:defRPr>
                <a:solidFill>
                  <a:schemeClr val="tx1"/>
                </a:solidFill>
                <a:latin typeface="Karla"/>
              </a:defRPr>
            </a:lvl2pPr>
            <a:lvl3pPr marL="1143000" indent="-228600">
              <a:defRPr>
                <a:solidFill>
                  <a:schemeClr val="tx1"/>
                </a:solidFill>
                <a:latin typeface="Karla"/>
              </a:defRPr>
            </a:lvl3pPr>
            <a:lvl4pPr marL="1600200" indent="-228600">
              <a:defRPr>
                <a:solidFill>
                  <a:schemeClr val="tx1"/>
                </a:solidFill>
                <a:latin typeface="Karla"/>
              </a:defRPr>
            </a:lvl4pPr>
            <a:lvl5pPr marL="2057400" indent="-228600">
              <a:defRPr>
                <a:solidFill>
                  <a:schemeClr val="tx1"/>
                </a:solidFill>
                <a:latin typeface="Karla"/>
              </a:defRPr>
            </a:lvl5pPr>
            <a:lvl6pPr marL="2514600" indent="-228600" defTabSz="457200" fontAlgn="base">
              <a:spcBef>
                <a:spcPct val="0"/>
              </a:spcBef>
              <a:spcAft>
                <a:spcPct val="0"/>
              </a:spcAft>
              <a:defRPr>
                <a:solidFill>
                  <a:schemeClr val="tx1"/>
                </a:solidFill>
                <a:latin typeface="Karla"/>
              </a:defRPr>
            </a:lvl6pPr>
            <a:lvl7pPr marL="2971800" indent="-228600" defTabSz="457200" fontAlgn="base">
              <a:spcBef>
                <a:spcPct val="0"/>
              </a:spcBef>
              <a:spcAft>
                <a:spcPct val="0"/>
              </a:spcAft>
              <a:defRPr>
                <a:solidFill>
                  <a:schemeClr val="tx1"/>
                </a:solidFill>
                <a:latin typeface="Karla"/>
              </a:defRPr>
            </a:lvl7pPr>
            <a:lvl8pPr marL="3429000" indent="-228600" defTabSz="457200" fontAlgn="base">
              <a:spcBef>
                <a:spcPct val="0"/>
              </a:spcBef>
              <a:spcAft>
                <a:spcPct val="0"/>
              </a:spcAft>
              <a:defRPr>
                <a:solidFill>
                  <a:schemeClr val="tx1"/>
                </a:solidFill>
                <a:latin typeface="Karla"/>
              </a:defRPr>
            </a:lvl8pPr>
            <a:lvl9pPr marL="3886200" indent="-228600" defTabSz="457200" fontAlgn="base">
              <a:spcBef>
                <a:spcPct val="0"/>
              </a:spcBef>
              <a:spcAft>
                <a:spcPct val="0"/>
              </a:spcAft>
              <a:defRPr>
                <a:solidFill>
                  <a:schemeClr val="tx1"/>
                </a:solidFill>
                <a:latin typeface="Karla"/>
              </a:defRPr>
            </a:lvl9pPr>
          </a:lstStyle>
          <a:p>
            <a:pPr eaLnBrk="1" hangingPunct="1"/>
            <a:endParaRPr lang="en-US" altLang="en-US" sz="2400" dirty="0">
              <a:latin typeface="Montserrat Light" panose="00000400000000000000" pitchFamily="2" charset="0"/>
            </a:endParaRPr>
          </a:p>
        </p:txBody>
      </p:sp>
      <p:sp>
        <p:nvSpPr>
          <p:cNvPr id="392" name="Freeform 1157">
            <a:extLst>
              <a:ext uri="{FF2B5EF4-FFF2-40B4-BE49-F238E27FC236}">
                <a16:creationId xmlns:a16="http://schemas.microsoft.com/office/drawing/2014/main" id="{88C582F5-5094-48EA-B528-C74BC6553389}"/>
              </a:ext>
            </a:extLst>
          </p:cNvPr>
          <p:cNvSpPr>
            <a:spLocks noEditPoints="1"/>
          </p:cNvSpPr>
          <p:nvPr/>
        </p:nvSpPr>
        <p:spPr bwMode="auto">
          <a:xfrm>
            <a:off x="2252134" y="649818"/>
            <a:ext cx="230717" cy="213783"/>
          </a:xfrm>
          <a:custGeom>
            <a:avLst/>
            <a:gdLst>
              <a:gd name="T0" fmla="*/ 141498 w 109"/>
              <a:gd name="T1" fmla="*/ 96794 h 102"/>
              <a:gd name="T2" fmla="*/ 125599 w 109"/>
              <a:gd name="T3" fmla="*/ 103039 h 102"/>
              <a:gd name="T4" fmla="*/ 114470 w 109"/>
              <a:gd name="T5" fmla="*/ 113967 h 102"/>
              <a:gd name="T6" fmla="*/ 96982 w 109"/>
              <a:gd name="T7" fmla="*/ 88988 h 102"/>
              <a:gd name="T8" fmla="*/ 135138 w 109"/>
              <a:gd name="T9" fmla="*/ 0 h 102"/>
              <a:gd name="T10" fmla="*/ 38157 w 109"/>
              <a:gd name="T11" fmla="*/ 0 h 102"/>
              <a:gd name="T12" fmla="*/ 25438 w 109"/>
              <a:gd name="T13" fmla="*/ 7806 h 102"/>
              <a:gd name="T14" fmla="*/ 58825 w 109"/>
              <a:gd name="T15" fmla="*/ 113967 h 102"/>
              <a:gd name="T16" fmla="*/ 55645 w 109"/>
              <a:gd name="T17" fmla="*/ 106161 h 102"/>
              <a:gd name="T18" fmla="*/ 39747 w 109"/>
              <a:gd name="T19" fmla="*/ 98355 h 102"/>
              <a:gd name="T20" fmla="*/ 31797 w 109"/>
              <a:gd name="T21" fmla="*/ 96794 h 102"/>
              <a:gd name="T22" fmla="*/ 20668 w 109"/>
              <a:gd name="T23" fmla="*/ 98355 h 102"/>
              <a:gd name="T24" fmla="*/ 3180 w 109"/>
              <a:gd name="T25" fmla="*/ 115529 h 102"/>
              <a:gd name="T26" fmla="*/ 0 w 109"/>
              <a:gd name="T27" fmla="*/ 128018 h 102"/>
              <a:gd name="T28" fmla="*/ 0 w 109"/>
              <a:gd name="T29" fmla="*/ 134263 h 102"/>
              <a:gd name="T30" fmla="*/ 9539 w 109"/>
              <a:gd name="T31" fmla="*/ 148314 h 102"/>
              <a:gd name="T32" fmla="*/ 25438 w 109"/>
              <a:gd name="T33" fmla="*/ 159242 h 102"/>
              <a:gd name="T34" fmla="*/ 31797 w 109"/>
              <a:gd name="T35" fmla="*/ 159242 h 102"/>
              <a:gd name="T36" fmla="*/ 42926 w 109"/>
              <a:gd name="T37" fmla="*/ 156120 h 102"/>
              <a:gd name="T38" fmla="*/ 55645 w 109"/>
              <a:gd name="T39" fmla="*/ 151436 h 102"/>
              <a:gd name="T40" fmla="*/ 87442 w 109"/>
              <a:gd name="T41" fmla="*/ 106161 h 102"/>
              <a:gd name="T42" fmla="*/ 106521 w 109"/>
              <a:gd name="T43" fmla="*/ 134263 h 102"/>
              <a:gd name="T44" fmla="*/ 124009 w 109"/>
              <a:gd name="T45" fmla="*/ 154558 h 102"/>
              <a:gd name="T46" fmla="*/ 135138 w 109"/>
              <a:gd name="T47" fmla="*/ 159242 h 102"/>
              <a:gd name="T48" fmla="*/ 141498 w 109"/>
              <a:gd name="T49" fmla="*/ 159242 h 102"/>
              <a:gd name="T50" fmla="*/ 154217 w 109"/>
              <a:gd name="T51" fmla="*/ 156120 h 102"/>
              <a:gd name="T52" fmla="*/ 171705 w 109"/>
              <a:gd name="T53" fmla="*/ 138946 h 102"/>
              <a:gd name="T54" fmla="*/ 173295 w 109"/>
              <a:gd name="T55" fmla="*/ 128018 h 102"/>
              <a:gd name="T56" fmla="*/ 173295 w 109"/>
              <a:gd name="T57" fmla="*/ 121773 h 102"/>
              <a:gd name="T58" fmla="*/ 163756 w 109"/>
              <a:gd name="T59" fmla="*/ 106161 h 102"/>
              <a:gd name="T60" fmla="*/ 147857 w 109"/>
              <a:gd name="T61" fmla="*/ 98355 h 102"/>
              <a:gd name="T62" fmla="*/ 141498 w 109"/>
              <a:gd name="T63" fmla="*/ 96794 h 102"/>
              <a:gd name="T64" fmla="*/ 42926 w 109"/>
              <a:gd name="T65" fmla="*/ 138946 h 102"/>
              <a:gd name="T66" fmla="*/ 31797 w 109"/>
              <a:gd name="T67" fmla="*/ 143630 h 102"/>
              <a:gd name="T68" fmla="*/ 25438 w 109"/>
              <a:gd name="T69" fmla="*/ 143630 h 102"/>
              <a:gd name="T70" fmla="*/ 17488 w 109"/>
              <a:gd name="T71" fmla="*/ 134263 h 102"/>
              <a:gd name="T72" fmla="*/ 15899 w 109"/>
              <a:gd name="T73" fmla="*/ 128018 h 102"/>
              <a:gd name="T74" fmla="*/ 20668 w 109"/>
              <a:gd name="T75" fmla="*/ 118651 h 102"/>
              <a:gd name="T76" fmla="*/ 31797 w 109"/>
              <a:gd name="T77" fmla="*/ 112406 h 102"/>
              <a:gd name="T78" fmla="*/ 38157 w 109"/>
              <a:gd name="T79" fmla="*/ 113967 h 102"/>
              <a:gd name="T80" fmla="*/ 46106 w 109"/>
              <a:gd name="T81" fmla="*/ 121773 h 102"/>
              <a:gd name="T82" fmla="*/ 47696 w 109"/>
              <a:gd name="T83" fmla="*/ 128018 h 102"/>
              <a:gd name="T84" fmla="*/ 42926 w 109"/>
              <a:gd name="T85" fmla="*/ 138946 h 102"/>
              <a:gd name="T86" fmla="*/ 141498 w 109"/>
              <a:gd name="T87" fmla="*/ 143630 h 102"/>
              <a:gd name="T88" fmla="*/ 135138 w 109"/>
              <a:gd name="T89" fmla="*/ 143630 h 102"/>
              <a:gd name="T90" fmla="*/ 130369 w 109"/>
              <a:gd name="T91" fmla="*/ 138946 h 102"/>
              <a:gd name="T92" fmla="*/ 125599 w 109"/>
              <a:gd name="T93" fmla="*/ 128018 h 102"/>
              <a:gd name="T94" fmla="*/ 127189 w 109"/>
              <a:gd name="T95" fmla="*/ 121773 h 102"/>
              <a:gd name="T96" fmla="*/ 135138 w 109"/>
              <a:gd name="T97" fmla="*/ 113967 h 102"/>
              <a:gd name="T98" fmla="*/ 141498 w 109"/>
              <a:gd name="T99" fmla="*/ 112406 h 102"/>
              <a:gd name="T100" fmla="*/ 154217 w 109"/>
              <a:gd name="T101" fmla="*/ 118651 h 102"/>
              <a:gd name="T102" fmla="*/ 157396 w 109"/>
              <a:gd name="T103" fmla="*/ 128018 h 102"/>
              <a:gd name="T104" fmla="*/ 155807 w 109"/>
              <a:gd name="T105" fmla="*/ 134263 h 102"/>
              <a:gd name="T106" fmla="*/ 147857 w 109"/>
              <a:gd name="T107" fmla="*/ 143630 h 102"/>
              <a:gd name="T108" fmla="*/ 141498 w 109"/>
              <a:gd name="T109" fmla="*/ 143630 h 102"/>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09" h="102">
                <a:moveTo>
                  <a:pt x="89" y="62"/>
                </a:moveTo>
                <a:lnTo>
                  <a:pt x="89" y="62"/>
                </a:lnTo>
                <a:lnTo>
                  <a:pt x="84" y="63"/>
                </a:lnTo>
                <a:lnTo>
                  <a:pt x="79" y="66"/>
                </a:lnTo>
                <a:lnTo>
                  <a:pt x="74" y="68"/>
                </a:lnTo>
                <a:lnTo>
                  <a:pt x="72" y="73"/>
                </a:lnTo>
                <a:lnTo>
                  <a:pt x="61" y="57"/>
                </a:lnTo>
                <a:lnTo>
                  <a:pt x="93" y="5"/>
                </a:lnTo>
                <a:lnTo>
                  <a:pt x="85" y="0"/>
                </a:lnTo>
                <a:lnTo>
                  <a:pt x="55" y="47"/>
                </a:lnTo>
                <a:lnTo>
                  <a:pt x="24" y="0"/>
                </a:lnTo>
                <a:lnTo>
                  <a:pt x="16" y="5"/>
                </a:lnTo>
                <a:lnTo>
                  <a:pt x="48" y="57"/>
                </a:lnTo>
                <a:lnTo>
                  <a:pt x="37" y="73"/>
                </a:lnTo>
                <a:lnTo>
                  <a:pt x="35" y="68"/>
                </a:lnTo>
                <a:lnTo>
                  <a:pt x="30" y="66"/>
                </a:lnTo>
                <a:lnTo>
                  <a:pt x="25" y="63"/>
                </a:lnTo>
                <a:lnTo>
                  <a:pt x="20" y="62"/>
                </a:lnTo>
                <a:lnTo>
                  <a:pt x="16" y="63"/>
                </a:lnTo>
                <a:lnTo>
                  <a:pt x="13" y="63"/>
                </a:lnTo>
                <a:lnTo>
                  <a:pt x="6" y="68"/>
                </a:lnTo>
                <a:lnTo>
                  <a:pt x="2" y="74"/>
                </a:lnTo>
                <a:lnTo>
                  <a:pt x="0" y="78"/>
                </a:lnTo>
                <a:lnTo>
                  <a:pt x="0" y="82"/>
                </a:lnTo>
                <a:lnTo>
                  <a:pt x="0" y="86"/>
                </a:lnTo>
                <a:lnTo>
                  <a:pt x="2" y="89"/>
                </a:lnTo>
                <a:lnTo>
                  <a:pt x="6" y="95"/>
                </a:lnTo>
                <a:lnTo>
                  <a:pt x="13" y="100"/>
                </a:lnTo>
                <a:lnTo>
                  <a:pt x="16" y="102"/>
                </a:lnTo>
                <a:lnTo>
                  <a:pt x="20" y="102"/>
                </a:lnTo>
                <a:lnTo>
                  <a:pt x="24" y="102"/>
                </a:lnTo>
                <a:lnTo>
                  <a:pt x="27" y="100"/>
                </a:lnTo>
                <a:lnTo>
                  <a:pt x="31" y="99"/>
                </a:lnTo>
                <a:lnTo>
                  <a:pt x="35" y="97"/>
                </a:lnTo>
                <a:lnTo>
                  <a:pt x="42" y="86"/>
                </a:lnTo>
                <a:lnTo>
                  <a:pt x="55" y="68"/>
                </a:lnTo>
                <a:lnTo>
                  <a:pt x="67" y="86"/>
                </a:lnTo>
                <a:lnTo>
                  <a:pt x="74" y="97"/>
                </a:lnTo>
                <a:lnTo>
                  <a:pt x="78" y="99"/>
                </a:lnTo>
                <a:lnTo>
                  <a:pt x="82" y="100"/>
                </a:lnTo>
                <a:lnTo>
                  <a:pt x="85" y="102"/>
                </a:lnTo>
                <a:lnTo>
                  <a:pt x="89" y="102"/>
                </a:lnTo>
                <a:lnTo>
                  <a:pt x="93" y="102"/>
                </a:lnTo>
                <a:lnTo>
                  <a:pt x="97" y="100"/>
                </a:lnTo>
                <a:lnTo>
                  <a:pt x="103" y="95"/>
                </a:lnTo>
                <a:lnTo>
                  <a:pt x="108" y="89"/>
                </a:lnTo>
                <a:lnTo>
                  <a:pt x="109" y="86"/>
                </a:lnTo>
                <a:lnTo>
                  <a:pt x="109" y="82"/>
                </a:lnTo>
                <a:lnTo>
                  <a:pt x="109" y="78"/>
                </a:lnTo>
                <a:lnTo>
                  <a:pt x="108" y="74"/>
                </a:lnTo>
                <a:lnTo>
                  <a:pt x="103" y="68"/>
                </a:lnTo>
                <a:lnTo>
                  <a:pt x="97" y="63"/>
                </a:lnTo>
                <a:lnTo>
                  <a:pt x="93" y="63"/>
                </a:lnTo>
                <a:lnTo>
                  <a:pt x="89" y="62"/>
                </a:lnTo>
                <a:close/>
                <a:moveTo>
                  <a:pt x="27" y="89"/>
                </a:moveTo>
                <a:lnTo>
                  <a:pt x="27" y="89"/>
                </a:lnTo>
                <a:lnTo>
                  <a:pt x="24" y="92"/>
                </a:lnTo>
                <a:lnTo>
                  <a:pt x="20" y="92"/>
                </a:lnTo>
                <a:lnTo>
                  <a:pt x="16" y="92"/>
                </a:lnTo>
                <a:lnTo>
                  <a:pt x="13" y="89"/>
                </a:lnTo>
                <a:lnTo>
                  <a:pt x="11" y="86"/>
                </a:lnTo>
                <a:lnTo>
                  <a:pt x="10" y="82"/>
                </a:lnTo>
                <a:lnTo>
                  <a:pt x="11" y="78"/>
                </a:lnTo>
                <a:lnTo>
                  <a:pt x="13" y="76"/>
                </a:lnTo>
                <a:lnTo>
                  <a:pt x="16" y="73"/>
                </a:lnTo>
                <a:lnTo>
                  <a:pt x="20" y="72"/>
                </a:lnTo>
                <a:lnTo>
                  <a:pt x="24" y="73"/>
                </a:lnTo>
                <a:lnTo>
                  <a:pt x="27" y="76"/>
                </a:lnTo>
                <a:lnTo>
                  <a:pt x="29" y="78"/>
                </a:lnTo>
                <a:lnTo>
                  <a:pt x="30" y="82"/>
                </a:lnTo>
                <a:lnTo>
                  <a:pt x="29" y="86"/>
                </a:lnTo>
                <a:lnTo>
                  <a:pt x="27" y="89"/>
                </a:lnTo>
                <a:close/>
                <a:moveTo>
                  <a:pt x="89" y="92"/>
                </a:moveTo>
                <a:lnTo>
                  <a:pt x="89" y="92"/>
                </a:lnTo>
                <a:lnTo>
                  <a:pt x="85" y="92"/>
                </a:lnTo>
                <a:lnTo>
                  <a:pt x="82" y="89"/>
                </a:lnTo>
                <a:lnTo>
                  <a:pt x="80" y="86"/>
                </a:lnTo>
                <a:lnTo>
                  <a:pt x="79" y="82"/>
                </a:lnTo>
                <a:lnTo>
                  <a:pt x="80" y="78"/>
                </a:lnTo>
                <a:lnTo>
                  <a:pt x="82" y="76"/>
                </a:lnTo>
                <a:lnTo>
                  <a:pt x="85" y="73"/>
                </a:lnTo>
                <a:lnTo>
                  <a:pt x="89" y="72"/>
                </a:lnTo>
                <a:lnTo>
                  <a:pt x="93" y="73"/>
                </a:lnTo>
                <a:lnTo>
                  <a:pt x="97" y="76"/>
                </a:lnTo>
                <a:lnTo>
                  <a:pt x="98" y="78"/>
                </a:lnTo>
                <a:lnTo>
                  <a:pt x="99" y="82"/>
                </a:lnTo>
                <a:lnTo>
                  <a:pt x="98" y="86"/>
                </a:lnTo>
                <a:lnTo>
                  <a:pt x="97" y="89"/>
                </a:lnTo>
                <a:lnTo>
                  <a:pt x="93" y="92"/>
                </a:lnTo>
                <a:lnTo>
                  <a:pt x="89" y="92"/>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393" name="Freeform 1158">
            <a:extLst>
              <a:ext uri="{FF2B5EF4-FFF2-40B4-BE49-F238E27FC236}">
                <a16:creationId xmlns:a16="http://schemas.microsoft.com/office/drawing/2014/main" id="{D1FFCD67-17BE-427B-B583-2476DBB44F7A}"/>
              </a:ext>
            </a:extLst>
          </p:cNvPr>
          <p:cNvSpPr>
            <a:spLocks noEditPoints="1"/>
          </p:cNvSpPr>
          <p:nvPr/>
        </p:nvSpPr>
        <p:spPr bwMode="auto">
          <a:xfrm>
            <a:off x="778934" y="656168"/>
            <a:ext cx="224367" cy="232833"/>
          </a:xfrm>
          <a:custGeom>
            <a:avLst/>
            <a:gdLst>
              <a:gd name="T0" fmla="*/ 149875 w 108"/>
              <a:gd name="T1" fmla="*/ 149447 h 109"/>
              <a:gd name="T2" fmla="*/ 142069 w 108"/>
              <a:gd name="T3" fmla="*/ 149447 h 109"/>
              <a:gd name="T4" fmla="*/ 123334 w 108"/>
              <a:gd name="T5" fmla="*/ 146267 h 109"/>
              <a:gd name="T6" fmla="*/ 110845 w 108"/>
              <a:gd name="T7" fmla="*/ 131959 h 109"/>
              <a:gd name="T8" fmla="*/ 138946 w 108"/>
              <a:gd name="T9" fmla="*/ 101751 h 109"/>
              <a:gd name="T10" fmla="*/ 132702 w 108"/>
              <a:gd name="T11" fmla="*/ 87442 h 109"/>
              <a:gd name="T12" fmla="*/ 148313 w 108"/>
              <a:gd name="T13" fmla="*/ 84263 h 109"/>
              <a:gd name="T14" fmla="*/ 163925 w 108"/>
              <a:gd name="T15" fmla="*/ 71544 h 109"/>
              <a:gd name="T16" fmla="*/ 168609 w 108"/>
              <a:gd name="T17" fmla="*/ 54055 h 109"/>
              <a:gd name="T18" fmla="*/ 167048 w 108"/>
              <a:gd name="T19" fmla="*/ 38157 h 109"/>
              <a:gd name="T20" fmla="*/ 154558 w 108"/>
              <a:gd name="T21" fmla="*/ 22258 h 109"/>
              <a:gd name="T22" fmla="*/ 132702 w 108"/>
              <a:gd name="T23" fmla="*/ 15899 h 109"/>
              <a:gd name="T24" fmla="*/ 115528 w 108"/>
              <a:gd name="T25" fmla="*/ 20668 h 109"/>
              <a:gd name="T26" fmla="*/ 104600 w 108"/>
              <a:gd name="T27" fmla="*/ 6359 h 109"/>
              <a:gd name="T28" fmla="*/ 84305 w 108"/>
              <a:gd name="T29" fmla="*/ 0 h 109"/>
              <a:gd name="T30" fmla="*/ 59325 w 108"/>
              <a:gd name="T31" fmla="*/ 12719 h 109"/>
              <a:gd name="T32" fmla="*/ 43713 w 108"/>
              <a:gd name="T33" fmla="*/ 15899 h 109"/>
              <a:gd name="T34" fmla="*/ 28102 w 108"/>
              <a:gd name="T35" fmla="*/ 15899 h 109"/>
              <a:gd name="T36" fmla="*/ 9367 w 108"/>
              <a:gd name="T37" fmla="*/ 25438 h 109"/>
              <a:gd name="T38" fmla="*/ 0 w 108"/>
              <a:gd name="T39" fmla="*/ 46106 h 109"/>
              <a:gd name="T40" fmla="*/ 0 w 108"/>
              <a:gd name="T41" fmla="*/ 58825 h 109"/>
              <a:gd name="T42" fmla="*/ 9367 w 108"/>
              <a:gd name="T43" fmla="*/ 76313 h 109"/>
              <a:gd name="T44" fmla="*/ 28102 w 108"/>
              <a:gd name="T45" fmla="*/ 87442 h 109"/>
              <a:gd name="T46" fmla="*/ 60887 w 108"/>
              <a:gd name="T47" fmla="*/ 101751 h 109"/>
              <a:gd name="T48" fmla="*/ 60887 w 108"/>
              <a:gd name="T49" fmla="*/ 117650 h 109"/>
              <a:gd name="T50" fmla="*/ 56203 w 108"/>
              <a:gd name="T51" fmla="*/ 138318 h 109"/>
              <a:gd name="T52" fmla="*/ 40591 w 108"/>
              <a:gd name="T53" fmla="*/ 147857 h 109"/>
              <a:gd name="T54" fmla="*/ 20296 w 108"/>
              <a:gd name="T55" fmla="*/ 149447 h 109"/>
              <a:gd name="T56" fmla="*/ 17173 w 108"/>
              <a:gd name="T57" fmla="*/ 149447 h 109"/>
              <a:gd name="T58" fmla="*/ 9367 w 108"/>
              <a:gd name="T59" fmla="*/ 154217 h 109"/>
              <a:gd name="T60" fmla="*/ 7806 w 108"/>
              <a:gd name="T61" fmla="*/ 163756 h 109"/>
              <a:gd name="T62" fmla="*/ 15612 w 108"/>
              <a:gd name="T63" fmla="*/ 173295 h 109"/>
              <a:gd name="T64" fmla="*/ 149875 w 108"/>
              <a:gd name="T65" fmla="*/ 173295 h 109"/>
              <a:gd name="T66" fmla="*/ 159242 w 108"/>
              <a:gd name="T67" fmla="*/ 166936 h 109"/>
              <a:gd name="T68" fmla="*/ 162364 w 108"/>
              <a:gd name="T69" fmla="*/ 157396 h 109"/>
              <a:gd name="T70" fmla="*/ 151436 w 108"/>
              <a:gd name="T71" fmla="*/ 149447 h 109"/>
              <a:gd name="T72" fmla="*/ 35907 w 108"/>
              <a:gd name="T73" fmla="*/ 71544 h 109"/>
              <a:gd name="T74" fmla="*/ 20296 w 108"/>
              <a:gd name="T75" fmla="*/ 66774 h 109"/>
              <a:gd name="T76" fmla="*/ 15612 w 108"/>
              <a:gd name="T77" fmla="*/ 54055 h 109"/>
              <a:gd name="T78" fmla="*/ 26540 w 108"/>
              <a:gd name="T79" fmla="*/ 33387 h 109"/>
              <a:gd name="T80" fmla="*/ 43713 w 108"/>
              <a:gd name="T81" fmla="*/ 33387 h 109"/>
              <a:gd name="T82" fmla="*/ 53081 w 108"/>
              <a:gd name="T83" fmla="*/ 39747 h 109"/>
              <a:gd name="T84" fmla="*/ 64009 w 108"/>
              <a:gd name="T85" fmla="*/ 38157 h 109"/>
              <a:gd name="T86" fmla="*/ 67131 w 108"/>
              <a:gd name="T87" fmla="*/ 25438 h 109"/>
              <a:gd name="T88" fmla="*/ 84305 w 108"/>
              <a:gd name="T89" fmla="*/ 15899 h 109"/>
              <a:gd name="T90" fmla="*/ 98355 w 108"/>
              <a:gd name="T91" fmla="*/ 22258 h 109"/>
              <a:gd name="T92" fmla="*/ 104600 w 108"/>
              <a:gd name="T93" fmla="*/ 33387 h 109"/>
              <a:gd name="T94" fmla="*/ 109284 w 108"/>
              <a:gd name="T95" fmla="*/ 39747 h 109"/>
              <a:gd name="T96" fmla="*/ 117090 w 108"/>
              <a:gd name="T97" fmla="*/ 38157 h 109"/>
              <a:gd name="T98" fmla="*/ 132702 w 108"/>
              <a:gd name="T99" fmla="*/ 31797 h 109"/>
              <a:gd name="T100" fmla="*/ 151436 w 108"/>
              <a:gd name="T101" fmla="*/ 44516 h 109"/>
              <a:gd name="T102" fmla="*/ 151436 w 108"/>
              <a:gd name="T103" fmla="*/ 62005 h 109"/>
              <a:gd name="T104" fmla="*/ 132702 w 108"/>
              <a:gd name="T105" fmla="*/ 71544 h 109"/>
              <a:gd name="T106" fmla="*/ 96794 w 108"/>
              <a:gd name="T107" fmla="*/ 71544 h 109"/>
              <a:gd name="T108" fmla="*/ 92110 w 108"/>
              <a:gd name="T109" fmla="*/ 79493 h 109"/>
              <a:gd name="T110" fmla="*/ 76499 w 108"/>
              <a:gd name="T111" fmla="*/ 79493 h 109"/>
              <a:gd name="T112" fmla="*/ 74937 w 108"/>
              <a:gd name="T113" fmla="*/ 73134 h 109"/>
              <a:gd name="T114" fmla="*/ 68693 w 108"/>
              <a:gd name="T115" fmla="*/ 71544 h 109"/>
              <a:gd name="T116" fmla="*/ 64009 w 108"/>
              <a:gd name="T117" fmla="*/ 149447 h 109"/>
              <a:gd name="T118" fmla="*/ 76499 w 108"/>
              <a:gd name="T119" fmla="*/ 117650 h 109"/>
              <a:gd name="T120" fmla="*/ 93672 w 108"/>
              <a:gd name="T121" fmla="*/ 130369 h 109"/>
              <a:gd name="T122" fmla="*/ 110845 w 108"/>
              <a:gd name="T123" fmla="*/ 155807 h 109"/>
              <a:gd name="T124" fmla="*/ 56203 w 108"/>
              <a:gd name="T125" fmla="*/ 157396 h 10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08" h="109">
                <a:moveTo>
                  <a:pt x="97" y="94"/>
                </a:moveTo>
                <a:lnTo>
                  <a:pt x="96" y="94"/>
                </a:lnTo>
                <a:lnTo>
                  <a:pt x="95" y="94"/>
                </a:lnTo>
                <a:lnTo>
                  <a:pt x="91" y="94"/>
                </a:lnTo>
                <a:lnTo>
                  <a:pt x="83" y="93"/>
                </a:lnTo>
                <a:lnTo>
                  <a:pt x="79" y="92"/>
                </a:lnTo>
                <a:lnTo>
                  <a:pt x="75" y="89"/>
                </a:lnTo>
                <a:lnTo>
                  <a:pt x="73" y="87"/>
                </a:lnTo>
                <a:lnTo>
                  <a:pt x="71" y="83"/>
                </a:lnTo>
                <a:lnTo>
                  <a:pt x="69" y="74"/>
                </a:lnTo>
                <a:lnTo>
                  <a:pt x="89" y="74"/>
                </a:lnTo>
                <a:lnTo>
                  <a:pt x="89" y="64"/>
                </a:lnTo>
                <a:lnTo>
                  <a:pt x="69" y="64"/>
                </a:lnTo>
                <a:lnTo>
                  <a:pt x="69" y="55"/>
                </a:lnTo>
                <a:lnTo>
                  <a:pt x="85" y="55"/>
                </a:lnTo>
                <a:lnTo>
                  <a:pt x="90" y="55"/>
                </a:lnTo>
                <a:lnTo>
                  <a:pt x="95" y="53"/>
                </a:lnTo>
                <a:lnTo>
                  <a:pt x="99" y="51"/>
                </a:lnTo>
                <a:lnTo>
                  <a:pt x="102" y="48"/>
                </a:lnTo>
                <a:lnTo>
                  <a:pt x="105" y="45"/>
                </a:lnTo>
                <a:lnTo>
                  <a:pt x="107" y="41"/>
                </a:lnTo>
                <a:lnTo>
                  <a:pt x="108" y="37"/>
                </a:lnTo>
                <a:lnTo>
                  <a:pt x="108" y="34"/>
                </a:lnTo>
                <a:lnTo>
                  <a:pt x="108" y="29"/>
                </a:lnTo>
                <a:lnTo>
                  <a:pt x="107" y="24"/>
                </a:lnTo>
                <a:lnTo>
                  <a:pt x="105" y="20"/>
                </a:lnTo>
                <a:lnTo>
                  <a:pt x="102" y="16"/>
                </a:lnTo>
                <a:lnTo>
                  <a:pt x="99" y="14"/>
                </a:lnTo>
                <a:lnTo>
                  <a:pt x="95" y="11"/>
                </a:lnTo>
                <a:lnTo>
                  <a:pt x="90" y="10"/>
                </a:lnTo>
                <a:lnTo>
                  <a:pt x="85" y="10"/>
                </a:lnTo>
                <a:lnTo>
                  <a:pt x="80" y="10"/>
                </a:lnTo>
                <a:lnTo>
                  <a:pt x="74" y="13"/>
                </a:lnTo>
                <a:lnTo>
                  <a:pt x="70" y="8"/>
                </a:lnTo>
                <a:lnTo>
                  <a:pt x="67" y="4"/>
                </a:lnTo>
                <a:lnTo>
                  <a:pt x="60" y="2"/>
                </a:lnTo>
                <a:lnTo>
                  <a:pt x="54" y="0"/>
                </a:lnTo>
                <a:lnTo>
                  <a:pt x="48" y="2"/>
                </a:lnTo>
                <a:lnTo>
                  <a:pt x="42" y="4"/>
                </a:lnTo>
                <a:lnTo>
                  <a:pt x="38" y="8"/>
                </a:lnTo>
                <a:lnTo>
                  <a:pt x="34" y="13"/>
                </a:lnTo>
                <a:lnTo>
                  <a:pt x="28" y="10"/>
                </a:lnTo>
                <a:lnTo>
                  <a:pt x="23" y="10"/>
                </a:lnTo>
                <a:lnTo>
                  <a:pt x="18" y="10"/>
                </a:lnTo>
                <a:lnTo>
                  <a:pt x="13" y="11"/>
                </a:lnTo>
                <a:lnTo>
                  <a:pt x="10" y="14"/>
                </a:lnTo>
                <a:lnTo>
                  <a:pt x="6" y="16"/>
                </a:lnTo>
                <a:lnTo>
                  <a:pt x="4" y="20"/>
                </a:lnTo>
                <a:lnTo>
                  <a:pt x="1" y="24"/>
                </a:lnTo>
                <a:lnTo>
                  <a:pt x="0" y="29"/>
                </a:lnTo>
                <a:lnTo>
                  <a:pt x="0" y="34"/>
                </a:lnTo>
                <a:lnTo>
                  <a:pt x="0" y="37"/>
                </a:lnTo>
                <a:lnTo>
                  <a:pt x="1" y="41"/>
                </a:lnTo>
                <a:lnTo>
                  <a:pt x="4" y="45"/>
                </a:lnTo>
                <a:lnTo>
                  <a:pt x="6" y="48"/>
                </a:lnTo>
                <a:lnTo>
                  <a:pt x="10" y="51"/>
                </a:lnTo>
                <a:lnTo>
                  <a:pt x="13" y="53"/>
                </a:lnTo>
                <a:lnTo>
                  <a:pt x="18" y="55"/>
                </a:lnTo>
                <a:lnTo>
                  <a:pt x="23" y="55"/>
                </a:lnTo>
                <a:lnTo>
                  <a:pt x="39" y="55"/>
                </a:lnTo>
                <a:lnTo>
                  <a:pt x="39" y="64"/>
                </a:lnTo>
                <a:lnTo>
                  <a:pt x="20" y="64"/>
                </a:lnTo>
                <a:lnTo>
                  <a:pt x="20" y="74"/>
                </a:lnTo>
                <a:lnTo>
                  <a:pt x="39" y="74"/>
                </a:lnTo>
                <a:lnTo>
                  <a:pt x="37" y="83"/>
                </a:lnTo>
                <a:lnTo>
                  <a:pt x="36" y="87"/>
                </a:lnTo>
                <a:lnTo>
                  <a:pt x="33" y="89"/>
                </a:lnTo>
                <a:lnTo>
                  <a:pt x="30" y="92"/>
                </a:lnTo>
                <a:lnTo>
                  <a:pt x="26" y="93"/>
                </a:lnTo>
                <a:lnTo>
                  <a:pt x="17" y="94"/>
                </a:lnTo>
                <a:lnTo>
                  <a:pt x="13" y="94"/>
                </a:lnTo>
                <a:lnTo>
                  <a:pt x="12" y="94"/>
                </a:lnTo>
                <a:lnTo>
                  <a:pt x="11" y="94"/>
                </a:lnTo>
                <a:lnTo>
                  <a:pt x="9" y="95"/>
                </a:lnTo>
                <a:lnTo>
                  <a:pt x="6" y="97"/>
                </a:lnTo>
                <a:lnTo>
                  <a:pt x="5" y="99"/>
                </a:lnTo>
                <a:lnTo>
                  <a:pt x="5" y="103"/>
                </a:lnTo>
                <a:lnTo>
                  <a:pt x="6" y="105"/>
                </a:lnTo>
                <a:lnTo>
                  <a:pt x="7" y="106"/>
                </a:lnTo>
                <a:lnTo>
                  <a:pt x="10" y="109"/>
                </a:lnTo>
                <a:lnTo>
                  <a:pt x="12" y="109"/>
                </a:lnTo>
                <a:lnTo>
                  <a:pt x="96" y="109"/>
                </a:lnTo>
                <a:lnTo>
                  <a:pt x="99" y="109"/>
                </a:lnTo>
                <a:lnTo>
                  <a:pt x="101" y="106"/>
                </a:lnTo>
                <a:lnTo>
                  <a:pt x="102" y="105"/>
                </a:lnTo>
                <a:lnTo>
                  <a:pt x="104" y="101"/>
                </a:lnTo>
                <a:lnTo>
                  <a:pt x="104" y="99"/>
                </a:lnTo>
                <a:lnTo>
                  <a:pt x="102" y="97"/>
                </a:lnTo>
                <a:lnTo>
                  <a:pt x="100" y="95"/>
                </a:lnTo>
                <a:lnTo>
                  <a:pt x="97" y="94"/>
                </a:lnTo>
                <a:close/>
                <a:moveTo>
                  <a:pt x="44" y="45"/>
                </a:moveTo>
                <a:lnTo>
                  <a:pt x="23" y="45"/>
                </a:lnTo>
                <a:lnTo>
                  <a:pt x="18" y="44"/>
                </a:lnTo>
                <a:lnTo>
                  <a:pt x="13" y="42"/>
                </a:lnTo>
                <a:lnTo>
                  <a:pt x="11" y="39"/>
                </a:lnTo>
                <a:lnTo>
                  <a:pt x="10" y="34"/>
                </a:lnTo>
                <a:lnTo>
                  <a:pt x="11" y="28"/>
                </a:lnTo>
                <a:lnTo>
                  <a:pt x="13" y="24"/>
                </a:lnTo>
                <a:lnTo>
                  <a:pt x="17" y="21"/>
                </a:lnTo>
                <a:lnTo>
                  <a:pt x="23" y="20"/>
                </a:lnTo>
                <a:lnTo>
                  <a:pt x="28" y="21"/>
                </a:lnTo>
                <a:lnTo>
                  <a:pt x="33" y="24"/>
                </a:lnTo>
                <a:lnTo>
                  <a:pt x="34" y="25"/>
                </a:lnTo>
                <a:lnTo>
                  <a:pt x="38" y="25"/>
                </a:lnTo>
                <a:lnTo>
                  <a:pt x="41" y="24"/>
                </a:lnTo>
                <a:lnTo>
                  <a:pt x="42" y="21"/>
                </a:lnTo>
                <a:lnTo>
                  <a:pt x="43" y="16"/>
                </a:lnTo>
                <a:lnTo>
                  <a:pt x="46" y="14"/>
                </a:lnTo>
                <a:lnTo>
                  <a:pt x="49" y="11"/>
                </a:lnTo>
                <a:lnTo>
                  <a:pt x="54" y="10"/>
                </a:lnTo>
                <a:lnTo>
                  <a:pt x="59" y="11"/>
                </a:lnTo>
                <a:lnTo>
                  <a:pt x="63" y="14"/>
                </a:lnTo>
                <a:lnTo>
                  <a:pt x="65" y="16"/>
                </a:lnTo>
                <a:lnTo>
                  <a:pt x="67" y="21"/>
                </a:lnTo>
                <a:lnTo>
                  <a:pt x="68" y="24"/>
                </a:lnTo>
                <a:lnTo>
                  <a:pt x="70" y="25"/>
                </a:lnTo>
                <a:lnTo>
                  <a:pt x="74" y="25"/>
                </a:lnTo>
                <a:lnTo>
                  <a:pt x="75" y="24"/>
                </a:lnTo>
                <a:lnTo>
                  <a:pt x="80" y="21"/>
                </a:lnTo>
                <a:lnTo>
                  <a:pt x="85" y="20"/>
                </a:lnTo>
                <a:lnTo>
                  <a:pt x="91" y="21"/>
                </a:lnTo>
                <a:lnTo>
                  <a:pt x="95" y="24"/>
                </a:lnTo>
                <a:lnTo>
                  <a:pt x="97" y="28"/>
                </a:lnTo>
                <a:lnTo>
                  <a:pt x="99" y="34"/>
                </a:lnTo>
                <a:lnTo>
                  <a:pt x="97" y="39"/>
                </a:lnTo>
                <a:lnTo>
                  <a:pt x="95" y="42"/>
                </a:lnTo>
                <a:lnTo>
                  <a:pt x="90" y="44"/>
                </a:lnTo>
                <a:lnTo>
                  <a:pt x="85" y="45"/>
                </a:lnTo>
                <a:lnTo>
                  <a:pt x="64" y="45"/>
                </a:lnTo>
                <a:lnTo>
                  <a:pt x="62" y="45"/>
                </a:lnTo>
                <a:lnTo>
                  <a:pt x="60" y="46"/>
                </a:lnTo>
                <a:lnTo>
                  <a:pt x="59" y="47"/>
                </a:lnTo>
                <a:lnTo>
                  <a:pt x="59" y="50"/>
                </a:lnTo>
                <a:lnTo>
                  <a:pt x="59" y="64"/>
                </a:lnTo>
                <a:lnTo>
                  <a:pt x="49" y="64"/>
                </a:lnTo>
                <a:lnTo>
                  <a:pt x="49" y="50"/>
                </a:lnTo>
                <a:lnTo>
                  <a:pt x="49" y="47"/>
                </a:lnTo>
                <a:lnTo>
                  <a:pt x="48" y="46"/>
                </a:lnTo>
                <a:lnTo>
                  <a:pt x="47" y="45"/>
                </a:lnTo>
                <a:lnTo>
                  <a:pt x="44" y="45"/>
                </a:lnTo>
                <a:close/>
                <a:moveTo>
                  <a:pt x="36" y="99"/>
                </a:moveTo>
                <a:lnTo>
                  <a:pt x="36" y="99"/>
                </a:lnTo>
                <a:lnTo>
                  <a:pt x="41" y="94"/>
                </a:lnTo>
                <a:lnTo>
                  <a:pt x="46" y="89"/>
                </a:lnTo>
                <a:lnTo>
                  <a:pt x="48" y="82"/>
                </a:lnTo>
                <a:lnTo>
                  <a:pt x="49" y="74"/>
                </a:lnTo>
                <a:lnTo>
                  <a:pt x="59" y="74"/>
                </a:lnTo>
                <a:lnTo>
                  <a:pt x="60" y="82"/>
                </a:lnTo>
                <a:lnTo>
                  <a:pt x="63" y="88"/>
                </a:lnTo>
                <a:lnTo>
                  <a:pt x="67" y="94"/>
                </a:lnTo>
                <a:lnTo>
                  <a:pt x="71" y="98"/>
                </a:lnTo>
                <a:lnTo>
                  <a:pt x="73" y="99"/>
                </a:lnTo>
                <a:lnTo>
                  <a:pt x="36" y="9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394" name="Freeform 1159">
            <a:extLst>
              <a:ext uri="{FF2B5EF4-FFF2-40B4-BE49-F238E27FC236}">
                <a16:creationId xmlns:a16="http://schemas.microsoft.com/office/drawing/2014/main" id="{AFFE2199-CBC5-44A6-8305-063BD884712A}"/>
              </a:ext>
            </a:extLst>
          </p:cNvPr>
          <p:cNvSpPr>
            <a:spLocks noEditPoints="1"/>
          </p:cNvSpPr>
          <p:nvPr/>
        </p:nvSpPr>
        <p:spPr bwMode="auto">
          <a:xfrm>
            <a:off x="3270251" y="656168"/>
            <a:ext cx="169333" cy="207433"/>
          </a:xfrm>
          <a:custGeom>
            <a:avLst/>
            <a:gdLst>
              <a:gd name="T0" fmla="*/ 54425 w 79"/>
              <a:gd name="T1" fmla="*/ 154560 h 99"/>
              <a:gd name="T2" fmla="*/ 54425 w 79"/>
              <a:gd name="T3" fmla="*/ 154560 h 99"/>
              <a:gd name="T4" fmla="*/ 52824 w 79"/>
              <a:gd name="T5" fmla="*/ 154560 h 99"/>
              <a:gd name="T6" fmla="*/ 52824 w 79"/>
              <a:gd name="T7" fmla="*/ 154560 h 99"/>
              <a:gd name="T8" fmla="*/ 49623 w 79"/>
              <a:gd name="T9" fmla="*/ 151438 h 99"/>
              <a:gd name="T10" fmla="*/ 46421 w 79"/>
              <a:gd name="T11" fmla="*/ 146754 h 99"/>
              <a:gd name="T12" fmla="*/ 46421 w 79"/>
              <a:gd name="T13" fmla="*/ 93673 h 99"/>
              <a:gd name="T14" fmla="*/ 8004 w 79"/>
              <a:gd name="T15" fmla="*/ 93673 h 99"/>
              <a:gd name="T16" fmla="*/ 8004 w 79"/>
              <a:gd name="T17" fmla="*/ 93673 h 99"/>
              <a:gd name="T18" fmla="*/ 3201 w 79"/>
              <a:gd name="T19" fmla="*/ 90550 h 99"/>
              <a:gd name="T20" fmla="*/ 0 w 79"/>
              <a:gd name="T21" fmla="*/ 88989 h 99"/>
              <a:gd name="T22" fmla="*/ 0 w 79"/>
              <a:gd name="T23" fmla="*/ 88989 h 99"/>
              <a:gd name="T24" fmla="*/ 0 w 79"/>
              <a:gd name="T25" fmla="*/ 85867 h 99"/>
              <a:gd name="T26" fmla="*/ 1601 w 79"/>
              <a:gd name="T27" fmla="*/ 79622 h 99"/>
              <a:gd name="T28" fmla="*/ 64029 w 79"/>
              <a:gd name="T29" fmla="*/ 3122 h 99"/>
              <a:gd name="T30" fmla="*/ 64029 w 79"/>
              <a:gd name="T31" fmla="*/ 3122 h 99"/>
              <a:gd name="T32" fmla="*/ 68832 w 79"/>
              <a:gd name="T33" fmla="*/ 0 h 99"/>
              <a:gd name="T34" fmla="*/ 72033 w 79"/>
              <a:gd name="T35" fmla="*/ 0 h 99"/>
              <a:gd name="T36" fmla="*/ 72033 w 79"/>
              <a:gd name="T37" fmla="*/ 0 h 99"/>
              <a:gd name="T38" fmla="*/ 76835 w 79"/>
              <a:gd name="T39" fmla="*/ 4684 h 99"/>
              <a:gd name="T40" fmla="*/ 78436 w 79"/>
              <a:gd name="T41" fmla="*/ 7806 h 99"/>
              <a:gd name="T42" fmla="*/ 78436 w 79"/>
              <a:gd name="T43" fmla="*/ 62448 h 99"/>
              <a:gd name="T44" fmla="*/ 118454 w 79"/>
              <a:gd name="T45" fmla="*/ 62448 h 99"/>
              <a:gd name="T46" fmla="*/ 118454 w 79"/>
              <a:gd name="T47" fmla="*/ 62448 h 99"/>
              <a:gd name="T48" fmla="*/ 121656 w 79"/>
              <a:gd name="T49" fmla="*/ 64010 h 99"/>
              <a:gd name="T50" fmla="*/ 126458 w 79"/>
              <a:gd name="T51" fmla="*/ 65571 h 99"/>
              <a:gd name="T52" fmla="*/ 126458 w 79"/>
              <a:gd name="T53" fmla="*/ 65571 h 99"/>
              <a:gd name="T54" fmla="*/ 126458 w 79"/>
              <a:gd name="T55" fmla="*/ 70255 h 99"/>
              <a:gd name="T56" fmla="*/ 123257 w 79"/>
              <a:gd name="T57" fmla="*/ 73377 h 99"/>
              <a:gd name="T58" fmla="*/ 60828 w 79"/>
              <a:gd name="T59" fmla="*/ 151438 h 99"/>
              <a:gd name="T60" fmla="*/ 60828 w 79"/>
              <a:gd name="T61" fmla="*/ 151438 h 99"/>
              <a:gd name="T62" fmla="*/ 59227 w 79"/>
              <a:gd name="T63" fmla="*/ 154560 h 99"/>
              <a:gd name="T64" fmla="*/ 54425 w 79"/>
              <a:gd name="T65" fmla="*/ 154560 h 99"/>
              <a:gd name="T66" fmla="*/ 54425 w 79"/>
              <a:gd name="T67" fmla="*/ 154560 h 99"/>
              <a:gd name="T68" fmla="*/ 22410 w 79"/>
              <a:gd name="T69" fmla="*/ 78061 h 99"/>
              <a:gd name="T70" fmla="*/ 54425 w 79"/>
              <a:gd name="T71" fmla="*/ 78061 h 99"/>
              <a:gd name="T72" fmla="*/ 54425 w 79"/>
              <a:gd name="T73" fmla="*/ 78061 h 99"/>
              <a:gd name="T74" fmla="*/ 59227 w 79"/>
              <a:gd name="T75" fmla="*/ 78061 h 99"/>
              <a:gd name="T76" fmla="*/ 60828 w 79"/>
              <a:gd name="T77" fmla="*/ 79622 h 99"/>
              <a:gd name="T78" fmla="*/ 62429 w 79"/>
              <a:gd name="T79" fmla="*/ 81183 h 99"/>
              <a:gd name="T80" fmla="*/ 62429 w 79"/>
              <a:gd name="T81" fmla="*/ 85867 h 99"/>
              <a:gd name="T82" fmla="*/ 62429 w 79"/>
              <a:gd name="T83" fmla="*/ 126458 h 99"/>
              <a:gd name="T84" fmla="*/ 102447 w 79"/>
              <a:gd name="T85" fmla="*/ 78061 h 99"/>
              <a:gd name="T86" fmla="*/ 70432 w 79"/>
              <a:gd name="T87" fmla="*/ 78061 h 99"/>
              <a:gd name="T88" fmla="*/ 70432 w 79"/>
              <a:gd name="T89" fmla="*/ 78061 h 99"/>
              <a:gd name="T90" fmla="*/ 67231 w 79"/>
              <a:gd name="T91" fmla="*/ 78061 h 99"/>
              <a:gd name="T92" fmla="*/ 64029 w 79"/>
              <a:gd name="T93" fmla="*/ 74938 h 99"/>
              <a:gd name="T94" fmla="*/ 62429 w 79"/>
              <a:gd name="T95" fmla="*/ 73377 h 99"/>
              <a:gd name="T96" fmla="*/ 62429 w 79"/>
              <a:gd name="T97" fmla="*/ 70255 h 99"/>
              <a:gd name="T98" fmla="*/ 62429 w 79"/>
              <a:gd name="T99" fmla="*/ 29663 h 99"/>
              <a:gd name="T100" fmla="*/ 22410 w 79"/>
              <a:gd name="T101" fmla="*/ 78061 h 9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79" h="99">
                <a:moveTo>
                  <a:pt x="34" y="99"/>
                </a:moveTo>
                <a:lnTo>
                  <a:pt x="34" y="99"/>
                </a:lnTo>
                <a:lnTo>
                  <a:pt x="33" y="99"/>
                </a:lnTo>
                <a:lnTo>
                  <a:pt x="31" y="97"/>
                </a:lnTo>
                <a:lnTo>
                  <a:pt x="29" y="94"/>
                </a:lnTo>
                <a:lnTo>
                  <a:pt x="29" y="60"/>
                </a:lnTo>
                <a:lnTo>
                  <a:pt x="5" y="60"/>
                </a:lnTo>
                <a:lnTo>
                  <a:pt x="2" y="58"/>
                </a:lnTo>
                <a:lnTo>
                  <a:pt x="0" y="57"/>
                </a:lnTo>
                <a:lnTo>
                  <a:pt x="0" y="55"/>
                </a:lnTo>
                <a:lnTo>
                  <a:pt x="1" y="51"/>
                </a:lnTo>
                <a:lnTo>
                  <a:pt x="40" y="2"/>
                </a:lnTo>
                <a:lnTo>
                  <a:pt x="43" y="0"/>
                </a:lnTo>
                <a:lnTo>
                  <a:pt x="45" y="0"/>
                </a:lnTo>
                <a:lnTo>
                  <a:pt x="48" y="3"/>
                </a:lnTo>
                <a:lnTo>
                  <a:pt x="49" y="5"/>
                </a:lnTo>
                <a:lnTo>
                  <a:pt x="49" y="40"/>
                </a:lnTo>
                <a:lnTo>
                  <a:pt x="74" y="40"/>
                </a:lnTo>
                <a:lnTo>
                  <a:pt x="76" y="41"/>
                </a:lnTo>
                <a:lnTo>
                  <a:pt x="79" y="42"/>
                </a:lnTo>
                <a:lnTo>
                  <a:pt x="79" y="45"/>
                </a:lnTo>
                <a:lnTo>
                  <a:pt x="77" y="47"/>
                </a:lnTo>
                <a:lnTo>
                  <a:pt x="38" y="97"/>
                </a:lnTo>
                <a:lnTo>
                  <a:pt x="37" y="99"/>
                </a:lnTo>
                <a:lnTo>
                  <a:pt x="34" y="99"/>
                </a:lnTo>
                <a:close/>
                <a:moveTo>
                  <a:pt x="14" y="50"/>
                </a:moveTo>
                <a:lnTo>
                  <a:pt x="34" y="50"/>
                </a:lnTo>
                <a:lnTo>
                  <a:pt x="37" y="50"/>
                </a:lnTo>
                <a:lnTo>
                  <a:pt x="38" y="51"/>
                </a:lnTo>
                <a:lnTo>
                  <a:pt x="39" y="52"/>
                </a:lnTo>
                <a:lnTo>
                  <a:pt x="39" y="55"/>
                </a:lnTo>
                <a:lnTo>
                  <a:pt x="39" y="81"/>
                </a:lnTo>
                <a:lnTo>
                  <a:pt x="64" y="50"/>
                </a:lnTo>
                <a:lnTo>
                  <a:pt x="44" y="50"/>
                </a:lnTo>
                <a:lnTo>
                  <a:pt x="42" y="50"/>
                </a:lnTo>
                <a:lnTo>
                  <a:pt x="40" y="48"/>
                </a:lnTo>
                <a:lnTo>
                  <a:pt x="39" y="47"/>
                </a:lnTo>
                <a:lnTo>
                  <a:pt x="39" y="45"/>
                </a:lnTo>
                <a:lnTo>
                  <a:pt x="39" y="19"/>
                </a:lnTo>
                <a:lnTo>
                  <a:pt x="14" y="5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395" name="Freeform 1160">
            <a:extLst>
              <a:ext uri="{FF2B5EF4-FFF2-40B4-BE49-F238E27FC236}">
                <a16:creationId xmlns:a16="http://schemas.microsoft.com/office/drawing/2014/main" id="{8853C5AF-AEB9-470E-B57F-C9F75964E7E1}"/>
              </a:ext>
            </a:extLst>
          </p:cNvPr>
          <p:cNvSpPr>
            <a:spLocks/>
          </p:cNvSpPr>
          <p:nvPr/>
        </p:nvSpPr>
        <p:spPr bwMode="auto">
          <a:xfrm>
            <a:off x="3869267" y="745067"/>
            <a:ext cx="57151" cy="35984"/>
          </a:xfrm>
          <a:custGeom>
            <a:avLst/>
            <a:gdLst>
              <a:gd name="T0" fmla="*/ 15055 w 28"/>
              <a:gd name="T1" fmla="*/ 15612 h 18"/>
              <a:gd name="T2" fmla="*/ 21077 w 28"/>
              <a:gd name="T3" fmla="*/ 15612 h 18"/>
              <a:gd name="T4" fmla="*/ 16560 w 28"/>
              <a:gd name="T5" fmla="*/ 18735 h 18"/>
              <a:gd name="T6" fmla="*/ 28604 w 28"/>
              <a:gd name="T7" fmla="*/ 28102 h 18"/>
              <a:gd name="T8" fmla="*/ 40648 w 28"/>
              <a:gd name="T9" fmla="*/ 10929 h 18"/>
              <a:gd name="T10" fmla="*/ 40648 w 28"/>
              <a:gd name="T11" fmla="*/ 10929 h 18"/>
              <a:gd name="T12" fmla="*/ 42153 w 28"/>
              <a:gd name="T13" fmla="*/ 7806 h 18"/>
              <a:gd name="T14" fmla="*/ 42153 w 28"/>
              <a:gd name="T15" fmla="*/ 3122 h 18"/>
              <a:gd name="T16" fmla="*/ 42153 w 28"/>
              <a:gd name="T17" fmla="*/ 3122 h 18"/>
              <a:gd name="T18" fmla="*/ 39142 w 28"/>
              <a:gd name="T19" fmla="*/ 1561 h 18"/>
              <a:gd name="T20" fmla="*/ 34626 w 28"/>
              <a:gd name="T21" fmla="*/ 0 h 18"/>
              <a:gd name="T22" fmla="*/ 0 w 28"/>
              <a:gd name="T23" fmla="*/ 0 h 18"/>
              <a:gd name="T24" fmla="*/ 15055 w 28"/>
              <a:gd name="T25" fmla="*/ 15612 h 1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8" h="18">
                <a:moveTo>
                  <a:pt x="10" y="10"/>
                </a:moveTo>
                <a:lnTo>
                  <a:pt x="14" y="10"/>
                </a:lnTo>
                <a:lnTo>
                  <a:pt x="11" y="12"/>
                </a:lnTo>
                <a:lnTo>
                  <a:pt x="19" y="18"/>
                </a:lnTo>
                <a:lnTo>
                  <a:pt x="27" y="7"/>
                </a:lnTo>
                <a:lnTo>
                  <a:pt x="28" y="5"/>
                </a:lnTo>
                <a:lnTo>
                  <a:pt x="28" y="2"/>
                </a:lnTo>
                <a:lnTo>
                  <a:pt x="26" y="1"/>
                </a:lnTo>
                <a:lnTo>
                  <a:pt x="23" y="0"/>
                </a:lnTo>
                <a:lnTo>
                  <a:pt x="0" y="0"/>
                </a:lnTo>
                <a:lnTo>
                  <a:pt x="10" y="1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396" name="Freeform 1161">
            <a:extLst>
              <a:ext uri="{FF2B5EF4-FFF2-40B4-BE49-F238E27FC236}">
                <a16:creationId xmlns:a16="http://schemas.microsoft.com/office/drawing/2014/main" id="{2757E3CB-48EF-4407-9AD6-885A6CF4FA93}"/>
              </a:ext>
            </a:extLst>
          </p:cNvPr>
          <p:cNvSpPr>
            <a:spLocks noEditPoints="1"/>
          </p:cNvSpPr>
          <p:nvPr/>
        </p:nvSpPr>
        <p:spPr bwMode="auto">
          <a:xfrm>
            <a:off x="3757085" y="675218"/>
            <a:ext cx="182033" cy="188383"/>
          </a:xfrm>
          <a:custGeom>
            <a:avLst/>
            <a:gdLst>
              <a:gd name="T0" fmla="*/ 11056 w 86"/>
              <a:gd name="T1" fmla="*/ 0 h 92"/>
              <a:gd name="T2" fmla="*/ 0 w 86"/>
              <a:gd name="T3" fmla="*/ 10691 h 92"/>
              <a:gd name="T4" fmla="*/ 31587 w 86"/>
              <a:gd name="T5" fmla="*/ 41236 h 92"/>
              <a:gd name="T6" fmla="*/ 7897 w 86"/>
              <a:gd name="T7" fmla="*/ 67199 h 92"/>
              <a:gd name="T8" fmla="*/ 7897 w 86"/>
              <a:gd name="T9" fmla="*/ 67199 h 92"/>
              <a:gd name="T10" fmla="*/ 4738 w 86"/>
              <a:gd name="T11" fmla="*/ 73309 h 92"/>
              <a:gd name="T12" fmla="*/ 4738 w 86"/>
              <a:gd name="T13" fmla="*/ 76363 h 92"/>
              <a:gd name="T14" fmla="*/ 4738 w 86"/>
              <a:gd name="T15" fmla="*/ 76363 h 92"/>
              <a:gd name="T16" fmla="*/ 9476 w 86"/>
              <a:gd name="T17" fmla="*/ 77890 h 92"/>
              <a:gd name="T18" fmla="*/ 12635 w 86"/>
              <a:gd name="T19" fmla="*/ 80945 h 92"/>
              <a:gd name="T20" fmla="*/ 52119 w 86"/>
              <a:gd name="T21" fmla="*/ 80945 h 92"/>
              <a:gd name="T22" fmla="*/ 52119 w 86"/>
              <a:gd name="T23" fmla="*/ 132872 h 92"/>
              <a:gd name="T24" fmla="*/ 52119 w 86"/>
              <a:gd name="T25" fmla="*/ 132872 h 92"/>
              <a:gd name="T26" fmla="*/ 53698 w 86"/>
              <a:gd name="T27" fmla="*/ 137453 h 92"/>
              <a:gd name="T28" fmla="*/ 58436 w 86"/>
              <a:gd name="T29" fmla="*/ 140508 h 92"/>
              <a:gd name="T30" fmla="*/ 58436 w 86"/>
              <a:gd name="T31" fmla="*/ 140508 h 92"/>
              <a:gd name="T32" fmla="*/ 60016 w 86"/>
              <a:gd name="T33" fmla="*/ 140508 h 92"/>
              <a:gd name="T34" fmla="*/ 60016 w 86"/>
              <a:gd name="T35" fmla="*/ 140508 h 92"/>
              <a:gd name="T36" fmla="*/ 63174 w 86"/>
              <a:gd name="T37" fmla="*/ 140508 h 92"/>
              <a:gd name="T38" fmla="*/ 66333 w 86"/>
              <a:gd name="T39" fmla="*/ 137453 h 92"/>
              <a:gd name="T40" fmla="*/ 94762 w 86"/>
              <a:gd name="T41" fmla="*/ 102326 h 92"/>
              <a:gd name="T42" fmla="*/ 124769 w 86"/>
              <a:gd name="T43" fmla="*/ 131344 h 92"/>
              <a:gd name="T44" fmla="*/ 135825 w 86"/>
              <a:gd name="T45" fmla="*/ 119126 h 92"/>
              <a:gd name="T46" fmla="*/ 11056 w 86"/>
              <a:gd name="T47" fmla="*/ 0 h 92"/>
              <a:gd name="T48" fmla="*/ 28428 w 86"/>
              <a:gd name="T49" fmla="*/ 65672 h 92"/>
              <a:gd name="T50" fmla="*/ 42643 w 86"/>
              <a:gd name="T51" fmla="*/ 50400 h 92"/>
              <a:gd name="T52" fmla="*/ 56857 w 86"/>
              <a:gd name="T53" fmla="*/ 65672 h 92"/>
              <a:gd name="T54" fmla="*/ 28428 w 86"/>
              <a:gd name="T55" fmla="*/ 65672 h 92"/>
              <a:gd name="T56" fmla="*/ 67913 w 86"/>
              <a:gd name="T57" fmla="*/ 113017 h 92"/>
              <a:gd name="T58" fmla="*/ 67913 w 86"/>
              <a:gd name="T59" fmla="*/ 76363 h 92"/>
              <a:gd name="T60" fmla="*/ 83706 w 86"/>
              <a:gd name="T61" fmla="*/ 91636 h 92"/>
              <a:gd name="T62" fmla="*/ 67913 w 86"/>
              <a:gd name="T63" fmla="*/ 113017 h 9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86" h="92">
                <a:moveTo>
                  <a:pt x="7" y="0"/>
                </a:moveTo>
                <a:lnTo>
                  <a:pt x="0" y="7"/>
                </a:lnTo>
                <a:lnTo>
                  <a:pt x="20" y="27"/>
                </a:lnTo>
                <a:lnTo>
                  <a:pt x="5" y="44"/>
                </a:lnTo>
                <a:lnTo>
                  <a:pt x="3" y="48"/>
                </a:lnTo>
                <a:lnTo>
                  <a:pt x="3" y="50"/>
                </a:lnTo>
                <a:lnTo>
                  <a:pt x="6" y="51"/>
                </a:lnTo>
                <a:lnTo>
                  <a:pt x="8" y="53"/>
                </a:lnTo>
                <a:lnTo>
                  <a:pt x="33" y="53"/>
                </a:lnTo>
                <a:lnTo>
                  <a:pt x="33" y="87"/>
                </a:lnTo>
                <a:lnTo>
                  <a:pt x="34" y="90"/>
                </a:lnTo>
                <a:lnTo>
                  <a:pt x="37" y="92"/>
                </a:lnTo>
                <a:lnTo>
                  <a:pt x="38" y="92"/>
                </a:lnTo>
                <a:lnTo>
                  <a:pt x="40" y="92"/>
                </a:lnTo>
                <a:lnTo>
                  <a:pt x="42" y="90"/>
                </a:lnTo>
                <a:lnTo>
                  <a:pt x="60" y="67"/>
                </a:lnTo>
                <a:lnTo>
                  <a:pt x="79" y="86"/>
                </a:lnTo>
                <a:lnTo>
                  <a:pt x="86" y="78"/>
                </a:lnTo>
                <a:lnTo>
                  <a:pt x="7" y="0"/>
                </a:lnTo>
                <a:close/>
                <a:moveTo>
                  <a:pt x="18" y="43"/>
                </a:moveTo>
                <a:lnTo>
                  <a:pt x="27" y="33"/>
                </a:lnTo>
                <a:lnTo>
                  <a:pt x="36" y="43"/>
                </a:lnTo>
                <a:lnTo>
                  <a:pt x="18" y="43"/>
                </a:lnTo>
                <a:close/>
                <a:moveTo>
                  <a:pt x="43" y="74"/>
                </a:moveTo>
                <a:lnTo>
                  <a:pt x="43" y="50"/>
                </a:lnTo>
                <a:lnTo>
                  <a:pt x="53" y="60"/>
                </a:lnTo>
                <a:lnTo>
                  <a:pt x="43" y="74"/>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397" name="Freeform 1162">
            <a:extLst>
              <a:ext uri="{FF2B5EF4-FFF2-40B4-BE49-F238E27FC236}">
                <a16:creationId xmlns:a16="http://schemas.microsoft.com/office/drawing/2014/main" id="{76F63B15-A954-4AE4-815F-ADD869DD79D2}"/>
              </a:ext>
            </a:extLst>
          </p:cNvPr>
          <p:cNvSpPr>
            <a:spLocks/>
          </p:cNvSpPr>
          <p:nvPr/>
        </p:nvSpPr>
        <p:spPr bwMode="auto">
          <a:xfrm>
            <a:off x="3826934" y="656167"/>
            <a:ext cx="42333" cy="82551"/>
          </a:xfrm>
          <a:custGeom>
            <a:avLst/>
            <a:gdLst>
              <a:gd name="T0" fmla="*/ 10929 w 21"/>
              <a:gd name="T1" fmla="*/ 39031 h 39"/>
              <a:gd name="T2" fmla="*/ 17174 w 21"/>
              <a:gd name="T3" fmla="*/ 29663 h 39"/>
              <a:gd name="T4" fmla="*/ 17174 w 21"/>
              <a:gd name="T5" fmla="*/ 45276 h 39"/>
              <a:gd name="T6" fmla="*/ 32787 w 21"/>
              <a:gd name="T7" fmla="*/ 60888 h 39"/>
              <a:gd name="T8" fmla="*/ 32787 w 21"/>
              <a:gd name="T9" fmla="*/ 7806 h 39"/>
              <a:gd name="T10" fmla="*/ 32787 w 21"/>
              <a:gd name="T11" fmla="*/ 7806 h 39"/>
              <a:gd name="T12" fmla="*/ 31226 w 21"/>
              <a:gd name="T13" fmla="*/ 4684 h 39"/>
              <a:gd name="T14" fmla="*/ 26542 w 21"/>
              <a:gd name="T15" fmla="*/ 0 h 39"/>
              <a:gd name="T16" fmla="*/ 26542 w 21"/>
              <a:gd name="T17" fmla="*/ 0 h 39"/>
              <a:gd name="T18" fmla="*/ 23419 w 21"/>
              <a:gd name="T19" fmla="*/ 0 h 39"/>
              <a:gd name="T20" fmla="*/ 18735 w 21"/>
              <a:gd name="T21" fmla="*/ 3122 h 39"/>
              <a:gd name="T22" fmla="*/ 0 w 21"/>
              <a:gd name="T23" fmla="*/ 28102 h 39"/>
              <a:gd name="T24" fmla="*/ 10929 w 21"/>
              <a:gd name="T25" fmla="*/ 39031 h 3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1" h="39">
                <a:moveTo>
                  <a:pt x="7" y="25"/>
                </a:moveTo>
                <a:lnTo>
                  <a:pt x="11" y="19"/>
                </a:lnTo>
                <a:lnTo>
                  <a:pt x="11" y="29"/>
                </a:lnTo>
                <a:lnTo>
                  <a:pt x="21" y="39"/>
                </a:lnTo>
                <a:lnTo>
                  <a:pt x="21" y="5"/>
                </a:lnTo>
                <a:lnTo>
                  <a:pt x="20" y="3"/>
                </a:lnTo>
                <a:lnTo>
                  <a:pt x="17" y="0"/>
                </a:lnTo>
                <a:lnTo>
                  <a:pt x="15" y="0"/>
                </a:lnTo>
                <a:lnTo>
                  <a:pt x="12" y="2"/>
                </a:lnTo>
                <a:lnTo>
                  <a:pt x="0" y="18"/>
                </a:lnTo>
                <a:lnTo>
                  <a:pt x="7" y="25"/>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398" name="Freeform 1163">
            <a:extLst>
              <a:ext uri="{FF2B5EF4-FFF2-40B4-BE49-F238E27FC236}">
                <a16:creationId xmlns:a16="http://schemas.microsoft.com/office/drawing/2014/main" id="{9C4101A1-6F90-41F9-910D-39457917BE7A}"/>
              </a:ext>
            </a:extLst>
          </p:cNvPr>
          <p:cNvSpPr>
            <a:spLocks noEditPoints="1"/>
          </p:cNvSpPr>
          <p:nvPr/>
        </p:nvSpPr>
        <p:spPr bwMode="auto">
          <a:xfrm>
            <a:off x="4237568" y="668867"/>
            <a:ext cx="207433" cy="194733"/>
          </a:xfrm>
          <a:custGeom>
            <a:avLst/>
            <a:gdLst>
              <a:gd name="T0" fmla="*/ 126458 w 99"/>
              <a:gd name="T1" fmla="*/ 15446 h 94"/>
              <a:gd name="T2" fmla="*/ 112407 w 99"/>
              <a:gd name="T3" fmla="*/ 3089 h 94"/>
              <a:gd name="T4" fmla="*/ 98356 w 99"/>
              <a:gd name="T5" fmla="*/ 3089 h 94"/>
              <a:gd name="T6" fmla="*/ 85867 w 99"/>
              <a:gd name="T7" fmla="*/ 21625 h 94"/>
              <a:gd name="T8" fmla="*/ 70255 w 99"/>
              <a:gd name="T9" fmla="*/ 21625 h 94"/>
              <a:gd name="T10" fmla="*/ 64010 w 99"/>
              <a:gd name="T11" fmla="*/ 6178 h 94"/>
              <a:gd name="T12" fmla="*/ 48398 w 99"/>
              <a:gd name="T13" fmla="*/ 0 h 94"/>
              <a:gd name="T14" fmla="*/ 31224 w 99"/>
              <a:gd name="T15" fmla="*/ 9268 h 94"/>
              <a:gd name="T16" fmla="*/ 0 w 99"/>
              <a:gd name="T17" fmla="*/ 105034 h 94"/>
              <a:gd name="T18" fmla="*/ 0 w 99"/>
              <a:gd name="T19" fmla="*/ 111212 h 94"/>
              <a:gd name="T20" fmla="*/ 6245 w 99"/>
              <a:gd name="T21" fmla="*/ 129748 h 94"/>
              <a:gd name="T22" fmla="*/ 21857 w 99"/>
              <a:gd name="T23" fmla="*/ 143649 h 94"/>
              <a:gd name="T24" fmla="*/ 35908 w 99"/>
              <a:gd name="T25" fmla="*/ 145194 h 94"/>
              <a:gd name="T26" fmla="*/ 54642 w 99"/>
              <a:gd name="T27" fmla="*/ 139016 h 94"/>
              <a:gd name="T28" fmla="*/ 68693 w 99"/>
              <a:gd name="T29" fmla="*/ 123569 h 94"/>
              <a:gd name="T30" fmla="*/ 70255 w 99"/>
              <a:gd name="T31" fmla="*/ 77231 h 94"/>
              <a:gd name="T32" fmla="*/ 85867 w 99"/>
              <a:gd name="T33" fmla="*/ 111212 h 94"/>
              <a:gd name="T34" fmla="*/ 90550 w 99"/>
              <a:gd name="T35" fmla="*/ 129748 h 94"/>
              <a:gd name="T36" fmla="*/ 106162 w 99"/>
              <a:gd name="T37" fmla="*/ 143649 h 94"/>
              <a:gd name="T38" fmla="*/ 120213 w 99"/>
              <a:gd name="T39" fmla="*/ 145194 h 94"/>
              <a:gd name="T40" fmla="*/ 138948 w 99"/>
              <a:gd name="T41" fmla="*/ 139016 h 94"/>
              <a:gd name="T42" fmla="*/ 152999 w 99"/>
              <a:gd name="T43" fmla="*/ 123569 h 94"/>
              <a:gd name="T44" fmla="*/ 154560 w 99"/>
              <a:gd name="T45" fmla="*/ 106579 h 94"/>
              <a:gd name="T46" fmla="*/ 154560 w 99"/>
              <a:gd name="T47" fmla="*/ 105034 h 94"/>
              <a:gd name="T48" fmla="*/ 28102 w 99"/>
              <a:gd name="T49" fmla="*/ 128203 h 94"/>
              <a:gd name="T50" fmla="*/ 15612 w 99"/>
              <a:gd name="T51" fmla="*/ 111212 h 94"/>
              <a:gd name="T52" fmla="*/ 21857 w 99"/>
              <a:gd name="T53" fmla="*/ 97311 h 94"/>
              <a:gd name="T54" fmla="*/ 35908 w 99"/>
              <a:gd name="T55" fmla="*/ 91132 h 94"/>
              <a:gd name="T56" fmla="*/ 53081 w 99"/>
              <a:gd name="T57" fmla="*/ 103489 h 94"/>
              <a:gd name="T58" fmla="*/ 53081 w 99"/>
              <a:gd name="T59" fmla="*/ 118936 h 94"/>
              <a:gd name="T60" fmla="*/ 35908 w 99"/>
              <a:gd name="T61" fmla="*/ 129748 h 94"/>
              <a:gd name="T62" fmla="*/ 54642 w 99"/>
              <a:gd name="T63" fmla="*/ 81865 h 94"/>
              <a:gd name="T64" fmla="*/ 35908 w 99"/>
              <a:gd name="T65" fmla="*/ 77231 h 94"/>
              <a:gd name="T66" fmla="*/ 43714 w 99"/>
              <a:gd name="T67" fmla="*/ 20080 h 94"/>
              <a:gd name="T68" fmla="*/ 48398 w 99"/>
              <a:gd name="T69" fmla="*/ 15446 h 94"/>
              <a:gd name="T70" fmla="*/ 54642 w 99"/>
              <a:gd name="T71" fmla="*/ 30892 h 94"/>
              <a:gd name="T72" fmla="*/ 70255 w 99"/>
              <a:gd name="T73" fmla="*/ 61785 h 94"/>
              <a:gd name="T74" fmla="*/ 85867 w 99"/>
              <a:gd name="T75" fmla="*/ 61785 h 94"/>
              <a:gd name="T76" fmla="*/ 101479 w 99"/>
              <a:gd name="T77" fmla="*/ 21625 h 94"/>
              <a:gd name="T78" fmla="*/ 106162 w 99"/>
              <a:gd name="T79" fmla="*/ 15446 h 94"/>
              <a:gd name="T80" fmla="*/ 112407 w 99"/>
              <a:gd name="T81" fmla="*/ 20080 h 94"/>
              <a:gd name="T82" fmla="*/ 120213 w 99"/>
              <a:gd name="T83" fmla="*/ 77231 h 94"/>
              <a:gd name="T84" fmla="*/ 101479 w 99"/>
              <a:gd name="T85" fmla="*/ 81865 h 94"/>
              <a:gd name="T86" fmla="*/ 120213 w 99"/>
              <a:gd name="T87" fmla="*/ 129748 h 94"/>
              <a:gd name="T88" fmla="*/ 106162 w 99"/>
              <a:gd name="T89" fmla="*/ 123569 h 94"/>
              <a:gd name="T90" fmla="*/ 101479 w 99"/>
              <a:gd name="T91" fmla="*/ 111212 h 94"/>
              <a:gd name="T92" fmla="*/ 112407 w 99"/>
              <a:gd name="T93" fmla="*/ 94222 h 94"/>
              <a:gd name="T94" fmla="*/ 128019 w 99"/>
              <a:gd name="T95" fmla="*/ 94222 h 94"/>
              <a:gd name="T96" fmla="*/ 138948 w 99"/>
              <a:gd name="T97" fmla="*/ 111212 h 94"/>
              <a:gd name="T98" fmla="*/ 132703 w 99"/>
              <a:gd name="T99" fmla="*/ 123569 h 94"/>
              <a:gd name="T100" fmla="*/ 120213 w 99"/>
              <a:gd name="T101" fmla="*/ 129748 h 9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99" h="94">
                <a:moveTo>
                  <a:pt x="99" y="68"/>
                </a:moveTo>
                <a:lnTo>
                  <a:pt x="81" y="10"/>
                </a:lnTo>
                <a:lnTo>
                  <a:pt x="79" y="6"/>
                </a:lnTo>
                <a:lnTo>
                  <a:pt x="76" y="3"/>
                </a:lnTo>
                <a:lnTo>
                  <a:pt x="72" y="2"/>
                </a:lnTo>
                <a:lnTo>
                  <a:pt x="68" y="0"/>
                </a:lnTo>
                <a:lnTo>
                  <a:pt x="63" y="2"/>
                </a:lnTo>
                <a:lnTo>
                  <a:pt x="58" y="4"/>
                </a:lnTo>
                <a:lnTo>
                  <a:pt x="56" y="9"/>
                </a:lnTo>
                <a:lnTo>
                  <a:pt x="55" y="14"/>
                </a:lnTo>
                <a:lnTo>
                  <a:pt x="55" y="20"/>
                </a:lnTo>
                <a:lnTo>
                  <a:pt x="45" y="20"/>
                </a:lnTo>
                <a:lnTo>
                  <a:pt x="45" y="14"/>
                </a:lnTo>
                <a:lnTo>
                  <a:pt x="44" y="9"/>
                </a:lnTo>
                <a:lnTo>
                  <a:pt x="41" y="4"/>
                </a:lnTo>
                <a:lnTo>
                  <a:pt x="36" y="2"/>
                </a:lnTo>
                <a:lnTo>
                  <a:pt x="31" y="0"/>
                </a:lnTo>
                <a:lnTo>
                  <a:pt x="28" y="2"/>
                </a:lnTo>
                <a:lnTo>
                  <a:pt x="24" y="3"/>
                </a:lnTo>
                <a:lnTo>
                  <a:pt x="20" y="6"/>
                </a:lnTo>
                <a:lnTo>
                  <a:pt x="19" y="10"/>
                </a:lnTo>
                <a:lnTo>
                  <a:pt x="0" y="68"/>
                </a:lnTo>
                <a:lnTo>
                  <a:pt x="0" y="69"/>
                </a:lnTo>
                <a:lnTo>
                  <a:pt x="0" y="72"/>
                </a:lnTo>
                <a:lnTo>
                  <a:pt x="0" y="77"/>
                </a:lnTo>
                <a:lnTo>
                  <a:pt x="2" y="80"/>
                </a:lnTo>
                <a:lnTo>
                  <a:pt x="4" y="84"/>
                </a:lnTo>
                <a:lnTo>
                  <a:pt x="7" y="88"/>
                </a:lnTo>
                <a:lnTo>
                  <a:pt x="10" y="90"/>
                </a:lnTo>
                <a:lnTo>
                  <a:pt x="14" y="93"/>
                </a:lnTo>
                <a:lnTo>
                  <a:pt x="18" y="94"/>
                </a:lnTo>
                <a:lnTo>
                  <a:pt x="23" y="94"/>
                </a:lnTo>
                <a:lnTo>
                  <a:pt x="28" y="94"/>
                </a:lnTo>
                <a:lnTo>
                  <a:pt x="31" y="93"/>
                </a:lnTo>
                <a:lnTo>
                  <a:pt x="35" y="90"/>
                </a:lnTo>
                <a:lnTo>
                  <a:pt x="39" y="88"/>
                </a:lnTo>
                <a:lnTo>
                  <a:pt x="41" y="84"/>
                </a:lnTo>
                <a:lnTo>
                  <a:pt x="44" y="80"/>
                </a:lnTo>
                <a:lnTo>
                  <a:pt x="45" y="77"/>
                </a:lnTo>
                <a:lnTo>
                  <a:pt x="45" y="72"/>
                </a:lnTo>
                <a:lnTo>
                  <a:pt x="45" y="50"/>
                </a:lnTo>
                <a:lnTo>
                  <a:pt x="55" y="50"/>
                </a:lnTo>
                <a:lnTo>
                  <a:pt x="55" y="72"/>
                </a:lnTo>
                <a:lnTo>
                  <a:pt x="55" y="77"/>
                </a:lnTo>
                <a:lnTo>
                  <a:pt x="56" y="80"/>
                </a:lnTo>
                <a:lnTo>
                  <a:pt x="58" y="84"/>
                </a:lnTo>
                <a:lnTo>
                  <a:pt x="61" y="88"/>
                </a:lnTo>
                <a:lnTo>
                  <a:pt x="65" y="90"/>
                </a:lnTo>
                <a:lnTo>
                  <a:pt x="68" y="93"/>
                </a:lnTo>
                <a:lnTo>
                  <a:pt x="72" y="94"/>
                </a:lnTo>
                <a:lnTo>
                  <a:pt x="77" y="94"/>
                </a:lnTo>
                <a:lnTo>
                  <a:pt x="82" y="94"/>
                </a:lnTo>
                <a:lnTo>
                  <a:pt x="85" y="93"/>
                </a:lnTo>
                <a:lnTo>
                  <a:pt x="89" y="90"/>
                </a:lnTo>
                <a:lnTo>
                  <a:pt x="93" y="88"/>
                </a:lnTo>
                <a:lnTo>
                  <a:pt x="95" y="84"/>
                </a:lnTo>
                <a:lnTo>
                  <a:pt x="98" y="80"/>
                </a:lnTo>
                <a:lnTo>
                  <a:pt x="99" y="77"/>
                </a:lnTo>
                <a:lnTo>
                  <a:pt x="99" y="72"/>
                </a:lnTo>
                <a:lnTo>
                  <a:pt x="99" y="69"/>
                </a:lnTo>
                <a:lnTo>
                  <a:pt x="99" y="68"/>
                </a:lnTo>
                <a:close/>
                <a:moveTo>
                  <a:pt x="23" y="84"/>
                </a:moveTo>
                <a:lnTo>
                  <a:pt x="23" y="84"/>
                </a:lnTo>
                <a:lnTo>
                  <a:pt x="18" y="83"/>
                </a:lnTo>
                <a:lnTo>
                  <a:pt x="14" y="80"/>
                </a:lnTo>
                <a:lnTo>
                  <a:pt x="12" y="77"/>
                </a:lnTo>
                <a:lnTo>
                  <a:pt x="10" y="72"/>
                </a:lnTo>
                <a:lnTo>
                  <a:pt x="12" y="67"/>
                </a:lnTo>
                <a:lnTo>
                  <a:pt x="14" y="63"/>
                </a:lnTo>
                <a:lnTo>
                  <a:pt x="18" y="61"/>
                </a:lnTo>
                <a:lnTo>
                  <a:pt x="23" y="59"/>
                </a:lnTo>
                <a:lnTo>
                  <a:pt x="28" y="61"/>
                </a:lnTo>
                <a:lnTo>
                  <a:pt x="31" y="63"/>
                </a:lnTo>
                <a:lnTo>
                  <a:pt x="34" y="67"/>
                </a:lnTo>
                <a:lnTo>
                  <a:pt x="35" y="72"/>
                </a:lnTo>
                <a:lnTo>
                  <a:pt x="34" y="77"/>
                </a:lnTo>
                <a:lnTo>
                  <a:pt x="31" y="80"/>
                </a:lnTo>
                <a:lnTo>
                  <a:pt x="28" y="83"/>
                </a:lnTo>
                <a:lnTo>
                  <a:pt x="23" y="84"/>
                </a:lnTo>
                <a:close/>
                <a:moveTo>
                  <a:pt x="35" y="53"/>
                </a:moveTo>
                <a:lnTo>
                  <a:pt x="35" y="53"/>
                </a:lnTo>
                <a:lnTo>
                  <a:pt x="29" y="51"/>
                </a:lnTo>
                <a:lnTo>
                  <a:pt x="23" y="50"/>
                </a:lnTo>
                <a:lnTo>
                  <a:pt x="16" y="51"/>
                </a:lnTo>
                <a:lnTo>
                  <a:pt x="28" y="13"/>
                </a:lnTo>
                <a:lnTo>
                  <a:pt x="29" y="11"/>
                </a:lnTo>
                <a:lnTo>
                  <a:pt x="31" y="10"/>
                </a:lnTo>
                <a:lnTo>
                  <a:pt x="34" y="11"/>
                </a:lnTo>
                <a:lnTo>
                  <a:pt x="35" y="14"/>
                </a:lnTo>
                <a:lnTo>
                  <a:pt x="35" y="20"/>
                </a:lnTo>
                <a:lnTo>
                  <a:pt x="35" y="50"/>
                </a:lnTo>
                <a:lnTo>
                  <a:pt x="35" y="53"/>
                </a:lnTo>
                <a:close/>
                <a:moveTo>
                  <a:pt x="45" y="40"/>
                </a:moveTo>
                <a:lnTo>
                  <a:pt x="45" y="30"/>
                </a:lnTo>
                <a:lnTo>
                  <a:pt x="55" y="30"/>
                </a:lnTo>
                <a:lnTo>
                  <a:pt x="55" y="40"/>
                </a:lnTo>
                <a:lnTo>
                  <a:pt x="45" y="40"/>
                </a:lnTo>
                <a:close/>
                <a:moveTo>
                  <a:pt x="65" y="20"/>
                </a:moveTo>
                <a:lnTo>
                  <a:pt x="65" y="14"/>
                </a:lnTo>
                <a:lnTo>
                  <a:pt x="66" y="11"/>
                </a:lnTo>
                <a:lnTo>
                  <a:pt x="68" y="10"/>
                </a:lnTo>
                <a:lnTo>
                  <a:pt x="71" y="11"/>
                </a:lnTo>
                <a:lnTo>
                  <a:pt x="72" y="13"/>
                </a:lnTo>
                <a:lnTo>
                  <a:pt x="83" y="51"/>
                </a:lnTo>
                <a:lnTo>
                  <a:pt x="77" y="50"/>
                </a:lnTo>
                <a:lnTo>
                  <a:pt x="71" y="51"/>
                </a:lnTo>
                <a:lnTo>
                  <a:pt x="65" y="53"/>
                </a:lnTo>
                <a:lnTo>
                  <a:pt x="65" y="50"/>
                </a:lnTo>
                <a:lnTo>
                  <a:pt x="65" y="20"/>
                </a:lnTo>
                <a:close/>
                <a:moveTo>
                  <a:pt x="77" y="84"/>
                </a:moveTo>
                <a:lnTo>
                  <a:pt x="77" y="84"/>
                </a:lnTo>
                <a:lnTo>
                  <a:pt x="72" y="83"/>
                </a:lnTo>
                <a:lnTo>
                  <a:pt x="68" y="80"/>
                </a:lnTo>
                <a:lnTo>
                  <a:pt x="66" y="77"/>
                </a:lnTo>
                <a:lnTo>
                  <a:pt x="65" y="72"/>
                </a:lnTo>
                <a:lnTo>
                  <a:pt x="66" y="67"/>
                </a:lnTo>
                <a:lnTo>
                  <a:pt x="68" y="63"/>
                </a:lnTo>
                <a:lnTo>
                  <a:pt x="72" y="61"/>
                </a:lnTo>
                <a:lnTo>
                  <a:pt x="77" y="59"/>
                </a:lnTo>
                <a:lnTo>
                  <a:pt x="82" y="61"/>
                </a:lnTo>
                <a:lnTo>
                  <a:pt x="85" y="63"/>
                </a:lnTo>
                <a:lnTo>
                  <a:pt x="88" y="67"/>
                </a:lnTo>
                <a:lnTo>
                  <a:pt x="89" y="72"/>
                </a:lnTo>
                <a:lnTo>
                  <a:pt x="88" y="77"/>
                </a:lnTo>
                <a:lnTo>
                  <a:pt x="85" y="80"/>
                </a:lnTo>
                <a:lnTo>
                  <a:pt x="82" y="83"/>
                </a:lnTo>
                <a:lnTo>
                  <a:pt x="77" y="84"/>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399" name="Freeform 1164">
            <a:extLst>
              <a:ext uri="{FF2B5EF4-FFF2-40B4-BE49-F238E27FC236}">
                <a16:creationId xmlns:a16="http://schemas.microsoft.com/office/drawing/2014/main" id="{44AD6F31-50FE-417C-AA2D-A73AFCDA32B5}"/>
              </a:ext>
            </a:extLst>
          </p:cNvPr>
          <p:cNvSpPr>
            <a:spLocks noEditPoints="1"/>
          </p:cNvSpPr>
          <p:nvPr/>
        </p:nvSpPr>
        <p:spPr bwMode="auto">
          <a:xfrm>
            <a:off x="2770718" y="656167"/>
            <a:ext cx="194733" cy="201084"/>
          </a:xfrm>
          <a:custGeom>
            <a:avLst/>
            <a:gdLst>
              <a:gd name="T0" fmla="*/ 145194 w 94"/>
              <a:gd name="T1" fmla="*/ 78882 h 95"/>
              <a:gd name="T2" fmla="*/ 67963 w 94"/>
              <a:gd name="T3" fmla="*/ 0 h 95"/>
              <a:gd name="T4" fmla="*/ 58695 w 94"/>
              <a:gd name="T5" fmla="*/ 12621 h 95"/>
              <a:gd name="T6" fmla="*/ 67963 w 94"/>
              <a:gd name="T7" fmla="*/ 23664 h 95"/>
              <a:gd name="T8" fmla="*/ 67963 w 94"/>
              <a:gd name="T9" fmla="*/ 23664 h 95"/>
              <a:gd name="T10" fmla="*/ 32437 w 94"/>
              <a:gd name="T11" fmla="*/ 63105 h 95"/>
              <a:gd name="T12" fmla="*/ 32437 w 94"/>
              <a:gd name="T13" fmla="*/ 63105 h 95"/>
              <a:gd name="T14" fmla="*/ 21625 w 94"/>
              <a:gd name="T15" fmla="*/ 50484 h 95"/>
              <a:gd name="T16" fmla="*/ 9268 w 94"/>
              <a:gd name="T17" fmla="*/ 63105 h 95"/>
              <a:gd name="T18" fmla="*/ 41705 w 94"/>
              <a:gd name="T19" fmla="*/ 94658 h 95"/>
              <a:gd name="T20" fmla="*/ 0 w 94"/>
              <a:gd name="T21" fmla="*/ 138832 h 95"/>
              <a:gd name="T22" fmla="*/ 9268 w 94"/>
              <a:gd name="T23" fmla="*/ 149875 h 95"/>
              <a:gd name="T24" fmla="*/ 52517 w 94"/>
              <a:gd name="T25" fmla="*/ 105701 h 95"/>
              <a:gd name="T26" fmla="*/ 84954 w 94"/>
              <a:gd name="T27" fmla="*/ 138832 h 95"/>
              <a:gd name="T28" fmla="*/ 97311 w 94"/>
              <a:gd name="T29" fmla="*/ 127788 h 95"/>
              <a:gd name="T30" fmla="*/ 84954 w 94"/>
              <a:gd name="T31" fmla="*/ 116745 h 95"/>
              <a:gd name="T32" fmla="*/ 84954 w 94"/>
              <a:gd name="T33" fmla="*/ 116745 h 95"/>
              <a:gd name="T34" fmla="*/ 123569 w 94"/>
              <a:gd name="T35" fmla="*/ 78882 h 95"/>
              <a:gd name="T36" fmla="*/ 123569 w 94"/>
              <a:gd name="T37" fmla="*/ 78882 h 95"/>
              <a:gd name="T38" fmla="*/ 132837 w 94"/>
              <a:gd name="T39" fmla="*/ 89925 h 95"/>
              <a:gd name="T40" fmla="*/ 145194 w 94"/>
              <a:gd name="T41" fmla="*/ 78882 h 95"/>
              <a:gd name="T42" fmla="*/ 74142 w 94"/>
              <a:gd name="T43" fmla="*/ 105701 h 95"/>
              <a:gd name="T44" fmla="*/ 74142 w 94"/>
              <a:gd name="T45" fmla="*/ 105701 h 95"/>
              <a:gd name="T46" fmla="*/ 41705 w 94"/>
              <a:gd name="T47" fmla="*/ 72571 h 95"/>
              <a:gd name="T48" fmla="*/ 80320 w 94"/>
              <a:gd name="T49" fmla="*/ 33130 h 95"/>
              <a:gd name="T50" fmla="*/ 112757 w 94"/>
              <a:gd name="T51" fmla="*/ 66261 h 95"/>
              <a:gd name="T52" fmla="*/ 74142 w 94"/>
              <a:gd name="T53" fmla="*/ 105701 h 9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94" h="95">
                <a:moveTo>
                  <a:pt x="94" y="50"/>
                </a:moveTo>
                <a:lnTo>
                  <a:pt x="44" y="0"/>
                </a:lnTo>
                <a:lnTo>
                  <a:pt x="38" y="8"/>
                </a:lnTo>
                <a:lnTo>
                  <a:pt x="44" y="15"/>
                </a:lnTo>
                <a:lnTo>
                  <a:pt x="21" y="40"/>
                </a:lnTo>
                <a:lnTo>
                  <a:pt x="14" y="32"/>
                </a:lnTo>
                <a:lnTo>
                  <a:pt x="6" y="40"/>
                </a:lnTo>
                <a:lnTo>
                  <a:pt x="27" y="60"/>
                </a:lnTo>
                <a:lnTo>
                  <a:pt x="0" y="88"/>
                </a:lnTo>
                <a:lnTo>
                  <a:pt x="6" y="95"/>
                </a:lnTo>
                <a:lnTo>
                  <a:pt x="34" y="67"/>
                </a:lnTo>
                <a:lnTo>
                  <a:pt x="55" y="88"/>
                </a:lnTo>
                <a:lnTo>
                  <a:pt x="63" y="81"/>
                </a:lnTo>
                <a:lnTo>
                  <a:pt x="55" y="74"/>
                </a:lnTo>
                <a:lnTo>
                  <a:pt x="80" y="50"/>
                </a:lnTo>
                <a:lnTo>
                  <a:pt x="86" y="57"/>
                </a:lnTo>
                <a:lnTo>
                  <a:pt x="94" y="50"/>
                </a:lnTo>
                <a:close/>
                <a:moveTo>
                  <a:pt x="48" y="67"/>
                </a:moveTo>
                <a:lnTo>
                  <a:pt x="48" y="67"/>
                </a:lnTo>
                <a:lnTo>
                  <a:pt x="27" y="46"/>
                </a:lnTo>
                <a:lnTo>
                  <a:pt x="52" y="21"/>
                </a:lnTo>
                <a:lnTo>
                  <a:pt x="73" y="42"/>
                </a:lnTo>
                <a:lnTo>
                  <a:pt x="48" y="67"/>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400" name="Freeform 1165">
            <a:extLst>
              <a:ext uri="{FF2B5EF4-FFF2-40B4-BE49-F238E27FC236}">
                <a16:creationId xmlns:a16="http://schemas.microsoft.com/office/drawing/2014/main" id="{9586943A-CA61-40C7-BCB7-9960BA2DC449}"/>
              </a:ext>
            </a:extLst>
          </p:cNvPr>
          <p:cNvSpPr>
            <a:spLocks noEditPoints="1"/>
          </p:cNvSpPr>
          <p:nvPr/>
        </p:nvSpPr>
        <p:spPr bwMode="auto">
          <a:xfrm>
            <a:off x="4732867" y="656168"/>
            <a:ext cx="205317" cy="207433"/>
          </a:xfrm>
          <a:custGeom>
            <a:avLst/>
            <a:gdLst>
              <a:gd name="T0" fmla="*/ 145193 w 99"/>
              <a:gd name="T1" fmla="*/ 10928 h 99"/>
              <a:gd name="T2" fmla="*/ 135825 w 99"/>
              <a:gd name="T3" fmla="*/ 3122 h 99"/>
              <a:gd name="T4" fmla="*/ 123336 w 99"/>
              <a:gd name="T5" fmla="*/ 0 h 99"/>
              <a:gd name="T6" fmla="*/ 117091 w 99"/>
              <a:gd name="T7" fmla="*/ 0 h 99"/>
              <a:gd name="T8" fmla="*/ 106162 w 99"/>
              <a:gd name="T9" fmla="*/ 6245 h 99"/>
              <a:gd name="T10" fmla="*/ 14051 w 99"/>
              <a:gd name="T11" fmla="*/ 96795 h 99"/>
              <a:gd name="T12" fmla="*/ 12490 w 99"/>
              <a:gd name="T13" fmla="*/ 99918 h 99"/>
              <a:gd name="T14" fmla="*/ 0 w 99"/>
              <a:gd name="T15" fmla="*/ 145193 h 99"/>
              <a:gd name="T16" fmla="*/ 1561 w 99"/>
              <a:gd name="T17" fmla="*/ 152999 h 99"/>
              <a:gd name="T18" fmla="*/ 6245 w 99"/>
              <a:gd name="T19" fmla="*/ 154560 h 99"/>
              <a:gd name="T20" fmla="*/ 54642 w 99"/>
              <a:gd name="T21" fmla="*/ 143632 h 99"/>
              <a:gd name="T22" fmla="*/ 57765 w 99"/>
              <a:gd name="T23" fmla="*/ 140509 h 99"/>
              <a:gd name="T24" fmla="*/ 145193 w 99"/>
              <a:gd name="T25" fmla="*/ 53081 h 99"/>
              <a:gd name="T26" fmla="*/ 152999 w 99"/>
              <a:gd name="T27" fmla="*/ 43714 h 99"/>
              <a:gd name="T28" fmla="*/ 154560 w 99"/>
              <a:gd name="T29" fmla="*/ 31224 h 99"/>
              <a:gd name="T30" fmla="*/ 154560 w 99"/>
              <a:gd name="T31" fmla="*/ 24979 h 99"/>
              <a:gd name="T32" fmla="*/ 148315 w 99"/>
              <a:gd name="T33" fmla="*/ 14051 h 99"/>
              <a:gd name="T34" fmla="*/ 145193 w 99"/>
              <a:gd name="T35" fmla="*/ 10928 h 99"/>
              <a:gd name="T36" fmla="*/ 112407 w 99"/>
              <a:gd name="T37" fmla="*/ 53081 h 99"/>
              <a:gd name="T38" fmla="*/ 56204 w 99"/>
              <a:gd name="T39" fmla="*/ 120213 h 99"/>
              <a:gd name="T40" fmla="*/ 45275 w 99"/>
              <a:gd name="T41" fmla="*/ 99918 h 99"/>
              <a:gd name="T42" fmla="*/ 96795 w 99"/>
              <a:gd name="T43" fmla="*/ 37469 h 99"/>
              <a:gd name="T44" fmla="*/ 45275 w 99"/>
              <a:gd name="T45" fmla="*/ 99918 h 99"/>
              <a:gd name="T46" fmla="*/ 40592 w 99"/>
              <a:gd name="T47" fmla="*/ 113968 h 99"/>
              <a:gd name="T48" fmla="*/ 17173 w 99"/>
              <a:gd name="T49" fmla="*/ 137387 h 99"/>
              <a:gd name="T50" fmla="*/ 106162 w 99"/>
              <a:gd name="T51" fmla="*/ 24979 h 99"/>
              <a:gd name="T52" fmla="*/ 112407 w 99"/>
              <a:gd name="T53" fmla="*/ 20296 h 99"/>
              <a:gd name="T54" fmla="*/ 123336 w 99"/>
              <a:gd name="T55" fmla="*/ 15612 h 99"/>
              <a:gd name="T56" fmla="*/ 135825 w 99"/>
              <a:gd name="T57" fmla="*/ 20296 h 99"/>
              <a:gd name="T58" fmla="*/ 135825 w 99"/>
              <a:gd name="T59" fmla="*/ 20296 h 99"/>
              <a:gd name="T60" fmla="*/ 138948 w 99"/>
              <a:gd name="T61" fmla="*/ 31224 h 99"/>
              <a:gd name="T62" fmla="*/ 135825 w 99"/>
              <a:gd name="T63" fmla="*/ 43714 h 99"/>
              <a:gd name="T64" fmla="*/ 106162 w 99"/>
              <a:gd name="T65" fmla="*/ 24979 h 9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99" h="99">
                <a:moveTo>
                  <a:pt x="93" y="7"/>
                </a:moveTo>
                <a:lnTo>
                  <a:pt x="93" y="7"/>
                </a:lnTo>
                <a:lnTo>
                  <a:pt x="90" y="4"/>
                </a:lnTo>
                <a:lnTo>
                  <a:pt x="87" y="2"/>
                </a:lnTo>
                <a:lnTo>
                  <a:pt x="83" y="0"/>
                </a:lnTo>
                <a:lnTo>
                  <a:pt x="79" y="0"/>
                </a:lnTo>
                <a:lnTo>
                  <a:pt x="75" y="0"/>
                </a:lnTo>
                <a:lnTo>
                  <a:pt x="72" y="2"/>
                </a:lnTo>
                <a:lnTo>
                  <a:pt x="68" y="4"/>
                </a:lnTo>
                <a:lnTo>
                  <a:pt x="66" y="7"/>
                </a:lnTo>
                <a:lnTo>
                  <a:pt x="9" y="62"/>
                </a:lnTo>
                <a:lnTo>
                  <a:pt x="8" y="64"/>
                </a:lnTo>
                <a:lnTo>
                  <a:pt x="0" y="93"/>
                </a:lnTo>
                <a:lnTo>
                  <a:pt x="0" y="95"/>
                </a:lnTo>
                <a:lnTo>
                  <a:pt x="1" y="98"/>
                </a:lnTo>
                <a:lnTo>
                  <a:pt x="4" y="99"/>
                </a:lnTo>
                <a:lnTo>
                  <a:pt x="6" y="99"/>
                </a:lnTo>
                <a:lnTo>
                  <a:pt x="35" y="92"/>
                </a:lnTo>
                <a:lnTo>
                  <a:pt x="37" y="90"/>
                </a:lnTo>
                <a:lnTo>
                  <a:pt x="93" y="34"/>
                </a:lnTo>
                <a:lnTo>
                  <a:pt x="95" y="31"/>
                </a:lnTo>
                <a:lnTo>
                  <a:pt x="98" y="28"/>
                </a:lnTo>
                <a:lnTo>
                  <a:pt x="99" y="24"/>
                </a:lnTo>
                <a:lnTo>
                  <a:pt x="99" y="20"/>
                </a:lnTo>
                <a:lnTo>
                  <a:pt x="99" y="16"/>
                </a:lnTo>
                <a:lnTo>
                  <a:pt x="98" y="13"/>
                </a:lnTo>
                <a:lnTo>
                  <a:pt x="95" y="9"/>
                </a:lnTo>
                <a:lnTo>
                  <a:pt x="93" y="7"/>
                </a:lnTo>
                <a:close/>
                <a:moveTo>
                  <a:pt x="35" y="71"/>
                </a:moveTo>
                <a:lnTo>
                  <a:pt x="72" y="34"/>
                </a:lnTo>
                <a:lnTo>
                  <a:pt x="75" y="37"/>
                </a:lnTo>
                <a:lnTo>
                  <a:pt x="36" y="77"/>
                </a:lnTo>
                <a:lnTo>
                  <a:pt x="35" y="71"/>
                </a:lnTo>
                <a:close/>
                <a:moveTo>
                  <a:pt x="29" y="64"/>
                </a:moveTo>
                <a:lnTo>
                  <a:pt x="22" y="63"/>
                </a:lnTo>
                <a:lnTo>
                  <a:pt x="62" y="24"/>
                </a:lnTo>
                <a:lnTo>
                  <a:pt x="66" y="28"/>
                </a:lnTo>
                <a:lnTo>
                  <a:pt x="29" y="64"/>
                </a:lnTo>
                <a:close/>
                <a:moveTo>
                  <a:pt x="16" y="72"/>
                </a:moveTo>
                <a:lnTo>
                  <a:pt x="26" y="73"/>
                </a:lnTo>
                <a:lnTo>
                  <a:pt x="27" y="83"/>
                </a:lnTo>
                <a:lnTo>
                  <a:pt x="11" y="88"/>
                </a:lnTo>
                <a:lnTo>
                  <a:pt x="16" y="72"/>
                </a:lnTo>
                <a:close/>
                <a:moveTo>
                  <a:pt x="68" y="16"/>
                </a:moveTo>
                <a:lnTo>
                  <a:pt x="72" y="13"/>
                </a:lnTo>
                <a:lnTo>
                  <a:pt x="75" y="11"/>
                </a:lnTo>
                <a:lnTo>
                  <a:pt x="79" y="10"/>
                </a:lnTo>
                <a:lnTo>
                  <a:pt x="83" y="11"/>
                </a:lnTo>
                <a:lnTo>
                  <a:pt x="87" y="13"/>
                </a:lnTo>
                <a:lnTo>
                  <a:pt x="88" y="16"/>
                </a:lnTo>
                <a:lnTo>
                  <a:pt x="89" y="20"/>
                </a:lnTo>
                <a:lnTo>
                  <a:pt x="88" y="24"/>
                </a:lnTo>
                <a:lnTo>
                  <a:pt x="87" y="28"/>
                </a:lnTo>
                <a:lnTo>
                  <a:pt x="83" y="31"/>
                </a:lnTo>
                <a:lnTo>
                  <a:pt x="68" y="16"/>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401" name="Freeform 1166">
            <a:extLst>
              <a:ext uri="{FF2B5EF4-FFF2-40B4-BE49-F238E27FC236}">
                <a16:creationId xmlns:a16="http://schemas.microsoft.com/office/drawing/2014/main" id="{FEBA94FF-81AE-4521-96A0-4F3AD0FA733C}"/>
              </a:ext>
            </a:extLst>
          </p:cNvPr>
          <p:cNvSpPr>
            <a:spLocks/>
          </p:cNvSpPr>
          <p:nvPr/>
        </p:nvSpPr>
        <p:spPr bwMode="auto">
          <a:xfrm>
            <a:off x="797985" y="1162052"/>
            <a:ext cx="179916" cy="182033"/>
          </a:xfrm>
          <a:custGeom>
            <a:avLst/>
            <a:gdLst>
              <a:gd name="T0" fmla="*/ 135825 w 86"/>
              <a:gd name="T1" fmla="*/ 12490 h 87"/>
              <a:gd name="T2" fmla="*/ 124769 w 86"/>
              <a:gd name="T3" fmla="*/ 0 h 87"/>
              <a:gd name="T4" fmla="*/ 67913 w 86"/>
              <a:gd name="T5" fmla="*/ 56203 h 87"/>
              <a:gd name="T6" fmla="*/ 11056 w 86"/>
              <a:gd name="T7" fmla="*/ 0 h 87"/>
              <a:gd name="T8" fmla="*/ 0 w 86"/>
              <a:gd name="T9" fmla="*/ 12490 h 87"/>
              <a:gd name="T10" fmla="*/ 56857 w 86"/>
              <a:gd name="T11" fmla="*/ 67132 h 87"/>
              <a:gd name="T12" fmla="*/ 0 w 86"/>
              <a:gd name="T13" fmla="*/ 123335 h 87"/>
              <a:gd name="T14" fmla="*/ 11056 w 86"/>
              <a:gd name="T15" fmla="*/ 135825 h 87"/>
              <a:gd name="T16" fmla="*/ 67913 w 86"/>
              <a:gd name="T17" fmla="*/ 79622 h 87"/>
              <a:gd name="T18" fmla="*/ 124769 w 86"/>
              <a:gd name="T19" fmla="*/ 135825 h 87"/>
              <a:gd name="T20" fmla="*/ 135825 w 86"/>
              <a:gd name="T21" fmla="*/ 123335 h 87"/>
              <a:gd name="T22" fmla="*/ 80547 w 86"/>
              <a:gd name="T23" fmla="*/ 67132 h 87"/>
              <a:gd name="T24" fmla="*/ 135825 w 86"/>
              <a:gd name="T25" fmla="*/ 12490 h 8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6" h="87">
                <a:moveTo>
                  <a:pt x="86" y="8"/>
                </a:moveTo>
                <a:lnTo>
                  <a:pt x="79" y="0"/>
                </a:lnTo>
                <a:lnTo>
                  <a:pt x="43" y="36"/>
                </a:lnTo>
                <a:lnTo>
                  <a:pt x="7" y="0"/>
                </a:lnTo>
                <a:lnTo>
                  <a:pt x="0" y="8"/>
                </a:lnTo>
                <a:lnTo>
                  <a:pt x="36" y="43"/>
                </a:lnTo>
                <a:lnTo>
                  <a:pt x="0" y="79"/>
                </a:lnTo>
                <a:lnTo>
                  <a:pt x="7" y="87"/>
                </a:lnTo>
                <a:lnTo>
                  <a:pt x="43" y="51"/>
                </a:lnTo>
                <a:lnTo>
                  <a:pt x="79" y="87"/>
                </a:lnTo>
                <a:lnTo>
                  <a:pt x="86" y="79"/>
                </a:lnTo>
                <a:lnTo>
                  <a:pt x="51" y="43"/>
                </a:lnTo>
                <a:lnTo>
                  <a:pt x="86" y="8"/>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402" name="Freeform 1167">
            <a:extLst>
              <a:ext uri="{FF2B5EF4-FFF2-40B4-BE49-F238E27FC236}">
                <a16:creationId xmlns:a16="http://schemas.microsoft.com/office/drawing/2014/main" id="{B52C5CE7-EC0D-4317-BD66-F12147867A29}"/>
              </a:ext>
            </a:extLst>
          </p:cNvPr>
          <p:cNvSpPr>
            <a:spLocks/>
          </p:cNvSpPr>
          <p:nvPr/>
        </p:nvSpPr>
        <p:spPr bwMode="auto">
          <a:xfrm>
            <a:off x="5226051" y="700618"/>
            <a:ext cx="179916" cy="162983"/>
          </a:xfrm>
          <a:custGeom>
            <a:avLst/>
            <a:gdLst>
              <a:gd name="T0" fmla="*/ 120564 w 89"/>
              <a:gd name="T1" fmla="*/ 121774 h 79"/>
              <a:gd name="T2" fmla="*/ 15261 w 89"/>
              <a:gd name="T3" fmla="*/ 121774 h 79"/>
              <a:gd name="T4" fmla="*/ 15261 w 89"/>
              <a:gd name="T5" fmla="*/ 121774 h 79"/>
              <a:gd name="T6" fmla="*/ 9157 w 89"/>
              <a:gd name="T7" fmla="*/ 120233 h 79"/>
              <a:gd name="T8" fmla="*/ 3052 w 89"/>
              <a:gd name="T9" fmla="*/ 118691 h 79"/>
              <a:gd name="T10" fmla="*/ 1526 w 89"/>
              <a:gd name="T11" fmla="*/ 112525 h 79"/>
              <a:gd name="T12" fmla="*/ 0 w 89"/>
              <a:gd name="T13" fmla="*/ 106360 h 79"/>
              <a:gd name="T14" fmla="*/ 0 w 89"/>
              <a:gd name="T15" fmla="*/ 15414 h 79"/>
              <a:gd name="T16" fmla="*/ 0 w 89"/>
              <a:gd name="T17" fmla="*/ 15414 h 79"/>
              <a:gd name="T18" fmla="*/ 1526 w 89"/>
              <a:gd name="T19" fmla="*/ 9249 h 79"/>
              <a:gd name="T20" fmla="*/ 3052 w 89"/>
              <a:gd name="T21" fmla="*/ 4624 h 79"/>
              <a:gd name="T22" fmla="*/ 9157 w 89"/>
              <a:gd name="T23" fmla="*/ 1541 h 79"/>
              <a:gd name="T24" fmla="*/ 15261 w 89"/>
              <a:gd name="T25" fmla="*/ 0 h 79"/>
              <a:gd name="T26" fmla="*/ 90041 w 89"/>
              <a:gd name="T27" fmla="*/ 0 h 79"/>
              <a:gd name="T28" fmla="*/ 90041 w 89"/>
              <a:gd name="T29" fmla="*/ 15414 h 79"/>
              <a:gd name="T30" fmla="*/ 15261 w 89"/>
              <a:gd name="T31" fmla="*/ 15414 h 79"/>
              <a:gd name="T32" fmla="*/ 15261 w 89"/>
              <a:gd name="T33" fmla="*/ 106360 h 79"/>
              <a:gd name="T34" fmla="*/ 120564 w 89"/>
              <a:gd name="T35" fmla="*/ 106360 h 79"/>
              <a:gd name="T36" fmla="*/ 120564 w 89"/>
              <a:gd name="T37" fmla="*/ 67823 h 79"/>
              <a:gd name="T38" fmla="*/ 135825 w 89"/>
              <a:gd name="T39" fmla="*/ 67823 h 79"/>
              <a:gd name="T40" fmla="*/ 135825 w 89"/>
              <a:gd name="T41" fmla="*/ 106360 h 79"/>
              <a:gd name="T42" fmla="*/ 135825 w 89"/>
              <a:gd name="T43" fmla="*/ 106360 h 79"/>
              <a:gd name="T44" fmla="*/ 134299 w 89"/>
              <a:gd name="T45" fmla="*/ 112525 h 79"/>
              <a:gd name="T46" fmla="*/ 131247 w 89"/>
              <a:gd name="T47" fmla="*/ 118691 h 79"/>
              <a:gd name="T48" fmla="*/ 126668 w 89"/>
              <a:gd name="T49" fmla="*/ 120233 h 79"/>
              <a:gd name="T50" fmla="*/ 120564 w 89"/>
              <a:gd name="T51" fmla="*/ 121774 h 79"/>
              <a:gd name="T52" fmla="*/ 120564 w 89"/>
              <a:gd name="T53" fmla="*/ 121774 h 7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89" h="79">
                <a:moveTo>
                  <a:pt x="79" y="79"/>
                </a:moveTo>
                <a:lnTo>
                  <a:pt x="10" y="79"/>
                </a:lnTo>
                <a:lnTo>
                  <a:pt x="6" y="78"/>
                </a:lnTo>
                <a:lnTo>
                  <a:pt x="2" y="77"/>
                </a:lnTo>
                <a:lnTo>
                  <a:pt x="1" y="73"/>
                </a:lnTo>
                <a:lnTo>
                  <a:pt x="0" y="69"/>
                </a:lnTo>
                <a:lnTo>
                  <a:pt x="0" y="10"/>
                </a:lnTo>
                <a:lnTo>
                  <a:pt x="1" y="6"/>
                </a:lnTo>
                <a:lnTo>
                  <a:pt x="2" y="3"/>
                </a:lnTo>
                <a:lnTo>
                  <a:pt x="6" y="1"/>
                </a:lnTo>
                <a:lnTo>
                  <a:pt x="10" y="0"/>
                </a:lnTo>
                <a:lnTo>
                  <a:pt x="59" y="0"/>
                </a:lnTo>
                <a:lnTo>
                  <a:pt x="59" y="10"/>
                </a:lnTo>
                <a:lnTo>
                  <a:pt x="10" y="10"/>
                </a:lnTo>
                <a:lnTo>
                  <a:pt x="10" y="69"/>
                </a:lnTo>
                <a:lnTo>
                  <a:pt x="79" y="69"/>
                </a:lnTo>
                <a:lnTo>
                  <a:pt x="79" y="44"/>
                </a:lnTo>
                <a:lnTo>
                  <a:pt x="89" y="44"/>
                </a:lnTo>
                <a:lnTo>
                  <a:pt x="89" y="69"/>
                </a:lnTo>
                <a:lnTo>
                  <a:pt x="88" y="73"/>
                </a:lnTo>
                <a:lnTo>
                  <a:pt x="86" y="77"/>
                </a:lnTo>
                <a:lnTo>
                  <a:pt x="83" y="78"/>
                </a:lnTo>
                <a:lnTo>
                  <a:pt x="79" y="7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403" name="Freeform 1168">
            <a:extLst>
              <a:ext uri="{FF2B5EF4-FFF2-40B4-BE49-F238E27FC236}">
                <a16:creationId xmlns:a16="http://schemas.microsoft.com/office/drawing/2014/main" id="{9ADC3116-DA80-4532-8844-42B361631633}"/>
              </a:ext>
            </a:extLst>
          </p:cNvPr>
          <p:cNvSpPr>
            <a:spLocks/>
          </p:cNvSpPr>
          <p:nvPr/>
        </p:nvSpPr>
        <p:spPr bwMode="auto">
          <a:xfrm>
            <a:off x="5262034" y="681567"/>
            <a:ext cx="169333" cy="137584"/>
          </a:xfrm>
          <a:custGeom>
            <a:avLst/>
            <a:gdLst>
              <a:gd name="T0" fmla="*/ 38418 w 79"/>
              <a:gd name="T1" fmla="*/ 103039 h 67"/>
              <a:gd name="T2" fmla="*/ 0 w 79"/>
              <a:gd name="T3" fmla="*/ 67667 h 67"/>
              <a:gd name="T4" fmla="*/ 16007 w 79"/>
              <a:gd name="T5" fmla="*/ 52288 h 67"/>
              <a:gd name="T6" fmla="*/ 38418 w 79"/>
              <a:gd name="T7" fmla="*/ 76895 h 67"/>
              <a:gd name="T8" fmla="*/ 110451 w 79"/>
              <a:gd name="T9" fmla="*/ 0 h 67"/>
              <a:gd name="T10" fmla="*/ 126458 w 79"/>
              <a:gd name="T11" fmla="*/ 12303 h 67"/>
              <a:gd name="T12" fmla="*/ 38418 w 79"/>
              <a:gd name="T13" fmla="*/ 103039 h 6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9" h="67">
                <a:moveTo>
                  <a:pt x="24" y="67"/>
                </a:moveTo>
                <a:lnTo>
                  <a:pt x="0" y="44"/>
                </a:lnTo>
                <a:lnTo>
                  <a:pt x="10" y="34"/>
                </a:lnTo>
                <a:lnTo>
                  <a:pt x="24" y="50"/>
                </a:lnTo>
                <a:lnTo>
                  <a:pt x="69" y="0"/>
                </a:lnTo>
                <a:lnTo>
                  <a:pt x="79" y="8"/>
                </a:lnTo>
                <a:lnTo>
                  <a:pt x="24" y="67"/>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404" name="Freeform 1169">
            <a:extLst>
              <a:ext uri="{FF2B5EF4-FFF2-40B4-BE49-F238E27FC236}">
                <a16:creationId xmlns:a16="http://schemas.microsoft.com/office/drawing/2014/main" id="{5587BF39-483F-4C31-8217-863583DAE393}"/>
              </a:ext>
            </a:extLst>
          </p:cNvPr>
          <p:cNvSpPr>
            <a:spLocks noEditPoints="1"/>
          </p:cNvSpPr>
          <p:nvPr/>
        </p:nvSpPr>
        <p:spPr bwMode="auto">
          <a:xfrm>
            <a:off x="1752601" y="1181100"/>
            <a:ext cx="243417" cy="143933"/>
          </a:xfrm>
          <a:custGeom>
            <a:avLst/>
            <a:gdLst>
              <a:gd name="T0" fmla="*/ 52631 w 118"/>
              <a:gd name="T1" fmla="*/ 107724 h 69"/>
              <a:gd name="T2" fmla="*/ 41796 w 118"/>
              <a:gd name="T3" fmla="*/ 106163 h 69"/>
              <a:gd name="T4" fmla="*/ 21672 w 118"/>
              <a:gd name="T5" fmla="*/ 98357 h 69"/>
              <a:gd name="T6" fmla="*/ 9288 w 118"/>
              <a:gd name="T7" fmla="*/ 84306 h 69"/>
              <a:gd name="T8" fmla="*/ 1548 w 118"/>
              <a:gd name="T9" fmla="*/ 65571 h 69"/>
              <a:gd name="T10" fmla="*/ 0 w 118"/>
              <a:gd name="T11" fmla="*/ 53081 h 69"/>
              <a:gd name="T12" fmla="*/ 3096 w 118"/>
              <a:gd name="T13" fmla="*/ 32786 h 69"/>
              <a:gd name="T14" fmla="*/ 13932 w 118"/>
              <a:gd name="T15" fmla="*/ 15612 h 69"/>
              <a:gd name="T16" fmla="*/ 32508 w 118"/>
              <a:gd name="T17" fmla="*/ 3122 h 69"/>
              <a:gd name="T18" fmla="*/ 52631 w 118"/>
              <a:gd name="T19" fmla="*/ 0 h 69"/>
              <a:gd name="T20" fmla="*/ 128483 w 118"/>
              <a:gd name="T21" fmla="*/ 0 h 69"/>
              <a:gd name="T22" fmla="*/ 150154 w 118"/>
              <a:gd name="T23" fmla="*/ 3122 h 69"/>
              <a:gd name="T24" fmla="*/ 167182 w 118"/>
              <a:gd name="T25" fmla="*/ 15612 h 69"/>
              <a:gd name="T26" fmla="*/ 179566 w 118"/>
              <a:gd name="T27" fmla="*/ 32786 h 69"/>
              <a:gd name="T28" fmla="*/ 182662 w 118"/>
              <a:gd name="T29" fmla="*/ 53081 h 69"/>
              <a:gd name="T30" fmla="*/ 181114 w 118"/>
              <a:gd name="T31" fmla="*/ 65571 h 69"/>
              <a:gd name="T32" fmla="*/ 173374 w 118"/>
              <a:gd name="T33" fmla="*/ 84306 h 69"/>
              <a:gd name="T34" fmla="*/ 159442 w 118"/>
              <a:gd name="T35" fmla="*/ 98357 h 69"/>
              <a:gd name="T36" fmla="*/ 140866 w 118"/>
              <a:gd name="T37" fmla="*/ 106163 h 69"/>
              <a:gd name="T38" fmla="*/ 128483 w 118"/>
              <a:gd name="T39" fmla="*/ 107724 h 69"/>
              <a:gd name="T40" fmla="*/ 52631 w 118"/>
              <a:gd name="T41" fmla="*/ 15612 h 69"/>
              <a:gd name="T42" fmla="*/ 37152 w 118"/>
              <a:gd name="T43" fmla="*/ 18735 h 69"/>
              <a:gd name="T44" fmla="*/ 26316 w 118"/>
              <a:gd name="T45" fmla="*/ 26541 h 69"/>
              <a:gd name="T46" fmla="*/ 18576 w 118"/>
              <a:gd name="T47" fmla="*/ 39030 h 69"/>
              <a:gd name="T48" fmla="*/ 13932 w 118"/>
              <a:gd name="T49" fmla="*/ 53081 h 69"/>
              <a:gd name="T50" fmla="*/ 13932 w 118"/>
              <a:gd name="T51" fmla="*/ 60887 h 69"/>
              <a:gd name="T52" fmla="*/ 20124 w 118"/>
              <a:gd name="T53" fmla="*/ 74938 h 69"/>
              <a:gd name="T54" fmla="*/ 32508 w 118"/>
              <a:gd name="T55" fmla="*/ 85867 h 69"/>
              <a:gd name="T56" fmla="*/ 44892 w 118"/>
              <a:gd name="T57" fmla="*/ 92112 h 69"/>
              <a:gd name="T58" fmla="*/ 128483 w 118"/>
              <a:gd name="T59" fmla="*/ 92112 h 69"/>
              <a:gd name="T60" fmla="*/ 136223 w 118"/>
              <a:gd name="T61" fmla="*/ 92112 h 69"/>
              <a:gd name="T62" fmla="*/ 150154 w 118"/>
              <a:gd name="T63" fmla="*/ 85867 h 69"/>
              <a:gd name="T64" fmla="*/ 160990 w 118"/>
              <a:gd name="T65" fmla="*/ 74938 h 69"/>
              <a:gd name="T66" fmla="*/ 167182 w 118"/>
              <a:gd name="T67" fmla="*/ 60887 h 69"/>
              <a:gd name="T68" fmla="*/ 167182 w 118"/>
              <a:gd name="T69" fmla="*/ 53081 h 69"/>
              <a:gd name="T70" fmla="*/ 164086 w 118"/>
              <a:gd name="T71" fmla="*/ 39030 h 69"/>
              <a:gd name="T72" fmla="*/ 156346 w 118"/>
              <a:gd name="T73" fmla="*/ 26541 h 69"/>
              <a:gd name="T74" fmla="*/ 143962 w 118"/>
              <a:gd name="T75" fmla="*/ 18735 h 69"/>
              <a:gd name="T76" fmla="*/ 128483 w 118"/>
              <a:gd name="T77" fmla="*/ 15612 h 6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18" h="69">
                <a:moveTo>
                  <a:pt x="83" y="69"/>
                </a:moveTo>
                <a:lnTo>
                  <a:pt x="34" y="69"/>
                </a:lnTo>
                <a:lnTo>
                  <a:pt x="27" y="68"/>
                </a:lnTo>
                <a:lnTo>
                  <a:pt x="21" y="66"/>
                </a:lnTo>
                <a:lnTo>
                  <a:pt x="14" y="63"/>
                </a:lnTo>
                <a:lnTo>
                  <a:pt x="9" y="59"/>
                </a:lnTo>
                <a:lnTo>
                  <a:pt x="6" y="54"/>
                </a:lnTo>
                <a:lnTo>
                  <a:pt x="2" y="48"/>
                </a:lnTo>
                <a:lnTo>
                  <a:pt x="1" y="42"/>
                </a:lnTo>
                <a:lnTo>
                  <a:pt x="0" y="34"/>
                </a:lnTo>
                <a:lnTo>
                  <a:pt x="1" y="27"/>
                </a:lnTo>
                <a:lnTo>
                  <a:pt x="2" y="21"/>
                </a:lnTo>
                <a:lnTo>
                  <a:pt x="6" y="15"/>
                </a:lnTo>
                <a:lnTo>
                  <a:pt x="9" y="10"/>
                </a:lnTo>
                <a:lnTo>
                  <a:pt x="14" y="6"/>
                </a:lnTo>
                <a:lnTo>
                  <a:pt x="21" y="2"/>
                </a:lnTo>
                <a:lnTo>
                  <a:pt x="27" y="1"/>
                </a:lnTo>
                <a:lnTo>
                  <a:pt x="34" y="0"/>
                </a:lnTo>
                <a:lnTo>
                  <a:pt x="83" y="0"/>
                </a:lnTo>
                <a:lnTo>
                  <a:pt x="91" y="1"/>
                </a:lnTo>
                <a:lnTo>
                  <a:pt x="97" y="2"/>
                </a:lnTo>
                <a:lnTo>
                  <a:pt x="103" y="6"/>
                </a:lnTo>
                <a:lnTo>
                  <a:pt x="108" y="10"/>
                </a:lnTo>
                <a:lnTo>
                  <a:pt x="112" y="15"/>
                </a:lnTo>
                <a:lnTo>
                  <a:pt x="116" y="21"/>
                </a:lnTo>
                <a:lnTo>
                  <a:pt x="117" y="27"/>
                </a:lnTo>
                <a:lnTo>
                  <a:pt x="118" y="34"/>
                </a:lnTo>
                <a:lnTo>
                  <a:pt x="117" y="42"/>
                </a:lnTo>
                <a:lnTo>
                  <a:pt x="116" y="48"/>
                </a:lnTo>
                <a:lnTo>
                  <a:pt x="112" y="54"/>
                </a:lnTo>
                <a:lnTo>
                  <a:pt x="108" y="59"/>
                </a:lnTo>
                <a:lnTo>
                  <a:pt x="103" y="63"/>
                </a:lnTo>
                <a:lnTo>
                  <a:pt x="97" y="66"/>
                </a:lnTo>
                <a:lnTo>
                  <a:pt x="91" y="68"/>
                </a:lnTo>
                <a:lnTo>
                  <a:pt x="83" y="69"/>
                </a:lnTo>
                <a:close/>
                <a:moveTo>
                  <a:pt x="34" y="10"/>
                </a:moveTo>
                <a:lnTo>
                  <a:pt x="34" y="10"/>
                </a:lnTo>
                <a:lnTo>
                  <a:pt x="29" y="10"/>
                </a:lnTo>
                <a:lnTo>
                  <a:pt x="24" y="12"/>
                </a:lnTo>
                <a:lnTo>
                  <a:pt x="21" y="13"/>
                </a:lnTo>
                <a:lnTo>
                  <a:pt x="17" y="17"/>
                </a:lnTo>
                <a:lnTo>
                  <a:pt x="13" y="21"/>
                </a:lnTo>
                <a:lnTo>
                  <a:pt x="12" y="25"/>
                </a:lnTo>
                <a:lnTo>
                  <a:pt x="9" y="29"/>
                </a:lnTo>
                <a:lnTo>
                  <a:pt x="9" y="34"/>
                </a:lnTo>
                <a:lnTo>
                  <a:pt x="9" y="39"/>
                </a:lnTo>
                <a:lnTo>
                  <a:pt x="12" y="44"/>
                </a:lnTo>
                <a:lnTo>
                  <a:pt x="13" y="48"/>
                </a:lnTo>
                <a:lnTo>
                  <a:pt x="17" y="52"/>
                </a:lnTo>
                <a:lnTo>
                  <a:pt x="21" y="55"/>
                </a:lnTo>
                <a:lnTo>
                  <a:pt x="24" y="57"/>
                </a:lnTo>
                <a:lnTo>
                  <a:pt x="29" y="59"/>
                </a:lnTo>
                <a:lnTo>
                  <a:pt x="34" y="59"/>
                </a:lnTo>
                <a:lnTo>
                  <a:pt x="83" y="59"/>
                </a:lnTo>
                <a:lnTo>
                  <a:pt x="88" y="59"/>
                </a:lnTo>
                <a:lnTo>
                  <a:pt x="93" y="57"/>
                </a:lnTo>
                <a:lnTo>
                  <a:pt x="97" y="55"/>
                </a:lnTo>
                <a:lnTo>
                  <a:pt x="101" y="52"/>
                </a:lnTo>
                <a:lnTo>
                  <a:pt x="104" y="48"/>
                </a:lnTo>
                <a:lnTo>
                  <a:pt x="106" y="44"/>
                </a:lnTo>
                <a:lnTo>
                  <a:pt x="108" y="39"/>
                </a:lnTo>
                <a:lnTo>
                  <a:pt x="108" y="34"/>
                </a:lnTo>
                <a:lnTo>
                  <a:pt x="108" y="29"/>
                </a:lnTo>
                <a:lnTo>
                  <a:pt x="106" y="25"/>
                </a:lnTo>
                <a:lnTo>
                  <a:pt x="104" y="21"/>
                </a:lnTo>
                <a:lnTo>
                  <a:pt x="101" y="17"/>
                </a:lnTo>
                <a:lnTo>
                  <a:pt x="97" y="13"/>
                </a:lnTo>
                <a:lnTo>
                  <a:pt x="93" y="12"/>
                </a:lnTo>
                <a:lnTo>
                  <a:pt x="88" y="10"/>
                </a:lnTo>
                <a:lnTo>
                  <a:pt x="83" y="10"/>
                </a:lnTo>
                <a:lnTo>
                  <a:pt x="34" y="1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405" name="Freeform 1170">
            <a:extLst>
              <a:ext uri="{FF2B5EF4-FFF2-40B4-BE49-F238E27FC236}">
                <a16:creationId xmlns:a16="http://schemas.microsoft.com/office/drawing/2014/main" id="{5EB24816-A3D1-4411-AEF8-FAE3A405CF05}"/>
              </a:ext>
            </a:extLst>
          </p:cNvPr>
          <p:cNvSpPr>
            <a:spLocks/>
          </p:cNvSpPr>
          <p:nvPr/>
        </p:nvSpPr>
        <p:spPr bwMode="auto">
          <a:xfrm>
            <a:off x="1896534" y="1225551"/>
            <a:ext cx="63500" cy="61383"/>
          </a:xfrm>
          <a:custGeom>
            <a:avLst/>
            <a:gdLst>
              <a:gd name="T0" fmla="*/ 46837 w 29"/>
              <a:gd name="T1" fmla="*/ 22611 h 29"/>
              <a:gd name="T2" fmla="*/ 46837 w 29"/>
              <a:gd name="T3" fmla="*/ 22611 h 29"/>
              <a:gd name="T4" fmla="*/ 45222 w 29"/>
              <a:gd name="T5" fmla="*/ 33916 h 29"/>
              <a:gd name="T6" fmla="*/ 38762 w 29"/>
              <a:gd name="T7" fmla="*/ 38762 h 29"/>
              <a:gd name="T8" fmla="*/ 33916 w 29"/>
              <a:gd name="T9" fmla="*/ 45222 h 29"/>
              <a:gd name="T10" fmla="*/ 22611 w 29"/>
              <a:gd name="T11" fmla="*/ 46837 h 29"/>
              <a:gd name="T12" fmla="*/ 22611 w 29"/>
              <a:gd name="T13" fmla="*/ 46837 h 29"/>
              <a:gd name="T14" fmla="*/ 12921 w 29"/>
              <a:gd name="T15" fmla="*/ 45222 h 29"/>
              <a:gd name="T16" fmla="*/ 8075 w 29"/>
              <a:gd name="T17" fmla="*/ 38762 h 29"/>
              <a:gd name="T18" fmla="*/ 1615 w 29"/>
              <a:gd name="T19" fmla="*/ 33916 h 29"/>
              <a:gd name="T20" fmla="*/ 0 w 29"/>
              <a:gd name="T21" fmla="*/ 22611 h 29"/>
              <a:gd name="T22" fmla="*/ 0 w 29"/>
              <a:gd name="T23" fmla="*/ 22611 h 29"/>
              <a:gd name="T24" fmla="*/ 1615 w 29"/>
              <a:gd name="T25" fmla="*/ 12921 h 29"/>
              <a:gd name="T26" fmla="*/ 8075 w 29"/>
              <a:gd name="T27" fmla="*/ 8075 h 29"/>
              <a:gd name="T28" fmla="*/ 12921 w 29"/>
              <a:gd name="T29" fmla="*/ 1615 h 29"/>
              <a:gd name="T30" fmla="*/ 22611 w 29"/>
              <a:gd name="T31" fmla="*/ 0 h 29"/>
              <a:gd name="T32" fmla="*/ 22611 w 29"/>
              <a:gd name="T33" fmla="*/ 0 h 29"/>
              <a:gd name="T34" fmla="*/ 33916 w 29"/>
              <a:gd name="T35" fmla="*/ 1615 h 29"/>
              <a:gd name="T36" fmla="*/ 38762 w 29"/>
              <a:gd name="T37" fmla="*/ 8075 h 29"/>
              <a:gd name="T38" fmla="*/ 45222 w 29"/>
              <a:gd name="T39" fmla="*/ 12921 h 29"/>
              <a:gd name="T40" fmla="*/ 46837 w 29"/>
              <a:gd name="T41" fmla="*/ 22611 h 29"/>
              <a:gd name="T42" fmla="*/ 46837 w 29"/>
              <a:gd name="T43" fmla="*/ 22611 h 2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9" h="29">
                <a:moveTo>
                  <a:pt x="29" y="14"/>
                </a:moveTo>
                <a:lnTo>
                  <a:pt x="29" y="14"/>
                </a:lnTo>
                <a:lnTo>
                  <a:pt x="28" y="21"/>
                </a:lnTo>
                <a:lnTo>
                  <a:pt x="24" y="24"/>
                </a:lnTo>
                <a:lnTo>
                  <a:pt x="21" y="28"/>
                </a:lnTo>
                <a:lnTo>
                  <a:pt x="14" y="29"/>
                </a:lnTo>
                <a:lnTo>
                  <a:pt x="8" y="28"/>
                </a:lnTo>
                <a:lnTo>
                  <a:pt x="5" y="24"/>
                </a:lnTo>
                <a:lnTo>
                  <a:pt x="1" y="21"/>
                </a:lnTo>
                <a:lnTo>
                  <a:pt x="0" y="14"/>
                </a:lnTo>
                <a:lnTo>
                  <a:pt x="1" y="8"/>
                </a:lnTo>
                <a:lnTo>
                  <a:pt x="5" y="5"/>
                </a:lnTo>
                <a:lnTo>
                  <a:pt x="8" y="1"/>
                </a:lnTo>
                <a:lnTo>
                  <a:pt x="14" y="0"/>
                </a:lnTo>
                <a:lnTo>
                  <a:pt x="21" y="1"/>
                </a:lnTo>
                <a:lnTo>
                  <a:pt x="24" y="5"/>
                </a:lnTo>
                <a:lnTo>
                  <a:pt x="28" y="8"/>
                </a:lnTo>
                <a:lnTo>
                  <a:pt x="29" y="14"/>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406" name="Freeform 1171">
            <a:extLst>
              <a:ext uri="{FF2B5EF4-FFF2-40B4-BE49-F238E27FC236}">
                <a16:creationId xmlns:a16="http://schemas.microsoft.com/office/drawing/2014/main" id="{9A2AF6A2-354B-4293-98B8-350E1AD48860}"/>
              </a:ext>
            </a:extLst>
          </p:cNvPr>
          <p:cNvSpPr>
            <a:spLocks noEditPoints="1"/>
          </p:cNvSpPr>
          <p:nvPr/>
        </p:nvSpPr>
        <p:spPr bwMode="auto">
          <a:xfrm>
            <a:off x="2245784" y="1181100"/>
            <a:ext cx="243416" cy="143933"/>
          </a:xfrm>
          <a:custGeom>
            <a:avLst/>
            <a:gdLst>
              <a:gd name="T0" fmla="*/ 53724 w 119"/>
              <a:gd name="T1" fmla="*/ 107724 h 69"/>
              <a:gd name="T2" fmla="*/ 42979 w 119"/>
              <a:gd name="T3" fmla="*/ 106163 h 69"/>
              <a:gd name="T4" fmla="*/ 23025 w 119"/>
              <a:gd name="T5" fmla="*/ 98357 h 69"/>
              <a:gd name="T6" fmla="*/ 10745 w 119"/>
              <a:gd name="T7" fmla="*/ 84306 h 69"/>
              <a:gd name="T8" fmla="*/ 3070 w 119"/>
              <a:gd name="T9" fmla="*/ 65571 h 69"/>
              <a:gd name="T10" fmla="*/ 0 w 119"/>
              <a:gd name="T11" fmla="*/ 53081 h 69"/>
              <a:gd name="T12" fmla="*/ 4605 w 119"/>
              <a:gd name="T13" fmla="*/ 32786 h 69"/>
              <a:gd name="T14" fmla="*/ 15350 w 119"/>
              <a:gd name="T15" fmla="*/ 15612 h 69"/>
              <a:gd name="T16" fmla="*/ 32234 w 119"/>
              <a:gd name="T17" fmla="*/ 3122 h 69"/>
              <a:gd name="T18" fmla="*/ 53724 w 119"/>
              <a:gd name="T19" fmla="*/ 0 h 69"/>
              <a:gd name="T20" fmla="*/ 128938 w 119"/>
              <a:gd name="T21" fmla="*/ 0 h 69"/>
              <a:gd name="T22" fmla="*/ 150428 w 119"/>
              <a:gd name="T23" fmla="*/ 3122 h 69"/>
              <a:gd name="T24" fmla="*/ 167312 w 119"/>
              <a:gd name="T25" fmla="*/ 15612 h 69"/>
              <a:gd name="T26" fmla="*/ 178057 w 119"/>
              <a:gd name="T27" fmla="*/ 32786 h 69"/>
              <a:gd name="T28" fmla="*/ 182662 w 119"/>
              <a:gd name="T29" fmla="*/ 53081 h 69"/>
              <a:gd name="T30" fmla="*/ 181127 w 119"/>
              <a:gd name="T31" fmla="*/ 65571 h 69"/>
              <a:gd name="T32" fmla="*/ 173452 w 119"/>
              <a:gd name="T33" fmla="*/ 84306 h 69"/>
              <a:gd name="T34" fmla="*/ 159637 w 119"/>
              <a:gd name="T35" fmla="*/ 98357 h 69"/>
              <a:gd name="T36" fmla="*/ 141218 w 119"/>
              <a:gd name="T37" fmla="*/ 106163 h 69"/>
              <a:gd name="T38" fmla="*/ 128938 w 119"/>
              <a:gd name="T39" fmla="*/ 107724 h 69"/>
              <a:gd name="T40" fmla="*/ 53724 w 119"/>
              <a:gd name="T41" fmla="*/ 15612 h 69"/>
              <a:gd name="T42" fmla="*/ 38374 w 119"/>
              <a:gd name="T43" fmla="*/ 18735 h 69"/>
              <a:gd name="T44" fmla="*/ 27630 w 119"/>
              <a:gd name="T45" fmla="*/ 26541 h 69"/>
              <a:gd name="T46" fmla="*/ 19955 w 119"/>
              <a:gd name="T47" fmla="*/ 39030 h 69"/>
              <a:gd name="T48" fmla="*/ 15350 w 119"/>
              <a:gd name="T49" fmla="*/ 53081 h 69"/>
              <a:gd name="T50" fmla="*/ 15350 w 119"/>
              <a:gd name="T51" fmla="*/ 60887 h 69"/>
              <a:gd name="T52" fmla="*/ 21490 w 119"/>
              <a:gd name="T53" fmla="*/ 74938 h 69"/>
              <a:gd name="T54" fmla="*/ 32234 w 119"/>
              <a:gd name="T55" fmla="*/ 85867 h 69"/>
              <a:gd name="T56" fmla="*/ 46049 w 119"/>
              <a:gd name="T57" fmla="*/ 92112 h 69"/>
              <a:gd name="T58" fmla="*/ 128938 w 119"/>
              <a:gd name="T59" fmla="*/ 92112 h 69"/>
              <a:gd name="T60" fmla="*/ 136613 w 119"/>
              <a:gd name="T61" fmla="*/ 92112 h 69"/>
              <a:gd name="T62" fmla="*/ 150428 w 119"/>
              <a:gd name="T63" fmla="*/ 85867 h 69"/>
              <a:gd name="T64" fmla="*/ 161172 w 119"/>
              <a:gd name="T65" fmla="*/ 74938 h 69"/>
              <a:gd name="T66" fmla="*/ 167312 w 119"/>
              <a:gd name="T67" fmla="*/ 60887 h 69"/>
              <a:gd name="T68" fmla="*/ 167312 w 119"/>
              <a:gd name="T69" fmla="*/ 53081 h 69"/>
              <a:gd name="T70" fmla="*/ 162707 w 119"/>
              <a:gd name="T71" fmla="*/ 39030 h 69"/>
              <a:gd name="T72" fmla="*/ 156567 w 119"/>
              <a:gd name="T73" fmla="*/ 26541 h 69"/>
              <a:gd name="T74" fmla="*/ 144288 w 119"/>
              <a:gd name="T75" fmla="*/ 18735 h 69"/>
              <a:gd name="T76" fmla="*/ 128938 w 119"/>
              <a:gd name="T77" fmla="*/ 15612 h 6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19" h="69">
                <a:moveTo>
                  <a:pt x="84" y="69"/>
                </a:moveTo>
                <a:lnTo>
                  <a:pt x="35" y="69"/>
                </a:lnTo>
                <a:lnTo>
                  <a:pt x="28" y="68"/>
                </a:lnTo>
                <a:lnTo>
                  <a:pt x="21" y="66"/>
                </a:lnTo>
                <a:lnTo>
                  <a:pt x="15" y="63"/>
                </a:lnTo>
                <a:lnTo>
                  <a:pt x="10" y="59"/>
                </a:lnTo>
                <a:lnTo>
                  <a:pt x="7" y="54"/>
                </a:lnTo>
                <a:lnTo>
                  <a:pt x="3" y="48"/>
                </a:lnTo>
                <a:lnTo>
                  <a:pt x="2" y="42"/>
                </a:lnTo>
                <a:lnTo>
                  <a:pt x="0" y="34"/>
                </a:lnTo>
                <a:lnTo>
                  <a:pt x="2" y="27"/>
                </a:lnTo>
                <a:lnTo>
                  <a:pt x="3" y="21"/>
                </a:lnTo>
                <a:lnTo>
                  <a:pt x="7" y="15"/>
                </a:lnTo>
                <a:lnTo>
                  <a:pt x="10" y="10"/>
                </a:lnTo>
                <a:lnTo>
                  <a:pt x="15" y="6"/>
                </a:lnTo>
                <a:lnTo>
                  <a:pt x="21" y="2"/>
                </a:lnTo>
                <a:lnTo>
                  <a:pt x="28" y="1"/>
                </a:lnTo>
                <a:lnTo>
                  <a:pt x="35" y="0"/>
                </a:lnTo>
                <a:lnTo>
                  <a:pt x="84" y="0"/>
                </a:lnTo>
                <a:lnTo>
                  <a:pt x="92" y="1"/>
                </a:lnTo>
                <a:lnTo>
                  <a:pt x="98" y="2"/>
                </a:lnTo>
                <a:lnTo>
                  <a:pt x="104" y="6"/>
                </a:lnTo>
                <a:lnTo>
                  <a:pt x="109" y="10"/>
                </a:lnTo>
                <a:lnTo>
                  <a:pt x="113" y="15"/>
                </a:lnTo>
                <a:lnTo>
                  <a:pt x="116" y="21"/>
                </a:lnTo>
                <a:lnTo>
                  <a:pt x="118" y="27"/>
                </a:lnTo>
                <a:lnTo>
                  <a:pt x="119" y="34"/>
                </a:lnTo>
                <a:lnTo>
                  <a:pt x="118" y="42"/>
                </a:lnTo>
                <a:lnTo>
                  <a:pt x="116" y="48"/>
                </a:lnTo>
                <a:lnTo>
                  <a:pt x="113" y="54"/>
                </a:lnTo>
                <a:lnTo>
                  <a:pt x="109" y="59"/>
                </a:lnTo>
                <a:lnTo>
                  <a:pt x="104" y="63"/>
                </a:lnTo>
                <a:lnTo>
                  <a:pt x="98" y="66"/>
                </a:lnTo>
                <a:lnTo>
                  <a:pt x="92" y="68"/>
                </a:lnTo>
                <a:lnTo>
                  <a:pt x="84" y="69"/>
                </a:lnTo>
                <a:close/>
                <a:moveTo>
                  <a:pt x="35" y="10"/>
                </a:moveTo>
                <a:lnTo>
                  <a:pt x="35" y="10"/>
                </a:lnTo>
                <a:lnTo>
                  <a:pt x="30" y="10"/>
                </a:lnTo>
                <a:lnTo>
                  <a:pt x="25" y="12"/>
                </a:lnTo>
                <a:lnTo>
                  <a:pt x="21" y="13"/>
                </a:lnTo>
                <a:lnTo>
                  <a:pt x="18" y="17"/>
                </a:lnTo>
                <a:lnTo>
                  <a:pt x="14" y="21"/>
                </a:lnTo>
                <a:lnTo>
                  <a:pt x="13" y="25"/>
                </a:lnTo>
                <a:lnTo>
                  <a:pt x="10" y="29"/>
                </a:lnTo>
                <a:lnTo>
                  <a:pt x="10" y="34"/>
                </a:lnTo>
                <a:lnTo>
                  <a:pt x="10" y="39"/>
                </a:lnTo>
                <a:lnTo>
                  <a:pt x="13" y="44"/>
                </a:lnTo>
                <a:lnTo>
                  <a:pt x="14" y="48"/>
                </a:lnTo>
                <a:lnTo>
                  <a:pt x="18" y="52"/>
                </a:lnTo>
                <a:lnTo>
                  <a:pt x="21" y="55"/>
                </a:lnTo>
                <a:lnTo>
                  <a:pt x="25" y="57"/>
                </a:lnTo>
                <a:lnTo>
                  <a:pt x="30" y="59"/>
                </a:lnTo>
                <a:lnTo>
                  <a:pt x="35" y="59"/>
                </a:lnTo>
                <a:lnTo>
                  <a:pt x="84" y="59"/>
                </a:lnTo>
                <a:lnTo>
                  <a:pt x="89" y="59"/>
                </a:lnTo>
                <a:lnTo>
                  <a:pt x="94" y="57"/>
                </a:lnTo>
                <a:lnTo>
                  <a:pt x="98" y="55"/>
                </a:lnTo>
                <a:lnTo>
                  <a:pt x="102" y="52"/>
                </a:lnTo>
                <a:lnTo>
                  <a:pt x="105" y="48"/>
                </a:lnTo>
                <a:lnTo>
                  <a:pt x="106" y="44"/>
                </a:lnTo>
                <a:lnTo>
                  <a:pt x="109" y="39"/>
                </a:lnTo>
                <a:lnTo>
                  <a:pt x="109" y="34"/>
                </a:lnTo>
                <a:lnTo>
                  <a:pt x="109" y="29"/>
                </a:lnTo>
                <a:lnTo>
                  <a:pt x="106" y="25"/>
                </a:lnTo>
                <a:lnTo>
                  <a:pt x="105" y="21"/>
                </a:lnTo>
                <a:lnTo>
                  <a:pt x="102" y="17"/>
                </a:lnTo>
                <a:lnTo>
                  <a:pt x="98" y="13"/>
                </a:lnTo>
                <a:lnTo>
                  <a:pt x="94" y="12"/>
                </a:lnTo>
                <a:lnTo>
                  <a:pt x="89" y="10"/>
                </a:lnTo>
                <a:lnTo>
                  <a:pt x="84" y="10"/>
                </a:lnTo>
                <a:lnTo>
                  <a:pt x="35" y="1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407" name="Freeform 1172">
            <a:extLst>
              <a:ext uri="{FF2B5EF4-FFF2-40B4-BE49-F238E27FC236}">
                <a16:creationId xmlns:a16="http://schemas.microsoft.com/office/drawing/2014/main" id="{631ACC59-F1BA-415E-815A-074EF49A78EE}"/>
              </a:ext>
            </a:extLst>
          </p:cNvPr>
          <p:cNvSpPr>
            <a:spLocks/>
          </p:cNvSpPr>
          <p:nvPr/>
        </p:nvSpPr>
        <p:spPr bwMode="auto">
          <a:xfrm>
            <a:off x="2283885" y="1225551"/>
            <a:ext cx="63500" cy="61383"/>
          </a:xfrm>
          <a:custGeom>
            <a:avLst/>
            <a:gdLst>
              <a:gd name="T0" fmla="*/ 46837 w 30"/>
              <a:gd name="T1" fmla="*/ 22611 h 29"/>
              <a:gd name="T2" fmla="*/ 46837 w 30"/>
              <a:gd name="T3" fmla="*/ 22611 h 29"/>
              <a:gd name="T4" fmla="*/ 43715 w 30"/>
              <a:gd name="T5" fmla="*/ 33916 h 29"/>
              <a:gd name="T6" fmla="*/ 39031 w 30"/>
              <a:gd name="T7" fmla="*/ 38762 h 29"/>
              <a:gd name="T8" fmla="*/ 32786 w 30"/>
              <a:gd name="T9" fmla="*/ 45222 h 29"/>
              <a:gd name="T10" fmla="*/ 23419 w 30"/>
              <a:gd name="T11" fmla="*/ 46837 h 29"/>
              <a:gd name="T12" fmla="*/ 23419 w 30"/>
              <a:gd name="T13" fmla="*/ 46837 h 29"/>
              <a:gd name="T14" fmla="*/ 14051 w 30"/>
              <a:gd name="T15" fmla="*/ 45222 h 29"/>
              <a:gd name="T16" fmla="*/ 7806 w 30"/>
              <a:gd name="T17" fmla="*/ 38762 h 29"/>
              <a:gd name="T18" fmla="*/ 1561 w 30"/>
              <a:gd name="T19" fmla="*/ 33916 h 29"/>
              <a:gd name="T20" fmla="*/ 0 w 30"/>
              <a:gd name="T21" fmla="*/ 22611 h 29"/>
              <a:gd name="T22" fmla="*/ 0 w 30"/>
              <a:gd name="T23" fmla="*/ 22611 h 29"/>
              <a:gd name="T24" fmla="*/ 1561 w 30"/>
              <a:gd name="T25" fmla="*/ 12921 h 29"/>
              <a:gd name="T26" fmla="*/ 7806 w 30"/>
              <a:gd name="T27" fmla="*/ 8075 h 29"/>
              <a:gd name="T28" fmla="*/ 14051 w 30"/>
              <a:gd name="T29" fmla="*/ 1615 h 29"/>
              <a:gd name="T30" fmla="*/ 23419 w 30"/>
              <a:gd name="T31" fmla="*/ 0 h 29"/>
              <a:gd name="T32" fmla="*/ 23419 w 30"/>
              <a:gd name="T33" fmla="*/ 0 h 29"/>
              <a:gd name="T34" fmla="*/ 32786 w 30"/>
              <a:gd name="T35" fmla="*/ 1615 h 29"/>
              <a:gd name="T36" fmla="*/ 39031 w 30"/>
              <a:gd name="T37" fmla="*/ 8075 h 29"/>
              <a:gd name="T38" fmla="*/ 43715 w 30"/>
              <a:gd name="T39" fmla="*/ 12921 h 29"/>
              <a:gd name="T40" fmla="*/ 46837 w 30"/>
              <a:gd name="T41" fmla="*/ 22611 h 29"/>
              <a:gd name="T42" fmla="*/ 46837 w 30"/>
              <a:gd name="T43" fmla="*/ 22611 h 2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0" h="29">
                <a:moveTo>
                  <a:pt x="30" y="14"/>
                </a:moveTo>
                <a:lnTo>
                  <a:pt x="30" y="14"/>
                </a:lnTo>
                <a:lnTo>
                  <a:pt x="28" y="21"/>
                </a:lnTo>
                <a:lnTo>
                  <a:pt x="25" y="24"/>
                </a:lnTo>
                <a:lnTo>
                  <a:pt x="21" y="28"/>
                </a:lnTo>
                <a:lnTo>
                  <a:pt x="15" y="29"/>
                </a:lnTo>
                <a:lnTo>
                  <a:pt x="9" y="28"/>
                </a:lnTo>
                <a:lnTo>
                  <a:pt x="5" y="24"/>
                </a:lnTo>
                <a:lnTo>
                  <a:pt x="1" y="21"/>
                </a:lnTo>
                <a:lnTo>
                  <a:pt x="0" y="14"/>
                </a:lnTo>
                <a:lnTo>
                  <a:pt x="1" y="8"/>
                </a:lnTo>
                <a:lnTo>
                  <a:pt x="5" y="5"/>
                </a:lnTo>
                <a:lnTo>
                  <a:pt x="9" y="1"/>
                </a:lnTo>
                <a:lnTo>
                  <a:pt x="15" y="0"/>
                </a:lnTo>
                <a:lnTo>
                  <a:pt x="21" y="1"/>
                </a:lnTo>
                <a:lnTo>
                  <a:pt x="25" y="5"/>
                </a:lnTo>
                <a:lnTo>
                  <a:pt x="28" y="8"/>
                </a:lnTo>
                <a:lnTo>
                  <a:pt x="30" y="14"/>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408" name="Freeform 1173">
            <a:extLst>
              <a:ext uri="{FF2B5EF4-FFF2-40B4-BE49-F238E27FC236}">
                <a16:creationId xmlns:a16="http://schemas.microsoft.com/office/drawing/2014/main" id="{464B892D-8002-4D1B-B3C1-83D17D808C18}"/>
              </a:ext>
            </a:extLst>
          </p:cNvPr>
          <p:cNvSpPr>
            <a:spLocks noEditPoints="1"/>
          </p:cNvSpPr>
          <p:nvPr/>
        </p:nvSpPr>
        <p:spPr bwMode="auto">
          <a:xfrm>
            <a:off x="2770718" y="1162051"/>
            <a:ext cx="182033" cy="188383"/>
          </a:xfrm>
          <a:custGeom>
            <a:avLst/>
            <a:gdLst>
              <a:gd name="T0" fmla="*/ 120564 w 89"/>
              <a:gd name="T1" fmla="*/ 140508 h 89"/>
              <a:gd name="T2" fmla="*/ 15261 w 89"/>
              <a:gd name="T3" fmla="*/ 140508 h 89"/>
              <a:gd name="T4" fmla="*/ 15261 w 89"/>
              <a:gd name="T5" fmla="*/ 140508 h 89"/>
              <a:gd name="T6" fmla="*/ 9157 w 89"/>
              <a:gd name="T7" fmla="*/ 138929 h 89"/>
              <a:gd name="T8" fmla="*/ 3052 w 89"/>
              <a:gd name="T9" fmla="*/ 135772 h 89"/>
              <a:gd name="T10" fmla="*/ 1526 w 89"/>
              <a:gd name="T11" fmla="*/ 131036 h 89"/>
              <a:gd name="T12" fmla="*/ 0 w 89"/>
              <a:gd name="T13" fmla="*/ 124721 h 89"/>
              <a:gd name="T14" fmla="*/ 0 w 89"/>
              <a:gd name="T15" fmla="*/ 15787 h 89"/>
              <a:gd name="T16" fmla="*/ 0 w 89"/>
              <a:gd name="T17" fmla="*/ 15787 h 89"/>
              <a:gd name="T18" fmla="*/ 1526 w 89"/>
              <a:gd name="T19" fmla="*/ 9472 h 89"/>
              <a:gd name="T20" fmla="*/ 3052 w 89"/>
              <a:gd name="T21" fmla="*/ 3157 h 89"/>
              <a:gd name="T22" fmla="*/ 9157 w 89"/>
              <a:gd name="T23" fmla="*/ 1579 h 89"/>
              <a:gd name="T24" fmla="*/ 15261 w 89"/>
              <a:gd name="T25" fmla="*/ 0 h 89"/>
              <a:gd name="T26" fmla="*/ 120564 w 89"/>
              <a:gd name="T27" fmla="*/ 0 h 89"/>
              <a:gd name="T28" fmla="*/ 120564 w 89"/>
              <a:gd name="T29" fmla="*/ 0 h 89"/>
              <a:gd name="T30" fmla="*/ 126668 w 89"/>
              <a:gd name="T31" fmla="*/ 1579 h 89"/>
              <a:gd name="T32" fmla="*/ 131247 w 89"/>
              <a:gd name="T33" fmla="*/ 3157 h 89"/>
              <a:gd name="T34" fmla="*/ 134299 w 89"/>
              <a:gd name="T35" fmla="*/ 9472 h 89"/>
              <a:gd name="T36" fmla="*/ 135825 w 89"/>
              <a:gd name="T37" fmla="*/ 15787 h 89"/>
              <a:gd name="T38" fmla="*/ 135825 w 89"/>
              <a:gd name="T39" fmla="*/ 124721 h 89"/>
              <a:gd name="T40" fmla="*/ 135825 w 89"/>
              <a:gd name="T41" fmla="*/ 124721 h 89"/>
              <a:gd name="T42" fmla="*/ 134299 w 89"/>
              <a:gd name="T43" fmla="*/ 131036 h 89"/>
              <a:gd name="T44" fmla="*/ 131247 w 89"/>
              <a:gd name="T45" fmla="*/ 135772 h 89"/>
              <a:gd name="T46" fmla="*/ 126668 w 89"/>
              <a:gd name="T47" fmla="*/ 138929 h 89"/>
              <a:gd name="T48" fmla="*/ 120564 w 89"/>
              <a:gd name="T49" fmla="*/ 140508 h 89"/>
              <a:gd name="T50" fmla="*/ 120564 w 89"/>
              <a:gd name="T51" fmla="*/ 140508 h 89"/>
              <a:gd name="T52" fmla="*/ 15261 w 89"/>
              <a:gd name="T53" fmla="*/ 15787 h 89"/>
              <a:gd name="T54" fmla="*/ 15261 w 89"/>
              <a:gd name="T55" fmla="*/ 124721 h 89"/>
              <a:gd name="T56" fmla="*/ 120564 w 89"/>
              <a:gd name="T57" fmla="*/ 124721 h 89"/>
              <a:gd name="T58" fmla="*/ 120564 w 89"/>
              <a:gd name="T59" fmla="*/ 15787 h 89"/>
              <a:gd name="T60" fmla="*/ 15261 w 89"/>
              <a:gd name="T61" fmla="*/ 15787 h 8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89" h="89">
                <a:moveTo>
                  <a:pt x="79" y="89"/>
                </a:moveTo>
                <a:lnTo>
                  <a:pt x="10" y="89"/>
                </a:lnTo>
                <a:lnTo>
                  <a:pt x="6" y="88"/>
                </a:lnTo>
                <a:lnTo>
                  <a:pt x="2" y="86"/>
                </a:lnTo>
                <a:lnTo>
                  <a:pt x="1" y="83"/>
                </a:lnTo>
                <a:lnTo>
                  <a:pt x="0" y="79"/>
                </a:lnTo>
                <a:lnTo>
                  <a:pt x="0" y="10"/>
                </a:lnTo>
                <a:lnTo>
                  <a:pt x="1" y="6"/>
                </a:lnTo>
                <a:lnTo>
                  <a:pt x="2" y="2"/>
                </a:lnTo>
                <a:lnTo>
                  <a:pt x="6" y="1"/>
                </a:lnTo>
                <a:lnTo>
                  <a:pt x="10" y="0"/>
                </a:lnTo>
                <a:lnTo>
                  <a:pt x="79" y="0"/>
                </a:lnTo>
                <a:lnTo>
                  <a:pt x="83" y="1"/>
                </a:lnTo>
                <a:lnTo>
                  <a:pt x="86" y="2"/>
                </a:lnTo>
                <a:lnTo>
                  <a:pt x="88" y="6"/>
                </a:lnTo>
                <a:lnTo>
                  <a:pt x="89" y="10"/>
                </a:lnTo>
                <a:lnTo>
                  <a:pt x="89" y="79"/>
                </a:lnTo>
                <a:lnTo>
                  <a:pt x="88" y="83"/>
                </a:lnTo>
                <a:lnTo>
                  <a:pt x="86" y="86"/>
                </a:lnTo>
                <a:lnTo>
                  <a:pt x="83" y="88"/>
                </a:lnTo>
                <a:lnTo>
                  <a:pt x="79" y="89"/>
                </a:lnTo>
                <a:close/>
                <a:moveTo>
                  <a:pt x="10" y="10"/>
                </a:moveTo>
                <a:lnTo>
                  <a:pt x="10" y="79"/>
                </a:lnTo>
                <a:lnTo>
                  <a:pt x="79" y="79"/>
                </a:lnTo>
                <a:lnTo>
                  <a:pt x="79" y="10"/>
                </a:lnTo>
                <a:lnTo>
                  <a:pt x="10" y="1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409" name="Freeform 1174">
            <a:extLst>
              <a:ext uri="{FF2B5EF4-FFF2-40B4-BE49-F238E27FC236}">
                <a16:creationId xmlns:a16="http://schemas.microsoft.com/office/drawing/2014/main" id="{32CE35EB-84DC-4DAA-A427-2A94BD5C4E39}"/>
              </a:ext>
            </a:extLst>
          </p:cNvPr>
          <p:cNvSpPr>
            <a:spLocks noEditPoints="1"/>
          </p:cNvSpPr>
          <p:nvPr/>
        </p:nvSpPr>
        <p:spPr bwMode="auto">
          <a:xfrm>
            <a:off x="2802467" y="1193801"/>
            <a:ext cx="118533" cy="124884"/>
          </a:xfrm>
          <a:custGeom>
            <a:avLst/>
            <a:gdLst>
              <a:gd name="T0" fmla="*/ 88990 w 59"/>
              <a:gd name="T1" fmla="*/ 53980 h 59"/>
              <a:gd name="T2" fmla="*/ 88990 w 59"/>
              <a:gd name="T3" fmla="*/ 38104 h 59"/>
              <a:gd name="T4" fmla="*/ 72399 w 59"/>
              <a:gd name="T5" fmla="*/ 38104 h 59"/>
              <a:gd name="T6" fmla="*/ 72399 w 59"/>
              <a:gd name="T7" fmla="*/ 38104 h 59"/>
              <a:gd name="T8" fmla="*/ 70890 w 59"/>
              <a:gd name="T9" fmla="*/ 31753 h 59"/>
              <a:gd name="T10" fmla="*/ 81448 w 59"/>
              <a:gd name="T11" fmla="*/ 19052 h 59"/>
              <a:gd name="T12" fmla="*/ 70890 w 59"/>
              <a:gd name="T13" fmla="*/ 7938 h 59"/>
              <a:gd name="T14" fmla="*/ 58824 w 59"/>
              <a:gd name="T15" fmla="*/ 19052 h 59"/>
              <a:gd name="T16" fmla="*/ 58824 w 59"/>
              <a:gd name="T17" fmla="*/ 19052 h 59"/>
              <a:gd name="T18" fmla="*/ 51282 w 59"/>
              <a:gd name="T19" fmla="*/ 17464 h 59"/>
              <a:gd name="T20" fmla="*/ 51282 w 59"/>
              <a:gd name="T21" fmla="*/ 0 h 59"/>
              <a:gd name="T22" fmla="*/ 36199 w 59"/>
              <a:gd name="T23" fmla="*/ 0 h 59"/>
              <a:gd name="T24" fmla="*/ 36199 w 59"/>
              <a:gd name="T25" fmla="*/ 17464 h 59"/>
              <a:gd name="T26" fmla="*/ 36199 w 59"/>
              <a:gd name="T27" fmla="*/ 17464 h 59"/>
              <a:gd name="T28" fmla="*/ 28658 w 59"/>
              <a:gd name="T29" fmla="*/ 19052 h 59"/>
              <a:gd name="T30" fmla="*/ 18100 w 59"/>
              <a:gd name="T31" fmla="*/ 7938 h 59"/>
              <a:gd name="T32" fmla="*/ 7542 w 59"/>
              <a:gd name="T33" fmla="*/ 19052 h 59"/>
              <a:gd name="T34" fmla="*/ 18100 w 59"/>
              <a:gd name="T35" fmla="*/ 31753 h 59"/>
              <a:gd name="T36" fmla="*/ 18100 w 59"/>
              <a:gd name="T37" fmla="*/ 31753 h 59"/>
              <a:gd name="T38" fmla="*/ 16591 w 59"/>
              <a:gd name="T39" fmla="*/ 38104 h 59"/>
              <a:gd name="T40" fmla="*/ 0 w 59"/>
              <a:gd name="T41" fmla="*/ 38104 h 59"/>
              <a:gd name="T42" fmla="*/ 0 w 59"/>
              <a:gd name="T43" fmla="*/ 53980 h 59"/>
              <a:gd name="T44" fmla="*/ 16591 w 59"/>
              <a:gd name="T45" fmla="*/ 53980 h 59"/>
              <a:gd name="T46" fmla="*/ 16591 w 59"/>
              <a:gd name="T47" fmla="*/ 53980 h 59"/>
              <a:gd name="T48" fmla="*/ 18100 w 59"/>
              <a:gd name="T49" fmla="*/ 61919 h 59"/>
              <a:gd name="T50" fmla="*/ 7542 w 59"/>
              <a:gd name="T51" fmla="*/ 74620 h 59"/>
              <a:gd name="T52" fmla="*/ 18100 w 59"/>
              <a:gd name="T53" fmla="*/ 85734 h 59"/>
              <a:gd name="T54" fmla="*/ 28658 w 59"/>
              <a:gd name="T55" fmla="*/ 74620 h 59"/>
              <a:gd name="T56" fmla="*/ 28658 w 59"/>
              <a:gd name="T57" fmla="*/ 74620 h 59"/>
              <a:gd name="T58" fmla="*/ 36199 w 59"/>
              <a:gd name="T59" fmla="*/ 76208 h 59"/>
              <a:gd name="T60" fmla="*/ 36199 w 59"/>
              <a:gd name="T61" fmla="*/ 93672 h 59"/>
              <a:gd name="T62" fmla="*/ 51282 w 59"/>
              <a:gd name="T63" fmla="*/ 93672 h 59"/>
              <a:gd name="T64" fmla="*/ 51282 w 59"/>
              <a:gd name="T65" fmla="*/ 76208 h 59"/>
              <a:gd name="T66" fmla="*/ 51282 w 59"/>
              <a:gd name="T67" fmla="*/ 76208 h 59"/>
              <a:gd name="T68" fmla="*/ 58824 w 59"/>
              <a:gd name="T69" fmla="*/ 74620 h 59"/>
              <a:gd name="T70" fmla="*/ 70890 w 59"/>
              <a:gd name="T71" fmla="*/ 85734 h 59"/>
              <a:gd name="T72" fmla="*/ 81448 w 59"/>
              <a:gd name="T73" fmla="*/ 74620 h 59"/>
              <a:gd name="T74" fmla="*/ 70890 w 59"/>
              <a:gd name="T75" fmla="*/ 61919 h 59"/>
              <a:gd name="T76" fmla="*/ 70890 w 59"/>
              <a:gd name="T77" fmla="*/ 61919 h 59"/>
              <a:gd name="T78" fmla="*/ 72399 w 59"/>
              <a:gd name="T79" fmla="*/ 53980 h 59"/>
              <a:gd name="T80" fmla="*/ 88990 w 59"/>
              <a:gd name="T81" fmla="*/ 53980 h 59"/>
              <a:gd name="T82" fmla="*/ 43741 w 59"/>
              <a:gd name="T83" fmla="*/ 61919 h 59"/>
              <a:gd name="T84" fmla="*/ 43741 w 59"/>
              <a:gd name="T85" fmla="*/ 61919 h 59"/>
              <a:gd name="T86" fmla="*/ 39216 w 59"/>
              <a:gd name="T87" fmla="*/ 60331 h 59"/>
              <a:gd name="T88" fmla="*/ 33183 w 59"/>
              <a:gd name="T89" fmla="*/ 58743 h 59"/>
              <a:gd name="T90" fmla="*/ 31674 w 59"/>
              <a:gd name="T91" fmla="*/ 52393 h 59"/>
              <a:gd name="T92" fmla="*/ 28658 w 59"/>
              <a:gd name="T93" fmla="*/ 46042 h 59"/>
              <a:gd name="T94" fmla="*/ 28658 w 59"/>
              <a:gd name="T95" fmla="*/ 46042 h 59"/>
              <a:gd name="T96" fmla="*/ 31674 w 59"/>
              <a:gd name="T97" fmla="*/ 41279 h 59"/>
              <a:gd name="T98" fmla="*/ 33183 w 59"/>
              <a:gd name="T99" fmla="*/ 34929 h 59"/>
              <a:gd name="T100" fmla="*/ 39216 w 59"/>
              <a:gd name="T101" fmla="*/ 33341 h 59"/>
              <a:gd name="T102" fmla="*/ 43741 w 59"/>
              <a:gd name="T103" fmla="*/ 31753 h 59"/>
              <a:gd name="T104" fmla="*/ 43741 w 59"/>
              <a:gd name="T105" fmla="*/ 31753 h 59"/>
              <a:gd name="T106" fmla="*/ 49774 w 59"/>
              <a:gd name="T107" fmla="*/ 33341 h 59"/>
              <a:gd name="T108" fmla="*/ 55807 w 59"/>
              <a:gd name="T109" fmla="*/ 34929 h 59"/>
              <a:gd name="T110" fmla="*/ 57316 w 59"/>
              <a:gd name="T111" fmla="*/ 41279 h 59"/>
              <a:gd name="T112" fmla="*/ 58824 w 59"/>
              <a:gd name="T113" fmla="*/ 46042 h 59"/>
              <a:gd name="T114" fmla="*/ 58824 w 59"/>
              <a:gd name="T115" fmla="*/ 46042 h 59"/>
              <a:gd name="T116" fmla="*/ 57316 w 59"/>
              <a:gd name="T117" fmla="*/ 52393 h 59"/>
              <a:gd name="T118" fmla="*/ 55807 w 59"/>
              <a:gd name="T119" fmla="*/ 58743 h 59"/>
              <a:gd name="T120" fmla="*/ 49774 w 59"/>
              <a:gd name="T121" fmla="*/ 60331 h 59"/>
              <a:gd name="T122" fmla="*/ 43741 w 59"/>
              <a:gd name="T123" fmla="*/ 61919 h 59"/>
              <a:gd name="T124" fmla="*/ 43741 w 59"/>
              <a:gd name="T125" fmla="*/ 61919 h 5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59" h="59">
                <a:moveTo>
                  <a:pt x="59" y="34"/>
                </a:moveTo>
                <a:lnTo>
                  <a:pt x="59" y="24"/>
                </a:lnTo>
                <a:lnTo>
                  <a:pt x="48" y="24"/>
                </a:lnTo>
                <a:lnTo>
                  <a:pt x="47" y="20"/>
                </a:lnTo>
                <a:lnTo>
                  <a:pt x="54" y="12"/>
                </a:lnTo>
                <a:lnTo>
                  <a:pt x="47" y="5"/>
                </a:lnTo>
                <a:lnTo>
                  <a:pt x="39" y="12"/>
                </a:lnTo>
                <a:lnTo>
                  <a:pt x="34" y="11"/>
                </a:lnTo>
                <a:lnTo>
                  <a:pt x="34" y="0"/>
                </a:lnTo>
                <a:lnTo>
                  <a:pt x="24" y="0"/>
                </a:lnTo>
                <a:lnTo>
                  <a:pt x="24" y="11"/>
                </a:lnTo>
                <a:lnTo>
                  <a:pt x="19" y="12"/>
                </a:lnTo>
                <a:lnTo>
                  <a:pt x="12" y="5"/>
                </a:lnTo>
                <a:lnTo>
                  <a:pt x="5" y="12"/>
                </a:lnTo>
                <a:lnTo>
                  <a:pt x="12" y="20"/>
                </a:lnTo>
                <a:lnTo>
                  <a:pt x="11" y="24"/>
                </a:lnTo>
                <a:lnTo>
                  <a:pt x="0" y="24"/>
                </a:lnTo>
                <a:lnTo>
                  <a:pt x="0" y="34"/>
                </a:lnTo>
                <a:lnTo>
                  <a:pt x="11" y="34"/>
                </a:lnTo>
                <a:lnTo>
                  <a:pt x="12" y="39"/>
                </a:lnTo>
                <a:lnTo>
                  <a:pt x="5" y="47"/>
                </a:lnTo>
                <a:lnTo>
                  <a:pt x="12" y="54"/>
                </a:lnTo>
                <a:lnTo>
                  <a:pt x="19" y="47"/>
                </a:lnTo>
                <a:lnTo>
                  <a:pt x="24" y="48"/>
                </a:lnTo>
                <a:lnTo>
                  <a:pt x="24" y="59"/>
                </a:lnTo>
                <a:lnTo>
                  <a:pt x="34" y="59"/>
                </a:lnTo>
                <a:lnTo>
                  <a:pt x="34" y="48"/>
                </a:lnTo>
                <a:lnTo>
                  <a:pt x="39" y="47"/>
                </a:lnTo>
                <a:lnTo>
                  <a:pt x="47" y="54"/>
                </a:lnTo>
                <a:lnTo>
                  <a:pt x="54" y="47"/>
                </a:lnTo>
                <a:lnTo>
                  <a:pt x="47" y="39"/>
                </a:lnTo>
                <a:lnTo>
                  <a:pt x="48" y="34"/>
                </a:lnTo>
                <a:lnTo>
                  <a:pt x="59" y="34"/>
                </a:lnTo>
                <a:close/>
                <a:moveTo>
                  <a:pt x="29" y="39"/>
                </a:moveTo>
                <a:lnTo>
                  <a:pt x="29" y="39"/>
                </a:lnTo>
                <a:lnTo>
                  <a:pt x="26" y="38"/>
                </a:lnTo>
                <a:lnTo>
                  <a:pt x="22" y="37"/>
                </a:lnTo>
                <a:lnTo>
                  <a:pt x="21" y="33"/>
                </a:lnTo>
                <a:lnTo>
                  <a:pt x="19" y="29"/>
                </a:lnTo>
                <a:lnTo>
                  <a:pt x="21" y="26"/>
                </a:lnTo>
                <a:lnTo>
                  <a:pt x="22" y="22"/>
                </a:lnTo>
                <a:lnTo>
                  <a:pt x="26" y="21"/>
                </a:lnTo>
                <a:lnTo>
                  <a:pt x="29" y="20"/>
                </a:lnTo>
                <a:lnTo>
                  <a:pt x="33" y="21"/>
                </a:lnTo>
                <a:lnTo>
                  <a:pt x="37" y="22"/>
                </a:lnTo>
                <a:lnTo>
                  <a:pt x="38" y="26"/>
                </a:lnTo>
                <a:lnTo>
                  <a:pt x="39" y="29"/>
                </a:lnTo>
                <a:lnTo>
                  <a:pt x="38" y="33"/>
                </a:lnTo>
                <a:lnTo>
                  <a:pt x="37" y="37"/>
                </a:lnTo>
                <a:lnTo>
                  <a:pt x="33" y="38"/>
                </a:lnTo>
                <a:lnTo>
                  <a:pt x="29" y="3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grpSp>
        <p:nvGrpSpPr>
          <p:cNvPr id="410" name="Group 409">
            <a:extLst>
              <a:ext uri="{FF2B5EF4-FFF2-40B4-BE49-F238E27FC236}">
                <a16:creationId xmlns:a16="http://schemas.microsoft.com/office/drawing/2014/main" id="{AA52B636-A171-40C0-A7DF-F214F0208989}"/>
              </a:ext>
            </a:extLst>
          </p:cNvPr>
          <p:cNvGrpSpPr/>
          <p:nvPr/>
        </p:nvGrpSpPr>
        <p:grpSpPr>
          <a:xfrm>
            <a:off x="1278472" y="1162889"/>
            <a:ext cx="206080" cy="187347"/>
            <a:chOff x="1278472" y="1162889"/>
            <a:chExt cx="206080" cy="187346"/>
          </a:xfrm>
          <a:solidFill>
            <a:schemeClr val="tx1"/>
          </a:solidFill>
        </p:grpSpPr>
        <p:sp>
          <p:nvSpPr>
            <p:cNvPr id="411" name="Freeform 1175">
              <a:extLst>
                <a:ext uri="{FF2B5EF4-FFF2-40B4-BE49-F238E27FC236}">
                  <a16:creationId xmlns:a16="http://schemas.microsoft.com/office/drawing/2014/main" id="{2D603E60-8682-468A-9A3C-A0DB56B85FCD}"/>
                </a:ext>
              </a:extLst>
            </p:cNvPr>
            <p:cNvSpPr>
              <a:spLocks noEditPoints="1"/>
            </p:cNvSpPr>
            <p:nvPr/>
          </p:nvSpPr>
          <p:spPr bwMode="auto">
            <a:xfrm>
              <a:off x="1278472" y="1162889"/>
              <a:ext cx="206080" cy="62449"/>
            </a:xfrm>
            <a:custGeom>
              <a:avLst/>
              <a:gdLst>
                <a:gd name="T0" fmla="*/ 84 w 98"/>
                <a:gd name="T1" fmla="*/ 30 h 30"/>
                <a:gd name="T2" fmla="*/ 84 w 98"/>
                <a:gd name="T3" fmla="*/ 30 h 30"/>
                <a:gd name="T4" fmla="*/ 90 w 98"/>
                <a:gd name="T5" fmla="*/ 28 h 30"/>
                <a:gd name="T6" fmla="*/ 93 w 98"/>
                <a:gd name="T7" fmla="*/ 25 h 30"/>
                <a:gd name="T8" fmla="*/ 97 w 98"/>
                <a:gd name="T9" fmla="*/ 21 h 30"/>
                <a:gd name="T10" fmla="*/ 98 w 98"/>
                <a:gd name="T11" fmla="*/ 15 h 30"/>
                <a:gd name="T12" fmla="*/ 98 w 98"/>
                <a:gd name="T13" fmla="*/ 15 h 30"/>
                <a:gd name="T14" fmla="*/ 97 w 98"/>
                <a:gd name="T15" fmla="*/ 9 h 30"/>
                <a:gd name="T16" fmla="*/ 93 w 98"/>
                <a:gd name="T17" fmla="*/ 5 h 30"/>
                <a:gd name="T18" fmla="*/ 90 w 98"/>
                <a:gd name="T19" fmla="*/ 1 h 30"/>
                <a:gd name="T20" fmla="*/ 84 w 98"/>
                <a:gd name="T21" fmla="*/ 0 h 30"/>
                <a:gd name="T22" fmla="*/ 84 w 98"/>
                <a:gd name="T23" fmla="*/ 0 h 30"/>
                <a:gd name="T24" fmla="*/ 79 w 98"/>
                <a:gd name="T25" fmla="*/ 1 h 30"/>
                <a:gd name="T26" fmla="*/ 75 w 98"/>
                <a:gd name="T27" fmla="*/ 2 h 30"/>
                <a:gd name="T28" fmla="*/ 71 w 98"/>
                <a:gd name="T29" fmla="*/ 6 h 30"/>
                <a:gd name="T30" fmla="*/ 70 w 98"/>
                <a:gd name="T31" fmla="*/ 10 h 30"/>
                <a:gd name="T32" fmla="*/ 0 w 98"/>
                <a:gd name="T33" fmla="*/ 10 h 30"/>
                <a:gd name="T34" fmla="*/ 0 w 98"/>
                <a:gd name="T35" fmla="*/ 20 h 30"/>
                <a:gd name="T36" fmla="*/ 70 w 98"/>
                <a:gd name="T37" fmla="*/ 20 h 30"/>
                <a:gd name="T38" fmla="*/ 70 w 98"/>
                <a:gd name="T39" fmla="*/ 20 h 30"/>
                <a:gd name="T40" fmla="*/ 71 w 98"/>
                <a:gd name="T41" fmla="*/ 23 h 30"/>
                <a:gd name="T42" fmla="*/ 75 w 98"/>
                <a:gd name="T43" fmla="*/ 27 h 30"/>
                <a:gd name="T44" fmla="*/ 79 w 98"/>
                <a:gd name="T45" fmla="*/ 28 h 30"/>
                <a:gd name="T46" fmla="*/ 84 w 98"/>
                <a:gd name="T47" fmla="*/ 30 h 30"/>
                <a:gd name="T48" fmla="*/ 84 w 98"/>
                <a:gd name="T49" fmla="*/ 30 h 30"/>
                <a:gd name="T50" fmla="*/ 84 w 98"/>
                <a:gd name="T51" fmla="*/ 10 h 30"/>
                <a:gd name="T52" fmla="*/ 84 w 98"/>
                <a:gd name="T53" fmla="*/ 10 h 30"/>
                <a:gd name="T54" fmla="*/ 86 w 98"/>
                <a:gd name="T55" fmla="*/ 10 h 30"/>
                <a:gd name="T56" fmla="*/ 87 w 98"/>
                <a:gd name="T57" fmla="*/ 11 h 30"/>
                <a:gd name="T58" fmla="*/ 88 w 98"/>
                <a:gd name="T59" fmla="*/ 12 h 30"/>
                <a:gd name="T60" fmla="*/ 88 w 98"/>
                <a:gd name="T61" fmla="*/ 15 h 30"/>
                <a:gd name="T62" fmla="*/ 88 w 98"/>
                <a:gd name="T63" fmla="*/ 15 h 30"/>
                <a:gd name="T64" fmla="*/ 88 w 98"/>
                <a:gd name="T65" fmla="*/ 17 h 30"/>
                <a:gd name="T66" fmla="*/ 87 w 98"/>
                <a:gd name="T67" fmla="*/ 18 h 30"/>
                <a:gd name="T68" fmla="*/ 86 w 98"/>
                <a:gd name="T69" fmla="*/ 20 h 30"/>
                <a:gd name="T70" fmla="*/ 84 w 98"/>
                <a:gd name="T71" fmla="*/ 20 h 30"/>
                <a:gd name="T72" fmla="*/ 84 w 98"/>
                <a:gd name="T73" fmla="*/ 20 h 30"/>
                <a:gd name="T74" fmla="*/ 81 w 98"/>
                <a:gd name="T75" fmla="*/ 20 h 30"/>
                <a:gd name="T76" fmla="*/ 80 w 98"/>
                <a:gd name="T77" fmla="*/ 18 h 30"/>
                <a:gd name="T78" fmla="*/ 79 w 98"/>
                <a:gd name="T79" fmla="*/ 17 h 30"/>
                <a:gd name="T80" fmla="*/ 79 w 98"/>
                <a:gd name="T81" fmla="*/ 15 h 30"/>
                <a:gd name="T82" fmla="*/ 79 w 98"/>
                <a:gd name="T83" fmla="*/ 15 h 30"/>
                <a:gd name="T84" fmla="*/ 79 w 98"/>
                <a:gd name="T85" fmla="*/ 12 h 30"/>
                <a:gd name="T86" fmla="*/ 80 w 98"/>
                <a:gd name="T87" fmla="*/ 11 h 30"/>
                <a:gd name="T88" fmla="*/ 81 w 98"/>
                <a:gd name="T89" fmla="*/ 10 h 30"/>
                <a:gd name="T90" fmla="*/ 84 w 98"/>
                <a:gd name="T91" fmla="*/ 10 h 30"/>
                <a:gd name="T92" fmla="*/ 84 w 98"/>
                <a:gd name="T93" fmla="*/ 1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98" h="30">
                  <a:moveTo>
                    <a:pt x="84" y="30"/>
                  </a:moveTo>
                  <a:lnTo>
                    <a:pt x="84" y="30"/>
                  </a:lnTo>
                  <a:lnTo>
                    <a:pt x="90" y="28"/>
                  </a:lnTo>
                  <a:lnTo>
                    <a:pt x="93" y="25"/>
                  </a:lnTo>
                  <a:lnTo>
                    <a:pt x="97" y="21"/>
                  </a:lnTo>
                  <a:lnTo>
                    <a:pt x="98" y="15"/>
                  </a:lnTo>
                  <a:lnTo>
                    <a:pt x="98" y="15"/>
                  </a:lnTo>
                  <a:lnTo>
                    <a:pt x="97" y="9"/>
                  </a:lnTo>
                  <a:lnTo>
                    <a:pt x="93" y="5"/>
                  </a:lnTo>
                  <a:lnTo>
                    <a:pt x="90" y="1"/>
                  </a:lnTo>
                  <a:lnTo>
                    <a:pt x="84" y="0"/>
                  </a:lnTo>
                  <a:lnTo>
                    <a:pt x="84" y="0"/>
                  </a:lnTo>
                  <a:lnTo>
                    <a:pt x="79" y="1"/>
                  </a:lnTo>
                  <a:lnTo>
                    <a:pt x="75" y="2"/>
                  </a:lnTo>
                  <a:lnTo>
                    <a:pt x="71" y="6"/>
                  </a:lnTo>
                  <a:lnTo>
                    <a:pt x="70" y="10"/>
                  </a:lnTo>
                  <a:lnTo>
                    <a:pt x="0" y="10"/>
                  </a:lnTo>
                  <a:lnTo>
                    <a:pt x="0" y="20"/>
                  </a:lnTo>
                  <a:lnTo>
                    <a:pt x="70" y="20"/>
                  </a:lnTo>
                  <a:lnTo>
                    <a:pt x="70" y="20"/>
                  </a:lnTo>
                  <a:lnTo>
                    <a:pt x="71" y="23"/>
                  </a:lnTo>
                  <a:lnTo>
                    <a:pt x="75" y="27"/>
                  </a:lnTo>
                  <a:lnTo>
                    <a:pt x="79" y="28"/>
                  </a:lnTo>
                  <a:lnTo>
                    <a:pt x="84" y="30"/>
                  </a:lnTo>
                  <a:lnTo>
                    <a:pt x="84" y="30"/>
                  </a:lnTo>
                  <a:close/>
                  <a:moveTo>
                    <a:pt x="84" y="10"/>
                  </a:moveTo>
                  <a:lnTo>
                    <a:pt x="84" y="10"/>
                  </a:lnTo>
                  <a:lnTo>
                    <a:pt x="86" y="10"/>
                  </a:lnTo>
                  <a:lnTo>
                    <a:pt x="87" y="11"/>
                  </a:lnTo>
                  <a:lnTo>
                    <a:pt x="88" y="12"/>
                  </a:lnTo>
                  <a:lnTo>
                    <a:pt x="88" y="15"/>
                  </a:lnTo>
                  <a:lnTo>
                    <a:pt x="88" y="15"/>
                  </a:lnTo>
                  <a:lnTo>
                    <a:pt x="88" y="17"/>
                  </a:lnTo>
                  <a:lnTo>
                    <a:pt x="87" y="18"/>
                  </a:lnTo>
                  <a:lnTo>
                    <a:pt x="86" y="20"/>
                  </a:lnTo>
                  <a:lnTo>
                    <a:pt x="84" y="20"/>
                  </a:lnTo>
                  <a:lnTo>
                    <a:pt x="84" y="20"/>
                  </a:lnTo>
                  <a:lnTo>
                    <a:pt x="81" y="20"/>
                  </a:lnTo>
                  <a:lnTo>
                    <a:pt x="80" y="18"/>
                  </a:lnTo>
                  <a:lnTo>
                    <a:pt x="79" y="17"/>
                  </a:lnTo>
                  <a:lnTo>
                    <a:pt x="79" y="15"/>
                  </a:lnTo>
                  <a:lnTo>
                    <a:pt x="79" y="15"/>
                  </a:lnTo>
                  <a:lnTo>
                    <a:pt x="79" y="12"/>
                  </a:lnTo>
                  <a:lnTo>
                    <a:pt x="80" y="11"/>
                  </a:lnTo>
                  <a:lnTo>
                    <a:pt x="81" y="10"/>
                  </a:lnTo>
                  <a:lnTo>
                    <a:pt x="84" y="10"/>
                  </a:lnTo>
                  <a:lnTo>
                    <a:pt x="84"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a:p>
          </p:txBody>
        </p:sp>
        <p:sp>
          <p:nvSpPr>
            <p:cNvPr id="412" name="Freeform 1176">
              <a:extLst>
                <a:ext uri="{FF2B5EF4-FFF2-40B4-BE49-F238E27FC236}">
                  <a16:creationId xmlns:a16="http://schemas.microsoft.com/office/drawing/2014/main" id="{0C3F9610-14CC-4042-9BAF-6E741A25DBF6}"/>
                </a:ext>
              </a:extLst>
            </p:cNvPr>
            <p:cNvSpPr>
              <a:spLocks noEditPoints="1"/>
            </p:cNvSpPr>
            <p:nvPr/>
          </p:nvSpPr>
          <p:spPr bwMode="auto">
            <a:xfrm>
              <a:off x="1278472" y="1225337"/>
              <a:ext cx="206080" cy="62449"/>
            </a:xfrm>
            <a:custGeom>
              <a:avLst/>
              <a:gdLst>
                <a:gd name="T0" fmla="*/ 34 w 98"/>
                <a:gd name="T1" fmla="*/ 0 h 29"/>
                <a:gd name="T2" fmla="*/ 34 w 98"/>
                <a:gd name="T3" fmla="*/ 0 h 29"/>
                <a:gd name="T4" fmla="*/ 29 w 98"/>
                <a:gd name="T5" fmla="*/ 1 h 29"/>
                <a:gd name="T6" fmla="*/ 26 w 98"/>
                <a:gd name="T7" fmla="*/ 2 h 29"/>
                <a:gd name="T8" fmla="*/ 22 w 98"/>
                <a:gd name="T9" fmla="*/ 6 h 29"/>
                <a:gd name="T10" fmla="*/ 21 w 98"/>
                <a:gd name="T11" fmla="*/ 9 h 29"/>
                <a:gd name="T12" fmla="*/ 0 w 98"/>
                <a:gd name="T13" fmla="*/ 9 h 29"/>
                <a:gd name="T14" fmla="*/ 0 w 98"/>
                <a:gd name="T15" fmla="*/ 19 h 29"/>
                <a:gd name="T16" fmla="*/ 21 w 98"/>
                <a:gd name="T17" fmla="*/ 19 h 29"/>
                <a:gd name="T18" fmla="*/ 21 w 98"/>
                <a:gd name="T19" fmla="*/ 19 h 29"/>
                <a:gd name="T20" fmla="*/ 22 w 98"/>
                <a:gd name="T21" fmla="*/ 23 h 29"/>
                <a:gd name="T22" fmla="*/ 26 w 98"/>
                <a:gd name="T23" fmla="*/ 27 h 29"/>
                <a:gd name="T24" fmla="*/ 29 w 98"/>
                <a:gd name="T25" fmla="*/ 28 h 29"/>
                <a:gd name="T26" fmla="*/ 34 w 98"/>
                <a:gd name="T27" fmla="*/ 29 h 29"/>
                <a:gd name="T28" fmla="*/ 34 w 98"/>
                <a:gd name="T29" fmla="*/ 29 h 29"/>
                <a:gd name="T30" fmla="*/ 39 w 98"/>
                <a:gd name="T31" fmla="*/ 28 h 29"/>
                <a:gd name="T32" fmla="*/ 43 w 98"/>
                <a:gd name="T33" fmla="*/ 27 h 29"/>
                <a:gd name="T34" fmla="*/ 47 w 98"/>
                <a:gd name="T35" fmla="*/ 23 h 29"/>
                <a:gd name="T36" fmla="*/ 48 w 98"/>
                <a:gd name="T37" fmla="*/ 19 h 29"/>
                <a:gd name="T38" fmla="*/ 98 w 98"/>
                <a:gd name="T39" fmla="*/ 19 h 29"/>
                <a:gd name="T40" fmla="*/ 98 w 98"/>
                <a:gd name="T41" fmla="*/ 9 h 29"/>
                <a:gd name="T42" fmla="*/ 48 w 98"/>
                <a:gd name="T43" fmla="*/ 9 h 29"/>
                <a:gd name="T44" fmla="*/ 48 w 98"/>
                <a:gd name="T45" fmla="*/ 9 h 29"/>
                <a:gd name="T46" fmla="*/ 47 w 98"/>
                <a:gd name="T47" fmla="*/ 6 h 29"/>
                <a:gd name="T48" fmla="*/ 43 w 98"/>
                <a:gd name="T49" fmla="*/ 2 h 29"/>
                <a:gd name="T50" fmla="*/ 39 w 98"/>
                <a:gd name="T51" fmla="*/ 1 h 29"/>
                <a:gd name="T52" fmla="*/ 34 w 98"/>
                <a:gd name="T53" fmla="*/ 0 h 29"/>
                <a:gd name="T54" fmla="*/ 34 w 98"/>
                <a:gd name="T55" fmla="*/ 0 h 29"/>
                <a:gd name="T56" fmla="*/ 34 w 98"/>
                <a:gd name="T57" fmla="*/ 19 h 29"/>
                <a:gd name="T58" fmla="*/ 34 w 98"/>
                <a:gd name="T59" fmla="*/ 19 h 29"/>
                <a:gd name="T60" fmla="*/ 32 w 98"/>
                <a:gd name="T61" fmla="*/ 19 h 29"/>
                <a:gd name="T62" fmla="*/ 30 w 98"/>
                <a:gd name="T63" fmla="*/ 18 h 29"/>
                <a:gd name="T64" fmla="*/ 29 w 98"/>
                <a:gd name="T65" fmla="*/ 17 h 29"/>
                <a:gd name="T66" fmla="*/ 29 w 98"/>
                <a:gd name="T67" fmla="*/ 14 h 29"/>
                <a:gd name="T68" fmla="*/ 29 w 98"/>
                <a:gd name="T69" fmla="*/ 14 h 29"/>
                <a:gd name="T70" fmla="*/ 29 w 98"/>
                <a:gd name="T71" fmla="*/ 12 h 29"/>
                <a:gd name="T72" fmla="*/ 30 w 98"/>
                <a:gd name="T73" fmla="*/ 11 h 29"/>
                <a:gd name="T74" fmla="*/ 32 w 98"/>
                <a:gd name="T75" fmla="*/ 9 h 29"/>
                <a:gd name="T76" fmla="*/ 34 w 98"/>
                <a:gd name="T77" fmla="*/ 9 h 29"/>
                <a:gd name="T78" fmla="*/ 34 w 98"/>
                <a:gd name="T79" fmla="*/ 9 h 29"/>
                <a:gd name="T80" fmla="*/ 37 w 98"/>
                <a:gd name="T81" fmla="*/ 9 h 29"/>
                <a:gd name="T82" fmla="*/ 38 w 98"/>
                <a:gd name="T83" fmla="*/ 11 h 29"/>
                <a:gd name="T84" fmla="*/ 39 w 98"/>
                <a:gd name="T85" fmla="*/ 12 h 29"/>
                <a:gd name="T86" fmla="*/ 39 w 98"/>
                <a:gd name="T87" fmla="*/ 14 h 29"/>
                <a:gd name="T88" fmla="*/ 39 w 98"/>
                <a:gd name="T89" fmla="*/ 14 h 29"/>
                <a:gd name="T90" fmla="*/ 39 w 98"/>
                <a:gd name="T91" fmla="*/ 17 h 29"/>
                <a:gd name="T92" fmla="*/ 38 w 98"/>
                <a:gd name="T93" fmla="*/ 18 h 29"/>
                <a:gd name="T94" fmla="*/ 37 w 98"/>
                <a:gd name="T95" fmla="*/ 19 h 29"/>
                <a:gd name="T96" fmla="*/ 34 w 98"/>
                <a:gd name="T97" fmla="*/ 19 h 29"/>
                <a:gd name="T98" fmla="*/ 34 w 98"/>
                <a:gd name="T99" fmla="*/ 19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98" h="29">
                  <a:moveTo>
                    <a:pt x="34" y="0"/>
                  </a:moveTo>
                  <a:lnTo>
                    <a:pt x="34" y="0"/>
                  </a:lnTo>
                  <a:lnTo>
                    <a:pt x="29" y="1"/>
                  </a:lnTo>
                  <a:lnTo>
                    <a:pt x="26" y="2"/>
                  </a:lnTo>
                  <a:lnTo>
                    <a:pt x="22" y="6"/>
                  </a:lnTo>
                  <a:lnTo>
                    <a:pt x="21" y="9"/>
                  </a:lnTo>
                  <a:lnTo>
                    <a:pt x="0" y="9"/>
                  </a:lnTo>
                  <a:lnTo>
                    <a:pt x="0" y="19"/>
                  </a:lnTo>
                  <a:lnTo>
                    <a:pt x="21" y="19"/>
                  </a:lnTo>
                  <a:lnTo>
                    <a:pt x="21" y="19"/>
                  </a:lnTo>
                  <a:lnTo>
                    <a:pt x="22" y="23"/>
                  </a:lnTo>
                  <a:lnTo>
                    <a:pt x="26" y="27"/>
                  </a:lnTo>
                  <a:lnTo>
                    <a:pt x="29" y="28"/>
                  </a:lnTo>
                  <a:lnTo>
                    <a:pt x="34" y="29"/>
                  </a:lnTo>
                  <a:lnTo>
                    <a:pt x="34" y="29"/>
                  </a:lnTo>
                  <a:lnTo>
                    <a:pt x="39" y="28"/>
                  </a:lnTo>
                  <a:lnTo>
                    <a:pt x="43" y="27"/>
                  </a:lnTo>
                  <a:lnTo>
                    <a:pt x="47" y="23"/>
                  </a:lnTo>
                  <a:lnTo>
                    <a:pt x="48" y="19"/>
                  </a:lnTo>
                  <a:lnTo>
                    <a:pt x="98" y="19"/>
                  </a:lnTo>
                  <a:lnTo>
                    <a:pt x="98" y="9"/>
                  </a:lnTo>
                  <a:lnTo>
                    <a:pt x="48" y="9"/>
                  </a:lnTo>
                  <a:lnTo>
                    <a:pt x="48" y="9"/>
                  </a:lnTo>
                  <a:lnTo>
                    <a:pt x="47" y="6"/>
                  </a:lnTo>
                  <a:lnTo>
                    <a:pt x="43" y="2"/>
                  </a:lnTo>
                  <a:lnTo>
                    <a:pt x="39" y="1"/>
                  </a:lnTo>
                  <a:lnTo>
                    <a:pt x="34" y="0"/>
                  </a:lnTo>
                  <a:lnTo>
                    <a:pt x="34" y="0"/>
                  </a:lnTo>
                  <a:close/>
                  <a:moveTo>
                    <a:pt x="34" y="19"/>
                  </a:moveTo>
                  <a:lnTo>
                    <a:pt x="34" y="19"/>
                  </a:lnTo>
                  <a:lnTo>
                    <a:pt x="32" y="19"/>
                  </a:lnTo>
                  <a:lnTo>
                    <a:pt x="30" y="18"/>
                  </a:lnTo>
                  <a:lnTo>
                    <a:pt x="29" y="17"/>
                  </a:lnTo>
                  <a:lnTo>
                    <a:pt x="29" y="14"/>
                  </a:lnTo>
                  <a:lnTo>
                    <a:pt x="29" y="14"/>
                  </a:lnTo>
                  <a:lnTo>
                    <a:pt x="29" y="12"/>
                  </a:lnTo>
                  <a:lnTo>
                    <a:pt x="30" y="11"/>
                  </a:lnTo>
                  <a:lnTo>
                    <a:pt x="32" y="9"/>
                  </a:lnTo>
                  <a:lnTo>
                    <a:pt x="34" y="9"/>
                  </a:lnTo>
                  <a:lnTo>
                    <a:pt x="34" y="9"/>
                  </a:lnTo>
                  <a:lnTo>
                    <a:pt x="37" y="9"/>
                  </a:lnTo>
                  <a:lnTo>
                    <a:pt x="38" y="11"/>
                  </a:lnTo>
                  <a:lnTo>
                    <a:pt x="39" y="12"/>
                  </a:lnTo>
                  <a:lnTo>
                    <a:pt x="39" y="14"/>
                  </a:lnTo>
                  <a:lnTo>
                    <a:pt x="39" y="14"/>
                  </a:lnTo>
                  <a:lnTo>
                    <a:pt x="39" y="17"/>
                  </a:lnTo>
                  <a:lnTo>
                    <a:pt x="38" y="18"/>
                  </a:lnTo>
                  <a:lnTo>
                    <a:pt x="37" y="19"/>
                  </a:lnTo>
                  <a:lnTo>
                    <a:pt x="34" y="19"/>
                  </a:lnTo>
                  <a:lnTo>
                    <a:pt x="34"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a:p>
          </p:txBody>
        </p:sp>
        <p:sp>
          <p:nvSpPr>
            <p:cNvPr id="413" name="Freeform 1177">
              <a:extLst>
                <a:ext uri="{FF2B5EF4-FFF2-40B4-BE49-F238E27FC236}">
                  <a16:creationId xmlns:a16="http://schemas.microsoft.com/office/drawing/2014/main" id="{0632D6E9-C424-4FC9-8085-17C01075541E}"/>
                </a:ext>
              </a:extLst>
            </p:cNvPr>
            <p:cNvSpPr>
              <a:spLocks noEditPoints="1"/>
            </p:cNvSpPr>
            <p:nvPr/>
          </p:nvSpPr>
          <p:spPr bwMode="auto">
            <a:xfrm>
              <a:off x="1278472" y="1287786"/>
              <a:ext cx="206080" cy="62449"/>
            </a:xfrm>
            <a:custGeom>
              <a:avLst/>
              <a:gdLst>
                <a:gd name="T0" fmla="*/ 84 w 98"/>
                <a:gd name="T1" fmla="*/ 0 h 30"/>
                <a:gd name="T2" fmla="*/ 84 w 98"/>
                <a:gd name="T3" fmla="*/ 0 h 30"/>
                <a:gd name="T4" fmla="*/ 79 w 98"/>
                <a:gd name="T5" fmla="*/ 1 h 30"/>
                <a:gd name="T6" fmla="*/ 75 w 98"/>
                <a:gd name="T7" fmla="*/ 3 h 30"/>
                <a:gd name="T8" fmla="*/ 71 w 98"/>
                <a:gd name="T9" fmla="*/ 6 h 30"/>
                <a:gd name="T10" fmla="*/ 70 w 98"/>
                <a:gd name="T11" fmla="*/ 10 h 30"/>
                <a:gd name="T12" fmla="*/ 0 w 98"/>
                <a:gd name="T13" fmla="*/ 10 h 30"/>
                <a:gd name="T14" fmla="*/ 0 w 98"/>
                <a:gd name="T15" fmla="*/ 20 h 30"/>
                <a:gd name="T16" fmla="*/ 70 w 98"/>
                <a:gd name="T17" fmla="*/ 20 h 30"/>
                <a:gd name="T18" fmla="*/ 70 w 98"/>
                <a:gd name="T19" fmla="*/ 20 h 30"/>
                <a:gd name="T20" fmla="*/ 71 w 98"/>
                <a:gd name="T21" fmla="*/ 24 h 30"/>
                <a:gd name="T22" fmla="*/ 75 w 98"/>
                <a:gd name="T23" fmla="*/ 27 h 30"/>
                <a:gd name="T24" fmla="*/ 79 w 98"/>
                <a:gd name="T25" fmla="*/ 29 h 30"/>
                <a:gd name="T26" fmla="*/ 84 w 98"/>
                <a:gd name="T27" fmla="*/ 30 h 30"/>
                <a:gd name="T28" fmla="*/ 84 w 98"/>
                <a:gd name="T29" fmla="*/ 30 h 30"/>
                <a:gd name="T30" fmla="*/ 90 w 98"/>
                <a:gd name="T31" fmla="*/ 29 h 30"/>
                <a:gd name="T32" fmla="*/ 93 w 98"/>
                <a:gd name="T33" fmla="*/ 25 h 30"/>
                <a:gd name="T34" fmla="*/ 97 w 98"/>
                <a:gd name="T35" fmla="*/ 21 h 30"/>
                <a:gd name="T36" fmla="*/ 98 w 98"/>
                <a:gd name="T37" fmla="*/ 15 h 30"/>
                <a:gd name="T38" fmla="*/ 98 w 98"/>
                <a:gd name="T39" fmla="*/ 15 h 30"/>
                <a:gd name="T40" fmla="*/ 97 w 98"/>
                <a:gd name="T41" fmla="*/ 9 h 30"/>
                <a:gd name="T42" fmla="*/ 93 w 98"/>
                <a:gd name="T43" fmla="*/ 5 h 30"/>
                <a:gd name="T44" fmla="*/ 90 w 98"/>
                <a:gd name="T45" fmla="*/ 1 h 30"/>
                <a:gd name="T46" fmla="*/ 84 w 98"/>
                <a:gd name="T47" fmla="*/ 0 h 30"/>
                <a:gd name="T48" fmla="*/ 84 w 98"/>
                <a:gd name="T49" fmla="*/ 0 h 30"/>
                <a:gd name="T50" fmla="*/ 84 w 98"/>
                <a:gd name="T51" fmla="*/ 20 h 30"/>
                <a:gd name="T52" fmla="*/ 84 w 98"/>
                <a:gd name="T53" fmla="*/ 20 h 30"/>
                <a:gd name="T54" fmla="*/ 81 w 98"/>
                <a:gd name="T55" fmla="*/ 20 h 30"/>
                <a:gd name="T56" fmla="*/ 80 w 98"/>
                <a:gd name="T57" fmla="*/ 19 h 30"/>
                <a:gd name="T58" fmla="*/ 79 w 98"/>
                <a:gd name="T59" fmla="*/ 17 h 30"/>
                <a:gd name="T60" fmla="*/ 79 w 98"/>
                <a:gd name="T61" fmla="*/ 15 h 30"/>
                <a:gd name="T62" fmla="*/ 79 w 98"/>
                <a:gd name="T63" fmla="*/ 15 h 30"/>
                <a:gd name="T64" fmla="*/ 79 w 98"/>
                <a:gd name="T65" fmla="*/ 13 h 30"/>
                <a:gd name="T66" fmla="*/ 80 w 98"/>
                <a:gd name="T67" fmla="*/ 11 h 30"/>
                <a:gd name="T68" fmla="*/ 81 w 98"/>
                <a:gd name="T69" fmla="*/ 10 h 30"/>
                <a:gd name="T70" fmla="*/ 84 w 98"/>
                <a:gd name="T71" fmla="*/ 10 h 30"/>
                <a:gd name="T72" fmla="*/ 84 w 98"/>
                <a:gd name="T73" fmla="*/ 10 h 30"/>
                <a:gd name="T74" fmla="*/ 86 w 98"/>
                <a:gd name="T75" fmla="*/ 10 h 30"/>
                <a:gd name="T76" fmla="*/ 87 w 98"/>
                <a:gd name="T77" fmla="*/ 11 h 30"/>
                <a:gd name="T78" fmla="*/ 88 w 98"/>
                <a:gd name="T79" fmla="*/ 13 h 30"/>
                <a:gd name="T80" fmla="*/ 88 w 98"/>
                <a:gd name="T81" fmla="*/ 15 h 30"/>
                <a:gd name="T82" fmla="*/ 88 w 98"/>
                <a:gd name="T83" fmla="*/ 15 h 30"/>
                <a:gd name="T84" fmla="*/ 88 w 98"/>
                <a:gd name="T85" fmla="*/ 17 h 30"/>
                <a:gd name="T86" fmla="*/ 87 w 98"/>
                <a:gd name="T87" fmla="*/ 19 h 30"/>
                <a:gd name="T88" fmla="*/ 86 w 98"/>
                <a:gd name="T89" fmla="*/ 20 h 30"/>
                <a:gd name="T90" fmla="*/ 84 w 98"/>
                <a:gd name="T91" fmla="*/ 20 h 30"/>
                <a:gd name="T92" fmla="*/ 84 w 98"/>
                <a:gd name="T93" fmla="*/ 2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98" h="30">
                  <a:moveTo>
                    <a:pt x="84" y="0"/>
                  </a:moveTo>
                  <a:lnTo>
                    <a:pt x="84" y="0"/>
                  </a:lnTo>
                  <a:lnTo>
                    <a:pt x="79" y="1"/>
                  </a:lnTo>
                  <a:lnTo>
                    <a:pt x="75" y="3"/>
                  </a:lnTo>
                  <a:lnTo>
                    <a:pt x="71" y="6"/>
                  </a:lnTo>
                  <a:lnTo>
                    <a:pt x="70" y="10"/>
                  </a:lnTo>
                  <a:lnTo>
                    <a:pt x="0" y="10"/>
                  </a:lnTo>
                  <a:lnTo>
                    <a:pt x="0" y="20"/>
                  </a:lnTo>
                  <a:lnTo>
                    <a:pt x="70" y="20"/>
                  </a:lnTo>
                  <a:lnTo>
                    <a:pt x="70" y="20"/>
                  </a:lnTo>
                  <a:lnTo>
                    <a:pt x="71" y="24"/>
                  </a:lnTo>
                  <a:lnTo>
                    <a:pt x="75" y="27"/>
                  </a:lnTo>
                  <a:lnTo>
                    <a:pt x="79" y="29"/>
                  </a:lnTo>
                  <a:lnTo>
                    <a:pt x="84" y="30"/>
                  </a:lnTo>
                  <a:lnTo>
                    <a:pt x="84" y="30"/>
                  </a:lnTo>
                  <a:lnTo>
                    <a:pt x="90" y="29"/>
                  </a:lnTo>
                  <a:lnTo>
                    <a:pt x="93" y="25"/>
                  </a:lnTo>
                  <a:lnTo>
                    <a:pt x="97" y="21"/>
                  </a:lnTo>
                  <a:lnTo>
                    <a:pt x="98" y="15"/>
                  </a:lnTo>
                  <a:lnTo>
                    <a:pt x="98" y="15"/>
                  </a:lnTo>
                  <a:lnTo>
                    <a:pt x="97" y="9"/>
                  </a:lnTo>
                  <a:lnTo>
                    <a:pt x="93" y="5"/>
                  </a:lnTo>
                  <a:lnTo>
                    <a:pt x="90" y="1"/>
                  </a:lnTo>
                  <a:lnTo>
                    <a:pt x="84" y="0"/>
                  </a:lnTo>
                  <a:lnTo>
                    <a:pt x="84" y="0"/>
                  </a:lnTo>
                  <a:close/>
                  <a:moveTo>
                    <a:pt x="84" y="20"/>
                  </a:moveTo>
                  <a:lnTo>
                    <a:pt x="84" y="20"/>
                  </a:lnTo>
                  <a:lnTo>
                    <a:pt x="81" y="20"/>
                  </a:lnTo>
                  <a:lnTo>
                    <a:pt x="80" y="19"/>
                  </a:lnTo>
                  <a:lnTo>
                    <a:pt x="79" y="17"/>
                  </a:lnTo>
                  <a:lnTo>
                    <a:pt x="79" y="15"/>
                  </a:lnTo>
                  <a:lnTo>
                    <a:pt x="79" y="15"/>
                  </a:lnTo>
                  <a:lnTo>
                    <a:pt x="79" y="13"/>
                  </a:lnTo>
                  <a:lnTo>
                    <a:pt x="80" y="11"/>
                  </a:lnTo>
                  <a:lnTo>
                    <a:pt x="81" y="10"/>
                  </a:lnTo>
                  <a:lnTo>
                    <a:pt x="84" y="10"/>
                  </a:lnTo>
                  <a:lnTo>
                    <a:pt x="84" y="10"/>
                  </a:lnTo>
                  <a:lnTo>
                    <a:pt x="86" y="10"/>
                  </a:lnTo>
                  <a:lnTo>
                    <a:pt x="87" y="11"/>
                  </a:lnTo>
                  <a:lnTo>
                    <a:pt x="88" y="13"/>
                  </a:lnTo>
                  <a:lnTo>
                    <a:pt x="88" y="15"/>
                  </a:lnTo>
                  <a:lnTo>
                    <a:pt x="88" y="15"/>
                  </a:lnTo>
                  <a:lnTo>
                    <a:pt x="88" y="17"/>
                  </a:lnTo>
                  <a:lnTo>
                    <a:pt x="87" y="19"/>
                  </a:lnTo>
                  <a:lnTo>
                    <a:pt x="86" y="20"/>
                  </a:lnTo>
                  <a:lnTo>
                    <a:pt x="84" y="20"/>
                  </a:lnTo>
                  <a:lnTo>
                    <a:pt x="84"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a:p>
          </p:txBody>
        </p:sp>
      </p:grpSp>
      <p:sp>
        <p:nvSpPr>
          <p:cNvPr id="414" name="Freeform 1178">
            <a:extLst>
              <a:ext uri="{FF2B5EF4-FFF2-40B4-BE49-F238E27FC236}">
                <a16:creationId xmlns:a16="http://schemas.microsoft.com/office/drawing/2014/main" id="{93A2898A-B906-4E18-8D53-B80EA0E6C0BD}"/>
              </a:ext>
            </a:extLst>
          </p:cNvPr>
          <p:cNvSpPr>
            <a:spLocks/>
          </p:cNvSpPr>
          <p:nvPr/>
        </p:nvSpPr>
        <p:spPr bwMode="auto">
          <a:xfrm>
            <a:off x="3321051" y="1206501"/>
            <a:ext cx="61383" cy="99484"/>
          </a:xfrm>
          <a:custGeom>
            <a:avLst/>
            <a:gdLst>
              <a:gd name="T0" fmla="*/ 46837 w 30"/>
              <a:gd name="T1" fmla="*/ 22940 h 49"/>
              <a:gd name="T2" fmla="*/ 46837 w 30"/>
              <a:gd name="T3" fmla="*/ 22940 h 49"/>
              <a:gd name="T4" fmla="*/ 45276 w 30"/>
              <a:gd name="T5" fmla="*/ 12235 h 49"/>
              <a:gd name="T6" fmla="*/ 39031 w 30"/>
              <a:gd name="T7" fmla="*/ 7647 h 49"/>
              <a:gd name="T8" fmla="*/ 32786 w 30"/>
              <a:gd name="T9" fmla="*/ 1529 h 49"/>
              <a:gd name="T10" fmla="*/ 23419 w 30"/>
              <a:gd name="T11" fmla="*/ 0 h 49"/>
              <a:gd name="T12" fmla="*/ 23419 w 30"/>
              <a:gd name="T13" fmla="*/ 0 h 49"/>
              <a:gd name="T14" fmla="*/ 14051 w 30"/>
              <a:gd name="T15" fmla="*/ 1529 h 49"/>
              <a:gd name="T16" fmla="*/ 7806 w 30"/>
              <a:gd name="T17" fmla="*/ 7647 h 49"/>
              <a:gd name="T18" fmla="*/ 3122 w 30"/>
              <a:gd name="T19" fmla="*/ 12235 h 49"/>
              <a:gd name="T20" fmla="*/ 0 w 30"/>
              <a:gd name="T21" fmla="*/ 22940 h 49"/>
              <a:gd name="T22" fmla="*/ 0 w 30"/>
              <a:gd name="T23" fmla="*/ 22940 h 49"/>
              <a:gd name="T24" fmla="*/ 0 w 30"/>
              <a:gd name="T25" fmla="*/ 27528 h 49"/>
              <a:gd name="T26" fmla="*/ 4684 w 30"/>
              <a:gd name="T27" fmla="*/ 33645 h 49"/>
              <a:gd name="T28" fmla="*/ 7806 w 30"/>
              <a:gd name="T29" fmla="*/ 39762 h 49"/>
              <a:gd name="T30" fmla="*/ 12490 w 30"/>
              <a:gd name="T31" fmla="*/ 42821 h 49"/>
              <a:gd name="T32" fmla="*/ 7806 w 30"/>
              <a:gd name="T33" fmla="*/ 74937 h 49"/>
              <a:gd name="T34" fmla="*/ 39031 w 30"/>
              <a:gd name="T35" fmla="*/ 74937 h 49"/>
              <a:gd name="T36" fmla="*/ 35908 w 30"/>
              <a:gd name="T37" fmla="*/ 42821 h 49"/>
              <a:gd name="T38" fmla="*/ 35908 w 30"/>
              <a:gd name="T39" fmla="*/ 42821 h 49"/>
              <a:gd name="T40" fmla="*/ 39031 w 30"/>
              <a:gd name="T41" fmla="*/ 39762 h 49"/>
              <a:gd name="T42" fmla="*/ 42153 w 30"/>
              <a:gd name="T43" fmla="*/ 33645 h 49"/>
              <a:gd name="T44" fmla="*/ 46837 w 30"/>
              <a:gd name="T45" fmla="*/ 27528 h 49"/>
              <a:gd name="T46" fmla="*/ 46837 w 30"/>
              <a:gd name="T47" fmla="*/ 22940 h 49"/>
              <a:gd name="T48" fmla="*/ 46837 w 30"/>
              <a:gd name="T49" fmla="*/ 22940 h 4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30" h="49">
                <a:moveTo>
                  <a:pt x="30" y="15"/>
                </a:moveTo>
                <a:lnTo>
                  <a:pt x="30" y="15"/>
                </a:lnTo>
                <a:lnTo>
                  <a:pt x="29" y="8"/>
                </a:lnTo>
                <a:lnTo>
                  <a:pt x="25" y="5"/>
                </a:lnTo>
                <a:lnTo>
                  <a:pt x="21" y="1"/>
                </a:lnTo>
                <a:lnTo>
                  <a:pt x="15" y="0"/>
                </a:lnTo>
                <a:lnTo>
                  <a:pt x="9" y="1"/>
                </a:lnTo>
                <a:lnTo>
                  <a:pt x="5" y="5"/>
                </a:lnTo>
                <a:lnTo>
                  <a:pt x="2" y="8"/>
                </a:lnTo>
                <a:lnTo>
                  <a:pt x="0" y="15"/>
                </a:lnTo>
                <a:lnTo>
                  <a:pt x="0" y="18"/>
                </a:lnTo>
                <a:lnTo>
                  <a:pt x="3" y="22"/>
                </a:lnTo>
                <a:lnTo>
                  <a:pt x="5" y="26"/>
                </a:lnTo>
                <a:lnTo>
                  <a:pt x="8" y="28"/>
                </a:lnTo>
                <a:lnTo>
                  <a:pt x="5" y="49"/>
                </a:lnTo>
                <a:lnTo>
                  <a:pt x="25" y="49"/>
                </a:lnTo>
                <a:lnTo>
                  <a:pt x="23" y="28"/>
                </a:lnTo>
                <a:lnTo>
                  <a:pt x="25" y="26"/>
                </a:lnTo>
                <a:lnTo>
                  <a:pt x="27" y="22"/>
                </a:lnTo>
                <a:lnTo>
                  <a:pt x="30" y="18"/>
                </a:lnTo>
                <a:lnTo>
                  <a:pt x="30" y="15"/>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415" name="Freeform 1179">
            <a:extLst>
              <a:ext uri="{FF2B5EF4-FFF2-40B4-BE49-F238E27FC236}">
                <a16:creationId xmlns:a16="http://schemas.microsoft.com/office/drawing/2014/main" id="{FB9705C4-CB5D-4B77-AB3A-D35E70CEFFDB}"/>
              </a:ext>
            </a:extLst>
          </p:cNvPr>
          <p:cNvSpPr>
            <a:spLocks noEditPoints="1"/>
          </p:cNvSpPr>
          <p:nvPr/>
        </p:nvSpPr>
        <p:spPr bwMode="auto">
          <a:xfrm>
            <a:off x="3251201" y="1149352"/>
            <a:ext cx="207433" cy="207433"/>
          </a:xfrm>
          <a:custGeom>
            <a:avLst/>
            <a:gdLst>
              <a:gd name="T0" fmla="*/ 77280 w 98"/>
              <a:gd name="T1" fmla="*/ 154560 h 99"/>
              <a:gd name="T2" fmla="*/ 45737 w 98"/>
              <a:gd name="T3" fmla="*/ 148315 h 99"/>
              <a:gd name="T4" fmla="*/ 23657 w 98"/>
              <a:gd name="T5" fmla="*/ 131142 h 99"/>
              <a:gd name="T6" fmla="*/ 6309 w 98"/>
              <a:gd name="T7" fmla="*/ 107724 h 99"/>
              <a:gd name="T8" fmla="*/ 0 w 98"/>
              <a:gd name="T9" fmla="*/ 76499 h 99"/>
              <a:gd name="T10" fmla="*/ 1577 w 98"/>
              <a:gd name="T11" fmla="*/ 62448 h 99"/>
              <a:gd name="T12" fmla="*/ 12617 w 98"/>
              <a:gd name="T13" fmla="*/ 34347 h 99"/>
              <a:gd name="T14" fmla="*/ 34697 w 98"/>
              <a:gd name="T15" fmla="*/ 14051 h 99"/>
              <a:gd name="T16" fmla="*/ 61509 w 98"/>
              <a:gd name="T17" fmla="*/ 1561 h 99"/>
              <a:gd name="T18" fmla="*/ 77280 w 98"/>
              <a:gd name="T19" fmla="*/ 0 h 99"/>
              <a:gd name="T20" fmla="*/ 108823 w 98"/>
              <a:gd name="T21" fmla="*/ 6245 h 99"/>
              <a:gd name="T22" fmla="*/ 132480 w 98"/>
              <a:gd name="T23" fmla="*/ 23418 h 99"/>
              <a:gd name="T24" fmla="*/ 149829 w 98"/>
              <a:gd name="T25" fmla="*/ 46836 h 99"/>
              <a:gd name="T26" fmla="*/ 154560 w 98"/>
              <a:gd name="T27" fmla="*/ 76499 h 99"/>
              <a:gd name="T28" fmla="*/ 152983 w 98"/>
              <a:gd name="T29" fmla="*/ 92112 h 99"/>
              <a:gd name="T30" fmla="*/ 141943 w 98"/>
              <a:gd name="T31" fmla="*/ 120213 h 99"/>
              <a:gd name="T32" fmla="*/ 119863 w 98"/>
              <a:gd name="T33" fmla="*/ 140509 h 99"/>
              <a:gd name="T34" fmla="*/ 93051 w 98"/>
              <a:gd name="T35" fmla="*/ 151438 h 99"/>
              <a:gd name="T36" fmla="*/ 77280 w 98"/>
              <a:gd name="T37" fmla="*/ 154560 h 99"/>
              <a:gd name="T38" fmla="*/ 77280 w 98"/>
              <a:gd name="T39" fmla="*/ 15612 h 99"/>
              <a:gd name="T40" fmla="*/ 53623 w 98"/>
              <a:gd name="T41" fmla="*/ 21857 h 99"/>
              <a:gd name="T42" fmla="*/ 33120 w 98"/>
              <a:gd name="T43" fmla="*/ 32785 h 99"/>
              <a:gd name="T44" fmla="*/ 20503 w 98"/>
              <a:gd name="T45" fmla="*/ 54642 h 99"/>
              <a:gd name="T46" fmla="*/ 15771 w 98"/>
              <a:gd name="T47" fmla="*/ 76499 h 99"/>
              <a:gd name="T48" fmla="*/ 17349 w 98"/>
              <a:gd name="T49" fmla="*/ 88989 h 99"/>
              <a:gd name="T50" fmla="*/ 25234 w 98"/>
              <a:gd name="T51" fmla="*/ 112407 h 99"/>
              <a:gd name="T52" fmla="*/ 42583 w 98"/>
              <a:gd name="T53" fmla="*/ 129581 h 99"/>
              <a:gd name="T54" fmla="*/ 66240 w 98"/>
              <a:gd name="T55" fmla="*/ 137387 h 99"/>
              <a:gd name="T56" fmla="*/ 77280 w 98"/>
              <a:gd name="T57" fmla="*/ 138948 h 99"/>
              <a:gd name="T58" fmla="*/ 100937 w 98"/>
              <a:gd name="T59" fmla="*/ 132703 h 99"/>
              <a:gd name="T60" fmla="*/ 123017 w 98"/>
              <a:gd name="T61" fmla="*/ 121775 h 99"/>
              <a:gd name="T62" fmla="*/ 134057 w 98"/>
              <a:gd name="T63" fmla="*/ 99918 h 99"/>
              <a:gd name="T64" fmla="*/ 140366 w 98"/>
              <a:gd name="T65" fmla="*/ 76499 h 99"/>
              <a:gd name="T66" fmla="*/ 137211 w 98"/>
              <a:gd name="T67" fmla="*/ 65571 h 99"/>
              <a:gd name="T68" fmla="*/ 129326 w 98"/>
              <a:gd name="T69" fmla="*/ 42153 h 99"/>
              <a:gd name="T70" fmla="*/ 111977 w 98"/>
              <a:gd name="T71" fmla="*/ 24979 h 99"/>
              <a:gd name="T72" fmla="*/ 89897 w 98"/>
              <a:gd name="T73" fmla="*/ 17173 h 99"/>
              <a:gd name="T74" fmla="*/ 77280 w 98"/>
              <a:gd name="T75" fmla="*/ 15612 h 9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98" h="99">
                <a:moveTo>
                  <a:pt x="49" y="99"/>
                </a:moveTo>
                <a:lnTo>
                  <a:pt x="49" y="99"/>
                </a:lnTo>
                <a:lnTo>
                  <a:pt x="39" y="97"/>
                </a:lnTo>
                <a:lnTo>
                  <a:pt x="29" y="95"/>
                </a:lnTo>
                <a:lnTo>
                  <a:pt x="22" y="90"/>
                </a:lnTo>
                <a:lnTo>
                  <a:pt x="15" y="84"/>
                </a:lnTo>
                <a:lnTo>
                  <a:pt x="8" y="77"/>
                </a:lnTo>
                <a:lnTo>
                  <a:pt x="4" y="69"/>
                </a:lnTo>
                <a:lnTo>
                  <a:pt x="1" y="59"/>
                </a:lnTo>
                <a:lnTo>
                  <a:pt x="0" y="49"/>
                </a:lnTo>
                <a:lnTo>
                  <a:pt x="1" y="40"/>
                </a:lnTo>
                <a:lnTo>
                  <a:pt x="4" y="30"/>
                </a:lnTo>
                <a:lnTo>
                  <a:pt x="8" y="22"/>
                </a:lnTo>
                <a:lnTo>
                  <a:pt x="15" y="15"/>
                </a:lnTo>
                <a:lnTo>
                  <a:pt x="22" y="9"/>
                </a:lnTo>
                <a:lnTo>
                  <a:pt x="29" y="4"/>
                </a:lnTo>
                <a:lnTo>
                  <a:pt x="39" y="1"/>
                </a:lnTo>
                <a:lnTo>
                  <a:pt x="49" y="0"/>
                </a:lnTo>
                <a:lnTo>
                  <a:pt x="59" y="1"/>
                </a:lnTo>
                <a:lnTo>
                  <a:pt x="69" y="4"/>
                </a:lnTo>
                <a:lnTo>
                  <a:pt x="76" y="9"/>
                </a:lnTo>
                <a:lnTo>
                  <a:pt x="84" y="15"/>
                </a:lnTo>
                <a:lnTo>
                  <a:pt x="90" y="22"/>
                </a:lnTo>
                <a:lnTo>
                  <a:pt x="95" y="30"/>
                </a:lnTo>
                <a:lnTo>
                  <a:pt x="97" y="40"/>
                </a:lnTo>
                <a:lnTo>
                  <a:pt x="98" y="49"/>
                </a:lnTo>
                <a:lnTo>
                  <a:pt x="97" y="59"/>
                </a:lnTo>
                <a:lnTo>
                  <a:pt x="95" y="69"/>
                </a:lnTo>
                <a:lnTo>
                  <a:pt x="90" y="77"/>
                </a:lnTo>
                <a:lnTo>
                  <a:pt x="84" y="84"/>
                </a:lnTo>
                <a:lnTo>
                  <a:pt x="76" y="90"/>
                </a:lnTo>
                <a:lnTo>
                  <a:pt x="69" y="95"/>
                </a:lnTo>
                <a:lnTo>
                  <a:pt x="59" y="97"/>
                </a:lnTo>
                <a:lnTo>
                  <a:pt x="49" y="99"/>
                </a:lnTo>
                <a:close/>
                <a:moveTo>
                  <a:pt x="49" y="10"/>
                </a:moveTo>
                <a:lnTo>
                  <a:pt x="49" y="10"/>
                </a:lnTo>
                <a:lnTo>
                  <a:pt x="42" y="11"/>
                </a:lnTo>
                <a:lnTo>
                  <a:pt x="34" y="14"/>
                </a:lnTo>
                <a:lnTo>
                  <a:pt x="27" y="16"/>
                </a:lnTo>
                <a:lnTo>
                  <a:pt x="21" y="21"/>
                </a:lnTo>
                <a:lnTo>
                  <a:pt x="16" y="27"/>
                </a:lnTo>
                <a:lnTo>
                  <a:pt x="13" y="35"/>
                </a:lnTo>
                <a:lnTo>
                  <a:pt x="11" y="42"/>
                </a:lnTo>
                <a:lnTo>
                  <a:pt x="10" y="49"/>
                </a:lnTo>
                <a:lnTo>
                  <a:pt x="11" y="57"/>
                </a:lnTo>
                <a:lnTo>
                  <a:pt x="13" y="64"/>
                </a:lnTo>
                <a:lnTo>
                  <a:pt x="16" y="72"/>
                </a:lnTo>
                <a:lnTo>
                  <a:pt x="21" y="78"/>
                </a:lnTo>
                <a:lnTo>
                  <a:pt x="27" y="83"/>
                </a:lnTo>
                <a:lnTo>
                  <a:pt x="34" y="85"/>
                </a:lnTo>
                <a:lnTo>
                  <a:pt x="42" y="88"/>
                </a:lnTo>
                <a:lnTo>
                  <a:pt x="49" y="89"/>
                </a:lnTo>
                <a:lnTo>
                  <a:pt x="57" y="88"/>
                </a:lnTo>
                <a:lnTo>
                  <a:pt x="64" y="85"/>
                </a:lnTo>
                <a:lnTo>
                  <a:pt x="71" y="83"/>
                </a:lnTo>
                <a:lnTo>
                  <a:pt x="78" y="78"/>
                </a:lnTo>
                <a:lnTo>
                  <a:pt x="82" y="72"/>
                </a:lnTo>
                <a:lnTo>
                  <a:pt x="85" y="64"/>
                </a:lnTo>
                <a:lnTo>
                  <a:pt x="87" y="57"/>
                </a:lnTo>
                <a:lnTo>
                  <a:pt x="89" y="49"/>
                </a:lnTo>
                <a:lnTo>
                  <a:pt x="87" y="42"/>
                </a:lnTo>
                <a:lnTo>
                  <a:pt x="85" y="35"/>
                </a:lnTo>
                <a:lnTo>
                  <a:pt x="82" y="27"/>
                </a:lnTo>
                <a:lnTo>
                  <a:pt x="78" y="21"/>
                </a:lnTo>
                <a:lnTo>
                  <a:pt x="71" y="16"/>
                </a:lnTo>
                <a:lnTo>
                  <a:pt x="64" y="14"/>
                </a:lnTo>
                <a:lnTo>
                  <a:pt x="57" y="11"/>
                </a:lnTo>
                <a:lnTo>
                  <a:pt x="49" y="1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grpSp>
        <p:nvGrpSpPr>
          <p:cNvPr id="416" name="Group 415">
            <a:extLst>
              <a:ext uri="{FF2B5EF4-FFF2-40B4-BE49-F238E27FC236}">
                <a16:creationId xmlns:a16="http://schemas.microsoft.com/office/drawing/2014/main" id="{BFE416C1-E44E-46FA-A58A-82D15B418F66}"/>
              </a:ext>
            </a:extLst>
          </p:cNvPr>
          <p:cNvGrpSpPr/>
          <p:nvPr/>
        </p:nvGrpSpPr>
        <p:grpSpPr>
          <a:xfrm>
            <a:off x="4226018" y="1144157"/>
            <a:ext cx="224812" cy="212323"/>
            <a:chOff x="3156059" y="821636"/>
            <a:chExt cx="171604" cy="162070"/>
          </a:xfrm>
          <a:solidFill>
            <a:schemeClr val="tx1"/>
          </a:solidFill>
        </p:grpSpPr>
        <p:sp>
          <p:nvSpPr>
            <p:cNvPr id="417" name="Freeform 1180">
              <a:extLst>
                <a:ext uri="{FF2B5EF4-FFF2-40B4-BE49-F238E27FC236}">
                  <a16:creationId xmlns:a16="http://schemas.microsoft.com/office/drawing/2014/main" id="{E8BAE83A-CD0C-43FF-A78B-C6C564BD0B10}"/>
                </a:ext>
              </a:extLst>
            </p:cNvPr>
            <p:cNvSpPr>
              <a:spLocks/>
            </p:cNvSpPr>
            <p:nvPr/>
          </p:nvSpPr>
          <p:spPr bwMode="auto">
            <a:xfrm>
              <a:off x="3156059" y="821636"/>
              <a:ext cx="171604" cy="162070"/>
            </a:xfrm>
            <a:custGeom>
              <a:avLst/>
              <a:gdLst>
                <a:gd name="T0" fmla="*/ 99 w 109"/>
                <a:gd name="T1" fmla="*/ 10 h 104"/>
                <a:gd name="T2" fmla="*/ 84 w 109"/>
                <a:gd name="T3" fmla="*/ 10 h 104"/>
                <a:gd name="T4" fmla="*/ 84 w 109"/>
                <a:gd name="T5" fmla="*/ 0 h 104"/>
                <a:gd name="T6" fmla="*/ 74 w 109"/>
                <a:gd name="T7" fmla="*/ 0 h 104"/>
                <a:gd name="T8" fmla="*/ 74 w 109"/>
                <a:gd name="T9" fmla="*/ 30 h 104"/>
                <a:gd name="T10" fmla="*/ 84 w 109"/>
                <a:gd name="T11" fmla="*/ 30 h 104"/>
                <a:gd name="T12" fmla="*/ 84 w 109"/>
                <a:gd name="T13" fmla="*/ 20 h 104"/>
                <a:gd name="T14" fmla="*/ 99 w 109"/>
                <a:gd name="T15" fmla="*/ 20 h 104"/>
                <a:gd name="T16" fmla="*/ 99 w 109"/>
                <a:gd name="T17" fmla="*/ 94 h 104"/>
                <a:gd name="T18" fmla="*/ 10 w 109"/>
                <a:gd name="T19" fmla="*/ 94 h 104"/>
                <a:gd name="T20" fmla="*/ 10 w 109"/>
                <a:gd name="T21" fmla="*/ 20 h 104"/>
                <a:gd name="T22" fmla="*/ 20 w 109"/>
                <a:gd name="T23" fmla="*/ 20 h 104"/>
                <a:gd name="T24" fmla="*/ 20 w 109"/>
                <a:gd name="T25" fmla="*/ 10 h 104"/>
                <a:gd name="T26" fmla="*/ 10 w 109"/>
                <a:gd name="T27" fmla="*/ 10 h 104"/>
                <a:gd name="T28" fmla="*/ 10 w 109"/>
                <a:gd name="T29" fmla="*/ 10 h 104"/>
                <a:gd name="T30" fmla="*/ 7 w 109"/>
                <a:gd name="T31" fmla="*/ 11 h 104"/>
                <a:gd name="T32" fmla="*/ 3 w 109"/>
                <a:gd name="T33" fmla="*/ 12 h 104"/>
                <a:gd name="T34" fmla="*/ 2 w 109"/>
                <a:gd name="T35" fmla="*/ 16 h 104"/>
                <a:gd name="T36" fmla="*/ 0 w 109"/>
                <a:gd name="T37" fmla="*/ 20 h 104"/>
                <a:gd name="T38" fmla="*/ 0 w 109"/>
                <a:gd name="T39" fmla="*/ 94 h 104"/>
                <a:gd name="T40" fmla="*/ 0 w 109"/>
                <a:gd name="T41" fmla="*/ 94 h 104"/>
                <a:gd name="T42" fmla="*/ 2 w 109"/>
                <a:gd name="T43" fmla="*/ 98 h 104"/>
                <a:gd name="T44" fmla="*/ 3 w 109"/>
                <a:gd name="T45" fmla="*/ 101 h 104"/>
                <a:gd name="T46" fmla="*/ 7 w 109"/>
                <a:gd name="T47" fmla="*/ 102 h 104"/>
                <a:gd name="T48" fmla="*/ 10 w 109"/>
                <a:gd name="T49" fmla="*/ 104 h 104"/>
                <a:gd name="T50" fmla="*/ 99 w 109"/>
                <a:gd name="T51" fmla="*/ 104 h 104"/>
                <a:gd name="T52" fmla="*/ 99 w 109"/>
                <a:gd name="T53" fmla="*/ 104 h 104"/>
                <a:gd name="T54" fmla="*/ 103 w 109"/>
                <a:gd name="T55" fmla="*/ 102 h 104"/>
                <a:gd name="T56" fmla="*/ 107 w 109"/>
                <a:gd name="T57" fmla="*/ 101 h 104"/>
                <a:gd name="T58" fmla="*/ 108 w 109"/>
                <a:gd name="T59" fmla="*/ 98 h 104"/>
                <a:gd name="T60" fmla="*/ 109 w 109"/>
                <a:gd name="T61" fmla="*/ 94 h 104"/>
                <a:gd name="T62" fmla="*/ 109 w 109"/>
                <a:gd name="T63" fmla="*/ 20 h 104"/>
                <a:gd name="T64" fmla="*/ 109 w 109"/>
                <a:gd name="T65" fmla="*/ 20 h 104"/>
                <a:gd name="T66" fmla="*/ 108 w 109"/>
                <a:gd name="T67" fmla="*/ 16 h 104"/>
                <a:gd name="T68" fmla="*/ 107 w 109"/>
                <a:gd name="T69" fmla="*/ 12 h 104"/>
                <a:gd name="T70" fmla="*/ 103 w 109"/>
                <a:gd name="T71" fmla="*/ 11 h 104"/>
                <a:gd name="T72" fmla="*/ 99 w 109"/>
                <a:gd name="T73" fmla="*/ 10 h 104"/>
                <a:gd name="T74" fmla="*/ 99 w 109"/>
                <a:gd name="T75" fmla="*/ 1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9" h="104">
                  <a:moveTo>
                    <a:pt x="99" y="10"/>
                  </a:moveTo>
                  <a:lnTo>
                    <a:pt x="84" y="10"/>
                  </a:lnTo>
                  <a:lnTo>
                    <a:pt x="84" y="0"/>
                  </a:lnTo>
                  <a:lnTo>
                    <a:pt x="74" y="0"/>
                  </a:lnTo>
                  <a:lnTo>
                    <a:pt x="74" y="30"/>
                  </a:lnTo>
                  <a:lnTo>
                    <a:pt x="84" y="30"/>
                  </a:lnTo>
                  <a:lnTo>
                    <a:pt x="84" y="20"/>
                  </a:lnTo>
                  <a:lnTo>
                    <a:pt x="99" y="20"/>
                  </a:lnTo>
                  <a:lnTo>
                    <a:pt x="99" y="94"/>
                  </a:lnTo>
                  <a:lnTo>
                    <a:pt x="10" y="94"/>
                  </a:lnTo>
                  <a:lnTo>
                    <a:pt x="10" y="20"/>
                  </a:lnTo>
                  <a:lnTo>
                    <a:pt x="20" y="20"/>
                  </a:lnTo>
                  <a:lnTo>
                    <a:pt x="20" y="10"/>
                  </a:lnTo>
                  <a:lnTo>
                    <a:pt x="10" y="10"/>
                  </a:lnTo>
                  <a:lnTo>
                    <a:pt x="10" y="10"/>
                  </a:lnTo>
                  <a:lnTo>
                    <a:pt x="7" y="11"/>
                  </a:lnTo>
                  <a:lnTo>
                    <a:pt x="3" y="12"/>
                  </a:lnTo>
                  <a:lnTo>
                    <a:pt x="2" y="16"/>
                  </a:lnTo>
                  <a:lnTo>
                    <a:pt x="0" y="20"/>
                  </a:lnTo>
                  <a:lnTo>
                    <a:pt x="0" y="94"/>
                  </a:lnTo>
                  <a:lnTo>
                    <a:pt x="0" y="94"/>
                  </a:lnTo>
                  <a:lnTo>
                    <a:pt x="2" y="98"/>
                  </a:lnTo>
                  <a:lnTo>
                    <a:pt x="3" y="101"/>
                  </a:lnTo>
                  <a:lnTo>
                    <a:pt x="7" y="102"/>
                  </a:lnTo>
                  <a:lnTo>
                    <a:pt x="10" y="104"/>
                  </a:lnTo>
                  <a:lnTo>
                    <a:pt x="99" y="104"/>
                  </a:lnTo>
                  <a:lnTo>
                    <a:pt x="99" y="104"/>
                  </a:lnTo>
                  <a:lnTo>
                    <a:pt x="103" y="102"/>
                  </a:lnTo>
                  <a:lnTo>
                    <a:pt x="107" y="101"/>
                  </a:lnTo>
                  <a:lnTo>
                    <a:pt x="108" y="98"/>
                  </a:lnTo>
                  <a:lnTo>
                    <a:pt x="109" y="94"/>
                  </a:lnTo>
                  <a:lnTo>
                    <a:pt x="109" y="20"/>
                  </a:lnTo>
                  <a:lnTo>
                    <a:pt x="109" y="20"/>
                  </a:lnTo>
                  <a:lnTo>
                    <a:pt x="108" y="16"/>
                  </a:lnTo>
                  <a:lnTo>
                    <a:pt x="107" y="12"/>
                  </a:lnTo>
                  <a:lnTo>
                    <a:pt x="103" y="11"/>
                  </a:lnTo>
                  <a:lnTo>
                    <a:pt x="99" y="10"/>
                  </a:lnTo>
                  <a:lnTo>
                    <a:pt x="99"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a:p>
          </p:txBody>
        </p:sp>
        <p:sp>
          <p:nvSpPr>
            <p:cNvPr id="418" name="Freeform 1181">
              <a:extLst>
                <a:ext uri="{FF2B5EF4-FFF2-40B4-BE49-F238E27FC236}">
                  <a16:creationId xmlns:a16="http://schemas.microsoft.com/office/drawing/2014/main" id="{DEF419B9-6C3C-4291-93D9-564A6097F693}"/>
                </a:ext>
              </a:extLst>
            </p:cNvPr>
            <p:cNvSpPr>
              <a:spLocks/>
            </p:cNvSpPr>
            <p:nvPr/>
          </p:nvSpPr>
          <p:spPr bwMode="auto">
            <a:xfrm>
              <a:off x="3194193" y="821636"/>
              <a:ext cx="71503" cy="47668"/>
            </a:xfrm>
            <a:custGeom>
              <a:avLst/>
              <a:gdLst>
                <a:gd name="T0" fmla="*/ 10 w 45"/>
                <a:gd name="T1" fmla="*/ 20 h 30"/>
                <a:gd name="T2" fmla="*/ 45 w 45"/>
                <a:gd name="T3" fmla="*/ 20 h 30"/>
                <a:gd name="T4" fmla="*/ 45 w 45"/>
                <a:gd name="T5" fmla="*/ 10 h 30"/>
                <a:gd name="T6" fmla="*/ 10 w 45"/>
                <a:gd name="T7" fmla="*/ 10 h 30"/>
                <a:gd name="T8" fmla="*/ 10 w 45"/>
                <a:gd name="T9" fmla="*/ 0 h 30"/>
                <a:gd name="T10" fmla="*/ 0 w 45"/>
                <a:gd name="T11" fmla="*/ 0 h 30"/>
                <a:gd name="T12" fmla="*/ 0 w 45"/>
                <a:gd name="T13" fmla="*/ 30 h 30"/>
                <a:gd name="T14" fmla="*/ 10 w 45"/>
                <a:gd name="T15" fmla="*/ 30 h 30"/>
                <a:gd name="T16" fmla="*/ 10 w 45"/>
                <a:gd name="T17" fmla="*/ 2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 h="30">
                  <a:moveTo>
                    <a:pt x="10" y="20"/>
                  </a:moveTo>
                  <a:lnTo>
                    <a:pt x="45" y="20"/>
                  </a:lnTo>
                  <a:lnTo>
                    <a:pt x="45" y="10"/>
                  </a:lnTo>
                  <a:lnTo>
                    <a:pt x="10" y="10"/>
                  </a:lnTo>
                  <a:lnTo>
                    <a:pt x="10" y="0"/>
                  </a:lnTo>
                  <a:lnTo>
                    <a:pt x="0" y="0"/>
                  </a:lnTo>
                  <a:lnTo>
                    <a:pt x="0" y="30"/>
                  </a:lnTo>
                  <a:lnTo>
                    <a:pt x="10" y="30"/>
                  </a:lnTo>
                  <a:lnTo>
                    <a:pt x="10"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a:p>
          </p:txBody>
        </p:sp>
        <p:sp>
          <p:nvSpPr>
            <p:cNvPr id="419" name="Rectangle 1182">
              <a:extLst>
                <a:ext uri="{FF2B5EF4-FFF2-40B4-BE49-F238E27FC236}">
                  <a16:creationId xmlns:a16="http://schemas.microsoft.com/office/drawing/2014/main" id="{77945028-1CA8-4F70-9DB6-629BA69FAAD8}"/>
                </a:ext>
              </a:extLst>
            </p:cNvPr>
            <p:cNvSpPr>
              <a:spLocks noChangeArrowheads="1"/>
            </p:cNvSpPr>
            <p:nvPr/>
          </p:nvSpPr>
          <p:spPr bwMode="auto">
            <a:xfrm>
              <a:off x="3189428" y="883603"/>
              <a:ext cx="28601" cy="2860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defRPr/>
              </a:pPr>
              <a:endParaRPr lang="en-US" sz="2400"/>
            </a:p>
          </p:txBody>
        </p:sp>
        <p:sp>
          <p:nvSpPr>
            <p:cNvPr id="420" name="Rectangle 1183">
              <a:extLst>
                <a:ext uri="{FF2B5EF4-FFF2-40B4-BE49-F238E27FC236}">
                  <a16:creationId xmlns:a16="http://schemas.microsoft.com/office/drawing/2014/main" id="{967C4EDD-586A-4ABC-B344-46CD4E294215}"/>
                </a:ext>
              </a:extLst>
            </p:cNvPr>
            <p:cNvSpPr>
              <a:spLocks noChangeArrowheads="1"/>
            </p:cNvSpPr>
            <p:nvPr/>
          </p:nvSpPr>
          <p:spPr bwMode="auto">
            <a:xfrm>
              <a:off x="3227562" y="883603"/>
              <a:ext cx="33369" cy="2860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defRPr/>
              </a:pPr>
              <a:endParaRPr lang="en-US" sz="2400"/>
            </a:p>
          </p:txBody>
        </p:sp>
        <p:sp>
          <p:nvSpPr>
            <p:cNvPr id="421" name="Rectangle 1184">
              <a:extLst>
                <a:ext uri="{FF2B5EF4-FFF2-40B4-BE49-F238E27FC236}">
                  <a16:creationId xmlns:a16="http://schemas.microsoft.com/office/drawing/2014/main" id="{7BF78811-4915-4BDA-BAFC-AD8B34A3549D}"/>
                </a:ext>
              </a:extLst>
            </p:cNvPr>
            <p:cNvSpPr>
              <a:spLocks noChangeArrowheads="1"/>
            </p:cNvSpPr>
            <p:nvPr/>
          </p:nvSpPr>
          <p:spPr bwMode="auto">
            <a:xfrm>
              <a:off x="3265696" y="883603"/>
              <a:ext cx="33369" cy="2860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defRPr/>
              </a:pPr>
              <a:endParaRPr lang="en-US" sz="2400"/>
            </a:p>
          </p:txBody>
        </p:sp>
        <p:sp>
          <p:nvSpPr>
            <p:cNvPr id="422" name="Rectangle 1185">
              <a:extLst>
                <a:ext uri="{FF2B5EF4-FFF2-40B4-BE49-F238E27FC236}">
                  <a16:creationId xmlns:a16="http://schemas.microsoft.com/office/drawing/2014/main" id="{B8D6E1D8-BB9A-4B33-8ADF-EA4F96943A03}"/>
                </a:ext>
              </a:extLst>
            </p:cNvPr>
            <p:cNvSpPr>
              <a:spLocks noChangeArrowheads="1"/>
            </p:cNvSpPr>
            <p:nvPr/>
          </p:nvSpPr>
          <p:spPr bwMode="auto">
            <a:xfrm>
              <a:off x="3189428" y="921737"/>
              <a:ext cx="28601" cy="3336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defRPr/>
              </a:pPr>
              <a:endParaRPr lang="en-US" sz="2400"/>
            </a:p>
          </p:txBody>
        </p:sp>
        <p:sp>
          <p:nvSpPr>
            <p:cNvPr id="423" name="Rectangle 1186">
              <a:extLst>
                <a:ext uri="{FF2B5EF4-FFF2-40B4-BE49-F238E27FC236}">
                  <a16:creationId xmlns:a16="http://schemas.microsoft.com/office/drawing/2014/main" id="{96B152BF-1AE0-4F5A-BA92-DCF697835DC5}"/>
                </a:ext>
              </a:extLst>
            </p:cNvPr>
            <p:cNvSpPr>
              <a:spLocks noChangeArrowheads="1"/>
            </p:cNvSpPr>
            <p:nvPr/>
          </p:nvSpPr>
          <p:spPr bwMode="auto">
            <a:xfrm>
              <a:off x="3227562" y="921737"/>
              <a:ext cx="33369" cy="3336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defRPr/>
              </a:pPr>
              <a:endParaRPr lang="en-US" sz="2400"/>
            </a:p>
          </p:txBody>
        </p:sp>
      </p:grpSp>
      <p:grpSp>
        <p:nvGrpSpPr>
          <p:cNvPr id="424" name="Group 423">
            <a:extLst>
              <a:ext uri="{FF2B5EF4-FFF2-40B4-BE49-F238E27FC236}">
                <a16:creationId xmlns:a16="http://schemas.microsoft.com/office/drawing/2014/main" id="{CAAF88AD-FD9A-419A-9C4E-5854473AF5A0}"/>
              </a:ext>
            </a:extLst>
          </p:cNvPr>
          <p:cNvGrpSpPr/>
          <p:nvPr/>
        </p:nvGrpSpPr>
        <p:grpSpPr>
          <a:xfrm>
            <a:off x="3776391" y="1150397"/>
            <a:ext cx="143632" cy="206080"/>
            <a:chOff x="2812851" y="826401"/>
            <a:chExt cx="109637" cy="157305"/>
          </a:xfrm>
          <a:solidFill>
            <a:schemeClr val="tx1"/>
          </a:solidFill>
        </p:grpSpPr>
        <p:sp>
          <p:nvSpPr>
            <p:cNvPr id="425" name="Freeform 1187">
              <a:extLst>
                <a:ext uri="{FF2B5EF4-FFF2-40B4-BE49-F238E27FC236}">
                  <a16:creationId xmlns:a16="http://schemas.microsoft.com/office/drawing/2014/main" id="{99889DCB-DEAD-43F7-BB22-A85EB024491A}"/>
                </a:ext>
              </a:extLst>
            </p:cNvPr>
            <p:cNvSpPr>
              <a:spLocks noEditPoints="1"/>
            </p:cNvSpPr>
            <p:nvPr/>
          </p:nvSpPr>
          <p:spPr bwMode="auto">
            <a:xfrm>
              <a:off x="2812851" y="826401"/>
              <a:ext cx="109637" cy="157305"/>
            </a:xfrm>
            <a:custGeom>
              <a:avLst/>
              <a:gdLst>
                <a:gd name="T0" fmla="*/ 69 w 69"/>
                <a:gd name="T1" fmla="*/ 5 h 99"/>
                <a:gd name="T2" fmla="*/ 69 w 69"/>
                <a:gd name="T3" fmla="*/ 3 h 99"/>
                <a:gd name="T4" fmla="*/ 67 w 69"/>
                <a:gd name="T5" fmla="*/ 0 h 99"/>
                <a:gd name="T6" fmla="*/ 5 w 69"/>
                <a:gd name="T7" fmla="*/ 0 h 99"/>
                <a:gd name="T8" fmla="*/ 3 w 69"/>
                <a:gd name="T9" fmla="*/ 0 h 99"/>
                <a:gd name="T10" fmla="*/ 0 w 69"/>
                <a:gd name="T11" fmla="*/ 3 h 99"/>
                <a:gd name="T12" fmla="*/ 0 w 69"/>
                <a:gd name="T13" fmla="*/ 16 h 99"/>
                <a:gd name="T14" fmla="*/ 2 w 69"/>
                <a:gd name="T15" fmla="*/ 21 h 99"/>
                <a:gd name="T16" fmla="*/ 28 w 69"/>
                <a:gd name="T17" fmla="*/ 49 h 99"/>
                <a:gd name="T18" fmla="*/ 5 w 69"/>
                <a:gd name="T19" fmla="*/ 73 h 99"/>
                <a:gd name="T20" fmla="*/ 0 w 69"/>
                <a:gd name="T21" fmla="*/ 83 h 99"/>
                <a:gd name="T22" fmla="*/ 0 w 69"/>
                <a:gd name="T23" fmla="*/ 94 h 99"/>
                <a:gd name="T24" fmla="*/ 2 w 69"/>
                <a:gd name="T25" fmla="*/ 97 h 99"/>
                <a:gd name="T26" fmla="*/ 5 w 69"/>
                <a:gd name="T27" fmla="*/ 99 h 99"/>
                <a:gd name="T28" fmla="*/ 65 w 69"/>
                <a:gd name="T29" fmla="*/ 99 h 99"/>
                <a:gd name="T30" fmla="*/ 68 w 69"/>
                <a:gd name="T31" fmla="*/ 97 h 99"/>
                <a:gd name="T32" fmla="*/ 69 w 69"/>
                <a:gd name="T33" fmla="*/ 94 h 99"/>
                <a:gd name="T34" fmla="*/ 69 w 69"/>
                <a:gd name="T35" fmla="*/ 83 h 99"/>
                <a:gd name="T36" fmla="*/ 65 w 69"/>
                <a:gd name="T37" fmla="*/ 73 h 99"/>
                <a:gd name="T38" fmla="*/ 65 w 69"/>
                <a:gd name="T39" fmla="*/ 26 h 99"/>
                <a:gd name="T40" fmla="*/ 68 w 69"/>
                <a:gd name="T41" fmla="*/ 21 h 99"/>
                <a:gd name="T42" fmla="*/ 69 w 69"/>
                <a:gd name="T43" fmla="*/ 16 h 99"/>
                <a:gd name="T44" fmla="*/ 60 w 69"/>
                <a:gd name="T45" fmla="*/ 89 h 99"/>
                <a:gd name="T46" fmla="*/ 10 w 69"/>
                <a:gd name="T47" fmla="*/ 83 h 99"/>
                <a:gd name="T48" fmla="*/ 10 w 69"/>
                <a:gd name="T49" fmla="*/ 81 h 99"/>
                <a:gd name="T50" fmla="*/ 35 w 69"/>
                <a:gd name="T51" fmla="*/ 57 h 99"/>
                <a:gd name="T52" fmla="*/ 58 w 69"/>
                <a:gd name="T53" fmla="*/ 79 h 99"/>
                <a:gd name="T54" fmla="*/ 60 w 69"/>
                <a:gd name="T55" fmla="*/ 83 h 99"/>
                <a:gd name="T56" fmla="*/ 60 w 69"/>
                <a:gd name="T57" fmla="*/ 16 h 99"/>
                <a:gd name="T58" fmla="*/ 60 w 69"/>
                <a:gd name="T59" fmla="*/ 17 h 99"/>
                <a:gd name="T60" fmla="*/ 35 w 69"/>
                <a:gd name="T61" fmla="*/ 42 h 99"/>
                <a:gd name="T62" fmla="*/ 12 w 69"/>
                <a:gd name="T63" fmla="*/ 20 h 99"/>
                <a:gd name="T64" fmla="*/ 10 w 69"/>
                <a:gd name="T65" fmla="*/ 16 h 99"/>
                <a:gd name="T66" fmla="*/ 60 w 69"/>
                <a:gd name="T67" fmla="*/ 10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9" h="99">
                  <a:moveTo>
                    <a:pt x="69" y="16"/>
                  </a:moveTo>
                  <a:lnTo>
                    <a:pt x="69" y="5"/>
                  </a:lnTo>
                  <a:lnTo>
                    <a:pt x="69" y="5"/>
                  </a:lnTo>
                  <a:lnTo>
                    <a:pt x="69" y="3"/>
                  </a:lnTo>
                  <a:lnTo>
                    <a:pt x="68" y="1"/>
                  </a:lnTo>
                  <a:lnTo>
                    <a:pt x="67" y="0"/>
                  </a:lnTo>
                  <a:lnTo>
                    <a:pt x="65" y="0"/>
                  </a:lnTo>
                  <a:lnTo>
                    <a:pt x="5" y="0"/>
                  </a:lnTo>
                  <a:lnTo>
                    <a:pt x="5" y="0"/>
                  </a:lnTo>
                  <a:lnTo>
                    <a:pt x="3" y="0"/>
                  </a:lnTo>
                  <a:lnTo>
                    <a:pt x="2" y="1"/>
                  </a:lnTo>
                  <a:lnTo>
                    <a:pt x="0" y="3"/>
                  </a:lnTo>
                  <a:lnTo>
                    <a:pt x="0" y="5"/>
                  </a:lnTo>
                  <a:lnTo>
                    <a:pt x="0" y="16"/>
                  </a:lnTo>
                  <a:lnTo>
                    <a:pt x="0" y="16"/>
                  </a:lnTo>
                  <a:lnTo>
                    <a:pt x="2" y="21"/>
                  </a:lnTo>
                  <a:lnTo>
                    <a:pt x="5" y="26"/>
                  </a:lnTo>
                  <a:lnTo>
                    <a:pt x="28" y="49"/>
                  </a:lnTo>
                  <a:lnTo>
                    <a:pt x="5" y="73"/>
                  </a:lnTo>
                  <a:lnTo>
                    <a:pt x="5" y="73"/>
                  </a:lnTo>
                  <a:lnTo>
                    <a:pt x="2" y="78"/>
                  </a:lnTo>
                  <a:lnTo>
                    <a:pt x="0" y="83"/>
                  </a:lnTo>
                  <a:lnTo>
                    <a:pt x="0" y="94"/>
                  </a:lnTo>
                  <a:lnTo>
                    <a:pt x="0" y="94"/>
                  </a:lnTo>
                  <a:lnTo>
                    <a:pt x="0" y="96"/>
                  </a:lnTo>
                  <a:lnTo>
                    <a:pt x="2" y="97"/>
                  </a:lnTo>
                  <a:lnTo>
                    <a:pt x="3" y="99"/>
                  </a:lnTo>
                  <a:lnTo>
                    <a:pt x="5" y="99"/>
                  </a:lnTo>
                  <a:lnTo>
                    <a:pt x="65" y="99"/>
                  </a:lnTo>
                  <a:lnTo>
                    <a:pt x="65" y="99"/>
                  </a:lnTo>
                  <a:lnTo>
                    <a:pt x="67" y="99"/>
                  </a:lnTo>
                  <a:lnTo>
                    <a:pt x="68" y="97"/>
                  </a:lnTo>
                  <a:lnTo>
                    <a:pt x="69" y="96"/>
                  </a:lnTo>
                  <a:lnTo>
                    <a:pt x="69" y="94"/>
                  </a:lnTo>
                  <a:lnTo>
                    <a:pt x="69" y="83"/>
                  </a:lnTo>
                  <a:lnTo>
                    <a:pt x="69" y="83"/>
                  </a:lnTo>
                  <a:lnTo>
                    <a:pt x="68" y="78"/>
                  </a:lnTo>
                  <a:lnTo>
                    <a:pt x="65" y="73"/>
                  </a:lnTo>
                  <a:lnTo>
                    <a:pt x="42" y="49"/>
                  </a:lnTo>
                  <a:lnTo>
                    <a:pt x="65" y="26"/>
                  </a:lnTo>
                  <a:lnTo>
                    <a:pt x="65" y="26"/>
                  </a:lnTo>
                  <a:lnTo>
                    <a:pt x="68" y="21"/>
                  </a:lnTo>
                  <a:lnTo>
                    <a:pt x="69" y="16"/>
                  </a:lnTo>
                  <a:lnTo>
                    <a:pt x="69" y="16"/>
                  </a:lnTo>
                  <a:close/>
                  <a:moveTo>
                    <a:pt x="60" y="83"/>
                  </a:moveTo>
                  <a:lnTo>
                    <a:pt x="60" y="89"/>
                  </a:lnTo>
                  <a:lnTo>
                    <a:pt x="10" y="89"/>
                  </a:lnTo>
                  <a:lnTo>
                    <a:pt x="10" y="83"/>
                  </a:lnTo>
                  <a:lnTo>
                    <a:pt x="10" y="83"/>
                  </a:lnTo>
                  <a:lnTo>
                    <a:pt x="10" y="81"/>
                  </a:lnTo>
                  <a:lnTo>
                    <a:pt x="12" y="79"/>
                  </a:lnTo>
                  <a:lnTo>
                    <a:pt x="35" y="57"/>
                  </a:lnTo>
                  <a:lnTo>
                    <a:pt x="58" y="79"/>
                  </a:lnTo>
                  <a:lnTo>
                    <a:pt x="58" y="79"/>
                  </a:lnTo>
                  <a:lnTo>
                    <a:pt x="60" y="81"/>
                  </a:lnTo>
                  <a:lnTo>
                    <a:pt x="60" y="83"/>
                  </a:lnTo>
                  <a:lnTo>
                    <a:pt x="60" y="83"/>
                  </a:lnTo>
                  <a:close/>
                  <a:moveTo>
                    <a:pt x="60" y="16"/>
                  </a:moveTo>
                  <a:lnTo>
                    <a:pt x="60" y="16"/>
                  </a:lnTo>
                  <a:lnTo>
                    <a:pt x="60" y="17"/>
                  </a:lnTo>
                  <a:lnTo>
                    <a:pt x="58" y="20"/>
                  </a:lnTo>
                  <a:lnTo>
                    <a:pt x="35" y="42"/>
                  </a:lnTo>
                  <a:lnTo>
                    <a:pt x="12" y="20"/>
                  </a:lnTo>
                  <a:lnTo>
                    <a:pt x="12" y="20"/>
                  </a:lnTo>
                  <a:lnTo>
                    <a:pt x="10" y="17"/>
                  </a:lnTo>
                  <a:lnTo>
                    <a:pt x="10" y="16"/>
                  </a:lnTo>
                  <a:lnTo>
                    <a:pt x="10" y="10"/>
                  </a:lnTo>
                  <a:lnTo>
                    <a:pt x="60" y="10"/>
                  </a:lnTo>
                  <a:lnTo>
                    <a:pt x="60"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a:p>
          </p:txBody>
        </p:sp>
        <p:sp>
          <p:nvSpPr>
            <p:cNvPr id="426" name="Freeform 1188">
              <a:extLst>
                <a:ext uri="{FF2B5EF4-FFF2-40B4-BE49-F238E27FC236}">
                  <a16:creationId xmlns:a16="http://schemas.microsoft.com/office/drawing/2014/main" id="{F4F5CA02-3307-4FB4-B833-954F61BCBFF6}"/>
                </a:ext>
              </a:extLst>
            </p:cNvPr>
            <p:cNvSpPr>
              <a:spLocks/>
            </p:cNvSpPr>
            <p:nvPr/>
          </p:nvSpPr>
          <p:spPr bwMode="auto">
            <a:xfrm>
              <a:off x="2841451" y="936039"/>
              <a:ext cx="47668" cy="23835"/>
            </a:xfrm>
            <a:custGeom>
              <a:avLst/>
              <a:gdLst>
                <a:gd name="T0" fmla="*/ 0 w 30"/>
                <a:gd name="T1" fmla="*/ 15 h 15"/>
                <a:gd name="T2" fmla="*/ 15 w 30"/>
                <a:gd name="T3" fmla="*/ 0 h 15"/>
                <a:gd name="T4" fmla="*/ 30 w 30"/>
                <a:gd name="T5" fmla="*/ 15 h 15"/>
                <a:gd name="T6" fmla="*/ 0 w 30"/>
                <a:gd name="T7" fmla="*/ 15 h 15"/>
              </a:gdLst>
              <a:ahLst/>
              <a:cxnLst>
                <a:cxn ang="0">
                  <a:pos x="T0" y="T1"/>
                </a:cxn>
                <a:cxn ang="0">
                  <a:pos x="T2" y="T3"/>
                </a:cxn>
                <a:cxn ang="0">
                  <a:pos x="T4" y="T5"/>
                </a:cxn>
                <a:cxn ang="0">
                  <a:pos x="T6" y="T7"/>
                </a:cxn>
              </a:cxnLst>
              <a:rect l="0" t="0" r="r" b="b"/>
              <a:pathLst>
                <a:path w="30" h="15">
                  <a:moveTo>
                    <a:pt x="0" y="15"/>
                  </a:moveTo>
                  <a:lnTo>
                    <a:pt x="15" y="0"/>
                  </a:lnTo>
                  <a:lnTo>
                    <a:pt x="30" y="15"/>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a:p>
          </p:txBody>
        </p:sp>
      </p:grpSp>
      <p:sp>
        <p:nvSpPr>
          <p:cNvPr id="427" name="Freeform 1189">
            <a:extLst>
              <a:ext uri="{FF2B5EF4-FFF2-40B4-BE49-F238E27FC236}">
                <a16:creationId xmlns:a16="http://schemas.microsoft.com/office/drawing/2014/main" id="{2AF9C2EB-0F75-434E-B233-E00F46FF4B5A}"/>
              </a:ext>
            </a:extLst>
          </p:cNvPr>
          <p:cNvSpPr>
            <a:spLocks noEditPoints="1"/>
          </p:cNvSpPr>
          <p:nvPr/>
        </p:nvSpPr>
        <p:spPr bwMode="auto">
          <a:xfrm>
            <a:off x="3270251" y="2199218"/>
            <a:ext cx="82549" cy="80433"/>
          </a:xfrm>
          <a:custGeom>
            <a:avLst/>
            <a:gdLst>
              <a:gd name="T0" fmla="*/ 29663 w 39"/>
              <a:gd name="T1" fmla="*/ 60888 h 39"/>
              <a:gd name="T2" fmla="*/ 29663 w 39"/>
              <a:gd name="T3" fmla="*/ 60888 h 39"/>
              <a:gd name="T4" fmla="*/ 24980 w 39"/>
              <a:gd name="T5" fmla="*/ 60888 h 39"/>
              <a:gd name="T6" fmla="*/ 18735 w 39"/>
              <a:gd name="T7" fmla="*/ 59327 h 39"/>
              <a:gd name="T8" fmla="*/ 9367 w 39"/>
              <a:gd name="T9" fmla="*/ 51521 h 39"/>
              <a:gd name="T10" fmla="*/ 1561 w 39"/>
              <a:gd name="T11" fmla="*/ 42153 h 39"/>
              <a:gd name="T12" fmla="*/ 0 w 39"/>
              <a:gd name="T13" fmla="*/ 35908 h 39"/>
              <a:gd name="T14" fmla="*/ 0 w 39"/>
              <a:gd name="T15" fmla="*/ 31225 h 39"/>
              <a:gd name="T16" fmla="*/ 0 w 39"/>
              <a:gd name="T17" fmla="*/ 31225 h 39"/>
              <a:gd name="T18" fmla="*/ 0 w 39"/>
              <a:gd name="T19" fmla="*/ 24980 h 39"/>
              <a:gd name="T20" fmla="*/ 1561 w 39"/>
              <a:gd name="T21" fmla="*/ 18735 h 39"/>
              <a:gd name="T22" fmla="*/ 9367 w 39"/>
              <a:gd name="T23" fmla="*/ 9367 h 39"/>
              <a:gd name="T24" fmla="*/ 18735 w 39"/>
              <a:gd name="T25" fmla="*/ 1561 h 39"/>
              <a:gd name="T26" fmla="*/ 24980 w 39"/>
              <a:gd name="T27" fmla="*/ 0 h 39"/>
              <a:gd name="T28" fmla="*/ 29663 w 39"/>
              <a:gd name="T29" fmla="*/ 0 h 39"/>
              <a:gd name="T30" fmla="*/ 29663 w 39"/>
              <a:gd name="T31" fmla="*/ 0 h 39"/>
              <a:gd name="T32" fmla="*/ 35908 w 39"/>
              <a:gd name="T33" fmla="*/ 0 h 39"/>
              <a:gd name="T34" fmla="*/ 42153 w 39"/>
              <a:gd name="T35" fmla="*/ 1561 h 39"/>
              <a:gd name="T36" fmla="*/ 51521 w 39"/>
              <a:gd name="T37" fmla="*/ 9367 h 39"/>
              <a:gd name="T38" fmla="*/ 59327 w 39"/>
              <a:gd name="T39" fmla="*/ 18735 h 39"/>
              <a:gd name="T40" fmla="*/ 60888 w 39"/>
              <a:gd name="T41" fmla="*/ 24980 h 39"/>
              <a:gd name="T42" fmla="*/ 60888 w 39"/>
              <a:gd name="T43" fmla="*/ 31225 h 39"/>
              <a:gd name="T44" fmla="*/ 60888 w 39"/>
              <a:gd name="T45" fmla="*/ 31225 h 39"/>
              <a:gd name="T46" fmla="*/ 60888 w 39"/>
              <a:gd name="T47" fmla="*/ 35908 h 39"/>
              <a:gd name="T48" fmla="*/ 59327 w 39"/>
              <a:gd name="T49" fmla="*/ 42153 h 39"/>
              <a:gd name="T50" fmla="*/ 51521 w 39"/>
              <a:gd name="T51" fmla="*/ 51521 h 39"/>
              <a:gd name="T52" fmla="*/ 42153 w 39"/>
              <a:gd name="T53" fmla="*/ 59327 h 39"/>
              <a:gd name="T54" fmla="*/ 35908 w 39"/>
              <a:gd name="T55" fmla="*/ 60888 h 39"/>
              <a:gd name="T56" fmla="*/ 29663 w 39"/>
              <a:gd name="T57" fmla="*/ 60888 h 39"/>
              <a:gd name="T58" fmla="*/ 29663 w 39"/>
              <a:gd name="T59" fmla="*/ 60888 h 39"/>
              <a:gd name="T60" fmla="*/ 29663 w 39"/>
              <a:gd name="T61" fmla="*/ 15612 h 39"/>
              <a:gd name="T62" fmla="*/ 29663 w 39"/>
              <a:gd name="T63" fmla="*/ 15612 h 39"/>
              <a:gd name="T64" fmla="*/ 24980 w 39"/>
              <a:gd name="T65" fmla="*/ 17174 h 39"/>
              <a:gd name="T66" fmla="*/ 18735 w 39"/>
              <a:gd name="T67" fmla="*/ 18735 h 39"/>
              <a:gd name="T68" fmla="*/ 17174 w 39"/>
              <a:gd name="T69" fmla="*/ 24980 h 39"/>
              <a:gd name="T70" fmla="*/ 15612 w 39"/>
              <a:gd name="T71" fmla="*/ 31225 h 39"/>
              <a:gd name="T72" fmla="*/ 15612 w 39"/>
              <a:gd name="T73" fmla="*/ 31225 h 39"/>
              <a:gd name="T74" fmla="*/ 17174 w 39"/>
              <a:gd name="T75" fmla="*/ 35908 h 39"/>
              <a:gd name="T76" fmla="*/ 18735 w 39"/>
              <a:gd name="T77" fmla="*/ 42153 h 39"/>
              <a:gd name="T78" fmla="*/ 24980 w 39"/>
              <a:gd name="T79" fmla="*/ 43714 h 39"/>
              <a:gd name="T80" fmla="*/ 29663 w 39"/>
              <a:gd name="T81" fmla="*/ 46837 h 39"/>
              <a:gd name="T82" fmla="*/ 29663 w 39"/>
              <a:gd name="T83" fmla="*/ 46837 h 39"/>
              <a:gd name="T84" fmla="*/ 35908 w 39"/>
              <a:gd name="T85" fmla="*/ 43714 h 39"/>
              <a:gd name="T86" fmla="*/ 42153 w 39"/>
              <a:gd name="T87" fmla="*/ 42153 h 39"/>
              <a:gd name="T88" fmla="*/ 43714 w 39"/>
              <a:gd name="T89" fmla="*/ 35908 h 39"/>
              <a:gd name="T90" fmla="*/ 45276 w 39"/>
              <a:gd name="T91" fmla="*/ 31225 h 39"/>
              <a:gd name="T92" fmla="*/ 45276 w 39"/>
              <a:gd name="T93" fmla="*/ 31225 h 39"/>
              <a:gd name="T94" fmla="*/ 43714 w 39"/>
              <a:gd name="T95" fmla="*/ 24980 h 39"/>
              <a:gd name="T96" fmla="*/ 42153 w 39"/>
              <a:gd name="T97" fmla="*/ 18735 h 39"/>
              <a:gd name="T98" fmla="*/ 35908 w 39"/>
              <a:gd name="T99" fmla="*/ 17174 h 39"/>
              <a:gd name="T100" fmla="*/ 29663 w 39"/>
              <a:gd name="T101" fmla="*/ 15612 h 39"/>
              <a:gd name="T102" fmla="*/ 29663 w 39"/>
              <a:gd name="T103" fmla="*/ 15612 h 39"/>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39" h="39">
                <a:moveTo>
                  <a:pt x="19" y="39"/>
                </a:moveTo>
                <a:lnTo>
                  <a:pt x="19" y="39"/>
                </a:lnTo>
                <a:lnTo>
                  <a:pt x="16" y="39"/>
                </a:lnTo>
                <a:lnTo>
                  <a:pt x="12" y="38"/>
                </a:lnTo>
                <a:lnTo>
                  <a:pt x="6" y="33"/>
                </a:lnTo>
                <a:lnTo>
                  <a:pt x="1" y="27"/>
                </a:lnTo>
                <a:lnTo>
                  <a:pt x="0" y="23"/>
                </a:lnTo>
                <a:lnTo>
                  <a:pt x="0" y="20"/>
                </a:lnTo>
                <a:lnTo>
                  <a:pt x="0" y="16"/>
                </a:lnTo>
                <a:lnTo>
                  <a:pt x="1" y="12"/>
                </a:lnTo>
                <a:lnTo>
                  <a:pt x="6" y="6"/>
                </a:lnTo>
                <a:lnTo>
                  <a:pt x="12" y="1"/>
                </a:lnTo>
                <a:lnTo>
                  <a:pt x="16" y="0"/>
                </a:lnTo>
                <a:lnTo>
                  <a:pt x="19" y="0"/>
                </a:lnTo>
                <a:lnTo>
                  <a:pt x="23" y="0"/>
                </a:lnTo>
                <a:lnTo>
                  <a:pt x="27" y="1"/>
                </a:lnTo>
                <a:lnTo>
                  <a:pt x="33" y="6"/>
                </a:lnTo>
                <a:lnTo>
                  <a:pt x="38" y="12"/>
                </a:lnTo>
                <a:lnTo>
                  <a:pt x="39" y="16"/>
                </a:lnTo>
                <a:lnTo>
                  <a:pt x="39" y="20"/>
                </a:lnTo>
                <a:lnTo>
                  <a:pt x="39" y="23"/>
                </a:lnTo>
                <a:lnTo>
                  <a:pt x="38" y="27"/>
                </a:lnTo>
                <a:lnTo>
                  <a:pt x="33" y="33"/>
                </a:lnTo>
                <a:lnTo>
                  <a:pt x="27" y="38"/>
                </a:lnTo>
                <a:lnTo>
                  <a:pt x="23" y="39"/>
                </a:lnTo>
                <a:lnTo>
                  <a:pt x="19" y="39"/>
                </a:lnTo>
                <a:close/>
                <a:moveTo>
                  <a:pt x="19" y="10"/>
                </a:moveTo>
                <a:lnTo>
                  <a:pt x="19" y="10"/>
                </a:lnTo>
                <a:lnTo>
                  <a:pt x="16" y="11"/>
                </a:lnTo>
                <a:lnTo>
                  <a:pt x="12" y="12"/>
                </a:lnTo>
                <a:lnTo>
                  <a:pt x="11" y="16"/>
                </a:lnTo>
                <a:lnTo>
                  <a:pt x="10" y="20"/>
                </a:lnTo>
                <a:lnTo>
                  <a:pt x="11" y="23"/>
                </a:lnTo>
                <a:lnTo>
                  <a:pt x="12" y="27"/>
                </a:lnTo>
                <a:lnTo>
                  <a:pt x="16" y="28"/>
                </a:lnTo>
                <a:lnTo>
                  <a:pt x="19" y="30"/>
                </a:lnTo>
                <a:lnTo>
                  <a:pt x="23" y="28"/>
                </a:lnTo>
                <a:lnTo>
                  <a:pt x="27" y="27"/>
                </a:lnTo>
                <a:lnTo>
                  <a:pt x="28" y="23"/>
                </a:lnTo>
                <a:lnTo>
                  <a:pt x="29" y="20"/>
                </a:lnTo>
                <a:lnTo>
                  <a:pt x="28" y="16"/>
                </a:lnTo>
                <a:lnTo>
                  <a:pt x="27" y="12"/>
                </a:lnTo>
                <a:lnTo>
                  <a:pt x="23" y="11"/>
                </a:lnTo>
                <a:lnTo>
                  <a:pt x="19" y="1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428" name="Freeform 1190">
            <a:extLst>
              <a:ext uri="{FF2B5EF4-FFF2-40B4-BE49-F238E27FC236}">
                <a16:creationId xmlns:a16="http://schemas.microsoft.com/office/drawing/2014/main" id="{4CFB3CCD-E67E-4915-8733-28297E50DDBB}"/>
              </a:ext>
            </a:extLst>
          </p:cNvPr>
          <p:cNvSpPr>
            <a:spLocks noEditPoints="1"/>
          </p:cNvSpPr>
          <p:nvPr/>
        </p:nvSpPr>
        <p:spPr bwMode="auto">
          <a:xfrm>
            <a:off x="3232151" y="2292352"/>
            <a:ext cx="162983" cy="69849"/>
          </a:xfrm>
          <a:custGeom>
            <a:avLst/>
            <a:gdLst>
              <a:gd name="T0" fmla="*/ 121774 w 79"/>
              <a:gd name="T1" fmla="*/ 51521 h 35"/>
              <a:gd name="T2" fmla="*/ 0 w 79"/>
              <a:gd name="T3" fmla="*/ 51521 h 35"/>
              <a:gd name="T4" fmla="*/ 0 w 79"/>
              <a:gd name="T5" fmla="*/ 44161 h 35"/>
              <a:gd name="T6" fmla="*/ 0 w 79"/>
              <a:gd name="T7" fmla="*/ 44161 h 35"/>
              <a:gd name="T8" fmla="*/ 1541 w 79"/>
              <a:gd name="T9" fmla="*/ 35329 h 35"/>
              <a:gd name="T10" fmla="*/ 3083 w 79"/>
              <a:gd name="T11" fmla="*/ 26497 h 35"/>
              <a:gd name="T12" fmla="*/ 9249 w 79"/>
              <a:gd name="T13" fmla="*/ 19136 h 35"/>
              <a:gd name="T14" fmla="*/ 16956 w 79"/>
              <a:gd name="T15" fmla="*/ 13248 h 35"/>
              <a:gd name="T16" fmla="*/ 26205 w 79"/>
              <a:gd name="T17" fmla="*/ 7360 h 35"/>
              <a:gd name="T18" fmla="*/ 35453 w 79"/>
              <a:gd name="T19" fmla="*/ 4416 h 35"/>
              <a:gd name="T20" fmla="*/ 47785 w 79"/>
              <a:gd name="T21" fmla="*/ 0 h 35"/>
              <a:gd name="T22" fmla="*/ 60116 w 79"/>
              <a:gd name="T23" fmla="*/ 0 h 35"/>
              <a:gd name="T24" fmla="*/ 60116 w 79"/>
              <a:gd name="T25" fmla="*/ 0 h 35"/>
              <a:gd name="T26" fmla="*/ 73989 w 79"/>
              <a:gd name="T27" fmla="*/ 0 h 35"/>
              <a:gd name="T28" fmla="*/ 84779 w 79"/>
              <a:gd name="T29" fmla="*/ 4416 h 35"/>
              <a:gd name="T30" fmla="*/ 95569 w 79"/>
              <a:gd name="T31" fmla="*/ 7360 h 35"/>
              <a:gd name="T32" fmla="*/ 104818 w 79"/>
              <a:gd name="T33" fmla="*/ 13248 h 35"/>
              <a:gd name="T34" fmla="*/ 112525 w 79"/>
              <a:gd name="T35" fmla="*/ 19136 h 35"/>
              <a:gd name="T36" fmla="*/ 117150 w 79"/>
              <a:gd name="T37" fmla="*/ 26497 h 35"/>
              <a:gd name="T38" fmla="*/ 120233 w 79"/>
              <a:gd name="T39" fmla="*/ 35329 h 35"/>
              <a:gd name="T40" fmla="*/ 121774 w 79"/>
              <a:gd name="T41" fmla="*/ 44161 h 35"/>
              <a:gd name="T42" fmla="*/ 121774 w 79"/>
              <a:gd name="T43" fmla="*/ 51521 h 35"/>
              <a:gd name="T44" fmla="*/ 16956 w 79"/>
              <a:gd name="T45" fmla="*/ 36801 h 35"/>
              <a:gd name="T46" fmla="*/ 104818 w 79"/>
              <a:gd name="T47" fmla="*/ 36801 h 35"/>
              <a:gd name="T48" fmla="*/ 104818 w 79"/>
              <a:gd name="T49" fmla="*/ 36801 h 35"/>
              <a:gd name="T50" fmla="*/ 103277 w 79"/>
              <a:gd name="T51" fmla="*/ 30913 h 35"/>
              <a:gd name="T52" fmla="*/ 98652 w 79"/>
              <a:gd name="T53" fmla="*/ 27969 h 35"/>
              <a:gd name="T54" fmla="*/ 89404 w 79"/>
              <a:gd name="T55" fmla="*/ 20608 h 35"/>
              <a:gd name="T56" fmla="*/ 75531 w 79"/>
              <a:gd name="T57" fmla="*/ 16192 h 35"/>
              <a:gd name="T58" fmla="*/ 60116 w 79"/>
              <a:gd name="T59" fmla="*/ 14720 h 35"/>
              <a:gd name="T60" fmla="*/ 60116 w 79"/>
              <a:gd name="T61" fmla="*/ 14720 h 35"/>
              <a:gd name="T62" fmla="*/ 46243 w 79"/>
              <a:gd name="T63" fmla="*/ 16192 h 35"/>
              <a:gd name="T64" fmla="*/ 32370 w 79"/>
              <a:gd name="T65" fmla="*/ 20608 h 35"/>
              <a:gd name="T66" fmla="*/ 23122 w 79"/>
              <a:gd name="T67" fmla="*/ 27969 h 35"/>
              <a:gd name="T68" fmla="*/ 18497 w 79"/>
              <a:gd name="T69" fmla="*/ 30913 h 35"/>
              <a:gd name="T70" fmla="*/ 16956 w 79"/>
              <a:gd name="T71" fmla="*/ 36801 h 35"/>
              <a:gd name="T72" fmla="*/ 16956 w 79"/>
              <a:gd name="T73" fmla="*/ 36801 h 35"/>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79" h="35">
                <a:moveTo>
                  <a:pt x="79" y="35"/>
                </a:moveTo>
                <a:lnTo>
                  <a:pt x="0" y="35"/>
                </a:lnTo>
                <a:lnTo>
                  <a:pt x="0" y="30"/>
                </a:lnTo>
                <a:lnTo>
                  <a:pt x="1" y="24"/>
                </a:lnTo>
                <a:lnTo>
                  <a:pt x="2" y="18"/>
                </a:lnTo>
                <a:lnTo>
                  <a:pt x="6" y="13"/>
                </a:lnTo>
                <a:lnTo>
                  <a:pt x="11" y="9"/>
                </a:lnTo>
                <a:lnTo>
                  <a:pt x="17" y="5"/>
                </a:lnTo>
                <a:lnTo>
                  <a:pt x="23" y="3"/>
                </a:lnTo>
                <a:lnTo>
                  <a:pt x="31" y="0"/>
                </a:lnTo>
                <a:lnTo>
                  <a:pt x="39" y="0"/>
                </a:lnTo>
                <a:lnTo>
                  <a:pt x="48" y="0"/>
                </a:lnTo>
                <a:lnTo>
                  <a:pt x="55" y="3"/>
                </a:lnTo>
                <a:lnTo>
                  <a:pt x="62" y="5"/>
                </a:lnTo>
                <a:lnTo>
                  <a:pt x="68" y="9"/>
                </a:lnTo>
                <a:lnTo>
                  <a:pt x="73" y="13"/>
                </a:lnTo>
                <a:lnTo>
                  <a:pt x="76" y="18"/>
                </a:lnTo>
                <a:lnTo>
                  <a:pt x="78" y="24"/>
                </a:lnTo>
                <a:lnTo>
                  <a:pt x="79" y="30"/>
                </a:lnTo>
                <a:lnTo>
                  <a:pt x="79" y="35"/>
                </a:lnTo>
                <a:close/>
                <a:moveTo>
                  <a:pt x="11" y="25"/>
                </a:moveTo>
                <a:lnTo>
                  <a:pt x="68" y="25"/>
                </a:lnTo>
                <a:lnTo>
                  <a:pt x="67" y="21"/>
                </a:lnTo>
                <a:lnTo>
                  <a:pt x="64" y="19"/>
                </a:lnTo>
                <a:lnTo>
                  <a:pt x="58" y="14"/>
                </a:lnTo>
                <a:lnTo>
                  <a:pt x="49" y="11"/>
                </a:lnTo>
                <a:lnTo>
                  <a:pt x="39" y="10"/>
                </a:lnTo>
                <a:lnTo>
                  <a:pt x="30" y="11"/>
                </a:lnTo>
                <a:lnTo>
                  <a:pt x="21" y="14"/>
                </a:lnTo>
                <a:lnTo>
                  <a:pt x="15" y="19"/>
                </a:lnTo>
                <a:lnTo>
                  <a:pt x="12" y="21"/>
                </a:lnTo>
                <a:lnTo>
                  <a:pt x="11" y="25"/>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429" name="Rectangle 1191">
            <a:extLst>
              <a:ext uri="{FF2B5EF4-FFF2-40B4-BE49-F238E27FC236}">
                <a16:creationId xmlns:a16="http://schemas.microsoft.com/office/drawing/2014/main" id="{0C6C6DB6-2F51-4AF7-887B-66A2FBC57A53}"/>
              </a:ext>
            </a:extLst>
          </p:cNvPr>
          <p:cNvSpPr>
            <a:spLocks noChangeArrowheads="1"/>
          </p:cNvSpPr>
          <p:nvPr/>
        </p:nvSpPr>
        <p:spPr bwMode="auto">
          <a:xfrm>
            <a:off x="3382434" y="2186517"/>
            <a:ext cx="63500" cy="254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Karla"/>
              </a:defRPr>
            </a:lvl1pPr>
            <a:lvl2pPr marL="742950" indent="-285750">
              <a:defRPr>
                <a:solidFill>
                  <a:schemeClr val="tx1"/>
                </a:solidFill>
                <a:latin typeface="Karla"/>
              </a:defRPr>
            </a:lvl2pPr>
            <a:lvl3pPr marL="1143000" indent="-228600">
              <a:defRPr>
                <a:solidFill>
                  <a:schemeClr val="tx1"/>
                </a:solidFill>
                <a:latin typeface="Karla"/>
              </a:defRPr>
            </a:lvl3pPr>
            <a:lvl4pPr marL="1600200" indent="-228600">
              <a:defRPr>
                <a:solidFill>
                  <a:schemeClr val="tx1"/>
                </a:solidFill>
                <a:latin typeface="Karla"/>
              </a:defRPr>
            </a:lvl4pPr>
            <a:lvl5pPr marL="2057400" indent="-228600">
              <a:defRPr>
                <a:solidFill>
                  <a:schemeClr val="tx1"/>
                </a:solidFill>
                <a:latin typeface="Karla"/>
              </a:defRPr>
            </a:lvl5pPr>
            <a:lvl6pPr marL="2514600" indent="-228600" defTabSz="457200" fontAlgn="base">
              <a:spcBef>
                <a:spcPct val="0"/>
              </a:spcBef>
              <a:spcAft>
                <a:spcPct val="0"/>
              </a:spcAft>
              <a:defRPr>
                <a:solidFill>
                  <a:schemeClr val="tx1"/>
                </a:solidFill>
                <a:latin typeface="Karla"/>
              </a:defRPr>
            </a:lvl6pPr>
            <a:lvl7pPr marL="2971800" indent="-228600" defTabSz="457200" fontAlgn="base">
              <a:spcBef>
                <a:spcPct val="0"/>
              </a:spcBef>
              <a:spcAft>
                <a:spcPct val="0"/>
              </a:spcAft>
              <a:defRPr>
                <a:solidFill>
                  <a:schemeClr val="tx1"/>
                </a:solidFill>
                <a:latin typeface="Karla"/>
              </a:defRPr>
            </a:lvl7pPr>
            <a:lvl8pPr marL="3429000" indent="-228600" defTabSz="457200" fontAlgn="base">
              <a:spcBef>
                <a:spcPct val="0"/>
              </a:spcBef>
              <a:spcAft>
                <a:spcPct val="0"/>
              </a:spcAft>
              <a:defRPr>
                <a:solidFill>
                  <a:schemeClr val="tx1"/>
                </a:solidFill>
                <a:latin typeface="Karla"/>
              </a:defRPr>
            </a:lvl8pPr>
            <a:lvl9pPr marL="3886200" indent="-228600" defTabSz="457200" fontAlgn="base">
              <a:spcBef>
                <a:spcPct val="0"/>
              </a:spcBef>
              <a:spcAft>
                <a:spcPct val="0"/>
              </a:spcAft>
              <a:defRPr>
                <a:solidFill>
                  <a:schemeClr val="tx1"/>
                </a:solidFill>
                <a:latin typeface="Karla"/>
              </a:defRPr>
            </a:lvl9pPr>
          </a:lstStyle>
          <a:p>
            <a:pPr eaLnBrk="1" hangingPunct="1"/>
            <a:endParaRPr lang="en-US" altLang="en-US" sz="2400" dirty="0">
              <a:latin typeface="Montserrat Light" panose="00000400000000000000" pitchFamily="2" charset="0"/>
            </a:endParaRPr>
          </a:p>
        </p:txBody>
      </p:sp>
      <p:sp>
        <p:nvSpPr>
          <p:cNvPr id="430" name="Freeform 1192">
            <a:extLst>
              <a:ext uri="{FF2B5EF4-FFF2-40B4-BE49-F238E27FC236}">
                <a16:creationId xmlns:a16="http://schemas.microsoft.com/office/drawing/2014/main" id="{D7C0B163-12DD-4399-A929-3291EB686AFC}"/>
              </a:ext>
            </a:extLst>
          </p:cNvPr>
          <p:cNvSpPr>
            <a:spLocks noEditPoints="1"/>
          </p:cNvSpPr>
          <p:nvPr/>
        </p:nvSpPr>
        <p:spPr bwMode="auto">
          <a:xfrm>
            <a:off x="2777068" y="2199218"/>
            <a:ext cx="80433" cy="80433"/>
          </a:xfrm>
          <a:custGeom>
            <a:avLst/>
            <a:gdLst>
              <a:gd name="T0" fmla="*/ 31225 w 39"/>
              <a:gd name="T1" fmla="*/ 60888 h 39"/>
              <a:gd name="T2" fmla="*/ 31225 w 39"/>
              <a:gd name="T3" fmla="*/ 60888 h 39"/>
              <a:gd name="T4" fmla="*/ 24980 w 39"/>
              <a:gd name="T5" fmla="*/ 60888 h 39"/>
              <a:gd name="T6" fmla="*/ 18735 w 39"/>
              <a:gd name="T7" fmla="*/ 59327 h 39"/>
              <a:gd name="T8" fmla="*/ 9367 w 39"/>
              <a:gd name="T9" fmla="*/ 51521 h 39"/>
              <a:gd name="T10" fmla="*/ 1561 w 39"/>
              <a:gd name="T11" fmla="*/ 42153 h 39"/>
              <a:gd name="T12" fmla="*/ 0 w 39"/>
              <a:gd name="T13" fmla="*/ 35908 h 39"/>
              <a:gd name="T14" fmla="*/ 0 w 39"/>
              <a:gd name="T15" fmla="*/ 31225 h 39"/>
              <a:gd name="T16" fmla="*/ 0 w 39"/>
              <a:gd name="T17" fmla="*/ 31225 h 39"/>
              <a:gd name="T18" fmla="*/ 0 w 39"/>
              <a:gd name="T19" fmla="*/ 24980 h 39"/>
              <a:gd name="T20" fmla="*/ 1561 w 39"/>
              <a:gd name="T21" fmla="*/ 18735 h 39"/>
              <a:gd name="T22" fmla="*/ 9367 w 39"/>
              <a:gd name="T23" fmla="*/ 9367 h 39"/>
              <a:gd name="T24" fmla="*/ 18735 w 39"/>
              <a:gd name="T25" fmla="*/ 1561 h 39"/>
              <a:gd name="T26" fmla="*/ 24980 w 39"/>
              <a:gd name="T27" fmla="*/ 0 h 39"/>
              <a:gd name="T28" fmla="*/ 31225 w 39"/>
              <a:gd name="T29" fmla="*/ 0 h 39"/>
              <a:gd name="T30" fmla="*/ 31225 w 39"/>
              <a:gd name="T31" fmla="*/ 0 h 39"/>
              <a:gd name="T32" fmla="*/ 35908 w 39"/>
              <a:gd name="T33" fmla="*/ 0 h 39"/>
              <a:gd name="T34" fmla="*/ 42153 w 39"/>
              <a:gd name="T35" fmla="*/ 1561 h 39"/>
              <a:gd name="T36" fmla="*/ 51521 w 39"/>
              <a:gd name="T37" fmla="*/ 9367 h 39"/>
              <a:gd name="T38" fmla="*/ 59327 w 39"/>
              <a:gd name="T39" fmla="*/ 18735 h 39"/>
              <a:gd name="T40" fmla="*/ 60888 w 39"/>
              <a:gd name="T41" fmla="*/ 24980 h 39"/>
              <a:gd name="T42" fmla="*/ 60888 w 39"/>
              <a:gd name="T43" fmla="*/ 31225 h 39"/>
              <a:gd name="T44" fmla="*/ 60888 w 39"/>
              <a:gd name="T45" fmla="*/ 31225 h 39"/>
              <a:gd name="T46" fmla="*/ 60888 w 39"/>
              <a:gd name="T47" fmla="*/ 35908 h 39"/>
              <a:gd name="T48" fmla="*/ 59327 w 39"/>
              <a:gd name="T49" fmla="*/ 42153 h 39"/>
              <a:gd name="T50" fmla="*/ 51521 w 39"/>
              <a:gd name="T51" fmla="*/ 51521 h 39"/>
              <a:gd name="T52" fmla="*/ 42153 w 39"/>
              <a:gd name="T53" fmla="*/ 59327 h 39"/>
              <a:gd name="T54" fmla="*/ 35908 w 39"/>
              <a:gd name="T55" fmla="*/ 60888 h 39"/>
              <a:gd name="T56" fmla="*/ 31225 w 39"/>
              <a:gd name="T57" fmla="*/ 60888 h 39"/>
              <a:gd name="T58" fmla="*/ 31225 w 39"/>
              <a:gd name="T59" fmla="*/ 60888 h 39"/>
              <a:gd name="T60" fmla="*/ 31225 w 39"/>
              <a:gd name="T61" fmla="*/ 15612 h 39"/>
              <a:gd name="T62" fmla="*/ 31225 w 39"/>
              <a:gd name="T63" fmla="*/ 15612 h 39"/>
              <a:gd name="T64" fmla="*/ 24980 w 39"/>
              <a:gd name="T65" fmla="*/ 17174 h 39"/>
              <a:gd name="T66" fmla="*/ 18735 w 39"/>
              <a:gd name="T67" fmla="*/ 18735 h 39"/>
              <a:gd name="T68" fmla="*/ 17174 w 39"/>
              <a:gd name="T69" fmla="*/ 24980 h 39"/>
              <a:gd name="T70" fmla="*/ 15612 w 39"/>
              <a:gd name="T71" fmla="*/ 31225 h 39"/>
              <a:gd name="T72" fmla="*/ 15612 w 39"/>
              <a:gd name="T73" fmla="*/ 31225 h 39"/>
              <a:gd name="T74" fmla="*/ 17174 w 39"/>
              <a:gd name="T75" fmla="*/ 35908 h 39"/>
              <a:gd name="T76" fmla="*/ 18735 w 39"/>
              <a:gd name="T77" fmla="*/ 42153 h 39"/>
              <a:gd name="T78" fmla="*/ 24980 w 39"/>
              <a:gd name="T79" fmla="*/ 43714 h 39"/>
              <a:gd name="T80" fmla="*/ 31225 w 39"/>
              <a:gd name="T81" fmla="*/ 46837 h 39"/>
              <a:gd name="T82" fmla="*/ 31225 w 39"/>
              <a:gd name="T83" fmla="*/ 46837 h 39"/>
              <a:gd name="T84" fmla="*/ 35908 w 39"/>
              <a:gd name="T85" fmla="*/ 43714 h 39"/>
              <a:gd name="T86" fmla="*/ 42153 w 39"/>
              <a:gd name="T87" fmla="*/ 42153 h 39"/>
              <a:gd name="T88" fmla="*/ 43714 w 39"/>
              <a:gd name="T89" fmla="*/ 35908 h 39"/>
              <a:gd name="T90" fmla="*/ 45276 w 39"/>
              <a:gd name="T91" fmla="*/ 31225 h 39"/>
              <a:gd name="T92" fmla="*/ 45276 w 39"/>
              <a:gd name="T93" fmla="*/ 31225 h 39"/>
              <a:gd name="T94" fmla="*/ 43714 w 39"/>
              <a:gd name="T95" fmla="*/ 24980 h 39"/>
              <a:gd name="T96" fmla="*/ 42153 w 39"/>
              <a:gd name="T97" fmla="*/ 18735 h 39"/>
              <a:gd name="T98" fmla="*/ 35908 w 39"/>
              <a:gd name="T99" fmla="*/ 17174 h 39"/>
              <a:gd name="T100" fmla="*/ 31225 w 39"/>
              <a:gd name="T101" fmla="*/ 15612 h 39"/>
              <a:gd name="T102" fmla="*/ 31225 w 39"/>
              <a:gd name="T103" fmla="*/ 15612 h 39"/>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39" h="39">
                <a:moveTo>
                  <a:pt x="20" y="39"/>
                </a:moveTo>
                <a:lnTo>
                  <a:pt x="20" y="39"/>
                </a:lnTo>
                <a:lnTo>
                  <a:pt x="16" y="39"/>
                </a:lnTo>
                <a:lnTo>
                  <a:pt x="12" y="38"/>
                </a:lnTo>
                <a:lnTo>
                  <a:pt x="6" y="33"/>
                </a:lnTo>
                <a:lnTo>
                  <a:pt x="1" y="27"/>
                </a:lnTo>
                <a:lnTo>
                  <a:pt x="0" y="23"/>
                </a:lnTo>
                <a:lnTo>
                  <a:pt x="0" y="20"/>
                </a:lnTo>
                <a:lnTo>
                  <a:pt x="0" y="16"/>
                </a:lnTo>
                <a:lnTo>
                  <a:pt x="1" y="12"/>
                </a:lnTo>
                <a:lnTo>
                  <a:pt x="6" y="6"/>
                </a:lnTo>
                <a:lnTo>
                  <a:pt x="12" y="1"/>
                </a:lnTo>
                <a:lnTo>
                  <a:pt x="16" y="0"/>
                </a:lnTo>
                <a:lnTo>
                  <a:pt x="20" y="0"/>
                </a:lnTo>
                <a:lnTo>
                  <a:pt x="23" y="0"/>
                </a:lnTo>
                <a:lnTo>
                  <a:pt x="27" y="1"/>
                </a:lnTo>
                <a:lnTo>
                  <a:pt x="33" y="6"/>
                </a:lnTo>
                <a:lnTo>
                  <a:pt x="38" y="12"/>
                </a:lnTo>
                <a:lnTo>
                  <a:pt x="39" y="16"/>
                </a:lnTo>
                <a:lnTo>
                  <a:pt x="39" y="20"/>
                </a:lnTo>
                <a:lnTo>
                  <a:pt x="39" y="23"/>
                </a:lnTo>
                <a:lnTo>
                  <a:pt x="38" y="27"/>
                </a:lnTo>
                <a:lnTo>
                  <a:pt x="33" y="33"/>
                </a:lnTo>
                <a:lnTo>
                  <a:pt x="27" y="38"/>
                </a:lnTo>
                <a:lnTo>
                  <a:pt x="23" y="39"/>
                </a:lnTo>
                <a:lnTo>
                  <a:pt x="20" y="39"/>
                </a:lnTo>
                <a:close/>
                <a:moveTo>
                  <a:pt x="20" y="10"/>
                </a:moveTo>
                <a:lnTo>
                  <a:pt x="20" y="10"/>
                </a:lnTo>
                <a:lnTo>
                  <a:pt x="16" y="11"/>
                </a:lnTo>
                <a:lnTo>
                  <a:pt x="12" y="12"/>
                </a:lnTo>
                <a:lnTo>
                  <a:pt x="11" y="16"/>
                </a:lnTo>
                <a:lnTo>
                  <a:pt x="10" y="20"/>
                </a:lnTo>
                <a:lnTo>
                  <a:pt x="11" y="23"/>
                </a:lnTo>
                <a:lnTo>
                  <a:pt x="12" y="27"/>
                </a:lnTo>
                <a:lnTo>
                  <a:pt x="16" y="28"/>
                </a:lnTo>
                <a:lnTo>
                  <a:pt x="20" y="30"/>
                </a:lnTo>
                <a:lnTo>
                  <a:pt x="23" y="28"/>
                </a:lnTo>
                <a:lnTo>
                  <a:pt x="27" y="27"/>
                </a:lnTo>
                <a:lnTo>
                  <a:pt x="28" y="23"/>
                </a:lnTo>
                <a:lnTo>
                  <a:pt x="29" y="20"/>
                </a:lnTo>
                <a:lnTo>
                  <a:pt x="28" y="16"/>
                </a:lnTo>
                <a:lnTo>
                  <a:pt x="27" y="12"/>
                </a:lnTo>
                <a:lnTo>
                  <a:pt x="23" y="11"/>
                </a:lnTo>
                <a:lnTo>
                  <a:pt x="20" y="1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431" name="Freeform 1193">
            <a:extLst>
              <a:ext uri="{FF2B5EF4-FFF2-40B4-BE49-F238E27FC236}">
                <a16:creationId xmlns:a16="http://schemas.microsoft.com/office/drawing/2014/main" id="{B1052011-718B-400D-BF87-880319429121}"/>
              </a:ext>
            </a:extLst>
          </p:cNvPr>
          <p:cNvSpPr>
            <a:spLocks noEditPoints="1"/>
          </p:cNvSpPr>
          <p:nvPr/>
        </p:nvSpPr>
        <p:spPr bwMode="auto">
          <a:xfrm>
            <a:off x="2738967" y="2292352"/>
            <a:ext cx="162984" cy="69849"/>
          </a:xfrm>
          <a:custGeom>
            <a:avLst/>
            <a:gdLst>
              <a:gd name="T0" fmla="*/ 121774 w 79"/>
              <a:gd name="T1" fmla="*/ 51521 h 35"/>
              <a:gd name="T2" fmla="*/ 0 w 79"/>
              <a:gd name="T3" fmla="*/ 51521 h 35"/>
              <a:gd name="T4" fmla="*/ 0 w 79"/>
              <a:gd name="T5" fmla="*/ 44161 h 35"/>
              <a:gd name="T6" fmla="*/ 0 w 79"/>
              <a:gd name="T7" fmla="*/ 44161 h 35"/>
              <a:gd name="T8" fmla="*/ 1541 w 79"/>
              <a:gd name="T9" fmla="*/ 35329 h 35"/>
              <a:gd name="T10" fmla="*/ 4624 w 79"/>
              <a:gd name="T11" fmla="*/ 26497 h 35"/>
              <a:gd name="T12" fmla="*/ 9249 w 79"/>
              <a:gd name="T13" fmla="*/ 19136 h 35"/>
              <a:gd name="T14" fmla="*/ 16956 w 79"/>
              <a:gd name="T15" fmla="*/ 13248 h 35"/>
              <a:gd name="T16" fmla="*/ 26205 w 79"/>
              <a:gd name="T17" fmla="*/ 7360 h 35"/>
              <a:gd name="T18" fmla="*/ 36995 w 79"/>
              <a:gd name="T19" fmla="*/ 4416 h 35"/>
              <a:gd name="T20" fmla="*/ 47785 w 79"/>
              <a:gd name="T21" fmla="*/ 0 h 35"/>
              <a:gd name="T22" fmla="*/ 61658 w 79"/>
              <a:gd name="T23" fmla="*/ 0 h 35"/>
              <a:gd name="T24" fmla="*/ 61658 w 79"/>
              <a:gd name="T25" fmla="*/ 0 h 35"/>
              <a:gd name="T26" fmla="*/ 73989 w 79"/>
              <a:gd name="T27" fmla="*/ 0 h 35"/>
              <a:gd name="T28" fmla="*/ 86321 w 79"/>
              <a:gd name="T29" fmla="*/ 4416 h 35"/>
              <a:gd name="T30" fmla="*/ 95569 w 79"/>
              <a:gd name="T31" fmla="*/ 7360 h 35"/>
              <a:gd name="T32" fmla="*/ 104818 w 79"/>
              <a:gd name="T33" fmla="*/ 13248 h 35"/>
              <a:gd name="T34" fmla="*/ 112525 w 79"/>
              <a:gd name="T35" fmla="*/ 19136 h 35"/>
              <a:gd name="T36" fmla="*/ 118691 w 79"/>
              <a:gd name="T37" fmla="*/ 26497 h 35"/>
              <a:gd name="T38" fmla="*/ 120233 w 79"/>
              <a:gd name="T39" fmla="*/ 35329 h 35"/>
              <a:gd name="T40" fmla="*/ 121774 w 79"/>
              <a:gd name="T41" fmla="*/ 44161 h 35"/>
              <a:gd name="T42" fmla="*/ 121774 w 79"/>
              <a:gd name="T43" fmla="*/ 51521 h 35"/>
              <a:gd name="T44" fmla="*/ 16956 w 79"/>
              <a:gd name="T45" fmla="*/ 36801 h 35"/>
              <a:gd name="T46" fmla="*/ 104818 w 79"/>
              <a:gd name="T47" fmla="*/ 36801 h 35"/>
              <a:gd name="T48" fmla="*/ 104818 w 79"/>
              <a:gd name="T49" fmla="*/ 36801 h 35"/>
              <a:gd name="T50" fmla="*/ 103277 w 79"/>
              <a:gd name="T51" fmla="*/ 30913 h 35"/>
              <a:gd name="T52" fmla="*/ 98652 w 79"/>
              <a:gd name="T53" fmla="*/ 27969 h 35"/>
              <a:gd name="T54" fmla="*/ 89404 w 79"/>
              <a:gd name="T55" fmla="*/ 20608 h 35"/>
              <a:gd name="T56" fmla="*/ 75531 w 79"/>
              <a:gd name="T57" fmla="*/ 16192 h 35"/>
              <a:gd name="T58" fmla="*/ 61658 w 79"/>
              <a:gd name="T59" fmla="*/ 14720 h 35"/>
              <a:gd name="T60" fmla="*/ 61658 w 79"/>
              <a:gd name="T61" fmla="*/ 14720 h 35"/>
              <a:gd name="T62" fmla="*/ 46243 w 79"/>
              <a:gd name="T63" fmla="*/ 16192 h 35"/>
              <a:gd name="T64" fmla="*/ 32370 w 79"/>
              <a:gd name="T65" fmla="*/ 20608 h 35"/>
              <a:gd name="T66" fmla="*/ 23122 w 79"/>
              <a:gd name="T67" fmla="*/ 27969 h 35"/>
              <a:gd name="T68" fmla="*/ 18497 w 79"/>
              <a:gd name="T69" fmla="*/ 30913 h 35"/>
              <a:gd name="T70" fmla="*/ 16956 w 79"/>
              <a:gd name="T71" fmla="*/ 36801 h 35"/>
              <a:gd name="T72" fmla="*/ 16956 w 79"/>
              <a:gd name="T73" fmla="*/ 36801 h 35"/>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79" h="35">
                <a:moveTo>
                  <a:pt x="79" y="35"/>
                </a:moveTo>
                <a:lnTo>
                  <a:pt x="0" y="35"/>
                </a:lnTo>
                <a:lnTo>
                  <a:pt x="0" y="30"/>
                </a:lnTo>
                <a:lnTo>
                  <a:pt x="1" y="24"/>
                </a:lnTo>
                <a:lnTo>
                  <a:pt x="3" y="18"/>
                </a:lnTo>
                <a:lnTo>
                  <a:pt x="6" y="13"/>
                </a:lnTo>
                <a:lnTo>
                  <a:pt x="11" y="9"/>
                </a:lnTo>
                <a:lnTo>
                  <a:pt x="17" y="5"/>
                </a:lnTo>
                <a:lnTo>
                  <a:pt x="24" y="3"/>
                </a:lnTo>
                <a:lnTo>
                  <a:pt x="31" y="0"/>
                </a:lnTo>
                <a:lnTo>
                  <a:pt x="40" y="0"/>
                </a:lnTo>
                <a:lnTo>
                  <a:pt x="48" y="0"/>
                </a:lnTo>
                <a:lnTo>
                  <a:pt x="56" y="3"/>
                </a:lnTo>
                <a:lnTo>
                  <a:pt x="62" y="5"/>
                </a:lnTo>
                <a:lnTo>
                  <a:pt x="68" y="9"/>
                </a:lnTo>
                <a:lnTo>
                  <a:pt x="73" y="13"/>
                </a:lnTo>
                <a:lnTo>
                  <a:pt x="77" y="18"/>
                </a:lnTo>
                <a:lnTo>
                  <a:pt x="78" y="24"/>
                </a:lnTo>
                <a:lnTo>
                  <a:pt x="79" y="30"/>
                </a:lnTo>
                <a:lnTo>
                  <a:pt x="79" y="35"/>
                </a:lnTo>
                <a:close/>
                <a:moveTo>
                  <a:pt x="11" y="25"/>
                </a:moveTo>
                <a:lnTo>
                  <a:pt x="68" y="25"/>
                </a:lnTo>
                <a:lnTo>
                  <a:pt x="67" y="21"/>
                </a:lnTo>
                <a:lnTo>
                  <a:pt x="64" y="19"/>
                </a:lnTo>
                <a:lnTo>
                  <a:pt x="58" y="14"/>
                </a:lnTo>
                <a:lnTo>
                  <a:pt x="49" y="11"/>
                </a:lnTo>
                <a:lnTo>
                  <a:pt x="40" y="10"/>
                </a:lnTo>
                <a:lnTo>
                  <a:pt x="30" y="11"/>
                </a:lnTo>
                <a:lnTo>
                  <a:pt x="21" y="14"/>
                </a:lnTo>
                <a:lnTo>
                  <a:pt x="15" y="19"/>
                </a:lnTo>
                <a:lnTo>
                  <a:pt x="12" y="21"/>
                </a:lnTo>
                <a:lnTo>
                  <a:pt x="11" y="25"/>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432" name="Freeform 1194">
            <a:extLst>
              <a:ext uri="{FF2B5EF4-FFF2-40B4-BE49-F238E27FC236}">
                <a16:creationId xmlns:a16="http://schemas.microsoft.com/office/drawing/2014/main" id="{4E5B69FE-28CE-4C7B-8044-97DA983DD3C5}"/>
              </a:ext>
            </a:extLst>
          </p:cNvPr>
          <p:cNvSpPr>
            <a:spLocks/>
          </p:cNvSpPr>
          <p:nvPr/>
        </p:nvSpPr>
        <p:spPr bwMode="auto">
          <a:xfrm>
            <a:off x="2882901" y="2154767"/>
            <a:ext cx="82551" cy="88900"/>
          </a:xfrm>
          <a:custGeom>
            <a:avLst/>
            <a:gdLst>
              <a:gd name="T0" fmla="*/ 60888 w 40"/>
              <a:gd name="T1" fmla="*/ 24589 h 40"/>
              <a:gd name="T2" fmla="*/ 38055 w 40"/>
              <a:gd name="T3" fmla="*/ 24589 h 40"/>
              <a:gd name="T4" fmla="*/ 38055 w 40"/>
              <a:gd name="T5" fmla="*/ 0 h 40"/>
              <a:gd name="T6" fmla="*/ 22833 w 40"/>
              <a:gd name="T7" fmla="*/ 0 h 40"/>
              <a:gd name="T8" fmla="*/ 22833 w 40"/>
              <a:gd name="T9" fmla="*/ 24589 h 40"/>
              <a:gd name="T10" fmla="*/ 0 w 40"/>
              <a:gd name="T11" fmla="*/ 24589 h 40"/>
              <a:gd name="T12" fmla="*/ 0 w 40"/>
              <a:gd name="T13" fmla="*/ 40982 h 40"/>
              <a:gd name="T14" fmla="*/ 22833 w 40"/>
              <a:gd name="T15" fmla="*/ 40982 h 40"/>
              <a:gd name="T16" fmla="*/ 22833 w 40"/>
              <a:gd name="T17" fmla="*/ 65571 h 40"/>
              <a:gd name="T18" fmla="*/ 38055 w 40"/>
              <a:gd name="T19" fmla="*/ 65571 h 40"/>
              <a:gd name="T20" fmla="*/ 38055 w 40"/>
              <a:gd name="T21" fmla="*/ 40982 h 40"/>
              <a:gd name="T22" fmla="*/ 60888 w 40"/>
              <a:gd name="T23" fmla="*/ 40982 h 40"/>
              <a:gd name="T24" fmla="*/ 60888 w 40"/>
              <a:gd name="T25" fmla="*/ 24589 h 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0" h="40">
                <a:moveTo>
                  <a:pt x="40" y="15"/>
                </a:moveTo>
                <a:lnTo>
                  <a:pt x="25" y="15"/>
                </a:lnTo>
                <a:lnTo>
                  <a:pt x="25" y="0"/>
                </a:lnTo>
                <a:lnTo>
                  <a:pt x="15" y="0"/>
                </a:lnTo>
                <a:lnTo>
                  <a:pt x="15" y="15"/>
                </a:lnTo>
                <a:lnTo>
                  <a:pt x="0" y="15"/>
                </a:lnTo>
                <a:lnTo>
                  <a:pt x="0" y="25"/>
                </a:lnTo>
                <a:lnTo>
                  <a:pt x="15" y="25"/>
                </a:lnTo>
                <a:lnTo>
                  <a:pt x="15" y="40"/>
                </a:lnTo>
                <a:lnTo>
                  <a:pt x="25" y="40"/>
                </a:lnTo>
                <a:lnTo>
                  <a:pt x="25" y="25"/>
                </a:lnTo>
                <a:lnTo>
                  <a:pt x="40" y="25"/>
                </a:lnTo>
                <a:lnTo>
                  <a:pt x="40" y="15"/>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433" name="Freeform 1195">
            <a:extLst>
              <a:ext uri="{FF2B5EF4-FFF2-40B4-BE49-F238E27FC236}">
                <a16:creationId xmlns:a16="http://schemas.microsoft.com/office/drawing/2014/main" id="{311ACC63-1FFF-45F7-9489-9E62CDA7B66A}"/>
              </a:ext>
            </a:extLst>
          </p:cNvPr>
          <p:cNvSpPr>
            <a:spLocks noEditPoints="1"/>
          </p:cNvSpPr>
          <p:nvPr/>
        </p:nvSpPr>
        <p:spPr bwMode="auto">
          <a:xfrm>
            <a:off x="3763434" y="2199218"/>
            <a:ext cx="82551" cy="80433"/>
          </a:xfrm>
          <a:custGeom>
            <a:avLst/>
            <a:gdLst>
              <a:gd name="T0" fmla="*/ 30444 w 40"/>
              <a:gd name="T1" fmla="*/ 60888 h 39"/>
              <a:gd name="T2" fmla="*/ 30444 w 40"/>
              <a:gd name="T3" fmla="*/ 60888 h 39"/>
              <a:gd name="T4" fmla="*/ 25877 w 40"/>
              <a:gd name="T5" fmla="*/ 60888 h 39"/>
              <a:gd name="T6" fmla="*/ 19789 w 40"/>
              <a:gd name="T7" fmla="*/ 59327 h 39"/>
              <a:gd name="T8" fmla="*/ 10655 w 40"/>
              <a:gd name="T9" fmla="*/ 51521 h 39"/>
              <a:gd name="T10" fmla="*/ 3044 w 40"/>
              <a:gd name="T11" fmla="*/ 42153 h 39"/>
              <a:gd name="T12" fmla="*/ 0 w 40"/>
              <a:gd name="T13" fmla="*/ 35908 h 39"/>
              <a:gd name="T14" fmla="*/ 0 w 40"/>
              <a:gd name="T15" fmla="*/ 31225 h 39"/>
              <a:gd name="T16" fmla="*/ 0 w 40"/>
              <a:gd name="T17" fmla="*/ 31225 h 39"/>
              <a:gd name="T18" fmla="*/ 0 w 40"/>
              <a:gd name="T19" fmla="*/ 24980 h 39"/>
              <a:gd name="T20" fmla="*/ 3044 w 40"/>
              <a:gd name="T21" fmla="*/ 18735 h 39"/>
              <a:gd name="T22" fmla="*/ 10655 w 40"/>
              <a:gd name="T23" fmla="*/ 9367 h 39"/>
              <a:gd name="T24" fmla="*/ 19789 w 40"/>
              <a:gd name="T25" fmla="*/ 1561 h 39"/>
              <a:gd name="T26" fmla="*/ 25877 w 40"/>
              <a:gd name="T27" fmla="*/ 0 h 39"/>
              <a:gd name="T28" fmla="*/ 30444 w 40"/>
              <a:gd name="T29" fmla="*/ 0 h 39"/>
              <a:gd name="T30" fmla="*/ 30444 w 40"/>
              <a:gd name="T31" fmla="*/ 0 h 39"/>
              <a:gd name="T32" fmla="*/ 36533 w 40"/>
              <a:gd name="T33" fmla="*/ 0 h 39"/>
              <a:gd name="T34" fmla="*/ 42622 w 40"/>
              <a:gd name="T35" fmla="*/ 1561 h 39"/>
              <a:gd name="T36" fmla="*/ 51755 w 40"/>
              <a:gd name="T37" fmla="*/ 9367 h 39"/>
              <a:gd name="T38" fmla="*/ 59366 w 40"/>
              <a:gd name="T39" fmla="*/ 18735 h 39"/>
              <a:gd name="T40" fmla="*/ 60888 w 40"/>
              <a:gd name="T41" fmla="*/ 24980 h 39"/>
              <a:gd name="T42" fmla="*/ 60888 w 40"/>
              <a:gd name="T43" fmla="*/ 31225 h 39"/>
              <a:gd name="T44" fmla="*/ 60888 w 40"/>
              <a:gd name="T45" fmla="*/ 31225 h 39"/>
              <a:gd name="T46" fmla="*/ 60888 w 40"/>
              <a:gd name="T47" fmla="*/ 35908 h 39"/>
              <a:gd name="T48" fmla="*/ 59366 w 40"/>
              <a:gd name="T49" fmla="*/ 42153 h 39"/>
              <a:gd name="T50" fmla="*/ 51755 w 40"/>
              <a:gd name="T51" fmla="*/ 51521 h 39"/>
              <a:gd name="T52" fmla="*/ 42622 w 40"/>
              <a:gd name="T53" fmla="*/ 59327 h 39"/>
              <a:gd name="T54" fmla="*/ 36533 w 40"/>
              <a:gd name="T55" fmla="*/ 60888 h 39"/>
              <a:gd name="T56" fmla="*/ 30444 w 40"/>
              <a:gd name="T57" fmla="*/ 60888 h 39"/>
              <a:gd name="T58" fmla="*/ 30444 w 40"/>
              <a:gd name="T59" fmla="*/ 60888 h 39"/>
              <a:gd name="T60" fmla="*/ 30444 w 40"/>
              <a:gd name="T61" fmla="*/ 15612 h 39"/>
              <a:gd name="T62" fmla="*/ 30444 w 40"/>
              <a:gd name="T63" fmla="*/ 15612 h 39"/>
              <a:gd name="T64" fmla="*/ 25877 w 40"/>
              <a:gd name="T65" fmla="*/ 17174 h 39"/>
              <a:gd name="T66" fmla="*/ 19789 w 40"/>
              <a:gd name="T67" fmla="*/ 18735 h 39"/>
              <a:gd name="T68" fmla="*/ 18266 w 40"/>
              <a:gd name="T69" fmla="*/ 24980 h 39"/>
              <a:gd name="T70" fmla="*/ 15222 w 40"/>
              <a:gd name="T71" fmla="*/ 31225 h 39"/>
              <a:gd name="T72" fmla="*/ 15222 w 40"/>
              <a:gd name="T73" fmla="*/ 31225 h 39"/>
              <a:gd name="T74" fmla="*/ 18266 w 40"/>
              <a:gd name="T75" fmla="*/ 35908 h 39"/>
              <a:gd name="T76" fmla="*/ 19789 w 40"/>
              <a:gd name="T77" fmla="*/ 42153 h 39"/>
              <a:gd name="T78" fmla="*/ 25877 w 40"/>
              <a:gd name="T79" fmla="*/ 43714 h 39"/>
              <a:gd name="T80" fmla="*/ 30444 w 40"/>
              <a:gd name="T81" fmla="*/ 46837 h 39"/>
              <a:gd name="T82" fmla="*/ 30444 w 40"/>
              <a:gd name="T83" fmla="*/ 46837 h 39"/>
              <a:gd name="T84" fmla="*/ 36533 w 40"/>
              <a:gd name="T85" fmla="*/ 43714 h 39"/>
              <a:gd name="T86" fmla="*/ 42622 w 40"/>
              <a:gd name="T87" fmla="*/ 42153 h 39"/>
              <a:gd name="T88" fmla="*/ 44144 w 40"/>
              <a:gd name="T89" fmla="*/ 35908 h 39"/>
              <a:gd name="T90" fmla="*/ 45666 w 40"/>
              <a:gd name="T91" fmla="*/ 31225 h 39"/>
              <a:gd name="T92" fmla="*/ 45666 w 40"/>
              <a:gd name="T93" fmla="*/ 31225 h 39"/>
              <a:gd name="T94" fmla="*/ 44144 w 40"/>
              <a:gd name="T95" fmla="*/ 24980 h 39"/>
              <a:gd name="T96" fmla="*/ 42622 w 40"/>
              <a:gd name="T97" fmla="*/ 18735 h 39"/>
              <a:gd name="T98" fmla="*/ 36533 w 40"/>
              <a:gd name="T99" fmla="*/ 17174 h 39"/>
              <a:gd name="T100" fmla="*/ 30444 w 40"/>
              <a:gd name="T101" fmla="*/ 15612 h 39"/>
              <a:gd name="T102" fmla="*/ 30444 w 40"/>
              <a:gd name="T103" fmla="*/ 15612 h 39"/>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40" h="39">
                <a:moveTo>
                  <a:pt x="20" y="39"/>
                </a:moveTo>
                <a:lnTo>
                  <a:pt x="20" y="39"/>
                </a:lnTo>
                <a:lnTo>
                  <a:pt x="17" y="39"/>
                </a:lnTo>
                <a:lnTo>
                  <a:pt x="13" y="38"/>
                </a:lnTo>
                <a:lnTo>
                  <a:pt x="7" y="33"/>
                </a:lnTo>
                <a:lnTo>
                  <a:pt x="2" y="27"/>
                </a:lnTo>
                <a:lnTo>
                  <a:pt x="0" y="23"/>
                </a:lnTo>
                <a:lnTo>
                  <a:pt x="0" y="20"/>
                </a:lnTo>
                <a:lnTo>
                  <a:pt x="0" y="16"/>
                </a:lnTo>
                <a:lnTo>
                  <a:pt x="2" y="12"/>
                </a:lnTo>
                <a:lnTo>
                  <a:pt x="7" y="6"/>
                </a:lnTo>
                <a:lnTo>
                  <a:pt x="13" y="1"/>
                </a:lnTo>
                <a:lnTo>
                  <a:pt x="17" y="0"/>
                </a:lnTo>
                <a:lnTo>
                  <a:pt x="20" y="0"/>
                </a:lnTo>
                <a:lnTo>
                  <a:pt x="24" y="0"/>
                </a:lnTo>
                <a:lnTo>
                  <a:pt x="28" y="1"/>
                </a:lnTo>
                <a:lnTo>
                  <a:pt x="34" y="6"/>
                </a:lnTo>
                <a:lnTo>
                  <a:pt x="39" y="12"/>
                </a:lnTo>
                <a:lnTo>
                  <a:pt x="40" y="16"/>
                </a:lnTo>
                <a:lnTo>
                  <a:pt x="40" y="20"/>
                </a:lnTo>
                <a:lnTo>
                  <a:pt x="40" y="23"/>
                </a:lnTo>
                <a:lnTo>
                  <a:pt x="39" y="27"/>
                </a:lnTo>
                <a:lnTo>
                  <a:pt x="34" y="33"/>
                </a:lnTo>
                <a:lnTo>
                  <a:pt x="28" y="38"/>
                </a:lnTo>
                <a:lnTo>
                  <a:pt x="24" y="39"/>
                </a:lnTo>
                <a:lnTo>
                  <a:pt x="20" y="39"/>
                </a:lnTo>
                <a:close/>
                <a:moveTo>
                  <a:pt x="20" y="10"/>
                </a:moveTo>
                <a:lnTo>
                  <a:pt x="20" y="10"/>
                </a:lnTo>
                <a:lnTo>
                  <a:pt x="17" y="11"/>
                </a:lnTo>
                <a:lnTo>
                  <a:pt x="13" y="12"/>
                </a:lnTo>
                <a:lnTo>
                  <a:pt x="12" y="16"/>
                </a:lnTo>
                <a:lnTo>
                  <a:pt x="10" y="20"/>
                </a:lnTo>
                <a:lnTo>
                  <a:pt x="12" y="23"/>
                </a:lnTo>
                <a:lnTo>
                  <a:pt x="13" y="27"/>
                </a:lnTo>
                <a:lnTo>
                  <a:pt x="17" y="28"/>
                </a:lnTo>
                <a:lnTo>
                  <a:pt x="20" y="30"/>
                </a:lnTo>
                <a:lnTo>
                  <a:pt x="24" y="28"/>
                </a:lnTo>
                <a:lnTo>
                  <a:pt x="28" y="27"/>
                </a:lnTo>
                <a:lnTo>
                  <a:pt x="29" y="23"/>
                </a:lnTo>
                <a:lnTo>
                  <a:pt x="30" y="20"/>
                </a:lnTo>
                <a:lnTo>
                  <a:pt x="29" y="16"/>
                </a:lnTo>
                <a:lnTo>
                  <a:pt x="28" y="12"/>
                </a:lnTo>
                <a:lnTo>
                  <a:pt x="24" y="11"/>
                </a:lnTo>
                <a:lnTo>
                  <a:pt x="20" y="1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434" name="Freeform 1196">
            <a:extLst>
              <a:ext uri="{FF2B5EF4-FFF2-40B4-BE49-F238E27FC236}">
                <a16:creationId xmlns:a16="http://schemas.microsoft.com/office/drawing/2014/main" id="{35CF9CD0-478B-433D-945B-3AD34418A39B}"/>
              </a:ext>
            </a:extLst>
          </p:cNvPr>
          <p:cNvSpPr>
            <a:spLocks noEditPoints="1"/>
          </p:cNvSpPr>
          <p:nvPr/>
        </p:nvSpPr>
        <p:spPr bwMode="auto">
          <a:xfrm>
            <a:off x="3727451" y="2292352"/>
            <a:ext cx="160867" cy="69849"/>
          </a:xfrm>
          <a:custGeom>
            <a:avLst/>
            <a:gdLst>
              <a:gd name="T0" fmla="*/ 121774 w 79"/>
              <a:gd name="T1" fmla="*/ 51521 h 35"/>
              <a:gd name="T2" fmla="*/ 0 w 79"/>
              <a:gd name="T3" fmla="*/ 51521 h 35"/>
              <a:gd name="T4" fmla="*/ 0 w 79"/>
              <a:gd name="T5" fmla="*/ 44161 h 35"/>
              <a:gd name="T6" fmla="*/ 0 w 79"/>
              <a:gd name="T7" fmla="*/ 44161 h 35"/>
              <a:gd name="T8" fmla="*/ 1541 w 79"/>
              <a:gd name="T9" fmla="*/ 35329 h 35"/>
              <a:gd name="T10" fmla="*/ 3083 w 79"/>
              <a:gd name="T11" fmla="*/ 26497 h 35"/>
              <a:gd name="T12" fmla="*/ 9249 w 79"/>
              <a:gd name="T13" fmla="*/ 19136 h 35"/>
              <a:gd name="T14" fmla="*/ 16956 w 79"/>
              <a:gd name="T15" fmla="*/ 13248 h 35"/>
              <a:gd name="T16" fmla="*/ 26205 w 79"/>
              <a:gd name="T17" fmla="*/ 7360 h 35"/>
              <a:gd name="T18" fmla="*/ 35453 w 79"/>
              <a:gd name="T19" fmla="*/ 4416 h 35"/>
              <a:gd name="T20" fmla="*/ 47785 w 79"/>
              <a:gd name="T21" fmla="*/ 0 h 35"/>
              <a:gd name="T22" fmla="*/ 60116 w 79"/>
              <a:gd name="T23" fmla="*/ 0 h 35"/>
              <a:gd name="T24" fmla="*/ 60116 w 79"/>
              <a:gd name="T25" fmla="*/ 0 h 35"/>
              <a:gd name="T26" fmla="*/ 73989 w 79"/>
              <a:gd name="T27" fmla="*/ 0 h 35"/>
              <a:gd name="T28" fmla="*/ 84779 w 79"/>
              <a:gd name="T29" fmla="*/ 4416 h 35"/>
              <a:gd name="T30" fmla="*/ 94028 w 79"/>
              <a:gd name="T31" fmla="*/ 7360 h 35"/>
              <a:gd name="T32" fmla="*/ 104818 w 79"/>
              <a:gd name="T33" fmla="*/ 13248 h 35"/>
              <a:gd name="T34" fmla="*/ 112525 w 79"/>
              <a:gd name="T35" fmla="*/ 19136 h 35"/>
              <a:gd name="T36" fmla="*/ 117150 w 79"/>
              <a:gd name="T37" fmla="*/ 26497 h 35"/>
              <a:gd name="T38" fmla="*/ 118691 w 79"/>
              <a:gd name="T39" fmla="*/ 35329 h 35"/>
              <a:gd name="T40" fmla="*/ 121774 w 79"/>
              <a:gd name="T41" fmla="*/ 44161 h 35"/>
              <a:gd name="T42" fmla="*/ 121774 w 79"/>
              <a:gd name="T43" fmla="*/ 51521 h 35"/>
              <a:gd name="T44" fmla="*/ 16956 w 79"/>
              <a:gd name="T45" fmla="*/ 36801 h 35"/>
              <a:gd name="T46" fmla="*/ 104818 w 79"/>
              <a:gd name="T47" fmla="*/ 36801 h 35"/>
              <a:gd name="T48" fmla="*/ 104818 w 79"/>
              <a:gd name="T49" fmla="*/ 36801 h 35"/>
              <a:gd name="T50" fmla="*/ 101735 w 79"/>
              <a:gd name="T51" fmla="*/ 30913 h 35"/>
              <a:gd name="T52" fmla="*/ 98652 w 79"/>
              <a:gd name="T53" fmla="*/ 27969 h 35"/>
              <a:gd name="T54" fmla="*/ 89404 w 79"/>
              <a:gd name="T55" fmla="*/ 20608 h 35"/>
              <a:gd name="T56" fmla="*/ 75531 w 79"/>
              <a:gd name="T57" fmla="*/ 16192 h 35"/>
              <a:gd name="T58" fmla="*/ 60116 w 79"/>
              <a:gd name="T59" fmla="*/ 14720 h 35"/>
              <a:gd name="T60" fmla="*/ 60116 w 79"/>
              <a:gd name="T61" fmla="*/ 14720 h 35"/>
              <a:gd name="T62" fmla="*/ 44702 w 79"/>
              <a:gd name="T63" fmla="*/ 16192 h 35"/>
              <a:gd name="T64" fmla="*/ 32370 w 79"/>
              <a:gd name="T65" fmla="*/ 20608 h 35"/>
              <a:gd name="T66" fmla="*/ 23122 w 79"/>
              <a:gd name="T67" fmla="*/ 27969 h 35"/>
              <a:gd name="T68" fmla="*/ 18497 w 79"/>
              <a:gd name="T69" fmla="*/ 30913 h 35"/>
              <a:gd name="T70" fmla="*/ 16956 w 79"/>
              <a:gd name="T71" fmla="*/ 36801 h 35"/>
              <a:gd name="T72" fmla="*/ 16956 w 79"/>
              <a:gd name="T73" fmla="*/ 36801 h 35"/>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79" h="35">
                <a:moveTo>
                  <a:pt x="79" y="35"/>
                </a:moveTo>
                <a:lnTo>
                  <a:pt x="0" y="35"/>
                </a:lnTo>
                <a:lnTo>
                  <a:pt x="0" y="30"/>
                </a:lnTo>
                <a:lnTo>
                  <a:pt x="1" y="24"/>
                </a:lnTo>
                <a:lnTo>
                  <a:pt x="2" y="18"/>
                </a:lnTo>
                <a:lnTo>
                  <a:pt x="6" y="13"/>
                </a:lnTo>
                <a:lnTo>
                  <a:pt x="11" y="9"/>
                </a:lnTo>
                <a:lnTo>
                  <a:pt x="17" y="5"/>
                </a:lnTo>
                <a:lnTo>
                  <a:pt x="23" y="3"/>
                </a:lnTo>
                <a:lnTo>
                  <a:pt x="31" y="0"/>
                </a:lnTo>
                <a:lnTo>
                  <a:pt x="39" y="0"/>
                </a:lnTo>
                <a:lnTo>
                  <a:pt x="48" y="0"/>
                </a:lnTo>
                <a:lnTo>
                  <a:pt x="55" y="3"/>
                </a:lnTo>
                <a:lnTo>
                  <a:pt x="61" y="5"/>
                </a:lnTo>
                <a:lnTo>
                  <a:pt x="68" y="9"/>
                </a:lnTo>
                <a:lnTo>
                  <a:pt x="73" y="13"/>
                </a:lnTo>
                <a:lnTo>
                  <a:pt x="76" y="18"/>
                </a:lnTo>
                <a:lnTo>
                  <a:pt x="77" y="24"/>
                </a:lnTo>
                <a:lnTo>
                  <a:pt x="79" y="30"/>
                </a:lnTo>
                <a:lnTo>
                  <a:pt x="79" y="35"/>
                </a:lnTo>
                <a:close/>
                <a:moveTo>
                  <a:pt x="11" y="25"/>
                </a:moveTo>
                <a:lnTo>
                  <a:pt x="68" y="25"/>
                </a:lnTo>
                <a:lnTo>
                  <a:pt x="66" y="21"/>
                </a:lnTo>
                <a:lnTo>
                  <a:pt x="64" y="19"/>
                </a:lnTo>
                <a:lnTo>
                  <a:pt x="58" y="14"/>
                </a:lnTo>
                <a:lnTo>
                  <a:pt x="49" y="11"/>
                </a:lnTo>
                <a:lnTo>
                  <a:pt x="39" y="10"/>
                </a:lnTo>
                <a:lnTo>
                  <a:pt x="29" y="11"/>
                </a:lnTo>
                <a:lnTo>
                  <a:pt x="21" y="14"/>
                </a:lnTo>
                <a:lnTo>
                  <a:pt x="15" y="19"/>
                </a:lnTo>
                <a:lnTo>
                  <a:pt x="12" y="21"/>
                </a:lnTo>
                <a:lnTo>
                  <a:pt x="11" y="25"/>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435" name="Freeform 1197">
            <a:extLst>
              <a:ext uri="{FF2B5EF4-FFF2-40B4-BE49-F238E27FC236}">
                <a16:creationId xmlns:a16="http://schemas.microsoft.com/office/drawing/2014/main" id="{4FF7DDEF-623D-4544-8695-01F4BA816019}"/>
              </a:ext>
            </a:extLst>
          </p:cNvPr>
          <p:cNvSpPr>
            <a:spLocks/>
          </p:cNvSpPr>
          <p:nvPr/>
        </p:nvSpPr>
        <p:spPr bwMode="auto">
          <a:xfrm>
            <a:off x="3856567" y="2167467"/>
            <a:ext cx="101600" cy="76200"/>
          </a:xfrm>
          <a:custGeom>
            <a:avLst/>
            <a:gdLst>
              <a:gd name="T0" fmla="*/ 30294 w 47"/>
              <a:gd name="T1" fmla="*/ 56203 h 36"/>
              <a:gd name="T2" fmla="*/ 0 w 47"/>
              <a:gd name="T3" fmla="*/ 28102 h 36"/>
              <a:gd name="T4" fmla="*/ 12755 w 47"/>
              <a:gd name="T5" fmla="*/ 15612 h 36"/>
              <a:gd name="T6" fmla="*/ 30294 w 47"/>
              <a:gd name="T7" fmla="*/ 32785 h 36"/>
              <a:gd name="T8" fmla="*/ 63776 w 47"/>
              <a:gd name="T9" fmla="*/ 0 h 36"/>
              <a:gd name="T10" fmla="*/ 74937 w 47"/>
              <a:gd name="T11" fmla="*/ 12490 h 36"/>
              <a:gd name="T12" fmla="*/ 30294 w 47"/>
              <a:gd name="T13" fmla="*/ 56203 h 3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7" h="36">
                <a:moveTo>
                  <a:pt x="19" y="36"/>
                </a:moveTo>
                <a:lnTo>
                  <a:pt x="0" y="18"/>
                </a:lnTo>
                <a:lnTo>
                  <a:pt x="8" y="10"/>
                </a:lnTo>
                <a:lnTo>
                  <a:pt x="19" y="21"/>
                </a:lnTo>
                <a:lnTo>
                  <a:pt x="40" y="0"/>
                </a:lnTo>
                <a:lnTo>
                  <a:pt x="47" y="8"/>
                </a:lnTo>
                <a:lnTo>
                  <a:pt x="19" y="36"/>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436" name="Freeform 1198">
            <a:extLst>
              <a:ext uri="{FF2B5EF4-FFF2-40B4-BE49-F238E27FC236}">
                <a16:creationId xmlns:a16="http://schemas.microsoft.com/office/drawing/2014/main" id="{C4DE8805-B57D-4BD4-B8F7-CC036D856771}"/>
              </a:ext>
            </a:extLst>
          </p:cNvPr>
          <p:cNvSpPr>
            <a:spLocks/>
          </p:cNvSpPr>
          <p:nvPr/>
        </p:nvSpPr>
        <p:spPr bwMode="auto">
          <a:xfrm>
            <a:off x="4288367" y="2167467"/>
            <a:ext cx="99484" cy="107951"/>
          </a:xfrm>
          <a:custGeom>
            <a:avLst/>
            <a:gdLst>
              <a:gd name="T0" fmla="*/ 38233 w 49"/>
              <a:gd name="T1" fmla="*/ 79623 h 50"/>
              <a:gd name="T2" fmla="*/ 38233 w 49"/>
              <a:gd name="T3" fmla="*/ 79623 h 50"/>
              <a:gd name="T4" fmla="*/ 30587 w 49"/>
              <a:gd name="T5" fmla="*/ 79623 h 50"/>
              <a:gd name="T6" fmla="*/ 22940 w 49"/>
              <a:gd name="T7" fmla="*/ 74846 h 50"/>
              <a:gd name="T8" fmla="*/ 16823 w 49"/>
              <a:gd name="T9" fmla="*/ 73253 h 50"/>
              <a:gd name="T10" fmla="*/ 10705 w 49"/>
              <a:gd name="T11" fmla="*/ 66883 h 50"/>
              <a:gd name="T12" fmla="*/ 6117 w 49"/>
              <a:gd name="T13" fmla="*/ 60513 h 50"/>
              <a:gd name="T14" fmla="*/ 4588 w 49"/>
              <a:gd name="T15" fmla="*/ 55736 h 50"/>
              <a:gd name="T16" fmla="*/ 0 w 49"/>
              <a:gd name="T17" fmla="*/ 47774 h 50"/>
              <a:gd name="T18" fmla="*/ 0 w 49"/>
              <a:gd name="T19" fmla="*/ 39812 h 50"/>
              <a:gd name="T20" fmla="*/ 0 w 49"/>
              <a:gd name="T21" fmla="*/ 39812 h 50"/>
              <a:gd name="T22" fmla="*/ 0 w 49"/>
              <a:gd name="T23" fmla="*/ 31849 h 50"/>
              <a:gd name="T24" fmla="*/ 4588 w 49"/>
              <a:gd name="T25" fmla="*/ 23887 h 50"/>
              <a:gd name="T26" fmla="*/ 6117 w 49"/>
              <a:gd name="T27" fmla="*/ 17517 h 50"/>
              <a:gd name="T28" fmla="*/ 10705 w 49"/>
              <a:gd name="T29" fmla="*/ 12740 h 50"/>
              <a:gd name="T30" fmla="*/ 16823 w 49"/>
              <a:gd name="T31" fmla="*/ 6370 h 50"/>
              <a:gd name="T32" fmla="*/ 22940 w 49"/>
              <a:gd name="T33" fmla="*/ 4777 h 50"/>
              <a:gd name="T34" fmla="*/ 30587 w 49"/>
              <a:gd name="T35" fmla="*/ 0 h 50"/>
              <a:gd name="T36" fmla="*/ 38233 w 49"/>
              <a:gd name="T37" fmla="*/ 0 h 50"/>
              <a:gd name="T38" fmla="*/ 38233 w 49"/>
              <a:gd name="T39" fmla="*/ 0 h 50"/>
              <a:gd name="T40" fmla="*/ 45880 w 49"/>
              <a:gd name="T41" fmla="*/ 0 h 50"/>
              <a:gd name="T42" fmla="*/ 53526 w 49"/>
              <a:gd name="T43" fmla="*/ 4777 h 50"/>
              <a:gd name="T44" fmla="*/ 58114 w 49"/>
              <a:gd name="T45" fmla="*/ 6370 h 50"/>
              <a:gd name="T46" fmla="*/ 64232 w 49"/>
              <a:gd name="T47" fmla="*/ 12740 h 50"/>
              <a:gd name="T48" fmla="*/ 70349 w 49"/>
              <a:gd name="T49" fmla="*/ 17517 h 50"/>
              <a:gd name="T50" fmla="*/ 71878 w 49"/>
              <a:gd name="T51" fmla="*/ 23887 h 50"/>
              <a:gd name="T52" fmla="*/ 74937 w 49"/>
              <a:gd name="T53" fmla="*/ 31849 h 50"/>
              <a:gd name="T54" fmla="*/ 74937 w 49"/>
              <a:gd name="T55" fmla="*/ 39812 h 50"/>
              <a:gd name="T56" fmla="*/ 61173 w 49"/>
              <a:gd name="T57" fmla="*/ 39812 h 50"/>
              <a:gd name="T58" fmla="*/ 61173 w 49"/>
              <a:gd name="T59" fmla="*/ 39812 h 50"/>
              <a:gd name="T60" fmla="*/ 58114 w 49"/>
              <a:gd name="T61" fmla="*/ 30257 h 50"/>
              <a:gd name="T62" fmla="*/ 53526 w 49"/>
              <a:gd name="T63" fmla="*/ 23887 h 50"/>
              <a:gd name="T64" fmla="*/ 47409 w 49"/>
              <a:gd name="T65" fmla="*/ 17517 h 50"/>
              <a:gd name="T66" fmla="*/ 38233 w 49"/>
              <a:gd name="T67" fmla="*/ 15925 h 50"/>
              <a:gd name="T68" fmla="*/ 38233 w 49"/>
              <a:gd name="T69" fmla="*/ 15925 h 50"/>
              <a:gd name="T70" fmla="*/ 29057 w 49"/>
              <a:gd name="T71" fmla="*/ 17517 h 50"/>
              <a:gd name="T72" fmla="*/ 22940 w 49"/>
              <a:gd name="T73" fmla="*/ 23887 h 50"/>
              <a:gd name="T74" fmla="*/ 16823 w 49"/>
              <a:gd name="T75" fmla="*/ 30257 h 50"/>
              <a:gd name="T76" fmla="*/ 15293 w 49"/>
              <a:gd name="T77" fmla="*/ 39812 h 50"/>
              <a:gd name="T78" fmla="*/ 15293 w 49"/>
              <a:gd name="T79" fmla="*/ 39812 h 50"/>
              <a:gd name="T80" fmla="*/ 16823 w 49"/>
              <a:gd name="T81" fmla="*/ 49366 h 50"/>
              <a:gd name="T82" fmla="*/ 22940 w 49"/>
              <a:gd name="T83" fmla="*/ 55736 h 50"/>
              <a:gd name="T84" fmla="*/ 29057 w 49"/>
              <a:gd name="T85" fmla="*/ 60513 h 50"/>
              <a:gd name="T86" fmla="*/ 38233 w 49"/>
              <a:gd name="T87" fmla="*/ 63698 h 50"/>
              <a:gd name="T88" fmla="*/ 38233 w 49"/>
              <a:gd name="T89" fmla="*/ 79623 h 5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49" h="50">
                <a:moveTo>
                  <a:pt x="25" y="50"/>
                </a:moveTo>
                <a:lnTo>
                  <a:pt x="25" y="50"/>
                </a:lnTo>
                <a:lnTo>
                  <a:pt x="20" y="50"/>
                </a:lnTo>
                <a:lnTo>
                  <a:pt x="15" y="47"/>
                </a:lnTo>
                <a:lnTo>
                  <a:pt x="11" y="46"/>
                </a:lnTo>
                <a:lnTo>
                  <a:pt x="7" y="42"/>
                </a:lnTo>
                <a:lnTo>
                  <a:pt x="4" y="38"/>
                </a:lnTo>
                <a:lnTo>
                  <a:pt x="3" y="35"/>
                </a:lnTo>
                <a:lnTo>
                  <a:pt x="0" y="30"/>
                </a:lnTo>
                <a:lnTo>
                  <a:pt x="0" y="25"/>
                </a:lnTo>
                <a:lnTo>
                  <a:pt x="0" y="20"/>
                </a:lnTo>
                <a:lnTo>
                  <a:pt x="3" y="15"/>
                </a:lnTo>
                <a:lnTo>
                  <a:pt x="4" y="11"/>
                </a:lnTo>
                <a:lnTo>
                  <a:pt x="7" y="8"/>
                </a:lnTo>
                <a:lnTo>
                  <a:pt x="11" y="4"/>
                </a:lnTo>
                <a:lnTo>
                  <a:pt x="15" y="3"/>
                </a:lnTo>
                <a:lnTo>
                  <a:pt x="20" y="0"/>
                </a:lnTo>
                <a:lnTo>
                  <a:pt x="25" y="0"/>
                </a:lnTo>
                <a:lnTo>
                  <a:pt x="30" y="0"/>
                </a:lnTo>
                <a:lnTo>
                  <a:pt x="35" y="3"/>
                </a:lnTo>
                <a:lnTo>
                  <a:pt x="38" y="4"/>
                </a:lnTo>
                <a:lnTo>
                  <a:pt x="42" y="8"/>
                </a:lnTo>
                <a:lnTo>
                  <a:pt x="46" y="11"/>
                </a:lnTo>
                <a:lnTo>
                  <a:pt x="47" y="15"/>
                </a:lnTo>
                <a:lnTo>
                  <a:pt x="49" y="20"/>
                </a:lnTo>
                <a:lnTo>
                  <a:pt x="49" y="25"/>
                </a:lnTo>
                <a:lnTo>
                  <a:pt x="40" y="25"/>
                </a:lnTo>
                <a:lnTo>
                  <a:pt x="38" y="19"/>
                </a:lnTo>
                <a:lnTo>
                  <a:pt x="35" y="15"/>
                </a:lnTo>
                <a:lnTo>
                  <a:pt x="31" y="11"/>
                </a:lnTo>
                <a:lnTo>
                  <a:pt x="25" y="10"/>
                </a:lnTo>
                <a:lnTo>
                  <a:pt x="19" y="11"/>
                </a:lnTo>
                <a:lnTo>
                  <a:pt x="15" y="15"/>
                </a:lnTo>
                <a:lnTo>
                  <a:pt x="11" y="19"/>
                </a:lnTo>
                <a:lnTo>
                  <a:pt x="10" y="25"/>
                </a:lnTo>
                <a:lnTo>
                  <a:pt x="11" y="31"/>
                </a:lnTo>
                <a:lnTo>
                  <a:pt x="15" y="35"/>
                </a:lnTo>
                <a:lnTo>
                  <a:pt x="19" y="38"/>
                </a:lnTo>
                <a:lnTo>
                  <a:pt x="25" y="40"/>
                </a:lnTo>
                <a:lnTo>
                  <a:pt x="25" y="5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437" name="Freeform 1199">
            <a:extLst>
              <a:ext uri="{FF2B5EF4-FFF2-40B4-BE49-F238E27FC236}">
                <a16:creationId xmlns:a16="http://schemas.microsoft.com/office/drawing/2014/main" id="{FC7C1F7E-ABB0-4F8E-9BD1-730F3336CDCC}"/>
              </a:ext>
            </a:extLst>
          </p:cNvPr>
          <p:cNvSpPr>
            <a:spLocks/>
          </p:cNvSpPr>
          <p:nvPr/>
        </p:nvSpPr>
        <p:spPr bwMode="auto">
          <a:xfrm>
            <a:off x="4351868" y="2199217"/>
            <a:ext cx="80433" cy="76200"/>
          </a:xfrm>
          <a:custGeom>
            <a:avLst/>
            <a:gdLst>
              <a:gd name="T0" fmla="*/ 21857 w 39"/>
              <a:gd name="T1" fmla="*/ 56203 h 35"/>
              <a:gd name="T2" fmla="*/ 0 w 39"/>
              <a:gd name="T3" fmla="*/ 56203 h 35"/>
              <a:gd name="T4" fmla="*/ 0 w 39"/>
              <a:gd name="T5" fmla="*/ 24087 h 35"/>
              <a:gd name="T6" fmla="*/ 29663 w 39"/>
              <a:gd name="T7" fmla="*/ 24087 h 35"/>
              <a:gd name="T8" fmla="*/ 29663 w 39"/>
              <a:gd name="T9" fmla="*/ 36933 h 35"/>
              <a:gd name="T10" fmla="*/ 29663 w 39"/>
              <a:gd name="T11" fmla="*/ 36933 h 35"/>
              <a:gd name="T12" fmla="*/ 35908 w 39"/>
              <a:gd name="T13" fmla="*/ 35328 h 35"/>
              <a:gd name="T14" fmla="*/ 42153 w 39"/>
              <a:gd name="T15" fmla="*/ 30510 h 35"/>
              <a:gd name="T16" fmla="*/ 43714 w 39"/>
              <a:gd name="T17" fmla="*/ 24087 h 35"/>
              <a:gd name="T18" fmla="*/ 45276 w 39"/>
              <a:gd name="T19" fmla="*/ 16058 h 35"/>
              <a:gd name="T20" fmla="*/ 45276 w 39"/>
              <a:gd name="T21" fmla="*/ 0 h 35"/>
              <a:gd name="T22" fmla="*/ 60888 w 39"/>
              <a:gd name="T23" fmla="*/ 0 h 35"/>
              <a:gd name="T24" fmla="*/ 60888 w 39"/>
              <a:gd name="T25" fmla="*/ 16058 h 35"/>
              <a:gd name="T26" fmla="*/ 60888 w 39"/>
              <a:gd name="T27" fmla="*/ 16058 h 35"/>
              <a:gd name="T28" fmla="*/ 60888 w 39"/>
              <a:gd name="T29" fmla="*/ 24087 h 35"/>
              <a:gd name="T30" fmla="*/ 57766 w 39"/>
              <a:gd name="T31" fmla="*/ 32116 h 35"/>
              <a:gd name="T32" fmla="*/ 54643 w 39"/>
              <a:gd name="T33" fmla="*/ 36933 h 35"/>
              <a:gd name="T34" fmla="*/ 49959 w 39"/>
              <a:gd name="T35" fmla="*/ 43357 h 35"/>
              <a:gd name="T36" fmla="*/ 43714 w 39"/>
              <a:gd name="T37" fmla="*/ 49780 h 35"/>
              <a:gd name="T38" fmla="*/ 37470 w 39"/>
              <a:gd name="T39" fmla="*/ 51386 h 35"/>
              <a:gd name="T40" fmla="*/ 29663 w 39"/>
              <a:gd name="T41" fmla="*/ 56203 h 35"/>
              <a:gd name="T42" fmla="*/ 21857 w 39"/>
              <a:gd name="T43" fmla="*/ 56203 h 35"/>
              <a:gd name="T44" fmla="*/ 21857 w 39"/>
              <a:gd name="T45" fmla="*/ 56203 h 3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39" h="35">
                <a:moveTo>
                  <a:pt x="14" y="35"/>
                </a:moveTo>
                <a:lnTo>
                  <a:pt x="0" y="35"/>
                </a:lnTo>
                <a:lnTo>
                  <a:pt x="0" y="15"/>
                </a:lnTo>
                <a:lnTo>
                  <a:pt x="19" y="15"/>
                </a:lnTo>
                <a:lnTo>
                  <a:pt x="19" y="23"/>
                </a:lnTo>
                <a:lnTo>
                  <a:pt x="23" y="22"/>
                </a:lnTo>
                <a:lnTo>
                  <a:pt x="27" y="19"/>
                </a:lnTo>
                <a:lnTo>
                  <a:pt x="28" y="15"/>
                </a:lnTo>
                <a:lnTo>
                  <a:pt x="29" y="10"/>
                </a:lnTo>
                <a:lnTo>
                  <a:pt x="29" y="0"/>
                </a:lnTo>
                <a:lnTo>
                  <a:pt x="39" y="0"/>
                </a:lnTo>
                <a:lnTo>
                  <a:pt x="39" y="10"/>
                </a:lnTo>
                <a:lnTo>
                  <a:pt x="39" y="15"/>
                </a:lnTo>
                <a:lnTo>
                  <a:pt x="37" y="20"/>
                </a:lnTo>
                <a:lnTo>
                  <a:pt x="35" y="23"/>
                </a:lnTo>
                <a:lnTo>
                  <a:pt x="32" y="27"/>
                </a:lnTo>
                <a:lnTo>
                  <a:pt x="28" y="31"/>
                </a:lnTo>
                <a:lnTo>
                  <a:pt x="24" y="32"/>
                </a:lnTo>
                <a:lnTo>
                  <a:pt x="19" y="35"/>
                </a:lnTo>
                <a:lnTo>
                  <a:pt x="14" y="35"/>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438" name="Freeform 1200">
            <a:extLst>
              <a:ext uri="{FF2B5EF4-FFF2-40B4-BE49-F238E27FC236}">
                <a16:creationId xmlns:a16="http://schemas.microsoft.com/office/drawing/2014/main" id="{B8D2D8C0-A6ED-494C-9E69-2C58710E8083}"/>
              </a:ext>
            </a:extLst>
          </p:cNvPr>
          <p:cNvSpPr>
            <a:spLocks noEditPoints="1"/>
          </p:cNvSpPr>
          <p:nvPr/>
        </p:nvSpPr>
        <p:spPr bwMode="auto">
          <a:xfrm>
            <a:off x="4256618" y="2281768"/>
            <a:ext cx="162983" cy="80433"/>
          </a:xfrm>
          <a:custGeom>
            <a:avLst/>
            <a:gdLst>
              <a:gd name="T0" fmla="*/ 121774 w 79"/>
              <a:gd name="T1" fmla="*/ 60888 h 40"/>
              <a:gd name="T2" fmla="*/ 0 w 79"/>
              <a:gd name="T3" fmla="*/ 60888 h 40"/>
              <a:gd name="T4" fmla="*/ 0 w 79"/>
              <a:gd name="T5" fmla="*/ 45666 h 40"/>
              <a:gd name="T6" fmla="*/ 0 w 79"/>
              <a:gd name="T7" fmla="*/ 45666 h 40"/>
              <a:gd name="T8" fmla="*/ 3083 w 79"/>
              <a:gd name="T9" fmla="*/ 36533 h 40"/>
              <a:gd name="T10" fmla="*/ 4624 w 79"/>
              <a:gd name="T11" fmla="*/ 27400 h 40"/>
              <a:gd name="T12" fmla="*/ 9249 w 79"/>
              <a:gd name="T13" fmla="*/ 19789 h 40"/>
              <a:gd name="T14" fmla="*/ 16956 w 79"/>
              <a:gd name="T15" fmla="*/ 13700 h 40"/>
              <a:gd name="T16" fmla="*/ 27746 w 79"/>
              <a:gd name="T17" fmla="*/ 7611 h 40"/>
              <a:gd name="T18" fmla="*/ 36995 w 79"/>
              <a:gd name="T19" fmla="*/ 4567 h 40"/>
              <a:gd name="T20" fmla="*/ 47785 w 79"/>
              <a:gd name="T21" fmla="*/ 0 h 40"/>
              <a:gd name="T22" fmla="*/ 61658 w 79"/>
              <a:gd name="T23" fmla="*/ 0 h 40"/>
              <a:gd name="T24" fmla="*/ 61658 w 79"/>
              <a:gd name="T25" fmla="*/ 0 h 40"/>
              <a:gd name="T26" fmla="*/ 73989 w 79"/>
              <a:gd name="T27" fmla="*/ 0 h 40"/>
              <a:gd name="T28" fmla="*/ 86321 w 79"/>
              <a:gd name="T29" fmla="*/ 4567 h 40"/>
              <a:gd name="T30" fmla="*/ 95569 w 79"/>
              <a:gd name="T31" fmla="*/ 7611 h 40"/>
              <a:gd name="T32" fmla="*/ 104818 w 79"/>
              <a:gd name="T33" fmla="*/ 13700 h 40"/>
              <a:gd name="T34" fmla="*/ 112525 w 79"/>
              <a:gd name="T35" fmla="*/ 19789 h 40"/>
              <a:gd name="T36" fmla="*/ 118691 w 79"/>
              <a:gd name="T37" fmla="*/ 27400 h 40"/>
              <a:gd name="T38" fmla="*/ 120233 w 79"/>
              <a:gd name="T39" fmla="*/ 36533 h 40"/>
              <a:gd name="T40" fmla="*/ 121774 w 79"/>
              <a:gd name="T41" fmla="*/ 45666 h 40"/>
              <a:gd name="T42" fmla="*/ 121774 w 79"/>
              <a:gd name="T43" fmla="*/ 60888 h 40"/>
              <a:gd name="T44" fmla="*/ 15414 w 79"/>
              <a:gd name="T45" fmla="*/ 45666 h 40"/>
              <a:gd name="T46" fmla="*/ 106360 w 79"/>
              <a:gd name="T47" fmla="*/ 45666 h 40"/>
              <a:gd name="T48" fmla="*/ 106360 w 79"/>
              <a:gd name="T49" fmla="*/ 45666 h 40"/>
              <a:gd name="T50" fmla="*/ 106360 w 79"/>
              <a:gd name="T51" fmla="*/ 39577 h 40"/>
              <a:gd name="T52" fmla="*/ 103277 w 79"/>
              <a:gd name="T53" fmla="*/ 35011 h 40"/>
              <a:gd name="T54" fmla="*/ 98652 w 79"/>
              <a:gd name="T55" fmla="*/ 28922 h 40"/>
              <a:gd name="T56" fmla="*/ 94028 w 79"/>
              <a:gd name="T57" fmla="*/ 22833 h 40"/>
              <a:gd name="T58" fmla="*/ 87862 w 79"/>
              <a:gd name="T59" fmla="*/ 21311 h 40"/>
              <a:gd name="T60" fmla="*/ 80155 w 79"/>
              <a:gd name="T61" fmla="*/ 18266 h 40"/>
              <a:gd name="T62" fmla="*/ 70906 w 79"/>
              <a:gd name="T63" fmla="*/ 15222 h 40"/>
              <a:gd name="T64" fmla="*/ 61658 w 79"/>
              <a:gd name="T65" fmla="*/ 15222 h 40"/>
              <a:gd name="T66" fmla="*/ 61658 w 79"/>
              <a:gd name="T67" fmla="*/ 15222 h 40"/>
              <a:gd name="T68" fmla="*/ 52409 w 79"/>
              <a:gd name="T69" fmla="*/ 15222 h 40"/>
              <a:gd name="T70" fmla="*/ 41619 w 79"/>
              <a:gd name="T71" fmla="*/ 18266 h 40"/>
              <a:gd name="T72" fmla="*/ 33912 w 79"/>
              <a:gd name="T73" fmla="*/ 21311 h 40"/>
              <a:gd name="T74" fmla="*/ 29287 w 79"/>
              <a:gd name="T75" fmla="*/ 22833 h 40"/>
              <a:gd name="T76" fmla="*/ 23122 w 79"/>
              <a:gd name="T77" fmla="*/ 28922 h 40"/>
              <a:gd name="T78" fmla="*/ 20039 w 79"/>
              <a:gd name="T79" fmla="*/ 35011 h 40"/>
              <a:gd name="T80" fmla="*/ 15414 w 79"/>
              <a:gd name="T81" fmla="*/ 39577 h 40"/>
              <a:gd name="T82" fmla="*/ 15414 w 79"/>
              <a:gd name="T83" fmla="*/ 45666 h 40"/>
              <a:gd name="T84" fmla="*/ 15414 w 79"/>
              <a:gd name="T85" fmla="*/ 45666 h 4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79" h="40">
                <a:moveTo>
                  <a:pt x="79" y="40"/>
                </a:moveTo>
                <a:lnTo>
                  <a:pt x="0" y="40"/>
                </a:lnTo>
                <a:lnTo>
                  <a:pt x="0" y="30"/>
                </a:lnTo>
                <a:lnTo>
                  <a:pt x="2" y="24"/>
                </a:lnTo>
                <a:lnTo>
                  <a:pt x="3" y="18"/>
                </a:lnTo>
                <a:lnTo>
                  <a:pt x="6" y="13"/>
                </a:lnTo>
                <a:lnTo>
                  <a:pt x="11" y="9"/>
                </a:lnTo>
                <a:lnTo>
                  <a:pt x="18" y="5"/>
                </a:lnTo>
                <a:lnTo>
                  <a:pt x="24" y="3"/>
                </a:lnTo>
                <a:lnTo>
                  <a:pt x="31" y="0"/>
                </a:lnTo>
                <a:lnTo>
                  <a:pt x="40" y="0"/>
                </a:lnTo>
                <a:lnTo>
                  <a:pt x="48" y="0"/>
                </a:lnTo>
                <a:lnTo>
                  <a:pt x="56" y="3"/>
                </a:lnTo>
                <a:lnTo>
                  <a:pt x="62" y="5"/>
                </a:lnTo>
                <a:lnTo>
                  <a:pt x="68" y="9"/>
                </a:lnTo>
                <a:lnTo>
                  <a:pt x="73" y="13"/>
                </a:lnTo>
                <a:lnTo>
                  <a:pt x="77" y="18"/>
                </a:lnTo>
                <a:lnTo>
                  <a:pt x="78" y="24"/>
                </a:lnTo>
                <a:lnTo>
                  <a:pt x="79" y="30"/>
                </a:lnTo>
                <a:lnTo>
                  <a:pt x="79" y="40"/>
                </a:lnTo>
                <a:close/>
                <a:moveTo>
                  <a:pt x="10" y="30"/>
                </a:moveTo>
                <a:lnTo>
                  <a:pt x="69" y="30"/>
                </a:lnTo>
                <a:lnTo>
                  <a:pt x="69" y="26"/>
                </a:lnTo>
                <a:lnTo>
                  <a:pt x="67" y="23"/>
                </a:lnTo>
                <a:lnTo>
                  <a:pt x="64" y="19"/>
                </a:lnTo>
                <a:lnTo>
                  <a:pt x="61" y="15"/>
                </a:lnTo>
                <a:lnTo>
                  <a:pt x="57" y="14"/>
                </a:lnTo>
                <a:lnTo>
                  <a:pt x="52" y="12"/>
                </a:lnTo>
                <a:lnTo>
                  <a:pt x="46" y="10"/>
                </a:lnTo>
                <a:lnTo>
                  <a:pt x="40" y="10"/>
                </a:lnTo>
                <a:lnTo>
                  <a:pt x="34" y="10"/>
                </a:lnTo>
                <a:lnTo>
                  <a:pt x="27" y="12"/>
                </a:lnTo>
                <a:lnTo>
                  <a:pt x="22" y="14"/>
                </a:lnTo>
                <a:lnTo>
                  <a:pt x="19" y="15"/>
                </a:lnTo>
                <a:lnTo>
                  <a:pt x="15" y="19"/>
                </a:lnTo>
                <a:lnTo>
                  <a:pt x="13" y="23"/>
                </a:lnTo>
                <a:lnTo>
                  <a:pt x="10" y="26"/>
                </a:lnTo>
                <a:lnTo>
                  <a:pt x="10" y="3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439" name="Freeform 1201">
            <a:extLst>
              <a:ext uri="{FF2B5EF4-FFF2-40B4-BE49-F238E27FC236}">
                <a16:creationId xmlns:a16="http://schemas.microsoft.com/office/drawing/2014/main" id="{D6017A67-C5DF-4691-86D1-C576DAD3AE69}"/>
              </a:ext>
            </a:extLst>
          </p:cNvPr>
          <p:cNvSpPr>
            <a:spLocks noEditPoints="1"/>
          </p:cNvSpPr>
          <p:nvPr/>
        </p:nvSpPr>
        <p:spPr bwMode="auto">
          <a:xfrm>
            <a:off x="4781551" y="2150534"/>
            <a:ext cx="99483" cy="124884"/>
          </a:xfrm>
          <a:custGeom>
            <a:avLst/>
            <a:gdLst>
              <a:gd name="T0" fmla="*/ 38233 w 49"/>
              <a:gd name="T1" fmla="*/ 93672 h 60"/>
              <a:gd name="T2" fmla="*/ 38233 w 49"/>
              <a:gd name="T3" fmla="*/ 93672 h 60"/>
              <a:gd name="T4" fmla="*/ 44350 w 49"/>
              <a:gd name="T5" fmla="*/ 93672 h 60"/>
              <a:gd name="T6" fmla="*/ 51997 w 49"/>
              <a:gd name="T7" fmla="*/ 88988 h 60"/>
              <a:gd name="T8" fmla="*/ 58114 w 49"/>
              <a:gd name="T9" fmla="*/ 87427 h 60"/>
              <a:gd name="T10" fmla="*/ 64232 w 49"/>
              <a:gd name="T11" fmla="*/ 81182 h 60"/>
              <a:gd name="T12" fmla="*/ 68820 w 49"/>
              <a:gd name="T13" fmla="*/ 74938 h 60"/>
              <a:gd name="T14" fmla="*/ 71878 w 49"/>
              <a:gd name="T15" fmla="*/ 70254 h 60"/>
              <a:gd name="T16" fmla="*/ 74937 w 49"/>
              <a:gd name="T17" fmla="*/ 62448 h 60"/>
              <a:gd name="T18" fmla="*/ 74937 w 49"/>
              <a:gd name="T19" fmla="*/ 54642 h 60"/>
              <a:gd name="T20" fmla="*/ 74937 w 49"/>
              <a:gd name="T21" fmla="*/ 7806 h 60"/>
              <a:gd name="T22" fmla="*/ 59644 w 49"/>
              <a:gd name="T23" fmla="*/ 7806 h 60"/>
              <a:gd name="T24" fmla="*/ 59644 w 49"/>
              <a:gd name="T25" fmla="*/ 23418 h 60"/>
              <a:gd name="T26" fmla="*/ 44350 w 49"/>
              <a:gd name="T27" fmla="*/ 23418 h 60"/>
              <a:gd name="T28" fmla="*/ 44350 w 49"/>
              <a:gd name="T29" fmla="*/ 0 h 60"/>
              <a:gd name="T30" fmla="*/ 30587 w 49"/>
              <a:gd name="T31" fmla="*/ 0 h 60"/>
              <a:gd name="T32" fmla="*/ 30587 w 49"/>
              <a:gd name="T33" fmla="*/ 23418 h 60"/>
              <a:gd name="T34" fmla="*/ 15293 w 49"/>
              <a:gd name="T35" fmla="*/ 23418 h 60"/>
              <a:gd name="T36" fmla="*/ 15293 w 49"/>
              <a:gd name="T37" fmla="*/ 7806 h 60"/>
              <a:gd name="T38" fmla="*/ 0 w 49"/>
              <a:gd name="T39" fmla="*/ 7806 h 60"/>
              <a:gd name="T40" fmla="*/ 0 w 49"/>
              <a:gd name="T41" fmla="*/ 54642 h 60"/>
              <a:gd name="T42" fmla="*/ 0 w 49"/>
              <a:gd name="T43" fmla="*/ 54642 h 60"/>
              <a:gd name="T44" fmla="*/ 0 w 49"/>
              <a:gd name="T45" fmla="*/ 62448 h 60"/>
              <a:gd name="T46" fmla="*/ 3059 w 49"/>
              <a:gd name="T47" fmla="*/ 70254 h 60"/>
              <a:gd name="T48" fmla="*/ 6117 w 49"/>
              <a:gd name="T49" fmla="*/ 74938 h 60"/>
              <a:gd name="T50" fmla="*/ 10705 w 49"/>
              <a:gd name="T51" fmla="*/ 81182 h 60"/>
              <a:gd name="T52" fmla="*/ 16823 w 49"/>
              <a:gd name="T53" fmla="*/ 87427 h 60"/>
              <a:gd name="T54" fmla="*/ 22940 w 49"/>
              <a:gd name="T55" fmla="*/ 88988 h 60"/>
              <a:gd name="T56" fmla="*/ 30587 w 49"/>
              <a:gd name="T57" fmla="*/ 93672 h 60"/>
              <a:gd name="T58" fmla="*/ 38233 w 49"/>
              <a:gd name="T59" fmla="*/ 93672 h 60"/>
              <a:gd name="T60" fmla="*/ 38233 w 49"/>
              <a:gd name="T61" fmla="*/ 93672 h 60"/>
              <a:gd name="T62" fmla="*/ 38233 w 49"/>
              <a:gd name="T63" fmla="*/ 78060 h 60"/>
              <a:gd name="T64" fmla="*/ 38233 w 49"/>
              <a:gd name="T65" fmla="*/ 78060 h 60"/>
              <a:gd name="T66" fmla="*/ 30587 w 49"/>
              <a:gd name="T67" fmla="*/ 74938 h 60"/>
              <a:gd name="T68" fmla="*/ 24469 w 49"/>
              <a:gd name="T69" fmla="*/ 73376 h 60"/>
              <a:gd name="T70" fmla="*/ 18352 w 49"/>
              <a:gd name="T71" fmla="*/ 68693 h 60"/>
              <a:gd name="T72" fmla="*/ 16823 w 49"/>
              <a:gd name="T73" fmla="*/ 62448 h 60"/>
              <a:gd name="T74" fmla="*/ 58114 w 49"/>
              <a:gd name="T75" fmla="*/ 62448 h 60"/>
              <a:gd name="T76" fmla="*/ 58114 w 49"/>
              <a:gd name="T77" fmla="*/ 62448 h 60"/>
              <a:gd name="T78" fmla="*/ 56585 w 49"/>
              <a:gd name="T79" fmla="*/ 68693 h 60"/>
              <a:gd name="T80" fmla="*/ 50468 w 49"/>
              <a:gd name="T81" fmla="*/ 73376 h 60"/>
              <a:gd name="T82" fmla="*/ 44350 w 49"/>
              <a:gd name="T83" fmla="*/ 74938 h 60"/>
              <a:gd name="T84" fmla="*/ 38233 w 49"/>
              <a:gd name="T85" fmla="*/ 78060 h 60"/>
              <a:gd name="T86" fmla="*/ 38233 w 49"/>
              <a:gd name="T87" fmla="*/ 78060 h 60"/>
              <a:gd name="T88" fmla="*/ 15293 w 49"/>
              <a:gd name="T89" fmla="*/ 39030 h 60"/>
              <a:gd name="T90" fmla="*/ 59644 w 49"/>
              <a:gd name="T91" fmla="*/ 39030 h 60"/>
              <a:gd name="T92" fmla="*/ 59644 w 49"/>
              <a:gd name="T93" fmla="*/ 46836 h 60"/>
              <a:gd name="T94" fmla="*/ 15293 w 49"/>
              <a:gd name="T95" fmla="*/ 46836 h 60"/>
              <a:gd name="T96" fmla="*/ 15293 w 49"/>
              <a:gd name="T97" fmla="*/ 39030 h 6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49" h="60">
                <a:moveTo>
                  <a:pt x="25" y="60"/>
                </a:moveTo>
                <a:lnTo>
                  <a:pt x="25" y="60"/>
                </a:lnTo>
                <a:lnTo>
                  <a:pt x="29" y="60"/>
                </a:lnTo>
                <a:lnTo>
                  <a:pt x="34" y="57"/>
                </a:lnTo>
                <a:lnTo>
                  <a:pt x="38" y="56"/>
                </a:lnTo>
                <a:lnTo>
                  <a:pt x="42" y="52"/>
                </a:lnTo>
                <a:lnTo>
                  <a:pt x="45" y="48"/>
                </a:lnTo>
                <a:lnTo>
                  <a:pt x="47" y="45"/>
                </a:lnTo>
                <a:lnTo>
                  <a:pt x="49" y="40"/>
                </a:lnTo>
                <a:lnTo>
                  <a:pt x="49" y="35"/>
                </a:lnTo>
                <a:lnTo>
                  <a:pt x="49" y="5"/>
                </a:lnTo>
                <a:lnTo>
                  <a:pt x="39" y="5"/>
                </a:lnTo>
                <a:lnTo>
                  <a:pt x="39" y="15"/>
                </a:lnTo>
                <a:lnTo>
                  <a:pt x="29" y="15"/>
                </a:lnTo>
                <a:lnTo>
                  <a:pt x="29" y="0"/>
                </a:lnTo>
                <a:lnTo>
                  <a:pt x="20" y="0"/>
                </a:lnTo>
                <a:lnTo>
                  <a:pt x="20" y="15"/>
                </a:lnTo>
                <a:lnTo>
                  <a:pt x="10" y="15"/>
                </a:lnTo>
                <a:lnTo>
                  <a:pt x="10" y="5"/>
                </a:lnTo>
                <a:lnTo>
                  <a:pt x="0" y="5"/>
                </a:lnTo>
                <a:lnTo>
                  <a:pt x="0" y="35"/>
                </a:lnTo>
                <a:lnTo>
                  <a:pt x="0" y="40"/>
                </a:lnTo>
                <a:lnTo>
                  <a:pt x="2" y="45"/>
                </a:lnTo>
                <a:lnTo>
                  <a:pt x="4" y="48"/>
                </a:lnTo>
                <a:lnTo>
                  <a:pt x="7" y="52"/>
                </a:lnTo>
                <a:lnTo>
                  <a:pt x="11" y="56"/>
                </a:lnTo>
                <a:lnTo>
                  <a:pt x="15" y="57"/>
                </a:lnTo>
                <a:lnTo>
                  <a:pt x="20" y="60"/>
                </a:lnTo>
                <a:lnTo>
                  <a:pt x="25" y="60"/>
                </a:lnTo>
                <a:close/>
                <a:moveTo>
                  <a:pt x="25" y="50"/>
                </a:moveTo>
                <a:lnTo>
                  <a:pt x="25" y="50"/>
                </a:lnTo>
                <a:lnTo>
                  <a:pt x="20" y="48"/>
                </a:lnTo>
                <a:lnTo>
                  <a:pt x="16" y="47"/>
                </a:lnTo>
                <a:lnTo>
                  <a:pt x="12" y="44"/>
                </a:lnTo>
                <a:lnTo>
                  <a:pt x="11" y="40"/>
                </a:lnTo>
                <a:lnTo>
                  <a:pt x="38" y="40"/>
                </a:lnTo>
                <a:lnTo>
                  <a:pt x="37" y="44"/>
                </a:lnTo>
                <a:lnTo>
                  <a:pt x="33" y="47"/>
                </a:lnTo>
                <a:lnTo>
                  <a:pt x="29" y="48"/>
                </a:lnTo>
                <a:lnTo>
                  <a:pt x="25" y="50"/>
                </a:lnTo>
                <a:close/>
                <a:moveTo>
                  <a:pt x="10" y="25"/>
                </a:moveTo>
                <a:lnTo>
                  <a:pt x="39" y="25"/>
                </a:lnTo>
                <a:lnTo>
                  <a:pt x="39" y="30"/>
                </a:lnTo>
                <a:lnTo>
                  <a:pt x="10" y="30"/>
                </a:lnTo>
                <a:lnTo>
                  <a:pt x="10" y="25"/>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440" name="Freeform 1202">
            <a:extLst>
              <a:ext uri="{FF2B5EF4-FFF2-40B4-BE49-F238E27FC236}">
                <a16:creationId xmlns:a16="http://schemas.microsoft.com/office/drawing/2014/main" id="{8C9B24E9-92B3-4A46-B1BE-415F1F0946E4}"/>
              </a:ext>
            </a:extLst>
          </p:cNvPr>
          <p:cNvSpPr>
            <a:spLocks noEditPoints="1"/>
          </p:cNvSpPr>
          <p:nvPr/>
        </p:nvSpPr>
        <p:spPr bwMode="auto">
          <a:xfrm>
            <a:off x="4749800" y="2281768"/>
            <a:ext cx="162984" cy="80433"/>
          </a:xfrm>
          <a:custGeom>
            <a:avLst/>
            <a:gdLst>
              <a:gd name="T0" fmla="*/ 61658 w 79"/>
              <a:gd name="T1" fmla="*/ 0 h 40"/>
              <a:gd name="T2" fmla="*/ 61658 w 79"/>
              <a:gd name="T3" fmla="*/ 0 h 40"/>
              <a:gd name="T4" fmla="*/ 47785 w 79"/>
              <a:gd name="T5" fmla="*/ 0 h 40"/>
              <a:gd name="T6" fmla="*/ 35453 w 79"/>
              <a:gd name="T7" fmla="*/ 4567 h 40"/>
              <a:gd name="T8" fmla="*/ 26205 w 79"/>
              <a:gd name="T9" fmla="*/ 7611 h 40"/>
              <a:gd name="T10" fmla="*/ 16956 w 79"/>
              <a:gd name="T11" fmla="*/ 13700 h 40"/>
              <a:gd name="T12" fmla="*/ 9249 w 79"/>
              <a:gd name="T13" fmla="*/ 19789 h 40"/>
              <a:gd name="T14" fmla="*/ 4624 w 79"/>
              <a:gd name="T15" fmla="*/ 27400 h 40"/>
              <a:gd name="T16" fmla="*/ 1541 w 79"/>
              <a:gd name="T17" fmla="*/ 36533 h 40"/>
              <a:gd name="T18" fmla="*/ 0 w 79"/>
              <a:gd name="T19" fmla="*/ 45666 h 40"/>
              <a:gd name="T20" fmla="*/ 0 w 79"/>
              <a:gd name="T21" fmla="*/ 60888 h 40"/>
              <a:gd name="T22" fmla="*/ 121774 w 79"/>
              <a:gd name="T23" fmla="*/ 60888 h 40"/>
              <a:gd name="T24" fmla="*/ 121774 w 79"/>
              <a:gd name="T25" fmla="*/ 45666 h 40"/>
              <a:gd name="T26" fmla="*/ 121774 w 79"/>
              <a:gd name="T27" fmla="*/ 45666 h 40"/>
              <a:gd name="T28" fmla="*/ 120233 w 79"/>
              <a:gd name="T29" fmla="*/ 36533 h 40"/>
              <a:gd name="T30" fmla="*/ 118691 w 79"/>
              <a:gd name="T31" fmla="*/ 27400 h 40"/>
              <a:gd name="T32" fmla="*/ 112525 w 79"/>
              <a:gd name="T33" fmla="*/ 19789 h 40"/>
              <a:gd name="T34" fmla="*/ 104818 w 79"/>
              <a:gd name="T35" fmla="*/ 13700 h 40"/>
              <a:gd name="T36" fmla="*/ 95569 w 79"/>
              <a:gd name="T37" fmla="*/ 7611 h 40"/>
              <a:gd name="T38" fmla="*/ 86321 w 79"/>
              <a:gd name="T39" fmla="*/ 4567 h 40"/>
              <a:gd name="T40" fmla="*/ 73989 w 79"/>
              <a:gd name="T41" fmla="*/ 0 h 40"/>
              <a:gd name="T42" fmla="*/ 61658 w 79"/>
              <a:gd name="T43" fmla="*/ 0 h 40"/>
              <a:gd name="T44" fmla="*/ 61658 w 79"/>
              <a:gd name="T45" fmla="*/ 0 h 40"/>
              <a:gd name="T46" fmla="*/ 75531 w 79"/>
              <a:gd name="T47" fmla="*/ 18266 h 40"/>
              <a:gd name="T48" fmla="*/ 61658 w 79"/>
              <a:gd name="T49" fmla="*/ 39577 h 40"/>
              <a:gd name="T50" fmla="*/ 46243 w 79"/>
              <a:gd name="T51" fmla="*/ 18266 h 40"/>
              <a:gd name="T52" fmla="*/ 46243 w 79"/>
              <a:gd name="T53" fmla="*/ 18266 h 40"/>
              <a:gd name="T54" fmla="*/ 61658 w 79"/>
              <a:gd name="T55" fmla="*/ 15222 h 40"/>
              <a:gd name="T56" fmla="*/ 61658 w 79"/>
              <a:gd name="T57" fmla="*/ 15222 h 40"/>
              <a:gd name="T58" fmla="*/ 75531 w 79"/>
              <a:gd name="T59" fmla="*/ 18266 h 40"/>
              <a:gd name="T60" fmla="*/ 75531 w 79"/>
              <a:gd name="T61" fmla="*/ 18266 h 40"/>
              <a:gd name="T62" fmla="*/ 30829 w 79"/>
              <a:gd name="T63" fmla="*/ 22833 h 40"/>
              <a:gd name="T64" fmla="*/ 47785 w 79"/>
              <a:gd name="T65" fmla="*/ 45666 h 40"/>
              <a:gd name="T66" fmla="*/ 15414 w 79"/>
              <a:gd name="T67" fmla="*/ 45666 h 40"/>
              <a:gd name="T68" fmla="*/ 15414 w 79"/>
              <a:gd name="T69" fmla="*/ 45666 h 40"/>
              <a:gd name="T70" fmla="*/ 16956 w 79"/>
              <a:gd name="T71" fmla="*/ 38055 h 40"/>
              <a:gd name="T72" fmla="*/ 18497 w 79"/>
              <a:gd name="T73" fmla="*/ 31966 h 40"/>
              <a:gd name="T74" fmla="*/ 24663 w 79"/>
              <a:gd name="T75" fmla="*/ 27400 h 40"/>
              <a:gd name="T76" fmla="*/ 30829 w 79"/>
              <a:gd name="T77" fmla="*/ 22833 h 40"/>
              <a:gd name="T78" fmla="*/ 30829 w 79"/>
              <a:gd name="T79" fmla="*/ 22833 h 40"/>
              <a:gd name="T80" fmla="*/ 73989 w 79"/>
              <a:gd name="T81" fmla="*/ 45666 h 40"/>
              <a:gd name="T82" fmla="*/ 90945 w 79"/>
              <a:gd name="T83" fmla="*/ 22833 h 40"/>
              <a:gd name="T84" fmla="*/ 90945 w 79"/>
              <a:gd name="T85" fmla="*/ 22833 h 40"/>
              <a:gd name="T86" fmla="*/ 97111 w 79"/>
              <a:gd name="T87" fmla="*/ 27400 h 40"/>
              <a:gd name="T88" fmla="*/ 103277 w 79"/>
              <a:gd name="T89" fmla="*/ 31966 h 40"/>
              <a:gd name="T90" fmla="*/ 104818 w 79"/>
              <a:gd name="T91" fmla="*/ 38055 h 40"/>
              <a:gd name="T92" fmla="*/ 106360 w 79"/>
              <a:gd name="T93" fmla="*/ 45666 h 40"/>
              <a:gd name="T94" fmla="*/ 73989 w 79"/>
              <a:gd name="T95" fmla="*/ 45666 h 4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79" h="40">
                <a:moveTo>
                  <a:pt x="40" y="0"/>
                </a:moveTo>
                <a:lnTo>
                  <a:pt x="40" y="0"/>
                </a:lnTo>
                <a:lnTo>
                  <a:pt x="31" y="0"/>
                </a:lnTo>
                <a:lnTo>
                  <a:pt x="23" y="3"/>
                </a:lnTo>
                <a:lnTo>
                  <a:pt x="17" y="5"/>
                </a:lnTo>
                <a:lnTo>
                  <a:pt x="11" y="9"/>
                </a:lnTo>
                <a:lnTo>
                  <a:pt x="6" y="13"/>
                </a:lnTo>
                <a:lnTo>
                  <a:pt x="3" y="18"/>
                </a:lnTo>
                <a:lnTo>
                  <a:pt x="1" y="24"/>
                </a:lnTo>
                <a:lnTo>
                  <a:pt x="0" y="30"/>
                </a:lnTo>
                <a:lnTo>
                  <a:pt x="0" y="40"/>
                </a:lnTo>
                <a:lnTo>
                  <a:pt x="79" y="40"/>
                </a:lnTo>
                <a:lnTo>
                  <a:pt x="79" y="30"/>
                </a:lnTo>
                <a:lnTo>
                  <a:pt x="78" y="24"/>
                </a:lnTo>
                <a:lnTo>
                  <a:pt x="77" y="18"/>
                </a:lnTo>
                <a:lnTo>
                  <a:pt x="73" y="13"/>
                </a:lnTo>
                <a:lnTo>
                  <a:pt x="68" y="9"/>
                </a:lnTo>
                <a:lnTo>
                  <a:pt x="62" y="5"/>
                </a:lnTo>
                <a:lnTo>
                  <a:pt x="56" y="3"/>
                </a:lnTo>
                <a:lnTo>
                  <a:pt x="48" y="0"/>
                </a:lnTo>
                <a:lnTo>
                  <a:pt x="40" y="0"/>
                </a:lnTo>
                <a:close/>
                <a:moveTo>
                  <a:pt x="49" y="12"/>
                </a:moveTo>
                <a:lnTo>
                  <a:pt x="40" y="26"/>
                </a:lnTo>
                <a:lnTo>
                  <a:pt x="30" y="12"/>
                </a:lnTo>
                <a:lnTo>
                  <a:pt x="40" y="10"/>
                </a:lnTo>
                <a:lnTo>
                  <a:pt x="49" y="12"/>
                </a:lnTo>
                <a:close/>
                <a:moveTo>
                  <a:pt x="20" y="15"/>
                </a:moveTo>
                <a:lnTo>
                  <a:pt x="31" y="30"/>
                </a:lnTo>
                <a:lnTo>
                  <a:pt x="10" y="30"/>
                </a:lnTo>
                <a:lnTo>
                  <a:pt x="11" y="25"/>
                </a:lnTo>
                <a:lnTo>
                  <a:pt x="12" y="21"/>
                </a:lnTo>
                <a:lnTo>
                  <a:pt x="16" y="18"/>
                </a:lnTo>
                <a:lnTo>
                  <a:pt x="20" y="15"/>
                </a:lnTo>
                <a:close/>
                <a:moveTo>
                  <a:pt x="48" y="30"/>
                </a:moveTo>
                <a:lnTo>
                  <a:pt x="59" y="15"/>
                </a:lnTo>
                <a:lnTo>
                  <a:pt x="63" y="18"/>
                </a:lnTo>
                <a:lnTo>
                  <a:pt x="67" y="21"/>
                </a:lnTo>
                <a:lnTo>
                  <a:pt x="68" y="25"/>
                </a:lnTo>
                <a:lnTo>
                  <a:pt x="69" y="30"/>
                </a:lnTo>
                <a:lnTo>
                  <a:pt x="48" y="3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441" name="Freeform 1203">
            <a:extLst>
              <a:ext uri="{FF2B5EF4-FFF2-40B4-BE49-F238E27FC236}">
                <a16:creationId xmlns:a16="http://schemas.microsoft.com/office/drawing/2014/main" id="{F5510A54-E137-4474-9662-6ADA16E1818F}"/>
              </a:ext>
            </a:extLst>
          </p:cNvPr>
          <p:cNvSpPr>
            <a:spLocks noEditPoints="1"/>
          </p:cNvSpPr>
          <p:nvPr/>
        </p:nvSpPr>
        <p:spPr bwMode="auto">
          <a:xfrm>
            <a:off x="5249334" y="2137833"/>
            <a:ext cx="150284" cy="137584"/>
          </a:xfrm>
          <a:custGeom>
            <a:avLst/>
            <a:gdLst>
              <a:gd name="T0" fmla="*/ 19747 w 74"/>
              <a:gd name="T1" fmla="*/ 63409 h 65"/>
              <a:gd name="T2" fmla="*/ 19747 w 74"/>
              <a:gd name="T3" fmla="*/ 63409 h 65"/>
              <a:gd name="T4" fmla="*/ 19747 w 74"/>
              <a:gd name="T5" fmla="*/ 71335 h 65"/>
              <a:gd name="T6" fmla="*/ 22785 w 74"/>
              <a:gd name="T7" fmla="*/ 79261 h 65"/>
              <a:gd name="T8" fmla="*/ 24304 w 74"/>
              <a:gd name="T9" fmla="*/ 84016 h 65"/>
              <a:gd name="T10" fmla="*/ 30380 w 74"/>
              <a:gd name="T11" fmla="*/ 90357 h 65"/>
              <a:gd name="T12" fmla="*/ 36456 w 74"/>
              <a:gd name="T13" fmla="*/ 96698 h 65"/>
              <a:gd name="T14" fmla="*/ 41013 w 74"/>
              <a:gd name="T15" fmla="*/ 98283 h 65"/>
              <a:gd name="T16" fmla="*/ 48608 w 74"/>
              <a:gd name="T17" fmla="*/ 103039 h 65"/>
              <a:gd name="T18" fmla="*/ 56203 w 74"/>
              <a:gd name="T19" fmla="*/ 103039 h 65"/>
              <a:gd name="T20" fmla="*/ 56203 w 74"/>
              <a:gd name="T21" fmla="*/ 103039 h 65"/>
              <a:gd name="T22" fmla="*/ 63798 w 74"/>
              <a:gd name="T23" fmla="*/ 103039 h 65"/>
              <a:gd name="T24" fmla="*/ 71393 w 74"/>
              <a:gd name="T25" fmla="*/ 98283 h 65"/>
              <a:gd name="T26" fmla="*/ 77469 w 74"/>
              <a:gd name="T27" fmla="*/ 96698 h 65"/>
              <a:gd name="T28" fmla="*/ 83545 w 74"/>
              <a:gd name="T29" fmla="*/ 90357 h 65"/>
              <a:gd name="T30" fmla="*/ 88102 w 74"/>
              <a:gd name="T31" fmla="*/ 84016 h 65"/>
              <a:gd name="T32" fmla="*/ 91140 w 74"/>
              <a:gd name="T33" fmla="*/ 79261 h 65"/>
              <a:gd name="T34" fmla="*/ 94178 w 74"/>
              <a:gd name="T35" fmla="*/ 71335 h 65"/>
              <a:gd name="T36" fmla="*/ 94178 w 74"/>
              <a:gd name="T37" fmla="*/ 63409 h 65"/>
              <a:gd name="T38" fmla="*/ 94178 w 74"/>
              <a:gd name="T39" fmla="*/ 57068 h 65"/>
              <a:gd name="T40" fmla="*/ 112406 w 74"/>
              <a:gd name="T41" fmla="*/ 20608 h 65"/>
              <a:gd name="T42" fmla="*/ 56203 w 74"/>
              <a:gd name="T43" fmla="*/ 0 h 65"/>
              <a:gd name="T44" fmla="*/ 0 w 74"/>
              <a:gd name="T45" fmla="*/ 20608 h 65"/>
              <a:gd name="T46" fmla="*/ 19747 w 74"/>
              <a:gd name="T47" fmla="*/ 57068 h 65"/>
              <a:gd name="T48" fmla="*/ 19747 w 74"/>
              <a:gd name="T49" fmla="*/ 63409 h 65"/>
              <a:gd name="T50" fmla="*/ 56203 w 74"/>
              <a:gd name="T51" fmla="*/ 87187 h 65"/>
              <a:gd name="T52" fmla="*/ 56203 w 74"/>
              <a:gd name="T53" fmla="*/ 87187 h 65"/>
              <a:gd name="T54" fmla="*/ 47089 w 74"/>
              <a:gd name="T55" fmla="*/ 84016 h 65"/>
              <a:gd name="T56" fmla="*/ 41013 w 74"/>
              <a:gd name="T57" fmla="*/ 79261 h 65"/>
              <a:gd name="T58" fmla="*/ 36456 w 74"/>
              <a:gd name="T59" fmla="*/ 72920 h 65"/>
              <a:gd name="T60" fmla="*/ 34937 w 74"/>
              <a:gd name="T61" fmla="*/ 63409 h 65"/>
              <a:gd name="T62" fmla="*/ 78988 w 74"/>
              <a:gd name="T63" fmla="*/ 63409 h 65"/>
              <a:gd name="T64" fmla="*/ 78988 w 74"/>
              <a:gd name="T65" fmla="*/ 63409 h 65"/>
              <a:gd name="T66" fmla="*/ 77469 w 74"/>
              <a:gd name="T67" fmla="*/ 72920 h 65"/>
              <a:gd name="T68" fmla="*/ 71393 w 74"/>
              <a:gd name="T69" fmla="*/ 79261 h 65"/>
              <a:gd name="T70" fmla="*/ 65317 w 74"/>
              <a:gd name="T71" fmla="*/ 84016 h 65"/>
              <a:gd name="T72" fmla="*/ 56203 w 74"/>
              <a:gd name="T73" fmla="*/ 87187 h 65"/>
              <a:gd name="T74" fmla="*/ 56203 w 74"/>
              <a:gd name="T75" fmla="*/ 87187 h 65"/>
              <a:gd name="T76" fmla="*/ 56203 w 74"/>
              <a:gd name="T77" fmla="*/ 15852 h 65"/>
              <a:gd name="T78" fmla="*/ 91140 w 74"/>
              <a:gd name="T79" fmla="*/ 28534 h 65"/>
              <a:gd name="T80" fmla="*/ 83545 w 74"/>
              <a:gd name="T81" fmla="*/ 47556 h 65"/>
              <a:gd name="T82" fmla="*/ 30380 w 74"/>
              <a:gd name="T83" fmla="*/ 47556 h 65"/>
              <a:gd name="T84" fmla="*/ 22785 w 74"/>
              <a:gd name="T85" fmla="*/ 28534 h 65"/>
              <a:gd name="T86" fmla="*/ 56203 w 74"/>
              <a:gd name="T87" fmla="*/ 15852 h 65"/>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74" h="65">
                <a:moveTo>
                  <a:pt x="13" y="40"/>
                </a:moveTo>
                <a:lnTo>
                  <a:pt x="13" y="40"/>
                </a:lnTo>
                <a:lnTo>
                  <a:pt x="13" y="45"/>
                </a:lnTo>
                <a:lnTo>
                  <a:pt x="15" y="50"/>
                </a:lnTo>
                <a:lnTo>
                  <a:pt x="16" y="53"/>
                </a:lnTo>
                <a:lnTo>
                  <a:pt x="20" y="57"/>
                </a:lnTo>
                <a:lnTo>
                  <a:pt x="24" y="61"/>
                </a:lnTo>
                <a:lnTo>
                  <a:pt x="27" y="62"/>
                </a:lnTo>
                <a:lnTo>
                  <a:pt x="32" y="65"/>
                </a:lnTo>
                <a:lnTo>
                  <a:pt x="37" y="65"/>
                </a:lnTo>
                <a:lnTo>
                  <a:pt x="42" y="65"/>
                </a:lnTo>
                <a:lnTo>
                  <a:pt x="47" y="62"/>
                </a:lnTo>
                <a:lnTo>
                  <a:pt x="51" y="61"/>
                </a:lnTo>
                <a:lnTo>
                  <a:pt x="55" y="57"/>
                </a:lnTo>
                <a:lnTo>
                  <a:pt x="58" y="53"/>
                </a:lnTo>
                <a:lnTo>
                  <a:pt x="60" y="50"/>
                </a:lnTo>
                <a:lnTo>
                  <a:pt x="62" y="45"/>
                </a:lnTo>
                <a:lnTo>
                  <a:pt x="62" y="40"/>
                </a:lnTo>
                <a:lnTo>
                  <a:pt x="62" y="36"/>
                </a:lnTo>
                <a:lnTo>
                  <a:pt x="74" y="13"/>
                </a:lnTo>
                <a:lnTo>
                  <a:pt x="37" y="0"/>
                </a:lnTo>
                <a:lnTo>
                  <a:pt x="0" y="13"/>
                </a:lnTo>
                <a:lnTo>
                  <a:pt x="13" y="36"/>
                </a:lnTo>
                <a:lnTo>
                  <a:pt x="13" y="40"/>
                </a:lnTo>
                <a:close/>
                <a:moveTo>
                  <a:pt x="37" y="55"/>
                </a:moveTo>
                <a:lnTo>
                  <a:pt x="37" y="55"/>
                </a:lnTo>
                <a:lnTo>
                  <a:pt x="31" y="53"/>
                </a:lnTo>
                <a:lnTo>
                  <a:pt x="27" y="50"/>
                </a:lnTo>
                <a:lnTo>
                  <a:pt x="24" y="46"/>
                </a:lnTo>
                <a:lnTo>
                  <a:pt x="23" y="40"/>
                </a:lnTo>
                <a:lnTo>
                  <a:pt x="52" y="40"/>
                </a:lnTo>
                <a:lnTo>
                  <a:pt x="51" y="46"/>
                </a:lnTo>
                <a:lnTo>
                  <a:pt x="47" y="50"/>
                </a:lnTo>
                <a:lnTo>
                  <a:pt x="43" y="53"/>
                </a:lnTo>
                <a:lnTo>
                  <a:pt x="37" y="55"/>
                </a:lnTo>
                <a:close/>
                <a:moveTo>
                  <a:pt x="37" y="10"/>
                </a:moveTo>
                <a:lnTo>
                  <a:pt x="60" y="18"/>
                </a:lnTo>
                <a:lnTo>
                  <a:pt x="55" y="30"/>
                </a:lnTo>
                <a:lnTo>
                  <a:pt x="20" y="30"/>
                </a:lnTo>
                <a:lnTo>
                  <a:pt x="15" y="18"/>
                </a:lnTo>
                <a:lnTo>
                  <a:pt x="37" y="1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442" name="Freeform 1204">
            <a:extLst>
              <a:ext uri="{FF2B5EF4-FFF2-40B4-BE49-F238E27FC236}">
                <a16:creationId xmlns:a16="http://schemas.microsoft.com/office/drawing/2014/main" id="{5EEADA65-51F3-4D58-A566-4359CA0105C3}"/>
              </a:ext>
            </a:extLst>
          </p:cNvPr>
          <p:cNvSpPr>
            <a:spLocks/>
          </p:cNvSpPr>
          <p:nvPr/>
        </p:nvSpPr>
        <p:spPr bwMode="auto">
          <a:xfrm>
            <a:off x="5312833" y="2167467"/>
            <a:ext cx="25400" cy="19051"/>
          </a:xfrm>
          <a:custGeom>
            <a:avLst/>
            <a:gdLst>
              <a:gd name="T0" fmla="*/ 9367 w 10"/>
              <a:gd name="T1" fmla="*/ 14053 h 10"/>
              <a:gd name="T2" fmla="*/ 9367 w 10"/>
              <a:gd name="T3" fmla="*/ 14053 h 10"/>
              <a:gd name="T4" fmla="*/ 14987 w 10"/>
              <a:gd name="T5" fmla="*/ 14053 h 10"/>
              <a:gd name="T6" fmla="*/ 16861 w 10"/>
              <a:gd name="T7" fmla="*/ 12648 h 10"/>
              <a:gd name="T8" fmla="*/ 18734 w 10"/>
              <a:gd name="T9" fmla="*/ 11242 h 10"/>
              <a:gd name="T10" fmla="*/ 18734 w 10"/>
              <a:gd name="T11" fmla="*/ 7027 h 10"/>
              <a:gd name="T12" fmla="*/ 18734 w 10"/>
              <a:gd name="T13" fmla="*/ 7027 h 10"/>
              <a:gd name="T14" fmla="*/ 18734 w 10"/>
              <a:gd name="T15" fmla="*/ 4216 h 10"/>
              <a:gd name="T16" fmla="*/ 16861 w 10"/>
              <a:gd name="T17" fmla="*/ 1405 h 10"/>
              <a:gd name="T18" fmla="*/ 14987 w 10"/>
              <a:gd name="T19" fmla="*/ 0 h 10"/>
              <a:gd name="T20" fmla="*/ 9367 w 10"/>
              <a:gd name="T21" fmla="*/ 0 h 10"/>
              <a:gd name="T22" fmla="*/ 9367 w 10"/>
              <a:gd name="T23" fmla="*/ 0 h 10"/>
              <a:gd name="T24" fmla="*/ 5620 w 10"/>
              <a:gd name="T25" fmla="*/ 0 h 10"/>
              <a:gd name="T26" fmla="*/ 3747 w 10"/>
              <a:gd name="T27" fmla="*/ 1405 h 10"/>
              <a:gd name="T28" fmla="*/ 0 w 10"/>
              <a:gd name="T29" fmla="*/ 4216 h 10"/>
              <a:gd name="T30" fmla="*/ 0 w 10"/>
              <a:gd name="T31" fmla="*/ 7027 h 10"/>
              <a:gd name="T32" fmla="*/ 0 w 10"/>
              <a:gd name="T33" fmla="*/ 7027 h 10"/>
              <a:gd name="T34" fmla="*/ 0 w 10"/>
              <a:gd name="T35" fmla="*/ 11242 h 10"/>
              <a:gd name="T36" fmla="*/ 3747 w 10"/>
              <a:gd name="T37" fmla="*/ 12648 h 10"/>
              <a:gd name="T38" fmla="*/ 5620 w 10"/>
              <a:gd name="T39" fmla="*/ 14053 h 10"/>
              <a:gd name="T40" fmla="*/ 9367 w 10"/>
              <a:gd name="T41" fmla="*/ 14053 h 10"/>
              <a:gd name="T42" fmla="*/ 9367 w 10"/>
              <a:gd name="T43" fmla="*/ 14053 h 1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0" h="10">
                <a:moveTo>
                  <a:pt x="5" y="10"/>
                </a:moveTo>
                <a:lnTo>
                  <a:pt x="5" y="10"/>
                </a:lnTo>
                <a:lnTo>
                  <a:pt x="8" y="10"/>
                </a:lnTo>
                <a:lnTo>
                  <a:pt x="9" y="9"/>
                </a:lnTo>
                <a:lnTo>
                  <a:pt x="10" y="8"/>
                </a:lnTo>
                <a:lnTo>
                  <a:pt x="10" y="5"/>
                </a:lnTo>
                <a:lnTo>
                  <a:pt x="10" y="3"/>
                </a:lnTo>
                <a:lnTo>
                  <a:pt x="9" y="1"/>
                </a:lnTo>
                <a:lnTo>
                  <a:pt x="8" y="0"/>
                </a:lnTo>
                <a:lnTo>
                  <a:pt x="5" y="0"/>
                </a:lnTo>
                <a:lnTo>
                  <a:pt x="3" y="0"/>
                </a:lnTo>
                <a:lnTo>
                  <a:pt x="2" y="1"/>
                </a:lnTo>
                <a:lnTo>
                  <a:pt x="0" y="3"/>
                </a:lnTo>
                <a:lnTo>
                  <a:pt x="0" y="5"/>
                </a:lnTo>
                <a:lnTo>
                  <a:pt x="0" y="8"/>
                </a:lnTo>
                <a:lnTo>
                  <a:pt x="2" y="9"/>
                </a:lnTo>
                <a:lnTo>
                  <a:pt x="3" y="10"/>
                </a:lnTo>
                <a:lnTo>
                  <a:pt x="5" y="1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443" name="Freeform 1205">
            <a:extLst>
              <a:ext uri="{FF2B5EF4-FFF2-40B4-BE49-F238E27FC236}">
                <a16:creationId xmlns:a16="http://schemas.microsoft.com/office/drawing/2014/main" id="{245F66CA-9CB8-42B2-B29F-73252B34F931}"/>
              </a:ext>
            </a:extLst>
          </p:cNvPr>
          <p:cNvSpPr>
            <a:spLocks noEditPoints="1"/>
          </p:cNvSpPr>
          <p:nvPr/>
        </p:nvSpPr>
        <p:spPr bwMode="auto">
          <a:xfrm>
            <a:off x="5242985" y="2281768"/>
            <a:ext cx="162983" cy="80433"/>
          </a:xfrm>
          <a:custGeom>
            <a:avLst/>
            <a:gdLst>
              <a:gd name="T0" fmla="*/ 60116 w 79"/>
              <a:gd name="T1" fmla="*/ 0 h 40"/>
              <a:gd name="T2" fmla="*/ 60116 w 79"/>
              <a:gd name="T3" fmla="*/ 0 h 40"/>
              <a:gd name="T4" fmla="*/ 47785 w 79"/>
              <a:gd name="T5" fmla="*/ 0 h 40"/>
              <a:gd name="T6" fmla="*/ 35453 w 79"/>
              <a:gd name="T7" fmla="*/ 4567 h 40"/>
              <a:gd name="T8" fmla="*/ 26205 w 79"/>
              <a:gd name="T9" fmla="*/ 7611 h 40"/>
              <a:gd name="T10" fmla="*/ 16956 w 79"/>
              <a:gd name="T11" fmla="*/ 13700 h 40"/>
              <a:gd name="T12" fmla="*/ 9249 w 79"/>
              <a:gd name="T13" fmla="*/ 19789 h 40"/>
              <a:gd name="T14" fmla="*/ 3083 w 79"/>
              <a:gd name="T15" fmla="*/ 27400 h 40"/>
              <a:gd name="T16" fmla="*/ 1541 w 79"/>
              <a:gd name="T17" fmla="*/ 36533 h 40"/>
              <a:gd name="T18" fmla="*/ 0 w 79"/>
              <a:gd name="T19" fmla="*/ 45666 h 40"/>
              <a:gd name="T20" fmla="*/ 0 w 79"/>
              <a:gd name="T21" fmla="*/ 60888 h 40"/>
              <a:gd name="T22" fmla="*/ 121774 w 79"/>
              <a:gd name="T23" fmla="*/ 60888 h 40"/>
              <a:gd name="T24" fmla="*/ 121774 w 79"/>
              <a:gd name="T25" fmla="*/ 45666 h 40"/>
              <a:gd name="T26" fmla="*/ 121774 w 79"/>
              <a:gd name="T27" fmla="*/ 45666 h 40"/>
              <a:gd name="T28" fmla="*/ 120233 w 79"/>
              <a:gd name="T29" fmla="*/ 36533 h 40"/>
              <a:gd name="T30" fmla="*/ 117150 w 79"/>
              <a:gd name="T31" fmla="*/ 27400 h 40"/>
              <a:gd name="T32" fmla="*/ 112525 w 79"/>
              <a:gd name="T33" fmla="*/ 19789 h 40"/>
              <a:gd name="T34" fmla="*/ 104818 w 79"/>
              <a:gd name="T35" fmla="*/ 13700 h 40"/>
              <a:gd name="T36" fmla="*/ 95569 w 79"/>
              <a:gd name="T37" fmla="*/ 7611 h 40"/>
              <a:gd name="T38" fmla="*/ 84779 w 79"/>
              <a:gd name="T39" fmla="*/ 4567 h 40"/>
              <a:gd name="T40" fmla="*/ 73989 w 79"/>
              <a:gd name="T41" fmla="*/ 0 h 40"/>
              <a:gd name="T42" fmla="*/ 60116 w 79"/>
              <a:gd name="T43" fmla="*/ 0 h 40"/>
              <a:gd name="T44" fmla="*/ 60116 w 79"/>
              <a:gd name="T45" fmla="*/ 0 h 40"/>
              <a:gd name="T46" fmla="*/ 52409 w 79"/>
              <a:gd name="T47" fmla="*/ 15222 h 40"/>
              <a:gd name="T48" fmla="*/ 52409 w 79"/>
              <a:gd name="T49" fmla="*/ 45666 h 40"/>
              <a:gd name="T50" fmla="*/ 15414 w 79"/>
              <a:gd name="T51" fmla="*/ 45666 h 40"/>
              <a:gd name="T52" fmla="*/ 15414 w 79"/>
              <a:gd name="T53" fmla="*/ 45666 h 40"/>
              <a:gd name="T54" fmla="*/ 15414 w 79"/>
              <a:gd name="T55" fmla="*/ 39577 h 40"/>
              <a:gd name="T56" fmla="*/ 16956 w 79"/>
              <a:gd name="T57" fmla="*/ 35011 h 40"/>
              <a:gd name="T58" fmla="*/ 20039 w 79"/>
              <a:gd name="T59" fmla="*/ 30444 h 40"/>
              <a:gd name="T60" fmla="*/ 26205 w 79"/>
              <a:gd name="T61" fmla="*/ 24355 h 40"/>
              <a:gd name="T62" fmla="*/ 38536 w 79"/>
              <a:gd name="T63" fmla="*/ 19789 h 40"/>
              <a:gd name="T64" fmla="*/ 52409 w 79"/>
              <a:gd name="T65" fmla="*/ 15222 h 40"/>
              <a:gd name="T66" fmla="*/ 52409 w 79"/>
              <a:gd name="T67" fmla="*/ 15222 h 40"/>
              <a:gd name="T68" fmla="*/ 67823 w 79"/>
              <a:gd name="T69" fmla="*/ 45666 h 40"/>
              <a:gd name="T70" fmla="*/ 67823 w 79"/>
              <a:gd name="T71" fmla="*/ 15222 h 40"/>
              <a:gd name="T72" fmla="*/ 67823 w 79"/>
              <a:gd name="T73" fmla="*/ 15222 h 40"/>
              <a:gd name="T74" fmla="*/ 83238 w 79"/>
              <a:gd name="T75" fmla="*/ 19789 h 40"/>
              <a:gd name="T76" fmla="*/ 95569 w 79"/>
              <a:gd name="T77" fmla="*/ 24355 h 40"/>
              <a:gd name="T78" fmla="*/ 100194 w 79"/>
              <a:gd name="T79" fmla="*/ 30444 h 40"/>
              <a:gd name="T80" fmla="*/ 104818 w 79"/>
              <a:gd name="T81" fmla="*/ 35011 h 40"/>
              <a:gd name="T82" fmla="*/ 106360 w 79"/>
              <a:gd name="T83" fmla="*/ 39577 h 40"/>
              <a:gd name="T84" fmla="*/ 106360 w 79"/>
              <a:gd name="T85" fmla="*/ 45666 h 40"/>
              <a:gd name="T86" fmla="*/ 67823 w 79"/>
              <a:gd name="T87" fmla="*/ 45666 h 4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79" h="40">
                <a:moveTo>
                  <a:pt x="39" y="0"/>
                </a:moveTo>
                <a:lnTo>
                  <a:pt x="39" y="0"/>
                </a:lnTo>
                <a:lnTo>
                  <a:pt x="31" y="0"/>
                </a:lnTo>
                <a:lnTo>
                  <a:pt x="23" y="3"/>
                </a:lnTo>
                <a:lnTo>
                  <a:pt x="17" y="5"/>
                </a:lnTo>
                <a:lnTo>
                  <a:pt x="11" y="9"/>
                </a:lnTo>
                <a:lnTo>
                  <a:pt x="6" y="13"/>
                </a:lnTo>
                <a:lnTo>
                  <a:pt x="2" y="18"/>
                </a:lnTo>
                <a:lnTo>
                  <a:pt x="1" y="24"/>
                </a:lnTo>
                <a:lnTo>
                  <a:pt x="0" y="30"/>
                </a:lnTo>
                <a:lnTo>
                  <a:pt x="0" y="40"/>
                </a:lnTo>
                <a:lnTo>
                  <a:pt x="79" y="40"/>
                </a:lnTo>
                <a:lnTo>
                  <a:pt x="79" y="30"/>
                </a:lnTo>
                <a:lnTo>
                  <a:pt x="78" y="24"/>
                </a:lnTo>
                <a:lnTo>
                  <a:pt x="76" y="18"/>
                </a:lnTo>
                <a:lnTo>
                  <a:pt x="73" y="13"/>
                </a:lnTo>
                <a:lnTo>
                  <a:pt x="68" y="9"/>
                </a:lnTo>
                <a:lnTo>
                  <a:pt x="62" y="5"/>
                </a:lnTo>
                <a:lnTo>
                  <a:pt x="55" y="3"/>
                </a:lnTo>
                <a:lnTo>
                  <a:pt x="48" y="0"/>
                </a:lnTo>
                <a:lnTo>
                  <a:pt x="39" y="0"/>
                </a:lnTo>
                <a:close/>
                <a:moveTo>
                  <a:pt x="34" y="10"/>
                </a:moveTo>
                <a:lnTo>
                  <a:pt x="34" y="30"/>
                </a:lnTo>
                <a:lnTo>
                  <a:pt x="10" y="30"/>
                </a:lnTo>
                <a:lnTo>
                  <a:pt x="10" y="26"/>
                </a:lnTo>
                <a:lnTo>
                  <a:pt x="11" y="23"/>
                </a:lnTo>
                <a:lnTo>
                  <a:pt x="13" y="20"/>
                </a:lnTo>
                <a:lnTo>
                  <a:pt x="17" y="16"/>
                </a:lnTo>
                <a:lnTo>
                  <a:pt x="25" y="13"/>
                </a:lnTo>
                <a:lnTo>
                  <a:pt x="34" y="10"/>
                </a:lnTo>
                <a:close/>
                <a:moveTo>
                  <a:pt x="44" y="30"/>
                </a:moveTo>
                <a:lnTo>
                  <a:pt x="44" y="10"/>
                </a:lnTo>
                <a:lnTo>
                  <a:pt x="54" y="13"/>
                </a:lnTo>
                <a:lnTo>
                  <a:pt x="62" y="16"/>
                </a:lnTo>
                <a:lnTo>
                  <a:pt x="65" y="20"/>
                </a:lnTo>
                <a:lnTo>
                  <a:pt x="68" y="23"/>
                </a:lnTo>
                <a:lnTo>
                  <a:pt x="69" y="26"/>
                </a:lnTo>
                <a:lnTo>
                  <a:pt x="69" y="30"/>
                </a:lnTo>
                <a:lnTo>
                  <a:pt x="44" y="3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444" name="Freeform 1206">
            <a:extLst>
              <a:ext uri="{FF2B5EF4-FFF2-40B4-BE49-F238E27FC236}">
                <a16:creationId xmlns:a16="http://schemas.microsoft.com/office/drawing/2014/main" id="{6A5CD069-0B3B-42F5-825F-ED9EFCCA2A88}"/>
              </a:ext>
            </a:extLst>
          </p:cNvPr>
          <p:cNvSpPr>
            <a:spLocks noEditPoints="1"/>
          </p:cNvSpPr>
          <p:nvPr/>
        </p:nvSpPr>
        <p:spPr bwMode="auto">
          <a:xfrm>
            <a:off x="840317" y="2618318"/>
            <a:ext cx="101600" cy="143933"/>
          </a:xfrm>
          <a:custGeom>
            <a:avLst/>
            <a:gdLst>
              <a:gd name="T0" fmla="*/ 36704 w 49"/>
              <a:gd name="T1" fmla="*/ 107724 h 69"/>
              <a:gd name="T2" fmla="*/ 36704 w 49"/>
              <a:gd name="T3" fmla="*/ 107724 h 69"/>
              <a:gd name="T4" fmla="*/ 44350 w 49"/>
              <a:gd name="T5" fmla="*/ 107724 h 69"/>
              <a:gd name="T6" fmla="*/ 51997 w 49"/>
              <a:gd name="T7" fmla="*/ 104602 h 69"/>
              <a:gd name="T8" fmla="*/ 58114 w 49"/>
              <a:gd name="T9" fmla="*/ 103040 h 69"/>
              <a:gd name="T10" fmla="*/ 62702 w 49"/>
              <a:gd name="T11" fmla="*/ 96795 h 69"/>
              <a:gd name="T12" fmla="*/ 68820 w 49"/>
              <a:gd name="T13" fmla="*/ 90551 h 69"/>
              <a:gd name="T14" fmla="*/ 70349 w 49"/>
              <a:gd name="T15" fmla="*/ 84306 h 69"/>
              <a:gd name="T16" fmla="*/ 74937 w 49"/>
              <a:gd name="T17" fmla="*/ 76500 h 69"/>
              <a:gd name="T18" fmla="*/ 74937 w 49"/>
              <a:gd name="T19" fmla="*/ 70255 h 69"/>
              <a:gd name="T20" fmla="*/ 74937 w 49"/>
              <a:gd name="T21" fmla="*/ 54643 h 69"/>
              <a:gd name="T22" fmla="*/ 74937 w 49"/>
              <a:gd name="T23" fmla="*/ 15612 h 69"/>
              <a:gd name="T24" fmla="*/ 74937 w 49"/>
              <a:gd name="T25" fmla="*/ 15612 h 69"/>
              <a:gd name="T26" fmla="*/ 73408 w 49"/>
              <a:gd name="T27" fmla="*/ 9367 h 69"/>
              <a:gd name="T28" fmla="*/ 70349 w 49"/>
              <a:gd name="T29" fmla="*/ 4684 h 69"/>
              <a:gd name="T30" fmla="*/ 65761 w 49"/>
              <a:gd name="T31" fmla="*/ 1561 h 69"/>
              <a:gd name="T32" fmla="*/ 59644 w 49"/>
              <a:gd name="T33" fmla="*/ 0 h 69"/>
              <a:gd name="T34" fmla="*/ 13764 w 49"/>
              <a:gd name="T35" fmla="*/ 0 h 69"/>
              <a:gd name="T36" fmla="*/ 13764 w 49"/>
              <a:gd name="T37" fmla="*/ 0 h 69"/>
              <a:gd name="T38" fmla="*/ 9176 w 49"/>
              <a:gd name="T39" fmla="*/ 1561 h 69"/>
              <a:gd name="T40" fmla="*/ 3059 w 49"/>
              <a:gd name="T41" fmla="*/ 4684 h 69"/>
              <a:gd name="T42" fmla="*/ 1529 w 49"/>
              <a:gd name="T43" fmla="*/ 9367 h 69"/>
              <a:gd name="T44" fmla="*/ 0 w 49"/>
              <a:gd name="T45" fmla="*/ 15612 h 69"/>
              <a:gd name="T46" fmla="*/ 0 w 49"/>
              <a:gd name="T47" fmla="*/ 54643 h 69"/>
              <a:gd name="T48" fmla="*/ 0 w 49"/>
              <a:gd name="T49" fmla="*/ 70255 h 69"/>
              <a:gd name="T50" fmla="*/ 0 w 49"/>
              <a:gd name="T51" fmla="*/ 70255 h 69"/>
              <a:gd name="T52" fmla="*/ 0 w 49"/>
              <a:gd name="T53" fmla="*/ 76500 h 69"/>
              <a:gd name="T54" fmla="*/ 3059 w 49"/>
              <a:gd name="T55" fmla="*/ 84306 h 69"/>
              <a:gd name="T56" fmla="*/ 4588 w 49"/>
              <a:gd name="T57" fmla="*/ 90551 h 69"/>
              <a:gd name="T58" fmla="*/ 10705 w 49"/>
              <a:gd name="T59" fmla="*/ 96795 h 69"/>
              <a:gd name="T60" fmla="*/ 16823 w 49"/>
              <a:gd name="T61" fmla="*/ 103040 h 69"/>
              <a:gd name="T62" fmla="*/ 21411 w 49"/>
              <a:gd name="T63" fmla="*/ 104602 h 69"/>
              <a:gd name="T64" fmla="*/ 29057 w 49"/>
              <a:gd name="T65" fmla="*/ 107724 h 69"/>
              <a:gd name="T66" fmla="*/ 36704 w 49"/>
              <a:gd name="T67" fmla="*/ 107724 h 69"/>
              <a:gd name="T68" fmla="*/ 36704 w 49"/>
              <a:gd name="T69" fmla="*/ 107724 h 69"/>
              <a:gd name="T70" fmla="*/ 13764 w 49"/>
              <a:gd name="T71" fmla="*/ 15612 h 69"/>
              <a:gd name="T72" fmla="*/ 59644 w 49"/>
              <a:gd name="T73" fmla="*/ 15612 h 69"/>
              <a:gd name="T74" fmla="*/ 59644 w 49"/>
              <a:gd name="T75" fmla="*/ 54643 h 69"/>
              <a:gd name="T76" fmla="*/ 13764 w 49"/>
              <a:gd name="T77" fmla="*/ 54643 h 69"/>
              <a:gd name="T78" fmla="*/ 13764 w 49"/>
              <a:gd name="T79" fmla="*/ 15612 h 69"/>
              <a:gd name="T80" fmla="*/ 59644 w 49"/>
              <a:gd name="T81" fmla="*/ 70255 h 69"/>
              <a:gd name="T82" fmla="*/ 59644 w 49"/>
              <a:gd name="T83" fmla="*/ 70255 h 69"/>
              <a:gd name="T84" fmla="*/ 58114 w 49"/>
              <a:gd name="T85" fmla="*/ 79622 h 69"/>
              <a:gd name="T86" fmla="*/ 51997 w 49"/>
              <a:gd name="T87" fmla="*/ 84306 h 69"/>
              <a:gd name="T88" fmla="*/ 45880 w 49"/>
              <a:gd name="T89" fmla="*/ 90551 h 69"/>
              <a:gd name="T90" fmla="*/ 36704 w 49"/>
              <a:gd name="T91" fmla="*/ 92112 h 69"/>
              <a:gd name="T92" fmla="*/ 36704 w 49"/>
              <a:gd name="T93" fmla="*/ 92112 h 69"/>
              <a:gd name="T94" fmla="*/ 27528 w 49"/>
              <a:gd name="T95" fmla="*/ 90551 h 69"/>
              <a:gd name="T96" fmla="*/ 21411 w 49"/>
              <a:gd name="T97" fmla="*/ 84306 h 69"/>
              <a:gd name="T98" fmla="*/ 16823 w 49"/>
              <a:gd name="T99" fmla="*/ 79622 h 69"/>
              <a:gd name="T100" fmla="*/ 13764 w 49"/>
              <a:gd name="T101" fmla="*/ 70255 h 69"/>
              <a:gd name="T102" fmla="*/ 59644 w 49"/>
              <a:gd name="T103" fmla="*/ 70255 h 69"/>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49" h="69">
                <a:moveTo>
                  <a:pt x="24" y="69"/>
                </a:moveTo>
                <a:lnTo>
                  <a:pt x="24" y="69"/>
                </a:lnTo>
                <a:lnTo>
                  <a:pt x="29" y="69"/>
                </a:lnTo>
                <a:lnTo>
                  <a:pt x="34" y="67"/>
                </a:lnTo>
                <a:lnTo>
                  <a:pt x="38" y="66"/>
                </a:lnTo>
                <a:lnTo>
                  <a:pt x="41" y="62"/>
                </a:lnTo>
                <a:lnTo>
                  <a:pt x="45" y="58"/>
                </a:lnTo>
                <a:lnTo>
                  <a:pt x="46" y="54"/>
                </a:lnTo>
                <a:lnTo>
                  <a:pt x="49" y="49"/>
                </a:lnTo>
                <a:lnTo>
                  <a:pt x="49" y="45"/>
                </a:lnTo>
                <a:lnTo>
                  <a:pt x="49" y="35"/>
                </a:lnTo>
                <a:lnTo>
                  <a:pt x="49" y="10"/>
                </a:lnTo>
                <a:lnTo>
                  <a:pt x="48" y="6"/>
                </a:lnTo>
                <a:lnTo>
                  <a:pt x="46" y="3"/>
                </a:lnTo>
                <a:lnTo>
                  <a:pt x="43" y="1"/>
                </a:lnTo>
                <a:lnTo>
                  <a:pt x="39" y="0"/>
                </a:lnTo>
                <a:lnTo>
                  <a:pt x="9" y="0"/>
                </a:lnTo>
                <a:lnTo>
                  <a:pt x="6" y="1"/>
                </a:lnTo>
                <a:lnTo>
                  <a:pt x="2" y="3"/>
                </a:lnTo>
                <a:lnTo>
                  <a:pt x="1" y="6"/>
                </a:lnTo>
                <a:lnTo>
                  <a:pt x="0" y="10"/>
                </a:lnTo>
                <a:lnTo>
                  <a:pt x="0" y="35"/>
                </a:lnTo>
                <a:lnTo>
                  <a:pt x="0" y="45"/>
                </a:lnTo>
                <a:lnTo>
                  <a:pt x="0" y="49"/>
                </a:lnTo>
                <a:lnTo>
                  <a:pt x="2" y="54"/>
                </a:lnTo>
                <a:lnTo>
                  <a:pt x="3" y="58"/>
                </a:lnTo>
                <a:lnTo>
                  <a:pt x="7" y="62"/>
                </a:lnTo>
                <a:lnTo>
                  <a:pt x="11" y="66"/>
                </a:lnTo>
                <a:lnTo>
                  <a:pt x="14" y="67"/>
                </a:lnTo>
                <a:lnTo>
                  <a:pt x="19" y="69"/>
                </a:lnTo>
                <a:lnTo>
                  <a:pt x="24" y="69"/>
                </a:lnTo>
                <a:close/>
                <a:moveTo>
                  <a:pt x="9" y="10"/>
                </a:moveTo>
                <a:lnTo>
                  <a:pt x="39" y="10"/>
                </a:lnTo>
                <a:lnTo>
                  <a:pt x="39" y="35"/>
                </a:lnTo>
                <a:lnTo>
                  <a:pt x="9" y="35"/>
                </a:lnTo>
                <a:lnTo>
                  <a:pt x="9" y="10"/>
                </a:lnTo>
                <a:close/>
                <a:moveTo>
                  <a:pt x="39" y="45"/>
                </a:moveTo>
                <a:lnTo>
                  <a:pt x="39" y="45"/>
                </a:lnTo>
                <a:lnTo>
                  <a:pt x="38" y="51"/>
                </a:lnTo>
                <a:lnTo>
                  <a:pt x="34" y="54"/>
                </a:lnTo>
                <a:lnTo>
                  <a:pt x="30" y="58"/>
                </a:lnTo>
                <a:lnTo>
                  <a:pt x="24" y="59"/>
                </a:lnTo>
                <a:lnTo>
                  <a:pt x="18" y="58"/>
                </a:lnTo>
                <a:lnTo>
                  <a:pt x="14" y="54"/>
                </a:lnTo>
                <a:lnTo>
                  <a:pt x="11" y="51"/>
                </a:lnTo>
                <a:lnTo>
                  <a:pt x="9" y="45"/>
                </a:lnTo>
                <a:lnTo>
                  <a:pt x="39" y="45"/>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445" name="Freeform 1207">
            <a:extLst>
              <a:ext uri="{FF2B5EF4-FFF2-40B4-BE49-F238E27FC236}">
                <a16:creationId xmlns:a16="http://schemas.microsoft.com/office/drawing/2014/main" id="{C3CB9050-7329-4610-A50D-75C049CF200D}"/>
              </a:ext>
            </a:extLst>
          </p:cNvPr>
          <p:cNvSpPr>
            <a:spLocks noEditPoints="1"/>
          </p:cNvSpPr>
          <p:nvPr/>
        </p:nvSpPr>
        <p:spPr bwMode="auto">
          <a:xfrm>
            <a:off x="810684" y="2774952"/>
            <a:ext cx="160867" cy="80433"/>
          </a:xfrm>
          <a:custGeom>
            <a:avLst/>
            <a:gdLst>
              <a:gd name="T0" fmla="*/ 60116 w 79"/>
              <a:gd name="T1" fmla="*/ 0 h 40"/>
              <a:gd name="T2" fmla="*/ 60116 w 79"/>
              <a:gd name="T3" fmla="*/ 0 h 40"/>
              <a:gd name="T4" fmla="*/ 47785 w 79"/>
              <a:gd name="T5" fmla="*/ 0 h 40"/>
              <a:gd name="T6" fmla="*/ 35453 w 79"/>
              <a:gd name="T7" fmla="*/ 4567 h 40"/>
              <a:gd name="T8" fmla="*/ 26205 w 79"/>
              <a:gd name="T9" fmla="*/ 7611 h 40"/>
              <a:gd name="T10" fmla="*/ 16956 w 79"/>
              <a:gd name="T11" fmla="*/ 13700 h 40"/>
              <a:gd name="T12" fmla="*/ 9249 w 79"/>
              <a:gd name="T13" fmla="*/ 18266 h 40"/>
              <a:gd name="T14" fmla="*/ 3083 w 79"/>
              <a:gd name="T15" fmla="*/ 25877 h 40"/>
              <a:gd name="T16" fmla="*/ 1541 w 79"/>
              <a:gd name="T17" fmla="*/ 36533 h 40"/>
              <a:gd name="T18" fmla="*/ 0 w 79"/>
              <a:gd name="T19" fmla="*/ 45666 h 40"/>
              <a:gd name="T20" fmla="*/ 0 w 79"/>
              <a:gd name="T21" fmla="*/ 60888 h 40"/>
              <a:gd name="T22" fmla="*/ 121774 w 79"/>
              <a:gd name="T23" fmla="*/ 60888 h 40"/>
              <a:gd name="T24" fmla="*/ 121774 w 79"/>
              <a:gd name="T25" fmla="*/ 45666 h 40"/>
              <a:gd name="T26" fmla="*/ 121774 w 79"/>
              <a:gd name="T27" fmla="*/ 45666 h 40"/>
              <a:gd name="T28" fmla="*/ 118691 w 79"/>
              <a:gd name="T29" fmla="*/ 36533 h 40"/>
              <a:gd name="T30" fmla="*/ 117150 w 79"/>
              <a:gd name="T31" fmla="*/ 25877 h 40"/>
              <a:gd name="T32" fmla="*/ 110984 w 79"/>
              <a:gd name="T33" fmla="*/ 18266 h 40"/>
              <a:gd name="T34" fmla="*/ 104818 w 79"/>
              <a:gd name="T35" fmla="*/ 13700 h 40"/>
              <a:gd name="T36" fmla="*/ 94028 w 79"/>
              <a:gd name="T37" fmla="*/ 7611 h 40"/>
              <a:gd name="T38" fmla="*/ 84779 w 79"/>
              <a:gd name="T39" fmla="*/ 4567 h 40"/>
              <a:gd name="T40" fmla="*/ 73989 w 79"/>
              <a:gd name="T41" fmla="*/ 0 h 40"/>
              <a:gd name="T42" fmla="*/ 60116 w 79"/>
              <a:gd name="T43" fmla="*/ 0 h 40"/>
              <a:gd name="T44" fmla="*/ 60116 w 79"/>
              <a:gd name="T45" fmla="*/ 0 h 40"/>
              <a:gd name="T46" fmla="*/ 36995 w 79"/>
              <a:gd name="T47" fmla="*/ 18266 h 40"/>
              <a:gd name="T48" fmla="*/ 36995 w 79"/>
              <a:gd name="T49" fmla="*/ 45666 h 40"/>
              <a:gd name="T50" fmla="*/ 15414 w 79"/>
              <a:gd name="T51" fmla="*/ 45666 h 40"/>
              <a:gd name="T52" fmla="*/ 15414 w 79"/>
              <a:gd name="T53" fmla="*/ 45666 h 40"/>
              <a:gd name="T54" fmla="*/ 16956 w 79"/>
              <a:gd name="T55" fmla="*/ 36533 h 40"/>
              <a:gd name="T56" fmla="*/ 20039 w 79"/>
              <a:gd name="T57" fmla="*/ 30444 h 40"/>
              <a:gd name="T58" fmla="*/ 27746 w 79"/>
              <a:gd name="T59" fmla="*/ 22833 h 40"/>
              <a:gd name="T60" fmla="*/ 36995 w 79"/>
              <a:gd name="T61" fmla="*/ 18266 h 40"/>
              <a:gd name="T62" fmla="*/ 36995 w 79"/>
              <a:gd name="T63" fmla="*/ 18266 h 40"/>
              <a:gd name="T64" fmla="*/ 52409 w 79"/>
              <a:gd name="T65" fmla="*/ 45666 h 40"/>
              <a:gd name="T66" fmla="*/ 52409 w 79"/>
              <a:gd name="T67" fmla="*/ 15222 h 40"/>
              <a:gd name="T68" fmla="*/ 52409 w 79"/>
              <a:gd name="T69" fmla="*/ 15222 h 40"/>
              <a:gd name="T70" fmla="*/ 60116 w 79"/>
              <a:gd name="T71" fmla="*/ 15222 h 40"/>
              <a:gd name="T72" fmla="*/ 60116 w 79"/>
              <a:gd name="T73" fmla="*/ 15222 h 40"/>
              <a:gd name="T74" fmla="*/ 69365 w 79"/>
              <a:gd name="T75" fmla="*/ 15222 h 40"/>
              <a:gd name="T76" fmla="*/ 80155 w 79"/>
              <a:gd name="T77" fmla="*/ 16744 h 40"/>
              <a:gd name="T78" fmla="*/ 86321 w 79"/>
              <a:gd name="T79" fmla="*/ 21311 h 40"/>
              <a:gd name="T80" fmla="*/ 92487 w 79"/>
              <a:gd name="T81" fmla="*/ 22833 h 40"/>
              <a:gd name="T82" fmla="*/ 98652 w 79"/>
              <a:gd name="T83" fmla="*/ 28922 h 40"/>
              <a:gd name="T84" fmla="*/ 101735 w 79"/>
              <a:gd name="T85" fmla="*/ 33488 h 40"/>
              <a:gd name="T86" fmla="*/ 106360 w 79"/>
              <a:gd name="T87" fmla="*/ 39577 h 40"/>
              <a:gd name="T88" fmla="*/ 106360 w 79"/>
              <a:gd name="T89" fmla="*/ 45666 h 40"/>
              <a:gd name="T90" fmla="*/ 52409 w 79"/>
              <a:gd name="T91" fmla="*/ 45666 h 4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79" h="40">
                <a:moveTo>
                  <a:pt x="39" y="0"/>
                </a:moveTo>
                <a:lnTo>
                  <a:pt x="39" y="0"/>
                </a:lnTo>
                <a:lnTo>
                  <a:pt x="31" y="0"/>
                </a:lnTo>
                <a:lnTo>
                  <a:pt x="23" y="3"/>
                </a:lnTo>
                <a:lnTo>
                  <a:pt x="17" y="5"/>
                </a:lnTo>
                <a:lnTo>
                  <a:pt x="11" y="9"/>
                </a:lnTo>
                <a:lnTo>
                  <a:pt x="6" y="12"/>
                </a:lnTo>
                <a:lnTo>
                  <a:pt x="2" y="17"/>
                </a:lnTo>
                <a:lnTo>
                  <a:pt x="1" y="24"/>
                </a:lnTo>
                <a:lnTo>
                  <a:pt x="0" y="30"/>
                </a:lnTo>
                <a:lnTo>
                  <a:pt x="0" y="40"/>
                </a:lnTo>
                <a:lnTo>
                  <a:pt x="79" y="40"/>
                </a:lnTo>
                <a:lnTo>
                  <a:pt x="79" y="30"/>
                </a:lnTo>
                <a:lnTo>
                  <a:pt x="77" y="24"/>
                </a:lnTo>
                <a:lnTo>
                  <a:pt x="76" y="17"/>
                </a:lnTo>
                <a:lnTo>
                  <a:pt x="72" y="12"/>
                </a:lnTo>
                <a:lnTo>
                  <a:pt x="68" y="9"/>
                </a:lnTo>
                <a:lnTo>
                  <a:pt x="61" y="5"/>
                </a:lnTo>
                <a:lnTo>
                  <a:pt x="55" y="3"/>
                </a:lnTo>
                <a:lnTo>
                  <a:pt x="48" y="0"/>
                </a:lnTo>
                <a:lnTo>
                  <a:pt x="39" y="0"/>
                </a:lnTo>
                <a:close/>
                <a:moveTo>
                  <a:pt x="24" y="12"/>
                </a:moveTo>
                <a:lnTo>
                  <a:pt x="24" y="30"/>
                </a:lnTo>
                <a:lnTo>
                  <a:pt x="10" y="30"/>
                </a:lnTo>
                <a:lnTo>
                  <a:pt x="11" y="24"/>
                </a:lnTo>
                <a:lnTo>
                  <a:pt x="13" y="20"/>
                </a:lnTo>
                <a:lnTo>
                  <a:pt x="18" y="15"/>
                </a:lnTo>
                <a:lnTo>
                  <a:pt x="24" y="12"/>
                </a:lnTo>
                <a:close/>
                <a:moveTo>
                  <a:pt x="34" y="30"/>
                </a:moveTo>
                <a:lnTo>
                  <a:pt x="34" y="10"/>
                </a:lnTo>
                <a:lnTo>
                  <a:pt x="39" y="10"/>
                </a:lnTo>
                <a:lnTo>
                  <a:pt x="45" y="10"/>
                </a:lnTo>
                <a:lnTo>
                  <a:pt x="52" y="11"/>
                </a:lnTo>
                <a:lnTo>
                  <a:pt x="56" y="14"/>
                </a:lnTo>
                <a:lnTo>
                  <a:pt x="60" y="15"/>
                </a:lnTo>
                <a:lnTo>
                  <a:pt x="64" y="19"/>
                </a:lnTo>
                <a:lnTo>
                  <a:pt x="66" y="22"/>
                </a:lnTo>
                <a:lnTo>
                  <a:pt x="69" y="26"/>
                </a:lnTo>
                <a:lnTo>
                  <a:pt x="69" y="30"/>
                </a:lnTo>
                <a:lnTo>
                  <a:pt x="34" y="3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446" name="Freeform 1208">
            <a:extLst>
              <a:ext uri="{FF2B5EF4-FFF2-40B4-BE49-F238E27FC236}">
                <a16:creationId xmlns:a16="http://schemas.microsoft.com/office/drawing/2014/main" id="{489721B7-C3D8-4E1A-BEA8-43792B23BD61}"/>
              </a:ext>
            </a:extLst>
          </p:cNvPr>
          <p:cNvSpPr>
            <a:spLocks/>
          </p:cNvSpPr>
          <p:nvPr/>
        </p:nvSpPr>
        <p:spPr bwMode="auto">
          <a:xfrm>
            <a:off x="891118" y="2804585"/>
            <a:ext cx="19049" cy="19049"/>
          </a:xfrm>
          <a:custGeom>
            <a:avLst/>
            <a:gdLst>
              <a:gd name="T0" fmla="*/ 7027 w 10"/>
              <a:gd name="T1" fmla="*/ 0 h 10"/>
              <a:gd name="T2" fmla="*/ 7027 w 10"/>
              <a:gd name="T3" fmla="*/ 0 h 10"/>
              <a:gd name="T4" fmla="*/ 4216 w 10"/>
              <a:gd name="T5" fmla="*/ 0 h 10"/>
              <a:gd name="T6" fmla="*/ 1405 w 10"/>
              <a:gd name="T7" fmla="*/ 1405 h 10"/>
              <a:gd name="T8" fmla="*/ 0 w 10"/>
              <a:gd name="T9" fmla="*/ 2811 h 10"/>
              <a:gd name="T10" fmla="*/ 0 w 10"/>
              <a:gd name="T11" fmla="*/ 7027 h 10"/>
              <a:gd name="T12" fmla="*/ 0 w 10"/>
              <a:gd name="T13" fmla="*/ 7027 h 10"/>
              <a:gd name="T14" fmla="*/ 0 w 10"/>
              <a:gd name="T15" fmla="*/ 9837 h 10"/>
              <a:gd name="T16" fmla="*/ 1405 w 10"/>
              <a:gd name="T17" fmla="*/ 12648 h 10"/>
              <a:gd name="T18" fmla="*/ 4216 w 10"/>
              <a:gd name="T19" fmla="*/ 14053 h 10"/>
              <a:gd name="T20" fmla="*/ 7027 w 10"/>
              <a:gd name="T21" fmla="*/ 14053 h 10"/>
              <a:gd name="T22" fmla="*/ 7027 w 10"/>
              <a:gd name="T23" fmla="*/ 14053 h 10"/>
              <a:gd name="T24" fmla="*/ 11242 w 10"/>
              <a:gd name="T25" fmla="*/ 14053 h 10"/>
              <a:gd name="T26" fmla="*/ 12648 w 10"/>
              <a:gd name="T27" fmla="*/ 12648 h 10"/>
              <a:gd name="T28" fmla="*/ 14053 w 10"/>
              <a:gd name="T29" fmla="*/ 9837 h 10"/>
              <a:gd name="T30" fmla="*/ 14053 w 10"/>
              <a:gd name="T31" fmla="*/ 7027 h 10"/>
              <a:gd name="T32" fmla="*/ 14053 w 10"/>
              <a:gd name="T33" fmla="*/ 7027 h 10"/>
              <a:gd name="T34" fmla="*/ 14053 w 10"/>
              <a:gd name="T35" fmla="*/ 2811 h 10"/>
              <a:gd name="T36" fmla="*/ 12648 w 10"/>
              <a:gd name="T37" fmla="*/ 1405 h 10"/>
              <a:gd name="T38" fmla="*/ 11242 w 10"/>
              <a:gd name="T39" fmla="*/ 0 h 10"/>
              <a:gd name="T40" fmla="*/ 7027 w 10"/>
              <a:gd name="T41" fmla="*/ 0 h 10"/>
              <a:gd name="T42" fmla="*/ 7027 w 10"/>
              <a:gd name="T43" fmla="*/ 0 h 1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0" h="10">
                <a:moveTo>
                  <a:pt x="5" y="0"/>
                </a:moveTo>
                <a:lnTo>
                  <a:pt x="5" y="0"/>
                </a:lnTo>
                <a:lnTo>
                  <a:pt x="3" y="0"/>
                </a:lnTo>
                <a:lnTo>
                  <a:pt x="1" y="1"/>
                </a:lnTo>
                <a:lnTo>
                  <a:pt x="0" y="2"/>
                </a:lnTo>
                <a:lnTo>
                  <a:pt x="0" y="5"/>
                </a:lnTo>
                <a:lnTo>
                  <a:pt x="0" y="7"/>
                </a:lnTo>
                <a:lnTo>
                  <a:pt x="1" y="9"/>
                </a:lnTo>
                <a:lnTo>
                  <a:pt x="3" y="10"/>
                </a:lnTo>
                <a:lnTo>
                  <a:pt x="5" y="10"/>
                </a:lnTo>
                <a:lnTo>
                  <a:pt x="8" y="10"/>
                </a:lnTo>
                <a:lnTo>
                  <a:pt x="9" y="9"/>
                </a:lnTo>
                <a:lnTo>
                  <a:pt x="10" y="7"/>
                </a:lnTo>
                <a:lnTo>
                  <a:pt x="10" y="5"/>
                </a:lnTo>
                <a:lnTo>
                  <a:pt x="10" y="2"/>
                </a:lnTo>
                <a:lnTo>
                  <a:pt x="9" y="1"/>
                </a:lnTo>
                <a:lnTo>
                  <a:pt x="8" y="0"/>
                </a:lnTo>
                <a:lnTo>
                  <a:pt x="5"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447" name="Freeform 1209">
            <a:extLst>
              <a:ext uri="{FF2B5EF4-FFF2-40B4-BE49-F238E27FC236}">
                <a16:creationId xmlns:a16="http://schemas.microsoft.com/office/drawing/2014/main" id="{2A886119-2768-4E49-B738-203252268E2E}"/>
              </a:ext>
            </a:extLst>
          </p:cNvPr>
          <p:cNvSpPr>
            <a:spLocks noEditPoints="1"/>
          </p:cNvSpPr>
          <p:nvPr/>
        </p:nvSpPr>
        <p:spPr bwMode="auto">
          <a:xfrm>
            <a:off x="1291167" y="2631018"/>
            <a:ext cx="179917" cy="131233"/>
          </a:xfrm>
          <a:custGeom>
            <a:avLst/>
            <a:gdLst>
              <a:gd name="T0" fmla="*/ 67913 w 88"/>
              <a:gd name="T1" fmla="*/ 0 h 64"/>
              <a:gd name="T2" fmla="*/ 41674 w 88"/>
              <a:gd name="T3" fmla="*/ 6147 h 64"/>
              <a:gd name="T4" fmla="*/ 20065 w 88"/>
              <a:gd name="T5" fmla="*/ 21516 h 64"/>
              <a:gd name="T6" fmla="*/ 4630 w 88"/>
              <a:gd name="T7" fmla="*/ 41494 h 64"/>
              <a:gd name="T8" fmla="*/ 0 w 88"/>
              <a:gd name="T9" fmla="*/ 67620 h 64"/>
              <a:gd name="T10" fmla="*/ 33956 w 88"/>
              <a:gd name="T11" fmla="*/ 75305 h 64"/>
              <a:gd name="T12" fmla="*/ 38587 w 88"/>
              <a:gd name="T13" fmla="*/ 86062 h 64"/>
              <a:gd name="T14" fmla="*/ 57108 w 88"/>
              <a:gd name="T15" fmla="*/ 96820 h 64"/>
              <a:gd name="T16" fmla="*/ 67913 w 88"/>
              <a:gd name="T17" fmla="*/ 98357 h 64"/>
              <a:gd name="T18" fmla="*/ 89521 w 88"/>
              <a:gd name="T19" fmla="*/ 93747 h 64"/>
              <a:gd name="T20" fmla="*/ 101869 w 88"/>
              <a:gd name="T21" fmla="*/ 75305 h 64"/>
              <a:gd name="T22" fmla="*/ 135825 w 88"/>
              <a:gd name="T23" fmla="*/ 67620 h 64"/>
              <a:gd name="T24" fmla="*/ 134282 w 88"/>
              <a:gd name="T25" fmla="*/ 55326 h 64"/>
              <a:gd name="T26" fmla="*/ 125021 w 88"/>
              <a:gd name="T27" fmla="*/ 30737 h 64"/>
              <a:gd name="T28" fmla="*/ 106499 w 88"/>
              <a:gd name="T29" fmla="*/ 12295 h 64"/>
              <a:gd name="T30" fmla="*/ 81804 w 88"/>
              <a:gd name="T31" fmla="*/ 1537 h 64"/>
              <a:gd name="T32" fmla="*/ 67913 w 88"/>
              <a:gd name="T33" fmla="*/ 0 h 64"/>
              <a:gd name="T34" fmla="*/ 91064 w 88"/>
              <a:gd name="T35" fmla="*/ 61473 h 64"/>
              <a:gd name="T36" fmla="*/ 83347 w 88"/>
              <a:gd name="T37" fmla="*/ 75305 h 64"/>
              <a:gd name="T38" fmla="*/ 67913 w 88"/>
              <a:gd name="T39" fmla="*/ 82989 h 64"/>
              <a:gd name="T40" fmla="*/ 58652 w 88"/>
              <a:gd name="T41" fmla="*/ 81452 h 64"/>
              <a:gd name="T42" fmla="*/ 46304 w 88"/>
              <a:gd name="T43" fmla="*/ 70694 h 64"/>
              <a:gd name="T44" fmla="*/ 44761 w 88"/>
              <a:gd name="T45" fmla="*/ 58399 h 64"/>
              <a:gd name="T46" fmla="*/ 52478 w 88"/>
              <a:gd name="T47" fmla="*/ 55326 h 64"/>
              <a:gd name="T48" fmla="*/ 67913 w 88"/>
              <a:gd name="T49" fmla="*/ 43031 h 64"/>
              <a:gd name="T50" fmla="*/ 77173 w 88"/>
              <a:gd name="T51" fmla="*/ 50715 h 64"/>
              <a:gd name="T52" fmla="*/ 91064 w 88"/>
              <a:gd name="T53" fmla="*/ 58399 h 64"/>
              <a:gd name="T54" fmla="*/ 106499 w 88"/>
              <a:gd name="T55" fmla="*/ 61473 h 64"/>
              <a:gd name="T56" fmla="*/ 106499 w 88"/>
              <a:gd name="T57" fmla="*/ 53789 h 64"/>
              <a:gd name="T58" fmla="*/ 100325 w 88"/>
              <a:gd name="T59" fmla="*/ 46105 h 64"/>
              <a:gd name="T60" fmla="*/ 89521 w 88"/>
              <a:gd name="T61" fmla="*/ 41494 h 64"/>
              <a:gd name="T62" fmla="*/ 74086 w 88"/>
              <a:gd name="T63" fmla="*/ 26126 h 64"/>
              <a:gd name="T64" fmla="*/ 70999 w 88"/>
              <a:gd name="T65" fmla="*/ 24589 h 64"/>
              <a:gd name="T66" fmla="*/ 64826 w 88"/>
              <a:gd name="T67" fmla="*/ 24589 h 64"/>
              <a:gd name="T68" fmla="*/ 61739 w 88"/>
              <a:gd name="T69" fmla="*/ 26126 h 64"/>
              <a:gd name="T70" fmla="*/ 46304 w 88"/>
              <a:gd name="T71" fmla="*/ 41494 h 64"/>
              <a:gd name="T72" fmla="*/ 35500 w 88"/>
              <a:gd name="T73" fmla="*/ 46105 h 64"/>
              <a:gd name="T74" fmla="*/ 29326 w 88"/>
              <a:gd name="T75" fmla="*/ 53789 h 64"/>
              <a:gd name="T76" fmla="*/ 13891 w 88"/>
              <a:gd name="T77" fmla="*/ 61473 h 64"/>
              <a:gd name="T78" fmla="*/ 16978 w 88"/>
              <a:gd name="T79" fmla="*/ 50715 h 64"/>
              <a:gd name="T80" fmla="*/ 26239 w 88"/>
              <a:gd name="T81" fmla="*/ 33810 h 64"/>
              <a:gd name="T82" fmla="*/ 41674 w 88"/>
              <a:gd name="T83" fmla="*/ 23052 h 64"/>
              <a:gd name="T84" fmla="*/ 58652 w 88"/>
              <a:gd name="T85" fmla="*/ 15368 h 64"/>
              <a:gd name="T86" fmla="*/ 67913 w 88"/>
              <a:gd name="T87" fmla="*/ 15368 h 64"/>
              <a:gd name="T88" fmla="*/ 86434 w 88"/>
              <a:gd name="T89" fmla="*/ 18442 h 64"/>
              <a:gd name="T90" fmla="*/ 101869 w 88"/>
              <a:gd name="T91" fmla="*/ 29200 h 64"/>
              <a:gd name="T92" fmla="*/ 115760 w 88"/>
              <a:gd name="T93" fmla="*/ 43031 h 64"/>
              <a:gd name="T94" fmla="*/ 121934 w 88"/>
              <a:gd name="T95" fmla="*/ 61473 h 6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88" h="64">
                <a:moveTo>
                  <a:pt x="44" y="0"/>
                </a:moveTo>
                <a:lnTo>
                  <a:pt x="44" y="0"/>
                </a:lnTo>
                <a:lnTo>
                  <a:pt x="35" y="1"/>
                </a:lnTo>
                <a:lnTo>
                  <a:pt x="27" y="4"/>
                </a:lnTo>
                <a:lnTo>
                  <a:pt x="19" y="8"/>
                </a:lnTo>
                <a:lnTo>
                  <a:pt x="13" y="14"/>
                </a:lnTo>
                <a:lnTo>
                  <a:pt x="7" y="20"/>
                </a:lnTo>
                <a:lnTo>
                  <a:pt x="3" y="27"/>
                </a:lnTo>
                <a:lnTo>
                  <a:pt x="1" y="36"/>
                </a:lnTo>
                <a:lnTo>
                  <a:pt x="0" y="44"/>
                </a:lnTo>
                <a:lnTo>
                  <a:pt x="0" y="49"/>
                </a:lnTo>
                <a:lnTo>
                  <a:pt x="22" y="49"/>
                </a:lnTo>
                <a:lnTo>
                  <a:pt x="25" y="56"/>
                </a:lnTo>
                <a:lnTo>
                  <a:pt x="30" y="61"/>
                </a:lnTo>
                <a:lnTo>
                  <a:pt x="37" y="63"/>
                </a:lnTo>
                <a:lnTo>
                  <a:pt x="44" y="64"/>
                </a:lnTo>
                <a:lnTo>
                  <a:pt x="51" y="63"/>
                </a:lnTo>
                <a:lnTo>
                  <a:pt x="58" y="61"/>
                </a:lnTo>
                <a:lnTo>
                  <a:pt x="62" y="56"/>
                </a:lnTo>
                <a:lnTo>
                  <a:pt x="66" y="49"/>
                </a:lnTo>
                <a:lnTo>
                  <a:pt x="88" y="49"/>
                </a:lnTo>
                <a:lnTo>
                  <a:pt x="88" y="44"/>
                </a:lnTo>
                <a:lnTo>
                  <a:pt x="87" y="36"/>
                </a:lnTo>
                <a:lnTo>
                  <a:pt x="85" y="27"/>
                </a:lnTo>
                <a:lnTo>
                  <a:pt x="81" y="20"/>
                </a:lnTo>
                <a:lnTo>
                  <a:pt x="75" y="14"/>
                </a:lnTo>
                <a:lnTo>
                  <a:pt x="69" y="8"/>
                </a:lnTo>
                <a:lnTo>
                  <a:pt x="61" y="4"/>
                </a:lnTo>
                <a:lnTo>
                  <a:pt x="53" y="1"/>
                </a:lnTo>
                <a:lnTo>
                  <a:pt x="44" y="0"/>
                </a:lnTo>
                <a:close/>
                <a:moveTo>
                  <a:pt x="59" y="40"/>
                </a:moveTo>
                <a:lnTo>
                  <a:pt x="59" y="40"/>
                </a:lnTo>
                <a:lnTo>
                  <a:pt x="58" y="46"/>
                </a:lnTo>
                <a:lnTo>
                  <a:pt x="54" y="49"/>
                </a:lnTo>
                <a:lnTo>
                  <a:pt x="50" y="53"/>
                </a:lnTo>
                <a:lnTo>
                  <a:pt x="44" y="54"/>
                </a:lnTo>
                <a:lnTo>
                  <a:pt x="38" y="53"/>
                </a:lnTo>
                <a:lnTo>
                  <a:pt x="34" y="49"/>
                </a:lnTo>
                <a:lnTo>
                  <a:pt x="30" y="46"/>
                </a:lnTo>
                <a:lnTo>
                  <a:pt x="29" y="40"/>
                </a:lnTo>
                <a:lnTo>
                  <a:pt x="29" y="38"/>
                </a:lnTo>
                <a:lnTo>
                  <a:pt x="34" y="36"/>
                </a:lnTo>
                <a:lnTo>
                  <a:pt x="38" y="33"/>
                </a:lnTo>
                <a:lnTo>
                  <a:pt x="44" y="28"/>
                </a:lnTo>
                <a:lnTo>
                  <a:pt x="50" y="33"/>
                </a:lnTo>
                <a:lnTo>
                  <a:pt x="54" y="36"/>
                </a:lnTo>
                <a:lnTo>
                  <a:pt x="59" y="38"/>
                </a:lnTo>
                <a:lnTo>
                  <a:pt x="59" y="40"/>
                </a:lnTo>
                <a:close/>
                <a:moveTo>
                  <a:pt x="69" y="40"/>
                </a:moveTo>
                <a:lnTo>
                  <a:pt x="69" y="35"/>
                </a:lnTo>
                <a:lnTo>
                  <a:pt x="67" y="32"/>
                </a:lnTo>
                <a:lnTo>
                  <a:pt x="65" y="30"/>
                </a:lnTo>
                <a:lnTo>
                  <a:pt x="58" y="27"/>
                </a:lnTo>
                <a:lnTo>
                  <a:pt x="53" y="22"/>
                </a:lnTo>
                <a:lnTo>
                  <a:pt x="48" y="17"/>
                </a:lnTo>
                <a:lnTo>
                  <a:pt x="46" y="16"/>
                </a:lnTo>
                <a:lnTo>
                  <a:pt x="44" y="15"/>
                </a:lnTo>
                <a:lnTo>
                  <a:pt x="42" y="16"/>
                </a:lnTo>
                <a:lnTo>
                  <a:pt x="40" y="17"/>
                </a:lnTo>
                <a:lnTo>
                  <a:pt x="35" y="22"/>
                </a:lnTo>
                <a:lnTo>
                  <a:pt x="30" y="27"/>
                </a:lnTo>
                <a:lnTo>
                  <a:pt x="23" y="30"/>
                </a:lnTo>
                <a:lnTo>
                  <a:pt x="21" y="32"/>
                </a:lnTo>
                <a:lnTo>
                  <a:pt x="19" y="35"/>
                </a:lnTo>
                <a:lnTo>
                  <a:pt x="19" y="40"/>
                </a:lnTo>
                <a:lnTo>
                  <a:pt x="9" y="40"/>
                </a:lnTo>
                <a:lnTo>
                  <a:pt x="11" y="33"/>
                </a:lnTo>
                <a:lnTo>
                  <a:pt x="13" y="28"/>
                </a:lnTo>
                <a:lnTo>
                  <a:pt x="17" y="22"/>
                </a:lnTo>
                <a:lnTo>
                  <a:pt x="22" y="19"/>
                </a:lnTo>
                <a:lnTo>
                  <a:pt x="27" y="15"/>
                </a:lnTo>
                <a:lnTo>
                  <a:pt x="32" y="12"/>
                </a:lnTo>
                <a:lnTo>
                  <a:pt x="38" y="10"/>
                </a:lnTo>
                <a:lnTo>
                  <a:pt x="44" y="10"/>
                </a:lnTo>
                <a:lnTo>
                  <a:pt x="50" y="10"/>
                </a:lnTo>
                <a:lnTo>
                  <a:pt x="56" y="12"/>
                </a:lnTo>
                <a:lnTo>
                  <a:pt x="61" y="15"/>
                </a:lnTo>
                <a:lnTo>
                  <a:pt x="66" y="19"/>
                </a:lnTo>
                <a:lnTo>
                  <a:pt x="71" y="22"/>
                </a:lnTo>
                <a:lnTo>
                  <a:pt x="75" y="28"/>
                </a:lnTo>
                <a:lnTo>
                  <a:pt x="77" y="33"/>
                </a:lnTo>
                <a:lnTo>
                  <a:pt x="79" y="40"/>
                </a:lnTo>
                <a:lnTo>
                  <a:pt x="69" y="4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448" name="Freeform 1210">
            <a:extLst>
              <a:ext uri="{FF2B5EF4-FFF2-40B4-BE49-F238E27FC236}">
                <a16:creationId xmlns:a16="http://schemas.microsoft.com/office/drawing/2014/main" id="{42DB9529-712D-4CCE-B972-3F582E445308}"/>
              </a:ext>
            </a:extLst>
          </p:cNvPr>
          <p:cNvSpPr>
            <a:spLocks noEditPoints="1"/>
          </p:cNvSpPr>
          <p:nvPr/>
        </p:nvSpPr>
        <p:spPr bwMode="auto">
          <a:xfrm>
            <a:off x="1303867" y="2781301"/>
            <a:ext cx="162984" cy="74084"/>
          </a:xfrm>
          <a:custGeom>
            <a:avLst/>
            <a:gdLst>
              <a:gd name="T0" fmla="*/ 87427 w 78"/>
              <a:gd name="T1" fmla="*/ 0 h 37"/>
              <a:gd name="T2" fmla="*/ 84305 w 78"/>
              <a:gd name="T3" fmla="*/ 0 h 37"/>
              <a:gd name="T4" fmla="*/ 60887 w 78"/>
              <a:gd name="T5" fmla="*/ 16709 h 37"/>
              <a:gd name="T6" fmla="*/ 37469 w 78"/>
              <a:gd name="T7" fmla="*/ 0 h 37"/>
              <a:gd name="T8" fmla="*/ 34347 w 78"/>
              <a:gd name="T9" fmla="*/ 0 h 37"/>
              <a:gd name="T10" fmla="*/ 34347 w 78"/>
              <a:gd name="T11" fmla="*/ 0 h 37"/>
              <a:gd name="T12" fmla="*/ 18734 w 78"/>
              <a:gd name="T13" fmla="*/ 7595 h 37"/>
              <a:gd name="T14" fmla="*/ 9367 w 78"/>
              <a:gd name="T15" fmla="*/ 16709 h 37"/>
              <a:gd name="T16" fmla="*/ 4684 w 78"/>
              <a:gd name="T17" fmla="*/ 21266 h 37"/>
              <a:gd name="T18" fmla="*/ 1561 w 78"/>
              <a:gd name="T19" fmla="*/ 27342 h 37"/>
              <a:gd name="T20" fmla="*/ 0 w 78"/>
              <a:gd name="T21" fmla="*/ 33418 h 37"/>
              <a:gd name="T22" fmla="*/ 0 w 78"/>
              <a:gd name="T23" fmla="*/ 41013 h 37"/>
              <a:gd name="T24" fmla="*/ 0 w 78"/>
              <a:gd name="T25" fmla="*/ 56203 h 37"/>
              <a:gd name="T26" fmla="*/ 121774 w 78"/>
              <a:gd name="T27" fmla="*/ 56203 h 37"/>
              <a:gd name="T28" fmla="*/ 121774 w 78"/>
              <a:gd name="T29" fmla="*/ 41013 h 37"/>
              <a:gd name="T30" fmla="*/ 121774 w 78"/>
              <a:gd name="T31" fmla="*/ 41013 h 37"/>
              <a:gd name="T32" fmla="*/ 121774 w 78"/>
              <a:gd name="T33" fmla="*/ 33418 h 37"/>
              <a:gd name="T34" fmla="*/ 120213 w 78"/>
              <a:gd name="T35" fmla="*/ 27342 h 37"/>
              <a:gd name="T36" fmla="*/ 117090 w 78"/>
              <a:gd name="T37" fmla="*/ 21266 h 37"/>
              <a:gd name="T38" fmla="*/ 112407 w 78"/>
              <a:gd name="T39" fmla="*/ 16709 h 37"/>
              <a:gd name="T40" fmla="*/ 103040 w 78"/>
              <a:gd name="T41" fmla="*/ 7595 h 37"/>
              <a:gd name="T42" fmla="*/ 87427 w 78"/>
              <a:gd name="T43" fmla="*/ 0 h 37"/>
              <a:gd name="T44" fmla="*/ 87427 w 78"/>
              <a:gd name="T45" fmla="*/ 0 h 37"/>
              <a:gd name="T46" fmla="*/ 14051 w 78"/>
              <a:gd name="T47" fmla="*/ 41013 h 37"/>
              <a:gd name="T48" fmla="*/ 14051 w 78"/>
              <a:gd name="T49" fmla="*/ 41013 h 37"/>
              <a:gd name="T50" fmla="*/ 17173 w 78"/>
              <a:gd name="T51" fmla="*/ 33418 h 37"/>
              <a:gd name="T52" fmla="*/ 20296 w 78"/>
              <a:gd name="T53" fmla="*/ 25823 h 37"/>
              <a:gd name="T54" fmla="*/ 26540 w 78"/>
              <a:gd name="T55" fmla="*/ 19747 h 37"/>
              <a:gd name="T56" fmla="*/ 34347 w 78"/>
              <a:gd name="T57" fmla="*/ 16709 h 37"/>
              <a:gd name="T58" fmla="*/ 60887 w 78"/>
              <a:gd name="T59" fmla="*/ 34937 h 37"/>
              <a:gd name="T60" fmla="*/ 87427 w 78"/>
              <a:gd name="T61" fmla="*/ 16709 h 37"/>
              <a:gd name="T62" fmla="*/ 87427 w 78"/>
              <a:gd name="T63" fmla="*/ 16709 h 37"/>
              <a:gd name="T64" fmla="*/ 95234 w 78"/>
              <a:gd name="T65" fmla="*/ 19747 h 37"/>
              <a:gd name="T66" fmla="*/ 101478 w 78"/>
              <a:gd name="T67" fmla="*/ 25823 h 37"/>
              <a:gd name="T68" fmla="*/ 104601 w 78"/>
              <a:gd name="T69" fmla="*/ 33418 h 37"/>
              <a:gd name="T70" fmla="*/ 107723 w 78"/>
              <a:gd name="T71" fmla="*/ 41013 h 37"/>
              <a:gd name="T72" fmla="*/ 14051 w 78"/>
              <a:gd name="T73" fmla="*/ 41013 h 3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78" h="37">
                <a:moveTo>
                  <a:pt x="56" y="0"/>
                </a:moveTo>
                <a:lnTo>
                  <a:pt x="54" y="0"/>
                </a:lnTo>
                <a:lnTo>
                  <a:pt x="39" y="11"/>
                </a:lnTo>
                <a:lnTo>
                  <a:pt x="24" y="0"/>
                </a:lnTo>
                <a:lnTo>
                  <a:pt x="22" y="0"/>
                </a:lnTo>
                <a:lnTo>
                  <a:pt x="12" y="5"/>
                </a:lnTo>
                <a:lnTo>
                  <a:pt x="6" y="11"/>
                </a:lnTo>
                <a:lnTo>
                  <a:pt x="3" y="14"/>
                </a:lnTo>
                <a:lnTo>
                  <a:pt x="1" y="18"/>
                </a:lnTo>
                <a:lnTo>
                  <a:pt x="0" y="22"/>
                </a:lnTo>
                <a:lnTo>
                  <a:pt x="0" y="27"/>
                </a:lnTo>
                <a:lnTo>
                  <a:pt x="0" y="37"/>
                </a:lnTo>
                <a:lnTo>
                  <a:pt x="78" y="37"/>
                </a:lnTo>
                <a:lnTo>
                  <a:pt x="78" y="27"/>
                </a:lnTo>
                <a:lnTo>
                  <a:pt x="78" y="22"/>
                </a:lnTo>
                <a:lnTo>
                  <a:pt x="77" y="18"/>
                </a:lnTo>
                <a:lnTo>
                  <a:pt x="75" y="14"/>
                </a:lnTo>
                <a:lnTo>
                  <a:pt x="72" y="11"/>
                </a:lnTo>
                <a:lnTo>
                  <a:pt x="66" y="5"/>
                </a:lnTo>
                <a:lnTo>
                  <a:pt x="56" y="0"/>
                </a:lnTo>
                <a:close/>
                <a:moveTo>
                  <a:pt x="9" y="27"/>
                </a:moveTo>
                <a:lnTo>
                  <a:pt x="9" y="27"/>
                </a:lnTo>
                <a:lnTo>
                  <a:pt x="11" y="22"/>
                </a:lnTo>
                <a:lnTo>
                  <a:pt x="13" y="17"/>
                </a:lnTo>
                <a:lnTo>
                  <a:pt x="17" y="13"/>
                </a:lnTo>
                <a:lnTo>
                  <a:pt x="22" y="11"/>
                </a:lnTo>
                <a:lnTo>
                  <a:pt x="39" y="23"/>
                </a:lnTo>
                <a:lnTo>
                  <a:pt x="56" y="11"/>
                </a:lnTo>
                <a:lnTo>
                  <a:pt x="61" y="13"/>
                </a:lnTo>
                <a:lnTo>
                  <a:pt x="65" y="17"/>
                </a:lnTo>
                <a:lnTo>
                  <a:pt x="67" y="22"/>
                </a:lnTo>
                <a:lnTo>
                  <a:pt x="69" y="27"/>
                </a:lnTo>
                <a:lnTo>
                  <a:pt x="9" y="27"/>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449" name="Freeform 1211">
            <a:extLst>
              <a:ext uri="{FF2B5EF4-FFF2-40B4-BE49-F238E27FC236}">
                <a16:creationId xmlns:a16="http://schemas.microsoft.com/office/drawing/2014/main" id="{6E30E734-9B37-4BE8-993A-4C6E3FB91B1B}"/>
              </a:ext>
            </a:extLst>
          </p:cNvPr>
          <p:cNvSpPr>
            <a:spLocks noEditPoints="1"/>
          </p:cNvSpPr>
          <p:nvPr/>
        </p:nvSpPr>
        <p:spPr bwMode="auto">
          <a:xfrm>
            <a:off x="1771651" y="2631018"/>
            <a:ext cx="205316" cy="205316"/>
          </a:xfrm>
          <a:custGeom>
            <a:avLst/>
            <a:gdLst>
              <a:gd name="T0" fmla="*/ 31224 w 99"/>
              <a:gd name="T1" fmla="*/ 154560 h 99"/>
              <a:gd name="T2" fmla="*/ 31224 w 99"/>
              <a:gd name="T3" fmla="*/ 123336 h 99"/>
              <a:gd name="T4" fmla="*/ 15612 w 99"/>
              <a:gd name="T5" fmla="*/ 123336 h 99"/>
              <a:gd name="T6" fmla="*/ 15612 w 99"/>
              <a:gd name="T7" fmla="*/ 123336 h 99"/>
              <a:gd name="T8" fmla="*/ 10928 w 99"/>
              <a:gd name="T9" fmla="*/ 121775 h 99"/>
              <a:gd name="T10" fmla="*/ 4684 w 99"/>
              <a:gd name="T11" fmla="*/ 120213 h 99"/>
              <a:gd name="T12" fmla="*/ 3122 w 99"/>
              <a:gd name="T13" fmla="*/ 113968 h 99"/>
              <a:gd name="T14" fmla="*/ 0 w 99"/>
              <a:gd name="T15" fmla="*/ 107724 h 99"/>
              <a:gd name="T16" fmla="*/ 0 w 99"/>
              <a:gd name="T17" fmla="*/ 15612 h 99"/>
              <a:gd name="T18" fmla="*/ 0 w 99"/>
              <a:gd name="T19" fmla="*/ 15612 h 99"/>
              <a:gd name="T20" fmla="*/ 3122 w 99"/>
              <a:gd name="T21" fmla="*/ 9367 h 99"/>
              <a:gd name="T22" fmla="*/ 4684 w 99"/>
              <a:gd name="T23" fmla="*/ 4684 h 99"/>
              <a:gd name="T24" fmla="*/ 10928 w 99"/>
              <a:gd name="T25" fmla="*/ 1561 h 99"/>
              <a:gd name="T26" fmla="*/ 15612 w 99"/>
              <a:gd name="T27" fmla="*/ 0 h 99"/>
              <a:gd name="T28" fmla="*/ 138948 w 99"/>
              <a:gd name="T29" fmla="*/ 0 h 99"/>
              <a:gd name="T30" fmla="*/ 138948 w 99"/>
              <a:gd name="T31" fmla="*/ 0 h 99"/>
              <a:gd name="T32" fmla="*/ 145193 w 99"/>
              <a:gd name="T33" fmla="*/ 1561 h 99"/>
              <a:gd name="T34" fmla="*/ 151438 w 99"/>
              <a:gd name="T35" fmla="*/ 4684 h 99"/>
              <a:gd name="T36" fmla="*/ 152999 w 99"/>
              <a:gd name="T37" fmla="*/ 9367 h 99"/>
              <a:gd name="T38" fmla="*/ 154560 w 99"/>
              <a:gd name="T39" fmla="*/ 15612 h 99"/>
              <a:gd name="T40" fmla="*/ 154560 w 99"/>
              <a:gd name="T41" fmla="*/ 107724 h 99"/>
              <a:gd name="T42" fmla="*/ 154560 w 99"/>
              <a:gd name="T43" fmla="*/ 107724 h 99"/>
              <a:gd name="T44" fmla="*/ 152999 w 99"/>
              <a:gd name="T45" fmla="*/ 113968 h 99"/>
              <a:gd name="T46" fmla="*/ 151438 w 99"/>
              <a:gd name="T47" fmla="*/ 120213 h 99"/>
              <a:gd name="T48" fmla="*/ 145193 w 99"/>
              <a:gd name="T49" fmla="*/ 121775 h 99"/>
              <a:gd name="T50" fmla="*/ 138948 w 99"/>
              <a:gd name="T51" fmla="*/ 123336 h 99"/>
              <a:gd name="T52" fmla="*/ 71816 w 99"/>
              <a:gd name="T53" fmla="*/ 123336 h 99"/>
              <a:gd name="T54" fmla="*/ 31224 w 99"/>
              <a:gd name="T55" fmla="*/ 154560 h 99"/>
              <a:gd name="T56" fmla="*/ 15612 w 99"/>
              <a:gd name="T57" fmla="*/ 15612 h 99"/>
              <a:gd name="T58" fmla="*/ 15612 w 99"/>
              <a:gd name="T59" fmla="*/ 107724 h 99"/>
              <a:gd name="T60" fmla="*/ 46836 w 99"/>
              <a:gd name="T61" fmla="*/ 107724 h 99"/>
              <a:gd name="T62" fmla="*/ 46836 w 99"/>
              <a:gd name="T63" fmla="*/ 123336 h 99"/>
              <a:gd name="T64" fmla="*/ 68693 w 99"/>
              <a:gd name="T65" fmla="*/ 107724 h 99"/>
              <a:gd name="T66" fmla="*/ 138948 w 99"/>
              <a:gd name="T67" fmla="*/ 107724 h 99"/>
              <a:gd name="T68" fmla="*/ 138948 w 99"/>
              <a:gd name="T69" fmla="*/ 15612 h 99"/>
              <a:gd name="T70" fmla="*/ 15612 w 99"/>
              <a:gd name="T71" fmla="*/ 15612 h 9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99" h="99">
                <a:moveTo>
                  <a:pt x="20" y="99"/>
                </a:moveTo>
                <a:lnTo>
                  <a:pt x="20" y="79"/>
                </a:lnTo>
                <a:lnTo>
                  <a:pt x="10" y="79"/>
                </a:lnTo>
                <a:lnTo>
                  <a:pt x="7" y="78"/>
                </a:lnTo>
                <a:lnTo>
                  <a:pt x="3" y="77"/>
                </a:lnTo>
                <a:lnTo>
                  <a:pt x="2" y="73"/>
                </a:lnTo>
                <a:lnTo>
                  <a:pt x="0" y="69"/>
                </a:lnTo>
                <a:lnTo>
                  <a:pt x="0" y="10"/>
                </a:lnTo>
                <a:lnTo>
                  <a:pt x="2" y="6"/>
                </a:lnTo>
                <a:lnTo>
                  <a:pt x="3" y="3"/>
                </a:lnTo>
                <a:lnTo>
                  <a:pt x="7" y="1"/>
                </a:lnTo>
                <a:lnTo>
                  <a:pt x="10" y="0"/>
                </a:lnTo>
                <a:lnTo>
                  <a:pt x="89" y="0"/>
                </a:lnTo>
                <a:lnTo>
                  <a:pt x="93" y="1"/>
                </a:lnTo>
                <a:lnTo>
                  <a:pt x="97" y="3"/>
                </a:lnTo>
                <a:lnTo>
                  <a:pt x="98" y="6"/>
                </a:lnTo>
                <a:lnTo>
                  <a:pt x="99" y="10"/>
                </a:lnTo>
                <a:lnTo>
                  <a:pt x="99" y="69"/>
                </a:lnTo>
                <a:lnTo>
                  <a:pt x="98" y="73"/>
                </a:lnTo>
                <a:lnTo>
                  <a:pt x="97" y="77"/>
                </a:lnTo>
                <a:lnTo>
                  <a:pt x="93" y="78"/>
                </a:lnTo>
                <a:lnTo>
                  <a:pt x="89" y="79"/>
                </a:lnTo>
                <a:lnTo>
                  <a:pt x="46" y="79"/>
                </a:lnTo>
                <a:lnTo>
                  <a:pt x="20" y="99"/>
                </a:lnTo>
                <a:close/>
                <a:moveTo>
                  <a:pt x="10" y="10"/>
                </a:moveTo>
                <a:lnTo>
                  <a:pt x="10" y="69"/>
                </a:lnTo>
                <a:lnTo>
                  <a:pt x="30" y="69"/>
                </a:lnTo>
                <a:lnTo>
                  <a:pt x="30" y="79"/>
                </a:lnTo>
                <a:lnTo>
                  <a:pt x="44" y="69"/>
                </a:lnTo>
                <a:lnTo>
                  <a:pt x="89" y="69"/>
                </a:lnTo>
                <a:lnTo>
                  <a:pt x="89" y="10"/>
                </a:lnTo>
                <a:lnTo>
                  <a:pt x="10" y="1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450" name="Freeform 1212">
            <a:extLst>
              <a:ext uri="{FF2B5EF4-FFF2-40B4-BE49-F238E27FC236}">
                <a16:creationId xmlns:a16="http://schemas.microsoft.com/office/drawing/2014/main" id="{2C81FC1C-0517-4CC9-924E-B4FE73C30328}"/>
              </a:ext>
            </a:extLst>
          </p:cNvPr>
          <p:cNvSpPr>
            <a:spLocks noEditPoints="1"/>
          </p:cNvSpPr>
          <p:nvPr/>
        </p:nvSpPr>
        <p:spPr bwMode="auto">
          <a:xfrm>
            <a:off x="2264834" y="2631018"/>
            <a:ext cx="207433" cy="205316"/>
          </a:xfrm>
          <a:custGeom>
            <a:avLst/>
            <a:gdLst>
              <a:gd name="T0" fmla="*/ 31224 w 99"/>
              <a:gd name="T1" fmla="*/ 154560 h 99"/>
              <a:gd name="T2" fmla="*/ 31224 w 99"/>
              <a:gd name="T3" fmla="*/ 123336 h 99"/>
              <a:gd name="T4" fmla="*/ 15612 w 99"/>
              <a:gd name="T5" fmla="*/ 123336 h 99"/>
              <a:gd name="T6" fmla="*/ 15612 w 99"/>
              <a:gd name="T7" fmla="*/ 123336 h 99"/>
              <a:gd name="T8" fmla="*/ 9367 w 99"/>
              <a:gd name="T9" fmla="*/ 121775 h 99"/>
              <a:gd name="T10" fmla="*/ 4684 w 99"/>
              <a:gd name="T11" fmla="*/ 120213 h 99"/>
              <a:gd name="T12" fmla="*/ 1561 w 99"/>
              <a:gd name="T13" fmla="*/ 113968 h 99"/>
              <a:gd name="T14" fmla="*/ 0 w 99"/>
              <a:gd name="T15" fmla="*/ 107724 h 99"/>
              <a:gd name="T16" fmla="*/ 0 w 99"/>
              <a:gd name="T17" fmla="*/ 15612 h 99"/>
              <a:gd name="T18" fmla="*/ 0 w 99"/>
              <a:gd name="T19" fmla="*/ 15612 h 99"/>
              <a:gd name="T20" fmla="*/ 1561 w 99"/>
              <a:gd name="T21" fmla="*/ 9367 h 99"/>
              <a:gd name="T22" fmla="*/ 4684 w 99"/>
              <a:gd name="T23" fmla="*/ 4684 h 99"/>
              <a:gd name="T24" fmla="*/ 9367 w 99"/>
              <a:gd name="T25" fmla="*/ 1561 h 99"/>
              <a:gd name="T26" fmla="*/ 15612 w 99"/>
              <a:gd name="T27" fmla="*/ 0 h 99"/>
              <a:gd name="T28" fmla="*/ 138948 w 99"/>
              <a:gd name="T29" fmla="*/ 0 h 99"/>
              <a:gd name="T30" fmla="*/ 138948 w 99"/>
              <a:gd name="T31" fmla="*/ 0 h 99"/>
              <a:gd name="T32" fmla="*/ 145193 w 99"/>
              <a:gd name="T33" fmla="*/ 1561 h 99"/>
              <a:gd name="T34" fmla="*/ 149876 w 99"/>
              <a:gd name="T35" fmla="*/ 4684 h 99"/>
              <a:gd name="T36" fmla="*/ 152999 w 99"/>
              <a:gd name="T37" fmla="*/ 9367 h 99"/>
              <a:gd name="T38" fmla="*/ 154560 w 99"/>
              <a:gd name="T39" fmla="*/ 15612 h 99"/>
              <a:gd name="T40" fmla="*/ 154560 w 99"/>
              <a:gd name="T41" fmla="*/ 107724 h 99"/>
              <a:gd name="T42" fmla="*/ 154560 w 99"/>
              <a:gd name="T43" fmla="*/ 107724 h 99"/>
              <a:gd name="T44" fmla="*/ 152999 w 99"/>
              <a:gd name="T45" fmla="*/ 113968 h 99"/>
              <a:gd name="T46" fmla="*/ 149876 w 99"/>
              <a:gd name="T47" fmla="*/ 120213 h 99"/>
              <a:gd name="T48" fmla="*/ 145193 w 99"/>
              <a:gd name="T49" fmla="*/ 121775 h 99"/>
              <a:gd name="T50" fmla="*/ 138948 w 99"/>
              <a:gd name="T51" fmla="*/ 123336 h 99"/>
              <a:gd name="T52" fmla="*/ 71816 w 99"/>
              <a:gd name="T53" fmla="*/ 123336 h 99"/>
              <a:gd name="T54" fmla="*/ 31224 w 99"/>
              <a:gd name="T55" fmla="*/ 154560 h 99"/>
              <a:gd name="T56" fmla="*/ 15612 w 99"/>
              <a:gd name="T57" fmla="*/ 15612 h 99"/>
              <a:gd name="T58" fmla="*/ 15612 w 99"/>
              <a:gd name="T59" fmla="*/ 107724 h 99"/>
              <a:gd name="T60" fmla="*/ 46836 w 99"/>
              <a:gd name="T61" fmla="*/ 107724 h 99"/>
              <a:gd name="T62" fmla="*/ 46836 w 99"/>
              <a:gd name="T63" fmla="*/ 123336 h 99"/>
              <a:gd name="T64" fmla="*/ 67132 w 99"/>
              <a:gd name="T65" fmla="*/ 107724 h 99"/>
              <a:gd name="T66" fmla="*/ 138948 w 99"/>
              <a:gd name="T67" fmla="*/ 107724 h 99"/>
              <a:gd name="T68" fmla="*/ 138948 w 99"/>
              <a:gd name="T69" fmla="*/ 15612 h 99"/>
              <a:gd name="T70" fmla="*/ 15612 w 99"/>
              <a:gd name="T71" fmla="*/ 15612 h 9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99" h="99">
                <a:moveTo>
                  <a:pt x="20" y="99"/>
                </a:moveTo>
                <a:lnTo>
                  <a:pt x="20" y="79"/>
                </a:lnTo>
                <a:lnTo>
                  <a:pt x="10" y="79"/>
                </a:lnTo>
                <a:lnTo>
                  <a:pt x="6" y="78"/>
                </a:lnTo>
                <a:lnTo>
                  <a:pt x="3" y="77"/>
                </a:lnTo>
                <a:lnTo>
                  <a:pt x="1" y="73"/>
                </a:lnTo>
                <a:lnTo>
                  <a:pt x="0" y="69"/>
                </a:lnTo>
                <a:lnTo>
                  <a:pt x="0" y="10"/>
                </a:lnTo>
                <a:lnTo>
                  <a:pt x="1" y="6"/>
                </a:lnTo>
                <a:lnTo>
                  <a:pt x="3" y="3"/>
                </a:lnTo>
                <a:lnTo>
                  <a:pt x="6" y="1"/>
                </a:lnTo>
                <a:lnTo>
                  <a:pt x="10" y="0"/>
                </a:lnTo>
                <a:lnTo>
                  <a:pt x="89" y="0"/>
                </a:lnTo>
                <a:lnTo>
                  <a:pt x="93" y="1"/>
                </a:lnTo>
                <a:lnTo>
                  <a:pt x="96" y="3"/>
                </a:lnTo>
                <a:lnTo>
                  <a:pt x="98" y="6"/>
                </a:lnTo>
                <a:lnTo>
                  <a:pt x="99" y="10"/>
                </a:lnTo>
                <a:lnTo>
                  <a:pt x="99" y="69"/>
                </a:lnTo>
                <a:lnTo>
                  <a:pt x="98" y="73"/>
                </a:lnTo>
                <a:lnTo>
                  <a:pt x="96" y="77"/>
                </a:lnTo>
                <a:lnTo>
                  <a:pt x="93" y="78"/>
                </a:lnTo>
                <a:lnTo>
                  <a:pt x="89" y="79"/>
                </a:lnTo>
                <a:lnTo>
                  <a:pt x="46" y="79"/>
                </a:lnTo>
                <a:lnTo>
                  <a:pt x="20" y="99"/>
                </a:lnTo>
                <a:close/>
                <a:moveTo>
                  <a:pt x="10" y="10"/>
                </a:moveTo>
                <a:lnTo>
                  <a:pt x="10" y="69"/>
                </a:lnTo>
                <a:lnTo>
                  <a:pt x="30" y="69"/>
                </a:lnTo>
                <a:lnTo>
                  <a:pt x="30" y="79"/>
                </a:lnTo>
                <a:lnTo>
                  <a:pt x="43" y="69"/>
                </a:lnTo>
                <a:lnTo>
                  <a:pt x="89" y="69"/>
                </a:lnTo>
                <a:lnTo>
                  <a:pt x="89" y="10"/>
                </a:lnTo>
                <a:lnTo>
                  <a:pt x="10" y="1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451" name="Freeform 1214">
            <a:extLst>
              <a:ext uri="{FF2B5EF4-FFF2-40B4-BE49-F238E27FC236}">
                <a16:creationId xmlns:a16="http://schemas.microsoft.com/office/drawing/2014/main" id="{7480BE72-8A53-453C-AE25-43682A329FE1}"/>
              </a:ext>
            </a:extLst>
          </p:cNvPr>
          <p:cNvSpPr>
            <a:spLocks/>
          </p:cNvSpPr>
          <p:nvPr/>
        </p:nvSpPr>
        <p:spPr bwMode="auto">
          <a:xfrm>
            <a:off x="2321984" y="2724151"/>
            <a:ext cx="93133" cy="31749"/>
          </a:xfrm>
          <a:custGeom>
            <a:avLst/>
            <a:gdLst>
              <a:gd name="T0" fmla="*/ 0 w 45"/>
              <a:gd name="T1" fmla="*/ 0 h 15"/>
              <a:gd name="T2" fmla="*/ 0 w 45"/>
              <a:gd name="T3" fmla="*/ 0 h 15"/>
              <a:gd name="T4" fmla="*/ 6245 w 45"/>
              <a:gd name="T5" fmla="*/ 10929 h 15"/>
              <a:gd name="T6" fmla="*/ 14051 w 45"/>
              <a:gd name="T7" fmla="*/ 18735 h 15"/>
              <a:gd name="T8" fmla="*/ 23419 w 45"/>
              <a:gd name="T9" fmla="*/ 21858 h 15"/>
              <a:gd name="T10" fmla="*/ 35909 w 45"/>
              <a:gd name="T11" fmla="*/ 23419 h 15"/>
              <a:gd name="T12" fmla="*/ 35909 w 45"/>
              <a:gd name="T13" fmla="*/ 23419 h 15"/>
              <a:gd name="T14" fmla="*/ 46837 w 45"/>
              <a:gd name="T15" fmla="*/ 21858 h 15"/>
              <a:gd name="T16" fmla="*/ 56205 w 45"/>
              <a:gd name="T17" fmla="*/ 18735 h 15"/>
              <a:gd name="T18" fmla="*/ 64011 w 45"/>
              <a:gd name="T19" fmla="*/ 10929 h 15"/>
              <a:gd name="T20" fmla="*/ 70256 w 45"/>
              <a:gd name="T21" fmla="*/ 0 h 15"/>
              <a:gd name="T22" fmla="*/ 0 w 45"/>
              <a:gd name="T23" fmla="*/ 0 h 1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5" h="15">
                <a:moveTo>
                  <a:pt x="0" y="0"/>
                </a:moveTo>
                <a:lnTo>
                  <a:pt x="0" y="0"/>
                </a:lnTo>
                <a:lnTo>
                  <a:pt x="4" y="7"/>
                </a:lnTo>
                <a:lnTo>
                  <a:pt x="9" y="12"/>
                </a:lnTo>
                <a:lnTo>
                  <a:pt x="15" y="14"/>
                </a:lnTo>
                <a:lnTo>
                  <a:pt x="23" y="15"/>
                </a:lnTo>
                <a:lnTo>
                  <a:pt x="30" y="14"/>
                </a:lnTo>
                <a:lnTo>
                  <a:pt x="36" y="12"/>
                </a:lnTo>
                <a:lnTo>
                  <a:pt x="41" y="7"/>
                </a:lnTo>
                <a:lnTo>
                  <a:pt x="45" y="0"/>
                </a:lnTo>
                <a:lnTo>
                  <a:pt x="0"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452" name="Freeform 1215">
            <a:extLst>
              <a:ext uri="{FF2B5EF4-FFF2-40B4-BE49-F238E27FC236}">
                <a16:creationId xmlns:a16="http://schemas.microsoft.com/office/drawing/2014/main" id="{8DF08C96-8536-4AD5-8655-60349D50B0FE}"/>
              </a:ext>
            </a:extLst>
          </p:cNvPr>
          <p:cNvSpPr>
            <a:spLocks/>
          </p:cNvSpPr>
          <p:nvPr/>
        </p:nvSpPr>
        <p:spPr bwMode="auto">
          <a:xfrm>
            <a:off x="2328334" y="2673351"/>
            <a:ext cx="23284" cy="25400"/>
          </a:xfrm>
          <a:custGeom>
            <a:avLst/>
            <a:gdLst>
              <a:gd name="T0" fmla="*/ 18734 w 12"/>
              <a:gd name="T1" fmla="*/ 9367 h 12"/>
              <a:gd name="T2" fmla="*/ 18734 w 12"/>
              <a:gd name="T3" fmla="*/ 9367 h 12"/>
              <a:gd name="T4" fmla="*/ 18734 w 12"/>
              <a:gd name="T5" fmla="*/ 12489 h 12"/>
              <a:gd name="T6" fmla="*/ 17173 w 12"/>
              <a:gd name="T7" fmla="*/ 17173 h 12"/>
              <a:gd name="T8" fmla="*/ 12489 w 12"/>
              <a:gd name="T9" fmla="*/ 18734 h 12"/>
              <a:gd name="T10" fmla="*/ 9367 w 12"/>
              <a:gd name="T11" fmla="*/ 18734 h 12"/>
              <a:gd name="T12" fmla="*/ 9367 w 12"/>
              <a:gd name="T13" fmla="*/ 18734 h 12"/>
              <a:gd name="T14" fmla="*/ 4684 w 12"/>
              <a:gd name="T15" fmla="*/ 18734 h 12"/>
              <a:gd name="T16" fmla="*/ 1561 w 12"/>
              <a:gd name="T17" fmla="*/ 17173 h 12"/>
              <a:gd name="T18" fmla="*/ 0 w 12"/>
              <a:gd name="T19" fmla="*/ 12489 h 12"/>
              <a:gd name="T20" fmla="*/ 0 w 12"/>
              <a:gd name="T21" fmla="*/ 9367 h 12"/>
              <a:gd name="T22" fmla="*/ 0 w 12"/>
              <a:gd name="T23" fmla="*/ 9367 h 12"/>
              <a:gd name="T24" fmla="*/ 0 w 12"/>
              <a:gd name="T25" fmla="*/ 6245 h 12"/>
              <a:gd name="T26" fmla="*/ 1561 w 12"/>
              <a:gd name="T27" fmla="*/ 1561 h 12"/>
              <a:gd name="T28" fmla="*/ 4684 w 12"/>
              <a:gd name="T29" fmla="*/ 0 h 12"/>
              <a:gd name="T30" fmla="*/ 9367 w 12"/>
              <a:gd name="T31" fmla="*/ 0 h 12"/>
              <a:gd name="T32" fmla="*/ 9367 w 12"/>
              <a:gd name="T33" fmla="*/ 0 h 12"/>
              <a:gd name="T34" fmla="*/ 12489 w 12"/>
              <a:gd name="T35" fmla="*/ 0 h 12"/>
              <a:gd name="T36" fmla="*/ 17173 w 12"/>
              <a:gd name="T37" fmla="*/ 1561 h 12"/>
              <a:gd name="T38" fmla="*/ 18734 w 12"/>
              <a:gd name="T39" fmla="*/ 6245 h 12"/>
              <a:gd name="T40" fmla="*/ 18734 w 12"/>
              <a:gd name="T41" fmla="*/ 9367 h 12"/>
              <a:gd name="T42" fmla="*/ 18734 w 12"/>
              <a:gd name="T43" fmla="*/ 9367 h 1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2" h="12">
                <a:moveTo>
                  <a:pt x="12" y="6"/>
                </a:moveTo>
                <a:lnTo>
                  <a:pt x="12" y="6"/>
                </a:lnTo>
                <a:lnTo>
                  <a:pt x="12" y="8"/>
                </a:lnTo>
                <a:lnTo>
                  <a:pt x="11" y="11"/>
                </a:lnTo>
                <a:lnTo>
                  <a:pt x="8" y="12"/>
                </a:lnTo>
                <a:lnTo>
                  <a:pt x="6" y="12"/>
                </a:lnTo>
                <a:lnTo>
                  <a:pt x="3" y="12"/>
                </a:lnTo>
                <a:lnTo>
                  <a:pt x="1" y="11"/>
                </a:lnTo>
                <a:lnTo>
                  <a:pt x="0" y="8"/>
                </a:lnTo>
                <a:lnTo>
                  <a:pt x="0" y="6"/>
                </a:lnTo>
                <a:lnTo>
                  <a:pt x="0" y="4"/>
                </a:lnTo>
                <a:lnTo>
                  <a:pt x="1" y="1"/>
                </a:lnTo>
                <a:lnTo>
                  <a:pt x="3" y="0"/>
                </a:lnTo>
                <a:lnTo>
                  <a:pt x="6" y="0"/>
                </a:lnTo>
                <a:lnTo>
                  <a:pt x="8" y="0"/>
                </a:lnTo>
                <a:lnTo>
                  <a:pt x="11" y="1"/>
                </a:lnTo>
                <a:lnTo>
                  <a:pt x="12" y="4"/>
                </a:lnTo>
                <a:lnTo>
                  <a:pt x="12" y="6"/>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453" name="Freeform 1216">
            <a:extLst>
              <a:ext uri="{FF2B5EF4-FFF2-40B4-BE49-F238E27FC236}">
                <a16:creationId xmlns:a16="http://schemas.microsoft.com/office/drawing/2014/main" id="{89D8295A-7AB5-4EC1-9C3A-D7BEFF69EE45}"/>
              </a:ext>
            </a:extLst>
          </p:cNvPr>
          <p:cNvSpPr>
            <a:spLocks/>
          </p:cNvSpPr>
          <p:nvPr/>
        </p:nvSpPr>
        <p:spPr bwMode="auto">
          <a:xfrm>
            <a:off x="2383367" y="2673351"/>
            <a:ext cx="31751" cy="25400"/>
          </a:xfrm>
          <a:custGeom>
            <a:avLst/>
            <a:gdLst>
              <a:gd name="T0" fmla="*/ 23419 w 13"/>
              <a:gd name="T1" fmla="*/ 9367 h 12"/>
              <a:gd name="T2" fmla="*/ 23419 w 13"/>
              <a:gd name="T3" fmla="*/ 9367 h 12"/>
              <a:gd name="T4" fmla="*/ 23419 w 13"/>
              <a:gd name="T5" fmla="*/ 12489 h 12"/>
              <a:gd name="T6" fmla="*/ 19816 w 13"/>
              <a:gd name="T7" fmla="*/ 17173 h 12"/>
              <a:gd name="T8" fmla="*/ 16213 w 13"/>
              <a:gd name="T9" fmla="*/ 18734 h 12"/>
              <a:gd name="T10" fmla="*/ 10809 w 13"/>
              <a:gd name="T11" fmla="*/ 18734 h 12"/>
              <a:gd name="T12" fmla="*/ 10809 w 13"/>
              <a:gd name="T13" fmla="*/ 18734 h 12"/>
              <a:gd name="T14" fmla="*/ 7206 w 13"/>
              <a:gd name="T15" fmla="*/ 18734 h 12"/>
              <a:gd name="T16" fmla="*/ 1801 w 13"/>
              <a:gd name="T17" fmla="*/ 17173 h 12"/>
              <a:gd name="T18" fmla="*/ 0 w 13"/>
              <a:gd name="T19" fmla="*/ 12489 h 12"/>
              <a:gd name="T20" fmla="*/ 0 w 13"/>
              <a:gd name="T21" fmla="*/ 9367 h 12"/>
              <a:gd name="T22" fmla="*/ 0 w 13"/>
              <a:gd name="T23" fmla="*/ 9367 h 12"/>
              <a:gd name="T24" fmla="*/ 0 w 13"/>
              <a:gd name="T25" fmla="*/ 6245 h 12"/>
              <a:gd name="T26" fmla="*/ 1801 w 13"/>
              <a:gd name="T27" fmla="*/ 1561 h 12"/>
              <a:gd name="T28" fmla="*/ 7206 w 13"/>
              <a:gd name="T29" fmla="*/ 0 h 12"/>
              <a:gd name="T30" fmla="*/ 10809 w 13"/>
              <a:gd name="T31" fmla="*/ 0 h 12"/>
              <a:gd name="T32" fmla="*/ 10809 w 13"/>
              <a:gd name="T33" fmla="*/ 0 h 12"/>
              <a:gd name="T34" fmla="*/ 16213 w 13"/>
              <a:gd name="T35" fmla="*/ 0 h 12"/>
              <a:gd name="T36" fmla="*/ 19816 w 13"/>
              <a:gd name="T37" fmla="*/ 1561 h 12"/>
              <a:gd name="T38" fmla="*/ 23419 w 13"/>
              <a:gd name="T39" fmla="*/ 6245 h 12"/>
              <a:gd name="T40" fmla="*/ 23419 w 13"/>
              <a:gd name="T41" fmla="*/ 9367 h 12"/>
              <a:gd name="T42" fmla="*/ 23419 w 13"/>
              <a:gd name="T43" fmla="*/ 9367 h 1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3" h="12">
                <a:moveTo>
                  <a:pt x="13" y="6"/>
                </a:moveTo>
                <a:lnTo>
                  <a:pt x="13" y="6"/>
                </a:lnTo>
                <a:lnTo>
                  <a:pt x="13" y="8"/>
                </a:lnTo>
                <a:lnTo>
                  <a:pt x="11" y="11"/>
                </a:lnTo>
                <a:lnTo>
                  <a:pt x="9" y="12"/>
                </a:lnTo>
                <a:lnTo>
                  <a:pt x="6" y="12"/>
                </a:lnTo>
                <a:lnTo>
                  <a:pt x="4" y="12"/>
                </a:lnTo>
                <a:lnTo>
                  <a:pt x="1" y="11"/>
                </a:lnTo>
                <a:lnTo>
                  <a:pt x="0" y="8"/>
                </a:lnTo>
                <a:lnTo>
                  <a:pt x="0" y="6"/>
                </a:lnTo>
                <a:lnTo>
                  <a:pt x="0" y="4"/>
                </a:lnTo>
                <a:lnTo>
                  <a:pt x="1" y="1"/>
                </a:lnTo>
                <a:lnTo>
                  <a:pt x="4" y="0"/>
                </a:lnTo>
                <a:lnTo>
                  <a:pt x="6" y="0"/>
                </a:lnTo>
                <a:lnTo>
                  <a:pt x="9" y="0"/>
                </a:lnTo>
                <a:lnTo>
                  <a:pt x="11" y="1"/>
                </a:lnTo>
                <a:lnTo>
                  <a:pt x="13" y="4"/>
                </a:lnTo>
                <a:lnTo>
                  <a:pt x="13" y="6"/>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454" name="Freeform 1217">
            <a:extLst>
              <a:ext uri="{FF2B5EF4-FFF2-40B4-BE49-F238E27FC236}">
                <a16:creationId xmlns:a16="http://schemas.microsoft.com/office/drawing/2014/main" id="{99088F3A-720C-4F1F-A79C-F948E475E251}"/>
              </a:ext>
            </a:extLst>
          </p:cNvPr>
          <p:cNvSpPr>
            <a:spLocks noEditPoints="1"/>
          </p:cNvSpPr>
          <p:nvPr/>
        </p:nvSpPr>
        <p:spPr bwMode="auto">
          <a:xfrm>
            <a:off x="2738967" y="2679701"/>
            <a:ext cx="175684" cy="175684"/>
          </a:xfrm>
          <a:custGeom>
            <a:avLst/>
            <a:gdLst>
              <a:gd name="T0" fmla="*/ 23418 w 84"/>
              <a:gd name="T1" fmla="*/ 131141 h 84"/>
              <a:gd name="T2" fmla="*/ 23418 w 84"/>
              <a:gd name="T3" fmla="*/ 99917 h 84"/>
              <a:gd name="T4" fmla="*/ 15612 w 84"/>
              <a:gd name="T5" fmla="*/ 99917 h 84"/>
              <a:gd name="T6" fmla="*/ 15612 w 84"/>
              <a:gd name="T7" fmla="*/ 99917 h 84"/>
              <a:gd name="T8" fmla="*/ 9367 w 84"/>
              <a:gd name="T9" fmla="*/ 98356 h 84"/>
              <a:gd name="T10" fmla="*/ 4684 w 84"/>
              <a:gd name="T11" fmla="*/ 95233 h 84"/>
              <a:gd name="T12" fmla="*/ 1561 w 84"/>
              <a:gd name="T13" fmla="*/ 90550 h 84"/>
              <a:gd name="T14" fmla="*/ 0 w 84"/>
              <a:gd name="T15" fmla="*/ 84305 h 84"/>
              <a:gd name="T16" fmla="*/ 0 w 84"/>
              <a:gd name="T17" fmla="*/ 15612 h 84"/>
              <a:gd name="T18" fmla="*/ 0 w 84"/>
              <a:gd name="T19" fmla="*/ 15612 h 84"/>
              <a:gd name="T20" fmla="*/ 1561 w 84"/>
              <a:gd name="T21" fmla="*/ 9367 h 84"/>
              <a:gd name="T22" fmla="*/ 4684 w 84"/>
              <a:gd name="T23" fmla="*/ 3122 h 84"/>
              <a:gd name="T24" fmla="*/ 9367 w 84"/>
              <a:gd name="T25" fmla="*/ 1561 h 84"/>
              <a:gd name="T26" fmla="*/ 15612 w 84"/>
              <a:gd name="T27" fmla="*/ 0 h 84"/>
              <a:gd name="T28" fmla="*/ 115529 w 84"/>
              <a:gd name="T29" fmla="*/ 0 h 84"/>
              <a:gd name="T30" fmla="*/ 115529 w 84"/>
              <a:gd name="T31" fmla="*/ 0 h 84"/>
              <a:gd name="T32" fmla="*/ 121774 w 84"/>
              <a:gd name="T33" fmla="*/ 1561 h 84"/>
              <a:gd name="T34" fmla="*/ 128019 w 84"/>
              <a:gd name="T35" fmla="*/ 3122 h 84"/>
              <a:gd name="T36" fmla="*/ 129580 w 84"/>
              <a:gd name="T37" fmla="*/ 9367 h 84"/>
              <a:gd name="T38" fmla="*/ 131141 w 84"/>
              <a:gd name="T39" fmla="*/ 15612 h 84"/>
              <a:gd name="T40" fmla="*/ 131141 w 84"/>
              <a:gd name="T41" fmla="*/ 84305 h 84"/>
              <a:gd name="T42" fmla="*/ 131141 w 84"/>
              <a:gd name="T43" fmla="*/ 84305 h 84"/>
              <a:gd name="T44" fmla="*/ 129580 w 84"/>
              <a:gd name="T45" fmla="*/ 90550 h 84"/>
              <a:gd name="T46" fmla="*/ 128019 w 84"/>
              <a:gd name="T47" fmla="*/ 95233 h 84"/>
              <a:gd name="T48" fmla="*/ 121774 w 84"/>
              <a:gd name="T49" fmla="*/ 98356 h 84"/>
              <a:gd name="T50" fmla="*/ 115529 w 84"/>
              <a:gd name="T51" fmla="*/ 99917 h 84"/>
              <a:gd name="T52" fmla="*/ 64009 w 84"/>
              <a:gd name="T53" fmla="*/ 99917 h 84"/>
              <a:gd name="T54" fmla="*/ 23418 w 84"/>
              <a:gd name="T55" fmla="*/ 131141 h 84"/>
              <a:gd name="T56" fmla="*/ 15612 w 84"/>
              <a:gd name="T57" fmla="*/ 15612 h 84"/>
              <a:gd name="T58" fmla="*/ 15612 w 84"/>
              <a:gd name="T59" fmla="*/ 84305 h 84"/>
              <a:gd name="T60" fmla="*/ 39030 w 84"/>
              <a:gd name="T61" fmla="*/ 84305 h 84"/>
              <a:gd name="T62" fmla="*/ 39030 w 84"/>
              <a:gd name="T63" fmla="*/ 99917 h 84"/>
              <a:gd name="T64" fmla="*/ 59326 w 84"/>
              <a:gd name="T65" fmla="*/ 84305 h 84"/>
              <a:gd name="T66" fmla="*/ 115529 w 84"/>
              <a:gd name="T67" fmla="*/ 84305 h 84"/>
              <a:gd name="T68" fmla="*/ 115529 w 84"/>
              <a:gd name="T69" fmla="*/ 15612 h 84"/>
              <a:gd name="T70" fmla="*/ 15612 w 84"/>
              <a:gd name="T71" fmla="*/ 15612 h 8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4" h="84">
                <a:moveTo>
                  <a:pt x="15" y="84"/>
                </a:moveTo>
                <a:lnTo>
                  <a:pt x="15" y="64"/>
                </a:lnTo>
                <a:lnTo>
                  <a:pt x="10" y="64"/>
                </a:lnTo>
                <a:lnTo>
                  <a:pt x="6" y="63"/>
                </a:lnTo>
                <a:lnTo>
                  <a:pt x="3" y="61"/>
                </a:lnTo>
                <a:lnTo>
                  <a:pt x="1" y="58"/>
                </a:lnTo>
                <a:lnTo>
                  <a:pt x="0" y="54"/>
                </a:lnTo>
                <a:lnTo>
                  <a:pt x="0" y="10"/>
                </a:lnTo>
                <a:lnTo>
                  <a:pt x="1" y="6"/>
                </a:lnTo>
                <a:lnTo>
                  <a:pt x="3" y="2"/>
                </a:lnTo>
                <a:lnTo>
                  <a:pt x="6" y="1"/>
                </a:lnTo>
                <a:lnTo>
                  <a:pt x="10" y="0"/>
                </a:lnTo>
                <a:lnTo>
                  <a:pt x="74" y="0"/>
                </a:lnTo>
                <a:lnTo>
                  <a:pt x="78" y="1"/>
                </a:lnTo>
                <a:lnTo>
                  <a:pt x="82" y="2"/>
                </a:lnTo>
                <a:lnTo>
                  <a:pt x="83" y="6"/>
                </a:lnTo>
                <a:lnTo>
                  <a:pt x="84" y="10"/>
                </a:lnTo>
                <a:lnTo>
                  <a:pt x="84" y="54"/>
                </a:lnTo>
                <a:lnTo>
                  <a:pt x="83" y="58"/>
                </a:lnTo>
                <a:lnTo>
                  <a:pt x="82" y="61"/>
                </a:lnTo>
                <a:lnTo>
                  <a:pt x="78" y="63"/>
                </a:lnTo>
                <a:lnTo>
                  <a:pt x="74" y="64"/>
                </a:lnTo>
                <a:lnTo>
                  <a:pt x="41" y="64"/>
                </a:lnTo>
                <a:lnTo>
                  <a:pt x="15" y="84"/>
                </a:lnTo>
                <a:close/>
                <a:moveTo>
                  <a:pt x="10" y="10"/>
                </a:moveTo>
                <a:lnTo>
                  <a:pt x="10" y="54"/>
                </a:lnTo>
                <a:lnTo>
                  <a:pt x="25" y="54"/>
                </a:lnTo>
                <a:lnTo>
                  <a:pt x="25" y="64"/>
                </a:lnTo>
                <a:lnTo>
                  <a:pt x="38" y="54"/>
                </a:lnTo>
                <a:lnTo>
                  <a:pt x="74" y="54"/>
                </a:lnTo>
                <a:lnTo>
                  <a:pt x="74" y="10"/>
                </a:lnTo>
                <a:lnTo>
                  <a:pt x="10" y="1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455" name="Freeform 1218">
            <a:extLst>
              <a:ext uri="{FF2B5EF4-FFF2-40B4-BE49-F238E27FC236}">
                <a16:creationId xmlns:a16="http://schemas.microsoft.com/office/drawing/2014/main" id="{C1D40A51-19B2-461D-BCF6-1599632257E0}"/>
              </a:ext>
            </a:extLst>
          </p:cNvPr>
          <p:cNvSpPr>
            <a:spLocks/>
          </p:cNvSpPr>
          <p:nvPr/>
        </p:nvSpPr>
        <p:spPr bwMode="auto">
          <a:xfrm>
            <a:off x="2901952" y="2611968"/>
            <a:ext cx="80433" cy="80433"/>
          </a:xfrm>
          <a:custGeom>
            <a:avLst/>
            <a:gdLst>
              <a:gd name="T0" fmla="*/ 38055 w 40"/>
              <a:gd name="T1" fmla="*/ 22833 h 40"/>
              <a:gd name="T2" fmla="*/ 38055 w 40"/>
              <a:gd name="T3" fmla="*/ 0 h 40"/>
              <a:gd name="T4" fmla="*/ 22833 w 40"/>
              <a:gd name="T5" fmla="*/ 0 h 40"/>
              <a:gd name="T6" fmla="*/ 22833 w 40"/>
              <a:gd name="T7" fmla="*/ 22833 h 40"/>
              <a:gd name="T8" fmla="*/ 0 w 40"/>
              <a:gd name="T9" fmla="*/ 22833 h 40"/>
              <a:gd name="T10" fmla="*/ 0 w 40"/>
              <a:gd name="T11" fmla="*/ 38055 h 40"/>
              <a:gd name="T12" fmla="*/ 22833 w 40"/>
              <a:gd name="T13" fmla="*/ 38055 h 40"/>
              <a:gd name="T14" fmla="*/ 22833 w 40"/>
              <a:gd name="T15" fmla="*/ 60888 h 40"/>
              <a:gd name="T16" fmla="*/ 38055 w 40"/>
              <a:gd name="T17" fmla="*/ 60888 h 40"/>
              <a:gd name="T18" fmla="*/ 38055 w 40"/>
              <a:gd name="T19" fmla="*/ 38055 h 40"/>
              <a:gd name="T20" fmla="*/ 60888 w 40"/>
              <a:gd name="T21" fmla="*/ 38055 h 40"/>
              <a:gd name="T22" fmla="*/ 60888 w 40"/>
              <a:gd name="T23" fmla="*/ 22833 h 40"/>
              <a:gd name="T24" fmla="*/ 38055 w 40"/>
              <a:gd name="T25" fmla="*/ 22833 h 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0" h="40">
                <a:moveTo>
                  <a:pt x="25" y="15"/>
                </a:moveTo>
                <a:lnTo>
                  <a:pt x="25" y="0"/>
                </a:lnTo>
                <a:lnTo>
                  <a:pt x="15" y="0"/>
                </a:lnTo>
                <a:lnTo>
                  <a:pt x="15" y="15"/>
                </a:lnTo>
                <a:lnTo>
                  <a:pt x="0" y="15"/>
                </a:lnTo>
                <a:lnTo>
                  <a:pt x="0" y="25"/>
                </a:lnTo>
                <a:lnTo>
                  <a:pt x="15" y="25"/>
                </a:lnTo>
                <a:lnTo>
                  <a:pt x="15" y="40"/>
                </a:lnTo>
                <a:lnTo>
                  <a:pt x="25" y="40"/>
                </a:lnTo>
                <a:lnTo>
                  <a:pt x="25" y="25"/>
                </a:lnTo>
                <a:lnTo>
                  <a:pt x="40" y="25"/>
                </a:lnTo>
                <a:lnTo>
                  <a:pt x="40" y="15"/>
                </a:lnTo>
                <a:lnTo>
                  <a:pt x="25" y="15"/>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456" name="Rectangle 1219">
            <a:extLst>
              <a:ext uri="{FF2B5EF4-FFF2-40B4-BE49-F238E27FC236}">
                <a16:creationId xmlns:a16="http://schemas.microsoft.com/office/drawing/2014/main" id="{A5BB7BA2-2DC8-4BB2-80CE-8ABB72002F78}"/>
              </a:ext>
            </a:extLst>
          </p:cNvPr>
          <p:cNvSpPr>
            <a:spLocks noChangeArrowheads="1"/>
          </p:cNvSpPr>
          <p:nvPr/>
        </p:nvSpPr>
        <p:spPr bwMode="auto">
          <a:xfrm>
            <a:off x="3395134" y="2643718"/>
            <a:ext cx="63500" cy="1693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Karla"/>
              </a:defRPr>
            </a:lvl1pPr>
            <a:lvl2pPr marL="742950" indent="-285750">
              <a:defRPr>
                <a:solidFill>
                  <a:schemeClr val="tx1"/>
                </a:solidFill>
                <a:latin typeface="Karla"/>
              </a:defRPr>
            </a:lvl2pPr>
            <a:lvl3pPr marL="1143000" indent="-228600">
              <a:defRPr>
                <a:solidFill>
                  <a:schemeClr val="tx1"/>
                </a:solidFill>
                <a:latin typeface="Karla"/>
              </a:defRPr>
            </a:lvl3pPr>
            <a:lvl4pPr marL="1600200" indent="-228600">
              <a:defRPr>
                <a:solidFill>
                  <a:schemeClr val="tx1"/>
                </a:solidFill>
                <a:latin typeface="Karla"/>
              </a:defRPr>
            </a:lvl4pPr>
            <a:lvl5pPr marL="2057400" indent="-228600">
              <a:defRPr>
                <a:solidFill>
                  <a:schemeClr val="tx1"/>
                </a:solidFill>
                <a:latin typeface="Karla"/>
              </a:defRPr>
            </a:lvl5pPr>
            <a:lvl6pPr marL="2514600" indent="-228600" defTabSz="457200" fontAlgn="base">
              <a:spcBef>
                <a:spcPct val="0"/>
              </a:spcBef>
              <a:spcAft>
                <a:spcPct val="0"/>
              </a:spcAft>
              <a:defRPr>
                <a:solidFill>
                  <a:schemeClr val="tx1"/>
                </a:solidFill>
                <a:latin typeface="Karla"/>
              </a:defRPr>
            </a:lvl6pPr>
            <a:lvl7pPr marL="2971800" indent="-228600" defTabSz="457200" fontAlgn="base">
              <a:spcBef>
                <a:spcPct val="0"/>
              </a:spcBef>
              <a:spcAft>
                <a:spcPct val="0"/>
              </a:spcAft>
              <a:defRPr>
                <a:solidFill>
                  <a:schemeClr val="tx1"/>
                </a:solidFill>
                <a:latin typeface="Karla"/>
              </a:defRPr>
            </a:lvl7pPr>
            <a:lvl8pPr marL="3429000" indent="-228600" defTabSz="457200" fontAlgn="base">
              <a:spcBef>
                <a:spcPct val="0"/>
              </a:spcBef>
              <a:spcAft>
                <a:spcPct val="0"/>
              </a:spcAft>
              <a:defRPr>
                <a:solidFill>
                  <a:schemeClr val="tx1"/>
                </a:solidFill>
                <a:latin typeface="Karla"/>
              </a:defRPr>
            </a:lvl8pPr>
            <a:lvl9pPr marL="3886200" indent="-228600" defTabSz="457200" fontAlgn="base">
              <a:spcBef>
                <a:spcPct val="0"/>
              </a:spcBef>
              <a:spcAft>
                <a:spcPct val="0"/>
              </a:spcAft>
              <a:defRPr>
                <a:solidFill>
                  <a:schemeClr val="tx1"/>
                </a:solidFill>
                <a:latin typeface="Karla"/>
              </a:defRPr>
            </a:lvl9pPr>
          </a:lstStyle>
          <a:p>
            <a:pPr eaLnBrk="1" hangingPunct="1"/>
            <a:endParaRPr lang="en-US" altLang="en-US" sz="2400" dirty="0">
              <a:latin typeface="Montserrat Light" panose="00000400000000000000" pitchFamily="2" charset="0"/>
            </a:endParaRPr>
          </a:p>
        </p:txBody>
      </p:sp>
      <p:sp>
        <p:nvSpPr>
          <p:cNvPr id="457" name="Freeform 1220">
            <a:extLst>
              <a:ext uri="{FF2B5EF4-FFF2-40B4-BE49-F238E27FC236}">
                <a16:creationId xmlns:a16="http://schemas.microsoft.com/office/drawing/2014/main" id="{CF7EE1ED-B5B3-49AC-B259-F8FCAAFD53C7}"/>
              </a:ext>
            </a:extLst>
          </p:cNvPr>
          <p:cNvSpPr>
            <a:spLocks noEditPoints="1"/>
          </p:cNvSpPr>
          <p:nvPr/>
        </p:nvSpPr>
        <p:spPr bwMode="auto">
          <a:xfrm>
            <a:off x="3232151" y="2679701"/>
            <a:ext cx="175683" cy="175684"/>
          </a:xfrm>
          <a:custGeom>
            <a:avLst/>
            <a:gdLst>
              <a:gd name="T0" fmla="*/ 23418 w 84"/>
              <a:gd name="T1" fmla="*/ 131141 h 84"/>
              <a:gd name="T2" fmla="*/ 23418 w 84"/>
              <a:gd name="T3" fmla="*/ 99917 h 84"/>
              <a:gd name="T4" fmla="*/ 15612 w 84"/>
              <a:gd name="T5" fmla="*/ 99917 h 84"/>
              <a:gd name="T6" fmla="*/ 15612 w 84"/>
              <a:gd name="T7" fmla="*/ 99917 h 84"/>
              <a:gd name="T8" fmla="*/ 9367 w 84"/>
              <a:gd name="T9" fmla="*/ 98356 h 84"/>
              <a:gd name="T10" fmla="*/ 3122 w 84"/>
              <a:gd name="T11" fmla="*/ 95233 h 84"/>
              <a:gd name="T12" fmla="*/ 1561 w 84"/>
              <a:gd name="T13" fmla="*/ 90550 h 84"/>
              <a:gd name="T14" fmla="*/ 0 w 84"/>
              <a:gd name="T15" fmla="*/ 84305 h 84"/>
              <a:gd name="T16" fmla="*/ 0 w 84"/>
              <a:gd name="T17" fmla="*/ 15612 h 84"/>
              <a:gd name="T18" fmla="*/ 0 w 84"/>
              <a:gd name="T19" fmla="*/ 15612 h 84"/>
              <a:gd name="T20" fmla="*/ 1561 w 84"/>
              <a:gd name="T21" fmla="*/ 9367 h 84"/>
              <a:gd name="T22" fmla="*/ 3122 w 84"/>
              <a:gd name="T23" fmla="*/ 3122 h 84"/>
              <a:gd name="T24" fmla="*/ 9367 w 84"/>
              <a:gd name="T25" fmla="*/ 1561 h 84"/>
              <a:gd name="T26" fmla="*/ 15612 w 84"/>
              <a:gd name="T27" fmla="*/ 0 h 84"/>
              <a:gd name="T28" fmla="*/ 115529 w 84"/>
              <a:gd name="T29" fmla="*/ 0 h 84"/>
              <a:gd name="T30" fmla="*/ 115529 w 84"/>
              <a:gd name="T31" fmla="*/ 0 h 84"/>
              <a:gd name="T32" fmla="*/ 121774 w 84"/>
              <a:gd name="T33" fmla="*/ 1561 h 84"/>
              <a:gd name="T34" fmla="*/ 126457 w 84"/>
              <a:gd name="T35" fmla="*/ 3122 h 84"/>
              <a:gd name="T36" fmla="*/ 129580 w 84"/>
              <a:gd name="T37" fmla="*/ 9367 h 84"/>
              <a:gd name="T38" fmla="*/ 131141 w 84"/>
              <a:gd name="T39" fmla="*/ 15612 h 84"/>
              <a:gd name="T40" fmla="*/ 131141 w 84"/>
              <a:gd name="T41" fmla="*/ 84305 h 84"/>
              <a:gd name="T42" fmla="*/ 131141 w 84"/>
              <a:gd name="T43" fmla="*/ 84305 h 84"/>
              <a:gd name="T44" fmla="*/ 129580 w 84"/>
              <a:gd name="T45" fmla="*/ 90550 h 84"/>
              <a:gd name="T46" fmla="*/ 126457 w 84"/>
              <a:gd name="T47" fmla="*/ 95233 h 84"/>
              <a:gd name="T48" fmla="*/ 121774 w 84"/>
              <a:gd name="T49" fmla="*/ 98356 h 84"/>
              <a:gd name="T50" fmla="*/ 115529 w 84"/>
              <a:gd name="T51" fmla="*/ 99917 h 84"/>
              <a:gd name="T52" fmla="*/ 64009 w 84"/>
              <a:gd name="T53" fmla="*/ 99917 h 84"/>
              <a:gd name="T54" fmla="*/ 23418 w 84"/>
              <a:gd name="T55" fmla="*/ 131141 h 84"/>
              <a:gd name="T56" fmla="*/ 15612 w 84"/>
              <a:gd name="T57" fmla="*/ 15612 h 84"/>
              <a:gd name="T58" fmla="*/ 15612 w 84"/>
              <a:gd name="T59" fmla="*/ 84305 h 84"/>
              <a:gd name="T60" fmla="*/ 39030 w 84"/>
              <a:gd name="T61" fmla="*/ 84305 h 84"/>
              <a:gd name="T62" fmla="*/ 39030 w 84"/>
              <a:gd name="T63" fmla="*/ 99917 h 84"/>
              <a:gd name="T64" fmla="*/ 59326 w 84"/>
              <a:gd name="T65" fmla="*/ 84305 h 84"/>
              <a:gd name="T66" fmla="*/ 115529 w 84"/>
              <a:gd name="T67" fmla="*/ 84305 h 84"/>
              <a:gd name="T68" fmla="*/ 115529 w 84"/>
              <a:gd name="T69" fmla="*/ 15612 h 84"/>
              <a:gd name="T70" fmla="*/ 15612 w 84"/>
              <a:gd name="T71" fmla="*/ 15612 h 8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4" h="84">
                <a:moveTo>
                  <a:pt x="15" y="84"/>
                </a:moveTo>
                <a:lnTo>
                  <a:pt x="15" y="64"/>
                </a:lnTo>
                <a:lnTo>
                  <a:pt x="10" y="64"/>
                </a:lnTo>
                <a:lnTo>
                  <a:pt x="6" y="63"/>
                </a:lnTo>
                <a:lnTo>
                  <a:pt x="2" y="61"/>
                </a:lnTo>
                <a:lnTo>
                  <a:pt x="1" y="58"/>
                </a:lnTo>
                <a:lnTo>
                  <a:pt x="0" y="54"/>
                </a:lnTo>
                <a:lnTo>
                  <a:pt x="0" y="10"/>
                </a:lnTo>
                <a:lnTo>
                  <a:pt x="1" y="6"/>
                </a:lnTo>
                <a:lnTo>
                  <a:pt x="2" y="2"/>
                </a:lnTo>
                <a:lnTo>
                  <a:pt x="6" y="1"/>
                </a:lnTo>
                <a:lnTo>
                  <a:pt x="10" y="0"/>
                </a:lnTo>
                <a:lnTo>
                  <a:pt x="74" y="0"/>
                </a:lnTo>
                <a:lnTo>
                  <a:pt x="78" y="1"/>
                </a:lnTo>
                <a:lnTo>
                  <a:pt x="81" y="2"/>
                </a:lnTo>
                <a:lnTo>
                  <a:pt x="83" y="6"/>
                </a:lnTo>
                <a:lnTo>
                  <a:pt x="84" y="10"/>
                </a:lnTo>
                <a:lnTo>
                  <a:pt x="84" y="54"/>
                </a:lnTo>
                <a:lnTo>
                  <a:pt x="83" y="58"/>
                </a:lnTo>
                <a:lnTo>
                  <a:pt x="81" y="61"/>
                </a:lnTo>
                <a:lnTo>
                  <a:pt x="78" y="63"/>
                </a:lnTo>
                <a:lnTo>
                  <a:pt x="74" y="64"/>
                </a:lnTo>
                <a:lnTo>
                  <a:pt x="41" y="64"/>
                </a:lnTo>
                <a:lnTo>
                  <a:pt x="15" y="84"/>
                </a:lnTo>
                <a:close/>
                <a:moveTo>
                  <a:pt x="10" y="10"/>
                </a:moveTo>
                <a:lnTo>
                  <a:pt x="10" y="54"/>
                </a:lnTo>
                <a:lnTo>
                  <a:pt x="25" y="54"/>
                </a:lnTo>
                <a:lnTo>
                  <a:pt x="25" y="64"/>
                </a:lnTo>
                <a:lnTo>
                  <a:pt x="38" y="54"/>
                </a:lnTo>
                <a:lnTo>
                  <a:pt x="74" y="54"/>
                </a:lnTo>
                <a:lnTo>
                  <a:pt x="74" y="10"/>
                </a:lnTo>
                <a:lnTo>
                  <a:pt x="10" y="1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458" name="Freeform 1221">
            <a:extLst>
              <a:ext uri="{FF2B5EF4-FFF2-40B4-BE49-F238E27FC236}">
                <a16:creationId xmlns:a16="http://schemas.microsoft.com/office/drawing/2014/main" id="{B718B6F8-7EEA-4A96-9846-F2A0BFA1D4FF}"/>
              </a:ext>
            </a:extLst>
          </p:cNvPr>
          <p:cNvSpPr>
            <a:spLocks/>
          </p:cNvSpPr>
          <p:nvPr/>
        </p:nvSpPr>
        <p:spPr bwMode="auto">
          <a:xfrm>
            <a:off x="3727451" y="2679701"/>
            <a:ext cx="173567" cy="175684"/>
          </a:xfrm>
          <a:custGeom>
            <a:avLst/>
            <a:gdLst>
              <a:gd name="T0" fmla="*/ 23418 w 84"/>
              <a:gd name="T1" fmla="*/ 131141 h 84"/>
              <a:gd name="T2" fmla="*/ 23418 w 84"/>
              <a:gd name="T3" fmla="*/ 99917 h 84"/>
              <a:gd name="T4" fmla="*/ 15612 w 84"/>
              <a:gd name="T5" fmla="*/ 99917 h 84"/>
              <a:gd name="T6" fmla="*/ 15612 w 84"/>
              <a:gd name="T7" fmla="*/ 99917 h 84"/>
              <a:gd name="T8" fmla="*/ 9367 w 84"/>
              <a:gd name="T9" fmla="*/ 98356 h 84"/>
              <a:gd name="T10" fmla="*/ 3122 w 84"/>
              <a:gd name="T11" fmla="*/ 95233 h 84"/>
              <a:gd name="T12" fmla="*/ 1561 w 84"/>
              <a:gd name="T13" fmla="*/ 90550 h 84"/>
              <a:gd name="T14" fmla="*/ 0 w 84"/>
              <a:gd name="T15" fmla="*/ 84305 h 84"/>
              <a:gd name="T16" fmla="*/ 0 w 84"/>
              <a:gd name="T17" fmla="*/ 15612 h 84"/>
              <a:gd name="T18" fmla="*/ 0 w 84"/>
              <a:gd name="T19" fmla="*/ 15612 h 84"/>
              <a:gd name="T20" fmla="*/ 1561 w 84"/>
              <a:gd name="T21" fmla="*/ 9367 h 84"/>
              <a:gd name="T22" fmla="*/ 3122 w 84"/>
              <a:gd name="T23" fmla="*/ 3122 h 84"/>
              <a:gd name="T24" fmla="*/ 9367 w 84"/>
              <a:gd name="T25" fmla="*/ 1561 h 84"/>
              <a:gd name="T26" fmla="*/ 15612 w 84"/>
              <a:gd name="T27" fmla="*/ 0 h 84"/>
              <a:gd name="T28" fmla="*/ 84305 w 84"/>
              <a:gd name="T29" fmla="*/ 0 h 84"/>
              <a:gd name="T30" fmla="*/ 84305 w 84"/>
              <a:gd name="T31" fmla="*/ 15612 h 84"/>
              <a:gd name="T32" fmla="*/ 15612 w 84"/>
              <a:gd name="T33" fmla="*/ 15612 h 84"/>
              <a:gd name="T34" fmla="*/ 15612 w 84"/>
              <a:gd name="T35" fmla="*/ 84305 h 84"/>
              <a:gd name="T36" fmla="*/ 37469 w 84"/>
              <a:gd name="T37" fmla="*/ 84305 h 84"/>
              <a:gd name="T38" fmla="*/ 37469 w 84"/>
              <a:gd name="T39" fmla="*/ 99917 h 84"/>
              <a:gd name="T40" fmla="*/ 59326 w 84"/>
              <a:gd name="T41" fmla="*/ 84305 h 84"/>
              <a:gd name="T42" fmla="*/ 115529 w 84"/>
              <a:gd name="T43" fmla="*/ 84305 h 84"/>
              <a:gd name="T44" fmla="*/ 115529 w 84"/>
              <a:gd name="T45" fmla="*/ 37469 h 84"/>
              <a:gd name="T46" fmla="*/ 131141 w 84"/>
              <a:gd name="T47" fmla="*/ 37469 h 84"/>
              <a:gd name="T48" fmla="*/ 131141 w 84"/>
              <a:gd name="T49" fmla="*/ 84305 h 84"/>
              <a:gd name="T50" fmla="*/ 131141 w 84"/>
              <a:gd name="T51" fmla="*/ 84305 h 84"/>
              <a:gd name="T52" fmla="*/ 128019 w 84"/>
              <a:gd name="T53" fmla="*/ 90550 h 84"/>
              <a:gd name="T54" fmla="*/ 126457 w 84"/>
              <a:gd name="T55" fmla="*/ 95233 h 84"/>
              <a:gd name="T56" fmla="*/ 120213 w 84"/>
              <a:gd name="T57" fmla="*/ 98356 h 84"/>
              <a:gd name="T58" fmla="*/ 115529 w 84"/>
              <a:gd name="T59" fmla="*/ 99917 h 84"/>
              <a:gd name="T60" fmla="*/ 62448 w 84"/>
              <a:gd name="T61" fmla="*/ 99917 h 84"/>
              <a:gd name="T62" fmla="*/ 23418 w 84"/>
              <a:gd name="T63" fmla="*/ 131141 h 8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84" h="84">
                <a:moveTo>
                  <a:pt x="15" y="84"/>
                </a:moveTo>
                <a:lnTo>
                  <a:pt x="15" y="64"/>
                </a:lnTo>
                <a:lnTo>
                  <a:pt x="10" y="64"/>
                </a:lnTo>
                <a:lnTo>
                  <a:pt x="6" y="63"/>
                </a:lnTo>
                <a:lnTo>
                  <a:pt x="2" y="61"/>
                </a:lnTo>
                <a:lnTo>
                  <a:pt x="1" y="58"/>
                </a:lnTo>
                <a:lnTo>
                  <a:pt x="0" y="54"/>
                </a:lnTo>
                <a:lnTo>
                  <a:pt x="0" y="10"/>
                </a:lnTo>
                <a:lnTo>
                  <a:pt x="1" y="6"/>
                </a:lnTo>
                <a:lnTo>
                  <a:pt x="2" y="2"/>
                </a:lnTo>
                <a:lnTo>
                  <a:pt x="6" y="1"/>
                </a:lnTo>
                <a:lnTo>
                  <a:pt x="10" y="0"/>
                </a:lnTo>
                <a:lnTo>
                  <a:pt x="54" y="0"/>
                </a:lnTo>
                <a:lnTo>
                  <a:pt x="54" y="10"/>
                </a:lnTo>
                <a:lnTo>
                  <a:pt x="10" y="10"/>
                </a:lnTo>
                <a:lnTo>
                  <a:pt x="10" y="54"/>
                </a:lnTo>
                <a:lnTo>
                  <a:pt x="24" y="54"/>
                </a:lnTo>
                <a:lnTo>
                  <a:pt x="24" y="64"/>
                </a:lnTo>
                <a:lnTo>
                  <a:pt x="38" y="54"/>
                </a:lnTo>
                <a:lnTo>
                  <a:pt x="74" y="54"/>
                </a:lnTo>
                <a:lnTo>
                  <a:pt x="74" y="24"/>
                </a:lnTo>
                <a:lnTo>
                  <a:pt x="84" y="24"/>
                </a:lnTo>
                <a:lnTo>
                  <a:pt x="84" y="54"/>
                </a:lnTo>
                <a:lnTo>
                  <a:pt x="82" y="58"/>
                </a:lnTo>
                <a:lnTo>
                  <a:pt x="81" y="61"/>
                </a:lnTo>
                <a:lnTo>
                  <a:pt x="77" y="63"/>
                </a:lnTo>
                <a:lnTo>
                  <a:pt x="74" y="64"/>
                </a:lnTo>
                <a:lnTo>
                  <a:pt x="40" y="64"/>
                </a:lnTo>
                <a:lnTo>
                  <a:pt x="15" y="84"/>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459" name="Freeform 1222">
            <a:extLst>
              <a:ext uri="{FF2B5EF4-FFF2-40B4-BE49-F238E27FC236}">
                <a16:creationId xmlns:a16="http://schemas.microsoft.com/office/drawing/2014/main" id="{CF1241EB-CA1A-4C4D-9F99-5DC967CBC2AB}"/>
              </a:ext>
            </a:extLst>
          </p:cNvPr>
          <p:cNvSpPr>
            <a:spLocks/>
          </p:cNvSpPr>
          <p:nvPr/>
        </p:nvSpPr>
        <p:spPr bwMode="auto">
          <a:xfrm>
            <a:off x="3852334" y="2631017"/>
            <a:ext cx="93133" cy="74083"/>
          </a:xfrm>
          <a:custGeom>
            <a:avLst/>
            <a:gdLst>
              <a:gd name="T0" fmla="*/ 28401 w 47"/>
              <a:gd name="T1" fmla="*/ 56203 h 36"/>
              <a:gd name="T2" fmla="*/ 0 w 47"/>
              <a:gd name="T3" fmla="*/ 28102 h 36"/>
              <a:gd name="T4" fmla="*/ 11958 w 47"/>
              <a:gd name="T5" fmla="*/ 15612 h 36"/>
              <a:gd name="T6" fmla="*/ 28401 w 47"/>
              <a:gd name="T7" fmla="*/ 32785 h 36"/>
              <a:gd name="T8" fmla="*/ 59792 w 47"/>
              <a:gd name="T9" fmla="*/ 0 h 36"/>
              <a:gd name="T10" fmla="*/ 70256 w 47"/>
              <a:gd name="T11" fmla="*/ 12490 h 36"/>
              <a:gd name="T12" fmla="*/ 28401 w 47"/>
              <a:gd name="T13" fmla="*/ 56203 h 3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7" h="36">
                <a:moveTo>
                  <a:pt x="19" y="36"/>
                </a:moveTo>
                <a:lnTo>
                  <a:pt x="0" y="18"/>
                </a:lnTo>
                <a:lnTo>
                  <a:pt x="8" y="10"/>
                </a:lnTo>
                <a:lnTo>
                  <a:pt x="19" y="21"/>
                </a:lnTo>
                <a:lnTo>
                  <a:pt x="40" y="0"/>
                </a:lnTo>
                <a:lnTo>
                  <a:pt x="47" y="8"/>
                </a:lnTo>
                <a:lnTo>
                  <a:pt x="19" y="36"/>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460" name="Freeform 1223">
            <a:extLst>
              <a:ext uri="{FF2B5EF4-FFF2-40B4-BE49-F238E27FC236}">
                <a16:creationId xmlns:a16="http://schemas.microsoft.com/office/drawing/2014/main" id="{5F1B6B67-D3A2-4043-A6D3-9D8C81CD62FD}"/>
              </a:ext>
            </a:extLst>
          </p:cNvPr>
          <p:cNvSpPr>
            <a:spLocks/>
          </p:cNvSpPr>
          <p:nvPr/>
        </p:nvSpPr>
        <p:spPr bwMode="auto">
          <a:xfrm>
            <a:off x="4220634" y="2679701"/>
            <a:ext cx="167217" cy="175684"/>
          </a:xfrm>
          <a:custGeom>
            <a:avLst/>
            <a:gdLst>
              <a:gd name="T0" fmla="*/ 112746 w 83"/>
              <a:gd name="T1" fmla="*/ 84305 h 84"/>
              <a:gd name="T2" fmla="*/ 57896 w 83"/>
              <a:gd name="T3" fmla="*/ 84305 h 84"/>
              <a:gd name="T4" fmla="*/ 36566 w 83"/>
              <a:gd name="T5" fmla="*/ 99917 h 84"/>
              <a:gd name="T6" fmla="*/ 36566 w 83"/>
              <a:gd name="T7" fmla="*/ 84305 h 84"/>
              <a:gd name="T8" fmla="*/ 13712 w 83"/>
              <a:gd name="T9" fmla="*/ 84305 h 84"/>
              <a:gd name="T10" fmla="*/ 13712 w 83"/>
              <a:gd name="T11" fmla="*/ 15612 h 84"/>
              <a:gd name="T12" fmla="*/ 82274 w 83"/>
              <a:gd name="T13" fmla="*/ 15612 h 84"/>
              <a:gd name="T14" fmla="*/ 82274 w 83"/>
              <a:gd name="T15" fmla="*/ 0 h 84"/>
              <a:gd name="T16" fmla="*/ 13712 w 83"/>
              <a:gd name="T17" fmla="*/ 0 h 84"/>
              <a:gd name="T18" fmla="*/ 13712 w 83"/>
              <a:gd name="T19" fmla="*/ 0 h 84"/>
              <a:gd name="T20" fmla="*/ 9142 w 83"/>
              <a:gd name="T21" fmla="*/ 1561 h 84"/>
              <a:gd name="T22" fmla="*/ 3047 w 83"/>
              <a:gd name="T23" fmla="*/ 3122 h 84"/>
              <a:gd name="T24" fmla="*/ 1524 w 83"/>
              <a:gd name="T25" fmla="*/ 9367 h 84"/>
              <a:gd name="T26" fmla="*/ 0 w 83"/>
              <a:gd name="T27" fmla="*/ 15612 h 84"/>
              <a:gd name="T28" fmla="*/ 0 w 83"/>
              <a:gd name="T29" fmla="*/ 84305 h 84"/>
              <a:gd name="T30" fmla="*/ 0 w 83"/>
              <a:gd name="T31" fmla="*/ 84305 h 84"/>
              <a:gd name="T32" fmla="*/ 1524 w 83"/>
              <a:gd name="T33" fmla="*/ 90550 h 84"/>
              <a:gd name="T34" fmla="*/ 3047 w 83"/>
              <a:gd name="T35" fmla="*/ 95233 h 84"/>
              <a:gd name="T36" fmla="*/ 9142 w 83"/>
              <a:gd name="T37" fmla="*/ 98356 h 84"/>
              <a:gd name="T38" fmla="*/ 13712 w 83"/>
              <a:gd name="T39" fmla="*/ 99917 h 84"/>
              <a:gd name="T40" fmla="*/ 21330 w 83"/>
              <a:gd name="T41" fmla="*/ 99917 h 84"/>
              <a:gd name="T42" fmla="*/ 21330 w 83"/>
              <a:gd name="T43" fmla="*/ 131141 h 84"/>
              <a:gd name="T44" fmla="*/ 60944 w 83"/>
              <a:gd name="T45" fmla="*/ 99917 h 84"/>
              <a:gd name="T46" fmla="*/ 112746 w 83"/>
              <a:gd name="T47" fmla="*/ 99917 h 84"/>
              <a:gd name="T48" fmla="*/ 112746 w 83"/>
              <a:gd name="T49" fmla="*/ 99917 h 84"/>
              <a:gd name="T50" fmla="*/ 117316 w 83"/>
              <a:gd name="T51" fmla="*/ 98356 h 84"/>
              <a:gd name="T52" fmla="*/ 123411 w 83"/>
              <a:gd name="T53" fmla="*/ 95233 h 84"/>
              <a:gd name="T54" fmla="*/ 124934 w 83"/>
              <a:gd name="T55" fmla="*/ 90550 h 84"/>
              <a:gd name="T56" fmla="*/ 126458 w 83"/>
              <a:gd name="T57" fmla="*/ 84305 h 84"/>
              <a:gd name="T58" fmla="*/ 126458 w 83"/>
              <a:gd name="T59" fmla="*/ 37469 h 84"/>
              <a:gd name="T60" fmla="*/ 112746 w 83"/>
              <a:gd name="T61" fmla="*/ 37469 h 84"/>
              <a:gd name="T62" fmla="*/ 112746 w 83"/>
              <a:gd name="T63" fmla="*/ 84305 h 8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83" h="84">
                <a:moveTo>
                  <a:pt x="74" y="54"/>
                </a:moveTo>
                <a:lnTo>
                  <a:pt x="38" y="54"/>
                </a:lnTo>
                <a:lnTo>
                  <a:pt x="24" y="64"/>
                </a:lnTo>
                <a:lnTo>
                  <a:pt x="24" y="54"/>
                </a:lnTo>
                <a:lnTo>
                  <a:pt x="9" y="54"/>
                </a:lnTo>
                <a:lnTo>
                  <a:pt x="9" y="10"/>
                </a:lnTo>
                <a:lnTo>
                  <a:pt x="54" y="10"/>
                </a:lnTo>
                <a:lnTo>
                  <a:pt x="54" y="0"/>
                </a:lnTo>
                <a:lnTo>
                  <a:pt x="9" y="0"/>
                </a:lnTo>
                <a:lnTo>
                  <a:pt x="6" y="1"/>
                </a:lnTo>
                <a:lnTo>
                  <a:pt x="2" y="2"/>
                </a:lnTo>
                <a:lnTo>
                  <a:pt x="1" y="6"/>
                </a:lnTo>
                <a:lnTo>
                  <a:pt x="0" y="10"/>
                </a:lnTo>
                <a:lnTo>
                  <a:pt x="0" y="54"/>
                </a:lnTo>
                <a:lnTo>
                  <a:pt x="1" y="58"/>
                </a:lnTo>
                <a:lnTo>
                  <a:pt x="2" y="61"/>
                </a:lnTo>
                <a:lnTo>
                  <a:pt x="6" y="63"/>
                </a:lnTo>
                <a:lnTo>
                  <a:pt x="9" y="64"/>
                </a:lnTo>
                <a:lnTo>
                  <a:pt x="14" y="64"/>
                </a:lnTo>
                <a:lnTo>
                  <a:pt x="14" y="84"/>
                </a:lnTo>
                <a:lnTo>
                  <a:pt x="40" y="64"/>
                </a:lnTo>
                <a:lnTo>
                  <a:pt x="74" y="64"/>
                </a:lnTo>
                <a:lnTo>
                  <a:pt x="77" y="63"/>
                </a:lnTo>
                <a:lnTo>
                  <a:pt x="81" y="61"/>
                </a:lnTo>
                <a:lnTo>
                  <a:pt x="82" y="58"/>
                </a:lnTo>
                <a:lnTo>
                  <a:pt x="83" y="54"/>
                </a:lnTo>
                <a:lnTo>
                  <a:pt x="83" y="24"/>
                </a:lnTo>
                <a:lnTo>
                  <a:pt x="74" y="24"/>
                </a:lnTo>
                <a:lnTo>
                  <a:pt x="74" y="54"/>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461" name="Freeform 1224">
            <a:extLst>
              <a:ext uri="{FF2B5EF4-FFF2-40B4-BE49-F238E27FC236}">
                <a16:creationId xmlns:a16="http://schemas.microsoft.com/office/drawing/2014/main" id="{68192C7E-49F3-40C8-9254-308A69133C4C}"/>
              </a:ext>
            </a:extLst>
          </p:cNvPr>
          <p:cNvSpPr>
            <a:spLocks/>
          </p:cNvSpPr>
          <p:nvPr/>
        </p:nvSpPr>
        <p:spPr bwMode="auto">
          <a:xfrm>
            <a:off x="4351868" y="2631018"/>
            <a:ext cx="80433" cy="80433"/>
          </a:xfrm>
          <a:custGeom>
            <a:avLst/>
            <a:gdLst>
              <a:gd name="T0" fmla="*/ 60888 w 37"/>
              <a:gd name="T1" fmla="*/ 13165 h 37"/>
              <a:gd name="T2" fmla="*/ 47723 w 37"/>
              <a:gd name="T3" fmla="*/ 0 h 37"/>
              <a:gd name="T4" fmla="*/ 29621 w 37"/>
              <a:gd name="T5" fmla="*/ 18102 h 37"/>
              <a:gd name="T6" fmla="*/ 11519 w 37"/>
              <a:gd name="T7" fmla="*/ 0 h 37"/>
              <a:gd name="T8" fmla="*/ 0 w 37"/>
              <a:gd name="T9" fmla="*/ 13165 h 37"/>
              <a:gd name="T10" fmla="*/ 18102 w 37"/>
              <a:gd name="T11" fmla="*/ 31267 h 37"/>
              <a:gd name="T12" fmla="*/ 0 w 37"/>
              <a:gd name="T13" fmla="*/ 49369 h 37"/>
              <a:gd name="T14" fmla="*/ 11519 w 37"/>
              <a:gd name="T15" fmla="*/ 60888 h 37"/>
              <a:gd name="T16" fmla="*/ 29621 w 37"/>
              <a:gd name="T17" fmla="*/ 42786 h 37"/>
              <a:gd name="T18" fmla="*/ 47723 w 37"/>
              <a:gd name="T19" fmla="*/ 60888 h 37"/>
              <a:gd name="T20" fmla="*/ 60888 w 37"/>
              <a:gd name="T21" fmla="*/ 49369 h 37"/>
              <a:gd name="T22" fmla="*/ 42786 w 37"/>
              <a:gd name="T23" fmla="*/ 31267 h 37"/>
              <a:gd name="T24" fmla="*/ 60888 w 37"/>
              <a:gd name="T25" fmla="*/ 13165 h 3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7" h="37">
                <a:moveTo>
                  <a:pt x="37" y="8"/>
                </a:moveTo>
                <a:lnTo>
                  <a:pt x="29" y="0"/>
                </a:lnTo>
                <a:lnTo>
                  <a:pt x="18" y="11"/>
                </a:lnTo>
                <a:lnTo>
                  <a:pt x="7" y="0"/>
                </a:lnTo>
                <a:lnTo>
                  <a:pt x="0" y="8"/>
                </a:lnTo>
                <a:lnTo>
                  <a:pt x="11" y="19"/>
                </a:lnTo>
                <a:lnTo>
                  <a:pt x="0" y="30"/>
                </a:lnTo>
                <a:lnTo>
                  <a:pt x="7" y="37"/>
                </a:lnTo>
                <a:lnTo>
                  <a:pt x="18" y="26"/>
                </a:lnTo>
                <a:lnTo>
                  <a:pt x="29" y="37"/>
                </a:lnTo>
                <a:lnTo>
                  <a:pt x="37" y="30"/>
                </a:lnTo>
                <a:lnTo>
                  <a:pt x="26" y="19"/>
                </a:lnTo>
                <a:lnTo>
                  <a:pt x="37" y="8"/>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462" name="Freeform 1225">
            <a:extLst>
              <a:ext uri="{FF2B5EF4-FFF2-40B4-BE49-F238E27FC236}">
                <a16:creationId xmlns:a16="http://schemas.microsoft.com/office/drawing/2014/main" id="{83CCEFF4-FEB6-44C8-84DC-5486A4BC8B21}"/>
              </a:ext>
            </a:extLst>
          </p:cNvPr>
          <p:cNvSpPr>
            <a:spLocks noEditPoints="1"/>
          </p:cNvSpPr>
          <p:nvPr/>
        </p:nvSpPr>
        <p:spPr bwMode="auto">
          <a:xfrm>
            <a:off x="785285" y="3249085"/>
            <a:ext cx="205316" cy="80433"/>
          </a:xfrm>
          <a:custGeom>
            <a:avLst/>
            <a:gdLst>
              <a:gd name="T0" fmla="*/ 138948 w 99"/>
              <a:gd name="T1" fmla="*/ 60888 h 39"/>
              <a:gd name="T2" fmla="*/ 15612 w 99"/>
              <a:gd name="T3" fmla="*/ 60888 h 39"/>
              <a:gd name="T4" fmla="*/ 15612 w 99"/>
              <a:gd name="T5" fmla="*/ 60888 h 39"/>
              <a:gd name="T6" fmla="*/ 9367 w 99"/>
              <a:gd name="T7" fmla="*/ 59327 h 39"/>
              <a:gd name="T8" fmla="*/ 3122 w 99"/>
              <a:gd name="T9" fmla="*/ 57766 h 39"/>
              <a:gd name="T10" fmla="*/ 1561 w 99"/>
              <a:gd name="T11" fmla="*/ 51521 h 39"/>
              <a:gd name="T12" fmla="*/ 0 w 99"/>
              <a:gd name="T13" fmla="*/ 46837 h 39"/>
              <a:gd name="T14" fmla="*/ 0 w 99"/>
              <a:gd name="T15" fmla="*/ 15612 h 39"/>
              <a:gd name="T16" fmla="*/ 0 w 99"/>
              <a:gd name="T17" fmla="*/ 15612 h 39"/>
              <a:gd name="T18" fmla="*/ 1561 w 99"/>
              <a:gd name="T19" fmla="*/ 9367 h 39"/>
              <a:gd name="T20" fmla="*/ 3122 w 99"/>
              <a:gd name="T21" fmla="*/ 3122 h 39"/>
              <a:gd name="T22" fmla="*/ 9367 w 99"/>
              <a:gd name="T23" fmla="*/ 1561 h 39"/>
              <a:gd name="T24" fmla="*/ 15612 w 99"/>
              <a:gd name="T25" fmla="*/ 0 h 39"/>
              <a:gd name="T26" fmla="*/ 138948 w 99"/>
              <a:gd name="T27" fmla="*/ 0 h 39"/>
              <a:gd name="T28" fmla="*/ 138948 w 99"/>
              <a:gd name="T29" fmla="*/ 0 h 39"/>
              <a:gd name="T30" fmla="*/ 143632 w 99"/>
              <a:gd name="T31" fmla="*/ 1561 h 39"/>
              <a:gd name="T32" fmla="*/ 149876 w 99"/>
              <a:gd name="T33" fmla="*/ 3122 h 39"/>
              <a:gd name="T34" fmla="*/ 151438 w 99"/>
              <a:gd name="T35" fmla="*/ 9367 h 39"/>
              <a:gd name="T36" fmla="*/ 154560 w 99"/>
              <a:gd name="T37" fmla="*/ 15612 h 39"/>
              <a:gd name="T38" fmla="*/ 154560 w 99"/>
              <a:gd name="T39" fmla="*/ 46837 h 39"/>
              <a:gd name="T40" fmla="*/ 154560 w 99"/>
              <a:gd name="T41" fmla="*/ 46837 h 39"/>
              <a:gd name="T42" fmla="*/ 151438 w 99"/>
              <a:gd name="T43" fmla="*/ 51521 h 39"/>
              <a:gd name="T44" fmla="*/ 149876 w 99"/>
              <a:gd name="T45" fmla="*/ 57766 h 39"/>
              <a:gd name="T46" fmla="*/ 143632 w 99"/>
              <a:gd name="T47" fmla="*/ 59327 h 39"/>
              <a:gd name="T48" fmla="*/ 138948 w 99"/>
              <a:gd name="T49" fmla="*/ 60888 h 39"/>
              <a:gd name="T50" fmla="*/ 138948 w 99"/>
              <a:gd name="T51" fmla="*/ 60888 h 39"/>
              <a:gd name="T52" fmla="*/ 15612 w 99"/>
              <a:gd name="T53" fmla="*/ 15612 h 39"/>
              <a:gd name="T54" fmla="*/ 15612 w 99"/>
              <a:gd name="T55" fmla="*/ 46837 h 39"/>
              <a:gd name="T56" fmla="*/ 138948 w 99"/>
              <a:gd name="T57" fmla="*/ 46837 h 39"/>
              <a:gd name="T58" fmla="*/ 138948 w 99"/>
              <a:gd name="T59" fmla="*/ 15612 h 39"/>
              <a:gd name="T60" fmla="*/ 15612 w 99"/>
              <a:gd name="T61" fmla="*/ 15612 h 3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99" h="39">
                <a:moveTo>
                  <a:pt x="89" y="39"/>
                </a:moveTo>
                <a:lnTo>
                  <a:pt x="10" y="39"/>
                </a:lnTo>
                <a:lnTo>
                  <a:pt x="6" y="38"/>
                </a:lnTo>
                <a:lnTo>
                  <a:pt x="2" y="37"/>
                </a:lnTo>
                <a:lnTo>
                  <a:pt x="1" y="33"/>
                </a:lnTo>
                <a:lnTo>
                  <a:pt x="0" y="30"/>
                </a:lnTo>
                <a:lnTo>
                  <a:pt x="0" y="10"/>
                </a:lnTo>
                <a:lnTo>
                  <a:pt x="1" y="6"/>
                </a:lnTo>
                <a:lnTo>
                  <a:pt x="2" y="2"/>
                </a:lnTo>
                <a:lnTo>
                  <a:pt x="6" y="1"/>
                </a:lnTo>
                <a:lnTo>
                  <a:pt x="10" y="0"/>
                </a:lnTo>
                <a:lnTo>
                  <a:pt x="89" y="0"/>
                </a:lnTo>
                <a:lnTo>
                  <a:pt x="92" y="1"/>
                </a:lnTo>
                <a:lnTo>
                  <a:pt x="96" y="2"/>
                </a:lnTo>
                <a:lnTo>
                  <a:pt x="97" y="6"/>
                </a:lnTo>
                <a:lnTo>
                  <a:pt x="99" y="10"/>
                </a:lnTo>
                <a:lnTo>
                  <a:pt x="99" y="30"/>
                </a:lnTo>
                <a:lnTo>
                  <a:pt x="97" y="33"/>
                </a:lnTo>
                <a:lnTo>
                  <a:pt x="96" y="37"/>
                </a:lnTo>
                <a:lnTo>
                  <a:pt x="92" y="38"/>
                </a:lnTo>
                <a:lnTo>
                  <a:pt x="89" y="39"/>
                </a:lnTo>
                <a:close/>
                <a:moveTo>
                  <a:pt x="10" y="10"/>
                </a:moveTo>
                <a:lnTo>
                  <a:pt x="10" y="30"/>
                </a:lnTo>
                <a:lnTo>
                  <a:pt x="89" y="30"/>
                </a:lnTo>
                <a:lnTo>
                  <a:pt x="89" y="10"/>
                </a:lnTo>
                <a:lnTo>
                  <a:pt x="10" y="1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463" name="Freeform 1226">
            <a:extLst>
              <a:ext uri="{FF2B5EF4-FFF2-40B4-BE49-F238E27FC236}">
                <a16:creationId xmlns:a16="http://schemas.microsoft.com/office/drawing/2014/main" id="{41BDC3EA-91D1-41AC-97D4-99F062C3DED0}"/>
              </a:ext>
            </a:extLst>
          </p:cNvPr>
          <p:cNvSpPr>
            <a:spLocks/>
          </p:cNvSpPr>
          <p:nvPr/>
        </p:nvSpPr>
        <p:spPr bwMode="auto">
          <a:xfrm>
            <a:off x="941918" y="3280834"/>
            <a:ext cx="19049" cy="16933"/>
          </a:xfrm>
          <a:custGeom>
            <a:avLst/>
            <a:gdLst>
              <a:gd name="T0" fmla="*/ 14053 w 10"/>
              <a:gd name="T1" fmla="*/ 7027 h 10"/>
              <a:gd name="T2" fmla="*/ 14053 w 10"/>
              <a:gd name="T3" fmla="*/ 7027 h 10"/>
              <a:gd name="T4" fmla="*/ 14053 w 10"/>
              <a:gd name="T5" fmla="*/ 9837 h 10"/>
              <a:gd name="T6" fmla="*/ 11242 w 10"/>
              <a:gd name="T7" fmla="*/ 11242 h 10"/>
              <a:gd name="T8" fmla="*/ 9837 w 10"/>
              <a:gd name="T9" fmla="*/ 14053 h 10"/>
              <a:gd name="T10" fmla="*/ 7027 w 10"/>
              <a:gd name="T11" fmla="*/ 14053 h 10"/>
              <a:gd name="T12" fmla="*/ 7027 w 10"/>
              <a:gd name="T13" fmla="*/ 14053 h 10"/>
              <a:gd name="T14" fmla="*/ 2811 w 10"/>
              <a:gd name="T15" fmla="*/ 14053 h 10"/>
              <a:gd name="T16" fmla="*/ 1405 w 10"/>
              <a:gd name="T17" fmla="*/ 11242 h 10"/>
              <a:gd name="T18" fmla="*/ 0 w 10"/>
              <a:gd name="T19" fmla="*/ 9837 h 10"/>
              <a:gd name="T20" fmla="*/ 0 w 10"/>
              <a:gd name="T21" fmla="*/ 7027 h 10"/>
              <a:gd name="T22" fmla="*/ 0 w 10"/>
              <a:gd name="T23" fmla="*/ 7027 h 10"/>
              <a:gd name="T24" fmla="*/ 0 w 10"/>
              <a:gd name="T25" fmla="*/ 2811 h 10"/>
              <a:gd name="T26" fmla="*/ 1405 w 10"/>
              <a:gd name="T27" fmla="*/ 1405 h 10"/>
              <a:gd name="T28" fmla="*/ 2811 w 10"/>
              <a:gd name="T29" fmla="*/ 0 h 10"/>
              <a:gd name="T30" fmla="*/ 7027 w 10"/>
              <a:gd name="T31" fmla="*/ 0 h 10"/>
              <a:gd name="T32" fmla="*/ 7027 w 10"/>
              <a:gd name="T33" fmla="*/ 0 h 10"/>
              <a:gd name="T34" fmla="*/ 9837 w 10"/>
              <a:gd name="T35" fmla="*/ 0 h 10"/>
              <a:gd name="T36" fmla="*/ 11242 w 10"/>
              <a:gd name="T37" fmla="*/ 1405 h 10"/>
              <a:gd name="T38" fmla="*/ 14053 w 10"/>
              <a:gd name="T39" fmla="*/ 2811 h 10"/>
              <a:gd name="T40" fmla="*/ 14053 w 10"/>
              <a:gd name="T41" fmla="*/ 7027 h 10"/>
              <a:gd name="T42" fmla="*/ 14053 w 10"/>
              <a:gd name="T43" fmla="*/ 7027 h 1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0" h="10">
                <a:moveTo>
                  <a:pt x="10" y="5"/>
                </a:moveTo>
                <a:lnTo>
                  <a:pt x="10" y="5"/>
                </a:lnTo>
                <a:lnTo>
                  <a:pt x="10" y="7"/>
                </a:lnTo>
                <a:lnTo>
                  <a:pt x="8" y="8"/>
                </a:lnTo>
                <a:lnTo>
                  <a:pt x="7" y="10"/>
                </a:lnTo>
                <a:lnTo>
                  <a:pt x="5" y="10"/>
                </a:lnTo>
                <a:lnTo>
                  <a:pt x="2" y="10"/>
                </a:lnTo>
                <a:lnTo>
                  <a:pt x="1" y="8"/>
                </a:lnTo>
                <a:lnTo>
                  <a:pt x="0" y="7"/>
                </a:lnTo>
                <a:lnTo>
                  <a:pt x="0" y="5"/>
                </a:lnTo>
                <a:lnTo>
                  <a:pt x="0" y="2"/>
                </a:lnTo>
                <a:lnTo>
                  <a:pt x="1" y="1"/>
                </a:lnTo>
                <a:lnTo>
                  <a:pt x="2" y="0"/>
                </a:lnTo>
                <a:lnTo>
                  <a:pt x="5" y="0"/>
                </a:lnTo>
                <a:lnTo>
                  <a:pt x="7" y="0"/>
                </a:lnTo>
                <a:lnTo>
                  <a:pt x="8" y="1"/>
                </a:lnTo>
                <a:lnTo>
                  <a:pt x="10" y="2"/>
                </a:lnTo>
                <a:lnTo>
                  <a:pt x="10" y="5"/>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464" name="Freeform 1227">
            <a:extLst>
              <a:ext uri="{FF2B5EF4-FFF2-40B4-BE49-F238E27FC236}">
                <a16:creationId xmlns:a16="http://schemas.microsoft.com/office/drawing/2014/main" id="{5ACA8AFE-A99F-40E8-9648-67C8FC19CF22}"/>
              </a:ext>
            </a:extLst>
          </p:cNvPr>
          <p:cNvSpPr>
            <a:spLocks noEditPoints="1"/>
          </p:cNvSpPr>
          <p:nvPr/>
        </p:nvSpPr>
        <p:spPr bwMode="auto">
          <a:xfrm>
            <a:off x="810684" y="3111501"/>
            <a:ext cx="160867" cy="124884"/>
          </a:xfrm>
          <a:custGeom>
            <a:avLst/>
            <a:gdLst>
              <a:gd name="T0" fmla="*/ 106360 w 79"/>
              <a:gd name="T1" fmla="*/ 93672 h 59"/>
              <a:gd name="T2" fmla="*/ 15414 w 79"/>
              <a:gd name="T3" fmla="*/ 93672 h 59"/>
              <a:gd name="T4" fmla="*/ 15414 w 79"/>
              <a:gd name="T5" fmla="*/ 93672 h 59"/>
              <a:gd name="T6" fmla="*/ 9249 w 79"/>
              <a:gd name="T7" fmla="*/ 92084 h 59"/>
              <a:gd name="T8" fmla="*/ 3083 w 79"/>
              <a:gd name="T9" fmla="*/ 90497 h 59"/>
              <a:gd name="T10" fmla="*/ 1541 w 79"/>
              <a:gd name="T11" fmla="*/ 84146 h 59"/>
              <a:gd name="T12" fmla="*/ 0 w 79"/>
              <a:gd name="T13" fmla="*/ 77795 h 59"/>
              <a:gd name="T14" fmla="*/ 0 w 79"/>
              <a:gd name="T15" fmla="*/ 15877 h 59"/>
              <a:gd name="T16" fmla="*/ 0 w 79"/>
              <a:gd name="T17" fmla="*/ 15877 h 59"/>
              <a:gd name="T18" fmla="*/ 1541 w 79"/>
              <a:gd name="T19" fmla="*/ 9526 h 59"/>
              <a:gd name="T20" fmla="*/ 3083 w 79"/>
              <a:gd name="T21" fmla="*/ 3175 h 59"/>
              <a:gd name="T22" fmla="*/ 9249 w 79"/>
              <a:gd name="T23" fmla="*/ 1588 h 59"/>
              <a:gd name="T24" fmla="*/ 15414 w 79"/>
              <a:gd name="T25" fmla="*/ 0 h 59"/>
              <a:gd name="T26" fmla="*/ 106360 w 79"/>
              <a:gd name="T27" fmla="*/ 0 h 59"/>
              <a:gd name="T28" fmla="*/ 106360 w 79"/>
              <a:gd name="T29" fmla="*/ 0 h 59"/>
              <a:gd name="T30" fmla="*/ 110984 w 79"/>
              <a:gd name="T31" fmla="*/ 1588 h 59"/>
              <a:gd name="T32" fmla="*/ 117150 w 79"/>
              <a:gd name="T33" fmla="*/ 3175 h 59"/>
              <a:gd name="T34" fmla="*/ 118691 w 79"/>
              <a:gd name="T35" fmla="*/ 9526 h 59"/>
              <a:gd name="T36" fmla="*/ 121774 w 79"/>
              <a:gd name="T37" fmla="*/ 15877 h 59"/>
              <a:gd name="T38" fmla="*/ 121774 w 79"/>
              <a:gd name="T39" fmla="*/ 77795 h 59"/>
              <a:gd name="T40" fmla="*/ 121774 w 79"/>
              <a:gd name="T41" fmla="*/ 77795 h 59"/>
              <a:gd name="T42" fmla="*/ 118691 w 79"/>
              <a:gd name="T43" fmla="*/ 84146 h 59"/>
              <a:gd name="T44" fmla="*/ 117150 w 79"/>
              <a:gd name="T45" fmla="*/ 90497 h 59"/>
              <a:gd name="T46" fmla="*/ 110984 w 79"/>
              <a:gd name="T47" fmla="*/ 92084 h 59"/>
              <a:gd name="T48" fmla="*/ 106360 w 79"/>
              <a:gd name="T49" fmla="*/ 93672 h 59"/>
              <a:gd name="T50" fmla="*/ 106360 w 79"/>
              <a:gd name="T51" fmla="*/ 93672 h 59"/>
              <a:gd name="T52" fmla="*/ 15414 w 79"/>
              <a:gd name="T53" fmla="*/ 15877 h 59"/>
              <a:gd name="T54" fmla="*/ 15414 w 79"/>
              <a:gd name="T55" fmla="*/ 77795 h 59"/>
              <a:gd name="T56" fmla="*/ 106360 w 79"/>
              <a:gd name="T57" fmla="*/ 77795 h 59"/>
              <a:gd name="T58" fmla="*/ 106360 w 79"/>
              <a:gd name="T59" fmla="*/ 15877 h 59"/>
              <a:gd name="T60" fmla="*/ 15414 w 79"/>
              <a:gd name="T61" fmla="*/ 15877 h 5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79" h="59">
                <a:moveTo>
                  <a:pt x="69" y="59"/>
                </a:moveTo>
                <a:lnTo>
                  <a:pt x="10" y="59"/>
                </a:lnTo>
                <a:lnTo>
                  <a:pt x="6" y="58"/>
                </a:lnTo>
                <a:lnTo>
                  <a:pt x="2" y="57"/>
                </a:lnTo>
                <a:lnTo>
                  <a:pt x="1" y="53"/>
                </a:lnTo>
                <a:lnTo>
                  <a:pt x="0" y="49"/>
                </a:lnTo>
                <a:lnTo>
                  <a:pt x="0" y="10"/>
                </a:lnTo>
                <a:lnTo>
                  <a:pt x="1" y="6"/>
                </a:lnTo>
                <a:lnTo>
                  <a:pt x="2" y="2"/>
                </a:lnTo>
                <a:lnTo>
                  <a:pt x="6" y="1"/>
                </a:lnTo>
                <a:lnTo>
                  <a:pt x="10" y="0"/>
                </a:lnTo>
                <a:lnTo>
                  <a:pt x="69" y="0"/>
                </a:lnTo>
                <a:lnTo>
                  <a:pt x="72" y="1"/>
                </a:lnTo>
                <a:lnTo>
                  <a:pt x="76" y="2"/>
                </a:lnTo>
                <a:lnTo>
                  <a:pt x="77" y="6"/>
                </a:lnTo>
                <a:lnTo>
                  <a:pt x="79" y="10"/>
                </a:lnTo>
                <a:lnTo>
                  <a:pt x="79" y="49"/>
                </a:lnTo>
                <a:lnTo>
                  <a:pt x="77" y="53"/>
                </a:lnTo>
                <a:lnTo>
                  <a:pt x="76" y="57"/>
                </a:lnTo>
                <a:lnTo>
                  <a:pt x="72" y="58"/>
                </a:lnTo>
                <a:lnTo>
                  <a:pt x="69" y="59"/>
                </a:lnTo>
                <a:close/>
                <a:moveTo>
                  <a:pt x="10" y="10"/>
                </a:moveTo>
                <a:lnTo>
                  <a:pt x="10" y="49"/>
                </a:lnTo>
                <a:lnTo>
                  <a:pt x="69" y="49"/>
                </a:lnTo>
                <a:lnTo>
                  <a:pt x="69" y="10"/>
                </a:lnTo>
                <a:lnTo>
                  <a:pt x="10" y="1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465" name="Freeform 1228">
            <a:extLst>
              <a:ext uri="{FF2B5EF4-FFF2-40B4-BE49-F238E27FC236}">
                <a16:creationId xmlns:a16="http://schemas.microsoft.com/office/drawing/2014/main" id="{E229CC4B-FD52-44E1-A655-7EE180C4F772}"/>
              </a:ext>
            </a:extLst>
          </p:cNvPr>
          <p:cNvSpPr>
            <a:spLocks noEditPoints="1"/>
          </p:cNvSpPr>
          <p:nvPr/>
        </p:nvSpPr>
        <p:spPr bwMode="auto">
          <a:xfrm>
            <a:off x="5200651" y="2643717"/>
            <a:ext cx="249767" cy="211667"/>
          </a:xfrm>
          <a:custGeom>
            <a:avLst/>
            <a:gdLst>
              <a:gd name="T0" fmla="*/ 171600 w 119"/>
              <a:gd name="T1" fmla="*/ 0 h 104"/>
              <a:gd name="T2" fmla="*/ 15743 w 119"/>
              <a:gd name="T3" fmla="*/ 0 h 104"/>
              <a:gd name="T4" fmla="*/ 15743 w 119"/>
              <a:gd name="T5" fmla="*/ 0 h 104"/>
              <a:gd name="T6" fmla="*/ 9446 w 119"/>
              <a:gd name="T7" fmla="*/ 1531 h 104"/>
              <a:gd name="T8" fmla="*/ 4723 w 119"/>
              <a:gd name="T9" fmla="*/ 4594 h 104"/>
              <a:gd name="T10" fmla="*/ 1574 w 119"/>
              <a:gd name="T11" fmla="*/ 9187 h 104"/>
              <a:gd name="T12" fmla="*/ 0 w 119"/>
              <a:gd name="T13" fmla="*/ 15312 h 104"/>
              <a:gd name="T14" fmla="*/ 0 w 119"/>
              <a:gd name="T15" fmla="*/ 113307 h 104"/>
              <a:gd name="T16" fmla="*/ 0 w 119"/>
              <a:gd name="T17" fmla="*/ 113307 h 104"/>
              <a:gd name="T18" fmla="*/ 1574 w 119"/>
              <a:gd name="T19" fmla="*/ 119432 h 104"/>
              <a:gd name="T20" fmla="*/ 4723 w 119"/>
              <a:gd name="T21" fmla="*/ 124025 h 104"/>
              <a:gd name="T22" fmla="*/ 9446 w 119"/>
              <a:gd name="T23" fmla="*/ 127087 h 104"/>
              <a:gd name="T24" fmla="*/ 15743 w 119"/>
              <a:gd name="T25" fmla="*/ 128619 h 104"/>
              <a:gd name="T26" fmla="*/ 85013 w 119"/>
              <a:gd name="T27" fmla="*/ 128619 h 104"/>
              <a:gd name="T28" fmla="*/ 85013 w 119"/>
              <a:gd name="T29" fmla="*/ 143930 h 104"/>
              <a:gd name="T30" fmla="*/ 55101 w 119"/>
              <a:gd name="T31" fmla="*/ 143930 h 104"/>
              <a:gd name="T32" fmla="*/ 55101 w 119"/>
              <a:gd name="T33" fmla="*/ 159242 h 104"/>
              <a:gd name="T34" fmla="*/ 132242 w 119"/>
              <a:gd name="T35" fmla="*/ 159242 h 104"/>
              <a:gd name="T36" fmla="*/ 132242 w 119"/>
              <a:gd name="T37" fmla="*/ 143930 h 104"/>
              <a:gd name="T38" fmla="*/ 100756 w 119"/>
              <a:gd name="T39" fmla="*/ 143930 h 104"/>
              <a:gd name="T40" fmla="*/ 100756 w 119"/>
              <a:gd name="T41" fmla="*/ 128619 h 104"/>
              <a:gd name="T42" fmla="*/ 171600 w 119"/>
              <a:gd name="T43" fmla="*/ 128619 h 104"/>
              <a:gd name="T44" fmla="*/ 171600 w 119"/>
              <a:gd name="T45" fmla="*/ 128619 h 104"/>
              <a:gd name="T46" fmla="*/ 176323 w 119"/>
              <a:gd name="T47" fmla="*/ 127087 h 104"/>
              <a:gd name="T48" fmla="*/ 182620 w 119"/>
              <a:gd name="T49" fmla="*/ 124025 h 104"/>
              <a:gd name="T50" fmla="*/ 184194 w 119"/>
              <a:gd name="T51" fmla="*/ 119432 h 104"/>
              <a:gd name="T52" fmla="*/ 187343 w 119"/>
              <a:gd name="T53" fmla="*/ 113307 h 104"/>
              <a:gd name="T54" fmla="*/ 187343 w 119"/>
              <a:gd name="T55" fmla="*/ 15312 h 104"/>
              <a:gd name="T56" fmla="*/ 187343 w 119"/>
              <a:gd name="T57" fmla="*/ 15312 h 104"/>
              <a:gd name="T58" fmla="*/ 184194 w 119"/>
              <a:gd name="T59" fmla="*/ 9187 h 104"/>
              <a:gd name="T60" fmla="*/ 182620 w 119"/>
              <a:gd name="T61" fmla="*/ 4594 h 104"/>
              <a:gd name="T62" fmla="*/ 176323 w 119"/>
              <a:gd name="T63" fmla="*/ 1531 h 104"/>
              <a:gd name="T64" fmla="*/ 171600 w 119"/>
              <a:gd name="T65" fmla="*/ 0 h 104"/>
              <a:gd name="T66" fmla="*/ 171600 w 119"/>
              <a:gd name="T67" fmla="*/ 0 h 104"/>
              <a:gd name="T68" fmla="*/ 171600 w 119"/>
              <a:gd name="T69" fmla="*/ 15312 h 104"/>
              <a:gd name="T70" fmla="*/ 171600 w 119"/>
              <a:gd name="T71" fmla="*/ 90339 h 104"/>
              <a:gd name="T72" fmla="*/ 15743 w 119"/>
              <a:gd name="T73" fmla="*/ 90339 h 104"/>
              <a:gd name="T74" fmla="*/ 15743 w 119"/>
              <a:gd name="T75" fmla="*/ 15312 h 104"/>
              <a:gd name="T76" fmla="*/ 171600 w 119"/>
              <a:gd name="T77" fmla="*/ 15312 h 104"/>
              <a:gd name="T78" fmla="*/ 15743 w 119"/>
              <a:gd name="T79" fmla="*/ 113307 h 104"/>
              <a:gd name="T80" fmla="*/ 15743 w 119"/>
              <a:gd name="T81" fmla="*/ 105651 h 104"/>
              <a:gd name="T82" fmla="*/ 171600 w 119"/>
              <a:gd name="T83" fmla="*/ 105651 h 104"/>
              <a:gd name="T84" fmla="*/ 171600 w 119"/>
              <a:gd name="T85" fmla="*/ 113307 h 104"/>
              <a:gd name="T86" fmla="*/ 15743 w 119"/>
              <a:gd name="T87" fmla="*/ 113307 h 10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19" h="104">
                <a:moveTo>
                  <a:pt x="109" y="0"/>
                </a:moveTo>
                <a:lnTo>
                  <a:pt x="10" y="0"/>
                </a:lnTo>
                <a:lnTo>
                  <a:pt x="6" y="1"/>
                </a:lnTo>
                <a:lnTo>
                  <a:pt x="3" y="3"/>
                </a:lnTo>
                <a:lnTo>
                  <a:pt x="1" y="6"/>
                </a:lnTo>
                <a:lnTo>
                  <a:pt x="0" y="10"/>
                </a:lnTo>
                <a:lnTo>
                  <a:pt x="0" y="74"/>
                </a:lnTo>
                <a:lnTo>
                  <a:pt x="1" y="78"/>
                </a:lnTo>
                <a:lnTo>
                  <a:pt x="3" y="81"/>
                </a:lnTo>
                <a:lnTo>
                  <a:pt x="6" y="83"/>
                </a:lnTo>
                <a:lnTo>
                  <a:pt x="10" y="84"/>
                </a:lnTo>
                <a:lnTo>
                  <a:pt x="54" y="84"/>
                </a:lnTo>
                <a:lnTo>
                  <a:pt x="54" y="94"/>
                </a:lnTo>
                <a:lnTo>
                  <a:pt x="35" y="94"/>
                </a:lnTo>
                <a:lnTo>
                  <a:pt x="35" y="104"/>
                </a:lnTo>
                <a:lnTo>
                  <a:pt x="84" y="104"/>
                </a:lnTo>
                <a:lnTo>
                  <a:pt x="84" y="94"/>
                </a:lnTo>
                <a:lnTo>
                  <a:pt x="64" y="94"/>
                </a:lnTo>
                <a:lnTo>
                  <a:pt x="64" y="84"/>
                </a:lnTo>
                <a:lnTo>
                  <a:pt x="109" y="84"/>
                </a:lnTo>
                <a:lnTo>
                  <a:pt x="112" y="83"/>
                </a:lnTo>
                <a:lnTo>
                  <a:pt x="116" y="81"/>
                </a:lnTo>
                <a:lnTo>
                  <a:pt x="117" y="78"/>
                </a:lnTo>
                <a:lnTo>
                  <a:pt x="119" y="74"/>
                </a:lnTo>
                <a:lnTo>
                  <a:pt x="119" y="10"/>
                </a:lnTo>
                <a:lnTo>
                  <a:pt x="117" y="6"/>
                </a:lnTo>
                <a:lnTo>
                  <a:pt x="116" y="3"/>
                </a:lnTo>
                <a:lnTo>
                  <a:pt x="112" y="1"/>
                </a:lnTo>
                <a:lnTo>
                  <a:pt x="109" y="0"/>
                </a:lnTo>
                <a:close/>
                <a:moveTo>
                  <a:pt x="109" y="10"/>
                </a:moveTo>
                <a:lnTo>
                  <a:pt x="109" y="59"/>
                </a:lnTo>
                <a:lnTo>
                  <a:pt x="10" y="59"/>
                </a:lnTo>
                <a:lnTo>
                  <a:pt x="10" y="10"/>
                </a:lnTo>
                <a:lnTo>
                  <a:pt x="109" y="10"/>
                </a:lnTo>
                <a:close/>
                <a:moveTo>
                  <a:pt x="10" y="74"/>
                </a:moveTo>
                <a:lnTo>
                  <a:pt x="10" y="69"/>
                </a:lnTo>
                <a:lnTo>
                  <a:pt x="109" y="69"/>
                </a:lnTo>
                <a:lnTo>
                  <a:pt x="109" y="74"/>
                </a:lnTo>
                <a:lnTo>
                  <a:pt x="10" y="74"/>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466" name="Freeform 1229">
            <a:extLst>
              <a:ext uri="{FF2B5EF4-FFF2-40B4-BE49-F238E27FC236}">
                <a16:creationId xmlns:a16="http://schemas.microsoft.com/office/drawing/2014/main" id="{A23829F8-23A9-4F33-B4D1-0DA3785E5AA3}"/>
              </a:ext>
            </a:extLst>
          </p:cNvPr>
          <p:cNvSpPr>
            <a:spLocks noEditPoints="1"/>
          </p:cNvSpPr>
          <p:nvPr/>
        </p:nvSpPr>
        <p:spPr bwMode="auto">
          <a:xfrm>
            <a:off x="1259417" y="3136900"/>
            <a:ext cx="243416" cy="179917"/>
          </a:xfrm>
          <a:custGeom>
            <a:avLst/>
            <a:gdLst>
              <a:gd name="T0" fmla="*/ 176470 w 118"/>
              <a:gd name="T1" fmla="*/ 91064 h 88"/>
              <a:gd name="T2" fmla="*/ 174922 w 118"/>
              <a:gd name="T3" fmla="*/ 91064 h 88"/>
              <a:gd name="T4" fmla="*/ 174922 w 118"/>
              <a:gd name="T5" fmla="*/ 7717 h 88"/>
              <a:gd name="T6" fmla="*/ 173374 w 118"/>
              <a:gd name="T7" fmla="*/ 1543 h 88"/>
              <a:gd name="T8" fmla="*/ 167182 w 118"/>
              <a:gd name="T9" fmla="*/ 0 h 88"/>
              <a:gd name="T10" fmla="*/ 15480 w 118"/>
              <a:gd name="T11" fmla="*/ 0 h 88"/>
              <a:gd name="T12" fmla="*/ 9288 w 118"/>
              <a:gd name="T13" fmla="*/ 1543 h 88"/>
              <a:gd name="T14" fmla="*/ 7740 w 118"/>
              <a:gd name="T15" fmla="*/ 7717 h 88"/>
              <a:gd name="T16" fmla="*/ 7740 w 118"/>
              <a:gd name="T17" fmla="*/ 91064 h 88"/>
              <a:gd name="T18" fmla="*/ 4644 w 118"/>
              <a:gd name="T19" fmla="*/ 91064 h 88"/>
              <a:gd name="T20" fmla="*/ 3096 w 118"/>
              <a:gd name="T21" fmla="*/ 92608 h 88"/>
              <a:gd name="T22" fmla="*/ 0 w 118"/>
              <a:gd name="T23" fmla="*/ 97238 h 88"/>
              <a:gd name="T24" fmla="*/ 4644 w 118"/>
              <a:gd name="T25" fmla="*/ 123477 h 88"/>
              <a:gd name="T26" fmla="*/ 7740 w 118"/>
              <a:gd name="T27" fmla="*/ 129651 h 88"/>
              <a:gd name="T28" fmla="*/ 17028 w 118"/>
              <a:gd name="T29" fmla="*/ 134282 h 88"/>
              <a:gd name="T30" fmla="*/ 159442 w 118"/>
              <a:gd name="T31" fmla="*/ 135825 h 88"/>
              <a:gd name="T32" fmla="*/ 165634 w 118"/>
              <a:gd name="T33" fmla="*/ 134282 h 88"/>
              <a:gd name="T34" fmla="*/ 174922 w 118"/>
              <a:gd name="T35" fmla="*/ 129651 h 88"/>
              <a:gd name="T36" fmla="*/ 182662 w 118"/>
              <a:gd name="T37" fmla="*/ 100325 h 88"/>
              <a:gd name="T38" fmla="*/ 182662 w 118"/>
              <a:gd name="T39" fmla="*/ 97238 h 88"/>
              <a:gd name="T40" fmla="*/ 179566 w 118"/>
              <a:gd name="T41" fmla="*/ 92608 h 88"/>
              <a:gd name="T42" fmla="*/ 176470 w 118"/>
              <a:gd name="T43" fmla="*/ 91064 h 88"/>
              <a:gd name="T44" fmla="*/ 159442 w 118"/>
              <a:gd name="T45" fmla="*/ 15435 h 88"/>
              <a:gd name="T46" fmla="*/ 114551 w 118"/>
              <a:gd name="T47" fmla="*/ 91064 h 88"/>
              <a:gd name="T48" fmla="*/ 109907 w 118"/>
              <a:gd name="T49" fmla="*/ 91064 h 88"/>
              <a:gd name="T50" fmla="*/ 102167 w 118"/>
              <a:gd name="T51" fmla="*/ 98782 h 88"/>
              <a:gd name="T52" fmla="*/ 74303 w 118"/>
              <a:gd name="T53" fmla="*/ 92608 h 88"/>
              <a:gd name="T54" fmla="*/ 72755 w 118"/>
              <a:gd name="T55" fmla="*/ 91064 h 88"/>
              <a:gd name="T56" fmla="*/ 23220 w 118"/>
              <a:gd name="T57" fmla="*/ 91064 h 88"/>
              <a:gd name="T58" fmla="*/ 159442 w 118"/>
              <a:gd name="T59" fmla="*/ 121934 h 88"/>
              <a:gd name="T60" fmla="*/ 23220 w 118"/>
              <a:gd name="T61" fmla="*/ 121934 h 88"/>
              <a:gd name="T62" fmla="*/ 17028 w 118"/>
              <a:gd name="T63" fmla="*/ 106499 h 88"/>
              <a:gd name="T64" fmla="*/ 69659 w 118"/>
              <a:gd name="T65" fmla="*/ 111130 h 88"/>
              <a:gd name="T66" fmla="*/ 72755 w 118"/>
              <a:gd name="T67" fmla="*/ 114216 h 88"/>
              <a:gd name="T68" fmla="*/ 106811 w 118"/>
              <a:gd name="T69" fmla="*/ 114216 h 88"/>
              <a:gd name="T70" fmla="*/ 109907 w 118"/>
              <a:gd name="T71" fmla="*/ 114216 h 88"/>
              <a:gd name="T72" fmla="*/ 117647 w 118"/>
              <a:gd name="T73" fmla="*/ 106499 h 88"/>
              <a:gd name="T74" fmla="*/ 162538 w 118"/>
              <a:gd name="T75" fmla="*/ 118847 h 88"/>
              <a:gd name="T76" fmla="*/ 159442 w 118"/>
              <a:gd name="T77" fmla="*/ 121934 h 8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18" h="88">
                <a:moveTo>
                  <a:pt x="114" y="59"/>
                </a:moveTo>
                <a:lnTo>
                  <a:pt x="114" y="59"/>
                </a:lnTo>
                <a:lnTo>
                  <a:pt x="113" y="59"/>
                </a:lnTo>
                <a:lnTo>
                  <a:pt x="113" y="5"/>
                </a:lnTo>
                <a:lnTo>
                  <a:pt x="113" y="2"/>
                </a:lnTo>
                <a:lnTo>
                  <a:pt x="112" y="1"/>
                </a:lnTo>
                <a:lnTo>
                  <a:pt x="111" y="0"/>
                </a:lnTo>
                <a:lnTo>
                  <a:pt x="108" y="0"/>
                </a:lnTo>
                <a:lnTo>
                  <a:pt x="10" y="0"/>
                </a:lnTo>
                <a:lnTo>
                  <a:pt x="7" y="0"/>
                </a:lnTo>
                <a:lnTo>
                  <a:pt x="6" y="1"/>
                </a:lnTo>
                <a:lnTo>
                  <a:pt x="5" y="2"/>
                </a:lnTo>
                <a:lnTo>
                  <a:pt x="5" y="5"/>
                </a:lnTo>
                <a:lnTo>
                  <a:pt x="5" y="59"/>
                </a:lnTo>
                <a:lnTo>
                  <a:pt x="3" y="59"/>
                </a:lnTo>
                <a:lnTo>
                  <a:pt x="2" y="60"/>
                </a:lnTo>
                <a:lnTo>
                  <a:pt x="1" y="61"/>
                </a:lnTo>
                <a:lnTo>
                  <a:pt x="0" y="63"/>
                </a:lnTo>
                <a:lnTo>
                  <a:pt x="0" y="65"/>
                </a:lnTo>
                <a:lnTo>
                  <a:pt x="3" y="80"/>
                </a:lnTo>
                <a:lnTo>
                  <a:pt x="5" y="84"/>
                </a:lnTo>
                <a:lnTo>
                  <a:pt x="7" y="86"/>
                </a:lnTo>
                <a:lnTo>
                  <a:pt x="11" y="87"/>
                </a:lnTo>
                <a:lnTo>
                  <a:pt x="15" y="88"/>
                </a:lnTo>
                <a:lnTo>
                  <a:pt x="103" y="88"/>
                </a:lnTo>
                <a:lnTo>
                  <a:pt x="107" y="87"/>
                </a:lnTo>
                <a:lnTo>
                  <a:pt x="111" y="86"/>
                </a:lnTo>
                <a:lnTo>
                  <a:pt x="113" y="84"/>
                </a:lnTo>
                <a:lnTo>
                  <a:pt x="114" y="80"/>
                </a:lnTo>
                <a:lnTo>
                  <a:pt x="118" y="65"/>
                </a:lnTo>
                <a:lnTo>
                  <a:pt x="118" y="63"/>
                </a:lnTo>
                <a:lnTo>
                  <a:pt x="117" y="61"/>
                </a:lnTo>
                <a:lnTo>
                  <a:pt x="116" y="60"/>
                </a:lnTo>
                <a:lnTo>
                  <a:pt x="114" y="59"/>
                </a:lnTo>
                <a:close/>
                <a:moveTo>
                  <a:pt x="15" y="10"/>
                </a:moveTo>
                <a:lnTo>
                  <a:pt x="103" y="10"/>
                </a:lnTo>
                <a:lnTo>
                  <a:pt x="103" y="59"/>
                </a:lnTo>
                <a:lnTo>
                  <a:pt x="74" y="59"/>
                </a:lnTo>
                <a:lnTo>
                  <a:pt x="71" y="59"/>
                </a:lnTo>
                <a:lnTo>
                  <a:pt x="70" y="60"/>
                </a:lnTo>
                <a:lnTo>
                  <a:pt x="66" y="64"/>
                </a:lnTo>
                <a:lnTo>
                  <a:pt x="52" y="64"/>
                </a:lnTo>
                <a:lnTo>
                  <a:pt x="48" y="60"/>
                </a:lnTo>
                <a:lnTo>
                  <a:pt x="47" y="59"/>
                </a:lnTo>
                <a:lnTo>
                  <a:pt x="44" y="59"/>
                </a:lnTo>
                <a:lnTo>
                  <a:pt x="15" y="59"/>
                </a:lnTo>
                <a:lnTo>
                  <a:pt x="15" y="10"/>
                </a:lnTo>
                <a:close/>
                <a:moveTo>
                  <a:pt x="103" y="79"/>
                </a:moveTo>
                <a:lnTo>
                  <a:pt x="15" y="79"/>
                </a:lnTo>
                <a:lnTo>
                  <a:pt x="13" y="77"/>
                </a:lnTo>
                <a:lnTo>
                  <a:pt x="11" y="69"/>
                </a:lnTo>
                <a:lnTo>
                  <a:pt x="42" y="69"/>
                </a:lnTo>
                <a:lnTo>
                  <a:pt x="45" y="72"/>
                </a:lnTo>
                <a:lnTo>
                  <a:pt x="47" y="74"/>
                </a:lnTo>
                <a:lnTo>
                  <a:pt x="49" y="74"/>
                </a:lnTo>
                <a:lnTo>
                  <a:pt x="69" y="74"/>
                </a:lnTo>
                <a:lnTo>
                  <a:pt x="71" y="74"/>
                </a:lnTo>
                <a:lnTo>
                  <a:pt x="73" y="72"/>
                </a:lnTo>
                <a:lnTo>
                  <a:pt x="76" y="69"/>
                </a:lnTo>
                <a:lnTo>
                  <a:pt x="107" y="69"/>
                </a:lnTo>
                <a:lnTo>
                  <a:pt x="105" y="77"/>
                </a:lnTo>
                <a:lnTo>
                  <a:pt x="103" y="7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467" name="Rectangle 1230">
            <a:extLst>
              <a:ext uri="{FF2B5EF4-FFF2-40B4-BE49-F238E27FC236}">
                <a16:creationId xmlns:a16="http://schemas.microsoft.com/office/drawing/2014/main" id="{06B2EFC3-BC89-45E7-86CD-3D9E6F6C6C29}"/>
              </a:ext>
            </a:extLst>
          </p:cNvPr>
          <p:cNvSpPr>
            <a:spLocks noChangeArrowheads="1"/>
          </p:cNvSpPr>
          <p:nvPr/>
        </p:nvSpPr>
        <p:spPr bwMode="auto">
          <a:xfrm>
            <a:off x="4794252" y="2785533"/>
            <a:ext cx="80433" cy="19051"/>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Karla"/>
              </a:defRPr>
            </a:lvl1pPr>
            <a:lvl2pPr marL="742950" indent="-285750">
              <a:defRPr>
                <a:solidFill>
                  <a:schemeClr val="tx1"/>
                </a:solidFill>
                <a:latin typeface="Karla"/>
              </a:defRPr>
            </a:lvl2pPr>
            <a:lvl3pPr marL="1143000" indent="-228600">
              <a:defRPr>
                <a:solidFill>
                  <a:schemeClr val="tx1"/>
                </a:solidFill>
                <a:latin typeface="Karla"/>
              </a:defRPr>
            </a:lvl3pPr>
            <a:lvl4pPr marL="1600200" indent="-228600">
              <a:defRPr>
                <a:solidFill>
                  <a:schemeClr val="tx1"/>
                </a:solidFill>
                <a:latin typeface="Karla"/>
              </a:defRPr>
            </a:lvl4pPr>
            <a:lvl5pPr marL="2057400" indent="-228600">
              <a:defRPr>
                <a:solidFill>
                  <a:schemeClr val="tx1"/>
                </a:solidFill>
                <a:latin typeface="Karla"/>
              </a:defRPr>
            </a:lvl5pPr>
            <a:lvl6pPr marL="2514600" indent="-228600" defTabSz="457200" fontAlgn="base">
              <a:spcBef>
                <a:spcPct val="0"/>
              </a:spcBef>
              <a:spcAft>
                <a:spcPct val="0"/>
              </a:spcAft>
              <a:defRPr>
                <a:solidFill>
                  <a:schemeClr val="tx1"/>
                </a:solidFill>
                <a:latin typeface="Karla"/>
              </a:defRPr>
            </a:lvl6pPr>
            <a:lvl7pPr marL="2971800" indent="-228600" defTabSz="457200" fontAlgn="base">
              <a:spcBef>
                <a:spcPct val="0"/>
              </a:spcBef>
              <a:spcAft>
                <a:spcPct val="0"/>
              </a:spcAft>
              <a:defRPr>
                <a:solidFill>
                  <a:schemeClr val="tx1"/>
                </a:solidFill>
                <a:latin typeface="Karla"/>
              </a:defRPr>
            </a:lvl7pPr>
            <a:lvl8pPr marL="3429000" indent="-228600" defTabSz="457200" fontAlgn="base">
              <a:spcBef>
                <a:spcPct val="0"/>
              </a:spcBef>
              <a:spcAft>
                <a:spcPct val="0"/>
              </a:spcAft>
              <a:defRPr>
                <a:solidFill>
                  <a:schemeClr val="tx1"/>
                </a:solidFill>
                <a:latin typeface="Karla"/>
              </a:defRPr>
            </a:lvl8pPr>
            <a:lvl9pPr marL="3886200" indent="-228600" defTabSz="457200" fontAlgn="base">
              <a:spcBef>
                <a:spcPct val="0"/>
              </a:spcBef>
              <a:spcAft>
                <a:spcPct val="0"/>
              </a:spcAft>
              <a:defRPr>
                <a:solidFill>
                  <a:schemeClr val="tx1"/>
                </a:solidFill>
                <a:latin typeface="Karla"/>
              </a:defRPr>
            </a:lvl9pPr>
          </a:lstStyle>
          <a:p>
            <a:pPr eaLnBrk="1" hangingPunct="1"/>
            <a:endParaRPr lang="en-US" altLang="en-US" sz="2400" dirty="0">
              <a:latin typeface="Montserrat Light" panose="00000400000000000000" pitchFamily="2" charset="0"/>
            </a:endParaRPr>
          </a:p>
        </p:txBody>
      </p:sp>
      <p:sp>
        <p:nvSpPr>
          <p:cNvPr id="468" name="Freeform 1231">
            <a:extLst>
              <a:ext uri="{FF2B5EF4-FFF2-40B4-BE49-F238E27FC236}">
                <a16:creationId xmlns:a16="http://schemas.microsoft.com/office/drawing/2014/main" id="{86F6E7C6-417B-42DD-A8CB-DC9AAEDD77C5}"/>
              </a:ext>
            </a:extLst>
          </p:cNvPr>
          <p:cNvSpPr>
            <a:spLocks noEditPoints="1"/>
          </p:cNvSpPr>
          <p:nvPr/>
        </p:nvSpPr>
        <p:spPr bwMode="auto">
          <a:xfrm>
            <a:off x="4707467" y="2631018"/>
            <a:ext cx="249767" cy="205316"/>
          </a:xfrm>
          <a:custGeom>
            <a:avLst/>
            <a:gdLst>
              <a:gd name="T0" fmla="*/ 171600 w 119"/>
              <a:gd name="T1" fmla="*/ 46836 h 99"/>
              <a:gd name="T2" fmla="*/ 100756 w 119"/>
              <a:gd name="T3" fmla="*/ 46836 h 99"/>
              <a:gd name="T4" fmla="*/ 100756 w 119"/>
              <a:gd name="T5" fmla="*/ 39030 h 99"/>
              <a:gd name="T6" fmla="*/ 100756 w 119"/>
              <a:gd name="T7" fmla="*/ 39030 h 99"/>
              <a:gd name="T8" fmla="*/ 100756 w 119"/>
              <a:gd name="T9" fmla="*/ 34347 h 99"/>
              <a:gd name="T10" fmla="*/ 103905 w 119"/>
              <a:gd name="T11" fmla="*/ 32785 h 99"/>
              <a:gd name="T12" fmla="*/ 105479 w 119"/>
              <a:gd name="T13" fmla="*/ 31224 h 99"/>
              <a:gd name="T14" fmla="*/ 108627 w 119"/>
              <a:gd name="T15" fmla="*/ 31224 h 99"/>
              <a:gd name="T16" fmla="*/ 116499 w 119"/>
              <a:gd name="T17" fmla="*/ 31224 h 99"/>
              <a:gd name="T18" fmla="*/ 116499 w 119"/>
              <a:gd name="T19" fmla="*/ 31224 h 99"/>
              <a:gd name="T20" fmla="*/ 125945 w 119"/>
              <a:gd name="T21" fmla="*/ 29663 h 99"/>
              <a:gd name="T22" fmla="*/ 132242 w 119"/>
              <a:gd name="T23" fmla="*/ 23418 h 99"/>
              <a:gd name="T24" fmla="*/ 138539 w 119"/>
              <a:gd name="T25" fmla="*/ 17173 h 99"/>
              <a:gd name="T26" fmla="*/ 140114 w 119"/>
              <a:gd name="T27" fmla="*/ 7806 h 99"/>
              <a:gd name="T28" fmla="*/ 140114 w 119"/>
              <a:gd name="T29" fmla="*/ 0 h 99"/>
              <a:gd name="T30" fmla="*/ 124371 w 119"/>
              <a:gd name="T31" fmla="*/ 0 h 99"/>
              <a:gd name="T32" fmla="*/ 124371 w 119"/>
              <a:gd name="T33" fmla="*/ 7806 h 99"/>
              <a:gd name="T34" fmla="*/ 124371 w 119"/>
              <a:gd name="T35" fmla="*/ 7806 h 99"/>
              <a:gd name="T36" fmla="*/ 124371 w 119"/>
              <a:gd name="T37" fmla="*/ 12490 h 99"/>
              <a:gd name="T38" fmla="*/ 122796 w 119"/>
              <a:gd name="T39" fmla="*/ 14051 h 99"/>
              <a:gd name="T40" fmla="*/ 121222 w 119"/>
              <a:gd name="T41" fmla="*/ 15612 h 99"/>
              <a:gd name="T42" fmla="*/ 116499 w 119"/>
              <a:gd name="T43" fmla="*/ 15612 h 99"/>
              <a:gd name="T44" fmla="*/ 108627 w 119"/>
              <a:gd name="T45" fmla="*/ 15612 h 99"/>
              <a:gd name="T46" fmla="*/ 108627 w 119"/>
              <a:gd name="T47" fmla="*/ 15612 h 99"/>
              <a:gd name="T48" fmla="*/ 99182 w 119"/>
              <a:gd name="T49" fmla="*/ 17173 h 99"/>
              <a:gd name="T50" fmla="*/ 94459 w 119"/>
              <a:gd name="T51" fmla="*/ 23418 h 99"/>
              <a:gd name="T52" fmla="*/ 88161 w 119"/>
              <a:gd name="T53" fmla="*/ 29663 h 99"/>
              <a:gd name="T54" fmla="*/ 86587 w 119"/>
              <a:gd name="T55" fmla="*/ 39030 h 99"/>
              <a:gd name="T56" fmla="*/ 86587 w 119"/>
              <a:gd name="T57" fmla="*/ 46836 h 99"/>
              <a:gd name="T58" fmla="*/ 15743 w 119"/>
              <a:gd name="T59" fmla="*/ 46836 h 99"/>
              <a:gd name="T60" fmla="*/ 15743 w 119"/>
              <a:gd name="T61" fmla="*/ 46836 h 99"/>
              <a:gd name="T62" fmla="*/ 9446 w 119"/>
              <a:gd name="T63" fmla="*/ 48398 h 99"/>
              <a:gd name="T64" fmla="*/ 4723 w 119"/>
              <a:gd name="T65" fmla="*/ 49959 h 99"/>
              <a:gd name="T66" fmla="*/ 3149 w 119"/>
              <a:gd name="T67" fmla="*/ 56204 h 99"/>
              <a:gd name="T68" fmla="*/ 0 w 119"/>
              <a:gd name="T69" fmla="*/ 62448 h 99"/>
              <a:gd name="T70" fmla="*/ 0 w 119"/>
              <a:gd name="T71" fmla="*/ 138948 h 99"/>
              <a:gd name="T72" fmla="*/ 0 w 119"/>
              <a:gd name="T73" fmla="*/ 138948 h 99"/>
              <a:gd name="T74" fmla="*/ 3149 w 119"/>
              <a:gd name="T75" fmla="*/ 145193 h 99"/>
              <a:gd name="T76" fmla="*/ 4723 w 119"/>
              <a:gd name="T77" fmla="*/ 149876 h 99"/>
              <a:gd name="T78" fmla="*/ 9446 w 119"/>
              <a:gd name="T79" fmla="*/ 152999 h 99"/>
              <a:gd name="T80" fmla="*/ 15743 w 119"/>
              <a:gd name="T81" fmla="*/ 154560 h 99"/>
              <a:gd name="T82" fmla="*/ 171600 w 119"/>
              <a:gd name="T83" fmla="*/ 154560 h 99"/>
              <a:gd name="T84" fmla="*/ 171600 w 119"/>
              <a:gd name="T85" fmla="*/ 154560 h 99"/>
              <a:gd name="T86" fmla="*/ 177897 w 119"/>
              <a:gd name="T87" fmla="*/ 152999 h 99"/>
              <a:gd name="T88" fmla="*/ 182620 w 119"/>
              <a:gd name="T89" fmla="*/ 149876 h 99"/>
              <a:gd name="T90" fmla="*/ 184194 w 119"/>
              <a:gd name="T91" fmla="*/ 145193 h 99"/>
              <a:gd name="T92" fmla="*/ 187343 w 119"/>
              <a:gd name="T93" fmla="*/ 138948 h 99"/>
              <a:gd name="T94" fmla="*/ 187343 w 119"/>
              <a:gd name="T95" fmla="*/ 62448 h 99"/>
              <a:gd name="T96" fmla="*/ 187343 w 119"/>
              <a:gd name="T97" fmla="*/ 62448 h 99"/>
              <a:gd name="T98" fmla="*/ 184194 w 119"/>
              <a:gd name="T99" fmla="*/ 56204 h 99"/>
              <a:gd name="T100" fmla="*/ 182620 w 119"/>
              <a:gd name="T101" fmla="*/ 49959 h 99"/>
              <a:gd name="T102" fmla="*/ 177897 w 119"/>
              <a:gd name="T103" fmla="*/ 48398 h 99"/>
              <a:gd name="T104" fmla="*/ 171600 w 119"/>
              <a:gd name="T105" fmla="*/ 46836 h 99"/>
              <a:gd name="T106" fmla="*/ 171600 w 119"/>
              <a:gd name="T107" fmla="*/ 46836 h 99"/>
              <a:gd name="T108" fmla="*/ 15743 w 119"/>
              <a:gd name="T109" fmla="*/ 138948 h 99"/>
              <a:gd name="T110" fmla="*/ 15743 w 119"/>
              <a:gd name="T111" fmla="*/ 62448 h 99"/>
              <a:gd name="T112" fmla="*/ 171600 w 119"/>
              <a:gd name="T113" fmla="*/ 62448 h 99"/>
              <a:gd name="T114" fmla="*/ 171600 w 119"/>
              <a:gd name="T115" fmla="*/ 138948 h 99"/>
              <a:gd name="T116" fmla="*/ 15743 w 119"/>
              <a:gd name="T117" fmla="*/ 138948 h 9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19" h="99">
                <a:moveTo>
                  <a:pt x="109" y="30"/>
                </a:moveTo>
                <a:lnTo>
                  <a:pt x="64" y="30"/>
                </a:lnTo>
                <a:lnTo>
                  <a:pt x="64" y="25"/>
                </a:lnTo>
                <a:lnTo>
                  <a:pt x="64" y="22"/>
                </a:lnTo>
                <a:lnTo>
                  <a:pt x="66" y="21"/>
                </a:lnTo>
                <a:lnTo>
                  <a:pt x="67" y="20"/>
                </a:lnTo>
                <a:lnTo>
                  <a:pt x="69" y="20"/>
                </a:lnTo>
                <a:lnTo>
                  <a:pt x="74" y="20"/>
                </a:lnTo>
                <a:lnTo>
                  <a:pt x="80" y="19"/>
                </a:lnTo>
                <a:lnTo>
                  <a:pt x="84" y="15"/>
                </a:lnTo>
                <a:lnTo>
                  <a:pt x="88" y="11"/>
                </a:lnTo>
                <a:lnTo>
                  <a:pt x="89" y="5"/>
                </a:lnTo>
                <a:lnTo>
                  <a:pt x="89" y="0"/>
                </a:lnTo>
                <a:lnTo>
                  <a:pt x="79" y="0"/>
                </a:lnTo>
                <a:lnTo>
                  <a:pt x="79" y="5"/>
                </a:lnTo>
                <a:lnTo>
                  <a:pt x="79" y="8"/>
                </a:lnTo>
                <a:lnTo>
                  <a:pt x="78" y="9"/>
                </a:lnTo>
                <a:lnTo>
                  <a:pt x="77" y="10"/>
                </a:lnTo>
                <a:lnTo>
                  <a:pt x="74" y="10"/>
                </a:lnTo>
                <a:lnTo>
                  <a:pt x="69" y="10"/>
                </a:lnTo>
                <a:lnTo>
                  <a:pt x="63" y="11"/>
                </a:lnTo>
                <a:lnTo>
                  <a:pt x="60" y="15"/>
                </a:lnTo>
                <a:lnTo>
                  <a:pt x="56" y="19"/>
                </a:lnTo>
                <a:lnTo>
                  <a:pt x="55" y="25"/>
                </a:lnTo>
                <a:lnTo>
                  <a:pt x="55" y="30"/>
                </a:lnTo>
                <a:lnTo>
                  <a:pt x="10" y="30"/>
                </a:lnTo>
                <a:lnTo>
                  <a:pt x="6" y="31"/>
                </a:lnTo>
                <a:lnTo>
                  <a:pt x="3" y="32"/>
                </a:lnTo>
                <a:lnTo>
                  <a:pt x="2" y="36"/>
                </a:lnTo>
                <a:lnTo>
                  <a:pt x="0" y="40"/>
                </a:lnTo>
                <a:lnTo>
                  <a:pt x="0" y="89"/>
                </a:lnTo>
                <a:lnTo>
                  <a:pt x="2" y="93"/>
                </a:lnTo>
                <a:lnTo>
                  <a:pt x="3" y="96"/>
                </a:lnTo>
                <a:lnTo>
                  <a:pt x="6" y="98"/>
                </a:lnTo>
                <a:lnTo>
                  <a:pt x="10" y="99"/>
                </a:lnTo>
                <a:lnTo>
                  <a:pt x="109" y="99"/>
                </a:lnTo>
                <a:lnTo>
                  <a:pt x="113" y="98"/>
                </a:lnTo>
                <a:lnTo>
                  <a:pt x="116" y="96"/>
                </a:lnTo>
                <a:lnTo>
                  <a:pt x="117" y="93"/>
                </a:lnTo>
                <a:lnTo>
                  <a:pt x="119" y="89"/>
                </a:lnTo>
                <a:lnTo>
                  <a:pt x="119" y="40"/>
                </a:lnTo>
                <a:lnTo>
                  <a:pt x="117" y="36"/>
                </a:lnTo>
                <a:lnTo>
                  <a:pt x="116" y="32"/>
                </a:lnTo>
                <a:lnTo>
                  <a:pt x="113" y="31"/>
                </a:lnTo>
                <a:lnTo>
                  <a:pt x="109" y="30"/>
                </a:lnTo>
                <a:close/>
                <a:moveTo>
                  <a:pt x="10" y="89"/>
                </a:moveTo>
                <a:lnTo>
                  <a:pt x="10" y="40"/>
                </a:lnTo>
                <a:lnTo>
                  <a:pt x="109" y="40"/>
                </a:lnTo>
                <a:lnTo>
                  <a:pt x="109" y="89"/>
                </a:lnTo>
                <a:lnTo>
                  <a:pt x="10" y="8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469" name="Freeform 1232">
            <a:extLst>
              <a:ext uri="{FF2B5EF4-FFF2-40B4-BE49-F238E27FC236}">
                <a16:creationId xmlns:a16="http://schemas.microsoft.com/office/drawing/2014/main" id="{F191EB3A-8CA4-4478-AA76-2A4D0A8C3C9C}"/>
              </a:ext>
            </a:extLst>
          </p:cNvPr>
          <p:cNvSpPr>
            <a:spLocks/>
          </p:cNvSpPr>
          <p:nvPr/>
        </p:nvSpPr>
        <p:spPr bwMode="auto">
          <a:xfrm>
            <a:off x="4762500" y="2724152"/>
            <a:ext cx="19051" cy="19049"/>
          </a:xfrm>
          <a:custGeom>
            <a:avLst/>
            <a:gdLst>
              <a:gd name="T0" fmla="*/ 14053 w 10"/>
              <a:gd name="T1" fmla="*/ 7027 h 10"/>
              <a:gd name="T2" fmla="*/ 14053 w 10"/>
              <a:gd name="T3" fmla="*/ 7027 h 10"/>
              <a:gd name="T4" fmla="*/ 14053 w 10"/>
              <a:gd name="T5" fmla="*/ 11242 h 10"/>
              <a:gd name="T6" fmla="*/ 12648 w 10"/>
              <a:gd name="T7" fmla="*/ 12648 h 10"/>
              <a:gd name="T8" fmla="*/ 9837 w 10"/>
              <a:gd name="T9" fmla="*/ 14053 h 10"/>
              <a:gd name="T10" fmla="*/ 7027 w 10"/>
              <a:gd name="T11" fmla="*/ 14053 h 10"/>
              <a:gd name="T12" fmla="*/ 7027 w 10"/>
              <a:gd name="T13" fmla="*/ 14053 h 10"/>
              <a:gd name="T14" fmla="*/ 2811 w 10"/>
              <a:gd name="T15" fmla="*/ 14053 h 10"/>
              <a:gd name="T16" fmla="*/ 1405 w 10"/>
              <a:gd name="T17" fmla="*/ 12648 h 10"/>
              <a:gd name="T18" fmla="*/ 0 w 10"/>
              <a:gd name="T19" fmla="*/ 11242 h 10"/>
              <a:gd name="T20" fmla="*/ 0 w 10"/>
              <a:gd name="T21" fmla="*/ 7027 h 10"/>
              <a:gd name="T22" fmla="*/ 0 w 10"/>
              <a:gd name="T23" fmla="*/ 7027 h 10"/>
              <a:gd name="T24" fmla="*/ 0 w 10"/>
              <a:gd name="T25" fmla="*/ 4216 h 10"/>
              <a:gd name="T26" fmla="*/ 1405 w 10"/>
              <a:gd name="T27" fmla="*/ 2811 h 10"/>
              <a:gd name="T28" fmla="*/ 2811 w 10"/>
              <a:gd name="T29" fmla="*/ 0 h 10"/>
              <a:gd name="T30" fmla="*/ 7027 w 10"/>
              <a:gd name="T31" fmla="*/ 0 h 10"/>
              <a:gd name="T32" fmla="*/ 7027 w 10"/>
              <a:gd name="T33" fmla="*/ 0 h 10"/>
              <a:gd name="T34" fmla="*/ 9837 w 10"/>
              <a:gd name="T35" fmla="*/ 0 h 10"/>
              <a:gd name="T36" fmla="*/ 12648 w 10"/>
              <a:gd name="T37" fmla="*/ 2811 h 10"/>
              <a:gd name="T38" fmla="*/ 14053 w 10"/>
              <a:gd name="T39" fmla="*/ 4216 h 10"/>
              <a:gd name="T40" fmla="*/ 14053 w 10"/>
              <a:gd name="T41" fmla="*/ 7027 h 10"/>
              <a:gd name="T42" fmla="*/ 14053 w 10"/>
              <a:gd name="T43" fmla="*/ 7027 h 1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0" h="10">
                <a:moveTo>
                  <a:pt x="10" y="5"/>
                </a:moveTo>
                <a:lnTo>
                  <a:pt x="10" y="5"/>
                </a:lnTo>
                <a:lnTo>
                  <a:pt x="10" y="8"/>
                </a:lnTo>
                <a:lnTo>
                  <a:pt x="9" y="9"/>
                </a:lnTo>
                <a:lnTo>
                  <a:pt x="7" y="10"/>
                </a:lnTo>
                <a:lnTo>
                  <a:pt x="5" y="10"/>
                </a:lnTo>
                <a:lnTo>
                  <a:pt x="2" y="10"/>
                </a:lnTo>
                <a:lnTo>
                  <a:pt x="1" y="9"/>
                </a:lnTo>
                <a:lnTo>
                  <a:pt x="0" y="8"/>
                </a:lnTo>
                <a:lnTo>
                  <a:pt x="0" y="5"/>
                </a:lnTo>
                <a:lnTo>
                  <a:pt x="0" y="3"/>
                </a:lnTo>
                <a:lnTo>
                  <a:pt x="1" y="2"/>
                </a:lnTo>
                <a:lnTo>
                  <a:pt x="2" y="0"/>
                </a:lnTo>
                <a:lnTo>
                  <a:pt x="5" y="0"/>
                </a:lnTo>
                <a:lnTo>
                  <a:pt x="7" y="0"/>
                </a:lnTo>
                <a:lnTo>
                  <a:pt x="9" y="2"/>
                </a:lnTo>
                <a:lnTo>
                  <a:pt x="10" y="3"/>
                </a:lnTo>
                <a:lnTo>
                  <a:pt x="10" y="5"/>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470" name="Freeform 1233">
            <a:extLst>
              <a:ext uri="{FF2B5EF4-FFF2-40B4-BE49-F238E27FC236}">
                <a16:creationId xmlns:a16="http://schemas.microsoft.com/office/drawing/2014/main" id="{E6F360DB-FCA2-4B42-8CD3-7BD4BAFE33B8}"/>
              </a:ext>
            </a:extLst>
          </p:cNvPr>
          <p:cNvSpPr>
            <a:spLocks/>
          </p:cNvSpPr>
          <p:nvPr/>
        </p:nvSpPr>
        <p:spPr bwMode="auto">
          <a:xfrm>
            <a:off x="4794252" y="2724152"/>
            <a:ext cx="19049" cy="19049"/>
          </a:xfrm>
          <a:custGeom>
            <a:avLst/>
            <a:gdLst>
              <a:gd name="T0" fmla="*/ 14053 w 10"/>
              <a:gd name="T1" fmla="*/ 7027 h 10"/>
              <a:gd name="T2" fmla="*/ 14053 w 10"/>
              <a:gd name="T3" fmla="*/ 7027 h 10"/>
              <a:gd name="T4" fmla="*/ 14053 w 10"/>
              <a:gd name="T5" fmla="*/ 11242 h 10"/>
              <a:gd name="T6" fmla="*/ 11242 w 10"/>
              <a:gd name="T7" fmla="*/ 12648 h 10"/>
              <a:gd name="T8" fmla="*/ 9837 w 10"/>
              <a:gd name="T9" fmla="*/ 14053 h 10"/>
              <a:gd name="T10" fmla="*/ 7027 w 10"/>
              <a:gd name="T11" fmla="*/ 14053 h 10"/>
              <a:gd name="T12" fmla="*/ 7027 w 10"/>
              <a:gd name="T13" fmla="*/ 14053 h 10"/>
              <a:gd name="T14" fmla="*/ 2811 w 10"/>
              <a:gd name="T15" fmla="*/ 14053 h 10"/>
              <a:gd name="T16" fmla="*/ 1405 w 10"/>
              <a:gd name="T17" fmla="*/ 12648 h 10"/>
              <a:gd name="T18" fmla="*/ 0 w 10"/>
              <a:gd name="T19" fmla="*/ 11242 h 10"/>
              <a:gd name="T20" fmla="*/ 0 w 10"/>
              <a:gd name="T21" fmla="*/ 7027 h 10"/>
              <a:gd name="T22" fmla="*/ 0 w 10"/>
              <a:gd name="T23" fmla="*/ 7027 h 10"/>
              <a:gd name="T24" fmla="*/ 0 w 10"/>
              <a:gd name="T25" fmla="*/ 4216 h 10"/>
              <a:gd name="T26" fmla="*/ 1405 w 10"/>
              <a:gd name="T27" fmla="*/ 2811 h 10"/>
              <a:gd name="T28" fmla="*/ 2811 w 10"/>
              <a:gd name="T29" fmla="*/ 0 h 10"/>
              <a:gd name="T30" fmla="*/ 7027 w 10"/>
              <a:gd name="T31" fmla="*/ 0 h 10"/>
              <a:gd name="T32" fmla="*/ 7027 w 10"/>
              <a:gd name="T33" fmla="*/ 0 h 10"/>
              <a:gd name="T34" fmla="*/ 9837 w 10"/>
              <a:gd name="T35" fmla="*/ 0 h 10"/>
              <a:gd name="T36" fmla="*/ 11242 w 10"/>
              <a:gd name="T37" fmla="*/ 2811 h 10"/>
              <a:gd name="T38" fmla="*/ 14053 w 10"/>
              <a:gd name="T39" fmla="*/ 4216 h 10"/>
              <a:gd name="T40" fmla="*/ 14053 w 10"/>
              <a:gd name="T41" fmla="*/ 7027 h 10"/>
              <a:gd name="T42" fmla="*/ 14053 w 10"/>
              <a:gd name="T43" fmla="*/ 7027 h 1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0" h="10">
                <a:moveTo>
                  <a:pt x="10" y="5"/>
                </a:moveTo>
                <a:lnTo>
                  <a:pt x="10" y="5"/>
                </a:lnTo>
                <a:lnTo>
                  <a:pt x="10" y="8"/>
                </a:lnTo>
                <a:lnTo>
                  <a:pt x="8" y="9"/>
                </a:lnTo>
                <a:lnTo>
                  <a:pt x="7" y="10"/>
                </a:lnTo>
                <a:lnTo>
                  <a:pt x="5" y="10"/>
                </a:lnTo>
                <a:lnTo>
                  <a:pt x="2" y="10"/>
                </a:lnTo>
                <a:lnTo>
                  <a:pt x="1" y="9"/>
                </a:lnTo>
                <a:lnTo>
                  <a:pt x="0" y="8"/>
                </a:lnTo>
                <a:lnTo>
                  <a:pt x="0" y="5"/>
                </a:lnTo>
                <a:lnTo>
                  <a:pt x="0" y="3"/>
                </a:lnTo>
                <a:lnTo>
                  <a:pt x="1" y="2"/>
                </a:lnTo>
                <a:lnTo>
                  <a:pt x="2" y="0"/>
                </a:lnTo>
                <a:lnTo>
                  <a:pt x="5" y="0"/>
                </a:lnTo>
                <a:lnTo>
                  <a:pt x="7" y="0"/>
                </a:lnTo>
                <a:lnTo>
                  <a:pt x="8" y="2"/>
                </a:lnTo>
                <a:lnTo>
                  <a:pt x="10" y="3"/>
                </a:lnTo>
                <a:lnTo>
                  <a:pt x="10" y="5"/>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471" name="Freeform 1234">
            <a:extLst>
              <a:ext uri="{FF2B5EF4-FFF2-40B4-BE49-F238E27FC236}">
                <a16:creationId xmlns:a16="http://schemas.microsoft.com/office/drawing/2014/main" id="{422FBDF1-D670-4C27-BBBF-BCABB287E38F}"/>
              </a:ext>
            </a:extLst>
          </p:cNvPr>
          <p:cNvSpPr>
            <a:spLocks/>
          </p:cNvSpPr>
          <p:nvPr/>
        </p:nvSpPr>
        <p:spPr bwMode="auto">
          <a:xfrm>
            <a:off x="4826000" y="2724152"/>
            <a:ext cx="19051" cy="19049"/>
          </a:xfrm>
          <a:custGeom>
            <a:avLst/>
            <a:gdLst>
              <a:gd name="T0" fmla="*/ 14053 w 9"/>
              <a:gd name="T1" fmla="*/ 7027 h 10"/>
              <a:gd name="T2" fmla="*/ 14053 w 9"/>
              <a:gd name="T3" fmla="*/ 7027 h 10"/>
              <a:gd name="T4" fmla="*/ 14053 w 9"/>
              <a:gd name="T5" fmla="*/ 11242 h 10"/>
              <a:gd name="T6" fmla="*/ 12492 w 9"/>
              <a:gd name="T7" fmla="*/ 12648 h 10"/>
              <a:gd name="T8" fmla="*/ 10930 w 9"/>
              <a:gd name="T9" fmla="*/ 14053 h 10"/>
              <a:gd name="T10" fmla="*/ 7807 w 9"/>
              <a:gd name="T11" fmla="*/ 14053 h 10"/>
              <a:gd name="T12" fmla="*/ 7807 w 9"/>
              <a:gd name="T13" fmla="*/ 14053 h 10"/>
              <a:gd name="T14" fmla="*/ 3123 w 9"/>
              <a:gd name="T15" fmla="*/ 14053 h 10"/>
              <a:gd name="T16" fmla="*/ 1561 w 9"/>
              <a:gd name="T17" fmla="*/ 12648 h 10"/>
              <a:gd name="T18" fmla="*/ 0 w 9"/>
              <a:gd name="T19" fmla="*/ 11242 h 10"/>
              <a:gd name="T20" fmla="*/ 0 w 9"/>
              <a:gd name="T21" fmla="*/ 7027 h 10"/>
              <a:gd name="T22" fmla="*/ 0 w 9"/>
              <a:gd name="T23" fmla="*/ 7027 h 10"/>
              <a:gd name="T24" fmla="*/ 0 w 9"/>
              <a:gd name="T25" fmla="*/ 4216 h 10"/>
              <a:gd name="T26" fmla="*/ 1561 w 9"/>
              <a:gd name="T27" fmla="*/ 2811 h 10"/>
              <a:gd name="T28" fmla="*/ 3123 w 9"/>
              <a:gd name="T29" fmla="*/ 0 h 10"/>
              <a:gd name="T30" fmla="*/ 7807 w 9"/>
              <a:gd name="T31" fmla="*/ 0 h 10"/>
              <a:gd name="T32" fmla="*/ 7807 w 9"/>
              <a:gd name="T33" fmla="*/ 0 h 10"/>
              <a:gd name="T34" fmla="*/ 10930 w 9"/>
              <a:gd name="T35" fmla="*/ 0 h 10"/>
              <a:gd name="T36" fmla="*/ 12492 w 9"/>
              <a:gd name="T37" fmla="*/ 2811 h 10"/>
              <a:gd name="T38" fmla="*/ 14053 w 9"/>
              <a:gd name="T39" fmla="*/ 4216 h 10"/>
              <a:gd name="T40" fmla="*/ 14053 w 9"/>
              <a:gd name="T41" fmla="*/ 7027 h 10"/>
              <a:gd name="T42" fmla="*/ 14053 w 9"/>
              <a:gd name="T43" fmla="*/ 7027 h 1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9" h="10">
                <a:moveTo>
                  <a:pt x="9" y="5"/>
                </a:moveTo>
                <a:lnTo>
                  <a:pt x="9" y="5"/>
                </a:lnTo>
                <a:lnTo>
                  <a:pt x="9" y="8"/>
                </a:lnTo>
                <a:lnTo>
                  <a:pt x="8" y="9"/>
                </a:lnTo>
                <a:lnTo>
                  <a:pt x="7" y="10"/>
                </a:lnTo>
                <a:lnTo>
                  <a:pt x="5" y="10"/>
                </a:lnTo>
                <a:lnTo>
                  <a:pt x="2" y="10"/>
                </a:lnTo>
                <a:lnTo>
                  <a:pt x="1" y="9"/>
                </a:lnTo>
                <a:lnTo>
                  <a:pt x="0" y="8"/>
                </a:lnTo>
                <a:lnTo>
                  <a:pt x="0" y="5"/>
                </a:lnTo>
                <a:lnTo>
                  <a:pt x="0" y="3"/>
                </a:lnTo>
                <a:lnTo>
                  <a:pt x="1" y="2"/>
                </a:lnTo>
                <a:lnTo>
                  <a:pt x="2" y="0"/>
                </a:lnTo>
                <a:lnTo>
                  <a:pt x="5" y="0"/>
                </a:lnTo>
                <a:lnTo>
                  <a:pt x="7" y="0"/>
                </a:lnTo>
                <a:lnTo>
                  <a:pt x="8" y="2"/>
                </a:lnTo>
                <a:lnTo>
                  <a:pt x="9" y="3"/>
                </a:lnTo>
                <a:lnTo>
                  <a:pt x="9" y="5"/>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472" name="Freeform 1235">
            <a:extLst>
              <a:ext uri="{FF2B5EF4-FFF2-40B4-BE49-F238E27FC236}">
                <a16:creationId xmlns:a16="http://schemas.microsoft.com/office/drawing/2014/main" id="{13FE8CD0-2987-46AD-8B1C-94C14B675C37}"/>
              </a:ext>
            </a:extLst>
          </p:cNvPr>
          <p:cNvSpPr>
            <a:spLocks/>
          </p:cNvSpPr>
          <p:nvPr/>
        </p:nvSpPr>
        <p:spPr bwMode="auto">
          <a:xfrm>
            <a:off x="4851401" y="2724152"/>
            <a:ext cx="23284" cy="19049"/>
          </a:xfrm>
          <a:custGeom>
            <a:avLst/>
            <a:gdLst>
              <a:gd name="T0" fmla="*/ 18734 w 10"/>
              <a:gd name="T1" fmla="*/ 7027 h 10"/>
              <a:gd name="T2" fmla="*/ 18734 w 10"/>
              <a:gd name="T3" fmla="*/ 7027 h 10"/>
              <a:gd name="T4" fmla="*/ 18734 w 10"/>
              <a:gd name="T5" fmla="*/ 11242 h 10"/>
              <a:gd name="T6" fmla="*/ 16861 w 10"/>
              <a:gd name="T7" fmla="*/ 12648 h 10"/>
              <a:gd name="T8" fmla="*/ 14987 w 10"/>
              <a:gd name="T9" fmla="*/ 14053 h 10"/>
              <a:gd name="T10" fmla="*/ 9367 w 10"/>
              <a:gd name="T11" fmla="*/ 14053 h 10"/>
              <a:gd name="T12" fmla="*/ 9367 w 10"/>
              <a:gd name="T13" fmla="*/ 14053 h 10"/>
              <a:gd name="T14" fmla="*/ 5620 w 10"/>
              <a:gd name="T15" fmla="*/ 14053 h 10"/>
              <a:gd name="T16" fmla="*/ 3747 w 10"/>
              <a:gd name="T17" fmla="*/ 12648 h 10"/>
              <a:gd name="T18" fmla="*/ 0 w 10"/>
              <a:gd name="T19" fmla="*/ 11242 h 10"/>
              <a:gd name="T20" fmla="*/ 0 w 10"/>
              <a:gd name="T21" fmla="*/ 7027 h 10"/>
              <a:gd name="T22" fmla="*/ 0 w 10"/>
              <a:gd name="T23" fmla="*/ 7027 h 10"/>
              <a:gd name="T24" fmla="*/ 0 w 10"/>
              <a:gd name="T25" fmla="*/ 4216 h 10"/>
              <a:gd name="T26" fmla="*/ 3747 w 10"/>
              <a:gd name="T27" fmla="*/ 2811 h 10"/>
              <a:gd name="T28" fmla="*/ 5620 w 10"/>
              <a:gd name="T29" fmla="*/ 0 h 10"/>
              <a:gd name="T30" fmla="*/ 9367 w 10"/>
              <a:gd name="T31" fmla="*/ 0 h 10"/>
              <a:gd name="T32" fmla="*/ 9367 w 10"/>
              <a:gd name="T33" fmla="*/ 0 h 10"/>
              <a:gd name="T34" fmla="*/ 14987 w 10"/>
              <a:gd name="T35" fmla="*/ 0 h 10"/>
              <a:gd name="T36" fmla="*/ 16861 w 10"/>
              <a:gd name="T37" fmla="*/ 2811 h 10"/>
              <a:gd name="T38" fmla="*/ 18734 w 10"/>
              <a:gd name="T39" fmla="*/ 4216 h 10"/>
              <a:gd name="T40" fmla="*/ 18734 w 10"/>
              <a:gd name="T41" fmla="*/ 7027 h 10"/>
              <a:gd name="T42" fmla="*/ 18734 w 10"/>
              <a:gd name="T43" fmla="*/ 7027 h 1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0" h="10">
                <a:moveTo>
                  <a:pt x="10" y="5"/>
                </a:moveTo>
                <a:lnTo>
                  <a:pt x="10" y="5"/>
                </a:lnTo>
                <a:lnTo>
                  <a:pt x="10" y="8"/>
                </a:lnTo>
                <a:lnTo>
                  <a:pt x="9" y="9"/>
                </a:lnTo>
                <a:lnTo>
                  <a:pt x="8" y="10"/>
                </a:lnTo>
                <a:lnTo>
                  <a:pt x="5" y="10"/>
                </a:lnTo>
                <a:lnTo>
                  <a:pt x="3" y="10"/>
                </a:lnTo>
                <a:lnTo>
                  <a:pt x="2" y="9"/>
                </a:lnTo>
                <a:lnTo>
                  <a:pt x="0" y="8"/>
                </a:lnTo>
                <a:lnTo>
                  <a:pt x="0" y="5"/>
                </a:lnTo>
                <a:lnTo>
                  <a:pt x="0" y="3"/>
                </a:lnTo>
                <a:lnTo>
                  <a:pt x="2" y="2"/>
                </a:lnTo>
                <a:lnTo>
                  <a:pt x="3" y="0"/>
                </a:lnTo>
                <a:lnTo>
                  <a:pt x="5" y="0"/>
                </a:lnTo>
                <a:lnTo>
                  <a:pt x="8" y="0"/>
                </a:lnTo>
                <a:lnTo>
                  <a:pt x="9" y="2"/>
                </a:lnTo>
                <a:lnTo>
                  <a:pt x="10" y="3"/>
                </a:lnTo>
                <a:lnTo>
                  <a:pt x="10" y="5"/>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473" name="Freeform 1236">
            <a:extLst>
              <a:ext uri="{FF2B5EF4-FFF2-40B4-BE49-F238E27FC236}">
                <a16:creationId xmlns:a16="http://schemas.microsoft.com/office/drawing/2014/main" id="{AB9C0668-681D-42BF-931A-BF49AABA80D3}"/>
              </a:ext>
            </a:extLst>
          </p:cNvPr>
          <p:cNvSpPr>
            <a:spLocks/>
          </p:cNvSpPr>
          <p:nvPr/>
        </p:nvSpPr>
        <p:spPr bwMode="auto">
          <a:xfrm>
            <a:off x="4881033" y="2724152"/>
            <a:ext cx="25400" cy="19049"/>
          </a:xfrm>
          <a:custGeom>
            <a:avLst/>
            <a:gdLst>
              <a:gd name="T0" fmla="*/ 18734 w 10"/>
              <a:gd name="T1" fmla="*/ 7027 h 10"/>
              <a:gd name="T2" fmla="*/ 18734 w 10"/>
              <a:gd name="T3" fmla="*/ 7027 h 10"/>
              <a:gd name="T4" fmla="*/ 18734 w 10"/>
              <a:gd name="T5" fmla="*/ 11242 h 10"/>
              <a:gd name="T6" fmla="*/ 16861 w 10"/>
              <a:gd name="T7" fmla="*/ 12648 h 10"/>
              <a:gd name="T8" fmla="*/ 14987 w 10"/>
              <a:gd name="T9" fmla="*/ 14053 h 10"/>
              <a:gd name="T10" fmla="*/ 9367 w 10"/>
              <a:gd name="T11" fmla="*/ 14053 h 10"/>
              <a:gd name="T12" fmla="*/ 9367 w 10"/>
              <a:gd name="T13" fmla="*/ 14053 h 10"/>
              <a:gd name="T14" fmla="*/ 5620 w 10"/>
              <a:gd name="T15" fmla="*/ 14053 h 10"/>
              <a:gd name="T16" fmla="*/ 1873 w 10"/>
              <a:gd name="T17" fmla="*/ 12648 h 10"/>
              <a:gd name="T18" fmla="*/ 0 w 10"/>
              <a:gd name="T19" fmla="*/ 11242 h 10"/>
              <a:gd name="T20" fmla="*/ 0 w 10"/>
              <a:gd name="T21" fmla="*/ 7027 h 10"/>
              <a:gd name="T22" fmla="*/ 0 w 10"/>
              <a:gd name="T23" fmla="*/ 7027 h 10"/>
              <a:gd name="T24" fmla="*/ 0 w 10"/>
              <a:gd name="T25" fmla="*/ 4216 h 10"/>
              <a:gd name="T26" fmla="*/ 1873 w 10"/>
              <a:gd name="T27" fmla="*/ 2811 h 10"/>
              <a:gd name="T28" fmla="*/ 5620 w 10"/>
              <a:gd name="T29" fmla="*/ 0 h 10"/>
              <a:gd name="T30" fmla="*/ 9367 w 10"/>
              <a:gd name="T31" fmla="*/ 0 h 10"/>
              <a:gd name="T32" fmla="*/ 9367 w 10"/>
              <a:gd name="T33" fmla="*/ 0 h 10"/>
              <a:gd name="T34" fmla="*/ 14987 w 10"/>
              <a:gd name="T35" fmla="*/ 0 h 10"/>
              <a:gd name="T36" fmla="*/ 16861 w 10"/>
              <a:gd name="T37" fmla="*/ 2811 h 10"/>
              <a:gd name="T38" fmla="*/ 18734 w 10"/>
              <a:gd name="T39" fmla="*/ 4216 h 10"/>
              <a:gd name="T40" fmla="*/ 18734 w 10"/>
              <a:gd name="T41" fmla="*/ 7027 h 10"/>
              <a:gd name="T42" fmla="*/ 18734 w 10"/>
              <a:gd name="T43" fmla="*/ 7027 h 1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0" h="10">
                <a:moveTo>
                  <a:pt x="10" y="5"/>
                </a:moveTo>
                <a:lnTo>
                  <a:pt x="10" y="5"/>
                </a:lnTo>
                <a:lnTo>
                  <a:pt x="10" y="8"/>
                </a:lnTo>
                <a:lnTo>
                  <a:pt x="9" y="9"/>
                </a:lnTo>
                <a:lnTo>
                  <a:pt x="8" y="10"/>
                </a:lnTo>
                <a:lnTo>
                  <a:pt x="5" y="10"/>
                </a:lnTo>
                <a:lnTo>
                  <a:pt x="3" y="10"/>
                </a:lnTo>
                <a:lnTo>
                  <a:pt x="1" y="9"/>
                </a:lnTo>
                <a:lnTo>
                  <a:pt x="0" y="8"/>
                </a:lnTo>
                <a:lnTo>
                  <a:pt x="0" y="5"/>
                </a:lnTo>
                <a:lnTo>
                  <a:pt x="0" y="3"/>
                </a:lnTo>
                <a:lnTo>
                  <a:pt x="1" y="2"/>
                </a:lnTo>
                <a:lnTo>
                  <a:pt x="3" y="0"/>
                </a:lnTo>
                <a:lnTo>
                  <a:pt x="5" y="0"/>
                </a:lnTo>
                <a:lnTo>
                  <a:pt x="8" y="0"/>
                </a:lnTo>
                <a:lnTo>
                  <a:pt x="9" y="2"/>
                </a:lnTo>
                <a:lnTo>
                  <a:pt x="10" y="3"/>
                </a:lnTo>
                <a:lnTo>
                  <a:pt x="10" y="5"/>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474" name="Freeform 1237">
            <a:extLst>
              <a:ext uri="{FF2B5EF4-FFF2-40B4-BE49-F238E27FC236}">
                <a16:creationId xmlns:a16="http://schemas.microsoft.com/office/drawing/2014/main" id="{FA545217-0E63-4D91-B7E1-DD5AE0B619EE}"/>
              </a:ext>
            </a:extLst>
          </p:cNvPr>
          <p:cNvSpPr>
            <a:spLocks/>
          </p:cNvSpPr>
          <p:nvPr/>
        </p:nvSpPr>
        <p:spPr bwMode="auto">
          <a:xfrm>
            <a:off x="4762500" y="2755900"/>
            <a:ext cx="19051" cy="19051"/>
          </a:xfrm>
          <a:custGeom>
            <a:avLst/>
            <a:gdLst>
              <a:gd name="T0" fmla="*/ 14053 w 10"/>
              <a:gd name="T1" fmla="*/ 7027 h 10"/>
              <a:gd name="T2" fmla="*/ 14053 w 10"/>
              <a:gd name="T3" fmla="*/ 7027 h 10"/>
              <a:gd name="T4" fmla="*/ 14053 w 10"/>
              <a:gd name="T5" fmla="*/ 11242 h 10"/>
              <a:gd name="T6" fmla="*/ 12648 w 10"/>
              <a:gd name="T7" fmla="*/ 12648 h 10"/>
              <a:gd name="T8" fmla="*/ 9837 w 10"/>
              <a:gd name="T9" fmla="*/ 14053 h 10"/>
              <a:gd name="T10" fmla="*/ 7027 w 10"/>
              <a:gd name="T11" fmla="*/ 14053 h 10"/>
              <a:gd name="T12" fmla="*/ 7027 w 10"/>
              <a:gd name="T13" fmla="*/ 14053 h 10"/>
              <a:gd name="T14" fmla="*/ 2811 w 10"/>
              <a:gd name="T15" fmla="*/ 14053 h 10"/>
              <a:gd name="T16" fmla="*/ 1405 w 10"/>
              <a:gd name="T17" fmla="*/ 12648 h 10"/>
              <a:gd name="T18" fmla="*/ 0 w 10"/>
              <a:gd name="T19" fmla="*/ 11242 h 10"/>
              <a:gd name="T20" fmla="*/ 0 w 10"/>
              <a:gd name="T21" fmla="*/ 7027 h 10"/>
              <a:gd name="T22" fmla="*/ 0 w 10"/>
              <a:gd name="T23" fmla="*/ 7027 h 10"/>
              <a:gd name="T24" fmla="*/ 0 w 10"/>
              <a:gd name="T25" fmla="*/ 4216 h 10"/>
              <a:gd name="T26" fmla="*/ 1405 w 10"/>
              <a:gd name="T27" fmla="*/ 2811 h 10"/>
              <a:gd name="T28" fmla="*/ 2811 w 10"/>
              <a:gd name="T29" fmla="*/ 0 h 10"/>
              <a:gd name="T30" fmla="*/ 7027 w 10"/>
              <a:gd name="T31" fmla="*/ 0 h 10"/>
              <a:gd name="T32" fmla="*/ 7027 w 10"/>
              <a:gd name="T33" fmla="*/ 0 h 10"/>
              <a:gd name="T34" fmla="*/ 9837 w 10"/>
              <a:gd name="T35" fmla="*/ 0 h 10"/>
              <a:gd name="T36" fmla="*/ 12648 w 10"/>
              <a:gd name="T37" fmla="*/ 2811 h 10"/>
              <a:gd name="T38" fmla="*/ 14053 w 10"/>
              <a:gd name="T39" fmla="*/ 4216 h 10"/>
              <a:gd name="T40" fmla="*/ 14053 w 10"/>
              <a:gd name="T41" fmla="*/ 7027 h 10"/>
              <a:gd name="T42" fmla="*/ 14053 w 10"/>
              <a:gd name="T43" fmla="*/ 7027 h 1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0" h="10">
                <a:moveTo>
                  <a:pt x="10" y="5"/>
                </a:moveTo>
                <a:lnTo>
                  <a:pt x="10" y="5"/>
                </a:lnTo>
                <a:lnTo>
                  <a:pt x="10" y="8"/>
                </a:lnTo>
                <a:lnTo>
                  <a:pt x="9" y="9"/>
                </a:lnTo>
                <a:lnTo>
                  <a:pt x="7" y="10"/>
                </a:lnTo>
                <a:lnTo>
                  <a:pt x="5" y="10"/>
                </a:lnTo>
                <a:lnTo>
                  <a:pt x="2" y="10"/>
                </a:lnTo>
                <a:lnTo>
                  <a:pt x="1" y="9"/>
                </a:lnTo>
                <a:lnTo>
                  <a:pt x="0" y="8"/>
                </a:lnTo>
                <a:lnTo>
                  <a:pt x="0" y="5"/>
                </a:lnTo>
                <a:lnTo>
                  <a:pt x="0" y="3"/>
                </a:lnTo>
                <a:lnTo>
                  <a:pt x="1" y="2"/>
                </a:lnTo>
                <a:lnTo>
                  <a:pt x="2" y="0"/>
                </a:lnTo>
                <a:lnTo>
                  <a:pt x="5" y="0"/>
                </a:lnTo>
                <a:lnTo>
                  <a:pt x="7" y="0"/>
                </a:lnTo>
                <a:lnTo>
                  <a:pt x="9" y="2"/>
                </a:lnTo>
                <a:lnTo>
                  <a:pt x="10" y="3"/>
                </a:lnTo>
                <a:lnTo>
                  <a:pt x="10" y="5"/>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475" name="Freeform 1238">
            <a:extLst>
              <a:ext uri="{FF2B5EF4-FFF2-40B4-BE49-F238E27FC236}">
                <a16:creationId xmlns:a16="http://schemas.microsoft.com/office/drawing/2014/main" id="{7B611ED9-9FF4-4B22-9D8A-F3D348AADEB3}"/>
              </a:ext>
            </a:extLst>
          </p:cNvPr>
          <p:cNvSpPr>
            <a:spLocks/>
          </p:cNvSpPr>
          <p:nvPr/>
        </p:nvSpPr>
        <p:spPr bwMode="auto">
          <a:xfrm>
            <a:off x="4794252" y="2755900"/>
            <a:ext cx="19049" cy="19051"/>
          </a:xfrm>
          <a:custGeom>
            <a:avLst/>
            <a:gdLst>
              <a:gd name="T0" fmla="*/ 14053 w 10"/>
              <a:gd name="T1" fmla="*/ 7027 h 10"/>
              <a:gd name="T2" fmla="*/ 14053 w 10"/>
              <a:gd name="T3" fmla="*/ 7027 h 10"/>
              <a:gd name="T4" fmla="*/ 14053 w 10"/>
              <a:gd name="T5" fmla="*/ 11242 h 10"/>
              <a:gd name="T6" fmla="*/ 11242 w 10"/>
              <a:gd name="T7" fmla="*/ 12648 h 10"/>
              <a:gd name="T8" fmla="*/ 9837 w 10"/>
              <a:gd name="T9" fmla="*/ 14053 h 10"/>
              <a:gd name="T10" fmla="*/ 7027 w 10"/>
              <a:gd name="T11" fmla="*/ 14053 h 10"/>
              <a:gd name="T12" fmla="*/ 7027 w 10"/>
              <a:gd name="T13" fmla="*/ 14053 h 10"/>
              <a:gd name="T14" fmla="*/ 2811 w 10"/>
              <a:gd name="T15" fmla="*/ 14053 h 10"/>
              <a:gd name="T16" fmla="*/ 1405 w 10"/>
              <a:gd name="T17" fmla="*/ 12648 h 10"/>
              <a:gd name="T18" fmla="*/ 0 w 10"/>
              <a:gd name="T19" fmla="*/ 11242 h 10"/>
              <a:gd name="T20" fmla="*/ 0 w 10"/>
              <a:gd name="T21" fmla="*/ 7027 h 10"/>
              <a:gd name="T22" fmla="*/ 0 w 10"/>
              <a:gd name="T23" fmla="*/ 7027 h 10"/>
              <a:gd name="T24" fmla="*/ 0 w 10"/>
              <a:gd name="T25" fmla="*/ 4216 h 10"/>
              <a:gd name="T26" fmla="*/ 1405 w 10"/>
              <a:gd name="T27" fmla="*/ 2811 h 10"/>
              <a:gd name="T28" fmla="*/ 2811 w 10"/>
              <a:gd name="T29" fmla="*/ 0 h 10"/>
              <a:gd name="T30" fmla="*/ 7027 w 10"/>
              <a:gd name="T31" fmla="*/ 0 h 10"/>
              <a:gd name="T32" fmla="*/ 7027 w 10"/>
              <a:gd name="T33" fmla="*/ 0 h 10"/>
              <a:gd name="T34" fmla="*/ 9837 w 10"/>
              <a:gd name="T35" fmla="*/ 0 h 10"/>
              <a:gd name="T36" fmla="*/ 11242 w 10"/>
              <a:gd name="T37" fmla="*/ 2811 h 10"/>
              <a:gd name="T38" fmla="*/ 14053 w 10"/>
              <a:gd name="T39" fmla="*/ 4216 h 10"/>
              <a:gd name="T40" fmla="*/ 14053 w 10"/>
              <a:gd name="T41" fmla="*/ 7027 h 10"/>
              <a:gd name="T42" fmla="*/ 14053 w 10"/>
              <a:gd name="T43" fmla="*/ 7027 h 1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0" h="10">
                <a:moveTo>
                  <a:pt x="10" y="5"/>
                </a:moveTo>
                <a:lnTo>
                  <a:pt x="10" y="5"/>
                </a:lnTo>
                <a:lnTo>
                  <a:pt x="10" y="8"/>
                </a:lnTo>
                <a:lnTo>
                  <a:pt x="8" y="9"/>
                </a:lnTo>
                <a:lnTo>
                  <a:pt x="7" y="10"/>
                </a:lnTo>
                <a:lnTo>
                  <a:pt x="5" y="10"/>
                </a:lnTo>
                <a:lnTo>
                  <a:pt x="2" y="10"/>
                </a:lnTo>
                <a:lnTo>
                  <a:pt x="1" y="9"/>
                </a:lnTo>
                <a:lnTo>
                  <a:pt x="0" y="8"/>
                </a:lnTo>
                <a:lnTo>
                  <a:pt x="0" y="5"/>
                </a:lnTo>
                <a:lnTo>
                  <a:pt x="0" y="3"/>
                </a:lnTo>
                <a:lnTo>
                  <a:pt x="1" y="2"/>
                </a:lnTo>
                <a:lnTo>
                  <a:pt x="2" y="0"/>
                </a:lnTo>
                <a:lnTo>
                  <a:pt x="5" y="0"/>
                </a:lnTo>
                <a:lnTo>
                  <a:pt x="7" y="0"/>
                </a:lnTo>
                <a:lnTo>
                  <a:pt x="8" y="2"/>
                </a:lnTo>
                <a:lnTo>
                  <a:pt x="10" y="3"/>
                </a:lnTo>
                <a:lnTo>
                  <a:pt x="10" y="5"/>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476" name="Freeform 1239">
            <a:extLst>
              <a:ext uri="{FF2B5EF4-FFF2-40B4-BE49-F238E27FC236}">
                <a16:creationId xmlns:a16="http://schemas.microsoft.com/office/drawing/2014/main" id="{C5F46C61-4DAF-46FF-871A-920F43497EAC}"/>
              </a:ext>
            </a:extLst>
          </p:cNvPr>
          <p:cNvSpPr>
            <a:spLocks/>
          </p:cNvSpPr>
          <p:nvPr/>
        </p:nvSpPr>
        <p:spPr bwMode="auto">
          <a:xfrm>
            <a:off x="4826000" y="2755900"/>
            <a:ext cx="19051" cy="19051"/>
          </a:xfrm>
          <a:custGeom>
            <a:avLst/>
            <a:gdLst>
              <a:gd name="T0" fmla="*/ 14053 w 9"/>
              <a:gd name="T1" fmla="*/ 7027 h 10"/>
              <a:gd name="T2" fmla="*/ 14053 w 9"/>
              <a:gd name="T3" fmla="*/ 7027 h 10"/>
              <a:gd name="T4" fmla="*/ 14053 w 9"/>
              <a:gd name="T5" fmla="*/ 11242 h 10"/>
              <a:gd name="T6" fmla="*/ 12492 w 9"/>
              <a:gd name="T7" fmla="*/ 12648 h 10"/>
              <a:gd name="T8" fmla="*/ 10930 w 9"/>
              <a:gd name="T9" fmla="*/ 14053 h 10"/>
              <a:gd name="T10" fmla="*/ 7807 w 9"/>
              <a:gd name="T11" fmla="*/ 14053 h 10"/>
              <a:gd name="T12" fmla="*/ 7807 w 9"/>
              <a:gd name="T13" fmla="*/ 14053 h 10"/>
              <a:gd name="T14" fmla="*/ 3123 w 9"/>
              <a:gd name="T15" fmla="*/ 14053 h 10"/>
              <a:gd name="T16" fmla="*/ 1561 w 9"/>
              <a:gd name="T17" fmla="*/ 12648 h 10"/>
              <a:gd name="T18" fmla="*/ 0 w 9"/>
              <a:gd name="T19" fmla="*/ 11242 h 10"/>
              <a:gd name="T20" fmla="*/ 0 w 9"/>
              <a:gd name="T21" fmla="*/ 7027 h 10"/>
              <a:gd name="T22" fmla="*/ 0 w 9"/>
              <a:gd name="T23" fmla="*/ 7027 h 10"/>
              <a:gd name="T24" fmla="*/ 0 w 9"/>
              <a:gd name="T25" fmla="*/ 4216 h 10"/>
              <a:gd name="T26" fmla="*/ 1561 w 9"/>
              <a:gd name="T27" fmla="*/ 2811 h 10"/>
              <a:gd name="T28" fmla="*/ 3123 w 9"/>
              <a:gd name="T29" fmla="*/ 0 h 10"/>
              <a:gd name="T30" fmla="*/ 7807 w 9"/>
              <a:gd name="T31" fmla="*/ 0 h 10"/>
              <a:gd name="T32" fmla="*/ 7807 w 9"/>
              <a:gd name="T33" fmla="*/ 0 h 10"/>
              <a:gd name="T34" fmla="*/ 10930 w 9"/>
              <a:gd name="T35" fmla="*/ 0 h 10"/>
              <a:gd name="T36" fmla="*/ 12492 w 9"/>
              <a:gd name="T37" fmla="*/ 2811 h 10"/>
              <a:gd name="T38" fmla="*/ 14053 w 9"/>
              <a:gd name="T39" fmla="*/ 4216 h 10"/>
              <a:gd name="T40" fmla="*/ 14053 w 9"/>
              <a:gd name="T41" fmla="*/ 7027 h 10"/>
              <a:gd name="T42" fmla="*/ 14053 w 9"/>
              <a:gd name="T43" fmla="*/ 7027 h 1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9" h="10">
                <a:moveTo>
                  <a:pt x="9" y="5"/>
                </a:moveTo>
                <a:lnTo>
                  <a:pt x="9" y="5"/>
                </a:lnTo>
                <a:lnTo>
                  <a:pt x="9" y="8"/>
                </a:lnTo>
                <a:lnTo>
                  <a:pt x="8" y="9"/>
                </a:lnTo>
                <a:lnTo>
                  <a:pt x="7" y="10"/>
                </a:lnTo>
                <a:lnTo>
                  <a:pt x="5" y="10"/>
                </a:lnTo>
                <a:lnTo>
                  <a:pt x="2" y="10"/>
                </a:lnTo>
                <a:lnTo>
                  <a:pt x="1" y="9"/>
                </a:lnTo>
                <a:lnTo>
                  <a:pt x="0" y="8"/>
                </a:lnTo>
                <a:lnTo>
                  <a:pt x="0" y="5"/>
                </a:lnTo>
                <a:lnTo>
                  <a:pt x="0" y="3"/>
                </a:lnTo>
                <a:lnTo>
                  <a:pt x="1" y="2"/>
                </a:lnTo>
                <a:lnTo>
                  <a:pt x="2" y="0"/>
                </a:lnTo>
                <a:lnTo>
                  <a:pt x="5" y="0"/>
                </a:lnTo>
                <a:lnTo>
                  <a:pt x="7" y="0"/>
                </a:lnTo>
                <a:lnTo>
                  <a:pt x="8" y="2"/>
                </a:lnTo>
                <a:lnTo>
                  <a:pt x="9" y="3"/>
                </a:lnTo>
                <a:lnTo>
                  <a:pt x="9" y="5"/>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477" name="Freeform 1240">
            <a:extLst>
              <a:ext uri="{FF2B5EF4-FFF2-40B4-BE49-F238E27FC236}">
                <a16:creationId xmlns:a16="http://schemas.microsoft.com/office/drawing/2014/main" id="{F7B40C40-E1EC-42C5-B290-CC29F6E8C4C9}"/>
              </a:ext>
            </a:extLst>
          </p:cNvPr>
          <p:cNvSpPr>
            <a:spLocks/>
          </p:cNvSpPr>
          <p:nvPr/>
        </p:nvSpPr>
        <p:spPr bwMode="auto">
          <a:xfrm>
            <a:off x="4851401" y="2755900"/>
            <a:ext cx="23284" cy="19051"/>
          </a:xfrm>
          <a:custGeom>
            <a:avLst/>
            <a:gdLst>
              <a:gd name="T0" fmla="*/ 18734 w 10"/>
              <a:gd name="T1" fmla="*/ 7027 h 10"/>
              <a:gd name="T2" fmla="*/ 18734 w 10"/>
              <a:gd name="T3" fmla="*/ 7027 h 10"/>
              <a:gd name="T4" fmla="*/ 18734 w 10"/>
              <a:gd name="T5" fmla="*/ 11242 h 10"/>
              <a:gd name="T6" fmla="*/ 16861 w 10"/>
              <a:gd name="T7" fmla="*/ 12648 h 10"/>
              <a:gd name="T8" fmla="*/ 14987 w 10"/>
              <a:gd name="T9" fmla="*/ 14053 h 10"/>
              <a:gd name="T10" fmla="*/ 9367 w 10"/>
              <a:gd name="T11" fmla="*/ 14053 h 10"/>
              <a:gd name="T12" fmla="*/ 9367 w 10"/>
              <a:gd name="T13" fmla="*/ 14053 h 10"/>
              <a:gd name="T14" fmla="*/ 5620 w 10"/>
              <a:gd name="T15" fmla="*/ 14053 h 10"/>
              <a:gd name="T16" fmla="*/ 3747 w 10"/>
              <a:gd name="T17" fmla="*/ 12648 h 10"/>
              <a:gd name="T18" fmla="*/ 0 w 10"/>
              <a:gd name="T19" fmla="*/ 11242 h 10"/>
              <a:gd name="T20" fmla="*/ 0 w 10"/>
              <a:gd name="T21" fmla="*/ 7027 h 10"/>
              <a:gd name="T22" fmla="*/ 0 w 10"/>
              <a:gd name="T23" fmla="*/ 7027 h 10"/>
              <a:gd name="T24" fmla="*/ 0 w 10"/>
              <a:gd name="T25" fmla="*/ 4216 h 10"/>
              <a:gd name="T26" fmla="*/ 3747 w 10"/>
              <a:gd name="T27" fmla="*/ 2811 h 10"/>
              <a:gd name="T28" fmla="*/ 5620 w 10"/>
              <a:gd name="T29" fmla="*/ 0 h 10"/>
              <a:gd name="T30" fmla="*/ 9367 w 10"/>
              <a:gd name="T31" fmla="*/ 0 h 10"/>
              <a:gd name="T32" fmla="*/ 9367 w 10"/>
              <a:gd name="T33" fmla="*/ 0 h 10"/>
              <a:gd name="T34" fmla="*/ 14987 w 10"/>
              <a:gd name="T35" fmla="*/ 0 h 10"/>
              <a:gd name="T36" fmla="*/ 16861 w 10"/>
              <a:gd name="T37" fmla="*/ 2811 h 10"/>
              <a:gd name="T38" fmla="*/ 18734 w 10"/>
              <a:gd name="T39" fmla="*/ 4216 h 10"/>
              <a:gd name="T40" fmla="*/ 18734 w 10"/>
              <a:gd name="T41" fmla="*/ 7027 h 10"/>
              <a:gd name="T42" fmla="*/ 18734 w 10"/>
              <a:gd name="T43" fmla="*/ 7027 h 1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0" h="10">
                <a:moveTo>
                  <a:pt x="10" y="5"/>
                </a:moveTo>
                <a:lnTo>
                  <a:pt x="10" y="5"/>
                </a:lnTo>
                <a:lnTo>
                  <a:pt x="10" y="8"/>
                </a:lnTo>
                <a:lnTo>
                  <a:pt x="9" y="9"/>
                </a:lnTo>
                <a:lnTo>
                  <a:pt x="8" y="10"/>
                </a:lnTo>
                <a:lnTo>
                  <a:pt x="5" y="10"/>
                </a:lnTo>
                <a:lnTo>
                  <a:pt x="3" y="10"/>
                </a:lnTo>
                <a:lnTo>
                  <a:pt x="2" y="9"/>
                </a:lnTo>
                <a:lnTo>
                  <a:pt x="0" y="8"/>
                </a:lnTo>
                <a:lnTo>
                  <a:pt x="0" y="5"/>
                </a:lnTo>
                <a:lnTo>
                  <a:pt x="0" y="3"/>
                </a:lnTo>
                <a:lnTo>
                  <a:pt x="2" y="2"/>
                </a:lnTo>
                <a:lnTo>
                  <a:pt x="3" y="0"/>
                </a:lnTo>
                <a:lnTo>
                  <a:pt x="5" y="0"/>
                </a:lnTo>
                <a:lnTo>
                  <a:pt x="8" y="0"/>
                </a:lnTo>
                <a:lnTo>
                  <a:pt x="9" y="2"/>
                </a:lnTo>
                <a:lnTo>
                  <a:pt x="10" y="3"/>
                </a:lnTo>
                <a:lnTo>
                  <a:pt x="10" y="5"/>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478" name="Freeform 1241">
            <a:extLst>
              <a:ext uri="{FF2B5EF4-FFF2-40B4-BE49-F238E27FC236}">
                <a16:creationId xmlns:a16="http://schemas.microsoft.com/office/drawing/2014/main" id="{1B6A0BA3-8CA5-4BA0-AF91-D3B33B1A5AF7}"/>
              </a:ext>
            </a:extLst>
          </p:cNvPr>
          <p:cNvSpPr>
            <a:spLocks/>
          </p:cNvSpPr>
          <p:nvPr/>
        </p:nvSpPr>
        <p:spPr bwMode="auto">
          <a:xfrm>
            <a:off x="4881033" y="2755900"/>
            <a:ext cx="25400" cy="19051"/>
          </a:xfrm>
          <a:custGeom>
            <a:avLst/>
            <a:gdLst>
              <a:gd name="T0" fmla="*/ 18734 w 10"/>
              <a:gd name="T1" fmla="*/ 7027 h 10"/>
              <a:gd name="T2" fmla="*/ 18734 w 10"/>
              <a:gd name="T3" fmla="*/ 7027 h 10"/>
              <a:gd name="T4" fmla="*/ 18734 w 10"/>
              <a:gd name="T5" fmla="*/ 11242 h 10"/>
              <a:gd name="T6" fmla="*/ 16861 w 10"/>
              <a:gd name="T7" fmla="*/ 12648 h 10"/>
              <a:gd name="T8" fmla="*/ 14987 w 10"/>
              <a:gd name="T9" fmla="*/ 14053 h 10"/>
              <a:gd name="T10" fmla="*/ 9367 w 10"/>
              <a:gd name="T11" fmla="*/ 14053 h 10"/>
              <a:gd name="T12" fmla="*/ 9367 w 10"/>
              <a:gd name="T13" fmla="*/ 14053 h 10"/>
              <a:gd name="T14" fmla="*/ 5620 w 10"/>
              <a:gd name="T15" fmla="*/ 14053 h 10"/>
              <a:gd name="T16" fmla="*/ 1873 w 10"/>
              <a:gd name="T17" fmla="*/ 12648 h 10"/>
              <a:gd name="T18" fmla="*/ 0 w 10"/>
              <a:gd name="T19" fmla="*/ 11242 h 10"/>
              <a:gd name="T20" fmla="*/ 0 w 10"/>
              <a:gd name="T21" fmla="*/ 7027 h 10"/>
              <a:gd name="T22" fmla="*/ 0 w 10"/>
              <a:gd name="T23" fmla="*/ 7027 h 10"/>
              <a:gd name="T24" fmla="*/ 0 w 10"/>
              <a:gd name="T25" fmla="*/ 4216 h 10"/>
              <a:gd name="T26" fmla="*/ 1873 w 10"/>
              <a:gd name="T27" fmla="*/ 2811 h 10"/>
              <a:gd name="T28" fmla="*/ 5620 w 10"/>
              <a:gd name="T29" fmla="*/ 0 h 10"/>
              <a:gd name="T30" fmla="*/ 9367 w 10"/>
              <a:gd name="T31" fmla="*/ 0 h 10"/>
              <a:gd name="T32" fmla="*/ 9367 w 10"/>
              <a:gd name="T33" fmla="*/ 0 h 10"/>
              <a:gd name="T34" fmla="*/ 14987 w 10"/>
              <a:gd name="T35" fmla="*/ 0 h 10"/>
              <a:gd name="T36" fmla="*/ 16861 w 10"/>
              <a:gd name="T37" fmla="*/ 2811 h 10"/>
              <a:gd name="T38" fmla="*/ 18734 w 10"/>
              <a:gd name="T39" fmla="*/ 4216 h 10"/>
              <a:gd name="T40" fmla="*/ 18734 w 10"/>
              <a:gd name="T41" fmla="*/ 7027 h 10"/>
              <a:gd name="T42" fmla="*/ 18734 w 10"/>
              <a:gd name="T43" fmla="*/ 7027 h 1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0" h="10">
                <a:moveTo>
                  <a:pt x="10" y="5"/>
                </a:moveTo>
                <a:lnTo>
                  <a:pt x="10" y="5"/>
                </a:lnTo>
                <a:lnTo>
                  <a:pt x="10" y="8"/>
                </a:lnTo>
                <a:lnTo>
                  <a:pt x="9" y="9"/>
                </a:lnTo>
                <a:lnTo>
                  <a:pt x="8" y="10"/>
                </a:lnTo>
                <a:lnTo>
                  <a:pt x="5" y="10"/>
                </a:lnTo>
                <a:lnTo>
                  <a:pt x="3" y="10"/>
                </a:lnTo>
                <a:lnTo>
                  <a:pt x="1" y="9"/>
                </a:lnTo>
                <a:lnTo>
                  <a:pt x="0" y="8"/>
                </a:lnTo>
                <a:lnTo>
                  <a:pt x="0" y="5"/>
                </a:lnTo>
                <a:lnTo>
                  <a:pt x="0" y="3"/>
                </a:lnTo>
                <a:lnTo>
                  <a:pt x="1" y="2"/>
                </a:lnTo>
                <a:lnTo>
                  <a:pt x="3" y="0"/>
                </a:lnTo>
                <a:lnTo>
                  <a:pt x="5" y="0"/>
                </a:lnTo>
                <a:lnTo>
                  <a:pt x="8" y="0"/>
                </a:lnTo>
                <a:lnTo>
                  <a:pt x="9" y="2"/>
                </a:lnTo>
                <a:lnTo>
                  <a:pt x="10" y="3"/>
                </a:lnTo>
                <a:lnTo>
                  <a:pt x="10" y="5"/>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grpSp>
        <p:nvGrpSpPr>
          <p:cNvPr id="479" name="Group 579">
            <a:extLst>
              <a:ext uri="{FF2B5EF4-FFF2-40B4-BE49-F238E27FC236}">
                <a16:creationId xmlns:a16="http://schemas.microsoft.com/office/drawing/2014/main" id="{2BABE385-F048-4822-B056-3B3D7D1C5B31}"/>
              </a:ext>
            </a:extLst>
          </p:cNvPr>
          <p:cNvGrpSpPr>
            <a:grpSpLocks/>
          </p:cNvGrpSpPr>
          <p:nvPr/>
        </p:nvGrpSpPr>
        <p:grpSpPr bwMode="auto">
          <a:xfrm>
            <a:off x="2252134" y="3143251"/>
            <a:ext cx="201084" cy="192616"/>
            <a:chOff x="2252661" y="3142491"/>
            <a:chExt cx="199833" cy="193592"/>
          </a:xfrm>
        </p:grpSpPr>
        <p:sp>
          <p:nvSpPr>
            <p:cNvPr id="480" name="Freeform 1242">
              <a:extLst>
                <a:ext uri="{FF2B5EF4-FFF2-40B4-BE49-F238E27FC236}">
                  <a16:creationId xmlns:a16="http://schemas.microsoft.com/office/drawing/2014/main" id="{D1D5A639-74B6-4C9F-B0E3-88853F2F8A77}"/>
                </a:ext>
              </a:extLst>
            </p:cNvPr>
            <p:cNvSpPr>
              <a:spLocks/>
            </p:cNvSpPr>
            <p:nvPr/>
          </p:nvSpPr>
          <p:spPr bwMode="auto">
            <a:xfrm>
              <a:off x="2352577" y="3142491"/>
              <a:ext cx="99916" cy="99916"/>
            </a:xfrm>
            <a:custGeom>
              <a:avLst/>
              <a:gdLst>
                <a:gd name="T0" fmla="*/ 18734 w 48"/>
                <a:gd name="T1" fmla="*/ 0 h 48"/>
                <a:gd name="T2" fmla="*/ 18734 w 48"/>
                <a:gd name="T3" fmla="*/ 20816 h 48"/>
                <a:gd name="T4" fmla="*/ 64529 w 48"/>
                <a:gd name="T5" fmla="*/ 20816 h 48"/>
                <a:gd name="T6" fmla="*/ 0 w 48"/>
                <a:gd name="T7" fmla="*/ 83263 h 48"/>
                <a:gd name="T8" fmla="*/ 14571 w 48"/>
                <a:gd name="T9" fmla="*/ 99916 h 48"/>
                <a:gd name="T10" fmla="*/ 79100 w 48"/>
                <a:gd name="T11" fmla="*/ 35387 h 48"/>
                <a:gd name="T12" fmla="*/ 79100 w 48"/>
                <a:gd name="T13" fmla="*/ 81182 h 48"/>
                <a:gd name="T14" fmla="*/ 99916 w 48"/>
                <a:gd name="T15" fmla="*/ 81182 h 48"/>
                <a:gd name="T16" fmla="*/ 99916 w 48"/>
                <a:gd name="T17" fmla="*/ 0 h 48"/>
                <a:gd name="T18" fmla="*/ 18734 w 48"/>
                <a:gd name="T19" fmla="*/ 0 h 4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8" h="48">
                  <a:moveTo>
                    <a:pt x="9" y="0"/>
                  </a:moveTo>
                  <a:lnTo>
                    <a:pt x="9" y="10"/>
                  </a:lnTo>
                  <a:lnTo>
                    <a:pt x="31" y="10"/>
                  </a:lnTo>
                  <a:lnTo>
                    <a:pt x="0" y="40"/>
                  </a:lnTo>
                  <a:lnTo>
                    <a:pt x="7" y="48"/>
                  </a:lnTo>
                  <a:lnTo>
                    <a:pt x="38" y="17"/>
                  </a:lnTo>
                  <a:lnTo>
                    <a:pt x="38" y="39"/>
                  </a:lnTo>
                  <a:lnTo>
                    <a:pt x="48" y="39"/>
                  </a:lnTo>
                  <a:lnTo>
                    <a:pt x="48" y="0"/>
                  </a:lnTo>
                  <a:lnTo>
                    <a:pt x="9"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481" name="Freeform 1243">
              <a:extLst>
                <a:ext uri="{FF2B5EF4-FFF2-40B4-BE49-F238E27FC236}">
                  <a16:creationId xmlns:a16="http://schemas.microsoft.com/office/drawing/2014/main" id="{44819B8A-EF36-40CA-8372-29FED8E603EE}"/>
                </a:ext>
              </a:extLst>
            </p:cNvPr>
            <p:cNvSpPr>
              <a:spLocks noEditPoints="1"/>
            </p:cNvSpPr>
            <p:nvPr/>
          </p:nvSpPr>
          <p:spPr bwMode="auto">
            <a:xfrm>
              <a:off x="2252661" y="3142491"/>
              <a:ext cx="199833" cy="193592"/>
            </a:xfrm>
            <a:custGeom>
              <a:avLst/>
              <a:gdLst>
                <a:gd name="T0" fmla="*/ 136057 w 94"/>
                <a:gd name="T1" fmla="*/ 112408 h 93"/>
                <a:gd name="T2" fmla="*/ 129679 w 94"/>
                <a:gd name="T3" fmla="*/ 114490 h 93"/>
                <a:gd name="T4" fmla="*/ 119049 w 94"/>
                <a:gd name="T5" fmla="*/ 124898 h 93"/>
                <a:gd name="T6" fmla="*/ 116924 w 94"/>
                <a:gd name="T7" fmla="*/ 133225 h 93"/>
                <a:gd name="T8" fmla="*/ 82909 w 94"/>
                <a:gd name="T9" fmla="*/ 114490 h 93"/>
                <a:gd name="T10" fmla="*/ 63776 w 94"/>
                <a:gd name="T11" fmla="*/ 81184 h 93"/>
                <a:gd name="T12" fmla="*/ 72280 w 94"/>
                <a:gd name="T13" fmla="*/ 79102 h 93"/>
                <a:gd name="T14" fmla="*/ 82909 w 94"/>
                <a:gd name="T15" fmla="*/ 68694 h 93"/>
                <a:gd name="T16" fmla="*/ 85035 w 94"/>
                <a:gd name="T17" fmla="*/ 20816 h 93"/>
                <a:gd name="T18" fmla="*/ 82909 w 94"/>
                <a:gd name="T19" fmla="*/ 12490 h 93"/>
                <a:gd name="T20" fmla="*/ 72280 w 94"/>
                <a:gd name="T21" fmla="*/ 2082 h 93"/>
                <a:gd name="T22" fmla="*/ 21259 w 94"/>
                <a:gd name="T23" fmla="*/ 0 h 93"/>
                <a:gd name="T24" fmla="*/ 12755 w 94"/>
                <a:gd name="T25" fmla="*/ 2082 h 93"/>
                <a:gd name="T26" fmla="*/ 4252 w 94"/>
                <a:gd name="T27" fmla="*/ 12490 h 93"/>
                <a:gd name="T28" fmla="*/ 0 w 94"/>
                <a:gd name="T29" fmla="*/ 70776 h 93"/>
                <a:gd name="T30" fmla="*/ 4252 w 94"/>
                <a:gd name="T31" fmla="*/ 97837 h 93"/>
                <a:gd name="T32" fmla="*/ 21259 w 94"/>
                <a:gd name="T33" fmla="*/ 139470 h 93"/>
                <a:gd name="T34" fmla="*/ 55273 w 94"/>
                <a:gd name="T35" fmla="*/ 172776 h 93"/>
                <a:gd name="T36" fmla="*/ 99917 w 94"/>
                <a:gd name="T37" fmla="*/ 191510 h 93"/>
                <a:gd name="T38" fmla="*/ 178574 w 94"/>
                <a:gd name="T39" fmla="*/ 193592 h 93"/>
                <a:gd name="T40" fmla="*/ 187078 w 94"/>
                <a:gd name="T41" fmla="*/ 191510 h 93"/>
                <a:gd name="T42" fmla="*/ 197707 w 94"/>
                <a:gd name="T43" fmla="*/ 181102 h 93"/>
                <a:gd name="T44" fmla="*/ 199833 w 94"/>
                <a:gd name="T45" fmla="*/ 133225 h 93"/>
                <a:gd name="T46" fmla="*/ 197707 w 94"/>
                <a:gd name="T47" fmla="*/ 124898 h 93"/>
                <a:gd name="T48" fmla="*/ 187078 w 94"/>
                <a:gd name="T49" fmla="*/ 114490 h 93"/>
                <a:gd name="T50" fmla="*/ 178574 w 94"/>
                <a:gd name="T51" fmla="*/ 112408 h 93"/>
                <a:gd name="T52" fmla="*/ 127553 w 94"/>
                <a:gd name="T53" fmla="*/ 172776 h 93"/>
                <a:gd name="T54" fmla="*/ 85035 w 94"/>
                <a:gd name="T55" fmla="*/ 166531 h 93"/>
                <a:gd name="T56" fmla="*/ 53147 w 94"/>
                <a:gd name="T57" fmla="*/ 143633 h 93"/>
                <a:gd name="T58" fmla="*/ 29762 w 94"/>
                <a:gd name="T59" fmla="*/ 112408 h 93"/>
                <a:gd name="T60" fmla="*/ 21259 w 94"/>
                <a:gd name="T61" fmla="*/ 70776 h 93"/>
                <a:gd name="T62" fmla="*/ 63776 w 94"/>
                <a:gd name="T63" fmla="*/ 20816 h 93"/>
                <a:gd name="T64" fmla="*/ 53147 w 94"/>
                <a:gd name="T65" fmla="*/ 60367 h 93"/>
                <a:gd name="T66" fmla="*/ 48895 w 94"/>
                <a:gd name="T67" fmla="*/ 60367 h 93"/>
                <a:gd name="T68" fmla="*/ 44644 w 94"/>
                <a:gd name="T69" fmla="*/ 62449 h 93"/>
                <a:gd name="T70" fmla="*/ 42518 w 94"/>
                <a:gd name="T71" fmla="*/ 70776 h 93"/>
                <a:gd name="T72" fmla="*/ 44644 w 94"/>
                <a:gd name="T73" fmla="*/ 89510 h 93"/>
                <a:gd name="T74" fmla="*/ 57399 w 94"/>
                <a:gd name="T75" fmla="*/ 116572 h 93"/>
                <a:gd name="T76" fmla="*/ 78658 w 94"/>
                <a:gd name="T77" fmla="*/ 139470 h 93"/>
                <a:gd name="T78" fmla="*/ 108420 w 94"/>
                <a:gd name="T79" fmla="*/ 149878 h 93"/>
                <a:gd name="T80" fmla="*/ 127553 w 94"/>
                <a:gd name="T81" fmla="*/ 154041 h 93"/>
                <a:gd name="T82" fmla="*/ 133931 w 94"/>
                <a:gd name="T83" fmla="*/ 149878 h 93"/>
                <a:gd name="T84" fmla="*/ 136057 w 94"/>
                <a:gd name="T85" fmla="*/ 143633 h 93"/>
                <a:gd name="T86" fmla="*/ 178574 w 94"/>
                <a:gd name="T87" fmla="*/ 133225 h 93"/>
                <a:gd name="T88" fmla="*/ 127553 w 94"/>
                <a:gd name="T89" fmla="*/ 172776 h 9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94" h="93">
                  <a:moveTo>
                    <a:pt x="84" y="54"/>
                  </a:moveTo>
                  <a:lnTo>
                    <a:pt x="64" y="54"/>
                  </a:lnTo>
                  <a:lnTo>
                    <a:pt x="61" y="55"/>
                  </a:lnTo>
                  <a:lnTo>
                    <a:pt x="57" y="56"/>
                  </a:lnTo>
                  <a:lnTo>
                    <a:pt x="56" y="60"/>
                  </a:lnTo>
                  <a:lnTo>
                    <a:pt x="55" y="64"/>
                  </a:lnTo>
                  <a:lnTo>
                    <a:pt x="46" y="60"/>
                  </a:lnTo>
                  <a:lnTo>
                    <a:pt x="39" y="55"/>
                  </a:lnTo>
                  <a:lnTo>
                    <a:pt x="34" y="48"/>
                  </a:lnTo>
                  <a:lnTo>
                    <a:pt x="30" y="39"/>
                  </a:lnTo>
                  <a:lnTo>
                    <a:pt x="34" y="38"/>
                  </a:lnTo>
                  <a:lnTo>
                    <a:pt x="37" y="37"/>
                  </a:lnTo>
                  <a:lnTo>
                    <a:pt x="39" y="33"/>
                  </a:lnTo>
                  <a:lnTo>
                    <a:pt x="40" y="29"/>
                  </a:lnTo>
                  <a:lnTo>
                    <a:pt x="40" y="10"/>
                  </a:lnTo>
                  <a:lnTo>
                    <a:pt x="39" y="6"/>
                  </a:lnTo>
                  <a:lnTo>
                    <a:pt x="37" y="2"/>
                  </a:lnTo>
                  <a:lnTo>
                    <a:pt x="34" y="1"/>
                  </a:lnTo>
                  <a:lnTo>
                    <a:pt x="30" y="0"/>
                  </a:lnTo>
                  <a:lnTo>
                    <a:pt x="10" y="0"/>
                  </a:lnTo>
                  <a:lnTo>
                    <a:pt x="6" y="1"/>
                  </a:lnTo>
                  <a:lnTo>
                    <a:pt x="3" y="2"/>
                  </a:lnTo>
                  <a:lnTo>
                    <a:pt x="2" y="6"/>
                  </a:lnTo>
                  <a:lnTo>
                    <a:pt x="0" y="10"/>
                  </a:lnTo>
                  <a:lnTo>
                    <a:pt x="0" y="34"/>
                  </a:lnTo>
                  <a:lnTo>
                    <a:pt x="2" y="47"/>
                  </a:lnTo>
                  <a:lnTo>
                    <a:pt x="5" y="58"/>
                  </a:lnTo>
                  <a:lnTo>
                    <a:pt x="10" y="67"/>
                  </a:lnTo>
                  <a:lnTo>
                    <a:pt x="18" y="76"/>
                  </a:lnTo>
                  <a:lnTo>
                    <a:pt x="26" y="83"/>
                  </a:lnTo>
                  <a:lnTo>
                    <a:pt x="36" y="88"/>
                  </a:lnTo>
                  <a:lnTo>
                    <a:pt x="47" y="92"/>
                  </a:lnTo>
                  <a:lnTo>
                    <a:pt x="60" y="93"/>
                  </a:lnTo>
                  <a:lnTo>
                    <a:pt x="84" y="93"/>
                  </a:lnTo>
                  <a:lnTo>
                    <a:pt x="88" y="92"/>
                  </a:lnTo>
                  <a:lnTo>
                    <a:pt x="92" y="91"/>
                  </a:lnTo>
                  <a:lnTo>
                    <a:pt x="93" y="87"/>
                  </a:lnTo>
                  <a:lnTo>
                    <a:pt x="94" y="83"/>
                  </a:lnTo>
                  <a:lnTo>
                    <a:pt x="94" y="64"/>
                  </a:lnTo>
                  <a:lnTo>
                    <a:pt x="93" y="60"/>
                  </a:lnTo>
                  <a:lnTo>
                    <a:pt x="92" y="56"/>
                  </a:lnTo>
                  <a:lnTo>
                    <a:pt x="88" y="55"/>
                  </a:lnTo>
                  <a:lnTo>
                    <a:pt x="84" y="54"/>
                  </a:lnTo>
                  <a:close/>
                  <a:moveTo>
                    <a:pt x="60" y="83"/>
                  </a:moveTo>
                  <a:lnTo>
                    <a:pt x="60" y="83"/>
                  </a:lnTo>
                  <a:lnTo>
                    <a:pt x="50" y="82"/>
                  </a:lnTo>
                  <a:lnTo>
                    <a:pt x="40" y="80"/>
                  </a:lnTo>
                  <a:lnTo>
                    <a:pt x="32" y="75"/>
                  </a:lnTo>
                  <a:lnTo>
                    <a:pt x="25" y="69"/>
                  </a:lnTo>
                  <a:lnTo>
                    <a:pt x="19" y="61"/>
                  </a:lnTo>
                  <a:lnTo>
                    <a:pt x="14" y="54"/>
                  </a:lnTo>
                  <a:lnTo>
                    <a:pt x="11" y="44"/>
                  </a:lnTo>
                  <a:lnTo>
                    <a:pt x="10" y="34"/>
                  </a:lnTo>
                  <a:lnTo>
                    <a:pt x="10" y="10"/>
                  </a:lnTo>
                  <a:lnTo>
                    <a:pt x="30" y="10"/>
                  </a:lnTo>
                  <a:lnTo>
                    <a:pt x="30" y="29"/>
                  </a:lnTo>
                  <a:lnTo>
                    <a:pt x="25" y="29"/>
                  </a:lnTo>
                  <a:lnTo>
                    <a:pt x="23" y="29"/>
                  </a:lnTo>
                  <a:lnTo>
                    <a:pt x="21" y="30"/>
                  </a:lnTo>
                  <a:lnTo>
                    <a:pt x="20" y="33"/>
                  </a:lnTo>
                  <a:lnTo>
                    <a:pt x="20" y="34"/>
                  </a:lnTo>
                  <a:lnTo>
                    <a:pt x="21" y="43"/>
                  </a:lnTo>
                  <a:lnTo>
                    <a:pt x="24" y="50"/>
                  </a:lnTo>
                  <a:lnTo>
                    <a:pt x="27" y="56"/>
                  </a:lnTo>
                  <a:lnTo>
                    <a:pt x="31" y="63"/>
                  </a:lnTo>
                  <a:lnTo>
                    <a:pt x="37" y="67"/>
                  </a:lnTo>
                  <a:lnTo>
                    <a:pt x="43" y="71"/>
                  </a:lnTo>
                  <a:lnTo>
                    <a:pt x="51" y="72"/>
                  </a:lnTo>
                  <a:lnTo>
                    <a:pt x="60" y="74"/>
                  </a:lnTo>
                  <a:lnTo>
                    <a:pt x="62" y="74"/>
                  </a:lnTo>
                  <a:lnTo>
                    <a:pt x="63" y="72"/>
                  </a:lnTo>
                  <a:lnTo>
                    <a:pt x="64" y="71"/>
                  </a:lnTo>
                  <a:lnTo>
                    <a:pt x="64" y="69"/>
                  </a:lnTo>
                  <a:lnTo>
                    <a:pt x="64" y="64"/>
                  </a:lnTo>
                  <a:lnTo>
                    <a:pt x="84" y="64"/>
                  </a:lnTo>
                  <a:lnTo>
                    <a:pt x="84" y="83"/>
                  </a:lnTo>
                  <a:lnTo>
                    <a:pt x="60" y="83"/>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grpSp>
      <p:grpSp>
        <p:nvGrpSpPr>
          <p:cNvPr id="482" name="Group 481">
            <a:extLst>
              <a:ext uri="{FF2B5EF4-FFF2-40B4-BE49-F238E27FC236}">
                <a16:creationId xmlns:a16="http://schemas.microsoft.com/office/drawing/2014/main" id="{251F6D0F-900B-48B3-ACEE-D67D7FC21406}"/>
              </a:ext>
            </a:extLst>
          </p:cNvPr>
          <p:cNvGrpSpPr/>
          <p:nvPr/>
        </p:nvGrpSpPr>
        <p:grpSpPr>
          <a:xfrm>
            <a:off x="1765568" y="3111264"/>
            <a:ext cx="218571" cy="224816"/>
            <a:chOff x="1277948" y="2323169"/>
            <a:chExt cx="166839" cy="171607"/>
          </a:xfrm>
          <a:solidFill>
            <a:schemeClr val="tx1"/>
          </a:solidFill>
        </p:grpSpPr>
        <p:sp>
          <p:nvSpPr>
            <p:cNvPr id="483" name="Freeform 1244">
              <a:extLst>
                <a:ext uri="{FF2B5EF4-FFF2-40B4-BE49-F238E27FC236}">
                  <a16:creationId xmlns:a16="http://schemas.microsoft.com/office/drawing/2014/main" id="{AD2745B9-3562-4BD6-A36E-468BD1A07B99}"/>
                </a:ext>
              </a:extLst>
            </p:cNvPr>
            <p:cNvSpPr>
              <a:spLocks noEditPoints="1"/>
            </p:cNvSpPr>
            <p:nvPr/>
          </p:nvSpPr>
          <p:spPr bwMode="auto">
            <a:xfrm>
              <a:off x="1292250" y="2404206"/>
              <a:ext cx="138238" cy="90570"/>
            </a:xfrm>
            <a:custGeom>
              <a:avLst/>
              <a:gdLst>
                <a:gd name="T0" fmla="*/ 60 w 89"/>
                <a:gd name="T1" fmla="*/ 0 h 59"/>
                <a:gd name="T2" fmla="*/ 50 w 89"/>
                <a:gd name="T3" fmla="*/ 10 h 59"/>
                <a:gd name="T4" fmla="*/ 40 w 89"/>
                <a:gd name="T5" fmla="*/ 0 h 59"/>
                <a:gd name="T6" fmla="*/ 30 w 89"/>
                <a:gd name="T7" fmla="*/ 10 h 59"/>
                <a:gd name="T8" fmla="*/ 24 w 89"/>
                <a:gd name="T9" fmla="*/ 11 h 59"/>
                <a:gd name="T10" fmla="*/ 13 w 89"/>
                <a:gd name="T11" fmla="*/ 17 h 59"/>
                <a:gd name="T12" fmla="*/ 5 w 89"/>
                <a:gd name="T13" fmla="*/ 27 h 59"/>
                <a:gd name="T14" fmla="*/ 0 w 89"/>
                <a:gd name="T15" fmla="*/ 38 h 59"/>
                <a:gd name="T16" fmla="*/ 0 w 89"/>
                <a:gd name="T17" fmla="*/ 59 h 59"/>
                <a:gd name="T18" fmla="*/ 89 w 89"/>
                <a:gd name="T19" fmla="*/ 45 h 59"/>
                <a:gd name="T20" fmla="*/ 89 w 89"/>
                <a:gd name="T21" fmla="*/ 38 h 59"/>
                <a:gd name="T22" fmla="*/ 84 w 89"/>
                <a:gd name="T23" fmla="*/ 27 h 59"/>
                <a:gd name="T24" fmla="*/ 77 w 89"/>
                <a:gd name="T25" fmla="*/ 17 h 59"/>
                <a:gd name="T26" fmla="*/ 66 w 89"/>
                <a:gd name="T27" fmla="*/ 11 h 59"/>
                <a:gd name="T28" fmla="*/ 60 w 89"/>
                <a:gd name="T29" fmla="*/ 10 h 59"/>
                <a:gd name="T30" fmla="*/ 35 w 89"/>
                <a:gd name="T31" fmla="*/ 40 h 59"/>
                <a:gd name="T32" fmla="*/ 37 w 89"/>
                <a:gd name="T33" fmla="*/ 32 h 59"/>
                <a:gd name="T34" fmla="*/ 45 w 89"/>
                <a:gd name="T35" fmla="*/ 30 h 59"/>
                <a:gd name="T36" fmla="*/ 48 w 89"/>
                <a:gd name="T37" fmla="*/ 31 h 59"/>
                <a:gd name="T38" fmla="*/ 53 w 89"/>
                <a:gd name="T39" fmla="*/ 36 h 59"/>
                <a:gd name="T40" fmla="*/ 55 w 89"/>
                <a:gd name="T41" fmla="*/ 40 h 59"/>
                <a:gd name="T42" fmla="*/ 52 w 89"/>
                <a:gd name="T43" fmla="*/ 47 h 59"/>
                <a:gd name="T44" fmla="*/ 45 w 89"/>
                <a:gd name="T45" fmla="*/ 49 h 59"/>
                <a:gd name="T46" fmla="*/ 41 w 89"/>
                <a:gd name="T47" fmla="*/ 48 h 59"/>
                <a:gd name="T48" fmla="*/ 36 w 89"/>
                <a:gd name="T49" fmla="*/ 43 h 59"/>
                <a:gd name="T50" fmla="*/ 35 w 89"/>
                <a:gd name="T51" fmla="*/ 40 h 59"/>
                <a:gd name="T52" fmla="*/ 62 w 89"/>
                <a:gd name="T53" fmla="*/ 49 h 59"/>
                <a:gd name="T54" fmla="*/ 63 w 89"/>
                <a:gd name="T55" fmla="*/ 45 h 59"/>
                <a:gd name="T56" fmla="*/ 65 w 89"/>
                <a:gd name="T57" fmla="*/ 40 h 59"/>
                <a:gd name="T58" fmla="*/ 63 w 89"/>
                <a:gd name="T59" fmla="*/ 32 h 59"/>
                <a:gd name="T60" fmla="*/ 52 w 89"/>
                <a:gd name="T61" fmla="*/ 21 h 59"/>
                <a:gd name="T62" fmla="*/ 45 w 89"/>
                <a:gd name="T63" fmla="*/ 20 h 59"/>
                <a:gd name="T64" fmla="*/ 41 w 89"/>
                <a:gd name="T65" fmla="*/ 20 h 59"/>
                <a:gd name="T66" fmla="*/ 31 w 89"/>
                <a:gd name="T67" fmla="*/ 26 h 59"/>
                <a:gd name="T68" fmla="*/ 25 w 89"/>
                <a:gd name="T69" fmla="*/ 36 h 59"/>
                <a:gd name="T70" fmla="*/ 25 w 89"/>
                <a:gd name="T71" fmla="*/ 40 h 59"/>
                <a:gd name="T72" fmla="*/ 28 w 89"/>
                <a:gd name="T73" fmla="*/ 49 h 59"/>
                <a:gd name="T74" fmla="*/ 10 w 89"/>
                <a:gd name="T75" fmla="*/ 45 h 59"/>
                <a:gd name="T76" fmla="*/ 10 w 89"/>
                <a:gd name="T77" fmla="*/ 40 h 59"/>
                <a:gd name="T78" fmla="*/ 14 w 89"/>
                <a:gd name="T79" fmla="*/ 31 h 59"/>
                <a:gd name="T80" fmla="*/ 21 w 89"/>
                <a:gd name="T81" fmla="*/ 24 h 59"/>
                <a:gd name="T82" fmla="*/ 30 w 89"/>
                <a:gd name="T83" fmla="*/ 20 h 59"/>
                <a:gd name="T84" fmla="*/ 45 w 89"/>
                <a:gd name="T85" fmla="*/ 20 h 59"/>
                <a:gd name="T86" fmla="*/ 55 w 89"/>
                <a:gd name="T87" fmla="*/ 20 h 59"/>
                <a:gd name="T88" fmla="*/ 65 w 89"/>
                <a:gd name="T89" fmla="*/ 22 h 59"/>
                <a:gd name="T90" fmla="*/ 72 w 89"/>
                <a:gd name="T91" fmla="*/ 27 h 59"/>
                <a:gd name="T92" fmla="*/ 77 w 89"/>
                <a:gd name="T93" fmla="*/ 35 h 59"/>
                <a:gd name="T94" fmla="*/ 79 w 89"/>
                <a:gd name="T95" fmla="*/ 45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89" h="59">
                  <a:moveTo>
                    <a:pt x="60" y="10"/>
                  </a:moveTo>
                  <a:lnTo>
                    <a:pt x="60" y="0"/>
                  </a:lnTo>
                  <a:lnTo>
                    <a:pt x="50" y="0"/>
                  </a:lnTo>
                  <a:lnTo>
                    <a:pt x="50" y="10"/>
                  </a:lnTo>
                  <a:lnTo>
                    <a:pt x="40" y="10"/>
                  </a:lnTo>
                  <a:lnTo>
                    <a:pt x="40" y="0"/>
                  </a:lnTo>
                  <a:lnTo>
                    <a:pt x="30" y="0"/>
                  </a:lnTo>
                  <a:lnTo>
                    <a:pt x="30" y="10"/>
                  </a:lnTo>
                  <a:lnTo>
                    <a:pt x="30" y="10"/>
                  </a:lnTo>
                  <a:lnTo>
                    <a:pt x="24" y="11"/>
                  </a:lnTo>
                  <a:lnTo>
                    <a:pt x="19" y="14"/>
                  </a:lnTo>
                  <a:lnTo>
                    <a:pt x="13" y="17"/>
                  </a:lnTo>
                  <a:lnTo>
                    <a:pt x="9" y="22"/>
                  </a:lnTo>
                  <a:lnTo>
                    <a:pt x="5" y="27"/>
                  </a:lnTo>
                  <a:lnTo>
                    <a:pt x="3" y="32"/>
                  </a:lnTo>
                  <a:lnTo>
                    <a:pt x="0" y="38"/>
                  </a:lnTo>
                  <a:lnTo>
                    <a:pt x="0" y="45"/>
                  </a:lnTo>
                  <a:lnTo>
                    <a:pt x="0" y="59"/>
                  </a:lnTo>
                  <a:lnTo>
                    <a:pt x="89" y="59"/>
                  </a:lnTo>
                  <a:lnTo>
                    <a:pt x="89" y="45"/>
                  </a:lnTo>
                  <a:lnTo>
                    <a:pt x="89" y="45"/>
                  </a:lnTo>
                  <a:lnTo>
                    <a:pt x="89" y="38"/>
                  </a:lnTo>
                  <a:lnTo>
                    <a:pt x="87" y="32"/>
                  </a:lnTo>
                  <a:lnTo>
                    <a:pt x="84" y="27"/>
                  </a:lnTo>
                  <a:lnTo>
                    <a:pt x="81" y="22"/>
                  </a:lnTo>
                  <a:lnTo>
                    <a:pt x="77" y="17"/>
                  </a:lnTo>
                  <a:lnTo>
                    <a:pt x="71" y="14"/>
                  </a:lnTo>
                  <a:lnTo>
                    <a:pt x="66" y="11"/>
                  </a:lnTo>
                  <a:lnTo>
                    <a:pt x="60" y="10"/>
                  </a:lnTo>
                  <a:lnTo>
                    <a:pt x="60" y="10"/>
                  </a:lnTo>
                  <a:close/>
                  <a:moveTo>
                    <a:pt x="35" y="40"/>
                  </a:moveTo>
                  <a:lnTo>
                    <a:pt x="35" y="40"/>
                  </a:lnTo>
                  <a:lnTo>
                    <a:pt x="36" y="36"/>
                  </a:lnTo>
                  <a:lnTo>
                    <a:pt x="37" y="32"/>
                  </a:lnTo>
                  <a:lnTo>
                    <a:pt x="41" y="31"/>
                  </a:lnTo>
                  <a:lnTo>
                    <a:pt x="45" y="30"/>
                  </a:lnTo>
                  <a:lnTo>
                    <a:pt x="45" y="30"/>
                  </a:lnTo>
                  <a:lnTo>
                    <a:pt x="48" y="31"/>
                  </a:lnTo>
                  <a:lnTo>
                    <a:pt x="52" y="32"/>
                  </a:lnTo>
                  <a:lnTo>
                    <a:pt x="53" y="36"/>
                  </a:lnTo>
                  <a:lnTo>
                    <a:pt x="55" y="40"/>
                  </a:lnTo>
                  <a:lnTo>
                    <a:pt x="55" y="40"/>
                  </a:lnTo>
                  <a:lnTo>
                    <a:pt x="53" y="43"/>
                  </a:lnTo>
                  <a:lnTo>
                    <a:pt x="52" y="47"/>
                  </a:lnTo>
                  <a:lnTo>
                    <a:pt x="48" y="48"/>
                  </a:lnTo>
                  <a:lnTo>
                    <a:pt x="45" y="49"/>
                  </a:lnTo>
                  <a:lnTo>
                    <a:pt x="45" y="49"/>
                  </a:lnTo>
                  <a:lnTo>
                    <a:pt x="41" y="48"/>
                  </a:lnTo>
                  <a:lnTo>
                    <a:pt x="37" y="47"/>
                  </a:lnTo>
                  <a:lnTo>
                    <a:pt x="36" y="43"/>
                  </a:lnTo>
                  <a:lnTo>
                    <a:pt x="35" y="40"/>
                  </a:lnTo>
                  <a:lnTo>
                    <a:pt x="35" y="40"/>
                  </a:lnTo>
                  <a:close/>
                  <a:moveTo>
                    <a:pt x="79" y="49"/>
                  </a:moveTo>
                  <a:lnTo>
                    <a:pt x="62" y="49"/>
                  </a:lnTo>
                  <a:lnTo>
                    <a:pt x="62" y="49"/>
                  </a:lnTo>
                  <a:lnTo>
                    <a:pt x="63" y="45"/>
                  </a:lnTo>
                  <a:lnTo>
                    <a:pt x="65" y="40"/>
                  </a:lnTo>
                  <a:lnTo>
                    <a:pt x="65" y="40"/>
                  </a:lnTo>
                  <a:lnTo>
                    <a:pt x="65" y="36"/>
                  </a:lnTo>
                  <a:lnTo>
                    <a:pt x="63" y="32"/>
                  </a:lnTo>
                  <a:lnTo>
                    <a:pt x="58" y="26"/>
                  </a:lnTo>
                  <a:lnTo>
                    <a:pt x="52" y="21"/>
                  </a:lnTo>
                  <a:lnTo>
                    <a:pt x="48" y="20"/>
                  </a:lnTo>
                  <a:lnTo>
                    <a:pt x="45" y="20"/>
                  </a:lnTo>
                  <a:lnTo>
                    <a:pt x="45" y="20"/>
                  </a:lnTo>
                  <a:lnTo>
                    <a:pt x="41" y="20"/>
                  </a:lnTo>
                  <a:lnTo>
                    <a:pt x="37" y="21"/>
                  </a:lnTo>
                  <a:lnTo>
                    <a:pt x="31" y="26"/>
                  </a:lnTo>
                  <a:lnTo>
                    <a:pt x="26" y="32"/>
                  </a:lnTo>
                  <a:lnTo>
                    <a:pt x="25" y="36"/>
                  </a:lnTo>
                  <a:lnTo>
                    <a:pt x="25" y="40"/>
                  </a:lnTo>
                  <a:lnTo>
                    <a:pt x="25" y="40"/>
                  </a:lnTo>
                  <a:lnTo>
                    <a:pt x="26" y="45"/>
                  </a:lnTo>
                  <a:lnTo>
                    <a:pt x="28" y="49"/>
                  </a:lnTo>
                  <a:lnTo>
                    <a:pt x="10" y="49"/>
                  </a:lnTo>
                  <a:lnTo>
                    <a:pt x="10" y="45"/>
                  </a:lnTo>
                  <a:lnTo>
                    <a:pt x="10" y="45"/>
                  </a:lnTo>
                  <a:lnTo>
                    <a:pt x="10" y="40"/>
                  </a:lnTo>
                  <a:lnTo>
                    <a:pt x="13" y="35"/>
                  </a:lnTo>
                  <a:lnTo>
                    <a:pt x="14" y="31"/>
                  </a:lnTo>
                  <a:lnTo>
                    <a:pt x="18" y="27"/>
                  </a:lnTo>
                  <a:lnTo>
                    <a:pt x="21" y="24"/>
                  </a:lnTo>
                  <a:lnTo>
                    <a:pt x="25" y="22"/>
                  </a:lnTo>
                  <a:lnTo>
                    <a:pt x="30" y="20"/>
                  </a:lnTo>
                  <a:lnTo>
                    <a:pt x="35" y="20"/>
                  </a:lnTo>
                  <a:lnTo>
                    <a:pt x="45" y="20"/>
                  </a:lnTo>
                  <a:lnTo>
                    <a:pt x="55" y="20"/>
                  </a:lnTo>
                  <a:lnTo>
                    <a:pt x="55" y="20"/>
                  </a:lnTo>
                  <a:lnTo>
                    <a:pt x="60" y="20"/>
                  </a:lnTo>
                  <a:lnTo>
                    <a:pt x="65" y="22"/>
                  </a:lnTo>
                  <a:lnTo>
                    <a:pt x="68" y="24"/>
                  </a:lnTo>
                  <a:lnTo>
                    <a:pt x="72" y="27"/>
                  </a:lnTo>
                  <a:lnTo>
                    <a:pt x="76" y="31"/>
                  </a:lnTo>
                  <a:lnTo>
                    <a:pt x="77" y="35"/>
                  </a:lnTo>
                  <a:lnTo>
                    <a:pt x="79" y="40"/>
                  </a:lnTo>
                  <a:lnTo>
                    <a:pt x="79" y="45"/>
                  </a:lnTo>
                  <a:lnTo>
                    <a:pt x="79" y="4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a:p>
          </p:txBody>
        </p:sp>
        <p:sp>
          <p:nvSpPr>
            <p:cNvPr id="484" name="Freeform 1245">
              <a:extLst>
                <a:ext uri="{FF2B5EF4-FFF2-40B4-BE49-F238E27FC236}">
                  <a16:creationId xmlns:a16="http://schemas.microsoft.com/office/drawing/2014/main" id="{F02C1D9B-9313-417B-BBD9-C2B1AD36407B}"/>
                </a:ext>
              </a:extLst>
            </p:cNvPr>
            <p:cNvSpPr>
              <a:spLocks noEditPoints="1"/>
            </p:cNvSpPr>
            <p:nvPr/>
          </p:nvSpPr>
          <p:spPr bwMode="auto">
            <a:xfrm>
              <a:off x="1277948" y="2323169"/>
              <a:ext cx="166839" cy="90570"/>
            </a:xfrm>
            <a:custGeom>
              <a:avLst/>
              <a:gdLst>
                <a:gd name="T0" fmla="*/ 86 w 104"/>
                <a:gd name="T1" fmla="*/ 15 h 55"/>
                <a:gd name="T2" fmla="*/ 79 w 104"/>
                <a:gd name="T3" fmla="*/ 8 h 55"/>
                <a:gd name="T4" fmla="*/ 62 w 104"/>
                <a:gd name="T5" fmla="*/ 1 h 55"/>
                <a:gd name="T6" fmla="*/ 42 w 104"/>
                <a:gd name="T7" fmla="*/ 1 h 55"/>
                <a:gd name="T8" fmla="*/ 25 w 104"/>
                <a:gd name="T9" fmla="*/ 8 h 55"/>
                <a:gd name="T10" fmla="*/ 2 w 104"/>
                <a:gd name="T11" fmla="*/ 28 h 55"/>
                <a:gd name="T12" fmla="*/ 1 w 104"/>
                <a:gd name="T13" fmla="*/ 32 h 55"/>
                <a:gd name="T14" fmla="*/ 0 w 104"/>
                <a:gd name="T15" fmla="*/ 36 h 55"/>
                <a:gd name="T16" fmla="*/ 2 w 104"/>
                <a:gd name="T17" fmla="*/ 42 h 55"/>
                <a:gd name="T18" fmla="*/ 14 w 104"/>
                <a:gd name="T19" fmla="*/ 53 h 55"/>
                <a:gd name="T20" fmla="*/ 21 w 104"/>
                <a:gd name="T21" fmla="*/ 55 h 55"/>
                <a:gd name="T22" fmla="*/ 25 w 104"/>
                <a:gd name="T23" fmla="*/ 55 h 55"/>
                <a:gd name="T24" fmla="*/ 38 w 104"/>
                <a:gd name="T25" fmla="*/ 42 h 55"/>
                <a:gd name="T26" fmla="*/ 39 w 104"/>
                <a:gd name="T27" fmla="*/ 39 h 55"/>
                <a:gd name="T28" fmla="*/ 41 w 104"/>
                <a:gd name="T29" fmla="*/ 36 h 55"/>
                <a:gd name="T30" fmla="*/ 38 w 104"/>
                <a:gd name="T31" fmla="*/ 28 h 55"/>
                <a:gd name="T32" fmla="*/ 27 w 104"/>
                <a:gd name="T33" fmla="*/ 18 h 55"/>
                <a:gd name="T34" fmla="*/ 39 w 104"/>
                <a:gd name="T35" fmla="*/ 12 h 55"/>
                <a:gd name="T36" fmla="*/ 52 w 104"/>
                <a:gd name="T37" fmla="*/ 10 h 55"/>
                <a:gd name="T38" fmla="*/ 64 w 104"/>
                <a:gd name="T39" fmla="*/ 12 h 55"/>
                <a:gd name="T40" fmla="*/ 76 w 104"/>
                <a:gd name="T41" fmla="*/ 18 h 55"/>
                <a:gd name="T42" fmla="*/ 65 w 104"/>
                <a:gd name="T43" fmla="*/ 28 h 55"/>
                <a:gd name="T44" fmla="*/ 63 w 104"/>
                <a:gd name="T45" fmla="*/ 36 h 55"/>
                <a:gd name="T46" fmla="*/ 65 w 104"/>
                <a:gd name="T47" fmla="*/ 42 h 55"/>
                <a:gd name="T48" fmla="*/ 76 w 104"/>
                <a:gd name="T49" fmla="*/ 53 h 55"/>
                <a:gd name="T50" fmla="*/ 83 w 104"/>
                <a:gd name="T51" fmla="*/ 55 h 55"/>
                <a:gd name="T52" fmla="*/ 88 w 104"/>
                <a:gd name="T53" fmla="*/ 55 h 55"/>
                <a:gd name="T54" fmla="*/ 101 w 104"/>
                <a:gd name="T55" fmla="*/ 42 h 55"/>
                <a:gd name="T56" fmla="*/ 102 w 104"/>
                <a:gd name="T57" fmla="*/ 39 h 55"/>
                <a:gd name="T58" fmla="*/ 102 w 104"/>
                <a:gd name="T59" fmla="*/ 32 h 55"/>
                <a:gd name="T60" fmla="*/ 101 w 104"/>
                <a:gd name="T61" fmla="*/ 28 h 55"/>
                <a:gd name="T62" fmla="*/ 21 w 104"/>
                <a:gd name="T63" fmla="*/ 25 h 55"/>
                <a:gd name="T64" fmla="*/ 21 w 104"/>
                <a:gd name="T65" fmla="*/ 45 h 55"/>
                <a:gd name="T66" fmla="*/ 83 w 104"/>
                <a:gd name="T67" fmla="*/ 45 h 55"/>
                <a:gd name="T68" fmla="*/ 83 w 104"/>
                <a:gd name="T69" fmla="*/ 25 h 55"/>
                <a:gd name="T70" fmla="*/ 83 w 104"/>
                <a:gd name="T71" fmla="*/ 4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4" h="55">
                  <a:moveTo>
                    <a:pt x="101" y="28"/>
                  </a:moveTo>
                  <a:lnTo>
                    <a:pt x="86" y="15"/>
                  </a:lnTo>
                  <a:lnTo>
                    <a:pt x="86" y="15"/>
                  </a:lnTo>
                  <a:lnTo>
                    <a:pt x="79" y="8"/>
                  </a:lnTo>
                  <a:lnTo>
                    <a:pt x="70" y="4"/>
                  </a:lnTo>
                  <a:lnTo>
                    <a:pt x="62" y="1"/>
                  </a:lnTo>
                  <a:lnTo>
                    <a:pt x="52" y="0"/>
                  </a:lnTo>
                  <a:lnTo>
                    <a:pt x="42" y="1"/>
                  </a:lnTo>
                  <a:lnTo>
                    <a:pt x="33" y="4"/>
                  </a:lnTo>
                  <a:lnTo>
                    <a:pt x="25" y="8"/>
                  </a:lnTo>
                  <a:lnTo>
                    <a:pt x="17" y="15"/>
                  </a:lnTo>
                  <a:lnTo>
                    <a:pt x="2" y="28"/>
                  </a:lnTo>
                  <a:lnTo>
                    <a:pt x="2" y="28"/>
                  </a:lnTo>
                  <a:lnTo>
                    <a:pt x="1" y="32"/>
                  </a:lnTo>
                  <a:lnTo>
                    <a:pt x="0" y="36"/>
                  </a:lnTo>
                  <a:lnTo>
                    <a:pt x="0" y="36"/>
                  </a:lnTo>
                  <a:lnTo>
                    <a:pt x="1" y="39"/>
                  </a:lnTo>
                  <a:lnTo>
                    <a:pt x="2" y="42"/>
                  </a:lnTo>
                  <a:lnTo>
                    <a:pt x="14" y="53"/>
                  </a:lnTo>
                  <a:lnTo>
                    <a:pt x="14" y="53"/>
                  </a:lnTo>
                  <a:lnTo>
                    <a:pt x="16" y="55"/>
                  </a:lnTo>
                  <a:lnTo>
                    <a:pt x="21" y="55"/>
                  </a:lnTo>
                  <a:lnTo>
                    <a:pt x="21" y="55"/>
                  </a:lnTo>
                  <a:lnTo>
                    <a:pt x="25" y="55"/>
                  </a:lnTo>
                  <a:lnTo>
                    <a:pt x="27" y="53"/>
                  </a:lnTo>
                  <a:lnTo>
                    <a:pt x="38" y="42"/>
                  </a:lnTo>
                  <a:lnTo>
                    <a:pt x="38" y="42"/>
                  </a:lnTo>
                  <a:lnTo>
                    <a:pt x="39" y="39"/>
                  </a:lnTo>
                  <a:lnTo>
                    <a:pt x="41" y="36"/>
                  </a:lnTo>
                  <a:lnTo>
                    <a:pt x="41" y="36"/>
                  </a:lnTo>
                  <a:lnTo>
                    <a:pt x="39" y="32"/>
                  </a:lnTo>
                  <a:lnTo>
                    <a:pt x="38" y="28"/>
                  </a:lnTo>
                  <a:lnTo>
                    <a:pt x="27" y="18"/>
                  </a:lnTo>
                  <a:lnTo>
                    <a:pt x="27" y="18"/>
                  </a:lnTo>
                  <a:lnTo>
                    <a:pt x="33" y="15"/>
                  </a:lnTo>
                  <a:lnTo>
                    <a:pt x="39" y="12"/>
                  </a:lnTo>
                  <a:lnTo>
                    <a:pt x="46" y="10"/>
                  </a:lnTo>
                  <a:lnTo>
                    <a:pt x="52" y="10"/>
                  </a:lnTo>
                  <a:lnTo>
                    <a:pt x="58" y="10"/>
                  </a:lnTo>
                  <a:lnTo>
                    <a:pt x="64" y="12"/>
                  </a:lnTo>
                  <a:lnTo>
                    <a:pt x="70" y="15"/>
                  </a:lnTo>
                  <a:lnTo>
                    <a:pt x="76" y="18"/>
                  </a:lnTo>
                  <a:lnTo>
                    <a:pt x="65" y="28"/>
                  </a:lnTo>
                  <a:lnTo>
                    <a:pt x="65" y="28"/>
                  </a:lnTo>
                  <a:lnTo>
                    <a:pt x="64" y="32"/>
                  </a:lnTo>
                  <a:lnTo>
                    <a:pt x="63" y="36"/>
                  </a:lnTo>
                  <a:lnTo>
                    <a:pt x="64" y="39"/>
                  </a:lnTo>
                  <a:lnTo>
                    <a:pt x="65" y="42"/>
                  </a:lnTo>
                  <a:lnTo>
                    <a:pt x="76" y="53"/>
                  </a:lnTo>
                  <a:lnTo>
                    <a:pt x="76" y="53"/>
                  </a:lnTo>
                  <a:lnTo>
                    <a:pt x="79" y="55"/>
                  </a:lnTo>
                  <a:lnTo>
                    <a:pt x="83" y="55"/>
                  </a:lnTo>
                  <a:lnTo>
                    <a:pt x="83" y="55"/>
                  </a:lnTo>
                  <a:lnTo>
                    <a:pt x="88" y="55"/>
                  </a:lnTo>
                  <a:lnTo>
                    <a:pt x="90" y="53"/>
                  </a:lnTo>
                  <a:lnTo>
                    <a:pt x="101" y="42"/>
                  </a:lnTo>
                  <a:lnTo>
                    <a:pt x="101" y="42"/>
                  </a:lnTo>
                  <a:lnTo>
                    <a:pt x="102" y="39"/>
                  </a:lnTo>
                  <a:lnTo>
                    <a:pt x="104" y="36"/>
                  </a:lnTo>
                  <a:lnTo>
                    <a:pt x="102" y="32"/>
                  </a:lnTo>
                  <a:lnTo>
                    <a:pt x="101" y="28"/>
                  </a:lnTo>
                  <a:lnTo>
                    <a:pt x="101" y="28"/>
                  </a:lnTo>
                  <a:close/>
                  <a:moveTo>
                    <a:pt x="10" y="36"/>
                  </a:moveTo>
                  <a:lnTo>
                    <a:pt x="21" y="25"/>
                  </a:lnTo>
                  <a:lnTo>
                    <a:pt x="31" y="36"/>
                  </a:lnTo>
                  <a:lnTo>
                    <a:pt x="21" y="45"/>
                  </a:lnTo>
                  <a:lnTo>
                    <a:pt x="10" y="36"/>
                  </a:lnTo>
                  <a:close/>
                  <a:moveTo>
                    <a:pt x="83" y="45"/>
                  </a:moveTo>
                  <a:lnTo>
                    <a:pt x="73" y="36"/>
                  </a:lnTo>
                  <a:lnTo>
                    <a:pt x="83" y="25"/>
                  </a:lnTo>
                  <a:lnTo>
                    <a:pt x="94" y="36"/>
                  </a:lnTo>
                  <a:lnTo>
                    <a:pt x="83" y="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a:p>
          </p:txBody>
        </p:sp>
      </p:grpSp>
      <p:sp>
        <p:nvSpPr>
          <p:cNvPr id="485" name="Freeform 1246">
            <a:extLst>
              <a:ext uri="{FF2B5EF4-FFF2-40B4-BE49-F238E27FC236}">
                <a16:creationId xmlns:a16="http://schemas.microsoft.com/office/drawing/2014/main" id="{7CA9F29E-6EAF-4B8F-A1B7-E0DFD5B92ECA}"/>
              </a:ext>
            </a:extLst>
          </p:cNvPr>
          <p:cNvSpPr>
            <a:spLocks/>
          </p:cNvSpPr>
          <p:nvPr/>
        </p:nvSpPr>
        <p:spPr bwMode="auto">
          <a:xfrm>
            <a:off x="2857500" y="3124201"/>
            <a:ext cx="101600" cy="99484"/>
          </a:xfrm>
          <a:custGeom>
            <a:avLst/>
            <a:gdLst>
              <a:gd name="T0" fmla="*/ 62448 w 48"/>
              <a:gd name="T1" fmla="*/ 59325 h 48"/>
              <a:gd name="T2" fmla="*/ 28101 w 48"/>
              <a:gd name="T3" fmla="*/ 59325 h 48"/>
              <a:gd name="T4" fmla="*/ 74937 w 48"/>
              <a:gd name="T5" fmla="*/ 10928 h 48"/>
              <a:gd name="T6" fmla="*/ 64009 w 48"/>
              <a:gd name="T7" fmla="*/ 0 h 48"/>
              <a:gd name="T8" fmla="*/ 15612 w 48"/>
              <a:gd name="T9" fmla="*/ 48397 h 48"/>
              <a:gd name="T10" fmla="*/ 15612 w 48"/>
              <a:gd name="T11" fmla="*/ 14051 h 48"/>
              <a:gd name="T12" fmla="*/ 0 w 48"/>
              <a:gd name="T13" fmla="*/ 14051 h 48"/>
              <a:gd name="T14" fmla="*/ 0 w 48"/>
              <a:gd name="T15" fmla="*/ 74937 h 48"/>
              <a:gd name="T16" fmla="*/ 62448 w 48"/>
              <a:gd name="T17" fmla="*/ 74937 h 48"/>
              <a:gd name="T18" fmla="*/ 62448 w 48"/>
              <a:gd name="T19" fmla="*/ 59325 h 4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8" h="48">
                <a:moveTo>
                  <a:pt x="40" y="38"/>
                </a:moveTo>
                <a:lnTo>
                  <a:pt x="18" y="38"/>
                </a:lnTo>
                <a:lnTo>
                  <a:pt x="48" y="7"/>
                </a:lnTo>
                <a:lnTo>
                  <a:pt x="41" y="0"/>
                </a:lnTo>
                <a:lnTo>
                  <a:pt x="10" y="31"/>
                </a:lnTo>
                <a:lnTo>
                  <a:pt x="10" y="9"/>
                </a:lnTo>
                <a:lnTo>
                  <a:pt x="0" y="9"/>
                </a:lnTo>
                <a:lnTo>
                  <a:pt x="0" y="48"/>
                </a:lnTo>
                <a:lnTo>
                  <a:pt x="40" y="48"/>
                </a:lnTo>
                <a:lnTo>
                  <a:pt x="40" y="38"/>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486" name="Freeform 1247">
            <a:extLst>
              <a:ext uri="{FF2B5EF4-FFF2-40B4-BE49-F238E27FC236}">
                <a16:creationId xmlns:a16="http://schemas.microsoft.com/office/drawing/2014/main" id="{81412E69-69CF-484D-85A3-4160139530F3}"/>
              </a:ext>
            </a:extLst>
          </p:cNvPr>
          <p:cNvSpPr>
            <a:spLocks noEditPoints="1"/>
          </p:cNvSpPr>
          <p:nvPr/>
        </p:nvSpPr>
        <p:spPr bwMode="auto">
          <a:xfrm>
            <a:off x="2745317" y="3143251"/>
            <a:ext cx="201083" cy="192616"/>
          </a:xfrm>
          <a:custGeom>
            <a:avLst/>
            <a:gdLst>
              <a:gd name="T0" fmla="*/ 102043 w 94"/>
              <a:gd name="T1" fmla="*/ 84306 h 93"/>
              <a:gd name="T2" fmla="*/ 97259 w 94"/>
              <a:gd name="T3" fmla="*/ 85867 h 93"/>
              <a:gd name="T4" fmla="*/ 89287 w 94"/>
              <a:gd name="T5" fmla="*/ 93674 h 93"/>
              <a:gd name="T6" fmla="*/ 86098 w 94"/>
              <a:gd name="T7" fmla="*/ 99918 h 93"/>
              <a:gd name="T8" fmla="*/ 60588 w 94"/>
              <a:gd name="T9" fmla="*/ 85867 h 93"/>
              <a:gd name="T10" fmla="*/ 47832 w 94"/>
              <a:gd name="T11" fmla="*/ 60888 h 93"/>
              <a:gd name="T12" fmla="*/ 52616 w 94"/>
              <a:gd name="T13" fmla="*/ 59327 h 93"/>
              <a:gd name="T14" fmla="*/ 60588 w 94"/>
              <a:gd name="T15" fmla="*/ 51520 h 93"/>
              <a:gd name="T16" fmla="*/ 63777 w 94"/>
              <a:gd name="T17" fmla="*/ 15612 h 93"/>
              <a:gd name="T18" fmla="*/ 60588 w 94"/>
              <a:gd name="T19" fmla="*/ 9367 h 93"/>
              <a:gd name="T20" fmla="*/ 52616 w 94"/>
              <a:gd name="T21" fmla="*/ 1561 h 93"/>
              <a:gd name="T22" fmla="*/ 15944 w 94"/>
              <a:gd name="T23" fmla="*/ 0 h 93"/>
              <a:gd name="T24" fmla="*/ 9566 w 94"/>
              <a:gd name="T25" fmla="*/ 1561 h 93"/>
              <a:gd name="T26" fmla="*/ 1594 w 94"/>
              <a:gd name="T27" fmla="*/ 9367 h 93"/>
              <a:gd name="T28" fmla="*/ 0 w 94"/>
              <a:gd name="T29" fmla="*/ 53082 h 93"/>
              <a:gd name="T30" fmla="*/ 1594 w 94"/>
              <a:gd name="T31" fmla="*/ 73378 h 93"/>
              <a:gd name="T32" fmla="*/ 15944 w 94"/>
              <a:gd name="T33" fmla="*/ 104602 h 93"/>
              <a:gd name="T34" fmla="*/ 41455 w 94"/>
              <a:gd name="T35" fmla="*/ 129582 h 93"/>
              <a:gd name="T36" fmla="*/ 74938 w 94"/>
              <a:gd name="T37" fmla="*/ 143633 h 93"/>
              <a:gd name="T38" fmla="*/ 133931 w 94"/>
              <a:gd name="T39" fmla="*/ 145194 h 93"/>
              <a:gd name="T40" fmla="*/ 140309 w 94"/>
              <a:gd name="T41" fmla="*/ 143633 h 93"/>
              <a:gd name="T42" fmla="*/ 148281 w 94"/>
              <a:gd name="T43" fmla="*/ 135827 h 93"/>
              <a:gd name="T44" fmla="*/ 149875 w 94"/>
              <a:gd name="T45" fmla="*/ 99918 h 93"/>
              <a:gd name="T46" fmla="*/ 148281 w 94"/>
              <a:gd name="T47" fmla="*/ 93674 h 93"/>
              <a:gd name="T48" fmla="*/ 140309 w 94"/>
              <a:gd name="T49" fmla="*/ 85867 h 93"/>
              <a:gd name="T50" fmla="*/ 133931 w 94"/>
              <a:gd name="T51" fmla="*/ 84306 h 93"/>
              <a:gd name="T52" fmla="*/ 94070 w 94"/>
              <a:gd name="T53" fmla="*/ 129582 h 93"/>
              <a:gd name="T54" fmla="*/ 63777 w 94"/>
              <a:gd name="T55" fmla="*/ 124898 h 93"/>
              <a:gd name="T56" fmla="*/ 39860 w 94"/>
              <a:gd name="T57" fmla="*/ 107725 h 93"/>
              <a:gd name="T58" fmla="*/ 22322 w 94"/>
              <a:gd name="T59" fmla="*/ 84306 h 93"/>
              <a:gd name="T60" fmla="*/ 15944 w 94"/>
              <a:gd name="T61" fmla="*/ 53082 h 93"/>
              <a:gd name="T62" fmla="*/ 47832 w 94"/>
              <a:gd name="T63" fmla="*/ 15612 h 93"/>
              <a:gd name="T64" fmla="*/ 39860 w 94"/>
              <a:gd name="T65" fmla="*/ 45276 h 93"/>
              <a:gd name="T66" fmla="*/ 35077 w 94"/>
              <a:gd name="T67" fmla="*/ 45276 h 93"/>
              <a:gd name="T68" fmla="*/ 33483 w 94"/>
              <a:gd name="T69" fmla="*/ 46837 h 93"/>
              <a:gd name="T70" fmla="*/ 31888 w 94"/>
              <a:gd name="T71" fmla="*/ 53082 h 93"/>
              <a:gd name="T72" fmla="*/ 33483 w 94"/>
              <a:gd name="T73" fmla="*/ 67133 h 93"/>
              <a:gd name="T74" fmla="*/ 43049 w 94"/>
              <a:gd name="T75" fmla="*/ 87429 h 93"/>
              <a:gd name="T76" fmla="*/ 58993 w 94"/>
              <a:gd name="T77" fmla="*/ 104602 h 93"/>
              <a:gd name="T78" fmla="*/ 81315 w 94"/>
              <a:gd name="T79" fmla="*/ 112408 h 93"/>
              <a:gd name="T80" fmla="*/ 94070 w 94"/>
              <a:gd name="T81" fmla="*/ 115531 h 93"/>
              <a:gd name="T82" fmla="*/ 100448 w 94"/>
              <a:gd name="T83" fmla="*/ 112408 h 93"/>
              <a:gd name="T84" fmla="*/ 102043 w 94"/>
              <a:gd name="T85" fmla="*/ 107725 h 93"/>
              <a:gd name="T86" fmla="*/ 133931 w 94"/>
              <a:gd name="T87" fmla="*/ 99918 h 93"/>
              <a:gd name="T88" fmla="*/ 94070 w 94"/>
              <a:gd name="T89" fmla="*/ 129582 h 9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94" h="93">
                <a:moveTo>
                  <a:pt x="84" y="54"/>
                </a:moveTo>
                <a:lnTo>
                  <a:pt x="64" y="54"/>
                </a:lnTo>
                <a:lnTo>
                  <a:pt x="61" y="55"/>
                </a:lnTo>
                <a:lnTo>
                  <a:pt x="57" y="56"/>
                </a:lnTo>
                <a:lnTo>
                  <a:pt x="56" y="60"/>
                </a:lnTo>
                <a:lnTo>
                  <a:pt x="54" y="64"/>
                </a:lnTo>
                <a:lnTo>
                  <a:pt x="46" y="60"/>
                </a:lnTo>
                <a:lnTo>
                  <a:pt x="38" y="55"/>
                </a:lnTo>
                <a:lnTo>
                  <a:pt x="33" y="48"/>
                </a:lnTo>
                <a:lnTo>
                  <a:pt x="30" y="39"/>
                </a:lnTo>
                <a:lnTo>
                  <a:pt x="33" y="38"/>
                </a:lnTo>
                <a:lnTo>
                  <a:pt x="37" y="37"/>
                </a:lnTo>
                <a:lnTo>
                  <a:pt x="38" y="33"/>
                </a:lnTo>
                <a:lnTo>
                  <a:pt x="40" y="29"/>
                </a:lnTo>
                <a:lnTo>
                  <a:pt x="40" y="10"/>
                </a:lnTo>
                <a:lnTo>
                  <a:pt x="38" y="6"/>
                </a:lnTo>
                <a:lnTo>
                  <a:pt x="37" y="2"/>
                </a:lnTo>
                <a:lnTo>
                  <a:pt x="33" y="1"/>
                </a:lnTo>
                <a:lnTo>
                  <a:pt x="30" y="0"/>
                </a:lnTo>
                <a:lnTo>
                  <a:pt x="10" y="0"/>
                </a:lnTo>
                <a:lnTo>
                  <a:pt x="6" y="1"/>
                </a:lnTo>
                <a:lnTo>
                  <a:pt x="3" y="2"/>
                </a:lnTo>
                <a:lnTo>
                  <a:pt x="1" y="6"/>
                </a:lnTo>
                <a:lnTo>
                  <a:pt x="0" y="10"/>
                </a:lnTo>
                <a:lnTo>
                  <a:pt x="0" y="34"/>
                </a:lnTo>
                <a:lnTo>
                  <a:pt x="1" y="47"/>
                </a:lnTo>
                <a:lnTo>
                  <a:pt x="5" y="58"/>
                </a:lnTo>
                <a:lnTo>
                  <a:pt x="10" y="67"/>
                </a:lnTo>
                <a:lnTo>
                  <a:pt x="17" y="76"/>
                </a:lnTo>
                <a:lnTo>
                  <a:pt x="26" y="83"/>
                </a:lnTo>
                <a:lnTo>
                  <a:pt x="36" y="88"/>
                </a:lnTo>
                <a:lnTo>
                  <a:pt x="47" y="92"/>
                </a:lnTo>
                <a:lnTo>
                  <a:pt x="59" y="93"/>
                </a:lnTo>
                <a:lnTo>
                  <a:pt x="84" y="93"/>
                </a:lnTo>
                <a:lnTo>
                  <a:pt x="88" y="92"/>
                </a:lnTo>
                <a:lnTo>
                  <a:pt x="91" y="91"/>
                </a:lnTo>
                <a:lnTo>
                  <a:pt x="93" y="87"/>
                </a:lnTo>
                <a:lnTo>
                  <a:pt x="94" y="83"/>
                </a:lnTo>
                <a:lnTo>
                  <a:pt x="94" y="64"/>
                </a:lnTo>
                <a:lnTo>
                  <a:pt x="93" y="60"/>
                </a:lnTo>
                <a:lnTo>
                  <a:pt x="91" y="56"/>
                </a:lnTo>
                <a:lnTo>
                  <a:pt x="88" y="55"/>
                </a:lnTo>
                <a:lnTo>
                  <a:pt x="84" y="54"/>
                </a:lnTo>
                <a:close/>
                <a:moveTo>
                  <a:pt x="59" y="83"/>
                </a:moveTo>
                <a:lnTo>
                  <a:pt x="59" y="83"/>
                </a:lnTo>
                <a:lnTo>
                  <a:pt x="49" y="82"/>
                </a:lnTo>
                <a:lnTo>
                  <a:pt x="40" y="80"/>
                </a:lnTo>
                <a:lnTo>
                  <a:pt x="32" y="75"/>
                </a:lnTo>
                <a:lnTo>
                  <a:pt x="25" y="69"/>
                </a:lnTo>
                <a:lnTo>
                  <a:pt x="19" y="61"/>
                </a:lnTo>
                <a:lnTo>
                  <a:pt x="14" y="54"/>
                </a:lnTo>
                <a:lnTo>
                  <a:pt x="11" y="44"/>
                </a:lnTo>
                <a:lnTo>
                  <a:pt x="10" y="34"/>
                </a:lnTo>
                <a:lnTo>
                  <a:pt x="10" y="10"/>
                </a:lnTo>
                <a:lnTo>
                  <a:pt x="30" y="10"/>
                </a:lnTo>
                <a:lnTo>
                  <a:pt x="30" y="29"/>
                </a:lnTo>
                <a:lnTo>
                  <a:pt x="25" y="29"/>
                </a:lnTo>
                <a:lnTo>
                  <a:pt x="22" y="29"/>
                </a:lnTo>
                <a:lnTo>
                  <a:pt x="21" y="30"/>
                </a:lnTo>
                <a:lnTo>
                  <a:pt x="20" y="33"/>
                </a:lnTo>
                <a:lnTo>
                  <a:pt x="20" y="34"/>
                </a:lnTo>
                <a:lnTo>
                  <a:pt x="21" y="43"/>
                </a:lnTo>
                <a:lnTo>
                  <a:pt x="24" y="50"/>
                </a:lnTo>
                <a:lnTo>
                  <a:pt x="27" y="56"/>
                </a:lnTo>
                <a:lnTo>
                  <a:pt x="31" y="63"/>
                </a:lnTo>
                <a:lnTo>
                  <a:pt x="37" y="67"/>
                </a:lnTo>
                <a:lnTo>
                  <a:pt x="43" y="71"/>
                </a:lnTo>
                <a:lnTo>
                  <a:pt x="51" y="72"/>
                </a:lnTo>
                <a:lnTo>
                  <a:pt x="59" y="74"/>
                </a:lnTo>
                <a:lnTo>
                  <a:pt x="62" y="74"/>
                </a:lnTo>
                <a:lnTo>
                  <a:pt x="63" y="72"/>
                </a:lnTo>
                <a:lnTo>
                  <a:pt x="64" y="71"/>
                </a:lnTo>
                <a:lnTo>
                  <a:pt x="64" y="69"/>
                </a:lnTo>
                <a:lnTo>
                  <a:pt x="64" y="64"/>
                </a:lnTo>
                <a:lnTo>
                  <a:pt x="84" y="64"/>
                </a:lnTo>
                <a:lnTo>
                  <a:pt x="84" y="83"/>
                </a:lnTo>
                <a:lnTo>
                  <a:pt x="59" y="83"/>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487" name="Freeform 1248">
            <a:extLst>
              <a:ext uri="{FF2B5EF4-FFF2-40B4-BE49-F238E27FC236}">
                <a16:creationId xmlns:a16="http://schemas.microsoft.com/office/drawing/2014/main" id="{824AF5F4-D9FD-42B9-A591-4B5E9B3C78DC}"/>
              </a:ext>
            </a:extLst>
          </p:cNvPr>
          <p:cNvSpPr>
            <a:spLocks/>
          </p:cNvSpPr>
          <p:nvPr/>
        </p:nvSpPr>
        <p:spPr bwMode="auto">
          <a:xfrm>
            <a:off x="4345517" y="3185584"/>
            <a:ext cx="74083" cy="82549"/>
          </a:xfrm>
          <a:custGeom>
            <a:avLst/>
            <a:gdLst>
              <a:gd name="T0" fmla="*/ 56203 w 37"/>
              <a:gd name="T1" fmla="*/ 11519 h 37"/>
              <a:gd name="T2" fmla="*/ 45570 w 37"/>
              <a:gd name="T3" fmla="*/ 0 h 37"/>
              <a:gd name="T4" fmla="*/ 27342 w 37"/>
              <a:gd name="T5" fmla="*/ 18102 h 37"/>
              <a:gd name="T6" fmla="*/ 10633 w 37"/>
              <a:gd name="T7" fmla="*/ 0 h 37"/>
              <a:gd name="T8" fmla="*/ 0 w 37"/>
              <a:gd name="T9" fmla="*/ 11519 h 37"/>
              <a:gd name="T10" fmla="*/ 16709 w 37"/>
              <a:gd name="T11" fmla="*/ 29621 h 37"/>
              <a:gd name="T12" fmla="*/ 0 w 37"/>
              <a:gd name="T13" fmla="*/ 47723 h 37"/>
              <a:gd name="T14" fmla="*/ 10633 w 37"/>
              <a:gd name="T15" fmla="*/ 60888 h 37"/>
              <a:gd name="T16" fmla="*/ 27342 w 37"/>
              <a:gd name="T17" fmla="*/ 42786 h 37"/>
              <a:gd name="T18" fmla="*/ 45570 w 37"/>
              <a:gd name="T19" fmla="*/ 60888 h 37"/>
              <a:gd name="T20" fmla="*/ 56203 w 37"/>
              <a:gd name="T21" fmla="*/ 47723 h 37"/>
              <a:gd name="T22" fmla="*/ 39494 w 37"/>
              <a:gd name="T23" fmla="*/ 29621 h 37"/>
              <a:gd name="T24" fmla="*/ 56203 w 37"/>
              <a:gd name="T25" fmla="*/ 11519 h 3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7" h="37">
                <a:moveTo>
                  <a:pt x="37" y="7"/>
                </a:moveTo>
                <a:lnTo>
                  <a:pt x="30" y="0"/>
                </a:lnTo>
                <a:lnTo>
                  <a:pt x="18" y="11"/>
                </a:lnTo>
                <a:lnTo>
                  <a:pt x="7" y="0"/>
                </a:lnTo>
                <a:lnTo>
                  <a:pt x="0" y="7"/>
                </a:lnTo>
                <a:lnTo>
                  <a:pt x="11" y="18"/>
                </a:lnTo>
                <a:lnTo>
                  <a:pt x="0" y="29"/>
                </a:lnTo>
                <a:lnTo>
                  <a:pt x="7" y="37"/>
                </a:lnTo>
                <a:lnTo>
                  <a:pt x="18" y="26"/>
                </a:lnTo>
                <a:lnTo>
                  <a:pt x="30" y="37"/>
                </a:lnTo>
                <a:lnTo>
                  <a:pt x="37" y="29"/>
                </a:lnTo>
                <a:lnTo>
                  <a:pt x="26" y="18"/>
                </a:lnTo>
                <a:lnTo>
                  <a:pt x="37" y="7"/>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488" name="Freeform 1249">
            <a:extLst>
              <a:ext uri="{FF2B5EF4-FFF2-40B4-BE49-F238E27FC236}">
                <a16:creationId xmlns:a16="http://schemas.microsoft.com/office/drawing/2014/main" id="{C356C84D-8236-4311-A355-1195FAFC58ED}"/>
              </a:ext>
            </a:extLst>
          </p:cNvPr>
          <p:cNvSpPr>
            <a:spLocks noEditPoints="1"/>
          </p:cNvSpPr>
          <p:nvPr/>
        </p:nvSpPr>
        <p:spPr bwMode="auto">
          <a:xfrm>
            <a:off x="4256617" y="3124200"/>
            <a:ext cx="124883" cy="205317"/>
          </a:xfrm>
          <a:custGeom>
            <a:avLst/>
            <a:gdLst>
              <a:gd name="T0" fmla="*/ 15877 w 59"/>
              <a:gd name="T1" fmla="*/ 108823 h 98"/>
              <a:gd name="T2" fmla="*/ 15877 w 59"/>
              <a:gd name="T3" fmla="*/ 45737 h 98"/>
              <a:gd name="T4" fmla="*/ 93672 w 59"/>
              <a:gd name="T5" fmla="*/ 45737 h 98"/>
              <a:gd name="T6" fmla="*/ 93672 w 59"/>
              <a:gd name="T7" fmla="*/ 15771 h 98"/>
              <a:gd name="T8" fmla="*/ 93672 w 59"/>
              <a:gd name="T9" fmla="*/ 15771 h 98"/>
              <a:gd name="T10" fmla="*/ 92084 w 59"/>
              <a:gd name="T11" fmla="*/ 9463 h 98"/>
              <a:gd name="T12" fmla="*/ 90497 w 59"/>
              <a:gd name="T13" fmla="*/ 3154 h 98"/>
              <a:gd name="T14" fmla="*/ 84146 w 59"/>
              <a:gd name="T15" fmla="*/ 1577 h 98"/>
              <a:gd name="T16" fmla="*/ 79383 w 59"/>
              <a:gd name="T17" fmla="*/ 0 h 98"/>
              <a:gd name="T18" fmla="*/ 15877 w 59"/>
              <a:gd name="T19" fmla="*/ 0 h 98"/>
              <a:gd name="T20" fmla="*/ 15877 w 59"/>
              <a:gd name="T21" fmla="*/ 0 h 98"/>
              <a:gd name="T22" fmla="*/ 9526 w 59"/>
              <a:gd name="T23" fmla="*/ 1577 h 98"/>
              <a:gd name="T24" fmla="*/ 4763 w 59"/>
              <a:gd name="T25" fmla="*/ 3154 h 98"/>
              <a:gd name="T26" fmla="*/ 3175 w 59"/>
              <a:gd name="T27" fmla="*/ 9463 h 98"/>
              <a:gd name="T28" fmla="*/ 0 w 59"/>
              <a:gd name="T29" fmla="*/ 15771 h 98"/>
              <a:gd name="T30" fmla="*/ 0 w 59"/>
              <a:gd name="T31" fmla="*/ 140366 h 98"/>
              <a:gd name="T32" fmla="*/ 0 w 59"/>
              <a:gd name="T33" fmla="*/ 140366 h 98"/>
              <a:gd name="T34" fmla="*/ 3175 w 59"/>
              <a:gd name="T35" fmla="*/ 145097 h 98"/>
              <a:gd name="T36" fmla="*/ 4763 w 59"/>
              <a:gd name="T37" fmla="*/ 151406 h 98"/>
              <a:gd name="T38" fmla="*/ 9526 w 59"/>
              <a:gd name="T39" fmla="*/ 152983 h 98"/>
              <a:gd name="T40" fmla="*/ 15877 w 59"/>
              <a:gd name="T41" fmla="*/ 154560 h 98"/>
              <a:gd name="T42" fmla="*/ 79383 w 59"/>
              <a:gd name="T43" fmla="*/ 154560 h 98"/>
              <a:gd name="T44" fmla="*/ 79383 w 59"/>
              <a:gd name="T45" fmla="*/ 154560 h 98"/>
              <a:gd name="T46" fmla="*/ 84146 w 59"/>
              <a:gd name="T47" fmla="*/ 152983 h 98"/>
              <a:gd name="T48" fmla="*/ 90497 w 59"/>
              <a:gd name="T49" fmla="*/ 151406 h 98"/>
              <a:gd name="T50" fmla="*/ 92084 w 59"/>
              <a:gd name="T51" fmla="*/ 145097 h 98"/>
              <a:gd name="T52" fmla="*/ 93672 w 59"/>
              <a:gd name="T53" fmla="*/ 140366 h 98"/>
              <a:gd name="T54" fmla="*/ 93672 w 59"/>
              <a:gd name="T55" fmla="*/ 108823 h 98"/>
              <a:gd name="T56" fmla="*/ 15877 w 59"/>
              <a:gd name="T57" fmla="*/ 108823 h 98"/>
              <a:gd name="T58" fmla="*/ 79383 w 59"/>
              <a:gd name="T59" fmla="*/ 15771 h 98"/>
              <a:gd name="T60" fmla="*/ 79383 w 59"/>
              <a:gd name="T61" fmla="*/ 31543 h 98"/>
              <a:gd name="T62" fmla="*/ 15877 w 59"/>
              <a:gd name="T63" fmla="*/ 31543 h 98"/>
              <a:gd name="T64" fmla="*/ 15877 w 59"/>
              <a:gd name="T65" fmla="*/ 15771 h 98"/>
              <a:gd name="T66" fmla="*/ 79383 w 59"/>
              <a:gd name="T67" fmla="*/ 15771 h 98"/>
              <a:gd name="T68" fmla="*/ 15877 w 59"/>
              <a:gd name="T69" fmla="*/ 140366 h 98"/>
              <a:gd name="T70" fmla="*/ 15877 w 59"/>
              <a:gd name="T71" fmla="*/ 124594 h 98"/>
              <a:gd name="T72" fmla="*/ 79383 w 59"/>
              <a:gd name="T73" fmla="*/ 124594 h 98"/>
              <a:gd name="T74" fmla="*/ 79383 w 59"/>
              <a:gd name="T75" fmla="*/ 140366 h 98"/>
              <a:gd name="T76" fmla="*/ 15877 w 59"/>
              <a:gd name="T77" fmla="*/ 140366 h 9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59" h="98">
                <a:moveTo>
                  <a:pt x="10" y="69"/>
                </a:moveTo>
                <a:lnTo>
                  <a:pt x="10" y="29"/>
                </a:lnTo>
                <a:lnTo>
                  <a:pt x="59" y="29"/>
                </a:lnTo>
                <a:lnTo>
                  <a:pt x="59" y="10"/>
                </a:lnTo>
                <a:lnTo>
                  <a:pt x="58" y="6"/>
                </a:lnTo>
                <a:lnTo>
                  <a:pt x="57" y="2"/>
                </a:lnTo>
                <a:lnTo>
                  <a:pt x="53" y="1"/>
                </a:lnTo>
                <a:lnTo>
                  <a:pt x="50" y="0"/>
                </a:lnTo>
                <a:lnTo>
                  <a:pt x="10" y="0"/>
                </a:lnTo>
                <a:lnTo>
                  <a:pt x="6" y="1"/>
                </a:lnTo>
                <a:lnTo>
                  <a:pt x="3" y="2"/>
                </a:lnTo>
                <a:lnTo>
                  <a:pt x="2" y="6"/>
                </a:lnTo>
                <a:lnTo>
                  <a:pt x="0" y="10"/>
                </a:lnTo>
                <a:lnTo>
                  <a:pt x="0" y="89"/>
                </a:lnTo>
                <a:lnTo>
                  <a:pt x="2" y="92"/>
                </a:lnTo>
                <a:lnTo>
                  <a:pt x="3" y="96"/>
                </a:lnTo>
                <a:lnTo>
                  <a:pt x="6" y="97"/>
                </a:lnTo>
                <a:lnTo>
                  <a:pt x="10" y="98"/>
                </a:lnTo>
                <a:lnTo>
                  <a:pt x="50" y="98"/>
                </a:lnTo>
                <a:lnTo>
                  <a:pt x="53" y="97"/>
                </a:lnTo>
                <a:lnTo>
                  <a:pt x="57" y="96"/>
                </a:lnTo>
                <a:lnTo>
                  <a:pt x="58" y="92"/>
                </a:lnTo>
                <a:lnTo>
                  <a:pt x="59" y="89"/>
                </a:lnTo>
                <a:lnTo>
                  <a:pt x="59" y="69"/>
                </a:lnTo>
                <a:lnTo>
                  <a:pt x="10" y="69"/>
                </a:lnTo>
                <a:close/>
                <a:moveTo>
                  <a:pt x="50" y="10"/>
                </a:moveTo>
                <a:lnTo>
                  <a:pt x="50" y="20"/>
                </a:lnTo>
                <a:lnTo>
                  <a:pt x="10" y="20"/>
                </a:lnTo>
                <a:lnTo>
                  <a:pt x="10" y="10"/>
                </a:lnTo>
                <a:lnTo>
                  <a:pt x="50" y="10"/>
                </a:lnTo>
                <a:close/>
                <a:moveTo>
                  <a:pt x="10" y="89"/>
                </a:moveTo>
                <a:lnTo>
                  <a:pt x="10" y="79"/>
                </a:lnTo>
                <a:lnTo>
                  <a:pt x="50" y="79"/>
                </a:lnTo>
                <a:lnTo>
                  <a:pt x="50" y="89"/>
                </a:lnTo>
                <a:lnTo>
                  <a:pt x="10" y="8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489" name="Freeform 1250">
            <a:extLst>
              <a:ext uri="{FF2B5EF4-FFF2-40B4-BE49-F238E27FC236}">
                <a16:creationId xmlns:a16="http://schemas.microsoft.com/office/drawing/2014/main" id="{97EE6104-54A6-4367-983A-90179E801BFC}"/>
              </a:ext>
            </a:extLst>
          </p:cNvPr>
          <p:cNvSpPr>
            <a:spLocks/>
          </p:cNvSpPr>
          <p:nvPr/>
        </p:nvSpPr>
        <p:spPr bwMode="auto">
          <a:xfrm>
            <a:off x="3295651" y="3124200"/>
            <a:ext cx="118533" cy="137584"/>
          </a:xfrm>
          <a:custGeom>
            <a:avLst/>
            <a:gdLst>
              <a:gd name="T0" fmla="*/ 13575 w 59"/>
              <a:gd name="T1" fmla="*/ 87187 h 65"/>
              <a:gd name="T2" fmla="*/ 13575 w 59"/>
              <a:gd name="T3" fmla="*/ 45971 h 65"/>
              <a:gd name="T4" fmla="*/ 52791 w 59"/>
              <a:gd name="T5" fmla="*/ 45971 h 65"/>
              <a:gd name="T6" fmla="*/ 67874 w 59"/>
              <a:gd name="T7" fmla="*/ 31704 h 65"/>
              <a:gd name="T8" fmla="*/ 13575 w 59"/>
              <a:gd name="T9" fmla="*/ 31704 h 65"/>
              <a:gd name="T10" fmla="*/ 13575 w 59"/>
              <a:gd name="T11" fmla="*/ 15852 h 65"/>
              <a:gd name="T12" fmla="*/ 73907 w 59"/>
              <a:gd name="T13" fmla="*/ 15852 h 65"/>
              <a:gd name="T14" fmla="*/ 73907 w 59"/>
              <a:gd name="T15" fmla="*/ 25363 h 65"/>
              <a:gd name="T16" fmla="*/ 88990 w 59"/>
              <a:gd name="T17" fmla="*/ 11097 h 65"/>
              <a:gd name="T18" fmla="*/ 88990 w 59"/>
              <a:gd name="T19" fmla="*/ 11097 h 65"/>
              <a:gd name="T20" fmla="*/ 84465 w 59"/>
              <a:gd name="T21" fmla="*/ 4756 h 65"/>
              <a:gd name="T22" fmla="*/ 82957 w 59"/>
              <a:gd name="T23" fmla="*/ 3170 h 65"/>
              <a:gd name="T24" fmla="*/ 79940 w 59"/>
              <a:gd name="T25" fmla="*/ 0 h 65"/>
              <a:gd name="T26" fmla="*/ 73907 w 59"/>
              <a:gd name="T27" fmla="*/ 0 h 65"/>
              <a:gd name="T28" fmla="*/ 13575 w 59"/>
              <a:gd name="T29" fmla="*/ 0 h 65"/>
              <a:gd name="T30" fmla="*/ 13575 w 59"/>
              <a:gd name="T31" fmla="*/ 0 h 65"/>
              <a:gd name="T32" fmla="*/ 9050 w 59"/>
              <a:gd name="T33" fmla="*/ 1585 h 65"/>
              <a:gd name="T34" fmla="*/ 3017 w 59"/>
              <a:gd name="T35" fmla="*/ 3170 h 65"/>
              <a:gd name="T36" fmla="*/ 1508 w 59"/>
              <a:gd name="T37" fmla="*/ 9511 h 65"/>
              <a:gd name="T38" fmla="*/ 0 w 59"/>
              <a:gd name="T39" fmla="*/ 15852 h 65"/>
              <a:gd name="T40" fmla="*/ 0 w 59"/>
              <a:gd name="T41" fmla="*/ 103039 h 65"/>
              <a:gd name="T42" fmla="*/ 13575 w 59"/>
              <a:gd name="T43" fmla="*/ 87187 h 6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59" h="65">
                <a:moveTo>
                  <a:pt x="9" y="55"/>
                </a:moveTo>
                <a:lnTo>
                  <a:pt x="9" y="29"/>
                </a:lnTo>
                <a:lnTo>
                  <a:pt x="35" y="29"/>
                </a:lnTo>
                <a:lnTo>
                  <a:pt x="45" y="20"/>
                </a:lnTo>
                <a:lnTo>
                  <a:pt x="9" y="20"/>
                </a:lnTo>
                <a:lnTo>
                  <a:pt x="9" y="10"/>
                </a:lnTo>
                <a:lnTo>
                  <a:pt x="49" y="10"/>
                </a:lnTo>
                <a:lnTo>
                  <a:pt x="49" y="16"/>
                </a:lnTo>
                <a:lnTo>
                  <a:pt x="59" y="7"/>
                </a:lnTo>
                <a:lnTo>
                  <a:pt x="56" y="3"/>
                </a:lnTo>
                <a:lnTo>
                  <a:pt x="55" y="2"/>
                </a:lnTo>
                <a:lnTo>
                  <a:pt x="53" y="0"/>
                </a:lnTo>
                <a:lnTo>
                  <a:pt x="49" y="0"/>
                </a:lnTo>
                <a:lnTo>
                  <a:pt x="9" y="0"/>
                </a:lnTo>
                <a:lnTo>
                  <a:pt x="6" y="1"/>
                </a:lnTo>
                <a:lnTo>
                  <a:pt x="2" y="2"/>
                </a:lnTo>
                <a:lnTo>
                  <a:pt x="1" y="6"/>
                </a:lnTo>
                <a:lnTo>
                  <a:pt x="0" y="10"/>
                </a:lnTo>
                <a:lnTo>
                  <a:pt x="0" y="65"/>
                </a:lnTo>
                <a:lnTo>
                  <a:pt x="9" y="55"/>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490" name="Freeform 1251">
            <a:extLst>
              <a:ext uri="{FF2B5EF4-FFF2-40B4-BE49-F238E27FC236}">
                <a16:creationId xmlns:a16="http://schemas.microsoft.com/office/drawing/2014/main" id="{21EFBCD3-24D9-42EC-AC4E-70C0D78A04B2}"/>
              </a:ext>
            </a:extLst>
          </p:cNvPr>
          <p:cNvSpPr>
            <a:spLocks noEditPoints="1"/>
          </p:cNvSpPr>
          <p:nvPr/>
        </p:nvSpPr>
        <p:spPr bwMode="auto">
          <a:xfrm>
            <a:off x="3257552" y="3130551"/>
            <a:ext cx="207433" cy="205316"/>
          </a:xfrm>
          <a:custGeom>
            <a:avLst/>
            <a:gdLst>
              <a:gd name="T0" fmla="*/ 143520 w 98"/>
              <a:gd name="T1" fmla="*/ 0 h 99"/>
              <a:gd name="T2" fmla="*/ 0 w 98"/>
              <a:gd name="T3" fmla="*/ 143632 h 99"/>
              <a:gd name="T4" fmla="*/ 11040 w 98"/>
              <a:gd name="T5" fmla="*/ 154560 h 99"/>
              <a:gd name="T6" fmla="*/ 26811 w 98"/>
              <a:gd name="T7" fmla="*/ 138948 h 99"/>
              <a:gd name="T8" fmla="*/ 26811 w 98"/>
              <a:gd name="T9" fmla="*/ 138948 h 99"/>
              <a:gd name="T10" fmla="*/ 28389 w 98"/>
              <a:gd name="T11" fmla="*/ 143632 h 99"/>
              <a:gd name="T12" fmla="*/ 31543 w 98"/>
              <a:gd name="T13" fmla="*/ 146754 h 99"/>
              <a:gd name="T14" fmla="*/ 36274 w 98"/>
              <a:gd name="T15" fmla="*/ 148315 h 99"/>
              <a:gd name="T16" fmla="*/ 39429 w 98"/>
              <a:gd name="T17" fmla="*/ 148315 h 99"/>
              <a:gd name="T18" fmla="*/ 102514 w 98"/>
              <a:gd name="T19" fmla="*/ 148315 h 99"/>
              <a:gd name="T20" fmla="*/ 102514 w 98"/>
              <a:gd name="T21" fmla="*/ 148315 h 99"/>
              <a:gd name="T22" fmla="*/ 108823 w 98"/>
              <a:gd name="T23" fmla="*/ 146754 h 99"/>
              <a:gd name="T24" fmla="*/ 113554 w 98"/>
              <a:gd name="T25" fmla="*/ 145193 h 99"/>
              <a:gd name="T26" fmla="*/ 116709 w 98"/>
              <a:gd name="T27" fmla="*/ 138948 h 99"/>
              <a:gd name="T28" fmla="*/ 118286 w 98"/>
              <a:gd name="T29" fmla="*/ 134264 h 99"/>
              <a:gd name="T30" fmla="*/ 118286 w 98"/>
              <a:gd name="T31" fmla="*/ 48398 h 99"/>
              <a:gd name="T32" fmla="*/ 154560 w 98"/>
              <a:gd name="T33" fmla="*/ 12490 h 99"/>
              <a:gd name="T34" fmla="*/ 143520 w 98"/>
              <a:gd name="T35" fmla="*/ 0 h 99"/>
              <a:gd name="T36" fmla="*/ 102514 w 98"/>
              <a:gd name="T37" fmla="*/ 64010 h 99"/>
              <a:gd name="T38" fmla="*/ 102514 w 98"/>
              <a:gd name="T39" fmla="*/ 103040 h 99"/>
              <a:gd name="T40" fmla="*/ 63086 w 98"/>
              <a:gd name="T41" fmla="*/ 103040 h 99"/>
              <a:gd name="T42" fmla="*/ 102514 w 98"/>
              <a:gd name="T43" fmla="*/ 64010 h 99"/>
              <a:gd name="T44" fmla="*/ 39429 w 98"/>
              <a:gd name="T45" fmla="*/ 134264 h 99"/>
              <a:gd name="T46" fmla="*/ 39429 w 98"/>
              <a:gd name="T47" fmla="*/ 126458 h 99"/>
              <a:gd name="T48" fmla="*/ 47314 w 98"/>
              <a:gd name="T49" fmla="*/ 118652 h 99"/>
              <a:gd name="T50" fmla="*/ 102514 w 98"/>
              <a:gd name="T51" fmla="*/ 118652 h 99"/>
              <a:gd name="T52" fmla="*/ 102514 w 98"/>
              <a:gd name="T53" fmla="*/ 134264 h 99"/>
              <a:gd name="T54" fmla="*/ 39429 w 98"/>
              <a:gd name="T55" fmla="*/ 134264 h 99"/>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98" h="99">
                <a:moveTo>
                  <a:pt x="91" y="0"/>
                </a:moveTo>
                <a:lnTo>
                  <a:pt x="0" y="92"/>
                </a:lnTo>
                <a:lnTo>
                  <a:pt x="7" y="99"/>
                </a:lnTo>
                <a:lnTo>
                  <a:pt x="17" y="89"/>
                </a:lnTo>
                <a:lnTo>
                  <a:pt x="18" y="92"/>
                </a:lnTo>
                <a:lnTo>
                  <a:pt x="20" y="94"/>
                </a:lnTo>
                <a:lnTo>
                  <a:pt x="23" y="95"/>
                </a:lnTo>
                <a:lnTo>
                  <a:pt x="25" y="95"/>
                </a:lnTo>
                <a:lnTo>
                  <a:pt x="65" y="95"/>
                </a:lnTo>
                <a:lnTo>
                  <a:pt x="69" y="94"/>
                </a:lnTo>
                <a:lnTo>
                  <a:pt x="72" y="93"/>
                </a:lnTo>
                <a:lnTo>
                  <a:pt x="74" y="89"/>
                </a:lnTo>
                <a:lnTo>
                  <a:pt x="75" y="86"/>
                </a:lnTo>
                <a:lnTo>
                  <a:pt x="75" y="31"/>
                </a:lnTo>
                <a:lnTo>
                  <a:pt x="98" y="8"/>
                </a:lnTo>
                <a:lnTo>
                  <a:pt x="91" y="0"/>
                </a:lnTo>
                <a:close/>
                <a:moveTo>
                  <a:pt x="65" y="41"/>
                </a:moveTo>
                <a:lnTo>
                  <a:pt x="65" y="66"/>
                </a:lnTo>
                <a:lnTo>
                  <a:pt x="40" y="66"/>
                </a:lnTo>
                <a:lnTo>
                  <a:pt x="65" y="41"/>
                </a:lnTo>
                <a:close/>
                <a:moveTo>
                  <a:pt x="25" y="86"/>
                </a:moveTo>
                <a:lnTo>
                  <a:pt x="25" y="81"/>
                </a:lnTo>
                <a:lnTo>
                  <a:pt x="30" y="76"/>
                </a:lnTo>
                <a:lnTo>
                  <a:pt x="65" y="76"/>
                </a:lnTo>
                <a:lnTo>
                  <a:pt x="65" y="86"/>
                </a:lnTo>
                <a:lnTo>
                  <a:pt x="25" y="86"/>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491" name="Freeform 1252">
            <a:extLst>
              <a:ext uri="{FF2B5EF4-FFF2-40B4-BE49-F238E27FC236}">
                <a16:creationId xmlns:a16="http://schemas.microsoft.com/office/drawing/2014/main" id="{5E68FB53-2BD2-4832-B2A6-6BFD6D0526FF}"/>
              </a:ext>
            </a:extLst>
          </p:cNvPr>
          <p:cNvSpPr>
            <a:spLocks noEditPoints="1"/>
          </p:cNvSpPr>
          <p:nvPr/>
        </p:nvSpPr>
        <p:spPr bwMode="auto">
          <a:xfrm>
            <a:off x="3763434" y="3124200"/>
            <a:ext cx="124884" cy="205317"/>
          </a:xfrm>
          <a:custGeom>
            <a:avLst/>
            <a:gdLst>
              <a:gd name="T0" fmla="*/ 15612 w 60"/>
              <a:gd name="T1" fmla="*/ 108823 h 98"/>
              <a:gd name="T2" fmla="*/ 15612 w 60"/>
              <a:gd name="T3" fmla="*/ 45737 h 98"/>
              <a:gd name="T4" fmla="*/ 93672 w 60"/>
              <a:gd name="T5" fmla="*/ 45737 h 98"/>
              <a:gd name="T6" fmla="*/ 93672 w 60"/>
              <a:gd name="T7" fmla="*/ 15771 h 98"/>
              <a:gd name="T8" fmla="*/ 93672 w 60"/>
              <a:gd name="T9" fmla="*/ 15771 h 98"/>
              <a:gd name="T10" fmla="*/ 90550 w 60"/>
              <a:gd name="T11" fmla="*/ 9463 h 98"/>
              <a:gd name="T12" fmla="*/ 88988 w 60"/>
              <a:gd name="T13" fmla="*/ 3154 h 98"/>
              <a:gd name="T14" fmla="*/ 84305 w 60"/>
              <a:gd name="T15" fmla="*/ 1577 h 98"/>
              <a:gd name="T16" fmla="*/ 78060 w 60"/>
              <a:gd name="T17" fmla="*/ 0 h 98"/>
              <a:gd name="T18" fmla="*/ 15612 w 60"/>
              <a:gd name="T19" fmla="*/ 0 h 98"/>
              <a:gd name="T20" fmla="*/ 15612 w 60"/>
              <a:gd name="T21" fmla="*/ 0 h 98"/>
              <a:gd name="T22" fmla="*/ 10928 w 60"/>
              <a:gd name="T23" fmla="*/ 1577 h 98"/>
              <a:gd name="T24" fmla="*/ 4684 w 60"/>
              <a:gd name="T25" fmla="*/ 3154 h 98"/>
              <a:gd name="T26" fmla="*/ 3122 w 60"/>
              <a:gd name="T27" fmla="*/ 9463 h 98"/>
              <a:gd name="T28" fmla="*/ 0 w 60"/>
              <a:gd name="T29" fmla="*/ 15771 h 98"/>
              <a:gd name="T30" fmla="*/ 0 w 60"/>
              <a:gd name="T31" fmla="*/ 140366 h 98"/>
              <a:gd name="T32" fmla="*/ 0 w 60"/>
              <a:gd name="T33" fmla="*/ 140366 h 98"/>
              <a:gd name="T34" fmla="*/ 3122 w 60"/>
              <a:gd name="T35" fmla="*/ 145097 h 98"/>
              <a:gd name="T36" fmla="*/ 4684 w 60"/>
              <a:gd name="T37" fmla="*/ 151406 h 98"/>
              <a:gd name="T38" fmla="*/ 10928 w 60"/>
              <a:gd name="T39" fmla="*/ 152983 h 98"/>
              <a:gd name="T40" fmla="*/ 15612 w 60"/>
              <a:gd name="T41" fmla="*/ 154560 h 98"/>
              <a:gd name="T42" fmla="*/ 78060 w 60"/>
              <a:gd name="T43" fmla="*/ 154560 h 98"/>
              <a:gd name="T44" fmla="*/ 78060 w 60"/>
              <a:gd name="T45" fmla="*/ 154560 h 98"/>
              <a:gd name="T46" fmla="*/ 84305 w 60"/>
              <a:gd name="T47" fmla="*/ 152983 h 98"/>
              <a:gd name="T48" fmla="*/ 88988 w 60"/>
              <a:gd name="T49" fmla="*/ 151406 h 98"/>
              <a:gd name="T50" fmla="*/ 90550 w 60"/>
              <a:gd name="T51" fmla="*/ 145097 h 98"/>
              <a:gd name="T52" fmla="*/ 93672 w 60"/>
              <a:gd name="T53" fmla="*/ 140366 h 98"/>
              <a:gd name="T54" fmla="*/ 93672 w 60"/>
              <a:gd name="T55" fmla="*/ 108823 h 98"/>
              <a:gd name="T56" fmla="*/ 15612 w 60"/>
              <a:gd name="T57" fmla="*/ 108823 h 98"/>
              <a:gd name="T58" fmla="*/ 78060 w 60"/>
              <a:gd name="T59" fmla="*/ 15771 h 98"/>
              <a:gd name="T60" fmla="*/ 78060 w 60"/>
              <a:gd name="T61" fmla="*/ 31543 h 98"/>
              <a:gd name="T62" fmla="*/ 15612 w 60"/>
              <a:gd name="T63" fmla="*/ 31543 h 98"/>
              <a:gd name="T64" fmla="*/ 15612 w 60"/>
              <a:gd name="T65" fmla="*/ 15771 h 98"/>
              <a:gd name="T66" fmla="*/ 78060 w 60"/>
              <a:gd name="T67" fmla="*/ 15771 h 98"/>
              <a:gd name="T68" fmla="*/ 15612 w 60"/>
              <a:gd name="T69" fmla="*/ 140366 h 98"/>
              <a:gd name="T70" fmla="*/ 15612 w 60"/>
              <a:gd name="T71" fmla="*/ 124594 h 98"/>
              <a:gd name="T72" fmla="*/ 78060 w 60"/>
              <a:gd name="T73" fmla="*/ 124594 h 98"/>
              <a:gd name="T74" fmla="*/ 78060 w 60"/>
              <a:gd name="T75" fmla="*/ 140366 h 98"/>
              <a:gd name="T76" fmla="*/ 15612 w 60"/>
              <a:gd name="T77" fmla="*/ 140366 h 9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60" h="98">
                <a:moveTo>
                  <a:pt x="10" y="69"/>
                </a:moveTo>
                <a:lnTo>
                  <a:pt x="10" y="29"/>
                </a:lnTo>
                <a:lnTo>
                  <a:pt x="60" y="29"/>
                </a:lnTo>
                <a:lnTo>
                  <a:pt x="60" y="10"/>
                </a:lnTo>
                <a:lnTo>
                  <a:pt x="58" y="6"/>
                </a:lnTo>
                <a:lnTo>
                  <a:pt x="57" y="2"/>
                </a:lnTo>
                <a:lnTo>
                  <a:pt x="54" y="1"/>
                </a:lnTo>
                <a:lnTo>
                  <a:pt x="50" y="0"/>
                </a:lnTo>
                <a:lnTo>
                  <a:pt x="10" y="0"/>
                </a:lnTo>
                <a:lnTo>
                  <a:pt x="7" y="1"/>
                </a:lnTo>
                <a:lnTo>
                  <a:pt x="3" y="2"/>
                </a:lnTo>
                <a:lnTo>
                  <a:pt x="2" y="6"/>
                </a:lnTo>
                <a:lnTo>
                  <a:pt x="0" y="10"/>
                </a:lnTo>
                <a:lnTo>
                  <a:pt x="0" y="89"/>
                </a:lnTo>
                <a:lnTo>
                  <a:pt x="2" y="92"/>
                </a:lnTo>
                <a:lnTo>
                  <a:pt x="3" y="96"/>
                </a:lnTo>
                <a:lnTo>
                  <a:pt x="7" y="97"/>
                </a:lnTo>
                <a:lnTo>
                  <a:pt x="10" y="98"/>
                </a:lnTo>
                <a:lnTo>
                  <a:pt x="50" y="98"/>
                </a:lnTo>
                <a:lnTo>
                  <a:pt x="54" y="97"/>
                </a:lnTo>
                <a:lnTo>
                  <a:pt x="57" y="96"/>
                </a:lnTo>
                <a:lnTo>
                  <a:pt x="58" y="92"/>
                </a:lnTo>
                <a:lnTo>
                  <a:pt x="60" y="89"/>
                </a:lnTo>
                <a:lnTo>
                  <a:pt x="60" y="69"/>
                </a:lnTo>
                <a:lnTo>
                  <a:pt x="10" y="69"/>
                </a:lnTo>
                <a:close/>
                <a:moveTo>
                  <a:pt x="50" y="10"/>
                </a:moveTo>
                <a:lnTo>
                  <a:pt x="50" y="20"/>
                </a:lnTo>
                <a:lnTo>
                  <a:pt x="10" y="20"/>
                </a:lnTo>
                <a:lnTo>
                  <a:pt x="10" y="10"/>
                </a:lnTo>
                <a:lnTo>
                  <a:pt x="50" y="10"/>
                </a:lnTo>
                <a:close/>
                <a:moveTo>
                  <a:pt x="10" y="89"/>
                </a:moveTo>
                <a:lnTo>
                  <a:pt x="10" y="79"/>
                </a:lnTo>
                <a:lnTo>
                  <a:pt x="50" y="79"/>
                </a:lnTo>
                <a:lnTo>
                  <a:pt x="50" y="89"/>
                </a:lnTo>
                <a:lnTo>
                  <a:pt x="10" y="8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492" name="Freeform 1253">
            <a:extLst>
              <a:ext uri="{FF2B5EF4-FFF2-40B4-BE49-F238E27FC236}">
                <a16:creationId xmlns:a16="http://schemas.microsoft.com/office/drawing/2014/main" id="{98E16157-45DF-4256-9776-34801506E6B7}"/>
              </a:ext>
            </a:extLst>
          </p:cNvPr>
          <p:cNvSpPr>
            <a:spLocks/>
          </p:cNvSpPr>
          <p:nvPr/>
        </p:nvSpPr>
        <p:spPr bwMode="auto">
          <a:xfrm>
            <a:off x="3820584" y="3155952"/>
            <a:ext cx="118533" cy="105833"/>
          </a:xfrm>
          <a:custGeom>
            <a:avLst/>
            <a:gdLst>
              <a:gd name="T0" fmla="*/ 12274 w 58"/>
              <a:gd name="T1" fmla="*/ 34124 h 49"/>
              <a:gd name="T2" fmla="*/ 0 w 58"/>
              <a:gd name="T3" fmla="*/ 50374 h 49"/>
              <a:gd name="T4" fmla="*/ 38358 w 58"/>
              <a:gd name="T5" fmla="*/ 79623 h 49"/>
              <a:gd name="T6" fmla="*/ 88990 w 58"/>
              <a:gd name="T7" fmla="*/ 11375 h 49"/>
              <a:gd name="T8" fmla="*/ 73647 w 58"/>
              <a:gd name="T9" fmla="*/ 0 h 49"/>
              <a:gd name="T10" fmla="*/ 35289 w 58"/>
              <a:gd name="T11" fmla="*/ 51999 h 49"/>
              <a:gd name="T12" fmla="*/ 12274 w 58"/>
              <a:gd name="T13" fmla="*/ 34124 h 4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8" h="49">
                <a:moveTo>
                  <a:pt x="8" y="21"/>
                </a:moveTo>
                <a:lnTo>
                  <a:pt x="0" y="31"/>
                </a:lnTo>
                <a:lnTo>
                  <a:pt x="25" y="49"/>
                </a:lnTo>
                <a:lnTo>
                  <a:pt x="58" y="7"/>
                </a:lnTo>
                <a:lnTo>
                  <a:pt x="48" y="0"/>
                </a:lnTo>
                <a:lnTo>
                  <a:pt x="23" y="32"/>
                </a:lnTo>
                <a:lnTo>
                  <a:pt x="8" y="21"/>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493" name="Freeform 1254">
            <a:extLst>
              <a:ext uri="{FF2B5EF4-FFF2-40B4-BE49-F238E27FC236}">
                <a16:creationId xmlns:a16="http://schemas.microsoft.com/office/drawing/2014/main" id="{EE6684D9-8A1F-4525-806E-01CE565F1C7D}"/>
              </a:ext>
            </a:extLst>
          </p:cNvPr>
          <p:cNvSpPr>
            <a:spLocks noEditPoints="1"/>
          </p:cNvSpPr>
          <p:nvPr/>
        </p:nvSpPr>
        <p:spPr bwMode="auto">
          <a:xfrm>
            <a:off x="4732867" y="3124200"/>
            <a:ext cx="118533" cy="205317"/>
          </a:xfrm>
          <a:custGeom>
            <a:avLst/>
            <a:gdLst>
              <a:gd name="T0" fmla="*/ 88990 w 59"/>
              <a:gd name="T1" fmla="*/ 45737 h 98"/>
              <a:gd name="T2" fmla="*/ 88990 w 59"/>
              <a:gd name="T3" fmla="*/ 15771 h 98"/>
              <a:gd name="T4" fmla="*/ 88990 w 59"/>
              <a:gd name="T5" fmla="*/ 15771 h 98"/>
              <a:gd name="T6" fmla="*/ 87482 w 59"/>
              <a:gd name="T7" fmla="*/ 9463 h 98"/>
              <a:gd name="T8" fmla="*/ 85973 w 59"/>
              <a:gd name="T9" fmla="*/ 3154 h 98"/>
              <a:gd name="T10" fmla="*/ 79940 w 59"/>
              <a:gd name="T11" fmla="*/ 1577 h 98"/>
              <a:gd name="T12" fmla="*/ 75415 w 59"/>
              <a:gd name="T13" fmla="*/ 0 h 98"/>
              <a:gd name="T14" fmla="*/ 15083 w 59"/>
              <a:gd name="T15" fmla="*/ 0 h 98"/>
              <a:gd name="T16" fmla="*/ 15083 w 59"/>
              <a:gd name="T17" fmla="*/ 0 h 98"/>
              <a:gd name="T18" fmla="*/ 9050 w 59"/>
              <a:gd name="T19" fmla="*/ 1577 h 98"/>
              <a:gd name="T20" fmla="*/ 4525 w 59"/>
              <a:gd name="T21" fmla="*/ 3154 h 98"/>
              <a:gd name="T22" fmla="*/ 1508 w 59"/>
              <a:gd name="T23" fmla="*/ 9463 h 98"/>
              <a:gd name="T24" fmla="*/ 0 w 59"/>
              <a:gd name="T25" fmla="*/ 15771 h 98"/>
              <a:gd name="T26" fmla="*/ 0 w 59"/>
              <a:gd name="T27" fmla="*/ 140366 h 98"/>
              <a:gd name="T28" fmla="*/ 0 w 59"/>
              <a:gd name="T29" fmla="*/ 140366 h 98"/>
              <a:gd name="T30" fmla="*/ 1508 w 59"/>
              <a:gd name="T31" fmla="*/ 145097 h 98"/>
              <a:gd name="T32" fmla="*/ 4525 w 59"/>
              <a:gd name="T33" fmla="*/ 151406 h 98"/>
              <a:gd name="T34" fmla="*/ 9050 w 59"/>
              <a:gd name="T35" fmla="*/ 152983 h 98"/>
              <a:gd name="T36" fmla="*/ 15083 w 59"/>
              <a:gd name="T37" fmla="*/ 154560 h 98"/>
              <a:gd name="T38" fmla="*/ 75415 w 59"/>
              <a:gd name="T39" fmla="*/ 154560 h 98"/>
              <a:gd name="T40" fmla="*/ 75415 w 59"/>
              <a:gd name="T41" fmla="*/ 154560 h 98"/>
              <a:gd name="T42" fmla="*/ 79940 w 59"/>
              <a:gd name="T43" fmla="*/ 152983 h 98"/>
              <a:gd name="T44" fmla="*/ 85973 w 59"/>
              <a:gd name="T45" fmla="*/ 151406 h 98"/>
              <a:gd name="T46" fmla="*/ 87482 w 59"/>
              <a:gd name="T47" fmla="*/ 145097 h 98"/>
              <a:gd name="T48" fmla="*/ 88990 w 59"/>
              <a:gd name="T49" fmla="*/ 140366 h 98"/>
              <a:gd name="T50" fmla="*/ 88990 w 59"/>
              <a:gd name="T51" fmla="*/ 108823 h 98"/>
              <a:gd name="T52" fmla="*/ 15083 w 59"/>
              <a:gd name="T53" fmla="*/ 108823 h 98"/>
              <a:gd name="T54" fmla="*/ 15083 w 59"/>
              <a:gd name="T55" fmla="*/ 45737 h 98"/>
              <a:gd name="T56" fmla="*/ 88990 w 59"/>
              <a:gd name="T57" fmla="*/ 45737 h 98"/>
              <a:gd name="T58" fmla="*/ 75415 w 59"/>
              <a:gd name="T59" fmla="*/ 15771 h 98"/>
              <a:gd name="T60" fmla="*/ 75415 w 59"/>
              <a:gd name="T61" fmla="*/ 31543 h 98"/>
              <a:gd name="T62" fmla="*/ 15083 w 59"/>
              <a:gd name="T63" fmla="*/ 31543 h 98"/>
              <a:gd name="T64" fmla="*/ 15083 w 59"/>
              <a:gd name="T65" fmla="*/ 15771 h 98"/>
              <a:gd name="T66" fmla="*/ 75415 w 59"/>
              <a:gd name="T67" fmla="*/ 15771 h 98"/>
              <a:gd name="T68" fmla="*/ 75415 w 59"/>
              <a:gd name="T69" fmla="*/ 124594 h 98"/>
              <a:gd name="T70" fmla="*/ 75415 w 59"/>
              <a:gd name="T71" fmla="*/ 140366 h 98"/>
              <a:gd name="T72" fmla="*/ 15083 w 59"/>
              <a:gd name="T73" fmla="*/ 140366 h 98"/>
              <a:gd name="T74" fmla="*/ 15083 w 59"/>
              <a:gd name="T75" fmla="*/ 124594 h 98"/>
              <a:gd name="T76" fmla="*/ 75415 w 59"/>
              <a:gd name="T77" fmla="*/ 124594 h 9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59" h="98">
                <a:moveTo>
                  <a:pt x="59" y="29"/>
                </a:moveTo>
                <a:lnTo>
                  <a:pt x="59" y="10"/>
                </a:lnTo>
                <a:lnTo>
                  <a:pt x="58" y="6"/>
                </a:lnTo>
                <a:lnTo>
                  <a:pt x="57" y="2"/>
                </a:lnTo>
                <a:lnTo>
                  <a:pt x="53" y="1"/>
                </a:lnTo>
                <a:lnTo>
                  <a:pt x="50" y="0"/>
                </a:lnTo>
                <a:lnTo>
                  <a:pt x="10" y="0"/>
                </a:lnTo>
                <a:lnTo>
                  <a:pt x="6" y="1"/>
                </a:lnTo>
                <a:lnTo>
                  <a:pt x="3" y="2"/>
                </a:lnTo>
                <a:lnTo>
                  <a:pt x="1" y="6"/>
                </a:lnTo>
                <a:lnTo>
                  <a:pt x="0" y="10"/>
                </a:lnTo>
                <a:lnTo>
                  <a:pt x="0" y="89"/>
                </a:lnTo>
                <a:lnTo>
                  <a:pt x="1" y="92"/>
                </a:lnTo>
                <a:lnTo>
                  <a:pt x="3" y="96"/>
                </a:lnTo>
                <a:lnTo>
                  <a:pt x="6" y="97"/>
                </a:lnTo>
                <a:lnTo>
                  <a:pt x="10" y="98"/>
                </a:lnTo>
                <a:lnTo>
                  <a:pt x="50" y="98"/>
                </a:lnTo>
                <a:lnTo>
                  <a:pt x="53" y="97"/>
                </a:lnTo>
                <a:lnTo>
                  <a:pt x="57" y="96"/>
                </a:lnTo>
                <a:lnTo>
                  <a:pt x="58" y="92"/>
                </a:lnTo>
                <a:lnTo>
                  <a:pt x="59" y="89"/>
                </a:lnTo>
                <a:lnTo>
                  <a:pt x="59" y="69"/>
                </a:lnTo>
                <a:lnTo>
                  <a:pt x="10" y="69"/>
                </a:lnTo>
                <a:lnTo>
                  <a:pt x="10" y="29"/>
                </a:lnTo>
                <a:lnTo>
                  <a:pt x="59" y="29"/>
                </a:lnTo>
                <a:close/>
                <a:moveTo>
                  <a:pt x="50" y="10"/>
                </a:moveTo>
                <a:lnTo>
                  <a:pt x="50" y="20"/>
                </a:lnTo>
                <a:lnTo>
                  <a:pt x="10" y="20"/>
                </a:lnTo>
                <a:lnTo>
                  <a:pt x="10" y="10"/>
                </a:lnTo>
                <a:lnTo>
                  <a:pt x="50" y="10"/>
                </a:lnTo>
                <a:close/>
                <a:moveTo>
                  <a:pt x="50" y="79"/>
                </a:moveTo>
                <a:lnTo>
                  <a:pt x="50" y="89"/>
                </a:lnTo>
                <a:lnTo>
                  <a:pt x="10" y="89"/>
                </a:lnTo>
                <a:lnTo>
                  <a:pt x="10" y="79"/>
                </a:lnTo>
                <a:lnTo>
                  <a:pt x="50" y="7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494" name="Freeform 1255">
            <a:extLst>
              <a:ext uri="{FF2B5EF4-FFF2-40B4-BE49-F238E27FC236}">
                <a16:creationId xmlns:a16="http://schemas.microsoft.com/office/drawing/2014/main" id="{CDF0D9E6-CDEF-4DEF-B8DE-A754968A232F}"/>
              </a:ext>
            </a:extLst>
          </p:cNvPr>
          <p:cNvSpPr>
            <a:spLocks/>
          </p:cNvSpPr>
          <p:nvPr/>
        </p:nvSpPr>
        <p:spPr bwMode="auto">
          <a:xfrm>
            <a:off x="4845051" y="3124201"/>
            <a:ext cx="74083" cy="124884"/>
          </a:xfrm>
          <a:custGeom>
            <a:avLst/>
            <a:gdLst>
              <a:gd name="T0" fmla="*/ 22785 w 37"/>
              <a:gd name="T1" fmla="*/ 0 h 58"/>
              <a:gd name="T2" fmla="*/ 22785 w 37"/>
              <a:gd name="T3" fmla="*/ 61371 h 58"/>
              <a:gd name="T4" fmla="*/ 22785 w 37"/>
              <a:gd name="T5" fmla="*/ 61371 h 58"/>
              <a:gd name="T6" fmla="*/ 19747 w 37"/>
              <a:gd name="T7" fmla="*/ 61371 h 58"/>
              <a:gd name="T8" fmla="*/ 19747 w 37"/>
              <a:gd name="T9" fmla="*/ 61371 h 58"/>
              <a:gd name="T10" fmla="*/ 12152 w 37"/>
              <a:gd name="T11" fmla="*/ 62986 h 58"/>
              <a:gd name="T12" fmla="*/ 6076 w 37"/>
              <a:gd name="T13" fmla="*/ 66216 h 58"/>
              <a:gd name="T14" fmla="*/ 3038 w 37"/>
              <a:gd name="T15" fmla="*/ 71062 h 58"/>
              <a:gd name="T16" fmla="*/ 0 w 37"/>
              <a:gd name="T17" fmla="*/ 77522 h 58"/>
              <a:gd name="T18" fmla="*/ 0 w 37"/>
              <a:gd name="T19" fmla="*/ 77522 h 58"/>
              <a:gd name="T20" fmla="*/ 3038 w 37"/>
              <a:gd name="T21" fmla="*/ 83982 h 58"/>
              <a:gd name="T22" fmla="*/ 6076 w 37"/>
              <a:gd name="T23" fmla="*/ 90442 h 58"/>
              <a:gd name="T24" fmla="*/ 12152 w 37"/>
              <a:gd name="T25" fmla="*/ 92057 h 58"/>
              <a:gd name="T26" fmla="*/ 19747 w 37"/>
              <a:gd name="T27" fmla="*/ 93672 h 58"/>
              <a:gd name="T28" fmla="*/ 19747 w 37"/>
              <a:gd name="T29" fmla="*/ 93672 h 58"/>
              <a:gd name="T30" fmla="*/ 27342 w 37"/>
              <a:gd name="T31" fmla="*/ 92057 h 58"/>
              <a:gd name="T32" fmla="*/ 31899 w 37"/>
              <a:gd name="T33" fmla="*/ 90442 h 58"/>
              <a:gd name="T34" fmla="*/ 36456 w 37"/>
              <a:gd name="T35" fmla="*/ 83982 h 58"/>
              <a:gd name="T36" fmla="*/ 37975 w 37"/>
              <a:gd name="T37" fmla="*/ 77522 h 58"/>
              <a:gd name="T38" fmla="*/ 37975 w 37"/>
              <a:gd name="T39" fmla="*/ 27456 h 58"/>
              <a:gd name="T40" fmla="*/ 50127 w 37"/>
              <a:gd name="T41" fmla="*/ 35531 h 58"/>
              <a:gd name="T42" fmla="*/ 56203 w 37"/>
              <a:gd name="T43" fmla="*/ 24226 h 58"/>
              <a:gd name="T44" fmla="*/ 22785 w 37"/>
              <a:gd name="T45" fmla="*/ 0 h 5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37" h="58">
                <a:moveTo>
                  <a:pt x="15" y="0"/>
                </a:moveTo>
                <a:lnTo>
                  <a:pt x="15" y="38"/>
                </a:lnTo>
                <a:lnTo>
                  <a:pt x="13" y="38"/>
                </a:lnTo>
                <a:lnTo>
                  <a:pt x="8" y="39"/>
                </a:lnTo>
                <a:lnTo>
                  <a:pt x="4" y="41"/>
                </a:lnTo>
                <a:lnTo>
                  <a:pt x="2" y="44"/>
                </a:lnTo>
                <a:lnTo>
                  <a:pt x="0" y="48"/>
                </a:lnTo>
                <a:lnTo>
                  <a:pt x="2" y="52"/>
                </a:lnTo>
                <a:lnTo>
                  <a:pt x="4" y="56"/>
                </a:lnTo>
                <a:lnTo>
                  <a:pt x="8" y="57"/>
                </a:lnTo>
                <a:lnTo>
                  <a:pt x="13" y="58"/>
                </a:lnTo>
                <a:lnTo>
                  <a:pt x="18" y="57"/>
                </a:lnTo>
                <a:lnTo>
                  <a:pt x="21" y="56"/>
                </a:lnTo>
                <a:lnTo>
                  <a:pt x="24" y="52"/>
                </a:lnTo>
                <a:lnTo>
                  <a:pt x="25" y="48"/>
                </a:lnTo>
                <a:lnTo>
                  <a:pt x="25" y="17"/>
                </a:lnTo>
                <a:lnTo>
                  <a:pt x="33" y="22"/>
                </a:lnTo>
                <a:lnTo>
                  <a:pt x="37" y="15"/>
                </a:lnTo>
                <a:lnTo>
                  <a:pt x="15"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495" name="Freeform 1256">
            <a:extLst>
              <a:ext uri="{FF2B5EF4-FFF2-40B4-BE49-F238E27FC236}">
                <a16:creationId xmlns:a16="http://schemas.microsoft.com/office/drawing/2014/main" id="{D698126E-40B6-4BB8-AE61-9FF16A521DCC}"/>
              </a:ext>
            </a:extLst>
          </p:cNvPr>
          <p:cNvSpPr>
            <a:spLocks noEditPoints="1"/>
          </p:cNvSpPr>
          <p:nvPr/>
        </p:nvSpPr>
        <p:spPr bwMode="auto">
          <a:xfrm>
            <a:off x="5255684" y="3124200"/>
            <a:ext cx="143933" cy="205317"/>
          </a:xfrm>
          <a:custGeom>
            <a:avLst/>
            <a:gdLst>
              <a:gd name="T0" fmla="*/ 84306 w 69"/>
              <a:gd name="T1" fmla="*/ 23657 h 98"/>
              <a:gd name="T2" fmla="*/ 84306 w 69"/>
              <a:gd name="T3" fmla="*/ 7886 h 98"/>
              <a:gd name="T4" fmla="*/ 82745 w 69"/>
              <a:gd name="T5" fmla="*/ 1577 h 98"/>
              <a:gd name="T6" fmla="*/ 76500 w 69"/>
              <a:gd name="T7" fmla="*/ 0 h 98"/>
              <a:gd name="T8" fmla="*/ 31224 w 69"/>
              <a:gd name="T9" fmla="*/ 0 h 98"/>
              <a:gd name="T10" fmla="*/ 24979 w 69"/>
              <a:gd name="T11" fmla="*/ 1577 h 98"/>
              <a:gd name="T12" fmla="*/ 23418 w 69"/>
              <a:gd name="T13" fmla="*/ 7886 h 98"/>
              <a:gd name="T14" fmla="*/ 7806 w 69"/>
              <a:gd name="T15" fmla="*/ 23657 h 98"/>
              <a:gd name="T16" fmla="*/ 3122 w 69"/>
              <a:gd name="T17" fmla="*/ 23657 h 98"/>
              <a:gd name="T18" fmla="*/ 0 w 69"/>
              <a:gd name="T19" fmla="*/ 26811 h 98"/>
              <a:gd name="T20" fmla="*/ 0 w 69"/>
              <a:gd name="T21" fmla="*/ 140366 h 98"/>
              <a:gd name="T22" fmla="*/ 1561 w 69"/>
              <a:gd name="T23" fmla="*/ 145097 h 98"/>
              <a:gd name="T24" fmla="*/ 9367 w 69"/>
              <a:gd name="T25" fmla="*/ 152983 h 98"/>
              <a:gd name="T26" fmla="*/ 92112 w 69"/>
              <a:gd name="T27" fmla="*/ 154560 h 98"/>
              <a:gd name="T28" fmla="*/ 98357 w 69"/>
              <a:gd name="T29" fmla="*/ 152983 h 98"/>
              <a:gd name="T30" fmla="*/ 106163 w 69"/>
              <a:gd name="T31" fmla="*/ 145097 h 98"/>
              <a:gd name="T32" fmla="*/ 107724 w 69"/>
              <a:gd name="T33" fmla="*/ 31543 h 98"/>
              <a:gd name="T34" fmla="*/ 107724 w 69"/>
              <a:gd name="T35" fmla="*/ 26811 h 98"/>
              <a:gd name="T36" fmla="*/ 103040 w 69"/>
              <a:gd name="T37" fmla="*/ 23657 h 98"/>
              <a:gd name="T38" fmla="*/ 99918 w 69"/>
              <a:gd name="T39" fmla="*/ 23657 h 98"/>
              <a:gd name="T40" fmla="*/ 31224 w 69"/>
              <a:gd name="T41" fmla="*/ 37851 h 98"/>
              <a:gd name="T42" fmla="*/ 35908 w 69"/>
              <a:gd name="T43" fmla="*/ 36274 h 98"/>
              <a:gd name="T44" fmla="*/ 37469 w 69"/>
              <a:gd name="T45" fmla="*/ 31543 h 98"/>
              <a:gd name="T46" fmla="*/ 68694 w 69"/>
              <a:gd name="T47" fmla="*/ 15771 h 98"/>
              <a:gd name="T48" fmla="*/ 68694 w 69"/>
              <a:gd name="T49" fmla="*/ 31543 h 98"/>
              <a:gd name="T50" fmla="*/ 70255 w 69"/>
              <a:gd name="T51" fmla="*/ 36274 h 98"/>
              <a:gd name="T52" fmla="*/ 76500 w 69"/>
              <a:gd name="T53" fmla="*/ 37851 h 98"/>
              <a:gd name="T54" fmla="*/ 92112 w 69"/>
              <a:gd name="T55" fmla="*/ 61509 h 98"/>
              <a:gd name="T56" fmla="*/ 15612 w 69"/>
              <a:gd name="T57" fmla="*/ 37851 h 98"/>
              <a:gd name="T58" fmla="*/ 15612 w 69"/>
              <a:gd name="T59" fmla="*/ 140366 h 98"/>
              <a:gd name="T60" fmla="*/ 92112 w 69"/>
              <a:gd name="T61" fmla="*/ 77280 h 98"/>
              <a:gd name="T62" fmla="*/ 15612 w 69"/>
              <a:gd name="T63" fmla="*/ 140366 h 9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69" h="98">
                <a:moveTo>
                  <a:pt x="64" y="15"/>
                </a:moveTo>
                <a:lnTo>
                  <a:pt x="54" y="15"/>
                </a:lnTo>
                <a:lnTo>
                  <a:pt x="54" y="5"/>
                </a:lnTo>
                <a:lnTo>
                  <a:pt x="54" y="2"/>
                </a:lnTo>
                <a:lnTo>
                  <a:pt x="53" y="1"/>
                </a:lnTo>
                <a:lnTo>
                  <a:pt x="52" y="0"/>
                </a:lnTo>
                <a:lnTo>
                  <a:pt x="49" y="0"/>
                </a:lnTo>
                <a:lnTo>
                  <a:pt x="20" y="0"/>
                </a:lnTo>
                <a:lnTo>
                  <a:pt x="17" y="0"/>
                </a:lnTo>
                <a:lnTo>
                  <a:pt x="16" y="1"/>
                </a:lnTo>
                <a:lnTo>
                  <a:pt x="15" y="2"/>
                </a:lnTo>
                <a:lnTo>
                  <a:pt x="15" y="5"/>
                </a:lnTo>
                <a:lnTo>
                  <a:pt x="15" y="15"/>
                </a:lnTo>
                <a:lnTo>
                  <a:pt x="5" y="15"/>
                </a:lnTo>
                <a:lnTo>
                  <a:pt x="2" y="15"/>
                </a:lnTo>
                <a:lnTo>
                  <a:pt x="1" y="16"/>
                </a:lnTo>
                <a:lnTo>
                  <a:pt x="0" y="17"/>
                </a:lnTo>
                <a:lnTo>
                  <a:pt x="0" y="20"/>
                </a:lnTo>
                <a:lnTo>
                  <a:pt x="0" y="89"/>
                </a:lnTo>
                <a:lnTo>
                  <a:pt x="1" y="92"/>
                </a:lnTo>
                <a:lnTo>
                  <a:pt x="2" y="96"/>
                </a:lnTo>
                <a:lnTo>
                  <a:pt x="6" y="97"/>
                </a:lnTo>
                <a:lnTo>
                  <a:pt x="10" y="98"/>
                </a:lnTo>
                <a:lnTo>
                  <a:pt x="59" y="98"/>
                </a:lnTo>
                <a:lnTo>
                  <a:pt x="63" y="97"/>
                </a:lnTo>
                <a:lnTo>
                  <a:pt x="66" y="96"/>
                </a:lnTo>
                <a:lnTo>
                  <a:pt x="68" y="92"/>
                </a:lnTo>
                <a:lnTo>
                  <a:pt x="69" y="89"/>
                </a:lnTo>
                <a:lnTo>
                  <a:pt x="69" y="20"/>
                </a:lnTo>
                <a:lnTo>
                  <a:pt x="69" y="17"/>
                </a:lnTo>
                <a:lnTo>
                  <a:pt x="68" y="16"/>
                </a:lnTo>
                <a:lnTo>
                  <a:pt x="66" y="15"/>
                </a:lnTo>
                <a:lnTo>
                  <a:pt x="64" y="15"/>
                </a:lnTo>
                <a:close/>
                <a:moveTo>
                  <a:pt x="20" y="24"/>
                </a:moveTo>
                <a:lnTo>
                  <a:pt x="20" y="24"/>
                </a:lnTo>
                <a:lnTo>
                  <a:pt x="22" y="24"/>
                </a:lnTo>
                <a:lnTo>
                  <a:pt x="23" y="23"/>
                </a:lnTo>
                <a:lnTo>
                  <a:pt x="24" y="22"/>
                </a:lnTo>
                <a:lnTo>
                  <a:pt x="24" y="20"/>
                </a:lnTo>
                <a:lnTo>
                  <a:pt x="24" y="10"/>
                </a:lnTo>
                <a:lnTo>
                  <a:pt x="44" y="10"/>
                </a:lnTo>
                <a:lnTo>
                  <a:pt x="44" y="20"/>
                </a:lnTo>
                <a:lnTo>
                  <a:pt x="44" y="22"/>
                </a:lnTo>
                <a:lnTo>
                  <a:pt x="45" y="23"/>
                </a:lnTo>
                <a:lnTo>
                  <a:pt x="47" y="24"/>
                </a:lnTo>
                <a:lnTo>
                  <a:pt x="49" y="24"/>
                </a:lnTo>
                <a:lnTo>
                  <a:pt x="59" y="24"/>
                </a:lnTo>
                <a:lnTo>
                  <a:pt x="59" y="39"/>
                </a:lnTo>
                <a:lnTo>
                  <a:pt x="10" y="39"/>
                </a:lnTo>
                <a:lnTo>
                  <a:pt x="10" y="24"/>
                </a:lnTo>
                <a:lnTo>
                  <a:pt x="20" y="24"/>
                </a:lnTo>
                <a:close/>
                <a:moveTo>
                  <a:pt x="10" y="89"/>
                </a:moveTo>
                <a:lnTo>
                  <a:pt x="10" y="49"/>
                </a:lnTo>
                <a:lnTo>
                  <a:pt x="59" y="49"/>
                </a:lnTo>
                <a:lnTo>
                  <a:pt x="59" y="89"/>
                </a:lnTo>
                <a:lnTo>
                  <a:pt x="10" y="8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496" name="Freeform 1257">
            <a:extLst>
              <a:ext uri="{FF2B5EF4-FFF2-40B4-BE49-F238E27FC236}">
                <a16:creationId xmlns:a16="http://schemas.microsoft.com/office/drawing/2014/main" id="{D7D3B27F-13F8-4240-84C6-F3C638808DE9}"/>
              </a:ext>
            </a:extLst>
          </p:cNvPr>
          <p:cNvSpPr>
            <a:spLocks noEditPoints="1"/>
          </p:cNvSpPr>
          <p:nvPr/>
        </p:nvSpPr>
        <p:spPr bwMode="auto">
          <a:xfrm>
            <a:off x="1310218" y="3617385"/>
            <a:ext cx="143933" cy="205316"/>
          </a:xfrm>
          <a:custGeom>
            <a:avLst/>
            <a:gdLst>
              <a:gd name="T0" fmla="*/ 100029 w 70"/>
              <a:gd name="T1" fmla="*/ 23418 h 99"/>
              <a:gd name="T2" fmla="*/ 84640 w 70"/>
              <a:gd name="T3" fmla="*/ 23418 h 99"/>
              <a:gd name="T4" fmla="*/ 84640 w 70"/>
              <a:gd name="T5" fmla="*/ 7806 h 99"/>
              <a:gd name="T6" fmla="*/ 84640 w 70"/>
              <a:gd name="T7" fmla="*/ 7806 h 99"/>
              <a:gd name="T8" fmla="*/ 84640 w 70"/>
              <a:gd name="T9" fmla="*/ 4684 h 99"/>
              <a:gd name="T10" fmla="*/ 81562 w 70"/>
              <a:gd name="T11" fmla="*/ 3122 h 99"/>
              <a:gd name="T12" fmla="*/ 80024 w 70"/>
              <a:gd name="T13" fmla="*/ 0 h 99"/>
              <a:gd name="T14" fmla="*/ 76946 w 70"/>
              <a:gd name="T15" fmla="*/ 0 h 99"/>
              <a:gd name="T16" fmla="*/ 30778 w 70"/>
              <a:gd name="T17" fmla="*/ 0 h 99"/>
              <a:gd name="T18" fmla="*/ 30778 w 70"/>
              <a:gd name="T19" fmla="*/ 0 h 99"/>
              <a:gd name="T20" fmla="*/ 27700 w 70"/>
              <a:gd name="T21" fmla="*/ 0 h 99"/>
              <a:gd name="T22" fmla="*/ 24623 w 70"/>
              <a:gd name="T23" fmla="*/ 3122 h 99"/>
              <a:gd name="T24" fmla="*/ 23084 w 70"/>
              <a:gd name="T25" fmla="*/ 4684 h 99"/>
              <a:gd name="T26" fmla="*/ 23084 w 70"/>
              <a:gd name="T27" fmla="*/ 7806 h 99"/>
              <a:gd name="T28" fmla="*/ 23084 w 70"/>
              <a:gd name="T29" fmla="*/ 23418 h 99"/>
              <a:gd name="T30" fmla="*/ 7695 w 70"/>
              <a:gd name="T31" fmla="*/ 23418 h 99"/>
              <a:gd name="T32" fmla="*/ 7695 w 70"/>
              <a:gd name="T33" fmla="*/ 23418 h 99"/>
              <a:gd name="T34" fmla="*/ 4617 w 70"/>
              <a:gd name="T35" fmla="*/ 23418 h 99"/>
              <a:gd name="T36" fmla="*/ 3078 w 70"/>
              <a:gd name="T37" fmla="*/ 26541 h 99"/>
              <a:gd name="T38" fmla="*/ 0 w 70"/>
              <a:gd name="T39" fmla="*/ 28102 h 99"/>
              <a:gd name="T40" fmla="*/ 0 w 70"/>
              <a:gd name="T41" fmla="*/ 31224 h 99"/>
              <a:gd name="T42" fmla="*/ 0 w 70"/>
              <a:gd name="T43" fmla="*/ 138948 h 99"/>
              <a:gd name="T44" fmla="*/ 0 w 70"/>
              <a:gd name="T45" fmla="*/ 138948 h 99"/>
              <a:gd name="T46" fmla="*/ 3078 w 70"/>
              <a:gd name="T47" fmla="*/ 145193 h 99"/>
              <a:gd name="T48" fmla="*/ 4617 w 70"/>
              <a:gd name="T49" fmla="*/ 151438 h 99"/>
              <a:gd name="T50" fmla="*/ 10772 w 70"/>
              <a:gd name="T51" fmla="*/ 152999 h 99"/>
              <a:gd name="T52" fmla="*/ 15389 w 70"/>
              <a:gd name="T53" fmla="*/ 154560 h 99"/>
              <a:gd name="T54" fmla="*/ 92335 w 70"/>
              <a:gd name="T55" fmla="*/ 154560 h 99"/>
              <a:gd name="T56" fmla="*/ 92335 w 70"/>
              <a:gd name="T57" fmla="*/ 154560 h 99"/>
              <a:gd name="T58" fmla="*/ 96952 w 70"/>
              <a:gd name="T59" fmla="*/ 152999 h 99"/>
              <a:gd name="T60" fmla="*/ 103107 w 70"/>
              <a:gd name="T61" fmla="*/ 151438 h 99"/>
              <a:gd name="T62" fmla="*/ 104646 w 70"/>
              <a:gd name="T63" fmla="*/ 145193 h 99"/>
              <a:gd name="T64" fmla="*/ 107724 w 70"/>
              <a:gd name="T65" fmla="*/ 138948 h 99"/>
              <a:gd name="T66" fmla="*/ 107724 w 70"/>
              <a:gd name="T67" fmla="*/ 31224 h 99"/>
              <a:gd name="T68" fmla="*/ 107724 w 70"/>
              <a:gd name="T69" fmla="*/ 31224 h 99"/>
              <a:gd name="T70" fmla="*/ 107724 w 70"/>
              <a:gd name="T71" fmla="*/ 28102 h 99"/>
              <a:gd name="T72" fmla="*/ 104646 w 70"/>
              <a:gd name="T73" fmla="*/ 26541 h 99"/>
              <a:gd name="T74" fmla="*/ 103107 w 70"/>
              <a:gd name="T75" fmla="*/ 23418 h 99"/>
              <a:gd name="T76" fmla="*/ 100029 w 70"/>
              <a:gd name="T77" fmla="*/ 23418 h 99"/>
              <a:gd name="T78" fmla="*/ 100029 w 70"/>
              <a:gd name="T79" fmla="*/ 23418 h 99"/>
              <a:gd name="T80" fmla="*/ 15389 w 70"/>
              <a:gd name="T81" fmla="*/ 138948 h 99"/>
              <a:gd name="T82" fmla="*/ 15389 w 70"/>
              <a:gd name="T83" fmla="*/ 39030 h 99"/>
              <a:gd name="T84" fmla="*/ 30778 w 70"/>
              <a:gd name="T85" fmla="*/ 39030 h 99"/>
              <a:gd name="T86" fmla="*/ 30778 w 70"/>
              <a:gd name="T87" fmla="*/ 39030 h 99"/>
              <a:gd name="T88" fmla="*/ 35395 w 70"/>
              <a:gd name="T89" fmla="*/ 39030 h 99"/>
              <a:gd name="T90" fmla="*/ 36934 w 70"/>
              <a:gd name="T91" fmla="*/ 37469 h 99"/>
              <a:gd name="T92" fmla="*/ 38473 w 70"/>
              <a:gd name="T93" fmla="*/ 35908 h 99"/>
              <a:gd name="T94" fmla="*/ 38473 w 70"/>
              <a:gd name="T95" fmla="*/ 31224 h 99"/>
              <a:gd name="T96" fmla="*/ 38473 w 70"/>
              <a:gd name="T97" fmla="*/ 15612 h 99"/>
              <a:gd name="T98" fmla="*/ 69251 w 70"/>
              <a:gd name="T99" fmla="*/ 15612 h 99"/>
              <a:gd name="T100" fmla="*/ 69251 w 70"/>
              <a:gd name="T101" fmla="*/ 31224 h 99"/>
              <a:gd name="T102" fmla="*/ 69251 w 70"/>
              <a:gd name="T103" fmla="*/ 31224 h 99"/>
              <a:gd name="T104" fmla="*/ 69251 w 70"/>
              <a:gd name="T105" fmla="*/ 35908 h 99"/>
              <a:gd name="T106" fmla="*/ 70790 w 70"/>
              <a:gd name="T107" fmla="*/ 37469 h 99"/>
              <a:gd name="T108" fmla="*/ 72329 w 70"/>
              <a:gd name="T109" fmla="*/ 39030 h 99"/>
              <a:gd name="T110" fmla="*/ 76946 w 70"/>
              <a:gd name="T111" fmla="*/ 39030 h 99"/>
              <a:gd name="T112" fmla="*/ 92335 w 70"/>
              <a:gd name="T113" fmla="*/ 39030 h 99"/>
              <a:gd name="T114" fmla="*/ 92335 w 70"/>
              <a:gd name="T115" fmla="*/ 138948 h 99"/>
              <a:gd name="T116" fmla="*/ 15389 w 70"/>
              <a:gd name="T117" fmla="*/ 138948 h 9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70" h="99">
                <a:moveTo>
                  <a:pt x="65" y="15"/>
                </a:moveTo>
                <a:lnTo>
                  <a:pt x="55" y="15"/>
                </a:lnTo>
                <a:lnTo>
                  <a:pt x="55" y="5"/>
                </a:lnTo>
                <a:lnTo>
                  <a:pt x="55" y="3"/>
                </a:lnTo>
                <a:lnTo>
                  <a:pt x="53" y="2"/>
                </a:lnTo>
                <a:lnTo>
                  <a:pt x="52" y="0"/>
                </a:lnTo>
                <a:lnTo>
                  <a:pt x="50" y="0"/>
                </a:lnTo>
                <a:lnTo>
                  <a:pt x="20" y="0"/>
                </a:lnTo>
                <a:lnTo>
                  <a:pt x="18" y="0"/>
                </a:lnTo>
                <a:lnTo>
                  <a:pt x="16" y="2"/>
                </a:lnTo>
                <a:lnTo>
                  <a:pt x="15" y="3"/>
                </a:lnTo>
                <a:lnTo>
                  <a:pt x="15" y="5"/>
                </a:lnTo>
                <a:lnTo>
                  <a:pt x="15" y="15"/>
                </a:lnTo>
                <a:lnTo>
                  <a:pt x="5" y="15"/>
                </a:lnTo>
                <a:lnTo>
                  <a:pt x="3" y="15"/>
                </a:lnTo>
                <a:lnTo>
                  <a:pt x="2" y="17"/>
                </a:lnTo>
                <a:lnTo>
                  <a:pt x="0" y="18"/>
                </a:lnTo>
                <a:lnTo>
                  <a:pt x="0" y="20"/>
                </a:lnTo>
                <a:lnTo>
                  <a:pt x="0" y="89"/>
                </a:lnTo>
                <a:lnTo>
                  <a:pt x="2" y="93"/>
                </a:lnTo>
                <a:lnTo>
                  <a:pt x="3" y="97"/>
                </a:lnTo>
                <a:lnTo>
                  <a:pt x="7" y="98"/>
                </a:lnTo>
                <a:lnTo>
                  <a:pt x="10" y="99"/>
                </a:lnTo>
                <a:lnTo>
                  <a:pt x="60" y="99"/>
                </a:lnTo>
                <a:lnTo>
                  <a:pt x="63" y="98"/>
                </a:lnTo>
                <a:lnTo>
                  <a:pt x="67" y="97"/>
                </a:lnTo>
                <a:lnTo>
                  <a:pt x="68" y="93"/>
                </a:lnTo>
                <a:lnTo>
                  <a:pt x="70" y="89"/>
                </a:lnTo>
                <a:lnTo>
                  <a:pt x="70" y="20"/>
                </a:lnTo>
                <a:lnTo>
                  <a:pt x="70" y="18"/>
                </a:lnTo>
                <a:lnTo>
                  <a:pt x="68" y="17"/>
                </a:lnTo>
                <a:lnTo>
                  <a:pt x="67" y="15"/>
                </a:lnTo>
                <a:lnTo>
                  <a:pt x="65" y="15"/>
                </a:lnTo>
                <a:close/>
                <a:moveTo>
                  <a:pt x="10" y="89"/>
                </a:moveTo>
                <a:lnTo>
                  <a:pt x="10" y="25"/>
                </a:lnTo>
                <a:lnTo>
                  <a:pt x="20" y="25"/>
                </a:lnTo>
                <a:lnTo>
                  <a:pt x="23" y="25"/>
                </a:lnTo>
                <a:lnTo>
                  <a:pt x="24" y="24"/>
                </a:lnTo>
                <a:lnTo>
                  <a:pt x="25" y="23"/>
                </a:lnTo>
                <a:lnTo>
                  <a:pt x="25" y="20"/>
                </a:lnTo>
                <a:lnTo>
                  <a:pt x="25" y="10"/>
                </a:lnTo>
                <a:lnTo>
                  <a:pt x="45" y="10"/>
                </a:lnTo>
                <a:lnTo>
                  <a:pt x="45" y="20"/>
                </a:lnTo>
                <a:lnTo>
                  <a:pt x="45" y="23"/>
                </a:lnTo>
                <a:lnTo>
                  <a:pt x="46" y="24"/>
                </a:lnTo>
                <a:lnTo>
                  <a:pt x="47" y="25"/>
                </a:lnTo>
                <a:lnTo>
                  <a:pt x="50" y="25"/>
                </a:lnTo>
                <a:lnTo>
                  <a:pt x="60" y="25"/>
                </a:lnTo>
                <a:lnTo>
                  <a:pt x="60" y="89"/>
                </a:lnTo>
                <a:lnTo>
                  <a:pt x="10" y="8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497" name="Freeform 1258">
            <a:extLst>
              <a:ext uri="{FF2B5EF4-FFF2-40B4-BE49-F238E27FC236}">
                <a16:creationId xmlns:a16="http://schemas.microsoft.com/office/drawing/2014/main" id="{AD5735BA-4CDE-4954-AC2C-66D4BC98AB59}"/>
              </a:ext>
            </a:extLst>
          </p:cNvPr>
          <p:cNvSpPr>
            <a:spLocks/>
          </p:cNvSpPr>
          <p:nvPr/>
        </p:nvSpPr>
        <p:spPr bwMode="auto">
          <a:xfrm>
            <a:off x="1341968" y="3678767"/>
            <a:ext cx="80433" cy="101600"/>
          </a:xfrm>
          <a:custGeom>
            <a:avLst/>
            <a:gdLst>
              <a:gd name="T0" fmla="*/ 38055 w 40"/>
              <a:gd name="T1" fmla="*/ 0 h 49"/>
              <a:gd name="T2" fmla="*/ 0 w 40"/>
              <a:gd name="T3" fmla="*/ 45880 h 49"/>
              <a:gd name="T4" fmla="*/ 22833 w 40"/>
              <a:gd name="T5" fmla="*/ 45880 h 49"/>
              <a:gd name="T6" fmla="*/ 22833 w 40"/>
              <a:gd name="T7" fmla="*/ 74937 h 49"/>
              <a:gd name="T8" fmla="*/ 60888 w 40"/>
              <a:gd name="T9" fmla="*/ 30587 h 49"/>
              <a:gd name="T10" fmla="*/ 38055 w 40"/>
              <a:gd name="T11" fmla="*/ 30587 h 49"/>
              <a:gd name="T12" fmla="*/ 38055 w 40"/>
              <a:gd name="T13" fmla="*/ 0 h 4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0" h="49">
                <a:moveTo>
                  <a:pt x="25" y="0"/>
                </a:moveTo>
                <a:lnTo>
                  <a:pt x="0" y="30"/>
                </a:lnTo>
                <a:lnTo>
                  <a:pt x="15" y="30"/>
                </a:lnTo>
                <a:lnTo>
                  <a:pt x="15" y="49"/>
                </a:lnTo>
                <a:lnTo>
                  <a:pt x="40" y="20"/>
                </a:lnTo>
                <a:lnTo>
                  <a:pt x="25" y="20"/>
                </a:lnTo>
                <a:lnTo>
                  <a:pt x="25"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498" name="Freeform 1259">
            <a:extLst>
              <a:ext uri="{FF2B5EF4-FFF2-40B4-BE49-F238E27FC236}">
                <a16:creationId xmlns:a16="http://schemas.microsoft.com/office/drawing/2014/main" id="{664B89E7-4502-4C9D-A0E8-9D4FBEE5377E}"/>
              </a:ext>
            </a:extLst>
          </p:cNvPr>
          <p:cNvSpPr>
            <a:spLocks noEditPoints="1"/>
          </p:cNvSpPr>
          <p:nvPr/>
        </p:nvSpPr>
        <p:spPr bwMode="auto">
          <a:xfrm>
            <a:off x="817034" y="3617385"/>
            <a:ext cx="143933" cy="205316"/>
          </a:xfrm>
          <a:custGeom>
            <a:avLst/>
            <a:gdLst>
              <a:gd name="T0" fmla="*/ 84306 w 69"/>
              <a:gd name="T1" fmla="*/ 23418 h 99"/>
              <a:gd name="T2" fmla="*/ 84306 w 69"/>
              <a:gd name="T3" fmla="*/ 7806 h 99"/>
              <a:gd name="T4" fmla="*/ 82745 w 69"/>
              <a:gd name="T5" fmla="*/ 3122 h 99"/>
              <a:gd name="T6" fmla="*/ 76500 w 69"/>
              <a:gd name="T7" fmla="*/ 0 h 99"/>
              <a:gd name="T8" fmla="*/ 29663 w 69"/>
              <a:gd name="T9" fmla="*/ 0 h 99"/>
              <a:gd name="T10" fmla="*/ 24979 w 69"/>
              <a:gd name="T11" fmla="*/ 3122 h 99"/>
              <a:gd name="T12" fmla="*/ 21857 w 69"/>
              <a:gd name="T13" fmla="*/ 7806 h 99"/>
              <a:gd name="T14" fmla="*/ 7806 w 69"/>
              <a:gd name="T15" fmla="*/ 23418 h 99"/>
              <a:gd name="T16" fmla="*/ 3122 w 69"/>
              <a:gd name="T17" fmla="*/ 23418 h 99"/>
              <a:gd name="T18" fmla="*/ 0 w 69"/>
              <a:gd name="T19" fmla="*/ 28102 h 99"/>
              <a:gd name="T20" fmla="*/ 0 w 69"/>
              <a:gd name="T21" fmla="*/ 138948 h 99"/>
              <a:gd name="T22" fmla="*/ 1561 w 69"/>
              <a:gd name="T23" fmla="*/ 145193 h 99"/>
              <a:gd name="T24" fmla="*/ 9367 w 69"/>
              <a:gd name="T25" fmla="*/ 152999 h 99"/>
              <a:gd name="T26" fmla="*/ 92112 w 69"/>
              <a:gd name="T27" fmla="*/ 154560 h 99"/>
              <a:gd name="T28" fmla="*/ 98357 w 69"/>
              <a:gd name="T29" fmla="*/ 152999 h 99"/>
              <a:gd name="T30" fmla="*/ 104602 w 69"/>
              <a:gd name="T31" fmla="*/ 145193 h 99"/>
              <a:gd name="T32" fmla="*/ 107724 w 69"/>
              <a:gd name="T33" fmla="*/ 31224 h 99"/>
              <a:gd name="T34" fmla="*/ 107724 w 69"/>
              <a:gd name="T35" fmla="*/ 28102 h 99"/>
              <a:gd name="T36" fmla="*/ 103040 w 69"/>
              <a:gd name="T37" fmla="*/ 23418 h 99"/>
              <a:gd name="T38" fmla="*/ 99918 w 69"/>
              <a:gd name="T39" fmla="*/ 23418 h 99"/>
              <a:gd name="T40" fmla="*/ 29663 w 69"/>
              <a:gd name="T41" fmla="*/ 39030 h 99"/>
              <a:gd name="T42" fmla="*/ 35908 w 69"/>
              <a:gd name="T43" fmla="*/ 37469 h 99"/>
              <a:gd name="T44" fmla="*/ 37469 w 69"/>
              <a:gd name="T45" fmla="*/ 31224 h 99"/>
              <a:gd name="T46" fmla="*/ 68694 w 69"/>
              <a:gd name="T47" fmla="*/ 15612 h 99"/>
              <a:gd name="T48" fmla="*/ 68694 w 69"/>
              <a:gd name="T49" fmla="*/ 31224 h 99"/>
              <a:gd name="T50" fmla="*/ 70255 w 69"/>
              <a:gd name="T51" fmla="*/ 37469 h 99"/>
              <a:gd name="T52" fmla="*/ 76500 w 69"/>
              <a:gd name="T53" fmla="*/ 39030 h 99"/>
              <a:gd name="T54" fmla="*/ 92112 w 69"/>
              <a:gd name="T55" fmla="*/ 109285 h 99"/>
              <a:gd name="T56" fmla="*/ 15612 w 69"/>
              <a:gd name="T57" fmla="*/ 39030 h 99"/>
              <a:gd name="T58" fmla="*/ 15612 w 69"/>
              <a:gd name="T59" fmla="*/ 138948 h 99"/>
              <a:gd name="T60" fmla="*/ 92112 w 69"/>
              <a:gd name="T61" fmla="*/ 123336 h 99"/>
              <a:gd name="T62" fmla="*/ 15612 w 69"/>
              <a:gd name="T63" fmla="*/ 138948 h 9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69" h="99">
                <a:moveTo>
                  <a:pt x="64" y="15"/>
                </a:moveTo>
                <a:lnTo>
                  <a:pt x="54" y="15"/>
                </a:lnTo>
                <a:lnTo>
                  <a:pt x="54" y="5"/>
                </a:lnTo>
                <a:lnTo>
                  <a:pt x="54" y="3"/>
                </a:lnTo>
                <a:lnTo>
                  <a:pt x="53" y="2"/>
                </a:lnTo>
                <a:lnTo>
                  <a:pt x="51" y="0"/>
                </a:lnTo>
                <a:lnTo>
                  <a:pt x="49" y="0"/>
                </a:lnTo>
                <a:lnTo>
                  <a:pt x="19" y="0"/>
                </a:lnTo>
                <a:lnTo>
                  <a:pt x="17" y="0"/>
                </a:lnTo>
                <a:lnTo>
                  <a:pt x="16" y="2"/>
                </a:lnTo>
                <a:lnTo>
                  <a:pt x="14" y="3"/>
                </a:lnTo>
                <a:lnTo>
                  <a:pt x="14" y="5"/>
                </a:lnTo>
                <a:lnTo>
                  <a:pt x="14" y="15"/>
                </a:lnTo>
                <a:lnTo>
                  <a:pt x="5" y="15"/>
                </a:lnTo>
                <a:lnTo>
                  <a:pt x="2" y="15"/>
                </a:lnTo>
                <a:lnTo>
                  <a:pt x="1" y="17"/>
                </a:lnTo>
                <a:lnTo>
                  <a:pt x="0" y="18"/>
                </a:lnTo>
                <a:lnTo>
                  <a:pt x="0" y="20"/>
                </a:lnTo>
                <a:lnTo>
                  <a:pt x="0" y="89"/>
                </a:lnTo>
                <a:lnTo>
                  <a:pt x="1" y="93"/>
                </a:lnTo>
                <a:lnTo>
                  <a:pt x="2" y="97"/>
                </a:lnTo>
                <a:lnTo>
                  <a:pt x="6" y="98"/>
                </a:lnTo>
                <a:lnTo>
                  <a:pt x="10" y="99"/>
                </a:lnTo>
                <a:lnTo>
                  <a:pt x="59" y="99"/>
                </a:lnTo>
                <a:lnTo>
                  <a:pt x="63" y="98"/>
                </a:lnTo>
                <a:lnTo>
                  <a:pt x="66" y="97"/>
                </a:lnTo>
                <a:lnTo>
                  <a:pt x="67" y="93"/>
                </a:lnTo>
                <a:lnTo>
                  <a:pt x="69" y="89"/>
                </a:lnTo>
                <a:lnTo>
                  <a:pt x="69" y="20"/>
                </a:lnTo>
                <a:lnTo>
                  <a:pt x="69" y="18"/>
                </a:lnTo>
                <a:lnTo>
                  <a:pt x="67" y="17"/>
                </a:lnTo>
                <a:lnTo>
                  <a:pt x="66" y="15"/>
                </a:lnTo>
                <a:lnTo>
                  <a:pt x="64" y="15"/>
                </a:lnTo>
                <a:close/>
                <a:moveTo>
                  <a:pt x="19" y="25"/>
                </a:moveTo>
                <a:lnTo>
                  <a:pt x="19" y="25"/>
                </a:lnTo>
                <a:lnTo>
                  <a:pt x="22" y="25"/>
                </a:lnTo>
                <a:lnTo>
                  <a:pt x="23" y="24"/>
                </a:lnTo>
                <a:lnTo>
                  <a:pt x="24" y="23"/>
                </a:lnTo>
                <a:lnTo>
                  <a:pt x="24" y="20"/>
                </a:lnTo>
                <a:lnTo>
                  <a:pt x="24" y="10"/>
                </a:lnTo>
                <a:lnTo>
                  <a:pt x="44" y="10"/>
                </a:lnTo>
                <a:lnTo>
                  <a:pt x="44" y="20"/>
                </a:lnTo>
                <a:lnTo>
                  <a:pt x="44" y="23"/>
                </a:lnTo>
                <a:lnTo>
                  <a:pt x="45" y="24"/>
                </a:lnTo>
                <a:lnTo>
                  <a:pt x="47" y="25"/>
                </a:lnTo>
                <a:lnTo>
                  <a:pt x="49" y="25"/>
                </a:lnTo>
                <a:lnTo>
                  <a:pt x="59" y="25"/>
                </a:lnTo>
                <a:lnTo>
                  <a:pt x="59" y="70"/>
                </a:lnTo>
                <a:lnTo>
                  <a:pt x="10" y="70"/>
                </a:lnTo>
                <a:lnTo>
                  <a:pt x="10" y="25"/>
                </a:lnTo>
                <a:lnTo>
                  <a:pt x="19" y="25"/>
                </a:lnTo>
                <a:close/>
                <a:moveTo>
                  <a:pt x="10" y="89"/>
                </a:moveTo>
                <a:lnTo>
                  <a:pt x="10" y="79"/>
                </a:lnTo>
                <a:lnTo>
                  <a:pt x="59" y="79"/>
                </a:lnTo>
                <a:lnTo>
                  <a:pt x="59" y="89"/>
                </a:lnTo>
                <a:lnTo>
                  <a:pt x="10" y="8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499" name="Freeform 1260">
            <a:extLst>
              <a:ext uri="{FF2B5EF4-FFF2-40B4-BE49-F238E27FC236}">
                <a16:creationId xmlns:a16="http://schemas.microsoft.com/office/drawing/2014/main" id="{C56E725B-44F7-4A31-B612-EC73A09F6435}"/>
              </a:ext>
            </a:extLst>
          </p:cNvPr>
          <p:cNvSpPr>
            <a:spLocks noEditPoints="1"/>
          </p:cNvSpPr>
          <p:nvPr/>
        </p:nvSpPr>
        <p:spPr bwMode="auto">
          <a:xfrm>
            <a:off x="1771651" y="3617385"/>
            <a:ext cx="162983" cy="205316"/>
          </a:xfrm>
          <a:custGeom>
            <a:avLst/>
            <a:gdLst>
              <a:gd name="T0" fmla="*/ 77072 w 79"/>
              <a:gd name="T1" fmla="*/ 138948 h 99"/>
              <a:gd name="T2" fmla="*/ 15414 w 79"/>
              <a:gd name="T3" fmla="*/ 138948 h 99"/>
              <a:gd name="T4" fmla="*/ 15414 w 79"/>
              <a:gd name="T5" fmla="*/ 131142 h 99"/>
              <a:gd name="T6" fmla="*/ 77072 w 79"/>
              <a:gd name="T7" fmla="*/ 131142 h 99"/>
              <a:gd name="T8" fmla="*/ 77072 w 79"/>
              <a:gd name="T9" fmla="*/ 115530 h 99"/>
              <a:gd name="T10" fmla="*/ 15414 w 79"/>
              <a:gd name="T11" fmla="*/ 115530 h 99"/>
              <a:gd name="T12" fmla="*/ 15414 w 79"/>
              <a:gd name="T13" fmla="*/ 39030 h 99"/>
              <a:gd name="T14" fmla="*/ 107901 w 79"/>
              <a:gd name="T15" fmla="*/ 39030 h 99"/>
              <a:gd name="T16" fmla="*/ 107901 w 79"/>
              <a:gd name="T17" fmla="*/ 46836 h 99"/>
              <a:gd name="T18" fmla="*/ 121774 w 79"/>
              <a:gd name="T19" fmla="*/ 46836 h 99"/>
              <a:gd name="T20" fmla="*/ 121774 w 79"/>
              <a:gd name="T21" fmla="*/ 15612 h 99"/>
              <a:gd name="T22" fmla="*/ 121774 w 79"/>
              <a:gd name="T23" fmla="*/ 15612 h 99"/>
              <a:gd name="T24" fmla="*/ 120233 w 79"/>
              <a:gd name="T25" fmla="*/ 10928 h 99"/>
              <a:gd name="T26" fmla="*/ 118691 w 79"/>
              <a:gd name="T27" fmla="*/ 4684 h 99"/>
              <a:gd name="T28" fmla="*/ 112525 w 79"/>
              <a:gd name="T29" fmla="*/ 3122 h 99"/>
              <a:gd name="T30" fmla="*/ 107901 w 79"/>
              <a:gd name="T31" fmla="*/ 0 h 99"/>
              <a:gd name="T32" fmla="*/ 15414 w 79"/>
              <a:gd name="T33" fmla="*/ 0 h 99"/>
              <a:gd name="T34" fmla="*/ 15414 w 79"/>
              <a:gd name="T35" fmla="*/ 0 h 99"/>
              <a:gd name="T36" fmla="*/ 10790 w 79"/>
              <a:gd name="T37" fmla="*/ 3122 h 99"/>
              <a:gd name="T38" fmla="*/ 4624 w 79"/>
              <a:gd name="T39" fmla="*/ 4684 h 99"/>
              <a:gd name="T40" fmla="*/ 3083 w 79"/>
              <a:gd name="T41" fmla="*/ 10928 h 99"/>
              <a:gd name="T42" fmla="*/ 0 w 79"/>
              <a:gd name="T43" fmla="*/ 15612 h 99"/>
              <a:gd name="T44" fmla="*/ 0 w 79"/>
              <a:gd name="T45" fmla="*/ 138948 h 99"/>
              <a:gd name="T46" fmla="*/ 0 w 79"/>
              <a:gd name="T47" fmla="*/ 138948 h 99"/>
              <a:gd name="T48" fmla="*/ 3083 w 79"/>
              <a:gd name="T49" fmla="*/ 145193 h 99"/>
              <a:gd name="T50" fmla="*/ 4624 w 79"/>
              <a:gd name="T51" fmla="*/ 151438 h 99"/>
              <a:gd name="T52" fmla="*/ 10790 w 79"/>
              <a:gd name="T53" fmla="*/ 152999 h 99"/>
              <a:gd name="T54" fmla="*/ 15414 w 79"/>
              <a:gd name="T55" fmla="*/ 154560 h 99"/>
              <a:gd name="T56" fmla="*/ 77072 w 79"/>
              <a:gd name="T57" fmla="*/ 154560 h 99"/>
              <a:gd name="T58" fmla="*/ 77072 w 79"/>
              <a:gd name="T59" fmla="*/ 138948 h 99"/>
              <a:gd name="T60" fmla="*/ 15414 w 79"/>
              <a:gd name="T61" fmla="*/ 15612 h 99"/>
              <a:gd name="T62" fmla="*/ 107901 w 79"/>
              <a:gd name="T63" fmla="*/ 15612 h 99"/>
              <a:gd name="T64" fmla="*/ 107901 w 79"/>
              <a:gd name="T65" fmla="*/ 23418 h 99"/>
              <a:gd name="T66" fmla="*/ 15414 w 79"/>
              <a:gd name="T67" fmla="*/ 23418 h 99"/>
              <a:gd name="T68" fmla="*/ 15414 w 79"/>
              <a:gd name="T69" fmla="*/ 15612 h 9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79" h="99">
                <a:moveTo>
                  <a:pt x="50" y="89"/>
                </a:moveTo>
                <a:lnTo>
                  <a:pt x="10" y="89"/>
                </a:lnTo>
                <a:lnTo>
                  <a:pt x="10" y="84"/>
                </a:lnTo>
                <a:lnTo>
                  <a:pt x="50" y="84"/>
                </a:lnTo>
                <a:lnTo>
                  <a:pt x="50" y="74"/>
                </a:lnTo>
                <a:lnTo>
                  <a:pt x="10" y="74"/>
                </a:lnTo>
                <a:lnTo>
                  <a:pt x="10" y="25"/>
                </a:lnTo>
                <a:lnTo>
                  <a:pt x="70" y="25"/>
                </a:lnTo>
                <a:lnTo>
                  <a:pt x="70" y="30"/>
                </a:lnTo>
                <a:lnTo>
                  <a:pt x="79" y="30"/>
                </a:lnTo>
                <a:lnTo>
                  <a:pt x="79" y="10"/>
                </a:lnTo>
                <a:lnTo>
                  <a:pt x="78" y="7"/>
                </a:lnTo>
                <a:lnTo>
                  <a:pt x="77" y="3"/>
                </a:lnTo>
                <a:lnTo>
                  <a:pt x="73" y="2"/>
                </a:lnTo>
                <a:lnTo>
                  <a:pt x="70" y="0"/>
                </a:lnTo>
                <a:lnTo>
                  <a:pt x="10" y="0"/>
                </a:lnTo>
                <a:lnTo>
                  <a:pt x="7" y="2"/>
                </a:lnTo>
                <a:lnTo>
                  <a:pt x="3" y="3"/>
                </a:lnTo>
                <a:lnTo>
                  <a:pt x="2" y="7"/>
                </a:lnTo>
                <a:lnTo>
                  <a:pt x="0" y="10"/>
                </a:lnTo>
                <a:lnTo>
                  <a:pt x="0" y="89"/>
                </a:lnTo>
                <a:lnTo>
                  <a:pt x="2" y="93"/>
                </a:lnTo>
                <a:lnTo>
                  <a:pt x="3" y="97"/>
                </a:lnTo>
                <a:lnTo>
                  <a:pt x="7" y="98"/>
                </a:lnTo>
                <a:lnTo>
                  <a:pt x="10" y="99"/>
                </a:lnTo>
                <a:lnTo>
                  <a:pt x="50" y="99"/>
                </a:lnTo>
                <a:lnTo>
                  <a:pt x="50" y="89"/>
                </a:lnTo>
                <a:close/>
                <a:moveTo>
                  <a:pt x="10" y="10"/>
                </a:moveTo>
                <a:lnTo>
                  <a:pt x="70" y="10"/>
                </a:lnTo>
                <a:lnTo>
                  <a:pt x="70" y="15"/>
                </a:lnTo>
                <a:lnTo>
                  <a:pt x="10" y="15"/>
                </a:lnTo>
                <a:lnTo>
                  <a:pt x="10" y="1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500" name="Freeform 1261">
            <a:extLst>
              <a:ext uri="{FF2B5EF4-FFF2-40B4-BE49-F238E27FC236}">
                <a16:creationId xmlns:a16="http://schemas.microsoft.com/office/drawing/2014/main" id="{1A5D986B-4F2A-4A17-98CC-A481AB438842}"/>
              </a:ext>
            </a:extLst>
          </p:cNvPr>
          <p:cNvSpPr>
            <a:spLocks noEditPoints="1"/>
          </p:cNvSpPr>
          <p:nvPr/>
        </p:nvSpPr>
        <p:spPr bwMode="auto">
          <a:xfrm>
            <a:off x="1896534" y="3697817"/>
            <a:ext cx="80433" cy="124883"/>
          </a:xfrm>
          <a:custGeom>
            <a:avLst/>
            <a:gdLst>
              <a:gd name="T0" fmla="*/ 45276 w 39"/>
              <a:gd name="T1" fmla="*/ 0 h 59"/>
              <a:gd name="T2" fmla="*/ 15612 w 39"/>
              <a:gd name="T3" fmla="*/ 0 h 59"/>
              <a:gd name="T4" fmla="*/ 15612 w 39"/>
              <a:gd name="T5" fmla="*/ 0 h 59"/>
              <a:gd name="T6" fmla="*/ 9367 w 39"/>
              <a:gd name="T7" fmla="*/ 1588 h 59"/>
              <a:gd name="T8" fmla="*/ 3122 w 39"/>
              <a:gd name="T9" fmla="*/ 3175 h 59"/>
              <a:gd name="T10" fmla="*/ 1561 w 39"/>
              <a:gd name="T11" fmla="*/ 9526 h 59"/>
              <a:gd name="T12" fmla="*/ 0 w 39"/>
              <a:gd name="T13" fmla="*/ 15877 h 59"/>
              <a:gd name="T14" fmla="*/ 0 w 39"/>
              <a:gd name="T15" fmla="*/ 77795 h 59"/>
              <a:gd name="T16" fmla="*/ 0 w 39"/>
              <a:gd name="T17" fmla="*/ 77795 h 59"/>
              <a:gd name="T18" fmla="*/ 1561 w 39"/>
              <a:gd name="T19" fmla="*/ 84146 h 59"/>
              <a:gd name="T20" fmla="*/ 3122 w 39"/>
              <a:gd name="T21" fmla="*/ 90497 h 59"/>
              <a:gd name="T22" fmla="*/ 9367 w 39"/>
              <a:gd name="T23" fmla="*/ 92084 h 59"/>
              <a:gd name="T24" fmla="*/ 15612 w 39"/>
              <a:gd name="T25" fmla="*/ 93672 h 59"/>
              <a:gd name="T26" fmla="*/ 45276 w 39"/>
              <a:gd name="T27" fmla="*/ 93672 h 59"/>
              <a:gd name="T28" fmla="*/ 45276 w 39"/>
              <a:gd name="T29" fmla="*/ 93672 h 59"/>
              <a:gd name="T30" fmla="*/ 51521 w 39"/>
              <a:gd name="T31" fmla="*/ 92084 h 59"/>
              <a:gd name="T32" fmla="*/ 57766 w 39"/>
              <a:gd name="T33" fmla="*/ 90497 h 59"/>
              <a:gd name="T34" fmla="*/ 59327 w 39"/>
              <a:gd name="T35" fmla="*/ 84146 h 59"/>
              <a:gd name="T36" fmla="*/ 60888 w 39"/>
              <a:gd name="T37" fmla="*/ 77795 h 59"/>
              <a:gd name="T38" fmla="*/ 60888 w 39"/>
              <a:gd name="T39" fmla="*/ 15877 h 59"/>
              <a:gd name="T40" fmla="*/ 60888 w 39"/>
              <a:gd name="T41" fmla="*/ 15877 h 59"/>
              <a:gd name="T42" fmla="*/ 59327 w 39"/>
              <a:gd name="T43" fmla="*/ 9526 h 59"/>
              <a:gd name="T44" fmla="*/ 57766 w 39"/>
              <a:gd name="T45" fmla="*/ 3175 h 59"/>
              <a:gd name="T46" fmla="*/ 51521 w 39"/>
              <a:gd name="T47" fmla="*/ 1588 h 59"/>
              <a:gd name="T48" fmla="*/ 45276 w 39"/>
              <a:gd name="T49" fmla="*/ 0 h 59"/>
              <a:gd name="T50" fmla="*/ 45276 w 39"/>
              <a:gd name="T51" fmla="*/ 0 h 59"/>
              <a:gd name="T52" fmla="*/ 45276 w 39"/>
              <a:gd name="T53" fmla="*/ 15877 h 59"/>
              <a:gd name="T54" fmla="*/ 45276 w 39"/>
              <a:gd name="T55" fmla="*/ 53980 h 59"/>
              <a:gd name="T56" fmla="*/ 15612 w 39"/>
              <a:gd name="T57" fmla="*/ 53980 h 59"/>
              <a:gd name="T58" fmla="*/ 15612 w 39"/>
              <a:gd name="T59" fmla="*/ 15877 h 59"/>
              <a:gd name="T60" fmla="*/ 45276 w 39"/>
              <a:gd name="T61" fmla="*/ 15877 h 59"/>
              <a:gd name="T62" fmla="*/ 15612 w 39"/>
              <a:gd name="T63" fmla="*/ 77795 h 59"/>
              <a:gd name="T64" fmla="*/ 15612 w 39"/>
              <a:gd name="T65" fmla="*/ 69857 h 59"/>
              <a:gd name="T66" fmla="*/ 45276 w 39"/>
              <a:gd name="T67" fmla="*/ 69857 h 59"/>
              <a:gd name="T68" fmla="*/ 45276 w 39"/>
              <a:gd name="T69" fmla="*/ 77795 h 59"/>
              <a:gd name="T70" fmla="*/ 15612 w 39"/>
              <a:gd name="T71" fmla="*/ 77795 h 5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39" h="59">
                <a:moveTo>
                  <a:pt x="29" y="0"/>
                </a:moveTo>
                <a:lnTo>
                  <a:pt x="10" y="0"/>
                </a:lnTo>
                <a:lnTo>
                  <a:pt x="6" y="1"/>
                </a:lnTo>
                <a:lnTo>
                  <a:pt x="2" y="2"/>
                </a:lnTo>
                <a:lnTo>
                  <a:pt x="1" y="6"/>
                </a:lnTo>
                <a:lnTo>
                  <a:pt x="0" y="10"/>
                </a:lnTo>
                <a:lnTo>
                  <a:pt x="0" y="49"/>
                </a:lnTo>
                <a:lnTo>
                  <a:pt x="1" y="53"/>
                </a:lnTo>
                <a:lnTo>
                  <a:pt x="2" y="57"/>
                </a:lnTo>
                <a:lnTo>
                  <a:pt x="6" y="58"/>
                </a:lnTo>
                <a:lnTo>
                  <a:pt x="10" y="59"/>
                </a:lnTo>
                <a:lnTo>
                  <a:pt x="29" y="59"/>
                </a:lnTo>
                <a:lnTo>
                  <a:pt x="33" y="58"/>
                </a:lnTo>
                <a:lnTo>
                  <a:pt x="37" y="57"/>
                </a:lnTo>
                <a:lnTo>
                  <a:pt x="38" y="53"/>
                </a:lnTo>
                <a:lnTo>
                  <a:pt x="39" y="49"/>
                </a:lnTo>
                <a:lnTo>
                  <a:pt x="39" y="10"/>
                </a:lnTo>
                <a:lnTo>
                  <a:pt x="38" y="6"/>
                </a:lnTo>
                <a:lnTo>
                  <a:pt x="37" y="2"/>
                </a:lnTo>
                <a:lnTo>
                  <a:pt x="33" y="1"/>
                </a:lnTo>
                <a:lnTo>
                  <a:pt x="29" y="0"/>
                </a:lnTo>
                <a:close/>
                <a:moveTo>
                  <a:pt x="29" y="10"/>
                </a:moveTo>
                <a:lnTo>
                  <a:pt x="29" y="34"/>
                </a:lnTo>
                <a:lnTo>
                  <a:pt x="10" y="34"/>
                </a:lnTo>
                <a:lnTo>
                  <a:pt x="10" y="10"/>
                </a:lnTo>
                <a:lnTo>
                  <a:pt x="29" y="10"/>
                </a:lnTo>
                <a:close/>
                <a:moveTo>
                  <a:pt x="10" y="49"/>
                </a:moveTo>
                <a:lnTo>
                  <a:pt x="10" y="44"/>
                </a:lnTo>
                <a:lnTo>
                  <a:pt x="29" y="44"/>
                </a:lnTo>
                <a:lnTo>
                  <a:pt x="29" y="49"/>
                </a:lnTo>
                <a:lnTo>
                  <a:pt x="10" y="4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grpSp>
        <p:nvGrpSpPr>
          <p:cNvPr id="501" name="Group 500">
            <a:extLst>
              <a:ext uri="{FF2B5EF4-FFF2-40B4-BE49-F238E27FC236}">
                <a16:creationId xmlns:a16="http://schemas.microsoft.com/office/drawing/2014/main" id="{6726D66D-0669-483A-99FB-AA5D24187D8D}"/>
              </a:ext>
            </a:extLst>
          </p:cNvPr>
          <p:cNvGrpSpPr/>
          <p:nvPr/>
        </p:nvGrpSpPr>
        <p:grpSpPr>
          <a:xfrm>
            <a:off x="2777224" y="3598360"/>
            <a:ext cx="168611" cy="243549"/>
            <a:chOff x="2050166" y="2694978"/>
            <a:chExt cx="128704" cy="185906"/>
          </a:xfrm>
          <a:solidFill>
            <a:schemeClr val="tx1"/>
          </a:solidFill>
        </p:grpSpPr>
        <p:sp>
          <p:nvSpPr>
            <p:cNvPr id="502" name="Freeform 1262">
              <a:extLst>
                <a:ext uri="{FF2B5EF4-FFF2-40B4-BE49-F238E27FC236}">
                  <a16:creationId xmlns:a16="http://schemas.microsoft.com/office/drawing/2014/main" id="{97D86608-8C05-45FA-BE0C-6A46F3C66CDD}"/>
                </a:ext>
              </a:extLst>
            </p:cNvPr>
            <p:cNvSpPr>
              <a:spLocks noEditPoints="1"/>
            </p:cNvSpPr>
            <p:nvPr/>
          </p:nvSpPr>
          <p:spPr bwMode="auto">
            <a:xfrm>
              <a:off x="2050166" y="2694978"/>
              <a:ext cx="128704" cy="185906"/>
            </a:xfrm>
            <a:custGeom>
              <a:avLst/>
              <a:gdLst>
                <a:gd name="T0" fmla="*/ 58 w 79"/>
                <a:gd name="T1" fmla="*/ 0 h 118"/>
                <a:gd name="T2" fmla="*/ 12 w 79"/>
                <a:gd name="T3" fmla="*/ 30 h 118"/>
                <a:gd name="T4" fmla="*/ 7 w 79"/>
                <a:gd name="T5" fmla="*/ 37 h 118"/>
                <a:gd name="T6" fmla="*/ 1 w 79"/>
                <a:gd name="T7" fmla="*/ 50 h 118"/>
                <a:gd name="T8" fmla="*/ 0 w 79"/>
                <a:gd name="T9" fmla="*/ 59 h 118"/>
                <a:gd name="T10" fmla="*/ 4 w 79"/>
                <a:gd name="T11" fmla="*/ 75 h 118"/>
                <a:gd name="T12" fmla="*/ 12 w 79"/>
                <a:gd name="T13" fmla="*/ 87 h 118"/>
                <a:gd name="T14" fmla="*/ 58 w 79"/>
                <a:gd name="T15" fmla="*/ 118 h 118"/>
                <a:gd name="T16" fmla="*/ 66 w 79"/>
                <a:gd name="T17" fmla="*/ 87 h 118"/>
                <a:gd name="T18" fmla="*/ 75 w 79"/>
                <a:gd name="T19" fmla="*/ 75 h 118"/>
                <a:gd name="T20" fmla="*/ 79 w 79"/>
                <a:gd name="T21" fmla="*/ 59 h 118"/>
                <a:gd name="T22" fmla="*/ 78 w 79"/>
                <a:gd name="T23" fmla="*/ 50 h 118"/>
                <a:gd name="T24" fmla="*/ 71 w 79"/>
                <a:gd name="T25" fmla="*/ 37 h 118"/>
                <a:gd name="T26" fmla="*/ 66 w 79"/>
                <a:gd name="T27" fmla="*/ 30 h 118"/>
                <a:gd name="T28" fmla="*/ 50 w 79"/>
                <a:gd name="T29" fmla="*/ 9 h 118"/>
                <a:gd name="T30" fmla="*/ 54 w 79"/>
                <a:gd name="T31" fmla="*/ 22 h 118"/>
                <a:gd name="T32" fmla="*/ 39 w 79"/>
                <a:gd name="T33" fmla="*/ 19 h 118"/>
                <a:gd name="T34" fmla="*/ 32 w 79"/>
                <a:gd name="T35" fmla="*/ 21 h 118"/>
                <a:gd name="T36" fmla="*/ 28 w 79"/>
                <a:gd name="T37" fmla="*/ 9 h 118"/>
                <a:gd name="T38" fmla="*/ 28 w 79"/>
                <a:gd name="T39" fmla="*/ 108 h 118"/>
                <a:gd name="T40" fmla="*/ 25 w 79"/>
                <a:gd name="T41" fmla="*/ 96 h 118"/>
                <a:gd name="T42" fmla="*/ 39 w 79"/>
                <a:gd name="T43" fmla="*/ 98 h 118"/>
                <a:gd name="T44" fmla="*/ 47 w 79"/>
                <a:gd name="T45" fmla="*/ 97 h 118"/>
                <a:gd name="T46" fmla="*/ 50 w 79"/>
                <a:gd name="T47" fmla="*/ 108 h 118"/>
                <a:gd name="T48" fmla="*/ 39 w 79"/>
                <a:gd name="T49" fmla="*/ 88 h 118"/>
                <a:gd name="T50" fmla="*/ 28 w 79"/>
                <a:gd name="T51" fmla="*/ 86 h 118"/>
                <a:gd name="T52" fmla="*/ 18 w 79"/>
                <a:gd name="T53" fmla="*/ 80 h 118"/>
                <a:gd name="T54" fmla="*/ 12 w 79"/>
                <a:gd name="T55" fmla="*/ 70 h 118"/>
                <a:gd name="T56" fmla="*/ 10 w 79"/>
                <a:gd name="T57" fmla="*/ 59 h 118"/>
                <a:gd name="T58" fmla="*/ 10 w 79"/>
                <a:gd name="T59" fmla="*/ 53 h 118"/>
                <a:gd name="T60" fmla="*/ 15 w 79"/>
                <a:gd name="T61" fmla="*/ 43 h 118"/>
                <a:gd name="T62" fmla="*/ 23 w 79"/>
                <a:gd name="T63" fmla="*/ 34 h 118"/>
                <a:gd name="T64" fmla="*/ 33 w 79"/>
                <a:gd name="T65" fmla="*/ 29 h 118"/>
                <a:gd name="T66" fmla="*/ 39 w 79"/>
                <a:gd name="T67" fmla="*/ 29 h 118"/>
                <a:gd name="T68" fmla="*/ 50 w 79"/>
                <a:gd name="T69" fmla="*/ 32 h 118"/>
                <a:gd name="T70" fmla="*/ 60 w 79"/>
                <a:gd name="T71" fmla="*/ 38 h 118"/>
                <a:gd name="T72" fmla="*/ 66 w 79"/>
                <a:gd name="T73" fmla="*/ 48 h 118"/>
                <a:gd name="T74" fmla="*/ 69 w 79"/>
                <a:gd name="T75" fmla="*/ 59 h 118"/>
                <a:gd name="T76" fmla="*/ 69 w 79"/>
                <a:gd name="T77" fmla="*/ 65 h 118"/>
                <a:gd name="T78" fmla="*/ 64 w 79"/>
                <a:gd name="T79" fmla="*/ 75 h 118"/>
                <a:gd name="T80" fmla="*/ 55 w 79"/>
                <a:gd name="T81" fmla="*/ 83 h 118"/>
                <a:gd name="T82" fmla="*/ 46 w 79"/>
                <a:gd name="T83" fmla="*/ 88 h 118"/>
                <a:gd name="T84" fmla="*/ 39 w 79"/>
                <a:gd name="T85" fmla="*/ 88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79" h="118">
                  <a:moveTo>
                    <a:pt x="66" y="30"/>
                  </a:moveTo>
                  <a:lnTo>
                    <a:pt x="58" y="0"/>
                  </a:lnTo>
                  <a:lnTo>
                    <a:pt x="21" y="0"/>
                  </a:lnTo>
                  <a:lnTo>
                    <a:pt x="12" y="30"/>
                  </a:lnTo>
                  <a:lnTo>
                    <a:pt x="12" y="30"/>
                  </a:lnTo>
                  <a:lnTo>
                    <a:pt x="7" y="37"/>
                  </a:lnTo>
                  <a:lnTo>
                    <a:pt x="4" y="43"/>
                  </a:lnTo>
                  <a:lnTo>
                    <a:pt x="1" y="50"/>
                  </a:lnTo>
                  <a:lnTo>
                    <a:pt x="0" y="59"/>
                  </a:lnTo>
                  <a:lnTo>
                    <a:pt x="0" y="59"/>
                  </a:lnTo>
                  <a:lnTo>
                    <a:pt x="1" y="67"/>
                  </a:lnTo>
                  <a:lnTo>
                    <a:pt x="4" y="75"/>
                  </a:lnTo>
                  <a:lnTo>
                    <a:pt x="7" y="81"/>
                  </a:lnTo>
                  <a:lnTo>
                    <a:pt x="12" y="87"/>
                  </a:lnTo>
                  <a:lnTo>
                    <a:pt x="21" y="118"/>
                  </a:lnTo>
                  <a:lnTo>
                    <a:pt x="58" y="118"/>
                  </a:lnTo>
                  <a:lnTo>
                    <a:pt x="66" y="87"/>
                  </a:lnTo>
                  <a:lnTo>
                    <a:pt x="66" y="87"/>
                  </a:lnTo>
                  <a:lnTo>
                    <a:pt x="71" y="81"/>
                  </a:lnTo>
                  <a:lnTo>
                    <a:pt x="75" y="75"/>
                  </a:lnTo>
                  <a:lnTo>
                    <a:pt x="78" y="67"/>
                  </a:lnTo>
                  <a:lnTo>
                    <a:pt x="79" y="59"/>
                  </a:lnTo>
                  <a:lnTo>
                    <a:pt x="79" y="59"/>
                  </a:lnTo>
                  <a:lnTo>
                    <a:pt x="78" y="50"/>
                  </a:lnTo>
                  <a:lnTo>
                    <a:pt x="75" y="43"/>
                  </a:lnTo>
                  <a:lnTo>
                    <a:pt x="71" y="37"/>
                  </a:lnTo>
                  <a:lnTo>
                    <a:pt x="66" y="30"/>
                  </a:lnTo>
                  <a:lnTo>
                    <a:pt x="66" y="30"/>
                  </a:lnTo>
                  <a:close/>
                  <a:moveTo>
                    <a:pt x="28" y="9"/>
                  </a:moveTo>
                  <a:lnTo>
                    <a:pt x="50" y="9"/>
                  </a:lnTo>
                  <a:lnTo>
                    <a:pt x="54" y="22"/>
                  </a:lnTo>
                  <a:lnTo>
                    <a:pt x="54" y="22"/>
                  </a:lnTo>
                  <a:lnTo>
                    <a:pt x="47" y="21"/>
                  </a:lnTo>
                  <a:lnTo>
                    <a:pt x="39" y="19"/>
                  </a:lnTo>
                  <a:lnTo>
                    <a:pt x="39" y="19"/>
                  </a:lnTo>
                  <a:lnTo>
                    <a:pt x="32" y="21"/>
                  </a:lnTo>
                  <a:lnTo>
                    <a:pt x="25" y="22"/>
                  </a:lnTo>
                  <a:lnTo>
                    <a:pt x="28" y="9"/>
                  </a:lnTo>
                  <a:close/>
                  <a:moveTo>
                    <a:pt x="50" y="108"/>
                  </a:moveTo>
                  <a:lnTo>
                    <a:pt x="28" y="108"/>
                  </a:lnTo>
                  <a:lnTo>
                    <a:pt x="25" y="96"/>
                  </a:lnTo>
                  <a:lnTo>
                    <a:pt x="25" y="96"/>
                  </a:lnTo>
                  <a:lnTo>
                    <a:pt x="32" y="97"/>
                  </a:lnTo>
                  <a:lnTo>
                    <a:pt x="39" y="98"/>
                  </a:lnTo>
                  <a:lnTo>
                    <a:pt x="39" y="98"/>
                  </a:lnTo>
                  <a:lnTo>
                    <a:pt x="47" y="97"/>
                  </a:lnTo>
                  <a:lnTo>
                    <a:pt x="54" y="96"/>
                  </a:lnTo>
                  <a:lnTo>
                    <a:pt x="50" y="108"/>
                  </a:lnTo>
                  <a:close/>
                  <a:moveTo>
                    <a:pt x="39" y="88"/>
                  </a:moveTo>
                  <a:lnTo>
                    <a:pt x="39" y="88"/>
                  </a:lnTo>
                  <a:lnTo>
                    <a:pt x="33" y="88"/>
                  </a:lnTo>
                  <a:lnTo>
                    <a:pt x="28" y="86"/>
                  </a:lnTo>
                  <a:lnTo>
                    <a:pt x="23" y="83"/>
                  </a:lnTo>
                  <a:lnTo>
                    <a:pt x="18" y="80"/>
                  </a:lnTo>
                  <a:lnTo>
                    <a:pt x="15" y="75"/>
                  </a:lnTo>
                  <a:lnTo>
                    <a:pt x="12" y="70"/>
                  </a:lnTo>
                  <a:lnTo>
                    <a:pt x="10" y="65"/>
                  </a:lnTo>
                  <a:lnTo>
                    <a:pt x="10" y="59"/>
                  </a:lnTo>
                  <a:lnTo>
                    <a:pt x="10" y="59"/>
                  </a:lnTo>
                  <a:lnTo>
                    <a:pt x="10" y="53"/>
                  </a:lnTo>
                  <a:lnTo>
                    <a:pt x="12" y="48"/>
                  </a:lnTo>
                  <a:lnTo>
                    <a:pt x="15" y="43"/>
                  </a:lnTo>
                  <a:lnTo>
                    <a:pt x="18" y="38"/>
                  </a:lnTo>
                  <a:lnTo>
                    <a:pt x="23" y="34"/>
                  </a:lnTo>
                  <a:lnTo>
                    <a:pt x="28" y="32"/>
                  </a:lnTo>
                  <a:lnTo>
                    <a:pt x="33" y="29"/>
                  </a:lnTo>
                  <a:lnTo>
                    <a:pt x="39" y="29"/>
                  </a:lnTo>
                  <a:lnTo>
                    <a:pt x="39" y="29"/>
                  </a:lnTo>
                  <a:lnTo>
                    <a:pt x="46" y="29"/>
                  </a:lnTo>
                  <a:lnTo>
                    <a:pt x="50" y="32"/>
                  </a:lnTo>
                  <a:lnTo>
                    <a:pt x="55" y="34"/>
                  </a:lnTo>
                  <a:lnTo>
                    <a:pt x="60" y="38"/>
                  </a:lnTo>
                  <a:lnTo>
                    <a:pt x="64" y="43"/>
                  </a:lnTo>
                  <a:lnTo>
                    <a:pt x="66" y="48"/>
                  </a:lnTo>
                  <a:lnTo>
                    <a:pt x="69" y="53"/>
                  </a:lnTo>
                  <a:lnTo>
                    <a:pt x="69" y="59"/>
                  </a:lnTo>
                  <a:lnTo>
                    <a:pt x="69" y="59"/>
                  </a:lnTo>
                  <a:lnTo>
                    <a:pt x="69" y="65"/>
                  </a:lnTo>
                  <a:lnTo>
                    <a:pt x="66" y="70"/>
                  </a:lnTo>
                  <a:lnTo>
                    <a:pt x="64" y="75"/>
                  </a:lnTo>
                  <a:lnTo>
                    <a:pt x="60" y="80"/>
                  </a:lnTo>
                  <a:lnTo>
                    <a:pt x="55" y="83"/>
                  </a:lnTo>
                  <a:lnTo>
                    <a:pt x="50" y="86"/>
                  </a:lnTo>
                  <a:lnTo>
                    <a:pt x="46" y="88"/>
                  </a:lnTo>
                  <a:lnTo>
                    <a:pt x="39" y="88"/>
                  </a:lnTo>
                  <a:lnTo>
                    <a:pt x="39" y="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a:p>
          </p:txBody>
        </p:sp>
        <p:sp>
          <p:nvSpPr>
            <p:cNvPr id="503" name="Freeform 1263">
              <a:extLst>
                <a:ext uri="{FF2B5EF4-FFF2-40B4-BE49-F238E27FC236}">
                  <a16:creationId xmlns:a16="http://schemas.microsoft.com/office/drawing/2014/main" id="{A7515DEC-C26A-4282-B666-0989395A49C7}"/>
                </a:ext>
              </a:extLst>
            </p:cNvPr>
            <p:cNvSpPr>
              <a:spLocks/>
            </p:cNvSpPr>
            <p:nvPr/>
          </p:nvSpPr>
          <p:spPr bwMode="auto">
            <a:xfrm>
              <a:off x="2093069" y="2761713"/>
              <a:ext cx="42902" cy="47668"/>
            </a:xfrm>
            <a:custGeom>
              <a:avLst/>
              <a:gdLst>
                <a:gd name="T0" fmla="*/ 0 w 29"/>
                <a:gd name="T1" fmla="*/ 30 h 30"/>
                <a:gd name="T2" fmla="*/ 14 w 29"/>
                <a:gd name="T3" fmla="*/ 0 h 30"/>
                <a:gd name="T4" fmla="*/ 29 w 29"/>
                <a:gd name="T5" fmla="*/ 30 h 30"/>
                <a:gd name="T6" fmla="*/ 14 w 29"/>
                <a:gd name="T7" fmla="*/ 20 h 30"/>
                <a:gd name="T8" fmla="*/ 0 w 29"/>
                <a:gd name="T9" fmla="*/ 30 h 30"/>
              </a:gdLst>
              <a:ahLst/>
              <a:cxnLst>
                <a:cxn ang="0">
                  <a:pos x="T0" y="T1"/>
                </a:cxn>
                <a:cxn ang="0">
                  <a:pos x="T2" y="T3"/>
                </a:cxn>
                <a:cxn ang="0">
                  <a:pos x="T4" y="T5"/>
                </a:cxn>
                <a:cxn ang="0">
                  <a:pos x="T6" y="T7"/>
                </a:cxn>
                <a:cxn ang="0">
                  <a:pos x="T8" y="T9"/>
                </a:cxn>
              </a:cxnLst>
              <a:rect l="0" t="0" r="r" b="b"/>
              <a:pathLst>
                <a:path w="29" h="30">
                  <a:moveTo>
                    <a:pt x="0" y="30"/>
                  </a:moveTo>
                  <a:lnTo>
                    <a:pt x="14" y="0"/>
                  </a:lnTo>
                  <a:lnTo>
                    <a:pt x="29" y="30"/>
                  </a:lnTo>
                  <a:lnTo>
                    <a:pt x="14" y="20"/>
                  </a:lnTo>
                  <a:lnTo>
                    <a:pt x="0" y="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a:p>
          </p:txBody>
        </p:sp>
      </p:grpSp>
      <p:sp>
        <p:nvSpPr>
          <p:cNvPr id="504" name="Freeform 1264">
            <a:extLst>
              <a:ext uri="{FF2B5EF4-FFF2-40B4-BE49-F238E27FC236}">
                <a16:creationId xmlns:a16="http://schemas.microsoft.com/office/drawing/2014/main" id="{17DE83EB-79A2-430F-956A-B79493460A96}"/>
              </a:ext>
            </a:extLst>
          </p:cNvPr>
          <p:cNvSpPr>
            <a:spLocks/>
          </p:cNvSpPr>
          <p:nvPr/>
        </p:nvSpPr>
        <p:spPr bwMode="auto">
          <a:xfrm>
            <a:off x="2389718" y="3710518"/>
            <a:ext cx="82549" cy="131233"/>
          </a:xfrm>
          <a:custGeom>
            <a:avLst/>
            <a:gdLst>
              <a:gd name="T0" fmla="*/ 22833 w 40"/>
              <a:gd name="T1" fmla="*/ 0 h 64"/>
              <a:gd name="T2" fmla="*/ 45666 w 40"/>
              <a:gd name="T3" fmla="*/ 23052 h 64"/>
              <a:gd name="T4" fmla="*/ 45666 w 40"/>
              <a:gd name="T5" fmla="*/ 59936 h 64"/>
              <a:gd name="T6" fmla="*/ 60888 w 40"/>
              <a:gd name="T7" fmla="*/ 98357 h 64"/>
              <a:gd name="T8" fmla="*/ 22833 w 40"/>
              <a:gd name="T9" fmla="*/ 98357 h 64"/>
              <a:gd name="T10" fmla="*/ 22833 w 40"/>
              <a:gd name="T11" fmla="*/ 67620 h 64"/>
              <a:gd name="T12" fmla="*/ 0 w 40"/>
              <a:gd name="T13" fmla="*/ 44568 h 64"/>
              <a:gd name="T14" fmla="*/ 7611 w 40"/>
              <a:gd name="T15" fmla="*/ 38421 h 64"/>
              <a:gd name="T16" fmla="*/ 22833 w 40"/>
              <a:gd name="T17" fmla="*/ 44568 h 64"/>
              <a:gd name="T18" fmla="*/ 22833 w 40"/>
              <a:gd name="T19" fmla="*/ 0 h 6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0" h="64">
                <a:moveTo>
                  <a:pt x="15" y="0"/>
                </a:moveTo>
                <a:lnTo>
                  <a:pt x="30" y="15"/>
                </a:lnTo>
                <a:lnTo>
                  <a:pt x="30" y="39"/>
                </a:lnTo>
                <a:lnTo>
                  <a:pt x="40" y="64"/>
                </a:lnTo>
                <a:lnTo>
                  <a:pt x="15" y="64"/>
                </a:lnTo>
                <a:lnTo>
                  <a:pt x="15" y="44"/>
                </a:lnTo>
                <a:lnTo>
                  <a:pt x="0" y="29"/>
                </a:lnTo>
                <a:lnTo>
                  <a:pt x="5" y="25"/>
                </a:lnTo>
                <a:lnTo>
                  <a:pt x="15" y="29"/>
                </a:lnTo>
                <a:lnTo>
                  <a:pt x="15"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505" name="Freeform 1265">
            <a:extLst>
              <a:ext uri="{FF2B5EF4-FFF2-40B4-BE49-F238E27FC236}">
                <a16:creationId xmlns:a16="http://schemas.microsoft.com/office/drawing/2014/main" id="{DA8BCBAE-FD22-459D-A01D-7DB12957D020}"/>
              </a:ext>
            </a:extLst>
          </p:cNvPr>
          <p:cNvSpPr>
            <a:spLocks/>
          </p:cNvSpPr>
          <p:nvPr/>
        </p:nvSpPr>
        <p:spPr bwMode="auto">
          <a:xfrm>
            <a:off x="2309284" y="3685118"/>
            <a:ext cx="99483" cy="143933"/>
          </a:xfrm>
          <a:custGeom>
            <a:avLst/>
            <a:gdLst>
              <a:gd name="T0" fmla="*/ 59644 w 49"/>
              <a:gd name="T1" fmla="*/ 107724 h 69"/>
              <a:gd name="T2" fmla="*/ 15293 w 49"/>
              <a:gd name="T3" fmla="*/ 107724 h 69"/>
              <a:gd name="T4" fmla="*/ 15293 w 49"/>
              <a:gd name="T5" fmla="*/ 107724 h 69"/>
              <a:gd name="T6" fmla="*/ 9176 w 49"/>
              <a:gd name="T7" fmla="*/ 106163 h 69"/>
              <a:gd name="T8" fmla="*/ 3059 w 49"/>
              <a:gd name="T9" fmla="*/ 104602 h 69"/>
              <a:gd name="T10" fmla="*/ 1529 w 49"/>
              <a:gd name="T11" fmla="*/ 98357 h 69"/>
              <a:gd name="T12" fmla="*/ 0 w 49"/>
              <a:gd name="T13" fmla="*/ 92112 h 69"/>
              <a:gd name="T14" fmla="*/ 0 w 49"/>
              <a:gd name="T15" fmla="*/ 15612 h 69"/>
              <a:gd name="T16" fmla="*/ 0 w 49"/>
              <a:gd name="T17" fmla="*/ 15612 h 69"/>
              <a:gd name="T18" fmla="*/ 1529 w 49"/>
              <a:gd name="T19" fmla="*/ 9367 h 69"/>
              <a:gd name="T20" fmla="*/ 3059 w 49"/>
              <a:gd name="T21" fmla="*/ 3122 h 69"/>
              <a:gd name="T22" fmla="*/ 9176 w 49"/>
              <a:gd name="T23" fmla="*/ 1561 h 69"/>
              <a:gd name="T24" fmla="*/ 15293 w 49"/>
              <a:gd name="T25" fmla="*/ 0 h 69"/>
              <a:gd name="T26" fmla="*/ 59644 w 49"/>
              <a:gd name="T27" fmla="*/ 0 h 69"/>
              <a:gd name="T28" fmla="*/ 59644 w 49"/>
              <a:gd name="T29" fmla="*/ 0 h 69"/>
              <a:gd name="T30" fmla="*/ 65761 w 49"/>
              <a:gd name="T31" fmla="*/ 1561 h 69"/>
              <a:gd name="T32" fmla="*/ 71878 w 49"/>
              <a:gd name="T33" fmla="*/ 3122 h 69"/>
              <a:gd name="T34" fmla="*/ 73408 w 49"/>
              <a:gd name="T35" fmla="*/ 9367 h 69"/>
              <a:gd name="T36" fmla="*/ 74937 w 49"/>
              <a:gd name="T37" fmla="*/ 15612 h 69"/>
              <a:gd name="T38" fmla="*/ 74937 w 49"/>
              <a:gd name="T39" fmla="*/ 46837 h 69"/>
              <a:gd name="T40" fmla="*/ 59644 w 49"/>
              <a:gd name="T41" fmla="*/ 46837 h 69"/>
              <a:gd name="T42" fmla="*/ 59644 w 49"/>
              <a:gd name="T43" fmla="*/ 15612 h 69"/>
              <a:gd name="T44" fmla="*/ 15293 w 49"/>
              <a:gd name="T45" fmla="*/ 15612 h 69"/>
              <a:gd name="T46" fmla="*/ 15293 w 49"/>
              <a:gd name="T47" fmla="*/ 92112 h 69"/>
              <a:gd name="T48" fmla="*/ 59644 w 49"/>
              <a:gd name="T49" fmla="*/ 92112 h 69"/>
              <a:gd name="T50" fmla="*/ 59644 w 49"/>
              <a:gd name="T51" fmla="*/ 84306 h 69"/>
              <a:gd name="T52" fmla="*/ 74937 w 49"/>
              <a:gd name="T53" fmla="*/ 84306 h 69"/>
              <a:gd name="T54" fmla="*/ 74937 w 49"/>
              <a:gd name="T55" fmla="*/ 92112 h 69"/>
              <a:gd name="T56" fmla="*/ 74937 w 49"/>
              <a:gd name="T57" fmla="*/ 92112 h 69"/>
              <a:gd name="T58" fmla="*/ 73408 w 49"/>
              <a:gd name="T59" fmla="*/ 98357 h 69"/>
              <a:gd name="T60" fmla="*/ 71878 w 49"/>
              <a:gd name="T61" fmla="*/ 104602 h 69"/>
              <a:gd name="T62" fmla="*/ 65761 w 49"/>
              <a:gd name="T63" fmla="*/ 106163 h 69"/>
              <a:gd name="T64" fmla="*/ 59644 w 49"/>
              <a:gd name="T65" fmla="*/ 107724 h 69"/>
              <a:gd name="T66" fmla="*/ 59644 w 49"/>
              <a:gd name="T67" fmla="*/ 107724 h 6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49" h="69">
                <a:moveTo>
                  <a:pt x="39" y="69"/>
                </a:moveTo>
                <a:lnTo>
                  <a:pt x="10" y="69"/>
                </a:lnTo>
                <a:lnTo>
                  <a:pt x="6" y="68"/>
                </a:lnTo>
                <a:lnTo>
                  <a:pt x="2" y="67"/>
                </a:lnTo>
                <a:lnTo>
                  <a:pt x="1" y="63"/>
                </a:lnTo>
                <a:lnTo>
                  <a:pt x="0" y="59"/>
                </a:lnTo>
                <a:lnTo>
                  <a:pt x="0" y="10"/>
                </a:lnTo>
                <a:lnTo>
                  <a:pt x="1" y="6"/>
                </a:lnTo>
                <a:lnTo>
                  <a:pt x="2" y="2"/>
                </a:lnTo>
                <a:lnTo>
                  <a:pt x="6" y="1"/>
                </a:lnTo>
                <a:lnTo>
                  <a:pt x="10" y="0"/>
                </a:lnTo>
                <a:lnTo>
                  <a:pt x="39" y="0"/>
                </a:lnTo>
                <a:lnTo>
                  <a:pt x="43" y="1"/>
                </a:lnTo>
                <a:lnTo>
                  <a:pt x="47" y="2"/>
                </a:lnTo>
                <a:lnTo>
                  <a:pt x="48" y="6"/>
                </a:lnTo>
                <a:lnTo>
                  <a:pt x="49" y="10"/>
                </a:lnTo>
                <a:lnTo>
                  <a:pt x="49" y="30"/>
                </a:lnTo>
                <a:lnTo>
                  <a:pt x="39" y="30"/>
                </a:lnTo>
                <a:lnTo>
                  <a:pt x="39" y="10"/>
                </a:lnTo>
                <a:lnTo>
                  <a:pt x="10" y="10"/>
                </a:lnTo>
                <a:lnTo>
                  <a:pt x="10" y="59"/>
                </a:lnTo>
                <a:lnTo>
                  <a:pt x="39" y="59"/>
                </a:lnTo>
                <a:lnTo>
                  <a:pt x="39" y="54"/>
                </a:lnTo>
                <a:lnTo>
                  <a:pt x="49" y="54"/>
                </a:lnTo>
                <a:lnTo>
                  <a:pt x="49" y="59"/>
                </a:lnTo>
                <a:lnTo>
                  <a:pt x="48" y="63"/>
                </a:lnTo>
                <a:lnTo>
                  <a:pt x="47" y="67"/>
                </a:lnTo>
                <a:lnTo>
                  <a:pt x="43" y="68"/>
                </a:lnTo>
                <a:lnTo>
                  <a:pt x="39" y="6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506" name="Freeform 1266">
            <a:extLst>
              <a:ext uri="{FF2B5EF4-FFF2-40B4-BE49-F238E27FC236}">
                <a16:creationId xmlns:a16="http://schemas.microsoft.com/office/drawing/2014/main" id="{053BB316-C9D3-4CA5-A32B-4123EFBDA6AB}"/>
              </a:ext>
            </a:extLst>
          </p:cNvPr>
          <p:cNvSpPr>
            <a:spLocks/>
          </p:cNvSpPr>
          <p:nvPr/>
        </p:nvSpPr>
        <p:spPr bwMode="auto">
          <a:xfrm>
            <a:off x="2277533" y="3598333"/>
            <a:ext cx="162984" cy="44451"/>
          </a:xfrm>
          <a:custGeom>
            <a:avLst/>
            <a:gdLst>
              <a:gd name="T0" fmla="*/ 14233 w 77"/>
              <a:gd name="T1" fmla="*/ 32787 h 23"/>
              <a:gd name="T2" fmla="*/ 0 w 77"/>
              <a:gd name="T3" fmla="*/ 24234 h 23"/>
              <a:gd name="T4" fmla="*/ 0 w 77"/>
              <a:gd name="T5" fmla="*/ 24234 h 23"/>
              <a:gd name="T6" fmla="*/ 14233 w 77"/>
              <a:gd name="T7" fmla="*/ 12830 h 23"/>
              <a:gd name="T8" fmla="*/ 28467 w 77"/>
              <a:gd name="T9" fmla="*/ 7128 h 23"/>
              <a:gd name="T10" fmla="*/ 44281 w 77"/>
              <a:gd name="T11" fmla="*/ 1426 h 23"/>
              <a:gd name="T12" fmla="*/ 61678 w 77"/>
              <a:gd name="T13" fmla="*/ 0 h 23"/>
              <a:gd name="T14" fmla="*/ 61678 w 77"/>
              <a:gd name="T15" fmla="*/ 0 h 23"/>
              <a:gd name="T16" fmla="*/ 79074 w 77"/>
              <a:gd name="T17" fmla="*/ 1426 h 23"/>
              <a:gd name="T18" fmla="*/ 94889 w 77"/>
              <a:gd name="T19" fmla="*/ 7128 h 23"/>
              <a:gd name="T20" fmla="*/ 107541 w 77"/>
              <a:gd name="T21" fmla="*/ 12830 h 23"/>
              <a:gd name="T22" fmla="*/ 121774 w 77"/>
              <a:gd name="T23" fmla="*/ 24234 h 23"/>
              <a:gd name="T24" fmla="*/ 107541 w 77"/>
              <a:gd name="T25" fmla="*/ 32787 h 23"/>
              <a:gd name="T26" fmla="*/ 107541 w 77"/>
              <a:gd name="T27" fmla="*/ 32787 h 23"/>
              <a:gd name="T28" fmla="*/ 98052 w 77"/>
              <a:gd name="T29" fmla="*/ 25659 h 23"/>
              <a:gd name="T30" fmla="*/ 88563 w 77"/>
              <a:gd name="T31" fmla="*/ 18532 h 23"/>
              <a:gd name="T32" fmla="*/ 74330 w 77"/>
              <a:gd name="T33" fmla="*/ 15681 h 23"/>
              <a:gd name="T34" fmla="*/ 61678 w 77"/>
              <a:gd name="T35" fmla="*/ 12830 h 23"/>
              <a:gd name="T36" fmla="*/ 61678 w 77"/>
              <a:gd name="T37" fmla="*/ 12830 h 23"/>
              <a:gd name="T38" fmla="*/ 47444 w 77"/>
              <a:gd name="T39" fmla="*/ 15681 h 23"/>
              <a:gd name="T40" fmla="*/ 36374 w 77"/>
              <a:gd name="T41" fmla="*/ 18532 h 23"/>
              <a:gd name="T42" fmla="*/ 23722 w 77"/>
              <a:gd name="T43" fmla="*/ 25659 h 23"/>
              <a:gd name="T44" fmla="*/ 14233 w 77"/>
              <a:gd name="T45" fmla="*/ 32787 h 23"/>
              <a:gd name="T46" fmla="*/ 14233 w 77"/>
              <a:gd name="T47" fmla="*/ 32787 h 2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 h="23">
                <a:moveTo>
                  <a:pt x="9" y="23"/>
                </a:moveTo>
                <a:lnTo>
                  <a:pt x="0" y="17"/>
                </a:lnTo>
                <a:lnTo>
                  <a:pt x="9" y="9"/>
                </a:lnTo>
                <a:lnTo>
                  <a:pt x="18" y="5"/>
                </a:lnTo>
                <a:lnTo>
                  <a:pt x="28" y="1"/>
                </a:lnTo>
                <a:lnTo>
                  <a:pt x="39" y="0"/>
                </a:lnTo>
                <a:lnTo>
                  <a:pt x="50" y="1"/>
                </a:lnTo>
                <a:lnTo>
                  <a:pt x="60" y="5"/>
                </a:lnTo>
                <a:lnTo>
                  <a:pt x="68" y="9"/>
                </a:lnTo>
                <a:lnTo>
                  <a:pt x="77" y="17"/>
                </a:lnTo>
                <a:lnTo>
                  <a:pt x="68" y="23"/>
                </a:lnTo>
                <a:lnTo>
                  <a:pt x="62" y="18"/>
                </a:lnTo>
                <a:lnTo>
                  <a:pt x="56" y="13"/>
                </a:lnTo>
                <a:lnTo>
                  <a:pt x="47" y="11"/>
                </a:lnTo>
                <a:lnTo>
                  <a:pt x="39" y="9"/>
                </a:lnTo>
                <a:lnTo>
                  <a:pt x="30" y="11"/>
                </a:lnTo>
                <a:lnTo>
                  <a:pt x="23" y="13"/>
                </a:lnTo>
                <a:lnTo>
                  <a:pt x="15" y="18"/>
                </a:lnTo>
                <a:lnTo>
                  <a:pt x="9" y="23"/>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507" name="Freeform 1267">
            <a:extLst>
              <a:ext uri="{FF2B5EF4-FFF2-40B4-BE49-F238E27FC236}">
                <a16:creationId xmlns:a16="http://schemas.microsoft.com/office/drawing/2014/main" id="{F964E66F-B55F-45E3-B182-10F3071DBB69}"/>
              </a:ext>
            </a:extLst>
          </p:cNvPr>
          <p:cNvSpPr>
            <a:spLocks/>
          </p:cNvSpPr>
          <p:nvPr/>
        </p:nvSpPr>
        <p:spPr bwMode="auto">
          <a:xfrm>
            <a:off x="2309284" y="3636433"/>
            <a:ext cx="99483" cy="35984"/>
          </a:xfrm>
          <a:custGeom>
            <a:avLst/>
            <a:gdLst>
              <a:gd name="T0" fmla="*/ 63776 w 47"/>
              <a:gd name="T1" fmla="*/ 28102 h 18"/>
              <a:gd name="T2" fmla="*/ 63776 w 47"/>
              <a:gd name="T3" fmla="*/ 28102 h 18"/>
              <a:gd name="T4" fmla="*/ 57399 w 47"/>
              <a:gd name="T5" fmla="*/ 23418 h 18"/>
              <a:gd name="T6" fmla="*/ 51021 w 47"/>
              <a:gd name="T7" fmla="*/ 20296 h 18"/>
              <a:gd name="T8" fmla="*/ 46238 w 47"/>
              <a:gd name="T9" fmla="*/ 15612 h 18"/>
              <a:gd name="T10" fmla="*/ 38266 w 47"/>
              <a:gd name="T11" fmla="*/ 15612 h 18"/>
              <a:gd name="T12" fmla="*/ 38266 w 47"/>
              <a:gd name="T13" fmla="*/ 15612 h 18"/>
              <a:gd name="T14" fmla="*/ 30294 w 47"/>
              <a:gd name="T15" fmla="*/ 15612 h 18"/>
              <a:gd name="T16" fmla="*/ 23916 w 47"/>
              <a:gd name="T17" fmla="*/ 20296 h 18"/>
              <a:gd name="T18" fmla="*/ 17538 w 47"/>
              <a:gd name="T19" fmla="*/ 23418 h 18"/>
              <a:gd name="T20" fmla="*/ 12755 w 47"/>
              <a:gd name="T21" fmla="*/ 28102 h 18"/>
              <a:gd name="T22" fmla="*/ 0 w 47"/>
              <a:gd name="T23" fmla="*/ 20296 h 18"/>
              <a:gd name="T24" fmla="*/ 0 w 47"/>
              <a:gd name="T25" fmla="*/ 20296 h 18"/>
              <a:gd name="T26" fmla="*/ 7972 w 47"/>
              <a:gd name="T27" fmla="*/ 12490 h 18"/>
              <a:gd name="T28" fmla="*/ 15944 w 47"/>
              <a:gd name="T29" fmla="*/ 6245 h 18"/>
              <a:gd name="T30" fmla="*/ 27105 w 47"/>
              <a:gd name="T31" fmla="*/ 3122 h 18"/>
              <a:gd name="T32" fmla="*/ 38266 w 47"/>
              <a:gd name="T33" fmla="*/ 0 h 18"/>
              <a:gd name="T34" fmla="*/ 38266 w 47"/>
              <a:gd name="T35" fmla="*/ 0 h 18"/>
              <a:gd name="T36" fmla="*/ 49427 w 47"/>
              <a:gd name="T37" fmla="*/ 3122 h 18"/>
              <a:gd name="T38" fmla="*/ 58993 w 47"/>
              <a:gd name="T39" fmla="*/ 6245 h 18"/>
              <a:gd name="T40" fmla="*/ 66965 w 47"/>
              <a:gd name="T41" fmla="*/ 12490 h 18"/>
              <a:gd name="T42" fmla="*/ 74937 w 47"/>
              <a:gd name="T43" fmla="*/ 20296 h 18"/>
              <a:gd name="T44" fmla="*/ 63776 w 47"/>
              <a:gd name="T45" fmla="*/ 28102 h 1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47" h="18">
                <a:moveTo>
                  <a:pt x="40" y="18"/>
                </a:moveTo>
                <a:lnTo>
                  <a:pt x="40" y="18"/>
                </a:lnTo>
                <a:lnTo>
                  <a:pt x="36" y="15"/>
                </a:lnTo>
                <a:lnTo>
                  <a:pt x="32" y="13"/>
                </a:lnTo>
                <a:lnTo>
                  <a:pt x="29" y="10"/>
                </a:lnTo>
                <a:lnTo>
                  <a:pt x="24" y="10"/>
                </a:lnTo>
                <a:lnTo>
                  <a:pt x="19" y="10"/>
                </a:lnTo>
                <a:lnTo>
                  <a:pt x="15" y="13"/>
                </a:lnTo>
                <a:lnTo>
                  <a:pt x="11" y="15"/>
                </a:lnTo>
                <a:lnTo>
                  <a:pt x="8" y="18"/>
                </a:lnTo>
                <a:lnTo>
                  <a:pt x="0" y="13"/>
                </a:lnTo>
                <a:lnTo>
                  <a:pt x="5" y="8"/>
                </a:lnTo>
                <a:lnTo>
                  <a:pt x="10" y="4"/>
                </a:lnTo>
                <a:lnTo>
                  <a:pt x="17" y="2"/>
                </a:lnTo>
                <a:lnTo>
                  <a:pt x="24" y="0"/>
                </a:lnTo>
                <a:lnTo>
                  <a:pt x="31" y="2"/>
                </a:lnTo>
                <a:lnTo>
                  <a:pt x="37" y="4"/>
                </a:lnTo>
                <a:lnTo>
                  <a:pt x="42" y="8"/>
                </a:lnTo>
                <a:lnTo>
                  <a:pt x="47" y="13"/>
                </a:lnTo>
                <a:lnTo>
                  <a:pt x="40" y="18"/>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508" name="Freeform 1268">
            <a:extLst>
              <a:ext uri="{FF2B5EF4-FFF2-40B4-BE49-F238E27FC236}">
                <a16:creationId xmlns:a16="http://schemas.microsoft.com/office/drawing/2014/main" id="{8E3151B4-37D5-4B97-BD3D-C283FAC6DED0}"/>
              </a:ext>
            </a:extLst>
          </p:cNvPr>
          <p:cNvSpPr>
            <a:spLocks/>
          </p:cNvSpPr>
          <p:nvPr/>
        </p:nvSpPr>
        <p:spPr bwMode="auto">
          <a:xfrm>
            <a:off x="2347384" y="3767667"/>
            <a:ext cx="23283" cy="23284"/>
          </a:xfrm>
          <a:custGeom>
            <a:avLst/>
            <a:gdLst>
              <a:gd name="T0" fmla="*/ 18734 w 13"/>
              <a:gd name="T1" fmla="*/ 8646 h 13"/>
              <a:gd name="T2" fmla="*/ 18734 w 13"/>
              <a:gd name="T3" fmla="*/ 8646 h 13"/>
              <a:gd name="T4" fmla="*/ 18734 w 13"/>
              <a:gd name="T5" fmla="*/ 12970 h 13"/>
              <a:gd name="T6" fmla="*/ 17293 w 13"/>
              <a:gd name="T7" fmla="*/ 15852 h 13"/>
              <a:gd name="T8" fmla="*/ 12970 w 13"/>
              <a:gd name="T9" fmla="*/ 18734 h 13"/>
              <a:gd name="T10" fmla="*/ 10088 w 13"/>
              <a:gd name="T11" fmla="*/ 18734 h 13"/>
              <a:gd name="T12" fmla="*/ 10088 w 13"/>
              <a:gd name="T13" fmla="*/ 18734 h 13"/>
              <a:gd name="T14" fmla="*/ 5764 w 13"/>
              <a:gd name="T15" fmla="*/ 18734 h 13"/>
              <a:gd name="T16" fmla="*/ 2882 w 13"/>
              <a:gd name="T17" fmla="*/ 15852 h 13"/>
              <a:gd name="T18" fmla="*/ 0 w 13"/>
              <a:gd name="T19" fmla="*/ 12970 h 13"/>
              <a:gd name="T20" fmla="*/ 0 w 13"/>
              <a:gd name="T21" fmla="*/ 8646 h 13"/>
              <a:gd name="T22" fmla="*/ 0 w 13"/>
              <a:gd name="T23" fmla="*/ 8646 h 13"/>
              <a:gd name="T24" fmla="*/ 0 w 13"/>
              <a:gd name="T25" fmla="*/ 5764 h 13"/>
              <a:gd name="T26" fmla="*/ 2882 w 13"/>
              <a:gd name="T27" fmla="*/ 1441 h 13"/>
              <a:gd name="T28" fmla="*/ 5764 w 13"/>
              <a:gd name="T29" fmla="*/ 0 h 13"/>
              <a:gd name="T30" fmla="*/ 10088 w 13"/>
              <a:gd name="T31" fmla="*/ 0 h 13"/>
              <a:gd name="T32" fmla="*/ 10088 w 13"/>
              <a:gd name="T33" fmla="*/ 0 h 13"/>
              <a:gd name="T34" fmla="*/ 12970 w 13"/>
              <a:gd name="T35" fmla="*/ 0 h 13"/>
              <a:gd name="T36" fmla="*/ 17293 w 13"/>
              <a:gd name="T37" fmla="*/ 1441 h 13"/>
              <a:gd name="T38" fmla="*/ 18734 w 13"/>
              <a:gd name="T39" fmla="*/ 5764 h 13"/>
              <a:gd name="T40" fmla="*/ 18734 w 13"/>
              <a:gd name="T41" fmla="*/ 8646 h 13"/>
              <a:gd name="T42" fmla="*/ 18734 w 13"/>
              <a:gd name="T43" fmla="*/ 8646 h 1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3" h="13">
                <a:moveTo>
                  <a:pt x="13" y="6"/>
                </a:moveTo>
                <a:lnTo>
                  <a:pt x="13" y="6"/>
                </a:lnTo>
                <a:lnTo>
                  <a:pt x="13" y="9"/>
                </a:lnTo>
                <a:lnTo>
                  <a:pt x="12" y="11"/>
                </a:lnTo>
                <a:lnTo>
                  <a:pt x="9" y="13"/>
                </a:lnTo>
                <a:lnTo>
                  <a:pt x="7" y="13"/>
                </a:lnTo>
                <a:lnTo>
                  <a:pt x="4" y="13"/>
                </a:lnTo>
                <a:lnTo>
                  <a:pt x="2" y="11"/>
                </a:lnTo>
                <a:lnTo>
                  <a:pt x="0" y="9"/>
                </a:lnTo>
                <a:lnTo>
                  <a:pt x="0" y="6"/>
                </a:lnTo>
                <a:lnTo>
                  <a:pt x="0" y="4"/>
                </a:lnTo>
                <a:lnTo>
                  <a:pt x="2" y="1"/>
                </a:lnTo>
                <a:lnTo>
                  <a:pt x="4" y="0"/>
                </a:lnTo>
                <a:lnTo>
                  <a:pt x="7" y="0"/>
                </a:lnTo>
                <a:lnTo>
                  <a:pt x="9" y="0"/>
                </a:lnTo>
                <a:lnTo>
                  <a:pt x="12" y="1"/>
                </a:lnTo>
                <a:lnTo>
                  <a:pt x="13" y="4"/>
                </a:lnTo>
                <a:lnTo>
                  <a:pt x="13" y="6"/>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509" name="Freeform 1269">
            <a:extLst>
              <a:ext uri="{FF2B5EF4-FFF2-40B4-BE49-F238E27FC236}">
                <a16:creationId xmlns:a16="http://schemas.microsoft.com/office/drawing/2014/main" id="{1AAD7328-3332-4CD8-8AB3-E8A814FB8071}"/>
              </a:ext>
            </a:extLst>
          </p:cNvPr>
          <p:cNvSpPr>
            <a:spLocks/>
          </p:cNvSpPr>
          <p:nvPr/>
        </p:nvSpPr>
        <p:spPr bwMode="auto">
          <a:xfrm>
            <a:off x="2347384" y="3723218"/>
            <a:ext cx="23283" cy="31749"/>
          </a:xfrm>
          <a:custGeom>
            <a:avLst/>
            <a:gdLst>
              <a:gd name="T0" fmla="*/ 18734 w 13"/>
              <a:gd name="T1" fmla="*/ 12610 h 13"/>
              <a:gd name="T2" fmla="*/ 18734 w 13"/>
              <a:gd name="T3" fmla="*/ 12610 h 13"/>
              <a:gd name="T4" fmla="*/ 18734 w 13"/>
              <a:gd name="T5" fmla="*/ 16213 h 13"/>
              <a:gd name="T6" fmla="*/ 17293 w 13"/>
              <a:gd name="T7" fmla="*/ 21618 h 13"/>
              <a:gd name="T8" fmla="*/ 12970 w 13"/>
              <a:gd name="T9" fmla="*/ 23419 h 13"/>
              <a:gd name="T10" fmla="*/ 10088 w 13"/>
              <a:gd name="T11" fmla="*/ 23419 h 13"/>
              <a:gd name="T12" fmla="*/ 10088 w 13"/>
              <a:gd name="T13" fmla="*/ 23419 h 13"/>
              <a:gd name="T14" fmla="*/ 5764 w 13"/>
              <a:gd name="T15" fmla="*/ 23419 h 13"/>
              <a:gd name="T16" fmla="*/ 2882 w 13"/>
              <a:gd name="T17" fmla="*/ 21618 h 13"/>
              <a:gd name="T18" fmla="*/ 0 w 13"/>
              <a:gd name="T19" fmla="*/ 16213 h 13"/>
              <a:gd name="T20" fmla="*/ 0 w 13"/>
              <a:gd name="T21" fmla="*/ 12610 h 13"/>
              <a:gd name="T22" fmla="*/ 0 w 13"/>
              <a:gd name="T23" fmla="*/ 12610 h 13"/>
              <a:gd name="T24" fmla="*/ 0 w 13"/>
              <a:gd name="T25" fmla="*/ 7206 h 13"/>
              <a:gd name="T26" fmla="*/ 2882 w 13"/>
              <a:gd name="T27" fmla="*/ 3603 h 13"/>
              <a:gd name="T28" fmla="*/ 5764 w 13"/>
              <a:gd name="T29" fmla="*/ 0 h 13"/>
              <a:gd name="T30" fmla="*/ 10088 w 13"/>
              <a:gd name="T31" fmla="*/ 0 h 13"/>
              <a:gd name="T32" fmla="*/ 10088 w 13"/>
              <a:gd name="T33" fmla="*/ 0 h 13"/>
              <a:gd name="T34" fmla="*/ 12970 w 13"/>
              <a:gd name="T35" fmla="*/ 0 h 13"/>
              <a:gd name="T36" fmla="*/ 17293 w 13"/>
              <a:gd name="T37" fmla="*/ 3603 h 13"/>
              <a:gd name="T38" fmla="*/ 18734 w 13"/>
              <a:gd name="T39" fmla="*/ 7206 h 13"/>
              <a:gd name="T40" fmla="*/ 18734 w 13"/>
              <a:gd name="T41" fmla="*/ 12610 h 13"/>
              <a:gd name="T42" fmla="*/ 18734 w 13"/>
              <a:gd name="T43" fmla="*/ 12610 h 1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3" h="13">
                <a:moveTo>
                  <a:pt x="13" y="7"/>
                </a:moveTo>
                <a:lnTo>
                  <a:pt x="13" y="7"/>
                </a:lnTo>
                <a:lnTo>
                  <a:pt x="13" y="9"/>
                </a:lnTo>
                <a:lnTo>
                  <a:pt x="12" y="12"/>
                </a:lnTo>
                <a:lnTo>
                  <a:pt x="9" y="13"/>
                </a:lnTo>
                <a:lnTo>
                  <a:pt x="7" y="13"/>
                </a:lnTo>
                <a:lnTo>
                  <a:pt x="4" y="13"/>
                </a:lnTo>
                <a:lnTo>
                  <a:pt x="2" y="12"/>
                </a:lnTo>
                <a:lnTo>
                  <a:pt x="0" y="9"/>
                </a:lnTo>
                <a:lnTo>
                  <a:pt x="0" y="7"/>
                </a:lnTo>
                <a:lnTo>
                  <a:pt x="0" y="4"/>
                </a:lnTo>
                <a:lnTo>
                  <a:pt x="2" y="2"/>
                </a:lnTo>
                <a:lnTo>
                  <a:pt x="4" y="0"/>
                </a:lnTo>
                <a:lnTo>
                  <a:pt x="7" y="0"/>
                </a:lnTo>
                <a:lnTo>
                  <a:pt x="9" y="0"/>
                </a:lnTo>
                <a:lnTo>
                  <a:pt x="12" y="2"/>
                </a:lnTo>
                <a:lnTo>
                  <a:pt x="13" y="4"/>
                </a:lnTo>
                <a:lnTo>
                  <a:pt x="13" y="7"/>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510" name="Freeform 1270">
            <a:extLst>
              <a:ext uri="{FF2B5EF4-FFF2-40B4-BE49-F238E27FC236}">
                <a16:creationId xmlns:a16="http://schemas.microsoft.com/office/drawing/2014/main" id="{94919989-1F62-41B0-8BB2-3E01DC91919F}"/>
              </a:ext>
            </a:extLst>
          </p:cNvPr>
          <p:cNvSpPr>
            <a:spLocks noEditPoints="1"/>
          </p:cNvSpPr>
          <p:nvPr/>
        </p:nvSpPr>
        <p:spPr bwMode="auto">
          <a:xfrm>
            <a:off x="3270251" y="3655484"/>
            <a:ext cx="175683" cy="124883"/>
          </a:xfrm>
          <a:custGeom>
            <a:avLst/>
            <a:gdLst>
              <a:gd name="T0" fmla="*/ 126457 w 84"/>
              <a:gd name="T1" fmla="*/ 17464 h 59"/>
              <a:gd name="T2" fmla="*/ 126457 w 84"/>
              <a:gd name="T3" fmla="*/ 17464 h 59"/>
              <a:gd name="T4" fmla="*/ 123335 w 84"/>
              <a:gd name="T5" fmla="*/ 15877 h 59"/>
              <a:gd name="T6" fmla="*/ 118651 w 84"/>
              <a:gd name="T7" fmla="*/ 15877 h 59"/>
              <a:gd name="T8" fmla="*/ 99917 w 84"/>
              <a:gd name="T9" fmla="*/ 26990 h 59"/>
              <a:gd name="T10" fmla="*/ 99917 w 84"/>
              <a:gd name="T11" fmla="*/ 15877 h 59"/>
              <a:gd name="T12" fmla="*/ 99917 w 84"/>
              <a:gd name="T13" fmla="*/ 15877 h 59"/>
              <a:gd name="T14" fmla="*/ 98356 w 84"/>
              <a:gd name="T15" fmla="*/ 9526 h 59"/>
              <a:gd name="T16" fmla="*/ 95233 w 84"/>
              <a:gd name="T17" fmla="*/ 4763 h 59"/>
              <a:gd name="T18" fmla="*/ 90550 w 84"/>
              <a:gd name="T19" fmla="*/ 1588 h 59"/>
              <a:gd name="T20" fmla="*/ 84305 w 84"/>
              <a:gd name="T21" fmla="*/ 0 h 59"/>
              <a:gd name="T22" fmla="*/ 15612 w 84"/>
              <a:gd name="T23" fmla="*/ 0 h 59"/>
              <a:gd name="T24" fmla="*/ 15612 w 84"/>
              <a:gd name="T25" fmla="*/ 0 h 59"/>
              <a:gd name="T26" fmla="*/ 9367 w 84"/>
              <a:gd name="T27" fmla="*/ 1588 h 59"/>
              <a:gd name="T28" fmla="*/ 3122 w 84"/>
              <a:gd name="T29" fmla="*/ 4763 h 59"/>
              <a:gd name="T30" fmla="*/ 1561 w 84"/>
              <a:gd name="T31" fmla="*/ 9526 h 59"/>
              <a:gd name="T32" fmla="*/ 0 w 84"/>
              <a:gd name="T33" fmla="*/ 15877 h 59"/>
              <a:gd name="T34" fmla="*/ 0 w 84"/>
              <a:gd name="T35" fmla="*/ 79383 h 59"/>
              <a:gd name="T36" fmla="*/ 0 w 84"/>
              <a:gd name="T37" fmla="*/ 79383 h 59"/>
              <a:gd name="T38" fmla="*/ 1561 w 84"/>
              <a:gd name="T39" fmla="*/ 84146 h 59"/>
              <a:gd name="T40" fmla="*/ 3122 w 84"/>
              <a:gd name="T41" fmla="*/ 90497 h 59"/>
              <a:gd name="T42" fmla="*/ 9367 w 84"/>
              <a:gd name="T43" fmla="*/ 92084 h 59"/>
              <a:gd name="T44" fmla="*/ 15612 w 84"/>
              <a:gd name="T45" fmla="*/ 93672 h 59"/>
              <a:gd name="T46" fmla="*/ 84305 w 84"/>
              <a:gd name="T47" fmla="*/ 93672 h 59"/>
              <a:gd name="T48" fmla="*/ 84305 w 84"/>
              <a:gd name="T49" fmla="*/ 93672 h 59"/>
              <a:gd name="T50" fmla="*/ 90550 w 84"/>
              <a:gd name="T51" fmla="*/ 92084 h 59"/>
              <a:gd name="T52" fmla="*/ 95233 w 84"/>
              <a:gd name="T53" fmla="*/ 90497 h 59"/>
              <a:gd name="T54" fmla="*/ 98356 w 84"/>
              <a:gd name="T55" fmla="*/ 84146 h 59"/>
              <a:gd name="T56" fmla="*/ 99917 w 84"/>
              <a:gd name="T57" fmla="*/ 79383 h 59"/>
              <a:gd name="T58" fmla="*/ 99917 w 84"/>
              <a:gd name="T59" fmla="*/ 66682 h 59"/>
              <a:gd name="T60" fmla="*/ 118651 w 84"/>
              <a:gd name="T61" fmla="*/ 79383 h 59"/>
              <a:gd name="T62" fmla="*/ 118651 w 84"/>
              <a:gd name="T63" fmla="*/ 79383 h 59"/>
              <a:gd name="T64" fmla="*/ 123335 w 84"/>
              <a:gd name="T65" fmla="*/ 79383 h 59"/>
              <a:gd name="T66" fmla="*/ 123335 w 84"/>
              <a:gd name="T67" fmla="*/ 79383 h 59"/>
              <a:gd name="T68" fmla="*/ 126457 w 84"/>
              <a:gd name="T69" fmla="*/ 76208 h 59"/>
              <a:gd name="T70" fmla="*/ 126457 w 84"/>
              <a:gd name="T71" fmla="*/ 76208 h 59"/>
              <a:gd name="T72" fmla="*/ 128019 w 84"/>
              <a:gd name="T73" fmla="*/ 74620 h 59"/>
              <a:gd name="T74" fmla="*/ 131141 w 84"/>
              <a:gd name="T75" fmla="*/ 71445 h 59"/>
              <a:gd name="T76" fmla="*/ 131141 w 84"/>
              <a:gd name="T77" fmla="*/ 23815 h 59"/>
              <a:gd name="T78" fmla="*/ 131141 w 84"/>
              <a:gd name="T79" fmla="*/ 23815 h 59"/>
              <a:gd name="T80" fmla="*/ 128019 w 84"/>
              <a:gd name="T81" fmla="*/ 20640 h 59"/>
              <a:gd name="T82" fmla="*/ 126457 w 84"/>
              <a:gd name="T83" fmla="*/ 17464 h 59"/>
              <a:gd name="T84" fmla="*/ 126457 w 84"/>
              <a:gd name="T85" fmla="*/ 17464 h 59"/>
              <a:gd name="T86" fmla="*/ 84305 w 84"/>
              <a:gd name="T87" fmla="*/ 79383 h 59"/>
              <a:gd name="T88" fmla="*/ 15612 w 84"/>
              <a:gd name="T89" fmla="*/ 79383 h 59"/>
              <a:gd name="T90" fmla="*/ 15612 w 84"/>
              <a:gd name="T91" fmla="*/ 15877 h 59"/>
              <a:gd name="T92" fmla="*/ 84305 w 84"/>
              <a:gd name="T93" fmla="*/ 15877 h 59"/>
              <a:gd name="T94" fmla="*/ 84305 w 84"/>
              <a:gd name="T95" fmla="*/ 79383 h 59"/>
              <a:gd name="T96" fmla="*/ 115529 w 84"/>
              <a:gd name="T97" fmla="*/ 58743 h 59"/>
              <a:gd name="T98" fmla="*/ 99917 w 84"/>
              <a:gd name="T99" fmla="*/ 50805 h 59"/>
              <a:gd name="T100" fmla="*/ 99917 w 84"/>
              <a:gd name="T101" fmla="*/ 42867 h 59"/>
              <a:gd name="T102" fmla="*/ 115529 w 84"/>
              <a:gd name="T103" fmla="*/ 34929 h 59"/>
              <a:gd name="T104" fmla="*/ 115529 w 84"/>
              <a:gd name="T105" fmla="*/ 58743 h 59"/>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84" h="59">
                <a:moveTo>
                  <a:pt x="81" y="11"/>
                </a:moveTo>
                <a:lnTo>
                  <a:pt x="81" y="11"/>
                </a:lnTo>
                <a:lnTo>
                  <a:pt x="79" y="10"/>
                </a:lnTo>
                <a:lnTo>
                  <a:pt x="76" y="10"/>
                </a:lnTo>
                <a:lnTo>
                  <a:pt x="64" y="17"/>
                </a:lnTo>
                <a:lnTo>
                  <a:pt x="64" y="10"/>
                </a:lnTo>
                <a:lnTo>
                  <a:pt x="63" y="6"/>
                </a:lnTo>
                <a:lnTo>
                  <a:pt x="61" y="3"/>
                </a:lnTo>
                <a:lnTo>
                  <a:pt x="58" y="1"/>
                </a:lnTo>
                <a:lnTo>
                  <a:pt x="54" y="0"/>
                </a:lnTo>
                <a:lnTo>
                  <a:pt x="10" y="0"/>
                </a:lnTo>
                <a:lnTo>
                  <a:pt x="6" y="1"/>
                </a:lnTo>
                <a:lnTo>
                  <a:pt x="2" y="3"/>
                </a:lnTo>
                <a:lnTo>
                  <a:pt x="1" y="6"/>
                </a:lnTo>
                <a:lnTo>
                  <a:pt x="0" y="10"/>
                </a:lnTo>
                <a:lnTo>
                  <a:pt x="0" y="50"/>
                </a:lnTo>
                <a:lnTo>
                  <a:pt x="1" y="53"/>
                </a:lnTo>
                <a:lnTo>
                  <a:pt x="2" y="57"/>
                </a:lnTo>
                <a:lnTo>
                  <a:pt x="6" y="58"/>
                </a:lnTo>
                <a:lnTo>
                  <a:pt x="10" y="59"/>
                </a:lnTo>
                <a:lnTo>
                  <a:pt x="54" y="59"/>
                </a:lnTo>
                <a:lnTo>
                  <a:pt x="58" y="58"/>
                </a:lnTo>
                <a:lnTo>
                  <a:pt x="61" y="57"/>
                </a:lnTo>
                <a:lnTo>
                  <a:pt x="63" y="53"/>
                </a:lnTo>
                <a:lnTo>
                  <a:pt x="64" y="50"/>
                </a:lnTo>
                <a:lnTo>
                  <a:pt x="64" y="42"/>
                </a:lnTo>
                <a:lnTo>
                  <a:pt x="76" y="50"/>
                </a:lnTo>
                <a:lnTo>
                  <a:pt x="79" y="50"/>
                </a:lnTo>
                <a:lnTo>
                  <a:pt x="81" y="48"/>
                </a:lnTo>
                <a:lnTo>
                  <a:pt x="82" y="47"/>
                </a:lnTo>
                <a:lnTo>
                  <a:pt x="84" y="45"/>
                </a:lnTo>
                <a:lnTo>
                  <a:pt x="84" y="15"/>
                </a:lnTo>
                <a:lnTo>
                  <a:pt x="82" y="13"/>
                </a:lnTo>
                <a:lnTo>
                  <a:pt x="81" y="11"/>
                </a:lnTo>
                <a:close/>
                <a:moveTo>
                  <a:pt x="54" y="50"/>
                </a:moveTo>
                <a:lnTo>
                  <a:pt x="10" y="50"/>
                </a:lnTo>
                <a:lnTo>
                  <a:pt x="10" y="10"/>
                </a:lnTo>
                <a:lnTo>
                  <a:pt x="54" y="10"/>
                </a:lnTo>
                <a:lnTo>
                  <a:pt x="54" y="50"/>
                </a:lnTo>
                <a:close/>
                <a:moveTo>
                  <a:pt x="74" y="37"/>
                </a:moveTo>
                <a:lnTo>
                  <a:pt x="64" y="32"/>
                </a:lnTo>
                <a:lnTo>
                  <a:pt x="64" y="27"/>
                </a:lnTo>
                <a:lnTo>
                  <a:pt x="74" y="22"/>
                </a:lnTo>
                <a:lnTo>
                  <a:pt x="74" y="37"/>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511" name="Freeform 1271">
            <a:extLst>
              <a:ext uri="{FF2B5EF4-FFF2-40B4-BE49-F238E27FC236}">
                <a16:creationId xmlns:a16="http://schemas.microsoft.com/office/drawing/2014/main" id="{70F19CF0-8082-4E88-9F6D-5983592D6C69}"/>
              </a:ext>
            </a:extLst>
          </p:cNvPr>
          <p:cNvSpPr>
            <a:spLocks noEditPoints="1"/>
          </p:cNvSpPr>
          <p:nvPr/>
        </p:nvSpPr>
        <p:spPr bwMode="auto">
          <a:xfrm>
            <a:off x="3744385" y="3617385"/>
            <a:ext cx="162983" cy="224367"/>
          </a:xfrm>
          <a:custGeom>
            <a:avLst/>
            <a:gdLst>
              <a:gd name="T0" fmla="*/ 106360 w 79"/>
              <a:gd name="T1" fmla="*/ 122203 h 109"/>
              <a:gd name="T2" fmla="*/ 13873 w 79"/>
              <a:gd name="T3" fmla="*/ 122203 h 109"/>
              <a:gd name="T4" fmla="*/ 13873 w 79"/>
              <a:gd name="T5" fmla="*/ 46406 h 109"/>
              <a:gd name="T6" fmla="*/ 75531 w 79"/>
              <a:gd name="T7" fmla="*/ 46406 h 109"/>
              <a:gd name="T8" fmla="*/ 75531 w 79"/>
              <a:gd name="T9" fmla="*/ 30937 h 109"/>
              <a:gd name="T10" fmla="*/ 13873 w 79"/>
              <a:gd name="T11" fmla="*/ 30937 h 109"/>
              <a:gd name="T12" fmla="*/ 13873 w 79"/>
              <a:gd name="T13" fmla="*/ 15469 h 109"/>
              <a:gd name="T14" fmla="*/ 75531 w 79"/>
              <a:gd name="T15" fmla="*/ 15469 h 109"/>
              <a:gd name="T16" fmla="*/ 75531 w 79"/>
              <a:gd name="T17" fmla="*/ 0 h 109"/>
              <a:gd name="T18" fmla="*/ 13873 w 79"/>
              <a:gd name="T19" fmla="*/ 0 h 109"/>
              <a:gd name="T20" fmla="*/ 13873 w 79"/>
              <a:gd name="T21" fmla="*/ 0 h 109"/>
              <a:gd name="T22" fmla="*/ 9249 w 79"/>
              <a:gd name="T23" fmla="*/ 3094 h 109"/>
              <a:gd name="T24" fmla="*/ 3083 w 79"/>
              <a:gd name="T25" fmla="*/ 4641 h 109"/>
              <a:gd name="T26" fmla="*/ 1541 w 79"/>
              <a:gd name="T27" fmla="*/ 10828 h 109"/>
              <a:gd name="T28" fmla="*/ 0 w 79"/>
              <a:gd name="T29" fmla="*/ 15469 h 109"/>
              <a:gd name="T30" fmla="*/ 0 w 79"/>
              <a:gd name="T31" fmla="*/ 153140 h 109"/>
              <a:gd name="T32" fmla="*/ 0 w 79"/>
              <a:gd name="T33" fmla="*/ 153140 h 109"/>
              <a:gd name="T34" fmla="*/ 1541 w 79"/>
              <a:gd name="T35" fmla="*/ 159328 h 109"/>
              <a:gd name="T36" fmla="*/ 3083 w 79"/>
              <a:gd name="T37" fmla="*/ 163968 h 109"/>
              <a:gd name="T38" fmla="*/ 9249 w 79"/>
              <a:gd name="T39" fmla="*/ 167062 h 109"/>
              <a:gd name="T40" fmla="*/ 13873 w 79"/>
              <a:gd name="T41" fmla="*/ 168609 h 109"/>
              <a:gd name="T42" fmla="*/ 106360 w 79"/>
              <a:gd name="T43" fmla="*/ 168609 h 109"/>
              <a:gd name="T44" fmla="*/ 106360 w 79"/>
              <a:gd name="T45" fmla="*/ 168609 h 109"/>
              <a:gd name="T46" fmla="*/ 110984 w 79"/>
              <a:gd name="T47" fmla="*/ 167062 h 109"/>
              <a:gd name="T48" fmla="*/ 117150 w 79"/>
              <a:gd name="T49" fmla="*/ 163968 h 109"/>
              <a:gd name="T50" fmla="*/ 118691 w 79"/>
              <a:gd name="T51" fmla="*/ 159328 h 109"/>
              <a:gd name="T52" fmla="*/ 121774 w 79"/>
              <a:gd name="T53" fmla="*/ 153140 h 109"/>
              <a:gd name="T54" fmla="*/ 121774 w 79"/>
              <a:gd name="T55" fmla="*/ 54141 h 109"/>
              <a:gd name="T56" fmla="*/ 106360 w 79"/>
              <a:gd name="T57" fmla="*/ 54141 h 109"/>
              <a:gd name="T58" fmla="*/ 106360 w 79"/>
              <a:gd name="T59" fmla="*/ 122203 h 109"/>
              <a:gd name="T60" fmla="*/ 13873 w 79"/>
              <a:gd name="T61" fmla="*/ 153140 h 109"/>
              <a:gd name="T62" fmla="*/ 13873 w 79"/>
              <a:gd name="T63" fmla="*/ 137672 h 109"/>
              <a:gd name="T64" fmla="*/ 106360 w 79"/>
              <a:gd name="T65" fmla="*/ 137672 h 109"/>
              <a:gd name="T66" fmla="*/ 106360 w 79"/>
              <a:gd name="T67" fmla="*/ 153140 h 109"/>
              <a:gd name="T68" fmla="*/ 13873 w 79"/>
              <a:gd name="T69" fmla="*/ 153140 h 10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79" h="109">
                <a:moveTo>
                  <a:pt x="69" y="79"/>
                </a:moveTo>
                <a:lnTo>
                  <a:pt x="9" y="79"/>
                </a:lnTo>
                <a:lnTo>
                  <a:pt x="9" y="30"/>
                </a:lnTo>
                <a:lnTo>
                  <a:pt x="49" y="30"/>
                </a:lnTo>
                <a:lnTo>
                  <a:pt x="49" y="20"/>
                </a:lnTo>
                <a:lnTo>
                  <a:pt x="9" y="20"/>
                </a:lnTo>
                <a:lnTo>
                  <a:pt x="9" y="10"/>
                </a:lnTo>
                <a:lnTo>
                  <a:pt x="49" y="10"/>
                </a:lnTo>
                <a:lnTo>
                  <a:pt x="49" y="0"/>
                </a:lnTo>
                <a:lnTo>
                  <a:pt x="9" y="0"/>
                </a:lnTo>
                <a:lnTo>
                  <a:pt x="6" y="2"/>
                </a:lnTo>
                <a:lnTo>
                  <a:pt x="2" y="3"/>
                </a:lnTo>
                <a:lnTo>
                  <a:pt x="1" y="7"/>
                </a:lnTo>
                <a:lnTo>
                  <a:pt x="0" y="10"/>
                </a:lnTo>
                <a:lnTo>
                  <a:pt x="0" y="99"/>
                </a:lnTo>
                <a:lnTo>
                  <a:pt x="1" y="103"/>
                </a:lnTo>
                <a:lnTo>
                  <a:pt x="2" y="106"/>
                </a:lnTo>
                <a:lnTo>
                  <a:pt x="6" y="108"/>
                </a:lnTo>
                <a:lnTo>
                  <a:pt x="9" y="109"/>
                </a:lnTo>
                <a:lnTo>
                  <a:pt x="69" y="109"/>
                </a:lnTo>
                <a:lnTo>
                  <a:pt x="72" y="108"/>
                </a:lnTo>
                <a:lnTo>
                  <a:pt x="76" y="106"/>
                </a:lnTo>
                <a:lnTo>
                  <a:pt x="77" y="103"/>
                </a:lnTo>
                <a:lnTo>
                  <a:pt x="79" y="99"/>
                </a:lnTo>
                <a:lnTo>
                  <a:pt x="79" y="35"/>
                </a:lnTo>
                <a:lnTo>
                  <a:pt x="69" y="35"/>
                </a:lnTo>
                <a:lnTo>
                  <a:pt x="69" y="79"/>
                </a:lnTo>
                <a:close/>
                <a:moveTo>
                  <a:pt x="9" y="99"/>
                </a:moveTo>
                <a:lnTo>
                  <a:pt x="9" y="89"/>
                </a:lnTo>
                <a:lnTo>
                  <a:pt x="69" y="89"/>
                </a:lnTo>
                <a:lnTo>
                  <a:pt x="69" y="99"/>
                </a:lnTo>
                <a:lnTo>
                  <a:pt x="9" y="9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512" name="Freeform 1272">
            <a:extLst>
              <a:ext uri="{FF2B5EF4-FFF2-40B4-BE49-F238E27FC236}">
                <a16:creationId xmlns:a16="http://schemas.microsoft.com/office/drawing/2014/main" id="{1C5B4AD2-952F-424C-89A9-AF285EAAD92B}"/>
              </a:ext>
            </a:extLst>
          </p:cNvPr>
          <p:cNvSpPr>
            <a:spLocks/>
          </p:cNvSpPr>
          <p:nvPr/>
        </p:nvSpPr>
        <p:spPr bwMode="auto">
          <a:xfrm>
            <a:off x="3795185" y="3742267"/>
            <a:ext cx="61383" cy="25400"/>
          </a:xfrm>
          <a:custGeom>
            <a:avLst/>
            <a:gdLst>
              <a:gd name="T0" fmla="*/ 0 w 30"/>
              <a:gd name="T1" fmla="*/ 18734 h 14"/>
              <a:gd name="T2" fmla="*/ 46837 w 30"/>
              <a:gd name="T3" fmla="*/ 18734 h 14"/>
              <a:gd name="T4" fmla="*/ 46837 w 30"/>
              <a:gd name="T5" fmla="*/ 18734 h 14"/>
              <a:gd name="T6" fmla="*/ 45276 w 30"/>
              <a:gd name="T7" fmla="*/ 10705 h 14"/>
              <a:gd name="T8" fmla="*/ 40592 w 30"/>
              <a:gd name="T9" fmla="*/ 4014 h 14"/>
              <a:gd name="T10" fmla="*/ 32786 w 30"/>
              <a:gd name="T11" fmla="*/ 1338 h 14"/>
              <a:gd name="T12" fmla="*/ 23419 w 30"/>
              <a:gd name="T13" fmla="*/ 0 h 14"/>
              <a:gd name="T14" fmla="*/ 23419 w 30"/>
              <a:gd name="T15" fmla="*/ 0 h 14"/>
              <a:gd name="T16" fmla="*/ 14051 w 30"/>
              <a:gd name="T17" fmla="*/ 1338 h 14"/>
              <a:gd name="T18" fmla="*/ 6245 w 30"/>
              <a:gd name="T19" fmla="*/ 4014 h 14"/>
              <a:gd name="T20" fmla="*/ 3122 w 30"/>
              <a:gd name="T21" fmla="*/ 10705 h 14"/>
              <a:gd name="T22" fmla="*/ 0 w 30"/>
              <a:gd name="T23" fmla="*/ 18734 h 14"/>
              <a:gd name="T24" fmla="*/ 0 w 30"/>
              <a:gd name="T25" fmla="*/ 18734 h 1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0" h="14">
                <a:moveTo>
                  <a:pt x="0" y="14"/>
                </a:moveTo>
                <a:lnTo>
                  <a:pt x="30" y="14"/>
                </a:lnTo>
                <a:lnTo>
                  <a:pt x="29" y="8"/>
                </a:lnTo>
                <a:lnTo>
                  <a:pt x="26" y="3"/>
                </a:lnTo>
                <a:lnTo>
                  <a:pt x="21" y="1"/>
                </a:lnTo>
                <a:lnTo>
                  <a:pt x="15" y="0"/>
                </a:lnTo>
                <a:lnTo>
                  <a:pt x="9" y="1"/>
                </a:lnTo>
                <a:lnTo>
                  <a:pt x="4" y="3"/>
                </a:lnTo>
                <a:lnTo>
                  <a:pt x="2" y="8"/>
                </a:lnTo>
                <a:lnTo>
                  <a:pt x="0" y="14"/>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513" name="Freeform 1273">
            <a:extLst>
              <a:ext uri="{FF2B5EF4-FFF2-40B4-BE49-F238E27FC236}">
                <a16:creationId xmlns:a16="http://schemas.microsoft.com/office/drawing/2014/main" id="{61A5FB75-26BF-4925-B844-DF1A5DB36EF0}"/>
              </a:ext>
            </a:extLst>
          </p:cNvPr>
          <p:cNvSpPr>
            <a:spLocks/>
          </p:cNvSpPr>
          <p:nvPr/>
        </p:nvSpPr>
        <p:spPr bwMode="auto">
          <a:xfrm>
            <a:off x="3807885" y="3685118"/>
            <a:ext cx="38100" cy="44449"/>
          </a:xfrm>
          <a:custGeom>
            <a:avLst/>
            <a:gdLst>
              <a:gd name="T0" fmla="*/ 28102 w 20"/>
              <a:gd name="T1" fmla="*/ 16394 h 20"/>
              <a:gd name="T2" fmla="*/ 28102 w 20"/>
              <a:gd name="T3" fmla="*/ 16394 h 20"/>
              <a:gd name="T4" fmla="*/ 26697 w 20"/>
              <a:gd name="T5" fmla="*/ 9836 h 20"/>
              <a:gd name="T6" fmla="*/ 23887 w 20"/>
              <a:gd name="T7" fmla="*/ 3279 h 20"/>
              <a:gd name="T8" fmla="*/ 19671 w 20"/>
              <a:gd name="T9" fmla="*/ 1639 h 20"/>
              <a:gd name="T10" fmla="*/ 14051 w 20"/>
              <a:gd name="T11" fmla="*/ 0 h 20"/>
              <a:gd name="T12" fmla="*/ 14051 w 20"/>
              <a:gd name="T13" fmla="*/ 0 h 20"/>
              <a:gd name="T14" fmla="*/ 8431 w 20"/>
              <a:gd name="T15" fmla="*/ 1639 h 20"/>
              <a:gd name="T16" fmla="*/ 4215 w 20"/>
              <a:gd name="T17" fmla="*/ 3279 h 20"/>
              <a:gd name="T18" fmla="*/ 1405 w 20"/>
              <a:gd name="T19" fmla="*/ 9836 h 20"/>
              <a:gd name="T20" fmla="*/ 0 w 20"/>
              <a:gd name="T21" fmla="*/ 16394 h 20"/>
              <a:gd name="T22" fmla="*/ 0 w 20"/>
              <a:gd name="T23" fmla="*/ 16394 h 20"/>
              <a:gd name="T24" fmla="*/ 1405 w 20"/>
              <a:gd name="T25" fmla="*/ 22951 h 20"/>
              <a:gd name="T26" fmla="*/ 4215 w 20"/>
              <a:gd name="T27" fmla="*/ 27869 h 20"/>
              <a:gd name="T28" fmla="*/ 8431 w 20"/>
              <a:gd name="T29" fmla="*/ 29508 h 20"/>
              <a:gd name="T30" fmla="*/ 14051 w 20"/>
              <a:gd name="T31" fmla="*/ 32787 h 20"/>
              <a:gd name="T32" fmla="*/ 14051 w 20"/>
              <a:gd name="T33" fmla="*/ 32787 h 20"/>
              <a:gd name="T34" fmla="*/ 19671 w 20"/>
              <a:gd name="T35" fmla="*/ 29508 h 20"/>
              <a:gd name="T36" fmla="*/ 23887 w 20"/>
              <a:gd name="T37" fmla="*/ 27869 h 20"/>
              <a:gd name="T38" fmla="*/ 26697 w 20"/>
              <a:gd name="T39" fmla="*/ 22951 h 20"/>
              <a:gd name="T40" fmla="*/ 28102 w 20"/>
              <a:gd name="T41" fmla="*/ 16394 h 20"/>
              <a:gd name="T42" fmla="*/ 28102 w 20"/>
              <a:gd name="T43" fmla="*/ 16394 h 2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0" h="20">
                <a:moveTo>
                  <a:pt x="20" y="10"/>
                </a:moveTo>
                <a:lnTo>
                  <a:pt x="20" y="10"/>
                </a:lnTo>
                <a:lnTo>
                  <a:pt x="19" y="6"/>
                </a:lnTo>
                <a:lnTo>
                  <a:pt x="17" y="2"/>
                </a:lnTo>
                <a:lnTo>
                  <a:pt x="14" y="1"/>
                </a:lnTo>
                <a:lnTo>
                  <a:pt x="10" y="0"/>
                </a:lnTo>
                <a:lnTo>
                  <a:pt x="6" y="1"/>
                </a:lnTo>
                <a:lnTo>
                  <a:pt x="3" y="2"/>
                </a:lnTo>
                <a:lnTo>
                  <a:pt x="1" y="6"/>
                </a:lnTo>
                <a:lnTo>
                  <a:pt x="0" y="10"/>
                </a:lnTo>
                <a:lnTo>
                  <a:pt x="1" y="14"/>
                </a:lnTo>
                <a:lnTo>
                  <a:pt x="3" y="17"/>
                </a:lnTo>
                <a:lnTo>
                  <a:pt x="6" y="18"/>
                </a:lnTo>
                <a:lnTo>
                  <a:pt x="10" y="20"/>
                </a:lnTo>
                <a:lnTo>
                  <a:pt x="14" y="18"/>
                </a:lnTo>
                <a:lnTo>
                  <a:pt x="17" y="17"/>
                </a:lnTo>
                <a:lnTo>
                  <a:pt x="19" y="14"/>
                </a:lnTo>
                <a:lnTo>
                  <a:pt x="20" y="1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514" name="Freeform 1274">
            <a:extLst>
              <a:ext uri="{FF2B5EF4-FFF2-40B4-BE49-F238E27FC236}">
                <a16:creationId xmlns:a16="http://schemas.microsoft.com/office/drawing/2014/main" id="{D8174A97-124A-419E-9A63-2B1F901F19FC}"/>
              </a:ext>
            </a:extLst>
          </p:cNvPr>
          <p:cNvSpPr>
            <a:spLocks/>
          </p:cNvSpPr>
          <p:nvPr/>
        </p:nvSpPr>
        <p:spPr bwMode="auto">
          <a:xfrm>
            <a:off x="3869267" y="3604685"/>
            <a:ext cx="88900" cy="61383"/>
          </a:xfrm>
          <a:custGeom>
            <a:avLst/>
            <a:gdLst>
              <a:gd name="T0" fmla="*/ 43217 w 44"/>
              <a:gd name="T1" fmla="*/ 14536 h 29"/>
              <a:gd name="T2" fmla="*/ 43217 w 44"/>
              <a:gd name="T3" fmla="*/ 6460 h 29"/>
              <a:gd name="T4" fmla="*/ 43217 w 44"/>
              <a:gd name="T5" fmla="*/ 6460 h 29"/>
              <a:gd name="T6" fmla="*/ 43217 w 44"/>
              <a:gd name="T7" fmla="*/ 3230 h 29"/>
              <a:gd name="T8" fmla="*/ 41727 w 44"/>
              <a:gd name="T9" fmla="*/ 1615 h 29"/>
              <a:gd name="T10" fmla="*/ 40237 w 44"/>
              <a:gd name="T11" fmla="*/ 0 h 29"/>
              <a:gd name="T12" fmla="*/ 35766 w 44"/>
              <a:gd name="T13" fmla="*/ 0 h 29"/>
              <a:gd name="T14" fmla="*/ 7451 w 44"/>
              <a:gd name="T15" fmla="*/ 0 h 29"/>
              <a:gd name="T16" fmla="*/ 7451 w 44"/>
              <a:gd name="T17" fmla="*/ 0 h 29"/>
              <a:gd name="T18" fmla="*/ 2981 w 44"/>
              <a:gd name="T19" fmla="*/ 0 h 29"/>
              <a:gd name="T20" fmla="*/ 1490 w 44"/>
              <a:gd name="T21" fmla="*/ 1615 h 29"/>
              <a:gd name="T22" fmla="*/ 0 w 44"/>
              <a:gd name="T23" fmla="*/ 3230 h 29"/>
              <a:gd name="T24" fmla="*/ 0 w 44"/>
              <a:gd name="T25" fmla="*/ 6460 h 29"/>
              <a:gd name="T26" fmla="*/ 0 w 44"/>
              <a:gd name="T27" fmla="*/ 38762 h 29"/>
              <a:gd name="T28" fmla="*/ 0 w 44"/>
              <a:gd name="T29" fmla="*/ 38762 h 29"/>
              <a:gd name="T30" fmla="*/ 0 w 44"/>
              <a:gd name="T31" fmla="*/ 43607 h 29"/>
              <a:gd name="T32" fmla="*/ 1490 w 44"/>
              <a:gd name="T33" fmla="*/ 45222 h 29"/>
              <a:gd name="T34" fmla="*/ 2981 w 44"/>
              <a:gd name="T35" fmla="*/ 46837 h 29"/>
              <a:gd name="T36" fmla="*/ 7451 w 44"/>
              <a:gd name="T37" fmla="*/ 46837 h 29"/>
              <a:gd name="T38" fmla="*/ 35766 w 44"/>
              <a:gd name="T39" fmla="*/ 46837 h 29"/>
              <a:gd name="T40" fmla="*/ 35766 w 44"/>
              <a:gd name="T41" fmla="*/ 46837 h 29"/>
              <a:gd name="T42" fmla="*/ 40237 w 44"/>
              <a:gd name="T43" fmla="*/ 46837 h 29"/>
              <a:gd name="T44" fmla="*/ 41727 w 44"/>
              <a:gd name="T45" fmla="*/ 45222 h 29"/>
              <a:gd name="T46" fmla="*/ 43217 w 44"/>
              <a:gd name="T47" fmla="*/ 43607 h 29"/>
              <a:gd name="T48" fmla="*/ 43217 w 44"/>
              <a:gd name="T49" fmla="*/ 38762 h 29"/>
              <a:gd name="T50" fmla="*/ 43217 w 44"/>
              <a:gd name="T51" fmla="*/ 30686 h 29"/>
              <a:gd name="T52" fmla="*/ 65571 w 44"/>
              <a:gd name="T53" fmla="*/ 38762 h 29"/>
              <a:gd name="T54" fmla="*/ 65571 w 44"/>
              <a:gd name="T55" fmla="*/ 6460 h 29"/>
              <a:gd name="T56" fmla="*/ 43217 w 44"/>
              <a:gd name="T57" fmla="*/ 14536 h 2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44" h="29">
                <a:moveTo>
                  <a:pt x="29" y="9"/>
                </a:moveTo>
                <a:lnTo>
                  <a:pt x="29" y="4"/>
                </a:lnTo>
                <a:lnTo>
                  <a:pt x="29" y="2"/>
                </a:lnTo>
                <a:lnTo>
                  <a:pt x="28" y="1"/>
                </a:lnTo>
                <a:lnTo>
                  <a:pt x="27" y="0"/>
                </a:lnTo>
                <a:lnTo>
                  <a:pt x="24" y="0"/>
                </a:lnTo>
                <a:lnTo>
                  <a:pt x="5" y="0"/>
                </a:lnTo>
                <a:lnTo>
                  <a:pt x="2" y="0"/>
                </a:lnTo>
                <a:lnTo>
                  <a:pt x="1" y="1"/>
                </a:lnTo>
                <a:lnTo>
                  <a:pt x="0" y="2"/>
                </a:lnTo>
                <a:lnTo>
                  <a:pt x="0" y="4"/>
                </a:lnTo>
                <a:lnTo>
                  <a:pt x="0" y="24"/>
                </a:lnTo>
                <a:lnTo>
                  <a:pt x="0" y="27"/>
                </a:lnTo>
                <a:lnTo>
                  <a:pt x="1" y="28"/>
                </a:lnTo>
                <a:lnTo>
                  <a:pt x="2" y="29"/>
                </a:lnTo>
                <a:lnTo>
                  <a:pt x="5" y="29"/>
                </a:lnTo>
                <a:lnTo>
                  <a:pt x="24" y="29"/>
                </a:lnTo>
                <a:lnTo>
                  <a:pt x="27" y="29"/>
                </a:lnTo>
                <a:lnTo>
                  <a:pt x="28" y="28"/>
                </a:lnTo>
                <a:lnTo>
                  <a:pt x="29" y="27"/>
                </a:lnTo>
                <a:lnTo>
                  <a:pt x="29" y="24"/>
                </a:lnTo>
                <a:lnTo>
                  <a:pt x="29" y="19"/>
                </a:lnTo>
                <a:lnTo>
                  <a:pt x="44" y="24"/>
                </a:lnTo>
                <a:lnTo>
                  <a:pt x="44" y="4"/>
                </a:lnTo>
                <a:lnTo>
                  <a:pt x="29" y="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515" name="Freeform 1275">
            <a:extLst>
              <a:ext uri="{FF2B5EF4-FFF2-40B4-BE49-F238E27FC236}">
                <a16:creationId xmlns:a16="http://schemas.microsoft.com/office/drawing/2014/main" id="{3BA3BB01-9CCA-40F0-A44D-79000106DD4C}"/>
              </a:ext>
            </a:extLst>
          </p:cNvPr>
          <p:cNvSpPr>
            <a:spLocks noEditPoints="1"/>
          </p:cNvSpPr>
          <p:nvPr/>
        </p:nvSpPr>
        <p:spPr bwMode="auto">
          <a:xfrm>
            <a:off x="4256618" y="3636433"/>
            <a:ext cx="162983" cy="160867"/>
          </a:xfrm>
          <a:custGeom>
            <a:avLst/>
            <a:gdLst>
              <a:gd name="T0" fmla="*/ 121774 w 78"/>
              <a:gd name="T1" fmla="*/ 110846 h 78"/>
              <a:gd name="T2" fmla="*/ 81183 w 78"/>
              <a:gd name="T3" fmla="*/ 70254 h 78"/>
              <a:gd name="T4" fmla="*/ 106162 w 78"/>
              <a:gd name="T5" fmla="*/ 45275 h 78"/>
              <a:gd name="T6" fmla="*/ 106162 w 78"/>
              <a:gd name="T7" fmla="*/ 45275 h 78"/>
              <a:gd name="T8" fmla="*/ 107723 w 78"/>
              <a:gd name="T9" fmla="*/ 40591 h 78"/>
              <a:gd name="T10" fmla="*/ 107723 w 78"/>
              <a:gd name="T11" fmla="*/ 37469 h 78"/>
              <a:gd name="T12" fmla="*/ 107723 w 78"/>
              <a:gd name="T13" fmla="*/ 37469 h 78"/>
              <a:gd name="T14" fmla="*/ 106162 w 78"/>
              <a:gd name="T15" fmla="*/ 32785 h 78"/>
              <a:gd name="T16" fmla="*/ 103040 w 78"/>
              <a:gd name="T17" fmla="*/ 31224 h 78"/>
              <a:gd name="T18" fmla="*/ 9367 w 78"/>
              <a:gd name="T19" fmla="*/ 0 h 78"/>
              <a:gd name="T20" fmla="*/ 9367 w 78"/>
              <a:gd name="T21" fmla="*/ 0 h 78"/>
              <a:gd name="T22" fmla="*/ 6245 w 78"/>
              <a:gd name="T23" fmla="*/ 0 h 78"/>
              <a:gd name="T24" fmla="*/ 3122 w 78"/>
              <a:gd name="T25" fmla="*/ 3122 h 78"/>
              <a:gd name="T26" fmla="*/ 3122 w 78"/>
              <a:gd name="T27" fmla="*/ 3122 h 78"/>
              <a:gd name="T28" fmla="*/ 0 w 78"/>
              <a:gd name="T29" fmla="*/ 6245 h 78"/>
              <a:gd name="T30" fmla="*/ 0 w 78"/>
              <a:gd name="T31" fmla="*/ 10928 h 78"/>
              <a:gd name="T32" fmla="*/ 31224 w 78"/>
              <a:gd name="T33" fmla="*/ 103040 h 78"/>
              <a:gd name="T34" fmla="*/ 31224 w 78"/>
              <a:gd name="T35" fmla="*/ 103040 h 78"/>
              <a:gd name="T36" fmla="*/ 32785 w 78"/>
              <a:gd name="T37" fmla="*/ 106162 h 78"/>
              <a:gd name="T38" fmla="*/ 37469 w 78"/>
              <a:gd name="T39" fmla="*/ 107723 h 78"/>
              <a:gd name="T40" fmla="*/ 37469 w 78"/>
              <a:gd name="T41" fmla="*/ 107723 h 78"/>
              <a:gd name="T42" fmla="*/ 39030 w 78"/>
              <a:gd name="T43" fmla="*/ 107723 h 78"/>
              <a:gd name="T44" fmla="*/ 39030 w 78"/>
              <a:gd name="T45" fmla="*/ 107723 h 78"/>
              <a:gd name="T46" fmla="*/ 42153 w 78"/>
              <a:gd name="T47" fmla="*/ 107723 h 78"/>
              <a:gd name="T48" fmla="*/ 45275 w 78"/>
              <a:gd name="T49" fmla="*/ 106162 h 78"/>
              <a:gd name="T50" fmla="*/ 70254 w 78"/>
              <a:gd name="T51" fmla="*/ 81183 h 78"/>
              <a:gd name="T52" fmla="*/ 110846 w 78"/>
              <a:gd name="T53" fmla="*/ 121774 h 78"/>
              <a:gd name="T54" fmla="*/ 121774 w 78"/>
              <a:gd name="T55" fmla="*/ 110846 h 78"/>
              <a:gd name="T56" fmla="*/ 42153 w 78"/>
              <a:gd name="T57" fmla="*/ 87427 h 78"/>
              <a:gd name="T58" fmla="*/ 20296 w 78"/>
              <a:gd name="T59" fmla="*/ 20296 h 78"/>
              <a:gd name="T60" fmla="*/ 87427 w 78"/>
              <a:gd name="T61" fmla="*/ 42153 h 78"/>
              <a:gd name="T62" fmla="*/ 42153 w 78"/>
              <a:gd name="T63" fmla="*/ 87427 h 7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78" h="78">
                <a:moveTo>
                  <a:pt x="78" y="71"/>
                </a:moveTo>
                <a:lnTo>
                  <a:pt x="52" y="45"/>
                </a:lnTo>
                <a:lnTo>
                  <a:pt x="68" y="29"/>
                </a:lnTo>
                <a:lnTo>
                  <a:pt x="69" y="26"/>
                </a:lnTo>
                <a:lnTo>
                  <a:pt x="69" y="24"/>
                </a:lnTo>
                <a:lnTo>
                  <a:pt x="68" y="21"/>
                </a:lnTo>
                <a:lnTo>
                  <a:pt x="66" y="20"/>
                </a:lnTo>
                <a:lnTo>
                  <a:pt x="6" y="0"/>
                </a:lnTo>
                <a:lnTo>
                  <a:pt x="4" y="0"/>
                </a:lnTo>
                <a:lnTo>
                  <a:pt x="2" y="2"/>
                </a:lnTo>
                <a:lnTo>
                  <a:pt x="0" y="4"/>
                </a:lnTo>
                <a:lnTo>
                  <a:pt x="0" y="7"/>
                </a:lnTo>
                <a:lnTo>
                  <a:pt x="20" y="66"/>
                </a:lnTo>
                <a:lnTo>
                  <a:pt x="21" y="68"/>
                </a:lnTo>
                <a:lnTo>
                  <a:pt x="24" y="69"/>
                </a:lnTo>
                <a:lnTo>
                  <a:pt x="25" y="69"/>
                </a:lnTo>
                <a:lnTo>
                  <a:pt x="27" y="69"/>
                </a:lnTo>
                <a:lnTo>
                  <a:pt x="29" y="68"/>
                </a:lnTo>
                <a:lnTo>
                  <a:pt x="45" y="52"/>
                </a:lnTo>
                <a:lnTo>
                  <a:pt x="71" y="78"/>
                </a:lnTo>
                <a:lnTo>
                  <a:pt x="78" y="71"/>
                </a:lnTo>
                <a:close/>
                <a:moveTo>
                  <a:pt x="27" y="56"/>
                </a:moveTo>
                <a:lnTo>
                  <a:pt x="13" y="13"/>
                </a:lnTo>
                <a:lnTo>
                  <a:pt x="56" y="27"/>
                </a:lnTo>
                <a:lnTo>
                  <a:pt x="27" y="56"/>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516" name="Freeform 1276">
            <a:extLst>
              <a:ext uri="{FF2B5EF4-FFF2-40B4-BE49-F238E27FC236}">
                <a16:creationId xmlns:a16="http://schemas.microsoft.com/office/drawing/2014/main" id="{B851BF24-EF44-4CEA-9493-8158E49F17AC}"/>
              </a:ext>
            </a:extLst>
          </p:cNvPr>
          <p:cNvSpPr>
            <a:spLocks noEditPoints="1"/>
          </p:cNvSpPr>
          <p:nvPr/>
        </p:nvSpPr>
        <p:spPr bwMode="auto">
          <a:xfrm>
            <a:off x="4737101" y="3623734"/>
            <a:ext cx="201084" cy="198967"/>
          </a:xfrm>
          <a:custGeom>
            <a:avLst/>
            <a:gdLst>
              <a:gd name="T0" fmla="*/ 63777 w 94"/>
              <a:gd name="T1" fmla="*/ 149875 h 94"/>
              <a:gd name="T2" fmla="*/ 63777 w 94"/>
              <a:gd name="T3" fmla="*/ 149875 h 94"/>
              <a:gd name="T4" fmla="*/ 58993 w 94"/>
              <a:gd name="T5" fmla="*/ 148281 h 94"/>
              <a:gd name="T6" fmla="*/ 55805 w 94"/>
              <a:gd name="T7" fmla="*/ 146686 h 94"/>
              <a:gd name="T8" fmla="*/ 0 w 94"/>
              <a:gd name="T9" fmla="*/ 12755 h 94"/>
              <a:gd name="T10" fmla="*/ 0 w 94"/>
              <a:gd name="T11" fmla="*/ 12755 h 94"/>
              <a:gd name="T12" fmla="*/ 0 w 94"/>
              <a:gd name="T13" fmla="*/ 6378 h 94"/>
              <a:gd name="T14" fmla="*/ 1594 w 94"/>
              <a:gd name="T15" fmla="*/ 3189 h 94"/>
              <a:gd name="T16" fmla="*/ 1594 w 94"/>
              <a:gd name="T17" fmla="*/ 3189 h 94"/>
              <a:gd name="T18" fmla="*/ 6378 w 94"/>
              <a:gd name="T19" fmla="*/ 0 h 94"/>
              <a:gd name="T20" fmla="*/ 12755 w 94"/>
              <a:gd name="T21" fmla="*/ 0 h 94"/>
              <a:gd name="T22" fmla="*/ 145092 w 94"/>
              <a:gd name="T23" fmla="*/ 55805 h 94"/>
              <a:gd name="T24" fmla="*/ 145092 w 94"/>
              <a:gd name="T25" fmla="*/ 55805 h 94"/>
              <a:gd name="T26" fmla="*/ 148281 w 94"/>
              <a:gd name="T27" fmla="*/ 58993 h 94"/>
              <a:gd name="T28" fmla="*/ 149875 w 94"/>
              <a:gd name="T29" fmla="*/ 63777 h 94"/>
              <a:gd name="T30" fmla="*/ 149875 w 94"/>
              <a:gd name="T31" fmla="*/ 63777 h 94"/>
              <a:gd name="T32" fmla="*/ 148281 w 94"/>
              <a:gd name="T33" fmla="*/ 70154 h 94"/>
              <a:gd name="T34" fmla="*/ 143497 w 94"/>
              <a:gd name="T35" fmla="*/ 71749 h 94"/>
              <a:gd name="T36" fmla="*/ 84504 w 94"/>
              <a:gd name="T37" fmla="*/ 84504 h 94"/>
              <a:gd name="T38" fmla="*/ 71749 w 94"/>
              <a:gd name="T39" fmla="*/ 143497 h 94"/>
              <a:gd name="T40" fmla="*/ 71749 w 94"/>
              <a:gd name="T41" fmla="*/ 143497 h 94"/>
              <a:gd name="T42" fmla="*/ 68560 w 94"/>
              <a:gd name="T43" fmla="*/ 148281 h 94"/>
              <a:gd name="T44" fmla="*/ 63777 w 94"/>
              <a:gd name="T45" fmla="*/ 149875 h 94"/>
              <a:gd name="T46" fmla="*/ 63777 w 94"/>
              <a:gd name="T47" fmla="*/ 149875 h 94"/>
              <a:gd name="T48" fmla="*/ 63777 w 94"/>
              <a:gd name="T49" fmla="*/ 149875 h 94"/>
              <a:gd name="T50" fmla="*/ 63777 w 94"/>
              <a:gd name="T51" fmla="*/ 149875 h 94"/>
              <a:gd name="T52" fmla="*/ 22322 w 94"/>
              <a:gd name="T53" fmla="*/ 22322 h 94"/>
              <a:gd name="T54" fmla="*/ 60588 w 94"/>
              <a:gd name="T55" fmla="*/ 116392 h 94"/>
              <a:gd name="T56" fmla="*/ 71749 w 94"/>
              <a:gd name="T57" fmla="*/ 76532 h 94"/>
              <a:gd name="T58" fmla="*/ 71749 w 94"/>
              <a:gd name="T59" fmla="*/ 76532 h 94"/>
              <a:gd name="T60" fmla="*/ 73343 w 94"/>
              <a:gd name="T61" fmla="*/ 73343 h 94"/>
              <a:gd name="T62" fmla="*/ 76532 w 94"/>
              <a:gd name="T63" fmla="*/ 71749 h 94"/>
              <a:gd name="T64" fmla="*/ 116392 w 94"/>
              <a:gd name="T65" fmla="*/ 62182 h 94"/>
              <a:gd name="T66" fmla="*/ 22322 w 94"/>
              <a:gd name="T67" fmla="*/ 22322 h 9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94" h="94">
                <a:moveTo>
                  <a:pt x="40" y="94"/>
                </a:moveTo>
                <a:lnTo>
                  <a:pt x="40" y="94"/>
                </a:lnTo>
                <a:lnTo>
                  <a:pt x="37" y="93"/>
                </a:lnTo>
                <a:lnTo>
                  <a:pt x="35" y="92"/>
                </a:lnTo>
                <a:lnTo>
                  <a:pt x="0" y="8"/>
                </a:lnTo>
                <a:lnTo>
                  <a:pt x="0" y="4"/>
                </a:lnTo>
                <a:lnTo>
                  <a:pt x="1" y="2"/>
                </a:lnTo>
                <a:lnTo>
                  <a:pt x="4" y="0"/>
                </a:lnTo>
                <a:lnTo>
                  <a:pt x="8" y="0"/>
                </a:lnTo>
                <a:lnTo>
                  <a:pt x="91" y="35"/>
                </a:lnTo>
                <a:lnTo>
                  <a:pt x="93" y="37"/>
                </a:lnTo>
                <a:lnTo>
                  <a:pt x="94" y="40"/>
                </a:lnTo>
                <a:lnTo>
                  <a:pt x="93" y="44"/>
                </a:lnTo>
                <a:lnTo>
                  <a:pt x="90" y="45"/>
                </a:lnTo>
                <a:lnTo>
                  <a:pt x="53" y="53"/>
                </a:lnTo>
                <a:lnTo>
                  <a:pt x="45" y="90"/>
                </a:lnTo>
                <a:lnTo>
                  <a:pt x="43" y="93"/>
                </a:lnTo>
                <a:lnTo>
                  <a:pt x="40" y="94"/>
                </a:lnTo>
                <a:close/>
                <a:moveTo>
                  <a:pt x="14" y="14"/>
                </a:moveTo>
                <a:lnTo>
                  <a:pt x="38" y="73"/>
                </a:lnTo>
                <a:lnTo>
                  <a:pt x="45" y="48"/>
                </a:lnTo>
                <a:lnTo>
                  <a:pt x="46" y="46"/>
                </a:lnTo>
                <a:lnTo>
                  <a:pt x="48" y="45"/>
                </a:lnTo>
                <a:lnTo>
                  <a:pt x="73" y="39"/>
                </a:lnTo>
                <a:lnTo>
                  <a:pt x="14" y="14"/>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517" name="Freeform 1277">
            <a:extLst>
              <a:ext uri="{FF2B5EF4-FFF2-40B4-BE49-F238E27FC236}">
                <a16:creationId xmlns:a16="http://schemas.microsoft.com/office/drawing/2014/main" id="{9ECD455C-AF12-4E66-B754-DA4468C4B458}"/>
              </a:ext>
            </a:extLst>
          </p:cNvPr>
          <p:cNvSpPr>
            <a:spLocks noEditPoints="1"/>
          </p:cNvSpPr>
          <p:nvPr/>
        </p:nvSpPr>
        <p:spPr bwMode="auto">
          <a:xfrm>
            <a:off x="5287434" y="3666068"/>
            <a:ext cx="118533" cy="156633"/>
          </a:xfrm>
          <a:custGeom>
            <a:avLst/>
            <a:gdLst>
              <a:gd name="T0" fmla="*/ 81448 w 59"/>
              <a:gd name="T1" fmla="*/ 117091 h 74"/>
              <a:gd name="T2" fmla="*/ 28658 w 59"/>
              <a:gd name="T3" fmla="*/ 117091 h 74"/>
              <a:gd name="T4" fmla="*/ 28658 w 59"/>
              <a:gd name="T5" fmla="*/ 117091 h 74"/>
              <a:gd name="T6" fmla="*/ 25641 w 59"/>
              <a:gd name="T7" fmla="*/ 115509 h 74"/>
              <a:gd name="T8" fmla="*/ 21116 w 59"/>
              <a:gd name="T9" fmla="*/ 113926 h 74"/>
              <a:gd name="T10" fmla="*/ 0 w 59"/>
              <a:gd name="T11" fmla="*/ 66457 h 74"/>
              <a:gd name="T12" fmla="*/ 0 w 59"/>
              <a:gd name="T13" fmla="*/ 66457 h 74"/>
              <a:gd name="T14" fmla="*/ 0 w 59"/>
              <a:gd name="T15" fmla="*/ 63292 h 74"/>
              <a:gd name="T16" fmla="*/ 1508 w 59"/>
              <a:gd name="T17" fmla="*/ 58546 h 74"/>
              <a:gd name="T18" fmla="*/ 1508 w 59"/>
              <a:gd name="T19" fmla="*/ 58546 h 74"/>
              <a:gd name="T20" fmla="*/ 3017 w 59"/>
              <a:gd name="T21" fmla="*/ 56963 h 74"/>
              <a:gd name="T22" fmla="*/ 7542 w 59"/>
              <a:gd name="T23" fmla="*/ 55381 h 74"/>
              <a:gd name="T24" fmla="*/ 21116 w 59"/>
              <a:gd name="T25" fmla="*/ 55381 h 74"/>
              <a:gd name="T26" fmla="*/ 21116 w 59"/>
              <a:gd name="T27" fmla="*/ 7912 h 74"/>
              <a:gd name="T28" fmla="*/ 21116 w 59"/>
              <a:gd name="T29" fmla="*/ 7912 h 74"/>
              <a:gd name="T30" fmla="*/ 21116 w 59"/>
              <a:gd name="T31" fmla="*/ 4747 h 74"/>
              <a:gd name="T32" fmla="*/ 25641 w 59"/>
              <a:gd name="T33" fmla="*/ 1582 h 74"/>
              <a:gd name="T34" fmla="*/ 25641 w 59"/>
              <a:gd name="T35" fmla="*/ 1582 h 74"/>
              <a:gd name="T36" fmla="*/ 27149 w 59"/>
              <a:gd name="T37" fmla="*/ 0 h 74"/>
              <a:gd name="T38" fmla="*/ 31674 w 59"/>
              <a:gd name="T39" fmla="*/ 0 h 74"/>
              <a:gd name="T40" fmla="*/ 52791 w 59"/>
              <a:gd name="T41" fmla="*/ 7912 h 74"/>
              <a:gd name="T42" fmla="*/ 52791 w 59"/>
              <a:gd name="T43" fmla="*/ 7912 h 74"/>
              <a:gd name="T44" fmla="*/ 57316 w 59"/>
              <a:gd name="T45" fmla="*/ 12658 h 74"/>
              <a:gd name="T46" fmla="*/ 58824 w 59"/>
              <a:gd name="T47" fmla="*/ 15823 h 74"/>
              <a:gd name="T48" fmla="*/ 58824 w 59"/>
              <a:gd name="T49" fmla="*/ 49052 h 74"/>
              <a:gd name="T50" fmla="*/ 82957 w 59"/>
              <a:gd name="T51" fmla="*/ 55381 h 74"/>
              <a:gd name="T52" fmla="*/ 82957 w 59"/>
              <a:gd name="T53" fmla="*/ 55381 h 74"/>
              <a:gd name="T54" fmla="*/ 87482 w 59"/>
              <a:gd name="T55" fmla="*/ 58546 h 74"/>
              <a:gd name="T56" fmla="*/ 88990 w 59"/>
              <a:gd name="T57" fmla="*/ 63292 h 74"/>
              <a:gd name="T58" fmla="*/ 88990 w 59"/>
              <a:gd name="T59" fmla="*/ 109179 h 74"/>
              <a:gd name="T60" fmla="*/ 88990 w 59"/>
              <a:gd name="T61" fmla="*/ 109179 h 74"/>
              <a:gd name="T62" fmla="*/ 88990 w 59"/>
              <a:gd name="T63" fmla="*/ 113926 h 74"/>
              <a:gd name="T64" fmla="*/ 87482 w 59"/>
              <a:gd name="T65" fmla="*/ 115509 h 74"/>
              <a:gd name="T66" fmla="*/ 84465 w 59"/>
              <a:gd name="T67" fmla="*/ 117091 h 74"/>
              <a:gd name="T68" fmla="*/ 81448 w 59"/>
              <a:gd name="T69" fmla="*/ 117091 h 74"/>
              <a:gd name="T70" fmla="*/ 81448 w 59"/>
              <a:gd name="T71" fmla="*/ 117091 h 74"/>
              <a:gd name="T72" fmla="*/ 33183 w 59"/>
              <a:gd name="T73" fmla="*/ 101268 h 74"/>
              <a:gd name="T74" fmla="*/ 73907 w 59"/>
              <a:gd name="T75" fmla="*/ 101268 h 74"/>
              <a:gd name="T76" fmla="*/ 73907 w 59"/>
              <a:gd name="T77" fmla="*/ 68039 h 74"/>
              <a:gd name="T78" fmla="*/ 49774 w 59"/>
              <a:gd name="T79" fmla="*/ 63292 h 74"/>
              <a:gd name="T80" fmla="*/ 49774 w 59"/>
              <a:gd name="T81" fmla="*/ 63292 h 74"/>
              <a:gd name="T82" fmla="*/ 45249 w 59"/>
              <a:gd name="T83" fmla="*/ 58546 h 74"/>
              <a:gd name="T84" fmla="*/ 43741 w 59"/>
              <a:gd name="T85" fmla="*/ 55381 h 74"/>
              <a:gd name="T86" fmla="*/ 43741 w 59"/>
              <a:gd name="T87" fmla="*/ 22152 h 74"/>
              <a:gd name="T88" fmla="*/ 36199 w 59"/>
              <a:gd name="T89" fmla="*/ 18988 h 74"/>
              <a:gd name="T90" fmla="*/ 36199 w 59"/>
              <a:gd name="T91" fmla="*/ 63292 h 74"/>
              <a:gd name="T92" fmla="*/ 36199 w 59"/>
              <a:gd name="T93" fmla="*/ 63292 h 74"/>
              <a:gd name="T94" fmla="*/ 36199 w 59"/>
              <a:gd name="T95" fmla="*/ 66457 h 74"/>
              <a:gd name="T96" fmla="*/ 34691 w 59"/>
              <a:gd name="T97" fmla="*/ 68039 h 74"/>
              <a:gd name="T98" fmla="*/ 33183 w 59"/>
              <a:gd name="T99" fmla="*/ 71204 h 74"/>
              <a:gd name="T100" fmla="*/ 28658 w 59"/>
              <a:gd name="T101" fmla="*/ 71204 h 74"/>
              <a:gd name="T102" fmla="*/ 18100 w 59"/>
              <a:gd name="T103" fmla="*/ 71204 h 74"/>
              <a:gd name="T104" fmla="*/ 33183 w 59"/>
              <a:gd name="T105" fmla="*/ 101268 h 74"/>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9" h="74">
                <a:moveTo>
                  <a:pt x="54" y="74"/>
                </a:moveTo>
                <a:lnTo>
                  <a:pt x="19" y="74"/>
                </a:lnTo>
                <a:lnTo>
                  <a:pt x="17" y="73"/>
                </a:lnTo>
                <a:lnTo>
                  <a:pt x="14" y="72"/>
                </a:lnTo>
                <a:lnTo>
                  <a:pt x="0" y="42"/>
                </a:lnTo>
                <a:lnTo>
                  <a:pt x="0" y="40"/>
                </a:lnTo>
                <a:lnTo>
                  <a:pt x="1" y="37"/>
                </a:lnTo>
                <a:lnTo>
                  <a:pt x="2" y="36"/>
                </a:lnTo>
                <a:lnTo>
                  <a:pt x="5" y="35"/>
                </a:lnTo>
                <a:lnTo>
                  <a:pt x="14" y="35"/>
                </a:lnTo>
                <a:lnTo>
                  <a:pt x="14" y="5"/>
                </a:lnTo>
                <a:lnTo>
                  <a:pt x="14" y="3"/>
                </a:lnTo>
                <a:lnTo>
                  <a:pt x="17" y="1"/>
                </a:lnTo>
                <a:lnTo>
                  <a:pt x="18" y="0"/>
                </a:lnTo>
                <a:lnTo>
                  <a:pt x="21" y="0"/>
                </a:lnTo>
                <a:lnTo>
                  <a:pt x="35" y="5"/>
                </a:lnTo>
                <a:lnTo>
                  <a:pt x="38" y="8"/>
                </a:lnTo>
                <a:lnTo>
                  <a:pt x="39" y="10"/>
                </a:lnTo>
                <a:lnTo>
                  <a:pt x="39" y="31"/>
                </a:lnTo>
                <a:lnTo>
                  <a:pt x="55" y="35"/>
                </a:lnTo>
                <a:lnTo>
                  <a:pt x="58" y="37"/>
                </a:lnTo>
                <a:lnTo>
                  <a:pt x="59" y="40"/>
                </a:lnTo>
                <a:lnTo>
                  <a:pt x="59" y="69"/>
                </a:lnTo>
                <a:lnTo>
                  <a:pt x="59" y="72"/>
                </a:lnTo>
                <a:lnTo>
                  <a:pt x="58" y="73"/>
                </a:lnTo>
                <a:lnTo>
                  <a:pt x="56" y="74"/>
                </a:lnTo>
                <a:lnTo>
                  <a:pt x="54" y="74"/>
                </a:lnTo>
                <a:close/>
                <a:moveTo>
                  <a:pt x="22" y="64"/>
                </a:moveTo>
                <a:lnTo>
                  <a:pt x="49" y="64"/>
                </a:lnTo>
                <a:lnTo>
                  <a:pt x="49" y="43"/>
                </a:lnTo>
                <a:lnTo>
                  <a:pt x="33" y="40"/>
                </a:lnTo>
                <a:lnTo>
                  <a:pt x="30" y="37"/>
                </a:lnTo>
                <a:lnTo>
                  <a:pt x="29" y="35"/>
                </a:lnTo>
                <a:lnTo>
                  <a:pt x="29" y="14"/>
                </a:lnTo>
                <a:lnTo>
                  <a:pt x="24" y="12"/>
                </a:lnTo>
                <a:lnTo>
                  <a:pt x="24" y="40"/>
                </a:lnTo>
                <a:lnTo>
                  <a:pt x="24" y="42"/>
                </a:lnTo>
                <a:lnTo>
                  <a:pt x="23" y="43"/>
                </a:lnTo>
                <a:lnTo>
                  <a:pt x="22" y="45"/>
                </a:lnTo>
                <a:lnTo>
                  <a:pt x="19" y="45"/>
                </a:lnTo>
                <a:lnTo>
                  <a:pt x="12" y="45"/>
                </a:lnTo>
                <a:lnTo>
                  <a:pt x="22" y="64"/>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518" name="Freeform 1278">
            <a:extLst>
              <a:ext uri="{FF2B5EF4-FFF2-40B4-BE49-F238E27FC236}">
                <a16:creationId xmlns:a16="http://schemas.microsoft.com/office/drawing/2014/main" id="{6F77CF88-6A95-4E04-9E24-555A07EB244C}"/>
              </a:ext>
            </a:extLst>
          </p:cNvPr>
          <p:cNvSpPr>
            <a:spLocks/>
          </p:cNvSpPr>
          <p:nvPr/>
        </p:nvSpPr>
        <p:spPr bwMode="auto">
          <a:xfrm>
            <a:off x="5242985" y="3617385"/>
            <a:ext cx="162983" cy="112183"/>
          </a:xfrm>
          <a:custGeom>
            <a:avLst/>
            <a:gdLst>
              <a:gd name="T0" fmla="*/ 106360 w 79"/>
              <a:gd name="T1" fmla="*/ 0 h 55"/>
              <a:gd name="T2" fmla="*/ 15414 w 79"/>
              <a:gd name="T3" fmla="*/ 0 h 55"/>
              <a:gd name="T4" fmla="*/ 15414 w 79"/>
              <a:gd name="T5" fmla="*/ 0 h 55"/>
              <a:gd name="T6" fmla="*/ 9249 w 79"/>
              <a:gd name="T7" fmla="*/ 3066 h 55"/>
              <a:gd name="T8" fmla="*/ 3083 w 79"/>
              <a:gd name="T9" fmla="*/ 4598 h 55"/>
              <a:gd name="T10" fmla="*/ 1541 w 79"/>
              <a:gd name="T11" fmla="*/ 10730 h 55"/>
              <a:gd name="T12" fmla="*/ 0 w 79"/>
              <a:gd name="T13" fmla="*/ 15328 h 55"/>
              <a:gd name="T14" fmla="*/ 0 w 79"/>
              <a:gd name="T15" fmla="*/ 68977 h 55"/>
              <a:gd name="T16" fmla="*/ 0 w 79"/>
              <a:gd name="T17" fmla="*/ 68977 h 55"/>
              <a:gd name="T18" fmla="*/ 1541 w 79"/>
              <a:gd name="T19" fmla="*/ 75108 h 55"/>
              <a:gd name="T20" fmla="*/ 3083 w 79"/>
              <a:gd name="T21" fmla="*/ 79707 h 55"/>
              <a:gd name="T22" fmla="*/ 9249 w 79"/>
              <a:gd name="T23" fmla="*/ 81239 h 55"/>
              <a:gd name="T24" fmla="*/ 15414 w 79"/>
              <a:gd name="T25" fmla="*/ 84305 h 55"/>
              <a:gd name="T26" fmla="*/ 38536 w 79"/>
              <a:gd name="T27" fmla="*/ 84305 h 55"/>
              <a:gd name="T28" fmla="*/ 38536 w 79"/>
              <a:gd name="T29" fmla="*/ 68977 h 55"/>
              <a:gd name="T30" fmla="*/ 15414 w 79"/>
              <a:gd name="T31" fmla="*/ 68977 h 55"/>
              <a:gd name="T32" fmla="*/ 15414 w 79"/>
              <a:gd name="T33" fmla="*/ 15328 h 55"/>
              <a:gd name="T34" fmla="*/ 106360 w 79"/>
              <a:gd name="T35" fmla="*/ 15328 h 55"/>
              <a:gd name="T36" fmla="*/ 106360 w 79"/>
              <a:gd name="T37" fmla="*/ 68977 h 55"/>
              <a:gd name="T38" fmla="*/ 121774 w 79"/>
              <a:gd name="T39" fmla="*/ 68977 h 55"/>
              <a:gd name="T40" fmla="*/ 121774 w 79"/>
              <a:gd name="T41" fmla="*/ 15328 h 55"/>
              <a:gd name="T42" fmla="*/ 121774 w 79"/>
              <a:gd name="T43" fmla="*/ 15328 h 55"/>
              <a:gd name="T44" fmla="*/ 120233 w 79"/>
              <a:gd name="T45" fmla="*/ 10730 h 55"/>
              <a:gd name="T46" fmla="*/ 117150 w 79"/>
              <a:gd name="T47" fmla="*/ 4598 h 55"/>
              <a:gd name="T48" fmla="*/ 112525 w 79"/>
              <a:gd name="T49" fmla="*/ 3066 h 55"/>
              <a:gd name="T50" fmla="*/ 106360 w 79"/>
              <a:gd name="T51" fmla="*/ 0 h 55"/>
              <a:gd name="T52" fmla="*/ 106360 w 79"/>
              <a:gd name="T53" fmla="*/ 0 h 5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79" h="55">
                <a:moveTo>
                  <a:pt x="69" y="0"/>
                </a:moveTo>
                <a:lnTo>
                  <a:pt x="10" y="0"/>
                </a:lnTo>
                <a:lnTo>
                  <a:pt x="6" y="2"/>
                </a:lnTo>
                <a:lnTo>
                  <a:pt x="2" y="3"/>
                </a:lnTo>
                <a:lnTo>
                  <a:pt x="1" y="7"/>
                </a:lnTo>
                <a:lnTo>
                  <a:pt x="0" y="10"/>
                </a:lnTo>
                <a:lnTo>
                  <a:pt x="0" y="45"/>
                </a:lnTo>
                <a:lnTo>
                  <a:pt x="1" y="49"/>
                </a:lnTo>
                <a:lnTo>
                  <a:pt x="2" y="52"/>
                </a:lnTo>
                <a:lnTo>
                  <a:pt x="6" y="53"/>
                </a:lnTo>
                <a:lnTo>
                  <a:pt x="10" y="55"/>
                </a:lnTo>
                <a:lnTo>
                  <a:pt x="25" y="55"/>
                </a:lnTo>
                <a:lnTo>
                  <a:pt x="25" y="45"/>
                </a:lnTo>
                <a:lnTo>
                  <a:pt x="10" y="45"/>
                </a:lnTo>
                <a:lnTo>
                  <a:pt x="10" y="10"/>
                </a:lnTo>
                <a:lnTo>
                  <a:pt x="69" y="10"/>
                </a:lnTo>
                <a:lnTo>
                  <a:pt x="69" y="45"/>
                </a:lnTo>
                <a:lnTo>
                  <a:pt x="79" y="45"/>
                </a:lnTo>
                <a:lnTo>
                  <a:pt x="79" y="10"/>
                </a:lnTo>
                <a:lnTo>
                  <a:pt x="78" y="7"/>
                </a:lnTo>
                <a:lnTo>
                  <a:pt x="76" y="3"/>
                </a:lnTo>
                <a:lnTo>
                  <a:pt x="73" y="2"/>
                </a:lnTo>
                <a:lnTo>
                  <a:pt x="69"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519" name="Freeform 1279">
            <a:extLst>
              <a:ext uri="{FF2B5EF4-FFF2-40B4-BE49-F238E27FC236}">
                <a16:creationId xmlns:a16="http://schemas.microsoft.com/office/drawing/2014/main" id="{4EA6E763-07AD-4EAA-9608-66A0FF15E897}"/>
              </a:ext>
            </a:extLst>
          </p:cNvPr>
          <p:cNvSpPr>
            <a:spLocks noEditPoints="1"/>
          </p:cNvSpPr>
          <p:nvPr/>
        </p:nvSpPr>
        <p:spPr bwMode="auto">
          <a:xfrm>
            <a:off x="778934" y="4097867"/>
            <a:ext cx="224367" cy="224367"/>
          </a:xfrm>
          <a:custGeom>
            <a:avLst/>
            <a:gdLst>
              <a:gd name="T0" fmla="*/ 84305 w 108"/>
              <a:gd name="T1" fmla="*/ 0 h 109"/>
              <a:gd name="T2" fmla="*/ 51519 w 108"/>
              <a:gd name="T3" fmla="*/ 6187 h 109"/>
              <a:gd name="T4" fmla="*/ 24979 w 108"/>
              <a:gd name="T5" fmla="*/ 24750 h 109"/>
              <a:gd name="T6" fmla="*/ 6245 w 108"/>
              <a:gd name="T7" fmla="*/ 52594 h 109"/>
              <a:gd name="T8" fmla="*/ 0 w 108"/>
              <a:gd name="T9" fmla="*/ 83531 h 109"/>
              <a:gd name="T10" fmla="*/ 1561 w 108"/>
              <a:gd name="T11" fmla="*/ 102094 h 109"/>
              <a:gd name="T12" fmla="*/ 15612 w 108"/>
              <a:gd name="T13" fmla="*/ 131484 h 109"/>
              <a:gd name="T14" fmla="*/ 35907 w 108"/>
              <a:gd name="T15" fmla="*/ 153140 h 109"/>
              <a:gd name="T16" fmla="*/ 67131 w 108"/>
              <a:gd name="T17" fmla="*/ 165515 h 109"/>
              <a:gd name="T18" fmla="*/ 84305 w 108"/>
              <a:gd name="T19" fmla="*/ 168609 h 109"/>
              <a:gd name="T20" fmla="*/ 117090 w 108"/>
              <a:gd name="T21" fmla="*/ 162422 h 109"/>
              <a:gd name="T22" fmla="*/ 143630 w 108"/>
              <a:gd name="T23" fmla="*/ 143859 h 109"/>
              <a:gd name="T24" fmla="*/ 163925 w 108"/>
              <a:gd name="T25" fmla="*/ 116015 h 109"/>
              <a:gd name="T26" fmla="*/ 168609 w 108"/>
              <a:gd name="T27" fmla="*/ 83531 h 109"/>
              <a:gd name="T28" fmla="*/ 167048 w 108"/>
              <a:gd name="T29" fmla="*/ 66515 h 109"/>
              <a:gd name="T30" fmla="*/ 154558 w 108"/>
              <a:gd name="T31" fmla="*/ 37125 h 109"/>
              <a:gd name="T32" fmla="*/ 132702 w 108"/>
              <a:gd name="T33" fmla="*/ 15469 h 109"/>
              <a:gd name="T34" fmla="*/ 101478 w 108"/>
              <a:gd name="T35" fmla="*/ 1547 h 109"/>
              <a:gd name="T36" fmla="*/ 84305 w 108"/>
              <a:gd name="T37" fmla="*/ 0 h 109"/>
              <a:gd name="T38" fmla="*/ 84305 w 108"/>
              <a:gd name="T39" fmla="*/ 153140 h 109"/>
              <a:gd name="T40" fmla="*/ 57764 w 108"/>
              <a:gd name="T41" fmla="*/ 146953 h 109"/>
              <a:gd name="T42" fmla="*/ 35907 w 108"/>
              <a:gd name="T43" fmla="*/ 131484 h 109"/>
              <a:gd name="T44" fmla="*/ 20296 w 108"/>
              <a:gd name="T45" fmla="*/ 111375 h 109"/>
              <a:gd name="T46" fmla="*/ 15612 w 108"/>
              <a:gd name="T47" fmla="*/ 83531 h 109"/>
              <a:gd name="T48" fmla="*/ 17173 w 108"/>
              <a:gd name="T49" fmla="*/ 71156 h 109"/>
              <a:gd name="T50" fmla="*/ 26540 w 108"/>
              <a:gd name="T51" fmla="*/ 46406 h 109"/>
              <a:gd name="T52" fmla="*/ 46836 w 108"/>
              <a:gd name="T53" fmla="*/ 26297 h 109"/>
              <a:gd name="T54" fmla="*/ 71815 w 108"/>
              <a:gd name="T55" fmla="*/ 17016 h 109"/>
              <a:gd name="T56" fmla="*/ 84305 w 108"/>
              <a:gd name="T57" fmla="*/ 15469 h 109"/>
              <a:gd name="T58" fmla="*/ 110845 w 108"/>
              <a:gd name="T59" fmla="*/ 21656 h 109"/>
              <a:gd name="T60" fmla="*/ 132702 w 108"/>
              <a:gd name="T61" fmla="*/ 37125 h 109"/>
              <a:gd name="T62" fmla="*/ 148313 w 108"/>
              <a:gd name="T63" fmla="*/ 57234 h 109"/>
              <a:gd name="T64" fmla="*/ 154558 w 108"/>
              <a:gd name="T65" fmla="*/ 83531 h 109"/>
              <a:gd name="T66" fmla="*/ 151436 w 108"/>
              <a:gd name="T67" fmla="*/ 97453 h 109"/>
              <a:gd name="T68" fmla="*/ 142069 w 108"/>
              <a:gd name="T69" fmla="*/ 122203 h 109"/>
              <a:gd name="T70" fmla="*/ 123334 w 108"/>
              <a:gd name="T71" fmla="*/ 140765 h 109"/>
              <a:gd name="T72" fmla="*/ 98355 w 108"/>
              <a:gd name="T73" fmla="*/ 151593 h 109"/>
              <a:gd name="T74" fmla="*/ 84305 w 108"/>
              <a:gd name="T75" fmla="*/ 153140 h 10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08" h="109">
                <a:moveTo>
                  <a:pt x="54" y="0"/>
                </a:moveTo>
                <a:lnTo>
                  <a:pt x="54" y="0"/>
                </a:lnTo>
                <a:lnTo>
                  <a:pt x="43" y="1"/>
                </a:lnTo>
                <a:lnTo>
                  <a:pt x="33" y="4"/>
                </a:lnTo>
                <a:lnTo>
                  <a:pt x="23" y="10"/>
                </a:lnTo>
                <a:lnTo>
                  <a:pt x="16" y="16"/>
                </a:lnTo>
                <a:lnTo>
                  <a:pt x="10" y="24"/>
                </a:lnTo>
                <a:lnTo>
                  <a:pt x="4" y="34"/>
                </a:lnTo>
                <a:lnTo>
                  <a:pt x="1" y="43"/>
                </a:lnTo>
                <a:lnTo>
                  <a:pt x="0" y="54"/>
                </a:lnTo>
                <a:lnTo>
                  <a:pt x="1" y="66"/>
                </a:lnTo>
                <a:lnTo>
                  <a:pt x="4" y="75"/>
                </a:lnTo>
                <a:lnTo>
                  <a:pt x="10" y="85"/>
                </a:lnTo>
                <a:lnTo>
                  <a:pt x="16" y="93"/>
                </a:lnTo>
                <a:lnTo>
                  <a:pt x="23" y="99"/>
                </a:lnTo>
                <a:lnTo>
                  <a:pt x="33" y="105"/>
                </a:lnTo>
                <a:lnTo>
                  <a:pt x="43" y="107"/>
                </a:lnTo>
                <a:lnTo>
                  <a:pt x="54" y="109"/>
                </a:lnTo>
                <a:lnTo>
                  <a:pt x="65" y="107"/>
                </a:lnTo>
                <a:lnTo>
                  <a:pt x="75" y="105"/>
                </a:lnTo>
                <a:lnTo>
                  <a:pt x="85" y="99"/>
                </a:lnTo>
                <a:lnTo>
                  <a:pt x="92" y="93"/>
                </a:lnTo>
                <a:lnTo>
                  <a:pt x="99" y="85"/>
                </a:lnTo>
                <a:lnTo>
                  <a:pt x="105" y="75"/>
                </a:lnTo>
                <a:lnTo>
                  <a:pt x="107" y="66"/>
                </a:lnTo>
                <a:lnTo>
                  <a:pt x="108" y="54"/>
                </a:lnTo>
                <a:lnTo>
                  <a:pt x="107" y="43"/>
                </a:lnTo>
                <a:lnTo>
                  <a:pt x="105" y="34"/>
                </a:lnTo>
                <a:lnTo>
                  <a:pt x="99" y="24"/>
                </a:lnTo>
                <a:lnTo>
                  <a:pt x="92" y="16"/>
                </a:lnTo>
                <a:lnTo>
                  <a:pt x="85" y="10"/>
                </a:lnTo>
                <a:lnTo>
                  <a:pt x="75" y="4"/>
                </a:lnTo>
                <a:lnTo>
                  <a:pt x="65" y="1"/>
                </a:lnTo>
                <a:lnTo>
                  <a:pt x="54" y="0"/>
                </a:lnTo>
                <a:close/>
                <a:moveTo>
                  <a:pt x="54" y="99"/>
                </a:moveTo>
                <a:lnTo>
                  <a:pt x="54" y="99"/>
                </a:lnTo>
                <a:lnTo>
                  <a:pt x="46" y="98"/>
                </a:lnTo>
                <a:lnTo>
                  <a:pt x="37" y="95"/>
                </a:lnTo>
                <a:lnTo>
                  <a:pt x="30" y="91"/>
                </a:lnTo>
                <a:lnTo>
                  <a:pt x="23" y="85"/>
                </a:lnTo>
                <a:lnTo>
                  <a:pt x="17" y="79"/>
                </a:lnTo>
                <a:lnTo>
                  <a:pt x="13" y="72"/>
                </a:lnTo>
                <a:lnTo>
                  <a:pt x="11" y="63"/>
                </a:lnTo>
                <a:lnTo>
                  <a:pt x="10" y="54"/>
                </a:lnTo>
                <a:lnTo>
                  <a:pt x="11" y="46"/>
                </a:lnTo>
                <a:lnTo>
                  <a:pt x="13" y="37"/>
                </a:lnTo>
                <a:lnTo>
                  <a:pt x="17" y="30"/>
                </a:lnTo>
                <a:lnTo>
                  <a:pt x="23" y="24"/>
                </a:lnTo>
                <a:lnTo>
                  <a:pt x="30" y="17"/>
                </a:lnTo>
                <a:lnTo>
                  <a:pt x="37" y="14"/>
                </a:lnTo>
                <a:lnTo>
                  <a:pt x="46" y="11"/>
                </a:lnTo>
                <a:lnTo>
                  <a:pt x="54" y="10"/>
                </a:lnTo>
                <a:lnTo>
                  <a:pt x="63" y="11"/>
                </a:lnTo>
                <a:lnTo>
                  <a:pt x="71" y="14"/>
                </a:lnTo>
                <a:lnTo>
                  <a:pt x="79" y="17"/>
                </a:lnTo>
                <a:lnTo>
                  <a:pt x="85" y="24"/>
                </a:lnTo>
                <a:lnTo>
                  <a:pt x="91" y="30"/>
                </a:lnTo>
                <a:lnTo>
                  <a:pt x="95" y="37"/>
                </a:lnTo>
                <a:lnTo>
                  <a:pt x="97" y="46"/>
                </a:lnTo>
                <a:lnTo>
                  <a:pt x="99" y="54"/>
                </a:lnTo>
                <a:lnTo>
                  <a:pt x="97" y="63"/>
                </a:lnTo>
                <a:lnTo>
                  <a:pt x="95" y="72"/>
                </a:lnTo>
                <a:lnTo>
                  <a:pt x="91" y="79"/>
                </a:lnTo>
                <a:lnTo>
                  <a:pt x="85" y="85"/>
                </a:lnTo>
                <a:lnTo>
                  <a:pt x="79" y="91"/>
                </a:lnTo>
                <a:lnTo>
                  <a:pt x="71" y="95"/>
                </a:lnTo>
                <a:lnTo>
                  <a:pt x="63" y="98"/>
                </a:lnTo>
                <a:lnTo>
                  <a:pt x="54" y="9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520" name="Freeform 1280">
            <a:extLst>
              <a:ext uri="{FF2B5EF4-FFF2-40B4-BE49-F238E27FC236}">
                <a16:creationId xmlns:a16="http://schemas.microsoft.com/office/drawing/2014/main" id="{A5573025-BE2E-427D-B21F-C3CB534A8B85}"/>
              </a:ext>
            </a:extLst>
          </p:cNvPr>
          <p:cNvSpPr>
            <a:spLocks/>
          </p:cNvSpPr>
          <p:nvPr/>
        </p:nvSpPr>
        <p:spPr bwMode="auto">
          <a:xfrm>
            <a:off x="823385" y="4142318"/>
            <a:ext cx="131233" cy="118533"/>
          </a:xfrm>
          <a:custGeom>
            <a:avLst/>
            <a:gdLst>
              <a:gd name="T0" fmla="*/ 66629 w 62"/>
              <a:gd name="T1" fmla="*/ 28102 h 57"/>
              <a:gd name="T2" fmla="*/ 31728 w 62"/>
              <a:gd name="T3" fmla="*/ 28102 h 57"/>
              <a:gd name="T4" fmla="*/ 47592 w 62"/>
              <a:gd name="T5" fmla="*/ 12490 h 57"/>
              <a:gd name="T6" fmla="*/ 34901 w 62"/>
              <a:gd name="T7" fmla="*/ 0 h 57"/>
              <a:gd name="T8" fmla="*/ 0 w 62"/>
              <a:gd name="T9" fmla="*/ 35908 h 57"/>
              <a:gd name="T10" fmla="*/ 34901 w 62"/>
              <a:gd name="T11" fmla="*/ 70255 h 57"/>
              <a:gd name="T12" fmla="*/ 47592 w 62"/>
              <a:gd name="T13" fmla="*/ 57765 h 57"/>
              <a:gd name="T14" fmla="*/ 31728 w 62"/>
              <a:gd name="T15" fmla="*/ 43714 h 57"/>
              <a:gd name="T16" fmla="*/ 66629 w 62"/>
              <a:gd name="T17" fmla="*/ 43714 h 57"/>
              <a:gd name="T18" fmla="*/ 66629 w 62"/>
              <a:gd name="T19" fmla="*/ 43714 h 57"/>
              <a:gd name="T20" fmla="*/ 72975 w 62"/>
              <a:gd name="T21" fmla="*/ 45276 h 57"/>
              <a:gd name="T22" fmla="*/ 77734 w 62"/>
              <a:gd name="T23" fmla="*/ 46837 h 57"/>
              <a:gd name="T24" fmla="*/ 80907 w 62"/>
              <a:gd name="T25" fmla="*/ 53082 h 57"/>
              <a:gd name="T26" fmla="*/ 82493 w 62"/>
              <a:gd name="T27" fmla="*/ 57765 h 57"/>
              <a:gd name="T28" fmla="*/ 82493 w 62"/>
              <a:gd name="T29" fmla="*/ 57765 h 57"/>
              <a:gd name="T30" fmla="*/ 80907 w 62"/>
              <a:gd name="T31" fmla="*/ 64010 h 57"/>
              <a:gd name="T32" fmla="*/ 77734 w 62"/>
              <a:gd name="T33" fmla="*/ 70255 h 57"/>
              <a:gd name="T34" fmla="*/ 72975 w 62"/>
              <a:gd name="T35" fmla="*/ 71816 h 57"/>
              <a:gd name="T36" fmla="*/ 66629 w 62"/>
              <a:gd name="T37" fmla="*/ 73378 h 57"/>
              <a:gd name="T38" fmla="*/ 58697 w 62"/>
              <a:gd name="T39" fmla="*/ 73378 h 57"/>
              <a:gd name="T40" fmla="*/ 58697 w 62"/>
              <a:gd name="T41" fmla="*/ 88990 h 57"/>
              <a:gd name="T42" fmla="*/ 66629 w 62"/>
              <a:gd name="T43" fmla="*/ 88990 h 57"/>
              <a:gd name="T44" fmla="*/ 66629 w 62"/>
              <a:gd name="T45" fmla="*/ 88990 h 57"/>
              <a:gd name="T46" fmla="*/ 72975 w 62"/>
              <a:gd name="T47" fmla="*/ 88990 h 57"/>
              <a:gd name="T48" fmla="*/ 77734 w 62"/>
              <a:gd name="T49" fmla="*/ 87429 h 57"/>
              <a:gd name="T50" fmla="*/ 88839 w 62"/>
              <a:gd name="T51" fmla="*/ 79623 h 57"/>
              <a:gd name="T52" fmla="*/ 96771 w 62"/>
              <a:gd name="T53" fmla="*/ 70255 h 57"/>
              <a:gd name="T54" fmla="*/ 98357 w 62"/>
              <a:gd name="T55" fmla="*/ 64010 h 57"/>
              <a:gd name="T56" fmla="*/ 98357 w 62"/>
              <a:gd name="T57" fmla="*/ 57765 h 57"/>
              <a:gd name="T58" fmla="*/ 98357 w 62"/>
              <a:gd name="T59" fmla="*/ 57765 h 57"/>
              <a:gd name="T60" fmla="*/ 98357 w 62"/>
              <a:gd name="T61" fmla="*/ 53082 h 57"/>
              <a:gd name="T62" fmla="*/ 96771 w 62"/>
              <a:gd name="T63" fmla="*/ 46837 h 57"/>
              <a:gd name="T64" fmla="*/ 88839 w 62"/>
              <a:gd name="T65" fmla="*/ 37469 h 57"/>
              <a:gd name="T66" fmla="*/ 77734 w 62"/>
              <a:gd name="T67" fmla="*/ 29663 h 57"/>
              <a:gd name="T68" fmla="*/ 72975 w 62"/>
              <a:gd name="T69" fmla="*/ 28102 h 57"/>
              <a:gd name="T70" fmla="*/ 66629 w 62"/>
              <a:gd name="T71" fmla="*/ 28102 h 57"/>
              <a:gd name="T72" fmla="*/ 66629 w 62"/>
              <a:gd name="T73" fmla="*/ 28102 h 5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62" h="57">
                <a:moveTo>
                  <a:pt x="42" y="18"/>
                </a:moveTo>
                <a:lnTo>
                  <a:pt x="20" y="18"/>
                </a:lnTo>
                <a:lnTo>
                  <a:pt x="30" y="8"/>
                </a:lnTo>
                <a:lnTo>
                  <a:pt x="22" y="0"/>
                </a:lnTo>
                <a:lnTo>
                  <a:pt x="0" y="23"/>
                </a:lnTo>
                <a:lnTo>
                  <a:pt x="22" y="45"/>
                </a:lnTo>
                <a:lnTo>
                  <a:pt x="30" y="37"/>
                </a:lnTo>
                <a:lnTo>
                  <a:pt x="20" y="28"/>
                </a:lnTo>
                <a:lnTo>
                  <a:pt x="42" y="28"/>
                </a:lnTo>
                <a:lnTo>
                  <a:pt x="46" y="29"/>
                </a:lnTo>
                <a:lnTo>
                  <a:pt x="49" y="30"/>
                </a:lnTo>
                <a:lnTo>
                  <a:pt x="51" y="34"/>
                </a:lnTo>
                <a:lnTo>
                  <a:pt x="52" y="37"/>
                </a:lnTo>
                <a:lnTo>
                  <a:pt x="51" y="41"/>
                </a:lnTo>
                <a:lnTo>
                  <a:pt x="49" y="45"/>
                </a:lnTo>
                <a:lnTo>
                  <a:pt x="46" y="46"/>
                </a:lnTo>
                <a:lnTo>
                  <a:pt x="42" y="47"/>
                </a:lnTo>
                <a:lnTo>
                  <a:pt x="37" y="47"/>
                </a:lnTo>
                <a:lnTo>
                  <a:pt x="37" y="57"/>
                </a:lnTo>
                <a:lnTo>
                  <a:pt x="42" y="57"/>
                </a:lnTo>
                <a:lnTo>
                  <a:pt x="46" y="57"/>
                </a:lnTo>
                <a:lnTo>
                  <a:pt x="49" y="56"/>
                </a:lnTo>
                <a:lnTo>
                  <a:pt x="56" y="51"/>
                </a:lnTo>
                <a:lnTo>
                  <a:pt x="61" y="45"/>
                </a:lnTo>
                <a:lnTo>
                  <a:pt x="62" y="41"/>
                </a:lnTo>
                <a:lnTo>
                  <a:pt x="62" y="37"/>
                </a:lnTo>
                <a:lnTo>
                  <a:pt x="62" y="34"/>
                </a:lnTo>
                <a:lnTo>
                  <a:pt x="61" y="30"/>
                </a:lnTo>
                <a:lnTo>
                  <a:pt x="56" y="24"/>
                </a:lnTo>
                <a:lnTo>
                  <a:pt x="49" y="19"/>
                </a:lnTo>
                <a:lnTo>
                  <a:pt x="46" y="18"/>
                </a:lnTo>
                <a:lnTo>
                  <a:pt x="42" y="18"/>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521" name="Freeform 1281">
            <a:extLst>
              <a:ext uri="{FF2B5EF4-FFF2-40B4-BE49-F238E27FC236}">
                <a16:creationId xmlns:a16="http://schemas.microsoft.com/office/drawing/2014/main" id="{2959084F-8BE0-42C0-9B4F-E6CD29567680}"/>
              </a:ext>
            </a:extLst>
          </p:cNvPr>
          <p:cNvSpPr>
            <a:spLocks noEditPoints="1"/>
          </p:cNvSpPr>
          <p:nvPr/>
        </p:nvSpPr>
        <p:spPr bwMode="auto">
          <a:xfrm>
            <a:off x="1272118" y="4097867"/>
            <a:ext cx="224367" cy="224367"/>
          </a:xfrm>
          <a:custGeom>
            <a:avLst/>
            <a:gdLst>
              <a:gd name="T0" fmla="*/ 84305 w 108"/>
              <a:gd name="T1" fmla="*/ 0 h 109"/>
              <a:gd name="T2" fmla="*/ 51519 w 108"/>
              <a:gd name="T3" fmla="*/ 6187 h 109"/>
              <a:gd name="T4" fmla="*/ 24979 w 108"/>
              <a:gd name="T5" fmla="*/ 24750 h 109"/>
              <a:gd name="T6" fmla="*/ 4684 w 108"/>
              <a:gd name="T7" fmla="*/ 52594 h 109"/>
              <a:gd name="T8" fmla="*/ 0 w 108"/>
              <a:gd name="T9" fmla="*/ 83531 h 109"/>
              <a:gd name="T10" fmla="*/ 1561 w 108"/>
              <a:gd name="T11" fmla="*/ 102094 h 109"/>
              <a:gd name="T12" fmla="*/ 15612 w 108"/>
              <a:gd name="T13" fmla="*/ 131484 h 109"/>
              <a:gd name="T14" fmla="*/ 35907 w 108"/>
              <a:gd name="T15" fmla="*/ 153140 h 109"/>
              <a:gd name="T16" fmla="*/ 67131 w 108"/>
              <a:gd name="T17" fmla="*/ 165515 h 109"/>
              <a:gd name="T18" fmla="*/ 84305 w 108"/>
              <a:gd name="T19" fmla="*/ 168609 h 109"/>
              <a:gd name="T20" fmla="*/ 117090 w 108"/>
              <a:gd name="T21" fmla="*/ 162422 h 109"/>
              <a:gd name="T22" fmla="*/ 143630 w 108"/>
              <a:gd name="T23" fmla="*/ 143859 h 109"/>
              <a:gd name="T24" fmla="*/ 163925 w 108"/>
              <a:gd name="T25" fmla="*/ 116015 h 109"/>
              <a:gd name="T26" fmla="*/ 168609 w 108"/>
              <a:gd name="T27" fmla="*/ 83531 h 109"/>
              <a:gd name="T28" fmla="*/ 167048 w 108"/>
              <a:gd name="T29" fmla="*/ 66515 h 109"/>
              <a:gd name="T30" fmla="*/ 152997 w 108"/>
              <a:gd name="T31" fmla="*/ 37125 h 109"/>
              <a:gd name="T32" fmla="*/ 132702 w 108"/>
              <a:gd name="T33" fmla="*/ 15469 h 109"/>
              <a:gd name="T34" fmla="*/ 101478 w 108"/>
              <a:gd name="T35" fmla="*/ 1547 h 109"/>
              <a:gd name="T36" fmla="*/ 84305 w 108"/>
              <a:gd name="T37" fmla="*/ 0 h 109"/>
              <a:gd name="T38" fmla="*/ 84305 w 108"/>
              <a:gd name="T39" fmla="*/ 153140 h 109"/>
              <a:gd name="T40" fmla="*/ 57764 w 108"/>
              <a:gd name="T41" fmla="*/ 146953 h 109"/>
              <a:gd name="T42" fmla="*/ 35907 w 108"/>
              <a:gd name="T43" fmla="*/ 131484 h 109"/>
              <a:gd name="T44" fmla="*/ 20296 w 108"/>
              <a:gd name="T45" fmla="*/ 111375 h 109"/>
              <a:gd name="T46" fmla="*/ 15612 w 108"/>
              <a:gd name="T47" fmla="*/ 83531 h 109"/>
              <a:gd name="T48" fmla="*/ 17173 w 108"/>
              <a:gd name="T49" fmla="*/ 71156 h 109"/>
              <a:gd name="T50" fmla="*/ 26540 w 108"/>
              <a:gd name="T51" fmla="*/ 46406 h 109"/>
              <a:gd name="T52" fmla="*/ 45275 w 108"/>
              <a:gd name="T53" fmla="*/ 26297 h 109"/>
              <a:gd name="T54" fmla="*/ 70254 w 108"/>
              <a:gd name="T55" fmla="*/ 17016 h 109"/>
              <a:gd name="T56" fmla="*/ 84305 w 108"/>
              <a:gd name="T57" fmla="*/ 15469 h 109"/>
              <a:gd name="T58" fmla="*/ 110845 w 108"/>
              <a:gd name="T59" fmla="*/ 21656 h 109"/>
              <a:gd name="T60" fmla="*/ 132702 w 108"/>
              <a:gd name="T61" fmla="*/ 37125 h 109"/>
              <a:gd name="T62" fmla="*/ 148313 w 108"/>
              <a:gd name="T63" fmla="*/ 57234 h 109"/>
              <a:gd name="T64" fmla="*/ 152997 w 108"/>
              <a:gd name="T65" fmla="*/ 83531 h 109"/>
              <a:gd name="T66" fmla="*/ 151436 w 108"/>
              <a:gd name="T67" fmla="*/ 97453 h 109"/>
              <a:gd name="T68" fmla="*/ 142069 w 108"/>
              <a:gd name="T69" fmla="*/ 122203 h 109"/>
              <a:gd name="T70" fmla="*/ 123334 w 108"/>
              <a:gd name="T71" fmla="*/ 140765 h 109"/>
              <a:gd name="T72" fmla="*/ 98355 w 108"/>
              <a:gd name="T73" fmla="*/ 151593 h 109"/>
              <a:gd name="T74" fmla="*/ 84305 w 108"/>
              <a:gd name="T75" fmla="*/ 153140 h 10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08" h="109">
                <a:moveTo>
                  <a:pt x="54" y="0"/>
                </a:moveTo>
                <a:lnTo>
                  <a:pt x="54" y="0"/>
                </a:lnTo>
                <a:lnTo>
                  <a:pt x="43" y="1"/>
                </a:lnTo>
                <a:lnTo>
                  <a:pt x="33" y="4"/>
                </a:lnTo>
                <a:lnTo>
                  <a:pt x="23" y="10"/>
                </a:lnTo>
                <a:lnTo>
                  <a:pt x="16" y="16"/>
                </a:lnTo>
                <a:lnTo>
                  <a:pt x="10" y="24"/>
                </a:lnTo>
                <a:lnTo>
                  <a:pt x="3" y="34"/>
                </a:lnTo>
                <a:lnTo>
                  <a:pt x="1" y="43"/>
                </a:lnTo>
                <a:lnTo>
                  <a:pt x="0" y="54"/>
                </a:lnTo>
                <a:lnTo>
                  <a:pt x="1" y="66"/>
                </a:lnTo>
                <a:lnTo>
                  <a:pt x="3" y="75"/>
                </a:lnTo>
                <a:lnTo>
                  <a:pt x="10" y="85"/>
                </a:lnTo>
                <a:lnTo>
                  <a:pt x="16" y="93"/>
                </a:lnTo>
                <a:lnTo>
                  <a:pt x="23" y="99"/>
                </a:lnTo>
                <a:lnTo>
                  <a:pt x="33" y="105"/>
                </a:lnTo>
                <a:lnTo>
                  <a:pt x="43" y="107"/>
                </a:lnTo>
                <a:lnTo>
                  <a:pt x="54" y="109"/>
                </a:lnTo>
                <a:lnTo>
                  <a:pt x="65" y="107"/>
                </a:lnTo>
                <a:lnTo>
                  <a:pt x="75" y="105"/>
                </a:lnTo>
                <a:lnTo>
                  <a:pt x="85" y="99"/>
                </a:lnTo>
                <a:lnTo>
                  <a:pt x="92" y="93"/>
                </a:lnTo>
                <a:lnTo>
                  <a:pt x="98" y="85"/>
                </a:lnTo>
                <a:lnTo>
                  <a:pt x="105" y="75"/>
                </a:lnTo>
                <a:lnTo>
                  <a:pt x="107" y="66"/>
                </a:lnTo>
                <a:lnTo>
                  <a:pt x="108" y="54"/>
                </a:lnTo>
                <a:lnTo>
                  <a:pt x="107" y="43"/>
                </a:lnTo>
                <a:lnTo>
                  <a:pt x="105" y="34"/>
                </a:lnTo>
                <a:lnTo>
                  <a:pt x="98" y="24"/>
                </a:lnTo>
                <a:lnTo>
                  <a:pt x="92" y="16"/>
                </a:lnTo>
                <a:lnTo>
                  <a:pt x="85" y="10"/>
                </a:lnTo>
                <a:lnTo>
                  <a:pt x="75" y="4"/>
                </a:lnTo>
                <a:lnTo>
                  <a:pt x="65" y="1"/>
                </a:lnTo>
                <a:lnTo>
                  <a:pt x="54" y="0"/>
                </a:lnTo>
                <a:close/>
                <a:moveTo>
                  <a:pt x="54" y="99"/>
                </a:moveTo>
                <a:lnTo>
                  <a:pt x="54" y="99"/>
                </a:lnTo>
                <a:lnTo>
                  <a:pt x="45" y="98"/>
                </a:lnTo>
                <a:lnTo>
                  <a:pt x="37" y="95"/>
                </a:lnTo>
                <a:lnTo>
                  <a:pt x="29" y="91"/>
                </a:lnTo>
                <a:lnTo>
                  <a:pt x="23" y="85"/>
                </a:lnTo>
                <a:lnTo>
                  <a:pt x="17" y="79"/>
                </a:lnTo>
                <a:lnTo>
                  <a:pt x="13" y="72"/>
                </a:lnTo>
                <a:lnTo>
                  <a:pt x="11" y="63"/>
                </a:lnTo>
                <a:lnTo>
                  <a:pt x="10" y="54"/>
                </a:lnTo>
                <a:lnTo>
                  <a:pt x="11" y="46"/>
                </a:lnTo>
                <a:lnTo>
                  <a:pt x="13" y="37"/>
                </a:lnTo>
                <a:lnTo>
                  <a:pt x="17" y="30"/>
                </a:lnTo>
                <a:lnTo>
                  <a:pt x="23" y="24"/>
                </a:lnTo>
                <a:lnTo>
                  <a:pt x="29" y="17"/>
                </a:lnTo>
                <a:lnTo>
                  <a:pt x="37" y="14"/>
                </a:lnTo>
                <a:lnTo>
                  <a:pt x="45" y="11"/>
                </a:lnTo>
                <a:lnTo>
                  <a:pt x="54" y="10"/>
                </a:lnTo>
                <a:lnTo>
                  <a:pt x="63" y="11"/>
                </a:lnTo>
                <a:lnTo>
                  <a:pt x="71" y="14"/>
                </a:lnTo>
                <a:lnTo>
                  <a:pt x="79" y="17"/>
                </a:lnTo>
                <a:lnTo>
                  <a:pt x="85" y="24"/>
                </a:lnTo>
                <a:lnTo>
                  <a:pt x="91" y="30"/>
                </a:lnTo>
                <a:lnTo>
                  <a:pt x="95" y="37"/>
                </a:lnTo>
                <a:lnTo>
                  <a:pt x="97" y="46"/>
                </a:lnTo>
                <a:lnTo>
                  <a:pt x="98" y="54"/>
                </a:lnTo>
                <a:lnTo>
                  <a:pt x="97" y="63"/>
                </a:lnTo>
                <a:lnTo>
                  <a:pt x="95" y="72"/>
                </a:lnTo>
                <a:lnTo>
                  <a:pt x="91" y="79"/>
                </a:lnTo>
                <a:lnTo>
                  <a:pt x="85" y="85"/>
                </a:lnTo>
                <a:lnTo>
                  <a:pt x="79" y="91"/>
                </a:lnTo>
                <a:lnTo>
                  <a:pt x="71" y="95"/>
                </a:lnTo>
                <a:lnTo>
                  <a:pt x="63" y="98"/>
                </a:lnTo>
                <a:lnTo>
                  <a:pt x="54" y="9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522" name="Freeform 1282">
            <a:extLst>
              <a:ext uri="{FF2B5EF4-FFF2-40B4-BE49-F238E27FC236}">
                <a16:creationId xmlns:a16="http://schemas.microsoft.com/office/drawing/2014/main" id="{6ABEE37C-7B4A-4E13-B58C-000278D9B6D9}"/>
              </a:ext>
            </a:extLst>
          </p:cNvPr>
          <p:cNvSpPr>
            <a:spLocks/>
          </p:cNvSpPr>
          <p:nvPr/>
        </p:nvSpPr>
        <p:spPr bwMode="auto">
          <a:xfrm>
            <a:off x="1322917" y="4142318"/>
            <a:ext cx="124883" cy="118533"/>
          </a:xfrm>
          <a:custGeom>
            <a:avLst/>
            <a:gdLst>
              <a:gd name="T0" fmla="*/ 60434 w 62"/>
              <a:gd name="T1" fmla="*/ 0 h 57"/>
              <a:gd name="T2" fmla="*/ 48347 w 62"/>
              <a:gd name="T3" fmla="*/ 12490 h 57"/>
              <a:gd name="T4" fmla="*/ 63455 w 62"/>
              <a:gd name="T5" fmla="*/ 28102 h 57"/>
              <a:gd name="T6" fmla="*/ 30217 w 62"/>
              <a:gd name="T7" fmla="*/ 28102 h 57"/>
              <a:gd name="T8" fmla="*/ 30217 w 62"/>
              <a:gd name="T9" fmla="*/ 28102 h 57"/>
              <a:gd name="T10" fmla="*/ 24173 w 62"/>
              <a:gd name="T11" fmla="*/ 28102 h 57"/>
              <a:gd name="T12" fmla="*/ 19641 w 62"/>
              <a:gd name="T13" fmla="*/ 29663 h 57"/>
              <a:gd name="T14" fmla="*/ 10576 w 62"/>
              <a:gd name="T15" fmla="*/ 37469 h 57"/>
              <a:gd name="T16" fmla="*/ 3022 w 62"/>
              <a:gd name="T17" fmla="*/ 46837 h 57"/>
              <a:gd name="T18" fmla="*/ 0 w 62"/>
              <a:gd name="T19" fmla="*/ 53082 h 57"/>
              <a:gd name="T20" fmla="*/ 0 w 62"/>
              <a:gd name="T21" fmla="*/ 57765 h 57"/>
              <a:gd name="T22" fmla="*/ 0 w 62"/>
              <a:gd name="T23" fmla="*/ 57765 h 57"/>
              <a:gd name="T24" fmla="*/ 0 w 62"/>
              <a:gd name="T25" fmla="*/ 64010 h 57"/>
              <a:gd name="T26" fmla="*/ 3022 w 62"/>
              <a:gd name="T27" fmla="*/ 70255 h 57"/>
              <a:gd name="T28" fmla="*/ 10576 w 62"/>
              <a:gd name="T29" fmla="*/ 79623 h 57"/>
              <a:gd name="T30" fmla="*/ 19641 w 62"/>
              <a:gd name="T31" fmla="*/ 87429 h 57"/>
              <a:gd name="T32" fmla="*/ 24173 w 62"/>
              <a:gd name="T33" fmla="*/ 88990 h 57"/>
              <a:gd name="T34" fmla="*/ 30217 w 62"/>
              <a:gd name="T35" fmla="*/ 88990 h 57"/>
              <a:gd name="T36" fmla="*/ 37771 w 62"/>
              <a:gd name="T37" fmla="*/ 88990 h 57"/>
              <a:gd name="T38" fmla="*/ 37771 w 62"/>
              <a:gd name="T39" fmla="*/ 73378 h 57"/>
              <a:gd name="T40" fmla="*/ 30217 w 62"/>
              <a:gd name="T41" fmla="*/ 73378 h 57"/>
              <a:gd name="T42" fmla="*/ 30217 w 62"/>
              <a:gd name="T43" fmla="*/ 73378 h 57"/>
              <a:gd name="T44" fmla="*/ 24173 w 62"/>
              <a:gd name="T45" fmla="*/ 71816 h 57"/>
              <a:gd name="T46" fmla="*/ 19641 w 62"/>
              <a:gd name="T47" fmla="*/ 70255 h 57"/>
              <a:gd name="T48" fmla="*/ 16619 w 62"/>
              <a:gd name="T49" fmla="*/ 64010 h 57"/>
              <a:gd name="T50" fmla="*/ 15108 w 62"/>
              <a:gd name="T51" fmla="*/ 57765 h 57"/>
              <a:gd name="T52" fmla="*/ 15108 w 62"/>
              <a:gd name="T53" fmla="*/ 57765 h 57"/>
              <a:gd name="T54" fmla="*/ 16619 w 62"/>
              <a:gd name="T55" fmla="*/ 53082 h 57"/>
              <a:gd name="T56" fmla="*/ 19641 w 62"/>
              <a:gd name="T57" fmla="*/ 46837 h 57"/>
              <a:gd name="T58" fmla="*/ 24173 w 62"/>
              <a:gd name="T59" fmla="*/ 45276 h 57"/>
              <a:gd name="T60" fmla="*/ 30217 w 62"/>
              <a:gd name="T61" fmla="*/ 43714 h 57"/>
              <a:gd name="T62" fmla="*/ 63455 w 62"/>
              <a:gd name="T63" fmla="*/ 43714 h 57"/>
              <a:gd name="T64" fmla="*/ 48347 w 62"/>
              <a:gd name="T65" fmla="*/ 57765 h 57"/>
              <a:gd name="T66" fmla="*/ 60434 w 62"/>
              <a:gd name="T67" fmla="*/ 70255 h 57"/>
              <a:gd name="T68" fmla="*/ 93672 w 62"/>
              <a:gd name="T69" fmla="*/ 35908 h 57"/>
              <a:gd name="T70" fmla="*/ 60434 w 62"/>
              <a:gd name="T71" fmla="*/ 0 h 5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62" h="57">
                <a:moveTo>
                  <a:pt x="40" y="0"/>
                </a:moveTo>
                <a:lnTo>
                  <a:pt x="32" y="8"/>
                </a:lnTo>
                <a:lnTo>
                  <a:pt x="42" y="18"/>
                </a:lnTo>
                <a:lnTo>
                  <a:pt x="20" y="18"/>
                </a:lnTo>
                <a:lnTo>
                  <a:pt x="16" y="18"/>
                </a:lnTo>
                <a:lnTo>
                  <a:pt x="13" y="19"/>
                </a:lnTo>
                <a:lnTo>
                  <a:pt x="7" y="24"/>
                </a:lnTo>
                <a:lnTo>
                  <a:pt x="2" y="30"/>
                </a:lnTo>
                <a:lnTo>
                  <a:pt x="0" y="34"/>
                </a:lnTo>
                <a:lnTo>
                  <a:pt x="0" y="37"/>
                </a:lnTo>
                <a:lnTo>
                  <a:pt x="0" y="41"/>
                </a:lnTo>
                <a:lnTo>
                  <a:pt x="2" y="45"/>
                </a:lnTo>
                <a:lnTo>
                  <a:pt x="7" y="51"/>
                </a:lnTo>
                <a:lnTo>
                  <a:pt x="13" y="56"/>
                </a:lnTo>
                <a:lnTo>
                  <a:pt x="16" y="57"/>
                </a:lnTo>
                <a:lnTo>
                  <a:pt x="20" y="57"/>
                </a:lnTo>
                <a:lnTo>
                  <a:pt x="25" y="57"/>
                </a:lnTo>
                <a:lnTo>
                  <a:pt x="25" y="47"/>
                </a:lnTo>
                <a:lnTo>
                  <a:pt x="20" y="47"/>
                </a:lnTo>
                <a:lnTo>
                  <a:pt x="16" y="46"/>
                </a:lnTo>
                <a:lnTo>
                  <a:pt x="13" y="45"/>
                </a:lnTo>
                <a:lnTo>
                  <a:pt x="11" y="41"/>
                </a:lnTo>
                <a:lnTo>
                  <a:pt x="10" y="37"/>
                </a:lnTo>
                <a:lnTo>
                  <a:pt x="11" y="34"/>
                </a:lnTo>
                <a:lnTo>
                  <a:pt x="13" y="30"/>
                </a:lnTo>
                <a:lnTo>
                  <a:pt x="16" y="29"/>
                </a:lnTo>
                <a:lnTo>
                  <a:pt x="20" y="28"/>
                </a:lnTo>
                <a:lnTo>
                  <a:pt x="42" y="28"/>
                </a:lnTo>
                <a:lnTo>
                  <a:pt x="32" y="37"/>
                </a:lnTo>
                <a:lnTo>
                  <a:pt x="40" y="45"/>
                </a:lnTo>
                <a:lnTo>
                  <a:pt x="62" y="23"/>
                </a:lnTo>
                <a:lnTo>
                  <a:pt x="40"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523" name="Freeform 1283">
            <a:extLst>
              <a:ext uri="{FF2B5EF4-FFF2-40B4-BE49-F238E27FC236}">
                <a16:creationId xmlns:a16="http://schemas.microsoft.com/office/drawing/2014/main" id="{EB299F67-B28E-4A12-ADBD-FF7039D6C559}"/>
              </a:ext>
            </a:extLst>
          </p:cNvPr>
          <p:cNvSpPr>
            <a:spLocks noEditPoints="1"/>
          </p:cNvSpPr>
          <p:nvPr/>
        </p:nvSpPr>
        <p:spPr bwMode="auto">
          <a:xfrm>
            <a:off x="1771651" y="4129618"/>
            <a:ext cx="205316" cy="173567"/>
          </a:xfrm>
          <a:custGeom>
            <a:avLst/>
            <a:gdLst>
              <a:gd name="T0" fmla="*/ 93673 w 99"/>
              <a:gd name="T1" fmla="*/ 0 h 84"/>
              <a:gd name="T2" fmla="*/ 88989 w 99"/>
              <a:gd name="T3" fmla="*/ 0 h 84"/>
              <a:gd name="T4" fmla="*/ 78061 w 99"/>
              <a:gd name="T5" fmla="*/ 10928 h 84"/>
              <a:gd name="T6" fmla="*/ 68693 w 99"/>
              <a:gd name="T7" fmla="*/ 1561 h 84"/>
              <a:gd name="T8" fmla="*/ 62448 w 99"/>
              <a:gd name="T9" fmla="*/ 0 h 84"/>
              <a:gd name="T10" fmla="*/ 7806 w 99"/>
              <a:gd name="T11" fmla="*/ 0 h 84"/>
              <a:gd name="T12" fmla="*/ 3122 w 99"/>
              <a:gd name="T13" fmla="*/ 1561 h 84"/>
              <a:gd name="T14" fmla="*/ 0 w 99"/>
              <a:gd name="T15" fmla="*/ 7806 h 84"/>
              <a:gd name="T16" fmla="*/ 0 w 99"/>
              <a:gd name="T17" fmla="*/ 107723 h 84"/>
              <a:gd name="T18" fmla="*/ 3122 w 99"/>
              <a:gd name="T19" fmla="*/ 113968 h 84"/>
              <a:gd name="T20" fmla="*/ 7806 w 99"/>
              <a:gd name="T21" fmla="*/ 115529 h 84"/>
              <a:gd name="T22" fmla="*/ 71816 w 99"/>
              <a:gd name="T23" fmla="*/ 129580 h 84"/>
              <a:gd name="T24" fmla="*/ 73377 w 99"/>
              <a:gd name="T25" fmla="*/ 131141 h 84"/>
              <a:gd name="T26" fmla="*/ 78061 w 99"/>
              <a:gd name="T27" fmla="*/ 131141 h 84"/>
              <a:gd name="T28" fmla="*/ 82744 w 99"/>
              <a:gd name="T29" fmla="*/ 129580 h 84"/>
              <a:gd name="T30" fmla="*/ 146754 w 99"/>
              <a:gd name="T31" fmla="*/ 115529 h 84"/>
              <a:gd name="T32" fmla="*/ 151438 w 99"/>
              <a:gd name="T33" fmla="*/ 115529 h 84"/>
              <a:gd name="T34" fmla="*/ 154560 w 99"/>
              <a:gd name="T35" fmla="*/ 112407 h 84"/>
              <a:gd name="T36" fmla="*/ 154560 w 99"/>
              <a:gd name="T37" fmla="*/ 7806 h 84"/>
              <a:gd name="T38" fmla="*/ 154560 w 99"/>
              <a:gd name="T39" fmla="*/ 3122 h 84"/>
              <a:gd name="T40" fmla="*/ 151438 w 99"/>
              <a:gd name="T41" fmla="*/ 0 h 84"/>
              <a:gd name="T42" fmla="*/ 146754 w 99"/>
              <a:gd name="T43" fmla="*/ 0 h 84"/>
              <a:gd name="T44" fmla="*/ 15612 w 99"/>
              <a:gd name="T45" fmla="*/ 99917 h 84"/>
              <a:gd name="T46" fmla="*/ 57765 w 99"/>
              <a:gd name="T47" fmla="*/ 15612 h 84"/>
              <a:gd name="T48" fmla="*/ 70255 w 99"/>
              <a:gd name="T49" fmla="*/ 104601 h 84"/>
              <a:gd name="T50" fmla="*/ 68693 w 99"/>
              <a:gd name="T51" fmla="*/ 101478 h 84"/>
              <a:gd name="T52" fmla="*/ 62448 w 99"/>
              <a:gd name="T53" fmla="*/ 99917 h 84"/>
              <a:gd name="T54" fmla="*/ 138948 w 99"/>
              <a:gd name="T55" fmla="*/ 99917 h 84"/>
              <a:gd name="T56" fmla="*/ 93673 w 99"/>
              <a:gd name="T57" fmla="*/ 99917 h 84"/>
              <a:gd name="T58" fmla="*/ 87428 w 99"/>
              <a:gd name="T59" fmla="*/ 101478 h 84"/>
              <a:gd name="T60" fmla="*/ 85867 w 99"/>
              <a:gd name="T61" fmla="*/ 26540 h 84"/>
              <a:gd name="T62" fmla="*/ 138948 w 99"/>
              <a:gd name="T63" fmla="*/ 15612 h 8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99" h="84">
                <a:moveTo>
                  <a:pt x="94" y="0"/>
                </a:moveTo>
                <a:lnTo>
                  <a:pt x="60" y="0"/>
                </a:lnTo>
                <a:lnTo>
                  <a:pt x="57" y="0"/>
                </a:lnTo>
                <a:lnTo>
                  <a:pt x="56" y="1"/>
                </a:lnTo>
                <a:lnTo>
                  <a:pt x="50" y="7"/>
                </a:lnTo>
                <a:lnTo>
                  <a:pt x="44" y="1"/>
                </a:lnTo>
                <a:lnTo>
                  <a:pt x="42" y="0"/>
                </a:lnTo>
                <a:lnTo>
                  <a:pt x="40" y="0"/>
                </a:lnTo>
                <a:lnTo>
                  <a:pt x="5" y="0"/>
                </a:lnTo>
                <a:lnTo>
                  <a:pt x="3" y="0"/>
                </a:lnTo>
                <a:lnTo>
                  <a:pt x="2" y="1"/>
                </a:lnTo>
                <a:lnTo>
                  <a:pt x="0" y="2"/>
                </a:lnTo>
                <a:lnTo>
                  <a:pt x="0" y="5"/>
                </a:lnTo>
                <a:lnTo>
                  <a:pt x="0" y="69"/>
                </a:lnTo>
                <a:lnTo>
                  <a:pt x="0" y="72"/>
                </a:lnTo>
                <a:lnTo>
                  <a:pt x="2" y="73"/>
                </a:lnTo>
                <a:lnTo>
                  <a:pt x="3" y="74"/>
                </a:lnTo>
                <a:lnTo>
                  <a:pt x="5" y="74"/>
                </a:lnTo>
                <a:lnTo>
                  <a:pt x="37" y="74"/>
                </a:lnTo>
                <a:lnTo>
                  <a:pt x="46" y="83"/>
                </a:lnTo>
                <a:lnTo>
                  <a:pt x="47" y="84"/>
                </a:lnTo>
                <a:lnTo>
                  <a:pt x="50" y="84"/>
                </a:lnTo>
                <a:lnTo>
                  <a:pt x="52" y="84"/>
                </a:lnTo>
                <a:lnTo>
                  <a:pt x="53" y="83"/>
                </a:lnTo>
                <a:lnTo>
                  <a:pt x="62" y="74"/>
                </a:lnTo>
                <a:lnTo>
                  <a:pt x="94" y="74"/>
                </a:lnTo>
                <a:lnTo>
                  <a:pt x="97" y="74"/>
                </a:lnTo>
                <a:lnTo>
                  <a:pt x="98" y="73"/>
                </a:lnTo>
                <a:lnTo>
                  <a:pt x="99" y="72"/>
                </a:lnTo>
                <a:lnTo>
                  <a:pt x="99" y="69"/>
                </a:lnTo>
                <a:lnTo>
                  <a:pt x="99" y="5"/>
                </a:lnTo>
                <a:lnTo>
                  <a:pt x="99" y="2"/>
                </a:lnTo>
                <a:lnTo>
                  <a:pt x="98" y="1"/>
                </a:lnTo>
                <a:lnTo>
                  <a:pt x="97" y="0"/>
                </a:lnTo>
                <a:lnTo>
                  <a:pt x="94" y="0"/>
                </a:lnTo>
                <a:close/>
                <a:moveTo>
                  <a:pt x="40" y="64"/>
                </a:moveTo>
                <a:lnTo>
                  <a:pt x="10" y="64"/>
                </a:lnTo>
                <a:lnTo>
                  <a:pt x="10" y="10"/>
                </a:lnTo>
                <a:lnTo>
                  <a:pt x="37" y="10"/>
                </a:lnTo>
                <a:lnTo>
                  <a:pt x="45" y="17"/>
                </a:lnTo>
                <a:lnTo>
                  <a:pt x="45" y="67"/>
                </a:lnTo>
                <a:lnTo>
                  <a:pt x="44" y="65"/>
                </a:lnTo>
                <a:lnTo>
                  <a:pt x="42" y="64"/>
                </a:lnTo>
                <a:lnTo>
                  <a:pt x="40" y="64"/>
                </a:lnTo>
                <a:close/>
                <a:moveTo>
                  <a:pt x="89" y="64"/>
                </a:moveTo>
                <a:lnTo>
                  <a:pt x="60" y="64"/>
                </a:lnTo>
                <a:lnTo>
                  <a:pt x="57" y="64"/>
                </a:lnTo>
                <a:lnTo>
                  <a:pt x="56" y="65"/>
                </a:lnTo>
                <a:lnTo>
                  <a:pt x="55" y="67"/>
                </a:lnTo>
                <a:lnTo>
                  <a:pt x="55" y="17"/>
                </a:lnTo>
                <a:lnTo>
                  <a:pt x="62" y="10"/>
                </a:lnTo>
                <a:lnTo>
                  <a:pt x="89" y="10"/>
                </a:lnTo>
                <a:lnTo>
                  <a:pt x="89" y="64"/>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524" name="Freeform 1284">
            <a:extLst>
              <a:ext uri="{FF2B5EF4-FFF2-40B4-BE49-F238E27FC236}">
                <a16:creationId xmlns:a16="http://schemas.microsoft.com/office/drawing/2014/main" id="{0280CCE8-3FDB-4FAD-A533-DB3F8246703D}"/>
              </a:ext>
            </a:extLst>
          </p:cNvPr>
          <p:cNvSpPr>
            <a:spLocks noEditPoints="1"/>
          </p:cNvSpPr>
          <p:nvPr/>
        </p:nvSpPr>
        <p:spPr bwMode="auto">
          <a:xfrm>
            <a:off x="2277534" y="4110567"/>
            <a:ext cx="182033" cy="205317"/>
          </a:xfrm>
          <a:custGeom>
            <a:avLst/>
            <a:gdLst>
              <a:gd name="T0" fmla="*/ 128194 w 89"/>
              <a:gd name="T1" fmla="*/ 0 h 99"/>
              <a:gd name="T2" fmla="*/ 7631 w 89"/>
              <a:gd name="T3" fmla="*/ 0 h 99"/>
              <a:gd name="T4" fmla="*/ 7631 w 89"/>
              <a:gd name="T5" fmla="*/ 0 h 99"/>
              <a:gd name="T6" fmla="*/ 4578 w 89"/>
              <a:gd name="T7" fmla="*/ 0 h 99"/>
              <a:gd name="T8" fmla="*/ 1526 w 89"/>
              <a:gd name="T9" fmla="*/ 1561 h 99"/>
              <a:gd name="T10" fmla="*/ 0 w 89"/>
              <a:gd name="T11" fmla="*/ 4684 h 99"/>
              <a:gd name="T12" fmla="*/ 0 w 89"/>
              <a:gd name="T13" fmla="*/ 7806 h 99"/>
              <a:gd name="T14" fmla="*/ 0 w 89"/>
              <a:gd name="T15" fmla="*/ 146754 h 99"/>
              <a:gd name="T16" fmla="*/ 0 w 89"/>
              <a:gd name="T17" fmla="*/ 146754 h 99"/>
              <a:gd name="T18" fmla="*/ 0 w 89"/>
              <a:gd name="T19" fmla="*/ 149876 h 99"/>
              <a:gd name="T20" fmla="*/ 1526 w 89"/>
              <a:gd name="T21" fmla="*/ 152999 h 99"/>
              <a:gd name="T22" fmla="*/ 4578 w 89"/>
              <a:gd name="T23" fmla="*/ 154560 h 99"/>
              <a:gd name="T24" fmla="*/ 7631 w 89"/>
              <a:gd name="T25" fmla="*/ 154560 h 99"/>
              <a:gd name="T26" fmla="*/ 128194 w 89"/>
              <a:gd name="T27" fmla="*/ 154560 h 99"/>
              <a:gd name="T28" fmla="*/ 128194 w 89"/>
              <a:gd name="T29" fmla="*/ 154560 h 99"/>
              <a:gd name="T30" fmla="*/ 132773 w 89"/>
              <a:gd name="T31" fmla="*/ 154560 h 99"/>
              <a:gd name="T32" fmla="*/ 134299 w 89"/>
              <a:gd name="T33" fmla="*/ 152999 h 99"/>
              <a:gd name="T34" fmla="*/ 135825 w 89"/>
              <a:gd name="T35" fmla="*/ 149876 h 99"/>
              <a:gd name="T36" fmla="*/ 135825 w 89"/>
              <a:gd name="T37" fmla="*/ 146754 h 99"/>
              <a:gd name="T38" fmla="*/ 135825 w 89"/>
              <a:gd name="T39" fmla="*/ 7806 h 99"/>
              <a:gd name="T40" fmla="*/ 135825 w 89"/>
              <a:gd name="T41" fmla="*/ 7806 h 99"/>
              <a:gd name="T42" fmla="*/ 135825 w 89"/>
              <a:gd name="T43" fmla="*/ 4684 h 99"/>
              <a:gd name="T44" fmla="*/ 134299 w 89"/>
              <a:gd name="T45" fmla="*/ 1561 h 99"/>
              <a:gd name="T46" fmla="*/ 132773 w 89"/>
              <a:gd name="T47" fmla="*/ 0 h 99"/>
              <a:gd name="T48" fmla="*/ 128194 w 89"/>
              <a:gd name="T49" fmla="*/ 0 h 99"/>
              <a:gd name="T50" fmla="*/ 128194 w 89"/>
              <a:gd name="T51" fmla="*/ 0 h 99"/>
              <a:gd name="T52" fmla="*/ 15261 w 89"/>
              <a:gd name="T53" fmla="*/ 15612 h 99"/>
              <a:gd name="T54" fmla="*/ 30522 w 89"/>
              <a:gd name="T55" fmla="*/ 15612 h 99"/>
              <a:gd name="T56" fmla="*/ 30522 w 89"/>
              <a:gd name="T57" fmla="*/ 138948 h 99"/>
              <a:gd name="T58" fmla="*/ 15261 w 89"/>
              <a:gd name="T59" fmla="*/ 138948 h 99"/>
              <a:gd name="T60" fmla="*/ 15261 w 89"/>
              <a:gd name="T61" fmla="*/ 15612 h 99"/>
              <a:gd name="T62" fmla="*/ 120564 w 89"/>
              <a:gd name="T63" fmla="*/ 138948 h 99"/>
              <a:gd name="T64" fmla="*/ 45784 w 89"/>
              <a:gd name="T65" fmla="*/ 138948 h 99"/>
              <a:gd name="T66" fmla="*/ 45784 w 89"/>
              <a:gd name="T67" fmla="*/ 15612 h 99"/>
              <a:gd name="T68" fmla="*/ 120564 w 89"/>
              <a:gd name="T69" fmla="*/ 15612 h 99"/>
              <a:gd name="T70" fmla="*/ 120564 w 89"/>
              <a:gd name="T71" fmla="*/ 138948 h 9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9" h="99">
                <a:moveTo>
                  <a:pt x="84" y="0"/>
                </a:moveTo>
                <a:lnTo>
                  <a:pt x="5" y="0"/>
                </a:lnTo>
                <a:lnTo>
                  <a:pt x="3" y="0"/>
                </a:lnTo>
                <a:lnTo>
                  <a:pt x="1" y="1"/>
                </a:lnTo>
                <a:lnTo>
                  <a:pt x="0" y="3"/>
                </a:lnTo>
                <a:lnTo>
                  <a:pt x="0" y="5"/>
                </a:lnTo>
                <a:lnTo>
                  <a:pt x="0" y="94"/>
                </a:lnTo>
                <a:lnTo>
                  <a:pt x="0" y="96"/>
                </a:lnTo>
                <a:lnTo>
                  <a:pt x="1" y="98"/>
                </a:lnTo>
                <a:lnTo>
                  <a:pt x="3" y="99"/>
                </a:lnTo>
                <a:lnTo>
                  <a:pt x="5" y="99"/>
                </a:lnTo>
                <a:lnTo>
                  <a:pt x="84" y="99"/>
                </a:lnTo>
                <a:lnTo>
                  <a:pt x="87" y="99"/>
                </a:lnTo>
                <a:lnTo>
                  <a:pt x="88" y="98"/>
                </a:lnTo>
                <a:lnTo>
                  <a:pt x="89" y="96"/>
                </a:lnTo>
                <a:lnTo>
                  <a:pt x="89" y="94"/>
                </a:lnTo>
                <a:lnTo>
                  <a:pt x="89" y="5"/>
                </a:lnTo>
                <a:lnTo>
                  <a:pt x="89" y="3"/>
                </a:lnTo>
                <a:lnTo>
                  <a:pt x="88" y="1"/>
                </a:lnTo>
                <a:lnTo>
                  <a:pt x="87" y="0"/>
                </a:lnTo>
                <a:lnTo>
                  <a:pt x="84" y="0"/>
                </a:lnTo>
                <a:close/>
                <a:moveTo>
                  <a:pt x="10" y="10"/>
                </a:moveTo>
                <a:lnTo>
                  <a:pt x="20" y="10"/>
                </a:lnTo>
                <a:lnTo>
                  <a:pt x="20" y="89"/>
                </a:lnTo>
                <a:lnTo>
                  <a:pt x="10" y="89"/>
                </a:lnTo>
                <a:lnTo>
                  <a:pt x="10" y="10"/>
                </a:lnTo>
                <a:close/>
                <a:moveTo>
                  <a:pt x="79" y="89"/>
                </a:moveTo>
                <a:lnTo>
                  <a:pt x="30" y="89"/>
                </a:lnTo>
                <a:lnTo>
                  <a:pt x="30" y="10"/>
                </a:lnTo>
                <a:lnTo>
                  <a:pt x="79" y="10"/>
                </a:lnTo>
                <a:lnTo>
                  <a:pt x="79" y="8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525" name="Freeform 1285">
            <a:extLst>
              <a:ext uri="{FF2B5EF4-FFF2-40B4-BE49-F238E27FC236}">
                <a16:creationId xmlns:a16="http://schemas.microsoft.com/office/drawing/2014/main" id="{C8D61228-3FE4-42AE-88D2-A5269A774A8D}"/>
              </a:ext>
            </a:extLst>
          </p:cNvPr>
          <p:cNvSpPr>
            <a:spLocks noEditPoints="1"/>
          </p:cNvSpPr>
          <p:nvPr/>
        </p:nvSpPr>
        <p:spPr bwMode="auto">
          <a:xfrm>
            <a:off x="2770718" y="4110567"/>
            <a:ext cx="182033" cy="205317"/>
          </a:xfrm>
          <a:custGeom>
            <a:avLst/>
            <a:gdLst>
              <a:gd name="T0" fmla="*/ 128194 w 89"/>
              <a:gd name="T1" fmla="*/ 0 h 99"/>
              <a:gd name="T2" fmla="*/ 7631 w 89"/>
              <a:gd name="T3" fmla="*/ 0 h 99"/>
              <a:gd name="T4" fmla="*/ 7631 w 89"/>
              <a:gd name="T5" fmla="*/ 0 h 99"/>
              <a:gd name="T6" fmla="*/ 3052 w 89"/>
              <a:gd name="T7" fmla="*/ 0 h 99"/>
              <a:gd name="T8" fmla="*/ 1526 w 89"/>
              <a:gd name="T9" fmla="*/ 1561 h 99"/>
              <a:gd name="T10" fmla="*/ 0 w 89"/>
              <a:gd name="T11" fmla="*/ 4684 h 99"/>
              <a:gd name="T12" fmla="*/ 0 w 89"/>
              <a:gd name="T13" fmla="*/ 7806 h 99"/>
              <a:gd name="T14" fmla="*/ 0 w 89"/>
              <a:gd name="T15" fmla="*/ 146754 h 99"/>
              <a:gd name="T16" fmla="*/ 0 w 89"/>
              <a:gd name="T17" fmla="*/ 146754 h 99"/>
              <a:gd name="T18" fmla="*/ 0 w 89"/>
              <a:gd name="T19" fmla="*/ 149876 h 99"/>
              <a:gd name="T20" fmla="*/ 1526 w 89"/>
              <a:gd name="T21" fmla="*/ 152999 h 99"/>
              <a:gd name="T22" fmla="*/ 3052 w 89"/>
              <a:gd name="T23" fmla="*/ 154560 h 99"/>
              <a:gd name="T24" fmla="*/ 7631 w 89"/>
              <a:gd name="T25" fmla="*/ 154560 h 99"/>
              <a:gd name="T26" fmla="*/ 128194 w 89"/>
              <a:gd name="T27" fmla="*/ 154560 h 99"/>
              <a:gd name="T28" fmla="*/ 128194 w 89"/>
              <a:gd name="T29" fmla="*/ 154560 h 99"/>
              <a:gd name="T30" fmla="*/ 131247 w 89"/>
              <a:gd name="T31" fmla="*/ 154560 h 99"/>
              <a:gd name="T32" fmla="*/ 134299 w 89"/>
              <a:gd name="T33" fmla="*/ 152999 h 99"/>
              <a:gd name="T34" fmla="*/ 135825 w 89"/>
              <a:gd name="T35" fmla="*/ 149876 h 99"/>
              <a:gd name="T36" fmla="*/ 135825 w 89"/>
              <a:gd name="T37" fmla="*/ 146754 h 99"/>
              <a:gd name="T38" fmla="*/ 135825 w 89"/>
              <a:gd name="T39" fmla="*/ 7806 h 99"/>
              <a:gd name="T40" fmla="*/ 135825 w 89"/>
              <a:gd name="T41" fmla="*/ 7806 h 99"/>
              <a:gd name="T42" fmla="*/ 135825 w 89"/>
              <a:gd name="T43" fmla="*/ 4684 h 99"/>
              <a:gd name="T44" fmla="*/ 134299 w 89"/>
              <a:gd name="T45" fmla="*/ 1561 h 99"/>
              <a:gd name="T46" fmla="*/ 131247 w 89"/>
              <a:gd name="T47" fmla="*/ 0 h 99"/>
              <a:gd name="T48" fmla="*/ 128194 w 89"/>
              <a:gd name="T49" fmla="*/ 0 h 99"/>
              <a:gd name="T50" fmla="*/ 128194 w 89"/>
              <a:gd name="T51" fmla="*/ 0 h 99"/>
              <a:gd name="T52" fmla="*/ 15261 w 89"/>
              <a:gd name="T53" fmla="*/ 15612 h 99"/>
              <a:gd name="T54" fmla="*/ 30522 w 89"/>
              <a:gd name="T55" fmla="*/ 15612 h 99"/>
              <a:gd name="T56" fmla="*/ 30522 w 89"/>
              <a:gd name="T57" fmla="*/ 138948 h 99"/>
              <a:gd name="T58" fmla="*/ 15261 w 89"/>
              <a:gd name="T59" fmla="*/ 138948 h 99"/>
              <a:gd name="T60" fmla="*/ 15261 w 89"/>
              <a:gd name="T61" fmla="*/ 15612 h 99"/>
              <a:gd name="T62" fmla="*/ 120564 w 89"/>
              <a:gd name="T63" fmla="*/ 138948 h 99"/>
              <a:gd name="T64" fmla="*/ 45784 w 89"/>
              <a:gd name="T65" fmla="*/ 138948 h 99"/>
              <a:gd name="T66" fmla="*/ 45784 w 89"/>
              <a:gd name="T67" fmla="*/ 15612 h 99"/>
              <a:gd name="T68" fmla="*/ 67149 w 89"/>
              <a:gd name="T69" fmla="*/ 15612 h 99"/>
              <a:gd name="T70" fmla="*/ 67149 w 89"/>
              <a:gd name="T71" fmla="*/ 84305 h 99"/>
              <a:gd name="T72" fmla="*/ 86989 w 89"/>
              <a:gd name="T73" fmla="*/ 70255 h 99"/>
              <a:gd name="T74" fmla="*/ 105303 w 89"/>
              <a:gd name="T75" fmla="*/ 84305 h 99"/>
              <a:gd name="T76" fmla="*/ 105303 w 89"/>
              <a:gd name="T77" fmla="*/ 15612 h 99"/>
              <a:gd name="T78" fmla="*/ 120564 w 89"/>
              <a:gd name="T79" fmla="*/ 15612 h 99"/>
              <a:gd name="T80" fmla="*/ 120564 w 89"/>
              <a:gd name="T81" fmla="*/ 138948 h 9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89" h="99">
                <a:moveTo>
                  <a:pt x="84" y="0"/>
                </a:moveTo>
                <a:lnTo>
                  <a:pt x="5" y="0"/>
                </a:lnTo>
                <a:lnTo>
                  <a:pt x="2" y="0"/>
                </a:lnTo>
                <a:lnTo>
                  <a:pt x="1" y="1"/>
                </a:lnTo>
                <a:lnTo>
                  <a:pt x="0" y="3"/>
                </a:lnTo>
                <a:lnTo>
                  <a:pt x="0" y="5"/>
                </a:lnTo>
                <a:lnTo>
                  <a:pt x="0" y="94"/>
                </a:lnTo>
                <a:lnTo>
                  <a:pt x="0" y="96"/>
                </a:lnTo>
                <a:lnTo>
                  <a:pt x="1" y="98"/>
                </a:lnTo>
                <a:lnTo>
                  <a:pt x="2" y="99"/>
                </a:lnTo>
                <a:lnTo>
                  <a:pt x="5" y="99"/>
                </a:lnTo>
                <a:lnTo>
                  <a:pt x="84" y="99"/>
                </a:lnTo>
                <a:lnTo>
                  <a:pt x="86" y="99"/>
                </a:lnTo>
                <a:lnTo>
                  <a:pt x="88" y="98"/>
                </a:lnTo>
                <a:lnTo>
                  <a:pt x="89" y="96"/>
                </a:lnTo>
                <a:lnTo>
                  <a:pt x="89" y="94"/>
                </a:lnTo>
                <a:lnTo>
                  <a:pt x="89" y="5"/>
                </a:lnTo>
                <a:lnTo>
                  <a:pt x="89" y="3"/>
                </a:lnTo>
                <a:lnTo>
                  <a:pt x="88" y="1"/>
                </a:lnTo>
                <a:lnTo>
                  <a:pt x="86" y="0"/>
                </a:lnTo>
                <a:lnTo>
                  <a:pt x="84" y="0"/>
                </a:lnTo>
                <a:close/>
                <a:moveTo>
                  <a:pt x="10" y="10"/>
                </a:moveTo>
                <a:lnTo>
                  <a:pt x="20" y="10"/>
                </a:lnTo>
                <a:lnTo>
                  <a:pt x="20" y="89"/>
                </a:lnTo>
                <a:lnTo>
                  <a:pt x="10" y="89"/>
                </a:lnTo>
                <a:lnTo>
                  <a:pt x="10" y="10"/>
                </a:lnTo>
                <a:close/>
                <a:moveTo>
                  <a:pt x="79" y="89"/>
                </a:moveTo>
                <a:lnTo>
                  <a:pt x="30" y="89"/>
                </a:lnTo>
                <a:lnTo>
                  <a:pt x="30" y="10"/>
                </a:lnTo>
                <a:lnTo>
                  <a:pt x="44" y="10"/>
                </a:lnTo>
                <a:lnTo>
                  <a:pt x="44" y="54"/>
                </a:lnTo>
                <a:lnTo>
                  <a:pt x="57" y="45"/>
                </a:lnTo>
                <a:lnTo>
                  <a:pt x="69" y="54"/>
                </a:lnTo>
                <a:lnTo>
                  <a:pt x="69" y="10"/>
                </a:lnTo>
                <a:lnTo>
                  <a:pt x="79" y="10"/>
                </a:lnTo>
                <a:lnTo>
                  <a:pt x="79" y="8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grpSp>
        <p:nvGrpSpPr>
          <p:cNvPr id="526" name="Group 525">
            <a:extLst>
              <a:ext uri="{FF2B5EF4-FFF2-40B4-BE49-F238E27FC236}">
                <a16:creationId xmlns:a16="http://schemas.microsoft.com/office/drawing/2014/main" id="{5EA11A04-760C-421B-9149-2339C10BDC51}"/>
              </a:ext>
            </a:extLst>
          </p:cNvPr>
          <p:cNvGrpSpPr/>
          <p:nvPr/>
        </p:nvGrpSpPr>
        <p:grpSpPr>
          <a:xfrm>
            <a:off x="3264319" y="4116679"/>
            <a:ext cx="181100" cy="187344"/>
            <a:chOff x="2421975" y="3090622"/>
            <a:chExt cx="138238" cy="143003"/>
          </a:xfrm>
          <a:solidFill>
            <a:schemeClr val="tx1"/>
          </a:solidFill>
        </p:grpSpPr>
        <p:sp>
          <p:nvSpPr>
            <p:cNvPr id="527" name="Freeform 1286">
              <a:extLst>
                <a:ext uri="{FF2B5EF4-FFF2-40B4-BE49-F238E27FC236}">
                  <a16:creationId xmlns:a16="http://schemas.microsoft.com/office/drawing/2014/main" id="{D912CCA6-69EB-45E1-A8F0-79E8F8D55708}"/>
                </a:ext>
              </a:extLst>
            </p:cNvPr>
            <p:cNvSpPr>
              <a:spLocks noEditPoints="1"/>
            </p:cNvSpPr>
            <p:nvPr/>
          </p:nvSpPr>
          <p:spPr bwMode="auto">
            <a:xfrm>
              <a:off x="2421975" y="3090622"/>
              <a:ext cx="138238" cy="143003"/>
            </a:xfrm>
            <a:custGeom>
              <a:avLst/>
              <a:gdLst>
                <a:gd name="T0" fmla="*/ 74 w 89"/>
                <a:gd name="T1" fmla="*/ 0 h 89"/>
                <a:gd name="T2" fmla="*/ 15 w 89"/>
                <a:gd name="T3" fmla="*/ 0 h 89"/>
                <a:gd name="T4" fmla="*/ 15 w 89"/>
                <a:gd name="T5" fmla="*/ 0 h 89"/>
                <a:gd name="T6" fmla="*/ 8 w 89"/>
                <a:gd name="T7" fmla="*/ 1 h 89"/>
                <a:gd name="T8" fmla="*/ 5 w 89"/>
                <a:gd name="T9" fmla="*/ 5 h 89"/>
                <a:gd name="T10" fmla="*/ 1 w 89"/>
                <a:gd name="T11" fmla="*/ 9 h 89"/>
                <a:gd name="T12" fmla="*/ 0 w 89"/>
                <a:gd name="T13" fmla="*/ 15 h 89"/>
                <a:gd name="T14" fmla="*/ 0 w 89"/>
                <a:gd name="T15" fmla="*/ 79 h 89"/>
                <a:gd name="T16" fmla="*/ 0 w 89"/>
                <a:gd name="T17" fmla="*/ 79 h 89"/>
                <a:gd name="T18" fmla="*/ 1 w 89"/>
                <a:gd name="T19" fmla="*/ 83 h 89"/>
                <a:gd name="T20" fmla="*/ 2 w 89"/>
                <a:gd name="T21" fmla="*/ 86 h 89"/>
                <a:gd name="T22" fmla="*/ 6 w 89"/>
                <a:gd name="T23" fmla="*/ 88 h 89"/>
                <a:gd name="T24" fmla="*/ 10 w 89"/>
                <a:gd name="T25" fmla="*/ 89 h 89"/>
                <a:gd name="T26" fmla="*/ 79 w 89"/>
                <a:gd name="T27" fmla="*/ 89 h 89"/>
                <a:gd name="T28" fmla="*/ 79 w 89"/>
                <a:gd name="T29" fmla="*/ 89 h 89"/>
                <a:gd name="T30" fmla="*/ 82 w 89"/>
                <a:gd name="T31" fmla="*/ 88 h 89"/>
                <a:gd name="T32" fmla="*/ 86 w 89"/>
                <a:gd name="T33" fmla="*/ 86 h 89"/>
                <a:gd name="T34" fmla="*/ 87 w 89"/>
                <a:gd name="T35" fmla="*/ 83 h 89"/>
                <a:gd name="T36" fmla="*/ 89 w 89"/>
                <a:gd name="T37" fmla="*/ 79 h 89"/>
                <a:gd name="T38" fmla="*/ 89 w 89"/>
                <a:gd name="T39" fmla="*/ 15 h 89"/>
                <a:gd name="T40" fmla="*/ 89 w 89"/>
                <a:gd name="T41" fmla="*/ 15 h 89"/>
                <a:gd name="T42" fmla="*/ 87 w 89"/>
                <a:gd name="T43" fmla="*/ 9 h 89"/>
                <a:gd name="T44" fmla="*/ 84 w 89"/>
                <a:gd name="T45" fmla="*/ 5 h 89"/>
                <a:gd name="T46" fmla="*/ 80 w 89"/>
                <a:gd name="T47" fmla="*/ 1 h 89"/>
                <a:gd name="T48" fmla="*/ 74 w 89"/>
                <a:gd name="T49" fmla="*/ 0 h 89"/>
                <a:gd name="T50" fmla="*/ 74 w 89"/>
                <a:gd name="T51" fmla="*/ 0 h 89"/>
                <a:gd name="T52" fmla="*/ 79 w 89"/>
                <a:gd name="T53" fmla="*/ 15 h 89"/>
                <a:gd name="T54" fmla="*/ 79 w 89"/>
                <a:gd name="T55" fmla="*/ 20 h 89"/>
                <a:gd name="T56" fmla="*/ 64 w 89"/>
                <a:gd name="T57" fmla="*/ 20 h 89"/>
                <a:gd name="T58" fmla="*/ 64 w 89"/>
                <a:gd name="T59" fmla="*/ 10 h 89"/>
                <a:gd name="T60" fmla="*/ 74 w 89"/>
                <a:gd name="T61" fmla="*/ 10 h 89"/>
                <a:gd name="T62" fmla="*/ 74 w 89"/>
                <a:gd name="T63" fmla="*/ 10 h 89"/>
                <a:gd name="T64" fmla="*/ 76 w 89"/>
                <a:gd name="T65" fmla="*/ 10 h 89"/>
                <a:gd name="T66" fmla="*/ 77 w 89"/>
                <a:gd name="T67" fmla="*/ 11 h 89"/>
                <a:gd name="T68" fmla="*/ 79 w 89"/>
                <a:gd name="T69" fmla="*/ 12 h 89"/>
                <a:gd name="T70" fmla="*/ 79 w 89"/>
                <a:gd name="T71" fmla="*/ 15 h 89"/>
                <a:gd name="T72" fmla="*/ 79 w 89"/>
                <a:gd name="T73" fmla="*/ 15 h 89"/>
                <a:gd name="T74" fmla="*/ 34 w 89"/>
                <a:gd name="T75" fmla="*/ 20 h 89"/>
                <a:gd name="T76" fmla="*/ 34 w 89"/>
                <a:gd name="T77" fmla="*/ 10 h 89"/>
                <a:gd name="T78" fmla="*/ 54 w 89"/>
                <a:gd name="T79" fmla="*/ 10 h 89"/>
                <a:gd name="T80" fmla="*/ 54 w 89"/>
                <a:gd name="T81" fmla="*/ 20 h 89"/>
                <a:gd name="T82" fmla="*/ 34 w 89"/>
                <a:gd name="T83" fmla="*/ 20 h 89"/>
                <a:gd name="T84" fmla="*/ 15 w 89"/>
                <a:gd name="T85" fmla="*/ 10 h 89"/>
                <a:gd name="T86" fmla="*/ 24 w 89"/>
                <a:gd name="T87" fmla="*/ 10 h 89"/>
                <a:gd name="T88" fmla="*/ 24 w 89"/>
                <a:gd name="T89" fmla="*/ 20 h 89"/>
                <a:gd name="T90" fmla="*/ 10 w 89"/>
                <a:gd name="T91" fmla="*/ 20 h 89"/>
                <a:gd name="T92" fmla="*/ 10 w 89"/>
                <a:gd name="T93" fmla="*/ 15 h 89"/>
                <a:gd name="T94" fmla="*/ 10 w 89"/>
                <a:gd name="T95" fmla="*/ 15 h 89"/>
                <a:gd name="T96" fmla="*/ 10 w 89"/>
                <a:gd name="T97" fmla="*/ 12 h 89"/>
                <a:gd name="T98" fmla="*/ 11 w 89"/>
                <a:gd name="T99" fmla="*/ 11 h 89"/>
                <a:gd name="T100" fmla="*/ 12 w 89"/>
                <a:gd name="T101" fmla="*/ 10 h 89"/>
                <a:gd name="T102" fmla="*/ 15 w 89"/>
                <a:gd name="T103" fmla="*/ 10 h 89"/>
                <a:gd name="T104" fmla="*/ 15 w 89"/>
                <a:gd name="T105" fmla="*/ 10 h 89"/>
                <a:gd name="T106" fmla="*/ 10 w 89"/>
                <a:gd name="T107" fmla="*/ 79 h 89"/>
                <a:gd name="T108" fmla="*/ 10 w 89"/>
                <a:gd name="T109" fmla="*/ 30 h 89"/>
                <a:gd name="T110" fmla="*/ 79 w 89"/>
                <a:gd name="T111" fmla="*/ 30 h 89"/>
                <a:gd name="T112" fmla="*/ 79 w 89"/>
                <a:gd name="T113" fmla="*/ 79 h 89"/>
                <a:gd name="T114" fmla="*/ 10 w 89"/>
                <a:gd name="T115" fmla="*/ 7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9" h="89">
                  <a:moveTo>
                    <a:pt x="74" y="0"/>
                  </a:moveTo>
                  <a:lnTo>
                    <a:pt x="15" y="0"/>
                  </a:lnTo>
                  <a:lnTo>
                    <a:pt x="15" y="0"/>
                  </a:lnTo>
                  <a:lnTo>
                    <a:pt x="8" y="1"/>
                  </a:lnTo>
                  <a:lnTo>
                    <a:pt x="5" y="5"/>
                  </a:lnTo>
                  <a:lnTo>
                    <a:pt x="1" y="9"/>
                  </a:lnTo>
                  <a:lnTo>
                    <a:pt x="0" y="15"/>
                  </a:lnTo>
                  <a:lnTo>
                    <a:pt x="0" y="79"/>
                  </a:lnTo>
                  <a:lnTo>
                    <a:pt x="0" y="79"/>
                  </a:lnTo>
                  <a:lnTo>
                    <a:pt x="1" y="83"/>
                  </a:lnTo>
                  <a:lnTo>
                    <a:pt x="2" y="86"/>
                  </a:lnTo>
                  <a:lnTo>
                    <a:pt x="6" y="88"/>
                  </a:lnTo>
                  <a:lnTo>
                    <a:pt x="10" y="89"/>
                  </a:lnTo>
                  <a:lnTo>
                    <a:pt x="79" y="89"/>
                  </a:lnTo>
                  <a:lnTo>
                    <a:pt x="79" y="89"/>
                  </a:lnTo>
                  <a:lnTo>
                    <a:pt x="82" y="88"/>
                  </a:lnTo>
                  <a:lnTo>
                    <a:pt x="86" y="86"/>
                  </a:lnTo>
                  <a:lnTo>
                    <a:pt x="87" y="83"/>
                  </a:lnTo>
                  <a:lnTo>
                    <a:pt x="89" y="79"/>
                  </a:lnTo>
                  <a:lnTo>
                    <a:pt x="89" y="15"/>
                  </a:lnTo>
                  <a:lnTo>
                    <a:pt x="89" y="15"/>
                  </a:lnTo>
                  <a:lnTo>
                    <a:pt x="87" y="9"/>
                  </a:lnTo>
                  <a:lnTo>
                    <a:pt x="84" y="5"/>
                  </a:lnTo>
                  <a:lnTo>
                    <a:pt x="80" y="1"/>
                  </a:lnTo>
                  <a:lnTo>
                    <a:pt x="74" y="0"/>
                  </a:lnTo>
                  <a:lnTo>
                    <a:pt x="74" y="0"/>
                  </a:lnTo>
                  <a:close/>
                  <a:moveTo>
                    <a:pt x="79" y="15"/>
                  </a:moveTo>
                  <a:lnTo>
                    <a:pt x="79" y="20"/>
                  </a:lnTo>
                  <a:lnTo>
                    <a:pt x="64" y="20"/>
                  </a:lnTo>
                  <a:lnTo>
                    <a:pt x="64" y="10"/>
                  </a:lnTo>
                  <a:lnTo>
                    <a:pt x="74" y="10"/>
                  </a:lnTo>
                  <a:lnTo>
                    <a:pt x="74" y="10"/>
                  </a:lnTo>
                  <a:lnTo>
                    <a:pt x="76" y="10"/>
                  </a:lnTo>
                  <a:lnTo>
                    <a:pt x="77" y="11"/>
                  </a:lnTo>
                  <a:lnTo>
                    <a:pt x="79" y="12"/>
                  </a:lnTo>
                  <a:lnTo>
                    <a:pt x="79" y="15"/>
                  </a:lnTo>
                  <a:lnTo>
                    <a:pt x="79" y="15"/>
                  </a:lnTo>
                  <a:close/>
                  <a:moveTo>
                    <a:pt x="34" y="20"/>
                  </a:moveTo>
                  <a:lnTo>
                    <a:pt x="34" y="10"/>
                  </a:lnTo>
                  <a:lnTo>
                    <a:pt x="54" y="10"/>
                  </a:lnTo>
                  <a:lnTo>
                    <a:pt x="54" y="20"/>
                  </a:lnTo>
                  <a:lnTo>
                    <a:pt x="34" y="20"/>
                  </a:lnTo>
                  <a:close/>
                  <a:moveTo>
                    <a:pt x="15" y="10"/>
                  </a:moveTo>
                  <a:lnTo>
                    <a:pt x="24" y="10"/>
                  </a:lnTo>
                  <a:lnTo>
                    <a:pt x="24" y="20"/>
                  </a:lnTo>
                  <a:lnTo>
                    <a:pt x="10" y="20"/>
                  </a:lnTo>
                  <a:lnTo>
                    <a:pt x="10" y="15"/>
                  </a:lnTo>
                  <a:lnTo>
                    <a:pt x="10" y="15"/>
                  </a:lnTo>
                  <a:lnTo>
                    <a:pt x="10" y="12"/>
                  </a:lnTo>
                  <a:lnTo>
                    <a:pt x="11" y="11"/>
                  </a:lnTo>
                  <a:lnTo>
                    <a:pt x="12" y="10"/>
                  </a:lnTo>
                  <a:lnTo>
                    <a:pt x="15" y="10"/>
                  </a:lnTo>
                  <a:lnTo>
                    <a:pt x="15" y="10"/>
                  </a:lnTo>
                  <a:close/>
                  <a:moveTo>
                    <a:pt x="10" y="79"/>
                  </a:moveTo>
                  <a:lnTo>
                    <a:pt x="10" y="30"/>
                  </a:lnTo>
                  <a:lnTo>
                    <a:pt x="79" y="30"/>
                  </a:lnTo>
                  <a:lnTo>
                    <a:pt x="79" y="79"/>
                  </a:lnTo>
                  <a:lnTo>
                    <a:pt x="10" y="7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a:p>
          </p:txBody>
        </p:sp>
        <p:sp>
          <p:nvSpPr>
            <p:cNvPr id="528" name="Freeform 1287">
              <a:extLst>
                <a:ext uri="{FF2B5EF4-FFF2-40B4-BE49-F238E27FC236}">
                  <a16:creationId xmlns:a16="http://schemas.microsoft.com/office/drawing/2014/main" id="{29050588-420F-4D9B-8AC6-985D624F42A2}"/>
                </a:ext>
              </a:extLst>
            </p:cNvPr>
            <p:cNvSpPr>
              <a:spLocks/>
            </p:cNvSpPr>
            <p:nvPr/>
          </p:nvSpPr>
          <p:spPr bwMode="auto">
            <a:xfrm>
              <a:off x="2498243" y="3147823"/>
              <a:ext cx="33369" cy="61970"/>
            </a:xfrm>
            <a:custGeom>
              <a:avLst/>
              <a:gdLst>
                <a:gd name="T0" fmla="*/ 18 w 21"/>
                <a:gd name="T1" fmla="*/ 1 h 39"/>
                <a:gd name="T2" fmla="*/ 18 w 21"/>
                <a:gd name="T3" fmla="*/ 1 h 39"/>
                <a:gd name="T4" fmla="*/ 16 w 21"/>
                <a:gd name="T5" fmla="*/ 0 h 39"/>
                <a:gd name="T6" fmla="*/ 13 w 21"/>
                <a:gd name="T7" fmla="*/ 0 h 39"/>
                <a:gd name="T8" fmla="*/ 0 w 21"/>
                <a:gd name="T9" fmla="*/ 7 h 39"/>
                <a:gd name="T10" fmla="*/ 4 w 21"/>
                <a:gd name="T11" fmla="*/ 16 h 39"/>
                <a:gd name="T12" fmla="*/ 11 w 21"/>
                <a:gd name="T13" fmla="*/ 12 h 39"/>
                <a:gd name="T14" fmla="*/ 11 w 21"/>
                <a:gd name="T15" fmla="*/ 39 h 39"/>
                <a:gd name="T16" fmla="*/ 21 w 21"/>
                <a:gd name="T17" fmla="*/ 39 h 39"/>
                <a:gd name="T18" fmla="*/ 21 w 21"/>
                <a:gd name="T19" fmla="*/ 5 h 39"/>
                <a:gd name="T20" fmla="*/ 21 w 21"/>
                <a:gd name="T21" fmla="*/ 5 h 39"/>
                <a:gd name="T22" fmla="*/ 20 w 21"/>
                <a:gd name="T23" fmla="*/ 2 h 39"/>
                <a:gd name="T24" fmla="*/ 18 w 21"/>
                <a:gd name="T25" fmla="*/ 1 h 39"/>
                <a:gd name="T26" fmla="*/ 18 w 21"/>
                <a:gd name="T27" fmla="*/ 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 h="39">
                  <a:moveTo>
                    <a:pt x="18" y="1"/>
                  </a:moveTo>
                  <a:lnTo>
                    <a:pt x="18" y="1"/>
                  </a:lnTo>
                  <a:lnTo>
                    <a:pt x="16" y="0"/>
                  </a:lnTo>
                  <a:lnTo>
                    <a:pt x="13" y="0"/>
                  </a:lnTo>
                  <a:lnTo>
                    <a:pt x="0" y="7"/>
                  </a:lnTo>
                  <a:lnTo>
                    <a:pt x="4" y="16"/>
                  </a:lnTo>
                  <a:lnTo>
                    <a:pt x="11" y="12"/>
                  </a:lnTo>
                  <a:lnTo>
                    <a:pt x="11" y="39"/>
                  </a:lnTo>
                  <a:lnTo>
                    <a:pt x="21" y="39"/>
                  </a:lnTo>
                  <a:lnTo>
                    <a:pt x="21" y="5"/>
                  </a:lnTo>
                  <a:lnTo>
                    <a:pt x="21" y="5"/>
                  </a:lnTo>
                  <a:lnTo>
                    <a:pt x="20" y="2"/>
                  </a:lnTo>
                  <a:lnTo>
                    <a:pt x="18" y="1"/>
                  </a:lnTo>
                  <a:lnTo>
                    <a:pt x="18"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a:p>
          </p:txBody>
        </p:sp>
        <p:sp>
          <p:nvSpPr>
            <p:cNvPr id="529" name="Freeform 1288">
              <a:extLst>
                <a:ext uri="{FF2B5EF4-FFF2-40B4-BE49-F238E27FC236}">
                  <a16:creationId xmlns:a16="http://schemas.microsoft.com/office/drawing/2014/main" id="{8620C6C2-627D-4F0E-8022-CD67E2D6BBCC}"/>
                </a:ext>
              </a:extLst>
            </p:cNvPr>
            <p:cNvSpPr>
              <a:spLocks/>
            </p:cNvSpPr>
            <p:nvPr/>
          </p:nvSpPr>
          <p:spPr bwMode="auto">
            <a:xfrm>
              <a:off x="2445810" y="3157357"/>
              <a:ext cx="42902" cy="42902"/>
            </a:xfrm>
            <a:custGeom>
              <a:avLst/>
              <a:gdLst>
                <a:gd name="T0" fmla="*/ 19 w 29"/>
                <a:gd name="T1" fmla="*/ 0 h 29"/>
                <a:gd name="T2" fmla="*/ 9 w 29"/>
                <a:gd name="T3" fmla="*/ 0 h 29"/>
                <a:gd name="T4" fmla="*/ 9 w 29"/>
                <a:gd name="T5" fmla="*/ 9 h 29"/>
                <a:gd name="T6" fmla="*/ 0 w 29"/>
                <a:gd name="T7" fmla="*/ 9 h 29"/>
                <a:gd name="T8" fmla="*/ 0 w 29"/>
                <a:gd name="T9" fmla="*/ 19 h 29"/>
                <a:gd name="T10" fmla="*/ 9 w 29"/>
                <a:gd name="T11" fmla="*/ 19 h 29"/>
                <a:gd name="T12" fmla="*/ 9 w 29"/>
                <a:gd name="T13" fmla="*/ 29 h 29"/>
                <a:gd name="T14" fmla="*/ 19 w 29"/>
                <a:gd name="T15" fmla="*/ 29 h 29"/>
                <a:gd name="T16" fmla="*/ 19 w 29"/>
                <a:gd name="T17" fmla="*/ 19 h 29"/>
                <a:gd name="T18" fmla="*/ 29 w 29"/>
                <a:gd name="T19" fmla="*/ 19 h 29"/>
                <a:gd name="T20" fmla="*/ 29 w 29"/>
                <a:gd name="T21" fmla="*/ 9 h 29"/>
                <a:gd name="T22" fmla="*/ 19 w 29"/>
                <a:gd name="T23" fmla="*/ 9 h 29"/>
                <a:gd name="T24" fmla="*/ 19 w 29"/>
                <a:gd name="T25"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9" h="29">
                  <a:moveTo>
                    <a:pt x="19" y="0"/>
                  </a:moveTo>
                  <a:lnTo>
                    <a:pt x="9" y="0"/>
                  </a:lnTo>
                  <a:lnTo>
                    <a:pt x="9" y="9"/>
                  </a:lnTo>
                  <a:lnTo>
                    <a:pt x="0" y="9"/>
                  </a:lnTo>
                  <a:lnTo>
                    <a:pt x="0" y="19"/>
                  </a:lnTo>
                  <a:lnTo>
                    <a:pt x="9" y="19"/>
                  </a:lnTo>
                  <a:lnTo>
                    <a:pt x="9" y="29"/>
                  </a:lnTo>
                  <a:lnTo>
                    <a:pt x="19" y="29"/>
                  </a:lnTo>
                  <a:lnTo>
                    <a:pt x="19" y="19"/>
                  </a:lnTo>
                  <a:lnTo>
                    <a:pt x="29" y="19"/>
                  </a:lnTo>
                  <a:lnTo>
                    <a:pt x="29" y="9"/>
                  </a:lnTo>
                  <a:lnTo>
                    <a:pt x="19" y="9"/>
                  </a:lnTo>
                  <a:lnTo>
                    <a:pt x="1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a:p>
          </p:txBody>
        </p:sp>
      </p:grpSp>
      <p:sp>
        <p:nvSpPr>
          <p:cNvPr id="530" name="Freeform 1289">
            <a:extLst>
              <a:ext uri="{FF2B5EF4-FFF2-40B4-BE49-F238E27FC236}">
                <a16:creationId xmlns:a16="http://schemas.microsoft.com/office/drawing/2014/main" id="{CC30D9F4-71AC-43AC-BCD0-A5CB64A5B85F}"/>
              </a:ext>
            </a:extLst>
          </p:cNvPr>
          <p:cNvSpPr>
            <a:spLocks noEditPoints="1"/>
          </p:cNvSpPr>
          <p:nvPr/>
        </p:nvSpPr>
        <p:spPr bwMode="auto">
          <a:xfrm>
            <a:off x="3744385" y="4110567"/>
            <a:ext cx="207433" cy="205317"/>
          </a:xfrm>
          <a:custGeom>
            <a:avLst/>
            <a:gdLst>
              <a:gd name="T0" fmla="*/ 116709 w 98"/>
              <a:gd name="T1" fmla="*/ 46836 h 99"/>
              <a:gd name="T2" fmla="*/ 129326 w 98"/>
              <a:gd name="T3" fmla="*/ 32785 h 99"/>
              <a:gd name="T4" fmla="*/ 124594 w 98"/>
              <a:gd name="T5" fmla="*/ 7806 h 99"/>
              <a:gd name="T6" fmla="*/ 108823 w 98"/>
              <a:gd name="T7" fmla="*/ 0 h 99"/>
              <a:gd name="T8" fmla="*/ 93051 w 98"/>
              <a:gd name="T9" fmla="*/ 7806 h 99"/>
              <a:gd name="T10" fmla="*/ 78857 w 98"/>
              <a:gd name="T11" fmla="*/ 31224 h 99"/>
              <a:gd name="T12" fmla="*/ 75703 w 98"/>
              <a:gd name="T13" fmla="*/ 31224 h 99"/>
              <a:gd name="T14" fmla="*/ 61509 w 98"/>
              <a:gd name="T15" fmla="*/ 7806 h 99"/>
              <a:gd name="T16" fmla="*/ 45737 w 98"/>
              <a:gd name="T17" fmla="*/ 0 h 99"/>
              <a:gd name="T18" fmla="*/ 29966 w 98"/>
              <a:gd name="T19" fmla="*/ 7806 h 99"/>
              <a:gd name="T20" fmla="*/ 22080 w 98"/>
              <a:gd name="T21" fmla="*/ 23418 h 99"/>
              <a:gd name="T22" fmla="*/ 29966 w 98"/>
              <a:gd name="T23" fmla="*/ 39030 h 99"/>
              <a:gd name="T24" fmla="*/ 14194 w 98"/>
              <a:gd name="T25" fmla="*/ 46836 h 99"/>
              <a:gd name="T26" fmla="*/ 1577 w 98"/>
              <a:gd name="T27" fmla="*/ 56204 h 99"/>
              <a:gd name="T28" fmla="*/ 0 w 98"/>
              <a:gd name="T29" fmla="*/ 84305 h 99"/>
              <a:gd name="T30" fmla="*/ 3154 w 98"/>
              <a:gd name="T31" fmla="*/ 92112 h 99"/>
              <a:gd name="T32" fmla="*/ 7886 w 98"/>
              <a:gd name="T33" fmla="*/ 138948 h 99"/>
              <a:gd name="T34" fmla="*/ 17349 w 98"/>
              <a:gd name="T35" fmla="*/ 152999 h 99"/>
              <a:gd name="T36" fmla="*/ 130903 w 98"/>
              <a:gd name="T37" fmla="*/ 154560 h 99"/>
              <a:gd name="T38" fmla="*/ 145097 w 98"/>
              <a:gd name="T39" fmla="*/ 145193 h 99"/>
              <a:gd name="T40" fmla="*/ 146674 w 98"/>
              <a:gd name="T41" fmla="*/ 92112 h 99"/>
              <a:gd name="T42" fmla="*/ 154560 w 98"/>
              <a:gd name="T43" fmla="*/ 88989 h 99"/>
              <a:gd name="T44" fmla="*/ 154560 w 98"/>
              <a:gd name="T45" fmla="*/ 62448 h 99"/>
              <a:gd name="T46" fmla="*/ 145097 w 98"/>
              <a:gd name="T47" fmla="*/ 48398 h 99"/>
              <a:gd name="T48" fmla="*/ 45737 w 98"/>
              <a:gd name="T49" fmla="*/ 138948 h 99"/>
              <a:gd name="T50" fmla="*/ 45737 w 98"/>
              <a:gd name="T51" fmla="*/ 92112 h 99"/>
              <a:gd name="T52" fmla="*/ 14194 w 98"/>
              <a:gd name="T53" fmla="*/ 76499 h 99"/>
              <a:gd name="T54" fmla="*/ 45737 w 98"/>
              <a:gd name="T55" fmla="*/ 76499 h 99"/>
              <a:gd name="T56" fmla="*/ 37851 w 98"/>
              <a:gd name="T57" fmla="*/ 26541 h 99"/>
              <a:gd name="T58" fmla="*/ 37851 w 98"/>
              <a:gd name="T59" fmla="*/ 18735 h 99"/>
              <a:gd name="T60" fmla="*/ 42583 w 98"/>
              <a:gd name="T61" fmla="*/ 15612 h 99"/>
              <a:gd name="T62" fmla="*/ 50469 w 98"/>
              <a:gd name="T63" fmla="*/ 15612 h 99"/>
              <a:gd name="T64" fmla="*/ 58354 w 98"/>
              <a:gd name="T65" fmla="*/ 26541 h 99"/>
              <a:gd name="T66" fmla="*/ 50469 w 98"/>
              <a:gd name="T67" fmla="*/ 34347 h 99"/>
              <a:gd name="T68" fmla="*/ 93051 w 98"/>
              <a:gd name="T69" fmla="*/ 138948 h 99"/>
              <a:gd name="T70" fmla="*/ 93051 w 98"/>
              <a:gd name="T71" fmla="*/ 92112 h 99"/>
              <a:gd name="T72" fmla="*/ 61509 w 98"/>
              <a:gd name="T73" fmla="*/ 76499 h 99"/>
              <a:gd name="T74" fmla="*/ 93051 w 98"/>
              <a:gd name="T75" fmla="*/ 76499 h 99"/>
              <a:gd name="T76" fmla="*/ 104091 w 98"/>
              <a:gd name="T77" fmla="*/ 15612 h 99"/>
              <a:gd name="T78" fmla="*/ 111977 w 98"/>
              <a:gd name="T79" fmla="*/ 15612 h 99"/>
              <a:gd name="T80" fmla="*/ 116709 w 98"/>
              <a:gd name="T81" fmla="*/ 18735 h 99"/>
              <a:gd name="T82" fmla="*/ 113554 w 98"/>
              <a:gd name="T83" fmla="*/ 29663 h 99"/>
              <a:gd name="T84" fmla="*/ 94629 w 98"/>
              <a:gd name="T85" fmla="*/ 37469 h 99"/>
              <a:gd name="T86" fmla="*/ 102514 w 98"/>
              <a:gd name="T87" fmla="*/ 17173 h 99"/>
              <a:gd name="T88" fmla="*/ 108823 w 98"/>
              <a:gd name="T89" fmla="*/ 138948 h 99"/>
              <a:gd name="T90" fmla="*/ 130903 w 98"/>
              <a:gd name="T91" fmla="*/ 138948 h 99"/>
              <a:gd name="T92" fmla="*/ 108823 w 98"/>
              <a:gd name="T93" fmla="*/ 62448 h 9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98" h="99">
                <a:moveTo>
                  <a:pt x="88" y="30"/>
                </a:moveTo>
                <a:lnTo>
                  <a:pt x="74" y="30"/>
                </a:lnTo>
                <a:lnTo>
                  <a:pt x="79" y="25"/>
                </a:lnTo>
                <a:lnTo>
                  <a:pt x="82" y="21"/>
                </a:lnTo>
                <a:lnTo>
                  <a:pt x="83" y="15"/>
                </a:lnTo>
                <a:lnTo>
                  <a:pt x="82" y="9"/>
                </a:lnTo>
                <a:lnTo>
                  <a:pt x="79" y="5"/>
                </a:lnTo>
                <a:lnTo>
                  <a:pt x="75" y="1"/>
                </a:lnTo>
                <a:lnTo>
                  <a:pt x="69" y="0"/>
                </a:lnTo>
                <a:lnTo>
                  <a:pt x="63" y="1"/>
                </a:lnTo>
                <a:lnTo>
                  <a:pt x="59" y="5"/>
                </a:lnTo>
                <a:lnTo>
                  <a:pt x="55" y="8"/>
                </a:lnTo>
                <a:lnTo>
                  <a:pt x="54" y="11"/>
                </a:lnTo>
                <a:lnTo>
                  <a:pt x="50" y="20"/>
                </a:lnTo>
                <a:lnTo>
                  <a:pt x="49" y="30"/>
                </a:lnTo>
                <a:lnTo>
                  <a:pt x="48" y="20"/>
                </a:lnTo>
                <a:lnTo>
                  <a:pt x="44" y="11"/>
                </a:lnTo>
                <a:lnTo>
                  <a:pt x="43" y="8"/>
                </a:lnTo>
                <a:lnTo>
                  <a:pt x="39" y="5"/>
                </a:lnTo>
                <a:lnTo>
                  <a:pt x="35" y="1"/>
                </a:lnTo>
                <a:lnTo>
                  <a:pt x="29" y="0"/>
                </a:lnTo>
                <a:lnTo>
                  <a:pt x="23" y="1"/>
                </a:lnTo>
                <a:lnTo>
                  <a:pt x="19" y="5"/>
                </a:lnTo>
                <a:lnTo>
                  <a:pt x="16" y="9"/>
                </a:lnTo>
                <a:lnTo>
                  <a:pt x="14" y="15"/>
                </a:lnTo>
                <a:lnTo>
                  <a:pt x="16" y="21"/>
                </a:lnTo>
                <a:lnTo>
                  <a:pt x="19" y="25"/>
                </a:lnTo>
                <a:lnTo>
                  <a:pt x="24" y="30"/>
                </a:lnTo>
                <a:lnTo>
                  <a:pt x="9" y="30"/>
                </a:lnTo>
                <a:lnTo>
                  <a:pt x="6" y="31"/>
                </a:lnTo>
                <a:lnTo>
                  <a:pt x="2" y="32"/>
                </a:lnTo>
                <a:lnTo>
                  <a:pt x="1" y="36"/>
                </a:lnTo>
                <a:lnTo>
                  <a:pt x="0" y="40"/>
                </a:lnTo>
                <a:lnTo>
                  <a:pt x="0" y="54"/>
                </a:lnTo>
                <a:lnTo>
                  <a:pt x="0" y="57"/>
                </a:lnTo>
                <a:lnTo>
                  <a:pt x="1" y="58"/>
                </a:lnTo>
                <a:lnTo>
                  <a:pt x="2" y="59"/>
                </a:lnTo>
                <a:lnTo>
                  <a:pt x="5" y="59"/>
                </a:lnTo>
                <a:lnTo>
                  <a:pt x="5" y="89"/>
                </a:lnTo>
                <a:lnTo>
                  <a:pt x="6" y="93"/>
                </a:lnTo>
                <a:lnTo>
                  <a:pt x="7" y="96"/>
                </a:lnTo>
                <a:lnTo>
                  <a:pt x="11" y="98"/>
                </a:lnTo>
                <a:lnTo>
                  <a:pt x="14" y="99"/>
                </a:lnTo>
                <a:lnTo>
                  <a:pt x="83" y="99"/>
                </a:lnTo>
                <a:lnTo>
                  <a:pt x="87" y="98"/>
                </a:lnTo>
                <a:lnTo>
                  <a:pt x="91" y="96"/>
                </a:lnTo>
                <a:lnTo>
                  <a:pt x="92" y="93"/>
                </a:lnTo>
                <a:lnTo>
                  <a:pt x="93" y="89"/>
                </a:lnTo>
                <a:lnTo>
                  <a:pt x="93" y="59"/>
                </a:lnTo>
                <a:lnTo>
                  <a:pt x="96" y="59"/>
                </a:lnTo>
                <a:lnTo>
                  <a:pt x="97" y="58"/>
                </a:lnTo>
                <a:lnTo>
                  <a:pt x="98" y="57"/>
                </a:lnTo>
                <a:lnTo>
                  <a:pt x="98" y="54"/>
                </a:lnTo>
                <a:lnTo>
                  <a:pt x="98" y="40"/>
                </a:lnTo>
                <a:lnTo>
                  <a:pt x="97" y="36"/>
                </a:lnTo>
                <a:lnTo>
                  <a:pt x="96" y="32"/>
                </a:lnTo>
                <a:lnTo>
                  <a:pt x="92" y="31"/>
                </a:lnTo>
                <a:lnTo>
                  <a:pt x="88" y="30"/>
                </a:lnTo>
                <a:close/>
                <a:moveTo>
                  <a:pt x="29" y="89"/>
                </a:moveTo>
                <a:lnTo>
                  <a:pt x="14" y="89"/>
                </a:lnTo>
                <a:lnTo>
                  <a:pt x="14" y="59"/>
                </a:lnTo>
                <a:lnTo>
                  <a:pt x="29" y="59"/>
                </a:lnTo>
                <a:lnTo>
                  <a:pt x="29" y="89"/>
                </a:lnTo>
                <a:close/>
                <a:moveTo>
                  <a:pt x="29" y="49"/>
                </a:moveTo>
                <a:lnTo>
                  <a:pt x="9" y="49"/>
                </a:lnTo>
                <a:lnTo>
                  <a:pt x="9" y="40"/>
                </a:lnTo>
                <a:lnTo>
                  <a:pt x="29" y="40"/>
                </a:lnTo>
                <a:lnTo>
                  <a:pt x="29" y="49"/>
                </a:lnTo>
                <a:close/>
                <a:moveTo>
                  <a:pt x="26" y="19"/>
                </a:moveTo>
                <a:lnTo>
                  <a:pt x="26" y="19"/>
                </a:lnTo>
                <a:lnTo>
                  <a:pt x="24" y="17"/>
                </a:lnTo>
                <a:lnTo>
                  <a:pt x="24" y="15"/>
                </a:lnTo>
                <a:lnTo>
                  <a:pt x="24" y="12"/>
                </a:lnTo>
                <a:lnTo>
                  <a:pt x="26" y="11"/>
                </a:lnTo>
                <a:lnTo>
                  <a:pt x="27" y="10"/>
                </a:lnTo>
                <a:lnTo>
                  <a:pt x="29" y="10"/>
                </a:lnTo>
                <a:lnTo>
                  <a:pt x="32" y="10"/>
                </a:lnTo>
                <a:lnTo>
                  <a:pt x="33" y="11"/>
                </a:lnTo>
                <a:lnTo>
                  <a:pt x="37" y="17"/>
                </a:lnTo>
                <a:lnTo>
                  <a:pt x="38" y="24"/>
                </a:lnTo>
                <a:lnTo>
                  <a:pt x="32" y="22"/>
                </a:lnTo>
                <a:lnTo>
                  <a:pt x="26" y="19"/>
                </a:lnTo>
                <a:close/>
                <a:moveTo>
                  <a:pt x="59" y="89"/>
                </a:moveTo>
                <a:lnTo>
                  <a:pt x="39" y="89"/>
                </a:lnTo>
                <a:lnTo>
                  <a:pt x="39" y="59"/>
                </a:lnTo>
                <a:lnTo>
                  <a:pt x="59" y="59"/>
                </a:lnTo>
                <a:lnTo>
                  <a:pt x="59" y="89"/>
                </a:lnTo>
                <a:close/>
                <a:moveTo>
                  <a:pt x="59" y="49"/>
                </a:moveTo>
                <a:lnTo>
                  <a:pt x="39" y="49"/>
                </a:lnTo>
                <a:lnTo>
                  <a:pt x="39" y="40"/>
                </a:lnTo>
                <a:lnTo>
                  <a:pt x="59" y="40"/>
                </a:lnTo>
                <a:lnTo>
                  <a:pt x="59" y="49"/>
                </a:lnTo>
                <a:close/>
                <a:moveTo>
                  <a:pt x="65" y="11"/>
                </a:moveTo>
                <a:lnTo>
                  <a:pt x="65" y="11"/>
                </a:lnTo>
                <a:lnTo>
                  <a:pt x="66" y="10"/>
                </a:lnTo>
                <a:lnTo>
                  <a:pt x="69" y="10"/>
                </a:lnTo>
                <a:lnTo>
                  <a:pt x="71" y="10"/>
                </a:lnTo>
                <a:lnTo>
                  <a:pt x="72" y="11"/>
                </a:lnTo>
                <a:lnTo>
                  <a:pt x="74" y="12"/>
                </a:lnTo>
                <a:lnTo>
                  <a:pt x="74" y="15"/>
                </a:lnTo>
                <a:lnTo>
                  <a:pt x="74" y="17"/>
                </a:lnTo>
                <a:lnTo>
                  <a:pt x="72" y="19"/>
                </a:lnTo>
                <a:lnTo>
                  <a:pt x="66" y="22"/>
                </a:lnTo>
                <a:lnTo>
                  <a:pt x="60" y="24"/>
                </a:lnTo>
                <a:lnTo>
                  <a:pt x="61" y="17"/>
                </a:lnTo>
                <a:lnTo>
                  <a:pt x="65" y="11"/>
                </a:lnTo>
                <a:close/>
                <a:moveTo>
                  <a:pt x="83" y="89"/>
                </a:moveTo>
                <a:lnTo>
                  <a:pt x="69" y="89"/>
                </a:lnTo>
                <a:lnTo>
                  <a:pt x="69" y="59"/>
                </a:lnTo>
                <a:lnTo>
                  <a:pt x="83" y="59"/>
                </a:lnTo>
                <a:lnTo>
                  <a:pt x="83" y="89"/>
                </a:lnTo>
                <a:close/>
                <a:moveTo>
                  <a:pt x="88" y="49"/>
                </a:moveTo>
                <a:lnTo>
                  <a:pt x="69" y="49"/>
                </a:lnTo>
                <a:lnTo>
                  <a:pt x="69" y="40"/>
                </a:lnTo>
                <a:lnTo>
                  <a:pt x="88" y="40"/>
                </a:lnTo>
                <a:lnTo>
                  <a:pt x="88" y="4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grpSp>
        <p:nvGrpSpPr>
          <p:cNvPr id="531" name="Group 530">
            <a:extLst>
              <a:ext uri="{FF2B5EF4-FFF2-40B4-BE49-F238E27FC236}">
                <a16:creationId xmlns:a16="http://schemas.microsoft.com/office/drawing/2014/main" id="{7C632E03-1E10-4722-A986-716211141F85}"/>
              </a:ext>
            </a:extLst>
          </p:cNvPr>
          <p:cNvGrpSpPr/>
          <p:nvPr/>
        </p:nvGrpSpPr>
        <p:grpSpPr>
          <a:xfrm>
            <a:off x="4269732" y="4110433"/>
            <a:ext cx="143632" cy="206080"/>
            <a:chOff x="3189428" y="3085854"/>
            <a:chExt cx="109637" cy="157305"/>
          </a:xfrm>
          <a:solidFill>
            <a:schemeClr val="tx1"/>
          </a:solidFill>
        </p:grpSpPr>
        <p:sp>
          <p:nvSpPr>
            <p:cNvPr id="532" name="Freeform 1290">
              <a:extLst>
                <a:ext uri="{FF2B5EF4-FFF2-40B4-BE49-F238E27FC236}">
                  <a16:creationId xmlns:a16="http://schemas.microsoft.com/office/drawing/2014/main" id="{6ED2330E-3EF6-40E6-A06C-95BAB4365E8B}"/>
                </a:ext>
              </a:extLst>
            </p:cNvPr>
            <p:cNvSpPr>
              <a:spLocks/>
            </p:cNvSpPr>
            <p:nvPr/>
          </p:nvSpPr>
          <p:spPr bwMode="auto">
            <a:xfrm>
              <a:off x="3189428" y="3085854"/>
              <a:ext cx="109637" cy="81037"/>
            </a:xfrm>
            <a:custGeom>
              <a:avLst/>
              <a:gdLst>
                <a:gd name="T0" fmla="*/ 68 w 69"/>
                <a:gd name="T1" fmla="*/ 1 h 51"/>
                <a:gd name="T2" fmla="*/ 68 w 69"/>
                <a:gd name="T3" fmla="*/ 1 h 51"/>
                <a:gd name="T4" fmla="*/ 67 w 69"/>
                <a:gd name="T5" fmla="*/ 0 h 51"/>
                <a:gd name="T6" fmla="*/ 64 w 69"/>
                <a:gd name="T7" fmla="*/ 0 h 51"/>
                <a:gd name="T8" fmla="*/ 5 w 69"/>
                <a:gd name="T9" fmla="*/ 0 h 51"/>
                <a:gd name="T10" fmla="*/ 5 w 69"/>
                <a:gd name="T11" fmla="*/ 0 h 51"/>
                <a:gd name="T12" fmla="*/ 3 w 69"/>
                <a:gd name="T13" fmla="*/ 0 h 51"/>
                <a:gd name="T14" fmla="*/ 1 w 69"/>
                <a:gd name="T15" fmla="*/ 1 h 51"/>
                <a:gd name="T16" fmla="*/ 1 w 69"/>
                <a:gd name="T17" fmla="*/ 1 h 51"/>
                <a:gd name="T18" fmla="*/ 0 w 69"/>
                <a:gd name="T19" fmla="*/ 4 h 51"/>
                <a:gd name="T20" fmla="*/ 0 w 69"/>
                <a:gd name="T21" fmla="*/ 6 h 51"/>
                <a:gd name="T22" fmla="*/ 10 w 69"/>
                <a:gd name="T23" fmla="*/ 51 h 51"/>
                <a:gd name="T24" fmla="*/ 20 w 69"/>
                <a:gd name="T25" fmla="*/ 48 h 51"/>
                <a:gd name="T26" fmla="*/ 11 w 69"/>
                <a:gd name="T27" fmla="*/ 10 h 51"/>
                <a:gd name="T28" fmla="*/ 26 w 69"/>
                <a:gd name="T29" fmla="*/ 10 h 51"/>
                <a:gd name="T30" fmla="*/ 30 w 69"/>
                <a:gd name="T31" fmla="*/ 30 h 51"/>
                <a:gd name="T32" fmla="*/ 40 w 69"/>
                <a:gd name="T33" fmla="*/ 30 h 51"/>
                <a:gd name="T34" fmla="*/ 43 w 69"/>
                <a:gd name="T35" fmla="*/ 10 h 51"/>
                <a:gd name="T36" fmla="*/ 58 w 69"/>
                <a:gd name="T37" fmla="*/ 10 h 51"/>
                <a:gd name="T38" fmla="*/ 50 w 69"/>
                <a:gd name="T39" fmla="*/ 48 h 51"/>
                <a:gd name="T40" fmla="*/ 59 w 69"/>
                <a:gd name="T41" fmla="*/ 51 h 51"/>
                <a:gd name="T42" fmla="*/ 69 w 69"/>
                <a:gd name="T43" fmla="*/ 6 h 51"/>
                <a:gd name="T44" fmla="*/ 69 w 69"/>
                <a:gd name="T45" fmla="*/ 6 h 51"/>
                <a:gd name="T46" fmla="*/ 69 w 69"/>
                <a:gd name="T47" fmla="*/ 4 h 51"/>
                <a:gd name="T48" fmla="*/ 68 w 69"/>
                <a:gd name="T49" fmla="*/ 1 h 51"/>
                <a:gd name="T50" fmla="*/ 68 w 69"/>
                <a:gd name="T51" fmla="*/ 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9" h="51">
                  <a:moveTo>
                    <a:pt x="68" y="1"/>
                  </a:moveTo>
                  <a:lnTo>
                    <a:pt x="68" y="1"/>
                  </a:lnTo>
                  <a:lnTo>
                    <a:pt x="67" y="0"/>
                  </a:lnTo>
                  <a:lnTo>
                    <a:pt x="64" y="0"/>
                  </a:lnTo>
                  <a:lnTo>
                    <a:pt x="5" y="0"/>
                  </a:lnTo>
                  <a:lnTo>
                    <a:pt x="5" y="0"/>
                  </a:lnTo>
                  <a:lnTo>
                    <a:pt x="3" y="0"/>
                  </a:lnTo>
                  <a:lnTo>
                    <a:pt x="1" y="1"/>
                  </a:lnTo>
                  <a:lnTo>
                    <a:pt x="1" y="1"/>
                  </a:lnTo>
                  <a:lnTo>
                    <a:pt x="0" y="4"/>
                  </a:lnTo>
                  <a:lnTo>
                    <a:pt x="0" y="6"/>
                  </a:lnTo>
                  <a:lnTo>
                    <a:pt x="10" y="51"/>
                  </a:lnTo>
                  <a:lnTo>
                    <a:pt x="20" y="48"/>
                  </a:lnTo>
                  <a:lnTo>
                    <a:pt x="11" y="10"/>
                  </a:lnTo>
                  <a:lnTo>
                    <a:pt x="26" y="10"/>
                  </a:lnTo>
                  <a:lnTo>
                    <a:pt x="30" y="30"/>
                  </a:lnTo>
                  <a:lnTo>
                    <a:pt x="40" y="30"/>
                  </a:lnTo>
                  <a:lnTo>
                    <a:pt x="43" y="10"/>
                  </a:lnTo>
                  <a:lnTo>
                    <a:pt x="58" y="10"/>
                  </a:lnTo>
                  <a:lnTo>
                    <a:pt x="50" y="48"/>
                  </a:lnTo>
                  <a:lnTo>
                    <a:pt x="59" y="51"/>
                  </a:lnTo>
                  <a:lnTo>
                    <a:pt x="69" y="6"/>
                  </a:lnTo>
                  <a:lnTo>
                    <a:pt x="69" y="6"/>
                  </a:lnTo>
                  <a:lnTo>
                    <a:pt x="69" y="4"/>
                  </a:lnTo>
                  <a:lnTo>
                    <a:pt x="68" y="1"/>
                  </a:lnTo>
                  <a:lnTo>
                    <a:pt x="68"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a:p>
          </p:txBody>
        </p:sp>
        <p:sp>
          <p:nvSpPr>
            <p:cNvPr id="533" name="Freeform 1291">
              <a:extLst>
                <a:ext uri="{FF2B5EF4-FFF2-40B4-BE49-F238E27FC236}">
                  <a16:creationId xmlns:a16="http://schemas.microsoft.com/office/drawing/2014/main" id="{E84282E3-85DA-41C8-B0A0-ECB12FA02326}"/>
                </a:ext>
              </a:extLst>
            </p:cNvPr>
            <p:cNvSpPr>
              <a:spLocks noEditPoints="1"/>
            </p:cNvSpPr>
            <p:nvPr/>
          </p:nvSpPr>
          <p:spPr bwMode="auto">
            <a:xfrm>
              <a:off x="3194193" y="3138290"/>
              <a:ext cx="95336" cy="104869"/>
            </a:xfrm>
            <a:custGeom>
              <a:avLst/>
              <a:gdLst>
                <a:gd name="T0" fmla="*/ 49 w 59"/>
                <a:gd name="T1" fmla="*/ 64 h 64"/>
                <a:gd name="T2" fmla="*/ 30 w 59"/>
                <a:gd name="T3" fmla="*/ 54 h 64"/>
                <a:gd name="T4" fmla="*/ 12 w 59"/>
                <a:gd name="T5" fmla="*/ 64 h 64"/>
                <a:gd name="T6" fmla="*/ 6 w 59"/>
                <a:gd name="T7" fmla="*/ 63 h 64"/>
                <a:gd name="T8" fmla="*/ 5 w 59"/>
                <a:gd name="T9" fmla="*/ 60 h 64"/>
                <a:gd name="T10" fmla="*/ 10 w 59"/>
                <a:gd name="T11" fmla="*/ 40 h 64"/>
                <a:gd name="T12" fmla="*/ 1 w 59"/>
                <a:gd name="T13" fmla="*/ 27 h 64"/>
                <a:gd name="T14" fmla="*/ 0 w 59"/>
                <a:gd name="T15" fmla="*/ 22 h 64"/>
                <a:gd name="T16" fmla="*/ 3 w 59"/>
                <a:gd name="T17" fmla="*/ 21 h 64"/>
                <a:gd name="T18" fmla="*/ 17 w 59"/>
                <a:gd name="T19" fmla="*/ 19 h 64"/>
                <a:gd name="T20" fmla="*/ 25 w 59"/>
                <a:gd name="T21" fmla="*/ 2 h 64"/>
                <a:gd name="T22" fmla="*/ 30 w 59"/>
                <a:gd name="T23" fmla="*/ 0 h 64"/>
                <a:gd name="T24" fmla="*/ 35 w 59"/>
                <a:gd name="T25" fmla="*/ 2 h 64"/>
                <a:gd name="T26" fmla="*/ 54 w 59"/>
                <a:gd name="T27" fmla="*/ 19 h 64"/>
                <a:gd name="T28" fmla="*/ 57 w 59"/>
                <a:gd name="T29" fmla="*/ 21 h 64"/>
                <a:gd name="T30" fmla="*/ 59 w 59"/>
                <a:gd name="T31" fmla="*/ 22 h 64"/>
                <a:gd name="T32" fmla="*/ 58 w 59"/>
                <a:gd name="T33" fmla="*/ 27 h 64"/>
                <a:gd name="T34" fmla="*/ 54 w 59"/>
                <a:gd name="T35" fmla="*/ 58 h 64"/>
                <a:gd name="T36" fmla="*/ 54 w 59"/>
                <a:gd name="T37" fmla="*/ 60 h 64"/>
                <a:gd name="T38" fmla="*/ 53 w 59"/>
                <a:gd name="T39" fmla="*/ 63 h 64"/>
                <a:gd name="T40" fmla="*/ 49 w 59"/>
                <a:gd name="T41" fmla="*/ 64 h 64"/>
                <a:gd name="T42" fmla="*/ 30 w 59"/>
                <a:gd name="T43" fmla="*/ 44 h 64"/>
                <a:gd name="T44" fmla="*/ 42 w 59"/>
                <a:gd name="T45" fmla="*/ 50 h 64"/>
                <a:gd name="T46" fmla="*/ 40 w 59"/>
                <a:gd name="T47" fmla="*/ 40 h 64"/>
                <a:gd name="T48" fmla="*/ 41 w 59"/>
                <a:gd name="T49" fmla="*/ 37 h 64"/>
                <a:gd name="T50" fmla="*/ 40 w 59"/>
                <a:gd name="T51" fmla="*/ 29 h 64"/>
                <a:gd name="T52" fmla="*/ 37 w 59"/>
                <a:gd name="T53" fmla="*/ 28 h 64"/>
                <a:gd name="T54" fmla="*/ 30 w 59"/>
                <a:gd name="T55" fmla="*/ 16 h 64"/>
                <a:gd name="T56" fmla="*/ 25 w 59"/>
                <a:gd name="T57" fmla="*/ 27 h 64"/>
                <a:gd name="T58" fmla="*/ 20 w 59"/>
                <a:gd name="T59" fmla="*/ 29 h 64"/>
                <a:gd name="T60" fmla="*/ 19 w 59"/>
                <a:gd name="T61" fmla="*/ 37 h 64"/>
                <a:gd name="T62" fmla="*/ 20 w 59"/>
                <a:gd name="T63" fmla="*/ 38 h 64"/>
                <a:gd name="T64" fmla="*/ 17 w 59"/>
                <a:gd name="T65" fmla="*/ 50 h 64"/>
                <a:gd name="T66" fmla="*/ 27 w 59"/>
                <a:gd name="T67" fmla="*/ 44 h 64"/>
                <a:gd name="T68" fmla="*/ 30 w 59"/>
                <a:gd name="T69" fmla="*/ 4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9" h="64">
                  <a:moveTo>
                    <a:pt x="49" y="64"/>
                  </a:moveTo>
                  <a:lnTo>
                    <a:pt x="49" y="64"/>
                  </a:lnTo>
                  <a:lnTo>
                    <a:pt x="47" y="64"/>
                  </a:lnTo>
                  <a:lnTo>
                    <a:pt x="30" y="54"/>
                  </a:lnTo>
                  <a:lnTo>
                    <a:pt x="12" y="64"/>
                  </a:lnTo>
                  <a:lnTo>
                    <a:pt x="12" y="64"/>
                  </a:lnTo>
                  <a:lnTo>
                    <a:pt x="10" y="64"/>
                  </a:lnTo>
                  <a:lnTo>
                    <a:pt x="6" y="63"/>
                  </a:lnTo>
                  <a:lnTo>
                    <a:pt x="6" y="63"/>
                  </a:lnTo>
                  <a:lnTo>
                    <a:pt x="5" y="60"/>
                  </a:lnTo>
                  <a:lnTo>
                    <a:pt x="5" y="58"/>
                  </a:lnTo>
                  <a:lnTo>
                    <a:pt x="10" y="40"/>
                  </a:lnTo>
                  <a:lnTo>
                    <a:pt x="1" y="27"/>
                  </a:lnTo>
                  <a:lnTo>
                    <a:pt x="1" y="27"/>
                  </a:lnTo>
                  <a:lnTo>
                    <a:pt x="0" y="24"/>
                  </a:lnTo>
                  <a:lnTo>
                    <a:pt x="0" y="22"/>
                  </a:lnTo>
                  <a:lnTo>
                    <a:pt x="0" y="22"/>
                  </a:lnTo>
                  <a:lnTo>
                    <a:pt x="3" y="21"/>
                  </a:lnTo>
                  <a:lnTo>
                    <a:pt x="5" y="19"/>
                  </a:lnTo>
                  <a:lnTo>
                    <a:pt x="17" y="19"/>
                  </a:lnTo>
                  <a:lnTo>
                    <a:pt x="25" y="2"/>
                  </a:lnTo>
                  <a:lnTo>
                    <a:pt x="25" y="2"/>
                  </a:lnTo>
                  <a:lnTo>
                    <a:pt x="27" y="1"/>
                  </a:lnTo>
                  <a:lnTo>
                    <a:pt x="30" y="0"/>
                  </a:lnTo>
                  <a:lnTo>
                    <a:pt x="32" y="1"/>
                  </a:lnTo>
                  <a:lnTo>
                    <a:pt x="35" y="2"/>
                  </a:lnTo>
                  <a:lnTo>
                    <a:pt x="42" y="19"/>
                  </a:lnTo>
                  <a:lnTo>
                    <a:pt x="54" y="19"/>
                  </a:lnTo>
                  <a:lnTo>
                    <a:pt x="54" y="19"/>
                  </a:lnTo>
                  <a:lnTo>
                    <a:pt x="57" y="21"/>
                  </a:lnTo>
                  <a:lnTo>
                    <a:pt x="59" y="22"/>
                  </a:lnTo>
                  <a:lnTo>
                    <a:pt x="59" y="22"/>
                  </a:lnTo>
                  <a:lnTo>
                    <a:pt x="59" y="24"/>
                  </a:lnTo>
                  <a:lnTo>
                    <a:pt x="58" y="27"/>
                  </a:lnTo>
                  <a:lnTo>
                    <a:pt x="49" y="40"/>
                  </a:lnTo>
                  <a:lnTo>
                    <a:pt x="54" y="58"/>
                  </a:lnTo>
                  <a:lnTo>
                    <a:pt x="54" y="58"/>
                  </a:lnTo>
                  <a:lnTo>
                    <a:pt x="54" y="60"/>
                  </a:lnTo>
                  <a:lnTo>
                    <a:pt x="53" y="63"/>
                  </a:lnTo>
                  <a:lnTo>
                    <a:pt x="53" y="63"/>
                  </a:lnTo>
                  <a:lnTo>
                    <a:pt x="49" y="64"/>
                  </a:lnTo>
                  <a:lnTo>
                    <a:pt x="49" y="64"/>
                  </a:lnTo>
                  <a:close/>
                  <a:moveTo>
                    <a:pt x="30" y="44"/>
                  </a:moveTo>
                  <a:lnTo>
                    <a:pt x="30" y="44"/>
                  </a:lnTo>
                  <a:lnTo>
                    <a:pt x="32" y="44"/>
                  </a:lnTo>
                  <a:lnTo>
                    <a:pt x="42" y="50"/>
                  </a:lnTo>
                  <a:lnTo>
                    <a:pt x="40" y="40"/>
                  </a:lnTo>
                  <a:lnTo>
                    <a:pt x="40" y="40"/>
                  </a:lnTo>
                  <a:lnTo>
                    <a:pt x="40" y="38"/>
                  </a:lnTo>
                  <a:lnTo>
                    <a:pt x="41" y="37"/>
                  </a:lnTo>
                  <a:lnTo>
                    <a:pt x="46" y="29"/>
                  </a:lnTo>
                  <a:lnTo>
                    <a:pt x="40" y="29"/>
                  </a:lnTo>
                  <a:lnTo>
                    <a:pt x="40" y="29"/>
                  </a:lnTo>
                  <a:lnTo>
                    <a:pt x="37" y="28"/>
                  </a:lnTo>
                  <a:lnTo>
                    <a:pt x="35" y="27"/>
                  </a:lnTo>
                  <a:lnTo>
                    <a:pt x="30" y="16"/>
                  </a:lnTo>
                  <a:lnTo>
                    <a:pt x="25" y="27"/>
                  </a:lnTo>
                  <a:lnTo>
                    <a:pt x="25" y="27"/>
                  </a:lnTo>
                  <a:lnTo>
                    <a:pt x="22" y="28"/>
                  </a:lnTo>
                  <a:lnTo>
                    <a:pt x="20" y="29"/>
                  </a:lnTo>
                  <a:lnTo>
                    <a:pt x="14" y="29"/>
                  </a:lnTo>
                  <a:lnTo>
                    <a:pt x="19" y="37"/>
                  </a:lnTo>
                  <a:lnTo>
                    <a:pt x="19" y="37"/>
                  </a:lnTo>
                  <a:lnTo>
                    <a:pt x="20" y="38"/>
                  </a:lnTo>
                  <a:lnTo>
                    <a:pt x="20" y="40"/>
                  </a:lnTo>
                  <a:lnTo>
                    <a:pt x="17" y="50"/>
                  </a:lnTo>
                  <a:lnTo>
                    <a:pt x="27" y="44"/>
                  </a:lnTo>
                  <a:lnTo>
                    <a:pt x="27" y="44"/>
                  </a:lnTo>
                  <a:lnTo>
                    <a:pt x="30" y="44"/>
                  </a:lnTo>
                  <a:lnTo>
                    <a:pt x="30" y="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a:p>
          </p:txBody>
        </p:sp>
      </p:grpSp>
      <p:sp>
        <p:nvSpPr>
          <p:cNvPr id="534" name="Freeform 1292">
            <a:extLst>
              <a:ext uri="{FF2B5EF4-FFF2-40B4-BE49-F238E27FC236}">
                <a16:creationId xmlns:a16="http://schemas.microsoft.com/office/drawing/2014/main" id="{C0F0659C-C95A-49C3-8890-5E3BCC7BB76B}"/>
              </a:ext>
            </a:extLst>
          </p:cNvPr>
          <p:cNvSpPr>
            <a:spLocks/>
          </p:cNvSpPr>
          <p:nvPr/>
        </p:nvSpPr>
        <p:spPr bwMode="auto">
          <a:xfrm>
            <a:off x="4768851" y="4110567"/>
            <a:ext cx="143933" cy="205317"/>
          </a:xfrm>
          <a:custGeom>
            <a:avLst/>
            <a:gdLst>
              <a:gd name="T0" fmla="*/ 92112 w 69"/>
              <a:gd name="T1" fmla="*/ 76499 h 99"/>
              <a:gd name="T2" fmla="*/ 92112 w 69"/>
              <a:gd name="T3" fmla="*/ 132703 h 99"/>
              <a:gd name="T4" fmla="*/ 57765 w 69"/>
              <a:gd name="T5" fmla="*/ 109285 h 99"/>
              <a:gd name="T6" fmla="*/ 57765 w 69"/>
              <a:gd name="T7" fmla="*/ 109285 h 99"/>
              <a:gd name="T8" fmla="*/ 53081 w 69"/>
              <a:gd name="T9" fmla="*/ 107724 h 99"/>
              <a:gd name="T10" fmla="*/ 49959 w 69"/>
              <a:gd name="T11" fmla="*/ 109285 h 99"/>
              <a:gd name="T12" fmla="*/ 15612 w 69"/>
              <a:gd name="T13" fmla="*/ 132703 h 99"/>
              <a:gd name="T14" fmla="*/ 15612 w 69"/>
              <a:gd name="T15" fmla="*/ 15612 h 99"/>
              <a:gd name="T16" fmla="*/ 107724 w 69"/>
              <a:gd name="T17" fmla="*/ 15612 h 99"/>
              <a:gd name="T18" fmla="*/ 107724 w 69"/>
              <a:gd name="T19" fmla="*/ 15612 h 99"/>
              <a:gd name="T20" fmla="*/ 106163 w 69"/>
              <a:gd name="T21" fmla="*/ 9367 h 99"/>
              <a:gd name="T22" fmla="*/ 104602 w 69"/>
              <a:gd name="T23" fmla="*/ 4684 h 99"/>
              <a:gd name="T24" fmla="*/ 98357 w 69"/>
              <a:gd name="T25" fmla="*/ 1561 h 99"/>
              <a:gd name="T26" fmla="*/ 92112 w 69"/>
              <a:gd name="T27" fmla="*/ 0 h 99"/>
              <a:gd name="T28" fmla="*/ 15612 w 69"/>
              <a:gd name="T29" fmla="*/ 0 h 99"/>
              <a:gd name="T30" fmla="*/ 15612 w 69"/>
              <a:gd name="T31" fmla="*/ 0 h 99"/>
              <a:gd name="T32" fmla="*/ 9367 w 69"/>
              <a:gd name="T33" fmla="*/ 1561 h 99"/>
              <a:gd name="T34" fmla="*/ 3122 w 69"/>
              <a:gd name="T35" fmla="*/ 4684 h 99"/>
              <a:gd name="T36" fmla="*/ 1561 w 69"/>
              <a:gd name="T37" fmla="*/ 9367 h 99"/>
              <a:gd name="T38" fmla="*/ 0 w 69"/>
              <a:gd name="T39" fmla="*/ 15612 h 99"/>
              <a:gd name="T40" fmla="*/ 0 w 69"/>
              <a:gd name="T41" fmla="*/ 146754 h 99"/>
              <a:gd name="T42" fmla="*/ 0 w 69"/>
              <a:gd name="T43" fmla="*/ 146754 h 99"/>
              <a:gd name="T44" fmla="*/ 1561 w 69"/>
              <a:gd name="T45" fmla="*/ 149876 h 99"/>
              <a:gd name="T46" fmla="*/ 3122 w 69"/>
              <a:gd name="T47" fmla="*/ 154560 h 99"/>
              <a:gd name="T48" fmla="*/ 3122 w 69"/>
              <a:gd name="T49" fmla="*/ 154560 h 99"/>
              <a:gd name="T50" fmla="*/ 7806 w 69"/>
              <a:gd name="T51" fmla="*/ 154560 h 99"/>
              <a:gd name="T52" fmla="*/ 10929 w 69"/>
              <a:gd name="T53" fmla="*/ 152999 h 99"/>
              <a:gd name="T54" fmla="*/ 53081 w 69"/>
              <a:gd name="T55" fmla="*/ 124897 h 99"/>
              <a:gd name="T56" fmla="*/ 96795 w 69"/>
              <a:gd name="T57" fmla="*/ 152999 h 99"/>
              <a:gd name="T58" fmla="*/ 96795 w 69"/>
              <a:gd name="T59" fmla="*/ 152999 h 99"/>
              <a:gd name="T60" fmla="*/ 99918 w 69"/>
              <a:gd name="T61" fmla="*/ 154560 h 99"/>
              <a:gd name="T62" fmla="*/ 99918 w 69"/>
              <a:gd name="T63" fmla="*/ 154560 h 99"/>
              <a:gd name="T64" fmla="*/ 104602 w 69"/>
              <a:gd name="T65" fmla="*/ 154560 h 99"/>
              <a:gd name="T66" fmla="*/ 104602 w 69"/>
              <a:gd name="T67" fmla="*/ 154560 h 99"/>
              <a:gd name="T68" fmla="*/ 106163 w 69"/>
              <a:gd name="T69" fmla="*/ 149876 h 99"/>
              <a:gd name="T70" fmla="*/ 107724 w 69"/>
              <a:gd name="T71" fmla="*/ 146754 h 99"/>
              <a:gd name="T72" fmla="*/ 107724 w 69"/>
              <a:gd name="T73" fmla="*/ 76499 h 99"/>
              <a:gd name="T74" fmla="*/ 92112 w 69"/>
              <a:gd name="T75" fmla="*/ 76499 h 9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69" h="99">
                <a:moveTo>
                  <a:pt x="59" y="49"/>
                </a:moveTo>
                <a:lnTo>
                  <a:pt x="59" y="85"/>
                </a:lnTo>
                <a:lnTo>
                  <a:pt x="37" y="70"/>
                </a:lnTo>
                <a:lnTo>
                  <a:pt x="34" y="69"/>
                </a:lnTo>
                <a:lnTo>
                  <a:pt x="32" y="70"/>
                </a:lnTo>
                <a:lnTo>
                  <a:pt x="10" y="85"/>
                </a:lnTo>
                <a:lnTo>
                  <a:pt x="10" y="10"/>
                </a:lnTo>
                <a:lnTo>
                  <a:pt x="69" y="10"/>
                </a:lnTo>
                <a:lnTo>
                  <a:pt x="68" y="6"/>
                </a:lnTo>
                <a:lnTo>
                  <a:pt x="67" y="3"/>
                </a:lnTo>
                <a:lnTo>
                  <a:pt x="63" y="1"/>
                </a:lnTo>
                <a:lnTo>
                  <a:pt x="59" y="0"/>
                </a:lnTo>
                <a:lnTo>
                  <a:pt x="10" y="0"/>
                </a:lnTo>
                <a:lnTo>
                  <a:pt x="6" y="1"/>
                </a:lnTo>
                <a:lnTo>
                  <a:pt x="2" y="3"/>
                </a:lnTo>
                <a:lnTo>
                  <a:pt x="1" y="6"/>
                </a:lnTo>
                <a:lnTo>
                  <a:pt x="0" y="10"/>
                </a:lnTo>
                <a:lnTo>
                  <a:pt x="0" y="94"/>
                </a:lnTo>
                <a:lnTo>
                  <a:pt x="1" y="96"/>
                </a:lnTo>
                <a:lnTo>
                  <a:pt x="2" y="99"/>
                </a:lnTo>
                <a:lnTo>
                  <a:pt x="5" y="99"/>
                </a:lnTo>
                <a:lnTo>
                  <a:pt x="7" y="98"/>
                </a:lnTo>
                <a:lnTo>
                  <a:pt x="34" y="80"/>
                </a:lnTo>
                <a:lnTo>
                  <a:pt x="62" y="98"/>
                </a:lnTo>
                <a:lnTo>
                  <a:pt x="64" y="99"/>
                </a:lnTo>
                <a:lnTo>
                  <a:pt x="67" y="99"/>
                </a:lnTo>
                <a:lnTo>
                  <a:pt x="68" y="96"/>
                </a:lnTo>
                <a:lnTo>
                  <a:pt x="69" y="94"/>
                </a:lnTo>
                <a:lnTo>
                  <a:pt x="69" y="49"/>
                </a:lnTo>
                <a:lnTo>
                  <a:pt x="59" y="4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535" name="Freeform 1293">
            <a:extLst>
              <a:ext uri="{FF2B5EF4-FFF2-40B4-BE49-F238E27FC236}">
                <a16:creationId xmlns:a16="http://schemas.microsoft.com/office/drawing/2014/main" id="{ACAE5E92-E71A-432E-A495-DB287A832D92}"/>
              </a:ext>
            </a:extLst>
          </p:cNvPr>
          <p:cNvSpPr>
            <a:spLocks/>
          </p:cNvSpPr>
          <p:nvPr/>
        </p:nvSpPr>
        <p:spPr bwMode="auto">
          <a:xfrm>
            <a:off x="4800601" y="4148668"/>
            <a:ext cx="105833" cy="80433"/>
          </a:xfrm>
          <a:custGeom>
            <a:avLst/>
            <a:gdLst>
              <a:gd name="T0" fmla="*/ 30874 w 49"/>
              <a:gd name="T1" fmla="*/ 60888 h 38"/>
              <a:gd name="T2" fmla="*/ 0 w 49"/>
              <a:gd name="T3" fmla="*/ 32046 h 38"/>
              <a:gd name="T4" fmla="*/ 16250 w 49"/>
              <a:gd name="T5" fmla="*/ 16023 h 38"/>
              <a:gd name="T6" fmla="*/ 30874 w 49"/>
              <a:gd name="T7" fmla="*/ 33649 h 38"/>
              <a:gd name="T8" fmla="*/ 63373 w 49"/>
              <a:gd name="T9" fmla="*/ 0 h 38"/>
              <a:gd name="T10" fmla="*/ 79623 w 49"/>
              <a:gd name="T11" fmla="*/ 16023 h 38"/>
              <a:gd name="T12" fmla="*/ 30874 w 49"/>
              <a:gd name="T13" fmla="*/ 60888 h 3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9" h="38">
                <a:moveTo>
                  <a:pt x="19" y="38"/>
                </a:moveTo>
                <a:lnTo>
                  <a:pt x="0" y="20"/>
                </a:lnTo>
                <a:lnTo>
                  <a:pt x="10" y="10"/>
                </a:lnTo>
                <a:lnTo>
                  <a:pt x="19" y="21"/>
                </a:lnTo>
                <a:lnTo>
                  <a:pt x="39" y="0"/>
                </a:lnTo>
                <a:lnTo>
                  <a:pt x="49" y="10"/>
                </a:lnTo>
                <a:lnTo>
                  <a:pt x="19" y="38"/>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536" name="Freeform 1294">
            <a:extLst>
              <a:ext uri="{FF2B5EF4-FFF2-40B4-BE49-F238E27FC236}">
                <a16:creationId xmlns:a16="http://schemas.microsoft.com/office/drawing/2014/main" id="{06720070-3DE2-4D45-8161-F8ECB00D4683}"/>
              </a:ext>
            </a:extLst>
          </p:cNvPr>
          <p:cNvSpPr>
            <a:spLocks noEditPoints="1"/>
          </p:cNvSpPr>
          <p:nvPr/>
        </p:nvSpPr>
        <p:spPr bwMode="auto">
          <a:xfrm>
            <a:off x="785285" y="4641851"/>
            <a:ext cx="205316" cy="137583"/>
          </a:xfrm>
          <a:custGeom>
            <a:avLst/>
            <a:gdLst>
              <a:gd name="T0" fmla="*/ 146754 w 99"/>
              <a:gd name="T1" fmla="*/ 38640 h 64"/>
              <a:gd name="T2" fmla="*/ 107724 w 99"/>
              <a:gd name="T3" fmla="*/ 38640 h 64"/>
              <a:gd name="T4" fmla="*/ 107724 w 99"/>
              <a:gd name="T5" fmla="*/ 6440 h 64"/>
              <a:gd name="T6" fmla="*/ 107724 w 99"/>
              <a:gd name="T7" fmla="*/ 6440 h 64"/>
              <a:gd name="T8" fmla="*/ 107724 w 99"/>
              <a:gd name="T9" fmla="*/ 3220 h 64"/>
              <a:gd name="T10" fmla="*/ 106162 w 99"/>
              <a:gd name="T11" fmla="*/ 1610 h 64"/>
              <a:gd name="T12" fmla="*/ 103040 w 99"/>
              <a:gd name="T13" fmla="*/ 0 h 64"/>
              <a:gd name="T14" fmla="*/ 99918 w 99"/>
              <a:gd name="T15" fmla="*/ 0 h 64"/>
              <a:gd name="T16" fmla="*/ 53081 w 99"/>
              <a:gd name="T17" fmla="*/ 0 h 64"/>
              <a:gd name="T18" fmla="*/ 53081 w 99"/>
              <a:gd name="T19" fmla="*/ 0 h 64"/>
              <a:gd name="T20" fmla="*/ 49959 w 99"/>
              <a:gd name="T21" fmla="*/ 0 h 64"/>
              <a:gd name="T22" fmla="*/ 48398 w 99"/>
              <a:gd name="T23" fmla="*/ 1610 h 64"/>
              <a:gd name="T24" fmla="*/ 45275 w 99"/>
              <a:gd name="T25" fmla="*/ 3220 h 64"/>
              <a:gd name="T26" fmla="*/ 45275 w 99"/>
              <a:gd name="T27" fmla="*/ 6440 h 64"/>
              <a:gd name="T28" fmla="*/ 45275 w 99"/>
              <a:gd name="T29" fmla="*/ 30590 h 64"/>
              <a:gd name="T30" fmla="*/ 7806 w 99"/>
              <a:gd name="T31" fmla="*/ 30590 h 64"/>
              <a:gd name="T32" fmla="*/ 7806 w 99"/>
              <a:gd name="T33" fmla="*/ 30590 h 64"/>
              <a:gd name="T34" fmla="*/ 3122 w 99"/>
              <a:gd name="T35" fmla="*/ 30590 h 64"/>
              <a:gd name="T36" fmla="*/ 1561 w 99"/>
              <a:gd name="T37" fmla="*/ 33810 h 64"/>
              <a:gd name="T38" fmla="*/ 0 w 99"/>
              <a:gd name="T39" fmla="*/ 35420 h 64"/>
              <a:gd name="T40" fmla="*/ 0 w 99"/>
              <a:gd name="T41" fmla="*/ 38640 h 64"/>
              <a:gd name="T42" fmla="*/ 0 w 99"/>
              <a:gd name="T43" fmla="*/ 94989 h 64"/>
              <a:gd name="T44" fmla="*/ 0 w 99"/>
              <a:gd name="T45" fmla="*/ 94989 h 64"/>
              <a:gd name="T46" fmla="*/ 0 w 99"/>
              <a:gd name="T47" fmla="*/ 98209 h 64"/>
              <a:gd name="T48" fmla="*/ 1561 w 99"/>
              <a:gd name="T49" fmla="*/ 99819 h 64"/>
              <a:gd name="T50" fmla="*/ 3122 w 99"/>
              <a:gd name="T51" fmla="*/ 103039 h 64"/>
              <a:gd name="T52" fmla="*/ 7806 w 99"/>
              <a:gd name="T53" fmla="*/ 103039 h 64"/>
              <a:gd name="T54" fmla="*/ 53081 w 99"/>
              <a:gd name="T55" fmla="*/ 103039 h 64"/>
              <a:gd name="T56" fmla="*/ 99918 w 99"/>
              <a:gd name="T57" fmla="*/ 103039 h 64"/>
              <a:gd name="T58" fmla="*/ 146754 w 99"/>
              <a:gd name="T59" fmla="*/ 103039 h 64"/>
              <a:gd name="T60" fmla="*/ 146754 w 99"/>
              <a:gd name="T61" fmla="*/ 103039 h 64"/>
              <a:gd name="T62" fmla="*/ 149876 w 99"/>
              <a:gd name="T63" fmla="*/ 103039 h 64"/>
              <a:gd name="T64" fmla="*/ 151438 w 99"/>
              <a:gd name="T65" fmla="*/ 99819 h 64"/>
              <a:gd name="T66" fmla="*/ 154560 w 99"/>
              <a:gd name="T67" fmla="*/ 98209 h 64"/>
              <a:gd name="T68" fmla="*/ 154560 w 99"/>
              <a:gd name="T69" fmla="*/ 94989 h 64"/>
              <a:gd name="T70" fmla="*/ 154560 w 99"/>
              <a:gd name="T71" fmla="*/ 46690 h 64"/>
              <a:gd name="T72" fmla="*/ 154560 w 99"/>
              <a:gd name="T73" fmla="*/ 46690 h 64"/>
              <a:gd name="T74" fmla="*/ 154560 w 99"/>
              <a:gd name="T75" fmla="*/ 43470 h 64"/>
              <a:gd name="T76" fmla="*/ 151438 w 99"/>
              <a:gd name="T77" fmla="*/ 40250 h 64"/>
              <a:gd name="T78" fmla="*/ 149876 w 99"/>
              <a:gd name="T79" fmla="*/ 38640 h 64"/>
              <a:gd name="T80" fmla="*/ 146754 w 99"/>
              <a:gd name="T81" fmla="*/ 38640 h 64"/>
              <a:gd name="T82" fmla="*/ 146754 w 99"/>
              <a:gd name="T83" fmla="*/ 38640 h 64"/>
              <a:gd name="T84" fmla="*/ 15612 w 99"/>
              <a:gd name="T85" fmla="*/ 46690 h 64"/>
              <a:gd name="T86" fmla="*/ 45275 w 99"/>
              <a:gd name="T87" fmla="*/ 46690 h 64"/>
              <a:gd name="T88" fmla="*/ 45275 w 99"/>
              <a:gd name="T89" fmla="*/ 86939 h 64"/>
              <a:gd name="T90" fmla="*/ 15612 w 99"/>
              <a:gd name="T91" fmla="*/ 86939 h 64"/>
              <a:gd name="T92" fmla="*/ 15612 w 99"/>
              <a:gd name="T93" fmla="*/ 46690 h 64"/>
              <a:gd name="T94" fmla="*/ 60887 w 99"/>
              <a:gd name="T95" fmla="*/ 14490 h 64"/>
              <a:gd name="T96" fmla="*/ 92112 w 99"/>
              <a:gd name="T97" fmla="*/ 14490 h 64"/>
              <a:gd name="T98" fmla="*/ 92112 w 99"/>
              <a:gd name="T99" fmla="*/ 86939 h 64"/>
              <a:gd name="T100" fmla="*/ 60887 w 99"/>
              <a:gd name="T101" fmla="*/ 86939 h 64"/>
              <a:gd name="T102" fmla="*/ 60887 w 99"/>
              <a:gd name="T103" fmla="*/ 14490 h 64"/>
              <a:gd name="T104" fmla="*/ 138948 w 99"/>
              <a:gd name="T105" fmla="*/ 86939 h 64"/>
              <a:gd name="T106" fmla="*/ 107724 w 99"/>
              <a:gd name="T107" fmla="*/ 86939 h 64"/>
              <a:gd name="T108" fmla="*/ 107724 w 99"/>
              <a:gd name="T109" fmla="*/ 54739 h 64"/>
              <a:gd name="T110" fmla="*/ 138948 w 99"/>
              <a:gd name="T111" fmla="*/ 54739 h 64"/>
              <a:gd name="T112" fmla="*/ 138948 w 99"/>
              <a:gd name="T113" fmla="*/ 86939 h 64"/>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99" h="64">
                <a:moveTo>
                  <a:pt x="94" y="24"/>
                </a:moveTo>
                <a:lnTo>
                  <a:pt x="69" y="24"/>
                </a:lnTo>
                <a:lnTo>
                  <a:pt x="69" y="4"/>
                </a:lnTo>
                <a:lnTo>
                  <a:pt x="69" y="2"/>
                </a:lnTo>
                <a:lnTo>
                  <a:pt x="68" y="1"/>
                </a:lnTo>
                <a:lnTo>
                  <a:pt x="66" y="0"/>
                </a:lnTo>
                <a:lnTo>
                  <a:pt x="64" y="0"/>
                </a:lnTo>
                <a:lnTo>
                  <a:pt x="34" y="0"/>
                </a:lnTo>
                <a:lnTo>
                  <a:pt x="32" y="0"/>
                </a:lnTo>
                <a:lnTo>
                  <a:pt x="31" y="1"/>
                </a:lnTo>
                <a:lnTo>
                  <a:pt x="29" y="2"/>
                </a:lnTo>
                <a:lnTo>
                  <a:pt x="29" y="4"/>
                </a:lnTo>
                <a:lnTo>
                  <a:pt x="29" y="19"/>
                </a:lnTo>
                <a:lnTo>
                  <a:pt x="5" y="19"/>
                </a:lnTo>
                <a:lnTo>
                  <a:pt x="2" y="19"/>
                </a:lnTo>
                <a:lnTo>
                  <a:pt x="1" y="21"/>
                </a:lnTo>
                <a:lnTo>
                  <a:pt x="0" y="22"/>
                </a:lnTo>
                <a:lnTo>
                  <a:pt x="0" y="24"/>
                </a:lnTo>
                <a:lnTo>
                  <a:pt x="0" y="59"/>
                </a:lnTo>
                <a:lnTo>
                  <a:pt x="0" y="61"/>
                </a:lnTo>
                <a:lnTo>
                  <a:pt x="1" y="62"/>
                </a:lnTo>
                <a:lnTo>
                  <a:pt x="2" y="64"/>
                </a:lnTo>
                <a:lnTo>
                  <a:pt x="5" y="64"/>
                </a:lnTo>
                <a:lnTo>
                  <a:pt x="34" y="64"/>
                </a:lnTo>
                <a:lnTo>
                  <a:pt x="64" y="64"/>
                </a:lnTo>
                <a:lnTo>
                  <a:pt x="94" y="64"/>
                </a:lnTo>
                <a:lnTo>
                  <a:pt x="96" y="64"/>
                </a:lnTo>
                <a:lnTo>
                  <a:pt x="97" y="62"/>
                </a:lnTo>
                <a:lnTo>
                  <a:pt x="99" y="61"/>
                </a:lnTo>
                <a:lnTo>
                  <a:pt x="99" y="59"/>
                </a:lnTo>
                <a:lnTo>
                  <a:pt x="99" y="29"/>
                </a:lnTo>
                <a:lnTo>
                  <a:pt x="99" y="27"/>
                </a:lnTo>
                <a:lnTo>
                  <a:pt x="97" y="25"/>
                </a:lnTo>
                <a:lnTo>
                  <a:pt x="96" y="24"/>
                </a:lnTo>
                <a:lnTo>
                  <a:pt x="94" y="24"/>
                </a:lnTo>
                <a:close/>
                <a:moveTo>
                  <a:pt x="10" y="29"/>
                </a:moveTo>
                <a:lnTo>
                  <a:pt x="29" y="29"/>
                </a:lnTo>
                <a:lnTo>
                  <a:pt x="29" y="54"/>
                </a:lnTo>
                <a:lnTo>
                  <a:pt x="10" y="54"/>
                </a:lnTo>
                <a:lnTo>
                  <a:pt x="10" y="29"/>
                </a:lnTo>
                <a:close/>
                <a:moveTo>
                  <a:pt x="39" y="9"/>
                </a:moveTo>
                <a:lnTo>
                  <a:pt x="59" y="9"/>
                </a:lnTo>
                <a:lnTo>
                  <a:pt x="59" y="54"/>
                </a:lnTo>
                <a:lnTo>
                  <a:pt x="39" y="54"/>
                </a:lnTo>
                <a:lnTo>
                  <a:pt x="39" y="9"/>
                </a:lnTo>
                <a:close/>
                <a:moveTo>
                  <a:pt x="89" y="54"/>
                </a:moveTo>
                <a:lnTo>
                  <a:pt x="69" y="54"/>
                </a:lnTo>
                <a:lnTo>
                  <a:pt x="69" y="34"/>
                </a:lnTo>
                <a:lnTo>
                  <a:pt x="89" y="34"/>
                </a:lnTo>
                <a:lnTo>
                  <a:pt x="89" y="54"/>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537" name="Freeform 1295">
            <a:extLst>
              <a:ext uri="{FF2B5EF4-FFF2-40B4-BE49-F238E27FC236}">
                <a16:creationId xmlns:a16="http://schemas.microsoft.com/office/drawing/2014/main" id="{FB524665-68CA-4BFC-B3B5-16810A1EB878}"/>
              </a:ext>
            </a:extLst>
          </p:cNvPr>
          <p:cNvSpPr>
            <a:spLocks noEditPoints="1"/>
          </p:cNvSpPr>
          <p:nvPr/>
        </p:nvSpPr>
        <p:spPr bwMode="auto">
          <a:xfrm>
            <a:off x="5226051" y="4110567"/>
            <a:ext cx="205316" cy="205317"/>
          </a:xfrm>
          <a:custGeom>
            <a:avLst/>
            <a:gdLst>
              <a:gd name="T0" fmla="*/ 121775 w 99"/>
              <a:gd name="T1" fmla="*/ 7806 h 99"/>
              <a:gd name="T2" fmla="*/ 115530 w 99"/>
              <a:gd name="T3" fmla="*/ 1561 h 99"/>
              <a:gd name="T4" fmla="*/ 46836 w 99"/>
              <a:gd name="T5" fmla="*/ 0 h 99"/>
              <a:gd name="T6" fmla="*/ 39030 w 99"/>
              <a:gd name="T7" fmla="*/ 1561 h 99"/>
              <a:gd name="T8" fmla="*/ 7806 w 99"/>
              <a:gd name="T9" fmla="*/ 7806 h 99"/>
              <a:gd name="T10" fmla="*/ 3122 w 99"/>
              <a:gd name="T11" fmla="*/ 7806 h 99"/>
              <a:gd name="T12" fmla="*/ 0 w 99"/>
              <a:gd name="T13" fmla="*/ 12490 h 99"/>
              <a:gd name="T14" fmla="*/ 0 w 99"/>
              <a:gd name="T15" fmla="*/ 39030 h 99"/>
              <a:gd name="T16" fmla="*/ 0 w 99"/>
              <a:gd name="T17" fmla="*/ 45275 h 99"/>
              <a:gd name="T18" fmla="*/ 6245 w 99"/>
              <a:gd name="T19" fmla="*/ 54642 h 99"/>
              <a:gd name="T20" fmla="*/ 40592 w 99"/>
              <a:gd name="T21" fmla="*/ 82744 h 99"/>
              <a:gd name="T22" fmla="*/ 46836 w 99"/>
              <a:gd name="T23" fmla="*/ 88989 h 99"/>
              <a:gd name="T24" fmla="*/ 60887 w 99"/>
              <a:gd name="T25" fmla="*/ 96795 h 99"/>
              <a:gd name="T26" fmla="*/ 68693 w 99"/>
              <a:gd name="T27" fmla="*/ 115530 h 99"/>
              <a:gd name="T28" fmla="*/ 54642 w 99"/>
              <a:gd name="T29" fmla="*/ 115530 h 99"/>
              <a:gd name="T30" fmla="*/ 48398 w 99"/>
              <a:gd name="T31" fmla="*/ 117091 h 99"/>
              <a:gd name="T32" fmla="*/ 46836 w 99"/>
              <a:gd name="T33" fmla="*/ 123336 h 99"/>
              <a:gd name="T34" fmla="*/ 39030 w 99"/>
              <a:gd name="T35" fmla="*/ 138948 h 99"/>
              <a:gd name="T36" fmla="*/ 54642 w 99"/>
              <a:gd name="T37" fmla="*/ 154560 h 99"/>
              <a:gd name="T38" fmla="*/ 115530 w 99"/>
              <a:gd name="T39" fmla="*/ 154560 h 99"/>
              <a:gd name="T40" fmla="*/ 107724 w 99"/>
              <a:gd name="T41" fmla="*/ 138948 h 99"/>
              <a:gd name="T42" fmla="*/ 107724 w 99"/>
              <a:gd name="T43" fmla="*/ 123336 h 99"/>
              <a:gd name="T44" fmla="*/ 106162 w 99"/>
              <a:gd name="T45" fmla="*/ 117091 h 99"/>
              <a:gd name="T46" fmla="*/ 99918 w 99"/>
              <a:gd name="T47" fmla="*/ 115530 h 99"/>
              <a:gd name="T48" fmla="*/ 84305 w 99"/>
              <a:gd name="T49" fmla="*/ 99918 h 99"/>
              <a:gd name="T50" fmla="*/ 92112 w 99"/>
              <a:gd name="T51" fmla="*/ 96795 h 99"/>
              <a:gd name="T52" fmla="*/ 107724 w 99"/>
              <a:gd name="T53" fmla="*/ 88989 h 99"/>
              <a:gd name="T54" fmla="*/ 143632 w 99"/>
              <a:gd name="T55" fmla="*/ 57765 h 99"/>
              <a:gd name="T56" fmla="*/ 148315 w 99"/>
              <a:gd name="T57" fmla="*/ 54642 h 99"/>
              <a:gd name="T58" fmla="*/ 154560 w 99"/>
              <a:gd name="T59" fmla="*/ 45275 h 99"/>
              <a:gd name="T60" fmla="*/ 154560 w 99"/>
              <a:gd name="T61" fmla="*/ 15612 h 99"/>
              <a:gd name="T62" fmla="*/ 154560 w 99"/>
              <a:gd name="T63" fmla="*/ 12490 h 99"/>
              <a:gd name="T64" fmla="*/ 149876 w 99"/>
              <a:gd name="T65" fmla="*/ 7806 h 99"/>
              <a:gd name="T66" fmla="*/ 146754 w 99"/>
              <a:gd name="T67" fmla="*/ 7806 h 99"/>
              <a:gd name="T68" fmla="*/ 60887 w 99"/>
              <a:gd name="T69" fmla="*/ 138948 h 99"/>
              <a:gd name="T70" fmla="*/ 92112 w 99"/>
              <a:gd name="T71" fmla="*/ 131142 h 99"/>
              <a:gd name="T72" fmla="*/ 18735 w 99"/>
              <a:gd name="T73" fmla="*/ 45275 h 99"/>
              <a:gd name="T74" fmla="*/ 15612 w 99"/>
              <a:gd name="T75" fmla="*/ 42153 h 99"/>
              <a:gd name="T76" fmla="*/ 15612 w 99"/>
              <a:gd name="T77" fmla="*/ 23418 h 99"/>
              <a:gd name="T78" fmla="*/ 31224 w 99"/>
              <a:gd name="T79" fmla="*/ 54642 h 99"/>
              <a:gd name="T80" fmla="*/ 31224 w 99"/>
              <a:gd name="T81" fmla="*/ 54642 h 99"/>
              <a:gd name="T82" fmla="*/ 76499 w 99"/>
              <a:gd name="T83" fmla="*/ 84305 h 99"/>
              <a:gd name="T84" fmla="*/ 71816 w 99"/>
              <a:gd name="T85" fmla="*/ 84305 h 99"/>
              <a:gd name="T86" fmla="*/ 56204 w 99"/>
              <a:gd name="T87" fmla="*/ 74938 h 99"/>
              <a:gd name="T88" fmla="*/ 46836 w 99"/>
              <a:gd name="T89" fmla="*/ 59326 h 99"/>
              <a:gd name="T90" fmla="*/ 46836 w 99"/>
              <a:gd name="T91" fmla="*/ 15612 h 99"/>
              <a:gd name="T92" fmla="*/ 107724 w 99"/>
              <a:gd name="T93" fmla="*/ 54642 h 99"/>
              <a:gd name="T94" fmla="*/ 107724 w 99"/>
              <a:gd name="T95" fmla="*/ 59326 h 99"/>
              <a:gd name="T96" fmla="*/ 98356 w 99"/>
              <a:gd name="T97" fmla="*/ 74938 h 99"/>
              <a:gd name="T98" fmla="*/ 82744 w 99"/>
              <a:gd name="T99" fmla="*/ 84305 h 99"/>
              <a:gd name="T100" fmla="*/ 76499 w 99"/>
              <a:gd name="T101" fmla="*/ 84305 h 99"/>
              <a:gd name="T102" fmla="*/ 138948 w 99"/>
              <a:gd name="T103" fmla="*/ 39030 h 99"/>
              <a:gd name="T104" fmla="*/ 134264 w 99"/>
              <a:gd name="T105" fmla="*/ 45275 h 99"/>
              <a:gd name="T106" fmla="*/ 123336 w 99"/>
              <a:gd name="T107" fmla="*/ 54642 h 99"/>
              <a:gd name="T108" fmla="*/ 123336 w 99"/>
              <a:gd name="T109" fmla="*/ 23418 h 99"/>
              <a:gd name="T110" fmla="*/ 138948 w 99"/>
              <a:gd name="T111" fmla="*/ 39030 h 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9" h="99">
                <a:moveTo>
                  <a:pt x="94" y="5"/>
                </a:moveTo>
                <a:lnTo>
                  <a:pt x="78" y="5"/>
                </a:lnTo>
                <a:lnTo>
                  <a:pt x="74" y="1"/>
                </a:lnTo>
                <a:lnTo>
                  <a:pt x="69" y="0"/>
                </a:lnTo>
                <a:lnTo>
                  <a:pt x="30" y="0"/>
                </a:lnTo>
                <a:lnTo>
                  <a:pt x="25" y="1"/>
                </a:lnTo>
                <a:lnTo>
                  <a:pt x="21" y="5"/>
                </a:lnTo>
                <a:lnTo>
                  <a:pt x="5" y="5"/>
                </a:lnTo>
                <a:lnTo>
                  <a:pt x="2" y="5"/>
                </a:lnTo>
                <a:lnTo>
                  <a:pt x="1" y="6"/>
                </a:lnTo>
                <a:lnTo>
                  <a:pt x="0" y="8"/>
                </a:lnTo>
                <a:lnTo>
                  <a:pt x="0" y="10"/>
                </a:lnTo>
                <a:lnTo>
                  <a:pt x="0" y="25"/>
                </a:lnTo>
                <a:lnTo>
                  <a:pt x="0" y="29"/>
                </a:lnTo>
                <a:lnTo>
                  <a:pt x="1" y="31"/>
                </a:lnTo>
                <a:lnTo>
                  <a:pt x="4" y="35"/>
                </a:lnTo>
                <a:lnTo>
                  <a:pt x="6" y="37"/>
                </a:lnTo>
                <a:lnTo>
                  <a:pt x="26" y="53"/>
                </a:lnTo>
                <a:lnTo>
                  <a:pt x="30" y="57"/>
                </a:lnTo>
                <a:lnTo>
                  <a:pt x="35" y="61"/>
                </a:lnTo>
                <a:lnTo>
                  <a:pt x="39" y="62"/>
                </a:lnTo>
                <a:lnTo>
                  <a:pt x="44" y="64"/>
                </a:lnTo>
                <a:lnTo>
                  <a:pt x="44" y="74"/>
                </a:lnTo>
                <a:lnTo>
                  <a:pt x="35" y="74"/>
                </a:lnTo>
                <a:lnTo>
                  <a:pt x="32" y="74"/>
                </a:lnTo>
                <a:lnTo>
                  <a:pt x="31" y="75"/>
                </a:lnTo>
                <a:lnTo>
                  <a:pt x="30" y="77"/>
                </a:lnTo>
                <a:lnTo>
                  <a:pt x="30" y="79"/>
                </a:lnTo>
                <a:lnTo>
                  <a:pt x="30" y="89"/>
                </a:lnTo>
                <a:lnTo>
                  <a:pt x="25" y="89"/>
                </a:lnTo>
                <a:lnTo>
                  <a:pt x="25" y="99"/>
                </a:lnTo>
                <a:lnTo>
                  <a:pt x="35" y="99"/>
                </a:lnTo>
                <a:lnTo>
                  <a:pt x="64" y="99"/>
                </a:lnTo>
                <a:lnTo>
                  <a:pt x="74" y="99"/>
                </a:lnTo>
                <a:lnTo>
                  <a:pt x="74" y="89"/>
                </a:lnTo>
                <a:lnTo>
                  <a:pt x="69" y="89"/>
                </a:lnTo>
                <a:lnTo>
                  <a:pt x="69" y="79"/>
                </a:lnTo>
                <a:lnTo>
                  <a:pt x="69" y="77"/>
                </a:lnTo>
                <a:lnTo>
                  <a:pt x="68" y="75"/>
                </a:lnTo>
                <a:lnTo>
                  <a:pt x="67" y="74"/>
                </a:lnTo>
                <a:lnTo>
                  <a:pt x="64" y="74"/>
                </a:lnTo>
                <a:lnTo>
                  <a:pt x="54" y="74"/>
                </a:lnTo>
                <a:lnTo>
                  <a:pt x="54" y="64"/>
                </a:lnTo>
                <a:lnTo>
                  <a:pt x="59" y="62"/>
                </a:lnTo>
                <a:lnTo>
                  <a:pt x="64" y="61"/>
                </a:lnTo>
                <a:lnTo>
                  <a:pt x="69" y="57"/>
                </a:lnTo>
                <a:lnTo>
                  <a:pt x="73" y="53"/>
                </a:lnTo>
                <a:lnTo>
                  <a:pt x="92" y="37"/>
                </a:lnTo>
                <a:lnTo>
                  <a:pt x="95" y="35"/>
                </a:lnTo>
                <a:lnTo>
                  <a:pt x="97" y="31"/>
                </a:lnTo>
                <a:lnTo>
                  <a:pt x="99" y="29"/>
                </a:lnTo>
                <a:lnTo>
                  <a:pt x="99" y="25"/>
                </a:lnTo>
                <a:lnTo>
                  <a:pt x="99" y="10"/>
                </a:lnTo>
                <a:lnTo>
                  <a:pt x="99" y="8"/>
                </a:lnTo>
                <a:lnTo>
                  <a:pt x="97" y="6"/>
                </a:lnTo>
                <a:lnTo>
                  <a:pt x="96" y="5"/>
                </a:lnTo>
                <a:lnTo>
                  <a:pt x="94" y="5"/>
                </a:lnTo>
                <a:close/>
                <a:moveTo>
                  <a:pt x="59" y="89"/>
                </a:moveTo>
                <a:lnTo>
                  <a:pt x="39" y="89"/>
                </a:lnTo>
                <a:lnTo>
                  <a:pt x="39" y="84"/>
                </a:lnTo>
                <a:lnTo>
                  <a:pt x="59" y="84"/>
                </a:lnTo>
                <a:lnTo>
                  <a:pt x="59" y="89"/>
                </a:lnTo>
                <a:close/>
                <a:moveTo>
                  <a:pt x="12" y="29"/>
                </a:moveTo>
                <a:lnTo>
                  <a:pt x="12" y="29"/>
                </a:lnTo>
                <a:lnTo>
                  <a:pt x="10" y="27"/>
                </a:lnTo>
                <a:lnTo>
                  <a:pt x="10" y="25"/>
                </a:lnTo>
                <a:lnTo>
                  <a:pt x="10" y="15"/>
                </a:lnTo>
                <a:lnTo>
                  <a:pt x="20" y="15"/>
                </a:lnTo>
                <a:lnTo>
                  <a:pt x="20" y="35"/>
                </a:lnTo>
                <a:lnTo>
                  <a:pt x="12" y="29"/>
                </a:lnTo>
                <a:close/>
                <a:moveTo>
                  <a:pt x="49" y="54"/>
                </a:moveTo>
                <a:lnTo>
                  <a:pt x="49" y="54"/>
                </a:lnTo>
                <a:lnTo>
                  <a:pt x="46" y="54"/>
                </a:lnTo>
                <a:lnTo>
                  <a:pt x="42" y="53"/>
                </a:lnTo>
                <a:lnTo>
                  <a:pt x="36" y="48"/>
                </a:lnTo>
                <a:lnTo>
                  <a:pt x="31" y="42"/>
                </a:lnTo>
                <a:lnTo>
                  <a:pt x="30" y="38"/>
                </a:lnTo>
                <a:lnTo>
                  <a:pt x="30" y="35"/>
                </a:lnTo>
                <a:lnTo>
                  <a:pt x="30" y="10"/>
                </a:lnTo>
                <a:lnTo>
                  <a:pt x="69" y="10"/>
                </a:lnTo>
                <a:lnTo>
                  <a:pt x="69" y="35"/>
                </a:lnTo>
                <a:lnTo>
                  <a:pt x="69" y="38"/>
                </a:lnTo>
                <a:lnTo>
                  <a:pt x="68" y="42"/>
                </a:lnTo>
                <a:lnTo>
                  <a:pt x="63" y="48"/>
                </a:lnTo>
                <a:lnTo>
                  <a:pt x="57" y="53"/>
                </a:lnTo>
                <a:lnTo>
                  <a:pt x="53" y="54"/>
                </a:lnTo>
                <a:lnTo>
                  <a:pt x="49" y="54"/>
                </a:lnTo>
                <a:close/>
                <a:moveTo>
                  <a:pt x="89" y="25"/>
                </a:moveTo>
                <a:lnTo>
                  <a:pt x="89" y="25"/>
                </a:lnTo>
                <a:lnTo>
                  <a:pt x="89" y="27"/>
                </a:lnTo>
                <a:lnTo>
                  <a:pt x="86" y="29"/>
                </a:lnTo>
                <a:lnTo>
                  <a:pt x="79" y="35"/>
                </a:lnTo>
                <a:lnTo>
                  <a:pt x="79" y="15"/>
                </a:lnTo>
                <a:lnTo>
                  <a:pt x="89" y="15"/>
                </a:lnTo>
                <a:lnTo>
                  <a:pt x="89" y="25"/>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538" name="Freeform 1296">
            <a:extLst>
              <a:ext uri="{FF2B5EF4-FFF2-40B4-BE49-F238E27FC236}">
                <a16:creationId xmlns:a16="http://schemas.microsoft.com/office/drawing/2014/main" id="{1F719658-A0E4-4785-B850-A3C786221E09}"/>
              </a:ext>
            </a:extLst>
          </p:cNvPr>
          <p:cNvSpPr>
            <a:spLocks noEditPoints="1"/>
          </p:cNvSpPr>
          <p:nvPr/>
        </p:nvSpPr>
        <p:spPr bwMode="auto">
          <a:xfrm>
            <a:off x="1278467" y="4603751"/>
            <a:ext cx="205317" cy="198967"/>
          </a:xfrm>
          <a:custGeom>
            <a:avLst/>
            <a:gdLst>
              <a:gd name="T0" fmla="*/ 77280 w 98"/>
              <a:gd name="T1" fmla="*/ 149875 h 98"/>
              <a:gd name="T2" fmla="*/ 45737 w 98"/>
              <a:gd name="T3" fmla="*/ 145287 h 98"/>
              <a:gd name="T4" fmla="*/ 22080 w 98"/>
              <a:gd name="T5" fmla="*/ 128464 h 98"/>
              <a:gd name="T6" fmla="*/ 4731 w 98"/>
              <a:gd name="T7" fmla="*/ 105524 h 98"/>
              <a:gd name="T8" fmla="*/ 0 w 98"/>
              <a:gd name="T9" fmla="*/ 74938 h 98"/>
              <a:gd name="T10" fmla="*/ 1577 w 98"/>
              <a:gd name="T11" fmla="*/ 59644 h 98"/>
              <a:gd name="T12" fmla="*/ 12617 w 98"/>
              <a:gd name="T13" fmla="*/ 33645 h 98"/>
              <a:gd name="T14" fmla="*/ 34697 w 98"/>
              <a:gd name="T15" fmla="*/ 12235 h 98"/>
              <a:gd name="T16" fmla="*/ 61509 w 98"/>
              <a:gd name="T17" fmla="*/ 1529 h 98"/>
              <a:gd name="T18" fmla="*/ 77280 w 98"/>
              <a:gd name="T19" fmla="*/ 0 h 98"/>
              <a:gd name="T20" fmla="*/ 108823 w 98"/>
              <a:gd name="T21" fmla="*/ 6117 h 98"/>
              <a:gd name="T22" fmla="*/ 132480 w 98"/>
              <a:gd name="T23" fmla="*/ 22940 h 98"/>
              <a:gd name="T24" fmla="*/ 149829 w 98"/>
              <a:gd name="T25" fmla="*/ 44351 h 98"/>
              <a:gd name="T26" fmla="*/ 154560 w 98"/>
              <a:gd name="T27" fmla="*/ 74938 h 98"/>
              <a:gd name="T28" fmla="*/ 152983 w 98"/>
              <a:gd name="T29" fmla="*/ 90231 h 98"/>
              <a:gd name="T30" fmla="*/ 141943 w 98"/>
              <a:gd name="T31" fmla="*/ 116230 h 98"/>
              <a:gd name="T32" fmla="*/ 119863 w 98"/>
              <a:gd name="T33" fmla="*/ 137640 h 98"/>
              <a:gd name="T34" fmla="*/ 93051 w 98"/>
              <a:gd name="T35" fmla="*/ 148346 h 98"/>
              <a:gd name="T36" fmla="*/ 77280 w 98"/>
              <a:gd name="T37" fmla="*/ 149875 h 98"/>
              <a:gd name="T38" fmla="*/ 77280 w 98"/>
              <a:gd name="T39" fmla="*/ 15293 h 98"/>
              <a:gd name="T40" fmla="*/ 53623 w 98"/>
              <a:gd name="T41" fmla="*/ 19881 h 98"/>
              <a:gd name="T42" fmla="*/ 33120 w 98"/>
              <a:gd name="T43" fmla="*/ 32116 h 98"/>
              <a:gd name="T44" fmla="*/ 20503 w 98"/>
              <a:gd name="T45" fmla="*/ 51997 h 98"/>
              <a:gd name="T46" fmla="*/ 15771 w 98"/>
              <a:gd name="T47" fmla="*/ 74938 h 98"/>
              <a:gd name="T48" fmla="*/ 17349 w 98"/>
              <a:gd name="T49" fmla="*/ 87172 h 98"/>
              <a:gd name="T50" fmla="*/ 25234 w 98"/>
              <a:gd name="T51" fmla="*/ 108583 h 98"/>
              <a:gd name="T52" fmla="*/ 42583 w 98"/>
              <a:gd name="T53" fmla="*/ 125406 h 98"/>
              <a:gd name="T54" fmla="*/ 66240 w 98"/>
              <a:gd name="T55" fmla="*/ 133052 h 98"/>
              <a:gd name="T56" fmla="*/ 77280 w 98"/>
              <a:gd name="T57" fmla="*/ 136111 h 98"/>
              <a:gd name="T58" fmla="*/ 100937 w 98"/>
              <a:gd name="T59" fmla="*/ 129994 h 98"/>
              <a:gd name="T60" fmla="*/ 121440 w 98"/>
              <a:gd name="T61" fmla="*/ 117759 h 98"/>
              <a:gd name="T62" fmla="*/ 134057 w 98"/>
              <a:gd name="T63" fmla="*/ 97878 h 98"/>
              <a:gd name="T64" fmla="*/ 138789 w 98"/>
              <a:gd name="T65" fmla="*/ 74938 h 98"/>
              <a:gd name="T66" fmla="*/ 137211 w 98"/>
              <a:gd name="T67" fmla="*/ 64232 h 98"/>
              <a:gd name="T68" fmla="*/ 129326 w 98"/>
              <a:gd name="T69" fmla="*/ 41292 h 98"/>
              <a:gd name="T70" fmla="*/ 111977 w 98"/>
              <a:gd name="T71" fmla="*/ 24469 h 98"/>
              <a:gd name="T72" fmla="*/ 88320 w 98"/>
              <a:gd name="T73" fmla="*/ 16823 h 98"/>
              <a:gd name="T74" fmla="*/ 77280 w 98"/>
              <a:gd name="T75" fmla="*/ 15293 h 9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98" h="98">
                <a:moveTo>
                  <a:pt x="49" y="98"/>
                </a:moveTo>
                <a:lnTo>
                  <a:pt x="49" y="98"/>
                </a:lnTo>
                <a:lnTo>
                  <a:pt x="39" y="97"/>
                </a:lnTo>
                <a:lnTo>
                  <a:pt x="29" y="95"/>
                </a:lnTo>
                <a:lnTo>
                  <a:pt x="22" y="90"/>
                </a:lnTo>
                <a:lnTo>
                  <a:pt x="14" y="84"/>
                </a:lnTo>
                <a:lnTo>
                  <a:pt x="8" y="76"/>
                </a:lnTo>
                <a:lnTo>
                  <a:pt x="3" y="69"/>
                </a:lnTo>
                <a:lnTo>
                  <a:pt x="1" y="59"/>
                </a:lnTo>
                <a:lnTo>
                  <a:pt x="0" y="49"/>
                </a:lnTo>
                <a:lnTo>
                  <a:pt x="1" y="39"/>
                </a:lnTo>
                <a:lnTo>
                  <a:pt x="3" y="29"/>
                </a:lnTo>
                <a:lnTo>
                  <a:pt x="8" y="22"/>
                </a:lnTo>
                <a:lnTo>
                  <a:pt x="14" y="15"/>
                </a:lnTo>
                <a:lnTo>
                  <a:pt x="22" y="8"/>
                </a:lnTo>
                <a:lnTo>
                  <a:pt x="29" y="4"/>
                </a:lnTo>
                <a:lnTo>
                  <a:pt x="39" y="1"/>
                </a:lnTo>
                <a:lnTo>
                  <a:pt x="49" y="0"/>
                </a:lnTo>
                <a:lnTo>
                  <a:pt x="59" y="1"/>
                </a:lnTo>
                <a:lnTo>
                  <a:pt x="69" y="4"/>
                </a:lnTo>
                <a:lnTo>
                  <a:pt x="76" y="8"/>
                </a:lnTo>
                <a:lnTo>
                  <a:pt x="84" y="15"/>
                </a:lnTo>
                <a:lnTo>
                  <a:pt x="90" y="22"/>
                </a:lnTo>
                <a:lnTo>
                  <a:pt x="95" y="29"/>
                </a:lnTo>
                <a:lnTo>
                  <a:pt x="97" y="39"/>
                </a:lnTo>
                <a:lnTo>
                  <a:pt x="98" y="49"/>
                </a:lnTo>
                <a:lnTo>
                  <a:pt x="97" y="59"/>
                </a:lnTo>
                <a:lnTo>
                  <a:pt x="95" y="69"/>
                </a:lnTo>
                <a:lnTo>
                  <a:pt x="90" y="76"/>
                </a:lnTo>
                <a:lnTo>
                  <a:pt x="84" y="84"/>
                </a:lnTo>
                <a:lnTo>
                  <a:pt x="76" y="90"/>
                </a:lnTo>
                <a:lnTo>
                  <a:pt x="69" y="95"/>
                </a:lnTo>
                <a:lnTo>
                  <a:pt x="59" y="97"/>
                </a:lnTo>
                <a:lnTo>
                  <a:pt x="49" y="98"/>
                </a:lnTo>
                <a:close/>
                <a:moveTo>
                  <a:pt x="49" y="10"/>
                </a:moveTo>
                <a:lnTo>
                  <a:pt x="49" y="10"/>
                </a:lnTo>
                <a:lnTo>
                  <a:pt x="42" y="11"/>
                </a:lnTo>
                <a:lnTo>
                  <a:pt x="34" y="13"/>
                </a:lnTo>
                <a:lnTo>
                  <a:pt x="27" y="16"/>
                </a:lnTo>
                <a:lnTo>
                  <a:pt x="21" y="21"/>
                </a:lnTo>
                <a:lnTo>
                  <a:pt x="16" y="27"/>
                </a:lnTo>
                <a:lnTo>
                  <a:pt x="13" y="34"/>
                </a:lnTo>
                <a:lnTo>
                  <a:pt x="11" y="42"/>
                </a:lnTo>
                <a:lnTo>
                  <a:pt x="10" y="49"/>
                </a:lnTo>
                <a:lnTo>
                  <a:pt x="11" y="57"/>
                </a:lnTo>
                <a:lnTo>
                  <a:pt x="13" y="64"/>
                </a:lnTo>
                <a:lnTo>
                  <a:pt x="16" y="71"/>
                </a:lnTo>
                <a:lnTo>
                  <a:pt x="21" y="77"/>
                </a:lnTo>
                <a:lnTo>
                  <a:pt x="27" y="82"/>
                </a:lnTo>
                <a:lnTo>
                  <a:pt x="34" y="85"/>
                </a:lnTo>
                <a:lnTo>
                  <a:pt x="42" y="87"/>
                </a:lnTo>
                <a:lnTo>
                  <a:pt x="49" y="89"/>
                </a:lnTo>
                <a:lnTo>
                  <a:pt x="56" y="87"/>
                </a:lnTo>
                <a:lnTo>
                  <a:pt x="64" y="85"/>
                </a:lnTo>
                <a:lnTo>
                  <a:pt x="71" y="82"/>
                </a:lnTo>
                <a:lnTo>
                  <a:pt x="77" y="77"/>
                </a:lnTo>
                <a:lnTo>
                  <a:pt x="82" y="71"/>
                </a:lnTo>
                <a:lnTo>
                  <a:pt x="85" y="64"/>
                </a:lnTo>
                <a:lnTo>
                  <a:pt x="87" y="57"/>
                </a:lnTo>
                <a:lnTo>
                  <a:pt x="88" y="49"/>
                </a:lnTo>
                <a:lnTo>
                  <a:pt x="87" y="42"/>
                </a:lnTo>
                <a:lnTo>
                  <a:pt x="85" y="34"/>
                </a:lnTo>
                <a:lnTo>
                  <a:pt x="82" y="27"/>
                </a:lnTo>
                <a:lnTo>
                  <a:pt x="77" y="21"/>
                </a:lnTo>
                <a:lnTo>
                  <a:pt x="71" y="16"/>
                </a:lnTo>
                <a:lnTo>
                  <a:pt x="64" y="13"/>
                </a:lnTo>
                <a:lnTo>
                  <a:pt x="56" y="11"/>
                </a:lnTo>
                <a:lnTo>
                  <a:pt x="49" y="1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539" name="Freeform 1297">
            <a:extLst>
              <a:ext uri="{FF2B5EF4-FFF2-40B4-BE49-F238E27FC236}">
                <a16:creationId xmlns:a16="http://schemas.microsoft.com/office/drawing/2014/main" id="{B554D04F-9F5C-4D6D-BCD9-9EFBAB43A447}"/>
              </a:ext>
            </a:extLst>
          </p:cNvPr>
          <p:cNvSpPr>
            <a:spLocks noEditPoints="1"/>
          </p:cNvSpPr>
          <p:nvPr/>
        </p:nvSpPr>
        <p:spPr bwMode="auto">
          <a:xfrm>
            <a:off x="1322917" y="4654551"/>
            <a:ext cx="124883" cy="112183"/>
          </a:xfrm>
          <a:custGeom>
            <a:avLst/>
            <a:gdLst>
              <a:gd name="T0" fmla="*/ 46836 w 60"/>
              <a:gd name="T1" fmla="*/ 84305 h 55"/>
              <a:gd name="T2" fmla="*/ 43714 w 60"/>
              <a:gd name="T3" fmla="*/ 81239 h 55"/>
              <a:gd name="T4" fmla="*/ 20296 w 60"/>
              <a:gd name="T5" fmla="*/ 64378 h 55"/>
              <a:gd name="T6" fmla="*/ 6245 w 60"/>
              <a:gd name="T7" fmla="*/ 50583 h 55"/>
              <a:gd name="T8" fmla="*/ 0 w 60"/>
              <a:gd name="T9" fmla="*/ 30656 h 55"/>
              <a:gd name="T10" fmla="*/ 0 w 60"/>
              <a:gd name="T11" fmla="*/ 26058 h 55"/>
              <a:gd name="T12" fmla="*/ 6245 w 60"/>
              <a:gd name="T13" fmla="*/ 13795 h 55"/>
              <a:gd name="T14" fmla="*/ 14051 w 60"/>
              <a:gd name="T15" fmla="*/ 6131 h 55"/>
              <a:gd name="T16" fmla="*/ 24979 w 60"/>
              <a:gd name="T17" fmla="*/ 0 h 55"/>
              <a:gd name="T18" fmla="*/ 31224 w 60"/>
              <a:gd name="T19" fmla="*/ 0 h 55"/>
              <a:gd name="T20" fmla="*/ 46836 w 60"/>
              <a:gd name="T21" fmla="*/ 6131 h 55"/>
              <a:gd name="T22" fmla="*/ 54642 w 60"/>
              <a:gd name="T23" fmla="*/ 3066 h 55"/>
              <a:gd name="T24" fmla="*/ 62448 w 60"/>
              <a:gd name="T25" fmla="*/ 0 h 55"/>
              <a:gd name="T26" fmla="*/ 74938 w 60"/>
              <a:gd name="T27" fmla="*/ 3066 h 55"/>
              <a:gd name="T28" fmla="*/ 85866 w 60"/>
              <a:gd name="T29" fmla="*/ 7664 h 55"/>
              <a:gd name="T30" fmla="*/ 90550 w 60"/>
              <a:gd name="T31" fmla="*/ 18394 h 55"/>
              <a:gd name="T32" fmla="*/ 93672 w 60"/>
              <a:gd name="T33" fmla="*/ 30656 h 55"/>
              <a:gd name="T34" fmla="*/ 90550 w 60"/>
              <a:gd name="T35" fmla="*/ 39853 h 55"/>
              <a:gd name="T36" fmla="*/ 81182 w 60"/>
              <a:gd name="T37" fmla="*/ 56714 h 55"/>
              <a:gd name="T38" fmla="*/ 57764 w 60"/>
              <a:gd name="T39" fmla="*/ 78174 h 55"/>
              <a:gd name="T40" fmla="*/ 49958 w 60"/>
              <a:gd name="T41" fmla="*/ 81239 h 55"/>
              <a:gd name="T42" fmla="*/ 46836 w 60"/>
              <a:gd name="T43" fmla="*/ 84305 h 55"/>
              <a:gd name="T44" fmla="*/ 31224 w 60"/>
              <a:gd name="T45" fmla="*/ 15328 h 55"/>
              <a:gd name="T46" fmla="*/ 17173 w 60"/>
              <a:gd name="T47" fmla="*/ 21459 h 55"/>
              <a:gd name="T48" fmla="*/ 15612 w 60"/>
              <a:gd name="T49" fmla="*/ 30656 h 55"/>
              <a:gd name="T50" fmla="*/ 15612 w 60"/>
              <a:gd name="T51" fmla="*/ 36788 h 55"/>
              <a:gd name="T52" fmla="*/ 28102 w 60"/>
              <a:gd name="T53" fmla="*/ 52116 h 55"/>
              <a:gd name="T54" fmla="*/ 46836 w 60"/>
              <a:gd name="T55" fmla="*/ 67444 h 55"/>
              <a:gd name="T56" fmla="*/ 56203 w 60"/>
              <a:gd name="T57" fmla="*/ 61313 h 55"/>
              <a:gd name="T58" fmla="*/ 73376 w 60"/>
              <a:gd name="T59" fmla="*/ 39853 h 55"/>
              <a:gd name="T60" fmla="*/ 78060 w 60"/>
              <a:gd name="T61" fmla="*/ 30656 h 55"/>
              <a:gd name="T62" fmla="*/ 78060 w 60"/>
              <a:gd name="T63" fmla="*/ 27591 h 55"/>
              <a:gd name="T64" fmla="*/ 70254 w 60"/>
              <a:gd name="T65" fmla="*/ 18394 h 55"/>
              <a:gd name="T66" fmla="*/ 62448 w 60"/>
              <a:gd name="T67" fmla="*/ 15328 h 55"/>
              <a:gd name="T68" fmla="*/ 54642 w 60"/>
              <a:gd name="T69" fmla="*/ 22992 h 55"/>
              <a:gd name="T70" fmla="*/ 54642 w 60"/>
              <a:gd name="T71" fmla="*/ 27591 h 55"/>
              <a:gd name="T72" fmla="*/ 49958 w 60"/>
              <a:gd name="T73" fmla="*/ 30656 h 55"/>
              <a:gd name="T74" fmla="*/ 46836 w 60"/>
              <a:gd name="T75" fmla="*/ 30656 h 55"/>
              <a:gd name="T76" fmla="*/ 40591 w 60"/>
              <a:gd name="T77" fmla="*/ 29124 h 55"/>
              <a:gd name="T78" fmla="*/ 39030 w 60"/>
              <a:gd name="T79" fmla="*/ 22992 h 55"/>
              <a:gd name="T80" fmla="*/ 37469 w 60"/>
              <a:gd name="T81" fmla="*/ 18394 h 55"/>
              <a:gd name="T82" fmla="*/ 31224 w 60"/>
              <a:gd name="T83" fmla="*/ 15328 h 5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60" h="55">
                <a:moveTo>
                  <a:pt x="30" y="55"/>
                </a:moveTo>
                <a:lnTo>
                  <a:pt x="30" y="55"/>
                </a:lnTo>
                <a:lnTo>
                  <a:pt x="28" y="53"/>
                </a:lnTo>
                <a:lnTo>
                  <a:pt x="23" y="51"/>
                </a:lnTo>
                <a:lnTo>
                  <a:pt x="13" y="42"/>
                </a:lnTo>
                <a:lnTo>
                  <a:pt x="8" y="37"/>
                </a:lnTo>
                <a:lnTo>
                  <a:pt x="4" y="33"/>
                </a:lnTo>
                <a:lnTo>
                  <a:pt x="2" y="26"/>
                </a:lnTo>
                <a:lnTo>
                  <a:pt x="0" y="20"/>
                </a:lnTo>
                <a:lnTo>
                  <a:pt x="0" y="17"/>
                </a:lnTo>
                <a:lnTo>
                  <a:pt x="2" y="12"/>
                </a:lnTo>
                <a:lnTo>
                  <a:pt x="4" y="9"/>
                </a:lnTo>
                <a:lnTo>
                  <a:pt x="5" y="5"/>
                </a:lnTo>
                <a:lnTo>
                  <a:pt x="9" y="4"/>
                </a:lnTo>
                <a:lnTo>
                  <a:pt x="11" y="2"/>
                </a:lnTo>
                <a:lnTo>
                  <a:pt x="16" y="0"/>
                </a:lnTo>
                <a:lnTo>
                  <a:pt x="20" y="0"/>
                </a:lnTo>
                <a:lnTo>
                  <a:pt x="25" y="2"/>
                </a:lnTo>
                <a:lnTo>
                  <a:pt x="30" y="4"/>
                </a:lnTo>
                <a:lnTo>
                  <a:pt x="35" y="2"/>
                </a:lnTo>
                <a:lnTo>
                  <a:pt x="40" y="0"/>
                </a:lnTo>
                <a:lnTo>
                  <a:pt x="44" y="0"/>
                </a:lnTo>
                <a:lnTo>
                  <a:pt x="48" y="2"/>
                </a:lnTo>
                <a:lnTo>
                  <a:pt x="51" y="4"/>
                </a:lnTo>
                <a:lnTo>
                  <a:pt x="55" y="5"/>
                </a:lnTo>
                <a:lnTo>
                  <a:pt x="56" y="9"/>
                </a:lnTo>
                <a:lnTo>
                  <a:pt x="58" y="12"/>
                </a:lnTo>
                <a:lnTo>
                  <a:pt x="60" y="17"/>
                </a:lnTo>
                <a:lnTo>
                  <a:pt x="60" y="20"/>
                </a:lnTo>
                <a:lnTo>
                  <a:pt x="58" y="26"/>
                </a:lnTo>
                <a:lnTo>
                  <a:pt x="56" y="33"/>
                </a:lnTo>
                <a:lnTo>
                  <a:pt x="52" y="37"/>
                </a:lnTo>
                <a:lnTo>
                  <a:pt x="47" y="42"/>
                </a:lnTo>
                <a:lnTo>
                  <a:pt x="37" y="51"/>
                </a:lnTo>
                <a:lnTo>
                  <a:pt x="32" y="53"/>
                </a:lnTo>
                <a:lnTo>
                  <a:pt x="30" y="55"/>
                </a:lnTo>
                <a:close/>
                <a:moveTo>
                  <a:pt x="20" y="10"/>
                </a:moveTo>
                <a:lnTo>
                  <a:pt x="20" y="10"/>
                </a:lnTo>
                <a:lnTo>
                  <a:pt x="15" y="12"/>
                </a:lnTo>
                <a:lnTo>
                  <a:pt x="11" y="14"/>
                </a:lnTo>
                <a:lnTo>
                  <a:pt x="10" y="18"/>
                </a:lnTo>
                <a:lnTo>
                  <a:pt x="10" y="20"/>
                </a:lnTo>
                <a:lnTo>
                  <a:pt x="10" y="24"/>
                </a:lnTo>
                <a:lnTo>
                  <a:pt x="13" y="26"/>
                </a:lnTo>
                <a:lnTo>
                  <a:pt x="18" y="34"/>
                </a:lnTo>
                <a:lnTo>
                  <a:pt x="24" y="40"/>
                </a:lnTo>
                <a:lnTo>
                  <a:pt x="30" y="44"/>
                </a:lnTo>
                <a:lnTo>
                  <a:pt x="36" y="40"/>
                </a:lnTo>
                <a:lnTo>
                  <a:pt x="42" y="34"/>
                </a:lnTo>
                <a:lnTo>
                  <a:pt x="47" y="26"/>
                </a:lnTo>
                <a:lnTo>
                  <a:pt x="50" y="24"/>
                </a:lnTo>
                <a:lnTo>
                  <a:pt x="50" y="20"/>
                </a:lnTo>
                <a:lnTo>
                  <a:pt x="50" y="18"/>
                </a:lnTo>
                <a:lnTo>
                  <a:pt x="48" y="14"/>
                </a:lnTo>
                <a:lnTo>
                  <a:pt x="45" y="12"/>
                </a:lnTo>
                <a:lnTo>
                  <a:pt x="40" y="10"/>
                </a:lnTo>
                <a:lnTo>
                  <a:pt x="36" y="12"/>
                </a:lnTo>
                <a:lnTo>
                  <a:pt x="35" y="15"/>
                </a:lnTo>
                <a:lnTo>
                  <a:pt x="35" y="18"/>
                </a:lnTo>
                <a:lnTo>
                  <a:pt x="34" y="19"/>
                </a:lnTo>
                <a:lnTo>
                  <a:pt x="32" y="20"/>
                </a:lnTo>
                <a:lnTo>
                  <a:pt x="30" y="20"/>
                </a:lnTo>
                <a:lnTo>
                  <a:pt x="28" y="20"/>
                </a:lnTo>
                <a:lnTo>
                  <a:pt x="26" y="19"/>
                </a:lnTo>
                <a:lnTo>
                  <a:pt x="25" y="18"/>
                </a:lnTo>
                <a:lnTo>
                  <a:pt x="25" y="15"/>
                </a:lnTo>
                <a:lnTo>
                  <a:pt x="24" y="12"/>
                </a:lnTo>
                <a:lnTo>
                  <a:pt x="20" y="1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540" name="Freeform 1298">
            <a:extLst>
              <a:ext uri="{FF2B5EF4-FFF2-40B4-BE49-F238E27FC236}">
                <a16:creationId xmlns:a16="http://schemas.microsoft.com/office/drawing/2014/main" id="{5EAF8DFC-6FD2-4372-917F-499243412157}"/>
              </a:ext>
            </a:extLst>
          </p:cNvPr>
          <p:cNvSpPr>
            <a:spLocks noEditPoints="1"/>
          </p:cNvSpPr>
          <p:nvPr/>
        </p:nvSpPr>
        <p:spPr bwMode="auto">
          <a:xfrm>
            <a:off x="1771651" y="4603752"/>
            <a:ext cx="218016" cy="182033"/>
          </a:xfrm>
          <a:custGeom>
            <a:avLst/>
            <a:gdLst>
              <a:gd name="T0" fmla="*/ 162352 w 104"/>
              <a:gd name="T1" fmla="*/ 39679 h 89"/>
              <a:gd name="T2" fmla="*/ 156047 w 104"/>
              <a:gd name="T3" fmla="*/ 36627 h 89"/>
              <a:gd name="T4" fmla="*/ 110336 w 104"/>
              <a:gd name="T5" fmla="*/ 7631 h 89"/>
              <a:gd name="T6" fmla="*/ 110336 w 104"/>
              <a:gd name="T7" fmla="*/ 3052 h 89"/>
              <a:gd name="T8" fmla="*/ 105607 w 104"/>
              <a:gd name="T9" fmla="*/ 0 h 89"/>
              <a:gd name="T10" fmla="*/ 78812 w 104"/>
              <a:gd name="T11" fmla="*/ 0 h 89"/>
              <a:gd name="T12" fmla="*/ 74083 w 104"/>
              <a:gd name="T13" fmla="*/ 1526 h 89"/>
              <a:gd name="T14" fmla="*/ 48863 w 104"/>
              <a:gd name="T15" fmla="*/ 51888 h 89"/>
              <a:gd name="T16" fmla="*/ 47287 w 104"/>
              <a:gd name="T17" fmla="*/ 51888 h 89"/>
              <a:gd name="T18" fmla="*/ 45711 w 104"/>
              <a:gd name="T19" fmla="*/ 47310 h 89"/>
              <a:gd name="T20" fmla="*/ 39406 w 104"/>
              <a:gd name="T21" fmla="*/ 44258 h 89"/>
              <a:gd name="T22" fmla="*/ 7881 w 104"/>
              <a:gd name="T23" fmla="*/ 44258 h 89"/>
              <a:gd name="T24" fmla="*/ 3152 w 104"/>
              <a:gd name="T25" fmla="*/ 47310 h 89"/>
              <a:gd name="T26" fmla="*/ 0 w 104"/>
              <a:gd name="T27" fmla="*/ 51888 h 89"/>
              <a:gd name="T28" fmla="*/ 0 w 104"/>
              <a:gd name="T29" fmla="*/ 128194 h 89"/>
              <a:gd name="T30" fmla="*/ 3152 w 104"/>
              <a:gd name="T31" fmla="*/ 132773 h 89"/>
              <a:gd name="T32" fmla="*/ 7881 w 104"/>
              <a:gd name="T33" fmla="*/ 135825 h 89"/>
              <a:gd name="T34" fmla="*/ 39406 w 104"/>
              <a:gd name="T35" fmla="*/ 135825 h 89"/>
              <a:gd name="T36" fmla="*/ 45711 w 104"/>
              <a:gd name="T37" fmla="*/ 132773 h 89"/>
              <a:gd name="T38" fmla="*/ 47287 w 104"/>
              <a:gd name="T39" fmla="*/ 128194 h 89"/>
              <a:gd name="T40" fmla="*/ 77235 w 104"/>
              <a:gd name="T41" fmla="*/ 135825 h 89"/>
              <a:gd name="T42" fmla="*/ 78812 w 104"/>
              <a:gd name="T43" fmla="*/ 135825 h 89"/>
              <a:gd name="T44" fmla="*/ 140285 w 104"/>
              <a:gd name="T45" fmla="*/ 135825 h 89"/>
              <a:gd name="T46" fmla="*/ 148166 w 104"/>
              <a:gd name="T47" fmla="*/ 129721 h 89"/>
              <a:gd name="T48" fmla="*/ 163928 w 104"/>
              <a:gd name="T49" fmla="*/ 47310 h 89"/>
              <a:gd name="T50" fmla="*/ 162352 w 104"/>
              <a:gd name="T51" fmla="*/ 39679 h 89"/>
              <a:gd name="T52" fmla="*/ 31525 w 104"/>
              <a:gd name="T53" fmla="*/ 120564 h 89"/>
              <a:gd name="T54" fmla="*/ 15762 w 104"/>
              <a:gd name="T55" fmla="*/ 59519 h 89"/>
              <a:gd name="T56" fmla="*/ 31525 w 104"/>
              <a:gd name="T57" fmla="*/ 120564 h 89"/>
              <a:gd name="T58" fmla="*/ 80388 w 104"/>
              <a:gd name="T59" fmla="*/ 120564 h 89"/>
              <a:gd name="T60" fmla="*/ 47287 w 104"/>
              <a:gd name="T61" fmla="*/ 67149 h 89"/>
              <a:gd name="T62" fmla="*/ 55168 w 104"/>
              <a:gd name="T63" fmla="*/ 67149 h 89"/>
              <a:gd name="T64" fmla="*/ 63049 w 104"/>
              <a:gd name="T65" fmla="*/ 64097 h 89"/>
              <a:gd name="T66" fmla="*/ 94574 w 104"/>
              <a:gd name="T67" fmla="*/ 15261 h 89"/>
              <a:gd name="T68" fmla="*/ 94574 w 104"/>
              <a:gd name="T69" fmla="*/ 44258 h 89"/>
              <a:gd name="T70" fmla="*/ 96150 w 104"/>
              <a:gd name="T71" fmla="*/ 50362 h 89"/>
              <a:gd name="T72" fmla="*/ 102455 w 104"/>
              <a:gd name="T73" fmla="*/ 51888 h 89"/>
              <a:gd name="T74" fmla="*/ 135556 w 104"/>
              <a:gd name="T75" fmla="*/ 120564 h 8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04" h="89">
                <a:moveTo>
                  <a:pt x="103" y="26"/>
                </a:moveTo>
                <a:lnTo>
                  <a:pt x="103" y="26"/>
                </a:lnTo>
                <a:lnTo>
                  <a:pt x="102" y="24"/>
                </a:lnTo>
                <a:lnTo>
                  <a:pt x="99" y="24"/>
                </a:lnTo>
                <a:lnTo>
                  <a:pt x="70" y="24"/>
                </a:lnTo>
                <a:lnTo>
                  <a:pt x="70" y="5"/>
                </a:lnTo>
                <a:lnTo>
                  <a:pt x="70" y="2"/>
                </a:lnTo>
                <a:lnTo>
                  <a:pt x="68" y="1"/>
                </a:lnTo>
                <a:lnTo>
                  <a:pt x="67" y="0"/>
                </a:lnTo>
                <a:lnTo>
                  <a:pt x="65" y="0"/>
                </a:lnTo>
                <a:lnTo>
                  <a:pt x="50" y="0"/>
                </a:lnTo>
                <a:lnTo>
                  <a:pt x="47" y="1"/>
                </a:lnTo>
                <a:lnTo>
                  <a:pt x="45" y="2"/>
                </a:lnTo>
                <a:lnTo>
                  <a:pt x="31" y="34"/>
                </a:lnTo>
                <a:lnTo>
                  <a:pt x="30" y="34"/>
                </a:lnTo>
                <a:lnTo>
                  <a:pt x="30" y="32"/>
                </a:lnTo>
                <a:lnTo>
                  <a:pt x="29" y="31"/>
                </a:lnTo>
                <a:lnTo>
                  <a:pt x="28" y="29"/>
                </a:lnTo>
                <a:lnTo>
                  <a:pt x="25" y="29"/>
                </a:lnTo>
                <a:lnTo>
                  <a:pt x="5" y="29"/>
                </a:lnTo>
                <a:lnTo>
                  <a:pt x="3" y="29"/>
                </a:lnTo>
                <a:lnTo>
                  <a:pt x="2" y="31"/>
                </a:lnTo>
                <a:lnTo>
                  <a:pt x="0" y="32"/>
                </a:lnTo>
                <a:lnTo>
                  <a:pt x="0" y="34"/>
                </a:lnTo>
                <a:lnTo>
                  <a:pt x="0" y="84"/>
                </a:lnTo>
                <a:lnTo>
                  <a:pt x="0" y="86"/>
                </a:lnTo>
                <a:lnTo>
                  <a:pt x="2" y="87"/>
                </a:lnTo>
                <a:lnTo>
                  <a:pt x="3" y="89"/>
                </a:lnTo>
                <a:lnTo>
                  <a:pt x="5" y="89"/>
                </a:lnTo>
                <a:lnTo>
                  <a:pt x="25" y="89"/>
                </a:lnTo>
                <a:lnTo>
                  <a:pt x="28" y="89"/>
                </a:lnTo>
                <a:lnTo>
                  <a:pt x="29" y="87"/>
                </a:lnTo>
                <a:lnTo>
                  <a:pt x="30" y="86"/>
                </a:lnTo>
                <a:lnTo>
                  <a:pt x="30" y="84"/>
                </a:lnTo>
                <a:lnTo>
                  <a:pt x="30" y="81"/>
                </a:lnTo>
                <a:lnTo>
                  <a:pt x="49" y="89"/>
                </a:lnTo>
                <a:lnTo>
                  <a:pt x="50" y="89"/>
                </a:lnTo>
                <a:lnTo>
                  <a:pt x="89" y="89"/>
                </a:lnTo>
                <a:lnTo>
                  <a:pt x="93" y="87"/>
                </a:lnTo>
                <a:lnTo>
                  <a:pt x="94" y="85"/>
                </a:lnTo>
                <a:lnTo>
                  <a:pt x="104" y="31"/>
                </a:lnTo>
                <a:lnTo>
                  <a:pt x="104" y="28"/>
                </a:lnTo>
                <a:lnTo>
                  <a:pt x="103" y="26"/>
                </a:lnTo>
                <a:close/>
                <a:moveTo>
                  <a:pt x="20" y="79"/>
                </a:moveTo>
                <a:lnTo>
                  <a:pt x="10" y="79"/>
                </a:lnTo>
                <a:lnTo>
                  <a:pt x="10" y="39"/>
                </a:lnTo>
                <a:lnTo>
                  <a:pt x="20" y="39"/>
                </a:lnTo>
                <a:lnTo>
                  <a:pt x="20" y="79"/>
                </a:lnTo>
                <a:close/>
                <a:moveTo>
                  <a:pt x="86" y="79"/>
                </a:moveTo>
                <a:lnTo>
                  <a:pt x="51" y="79"/>
                </a:lnTo>
                <a:lnTo>
                  <a:pt x="30" y="70"/>
                </a:lnTo>
                <a:lnTo>
                  <a:pt x="30" y="44"/>
                </a:lnTo>
                <a:lnTo>
                  <a:pt x="35" y="44"/>
                </a:lnTo>
                <a:lnTo>
                  <a:pt x="37" y="43"/>
                </a:lnTo>
                <a:lnTo>
                  <a:pt x="40" y="42"/>
                </a:lnTo>
                <a:lnTo>
                  <a:pt x="53" y="10"/>
                </a:lnTo>
                <a:lnTo>
                  <a:pt x="60" y="10"/>
                </a:lnTo>
                <a:lnTo>
                  <a:pt x="60" y="29"/>
                </a:lnTo>
                <a:lnTo>
                  <a:pt x="60" y="32"/>
                </a:lnTo>
                <a:lnTo>
                  <a:pt x="61" y="33"/>
                </a:lnTo>
                <a:lnTo>
                  <a:pt x="62" y="34"/>
                </a:lnTo>
                <a:lnTo>
                  <a:pt x="65" y="34"/>
                </a:lnTo>
                <a:lnTo>
                  <a:pt x="93" y="34"/>
                </a:lnTo>
                <a:lnTo>
                  <a:pt x="86" y="7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541" name="Freeform 1299">
            <a:extLst>
              <a:ext uri="{FF2B5EF4-FFF2-40B4-BE49-F238E27FC236}">
                <a16:creationId xmlns:a16="http://schemas.microsoft.com/office/drawing/2014/main" id="{5AC03CA4-289E-4408-917A-3D24E6F866EF}"/>
              </a:ext>
            </a:extLst>
          </p:cNvPr>
          <p:cNvSpPr>
            <a:spLocks noEditPoints="1"/>
          </p:cNvSpPr>
          <p:nvPr/>
        </p:nvSpPr>
        <p:spPr bwMode="auto">
          <a:xfrm>
            <a:off x="2252134" y="4603752"/>
            <a:ext cx="220133" cy="182033"/>
          </a:xfrm>
          <a:custGeom>
            <a:avLst/>
            <a:gdLst>
              <a:gd name="T0" fmla="*/ 124522 w 104"/>
              <a:gd name="T1" fmla="*/ 0 h 89"/>
              <a:gd name="T2" fmla="*/ 121370 w 104"/>
              <a:gd name="T3" fmla="*/ 0 h 89"/>
              <a:gd name="T4" fmla="*/ 116641 w 104"/>
              <a:gd name="T5" fmla="*/ 3052 h 89"/>
              <a:gd name="T6" fmla="*/ 116641 w 104"/>
              <a:gd name="T7" fmla="*/ 10683 h 89"/>
              <a:gd name="T8" fmla="*/ 88269 w 104"/>
              <a:gd name="T9" fmla="*/ 0 h 89"/>
              <a:gd name="T10" fmla="*/ 23643 w 104"/>
              <a:gd name="T11" fmla="*/ 0 h 89"/>
              <a:gd name="T12" fmla="*/ 17339 w 104"/>
              <a:gd name="T13" fmla="*/ 1526 h 89"/>
              <a:gd name="T14" fmla="*/ 0 w 104"/>
              <a:gd name="T15" fmla="*/ 88515 h 89"/>
              <a:gd name="T16" fmla="*/ 0 w 104"/>
              <a:gd name="T17" fmla="*/ 91567 h 89"/>
              <a:gd name="T18" fmla="*/ 3152 w 104"/>
              <a:gd name="T19" fmla="*/ 96146 h 89"/>
              <a:gd name="T20" fmla="*/ 7881 w 104"/>
              <a:gd name="T21" fmla="*/ 97672 h 89"/>
              <a:gd name="T22" fmla="*/ 55168 w 104"/>
              <a:gd name="T23" fmla="*/ 128194 h 89"/>
              <a:gd name="T24" fmla="*/ 55168 w 104"/>
              <a:gd name="T25" fmla="*/ 131247 h 89"/>
              <a:gd name="T26" fmla="*/ 58321 w 104"/>
              <a:gd name="T27" fmla="*/ 135825 h 89"/>
              <a:gd name="T28" fmla="*/ 86693 w 104"/>
              <a:gd name="T29" fmla="*/ 135825 h 89"/>
              <a:gd name="T30" fmla="*/ 89845 w 104"/>
              <a:gd name="T31" fmla="*/ 132773 h 89"/>
              <a:gd name="T32" fmla="*/ 115065 w 104"/>
              <a:gd name="T33" fmla="*/ 82411 h 89"/>
              <a:gd name="T34" fmla="*/ 116641 w 104"/>
              <a:gd name="T35" fmla="*/ 82411 h 89"/>
              <a:gd name="T36" fmla="*/ 119794 w 104"/>
              <a:gd name="T37" fmla="*/ 88515 h 89"/>
              <a:gd name="T38" fmla="*/ 124522 w 104"/>
              <a:gd name="T39" fmla="*/ 90041 h 89"/>
              <a:gd name="T40" fmla="*/ 156047 w 104"/>
              <a:gd name="T41" fmla="*/ 90041 h 89"/>
              <a:gd name="T42" fmla="*/ 162352 w 104"/>
              <a:gd name="T43" fmla="*/ 88515 h 89"/>
              <a:gd name="T44" fmla="*/ 163928 w 104"/>
              <a:gd name="T45" fmla="*/ 82411 h 89"/>
              <a:gd name="T46" fmla="*/ 163928 w 104"/>
              <a:gd name="T47" fmla="*/ 7631 h 89"/>
              <a:gd name="T48" fmla="*/ 162352 w 104"/>
              <a:gd name="T49" fmla="*/ 1526 h 89"/>
              <a:gd name="T50" fmla="*/ 156047 w 104"/>
              <a:gd name="T51" fmla="*/ 0 h 89"/>
              <a:gd name="T52" fmla="*/ 108760 w 104"/>
              <a:gd name="T53" fmla="*/ 67149 h 89"/>
              <a:gd name="T54" fmla="*/ 105607 w 104"/>
              <a:gd name="T55" fmla="*/ 68676 h 89"/>
              <a:gd name="T56" fmla="*/ 80388 w 104"/>
              <a:gd name="T57" fmla="*/ 120564 h 89"/>
              <a:gd name="T58" fmla="*/ 70930 w 104"/>
              <a:gd name="T59" fmla="*/ 90041 h 89"/>
              <a:gd name="T60" fmla="*/ 70930 w 104"/>
              <a:gd name="T61" fmla="*/ 86989 h 89"/>
              <a:gd name="T62" fmla="*/ 66202 w 104"/>
              <a:gd name="T63" fmla="*/ 82411 h 89"/>
              <a:gd name="T64" fmla="*/ 17339 w 104"/>
              <a:gd name="T65" fmla="*/ 82411 h 89"/>
              <a:gd name="T66" fmla="*/ 83540 w 104"/>
              <a:gd name="T67" fmla="*/ 15261 h 89"/>
              <a:gd name="T68" fmla="*/ 116641 w 104"/>
              <a:gd name="T69" fmla="*/ 67149 h 89"/>
              <a:gd name="T70" fmla="*/ 148166 w 104"/>
              <a:gd name="T71" fmla="*/ 74780 h 89"/>
              <a:gd name="T72" fmla="*/ 132403 w 104"/>
              <a:gd name="T73" fmla="*/ 15261 h 89"/>
              <a:gd name="T74" fmla="*/ 148166 w 104"/>
              <a:gd name="T75" fmla="*/ 74780 h 8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04" h="89">
                <a:moveTo>
                  <a:pt x="99" y="0"/>
                </a:moveTo>
                <a:lnTo>
                  <a:pt x="79" y="0"/>
                </a:lnTo>
                <a:lnTo>
                  <a:pt x="77" y="0"/>
                </a:lnTo>
                <a:lnTo>
                  <a:pt x="76" y="1"/>
                </a:lnTo>
                <a:lnTo>
                  <a:pt x="74" y="2"/>
                </a:lnTo>
                <a:lnTo>
                  <a:pt x="74" y="5"/>
                </a:lnTo>
                <a:lnTo>
                  <a:pt x="74" y="7"/>
                </a:lnTo>
                <a:lnTo>
                  <a:pt x="56" y="0"/>
                </a:lnTo>
                <a:lnTo>
                  <a:pt x="55" y="0"/>
                </a:lnTo>
                <a:lnTo>
                  <a:pt x="15" y="0"/>
                </a:lnTo>
                <a:lnTo>
                  <a:pt x="11" y="1"/>
                </a:lnTo>
                <a:lnTo>
                  <a:pt x="10" y="4"/>
                </a:lnTo>
                <a:lnTo>
                  <a:pt x="0" y="58"/>
                </a:lnTo>
                <a:lnTo>
                  <a:pt x="0" y="60"/>
                </a:lnTo>
                <a:lnTo>
                  <a:pt x="2" y="63"/>
                </a:lnTo>
                <a:lnTo>
                  <a:pt x="3" y="64"/>
                </a:lnTo>
                <a:lnTo>
                  <a:pt x="5" y="64"/>
                </a:lnTo>
                <a:lnTo>
                  <a:pt x="35" y="64"/>
                </a:lnTo>
                <a:lnTo>
                  <a:pt x="35" y="84"/>
                </a:lnTo>
                <a:lnTo>
                  <a:pt x="35" y="86"/>
                </a:lnTo>
                <a:lnTo>
                  <a:pt x="36" y="87"/>
                </a:lnTo>
                <a:lnTo>
                  <a:pt x="37" y="89"/>
                </a:lnTo>
                <a:lnTo>
                  <a:pt x="40" y="89"/>
                </a:lnTo>
                <a:lnTo>
                  <a:pt x="55" y="89"/>
                </a:lnTo>
                <a:lnTo>
                  <a:pt x="57" y="87"/>
                </a:lnTo>
                <a:lnTo>
                  <a:pt x="60" y="86"/>
                </a:lnTo>
                <a:lnTo>
                  <a:pt x="73" y="54"/>
                </a:lnTo>
                <a:lnTo>
                  <a:pt x="74" y="54"/>
                </a:lnTo>
                <a:lnTo>
                  <a:pt x="74" y="57"/>
                </a:lnTo>
                <a:lnTo>
                  <a:pt x="76" y="58"/>
                </a:lnTo>
                <a:lnTo>
                  <a:pt x="77" y="59"/>
                </a:lnTo>
                <a:lnTo>
                  <a:pt x="79" y="59"/>
                </a:lnTo>
                <a:lnTo>
                  <a:pt x="99" y="59"/>
                </a:lnTo>
                <a:lnTo>
                  <a:pt x="101" y="59"/>
                </a:lnTo>
                <a:lnTo>
                  <a:pt x="103" y="58"/>
                </a:lnTo>
                <a:lnTo>
                  <a:pt x="104" y="57"/>
                </a:lnTo>
                <a:lnTo>
                  <a:pt x="104" y="54"/>
                </a:lnTo>
                <a:lnTo>
                  <a:pt x="104" y="5"/>
                </a:lnTo>
                <a:lnTo>
                  <a:pt x="104" y="2"/>
                </a:lnTo>
                <a:lnTo>
                  <a:pt x="103" y="1"/>
                </a:lnTo>
                <a:lnTo>
                  <a:pt x="101" y="0"/>
                </a:lnTo>
                <a:lnTo>
                  <a:pt x="99" y="0"/>
                </a:lnTo>
                <a:close/>
                <a:moveTo>
                  <a:pt x="69" y="44"/>
                </a:moveTo>
                <a:lnTo>
                  <a:pt x="69" y="44"/>
                </a:lnTo>
                <a:lnTo>
                  <a:pt x="67" y="45"/>
                </a:lnTo>
                <a:lnTo>
                  <a:pt x="64" y="47"/>
                </a:lnTo>
                <a:lnTo>
                  <a:pt x="51" y="79"/>
                </a:lnTo>
                <a:lnTo>
                  <a:pt x="45" y="79"/>
                </a:lnTo>
                <a:lnTo>
                  <a:pt x="45" y="59"/>
                </a:lnTo>
                <a:lnTo>
                  <a:pt x="45" y="57"/>
                </a:lnTo>
                <a:lnTo>
                  <a:pt x="43" y="55"/>
                </a:lnTo>
                <a:lnTo>
                  <a:pt x="42" y="54"/>
                </a:lnTo>
                <a:lnTo>
                  <a:pt x="40" y="54"/>
                </a:lnTo>
                <a:lnTo>
                  <a:pt x="11" y="54"/>
                </a:lnTo>
                <a:lnTo>
                  <a:pt x="19" y="10"/>
                </a:lnTo>
                <a:lnTo>
                  <a:pt x="53" y="10"/>
                </a:lnTo>
                <a:lnTo>
                  <a:pt x="74" y="18"/>
                </a:lnTo>
                <a:lnTo>
                  <a:pt x="74" y="44"/>
                </a:lnTo>
                <a:lnTo>
                  <a:pt x="69" y="44"/>
                </a:lnTo>
                <a:close/>
                <a:moveTo>
                  <a:pt x="94" y="49"/>
                </a:moveTo>
                <a:lnTo>
                  <a:pt x="84" y="49"/>
                </a:lnTo>
                <a:lnTo>
                  <a:pt x="84" y="10"/>
                </a:lnTo>
                <a:lnTo>
                  <a:pt x="94" y="10"/>
                </a:lnTo>
                <a:lnTo>
                  <a:pt x="94" y="4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542" name="Freeform 1300">
            <a:extLst>
              <a:ext uri="{FF2B5EF4-FFF2-40B4-BE49-F238E27FC236}">
                <a16:creationId xmlns:a16="http://schemas.microsoft.com/office/drawing/2014/main" id="{FBEFBA69-E834-4CC0-BEE8-4D931EBAB432}"/>
              </a:ext>
            </a:extLst>
          </p:cNvPr>
          <p:cNvSpPr>
            <a:spLocks noEditPoints="1"/>
          </p:cNvSpPr>
          <p:nvPr/>
        </p:nvSpPr>
        <p:spPr bwMode="auto">
          <a:xfrm>
            <a:off x="3251201" y="5122334"/>
            <a:ext cx="207433" cy="143933"/>
          </a:xfrm>
          <a:custGeom>
            <a:avLst/>
            <a:gdLst>
              <a:gd name="T0" fmla="*/ 37851 w 98"/>
              <a:gd name="T1" fmla="*/ 107724 h 69"/>
              <a:gd name="T2" fmla="*/ 31543 w 98"/>
              <a:gd name="T3" fmla="*/ 107724 h 69"/>
              <a:gd name="T4" fmla="*/ 17349 w 98"/>
              <a:gd name="T5" fmla="*/ 103040 h 69"/>
              <a:gd name="T6" fmla="*/ 6309 w 98"/>
              <a:gd name="T7" fmla="*/ 90551 h 69"/>
              <a:gd name="T8" fmla="*/ 0 w 98"/>
              <a:gd name="T9" fmla="*/ 78061 h 69"/>
              <a:gd name="T10" fmla="*/ 0 w 98"/>
              <a:gd name="T11" fmla="*/ 70255 h 69"/>
              <a:gd name="T12" fmla="*/ 3154 w 98"/>
              <a:gd name="T13" fmla="*/ 54643 h 69"/>
              <a:gd name="T14" fmla="*/ 11040 w 98"/>
              <a:gd name="T15" fmla="*/ 42153 h 69"/>
              <a:gd name="T16" fmla="*/ 23657 w 98"/>
              <a:gd name="T17" fmla="*/ 34347 h 69"/>
              <a:gd name="T18" fmla="*/ 37851 w 98"/>
              <a:gd name="T19" fmla="*/ 31224 h 69"/>
              <a:gd name="T20" fmla="*/ 50469 w 98"/>
              <a:gd name="T21" fmla="*/ 32786 h 69"/>
              <a:gd name="T22" fmla="*/ 53623 w 98"/>
              <a:gd name="T23" fmla="*/ 24979 h 69"/>
              <a:gd name="T24" fmla="*/ 69394 w 98"/>
              <a:gd name="T25" fmla="*/ 9367 h 69"/>
              <a:gd name="T26" fmla="*/ 93051 w 98"/>
              <a:gd name="T27" fmla="*/ 0 h 69"/>
              <a:gd name="T28" fmla="*/ 100937 w 98"/>
              <a:gd name="T29" fmla="*/ 0 h 69"/>
              <a:gd name="T30" fmla="*/ 123017 w 98"/>
              <a:gd name="T31" fmla="*/ 4684 h 69"/>
              <a:gd name="T32" fmla="*/ 140366 w 98"/>
              <a:gd name="T33" fmla="*/ 15612 h 69"/>
              <a:gd name="T34" fmla="*/ 151406 w 98"/>
              <a:gd name="T35" fmla="*/ 32786 h 69"/>
              <a:gd name="T36" fmla="*/ 154560 w 98"/>
              <a:gd name="T37" fmla="*/ 54643 h 69"/>
              <a:gd name="T38" fmla="*/ 152983 w 98"/>
              <a:gd name="T39" fmla="*/ 65571 h 69"/>
              <a:gd name="T40" fmla="*/ 145097 w 98"/>
              <a:gd name="T41" fmla="*/ 85867 h 69"/>
              <a:gd name="T42" fmla="*/ 132480 w 98"/>
              <a:gd name="T43" fmla="*/ 98357 h 69"/>
              <a:gd name="T44" fmla="*/ 111977 w 98"/>
              <a:gd name="T45" fmla="*/ 106163 h 69"/>
              <a:gd name="T46" fmla="*/ 100937 w 98"/>
              <a:gd name="T47" fmla="*/ 107724 h 69"/>
              <a:gd name="T48" fmla="*/ 37851 w 98"/>
              <a:gd name="T49" fmla="*/ 46837 h 69"/>
              <a:gd name="T50" fmla="*/ 23657 w 98"/>
              <a:gd name="T51" fmla="*/ 54643 h 69"/>
              <a:gd name="T52" fmla="*/ 15771 w 98"/>
              <a:gd name="T53" fmla="*/ 70255 h 69"/>
              <a:gd name="T54" fmla="*/ 17349 w 98"/>
              <a:gd name="T55" fmla="*/ 79622 h 69"/>
              <a:gd name="T56" fmla="*/ 28389 w 98"/>
              <a:gd name="T57" fmla="*/ 90551 h 69"/>
              <a:gd name="T58" fmla="*/ 100937 w 98"/>
              <a:gd name="T59" fmla="*/ 92112 h 69"/>
              <a:gd name="T60" fmla="*/ 108823 w 98"/>
              <a:gd name="T61" fmla="*/ 92112 h 69"/>
              <a:gd name="T62" fmla="*/ 123017 w 98"/>
              <a:gd name="T63" fmla="*/ 87428 h 69"/>
              <a:gd name="T64" fmla="*/ 134057 w 98"/>
              <a:gd name="T65" fmla="*/ 74938 h 69"/>
              <a:gd name="T66" fmla="*/ 140366 w 98"/>
              <a:gd name="T67" fmla="*/ 62449 h 69"/>
              <a:gd name="T68" fmla="*/ 140366 w 98"/>
              <a:gd name="T69" fmla="*/ 54643 h 69"/>
              <a:gd name="T70" fmla="*/ 135634 w 98"/>
              <a:gd name="T71" fmla="*/ 39030 h 69"/>
              <a:gd name="T72" fmla="*/ 127749 w 98"/>
              <a:gd name="T73" fmla="*/ 28102 h 69"/>
              <a:gd name="T74" fmla="*/ 116709 w 98"/>
              <a:gd name="T75" fmla="*/ 20296 h 69"/>
              <a:gd name="T76" fmla="*/ 100937 w 98"/>
              <a:gd name="T77" fmla="*/ 15612 h 69"/>
              <a:gd name="T78" fmla="*/ 86743 w 98"/>
              <a:gd name="T79" fmla="*/ 17173 h 69"/>
              <a:gd name="T80" fmla="*/ 67817 w 98"/>
              <a:gd name="T81" fmla="*/ 32786 h 69"/>
              <a:gd name="T82" fmla="*/ 64663 w 98"/>
              <a:gd name="T83" fmla="*/ 45275 h 69"/>
              <a:gd name="T84" fmla="*/ 58354 w 98"/>
              <a:gd name="T85" fmla="*/ 49959 h 69"/>
              <a:gd name="T86" fmla="*/ 53623 w 98"/>
              <a:gd name="T87" fmla="*/ 53081 h 69"/>
              <a:gd name="T88" fmla="*/ 50469 w 98"/>
              <a:gd name="T89" fmla="*/ 49959 h 69"/>
              <a:gd name="T90" fmla="*/ 37851 w 98"/>
              <a:gd name="T91" fmla="*/ 46837 h 6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98" h="69">
                <a:moveTo>
                  <a:pt x="64" y="69"/>
                </a:moveTo>
                <a:lnTo>
                  <a:pt x="24" y="69"/>
                </a:lnTo>
                <a:lnTo>
                  <a:pt x="20" y="69"/>
                </a:lnTo>
                <a:lnTo>
                  <a:pt x="15" y="67"/>
                </a:lnTo>
                <a:lnTo>
                  <a:pt x="11" y="66"/>
                </a:lnTo>
                <a:lnTo>
                  <a:pt x="7" y="62"/>
                </a:lnTo>
                <a:lnTo>
                  <a:pt x="4" y="58"/>
                </a:lnTo>
                <a:lnTo>
                  <a:pt x="2" y="55"/>
                </a:lnTo>
                <a:lnTo>
                  <a:pt x="0" y="50"/>
                </a:lnTo>
                <a:lnTo>
                  <a:pt x="0" y="45"/>
                </a:lnTo>
                <a:lnTo>
                  <a:pt x="0" y="40"/>
                </a:lnTo>
                <a:lnTo>
                  <a:pt x="2" y="35"/>
                </a:lnTo>
                <a:lnTo>
                  <a:pt x="4" y="31"/>
                </a:lnTo>
                <a:lnTo>
                  <a:pt x="7" y="27"/>
                </a:lnTo>
                <a:lnTo>
                  <a:pt x="11" y="24"/>
                </a:lnTo>
                <a:lnTo>
                  <a:pt x="15" y="22"/>
                </a:lnTo>
                <a:lnTo>
                  <a:pt x="20" y="20"/>
                </a:lnTo>
                <a:lnTo>
                  <a:pt x="24" y="20"/>
                </a:lnTo>
                <a:lnTo>
                  <a:pt x="32" y="21"/>
                </a:lnTo>
                <a:lnTo>
                  <a:pt x="34" y="16"/>
                </a:lnTo>
                <a:lnTo>
                  <a:pt x="37" y="13"/>
                </a:lnTo>
                <a:lnTo>
                  <a:pt x="44" y="6"/>
                </a:lnTo>
                <a:lnTo>
                  <a:pt x="54" y="2"/>
                </a:lnTo>
                <a:lnTo>
                  <a:pt x="59" y="0"/>
                </a:lnTo>
                <a:lnTo>
                  <a:pt x="64" y="0"/>
                </a:lnTo>
                <a:lnTo>
                  <a:pt x="71" y="2"/>
                </a:lnTo>
                <a:lnTo>
                  <a:pt x="78" y="3"/>
                </a:lnTo>
                <a:lnTo>
                  <a:pt x="84" y="6"/>
                </a:lnTo>
                <a:lnTo>
                  <a:pt x="89" y="10"/>
                </a:lnTo>
                <a:lnTo>
                  <a:pt x="92" y="15"/>
                </a:lnTo>
                <a:lnTo>
                  <a:pt x="96" y="21"/>
                </a:lnTo>
                <a:lnTo>
                  <a:pt x="97" y="27"/>
                </a:lnTo>
                <a:lnTo>
                  <a:pt x="98" y="35"/>
                </a:lnTo>
                <a:lnTo>
                  <a:pt x="97" y="42"/>
                </a:lnTo>
                <a:lnTo>
                  <a:pt x="96" y="48"/>
                </a:lnTo>
                <a:lnTo>
                  <a:pt x="92" y="55"/>
                </a:lnTo>
                <a:lnTo>
                  <a:pt x="89" y="59"/>
                </a:lnTo>
                <a:lnTo>
                  <a:pt x="84" y="63"/>
                </a:lnTo>
                <a:lnTo>
                  <a:pt x="78" y="67"/>
                </a:lnTo>
                <a:lnTo>
                  <a:pt x="71" y="68"/>
                </a:lnTo>
                <a:lnTo>
                  <a:pt x="64" y="69"/>
                </a:lnTo>
                <a:close/>
                <a:moveTo>
                  <a:pt x="24" y="30"/>
                </a:moveTo>
                <a:lnTo>
                  <a:pt x="24" y="30"/>
                </a:lnTo>
                <a:lnTo>
                  <a:pt x="18" y="31"/>
                </a:lnTo>
                <a:lnTo>
                  <a:pt x="15" y="35"/>
                </a:lnTo>
                <a:lnTo>
                  <a:pt x="11" y="39"/>
                </a:lnTo>
                <a:lnTo>
                  <a:pt x="10" y="45"/>
                </a:lnTo>
                <a:lnTo>
                  <a:pt x="11" y="51"/>
                </a:lnTo>
                <a:lnTo>
                  <a:pt x="15" y="55"/>
                </a:lnTo>
                <a:lnTo>
                  <a:pt x="18" y="58"/>
                </a:lnTo>
                <a:lnTo>
                  <a:pt x="24" y="59"/>
                </a:lnTo>
                <a:lnTo>
                  <a:pt x="64" y="59"/>
                </a:lnTo>
                <a:lnTo>
                  <a:pt x="69" y="59"/>
                </a:lnTo>
                <a:lnTo>
                  <a:pt x="74" y="57"/>
                </a:lnTo>
                <a:lnTo>
                  <a:pt x="78" y="56"/>
                </a:lnTo>
                <a:lnTo>
                  <a:pt x="81" y="52"/>
                </a:lnTo>
                <a:lnTo>
                  <a:pt x="85" y="48"/>
                </a:lnTo>
                <a:lnTo>
                  <a:pt x="86" y="45"/>
                </a:lnTo>
                <a:lnTo>
                  <a:pt x="89" y="40"/>
                </a:lnTo>
                <a:lnTo>
                  <a:pt x="89" y="35"/>
                </a:lnTo>
                <a:lnTo>
                  <a:pt x="89" y="30"/>
                </a:lnTo>
                <a:lnTo>
                  <a:pt x="86" y="25"/>
                </a:lnTo>
                <a:lnTo>
                  <a:pt x="85" y="21"/>
                </a:lnTo>
                <a:lnTo>
                  <a:pt x="81" y="18"/>
                </a:lnTo>
                <a:lnTo>
                  <a:pt x="78" y="14"/>
                </a:lnTo>
                <a:lnTo>
                  <a:pt x="74" y="13"/>
                </a:lnTo>
                <a:lnTo>
                  <a:pt x="69" y="10"/>
                </a:lnTo>
                <a:lnTo>
                  <a:pt x="64" y="10"/>
                </a:lnTo>
                <a:lnTo>
                  <a:pt x="55" y="11"/>
                </a:lnTo>
                <a:lnTo>
                  <a:pt x="49" y="15"/>
                </a:lnTo>
                <a:lnTo>
                  <a:pt x="43" y="21"/>
                </a:lnTo>
                <a:lnTo>
                  <a:pt x="41" y="29"/>
                </a:lnTo>
                <a:lnTo>
                  <a:pt x="39" y="31"/>
                </a:lnTo>
                <a:lnTo>
                  <a:pt x="37" y="32"/>
                </a:lnTo>
                <a:lnTo>
                  <a:pt x="34" y="34"/>
                </a:lnTo>
                <a:lnTo>
                  <a:pt x="32" y="32"/>
                </a:lnTo>
                <a:lnTo>
                  <a:pt x="28" y="30"/>
                </a:lnTo>
                <a:lnTo>
                  <a:pt x="24" y="3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543" name="Freeform 1301">
            <a:extLst>
              <a:ext uri="{FF2B5EF4-FFF2-40B4-BE49-F238E27FC236}">
                <a16:creationId xmlns:a16="http://schemas.microsoft.com/office/drawing/2014/main" id="{5179E160-D8DC-43B5-AEEA-A074AE972E7D}"/>
              </a:ext>
            </a:extLst>
          </p:cNvPr>
          <p:cNvSpPr>
            <a:spLocks noEditPoints="1"/>
          </p:cNvSpPr>
          <p:nvPr/>
        </p:nvSpPr>
        <p:spPr bwMode="auto">
          <a:xfrm>
            <a:off x="3776134" y="5071534"/>
            <a:ext cx="143933" cy="105833"/>
          </a:xfrm>
          <a:custGeom>
            <a:avLst/>
            <a:gdLst>
              <a:gd name="T0" fmla="*/ 70255 w 69"/>
              <a:gd name="T1" fmla="*/ 79623 h 49"/>
              <a:gd name="T2" fmla="*/ 78061 w 69"/>
              <a:gd name="T3" fmla="*/ 79623 h 49"/>
              <a:gd name="T4" fmla="*/ 90551 w 69"/>
              <a:gd name="T5" fmla="*/ 73123 h 49"/>
              <a:gd name="T6" fmla="*/ 103040 w 69"/>
              <a:gd name="T7" fmla="*/ 61748 h 49"/>
              <a:gd name="T8" fmla="*/ 107724 w 69"/>
              <a:gd name="T9" fmla="*/ 47124 h 49"/>
              <a:gd name="T10" fmla="*/ 107724 w 69"/>
              <a:gd name="T11" fmla="*/ 38999 h 49"/>
              <a:gd name="T12" fmla="*/ 104602 w 69"/>
              <a:gd name="T13" fmla="*/ 22749 h 49"/>
              <a:gd name="T14" fmla="*/ 96795 w 69"/>
              <a:gd name="T15" fmla="*/ 11375 h 49"/>
              <a:gd name="T16" fmla="*/ 85867 w 69"/>
              <a:gd name="T17" fmla="*/ 3250 h 49"/>
              <a:gd name="T18" fmla="*/ 70255 w 69"/>
              <a:gd name="T19" fmla="*/ 0 h 49"/>
              <a:gd name="T20" fmla="*/ 60887 w 69"/>
              <a:gd name="T21" fmla="*/ 1625 h 49"/>
              <a:gd name="T22" fmla="*/ 45275 w 69"/>
              <a:gd name="T23" fmla="*/ 9750 h 49"/>
              <a:gd name="T24" fmla="*/ 39030 w 69"/>
              <a:gd name="T25" fmla="*/ 16250 h 49"/>
              <a:gd name="T26" fmla="*/ 31224 w 69"/>
              <a:gd name="T27" fmla="*/ 16250 h 49"/>
              <a:gd name="T28" fmla="*/ 20296 w 69"/>
              <a:gd name="T29" fmla="*/ 17875 h 49"/>
              <a:gd name="T30" fmla="*/ 3122 w 69"/>
              <a:gd name="T31" fmla="*/ 35749 h 49"/>
              <a:gd name="T32" fmla="*/ 0 w 69"/>
              <a:gd name="T33" fmla="*/ 47124 h 49"/>
              <a:gd name="T34" fmla="*/ 0 w 69"/>
              <a:gd name="T35" fmla="*/ 53624 h 49"/>
              <a:gd name="T36" fmla="*/ 10929 w 69"/>
              <a:gd name="T37" fmla="*/ 69873 h 49"/>
              <a:gd name="T38" fmla="*/ 24979 w 69"/>
              <a:gd name="T39" fmla="*/ 79623 h 49"/>
              <a:gd name="T40" fmla="*/ 31224 w 69"/>
              <a:gd name="T41" fmla="*/ 79623 h 49"/>
              <a:gd name="T42" fmla="*/ 31224 w 69"/>
              <a:gd name="T43" fmla="*/ 30874 h 49"/>
              <a:gd name="T44" fmla="*/ 39030 w 69"/>
              <a:gd name="T45" fmla="*/ 34124 h 49"/>
              <a:gd name="T46" fmla="*/ 45275 w 69"/>
              <a:gd name="T47" fmla="*/ 34124 h 49"/>
              <a:gd name="T48" fmla="*/ 46837 w 69"/>
              <a:gd name="T49" fmla="*/ 30874 h 49"/>
              <a:gd name="T50" fmla="*/ 48398 w 69"/>
              <a:gd name="T51" fmla="*/ 29249 h 49"/>
              <a:gd name="T52" fmla="*/ 57765 w 69"/>
              <a:gd name="T53" fmla="*/ 19500 h 49"/>
              <a:gd name="T54" fmla="*/ 70255 w 69"/>
              <a:gd name="T55" fmla="*/ 16250 h 49"/>
              <a:gd name="T56" fmla="*/ 79622 w 69"/>
              <a:gd name="T57" fmla="*/ 17875 h 49"/>
              <a:gd name="T58" fmla="*/ 90551 w 69"/>
              <a:gd name="T59" fmla="*/ 29249 h 49"/>
              <a:gd name="T60" fmla="*/ 93673 w 69"/>
              <a:gd name="T61" fmla="*/ 38999 h 49"/>
              <a:gd name="T62" fmla="*/ 85867 w 69"/>
              <a:gd name="T63" fmla="*/ 55249 h 49"/>
              <a:gd name="T64" fmla="*/ 70255 w 69"/>
              <a:gd name="T65" fmla="*/ 63373 h 49"/>
              <a:gd name="T66" fmla="*/ 31224 w 69"/>
              <a:gd name="T67" fmla="*/ 63373 h 49"/>
              <a:gd name="T68" fmla="*/ 20296 w 69"/>
              <a:gd name="T69" fmla="*/ 60123 h 49"/>
              <a:gd name="T70" fmla="*/ 15612 w 69"/>
              <a:gd name="T71" fmla="*/ 47124 h 49"/>
              <a:gd name="T72" fmla="*/ 18735 w 69"/>
              <a:gd name="T73" fmla="*/ 42249 h 49"/>
              <a:gd name="T74" fmla="*/ 24979 w 69"/>
              <a:gd name="T75" fmla="*/ 34124 h 49"/>
              <a:gd name="T76" fmla="*/ 31224 w 69"/>
              <a:gd name="T77" fmla="*/ 30874 h 4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69" h="49">
                <a:moveTo>
                  <a:pt x="20" y="49"/>
                </a:moveTo>
                <a:lnTo>
                  <a:pt x="45" y="49"/>
                </a:lnTo>
                <a:lnTo>
                  <a:pt x="50" y="49"/>
                </a:lnTo>
                <a:lnTo>
                  <a:pt x="55" y="46"/>
                </a:lnTo>
                <a:lnTo>
                  <a:pt x="58" y="45"/>
                </a:lnTo>
                <a:lnTo>
                  <a:pt x="62" y="42"/>
                </a:lnTo>
                <a:lnTo>
                  <a:pt x="66" y="38"/>
                </a:lnTo>
                <a:lnTo>
                  <a:pt x="67" y="34"/>
                </a:lnTo>
                <a:lnTo>
                  <a:pt x="69" y="29"/>
                </a:lnTo>
                <a:lnTo>
                  <a:pt x="69" y="24"/>
                </a:lnTo>
                <a:lnTo>
                  <a:pt x="69" y="19"/>
                </a:lnTo>
                <a:lnTo>
                  <a:pt x="67" y="14"/>
                </a:lnTo>
                <a:lnTo>
                  <a:pt x="66" y="11"/>
                </a:lnTo>
                <a:lnTo>
                  <a:pt x="62" y="7"/>
                </a:lnTo>
                <a:lnTo>
                  <a:pt x="58" y="3"/>
                </a:lnTo>
                <a:lnTo>
                  <a:pt x="55" y="2"/>
                </a:lnTo>
                <a:lnTo>
                  <a:pt x="50" y="0"/>
                </a:lnTo>
                <a:lnTo>
                  <a:pt x="45" y="0"/>
                </a:lnTo>
                <a:lnTo>
                  <a:pt x="39" y="1"/>
                </a:lnTo>
                <a:lnTo>
                  <a:pt x="34" y="2"/>
                </a:lnTo>
                <a:lnTo>
                  <a:pt x="29" y="6"/>
                </a:lnTo>
                <a:lnTo>
                  <a:pt x="25" y="10"/>
                </a:lnTo>
                <a:lnTo>
                  <a:pt x="20" y="10"/>
                </a:lnTo>
                <a:lnTo>
                  <a:pt x="16" y="10"/>
                </a:lnTo>
                <a:lnTo>
                  <a:pt x="13" y="11"/>
                </a:lnTo>
                <a:lnTo>
                  <a:pt x="7" y="16"/>
                </a:lnTo>
                <a:lnTo>
                  <a:pt x="2" y="22"/>
                </a:lnTo>
                <a:lnTo>
                  <a:pt x="0" y="26"/>
                </a:lnTo>
                <a:lnTo>
                  <a:pt x="0" y="29"/>
                </a:lnTo>
                <a:lnTo>
                  <a:pt x="0" y="33"/>
                </a:lnTo>
                <a:lnTo>
                  <a:pt x="2" y="37"/>
                </a:lnTo>
                <a:lnTo>
                  <a:pt x="7" y="43"/>
                </a:lnTo>
                <a:lnTo>
                  <a:pt x="13" y="48"/>
                </a:lnTo>
                <a:lnTo>
                  <a:pt x="16" y="49"/>
                </a:lnTo>
                <a:lnTo>
                  <a:pt x="20" y="49"/>
                </a:lnTo>
                <a:close/>
                <a:moveTo>
                  <a:pt x="20" y="19"/>
                </a:moveTo>
                <a:lnTo>
                  <a:pt x="20" y="19"/>
                </a:lnTo>
                <a:lnTo>
                  <a:pt x="25" y="21"/>
                </a:lnTo>
                <a:lnTo>
                  <a:pt x="26" y="21"/>
                </a:lnTo>
                <a:lnTo>
                  <a:pt x="29" y="21"/>
                </a:lnTo>
                <a:lnTo>
                  <a:pt x="30" y="19"/>
                </a:lnTo>
                <a:lnTo>
                  <a:pt x="31" y="18"/>
                </a:lnTo>
                <a:lnTo>
                  <a:pt x="34" y="14"/>
                </a:lnTo>
                <a:lnTo>
                  <a:pt x="37" y="12"/>
                </a:lnTo>
                <a:lnTo>
                  <a:pt x="41" y="10"/>
                </a:lnTo>
                <a:lnTo>
                  <a:pt x="45" y="10"/>
                </a:lnTo>
                <a:lnTo>
                  <a:pt x="51" y="11"/>
                </a:lnTo>
                <a:lnTo>
                  <a:pt x="55" y="14"/>
                </a:lnTo>
                <a:lnTo>
                  <a:pt x="58" y="18"/>
                </a:lnTo>
                <a:lnTo>
                  <a:pt x="60" y="24"/>
                </a:lnTo>
                <a:lnTo>
                  <a:pt x="58" y="30"/>
                </a:lnTo>
                <a:lnTo>
                  <a:pt x="55" y="34"/>
                </a:lnTo>
                <a:lnTo>
                  <a:pt x="51" y="38"/>
                </a:lnTo>
                <a:lnTo>
                  <a:pt x="45" y="39"/>
                </a:lnTo>
                <a:lnTo>
                  <a:pt x="20" y="39"/>
                </a:lnTo>
                <a:lnTo>
                  <a:pt x="16" y="38"/>
                </a:lnTo>
                <a:lnTo>
                  <a:pt x="13" y="37"/>
                </a:lnTo>
                <a:lnTo>
                  <a:pt x="12" y="33"/>
                </a:lnTo>
                <a:lnTo>
                  <a:pt x="10" y="29"/>
                </a:lnTo>
                <a:lnTo>
                  <a:pt x="12" y="26"/>
                </a:lnTo>
                <a:lnTo>
                  <a:pt x="13" y="22"/>
                </a:lnTo>
                <a:lnTo>
                  <a:pt x="16" y="21"/>
                </a:lnTo>
                <a:lnTo>
                  <a:pt x="20" y="1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544" name="Freeform 1302">
            <a:extLst>
              <a:ext uri="{FF2B5EF4-FFF2-40B4-BE49-F238E27FC236}">
                <a16:creationId xmlns:a16="http://schemas.microsoft.com/office/drawing/2014/main" id="{4EDDDD97-291C-48DB-8ECD-8E2D2925AC3C}"/>
              </a:ext>
            </a:extLst>
          </p:cNvPr>
          <p:cNvSpPr>
            <a:spLocks noEditPoints="1"/>
          </p:cNvSpPr>
          <p:nvPr/>
        </p:nvSpPr>
        <p:spPr bwMode="auto">
          <a:xfrm>
            <a:off x="3757085" y="5196417"/>
            <a:ext cx="182033" cy="124883"/>
          </a:xfrm>
          <a:custGeom>
            <a:avLst/>
            <a:gdLst>
              <a:gd name="T0" fmla="*/ 120390 w 88"/>
              <a:gd name="T1" fmla="*/ 0 h 59"/>
              <a:gd name="T2" fmla="*/ 13891 w 88"/>
              <a:gd name="T3" fmla="*/ 0 h 59"/>
              <a:gd name="T4" fmla="*/ 13891 w 88"/>
              <a:gd name="T5" fmla="*/ 0 h 59"/>
              <a:gd name="T6" fmla="*/ 9261 w 88"/>
              <a:gd name="T7" fmla="*/ 1588 h 59"/>
              <a:gd name="T8" fmla="*/ 3087 w 88"/>
              <a:gd name="T9" fmla="*/ 3175 h 59"/>
              <a:gd name="T10" fmla="*/ 1543 w 88"/>
              <a:gd name="T11" fmla="*/ 9526 h 59"/>
              <a:gd name="T12" fmla="*/ 0 w 88"/>
              <a:gd name="T13" fmla="*/ 15877 h 59"/>
              <a:gd name="T14" fmla="*/ 0 w 88"/>
              <a:gd name="T15" fmla="*/ 77795 h 59"/>
              <a:gd name="T16" fmla="*/ 0 w 88"/>
              <a:gd name="T17" fmla="*/ 77795 h 59"/>
              <a:gd name="T18" fmla="*/ 1543 w 88"/>
              <a:gd name="T19" fmla="*/ 84146 h 59"/>
              <a:gd name="T20" fmla="*/ 3087 w 88"/>
              <a:gd name="T21" fmla="*/ 90497 h 59"/>
              <a:gd name="T22" fmla="*/ 9261 w 88"/>
              <a:gd name="T23" fmla="*/ 92084 h 59"/>
              <a:gd name="T24" fmla="*/ 13891 w 88"/>
              <a:gd name="T25" fmla="*/ 93672 h 59"/>
              <a:gd name="T26" fmla="*/ 120390 w 88"/>
              <a:gd name="T27" fmla="*/ 93672 h 59"/>
              <a:gd name="T28" fmla="*/ 120390 w 88"/>
              <a:gd name="T29" fmla="*/ 93672 h 59"/>
              <a:gd name="T30" fmla="*/ 126564 w 88"/>
              <a:gd name="T31" fmla="*/ 92084 h 59"/>
              <a:gd name="T32" fmla="*/ 132738 w 88"/>
              <a:gd name="T33" fmla="*/ 90497 h 59"/>
              <a:gd name="T34" fmla="*/ 134282 w 88"/>
              <a:gd name="T35" fmla="*/ 84146 h 59"/>
              <a:gd name="T36" fmla="*/ 135825 w 88"/>
              <a:gd name="T37" fmla="*/ 77795 h 59"/>
              <a:gd name="T38" fmla="*/ 135825 w 88"/>
              <a:gd name="T39" fmla="*/ 15877 h 59"/>
              <a:gd name="T40" fmla="*/ 135825 w 88"/>
              <a:gd name="T41" fmla="*/ 15877 h 59"/>
              <a:gd name="T42" fmla="*/ 134282 w 88"/>
              <a:gd name="T43" fmla="*/ 9526 h 59"/>
              <a:gd name="T44" fmla="*/ 132738 w 88"/>
              <a:gd name="T45" fmla="*/ 3175 h 59"/>
              <a:gd name="T46" fmla="*/ 126564 w 88"/>
              <a:gd name="T47" fmla="*/ 1588 h 59"/>
              <a:gd name="T48" fmla="*/ 120390 w 88"/>
              <a:gd name="T49" fmla="*/ 0 h 59"/>
              <a:gd name="T50" fmla="*/ 120390 w 88"/>
              <a:gd name="T51" fmla="*/ 0 h 59"/>
              <a:gd name="T52" fmla="*/ 120390 w 88"/>
              <a:gd name="T53" fmla="*/ 15877 h 59"/>
              <a:gd name="T54" fmla="*/ 120390 w 88"/>
              <a:gd name="T55" fmla="*/ 38104 h 59"/>
              <a:gd name="T56" fmla="*/ 13891 w 88"/>
              <a:gd name="T57" fmla="*/ 38104 h 59"/>
              <a:gd name="T58" fmla="*/ 13891 w 88"/>
              <a:gd name="T59" fmla="*/ 15877 h 59"/>
              <a:gd name="T60" fmla="*/ 120390 w 88"/>
              <a:gd name="T61" fmla="*/ 15877 h 59"/>
              <a:gd name="T62" fmla="*/ 13891 w 88"/>
              <a:gd name="T63" fmla="*/ 77795 h 59"/>
              <a:gd name="T64" fmla="*/ 13891 w 88"/>
              <a:gd name="T65" fmla="*/ 53980 h 59"/>
              <a:gd name="T66" fmla="*/ 120390 w 88"/>
              <a:gd name="T67" fmla="*/ 53980 h 59"/>
              <a:gd name="T68" fmla="*/ 120390 w 88"/>
              <a:gd name="T69" fmla="*/ 77795 h 59"/>
              <a:gd name="T70" fmla="*/ 13891 w 88"/>
              <a:gd name="T71" fmla="*/ 77795 h 5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8" h="59">
                <a:moveTo>
                  <a:pt x="78" y="0"/>
                </a:moveTo>
                <a:lnTo>
                  <a:pt x="9" y="0"/>
                </a:lnTo>
                <a:lnTo>
                  <a:pt x="6" y="1"/>
                </a:lnTo>
                <a:lnTo>
                  <a:pt x="2" y="2"/>
                </a:lnTo>
                <a:lnTo>
                  <a:pt x="1" y="6"/>
                </a:lnTo>
                <a:lnTo>
                  <a:pt x="0" y="10"/>
                </a:lnTo>
                <a:lnTo>
                  <a:pt x="0" y="49"/>
                </a:lnTo>
                <a:lnTo>
                  <a:pt x="1" y="53"/>
                </a:lnTo>
                <a:lnTo>
                  <a:pt x="2" y="57"/>
                </a:lnTo>
                <a:lnTo>
                  <a:pt x="6" y="58"/>
                </a:lnTo>
                <a:lnTo>
                  <a:pt x="9" y="59"/>
                </a:lnTo>
                <a:lnTo>
                  <a:pt x="78" y="59"/>
                </a:lnTo>
                <a:lnTo>
                  <a:pt x="82" y="58"/>
                </a:lnTo>
                <a:lnTo>
                  <a:pt x="86" y="57"/>
                </a:lnTo>
                <a:lnTo>
                  <a:pt x="87" y="53"/>
                </a:lnTo>
                <a:lnTo>
                  <a:pt x="88" y="49"/>
                </a:lnTo>
                <a:lnTo>
                  <a:pt x="88" y="10"/>
                </a:lnTo>
                <a:lnTo>
                  <a:pt x="87" y="6"/>
                </a:lnTo>
                <a:lnTo>
                  <a:pt x="86" y="2"/>
                </a:lnTo>
                <a:lnTo>
                  <a:pt x="82" y="1"/>
                </a:lnTo>
                <a:lnTo>
                  <a:pt x="78" y="0"/>
                </a:lnTo>
                <a:close/>
                <a:moveTo>
                  <a:pt x="78" y="10"/>
                </a:moveTo>
                <a:lnTo>
                  <a:pt x="78" y="24"/>
                </a:lnTo>
                <a:lnTo>
                  <a:pt x="9" y="24"/>
                </a:lnTo>
                <a:lnTo>
                  <a:pt x="9" y="10"/>
                </a:lnTo>
                <a:lnTo>
                  <a:pt x="78" y="10"/>
                </a:lnTo>
                <a:close/>
                <a:moveTo>
                  <a:pt x="9" y="49"/>
                </a:moveTo>
                <a:lnTo>
                  <a:pt x="9" y="34"/>
                </a:lnTo>
                <a:lnTo>
                  <a:pt x="78" y="34"/>
                </a:lnTo>
                <a:lnTo>
                  <a:pt x="78" y="49"/>
                </a:lnTo>
                <a:lnTo>
                  <a:pt x="9" y="4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545" name="Freeform 1303">
            <a:extLst>
              <a:ext uri="{FF2B5EF4-FFF2-40B4-BE49-F238E27FC236}">
                <a16:creationId xmlns:a16="http://schemas.microsoft.com/office/drawing/2014/main" id="{FDE0BBD9-F38E-4D0E-B61A-591957D0F81C}"/>
              </a:ext>
            </a:extLst>
          </p:cNvPr>
          <p:cNvSpPr>
            <a:spLocks/>
          </p:cNvSpPr>
          <p:nvPr/>
        </p:nvSpPr>
        <p:spPr bwMode="auto">
          <a:xfrm>
            <a:off x="3852334" y="5272617"/>
            <a:ext cx="16933" cy="23283"/>
          </a:xfrm>
          <a:custGeom>
            <a:avLst/>
            <a:gdLst>
              <a:gd name="T0" fmla="*/ 7027 w 10"/>
              <a:gd name="T1" fmla="*/ 0 h 10"/>
              <a:gd name="T2" fmla="*/ 7027 w 10"/>
              <a:gd name="T3" fmla="*/ 0 h 10"/>
              <a:gd name="T4" fmla="*/ 4216 w 10"/>
              <a:gd name="T5" fmla="*/ 0 h 10"/>
              <a:gd name="T6" fmla="*/ 2811 w 10"/>
              <a:gd name="T7" fmla="*/ 1873 h 10"/>
              <a:gd name="T8" fmla="*/ 0 w 10"/>
              <a:gd name="T9" fmla="*/ 3747 h 10"/>
              <a:gd name="T10" fmla="*/ 0 w 10"/>
              <a:gd name="T11" fmla="*/ 9367 h 10"/>
              <a:gd name="T12" fmla="*/ 0 w 10"/>
              <a:gd name="T13" fmla="*/ 9367 h 10"/>
              <a:gd name="T14" fmla="*/ 0 w 10"/>
              <a:gd name="T15" fmla="*/ 13114 h 10"/>
              <a:gd name="T16" fmla="*/ 2811 w 10"/>
              <a:gd name="T17" fmla="*/ 14987 h 10"/>
              <a:gd name="T18" fmla="*/ 4216 w 10"/>
              <a:gd name="T19" fmla="*/ 18734 h 10"/>
              <a:gd name="T20" fmla="*/ 7027 w 10"/>
              <a:gd name="T21" fmla="*/ 18734 h 10"/>
              <a:gd name="T22" fmla="*/ 7027 w 10"/>
              <a:gd name="T23" fmla="*/ 18734 h 10"/>
              <a:gd name="T24" fmla="*/ 11242 w 10"/>
              <a:gd name="T25" fmla="*/ 18734 h 10"/>
              <a:gd name="T26" fmla="*/ 12648 w 10"/>
              <a:gd name="T27" fmla="*/ 14987 h 10"/>
              <a:gd name="T28" fmla="*/ 14053 w 10"/>
              <a:gd name="T29" fmla="*/ 13114 h 10"/>
              <a:gd name="T30" fmla="*/ 14053 w 10"/>
              <a:gd name="T31" fmla="*/ 9367 h 10"/>
              <a:gd name="T32" fmla="*/ 14053 w 10"/>
              <a:gd name="T33" fmla="*/ 9367 h 10"/>
              <a:gd name="T34" fmla="*/ 14053 w 10"/>
              <a:gd name="T35" fmla="*/ 3747 h 10"/>
              <a:gd name="T36" fmla="*/ 12648 w 10"/>
              <a:gd name="T37" fmla="*/ 1873 h 10"/>
              <a:gd name="T38" fmla="*/ 11242 w 10"/>
              <a:gd name="T39" fmla="*/ 0 h 10"/>
              <a:gd name="T40" fmla="*/ 7027 w 10"/>
              <a:gd name="T41" fmla="*/ 0 h 10"/>
              <a:gd name="T42" fmla="*/ 7027 w 10"/>
              <a:gd name="T43" fmla="*/ 0 h 1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0" h="10">
                <a:moveTo>
                  <a:pt x="5" y="0"/>
                </a:moveTo>
                <a:lnTo>
                  <a:pt x="5" y="0"/>
                </a:lnTo>
                <a:lnTo>
                  <a:pt x="3" y="0"/>
                </a:lnTo>
                <a:lnTo>
                  <a:pt x="2" y="1"/>
                </a:lnTo>
                <a:lnTo>
                  <a:pt x="0" y="2"/>
                </a:lnTo>
                <a:lnTo>
                  <a:pt x="0" y="5"/>
                </a:lnTo>
                <a:lnTo>
                  <a:pt x="0" y="7"/>
                </a:lnTo>
                <a:lnTo>
                  <a:pt x="2" y="8"/>
                </a:lnTo>
                <a:lnTo>
                  <a:pt x="3" y="10"/>
                </a:lnTo>
                <a:lnTo>
                  <a:pt x="5" y="10"/>
                </a:lnTo>
                <a:lnTo>
                  <a:pt x="8" y="10"/>
                </a:lnTo>
                <a:lnTo>
                  <a:pt x="9" y="8"/>
                </a:lnTo>
                <a:lnTo>
                  <a:pt x="10" y="7"/>
                </a:lnTo>
                <a:lnTo>
                  <a:pt x="10" y="5"/>
                </a:lnTo>
                <a:lnTo>
                  <a:pt x="10" y="2"/>
                </a:lnTo>
                <a:lnTo>
                  <a:pt x="9" y="1"/>
                </a:lnTo>
                <a:lnTo>
                  <a:pt x="8" y="0"/>
                </a:lnTo>
                <a:lnTo>
                  <a:pt x="5"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546" name="Freeform 1304">
            <a:extLst>
              <a:ext uri="{FF2B5EF4-FFF2-40B4-BE49-F238E27FC236}">
                <a16:creationId xmlns:a16="http://schemas.microsoft.com/office/drawing/2014/main" id="{B0DBD5FC-9574-4F72-8AC6-C1854FABD76D}"/>
              </a:ext>
            </a:extLst>
          </p:cNvPr>
          <p:cNvSpPr>
            <a:spLocks/>
          </p:cNvSpPr>
          <p:nvPr/>
        </p:nvSpPr>
        <p:spPr bwMode="auto">
          <a:xfrm>
            <a:off x="3881967" y="5272617"/>
            <a:ext cx="19051" cy="23283"/>
          </a:xfrm>
          <a:custGeom>
            <a:avLst/>
            <a:gdLst>
              <a:gd name="T0" fmla="*/ 7027 w 10"/>
              <a:gd name="T1" fmla="*/ 0 h 10"/>
              <a:gd name="T2" fmla="*/ 7027 w 10"/>
              <a:gd name="T3" fmla="*/ 0 h 10"/>
              <a:gd name="T4" fmla="*/ 4216 w 10"/>
              <a:gd name="T5" fmla="*/ 0 h 10"/>
              <a:gd name="T6" fmla="*/ 1405 w 10"/>
              <a:gd name="T7" fmla="*/ 1873 h 10"/>
              <a:gd name="T8" fmla="*/ 0 w 10"/>
              <a:gd name="T9" fmla="*/ 3747 h 10"/>
              <a:gd name="T10" fmla="*/ 0 w 10"/>
              <a:gd name="T11" fmla="*/ 9367 h 10"/>
              <a:gd name="T12" fmla="*/ 0 w 10"/>
              <a:gd name="T13" fmla="*/ 9367 h 10"/>
              <a:gd name="T14" fmla="*/ 0 w 10"/>
              <a:gd name="T15" fmla="*/ 13114 h 10"/>
              <a:gd name="T16" fmla="*/ 1405 w 10"/>
              <a:gd name="T17" fmla="*/ 14987 h 10"/>
              <a:gd name="T18" fmla="*/ 4216 w 10"/>
              <a:gd name="T19" fmla="*/ 18734 h 10"/>
              <a:gd name="T20" fmla="*/ 7027 w 10"/>
              <a:gd name="T21" fmla="*/ 18734 h 10"/>
              <a:gd name="T22" fmla="*/ 7027 w 10"/>
              <a:gd name="T23" fmla="*/ 18734 h 10"/>
              <a:gd name="T24" fmla="*/ 11242 w 10"/>
              <a:gd name="T25" fmla="*/ 18734 h 10"/>
              <a:gd name="T26" fmla="*/ 12648 w 10"/>
              <a:gd name="T27" fmla="*/ 14987 h 10"/>
              <a:gd name="T28" fmla="*/ 14053 w 10"/>
              <a:gd name="T29" fmla="*/ 13114 h 10"/>
              <a:gd name="T30" fmla="*/ 14053 w 10"/>
              <a:gd name="T31" fmla="*/ 9367 h 10"/>
              <a:gd name="T32" fmla="*/ 14053 w 10"/>
              <a:gd name="T33" fmla="*/ 9367 h 10"/>
              <a:gd name="T34" fmla="*/ 14053 w 10"/>
              <a:gd name="T35" fmla="*/ 3747 h 10"/>
              <a:gd name="T36" fmla="*/ 12648 w 10"/>
              <a:gd name="T37" fmla="*/ 1873 h 10"/>
              <a:gd name="T38" fmla="*/ 11242 w 10"/>
              <a:gd name="T39" fmla="*/ 0 h 10"/>
              <a:gd name="T40" fmla="*/ 7027 w 10"/>
              <a:gd name="T41" fmla="*/ 0 h 10"/>
              <a:gd name="T42" fmla="*/ 7027 w 10"/>
              <a:gd name="T43" fmla="*/ 0 h 1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0" h="10">
                <a:moveTo>
                  <a:pt x="5" y="0"/>
                </a:moveTo>
                <a:lnTo>
                  <a:pt x="5" y="0"/>
                </a:lnTo>
                <a:lnTo>
                  <a:pt x="3" y="0"/>
                </a:lnTo>
                <a:lnTo>
                  <a:pt x="1" y="1"/>
                </a:lnTo>
                <a:lnTo>
                  <a:pt x="0" y="2"/>
                </a:lnTo>
                <a:lnTo>
                  <a:pt x="0" y="5"/>
                </a:lnTo>
                <a:lnTo>
                  <a:pt x="0" y="7"/>
                </a:lnTo>
                <a:lnTo>
                  <a:pt x="1" y="8"/>
                </a:lnTo>
                <a:lnTo>
                  <a:pt x="3" y="10"/>
                </a:lnTo>
                <a:lnTo>
                  <a:pt x="5" y="10"/>
                </a:lnTo>
                <a:lnTo>
                  <a:pt x="8" y="10"/>
                </a:lnTo>
                <a:lnTo>
                  <a:pt x="9" y="8"/>
                </a:lnTo>
                <a:lnTo>
                  <a:pt x="10" y="7"/>
                </a:lnTo>
                <a:lnTo>
                  <a:pt x="10" y="5"/>
                </a:lnTo>
                <a:lnTo>
                  <a:pt x="10" y="2"/>
                </a:lnTo>
                <a:lnTo>
                  <a:pt x="9" y="1"/>
                </a:lnTo>
                <a:lnTo>
                  <a:pt x="8" y="0"/>
                </a:lnTo>
                <a:lnTo>
                  <a:pt x="5"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547" name="Freeform 1305">
            <a:extLst>
              <a:ext uri="{FF2B5EF4-FFF2-40B4-BE49-F238E27FC236}">
                <a16:creationId xmlns:a16="http://schemas.microsoft.com/office/drawing/2014/main" id="{2BDFCCF2-FD7E-499C-B183-68BF645126DD}"/>
              </a:ext>
            </a:extLst>
          </p:cNvPr>
          <p:cNvSpPr>
            <a:spLocks/>
          </p:cNvSpPr>
          <p:nvPr/>
        </p:nvSpPr>
        <p:spPr bwMode="auto">
          <a:xfrm>
            <a:off x="3852334" y="5221818"/>
            <a:ext cx="16933" cy="19049"/>
          </a:xfrm>
          <a:custGeom>
            <a:avLst/>
            <a:gdLst>
              <a:gd name="T0" fmla="*/ 7027 w 10"/>
              <a:gd name="T1" fmla="*/ 14053 h 10"/>
              <a:gd name="T2" fmla="*/ 7027 w 10"/>
              <a:gd name="T3" fmla="*/ 14053 h 10"/>
              <a:gd name="T4" fmla="*/ 11242 w 10"/>
              <a:gd name="T5" fmla="*/ 14053 h 10"/>
              <a:gd name="T6" fmla="*/ 12648 w 10"/>
              <a:gd name="T7" fmla="*/ 12648 h 10"/>
              <a:gd name="T8" fmla="*/ 14053 w 10"/>
              <a:gd name="T9" fmla="*/ 11242 h 10"/>
              <a:gd name="T10" fmla="*/ 14053 w 10"/>
              <a:gd name="T11" fmla="*/ 7027 h 10"/>
              <a:gd name="T12" fmla="*/ 14053 w 10"/>
              <a:gd name="T13" fmla="*/ 7027 h 10"/>
              <a:gd name="T14" fmla="*/ 14053 w 10"/>
              <a:gd name="T15" fmla="*/ 4216 h 10"/>
              <a:gd name="T16" fmla="*/ 12648 w 10"/>
              <a:gd name="T17" fmla="*/ 1405 h 10"/>
              <a:gd name="T18" fmla="*/ 11242 w 10"/>
              <a:gd name="T19" fmla="*/ 0 h 10"/>
              <a:gd name="T20" fmla="*/ 7027 w 10"/>
              <a:gd name="T21" fmla="*/ 0 h 10"/>
              <a:gd name="T22" fmla="*/ 7027 w 10"/>
              <a:gd name="T23" fmla="*/ 0 h 10"/>
              <a:gd name="T24" fmla="*/ 4216 w 10"/>
              <a:gd name="T25" fmla="*/ 0 h 10"/>
              <a:gd name="T26" fmla="*/ 2811 w 10"/>
              <a:gd name="T27" fmla="*/ 1405 h 10"/>
              <a:gd name="T28" fmla="*/ 0 w 10"/>
              <a:gd name="T29" fmla="*/ 4216 h 10"/>
              <a:gd name="T30" fmla="*/ 0 w 10"/>
              <a:gd name="T31" fmla="*/ 7027 h 10"/>
              <a:gd name="T32" fmla="*/ 0 w 10"/>
              <a:gd name="T33" fmla="*/ 7027 h 10"/>
              <a:gd name="T34" fmla="*/ 0 w 10"/>
              <a:gd name="T35" fmla="*/ 11242 h 10"/>
              <a:gd name="T36" fmla="*/ 2811 w 10"/>
              <a:gd name="T37" fmla="*/ 12648 h 10"/>
              <a:gd name="T38" fmla="*/ 4216 w 10"/>
              <a:gd name="T39" fmla="*/ 14053 h 10"/>
              <a:gd name="T40" fmla="*/ 7027 w 10"/>
              <a:gd name="T41" fmla="*/ 14053 h 10"/>
              <a:gd name="T42" fmla="*/ 7027 w 10"/>
              <a:gd name="T43" fmla="*/ 14053 h 1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0" h="10">
                <a:moveTo>
                  <a:pt x="5" y="10"/>
                </a:moveTo>
                <a:lnTo>
                  <a:pt x="5" y="10"/>
                </a:lnTo>
                <a:lnTo>
                  <a:pt x="8" y="10"/>
                </a:lnTo>
                <a:lnTo>
                  <a:pt x="9" y="9"/>
                </a:lnTo>
                <a:lnTo>
                  <a:pt x="10" y="8"/>
                </a:lnTo>
                <a:lnTo>
                  <a:pt x="10" y="5"/>
                </a:lnTo>
                <a:lnTo>
                  <a:pt x="10" y="3"/>
                </a:lnTo>
                <a:lnTo>
                  <a:pt x="9" y="1"/>
                </a:lnTo>
                <a:lnTo>
                  <a:pt x="8" y="0"/>
                </a:lnTo>
                <a:lnTo>
                  <a:pt x="5" y="0"/>
                </a:lnTo>
                <a:lnTo>
                  <a:pt x="3" y="0"/>
                </a:lnTo>
                <a:lnTo>
                  <a:pt x="2" y="1"/>
                </a:lnTo>
                <a:lnTo>
                  <a:pt x="0" y="3"/>
                </a:lnTo>
                <a:lnTo>
                  <a:pt x="0" y="5"/>
                </a:lnTo>
                <a:lnTo>
                  <a:pt x="0" y="8"/>
                </a:lnTo>
                <a:lnTo>
                  <a:pt x="2" y="9"/>
                </a:lnTo>
                <a:lnTo>
                  <a:pt x="3" y="10"/>
                </a:lnTo>
                <a:lnTo>
                  <a:pt x="5" y="1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548" name="Freeform 1306">
            <a:extLst>
              <a:ext uri="{FF2B5EF4-FFF2-40B4-BE49-F238E27FC236}">
                <a16:creationId xmlns:a16="http://schemas.microsoft.com/office/drawing/2014/main" id="{3E3DAD14-1BF1-46DA-937A-07B395918E7B}"/>
              </a:ext>
            </a:extLst>
          </p:cNvPr>
          <p:cNvSpPr>
            <a:spLocks/>
          </p:cNvSpPr>
          <p:nvPr/>
        </p:nvSpPr>
        <p:spPr bwMode="auto">
          <a:xfrm>
            <a:off x="3881967" y="5221818"/>
            <a:ext cx="19051" cy="19049"/>
          </a:xfrm>
          <a:custGeom>
            <a:avLst/>
            <a:gdLst>
              <a:gd name="T0" fmla="*/ 7027 w 10"/>
              <a:gd name="T1" fmla="*/ 14053 h 10"/>
              <a:gd name="T2" fmla="*/ 7027 w 10"/>
              <a:gd name="T3" fmla="*/ 14053 h 10"/>
              <a:gd name="T4" fmla="*/ 11242 w 10"/>
              <a:gd name="T5" fmla="*/ 14053 h 10"/>
              <a:gd name="T6" fmla="*/ 12648 w 10"/>
              <a:gd name="T7" fmla="*/ 12648 h 10"/>
              <a:gd name="T8" fmla="*/ 14053 w 10"/>
              <a:gd name="T9" fmla="*/ 11242 h 10"/>
              <a:gd name="T10" fmla="*/ 14053 w 10"/>
              <a:gd name="T11" fmla="*/ 7027 h 10"/>
              <a:gd name="T12" fmla="*/ 14053 w 10"/>
              <a:gd name="T13" fmla="*/ 7027 h 10"/>
              <a:gd name="T14" fmla="*/ 14053 w 10"/>
              <a:gd name="T15" fmla="*/ 4216 h 10"/>
              <a:gd name="T16" fmla="*/ 12648 w 10"/>
              <a:gd name="T17" fmla="*/ 1405 h 10"/>
              <a:gd name="T18" fmla="*/ 11242 w 10"/>
              <a:gd name="T19" fmla="*/ 0 h 10"/>
              <a:gd name="T20" fmla="*/ 7027 w 10"/>
              <a:gd name="T21" fmla="*/ 0 h 10"/>
              <a:gd name="T22" fmla="*/ 7027 w 10"/>
              <a:gd name="T23" fmla="*/ 0 h 10"/>
              <a:gd name="T24" fmla="*/ 4216 w 10"/>
              <a:gd name="T25" fmla="*/ 0 h 10"/>
              <a:gd name="T26" fmla="*/ 1405 w 10"/>
              <a:gd name="T27" fmla="*/ 1405 h 10"/>
              <a:gd name="T28" fmla="*/ 0 w 10"/>
              <a:gd name="T29" fmla="*/ 4216 h 10"/>
              <a:gd name="T30" fmla="*/ 0 w 10"/>
              <a:gd name="T31" fmla="*/ 7027 h 10"/>
              <a:gd name="T32" fmla="*/ 0 w 10"/>
              <a:gd name="T33" fmla="*/ 7027 h 10"/>
              <a:gd name="T34" fmla="*/ 0 w 10"/>
              <a:gd name="T35" fmla="*/ 11242 h 10"/>
              <a:gd name="T36" fmla="*/ 1405 w 10"/>
              <a:gd name="T37" fmla="*/ 12648 h 10"/>
              <a:gd name="T38" fmla="*/ 4216 w 10"/>
              <a:gd name="T39" fmla="*/ 14053 h 10"/>
              <a:gd name="T40" fmla="*/ 7027 w 10"/>
              <a:gd name="T41" fmla="*/ 14053 h 10"/>
              <a:gd name="T42" fmla="*/ 7027 w 10"/>
              <a:gd name="T43" fmla="*/ 14053 h 1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0" h="10">
                <a:moveTo>
                  <a:pt x="5" y="10"/>
                </a:moveTo>
                <a:lnTo>
                  <a:pt x="5" y="10"/>
                </a:lnTo>
                <a:lnTo>
                  <a:pt x="8" y="10"/>
                </a:lnTo>
                <a:lnTo>
                  <a:pt x="9" y="9"/>
                </a:lnTo>
                <a:lnTo>
                  <a:pt x="10" y="8"/>
                </a:lnTo>
                <a:lnTo>
                  <a:pt x="10" y="5"/>
                </a:lnTo>
                <a:lnTo>
                  <a:pt x="10" y="3"/>
                </a:lnTo>
                <a:lnTo>
                  <a:pt x="9" y="1"/>
                </a:lnTo>
                <a:lnTo>
                  <a:pt x="8" y="0"/>
                </a:lnTo>
                <a:lnTo>
                  <a:pt x="5" y="0"/>
                </a:lnTo>
                <a:lnTo>
                  <a:pt x="3" y="0"/>
                </a:lnTo>
                <a:lnTo>
                  <a:pt x="1" y="1"/>
                </a:lnTo>
                <a:lnTo>
                  <a:pt x="0" y="3"/>
                </a:lnTo>
                <a:lnTo>
                  <a:pt x="0" y="5"/>
                </a:lnTo>
                <a:lnTo>
                  <a:pt x="0" y="8"/>
                </a:lnTo>
                <a:lnTo>
                  <a:pt x="1" y="9"/>
                </a:lnTo>
                <a:lnTo>
                  <a:pt x="3" y="10"/>
                </a:lnTo>
                <a:lnTo>
                  <a:pt x="5" y="1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549" name="Freeform 1307">
            <a:extLst>
              <a:ext uri="{FF2B5EF4-FFF2-40B4-BE49-F238E27FC236}">
                <a16:creationId xmlns:a16="http://schemas.microsoft.com/office/drawing/2014/main" id="{E0FD24EC-45D6-4594-BB9C-1E2C4C126D53}"/>
              </a:ext>
            </a:extLst>
          </p:cNvPr>
          <p:cNvSpPr>
            <a:spLocks/>
          </p:cNvSpPr>
          <p:nvPr/>
        </p:nvSpPr>
        <p:spPr bwMode="auto">
          <a:xfrm>
            <a:off x="4237568" y="5096934"/>
            <a:ext cx="207433" cy="198967"/>
          </a:xfrm>
          <a:custGeom>
            <a:avLst/>
            <a:gdLst>
              <a:gd name="T0" fmla="*/ 78061 w 99"/>
              <a:gd name="T1" fmla="*/ 0 h 98"/>
              <a:gd name="T2" fmla="*/ 48398 w 99"/>
              <a:gd name="T3" fmla="*/ 4588 h 98"/>
              <a:gd name="T4" fmla="*/ 23418 w 99"/>
              <a:gd name="T5" fmla="*/ 21411 h 98"/>
              <a:gd name="T6" fmla="*/ 7806 w 99"/>
              <a:gd name="T7" fmla="*/ 51997 h 98"/>
              <a:gd name="T8" fmla="*/ 32785 w 99"/>
              <a:gd name="T9" fmla="*/ 30587 h 98"/>
              <a:gd name="T10" fmla="*/ 43714 w 99"/>
              <a:gd name="T11" fmla="*/ 24469 h 98"/>
              <a:gd name="T12" fmla="*/ 65571 w 99"/>
              <a:gd name="T13" fmla="*/ 16823 h 98"/>
              <a:gd name="T14" fmla="*/ 78061 w 99"/>
              <a:gd name="T15" fmla="*/ 13764 h 98"/>
              <a:gd name="T16" fmla="*/ 101479 w 99"/>
              <a:gd name="T17" fmla="*/ 19881 h 98"/>
              <a:gd name="T18" fmla="*/ 121775 w 99"/>
              <a:gd name="T19" fmla="*/ 30587 h 98"/>
              <a:gd name="T20" fmla="*/ 132703 w 99"/>
              <a:gd name="T21" fmla="*/ 51997 h 98"/>
              <a:gd name="T22" fmla="*/ 138948 w 99"/>
              <a:gd name="T23" fmla="*/ 74938 h 98"/>
              <a:gd name="T24" fmla="*/ 137387 w 99"/>
              <a:gd name="T25" fmla="*/ 85643 h 98"/>
              <a:gd name="T26" fmla="*/ 129581 w 99"/>
              <a:gd name="T27" fmla="*/ 108583 h 98"/>
              <a:gd name="T28" fmla="*/ 112407 w 99"/>
              <a:gd name="T29" fmla="*/ 125406 h 98"/>
              <a:gd name="T30" fmla="*/ 88989 w 99"/>
              <a:gd name="T31" fmla="*/ 133052 h 98"/>
              <a:gd name="T32" fmla="*/ 78061 w 99"/>
              <a:gd name="T33" fmla="*/ 134582 h 98"/>
              <a:gd name="T34" fmla="*/ 54642 w 99"/>
              <a:gd name="T35" fmla="*/ 129994 h 98"/>
              <a:gd name="T36" fmla="*/ 32785 w 99"/>
              <a:gd name="T37" fmla="*/ 117759 h 98"/>
              <a:gd name="T38" fmla="*/ 21857 w 99"/>
              <a:gd name="T39" fmla="*/ 97878 h 98"/>
              <a:gd name="T40" fmla="*/ 15612 w 99"/>
              <a:gd name="T41" fmla="*/ 74938 h 98"/>
              <a:gd name="T42" fmla="*/ 0 w 99"/>
              <a:gd name="T43" fmla="*/ 74938 h 98"/>
              <a:gd name="T44" fmla="*/ 6245 w 99"/>
              <a:gd name="T45" fmla="*/ 105524 h 98"/>
              <a:gd name="T46" fmla="*/ 23418 w 99"/>
              <a:gd name="T47" fmla="*/ 126935 h 98"/>
              <a:gd name="T48" fmla="*/ 46836 w 99"/>
              <a:gd name="T49" fmla="*/ 143758 h 98"/>
              <a:gd name="T50" fmla="*/ 78061 w 99"/>
              <a:gd name="T51" fmla="*/ 149875 h 98"/>
              <a:gd name="T52" fmla="*/ 93673 w 99"/>
              <a:gd name="T53" fmla="*/ 148346 h 98"/>
              <a:gd name="T54" fmla="*/ 120213 w 99"/>
              <a:gd name="T55" fmla="*/ 137640 h 98"/>
              <a:gd name="T56" fmla="*/ 140509 w 99"/>
              <a:gd name="T57" fmla="*/ 116230 h 98"/>
              <a:gd name="T58" fmla="*/ 152999 w 99"/>
              <a:gd name="T59" fmla="*/ 90231 h 98"/>
              <a:gd name="T60" fmla="*/ 154560 w 99"/>
              <a:gd name="T61" fmla="*/ 74938 h 98"/>
              <a:gd name="T62" fmla="*/ 148315 w 99"/>
              <a:gd name="T63" fmla="*/ 44351 h 98"/>
              <a:gd name="T64" fmla="*/ 131142 w 99"/>
              <a:gd name="T65" fmla="*/ 21411 h 98"/>
              <a:gd name="T66" fmla="*/ 107724 w 99"/>
              <a:gd name="T67" fmla="*/ 4588 h 98"/>
              <a:gd name="T68" fmla="*/ 78061 w 99"/>
              <a:gd name="T69" fmla="*/ 0 h 9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99" h="98">
                <a:moveTo>
                  <a:pt x="50" y="0"/>
                </a:moveTo>
                <a:lnTo>
                  <a:pt x="50" y="0"/>
                </a:lnTo>
                <a:lnTo>
                  <a:pt x="40" y="1"/>
                </a:lnTo>
                <a:lnTo>
                  <a:pt x="31" y="3"/>
                </a:lnTo>
                <a:lnTo>
                  <a:pt x="23" y="8"/>
                </a:lnTo>
                <a:lnTo>
                  <a:pt x="15" y="14"/>
                </a:lnTo>
                <a:lnTo>
                  <a:pt x="5" y="4"/>
                </a:lnTo>
                <a:lnTo>
                  <a:pt x="5" y="34"/>
                </a:lnTo>
                <a:lnTo>
                  <a:pt x="35" y="34"/>
                </a:lnTo>
                <a:lnTo>
                  <a:pt x="21" y="20"/>
                </a:lnTo>
                <a:lnTo>
                  <a:pt x="28" y="16"/>
                </a:lnTo>
                <a:lnTo>
                  <a:pt x="35" y="12"/>
                </a:lnTo>
                <a:lnTo>
                  <a:pt x="42" y="11"/>
                </a:lnTo>
                <a:lnTo>
                  <a:pt x="50" y="9"/>
                </a:lnTo>
                <a:lnTo>
                  <a:pt x="57" y="11"/>
                </a:lnTo>
                <a:lnTo>
                  <a:pt x="65" y="13"/>
                </a:lnTo>
                <a:lnTo>
                  <a:pt x="72" y="16"/>
                </a:lnTo>
                <a:lnTo>
                  <a:pt x="78" y="20"/>
                </a:lnTo>
                <a:lnTo>
                  <a:pt x="83" y="27"/>
                </a:lnTo>
                <a:lnTo>
                  <a:pt x="85" y="34"/>
                </a:lnTo>
                <a:lnTo>
                  <a:pt x="88" y="41"/>
                </a:lnTo>
                <a:lnTo>
                  <a:pt x="89" y="49"/>
                </a:lnTo>
                <a:lnTo>
                  <a:pt x="88" y="56"/>
                </a:lnTo>
                <a:lnTo>
                  <a:pt x="85" y="64"/>
                </a:lnTo>
                <a:lnTo>
                  <a:pt x="83" y="71"/>
                </a:lnTo>
                <a:lnTo>
                  <a:pt x="78" y="77"/>
                </a:lnTo>
                <a:lnTo>
                  <a:pt x="72" y="82"/>
                </a:lnTo>
                <a:lnTo>
                  <a:pt x="65" y="85"/>
                </a:lnTo>
                <a:lnTo>
                  <a:pt x="57" y="87"/>
                </a:lnTo>
                <a:lnTo>
                  <a:pt x="50" y="88"/>
                </a:lnTo>
                <a:lnTo>
                  <a:pt x="42" y="87"/>
                </a:lnTo>
                <a:lnTo>
                  <a:pt x="35" y="85"/>
                </a:lnTo>
                <a:lnTo>
                  <a:pt x="28" y="82"/>
                </a:lnTo>
                <a:lnTo>
                  <a:pt x="21" y="77"/>
                </a:lnTo>
                <a:lnTo>
                  <a:pt x="16" y="71"/>
                </a:lnTo>
                <a:lnTo>
                  <a:pt x="14" y="64"/>
                </a:lnTo>
                <a:lnTo>
                  <a:pt x="12" y="56"/>
                </a:lnTo>
                <a:lnTo>
                  <a:pt x="10" y="49"/>
                </a:lnTo>
                <a:lnTo>
                  <a:pt x="0" y="49"/>
                </a:lnTo>
                <a:lnTo>
                  <a:pt x="2" y="59"/>
                </a:lnTo>
                <a:lnTo>
                  <a:pt x="4" y="69"/>
                </a:lnTo>
                <a:lnTo>
                  <a:pt x="9" y="76"/>
                </a:lnTo>
                <a:lnTo>
                  <a:pt x="15" y="83"/>
                </a:lnTo>
                <a:lnTo>
                  <a:pt x="23" y="90"/>
                </a:lnTo>
                <a:lnTo>
                  <a:pt x="30" y="94"/>
                </a:lnTo>
                <a:lnTo>
                  <a:pt x="40" y="97"/>
                </a:lnTo>
                <a:lnTo>
                  <a:pt x="50" y="98"/>
                </a:lnTo>
                <a:lnTo>
                  <a:pt x="60" y="97"/>
                </a:lnTo>
                <a:lnTo>
                  <a:pt x="69" y="94"/>
                </a:lnTo>
                <a:lnTo>
                  <a:pt x="77" y="90"/>
                </a:lnTo>
                <a:lnTo>
                  <a:pt x="84" y="83"/>
                </a:lnTo>
                <a:lnTo>
                  <a:pt x="90" y="76"/>
                </a:lnTo>
                <a:lnTo>
                  <a:pt x="95" y="69"/>
                </a:lnTo>
                <a:lnTo>
                  <a:pt x="98" y="59"/>
                </a:lnTo>
                <a:lnTo>
                  <a:pt x="99" y="49"/>
                </a:lnTo>
                <a:lnTo>
                  <a:pt x="98" y="39"/>
                </a:lnTo>
                <a:lnTo>
                  <a:pt x="95" y="29"/>
                </a:lnTo>
                <a:lnTo>
                  <a:pt x="90" y="22"/>
                </a:lnTo>
                <a:lnTo>
                  <a:pt x="84" y="14"/>
                </a:lnTo>
                <a:lnTo>
                  <a:pt x="77" y="8"/>
                </a:lnTo>
                <a:lnTo>
                  <a:pt x="69" y="3"/>
                </a:lnTo>
                <a:lnTo>
                  <a:pt x="60" y="1"/>
                </a:lnTo>
                <a:lnTo>
                  <a:pt x="50"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550" name="Freeform 1308">
            <a:extLst>
              <a:ext uri="{FF2B5EF4-FFF2-40B4-BE49-F238E27FC236}">
                <a16:creationId xmlns:a16="http://schemas.microsoft.com/office/drawing/2014/main" id="{346C7AB8-1723-4087-8670-6325F9902EEF}"/>
              </a:ext>
            </a:extLst>
          </p:cNvPr>
          <p:cNvSpPr>
            <a:spLocks/>
          </p:cNvSpPr>
          <p:nvPr/>
        </p:nvSpPr>
        <p:spPr bwMode="auto">
          <a:xfrm>
            <a:off x="4737101" y="5096934"/>
            <a:ext cx="201084" cy="99484"/>
          </a:xfrm>
          <a:custGeom>
            <a:avLst/>
            <a:gdLst>
              <a:gd name="T0" fmla="*/ 25511 w 94"/>
              <a:gd name="T1" fmla="*/ 30587 h 49"/>
              <a:gd name="T2" fmla="*/ 25511 w 94"/>
              <a:gd name="T3" fmla="*/ 30587 h 49"/>
              <a:gd name="T4" fmla="*/ 35077 w 94"/>
              <a:gd name="T5" fmla="*/ 24469 h 49"/>
              <a:gd name="T6" fmla="*/ 47832 w 94"/>
              <a:gd name="T7" fmla="*/ 18352 h 49"/>
              <a:gd name="T8" fmla="*/ 58993 w 94"/>
              <a:gd name="T9" fmla="*/ 16823 h 49"/>
              <a:gd name="T10" fmla="*/ 71749 w 94"/>
              <a:gd name="T11" fmla="*/ 13764 h 49"/>
              <a:gd name="T12" fmla="*/ 71749 w 94"/>
              <a:gd name="T13" fmla="*/ 13764 h 49"/>
              <a:gd name="T14" fmla="*/ 82910 w 94"/>
              <a:gd name="T15" fmla="*/ 16823 h 49"/>
              <a:gd name="T16" fmla="*/ 94070 w 94"/>
              <a:gd name="T17" fmla="*/ 19881 h 49"/>
              <a:gd name="T18" fmla="*/ 106826 w 94"/>
              <a:gd name="T19" fmla="*/ 24469 h 49"/>
              <a:gd name="T20" fmla="*/ 116392 w 94"/>
              <a:gd name="T21" fmla="*/ 30587 h 49"/>
              <a:gd name="T22" fmla="*/ 124364 w 94"/>
              <a:gd name="T23" fmla="*/ 41292 h 49"/>
              <a:gd name="T24" fmla="*/ 127553 w 94"/>
              <a:gd name="T25" fmla="*/ 51997 h 49"/>
              <a:gd name="T26" fmla="*/ 132336 w 94"/>
              <a:gd name="T27" fmla="*/ 62702 h 49"/>
              <a:gd name="T28" fmla="*/ 133931 w 94"/>
              <a:gd name="T29" fmla="*/ 74937 h 49"/>
              <a:gd name="T30" fmla="*/ 149875 w 94"/>
              <a:gd name="T31" fmla="*/ 74937 h 49"/>
              <a:gd name="T32" fmla="*/ 149875 w 94"/>
              <a:gd name="T33" fmla="*/ 74937 h 49"/>
              <a:gd name="T34" fmla="*/ 148281 w 94"/>
              <a:gd name="T35" fmla="*/ 59644 h 49"/>
              <a:gd name="T36" fmla="*/ 143497 w 94"/>
              <a:gd name="T37" fmla="*/ 44350 h 49"/>
              <a:gd name="T38" fmla="*/ 135525 w 94"/>
              <a:gd name="T39" fmla="*/ 33645 h 49"/>
              <a:gd name="T40" fmla="*/ 125959 w 94"/>
              <a:gd name="T41" fmla="*/ 21411 h 49"/>
              <a:gd name="T42" fmla="*/ 114798 w 94"/>
              <a:gd name="T43" fmla="*/ 12235 h 49"/>
              <a:gd name="T44" fmla="*/ 102043 w 94"/>
              <a:gd name="T45" fmla="*/ 4588 h 49"/>
              <a:gd name="T46" fmla="*/ 86098 w 94"/>
              <a:gd name="T47" fmla="*/ 1529 h 49"/>
              <a:gd name="T48" fmla="*/ 71749 w 94"/>
              <a:gd name="T49" fmla="*/ 0 h 49"/>
              <a:gd name="T50" fmla="*/ 71749 w 94"/>
              <a:gd name="T51" fmla="*/ 0 h 49"/>
              <a:gd name="T52" fmla="*/ 55805 w 94"/>
              <a:gd name="T53" fmla="*/ 1529 h 49"/>
              <a:gd name="T54" fmla="*/ 41455 w 94"/>
              <a:gd name="T55" fmla="*/ 4588 h 49"/>
              <a:gd name="T56" fmla="*/ 27105 w 94"/>
              <a:gd name="T57" fmla="*/ 12235 h 49"/>
              <a:gd name="T58" fmla="*/ 15944 w 94"/>
              <a:gd name="T59" fmla="*/ 21411 h 49"/>
              <a:gd name="T60" fmla="*/ 0 w 94"/>
              <a:gd name="T61" fmla="*/ 6117 h 49"/>
              <a:gd name="T62" fmla="*/ 0 w 94"/>
              <a:gd name="T63" fmla="*/ 51997 h 49"/>
              <a:gd name="T64" fmla="*/ 47832 w 94"/>
              <a:gd name="T65" fmla="*/ 51997 h 49"/>
              <a:gd name="T66" fmla="*/ 25511 w 94"/>
              <a:gd name="T67" fmla="*/ 30587 h 4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94" h="49">
                <a:moveTo>
                  <a:pt x="16" y="20"/>
                </a:moveTo>
                <a:lnTo>
                  <a:pt x="16" y="20"/>
                </a:lnTo>
                <a:lnTo>
                  <a:pt x="22" y="16"/>
                </a:lnTo>
                <a:lnTo>
                  <a:pt x="30" y="12"/>
                </a:lnTo>
                <a:lnTo>
                  <a:pt x="37" y="11"/>
                </a:lnTo>
                <a:lnTo>
                  <a:pt x="45" y="9"/>
                </a:lnTo>
                <a:lnTo>
                  <a:pt x="52" y="11"/>
                </a:lnTo>
                <a:lnTo>
                  <a:pt x="59" y="13"/>
                </a:lnTo>
                <a:lnTo>
                  <a:pt x="67" y="16"/>
                </a:lnTo>
                <a:lnTo>
                  <a:pt x="73" y="20"/>
                </a:lnTo>
                <a:lnTo>
                  <a:pt x="78" y="27"/>
                </a:lnTo>
                <a:lnTo>
                  <a:pt x="80" y="34"/>
                </a:lnTo>
                <a:lnTo>
                  <a:pt x="83" y="41"/>
                </a:lnTo>
                <a:lnTo>
                  <a:pt x="84" y="49"/>
                </a:lnTo>
                <a:lnTo>
                  <a:pt x="94" y="49"/>
                </a:lnTo>
                <a:lnTo>
                  <a:pt x="93" y="39"/>
                </a:lnTo>
                <a:lnTo>
                  <a:pt x="90" y="29"/>
                </a:lnTo>
                <a:lnTo>
                  <a:pt x="85" y="22"/>
                </a:lnTo>
                <a:lnTo>
                  <a:pt x="79" y="14"/>
                </a:lnTo>
                <a:lnTo>
                  <a:pt x="72" y="8"/>
                </a:lnTo>
                <a:lnTo>
                  <a:pt x="64" y="3"/>
                </a:lnTo>
                <a:lnTo>
                  <a:pt x="54" y="1"/>
                </a:lnTo>
                <a:lnTo>
                  <a:pt x="45" y="0"/>
                </a:lnTo>
                <a:lnTo>
                  <a:pt x="35" y="1"/>
                </a:lnTo>
                <a:lnTo>
                  <a:pt x="26" y="3"/>
                </a:lnTo>
                <a:lnTo>
                  <a:pt x="17" y="8"/>
                </a:lnTo>
                <a:lnTo>
                  <a:pt x="10" y="14"/>
                </a:lnTo>
                <a:lnTo>
                  <a:pt x="0" y="4"/>
                </a:lnTo>
                <a:lnTo>
                  <a:pt x="0" y="34"/>
                </a:lnTo>
                <a:lnTo>
                  <a:pt x="30" y="34"/>
                </a:lnTo>
                <a:lnTo>
                  <a:pt x="16" y="2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551" name="Freeform 1309">
            <a:extLst>
              <a:ext uri="{FF2B5EF4-FFF2-40B4-BE49-F238E27FC236}">
                <a16:creationId xmlns:a16="http://schemas.microsoft.com/office/drawing/2014/main" id="{49AD8949-78C5-4B92-9F27-7010F8B1E485}"/>
              </a:ext>
            </a:extLst>
          </p:cNvPr>
          <p:cNvSpPr>
            <a:spLocks/>
          </p:cNvSpPr>
          <p:nvPr/>
        </p:nvSpPr>
        <p:spPr bwMode="auto">
          <a:xfrm>
            <a:off x="4732868" y="5196417"/>
            <a:ext cx="192617" cy="99483"/>
          </a:xfrm>
          <a:custGeom>
            <a:avLst/>
            <a:gdLst>
              <a:gd name="T0" fmla="*/ 120480 w 94"/>
              <a:gd name="T1" fmla="*/ 42821 h 49"/>
              <a:gd name="T2" fmla="*/ 120480 w 94"/>
              <a:gd name="T3" fmla="*/ 42821 h 49"/>
              <a:gd name="T4" fmla="*/ 111212 w 94"/>
              <a:gd name="T5" fmla="*/ 50468 h 49"/>
              <a:gd name="T6" fmla="*/ 98855 w 94"/>
              <a:gd name="T7" fmla="*/ 56585 h 49"/>
              <a:gd name="T8" fmla="*/ 88043 w 94"/>
              <a:gd name="T9" fmla="*/ 58114 h 49"/>
              <a:gd name="T10" fmla="*/ 77231 w 94"/>
              <a:gd name="T11" fmla="*/ 59644 h 49"/>
              <a:gd name="T12" fmla="*/ 77231 w 94"/>
              <a:gd name="T13" fmla="*/ 59644 h 49"/>
              <a:gd name="T14" fmla="*/ 64874 w 94"/>
              <a:gd name="T15" fmla="*/ 58114 h 49"/>
              <a:gd name="T16" fmla="*/ 54062 w 94"/>
              <a:gd name="T17" fmla="*/ 55056 h 49"/>
              <a:gd name="T18" fmla="*/ 41705 w 94"/>
              <a:gd name="T19" fmla="*/ 50468 h 49"/>
              <a:gd name="T20" fmla="*/ 32437 w 94"/>
              <a:gd name="T21" fmla="*/ 42821 h 49"/>
              <a:gd name="T22" fmla="*/ 24714 w 94"/>
              <a:gd name="T23" fmla="*/ 33645 h 49"/>
              <a:gd name="T24" fmla="*/ 21625 w 94"/>
              <a:gd name="T25" fmla="*/ 22940 h 49"/>
              <a:gd name="T26" fmla="*/ 16991 w 94"/>
              <a:gd name="T27" fmla="*/ 10705 h 49"/>
              <a:gd name="T28" fmla="*/ 15446 w 94"/>
              <a:gd name="T29" fmla="*/ 0 h 49"/>
              <a:gd name="T30" fmla="*/ 0 w 94"/>
              <a:gd name="T31" fmla="*/ 0 h 49"/>
              <a:gd name="T32" fmla="*/ 0 w 94"/>
              <a:gd name="T33" fmla="*/ 0 h 49"/>
              <a:gd name="T34" fmla="*/ 1545 w 94"/>
              <a:gd name="T35" fmla="*/ 15293 h 49"/>
              <a:gd name="T36" fmla="*/ 6178 w 94"/>
              <a:gd name="T37" fmla="*/ 30587 h 49"/>
              <a:gd name="T38" fmla="*/ 13902 w 94"/>
              <a:gd name="T39" fmla="*/ 41292 h 49"/>
              <a:gd name="T40" fmla="*/ 23169 w 94"/>
              <a:gd name="T41" fmla="*/ 51997 h 49"/>
              <a:gd name="T42" fmla="*/ 33982 w 94"/>
              <a:gd name="T43" fmla="*/ 62702 h 49"/>
              <a:gd name="T44" fmla="*/ 46339 w 94"/>
              <a:gd name="T45" fmla="*/ 68820 h 49"/>
              <a:gd name="T46" fmla="*/ 61785 w 94"/>
              <a:gd name="T47" fmla="*/ 73408 h 49"/>
              <a:gd name="T48" fmla="*/ 77231 w 94"/>
              <a:gd name="T49" fmla="*/ 74937 h 49"/>
              <a:gd name="T50" fmla="*/ 77231 w 94"/>
              <a:gd name="T51" fmla="*/ 74937 h 49"/>
              <a:gd name="T52" fmla="*/ 91132 w 94"/>
              <a:gd name="T53" fmla="*/ 73408 h 49"/>
              <a:gd name="T54" fmla="*/ 105034 w 94"/>
              <a:gd name="T55" fmla="*/ 68820 h 49"/>
              <a:gd name="T56" fmla="*/ 118936 w 94"/>
              <a:gd name="T57" fmla="*/ 62702 h 49"/>
              <a:gd name="T58" fmla="*/ 129748 w 94"/>
              <a:gd name="T59" fmla="*/ 51997 h 49"/>
              <a:gd name="T60" fmla="*/ 145194 w 94"/>
              <a:gd name="T61" fmla="*/ 67290 h 49"/>
              <a:gd name="T62" fmla="*/ 145194 w 94"/>
              <a:gd name="T63" fmla="*/ 22940 h 49"/>
              <a:gd name="T64" fmla="*/ 98855 w 94"/>
              <a:gd name="T65" fmla="*/ 22940 h 49"/>
              <a:gd name="T66" fmla="*/ 120480 w 94"/>
              <a:gd name="T67" fmla="*/ 42821 h 4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94" h="49">
                <a:moveTo>
                  <a:pt x="78" y="28"/>
                </a:moveTo>
                <a:lnTo>
                  <a:pt x="78" y="28"/>
                </a:lnTo>
                <a:lnTo>
                  <a:pt x="72" y="33"/>
                </a:lnTo>
                <a:lnTo>
                  <a:pt x="64" y="37"/>
                </a:lnTo>
                <a:lnTo>
                  <a:pt x="57" y="38"/>
                </a:lnTo>
                <a:lnTo>
                  <a:pt x="50" y="39"/>
                </a:lnTo>
                <a:lnTo>
                  <a:pt x="42" y="38"/>
                </a:lnTo>
                <a:lnTo>
                  <a:pt x="35" y="36"/>
                </a:lnTo>
                <a:lnTo>
                  <a:pt x="27" y="33"/>
                </a:lnTo>
                <a:lnTo>
                  <a:pt x="21" y="28"/>
                </a:lnTo>
                <a:lnTo>
                  <a:pt x="16" y="22"/>
                </a:lnTo>
                <a:lnTo>
                  <a:pt x="14" y="15"/>
                </a:lnTo>
                <a:lnTo>
                  <a:pt x="11" y="7"/>
                </a:lnTo>
                <a:lnTo>
                  <a:pt x="10" y="0"/>
                </a:lnTo>
                <a:lnTo>
                  <a:pt x="0" y="0"/>
                </a:lnTo>
                <a:lnTo>
                  <a:pt x="1" y="10"/>
                </a:lnTo>
                <a:lnTo>
                  <a:pt x="4" y="20"/>
                </a:lnTo>
                <a:lnTo>
                  <a:pt x="9" y="27"/>
                </a:lnTo>
                <a:lnTo>
                  <a:pt x="15" y="34"/>
                </a:lnTo>
                <a:lnTo>
                  <a:pt x="22" y="41"/>
                </a:lnTo>
                <a:lnTo>
                  <a:pt x="30" y="45"/>
                </a:lnTo>
                <a:lnTo>
                  <a:pt x="40" y="48"/>
                </a:lnTo>
                <a:lnTo>
                  <a:pt x="50" y="49"/>
                </a:lnTo>
                <a:lnTo>
                  <a:pt x="59" y="48"/>
                </a:lnTo>
                <a:lnTo>
                  <a:pt x="68" y="45"/>
                </a:lnTo>
                <a:lnTo>
                  <a:pt x="77" y="41"/>
                </a:lnTo>
                <a:lnTo>
                  <a:pt x="84" y="34"/>
                </a:lnTo>
                <a:lnTo>
                  <a:pt x="94" y="44"/>
                </a:lnTo>
                <a:lnTo>
                  <a:pt x="94" y="15"/>
                </a:lnTo>
                <a:lnTo>
                  <a:pt x="64" y="15"/>
                </a:lnTo>
                <a:lnTo>
                  <a:pt x="78" y="28"/>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552" name="Freeform 1310">
            <a:extLst>
              <a:ext uri="{FF2B5EF4-FFF2-40B4-BE49-F238E27FC236}">
                <a16:creationId xmlns:a16="http://schemas.microsoft.com/office/drawing/2014/main" id="{90A64A1D-C207-4822-A396-7761FF7E501C}"/>
              </a:ext>
            </a:extLst>
          </p:cNvPr>
          <p:cNvSpPr>
            <a:spLocks/>
          </p:cNvSpPr>
          <p:nvPr/>
        </p:nvSpPr>
        <p:spPr bwMode="auto">
          <a:xfrm>
            <a:off x="4813301" y="5177367"/>
            <a:ext cx="38100" cy="38100"/>
          </a:xfrm>
          <a:custGeom>
            <a:avLst/>
            <a:gdLst>
              <a:gd name="T0" fmla="*/ 0 w 19"/>
              <a:gd name="T1" fmla="*/ 14051 h 20"/>
              <a:gd name="T2" fmla="*/ 0 w 19"/>
              <a:gd name="T3" fmla="*/ 14051 h 20"/>
              <a:gd name="T4" fmla="*/ 1479 w 19"/>
              <a:gd name="T5" fmla="*/ 19671 h 20"/>
              <a:gd name="T6" fmla="*/ 2958 w 19"/>
              <a:gd name="T7" fmla="*/ 23887 h 20"/>
              <a:gd name="T8" fmla="*/ 8874 w 19"/>
              <a:gd name="T9" fmla="*/ 25292 h 20"/>
              <a:gd name="T10" fmla="*/ 14791 w 19"/>
              <a:gd name="T11" fmla="*/ 28102 h 20"/>
              <a:gd name="T12" fmla="*/ 14791 w 19"/>
              <a:gd name="T13" fmla="*/ 28102 h 20"/>
              <a:gd name="T14" fmla="*/ 19228 w 19"/>
              <a:gd name="T15" fmla="*/ 25292 h 20"/>
              <a:gd name="T16" fmla="*/ 25144 w 19"/>
              <a:gd name="T17" fmla="*/ 23887 h 20"/>
              <a:gd name="T18" fmla="*/ 26623 w 19"/>
              <a:gd name="T19" fmla="*/ 19671 h 20"/>
              <a:gd name="T20" fmla="*/ 28102 w 19"/>
              <a:gd name="T21" fmla="*/ 14051 h 20"/>
              <a:gd name="T22" fmla="*/ 28102 w 19"/>
              <a:gd name="T23" fmla="*/ 14051 h 20"/>
              <a:gd name="T24" fmla="*/ 26623 w 19"/>
              <a:gd name="T25" fmla="*/ 8431 h 20"/>
              <a:gd name="T26" fmla="*/ 25144 w 19"/>
              <a:gd name="T27" fmla="*/ 2810 h 20"/>
              <a:gd name="T28" fmla="*/ 19228 w 19"/>
              <a:gd name="T29" fmla="*/ 1405 h 20"/>
              <a:gd name="T30" fmla="*/ 14791 w 19"/>
              <a:gd name="T31" fmla="*/ 0 h 20"/>
              <a:gd name="T32" fmla="*/ 14791 w 19"/>
              <a:gd name="T33" fmla="*/ 0 h 20"/>
              <a:gd name="T34" fmla="*/ 8874 w 19"/>
              <a:gd name="T35" fmla="*/ 1405 h 20"/>
              <a:gd name="T36" fmla="*/ 2958 w 19"/>
              <a:gd name="T37" fmla="*/ 2810 h 20"/>
              <a:gd name="T38" fmla="*/ 1479 w 19"/>
              <a:gd name="T39" fmla="*/ 8431 h 20"/>
              <a:gd name="T40" fmla="*/ 0 w 19"/>
              <a:gd name="T41" fmla="*/ 14051 h 20"/>
              <a:gd name="T42" fmla="*/ 0 w 19"/>
              <a:gd name="T43" fmla="*/ 14051 h 2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9" h="20">
                <a:moveTo>
                  <a:pt x="0" y="10"/>
                </a:moveTo>
                <a:lnTo>
                  <a:pt x="0" y="10"/>
                </a:lnTo>
                <a:lnTo>
                  <a:pt x="1" y="14"/>
                </a:lnTo>
                <a:lnTo>
                  <a:pt x="2" y="17"/>
                </a:lnTo>
                <a:lnTo>
                  <a:pt x="6" y="18"/>
                </a:lnTo>
                <a:lnTo>
                  <a:pt x="10" y="20"/>
                </a:lnTo>
                <a:lnTo>
                  <a:pt x="13" y="18"/>
                </a:lnTo>
                <a:lnTo>
                  <a:pt x="17" y="17"/>
                </a:lnTo>
                <a:lnTo>
                  <a:pt x="18" y="14"/>
                </a:lnTo>
                <a:lnTo>
                  <a:pt x="19" y="10"/>
                </a:lnTo>
                <a:lnTo>
                  <a:pt x="18" y="6"/>
                </a:lnTo>
                <a:lnTo>
                  <a:pt x="17" y="2"/>
                </a:lnTo>
                <a:lnTo>
                  <a:pt x="13" y="1"/>
                </a:lnTo>
                <a:lnTo>
                  <a:pt x="10" y="0"/>
                </a:lnTo>
                <a:lnTo>
                  <a:pt x="6" y="1"/>
                </a:lnTo>
                <a:lnTo>
                  <a:pt x="2" y="2"/>
                </a:lnTo>
                <a:lnTo>
                  <a:pt x="1" y="6"/>
                </a:lnTo>
                <a:lnTo>
                  <a:pt x="0" y="1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553" name="Freeform 1311">
            <a:extLst>
              <a:ext uri="{FF2B5EF4-FFF2-40B4-BE49-F238E27FC236}">
                <a16:creationId xmlns:a16="http://schemas.microsoft.com/office/drawing/2014/main" id="{A2031D7F-6883-48E4-A0E0-1A89041292EA}"/>
              </a:ext>
            </a:extLst>
          </p:cNvPr>
          <p:cNvSpPr>
            <a:spLocks noEditPoints="1"/>
          </p:cNvSpPr>
          <p:nvPr/>
        </p:nvSpPr>
        <p:spPr bwMode="auto">
          <a:xfrm>
            <a:off x="797984" y="5583768"/>
            <a:ext cx="186267" cy="207433"/>
          </a:xfrm>
          <a:custGeom>
            <a:avLst/>
            <a:gdLst>
              <a:gd name="T0" fmla="*/ 44205 w 89"/>
              <a:gd name="T1" fmla="*/ 1561 h 99"/>
              <a:gd name="T2" fmla="*/ 12630 w 89"/>
              <a:gd name="T3" fmla="*/ 12490 h 99"/>
              <a:gd name="T4" fmla="*/ 0 w 89"/>
              <a:gd name="T5" fmla="*/ 31224 h 99"/>
              <a:gd name="T6" fmla="*/ 1579 w 89"/>
              <a:gd name="T7" fmla="*/ 131142 h 99"/>
              <a:gd name="T8" fmla="*/ 20524 w 89"/>
              <a:gd name="T9" fmla="*/ 146754 h 99"/>
              <a:gd name="T10" fmla="*/ 69465 w 89"/>
              <a:gd name="T11" fmla="*/ 154560 h 99"/>
              <a:gd name="T12" fmla="*/ 107354 w 89"/>
              <a:gd name="T13" fmla="*/ 149876 h 99"/>
              <a:gd name="T14" fmla="*/ 134193 w 89"/>
              <a:gd name="T15" fmla="*/ 137387 h 99"/>
              <a:gd name="T16" fmla="*/ 140508 w 89"/>
              <a:gd name="T17" fmla="*/ 31224 h 99"/>
              <a:gd name="T18" fmla="*/ 134193 w 89"/>
              <a:gd name="T19" fmla="*/ 17173 h 99"/>
              <a:gd name="T20" fmla="*/ 107354 w 89"/>
              <a:gd name="T21" fmla="*/ 4684 h 99"/>
              <a:gd name="T22" fmla="*/ 69465 w 89"/>
              <a:gd name="T23" fmla="*/ 0 h 99"/>
              <a:gd name="T24" fmla="*/ 93146 w 89"/>
              <a:gd name="T25" fmla="*/ 17173 h 99"/>
              <a:gd name="T26" fmla="*/ 124721 w 89"/>
              <a:gd name="T27" fmla="*/ 31224 h 99"/>
              <a:gd name="T28" fmla="*/ 110512 w 89"/>
              <a:gd name="T29" fmla="*/ 40592 h 99"/>
              <a:gd name="T30" fmla="*/ 69465 w 89"/>
              <a:gd name="T31" fmla="*/ 46836 h 99"/>
              <a:gd name="T32" fmla="*/ 18945 w 89"/>
              <a:gd name="T33" fmla="*/ 34347 h 99"/>
              <a:gd name="T34" fmla="*/ 18945 w 89"/>
              <a:gd name="T35" fmla="*/ 26541 h 99"/>
              <a:gd name="T36" fmla="*/ 69465 w 89"/>
              <a:gd name="T37" fmla="*/ 15612 h 99"/>
              <a:gd name="T38" fmla="*/ 69465 w 89"/>
              <a:gd name="T39" fmla="*/ 138948 h 99"/>
              <a:gd name="T40" fmla="*/ 18945 w 89"/>
              <a:gd name="T41" fmla="*/ 128019 h 99"/>
              <a:gd name="T42" fmla="*/ 15787 w 89"/>
              <a:gd name="T43" fmla="*/ 112407 h 99"/>
              <a:gd name="T44" fmla="*/ 53677 w 89"/>
              <a:gd name="T45" fmla="*/ 123336 h 99"/>
              <a:gd name="T46" fmla="*/ 85252 w 89"/>
              <a:gd name="T47" fmla="*/ 123336 h 99"/>
              <a:gd name="T48" fmla="*/ 124721 w 89"/>
              <a:gd name="T49" fmla="*/ 112407 h 99"/>
              <a:gd name="T50" fmla="*/ 119984 w 89"/>
              <a:gd name="T51" fmla="*/ 128019 h 99"/>
              <a:gd name="T52" fmla="*/ 69465 w 89"/>
              <a:gd name="T53" fmla="*/ 138948 h 99"/>
              <a:gd name="T54" fmla="*/ 69465 w 89"/>
              <a:gd name="T55" fmla="*/ 107724 h 99"/>
              <a:gd name="T56" fmla="*/ 18945 w 89"/>
              <a:gd name="T57" fmla="*/ 96795 h 99"/>
              <a:gd name="T58" fmla="*/ 15787 w 89"/>
              <a:gd name="T59" fmla="*/ 81183 h 99"/>
              <a:gd name="T60" fmla="*/ 53677 w 89"/>
              <a:gd name="T61" fmla="*/ 92112 h 99"/>
              <a:gd name="T62" fmla="*/ 85252 w 89"/>
              <a:gd name="T63" fmla="*/ 92112 h 99"/>
              <a:gd name="T64" fmla="*/ 124721 w 89"/>
              <a:gd name="T65" fmla="*/ 81183 h 99"/>
              <a:gd name="T66" fmla="*/ 119984 w 89"/>
              <a:gd name="T67" fmla="*/ 96795 h 99"/>
              <a:gd name="T68" fmla="*/ 69465 w 89"/>
              <a:gd name="T69" fmla="*/ 107724 h 99"/>
              <a:gd name="T70" fmla="*/ 69465 w 89"/>
              <a:gd name="T71" fmla="*/ 78061 h 99"/>
              <a:gd name="T72" fmla="*/ 18945 w 89"/>
              <a:gd name="T73" fmla="*/ 65571 h 99"/>
              <a:gd name="T74" fmla="*/ 15787 w 89"/>
              <a:gd name="T75" fmla="*/ 49959 h 99"/>
              <a:gd name="T76" fmla="*/ 53677 w 89"/>
              <a:gd name="T77" fmla="*/ 62448 h 99"/>
              <a:gd name="T78" fmla="*/ 85252 w 89"/>
              <a:gd name="T79" fmla="*/ 62448 h 99"/>
              <a:gd name="T80" fmla="*/ 124721 w 89"/>
              <a:gd name="T81" fmla="*/ 49959 h 99"/>
              <a:gd name="T82" fmla="*/ 119984 w 89"/>
              <a:gd name="T83" fmla="*/ 65571 h 99"/>
              <a:gd name="T84" fmla="*/ 69465 w 89"/>
              <a:gd name="T85" fmla="*/ 78061 h 9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89" h="99">
                <a:moveTo>
                  <a:pt x="44" y="0"/>
                </a:moveTo>
                <a:lnTo>
                  <a:pt x="44" y="0"/>
                </a:lnTo>
                <a:lnTo>
                  <a:pt x="28" y="1"/>
                </a:lnTo>
                <a:lnTo>
                  <a:pt x="21" y="3"/>
                </a:lnTo>
                <a:lnTo>
                  <a:pt x="13" y="5"/>
                </a:lnTo>
                <a:lnTo>
                  <a:pt x="8" y="8"/>
                </a:lnTo>
                <a:lnTo>
                  <a:pt x="3" y="11"/>
                </a:lnTo>
                <a:lnTo>
                  <a:pt x="1" y="15"/>
                </a:lnTo>
                <a:lnTo>
                  <a:pt x="0" y="20"/>
                </a:lnTo>
                <a:lnTo>
                  <a:pt x="0" y="79"/>
                </a:lnTo>
                <a:lnTo>
                  <a:pt x="1" y="84"/>
                </a:lnTo>
                <a:lnTo>
                  <a:pt x="3" y="88"/>
                </a:lnTo>
                <a:lnTo>
                  <a:pt x="8" y="91"/>
                </a:lnTo>
                <a:lnTo>
                  <a:pt x="13" y="94"/>
                </a:lnTo>
                <a:lnTo>
                  <a:pt x="21" y="96"/>
                </a:lnTo>
                <a:lnTo>
                  <a:pt x="28" y="98"/>
                </a:lnTo>
                <a:lnTo>
                  <a:pt x="44" y="99"/>
                </a:lnTo>
                <a:lnTo>
                  <a:pt x="60" y="98"/>
                </a:lnTo>
                <a:lnTo>
                  <a:pt x="68" y="96"/>
                </a:lnTo>
                <a:lnTo>
                  <a:pt x="75" y="94"/>
                </a:lnTo>
                <a:lnTo>
                  <a:pt x="80" y="91"/>
                </a:lnTo>
                <a:lnTo>
                  <a:pt x="85" y="88"/>
                </a:lnTo>
                <a:lnTo>
                  <a:pt x="87" y="84"/>
                </a:lnTo>
                <a:lnTo>
                  <a:pt x="89" y="79"/>
                </a:lnTo>
                <a:lnTo>
                  <a:pt x="89" y="20"/>
                </a:lnTo>
                <a:lnTo>
                  <a:pt x="87" y="15"/>
                </a:lnTo>
                <a:lnTo>
                  <a:pt x="85" y="11"/>
                </a:lnTo>
                <a:lnTo>
                  <a:pt x="80" y="8"/>
                </a:lnTo>
                <a:lnTo>
                  <a:pt x="75" y="5"/>
                </a:lnTo>
                <a:lnTo>
                  <a:pt x="68" y="3"/>
                </a:lnTo>
                <a:lnTo>
                  <a:pt x="60" y="1"/>
                </a:lnTo>
                <a:lnTo>
                  <a:pt x="44" y="0"/>
                </a:lnTo>
                <a:close/>
                <a:moveTo>
                  <a:pt x="44" y="10"/>
                </a:moveTo>
                <a:lnTo>
                  <a:pt x="44" y="10"/>
                </a:lnTo>
                <a:lnTo>
                  <a:pt x="59" y="11"/>
                </a:lnTo>
                <a:lnTo>
                  <a:pt x="70" y="14"/>
                </a:lnTo>
                <a:lnTo>
                  <a:pt x="76" y="17"/>
                </a:lnTo>
                <a:lnTo>
                  <a:pt x="79" y="20"/>
                </a:lnTo>
                <a:lnTo>
                  <a:pt x="76" y="22"/>
                </a:lnTo>
                <a:lnTo>
                  <a:pt x="70" y="26"/>
                </a:lnTo>
                <a:lnTo>
                  <a:pt x="59" y="29"/>
                </a:lnTo>
                <a:lnTo>
                  <a:pt x="44" y="30"/>
                </a:lnTo>
                <a:lnTo>
                  <a:pt x="29" y="29"/>
                </a:lnTo>
                <a:lnTo>
                  <a:pt x="18" y="26"/>
                </a:lnTo>
                <a:lnTo>
                  <a:pt x="12" y="22"/>
                </a:lnTo>
                <a:lnTo>
                  <a:pt x="10" y="20"/>
                </a:lnTo>
                <a:lnTo>
                  <a:pt x="12" y="17"/>
                </a:lnTo>
                <a:lnTo>
                  <a:pt x="18" y="14"/>
                </a:lnTo>
                <a:lnTo>
                  <a:pt x="29" y="11"/>
                </a:lnTo>
                <a:lnTo>
                  <a:pt x="44" y="10"/>
                </a:lnTo>
                <a:close/>
                <a:moveTo>
                  <a:pt x="44" y="89"/>
                </a:moveTo>
                <a:lnTo>
                  <a:pt x="44" y="89"/>
                </a:lnTo>
                <a:lnTo>
                  <a:pt x="29" y="88"/>
                </a:lnTo>
                <a:lnTo>
                  <a:pt x="18" y="85"/>
                </a:lnTo>
                <a:lnTo>
                  <a:pt x="12" y="82"/>
                </a:lnTo>
                <a:lnTo>
                  <a:pt x="10" y="79"/>
                </a:lnTo>
                <a:lnTo>
                  <a:pt x="10" y="72"/>
                </a:lnTo>
                <a:lnTo>
                  <a:pt x="17" y="75"/>
                </a:lnTo>
                <a:lnTo>
                  <a:pt x="26" y="78"/>
                </a:lnTo>
                <a:lnTo>
                  <a:pt x="34" y="79"/>
                </a:lnTo>
                <a:lnTo>
                  <a:pt x="44" y="79"/>
                </a:lnTo>
                <a:lnTo>
                  <a:pt x="54" y="79"/>
                </a:lnTo>
                <a:lnTo>
                  <a:pt x="63" y="78"/>
                </a:lnTo>
                <a:lnTo>
                  <a:pt x="71" y="75"/>
                </a:lnTo>
                <a:lnTo>
                  <a:pt x="79" y="72"/>
                </a:lnTo>
                <a:lnTo>
                  <a:pt x="79" y="79"/>
                </a:lnTo>
                <a:lnTo>
                  <a:pt x="76" y="82"/>
                </a:lnTo>
                <a:lnTo>
                  <a:pt x="70" y="85"/>
                </a:lnTo>
                <a:lnTo>
                  <a:pt x="59" y="88"/>
                </a:lnTo>
                <a:lnTo>
                  <a:pt x="44" y="89"/>
                </a:lnTo>
                <a:close/>
                <a:moveTo>
                  <a:pt x="44" y="69"/>
                </a:moveTo>
                <a:lnTo>
                  <a:pt x="44" y="69"/>
                </a:lnTo>
                <a:lnTo>
                  <a:pt x="29" y="68"/>
                </a:lnTo>
                <a:lnTo>
                  <a:pt x="18" y="66"/>
                </a:lnTo>
                <a:lnTo>
                  <a:pt x="12" y="62"/>
                </a:lnTo>
                <a:lnTo>
                  <a:pt x="10" y="59"/>
                </a:lnTo>
                <a:lnTo>
                  <a:pt x="10" y="52"/>
                </a:lnTo>
                <a:lnTo>
                  <a:pt x="17" y="56"/>
                </a:lnTo>
                <a:lnTo>
                  <a:pt x="26" y="58"/>
                </a:lnTo>
                <a:lnTo>
                  <a:pt x="34" y="59"/>
                </a:lnTo>
                <a:lnTo>
                  <a:pt x="44" y="59"/>
                </a:lnTo>
                <a:lnTo>
                  <a:pt x="54" y="59"/>
                </a:lnTo>
                <a:lnTo>
                  <a:pt x="63" y="58"/>
                </a:lnTo>
                <a:lnTo>
                  <a:pt x="71" y="56"/>
                </a:lnTo>
                <a:lnTo>
                  <a:pt x="79" y="52"/>
                </a:lnTo>
                <a:lnTo>
                  <a:pt x="79" y="59"/>
                </a:lnTo>
                <a:lnTo>
                  <a:pt x="76" y="62"/>
                </a:lnTo>
                <a:lnTo>
                  <a:pt x="70" y="66"/>
                </a:lnTo>
                <a:lnTo>
                  <a:pt x="59" y="68"/>
                </a:lnTo>
                <a:lnTo>
                  <a:pt x="44" y="69"/>
                </a:lnTo>
                <a:close/>
                <a:moveTo>
                  <a:pt x="44" y="50"/>
                </a:moveTo>
                <a:lnTo>
                  <a:pt x="44" y="50"/>
                </a:lnTo>
                <a:lnTo>
                  <a:pt x="29" y="48"/>
                </a:lnTo>
                <a:lnTo>
                  <a:pt x="18" y="46"/>
                </a:lnTo>
                <a:lnTo>
                  <a:pt x="12" y="42"/>
                </a:lnTo>
                <a:lnTo>
                  <a:pt x="10" y="40"/>
                </a:lnTo>
                <a:lnTo>
                  <a:pt x="10" y="32"/>
                </a:lnTo>
                <a:lnTo>
                  <a:pt x="17" y="36"/>
                </a:lnTo>
                <a:lnTo>
                  <a:pt x="26" y="38"/>
                </a:lnTo>
                <a:lnTo>
                  <a:pt x="34" y="40"/>
                </a:lnTo>
                <a:lnTo>
                  <a:pt x="44" y="40"/>
                </a:lnTo>
                <a:lnTo>
                  <a:pt x="54" y="40"/>
                </a:lnTo>
                <a:lnTo>
                  <a:pt x="63" y="38"/>
                </a:lnTo>
                <a:lnTo>
                  <a:pt x="71" y="36"/>
                </a:lnTo>
                <a:lnTo>
                  <a:pt x="79" y="32"/>
                </a:lnTo>
                <a:lnTo>
                  <a:pt x="79" y="40"/>
                </a:lnTo>
                <a:lnTo>
                  <a:pt x="76" y="42"/>
                </a:lnTo>
                <a:lnTo>
                  <a:pt x="70" y="46"/>
                </a:lnTo>
                <a:lnTo>
                  <a:pt x="59" y="48"/>
                </a:lnTo>
                <a:lnTo>
                  <a:pt x="44" y="5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554" name="Freeform 1312">
            <a:extLst>
              <a:ext uri="{FF2B5EF4-FFF2-40B4-BE49-F238E27FC236}">
                <a16:creationId xmlns:a16="http://schemas.microsoft.com/office/drawing/2014/main" id="{D6AFA1DF-EB6A-440D-B7AA-07641F4770EC}"/>
              </a:ext>
            </a:extLst>
          </p:cNvPr>
          <p:cNvSpPr>
            <a:spLocks noEditPoints="1"/>
          </p:cNvSpPr>
          <p:nvPr/>
        </p:nvSpPr>
        <p:spPr bwMode="auto">
          <a:xfrm>
            <a:off x="1259418" y="5564718"/>
            <a:ext cx="188383" cy="207433"/>
          </a:xfrm>
          <a:custGeom>
            <a:avLst/>
            <a:gdLst>
              <a:gd name="T0" fmla="*/ 85252 w 89"/>
              <a:gd name="T1" fmla="*/ 138948 h 99"/>
              <a:gd name="T2" fmla="*/ 69465 w 89"/>
              <a:gd name="T3" fmla="*/ 138948 h 99"/>
              <a:gd name="T4" fmla="*/ 28417 w 89"/>
              <a:gd name="T5" fmla="*/ 132703 h 99"/>
              <a:gd name="T6" fmla="*/ 15787 w 89"/>
              <a:gd name="T7" fmla="*/ 123336 h 99"/>
              <a:gd name="T8" fmla="*/ 15787 w 89"/>
              <a:gd name="T9" fmla="*/ 112407 h 99"/>
              <a:gd name="T10" fmla="*/ 41047 w 89"/>
              <a:gd name="T11" fmla="*/ 121775 h 99"/>
              <a:gd name="T12" fmla="*/ 69465 w 89"/>
              <a:gd name="T13" fmla="*/ 123336 h 99"/>
              <a:gd name="T14" fmla="*/ 85252 w 89"/>
              <a:gd name="T15" fmla="*/ 123336 h 99"/>
              <a:gd name="T16" fmla="*/ 85252 w 89"/>
              <a:gd name="T17" fmla="*/ 107724 h 99"/>
              <a:gd name="T18" fmla="*/ 69465 w 89"/>
              <a:gd name="T19" fmla="*/ 107724 h 99"/>
              <a:gd name="T20" fmla="*/ 28417 w 89"/>
              <a:gd name="T21" fmla="*/ 103040 h 99"/>
              <a:gd name="T22" fmla="*/ 15787 w 89"/>
              <a:gd name="T23" fmla="*/ 93673 h 99"/>
              <a:gd name="T24" fmla="*/ 15787 w 89"/>
              <a:gd name="T25" fmla="*/ 81183 h 99"/>
              <a:gd name="T26" fmla="*/ 41047 w 89"/>
              <a:gd name="T27" fmla="*/ 90550 h 99"/>
              <a:gd name="T28" fmla="*/ 69465 w 89"/>
              <a:gd name="T29" fmla="*/ 93673 h 99"/>
              <a:gd name="T30" fmla="*/ 85252 w 89"/>
              <a:gd name="T31" fmla="*/ 93673 h 99"/>
              <a:gd name="T32" fmla="*/ 101039 w 89"/>
              <a:gd name="T33" fmla="*/ 73377 h 99"/>
              <a:gd name="T34" fmla="*/ 86831 w 89"/>
              <a:gd name="T35" fmla="*/ 78061 h 99"/>
              <a:gd name="T36" fmla="*/ 69465 w 89"/>
              <a:gd name="T37" fmla="*/ 78061 h 99"/>
              <a:gd name="T38" fmla="*/ 28417 w 89"/>
              <a:gd name="T39" fmla="*/ 71816 h 99"/>
              <a:gd name="T40" fmla="*/ 15787 w 89"/>
              <a:gd name="T41" fmla="*/ 62448 h 99"/>
              <a:gd name="T42" fmla="*/ 15787 w 89"/>
              <a:gd name="T43" fmla="*/ 49959 h 99"/>
              <a:gd name="T44" fmla="*/ 41047 w 89"/>
              <a:gd name="T45" fmla="*/ 60887 h 99"/>
              <a:gd name="T46" fmla="*/ 69465 w 89"/>
              <a:gd name="T47" fmla="*/ 62448 h 99"/>
              <a:gd name="T48" fmla="*/ 85252 w 89"/>
              <a:gd name="T49" fmla="*/ 62448 h 99"/>
              <a:gd name="T50" fmla="*/ 112091 w 89"/>
              <a:gd name="T51" fmla="*/ 56204 h 99"/>
              <a:gd name="T52" fmla="*/ 124721 w 89"/>
              <a:gd name="T53" fmla="*/ 70255 h 99"/>
              <a:gd name="T54" fmla="*/ 140508 w 89"/>
              <a:gd name="T55" fmla="*/ 31224 h 99"/>
              <a:gd name="T56" fmla="*/ 137351 w 89"/>
              <a:gd name="T57" fmla="*/ 23418 h 99"/>
              <a:gd name="T58" fmla="*/ 126299 w 89"/>
              <a:gd name="T59" fmla="*/ 12490 h 99"/>
              <a:gd name="T60" fmla="*/ 107354 w 89"/>
              <a:gd name="T61" fmla="*/ 4684 h 99"/>
              <a:gd name="T62" fmla="*/ 69465 w 89"/>
              <a:gd name="T63" fmla="*/ 0 h 99"/>
              <a:gd name="T64" fmla="*/ 44205 w 89"/>
              <a:gd name="T65" fmla="*/ 3122 h 99"/>
              <a:gd name="T66" fmla="*/ 20524 w 89"/>
              <a:gd name="T67" fmla="*/ 7806 h 99"/>
              <a:gd name="T68" fmla="*/ 4736 w 89"/>
              <a:gd name="T69" fmla="*/ 17173 h 99"/>
              <a:gd name="T70" fmla="*/ 0 w 89"/>
              <a:gd name="T71" fmla="*/ 31224 h 99"/>
              <a:gd name="T72" fmla="*/ 0 w 89"/>
              <a:gd name="T73" fmla="*/ 123336 h 99"/>
              <a:gd name="T74" fmla="*/ 4736 w 89"/>
              <a:gd name="T75" fmla="*/ 137387 h 99"/>
              <a:gd name="T76" fmla="*/ 20524 w 89"/>
              <a:gd name="T77" fmla="*/ 146754 h 99"/>
              <a:gd name="T78" fmla="*/ 44205 w 89"/>
              <a:gd name="T79" fmla="*/ 152999 h 99"/>
              <a:gd name="T80" fmla="*/ 69465 w 89"/>
              <a:gd name="T81" fmla="*/ 154560 h 99"/>
              <a:gd name="T82" fmla="*/ 85252 w 89"/>
              <a:gd name="T83" fmla="*/ 138948 h 99"/>
              <a:gd name="T84" fmla="*/ 69465 w 89"/>
              <a:gd name="T85" fmla="*/ 15612 h 99"/>
              <a:gd name="T86" fmla="*/ 110512 w 89"/>
              <a:gd name="T87" fmla="*/ 21857 h 99"/>
              <a:gd name="T88" fmla="*/ 124721 w 89"/>
              <a:gd name="T89" fmla="*/ 31224 h 99"/>
              <a:gd name="T90" fmla="*/ 119984 w 89"/>
              <a:gd name="T91" fmla="*/ 35908 h 99"/>
              <a:gd name="T92" fmla="*/ 93146 w 89"/>
              <a:gd name="T93" fmla="*/ 45275 h 99"/>
              <a:gd name="T94" fmla="*/ 69465 w 89"/>
              <a:gd name="T95" fmla="*/ 46836 h 99"/>
              <a:gd name="T96" fmla="*/ 28417 w 89"/>
              <a:gd name="T97" fmla="*/ 40592 h 99"/>
              <a:gd name="T98" fmla="*/ 15787 w 89"/>
              <a:gd name="T99" fmla="*/ 31224 h 99"/>
              <a:gd name="T100" fmla="*/ 18945 w 89"/>
              <a:gd name="T101" fmla="*/ 28102 h 99"/>
              <a:gd name="T102" fmla="*/ 45784 w 89"/>
              <a:gd name="T103" fmla="*/ 17173 h 99"/>
              <a:gd name="T104" fmla="*/ 69465 w 89"/>
              <a:gd name="T105" fmla="*/ 15612 h 99"/>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89" h="99">
                <a:moveTo>
                  <a:pt x="54" y="89"/>
                </a:moveTo>
                <a:lnTo>
                  <a:pt x="54" y="89"/>
                </a:lnTo>
                <a:lnTo>
                  <a:pt x="44" y="89"/>
                </a:lnTo>
                <a:lnTo>
                  <a:pt x="29" y="88"/>
                </a:lnTo>
                <a:lnTo>
                  <a:pt x="18" y="85"/>
                </a:lnTo>
                <a:lnTo>
                  <a:pt x="12" y="82"/>
                </a:lnTo>
                <a:lnTo>
                  <a:pt x="10" y="79"/>
                </a:lnTo>
                <a:lnTo>
                  <a:pt x="10" y="72"/>
                </a:lnTo>
                <a:lnTo>
                  <a:pt x="17" y="76"/>
                </a:lnTo>
                <a:lnTo>
                  <a:pt x="26" y="78"/>
                </a:lnTo>
                <a:lnTo>
                  <a:pt x="34" y="79"/>
                </a:lnTo>
                <a:lnTo>
                  <a:pt x="44" y="79"/>
                </a:lnTo>
                <a:lnTo>
                  <a:pt x="54" y="79"/>
                </a:lnTo>
                <a:lnTo>
                  <a:pt x="54" y="69"/>
                </a:lnTo>
                <a:lnTo>
                  <a:pt x="44" y="69"/>
                </a:lnTo>
                <a:lnTo>
                  <a:pt x="29" y="68"/>
                </a:lnTo>
                <a:lnTo>
                  <a:pt x="18" y="66"/>
                </a:lnTo>
                <a:lnTo>
                  <a:pt x="12" y="62"/>
                </a:lnTo>
                <a:lnTo>
                  <a:pt x="10" y="60"/>
                </a:lnTo>
                <a:lnTo>
                  <a:pt x="10" y="52"/>
                </a:lnTo>
                <a:lnTo>
                  <a:pt x="17" y="56"/>
                </a:lnTo>
                <a:lnTo>
                  <a:pt x="26" y="58"/>
                </a:lnTo>
                <a:lnTo>
                  <a:pt x="34" y="60"/>
                </a:lnTo>
                <a:lnTo>
                  <a:pt x="44" y="60"/>
                </a:lnTo>
                <a:lnTo>
                  <a:pt x="54" y="60"/>
                </a:lnTo>
                <a:lnTo>
                  <a:pt x="64" y="57"/>
                </a:lnTo>
                <a:lnTo>
                  <a:pt x="64" y="47"/>
                </a:lnTo>
                <a:lnTo>
                  <a:pt x="55" y="50"/>
                </a:lnTo>
                <a:lnTo>
                  <a:pt x="44" y="50"/>
                </a:lnTo>
                <a:lnTo>
                  <a:pt x="29" y="48"/>
                </a:lnTo>
                <a:lnTo>
                  <a:pt x="18" y="46"/>
                </a:lnTo>
                <a:lnTo>
                  <a:pt x="12" y="42"/>
                </a:lnTo>
                <a:lnTo>
                  <a:pt x="10" y="40"/>
                </a:lnTo>
                <a:lnTo>
                  <a:pt x="10" y="32"/>
                </a:lnTo>
                <a:lnTo>
                  <a:pt x="17" y="36"/>
                </a:lnTo>
                <a:lnTo>
                  <a:pt x="26" y="39"/>
                </a:lnTo>
                <a:lnTo>
                  <a:pt x="34" y="40"/>
                </a:lnTo>
                <a:lnTo>
                  <a:pt x="44" y="40"/>
                </a:lnTo>
                <a:lnTo>
                  <a:pt x="54" y="40"/>
                </a:lnTo>
                <a:lnTo>
                  <a:pt x="63" y="39"/>
                </a:lnTo>
                <a:lnTo>
                  <a:pt x="71" y="36"/>
                </a:lnTo>
                <a:lnTo>
                  <a:pt x="79" y="32"/>
                </a:lnTo>
                <a:lnTo>
                  <a:pt x="79" y="45"/>
                </a:lnTo>
                <a:lnTo>
                  <a:pt x="89" y="45"/>
                </a:lnTo>
                <a:lnTo>
                  <a:pt x="89" y="20"/>
                </a:lnTo>
                <a:lnTo>
                  <a:pt x="87" y="15"/>
                </a:lnTo>
                <a:lnTo>
                  <a:pt x="85" y="11"/>
                </a:lnTo>
                <a:lnTo>
                  <a:pt x="80" y="8"/>
                </a:lnTo>
                <a:lnTo>
                  <a:pt x="75" y="5"/>
                </a:lnTo>
                <a:lnTo>
                  <a:pt x="68" y="3"/>
                </a:lnTo>
                <a:lnTo>
                  <a:pt x="60" y="2"/>
                </a:lnTo>
                <a:lnTo>
                  <a:pt x="44" y="0"/>
                </a:lnTo>
                <a:lnTo>
                  <a:pt x="28" y="2"/>
                </a:lnTo>
                <a:lnTo>
                  <a:pt x="21" y="3"/>
                </a:lnTo>
                <a:lnTo>
                  <a:pt x="13" y="5"/>
                </a:lnTo>
                <a:lnTo>
                  <a:pt x="8" y="8"/>
                </a:lnTo>
                <a:lnTo>
                  <a:pt x="3" y="11"/>
                </a:lnTo>
                <a:lnTo>
                  <a:pt x="1" y="15"/>
                </a:lnTo>
                <a:lnTo>
                  <a:pt x="0" y="20"/>
                </a:lnTo>
                <a:lnTo>
                  <a:pt x="0" y="79"/>
                </a:lnTo>
                <a:lnTo>
                  <a:pt x="1" y="84"/>
                </a:lnTo>
                <a:lnTo>
                  <a:pt x="3" y="88"/>
                </a:lnTo>
                <a:lnTo>
                  <a:pt x="8" y="92"/>
                </a:lnTo>
                <a:lnTo>
                  <a:pt x="13" y="94"/>
                </a:lnTo>
                <a:lnTo>
                  <a:pt x="21" y="96"/>
                </a:lnTo>
                <a:lnTo>
                  <a:pt x="28" y="98"/>
                </a:lnTo>
                <a:lnTo>
                  <a:pt x="44" y="99"/>
                </a:lnTo>
                <a:lnTo>
                  <a:pt x="54" y="99"/>
                </a:lnTo>
                <a:lnTo>
                  <a:pt x="54" y="89"/>
                </a:lnTo>
                <a:close/>
                <a:moveTo>
                  <a:pt x="44" y="10"/>
                </a:moveTo>
                <a:lnTo>
                  <a:pt x="44" y="10"/>
                </a:lnTo>
                <a:lnTo>
                  <a:pt x="59" y="11"/>
                </a:lnTo>
                <a:lnTo>
                  <a:pt x="70" y="14"/>
                </a:lnTo>
                <a:lnTo>
                  <a:pt x="76" y="18"/>
                </a:lnTo>
                <a:lnTo>
                  <a:pt x="79" y="20"/>
                </a:lnTo>
                <a:lnTo>
                  <a:pt x="76" y="23"/>
                </a:lnTo>
                <a:lnTo>
                  <a:pt x="70" y="26"/>
                </a:lnTo>
                <a:lnTo>
                  <a:pt x="59" y="29"/>
                </a:lnTo>
                <a:lnTo>
                  <a:pt x="44" y="30"/>
                </a:lnTo>
                <a:lnTo>
                  <a:pt x="29" y="29"/>
                </a:lnTo>
                <a:lnTo>
                  <a:pt x="18" y="26"/>
                </a:lnTo>
                <a:lnTo>
                  <a:pt x="12" y="23"/>
                </a:lnTo>
                <a:lnTo>
                  <a:pt x="10" y="20"/>
                </a:lnTo>
                <a:lnTo>
                  <a:pt x="12" y="18"/>
                </a:lnTo>
                <a:lnTo>
                  <a:pt x="18" y="14"/>
                </a:lnTo>
                <a:lnTo>
                  <a:pt x="29" y="11"/>
                </a:lnTo>
                <a:lnTo>
                  <a:pt x="44" y="1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555" name="Freeform 1313">
            <a:extLst>
              <a:ext uri="{FF2B5EF4-FFF2-40B4-BE49-F238E27FC236}">
                <a16:creationId xmlns:a16="http://schemas.microsoft.com/office/drawing/2014/main" id="{CB862634-2389-4908-8CEE-F0E00521EE90}"/>
              </a:ext>
            </a:extLst>
          </p:cNvPr>
          <p:cNvSpPr>
            <a:spLocks/>
          </p:cNvSpPr>
          <p:nvPr/>
        </p:nvSpPr>
        <p:spPr bwMode="auto">
          <a:xfrm>
            <a:off x="1403352" y="5676900"/>
            <a:ext cx="80433" cy="44451"/>
          </a:xfrm>
          <a:custGeom>
            <a:avLst/>
            <a:gdLst>
              <a:gd name="T0" fmla="*/ 31225 w 39"/>
              <a:gd name="T1" fmla="*/ 15531 h 19"/>
              <a:gd name="T2" fmla="*/ 31225 w 39"/>
              <a:gd name="T3" fmla="*/ 15531 h 19"/>
              <a:gd name="T4" fmla="*/ 35908 w 39"/>
              <a:gd name="T5" fmla="*/ 18982 h 19"/>
              <a:gd name="T6" fmla="*/ 42153 w 39"/>
              <a:gd name="T7" fmla="*/ 20708 h 19"/>
              <a:gd name="T8" fmla="*/ 43714 w 39"/>
              <a:gd name="T9" fmla="*/ 27610 h 19"/>
              <a:gd name="T10" fmla="*/ 45276 w 39"/>
              <a:gd name="T11" fmla="*/ 32787 h 19"/>
              <a:gd name="T12" fmla="*/ 60888 w 39"/>
              <a:gd name="T13" fmla="*/ 32787 h 19"/>
              <a:gd name="T14" fmla="*/ 60888 w 39"/>
              <a:gd name="T15" fmla="*/ 32787 h 19"/>
              <a:gd name="T16" fmla="*/ 60888 w 39"/>
              <a:gd name="T17" fmla="*/ 27610 h 19"/>
              <a:gd name="T18" fmla="*/ 59327 w 39"/>
              <a:gd name="T19" fmla="*/ 20708 h 19"/>
              <a:gd name="T20" fmla="*/ 51521 w 39"/>
              <a:gd name="T21" fmla="*/ 10354 h 19"/>
              <a:gd name="T22" fmla="*/ 42153 w 39"/>
              <a:gd name="T23" fmla="*/ 1726 h 19"/>
              <a:gd name="T24" fmla="*/ 35908 w 39"/>
              <a:gd name="T25" fmla="*/ 0 h 19"/>
              <a:gd name="T26" fmla="*/ 31225 w 39"/>
              <a:gd name="T27" fmla="*/ 0 h 19"/>
              <a:gd name="T28" fmla="*/ 31225 w 39"/>
              <a:gd name="T29" fmla="*/ 0 h 19"/>
              <a:gd name="T30" fmla="*/ 24980 w 39"/>
              <a:gd name="T31" fmla="*/ 0 h 19"/>
              <a:gd name="T32" fmla="*/ 18735 w 39"/>
              <a:gd name="T33" fmla="*/ 1726 h 19"/>
              <a:gd name="T34" fmla="*/ 9367 w 39"/>
              <a:gd name="T35" fmla="*/ 10354 h 19"/>
              <a:gd name="T36" fmla="*/ 1561 w 39"/>
              <a:gd name="T37" fmla="*/ 20708 h 19"/>
              <a:gd name="T38" fmla="*/ 0 w 39"/>
              <a:gd name="T39" fmla="*/ 27610 h 19"/>
              <a:gd name="T40" fmla="*/ 0 w 39"/>
              <a:gd name="T41" fmla="*/ 32787 h 19"/>
              <a:gd name="T42" fmla="*/ 15612 w 39"/>
              <a:gd name="T43" fmla="*/ 32787 h 19"/>
              <a:gd name="T44" fmla="*/ 15612 w 39"/>
              <a:gd name="T45" fmla="*/ 32787 h 19"/>
              <a:gd name="T46" fmla="*/ 17174 w 39"/>
              <a:gd name="T47" fmla="*/ 27610 h 19"/>
              <a:gd name="T48" fmla="*/ 18735 w 39"/>
              <a:gd name="T49" fmla="*/ 20708 h 19"/>
              <a:gd name="T50" fmla="*/ 24980 w 39"/>
              <a:gd name="T51" fmla="*/ 18982 h 19"/>
              <a:gd name="T52" fmla="*/ 31225 w 39"/>
              <a:gd name="T53" fmla="*/ 15531 h 19"/>
              <a:gd name="T54" fmla="*/ 31225 w 39"/>
              <a:gd name="T55" fmla="*/ 15531 h 19"/>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39" h="19">
                <a:moveTo>
                  <a:pt x="20" y="9"/>
                </a:moveTo>
                <a:lnTo>
                  <a:pt x="20" y="9"/>
                </a:lnTo>
                <a:lnTo>
                  <a:pt x="23" y="11"/>
                </a:lnTo>
                <a:lnTo>
                  <a:pt x="27" y="12"/>
                </a:lnTo>
                <a:lnTo>
                  <a:pt x="28" y="16"/>
                </a:lnTo>
                <a:lnTo>
                  <a:pt x="29" y="19"/>
                </a:lnTo>
                <a:lnTo>
                  <a:pt x="39" y="19"/>
                </a:lnTo>
                <a:lnTo>
                  <a:pt x="39" y="16"/>
                </a:lnTo>
                <a:lnTo>
                  <a:pt x="38" y="12"/>
                </a:lnTo>
                <a:lnTo>
                  <a:pt x="33" y="6"/>
                </a:lnTo>
                <a:lnTo>
                  <a:pt x="27" y="1"/>
                </a:lnTo>
                <a:lnTo>
                  <a:pt x="23" y="0"/>
                </a:lnTo>
                <a:lnTo>
                  <a:pt x="20" y="0"/>
                </a:lnTo>
                <a:lnTo>
                  <a:pt x="16" y="0"/>
                </a:lnTo>
                <a:lnTo>
                  <a:pt x="12" y="1"/>
                </a:lnTo>
                <a:lnTo>
                  <a:pt x="6" y="6"/>
                </a:lnTo>
                <a:lnTo>
                  <a:pt x="1" y="12"/>
                </a:lnTo>
                <a:lnTo>
                  <a:pt x="0" y="16"/>
                </a:lnTo>
                <a:lnTo>
                  <a:pt x="0" y="19"/>
                </a:lnTo>
                <a:lnTo>
                  <a:pt x="10" y="19"/>
                </a:lnTo>
                <a:lnTo>
                  <a:pt x="11" y="16"/>
                </a:lnTo>
                <a:lnTo>
                  <a:pt x="12" y="12"/>
                </a:lnTo>
                <a:lnTo>
                  <a:pt x="16" y="11"/>
                </a:lnTo>
                <a:lnTo>
                  <a:pt x="20" y="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556" name="Freeform 1314">
            <a:extLst>
              <a:ext uri="{FF2B5EF4-FFF2-40B4-BE49-F238E27FC236}">
                <a16:creationId xmlns:a16="http://schemas.microsoft.com/office/drawing/2014/main" id="{9A5FA8A4-153C-4F96-B3A3-6F33FD97236B}"/>
              </a:ext>
            </a:extLst>
          </p:cNvPr>
          <p:cNvSpPr>
            <a:spLocks noEditPoints="1"/>
          </p:cNvSpPr>
          <p:nvPr/>
        </p:nvSpPr>
        <p:spPr bwMode="auto">
          <a:xfrm>
            <a:off x="1384300" y="5727700"/>
            <a:ext cx="118533" cy="86784"/>
          </a:xfrm>
          <a:custGeom>
            <a:avLst/>
            <a:gdLst>
              <a:gd name="T0" fmla="*/ 88990 w 59"/>
              <a:gd name="T1" fmla="*/ 16393 h 40"/>
              <a:gd name="T2" fmla="*/ 88990 w 59"/>
              <a:gd name="T3" fmla="*/ 0 h 40"/>
              <a:gd name="T4" fmla="*/ 66365 w 59"/>
              <a:gd name="T5" fmla="*/ 0 h 40"/>
              <a:gd name="T6" fmla="*/ 22625 w 59"/>
              <a:gd name="T7" fmla="*/ 0 h 40"/>
              <a:gd name="T8" fmla="*/ 0 w 59"/>
              <a:gd name="T9" fmla="*/ 0 h 40"/>
              <a:gd name="T10" fmla="*/ 0 w 59"/>
              <a:gd name="T11" fmla="*/ 16393 h 40"/>
              <a:gd name="T12" fmla="*/ 15083 w 59"/>
              <a:gd name="T13" fmla="*/ 16393 h 40"/>
              <a:gd name="T14" fmla="*/ 15083 w 59"/>
              <a:gd name="T15" fmla="*/ 24589 h 40"/>
              <a:gd name="T16" fmla="*/ 0 w 59"/>
              <a:gd name="T17" fmla="*/ 24589 h 40"/>
              <a:gd name="T18" fmla="*/ 0 w 59"/>
              <a:gd name="T19" fmla="*/ 40982 h 40"/>
              <a:gd name="T20" fmla="*/ 15083 w 59"/>
              <a:gd name="T21" fmla="*/ 40982 h 40"/>
              <a:gd name="T22" fmla="*/ 15083 w 59"/>
              <a:gd name="T23" fmla="*/ 40982 h 40"/>
              <a:gd name="T24" fmla="*/ 15083 w 59"/>
              <a:gd name="T25" fmla="*/ 44260 h 40"/>
              <a:gd name="T26" fmla="*/ 18100 w 59"/>
              <a:gd name="T27" fmla="*/ 47539 h 40"/>
              <a:gd name="T28" fmla="*/ 40724 w 59"/>
              <a:gd name="T29" fmla="*/ 62292 h 40"/>
              <a:gd name="T30" fmla="*/ 40724 w 59"/>
              <a:gd name="T31" fmla="*/ 62292 h 40"/>
              <a:gd name="T32" fmla="*/ 45249 w 59"/>
              <a:gd name="T33" fmla="*/ 65571 h 40"/>
              <a:gd name="T34" fmla="*/ 45249 w 59"/>
              <a:gd name="T35" fmla="*/ 65571 h 40"/>
              <a:gd name="T36" fmla="*/ 48266 w 59"/>
              <a:gd name="T37" fmla="*/ 62292 h 40"/>
              <a:gd name="T38" fmla="*/ 70890 w 59"/>
              <a:gd name="T39" fmla="*/ 47539 h 40"/>
              <a:gd name="T40" fmla="*/ 70890 w 59"/>
              <a:gd name="T41" fmla="*/ 47539 h 40"/>
              <a:gd name="T42" fmla="*/ 73907 w 59"/>
              <a:gd name="T43" fmla="*/ 44260 h 40"/>
              <a:gd name="T44" fmla="*/ 73907 w 59"/>
              <a:gd name="T45" fmla="*/ 40982 h 40"/>
              <a:gd name="T46" fmla="*/ 88990 w 59"/>
              <a:gd name="T47" fmla="*/ 40982 h 40"/>
              <a:gd name="T48" fmla="*/ 88990 w 59"/>
              <a:gd name="T49" fmla="*/ 24589 h 40"/>
              <a:gd name="T50" fmla="*/ 73907 w 59"/>
              <a:gd name="T51" fmla="*/ 24589 h 40"/>
              <a:gd name="T52" fmla="*/ 73907 w 59"/>
              <a:gd name="T53" fmla="*/ 16393 h 40"/>
              <a:gd name="T54" fmla="*/ 88990 w 59"/>
              <a:gd name="T55" fmla="*/ 16393 h 40"/>
              <a:gd name="T56" fmla="*/ 58824 w 59"/>
              <a:gd name="T57" fmla="*/ 36064 h 40"/>
              <a:gd name="T58" fmla="*/ 45249 w 59"/>
              <a:gd name="T59" fmla="*/ 47539 h 40"/>
              <a:gd name="T60" fmla="*/ 30166 w 59"/>
              <a:gd name="T61" fmla="*/ 36064 h 40"/>
              <a:gd name="T62" fmla="*/ 30166 w 59"/>
              <a:gd name="T63" fmla="*/ 16393 h 40"/>
              <a:gd name="T64" fmla="*/ 58824 w 59"/>
              <a:gd name="T65" fmla="*/ 16393 h 40"/>
              <a:gd name="T66" fmla="*/ 58824 w 59"/>
              <a:gd name="T67" fmla="*/ 36064 h 4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59" h="40">
                <a:moveTo>
                  <a:pt x="59" y="10"/>
                </a:moveTo>
                <a:lnTo>
                  <a:pt x="59" y="0"/>
                </a:lnTo>
                <a:lnTo>
                  <a:pt x="44" y="0"/>
                </a:lnTo>
                <a:lnTo>
                  <a:pt x="15" y="0"/>
                </a:lnTo>
                <a:lnTo>
                  <a:pt x="0" y="0"/>
                </a:lnTo>
                <a:lnTo>
                  <a:pt x="0" y="10"/>
                </a:lnTo>
                <a:lnTo>
                  <a:pt x="10" y="10"/>
                </a:lnTo>
                <a:lnTo>
                  <a:pt x="10" y="15"/>
                </a:lnTo>
                <a:lnTo>
                  <a:pt x="0" y="15"/>
                </a:lnTo>
                <a:lnTo>
                  <a:pt x="0" y="25"/>
                </a:lnTo>
                <a:lnTo>
                  <a:pt x="10" y="25"/>
                </a:lnTo>
                <a:lnTo>
                  <a:pt x="10" y="27"/>
                </a:lnTo>
                <a:lnTo>
                  <a:pt x="12" y="29"/>
                </a:lnTo>
                <a:lnTo>
                  <a:pt x="27" y="38"/>
                </a:lnTo>
                <a:lnTo>
                  <a:pt x="30" y="40"/>
                </a:lnTo>
                <a:lnTo>
                  <a:pt x="32" y="38"/>
                </a:lnTo>
                <a:lnTo>
                  <a:pt x="47" y="29"/>
                </a:lnTo>
                <a:lnTo>
                  <a:pt x="49" y="27"/>
                </a:lnTo>
                <a:lnTo>
                  <a:pt x="49" y="25"/>
                </a:lnTo>
                <a:lnTo>
                  <a:pt x="59" y="25"/>
                </a:lnTo>
                <a:lnTo>
                  <a:pt x="59" y="15"/>
                </a:lnTo>
                <a:lnTo>
                  <a:pt x="49" y="15"/>
                </a:lnTo>
                <a:lnTo>
                  <a:pt x="49" y="10"/>
                </a:lnTo>
                <a:lnTo>
                  <a:pt x="59" y="10"/>
                </a:lnTo>
                <a:close/>
                <a:moveTo>
                  <a:pt x="39" y="22"/>
                </a:moveTo>
                <a:lnTo>
                  <a:pt x="30" y="29"/>
                </a:lnTo>
                <a:lnTo>
                  <a:pt x="20" y="22"/>
                </a:lnTo>
                <a:lnTo>
                  <a:pt x="20" y="10"/>
                </a:lnTo>
                <a:lnTo>
                  <a:pt x="39" y="10"/>
                </a:lnTo>
                <a:lnTo>
                  <a:pt x="39" y="22"/>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557" name="Freeform 1315">
            <a:extLst>
              <a:ext uri="{FF2B5EF4-FFF2-40B4-BE49-F238E27FC236}">
                <a16:creationId xmlns:a16="http://schemas.microsoft.com/office/drawing/2014/main" id="{49301293-9A32-4703-B41F-DBF0CE05056C}"/>
              </a:ext>
            </a:extLst>
          </p:cNvPr>
          <p:cNvSpPr>
            <a:spLocks noEditPoints="1"/>
          </p:cNvSpPr>
          <p:nvPr/>
        </p:nvSpPr>
        <p:spPr bwMode="auto">
          <a:xfrm>
            <a:off x="2738968" y="5564718"/>
            <a:ext cx="182033" cy="207433"/>
          </a:xfrm>
          <a:custGeom>
            <a:avLst/>
            <a:gdLst>
              <a:gd name="T0" fmla="*/ 97672 w 89"/>
              <a:gd name="T1" fmla="*/ 135825 h 99"/>
              <a:gd name="T2" fmla="*/ 68676 w 89"/>
              <a:gd name="T3" fmla="*/ 138948 h 99"/>
              <a:gd name="T4" fmla="*/ 45784 w 89"/>
              <a:gd name="T5" fmla="*/ 137387 h 99"/>
              <a:gd name="T6" fmla="*/ 18313 w 89"/>
              <a:gd name="T7" fmla="*/ 128019 h 99"/>
              <a:gd name="T8" fmla="*/ 15261 w 89"/>
              <a:gd name="T9" fmla="*/ 112407 h 99"/>
              <a:gd name="T10" fmla="*/ 25944 w 89"/>
              <a:gd name="T11" fmla="*/ 118652 h 99"/>
              <a:gd name="T12" fmla="*/ 53414 w 89"/>
              <a:gd name="T13" fmla="*/ 123336 h 99"/>
              <a:gd name="T14" fmla="*/ 68676 w 89"/>
              <a:gd name="T15" fmla="*/ 123336 h 99"/>
              <a:gd name="T16" fmla="*/ 96146 w 89"/>
              <a:gd name="T17" fmla="*/ 121775 h 99"/>
              <a:gd name="T18" fmla="*/ 120564 w 89"/>
              <a:gd name="T19" fmla="*/ 112407 h 99"/>
              <a:gd name="T20" fmla="*/ 135825 w 89"/>
              <a:gd name="T21" fmla="*/ 123336 h 99"/>
              <a:gd name="T22" fmla="*/ 135825 w 89"/>
              <a:gd name="T23" fmla="*/ 31224 h 99"/>
              <a:gd name="T24" fmla="*/ 129721 w 89"/>
              <a:gd name="T25" fmla="*/ 17173 h 99"/>
              <a:gd name="T26" fmla="*/ 114459 w 89"/>
              <a:gd name="T27" fmla="*/ 7806 h 99"/>
              <a:gd name="T28" fmla="*/ 93094 w 89"/>
              <a:gd name="T29" fmla="*/ 3122 h 99"/>
              <a:gd name="T30" fmla="*/ 68676 w 89"/>
              <a:gd name="T31" fmla="*/ 0 h 99"/>
              <a:gd name="T32" fmla="*/ 32049 w 89"/>
              <a:gd name="T33" fmla="*/ 4684 h 99"/>
              <a:gd name="T34" fmla="*/ 13735 w 89"/>
              <a:gd name="T35" fmla="*/ 12490 h 99"/>
              <a:gd name="T36" fmla="*/ 1526 w 89"/>
              <a:gd name="T37" fmla="*/ 23418 h 99"/>
              <a:gd name="T38" fmla="*/ 0 w 89"/>
              <a:gd name="T39" fmla="*/ 123336 h 99"/>
              <a:gd name="T40" fmla="*/ 1526 w 89"/>
              <a:gd name="T41" fmla="*/ 131142 h 99"/>
              <a:gd name="T42" fmla="*/ 13735 w 89"/>
              <a:gd name="T43" fmla="*/ 143632 h 99"/>
              <a:gd name="T44" fmla="*/ 32049 w 89"/>
              <a:gd name="T45" fmla="*/ 149876 h 99"/>
              <a:gd name="T46" fmla="*/ 68676 w 89"/>
              <a:gd name="T47" fmla="*/ 154560 h 99"/>
              <a:gd name="T48" fmla="*/ 82411 w 89"/>
              <a:gd name="T49" fmla="*/ 154560 h 99"/>
              <a:gd name="T50" fmla="*/ 97672 w 89"/>
              <a:gd name="T51" fmla="*/ 135825 h 99"/>
              <a:gd name="T52" fmla="*/ 68676 w 89"/>
              <a:gd name="T53" fmla="*/ 15612 h 99"/>
              <a:gd name="T54" fmla="*/ 106829 w 89"/>
              <a:gd name="T55" fmla="*/ 21857 h 99"/>
              <a:gd name="T56" fmla="*/ 120564 w 89"/>
              <a:gd name="T57" fmla="*/ 31224 h 99"/>
              <a:gd name="T58" fmla="*/ 117512 w 89"/>
              <a:gd name="T59" fmla="*/ 35908 h 99"/>
              <a:gd name="T60" fmla="*/ 90041 w 89"/>
              <a:gd name="T61" fmla="*/ 45275 h 99"/>
              <a:gd name="T62" fmla="*/ 68676 w 89"/>
              <a:gd name="T63" fmla="*/ 46836 h 99"/>
              <a:gd name="T64" fmla="*/ 28996 w 89"/>
              <a:gd name="T65" fmla="*/ 40592 h 99"/>
              <a:gd name="T66" fmla="*/ 15261 w 89"/>
              <a:gd name="T67" fmla="*/ 31224 h 99"/>
              <a:gd name="T68" fmla="*/ 18313 w 89"/>
              <a:gd name="T69" fmla="*/ 28102 h 99"/>
              <a:gd name="T70" fmla="*/ 45784 w 89"/>
              <a:gd name="T71" fmla="*/ 17173 h 99"/>
              <a:gd name="T72" fmla="*/ 68676 w 89"/>
              <a:gd name="T73" fmla="*/ 15612 h 99"/>
              <a:gd name="T74" fmla="*/ 15261 w 89"/>
              <a:gd name="T75" fmla="*/ 49959 h 99"/>
              <a:gd name="T76" fmla="*/ 39679 w 89"/>
              <a:gd name="T77" fmla="*/ 60887 h 99"/>
              <a:gd name="T78" fmla="*/ 68676 w 89"/>
              <a:gd name="T79" fmla="*/ 62448 h 99"/>
              <a:gd name="T80" fmla="*/ 82411 w 89"/>
              <a:gd name="T81" fmla="*/ 62448 h 99"/>
              <a:gd name="T82" fmla="*/ 109881 w 89"/>
              <a:gd name="T83" fmla="*/ 56204 h 99"/>
              <a:gd name="T84" fmla="*/ 120564 w 89"/>
              <a:gd name="T85" fmla="*/ 62448 h 99"/>
              <a:gd name="T86" fmla="*/ 117512 w 89"/>
              <a:gd name="T87" fmla="*/ 65571 h 99"/>
              <a:gd name="T88" fmla="*/ 90041 w 89"/>
              <a:gd name="T89" fmla="*/ 74938 h 99"/>
              <a:gd name="T90" fmla="*/ 68676 w 89"/>
              <a:gd name="T91" fmla="*/ 78061 h 99"/>
              <a:gd name="T92" fmla="*/ 28996 w 89"/>
              <a:gd name="T93" fmla="*/ 71816 h 99"/>
              <a:gd name="T94" fmla="*/ 15261 w 89"/>
              <a:gd name="T95" fmla="*/ 62448 h 99"/>
              <a:gd name="T96" fmla="*/ 15261 w 89"/>
              <a:gd name="T97" fmla="*/ 81183 h 99"/>
              <a:gd name="T98" fmla="*/ 25944 w 89"/>
              <a:gd name="T99" fmla="*/ 87428 h 99"/>
              <a:gd name="T100" fmla="*/ 53414 w 89"/>
              <a:gd name="T101" fmla="*/ 93673 h 99"/>
              <a:gd name="T102" fmla="*/ 68676 w 89"/>
              <a:gd name="T103" fmla="*/ 93673 h 99"/>
              <a:gd name="T104" fmla="*/ 96146 w 89"/>
              <a:gd name="T105" fmla="*/ 90550 h 99"/>
              <a:gd name="T106" fmla="*/ 120564 w 89"/>
              <a:gd name="T107" fmla="*/ 81183 h 99"/>
              <a:gd name="T108" fmla="*/ 120564 w 89"/>
              <a:gd name="T109" fmla="*/ 93673 h 99"/>
              <a:gd name="T110" fmla="*/ 106829 w 89"/>
              <a:gd name="T111" fmla="*/ 103040 h 99"/>
              <a:gd name="T112" fmla="*/ 68676 w 89"/>
              <a:gd name="T113" fmla="*/ 107724 h 99"/>
              <a:gd name="T114" fmla="*/ 45784 w 89"/>
              <a:gd name="T115" fmla="*/ 106162 h 99"/>
              <a:gd name="T116" fmla="*/ 18313 w 89"/>
              <a:gd name="T117" fmla="*/ 96795 h 99"/>
              <a:gd name="T118" fmla="*/ 15261 w 89"/>
              <a:gd name="T119" fmla="*/ 81183 h 9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89" h="99">
                <a:moveTo>
                  <a:pt x="64" y="87"/>
                </a:moveTo>
                <a:lnTo>
                  <a:pt x="64" y="87"/>
                </a:lnTo>
                <a:lnTo>
                  <a:pt x="56" y="89"/>
                </a:lnTo>
                <a:lnTo>
                  <a:pt x="45" y="89"/>
                </a:lnTo>
                <a:lnTo>
                  <a:pt x="30" y="88"/>
                </a:lnTo>
                <a:lnTo>
                  <a:pt x="19" y="85"/>
                </a:lnTo>
                <a:lnTo>
                  <a:pt x="12" y="82"/>
                </a:lnTo>
                <a:lnTo>
                  <a:pt x="10" y="79"/>
                </a:lnTo>
                <a:lnTo>
                  <a:pt x="10" y="72"/>
                </a:lnTo>
                <a:lnTo>
                  <a:pt x="17" y="76"/>
                </a:lnTo>
                <a:lnTo>
                  <a:pt x="26" y="78"/>
                </a:lnTo>
                <a:lnTo>
                  <a:pt x="35" y="79"/>
                </a:lnTo>
                <a:lnTo>
                  <a:pt x="45" y="79"/>
                </a:lnTo>
                <a:lnTo>
                  <a:pt x="54" y="79"/>
                </a:lnTo>
                <a:lnTo>
                  <a:pt x="63" y="78"/>
                </a:lnTo>
                <a:lnTo>
                  <a:pt x="72" y="76"/>
                </a:lnTo>
                <a:lnTo>
                  <a:pt x="79" y="72"/>
                </a:lnTo>
                <a:lnTo>
                  <a:pt x="79" y="79"/>
                </a:lnTo>
                <a:lnTo>
                  <a:pt x="89" y="79"/>
                </a:lnTo>
                <a:lnTo>
                  <a:pt x="89" y="20"/>
                </a:lnTo>
                <a:lnTo>
                  <a:pt x="88" y="15"/>
                </a:lnTo>
                <a:lnTo>
                  <a:pt x="85" y="11"/>
                </a:lnTo>
                <a:lnTo>
                  <a:pt x="80" y="8"/>
                </a:lnTo>
                <a:lnTo>
                  <a:pt x="75" y="5"/>
                </a:lnTo>
                <a:lnTo>
                  <a:pt x="68" y="3"/>
                </a:lnTo>
                <a:lnTo>
                  <a:pt x="61" y="2"/>
                </a:lnTo>
                <a:lnTo>
                  <a:pt x="45" y="0"/>
                </a:lnTo>
                <a:lnTo>
                  <a:pt x="29" y="2"/>
                </a:lnTo>
                <a:lnTo>
                  <a:pt x="21" y="3"/>
                </a:lnTo>
                <a:lnTo>
                  <a:pt x="14" y="5"/>
                </a:lnTo>
                <a:lnTo>
                  <a:pt x="9" y="8"/>
                </a:lnTo>
                <a:lnTo>
                  <a:pt x="4" y="11"/>
                </a:lnTo>
                <a:lnTo>
                  <a:pt x="1" y="15"/>
                </a:lnTo>
                <a:lnTo>
                  <a:pt x="0" y="20"/>
                </a:lnTo>
                <a:lnTo>
                  <a:pt x="0" y="79"/>
                </a:lnTo>
                <a:lnTo>
                  <a:pt x="1" y="84"/>
                </a:lnTo>
                <a:lnTo>
                  <a:pt x="4" y="88"/>
                </a:lnTo>
                <a:lnTo>
                  <a:pt x="9" y="92"/>
                </a:lnTo>
                <a:lnTo>
                  <a:pt x="14" y="94"/>
                </a:lnTo>
                <a:lnTo>
                  <a:pt x="21" y="96"/>
                </a:lnTo>
                <a:lnTo>
                  <a:pt x="29" y="98"/>
                </a:lnTo>
                <a:lnTo>
                  <a:pt x="45" y="99"/>
                </a:lnTo>
                <a:lnTo>
                  <a:pt x="54" y="99"/>
                </a:lnTo>
                <a:lnTo>
                  <a:pt x="64" y="96"/>
                </a:lnTo>
                <a:lnTo>
                  <a:pt x="64" y="87"/>
                </a:lnTo>
                <a:close/>
                <a:moveTo>
                  <a:pt x="45" y="10"/>
                </a:moveTo>
                <a:lnTo>
                  <a:pt x="45" y="10"/>
                </a:lnTo>
                <a:lnTo>
                  <a:pt x="59" y="11"/>
                </a:lnTo>
                <a:lnTo>
                  <a:pt x="70" y="14"/>
                </a:lnTo>
                <a:lnTo>
                  <a:pt x="77" y="18"/>
                </a:lnTo>
                <a:lnTo>
                  <a:pt x="79" y="20"/>
                </a:lnTo>
                <a:lnTo>
                  <a:pt x="77" y="23"/>
                </a:lnTo>
                <a:lnTo>
                  <a:pt x="70" y="26"/>
                </a:lnTo>
                <a:lnTo>
                  <a:pt x="59" y="29"/>
                </a:lnTo>
                <a:lnTo>
                  <a:pt x="45" y="30"/>
                </a:lnTo>
                <a:lnTo>
                  <a:pt x="30" y="29"/>
                </a:lnTo>
                <a:lnTo>
                  <a:pt x="19" y="26"/>
                </a:lnTo>
                <a:lnTo>
                  <a:pt x="12" y="23"/>
                </a:lnTo>
                <a:lnTo>
                  <a:pt x="10" y="20"/>
                </a:lnTo>
                <a:lnTo>
                  <a:pt x="12" y="18"/>
                </a:lnTo>
                <a:lnTo>
                  <a:pt x="19" y="14"/>
                </a:lnTo>
                <a:lnTo>
                  <a:pt x="30" y="11"/>
                </a:lnTo>
                <a:lnTo>
                  <a:pt x="45" y="10"/>
                </a:lnTo>
                <a:close/>
                <a:moveTo>
                  <a:pt x="10" y="32"/>
                </a:moveTo>
                <a:lnTo>
                  <a:pt x="10" y="32"/>
                </a:lnTo>
                <a:lnTo>
                  <a:pt x="17" y="36"/>
                </a:lnTo>
                <a:lnTo>
                  <a:pt x="26" y="39"/>
                </a:lnTo>
                <a:lnTo>
                  <a:pt x="35" y="40"/>
                </a:lnTo>
                <a:lnTo>
                  <a:pt x="45" y="40"/>
                </a:lnTo>
                <a:lnTo>
                  <a:pt x="54" y="40"/>
                </a:lnTo>
                <a:lnTo>
                  <a:pt x="63" y="39"/>
                </a:lnTo>
                <a:lnTo>
                  <a:pt x="72" y="36"/>
                </a:lnTo>
                <a:lnTo>
                  <a:pt x="79" y="32"/>
                </a:lnTo>
                <a:lnTo>
                  <a:pt x="79" y="40"/>
                </a:lnTo>
                <a:lnTo>
                  <a:pt x="77" y="42"/>
                </a:lnTo>
                <a:lnTo>
                  <a:pt x="70" y="46"/>
                </a:lnTo>
                <a:lnTo>
                  <a:pt x="59" y="48"/>
                </a:lnTo>
                <a:lnTo>
                  <a:pt x="45" y="50"/>
                </a:lnTo>
                <a:lnTo>
                  <a:pt x="30" y="48"/>
                </a:lnTo>
                <a:lnTo>
                  <a:pt x="19" y="46"/>
                </a:lnTo>
                <a:lnTo>
                  <a:pt x="12" y="42"/>
                </a:lnTo>
                <a:lnTo>
                  <a:pt x="10" y="40"/>
                </a:lnTo>
                <a:lnTo>
                  <a:pt x="10" y="32"/>
                </a:lnTo>
                <a:close/>
                <a:moveTo>
                  <a:pt x="10" y="52"/>
                </a:moveTo>
                <a:lnTo>
                  <a:pt x="10" y="52"/>
                </a:lnTo>
                <a:lnTo>
                  <a:pt x="17" y="56"/>
                </a:lnTo>
                <a:lnTo>
                  <a:pt x="26" y="58"/>
                </a:lnTo>
                <a:lnTo>
                  <a:pt x="35" y="60"/>
                </a:lnTo>
                <a:lnTo>
                  <a:pt x="45" y="60"/>
                </a:lnTo>
                <a:lnTo>
                  <a:pt x="54" y="60"/>
                </a:lnTo>
                <a:lnTo>
                  <a:pt x="63" y="58"/>
                </a:lnTo>
                <a:lnTo>
                  <a:pt x="72" y="56"/>
                </a:lnTo>
                <a:lnTo>
                  <a:pt x="79" y="52"/>
                </a:lnTo>
                <a:lnTo>
                  <a:pt x="79" y="60"/>
                </a:lnTo>
                <a:lnTo>
                  <a:pt x="77" y="62"/>
                </a:lnTo>
                <a:lnTo>
                  <a:pt x="70" y="66"/>
                </a:lnTo>
                <a:lnTo>
                  <a:pt x="59" y="68"/>
                </a:lnTo>
                <a:lnTo>
                  <a:pt x="45" y="69"/>
                </a:lnTo>
                <a:lnTo>
                  <a:pt x="30" y="68"/>
                </a:lnTo>
                <a:lnTo>
                  <a:pt x="19" y="66"/>
                </a:lnTo>
                <a:lnTo>
                  <a:pt x="12" y="62"/>
                </a:lnTo>
                <a:lnTo>
                  <a:pt x="10" y="60"/>
                </a:lnTo>
                <a:lnTo>
                  <a:pt x="10" y="52"/>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558" name="Freeform 1316">
            <a:extLst>
              <a:ext uri="{FF2B5EF4-FFF2-40B4-BE49-F238E27FC236}">
                <a16:creationId xmlns:a16="http://schemas.microsoft.com/office/drawing/2014/main" id="{E92558FC-5105-4C7D-B308-FCE06BC80A84}"/>
              </a:ext>
            </a:extLst>
          </p:cNvPr>
          <p:cNvSpPr>
            <a:spLocks/>
          </p:cNvSpPr>
          <p:nvPr/>
        </p:nvSpPr>
        <p:spPr bwMode="auto">
          <a:xfrm>
            <a:off x="2882901" y="5734051"/>
            <a:ext cx="99484" cy="74083"/>
          </a:xfrm>
          <a:custGeom>
            <a:avLst/>
            <a:gdLst>
              <a:gd name="T0" fmla="*/ 30294 w 47"/>
              <a:gd name="T1" fmla="*/ 56203 h 36"/>
              <a:gd name="T2" fmla="*/ 0 w 47"/>
              <a:gd name="T3" fmla="*/ 28102 h 36"/>
              <a:gd name="T4" fmla="*/ 12755 w 47"/>
              <a:gd name="T5" fmla="*/ 15612 h 36"/>
              <a:gd name="T6" fmla="*/ 30294 w 47"/>
              <a:gd name="T7" fmla="*/ 32785 h 36"/>
              <a:gd name="T8" fmla="*/ 63776 w 47"/>
              <a:gd name="T9" fmla="*/ 0 h 36"/>
              <a:gd name="T10" fmla="*/ 74937 w 47"/>
              <a:gd name="T11" fmla="*/ 12490 h 36"/>
              <a:gd name="T12" fmla="*/ 30294 w 47"/>
              <a:gd name="T13" fmla="*/ 56203 h 3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7" h="36">
                <a:moveTo>
                  <a:pt x="19" y="36"/>
                </a:moveTo>
                <a:lnTo>
                  <a:pt x="0" y="18"/>
                </a:lnTo>
                <a:lnTo>
                  <a:pt x="8" y="10"/>
                </a:lnTo>
                <a:lnTo>
                  <a:pt x="19" y="21"/>
                </a:lnTo>
                <a:lnTo>
                  <a:pt x="40" y="0"/>
                </a:lnTo>
                <a:lnTo>
                  <a:pt x="47" y="8"/>
                </a:lnTo>
                <a:lnTo>
                  <a:pt x="19" y="36"/>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559" name="Freeform 1317">
            <a:extLst>
              <a:ext uri="{FF2B5EF4-FFF2-40B4-BE49-F238E27FC236}">
                <a16:creationId xmlns:a16="http://schemas.microsoft.com/office/drawing/2014/main" id="{0501F596-4DF7-4602-93FD-4E010DE34EB0}"/>
              </a:ext>
            </a:extLst>
          </p:cNvPr>
          <p:cNvSpPr>
            <a:spLocks noEditPoints="1"/>
          </p:cNvSpPr>
          <p:nvPr/>
        </p:nvSpPr>
        <p:spPr bwMode="auto">
          <a:xfrm>
            <a:off x="3232152" y="5564718"/>
            <a:ext cx="182033" cy="207433"/>
          </a:xfrm>
          <a:custGeom>
            <a:avLst/>
            <a:gdLst>
              <a:gd name="T0" fmla="*/ 135825 w 89"/>
              <a:gd name="T1" fmla="*/ 31224 h 99"/>
              <a:gd name="T2" fmla="*/ 134299 w 89"/>
              <a:gd name="T3" fmla="*/ 23418 h 99"/>
              <a:gd name="T4" fmla="*/ 122090 w 89"/>
              <a:gd name="T5" fmla="*/ 12490 h 99"/>
              <a:gd name="T6" fmla="*/ 103776 w 89"/>
              <a:gd name="T7" fmla="*/ 4684 h 99"/>
              <a:gd name="T8" fmla="*/ 67149 w 89"/>
              <a:gd name="T9" fmla="*/ 0 h 99"/>
              <a:gd name="T10" fmla="*/ 42731 w 89"/>
              <a:gd name="T11" fmla="*/ 3122 h 99"/>
              <a:gd name="T12" fmla="*/ 21366 w 89"/>
              <a:gd name="T13" fmla="*/ 7806 h 99"/>
              <a:gd name="T14" fmla="*/ 6104 w 89"/>
              <a:gd name="T15" fmla="*/ 17173 h 99"/>
              <a:gd name="T16" fmla="*/ 0 w 89"/>
              <a:gd name="T17" fmla="*/ 31224 h 99"/>
              <a:gd name="T18" fmla="*/ 0 w 89"/>
              <a:gd name="T19" fmla="*/ 123336 h 99"/>
              <a:gd name="T20" fmla="*/ 6104 w 89"/>
              <a:gd name="T21" fmla="*/ 137387 h 99"/>
              <a:gd name="T22" fmla="*/ 21366 w 89"/>
              <a:gd name="T23" fmla="*/ 146754 h 99"/>
              <a:gd name="T24" fmla="*/ 42731 w 89"/>
              <a:gd name="T25" fmla="*/ 152999 h 99"/>
              <a:gd name="T26" fmla="*/ 67149 w 89"/>
              <a:gd name="T27" fmla="*/ 154560 h 99"/>
              <a:gd name="T28" fmla="*/ 112933 w 89"/>
              <a:gd name="T29" fmla="*/ 146754 h 99"/>
              <a:gd name="T30" fmla="*/ 112933 w 89"/>
              <a:gd name="T31" fmla="*/ 131142 h 99"/>
              <a:gd name="T32" fmla="*/ 96146 w 89"/>
              <a:gd name="T33" fmla="*/ 137387 h 99"/>
              <a:gd name="T34" fmla="*/ 67149 w 89"/>
              <a:gd name="T35" fmla="*/ 138948 h 99"/>
              <a:gd name="T36" fmla="*/ 45784 w 89"/>
              <a:gd name="T37" fmla="*/ 137387 h 99"/>
              <a:gd name="T38" fmla="*/ 18313 w 89"/>
              <a:gd name="T39" fmla="*/ 128019 h 99"/>
              <a:gd name="T40" fmla="*/ 15261 w 89"/>
              <a:gd name="T41" fmla="*/ 112407 h 99"/>
              <a:gd name="T42" fmla="*/ 25944 w 89"/>
              <a:gd name="T43" fmla="*/ 118652 h 99"/>
              <a:gd name="T44" fmla="*/ 51888 w 89"/>
              <a:gd name="T45" fmla="*/ 123336 h 99"/>
              <a:gd name="T46" fmla="*/ 67149 w 89"/>
              <a:gd name="T47" fmla="*/ 123336 h 99"/>
              <a:gd name="T48" fmla="*/ 96146 w 89"/>
              <a:gd name="T49" fmla="*/ 121775 h 99"/>
              <a:gd name="T50" fmla="*/ 120564 w 89"/>
              <a:gd name="T51" fmla="*/ 112407 h 99"/>
              <a:gd name="T52" fmla="*/ 135825 w 89"/>
              <a:gd name="T53" fmla="*/ 115530 h 99"/>
              <a:gd name="T54" fmla="*/ 67149 w 89"/>
              <a:gd name="T55" fmla="*/ 15612 h 99"/>
              <a:gd name="T56" fmla="*/ 106829 w 89"/>
              <a:gd name="T57" fmla="*/ 21857 h 99"/>
              <a:gd name="T58" fmla="*/ 120564 w 89"/>
              <a:gd name="T59" fmla="*/ 31224 h 99"/>
              <a:gd name="T60" fmla="*/ 115985 w 89"/>
              <a:gd name="T61" fmla="*/ 35908 h 99"/>
              <a:gd name="T62" fmla="*/ 90041 w 89"/>
              <a:gd name="T63" fmla="*/ 45275 h 99"/>
              <a:gd name="T64" fmla="*/ 67149 w 89"/>
              <a:gd name="T65" fmla="*/ 46836 h 99"/>
              <a:gd name="T66" fmla="*/ 27470 w 89"/>
              <a:gd name="T67" fmla="*/ 40592 h 99"/>
              <a:gd name="T68" fmla="*/ 15261 w 89"/>
              <a:gd name="T69" fmla="*/ 31224 h 99"/>
              <a:gd name="T70" fmla="*/ 18313 w 89"/>
              <a:gd name="T71" fmla="*/ 28102 h 99"/>
              <a:gd name="T72" fmla="*/ 45784 w 89"/>
              <a:gd name="T73" fmla="*/ 17173 h 99"/>
              <a:gd name="T74" fmla="*/ 67149 w 89"/>
              <a:gd name="T75" fmla="*/ 15612 h 99"/>
              <a:gd name="T76" fmla="*/ 15261 w 89"/>
              <a:gd name="T77" fmla="*/ 49959 h 99"/>
              <a:gd name="T78" fmla="*/ 39679 w 89"/>
              <a:gd name="T79" fmla="*/ 60887 h 99"/>
              <a:gd name="T80" fmla="*/ 67149 w 89"/>
              <a:gd name="T81" fmla="*/ 62448 h 99"/>
              <a:gd name="T82" fmla="*/ 82411 w 89"/>
              <a:gd name="T83" fmla="*/ 62448 h 99"/>
              <a:gd name="T84" fmla="*/ 108355 w 89"/>
              <a:gd name="T85" fmla="*/ 56204 h 99"/>
              <a:gd name="T86" fmla="*/ 120564 w 89"/>
              <a:gd name="T87" fmla="*/ 62448 h 99"/>
              <a:gd name="T88" fmla="*/ 115985 w 89"/>
              <a:gd name="T89" fmla="*/ 65571 h 99"/>
              <a:gd name="T90" fmla="*/ 90041 w 89"/>
              <a:gd name="T91" fmla="*/ 74938 h 99"/>
              <a:gd name="T92" fmla="*/ 67149 w 89"/>
              <a:gd name="T93" fmla="*/ 78061 h 99"/>
              <a:gd name="T94" fmla="*/ 27470 w 89"/>
              <a:gd name="T95" fmla="*/ 71816 h 99"/>
              <a:gd name="T96" fmla="*/ 15261 w 89"/>
              <a:gd name="T97" fmla="*/ 62448 h 99"/>
              <a:gd name="T98" fmla="*/ 15261 w 89"/>
              <a:gd name="T99" fmla="*/ 93673 h 99"/>
              <a:gd name="T100" fmla="*/ 15261 w 89"/>
              <a:gd name="T101" fmla="*/ 81183 h 99"/>
              <a:gd name="T102" fmla="*/ 39679 w 89"/>
              <a:gd name="T103" fmla="*/ 90550 h 99"/>
              <a:gd name="T104" fmla="*/ 67149 w 89"/>
              <a:gd name="T105" fmla="*/ 93673 h 99"/>
              <a:gd name="T106" fmla="*/ 82411 w 89"/>
              <a:gd name="T107" fmla="*/ 93673 h 99"/>
              <a:gd name="T108" fmla="*/ 108355 w 89"/>
              <a:gd name="T109" fmla="*/ 87428 h 99"/>
              <a:gd name="T110" fmla="*/ 120564 w 89"/>
              <a:gd name="T111" fmla="*/ 93673 h 99"/>
              <a:gd name="T112" fmla="*/ 115985 w 89"/>
              <a:gd name="T113" fmla="*/ 96795 h 99"/>
              <a:gd name="T114" fmla="*/ 90041 w 89"/>
              <a:gd name="T115" fmla="*/ 106162 h 99"/>
              <a:gd name="T116" fmla="*/ 67149 w 89"/>
              <a:gd name="T117" fmla="*/ 107724 h 99"/>
              <a:gd name="T118" fmla="*/ 27470 w 89"/>
              <a:gd name="T119" fmla="*/ 103040 h 99"/>
              <a:gd name="T120" fmla="*/ 15261 w 89"/>
              <a:gd name="T121" fmla="*/ 93673 h 99"/>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9" h="99">
                <a:moveTo>
                  <a:pt x="89" y="74"/>
                </a:moveTo>
                <a:lnTo>
                  <a:pt x="89" y="20"/>
                </a:lnTo>
                <a:lnTo>
                  <a:pt x="88" y="15"/>
                </a:lnTo>
                <a:lnTo>
                  <a:pt x="85" y="11"/>
                </a:lnTo>
                <a:lnTo>
                  <a:pt x="80" y="8"/>
                </a:lnTo>
                <a:lnTo>
                  <a:pt x="75" y="5"/>
                </a:lnTo>
                <a:lnTo>
                  <a:pt x="68" y="3"/>
                </a:lnTo>
                <a:lnTo>
                  <a:pt x="60" y="2"/>
                </a:lnTo>
                <a:lnTo>
                  <a:pt x="44" y="0"/>
                </a:lnTo>
                <a:lnTo>
                  <a:pt x="28" y="2"/>
                </a:lnTo>
                <a:lnTo>
                  <a:pt x="21" y="3"/>
                </a:lnTo>
                <a:lnTo>
                  <a:pt x="14" y="5"/>
                </a:lnTo>
                <a:lnTo>
                  <a:pt x="9" y="8"/>
                </a:lnTo>
                <a:lnTo>
                  <a:pt x="4" y="11"/>
                </a:lnTo>
                <a:lnTo>
                  <a:pt x="1" y="15"/>
                </a:lnTo>
                <a:lnTo>
                  <a:pt x="0" y="20"/>
                </a:lnTo>
                <a:lnTo>
                  <a:pt x="0" y="79"/>
                </a:lnTo>
                <a:lnTo>
                  <a:pt x="1" y="84"/>
                </a:lnTo>
                <a:lnTo>
                  <a:pt x="4" y="88"/>
                </a:lnTo>
                <a:lnTo>
                  <a:pt x="9" y="92"/>
                </a:lnTo>
                <a:lnTo>
                  <a:pt x="14" y="94"/>
                </a:lnTo>
                <a:lnTo>
                  <a:pt x="21" y="96"/>
                </a:lnTo>
                <a:lnTo>
                  <a:pt x="28" y="98"/>
                </a:lnTo>
                <a:lnTo>
                  <a:pt x="44" y="99"/>
                </a:lnTo>
                <a:lnTo>
                  <a:pt x="60" y="98"/>
                </a:lnTo>
                <a:lnTo>
                  <a:pt x="74" y="94"/>
                </a:lnTo>
                <a:lnTo>
                  <a:pt x="74" y="84"/>
                </a:lnTo>
                <a:lnTo>
                  <a:pt x="69" y="85"/>
                </a:lnTo>
                <a:lnTo>
                  <a:pt x="63" y="88"/>
                </a:lnTo>
                <a:lnTo>
                  <a:pt x="54" y="89"/>
                </a:lnTo>
                <a:lnTo>
                  <a:pt x="44" y="89"/>
                </a:lnTo>
                <a:lnTo>
                  <a:pt x="30" y="88"/>
                </a:lnTo>
                <a:lnTo>
                  <a:pt x="18" y="85"/>
                </a:lnTo>
                <a:lnTo>
                  <a:pt x="12" y="82"/>
                </a:lnTo>
                <a:lnTo>
                  <a:pt x="10" y="79"/>
                </a:lnTo>
                <a:lnTo>
                  <a:pt x="10" y="72"/>
                </a:lnTo>
                <a:lnTo>
                  <a:pt x="17" y="76"/>
                </a:lnTo>
                <a:lnTo>
                  <a:pt x="26" y="78"/>
                </a:lnTo>
                <a:lnTo>
                  <a:pt x="34" y="79"/>
                </a:lnTo>
                <a:lnTo>
                  <a:pt x="44" y="79"/>
                </a:lnTo>
                <a:lnTo>
                  <a:pt x="54" y="79"/>
                </a:lnTo>
                <a:lnTo>
                  <a:pt x="63" y="78"/>
                </a:lnTo>
                <a:lnTo>
                  <a:pt x="71" y="76"/>
                </a:lnTo>
                <a:lnTo>
                  <a:pt x="79" y="72"/>
                </a:lnTo>
                <a:lnTo>
                  <a:pt x="79" y="74"/>
                </a:lnTo>
                <a:lnTo>
                  <a:pt x="89" y="74"/>
                </a:lnTo>
                <a:close/>
                <a:moveTo>
                  <a:pt x="44" y="10"/>
                </a:moveTo>
                <a:lnTo>
                  <a:pt x="44" y="10"/>
                </a:lnTo>
                <a:lnTo>
                  <a:pt x="59" y="11"/>
                </a:lnTo>
                <a:lnTo>
                  <a:pt x="70" y="14"/>
                </a:lnTo>
                <a:lnTo>
                  <a:pt x="76" y="18"/>
                </a:lnTo>
                <a:lnTo>
                  <a:pt x="79" y="20"/>
                </a:lnTo>
                <a:lnTo>
                  <a:pt x="76" y="23"/>
                </a:lnTo>
                <a:lnTo>
                  <a:pt x="70" y="26"/>
                </a:lnTo>
                <a:lnTo>
                  <a:pt x="59" y="29"/>
                </a:lnTo>
                <a:lnTo>
                  <a:pt x="44" y="30"/>
                </a:lnTo>
                <a:lnTo>
                  <a:pt x="30" y="29"/>
                </a:lnTo>
                <a:lnTo>
                  <a:pt x="18" y="26"/>
                </a:lnTo>
                <a:lnTo>
                  <a:pt x="12" y="23"/>
                </a:lnTo>
                <a:lnTo>
                  <a:pt x="10" y="20"/>
                </a:lnTo>
                <a:lnTo>
                  <a:pt x="12" y="18"/>
                </a:lnTo>
                <a:lnTo>
                  <a:pt x="18" y="14"/>
                </a:lnTo>
                <a:lnTo>
                  <a:pt x="30" y="11"/>
                </a:lnTo>
                <a:lnTo>
                  <a:pt x="44" y="10"/>
                </a:lnTo>
                <a:close/>
                <a:moveTo>
                  <a:pt x="10" y="32"/>
                </a:moveTo>
                <a:lnTo>
                  <a:pt x="10" y="32"/>
                </a:lnTo>
                <a:lnTo>
                  <a:pt x="17" y="36"/>
                </a:lnTo>
                <a:lnTo>
                  <a:pt x="26" y="39"/>
                </a:lnTo>
                <a:lnTo>
                  <a:pt x="34" y="40"/>
                </a:lnTo>
                <a:lnTo>
                  <a:pt x="44" y="40"/>
                </a:lnTo>
                <a:lnTo>
                  <a:pt x="54" y="40"/>
                </a:lnTo>
                <a:lnTo>
                  <a:pt x="63" y="39"/>
                </a:lnTo>
                <a:lnTo>
                  <a:pt x="71" y="36"/>
                </a:lnTo>
                <a:lnTo>
                  <a:pt x="79" y="32"/>
                </a:lnTo>
                <a:lnTo>
                  <a:pt x="79" y="40"/>
                </a:lnTo>
                <a:lnTo>
                  <a:pt x="76" y="42"/>
                </a:lnTo>
                <a:lnTo>
                  <a:pt x="70" y="46"/>
                </a:lnTo>
                <a:lnTo>
                  <a:pt x="59" y="48"/>
                </a:lnTo>
                <a:lnTo>
                  <a:pt x="44" y="50"/>
                </a:lnTo>
                <a:lnTo>
                  <a:pt x="30" y="48"/>
                </a:lnTo>
                <a:lnTo>
                  <a:pt x="18" y="46"/>
                </a:lnTo>
                <a:lnTo>
                  <a:pt x="12" y="42"/>
                </a:lnTo>
                <a:lnTo>
                  <a:pt x="10" y="40"/>
                </a:lnTo>
                <a:lnTo>
                  <a:pt x="10" y="32"/>
                </a:lnTo>
                <a:close/>
                <a:moveTo>
                  <a:pt x="10" y="60"/>
                </a:moveTo>
                <a:lnTo>
                  <a:pt x="10" y="52"/>
                </a:lnTo>
                <a:lnTo>
                  <a:pt x="17" y="56"/>
                </a:lnTo>
                <a:lnTo>
                  <a:pt x="26" y="58"/>
                </a:lnTo>
                <a:lnTo>
                  <a:pt x="34" y="60"/>
                </a:lnTo>
                <a:lnTo>
                  <a:pt x="44" y="60"/>
                </a:lnTo>
                <a:lnTo>
                  <a:pt x="54" y="60"/>
                </a:lnTo>
                <a:lnTo>
                  <a:pt x="63" y="58"/>
                </a:lnTo>
                <a:lnTo>
                  <a:pt x="71" y="56"/>
                </a:lnTo>
                <a:lnTo>
                  <a:pt x="79" y="52"/>
                </a:lnTo>
                <a:lnTo>
                  <a:pt x="79" y="60"/>
                </a:lnTo>
                <a:lnTo>
                  <a:pt x="76" y="62"/>
                </a:lnTo>
                <a:lnTo>
                  <a:pt x="70" y="66"/>
                </a:lnTo>
                <a:lnTo>
                  <a:pt x="59" y="68"/>
                </a:lnTo>
                <a:lnTo>
                  <a:pt x="44" y="69"/>
                </a:lnTo>
                <a:lnTo>
                  <a:pt x="30" y="68"/>
                </a:lnTo>
                <a:lnTo>
                  <a:pt x="18" y="66"/>
                </a:lnTo>
                <a:lnTo>
                  <a:pt x="12" y="62"/>
                </a:lnTo>
                <a:lnTo>
                  <a:pt x="10" y="6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560" name="Freeform 1318">
            <a:extLst>
              <a:ext uri="{FF2B5EF4-FFF2-40B4-BE49-F238E27FC236}">
                <a16:creationId xmlns:a16="http://schemas.microsoft.com/office/drawing/2014/main" id="{4015B59F-1C08-42EA-A8FF-C6555418CB8A}"/>
              </a:ext>
            </a:extLst>
          </p:cNvPr>
          <p:cNvSpPr>
            <a:spLocks/>
          </p:cNvSpPr>
          <p:nvPr/>
        </p:nvSpPr>
        <p:spPr bwMode="auto">
          <a:xfrm>
            <a:off x="3395134" y="5734051"/>
            <a:ext cx="82551" cy="74083"/>
          </a:xfrm>
          <a:custGeom>
            <a:avLst/>
            <a:gdLst>
              <a:gd name="T0" fmla="*/ 60888 w 37"/>
              <a:gd name="T1" fmla="*/ 12152 h 37"/>
              <a:gd name="T2" fmla="*/ 49369 w 37"/>
              <a:gd name="T3" fmla="*/ 0 h 37"/>
              <a:gd name="T4" fmla="*/ 31267 w 37"/>
              <a:gd name="T5" fmla="*/ 18228 h 37"/>
              <a:gd name="T6" fmla="*/ 13165 w 37"/>
              <a:gd name="T7" fmla="*/ 0 h 37"/>
              <a:gd name="T8" fmla="*/ 0 w 37"/>
              <a:gd name="T9" fmla="*/ 12152 h 37"/>
              <a:gd name="T10" fmla="*/ 18102 w 37"/>
              <a:gd name="T11" fmla="*/ 28861 h 37"/>
              <a:gd name="T12" fmla="*/ 0 w 37"/>
              <a:gd name="T13" fmla="*/ 45570 h 37"/>
              <a:gd name="T14" fmla="*/ 13165 w 37"/>
              <a:gd name="T15" fmla="*/ 56203 h 37"/>
              <a:gd name="T16" fmla="*/ 31267 w 37"/>
              <a:gd name="T17" fmla="*/ 39494 h 37"/>
              <a:gd name="T18" fmla="*/ 49369 w 37"/>
              <a:gd name="T19" fmla="*/ 56203 h 37"/>
              <a:gd name="T20" fmla="*/ 60888 w 37"/>
              <a:gd name="T21" fmla="*/ 45570 h 37"/>
              <a:gd name="T22" fmla="*/ 42786 w 37"/>
              <a:gd name="T23" fmla="*/ 28861 h 37"/>
              <a:gd name="T24" fmla="*/ 60888 w 37"/>
              <a:gd name="T25" fmla="*/ 12152 h 3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7" h="37">
                <a:moveTo>
                  <a:pt x="37" y="8"/>
                </a:moveTo>
                <a:lnTo>
                  <a:pt x="30" y="0"/>
                </a:lnTo>
                <a:lnTo>
                  <a:pt x="19" y="12"/>
                </a:lnTo>
                <a:lnTo>
                  <a:pt x="8" y="0"/>
                </a:lnTo>
                <a:lnTo>
                  <a:pt x="0" y="8"/>
                </a:lnTo>
                <a:lnTo>
                  <a:pt x="11" y="19"/>
                </a:lnTo>
                <a:lnTo>
                  <a:pt x="0" y="30"/>
                </a:lnTo>
                <a:lnTo>
                  <a:pt x="8" y="37"/>
                </a:lnTo>
                <a:lnTo>
                  <a:pt x="19" y="26"/>
                </a:lnTo>
                <a:lnTo>
                  <a:pt x="30" y="37"/>
                </a:lnTo>
                <a:lnTo>
                  <a:pt x="37" y="30"/>
                </a:lnTo>
                <a:lnTo>
                  <a:pt x="26" y="19"/>
                </a:lnTo>
                <a:lnTo>
                  <a:pt x="37" y="8"/>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grpSp>
        <p:nvGrpSpPr>
          <p:cNvPr id="561" name="Group 581">
            <a:extLst>
              <a:ext uri="{FF2B5EF4-FFF2-40B4-BE49-F238E27FC236}">
                <a16:creationId xmlns:a16="http://schemas.microsoft.com/office/drawing/2014/main" id="{7F66ECDC-5F9B-48B7-B26B-F0A5CB92E84B}"/>
              </a:ext>
            </a:extLst>
          </p:cNvPr>
          <p:cNvGrpSpPr>
            <a:grpSpLocks/>
          </p:cNvGrpSpPr>
          <p:nvPr/>
        </p:nvGrpSpPr>
        <p:grpSpPr bwMode="auto">
          <a:xfrm>
            <a:off x="5226051" y="5096934"/>
            <a:ext cx="205316" cy="198967"/>
            <a:chOff x="5225184" y="5097112"/>
            <a:chExt cx="206080" cy="199837"/>
          </a:xfrm>
        </p:grpSpPr>
        <p:sp>
          <p:nvSpPr>
            <p:cNvPr id="562" name="Freeform 1319">
              <a:extLst>
                <a:ext uri="{FF2B5EF4-FFF2-40B4-BE49-F238E27FC236}">
                  <a16:creationId xmlns:a16="http://schemas.microsoft.com/office/drawing/2014/main" id="{AE5B5542-81FB-425C-BC1E-2F7C00B37BFF}"/>
                </a:ext>
              </a:extLst>
            </p:cNvPr>
            <p:cNvSpPr>
              <a:spLocks noEditPoints="1"/>
            </p:cNvSpPr>
            <p:nvPr/>
          </p:nvSpPr>
          <p:spPr bwMode="auto">
            <a:xfrm>
              <a:off x="5225184" y="5097112"/>
              <a:ext cx="206080" cy="199833"/>
            </a:xfrm>
            <a:custGeom>
              <a:avLst/>
              <a:gdLst>
                <a:gd name="T0" fmla="*/ 185264 w 99"/>
                <a:gd name="T1" fmla="*/ 0 h 98"/>
                <a:gd name="T2" fmla="*/ 20816 w 99"/>
                <a:gd name="T3" fmla="*/ 0 h 98"/>
                <a:gd name="T4" fmla="*/ 20816 w 99"/>
                <a:gd name="T5" fmla="*/ 0 h 98"/>
                <a:gd name="T6" fmla="*/ 12490 w 99"/>
                <a:gd name="T7" fmla="*/ 2039 h 98"/>
                <a:gd name="T8" fmla="*/ 4163 w 99"/>
                <a:gd name="T9" fmla="*/ 4078 h 98"/>
                <a:gd name="T10" fmla="*/ 2082 w 99"/>
                <a:gd name="T11" fmla="*/ 12235 h 98"/>
                <a:gd name="T12" fmla="*/ 0 w 99"/>
                <a:gd name="T13" fmla="*/ 18352 h 98"/>
                <a:gd name="T14" fmla="*/ 0 w 99"/>
                <a:gd name="T15" fmla="*/ 120308 h 98"/>
                <a:gd name="T16" fmla="*/ 0 w 99"/>
                <a:gd name="T17" fmla="*/ 120308 h 98"/>
                <a:gd name="T18" fmla="*/ 2082 w 99"/>
                <a:gd name="T19" fmla="*/ 126425 h 98"/>
                <a:gd name="T20" fmla="*/ 4163 w 99"/>
                <a:gd name="T21" fmla="*/ 134581 h 98"/>
                <a:gd name="T22" fmla="*/ 12490 w 99"/>
                <a:gd name="T23" fmla="*/ 136621 h 98"/>
                <a:gd name="T24" fmla="*/ 20816 w 99"/>
                <a:gd name="T25" fmla="*/ 140699 h 98"/>
                <a:gd name="T26" fmla="*/ 91591 w 99"/>
                <a:gd name="T27" fmla="*/ 140699 h 98"/>
                <a:gd name="T28" fmla="*/ 91591 w 99"/>
                <a:gd name="T29" fmla="*/ 179442 h 98"/>
                <a:gd name="T30" fmla="*/ 41632 w 99"/>
                <a:gd name="T31" fmla="*/ 179442 h 98"/>
                <a:gd name="T32" fmla="*/ 41632 w 99"/>
                <a:gd name="T33" fmla="*/ 199833 h 98"/>
                <a:gd name="T34" fmla="*/ 164448 w 99"/>
                <a:gd name="T35" fmla="*/ 199833 h 98"/>
                <a:gd name="T36" fmla="*/ 164448 w 99"/>
                <a:gd name="T37" fmla="*/ 179442 h 98"/>
                <a:gd name="T38" fmla="*/ 112407 w 99"/>
                <a:gd name="T39" fmla="*/ 179442 h 98"/>
                <a:gd name="T40" fmla="*/ 112407 w 99"/>
                <a:gd name="T41" fmla="*/ 140699 h 98"/>
                <a:gd name="T42" fmla="*/ 185264 w 99"/>
                <a:gd name="T43" fmla="*/ 140699 h 98"/>
                <a:gd name="T44" fmla="*/ 185264 w 99"/>
                <a:gd name="T45" fmla="*/ 140699 h 98"/>
                <a:gd name="T46" fmla="*/ 191509 w 99"/>
                <a:gd name="T47" fmla="*/ 136621 h 98"/>
                <a:gd name="T48" fmla="*/ 199835 w 99"/>
                <a:gd name="T49" fmla="*/ 134581 h 98"/>
                <a:gd name="T50" fmla="*/ 201917 w 99"/>
                <a:gd name="T51" fmla="*/ 126425 h 98"/>
                <a:gd name="T52" fmla="*/ 206080 w 99"/>
                <a:gd name="T53" fmla="*/ 120308 h 98"/>
                <a:gd name="T54" fmla="*/ 206080 w 99"/>
                <a:gd name="T55" fmla="*/ 18352 h 98"/>
                <a:gd name="T56" fmla="*/ 206080 w 99"/>
                <a:gd name="T57" fmla="*/ 18352 h 98"/>
                <a:gd name="T58" fmla="*/ 201917 w 99"/>
                <a:gd name="T59" fmla="*/ 12235 h 98"/>
                <a:gd name="T60" fmla="*/ 199835 w 99"/>
                <a:gd name="T61" fmla="*/ 4078 h 98"/>
                <a:gd name="T62" fmla="*/ 191509 w 99"/>
                <a:gd name="T63" fmla="*/ 2039 h 98"/>
                <a:gd name="T64" fmla="*/ 185264 w 99"/>
                <a:gd name="T65" fmla="*/ 0 h 98"/>
                <a:gd name="T66" fmla="*/ 185264 w 99"/>
                <a:gd name="T67" fmla="*/ 0 h 98"/>
                <a:gd name="T68" fmla="*/ 185264 w 99"/>
                <a:gd name="T69" fmla="*/ 18352 h 98"/>
                <a:gd name="T70" fmla="*/ 185264 w 99"/>
                <a:gd name="T71" fmla="*/ 59134 h 98"/>
                <a:gd name="T72" fmla="*/ 20816 w 99"/>
                <a:gd name="T73" fmla="*/ 59134 h 98"/>
                <a:gd name="T74" fmla="*/ 20816 w 99"/>
                <a:gd name="T75" fmla="*/ 18352 h 98"/>
                <a:gd name="T76" fmla="*/ 185264 w 99"/>
                <a:gd name="T77" fmla="*/ 18352 h 98"/>
                <a:gd name="T78" fmla="*/ 20816 w 99"/>
                <a:gd name="T79" fmla="*/ 120308 h 98"/>
                <a:gd name="T80" fmla="*/ 20816 w 99"/>
                <a:gd name="T81" fmla="*/ 79525 h 98"/>
                <a:gd name="T82" fmla="*/ 185264 w 99"/>
                <a:gd name="T83" fmla="*/ 79525 h 98"/>
                <a:gd name="T84" fmla="*/ 185264 w 99"/>
                <a:gd name="T85" fmla="*/ 120308 h 98"/>
                <a:gd name="T86" fmla="*/ 20816 w 99"/>
                <a:gd name="T87" fmla="*/ 120308 h 98"/>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99" h="98">
                  <a:moveTo>
                    <a:pt x="89" y="0"/>
                  </a:moveTo>
                  <a:lnTo>
                    <a:pt x="10" y="0"/>
                  </a:lnTo>
                  <a:lnTo>
                    <a:pt x="6" y="1"/>
                  </a:lnTo>
                  <a:lnTo>
                    <a:pt x="2" y="2"/>
                  </a:lnTo>
                  <a:lnTo>
                    <a:pt x="1" y="6"/>
                  </a:lnTo>
                  <a:lnTo>
                    <a:pt x="0" y="9"/>
                  </a:lnTo>
                  <a:lnTo>
                    <a:pt x="0" y="59"/>
                  </a:lnTo>
                  <a:lnTo>
                    <a:pt x="1" y="62"/>
                  </a:lnTo>
                  <a:lnTo>
                    <a:pt x="2" y="66"/>
                  </a:lnTo>
                  <a:lnTo>
                    <a:pt x="6" y="67"/>
                  </a:lnTo>
                  <a:lnTo>
                    <a:pt x="10" y="69"/>
                  </a:lnTo>
                  <a:lnTo>
                    <a:pt x="44" y="69"/>
                  </a:lnTo>
                  <a:lnTo>
                    <a:pt x="44" y="88"/>
                  </a:lnTo>
                  <a:lnTo>
                    <a:pt x="20" y="88"/>
                  </a:lnTo>
                  <a:lnTo>
                    <a:pt x="20" y="98"/>
                  </a:lnTo>
                  <a:lnTo>
                    <a:pt x="79" y="98"/>
                  </a:lnTo>
                  <a:lnTo>
                    <a:pt x="79" y="88"/>
                  </a:lnTo>
                  <a:lnTo>
                    <a:pt x="54" y="88"/>
                  </a:lnTo>
                  <a:lnTo>
                    <a:pt x="54" y="69"/>
                  </a:lnTo>
                  <a:lnTo>
                    <a:pt x="89" y="69"/>
                  </a:lnTo>
                  <a:lnTo>
                    <a:pt x="92" y="67"/>
                  </a:lnTo>
                  <a:lnTo>
                    <a:pt x="96" y="66"/>
                  </a:lnTo>
                  <a:lnTo>
                    <a:pt x="97" y="62"/>
                  </a:lnTo>
                  <a:lnTo>
                    <a:pt x="99" y="59"/>
                  </a:lnTo>
                  <a:lnTo>
                    <a:pt x="99" y="9"/>
                  </a:lnTo>
                  <a:lnTo>
                    <a:pt x="97" y="6"/>
                  </a:lnTo>
                  <a:lnTo>
                    <a:pt x="96" y="2"/>
                  </a:lnTo>
                  <a:lnTo>
                    <a:pt x="92" y="1"/>
                  </a:lnTo>
                  <a:lnTo>
                    <a:pt x="89" y="0"/>
                  </a:lnTo>
                  <a:close/>
                  <a:moveTo>
                    <a:pt x="89" y="9"/>
                  </a:moveTo>
                  <a:lnTo>
                    <a:pt x="89" y="29"/>
                  </a:lnTo>
                  <a:lnTo>
                    <a:pt x="10" y="29"/>
                  </a:lnTo>
                  <a:lnTo>
                    <a:pt x="10" y="9"/>
                  </a:lnTo>
                  <a:lnTo>
                    <a:pt x="89" y="9"/>
                  </a:lnTo>
                  <a:close/>
                  <a:moveTo>
                    <a:pt x="10" y="59"/>
                  </a:moveTo>
                  <a:lnTo>
                    <a:pt x="10" y="39"/>
                  </a:lnTo>
                  <a:lnTo>
                    <a:pt x="89" y="39"/>
                  </a:lnTo>
                  <a:lnTo>
                    <a:pt x="89" y="59"/>
                  </a:lnTo>
                  <a:lnTo>
                    <a:pt x="10" y="5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563" name="Rectangle 1320">
              <a:extLst>
                <a:ext uri="{FF2B5EF4-FFF2-40B4-BE49-F238E27FC236}">
                  <a16:creationId xmlns:a16="http://schemas.microsoft.com/office/drawing/2014/main" id="{E32E89D9-89ED-44CD-9F96-BE4252DBA12F}"/>
                </a:ext>
              </a:extLst>
            </p:cNvPr>
            <p:cNvSpPr>
              <a:spLocks noChangeArrowheads="1"/>
            </p:cNvSpPr>
            <p:nvPr/>
          </p:nvSpPr>
          <p:spPr bwMode="auto">
            <a:xfrm>
              <a:off x="5256411" y="5122089"/>
              <a:ext cx="49957" cy="24979"/>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Karla"/>
                </a:defRPr>
              </a:lvl1pPr>
              <a:lvl2pPr marL="742950" indent="-285750">
                <a:defRPr>
                  <a:solidFill>
                    <a:schemeClr val="tx1"/>
                  </a:solidFill>
                  <a:latin typeface="Karla"/>
                </a:defRPr>
              </a:lvl2pPr>
              <a:lvl3pPr marL="1143000" indent="-228600">
                <a:defRPr>
                  <a:solidFill>
                    <a:schemeClr val="tx1"/>
                  </a:solidFill>
                  <a:latin typeface="Karla"/>
                </a:defRPr>
              </a:lvl3pPr>
              <a:lvl4pPr marL="1600200" indent="-228600">
                <a:defRPr>
                  <a:solidFill>
                    <a:schemeClr val="tx1"/>
                  </a:solidFill>
                  <a:latin typeface="Karla"/>
                </a:defRPr>
              </a:lvl4pPr>
              <a:lvl5pPr marL="2057400" indent="-228600">
                <a:defRPr>
                  <a:solidFill>
                    <a:schemeClr val="tx1"/>
                  </a:solidFill>
                  <a:latin typeface="Karla"/>
                </a:defRPr>
              </a:lvl5pPr>
              <a:lvl6pPr marL="2514600" indent="-228600" defTabSz="457200" fontAlgn="base">
                <a:spcBef>
                  <a:spcPct val="0"/>
                </a:spcBef>
                <a:spcAft>
                  <a:spcPct val="0"/>
                </a:spcAft>
                <a:defRPr>
                  <a:solidFill>
                    <a:schemeClr val="tx1"/>
                  </a:solidFill>
                  <a:latin typeface="Karla"/>
                </a:defRPr>
              </a:lvl6pPr>
              <a:lvl7pPr marL="2971800" indent="-228600" defTabSz="457200" fontAlgn="base">
                <a:spcBef>
                  <a:spcPct val="0"/>
                </a:spcBef>
                <a:spcAft>
                  <a:spcPct val="0"/>
                </a:spcAft>
                <a:defRPr>
                  <a:solidFill>
                    <a:schemeClr val="tx1"/>
                  </a:solidFill>
                  <a:latin typeface="Karla"/>
                </a:defRPr>
              </a:lvl7pPr>
              <a:lvl8pPr marL="3429000" indent="-228600" defTabSz="457200" fontAlgn="base">
                <a:spcBef>
                  <a:spcPct val="0"/>
                </a:spcBef>
                <a:spcAft>
                  <a:spcPct val="0"/>
                </a:spcAft>
                <a:defRPr>
                  <a:solidFill>
                    <a:schemeClr val="tx1"/>
                  </a:solidFill>
                  <a:latin typeface="Karla"/>
                </a:defRPr>
              </a:lvl8pPr>
              <a:lvl9pPr marL="3886200" indent="-228600" defTabSz="457200" fontAlgn="base">
                <a:spcBef>
                  <a:spcPct val="0"/>
                </a:spcBef>
                <a:spcAft>
                  <a:spcPct val="0"/>
                </a:spcAft>
                <a:defRPr>
                  <a:solidFill>
                    <a:schemeClr val="tx1"/>
                  </a:solidFill>
                  <a:latin typeface="Karla"/>
                </a:defRPr>
              </a:lvl9pPr>
            </a:lstStyle>
            <a:p>
              <a:pPr eaLnBrk="1" hangingPunct="1"/>
              <a:endParaRPr lang="en-US" altLang="en-US" sz="2400" dirty="0">
                <a:latin typeface="Montserrat Light" panose="00000400000000000000" pitchFamily="2" charset="0"/>
              </a:endParaRPr>
            </a:p>
          </p:txBody>
        </p:sp>
        <p:sp>
          <p:nvSpPr>
            <p:cNvPr id="564" name="Rectangle 1321">
              <a:extLst>
                <a:ext uri="{FF2B5EF4-FFF2-40B4-BE49-F238E27FC236}">
                  <a16:creationId xmlns:a16="http://schemas.microsoft.com/office/drawing/2014/main" id="{F2EAA03A-30FA-4CB2-B586-4159090D7E51}"/>
                </a:ext>
              </a:extLst>
            </p:cNvPr>
            <p:cNvSpPr>
              <a:spLocks noChangeArrowheads="1"/>
            </p:cNvSpPr>
            <p:nvPr/>
          </p:nvSpPr>
          <p:spPr bwMode="auto">
            <a:xfrm>
              <a:off x="5256411" y="5184537"/>
              <a:ext cx="49957" cy="24979"/>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Karla"/>
                </a:defRPr>
              </a:lvl1pPr>
              <a:lvl2pPr marL="742950" indent="-285750">
                <a:defRPr>
                  <a:solidFill>
                    <a:schemeClr val="tx1"/>
                  </a:solidFill>
                  <a:latin typeface="Karla"/>
                </a:defRPr>
              </a:lvl2pPr>
              <a:lvl3pPr marL="1143000" indent="-228600">
                <a:defRPr>
                  <a:solidFill>
                    <a:schemeClr val="tx1"/>
                  </a:solidFill>
                  <a:latin typeface="Karla"/>
                </a:defRPr>
              </a:lvl3pPr>
              <a:lvl4pPr marL="1600200" indent="-228600">
                <a:defRPr>
                  <a:solidFill>
                    <a:schemeClr val="tx1"/>
                  </a:solidFill>
                  <a:latin typeface="Karla"/>
                </a:defRPr>
              </a:lvl4pPr>
              <a:lvl5pPr marL="2057400" indent="-228600">
                <a:defRPr>
                  <a:solidFill>
                    <a:schemeClr val="tx1"/>
                  </a:solidFill>
                  <a:latin typeface="Karla"/>
                </a:defRPr>
              </a:lvl5pPr>
              <a:lvl6pPr marL="2514600" indent="-228600" defTabSz="457200" fontAlgn="base">
                <a:spcBef>
                  <a:spcPct val="0"/>
                </a:spcBef>
                <a:spcAft>
                  <a:spcPct val="0"/>
                </a:spcAft>
                <a:defRPr>
                  <a:solidFill>
                    <a:schemeClr val="tx1"/>
                  </a:solidFill>
                  <a:latin typeface="Karla"/>
                </a:defRPr>
              </a:lvl6pPr>
              <a:lvl7pPr marL="2971800" indent="-228600" defTabSz="457200" fontAlgn="base">
                <a:spcBef>
                  <a:spcPct val="0"/>
                </a:spcBef>
                <a:spcAft>
                  <a:spcPct val="0"/>
                </a:spcAft>
                <a:defRPr>
                  <a:solidFill>
                    <a:schemeClr val="tx1"/>
                  </a:solidFill>
                  <a:latin typeface="Karla"/>
                </a:defRPr>
              </a:lvl7pPr>
              <a:lvl8pPr marL="3429000" indent="-228600" defTabSz="457200" fontAlgn="base">
                <a:spcBef>
                  <a:spcPct val="0"/>
                </a:spcBef>
                <a:spcAft>
                  <a:spcPct val="0"/>
                </a:spcAft>
                <a:defRPr>
                  <a:solidFill>
                    <a:schemeClr val="tx1"/>
                  </a:solidFill>
                  <a:latin typeface="Karla"/>
                </a:defRPr>
              </a:lvl8pPr>
              <a:lvl9pPr marL="3886200" indent="-228600" defTabSz="457200" fontAlgn="base">
                <a:spcBef>
                  <a:spcPct val="0"/>
                </a:spcBef>
                <a:spcAft>
                  <a:spcPct val="0"/>
                </a:spcAft>
                <a:defRPr>
                  <a:solidFill>
                    <a:schemeClr val="tx1"/>
                  </a:solidFill>
                  <a:latin typeface="Karla"/>
                </a:defRPr>
              </a:lvl9pPr>
            </a:lstStyle>
            <a:p>
              <a:pPr eaLnBrk="1" hangingPunct="1"/>
              <a:endParaRPr lang="en-US" altLang="en-US" sz="2400" dirty="0">
                <a:latin typeface="Montserrat Light" panose="00000400000000000000" pitchFamily="2" charset="0"/>
              </a:endParaRPr>
            </a:p>
          </p:txBody>
        </p:sp>
        <p:sp>
          <p:nvSpPr>
            <p:cNvPr id="565" name="Freeform 1322">
              <a:extLst>
                <a:ext uri="{FF2B5EF4-FFF2-40B4-BE49-F238E27FC236}">
                  <a16:creationId xmlns:a16="http://schemas.microsoft.com/office/drawing/2014/main" id="{CBF29786-CAE8-45B7-8CC6-11119AD4D416}"/>
                </a:ext>
              </a:extLst>
            </p:cNvPr>
            <p:cNvSpPr>
              <a:spLocks/>
            </p:cNvSpPr>
            <p:nvPr/>
          </p:nvSpPr>
          <p:spPr bwMode="auto">
            <a:xfrm>
              <a:off x="5400038" y="5278212"/>
              <a:ext cx="18737" cy="18737"/>
            </a:xfrm>
            <a:custGeom>
              <a:avLst/>
              <a:gdLst>
                <a:gd name="T0" fmla="*/ 9369 w 10"/>
                <a:gd name="T1" fmla="*/ 0 h 10"/>
                <a:gd name="T2" fmla="*/ 9369 w 10"/>
                <a:gd name="T3" fmla="*/ 0 h 10"/>
                <a:gd name="T4" fmla="*/ 3747 w 10"/>
                <a:gd name="T5" fmla="*/ 0 h 10"/>
                <a:gd name="T6" fmla="*/ 1874 w 10"/>
                <a:gd name="T7" fmla="*/ 3747 h 10"/>
                <a:gd name="T8" fmla="*/ 0 w 10"/>
                <a:gd name="T9" fmla="*/ 5621 h 10"/>
                <a:gd name="T10" fmla="*/ 0 w 10"/>
                <a:gd name="T11" fmla="*/ 9369 h 10"/>
                <a:gd name="T12" fmla="*/ 0 w 10"/>
                <a:gd name="T13" fmla="*/ 9369 h 10"/>
                <a:gd name="T14" fmla="*/ 0 w 10"/>
                <a:gd name="T15" fmla="*/ 14990 h 10"/>
                <a:gd name="T16" fmla="*/ 1874 w 10"/>
                <a:gd name="T17" fmla="*/ 16863 h 10"/>
                <a:gd name="T18" fmla="*/ 3747 w 10"/>
                <a:gd name="T19" fmla="*/ 18737 h 10"/>
                <a:gd name="T20" fmla="*/ 9369 w 10"/>
                <a:gd name="T21" fmla="*/ 18737 h 10"/>
                <a:gd name="T22" fmla="*/ 9369 w 10"/>
                <a:gd name="T23" fmla="*/ 18737 h 10"/>
                <a:gd name="T24" fmla="*/ 13116 w 10"/>
                <a:gd name="T25" fmla="*/ 18737 h 10"/>
                <a:gd name="T26" fmla="*/ 14990 w 10"/>
                <a:gd name="T27" fmla="*/ 16863 h 10"/>
                <a:gd name="T28" fmla="*/ 18737 w 10"/>
                <a:gd name="T29" fmla="*/ 14990 h 10"/>
                <a:gd name="T30" fmla="*/ 18737 w 10"/>
                <a:gd name="T31" fmla="*/ 9369 h 10"/>
                <a:gd name="T32" fmla="*/ 18737 w 10"/>
                <a:gd name="T33" fmla="*/ 9369 h 10"/>
                <a:gd name="T34" fmla="*/ 18737 w 10"/>
                <a:gd name="T35" fmla="*/ 5621 h 10"/>
                <a:gd name="T36" fmla="*/ 14990 w 10"/>
                <a:gd name="T37" fmla="*/ 3747 h 10"/>
                <a:gd name="T38" fmla="*/ 13116 w 10"/>
                <a:gd name="T39" fmla="*/ 0 h 10"/>
                <a:gd name="T40" fmla="*/ 9369 w 10"/>
                <a:gd name="T41" fmla="*/ 0 h 10"/>
                <a:gd name="T42" fmla="*/ 9369 w 10"/>
                <a:gd name="T43" fmla="*/ 0 h 1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0" h="10">
                  <a:moveTo>
                    <a:pt x="5" y="0"/>
                  </a:moveTo>
                  <a:lnTo>
                    <a:pt x="5" y="0"/>
                  </a:lnTo>
                  <a:lnTo>
                    <a:pt x="2" y="0"/>
                  </a:lnTo>
                  <a:lnTo>
                    <a:pt x="1" y="2"/>
                  </a:lnTo>
                  <a:lnTo>
                    <a:pt x="0" y="3"/>
                  </a:lnTo>
                  <a:lnTo>
                    <a:pt x="0" y="5"/>
                  </a:lnTo>
                  <a:lnTo>
                    <a:pt x="0" y="8"/>
                  </a:lnTo>
                  <a:lnTo>
                    <a:pt x="1" y="9"/>
                  </a:lnTo>
                  <a:lnTo>
                    <a:pt x="2" y="10"/>
                  </a:lnTo>
                  <a:lnTo>
                    <a:pt x="5" y="10"/>
                  </a:lnTo>
                  <a:lnTo>
                    <a:pt x="7" y="10"/>
                  </a:lnTo>
                  <a:lnTo>
                    <a:pt x="8" y="9"/>
                  </a:lnTo>
                  <a:lnTo>
                    <a:pt x="10" y="8"/>
                  </a:lnTo>
                  <a:lnTo>
                    <a:pt x="10" y="5"/>
                  </a:lnTo>
                  <a:lnTo>
                    <a:pt x="10" y="3"/>
                  </a:lnTo>
                  <a:lnTo>
                    <a:pt x="8" y="2"/>
                  </a:lnTo>
                  <a:lnTo>
                    <a:pt x="7" y="0"/>
                  </a:lnTo>
                  <a:lnTo>
                    <a:pt x="5"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566" name="Freeform 1323">
              <a:extLst>
                <a:ext uri="{FF2B5EF4-FFF2-40B4-BE49-F238E27FC236}">
                  <a16:creationId xmlns:a16="http://schemas.microsoft.com/office/drawing/2014/main" id="{8785DE5D-E4EE-416B-B9BB-4EC0CF61DEA1}"/>
                </a:ext>
              </a:extLst>
            </p:cNvPr>
            <p:cNvSpPr>
              <a:spLocks/>
            </p:cNvSpPr>
            <p:nvPr/>
          </p:nvSpPr>
          <p:spPr bwMode="auto">
            <a:xfrm>
              <a:off x="5231429" y="5278212"/>
              <a:ext cx="24979" cy="18737"/>
            </a:xfrm>
            <a:custGeom>
              <a:avLst/>
              <a:gdLst>
                <a:gd name="T0" fmla="*/ 12490 w 10"/>
                <a:gd name="T1" fmla="*/ 0 h 10"/>
                <a:gd name="T2" fmla="*/ 12490 w 10"/>
                <a:gd name="T3" fmla="*/ 0 h 10"/>
                <a:gd name="T4" fmla="*/ 4996 w 10"/>
                <a:gd name="T5" fmla="*/ 0 h 10"/>
                <a:gd name="T6" fmla="*/ 2498 w 10"/>
                <a:gd name="T7" fmla="*/ 3747 h 10"/>
                <a:gd name="T8" fmla="*/ 0 w 10"/>
                <a:gd name="T9" fmla="*/ 5621 h 10"/>
                <a:gd name="T10" fmla="*/ 0 w 10"/>
                <a:gd name="T11" fmla="*/ 9369 h 10"/>
                <a:gd name="T12" fmla="*/ 0 w 10"/>
                <a:gd name="T13" fmla="*/ 9369 h 10"/>
                <a:gd name="T14" fmla="*/ 0 w 10"/>
                <a:gd name="T15" fmla="*/ 14990 h 10"/>
                <a:gd name="T16" fmla="*/ 2498 w 10"/>
                <a:gd name="T17" fmla="*/ 16863 h 10"/>
                <a:gd name="T18" fmla="*/ 4996 w 10"/>
                <a:gd name="T19" fmla="*/ 18737 h 10"/>
                <a:gd name="T20" fmla="*/ 12490 w 10"/>
                <a:gd name="T21" fmla="*/ 18737 h 10"/>
                <a:gd name="T22" fmla="*/ 12490 w 10"/>
                <a:gd name="T23" fmla="*/ 18737 h 10"/>
                <a:gd name="T24" fmla="*/ 17485 w 10"/>
                <a:gd name="T25" fmla="*/ 18737 h 10"/>
                <a:gd name="T26" fmla="*/ 22481 w 10"/>
                <a:gd name="T27" fmla="*/ 16863 h 10"/>
                <a:gd name="T28" fmla="*/ 24979 w 10"/>
                <a:gd name="T29" fmla="*/ 14990 h 10"/>
                <a:gd name="T30" fmla="*/ 24979 w 10"/>
                <a:gd name="T31" fmla="*/ 9369 h 10"/>
                <a:gd name="T32" fmla="*/ 24979 w 10"/>
                <a:gd name="T33" fmla="*/ 9369 h 10"/>
                <a:gd name="T34" fmla="*/ 24979 w 10"/>
                <a:gd name="T35" fmla="*/ 5621 h 10"/>
                <a:gd name="T36" fmla="*/ 22481 w 10"/>
                <a:gd name="T37" fmla="*/ 3747 h 10"/>
                <a:gd name="T38" fmla="*/ 17485 w 10"/>
                <a:gd name="T39" fmla="*/ 0 h 10"/>
                <a:gd name="T40" fmla="*/ 12490 w 10"/>
                <a:gd name="T41" fmla="*/ 0 h 10"/>
                <a:gd name="T42" fmla="*/ 12490 w 10"/>
                <a:gd name="T43" fmla="*/ 0 h 1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0" h="10">
                  <a:moveTo>
                    <a:pt x="5" y="0"/>
                  </a:moveTo>
                  <a:lnTo>
                    <a:pt x="5" y="0"/>
                  </a:lnTo>
                  <a:lnTo>
                    <a:pt x="2" y="0"/>
                  </a:lnTo>
                  <a:lnTo>
                    <a:pt x="1" y="2"/>
                  </a:lnTo>
                  <a:lnTo>
                    <a:pt x="0" y="3"/>
                  </a:lnTo>
                  <a:lnTo>
                    <a:pt x="0" y="5"/>
                  </a:lnTo>
                  <a:lnTo>
                    <a:pt x="0" y="8"/>
                  </a:lnTo>
                  <a:lnTo>
                    <a:pt x="1" y="9"/>
                  </a:lnTo>
                  <a:lnTo>
                    <a:pt x="2" y="10"/>
                  </a:lnTo>
                  <a:lnTo>
                    <a:pt x="5" y="10"/>
                  </a:lnTo>
                  <a:lnTo>
                    <a:pt x="7" y="10"/>
                  </a:lnTo>
                  <a:lnTo>
                    <a:pt x="9" y="9"/>
                  </a:lnTo>
                  <a:lnTo>
                    <a:pt x="10" y="8"/>
                  </a:lnTo>
                  <a:lnTo>
                    <a:pt x="10" y="5"/>
                  </a:lnTo>
                  <a:lnTo>
                    <a:pt x="10" y="3"/>
                  </a:lnTo>
                  <a:lnTo>
                    <a:pt x="9" y="2"/>
                  </a:lnTo>
                  <a:lnTo>
                    <a:pt x="7" y="0"/>
                  </a:lnTo>
                  <a:lnTo>
                    <a:pt x="5"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567" name="Freeform 1324">
              <a:extLst>
                <a:ext uri="{FF2B5EF4-FFF2-40B4-BE49-F238E27FC236}">
                  <a16:creationId xmlns:a16="http://schemas.microsoft.com/office/drawing/2014/main" id="{8E8B0235-D47E-4C7F-A546-4EE0F674C9EE}"/>
                </a:ext>
              </a:extLst>
            </p:cNvPr>
            <p:cNvSpPr>
              <a:spLocks/>
            </p:cNvSpPr>
            <p:nvPr/>
          </p:nvSpPr>
          <p:spPr bwMode="auto">
            <a:xfrm>
              <a:off x="5343836" y="5122089"/>
              <a:ext cx="24979" cy="24979"/>
            </a:xfrm>
            <a:custGeom>
              <a:avLst/>
              <a:gdLst>
                <a:gd name="T0" fmla="*/ 12490 w 10"/>
                <a:gd name="T1" fmla="*/ 24979 h 10"/>
                <a:gd name="T2" fmla="*/ 12490 w 10"/>
                <a:gd name="T3" fmla="*/ 24979 h 10"/>
                <a:gd name="T4" fmla="*/ 19983 w 10"/>
                <a:gd name="T5" fmla="*/ 24979 h 10"/>
                <a:gd name="T6" fmla="*/ 22481 w 10"/>
                <a:gd name="T7" fmla="*/ 22481 h 10"/>
                <a:gd name="T8" fmla="*/ 24979 w 10"/>
                <a:gd name="T9" fmla="*/ 19983 h 10"/>
                <a:gd name="T10" fmla="*/ 24979 w 10"/>
                <a:gd name="T11" fmla="*/ 12490 h 10"/>
                <a:gd name="T12" fmla="*/ 24979 w 10"/>
                <a:gd name="T13" fmla="*/ 12490 h 10"/>
                <a:gd name="T14" fmla="*/ 24979 w 10"/>
                <a:gd name="T15" fmla="*/ 7494 h 10"/>
                <a:gd name="T16" fmla="*/ 22481 w 10"/>
                <a:gd name="T17" fmla="*/ 4996 h 10"/>
                <a:gd name="T18" fmla="*/ 19983 w 10"/>
                <a:gd name="T19" fmla="*/ 0 h 10"/>
                <a:gd name="T20" fmla="*/ 12490 w 10"/>
                <a:gd name="T21" fmla="*/ 0 h 10"/>
                <a:gd name="T22" fmla="*/ 12490 w 10"/>
                <a:gd name="T23" fmla="*/ 0 h 10"/>
                <a:gd name="T24" fmla="*/ 7494 w 10"/>
                <a:gd name="T25" fmla="*/ 0 h 10"/>
                <a:gd name="T26" fmla="*/ 2498 w 10"/>
                <a:gd name="T27" fmla="*/ 4996 h 10"/>
                <a:gd name="T28" fmla="*/ 0 w 10"/>
                <a:gd name="T29" fmla="*/ 7494 h 10"/>
                <a:gd name="T30" fmla="*/ 0 w 10"/>
                <a:gd name="T31" fmla="*/ 12490 h 10"/>
                <a:gd name="T32" fmla="*/ 0 w 10"/>
                <a:gd name="T33" fmla="*/ 12490 h 10"/>
                <a:gd name="T34" fmla="*/ 0 w 10"/>
                <a:gd name="T35" fmla="*/ 19983 h 10"/>
                <a:gd name="T36" fmla="*/ 2498 w 10"/>
                <a:gd name="T37" fmla="*/ 22481 h 10"/>
                <a:gd name="T38" fmla="*/ 7494 w 10"/>
                <a:gd name="T39" fmla="*/ 24979 h 10"/>
                <a:gd name="T40" fmla="*/ 12490 w 10"/>
                <a:gd name="T41" fmla="*/ 24979 h 10"/>
                <a:gd name="T42" fmla="*/ 12490 w 10"/>
                <a:gd name="T43" fmla="*/ 24979 h 1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0" h="10">
                  <a:moveTo>
                    <a:pt x="5" y="10"/>
                  </a:moveTo>
                  <a:lnTo>
                    <a:pt x="5" y="10"/>
                  </a:lnTo>
                  <a:lnTo>
                    <a:pt x="8" y="10"/>
                  </a:lnTo>
                  <a:lnTo>
                    <a:pt x="9" y="9"/>
                  </a:lnTo>
                  <a:lnTo>
                    <a:pt x="10" y="8"/>
                  </a:lnTo>
                  <a:lnTo>
                    <a:pt x="10" y="5"/>
                  </a:lnTo>
                  <a:lnTo>
                    <a:pt x="10" y="3"/>
                  </a:lnTo>
                  <a:lnTo>
                    <a:pt x="9" y="2"/>
                  </a:lnTo>
                  <a:lnTo>
                    <a:pt x="8" y="0"/>
                  </a:lnTo>
                  <a:lnTo>
                    <a:pt x="5" y="0"/>
                  </a:lnTo>
                  <a:lnTo>
                    <a:pt x="3" y="0"/>
                  </a:lnTo>
                  <a:lnTo>
                    <a:pt x="1" y="2"/>
                  </a:lnTo>
                  <a:lnTo>
                    <a:pt x="0" y="3"/>
                  </a:lnTo>
                  <a:lnTo>
                    <a:pt x="0" y="5"/>
                  </a:lnTo>
                  <a:lnTo>
                    <a:pt x="0" y="8"/>
                  </a:lnTo>
                  <a:lnTo>
                    <a:pt x="1" y="9"/>
                  </a:lnTo>
                  <a:lnTo>
                    <a:pt x="3" y="10"/>
                  </a:lnTo>
                  <a:lnTo>
                    <a:pt x="5" y="1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568" name="Freeform 1325">
              <a:extLst>
                <a:ext uri="{FF2B5EF4-FFF2-40B4-BE49-F238E27FC236}">
                  <a16:creationId xmlns:a16="http://schemas.microsoft.com/office/drawing/2014/main" id="{041E5A19-D66A-4192-A90D-710B6FF04CD5}"/>
                </a:ext>
              </a:extLst>
            </p:cNvPr>
            <p:cNvSpPr>
              <a:spLocks/>
            </p:cNvSpPr>
            <p:nvPr/>
          </p:nvSpPr>
          <p:spPr bwMode="auto">
            <a:xfrm>
              <a:off x="5375059" y="5122089"/>
              <a:ext cx="24979" cy="24979"/>
            </a:xfrm>
            <a:custGeom>
              <a:avLst/>
              <a:gdLst>
                <a:gd name="T0" fmla="*/ 12490 w 10"/>
                <a:gd name="T1" fmla="*/ 24979 h 10"/>
                <a:gd name="T2" fmla="*/ 12490 w 10"/>
                <a:gd name="T3" fmla="*/ 24979 h 10"/>
                <a:gd name="T4" fmla="*/ 17485 w 10"/>
                <a:gd name="T5" fmla="*/ 24979 h 10"/>
                <a:gd name="T6" fmla="*/ 22481 w 10"/>
                <a:gd name="T7" fmla="*/ 22481 h 10"/>
                <a:gd name="T8" fmla="*/ 24979 w 10"/>
                <a:gd name="T9" fmla="*/ 19983 h 10"/>
                <a:gd name="T10" fmla="*/ 24979 w 10"/>
                <a:gd name="T11" fmla="*/ 12490 h 10"/>
                <a:gd name="T12" fmla="*/ 24979 w 10"/>
                <a:gd name="T13" fmla="*/ 12490 h 10"/>
                <a:gd name="T14" fmla="*/ 24979 w 10"/>
                <a:gd name="T15" fmla="*/ 7494 h 10"/>
                <a:gd name="T16" fmla="*/ 22481 w 10"/>
                <a:gd name="T17" fmla="*/ 4996 h 10"/>
                <a:gd name="T18" fmla="*/ 17485 w 10"/>
                <a:gd name="T19" fmla="*/ 0 h 10"/>
                <a:gd name="T20" fmla="*/ 12490 w 10"/>
                <a:gd name="T21" fmla="*/ 0 h 10"/>
                <a:gd name="T22" fmla="*/ 12490 w 10"/>
                <a:gd name="T23" fmla="*/ 0 h 10"/>
                <a:gd name="T24" fmla="*/ 4996 w 10"/>
                <a:gd name="T25" fmla="*/ 0 h 10"/>
                <a:gd name="T26" fmla="*/ 2498 w 10"/>
                <a:gd name="T27" fmla="*/ 4996 h 10"/>
                <a:gd name="T28" fmla="*/ 0 w 10"/>
                <a:gd name="T29" fmla="*/ 7494 h 10"/>
                <a:gd name="T30" fmla="*/ 0 w 10"/>
                <a:gd name="T31" fmla="*/ 12490 h 10"/>
                <a:gd name="T32" fmla="*/ 0 w 10"/>
                <a:gd name="T33" fmla="*/ 12490 h 10"/>
                <a:gd name="T34" fmla="*/ 0 w 10"/>
                <a:gd name="T35" fmla="*/ 19983 h 10"/>
                <a:gd name="T36" fmla="*/ 2498 w 10"/>
                <a:gd name="T37" fmla="*/ 22481 h 10"/>
                <a:gd name="T38" fmla="*/ 4996 w 10"/>
                <a:gd name="T39" fmla="*/ 24979 h 10"/>
                <a:gd name="T40" fmla="*/ 12490 w 10"/>
                <a:gd name="T41" fmla="*/ 24979 h 10"/>
                <a:gd name="T42" fmla="*/ 12490 w 10"/>
                <a:gd name="T43" fmla="*/ 24979 h 1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0" h="10">
                  <a:moveTo>
                    <a:pt x="5" y="10"/>
                  </a:moveTo>
                  <a:lnTo>
                    <a:pt x="5" y="10"/>
                  </a:lnTo>
                  <a:lnTo>
                    <a:pt x="7" y="10"/>
                  </a:lnTo>
                  <a:lnTo>
                    <a:pt x="9" y="9"/>
                  </a:lnTo>
                  <a:lnTo>
                    <a:pt x="10" y="8"/>
                  </a:lnTo>
                  <a:lnTo>
                    <a:pt x="10" y="5"/>
                  </a:lnTo>
                  <a:lnTo>
                    <a:pt x="10" y="3"/>
                  </a:lnTo>
                  <a:lnTo>
                    <a:pt x="9" y="2"/>
                  </a:lnTo>
                  <a:lnTo>
                    <a:pt x="7" y="0"/>
                  </a:lnTo>
                  <a:lnTo>
                    <a:pt x="5" y="0"/>
                  </a:lnTo>
                  <a:lnTo>
                    <a:pt x="2" y="0"/>
                  </a:lnTo>
                  <a:lnTo>
                    <a:pt x="1" y="2"/>
                  </a:lnTo>
                  <a:lnTo>
                    <a:pt x="0" y="3"/>
                  </a:lnTo>
                  <a:lnTo>
                    <a:pt x="0" y="5"/>
                  </a:lnTo>
                  <a:lnTo>
                    <a:pt x="0" y="8"/>
                  </a:lnTo>
                  <a:lnTo>
                    <a:pt x="1" y="9"/>
                  </a:lnTo>
                  <a:lnTo>
                    <a:pt x="2" y="10"/>
                  </a:lnTo>
                  <a:lnTo>
                    <a:pt x="5" y="1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569" name="Freeform 1326">
              <a:extLst>
                <a:ext uri="{FF2B5EF4-FFF2-40B4-BE49-F238E27FC236}">
                  <a16:creationId xmlns:a16="http://schemas.microsoft.com/office/drawing/2014/main" id="{EF335BB6-018A-4AA3-9048-53659F48E169}"/>
                </a:ext>
              </a:extLst>
            </p:cNvPr>
            <p:cNvSpPr>
              <a:spLocks/>
            </p:cNvSpPr>
            <p:nvPr/>
          </p:nvSpPr>
          <p:spPr bwMode="auto">
            <a:xfrm>
              <a:off x="5343836" y="5184537"/>
              <a:ext cx="24979" cy="24979"/>
            </a:xfrm>
            <a:custGeom>
              <a:avLst/>
              <a:gdLst>
                <a:gd name="T0" fmla="*/ 12490 w 10"/>
                <a:gd name="T1" fmla="*/ 0 h 10"/>
                <a:gd name="T2" fmla="*/ 12490 w 10"/>
                <a:gd name="T3" fmla="*/ 0 h 10"/>
                <a:gd name="T4" fmla="*/ 7494 w 10"/>
                <a:gd name="T5" fmla="*/ 0 h 10"/>
                <a:gd name="T6" fmla="*/ 2498 w 10"/>
                <a:gd name="T7" fmla="*/ 2498 h 10"/>
                <a:gd name="T8" fmla="*/ 0 w 10"/>
                <a:gd name="T9" fmla="*/ 4996 h 10"/>
                <a:gd name="T10" fmla="*/ 0 w 10"/>
                <a:gd name="T11" fmla="*/ 12490 h 10"/>
                <a:gd name="T12" fmla="*/ 0 w 10"/>
                <a:gd name="T13" fmla="*/ 12490 h 10"/>
                <a:gd name="T14" fmla="*/ 0 w 10"/>
                <a:gd name="T15" fmla="*/ 17485 h 10"/>
                <a:gd name="T16" fmla="*/ 2498 w 10"/>
                <a:gd name="T17" fmla="*/ 22481 h 10"/>
                <a:gd name="T18" fmla="*/ 7494 w 10"/>
                <a:gd name="T19" fmla="*/ 24979 h 10"/>
                <a:gd name="T20" fmla="*/ 12490 w 10"/>
                <a:gd name="T21" fmla="*/ 24979 h 10"/>
                <a:gd name="T22" fmla="*/ 12490 w 10"/>
                <a:gd name="T23" fmla="*/ 24979 h 10"/>
                <a:gd name="T24" fmla="*/ 19983 w 10"/>
                <a:gd name="T25" fmla="*/ 24979 h 10"/>
                <a:gd name="T26" fmla="*/ 22481 w 10"/>
                <a:gd name="T27" fmla="*/ 22481 h 10"/>
                <a:gd name="T28" fmla="*/ 24979 w 10"/>
                <a:gd name="T29" fmla="*/ 17485 h 10"/>
                <a:gd name="T30" fmla="*/ 24979 w 10"/>
                <a:gd name="T31" fmla="*/ 12490 h 10"/>
                <a:gd name="T32" fmla="*/ 24979 w 10"/>
                <a:gd name="T33" fmla="*/ 12490 h 10"/>
                <a:gd name="T34" fmla="*/ 24979 w 10"/>
                <a:gd name="T35" fmla="*/ 4996 h 10"/>
                <a:gd name="T36" fmla="*/ 22481 w 10"/>
                <a:gd name="T37" fmla="*/ 2498 h 10"/>
                <a:gd name="T38" fmla="*/ 19983 w 10"/>
                <a:gd name="T39" fmla="*/ 0 h 10"/>
                <a:gd name="T40" fmla="*/ 12490 w 10"/>
                <a:gd name="T41" fmla="*/ 0 h 10"/>
                <a:gd name="T42" fmla="*/ 12490 w 10"/>
                <a:gd name="T43" fmla="*/ 0 h 1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0" h="10">
                  <a:moveTo>
                    <a:pt x="5" y="0"/>
                  </a:moveTo>
                  <a:lnTo>
                    <a:pt x="5" y="0"/>
                  </a:lnTo>
                  <a:lnTo>
                    <a:pt x="3" y="0"/>
                  </a:lnTo>
                  <a:lnTo>
                    <a:pt x="1" y="1"/>
                  </a:lnTo>
                  <a:lnTo>
                    <a:pt x="0" y="2"/>
                  </a:lnTo>
                  <a:lnTo>
                    <a:pt x="0" y="5"/>
                  </a:lnTo>
                  <a:lnTo>
                    <a:pt x="0" y="7"/>
                  </a:lnTo>
                  <a:lnTo>
                    <a:pt x="1" y="9"/>
                  </a:lnTo>
                  <a:lnTo>
                    <a:pt x="3" y="10"/>
                  </a:lnTo>
                  <a:lnTo>
                    <a:pt x="5" y="10"/>
                  </a:lnTo>
                  <a:lnTo>
                    <a:pt x="8" y="10"/>
                  </a:lnTo>
                  <a:lnTo>
                    <a:pt x="9" y="9"/>
                  </a:lnTo>
                  <a:lnTo>
                    <a:pt x="10" y="7"/>
                  </a:lnTo>
                  <a:lnTo>
                    <a:pt x="10" y="5"/>
                  </a:lnTo>
                  <a:lnTo>
                    <a:pt x="10" y="2"/>
                  </a:lnTo>
                  <a:lnTo>
                    <a:pt x="9" y="1"/>
                  </a:lnTo>
                  <a:lnTo>
                    <a:pt x="8" y="0"/>
                  </a:lnTo>
                  <a:lnTo>
                    <a:pt x="5"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570" name="Freeform 1327">
              <a:extLst>
                <a:ext uri="{FF2B5EF4-FFF2-40B4-BE49-F238E27FC236}">
                  <a16:creationId xmlns:a16="http://schemas.microsoft.com/office/drawing/2014/main" id="{5D0F231E-CC8D-4AB6-9043-4FDE4F9C62CA}"/>
                </a:ext>
              </a:extLst>
            </p:cNvPr>
            <p:cNvSpPr>
              <a:spLocks/>
            </p:cNvSpPr>
            <p:nvPr/>
          </p:nvSpPr>
          <p:spPr bwMode="auto">
            <a:xfrm>
              <a:off x="5375059" y="5184537"/>
              <a:ext cx="24979" cy="24979"/>
            </a:xfrm>
            <a:custGeom>
              <a:avLst/>
              <a:gdLst>
                <a:gd name="T0" fmla="*/ 12490 w 10"/>
                <a:gd name="T1" fmla="*/ 0 h 10"/>
                <a:gd name="T2" fmla="*/ 12490 w 10"/>
                <a:gd name="T3" fmla="*/ 0 h 10"/>
                <a:gd name="T4" fmla="*/ 4996 w 10"/>
                <a:gd name="T5" fmla="*/ 0 h 10"/>
                <a:gd name="T6" fmla="*/ 2498 w 10"/>
                <a:gd name="T7" fmla="*/ 2498 h 10"/>
                <a:gd name="T8" fmla="*/ 0 w 10"/>
                <a:gd name="T9" fmla="*/ 4996 h 10"/>
                <a:gd name="T10" fmla="*/ 0 w 10"/>
                <a:gd name="T11" fmla="*/ 12490 h 10"/>
                <a:gd name="T12" fmla="*/ 0 w 10"/>
                <a:gd name="T13" fmla="*/ 12490 h 10"/>
                <a:gd name="T14" fmla="*/ 0 w 10"/>
                <a:gd name="T15" fmla="*/ 17485 h 10"/>
                <a:gd name="T16" fmla="*/ 2498 w 10"/>
                <a:gd name="T17" fmla="*/ 22481 h 10"/>
                <a:gd name="T18" fmla="*/ 4996 w 10"/>
                <a:gd name="T19" fmla="*/ 24979 h 10"/>
                <a:gd name="T20" fmla="*/ 12490 w 10"/>
                <a:gd name="T21" fmla="*/ 24979 h 10"/>
                <a:gd name="T22" fmla="*/ 12490 w 10"/>
                <a:gd name="T23" fmla="*/ 24979 h 10"/>
                <a:gd name="T24" fmla="*/ 17485 w 10"/>
                <a:gd name="T25" fmla="*/ 24979 h 10"/>
                <a:gd name="T26" fmla="*/ 22481 w 10"/>
                <a:gd name="T27" fmla="*/ 22481 h 10"/>
                <a:gd name="T28" fmla="*/ 24979 w 10"/>
                <a:gd name="T29" fmla="*/ 17485 h 10"/>
                <a:gd name="T30" fmla="*/ 24979 w 10"/>
                <a:gd name="T31" fmla="*/ 12490 h 10"/>
                <a:gd name="T32" fmla="*/ 24979 w 10"/>
                <a:gd name="T33" fmla="*/ 12490 h 10"/>
                <a:gd name="T34" fmla="*/ 24979 w 10"/>
                <a:gd name="T35" fmla="*/ 4996 h 10"/>
                <a:gd name="T36" fmla="*/ 22481 w 10"/>
                <a:gd name="T37" fmla="*/ 2498 h 10"/>
                <a:gd name="T38" fmla="*/ 17485 w 10"/>
                <a:gd name="T39" fmla="*/ 0 h 10"/>
                <a:gd name="T40" fmla="*/ 12490 w 10"/>
                <a:gd name="T41" fmla="*/ 0 h 10"/>
                <a:gd name="T42" fmla="*/ 12490 w 10"/>
                <a:gd name="T43" fmla="*/ 0 h 1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0" h="10">
                  <a:moveTo>
                    <a:pt x="5" y="0"/>
                  </a:moveTo>
                  <a:lnTo>
                    <a:pt x="5" y="0"/>
                  </a:lnTo>
                  <a:lnTo>
                    <a:pt x="2" y="0"/>
                  </a:lnTo>
                  <a:lnTo>
                    <a:pt x="1" y="1"/>
                  </a:lnTo>
                  <a:lnTo>
                    <a:pt x="0" y="2"/>
                  </a:lnTo>
                  <a:lnTo>
                    <a:pt x="0" y="5"/>
                  </a:lnTo>
                  <a:lnTo>
                    <a:pt x="0" y="7"/>
                  </a:lnTo>
                  <a:lnTo>
                    <a:pt x="1" y="9"/>
                  </a:lnTo>
                  <a:lnTo>
                    <a:pt x="2" y="10"/>
                  </a:lnTo>
                  <a:lnTo>
                    <a:pt x="5" y="10"/>
                  </a:lnTo>
                  <a:lnTo>
                    <a:pt x="7" y="10"/>
                  </a:lnTo>
                  <a:lnTo>
                    <a:pt x="9" y="9"/>
                  </a:lnTo>
                  <a:lnTo>
                    <a:pt x="10" y="7"/>
                  </a:lnTo>
                  <a:lnTo>
                    <a:pt x="10" y="5"/>
                  </a:lnTo>
                  <a:lnTo>
                    <a:pt x="10" y="2"/>
                  </a:lnTo>
                  <a:lnTo>
                    <a:pt x="9" y="1"/>
                  </a:lnTo>
                  <a:lnTo>
                    <a:pt x="7" y="0"/>
                  </a:lnTo>
                  <a:lnTo>
                    <a:pt x="5"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grpSp>
      <p:sp>
        <p:nvSpPr>
          <p:cNvPr id="571" name="Freeform 1328">
            <a:extLst>
              <a:ext uri="{FF2B5EF4-FFF2-40B4-BE49-F238E27FC236}">
                <a16:creationId xmlns:a16="http://schemas.microsoft.com/office/drawing/2014/main" id="{6763C7B8-283F-474C-BEF9-CBCF6B08B0B1}"/>
              </a:ext>
            </a:extLst>
          </p:cNvPr>
          <p:cNvSpPr>
            <a:spLocks noEditPoints="1"/>
          </p:cNvSpPr>
          <p:nvPr/>
        </p:nvSpPr>
        <p:spPr bwMode="auto">
          <a:xfrm>
            <a:off x="2245785" y="5564718"/>
            <a:ext cx="182033" cy="207433"/>
          </a:xfrm>
          <a:custGeom>
            <a:avLst/>
            <a:gdLst>
              <a:gd name="T0" fmla="*/ 105303 w 89"/>
              <a:gd name="T1" fmla="*/ 132703 h 99"/>
              <a:gd name="T2" fmla="*/ 68676 w 89"/>
              <a:gd name="T3" fmla="*/ 138948 h 99"/>
              <a:gd name="T4" fmla="*/ 45784 w 89"/>
              <a:gd name="T5" fmla="*/ 137387 h 99"/>
              <a:gd name="T6" fmla="*/ 19840 w 89"/>
              <a:gd name="T7" fmla="*/ 128019 h 99"/>
              <a:gd name="T8" fmla="*/ 15261 w 89"/>
              <a:gd name="T9" fmla="*/ 112407 h 99"/>
              <a:gd name="T10" fmla="*/ 27470 w 89"/>
              <a:gd name="T11" fmla="*/ 118652 h 99"/>
              <a:gd name="T12" fmla="*/ 53414 w 89"/>
              <a:gd name="T13" fmla="*/ 123336 h 99"/>
              <a:gd name="T14" fmla="*/ 68676 w 89"/>
              <a:gd name="T15" fmla="*/ 123336 h 99"/>
              <a:gd name="T16" fmla="*/ 96146 w 89"/>
              <a:gd name="T17" fmla="*/ 121775 h 99"/>
              <a:gd name="T18" fmla="*/ 120564 w 89"/>
              <a:gd name="T19" fmla="*/ 112407 h 99"/>
              <a:gd name="T20" fmla="*/ 135825 w 89"/>
              <a:gd name="T21" fmla="*/ 123336 h 99"/>
              <a:gd name="T22" fmla="*/ 135825 w 89"/>
              <a:gd name="T23" fmla="*/ 31224 h 99"/>
              <a:gd name="T24" fmla="*/ 129721 w 89"/>
              <a:gd name="T25" fmla="*/ 17173 h 99"/>
              <a:gd name="T26" fmla="*/ 115985 w 89"/>
              <a:gd name="T27" fmla="*/ 7806 h 99"/>
              <a:gd name="T28" fmla="*/ 93094 w 89"/>
              <a:gd name="T29" fmla="*/ 3122 h 99"/>
              <a:gd name="T30" fmla="*/ 68676 w 89"/>
              <a:gd name="T31" fmla="*/ 0 h 99"/>
              <a:gd name="T32" fmla="*/ 32049 w 89"/>
              <a:gd name="T33" fmla="*/ 4684 h 99"/>
              <a:gd name="T34" fmla="*/ 13735 w 89"/>
              <a:gd name="T35" fmla="*/ 12490 h 99"/>
              <a:gd name="T36" fmla="*/ 3052 w 89"/>
              <a:gd name="T37" fmla="*/ 23418 h 99"/>
              <a:gd name="T38" fmla="*/ 0 w 89"/>
              <a:gd name="T39" fmla="*/ 123336 h 99"/>
              <a:gd name="T40" fmla="*/ 3052 w 89"/>
              <a:gd name="T41" fmla="*/ 131142 h 99"/>
              <a:gd name="T42" fmla="*/ 13735 w 89"/>
              <a:gd name="T43" fmla="*/ 143632 h 99"/>
              <a:gd name="T44" fmla="*/ 32049 w 89"/>
              <a:gd name="T45" fmla="*/ 149876 h 99"/>
              <a:gd name="T46" fmla="*/ 68676 w 89"/>
              <a:gd name="T47" fmla="*/ 154560 h 99"/>
              <a:gd name="T48" fmla="*/ 86989 w 89"/>
              <a:gd name="T49" fmla="*/ 152999 h 99"/>
              <a:gd name="T50" fmla="*/ 105303 w 89"/>
              <a:gd name="T51" fmla="*/ 132703 h 99"/>
              <a:gd name="T52" fmla="*/ 68676 w 89"/>
              <a:gd name="T53" fmla="*/ 15612 h 99"/>
              <a:gd name="T54" fmla="*/ 108355 w 89"/>
              <a:gd name="T55" fmla="*/ 21857 h 99"/>
              <a:gd name="T56" fmla="*/ 120564 w 89"/>
              <a:gd name="T57" fmla="*/ 31224 h 99"/>
              <a:gd name="T58" fmla="*/ 117512 w 89"/>
              <a:gd name="T59" fmla="*/ 35908 h 99"/>
              <a:gd name="T60" fmla="*/ 91567 w 89"/>
              <a:gd name="T61" fmla="*/ 45275 h 99"/>
              <a:gd name="T62" fmla="*/ 68676 w 89"/>
              <a:gd name="T63" fmla="*/ 46836 h 99"/>
              <a:gd name="T64" fmla="*/ 28996 w 89"/>
              <a:gd name="T65" fmla="*/ 40592 h 99"/>
              <a:gd name="T66" fmla="*/ 15261 w 89"/>
              <a:gd name="T67" fmla="*/ 31224 h 99"/>
              <a:gd name="T68" fmla="*/ 19840 w 89"/>
              <a:gd name="T69" fmla="*/ 28102 h 99"/>
              <a:gd name="T70" fmla="*/ 45784 w 89"/>
              <a:gd name="T71" fmla="*/ 17173 h 99"/>
              <a:gd name="T72" fmla="*/ 68676 w 89"/>
              <a:gd name="T73" fmla="*/ 15612 h 99"/>
              <a:gd name="T74" fmla="*/ 15261 w 89"/>
              <a:gd name="T75" fmla="*/ 49959 h 99"/>
              <a:gd name="T76" fmla="*/ 39679 w 89"/>
              <a:gd name="T77" fmla="*/ 60887 h 99"/>
              <a:gd name="T78" fmla="*/ 68676 w 89"/>
              <a:gd name="T79" fmla="*/ 62448 h 99"/>
              <a:gd name="T80" fmla="*/ 83937 w 89"/>
              <a:gd name="T81" fmla="*/ 62448 h 99"/>
              <a:gd name="T82" fmla="*/ 109881 w 89"/>
              <a:gd name="T83" fmla="*/ 56204 h 99"/>
              <a:gd name="T84" fmla="*/ 120564 w 89"/>
              <a:gd name="T85" fmla="*/ 62448 h 99"/>
              <a:gd name="T86" fmla="*/ 117512 w 89"/>
              <a:gd name="T87" fmla="*/ 65571 h 99"/>
              <a:gd name="T88" fmla="*/ 91567 w 89"/>
              <a:gd name="T89" fmla="*/ 74938 h 99"/>
              <a:gd name="T90" fmla="*/ 68676 w 89"/>
              <a:gd name="T91" fmla="*/ 78061 h 99"/>
              <a:gd name="T92" fmla="*/ 28996 w 89"/>
              <a:gd name="T93" fmla="*/ 71816 h 99"/>
              <a:gd name="T94" fmla="*/ 15261 w 89"/>
              <a:gd name="T95" fmla="*/ 62448 h 99"/>
              <a:gd name="T96" fmla="*/ 15261 w 89"/>
              <a:gd name="T97" fmla="*/ 81183 h 99"/>
              <a:gd name="T98" fmla="*/ 27470 w 89"/>
              <a:gd name="T99" fmla="*/ 87428 h 99"/>
              <a:gd name="T100" fmla="*/ 53414 w 89"/>
              <a:gd name="T101" fmla="*/ 93673 h 99"/>
              <a:gd name="T102" fmla="*/ 68676 w 89"/>
              <a:gd name="T103" fmla="*/ 93673 h 99"/>
              <a:gd name="T104" fmla="*/ 96146 w 89"/>
              <a:gd name="T105" fmla="*/ 90550 h 99"/>
              <a:gd name="T106" fmla="*/ 120564 w 89"/>
              <a:gd name="T107" fmla="*/ 81183 h 99"/>
              <a:gd name="T108" fmla="*/ 120564 w 89"/>
              <a:gd name="T109" fmla="*/ 93673 h 99"/>
              <a:gd name="T110" fmla="*/ 108355 w 89"/>
              <a:gd name="T111" fmla="*/ 103040 h 99"/>
              <a:gd name="T112" fmla="*/ 68676 w 89"/>
              <a:gd name="T113" fmla="*/ 107724 h 99"/>
              <a:gd name="T114" fmla="*/ 45784 w 89"/>
              <a:gd name="T115" fmla="*/ 106162 h 99"/>
              <a:gd name="T116" fmla="*/ 19840 w 89"/>
              <a:gd name="T117" fmla="*/ 96795 h 99"/>
              <a:gd name="T118" fmla="*/ 15261 w 89"/>
              <a:gd name="T119" fmla="*/ 81183 h 9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89" h="99">
                <a:moveTo>
                  <a:pt x="69" y="85"/>
                </a:moveTo>
                <a:lnTo>
                  <a:pt x="69" y="85"/>
                </a:lnTo>
                <a:lnTo>
                  <a:pt x="58" y="88"/>
                </a:lnTo>
                <a:lnTo>
                  <a:pt x="45" y="89"/>
                </a:lnTo>
                <a:lnTo>
                  <a:pt x="30" y="88"/>
                </a:lnTo>
                <a:lnTo>
                  <a:pt x="19" y="85"/>
                </a:lnTo>
                <a:lnTo>
                  <a:pt x="13" y="82"/>
                </a:lnTo>
                <a:lnTo>
                  <a:pt x="10" y="79"/>
                </a:lnTo>
                <a:lnTo>
                  <a:pt x="10" y="72"/>
                </a:lnTo>
                <a:lnTo>
                  <a:pt x="18" y="76"/>
                </a:lnTo>
                <a:lnTo>
                  <a:pt x="26" y="78"/>
                </a:lnTo>
                <a:lnTo>
                  <a:pt x="35" y="79"/>
                </a:lnTo>
                <a:lnTo>
                  <a:pt x="45" y="79"/>
                </a:lnTo>
                <a:lnTo>
                  <a:pt x="55" y="79"/>
                </a:lnTo>
                <a:lnTo>
                  <a:pt x="63" y="78"/>
                </a:lnTo>
                <a:lnTo>
                  <a:pt x="72" y="76"/>
                </a:lnTo>
                <a:lnTo>
                  <a:pt x="79" y="72"/>
                </a:lnTo>
                <a:lnTo>
                  <a:pt x="79" y="79"/>
                </a:lnTo>
                <a:lnTo>
                  <a:pt x="89" y="79"/>
                </a:lnTo>
                <a:lnTo>
                  <a:pt x="89" y="20"/>
                </a:lnTo>
                <a:lnTo>
                  <a:pt x="88" y="15"/>
                </a:lnTo>
                <a:lnTo>
                  <a:pt x="85" y="11"/>
                </a:lnTo>
                <a:lnTo>
                  <a:pt x="81" y="8"/>
                </a:lnTo>
                <a:lnTo>
                  <a:pt x="76" y="5"/>
                </a:lnTo>
                <a:lnTo>
                  <a:pt x="68" y="3"/>
                </a:lnTo>
                <a:lnTo>
                  <a:pt x="61" y="2"/>
                </a:lnTo>
                <a:lnTo>
                  <a:pt x="45" y="0"/>
                </a:lnTo>
                <a:lnTo>
                  <a:pt x="29" y="2"/>
                </a:lnTo>
                <a:lnTo>
                  <a:pt x="21" y="3"/>
                </a:lnTo>
                <a:lnTo>
                  <a:pt x="14" y="5"/>
                </a:lnTo>
                <a:lnTo>
                  <a:pt x="9" y="8"/>
                </a:lnTo>
                <a:lnTo>
                  <a:pt x="4" y="11"/>
                </a:lnTo>
                <a:lnTo>
                  <a:pt x="2" y="15"/>
                </a:lnTo>
                <a:lnTo>
                  <a:pt x="0" y="20"/>
                </a:lnTo>
                <a:lnTo>
                  <a:pt x="0" y="79"/>
                </a:lnTo>
                <a:lnTo>
                  <a:pt x="2" y="84"/>
                </a:lnTo>
                <a:lnTo>
                  <a:pt x="4" y="88"/>
                </a:lnTo>
                <a:lnTo>
                  <a:pt x="9" y="92"/>
                </a:lnTo>
                <a:lnTo>
                  <a:pt x="14" y="94"/>
                </a:lnTo>
                <a:lnTo>
                  <a:pt x="21" y="96"/>
                </a:lnTo>
                <a:lnTo>
                  <a:pt x="29" y="98"/>
                </a:lnTo>
                <a:lnTo>
                  <a:pt x="45" y="99"/>
                </a:lnTo>
                <a:lnTo>
                  <a:pt x="57" y="98"/>
                </a:lnTo>
                <a:lnTo>
                  <a:pt x="69" y="95"/>
                </a:lnTo>
                <a:lnTo>
                  <a:pt x="69" y="85"/>
                </a:lnTo>
                <a:close/>
                <a:moveTo>
                  <a:pt x="45" y="10"/>
                </a:moveTo>
                <a:lnTo>
                  <a:pt x="45" y="10"/>
                </a:lnTo>
                <a:lnTo>
                  <a:pt x="60" y="11"/>
                </a:lnTo>
                <a:lnTo>
                  <a:pt x="71" y="14"/>
                </a:lnTo>
                <a:lnTo>
                  <a:pt x="77" y="18"/>
                </a:lnTo>
                <a:lnTo>
                  <a:pt x="79" y="20"/>
                </a:lnTo>
                <a:lnTo>
                  <a:pt x="77" y="23"/>
                </a:lnTo>
                <a:lnTo>
                  <a:pt x="71" y="26"/>
                </a:lnTo>
                <a:lnTo>
                  <a:pt x="60" y="29"/>
                </a:lnTo>
                <a:lnTo>
                  <a:pt x="45" y="30"/>
                </a:lnTo>
                <a:lnTo>
                  <a:pt x="30" y="29"/>
                </a:lnTo>
                <a:lnTo>
                  <a:pt x="19" y="26"/>
                </a:lnTo>
                <a:lnTo>
                  <a:pt x="13" y="23"/>
                </a:lnTo>
                <a:lnTo>
                  <a:pt x="10" y="20"/>
                </a:lnTo>
                <a:lnTo>
                  <a:pt x="13" y="18"/>
                </a:lnTo>
                <a:lnTo>
                  <a:pt x="19" y="14"/>
                </a:lnTo>
                <a:lnTo>
                  <a:pt x="30" y="11"/>
                </a:lnTo>
                <a:lnTo>
                  <a:pt x="45" y="10"/>
                </a:lnTo>
                <a:close/>
                <a:moveTo>
                  <a:pt x="10" y="32"/>
                </a:moveTo>
                <a:lnTo>
                  <a:pt x="10" y="32"/>
                </a:lnTo>
                <a:lnTo>
                  <a:pt x="18" y="36"/>
                </a:lnTo>
                <a:lnTo>
                  <a:pt x="26" y="39"/>
                </a:lnTo>
                <a:lnTo>
                  <a:pt x="35" y="40"/>
                </a:lnTo>
                <a:lnTo>
                  <a:pt x="45" y="40"/>
                </a:lnTo>
                <a:lnTo>
                  <a:pt x="55" y="40"/>
                </a:lnTo>
                <a:lnTo>
                  <a:pt x="63" y="39"/>
                </a:lnTo>
                <a:lnTo>
                  <a:pt x="72" y="36"/>
                </a:lnTo>
                <a:lnTo>
                  <a:pt x="79" y="32"/>
                </a:lnTo>
                <a:lnTo>
                  <a:pt x="79" y="40"/>
                </a:lnTo>
                <a:lnTo>
                  <a:pt x="77" y="42"/>
                </a:lnTo>
                <a:lnTo>
                  <a:pt x="71" y="46"/>
                </a:lnTo>
                <a:lnTo>
                  <a:pt x="60" y="48"/>
                </a:lnTo>
                <a:lnTo>
                  <a:pt x="45" y="50"/>
                </a:lnTo>
                <a:lnTo>
                  <a:pt x="30" y="48"/>
                </a:lnTo>
                <a:lnTo>
                  <a:pt x="19" y="46"/>
                </a:lnTo>
                <a:lnTo>
                  <a:pt x="13" y="42"/>
                </a:lnTo>
                <a:lnTo>
                  <a:pt x="10" y="40"/>
                </a:lnTo>
                <a:lnTo>
                  <a:pt x="10" y="32"/>
                </a:lnTo>
                <a:close/>
                <a:moveTo>
                  <a:pt x="10" y="52"/>
                </a:moveTo>
                <a:lnTo>
                  <a:pt x="10" y="52"/>
                </a:lnTo>
                <a:lnTo>
                  <a:pt x="18" y="56"/>
                </a:lnTo>
                <a:lnTo>
                  <a:pt x="26" y="58"/>
                </a:lnTo>
                <a:lnTo>
                  <a:pt x="35" y="60"/>
                </a:lnTo>
                <a:lnTo>
                  <a:pt x="45" y="60"/>
                </a:lnTo>
                <a:lnTo>
                  <a:pt x="55" y="60"/>
                </a:lnTo>
                <a:lnTo>
                  <a:pt x="63" y="58"/>
                </a:lnTo>
                <a:lnTo>
                  <a:pt x="72" y="56"/>
                </a:lnTo>
                <a:lnTo>
                  <a:pt x="79" y="52"/>
                </a:lnTo>
                <a:lnTo>
                  <a:pt x="79" y="60"/>
                </a:lnTo>
                <a:lnTo>
                  <a:pt x="77" y="62"/>
                </a:lnTo>
                <a:lnTo>
                  <a:pt x="71" y="66"/>
                </a:lnTo>
                <a:lnTo>
                  <a:pt x="60" y="68"/>
                </a:lnTo>
                <a:lnTo>
                  <a:pt x="45" y="69"/>
                </a:lnTo>
                <a:lnTo>
                  <a:pt x="30" y="68"/>
                </a:lnTo>
                <a:lnTo>
                  <a:pt x="19" y="66"/>
                </a:lnTo>
                <a:lnTo>
                  <a:pt x="13" y="62"/>
                </a:lnTo>
                <a:lnTo>
                  <a:pt x="10" y="60"/>
                </a:lnTo>
                <a:lnTo>
                  <a:pt x="10" y="52"/>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572" name="Rectangle 1329">
            <a:extLst>
              <a:ext uri="{FF2B5EF4-FFF2-40B4-BE49-F238E27FC236}">
                <a16:creationId xmlns:a16="http://schemas.microsoft.com/office/drawing/2014/main" id="{E4CE6DEB-8B45-4605-8A19-60EE5C6ABBB6}"/>
              </a:ext>
            </a:extLst>
          </p:cNvPr>
          <p:cNvSpPr>
            <a:spLocks noChangeArrowheads="1"/>
          </p:cNvSpPr>
          <p:nvPr/>
        </p:nvSpPr>
        <p:spPr bwMode="auto">
          <a:xfrm>
            <a:off x="2421467" y="5759451"/>
            <a:ext cx="61384" cy="254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Karla"/>
              </a:defRPr>
            </a:lvl1pPr>
            <a:lvl2pPr marL="742950" indent="-285750">
              <a:defRPr>
                <a:solidFill>
                  <a:schemeClr val="tx1"/>
                </a:solidFill>
                <a:latin typeface="Karla"/>
              </a:defRPr>
            </a:lvl2pPr>
            <a:lvl3pPr marL="1143000" indent="-228600">
              <a:defRPr>
                <a:solidFill>
                  <a:schemeClr val="tx1"/>
                </a:solidFill>
                <a:latin typeface="Karla"/>
              </a:defRPr>
            </a:lvl3pPr>
            <a:lvl4pPr marL="1600200" indent="-228600">
              <a:defRPr>
                <a:solidFill>
                  <a:schemeClr val="tx1"/>
                </a:solidFill>
                <a:latin typeface="Karla"/>
              </a:defRPr>
            </a:lvl4pPr>
            <a:lvl5pPr marL="2057400" indent="-228600">
              <a:defRPr>
                <a:solidFill>
                  <a:schemeClr val="tx1"/>
                </a:solidFill>
                <a:latin typeface="Karla"/>
              </a:defRPr>
            </a:lvl5pPr>
            <a:lvl6pPr marL="2514600" indent="-228600" defTabSz="457200" fontAlgn="base">
              <a:spcBef>
                <a:spcPct val="0"/>
              </a:spcBef>
              <a:spcAft>
                <a:spcPct val="0"/>
              </a:spcAft>
              <a:defRPr>
                <a:solidFill>
                  <a:schemeClr val="tx1"/>
                </a:solidFill>
                <a:latin typeface="Karla"/>
              </a:defRPr>
            </a:lvl6pPr>
            <a:lvl7pPr marL="2971800" indent="-228600" defTabSz="457200" fontAlgn="base">
              <a:spcBef>
                <a:spcPct val="0"/>
              </a:spcBef>
              <a:spcAft>
                <a:spcPct val="0"/>
              </a:spcAft>
              <a:defRPr>
                <a:solidFill>
                  <a:schemeClr val="tx1"/>
                </a:solidFill>
                <a:latin typeface="Karla"/>
              </a:defRPr>
            </a:lvl7pPr>
            <a:lvl8pPr marL="3429000" indent="-228600" defTabSz="457200" fontAlgn="base">
              <a:spcBef>
                <a:spcPct val="0"/>
              </a:spcBef>
              <a:spcAft>
                <a:spcPct val="0"/>
              </a:spcAft>
              <a:defRPr>
                <a:solidFill>
                  <a:schemeClr val="tx1"/>
                </a:solidFill>
                <a:latin typeface="Karla"/>
              </a:defRPr>
            </a:lvl8pPr>
            <a:lvl9pPr marL="3886200" indent="-228600" defTabSz="457200" fontAlgn="base">
              <a:spcBef>
                <a:spcPct val="0"/>
              </a:spcBef>
              <a:spcAft>
                <a:spcPct val="0"/>
              </a:spcAft>
              <a:defRPr>
                <a:solidFill>
                  <a:schemeClr val="tx1"/>
                </a:solidFill>
                <a:latin typeface="Karla"/>
              </a:defRPr>
            </a:lvl9pPr>
          </a:lstStyle>
          <a:p>
            <a:pPr eaLnBrk="1" hangingPunct="1"/>
            <a:endParaRPr lang="en-US" altLang="en-US" sz="2400" dirty="0">
              <a:latin typeface="Montserrat Light" panose="00000400000000000000" pitchFamily="2" charset="0"/>
            </a:endParaRPr>
          </a:p>
        </p:txBody>
      </p:sp>
      <p:sp>
        <p:nvSpPr>
          <p:cNvPr id="573" name="Freeform 1330">
            <a:extLst>
              <a:ext uri="{FF2B5EF4-FFF2-40B4-BE49-F238E27FC236}">
                <a16:creationId xmlns:a16="http://schemas.microsoft.com/office/drawing/2014/main" id="{6F6028DA-CB3C-43ED-9B2B-D0AA30B7DA66}"/>
              </a:ext>
            </a:extLst>
          </p:cNvPr>
          <p:cNvSpPr>
            <a:spLocks noEditPoints="1"/>
          </p:cNvSpPr>
          <p:nvPr/>
        </p:nvSpPr>
        <p:spPr bwMode="auto">
          <a:xfrm>
            <a:off x="1752601" y="5564718"/>
            <a:ext cx="182033" cy="207433"/>
          </a:xfrm>
          <a:custGeom>
            <a:avLst/>
            <a:gdLst>
              <a:gd name="T0" fmla="*/ 106499 w 88"/>
              <a:gd name="T1" fmla="*/ 132703 h 99"/>
              <a:gd name="T2" fmla="*/ 67913 w 88"/>
              <a:gd name="T3" fmla="*/ 138948 h 99"/>
              <a:gd name="T4" fmla="*/ 44761 w 88"/>
              <a:gd name="T5" fmla="*/ 137387 h 99"/>
              <a:gd name="T6" fmla="*/ 18522 w 88"/>
              <a:gd name="T7" fmla="*/ 128019 h 99"/>
              <a:gd name="T8" fmla="*/ 13891 w 88"/>
              <a:gd name="T9" fmla="*/ 112407 h 99"/>
              <a:gd name="T10" fmla="*/ 26239 w 88"/>
              <a:gd name="T11" fmla="*/ 118652 h 99"/>
              <a:gd name="T12" fmla="*/ 52478 w 88"/>
              <a:gd name="T13" fmla="*/ 123336 h 99"/>
              <a:gd name="T14" fmla="*/ 67913 w 88"/>
              <a:gd name="T15" fmla="*/ 123336 h 99"/>
              <a:gd name="T16" fmla="*/ 106499 w 88"/>
              <a:gd name="T17" fmla="*/ 118652 h 99"/>
              <a:gd name="T18" fmla="*/ 106499 w 88"/>
              <a:gd name="T19" fmla="*/ 103040 h 99"/>
              <a:gd name="T20" fmla="*/ 67913 w 88"/>
              <a:gd name="T21" fmla="*/ 107724 h 99"/>
              <a:gd name="T22" fmla="*/ 44761 w 88"/>
              <a:gd name="T23" fmla="*/ 106162 h 99"/>
              <a:gd name="T24" fmla="*/ 18522 w 88"/>
              <a:gd name="T25" fmla="*/ 96795 h 99"/>
              <a:gd name="T26" fmla="*/ 13891 w 88"/>
              <a:gd name="T27" fmla="*/ 81183 h 99"/>
              <a:gd name="T28" fmla="*/ 26239 w 88"/>
              <a:gd name="T29" fmla="*/ 87428 h 99"/>
              <a:gd name="T30" fmla="*/ 52478 w 88"/>
              <a:gd name="T31" fmla="*/ 93673 h 99"/>
              <a:gd name="T32" fmla="*/ 67913 w 88"/>
              <a:gd name="T33" fmla="*/ 93673 h 99"/>
              <a:gd name="T34" fmla="*/ 95695 w 88"/>
              <a:gd name="T35" fmla="*/ 90550 h 99"/>
              <a:gd name="T36" fmla="*/ 121934 w 88"/>
              <a:gd name="T37" fmla="*/ 81183 h 99"/>
              <a:gd name="T38" fmla="*/ 135825 w 88"/>
              <a:gd name="T39" fmla="*/ 93673 h 99"/>
              <a:gd name="T40" fmla="*/ 135825 w 88"/>
              <a:gd name="T41" fmla="*/ 31224 h 99"/>
              <a:gd name="T42" fmla="*/ 131195 w 88"/>
              <a:gd name="T43" fmla="*/ 17173 h 99"/>
              <a:gd name="T44" fmla="*/ 115760 w 88"/>
              <a:gd name="T45" fmla="*/ 7806 h 99"/>
              <a:gd name="T46" fmla="*/ 92608 w 88"/>
              <a:gd name="T47" fmla="*/ 3122 h 99"/>
              <a:gd name="T48" fmla="*/ 67913 w 88"/>
              <a:gd name="T49" fmla="*/ 0 h 99"/>
              <a:gd name="T50" fmla="*/ 32413 w 88"/>
              <a:gd name="T51" fmla="*/ 4684 h 99"/>
              <a:gd name="T52" fmla="*/ 12348 w 88"/>
              <a:gd name="T53" fmla="*/ 12490 h 99"/>
              <a:gd name="T54" fmla="*/ 1543 w 88"/>
              <a:gd name="T55" fmla="*/ 23418 h 99"/>
              <a:gd name="T56" fmla="*/ 0 w 88"/>
              <a:gd name="T57" fmla="*/ 123336 h 99"/>
              <a:gd name="T58" fmla="*/ 1543 w 88"/>
              <a:gd name="T59" fmla="*/ 131142 h 99"/>
              <a:gd name="T60" fmla="*/ 12348 w 88"/>
              <a:gd name="T61" fmla="*/ 143632 h 99"/>
              <a:gd name="T62" fmla="*/ 32413 w 88"/>
              <a:gd name="T63" fmla="*/ 149876 h 99"/>
              <a:gd name="T64" fmla="*/ 67913 w 88"/>
              <a:gd name="T65" fmla="*/ 154560 h 99"/>
              <a:gd name="T66" fmla="*/ 86434 w 88"/>
              <a:gd name="T67" fmla="*/ 152999 h 99"/>
              <a:gd name="T68" fmla="*/ 106499 w 88"/>
              <a:gd name="T69" fmla="*/ 132703 h 99"/>
              <a:gd name="T70" fmla="*/ 67913 w 88"/>
              <a:gd name="T71" fmla="*/ 15612 h 99"/>
              <a:gd name="T72" fmla="*/ 108043 w 88"/>
              <a:gd name="T73" fmla="*/ 21857 h 99"/>
              <a:gd name="T74" fmla="*/ 121934 w 88"/>
              <a:gd name="T75" fmla="*/ 31224 h 99"/>
              <a:gd name="T76" fmla="*/ 117303 w 88"/>
              <a:gd name="T77" fmla="*/ 35908 h 99"/>
              <a:gd name="T78" fmla="*/ 91064 w 88"/>
              <a:gd name="T79" fmla="*/ 45275 h 99"/>
              <a:gd name="T80" fmla="*/ 67913 w 88"/>
              <a:gd name="T81" fmla="*/ 46836 h 99"/>
              <a:gd name="T82" fmla="*/ 27782 w 88"/>
              <a:gd name="T83" fmla="*/ 40592 h 99"/>
              <a:gd name="T84" fmla="*/ 13891 w 88"/>
              <a:gd name="T85" fmla="*/ 31224 h 99"/>
              <a:gd name="T86" fmla="*/ 18522 w 88"/>
              <a:gd name="T87" fmla="*/ 28102 h 99"/>
              <a:gd name="T88" fmla="*/ 44761 w 88"/>
              <a:gd name="T89" fmla="*/ 17173 h 99"/>
              <a:gd name="T90" fmla="*/ 67913 w 88"/>
              <a:gd name="T91" fmla="*/ 15612 h 99"/>
              <a:gd name="T92" fmla="*/ 13891 w 88"/>
              <a:gd name="T93" fmla="*/ 49959 h 99"/>
              <a:gd name="T94" fmla="*/ 38587 w 88"/>
              <a:gd name="T95" fmla="*/ 60887 h 99"/>
              <a:gd name="T96" fmla="*/ 67913 w 88"/>
              <a:gd name="T97" fmla="*/ 62448 h 99"/>
              <a:gd name="T98" fmla="*/ 83347 w 88"/>
              <a:gd name="T99" fmla="*/ 62448 h 99"/>
              <a:gd name="T100" fmla="*/ 109586 w 88"/>
              <a:gd name="T101" fmla="*/ 56204 h 99"/>
              <a:gd name="T102" fmla="*/ 121934 w 88"/>
              <a:gd name="T103" fmla="*/ 62448 h 99"/>
              <a:gd name="T104" fmla="*/ 117303 w 88"/>
              <a:gd name="T105" fmla="*/ 65571 h 99"/>
              <a:gd name="T106" fmla="*/ 91064 w 88"/>
              <a:gd name="T107" fmla="*/ 74938 h 99"/>
              <a:gd name="T108" fmla="*/ 67913 w 88"/>
              <a:gd name="T109" fmla="*/ 78061 h 99"/>
              <a:gd name="T110" fmla="*/ 27782 w 88"/>
              <a:gd name="T111" fmla="*/ 71816 h 99"/>
              <a:gd name="T112" fmla="*/ 13891 w 88"/>
              <a:gd name="T113" fmla="*/ 62448 h 9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88" h="99">
                <a:moveTo>
                  <a:pt x="69" y="85"/>
                </a:moveTo>
                <a:lnTo>
                  <a:pt x="69" y="85"/>
                </a:lnTo>
                <a:lnTo>
                  <a:pt x="58" y="88"/>
                </a:lnTo>
                <a:lnTo>
                  <a:pt x="44" y="89"/>
                </a:lnTo>
                <a:lnTo>
                  <a:pt x="29" y="88"/>
                </a:lnTo>
                <a:lnTo>
                  <a:pt x="18" y="85"/>
                </a:lnTo>
                <a:lnTo>
                  <a:pt x="12" y="82"/>
                </a:lnTo>
                <a:lnTo>
                  <a:pt x="9" y="79"/>
                </a:lnTo>
                <a:lnTo>
                  <a:pt x="9" y="72"/>
                </a:lnTo>
                <a:lnTo>
                  <a:pt x="17" y="76"/>
                </a:lnTo>
                <a:lnTo>
                  <a:pt x="25" y="78"/>
                </a:lnTo>
                <a:lnTo>
                  <a:pt x="34" y="79"/>
                </a:lnTo>
                <a:lnTo>
                  <a:pt x="44" y="79"/>
                </a:lnTo>
                <a:lnTo>
                  <a:pt x="56" y="78"/>
                </a:lnTo>
                <a:lnTo>
                  <a:pt x="69" y="76"/>
                </a:lnTo>
                <a:lnTo>
                  <a:pt x="69" y="66"/>
                </a:lnTo>
                <a:lnTo>
                  <a:pt x="58" y="68"/>
                </a:lnTo>
                <a:lnTo>
                  <a:pt x="44" y="69"/>
                </a:lnTo>
                <a:lnTo>
                  <a:pt x="29" y="68"/>
                </a:lnTo>
                <a:lnTo>
                  <a:pt x="18" y="66"/>
                </a:lnTo>
                <a:lnTo>
                  <a:pt x="12" y="62"/>
                </a:lnTo>
                <a:lnTo>
                  <a:pt x="9" y="60"/>
                </a:lnTo>
                <a:lnTo>
                  <a:pt x="9" y="52"/>
                </a:lnTo>
                <a:lnTo>
                  <a:pt x="17" y="56"/>
                </a:lnTo>
                <a:lnTo>
                  <a:pt x="25" y="58"/>
                </a:lnTo>
                <a:lnTo>
                  <a:pt x="34" y="60"/>
                </a:lnTo>
                <a:lnTo>
                  <a:pt x="44" y="60"/>
                </a:lnTo>
                <a:lnTo>
                  <a:pt x="54" y="60"/>
                </a:lnTo>
                <a:lnTo>
                  <a:pt x="62" y="58"/>
                </a:lnTo>
                <a:lnTo>
                  <a:pt x="71" y="56"/>
                </a:lnTo>
                <a:lnTo>
                  <a:pt x="79" y="52"/>
                </a:lnTo>
                <a:lnTo>
                  <a:pt x="79" y="60"/>
                </a:lnTo>
                <a:lnTo>
                  <a:pt x="88" y="60"/>
                </a:lnTo>
                <a:lnTo>
                  <a:pt x="88" y="20"/>
                </a:lnTo>
                <a:lnTo>
                  <a:pt x="87" y="15"/>
                </a:lnTo>
                <a:lnTo>
                  <a:pt x="85" y="11"/>
                </a:lnTo>
                <a:lnTo>
                  <a:pt x="80" y="8"/>
                </a:lnTo>
                <a:lnTo>
                  <a:pt x="75" y="5"/>
                </a:lnTo>
                <a:lnTo>
                  <a:pt x="67" y="3"/>
                </a:lnTo>
                <a:lnTo>
                  <a:pt x="60" y="2"/>
                </a:lnTo>
                <a:lnTo>
                  <a:pt x="44" y="0"/>
                </a:lnTo>
                <a:lnTo>
                  <a:pt x="28" y="2"/>
                </a:lnTo>
                <a:lnTo>
                  <a:pt x="21" y="3"/>
                </a:lnTo>
                <a:lnTo>
                  <a:pt x="13" y="5"/>
                </a:lnTo>
                <a:lnTo>
                  <a:pt x="8" y="8"/>
                </a:lnTo>
                <a:lnTo>
                  <a:pt x="3" y="11"/>
                </a:lnTo>
                <a:lnTo>
                  <a:pt x="1" y="15"/>
                </a:lnTo>
                <a:lnTo>
                  <a:pt x="0" y="20"/>
                </a:lnTo>
                <a:lnTo>
                  <a:pt x="0" y="79"/>
                </a:lnTo>
                <a:lnTo>
                  <a:pt x="1" y="84"/>
                </a:lnTo>
                <a:lnTo>
                  <a:pt x="3" y="88"/>
                </a:lnTo>
                <a:lnTo>
                  <a:pt x="8" y="92"/>
                </a:lnTo>
                <a:lnTo>
                  <a:pt x="13" y="94"/>
                </a:lnTo>
                <a:lnTo>
                  <a:pt x="21" y="96"/>
                </a:lnTo>
                <a:lnTo>
                  <a:pt x="28" y="98"/>
                </a:lnTo>
                <a:lnTo>
                  <a:pt x="44" y="99"/>
                </a:lnTo>
                <a:lnTo>
                  <a:pt x="56" y="98"/>
                </a:lnTo>
                <a:lnTo>
                  <a:pt x="69" y="95"/>
                </a:lnTo>
                <a:lnTo>
                  <a:pt x="69" y="85"/>
                </a:lnTo>
                <a:close/>
                <a:moveTo>
                  <a:pt x="44" y="10"/>
                </a:moveTo>
                <a:lnTo>
                  <a:pt x="44" y="10"/>
                </a:lnTo>
                <a:lnTo>
                  <a:pt x="59" y="11"/>
                </a:lnTo>
                <a:lnTo>
                  <a:pt x="70" y="14"/>
                </a:lnTo>
                <a:lnTo>
                  <a:pt x="76" y="18"/>
                </a:lnTo>
                <a:lnTo>
                  <a:pt x="79" y="20"/>
                </a:lnTo>
                <a:lnTo>
                  <a:pt x="76" y="23"/>
                </a:lnTo>
                <a:lnTo>
                  <a:pt x="70" y="26"/>
                </a:lnTo>
                <a:lnTo>
                  <a:pt x="59" y="29"/>
                </a:lnTo>
                <a:lnTo>
                  <a:pt x="44" y="30"/>
                </a:lnTo>
                <a:lnTo>
                  <a:pt x="29" y="29"/>
                </a:lnTo>
                <a:lnTo>
                  <a:pt x="18" y="26"/>
                </a:lnTo>
                <a:lnTo>
                  <a:pt x="12" y="23"/>
                </a:lnTo>
                <a:lnTo>
                  <a:pt x="9" y="20"/>
                </a:lnTo>
                <a:lnTo>
                  <a:pt x="12" y="18"/>
                </a:lnTo>
                <a:lnTo>
                  <a:pt x="18" y="14"/>
                </a:lnTo>
                <a:lnTo>
                  <a:pt x="29" y="11"/>
                </a:lnTo>
                <a:lnTo>
                  <a:pt x="44" y="10"/>
                </a:lnTo>
                <a:close/>
                <a:moveTo>
                  <a:pt x="9" y="32"/>
                </a:moveTo>
                <a:lnTo>
                  <a:pt x="9" y="32"/>
                </a:lnTo>
                <a:lnTo>
                  <a:pt x="17" y="36"/>
                </a:lnTo>
                <a:lnTo>
                  <a:pt x="25" y="39"/>
                </a:lnTo>
                <a:lnTo>
                  <a:pt x="34" y="40"/>
                </a:lnTo>
                <a:lnTo>
                  <a:pt x="44" y="40"/>
                </a:lnTo>
                <a:lnTo>
                  <a:pt x="54" y="40"/>
                </a:lnTo>
                <a:lnTo>
                  <a:pt x="62" y="39"/>
                </a:lnTo>
                <a:lnTo>
                  <a:pt x="71" y="36"/>
                </a:lnTo>
                <a:lnTo>
                  <a:pt x="79" y="32"/>
                </a:lnTo>
                <a:lnTo>
                  <a:pt x="79" y="40"/>
                </a:lnTo>
                <a:lnTo>
                  <a:pt x="76" y="42"/>
                </a:lnTo>
                <a:lnTo>
                  <a:pt x="70" y="46"/>
                </a:lnTo>
                <a:lnTo>
                  <a:pt x="59" y="48"/>
                </a:lnTo>
                <a:lnTo>
                  <a:pt x="44" y="50"/>
                </a:lnTo>
                <a:lnTo>
                  <a:pt x="29" y="48"/>
                </a:lnTo>
                <a:lnTo>
                  <a:pt x="18" y="46"/>
                </a:lnTo>
                <a:lnTo>
                  <a:pt x="12" y="42"/>
                </a:lnTo>
                <a:lnTo>
                  <a:pt x="9" y="40"/>
                </a:lnTo>
                <a:lnTo>
                  <a:pt x="9" y="32"/>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574" name="Freeform 1331">
            <a:extLst>
              <a:ext uri="{FF2B5EF4-FFF2-40B4-BE49-F238E27FC236}">
                <a16:creationId xmlns:a16="http://schemas.microsoft.com/office/drawing/2014/main" id="{33A02C63-4747-4EC4-AE49-7F4A5A10C12B}"/>
              </a:ext>
            </a:extLst>
          </p:cNvPr>
          <p:cNvSpPr>
            <a:spLocks/>
          </p:cNvSpPr>
          <p:nvPr/>
        </p:nvSpPr>
        <p:spPr bwMode="auto">
          <a:xfrm>
            <a:off x="1915585" y="5727700"/>
            <a:ext cx="80433" cy="86784"/>
          </a:xfrm>
          <a:custGeom>
            <a:avLst/>
            <a:gdLst>
              <a:gd name="T0" fmla="*/ 60888 w 39"/>
              <a:gd name="T1" fmla="*/ 24589 h 40"/>
              <a:gd name="T2" fmla="*/ 37470 w 39"/>
              <a:gd name="T3" fmla="*/ 24589 h 40"/>
              <a:gd name="T4" fmla="*/ 37470 w 39"/>
              <a:gd name="T5" fmla="*/ 0 h 40"/>
              <a:gd name="T6" fmla="*/ 21857 w 39"/>
              <a:gd name="T7" fmla="*/ 0 h 40"/>
              <a:gd name="T8" fmla="*/ 21857 w 39"/>
              <a:gd name="T9" fmla="*/ 24589 h 40"/>
              <a:gd name="T10" fmla="*/ 0 w 39"/>
              <a:gd name="T11" fmla="*/ 24589 h 40"/>
              <a:gd name="T12" fmla="*/ 0 w 39"/>
              <a:gd name="T13" fmla="*/ 40982 h 40"/>
              <a:gd name="T14" fmla="*/ 21857 w 39"/>
              <a:gd name="T15" fmla="*/ 40982 h 40"/>
              <a:gd name="T16" fmla="*/ 21857 w 39"/>
              <a:gd name="T17" fmla="*/ 65571 h 40"/>
              <a:gd name="T18" fmla="*/ 37470 w 39"/>
              <a:gd name="T19" fmla="*/ 65571 h 40"/>
              <a:gd name="T20" fmla="*/ 37470 w 39"/>
              <a:gd name="T21" fmla="*/ 40982 h 40"/>
              <a:gd name="T22" fmla="*/ 60888 w 39"/>
              <a:gd name="T23" fmla="*/ 40982 h 40"/>
              <a:gd name="T24" fmla="*/ 60888 w 39"/>
              <a:gd name="T25" fmla="*/ 24589 h 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9" h="40">
                <a:moveTo>
                  <a:pt x="39" y="15"/>
                </a:moveTo>
                <a:lnTo>
                  <a:pt x="24" y="15"/>
                </a:lnTo>
                <a:lnTo>
                  <a:pt x="24" y="0"/>
                </a:lnTo>
                <a:lnTo>
                  <a:pt x="14" y="0"/>
                </a:lnTo>
                <a:lnTo>
                  <a:pt x="14" y="15"/>
                </a:lnTo>
                <a:lnTo>
                  <a:pt x="0" y="15"/>
                </a:lnTo>
                <a:lnTo>
                  <a:pt x="0" y="25"/>
                </a:lnTo>
                <a:lnTo>
                  <a:pt x="14" y="25"/>
                </a:lnTo>
                <a:lnTo>
                  <a:pt x="14" y="40"/>
                </a:lnTo>
                <a:lnTo>
                  <a:pt x="24" y="40"/>
                </a:lnTo>
                <a:lnTo>
                  <a:pt x="24" y="25"/>
                </a:lnTo>
                <a:lnTo>
                  <a:pt x="39" y="25"/>
                </a:lnTo>
                <a:lnTo>
                  <a:pt x="39" y="15"/>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575" name="Freeform 1332">
            <a:extLst>
              <a:ext uri="{FF2B5EF4-FFF2-40B4-BE49-F238E27FC236}">
                <a16:creationId xmlns:a16="http://schemas.microsoft.com/office/drawing/2014/main" id="{89BCBF33-6E16-4827-A3A7-6266D6D2573F}"/>
              </a:ext>
            </a:extLst>
          </p:cNvPr>
          <p:cNvSpPr>
            <a:spLocks noEditPoints="1"/>
          </p:cNvSpPr>
          <p:nvPr/>
        </p:nvSpPr>
        <p:spPr bwMode="auto">
          <a:xfrm>
            <a:off x="3744385" y="5583768"/>
            <a:ext cx="207433" cy="207433"/>
          </a:xfrm>
          <a:custGeom>
            <a:avLst/>
            <a:gdLst>
              <a:gd name="T0" fmla="*/ 77280 w 98"/>
              <a:gd name="T1" fmla="*/ 0 h 99"/>
              <a:gd name="T2" fmla="*/ 45737 w 98"/>
              <a:gd name="T3" fmla="*/ 6245 h 99"/>
              <a:gd name="T4" fmla="*/ 22080 w 98"/>
              <a:gd name="T5" fmla="*/ 23418 h 99"/>
              <a:gd name="T6" fmla="*/ 4731 w 98"/>
              <a:gd name="T7" fmla="*/ 46836 h 99"/>
              <a:gd name="T8" fmla="*/ 0 w 98"/>
              <a:gd name="T9" fmla="*/ 78061 h 99"/>
              <a:gd name="T10" fmla="*/ 1577 w 98"/>
              <a:gd name="T11" fmla="*/ 92112 h 99"/>
              <a:gd name="T12" fmla="*/ 12617 w 98"/>
              <a:gd name="T13" fmla="*/ 120213 h 99"/>
              <a:gd name="T14" fmla="*/ 34697 w 98"/>
              <a:gd name="T15" fmla="*/ 140509 h 99"/>
              <a:gd name="T16" fmla="*/ 61509 w 98"/>
              <a:gd name="T17" fmla="*/ 152999 h 99"/>
              <a:gd name="T18" fmla="*/ 77280 w 98"/>
              <a:gd name="T19" fmla="*/ 154560 h 99"/>
              <a:gd name="T20" fmla="*/ 108823 w 98"/>
              <a:gd name="T21" fmla="*/ 148315 h 99"/>
              <a:gd name="T22" fmla="*/ 130903 w 98"/>
              <a:gd name="T23" fmla="*/ 131142 h 99"/>
              <a:gd name="T24" fmla="*/ 149829 w 98"/>
              <a:gd name="T25" fmla="*/ 107724 h 99"/>
              <a:gd name="T26" fmla="*/ 154560 w 98"/>
              <a:gd name="T27" fmla="*/ 78061 h 99"/>
              <a:gd name="T28" fmla="*/ 152983 w 98"/>
              <a:gd name="T29" fmla="*/ 62448 h 99"/>
              <a:gd name="T30" fmla="*/ 141943 w 98"/>
              <a:gd name="T31" fmla="*/ 34347 h 99"/>
              <a:gd name="T32" fmla="*/ 119863 w 98"/>
              <a:gd name="T33" fmla="*/ 14051 h 99"/>
              <a:gd name="T34" fmla="*/ 93051 w 98"/>
              <a:gd name="T35" fmla="*/ 1561 h 99"/>
              <a:gd name="T36" fmla="*/ 77280 w 98"/>
              <a:gd name="T37" fmla="*/ 0 h 99"/>
              <a:gd name="T38" fmla="*/ 77280 w 98"/>
              <a:gd name="T39" fmla="*/ 138948 h 99"/>
              <a:gd name="T40" fmla="*/ 53623 w 98"/>
              <a:gd name="T41" fmla="*/ 132703 h 99"/>
              <a:gd name="T42" fmla="*/ 33120 w 98"/>
              <a:gd name="T43" fmla="*/ 121775 h 99"/>
              <a:gd name="T44" fmla="*/ 20503 w 98"/>
              <a:gd name="T45" fmla="*/ 99918 h 99"/>
              <a:gd name="T46" fmla="*/ 14194 w 98"/>
              <a:gd name="T47" fmla="*/ 78061 h 99"/>
              <a:gd name="T48" fmla="*/ 17349 w 98"/>
              <a:gd name="T49" fmla="*/ 65571 h 99"/>
              <a:gd name="T50" fmla="*/ 25234 w 98"/>
              <a:gd name="T51" fmla="*/ 42153 h 99"/>
              <a:gd name="T52" fmla="*/ 42583 w 98"/>
              <a:gd name="T53" fmla="*/ 24979 h 99"/>
              <a:gd name="T54" fmla="*/ 66240 w 98"/>
              <a:gd name="T55" fmla="*/ 17173 h 99"/>
              <a:gd name="T56" fmla="*/ 77280 w 98"/>
              <a:gd name="T57" fmla="*/ 15612 h 99"/>
              <a:gd name="T58" fmla="*/ 100937 w 98"/>
              <a:gd name="T59" fmla="*/ 21857 h 99"/>
              <a:gd name="T60" fmla="*/ 121440 w 98"/>
              <a:gd name="T61" fmla="*/ 32785 h 99"/>
              <a:gd name="T62" fmla="*/ 134057 w 98"/>
              <a:gd name="T63" fmla="*/ 54642 h 99"/>
              <a:gd name="T64" fmla="*/ 138789 w 98"/>
              <a:gd name="T65" fmla="*/ 78061 h 99"/>
              <a:gd name="T66" fmla="*/ 137211 w 98"/>
              <a:gd name="T67" fmla="*/ 88989 h 99"/>
              <a:gd name="T68" fmla="*/ 129326 w 98"/>
              <a:gd name="T69" fmla="*/ 112407 h 99"/>
              <a:gd name="T70" fmla="*/ 111977 w 98"/>
              <a:gd name="T71" fmla="*/ 129581 h 99"/>
              <a:gd name="T72" fmla="*/ 88320 w 98"/>
              <a:gd name="T73" fmla="*/ 137387 h 99"/>
              <a:gd name="T74" fmla="*/ 77280 w 98"/>
              <a:gd name="T75" fmla="*/ 138948 h 9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98" h="99">
                <a:moveTo>
                  <a:pt x="49" y="0"/>
                </a:moveTo>
                <a:lnTo>
                  <a:pt x="49" y="0"/>
                </a:lnTo>
                <a:lnTo>
                  <a:pt x="39" y="1"/>
                </a:lnTo>
                <a:lnTo>
                  <a:pt x="29" y="4"/>
                </a:lnTo>
                <a:lnTo>
                  <a:pt x="22" y="9"/>
                </a:lnTo>
                <a:lnTo>
                  <a:pt x="14" y="15"/>
                </a:lnTo>
                <a:lnTo>
                  <a:pt x="8" y="22"/>
                </a:lnTo>
                <a:lnTo>
                  <a:pt x="3" y="30"/>
                </a:lnTo>
                <a:lnTo>
                  <a:pt x="1" y="40"/>
                </a:lnTo>
                <a:lnTo>
                  <a:pt x="0" y="50"/>
                </a:lnTo>
                <a:lnTo>
                  <a:pt x="1" y="59"/>
                </a:lnTo>
                <a:lnTo>
                  <a:pt x="3" y="69"/>
                </a:lnTo>
                <a:lnTo>
                  <a:pt x="8" y="77"/>
                </a:lnTo>
                <a:lnTo>
                  <a:pt x="14" y="84"/>
                </a:lnTo>
                <a:lnTo>
                  <a:pt x="22" y="90"/>
                </a:lnTo>
                <a:lnTo>
                  <a:pt x="29" y="95"/>
                </a:lnTo>
                <a:lnTo>
                  <a:pt x="39" y="98"/>
                </a:lnTo>
                <a:lnTo>
                  <a:pt x="49" y="99"/>
                </a:lnTo>
                <a:lnTo>
                  <a:pt x="59" y="98"/>
                </a:lnTo>
                <a:lnTo>
                  <a:pt x="69" y="95"/>
                </a:lnTo>
                <a:lnTo>
                  <a:pt x="76" y="90"/>
                </a:lnTo>
                <a:lnTo>
                  <a:pt x="83" y="84"/>
                </a:lnTo>
                <a:lnTo>
                  <a:pt x="90" y="77"/>
                </a:lnTo>
                <a:lnTo>
                  <a:pt x="95" y="69"/>
                </a:lnTo>
                <a:lnTo>
                  <a:pt x="97" y="59"/>
                </a:lnTo>
                <a:lnTo>
                  <a:pt x="98" y="50"/>
                </a:lnTo>
                <a:lnTo>
                  <a:pt x="97" y="40"/>
                </a:lnTo>
                <a:lnTo>
                  <a:pt x="95" y="30"/>
                </a:lnTo>
                <a:lnTo>
                  <a:pt x="90" y="22"/>
                </a:lnTo>
                <a:lnTo>
                  <a:pt x="83" y="15"/>
                </a:lnTo>
                <a:lnTo>
                  <a:pt x="76" y="9"/>
                </a:lnTo>
                <a:lnTo>
                  <a:pt x="69" y="4"/>
                </a:lnTo>
                <a:lnTo>
                  <a:pt x="59" y="1"/>
                </a:lnTo>
                <a:lnTo>
                  <a:pt x="49" y="0"/>
                </a:lnTo>
                <a:close/>
                <a:moveTo>
                  <a:pt x="49" y="89"/>
                </a:moveTo>
                <a:lnTo>
                  <a:pt x="49" y="89"/>
                </a:lnTo>
                <a:lnTo>
                  <a:pt x="42" y="88"/>
                </a:lnTo>
                <a:lnTo>
                  <a:pt x="34" y="85"/>
                </a:lnTo>
                <a:lnTo>
                  <a:pt x="27" y="83"/>
                </a:lnTo>
                <a:lnTo>
                  <a:pt x="21" y="78"/>
                </a:lnTo>
                <a:lnTo>
                  <a:pt x="16" y="72"/>
                </a:lnTo>
                <a:lnTo>
                  <a:pt x="13" y="64"/>
                </a:lnTo>
                <a:lnTo>
                  <a:pt x="11" y="57"/>
                </a:lnTo>
                <a:lnTo>
                  <a:pt x="9" y="50"/>
                </a:lnTo>
                <a:lnTo>
                  <a:pt x="11" y="42"/>
                </a:lnTo>
                <a:lnTo>
                  <a:pt x="13" y="35"/>
                </a:lnTo>
                <a:lnTo>
                  <a:pt x="16" y="27"/>
                </a:lnTo>
                <a:lnTo>
                  <a:pt x="21" y="21"/>
                </a:lnTo>
                <a:lnTo>
                  <a:pt x="27" y="16"/>
                </a:lnTo>
                <a:lnTo>
                  <a:pt x="34" y="14"/>
                </a:lnTo>
                <a:lnTo>
                  <a:pt x="42" y="11"/>
                </a:lnTo>
                <a:lnTo>
                  <a:pt x="49" y="10"/>
                </a:lnTo>
                <a:lnTo>
                  <a:pt x="56" y="11"/>
                </a:lnTo>
                <a:lnTo>
                  <a:pt x="64" y="14"/>
                </a:lnTo>
                <a:lnTo>
                  <a:pt x="71" y="16"/>
                </a:lnTo>
                <a:lnTo>
                  <a:pt x="77" y="21"/>
                </a:lnTo>
                <a:lnTo>
                  <a:pt x="82" y="27"/>
                </a:lnTo>
                <a:lnTo>
                  <a:pt x="85" y="35"/>
                </a:lnTo>
                <a:lnTo>
                  <a:pt x="87" y="42"/>
                </a:lnTo>
                <a:lnTo>
                  <a:pt x="88" y="50"/>
                </a:lnTo>
                <a:lnTo>
                  <a:pt x="87" y="57"/>
                </a:lnTo>
                <a:lnTo>
                  <a:pt x="85" y="64"/>
                </a:lnTo>
                <a:lnTo>
                  <a:pt x="82" y="72"/>
                </a:lnTo>
                <a:lnTo>
                  <a:pt x="77" y="78"/>
                </a:lnTo>
                <a:lnTo>
                  <a:pt x="71" y="83"/>
                </a:lnTo>
                <a:lnTo>
                  <a:pt x="64" y="85"/>
                </a:lnTo>
                <a:lnTo>
                  <a:pt x="56" y="88"/>
                </a:lnTo>
                <a:lnTo>
                  <a:pt x="49" y="8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576" name="Freeform 1333">
            <a:extLst>
              <a:ext uri="{FF2B5EF4-FFF2-40B4-BE49-F238E27FC236}">
                <a16:creationId xmlns:a16="http://schemas.microsoft.com/office/drawing/2014/main" id="{B14D9B57-517D-4C9B-8A89-63048FA66681}"/>
              </a:ext>
            </a:extLst>
          </p:cNvPr>
          <p:cNvSpPr>
            <a:spLocks/>
          </p:cNvSpPr>
          <p:nvPr/>
        </p:nvSpPr>
        <p:spPr bwMode="auto">
          <a:xfrm>
            <a:off x="3795185" y="5640917"/>
            <a:ext cx="105833" cy="99483"/>
          </a:xfrm>
          <a:custGeom>
            <a:avLst/>
            <a:gdLst>
              <a:gd name="T0" fmla="*/ 47774 w 50"/>
              <a:gd name="T1" fmla="*/ 0 h 49"/>
              <a:gd name="T2" fmla="*/ 31849 w 50"/>
              <a:gd name="T3" fmla="*/ 0 h 49"/>
              <a:gd name="T4" fmla="*/ 31849 w 50"/>
              <a:gd name="T5" fmla="*/ 30587 h 49"/>
              <a:gd name="T6" fmla="*/ 0 w 50"/>
              <a:gd name="T7" fmla="*/ 30587 h 49"/>
              <a:gd name="T8" fmla="*/ 0 w 50"/>
              <a:gd name="T9" fmla="*/ 44350 h 49"/>
              <a:gd name="T10" fmla="*/ 31849 w 50"/>
              <a:gd name="T11" fmla="*/ 44350 h 49"/>
              <a:gd name="T12" fmla="*/ 31849 w 50"/>
              <a:gd name="T13" fmla="*/ 74937 h 49"/>
              <a:gd name="T14" fmla="*/ 47774 w 50"/>
              <a:gd name="T15" fmla="*/ 74937 h 49"/>
              <a:gd name="T16" fmla="*/ 47774 w 50"/>
              <a:gd name="T17" fmla="*/ 44350 h 49"/>
              <a:gd name="T18" fmla="*/ 79623 w 50"/>
              <a:gd name="T19" fmla="*/ 44350 h 49"/>
              <a:gd name="T20" fmla="*/ 79623 w 50"/>
              <a:gd name="T21" fmla="*/ 30587 h 49"/>
              <a:gd name="T22" fmla="*/ 47774 w 50"/>
              <a:gd name="T23" fmla="*/ 30587 h 49"/>
              <a:gd name="T24" fmla="*/ 47774 w 50"/>
              <a:gd name="T25" fmla="*/ 0 h 4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0" h="49">
                <a:moveTo>
                  <a:pt x="30" y="0"/>
                </a:moveTo>
                <a:lnTo>
                  <a:pt x="20" y="0"/>
                </a:lnTo>
                <a:lnTo>
                  <a:pt x="20" y="20"/>
                </a:lnTo>
                <a:lnTo>
                  <a:pt x="0" y="20"/>
                </a:lnTo>
                <a:lnTo>
                  <a:pt x="0" y="29"/>
                </a:lnTo>
                <a:lnTo>
                  <a:pt x="20" y="29"/>
                </a:lnTo>
                <a:lnTo>
                  <a:pt x="20" y="49"/>
                </a:lnTo>
                <a:lnTo>
                  <a:pt x="30" y="49"/>
                </a:lnTo>
                <a:lnTo>
                  <a:pt x="30" y="29"/>
                </a:lnTo>
                <a:lnTo>
                  <a:pt x="50" y="29"/>
                </a:lnTo>
                <a:lnTo>
                  <a:pt x="50" y="20"/>
                </a:lnTo>
                <a:lnTo>
                  <a:pt x="30" y="20"/>
                </a:lnTo>
                <a:lnTo>
                  <a:pt x="30"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577" name="Freeform 1334">
            <a:extLst>
              <a:ext uri="{FF2B5EF4-FFF2-40B4-BE49-F238E27FC236}">
                <a16:creationId xmlns:a16="http://schemas.microsoft.com/office/drawing/2014/main" id="{4D4D2F81-23E7-44F5-9F20-2632B1B45653}"/>
              </a:ext>
            </a:extLst>
          </p:cNvPr>
          <p:cNvSpPr>
            <a:spLocks noEditPoints="1"/>
          </p:cNvSpPr>
          <p:nvPr/>
        </p:nvSpPr>
        <p:spPr bwMode="auto">
          <a:xfrm>
            <a:off x="4237568" y="5583768"/>
            <a:ext cx="207433" cy="207433"/>
          </a:xfrm>
          <a:custGeom>
            <a:avLst/>
            <a:gdLst>
              <a:gd name="T0" fmla="*/ 78061 w 99"/>
              <a:gd name="T1" fmla="*/ 154560 h 99"/>
              <a:gd name="T2" fmla="*/ 46836 w 99"/>
              <a:gd name="T3" fmla="*/ 148315 h 99"/>
              <a:gd name="T4" fmla="*/ 23418 w 99"/>
              <a:gd name="T5" fmla="*/ 131142 h 99"/>
              <a:gd name="T6" fmla="*/ 6245 w 99"/>
              <a:gd name="T7" fmla="*/ 107724 h 99"/>
              <a:gd name="T8" fmla="*/ 0 w 99"/>
              <a:gd name="T9" fmla="*/ 78061 h 99"/>
              <a:gd name="T10" fmla="*/ 3122 w 99"/>
              <a:gd name="T11" fmla="*/ 62448 h 99"/>
              <a:gd name="T12" fmla="*/ 14051 w 99"/>
              <a:gd name="T13" fmla="*/ 34347 h 99"/>
              <a:gd name="T14" fmla="*/ 35908 w 99"/>
              <a:gd name="T15" fmla="*/ 14051 h 99"/>
              <a:gd name="T16" fmla="*/ 62448 w 99"/>
              <a:gd name="T17" fmla="*/ 1561 h 99"/>
              <a:gd name="T18" fmla="*/ 78061 w 99"/>
              <a:gd name="T19" fmla="*/ 0 h 99"/>
              <a:gd name="T20" fmla="*/ 107724 w 99"/>
              <a:gd name="T21" fmla="*/ 6245 h 99"/>
              <a:gd name="T22" fmla="*/ 131142 w 99"/>
              <a:gd name="T23" fmla="*/ 23418 h 99"/>
              <a:gd name="T24" fmla="*/ 148315 w 99"/>
              <a:gd name="T25" fmla="*/ 46836 h 99"/>
              <a:gd name="T26" fmla="*/ 154560 w 99"/>
              <a:gd name="T27" fmla="*/ 78061 h 99"/>
              <a:gd name="T28" fmla="*/ 152999 w 99"/>
              <a:gd name="T29" fmla="*/ 92112 h 99"/>
              <a:gd name="T30" fmla="*/ 140509 w 99"/>
              <a:gd name="T31" fmla="*/ 120213 h 99"/>
              <a:gd name="T32" fmla="*/ 120213 w 99"/>
              <a:gd name="T33" fmla="*/ 140509 h 99"/>
              <a:gd name="T34" fmla="*/ 93673 w 99"/>
              <a:gd name="T35" fmla="*/ 152999 h 99"/>
              <a:gd name="T36" fmla="*/ 78061 w 99"/>
              <a:gd name="T37" fmla="*/ 154560 h 99"/>
              <a:gd name="T38" fmla="*/ 78061 w 99"/>
              <a:gd name="T39" fmla="*/ 15612 h 99"/>
              <a:gd name="T40" fmla="*/ 54642 w 99"/>
              <a:gd name="T41" fmla="*/ 21857 h 99"/>
              <a:gd name="T42" fmla="*/ 32785 w 99"/>
              <a:gd name="T43" fmla="*/ 32785 h 99"/>
              <a:gd name="T44" fmla="*/ 21857 w 99"/>
              <a:gd name="T45" fmla="*/ 54642 h 99"/>
              <a:gd name="T46" fmla="*/ 15612 w 99"/>
              <a:gd name="T47" fmla="*/ 78061 h 99"/>
              <a:gd name="T48" fmla="*/ 18735 w 99"/>
              <a:gd name="T49" fmla="*/ 88989 h 99"/>
              <a:gd name="T50" fmla="*/ 24979 w 99"/>
              <a:gd name="T51" fmla="*/ 112407 h 99"/>
              <a:gd name="T52" fmla="*/ 43714 w 99"/>
              <a:gd name="T53" fmla="*/ 129581 h 99"/>
              <a:gd name="T54" fmla="*/ 65571 w 99"/>
              <a:gd name="T55" fmla="*/ 137387 h 99"/>
              <a:gd name="T56" fmla="*/ 78061 w 99"/>
              <a:gd name="T57" fmla="*/ 138948 h 99"/>
              <a:gd name="T58" fmla="*/ 101479 w 99"/>
              <a:gd name="T59" fmla="*/ 132703 h 99"/>
              <a:gd name="T60" fmla="*/ 121775 w 99"/>
              <a:gd name="T61" fmla="*/ 121775 h 99"/>
              <a:gd name="T62" fmla="*/ 132703 w 99"/>
              <a:gd name="T63" fmla="*/ 99918 h 99"/>
              <a:gd name="T64" fmla="*/ 138948 w 99"/>
              <a:gd name="T65" fmla="*/ 78061 h 99"/>
              <a:gd name="T66" fmla="*/ 137387 w 99"/>
              <a:gd name="T67" fmla="*/ 65571 h 99"/>
              <a:gd name="T68" fmla="*/ 129581 w 99"/>
              <a:gd name="T69" fmla="*/ 42153 h 99"/>
              <a:gd name="T70" fmla="*/ 112407 w 99"/>
              <a:gd name="T71" fmla="*/ 24979 h 99"/>
              <a:gd name="T72" fmla="*/ 88989 w 99"/>
              <a:gd name="T73" fmla="*/ 17173 h 99"/>
              <a:gd name="T74" fmla="*/ 78061 w 99"/>
              <a:gd name="T75" fmla="*/ 15612 h 9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99" h="99">
                <a:moveTo>
                  <a:pt x="50" y="99"/>
                </a:moveTo>
                <a:lnTo>
                  <a:pt x="50" y="99"/>
                </a:lnTo>
                <a:lnTo>
                  <a:pt x="40" y="98"/>
                </a:lnTo>
                <a:lnTo>
                  <a:pt x="30" y="95"/>
                </a:lnTo>
                <a:lnTo>
                  <a:pt x="23" y="90"/>
                </a:lnTo>
                <a:lnTo>
                  <a:pt x="15" y="84"/>
                </a:lnTo>
                <a:lnTo>
                  <a:pt x="9" y="77"/>
                </a:lnTo>
                <a:lnTo>
                  <a:pt x="4" y="69"/>
                </a:lnTo>
                <a:lnTo>
                  <a:pt x="2" y="59"/>
                </a:lnTo>
                <a:lnTo>
                  <a:pt x="0" y="50"/>
                </a:lnTo>
                <a:lnTo>
                  <a:pt x="2" y="40"/>
                </a:lnTo>
                <a:lnTo>
                  <a:pt x="4" y="30"/>
                </a:lnTo>
                <a:lnTo>
                  <a:pt x="9" y="22"/>
                </a:lnTo>
                <a:lnTo>
                  <a:pt x="15" y="15"/>
                </a:lnTo>
                <a:lnTo>
                  <a:pt x="23" y="9"/>
                </a:lnTo>
                <a:lnTo>
                  <a:pt x="30" y="4"/>
                </a:lnTo>
                <a:lnTo>
                  <a:pt x="40" y="1"/>
                </a:lnTo>
                <a:lnTo>
                  <a:pt x="50" y="0"/>
                </a:lnTo>
                <a:lnTo>
                  <a:pt x="60" y="1"/>
                </a:lnTo>
                <a:lnTo>
                  <a:pt x="69" y="4"/>
                </a:lnTo>
                <a:lnTo>
                  <a:pt x="77" y="9"/>
                </a:lnTo>
                <a:lnTo>
                  <a:pt x="84" y="15"/>
                </a:lnTo>
                <a:lnTo>
                  <a:pt x="90" y="22"/>
                </a:lnTo>
                <a:lnTo>
                  <a:pt x="95" y="30"/>
                </a:lnTo>
                <a:lnTo>
                  <a:pt x="98" y="40"/>
                </a:lnTo>
                <a:lnTo>
                  <a:pt x="99" y="50"/>
                </a:lnTo>
                <a:lnTo>
                  <a:pt x="98" y="59"/>
                </a:lnTo>
                <a:lnTo>
                  <a:pt x="95" y="69"/>
                </a:lnTo>
                <a:lnTo>
                  <a:pt x="90" y="77"/>
                </a:lnTo>
                <a:lnTo>
                  <a:pt x="84" y="84"/>
                </a:lnTo>
                <a:lnTo>
                  <a:pt x="77" y="90"/>
                </a:lnTo>
                <a:lnTo>
                  <a:pt x="69" y="95"/>
                </a:lnTo>
                <a:lnTo>
                  <a:pt x="60" y="98"/>
                </a:lnTo>
                <a:lnTo>
                  <a:pt x="50" y="99"/>
                </a:lnTo>
                <a:close/>
                <a:moveTo>
                  <a:pt x="50" y="10"/>
                </a:moveTo>
                <a:lnTo>
                  <a:pt x="50" y="10"/>
                </a:lnTo>
                <a:lnTo>
                  <a:pt x="42" y="11"/>
                </a:lnTo>
                <a:lnTo>
                  <a:pt x="35" y="14"/>
                </a:lnTo>
                <a:lnTo>
                  <a:pt x="28" y="16"/>
                </a:lnTo>
                <a:lnTo>
                  <a:pt x="21" y="21"/>
                </a:lnTo>
                <a:lnTo>
                  <a:pt x="16" y="27"/>
                </a:lnTo>
                <a:lnTo>
                  <a:pt x="14" y="35"/>
                </a:lnTo>
                <a:lnTo>
                  <a:pt x="12" y="42"/>
                </a:lnTo>
                <a:lnTo>
                  <a:pt x="10" y="50"/>
                </a:lnTo>
                <a:lnTo>
                  <a:pt x="12" y="57"/>
                </a:lnTo>
                <a:lnTo>
                  <a:pt x="14" y="64"/>
                </a:lnTo>
                <a:lnTo>
                  <a:pt x="16" y="72"/>
                </a:lnTo>
                <a:lnTo>
                  <a:pt x="21" y="78"/>
                </a:lnTo>
                <a:lnTo>
                  <a:pt x="28" y="83"/>
                </a:lnTo>
                <a:lnTo>
                  <a:pt x="35" y="85"/>
                </a:lnTo>
                <a:lnTo>
                  <a:pt x="42" y="88"/>
                </a:lnTo>
                <a:lnTo>
                  <a:pt x="50" y="89"/>
                </a:lnTo>
                <a:lnTo>
                  <a:pt x="57" y="88"/>
                </a:lnTo>
                <a:lnTo>
                  <a:pt x="65" y="85"/>
                </a:lnTo>
                <a:lnTo>
                  <a:pt x="72" y="83"/>
                </a:lnTo>
                <a:lnTo>
                  <a:pt x="78" y="78"/>
                </a:lnTo>
                <a:lnTo>
                  <a:pt x="83" y="72"/>
                </a:lnTo>
                <a:lnTo>
                  <a:pt x="85" y="64"/>
                </a:lnTo>
                <a:lnTo>
                  <a:pt x="88" y="57"/>
                </a:lnTo>
                <a:lnTo>
                  <a:pt x="89" y="50"/>
                </a:lnTo>
                <a:lnTo>
                  <a:pt x="88" y="42"/>
                </a:lnTo>
                <a:lnTo>
                  <a:pt x="85" y="35"/>
                </a:lnTo>
                <a:lnTo>
                  <a:pt x="83" y="27"/>
                </a:lnTo>
                <a:lnTo>
                  <a:pt x="78" y="21"/>
                </a:lnTo>
                <a:lnTo>
                  <a:pt x="72" y="16"/>
                </a:lnTo>
                <a:lnTo>
                  <a:pt x="65" y="14"/>
                </a:lnTo>
                <a:lnTo>
                  <a:pt x="57" y="11"/>
                </a:lnTo>
                <a:lnTo>
                  <a:pt x="50" y="1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578" name="Rectangle 1335">
            <a:extLst>
              <a:ext uri="{FF2B5EF4-FFF2-40B4-BE49-F238E27FC236}">
                <a16:creationId xmlns:a16="http://schemas.microsoft.com/office/drawing/2014/main" id="{7BC404F4-41E1-4DFD-8E43-8A8A21F1C6A6}"/>
              </a:ext>
            </a:extLst>
          </p:cNvPr>
          <p:cNvSpPr>
            <a:spLocks noChangeArrowheads="1"/>
          </p:cNvSpPr>
          <p:nvPr/>
        </p:nvSpPr>
        <p:spPr bwMode="auto">
          <a:xfrm>
            <a:off x="4288367" y="5676900"/>
            <a:ext cx="99484" cy="19051"/>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Karla"/>
              </a:defRPr>
            </a:lvl1pPr>
            <a:lvl2pPr marL="742950" indent="-285750">
              <a:defRPr>
                <a:solidFill>
                  <a:schemeClr val="tx1"/>
                </a:solidFill>
                <a:latin typeface="Karla"/>
              </a:defRPr>
            </a:lvl2pPr>
            <a:lvl3pPr marL="1143000" indent="-228600">
              <a:defRPr>
                <a:solidFill>
                  <a:schemeClr val="tx1"/>
                </a:solidFill>
                <a:latin typeface="Karla"/>
              </a:defRPr>
            </a:lvl3pPr>
            <a:lvl4pPr marL="1600200" indent="-228600">
              <a:defRPr>
                <a:solidFill>
                  <a:schemeClr val="tx1"/>
                </a:solidFill>
                <a:latin typeface="Karla"/>
              </a:defRPr>
            </a:lvl4pPr>
            <a:lvl5pPr marL="2057400" indent="-228600">
              <a:defRPr>
                <a:solidFill>
                  <a:schemeClr val="tx1"/>
                </a:solidFill>
                <a:latin typeface="Karla"/>
              </a:defRPr>
            </a:lvl5pPr>
            <a:lvl6pPr marL="2514600" indent="-228600" defTabSz="457200" fontAlgn="base">
              <a:spcBef>
                <a:spcPct val="0"/>
              </a:spcBef>
              <a:spcAft>
                <a:spcPct val="0"/>
              </a:spcAft>
              <a:defRPr>
                <a:solidFill>
                  <a:schemeClr val="tx1"/>
                </a:solidFill>
                <a:latin typeface="Karla"/>
              </a:defRPr>
            </a:lvl6pPr>
            <a:lvl7pPr marL="2971800" indent="-228600" defTabSz="457200" fontAlgn="base">
              <a:spcBef>
                <a:spcPct val="0"/>
              </a:spcBef>
              <a:spcAft>
                <a:spcPct val="0"/>
              </a:spcAft>
              <a:defRPr>
                <a:solidFill>
                  <a:schemeClr val="tx1"/>
                </a:solidFill>
                <a:latin typeface="Karla"/>
              </a:defRPr>
            </a:lvl7pPr>
            <a:lvl8pPr marL="3429000" indent="-228600" defTabSz="457200" fontAlgn="base">
              <a:spcBef>
                <a:spcPct val="0"/>
              </a:spcBef>
              <a:spcAft>
                <a:spcPct val="0"/>
              </a:spcAft>
              <a:defRPr>
                <a:solidFill>
                  <a:schemeClr val="tx1"/>
                </a:solidFill>
                <a:latin typeface="Karla"/>
              </a:defRPr>
            </a:lvl8pPr>
            <a:lvl9pPr marL="3886200" indent="-228600" defTabSz="457200" fontAlgn="base">
              <a:spcBef>
                <a:spcPct val="0"/>
              </a:spcBef>
              <a:spcAft>
                <a:spcPct val="0"/>
              </a:spcAft>
              <a:defRPr>
                <a:solidFill>
                  <a:schemeClr val="tx1"/>
                </a:solidFill>
                <a:latin typeface="Karla"/>
              </a:defRPr>
            </a:lvl9pPr>
          </a:lstStyle>
          <a:p>
            <a:pPr eaLnBrk="1" hangingPunct="1"/>
            <a:endParaRPr lang="en-US" altLang="en-US" sz="2400" dirty="0">
              <a:latin typeface="Montserrat Light" panose="00000400000000000000" pitchFamily="2" charset="0"/>
            </a:endParaRPr>
          </a:p>
        </p:txBody>
      </p:sp>
      <p:sp>
        <p:nvSpPr>
          <p:cNvPr id="579" name="Freeform 1336">
            <a:extLst>
              <a:ext uri="{FF2B5EF4-FFF2-40B4-BE49-F238E27FC236}">
                <a16:creationId xmlns:a16="http://schemas.microsoft.com/office/drawing/2014/main" id="{2ECE0DA0-5F36-4B32-A941-7F0737E5551A}"/>
              </a:ext>
            </a:extLst>
          </p:cNvPr>
          <p:cNvSpPr>
            <a:spLocks noEditPoints="1"/>
          </p:cNvSpPr>
          <p:nvPr/>
        </p:nvSpPr>
        <p:spPr bwMode="auto">
          <a:xfrm>
            <a:off x="4732867" y="5583768"/>
            <a:ext cx="205317" cy="207433"/>
          </a:xfrm>
          <a:custGeom>
            <a:avLst/>
            <a:gdLst>
              <a:gd name="T0" fmla="*/ 78061 w 99"/>
              <a:gd name="T1" fmla="*/ 0 h 99"/>
              <a:gd name="T2" fmla="*/ 46836 w 99"/>
              <a:gd name="T3" fmla="*/ 6245 h 99"/>
              <a:gd name="T4" fmla="*/ 23418 w 99"/>
              <a:gd name="T5" fmla="*/ 23418 h 99"/>
              <a:gd name="T6" fmla="*/ 6245 w 99"/>
              <a:gd name="T7" fmla="*/ 46836 h 99"/>
              <a:gd name="T8" fmla="*/ 0 w 99"/>
              <a:gd name="T9" fmla="*/ 78061 h 99"/>
              <a:gd name="T10" fmla="*/ 1561 w 99"/>
              <a:gd name="T11" fmla="*/ 92112 h 99"/>
              <a:gd name="T12" fmla="*/ 14051 w 99"/>
              <a:gd name="T13" fmla="*/ 120213 h 99"/>
              <a:gd name="T14" fmla="*/ 34347 w 99"/>
              <a:gd name="T15" fmla="*/ 140509 h 99"/>
              <a:gd name="T16" fmla="*/ 62448 w 99"/>
              <a:gd name="T17" fmla="*/ 152999 h 99"/>
              <a:gd name="T18" fmla="*/ 78061 w 99"/>
              <a:gd name="T19" fmla="*/ 154560 h 99"/>
              <a:gd name="T20" fmla="*/ 107724 w 99"/>
              <a:gd name="T21" fmla="*/ 148315 h 99"/>
              <a:gd name="T22" fmla="*/ 131142 w 99"/>
              <a:gd name="T23" fmla="*/ 131142 h 99"/>
              <a:gd name="T24" fmla="*/ 148315 w 99"/>
              <a:gd name="T25" fmla="*/ 107724 h 99"/>
              <a:gd name="T26" fmla="*/ 154560 w 99"/>
              <a:gd name="T27" fmla="*/ 78061 h 99"/>
              <a:gd name="T28" fmla="*/ 152999 w 99"/>
              <a:gd name="T29" fmla="*/ 62448 h 99"/>
              <a:gd name="T30" fmla="*/ 140509 w 99"/>
              <a:gd name="T31" fmla="*/ 34347 h 99"/>
              <a:gd name="T32" fmla="*/ 120213 w 99"/>
              <a:gd name="T33" fmla="*/ 14051 h 99"/>
              <a:gd name="T34" fmla="*/ 92112 w 99"/>
              <a:gd name="T35" fmla="*/ 1561 h 99"/>
              <a:gd name="T36" fmla="*/ 78061 w 99"/>
              <a:gd name="T37" fmla="*/ 0 h 99"/>
              <a:gd name="T38" fmla="*/ 78061 w 99"/>
              <a:gd name="T39" fmla="*/ 138948 h 99"/>
              <a:gd name="T40" fmla="*/ 54642 w 99"/>
              <a:gd name="T41" fmla="*/ 132703 h 99"/>
              <a:gd name="T42" fmla="*/ 32785 w 99"/>
              <a:gd name="T43" fmla="*/ 121775 h 99"/>
              <a:gd name="T44" fmla="*/ 21857 w 99"/>
              <a:gd name="T45" fmla="*/ 99918 h 99"/>
              <a:gd name="T46" fmla="*/ 15612 w 99"/>
              <a:gd name="T47" fmla="*/ 78061 h 99"/>
              <a:gd name="T48" fmla="*/ 17173 w 99"/>
              <a:gd name="T49" fmla="*/ 65571 h 99"/>
              <a:gd name="T50" fmla="*/ 24979 w 99"/>
              <a:gd name="T51" fmla="*/ 42153 h 99"/>
              <a:gd name="T52" fmla="*/ 42153 w 99"/>
              <a:gd name="T53" fmla="*/ 24979 h 99"/>
              <a:gd name="T54" fmla="*/ 65571 w 99"/>
              <a:gd name="T55" fmla="*/ 17173 h 99"/>
              <a:gd name="T56" fmla="*/ 78061 w 99"/>
              <a:gd name="T57" fmla="*/ 15612 h 99"/>
              <a:gd name="T58" fmla="*/ 99918 w 99"/>
              <a:gd name="T59" fmla="*/ 21857 h 99"/>
              <a:gd name="T60" fmla="*/ 121775 w 99"/>
              <a:gd name="T61" fmla="*/ 32785 h 99"/>
              <a:gd name="T62" fmla="*/ 132703 w 99"/>
              <a:gd name="T63" fmla="*/ 54642 h 99"/>
              <a:gd name="T64" fmla="*/ 138948 w 99"/>
              <a:gd name="T65" fmla="*/ 78061 h 99"/>
              <a:gd name="T66" fmla="*/ 137387 w 99"/>
              <a:gd name="T67" fmla="*/ 88989 h 99"/>
              <a:gd name="T68" fmla="*/ 129581 w 99"/>
              <a:gd name="T69" fmla="*/ 112407 h 99"/>
              <a:gd name="T70" fmla="*/ 112407 w 99"/>
              <a:gd name="T71" fmla="*/ 129581 h 99"/>
              <a:gd name="T72" fmla="*/ 88989 w 99"/>
              <a:gd name="T73" fmla="*/ 137387 h 99"/>
              <a:gd name="T74" fmla="*/ 78061 w 99"/>
              <a:gd name="T75" fmla="*/ 138948 h 9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99" h="99">
                <a:moveTo>
                  <a:pt x="50" y="0"/>
                </a:moveTo>
                <a:lnTo>
                  <a:pt x="50" y="0"/>
                </a:lnTo>
                <a:lnTo>
                  <a:pt x="40" y="1"/>
                </a:lnTo>
                <a:lnTo>
                  <a:pt x="30" y="4"/>
                </a:lnTo>
                <a:lnTo>
                  <a:pt x="22" y="9"/>
                </a:lnTo>
                <a:lnTo>
                  <a:pt x="15" y="15"/>
                </a:lnTo>
                <a:lnTo>
                  <a:pt x="9" y="22"/>
                </a:lnTo>
                <a:lnTo>
                  <a:pt x="4" y="30"/>
                </a:lnTo>
                <a:lnTo>
                  <a:pt x="1" y="40"/>
                </a:lnTo>
                <a:lnTo>
                  <a:pt x="0" y="50"/>
                </a:lnTo>
                <a:lnTo>
                  <a:pt x="1" y="59"/>
                </a:lnTo>
                <a:lnTo>
                  <a:pt x="4" y="69"/>
                </a:lnTo>
                <a:lnTo>
                  <a:pt x="9" y="77"/>
                </a:lnTo>
                <a:lnTo>
                  <a:pt x="15" y="84"/>
                </a:lnTo>
                <a:lnTo>
                  <a:pt x="22" y="90"/>
                </a:lnTo>
                <a:lnTo>
                  <a:pt x="30" y="95"/>
                </a:lnTo>
                <a:lnTo>
                  <a:pt x="40" y="98"/>
                </a:lnTo>
                <a:lnTo>
                  <a:pt x="50" y="99"/>
                </a:lnTo>
                <a:lnTo>
                  <a:pt x="59" y="98"/>
                </a:lnTo>
                <a:lnTo>
                  <a:pt x="69" y="95"/>
                </a:lnTo>
                <a:lnTo>
                  <a:pt x="77" y="90"/>
                </a:lnTo>
                <a:lnTo>
                  <a:pt x="84" y="84"/>
                </a:lnTo>
                <a:lnTo>
                  <a:pt x="90" y="77"/>
                </a:lnTo>
                <a:lnTo>
                  <a:pt x="95" y="69"/>
                </a:lnTo>
                <a:lnTo>
                  <a:pt x="98" y="59"/>
                </a:lnTo>
                <a:lnTo>
                  <a:pt x="99" y="50"/>
                </a:lnTo>
                <a:lnTo>
                  <a:pt x="98" y="40"/>
                </a:lnTo>
                <a:lnTo>
                  <a:pt x="95" y="30"/>
                </a:lnTo>
                <a:lnTo>
                  <a:pt x="90" y="22"/>
                </a:lnTo>
                <a:lnTo>
                  <a:pt x="84" y="15"/>
                </a:lnTo>
                <a:lnTo>
                  <a:pt x="77" y="9"/>
                </a:lnTo>
                <a:lnTo>
                  <a:pt x="69" y="4"/>
                </a:lnTo>
                <a:lnTo>
                  <a:pt x="59" y="1"/>
                </a:lnTo>
                <a:lnTo>
                  <a:pt x="50" y="0"/>
                </a:lnTo>
                <a:close/>
                <a:moveTo>
                  <a:pt x="50" y="89"/>
                </a:moveTo>
                <a:lnTo>
                  <a:pt x="50" y="89"/>
                </a:lnTo>
                <a:lnTo>
                  <a:pt x="42" y="88"/>
                </a:lnTo>
                <a:lnTo>
                  <a:pt x="35" y="85"/>
                </a:lnTo>
                <a:lnTo>
                  <a:pt x="27" y="83"/>
                </a:lnTo>
                <a:lnTo>
                  <a:pt x="21" y="78"/>
                </a:lnTo>
                <a:lnTo>
                  <a:pt x="16" y="72"/>
                </a:lnTo>
                <a:lnTo>
                  <a:pt x="14" y="64"/>
                </a:lnTo>
                <a:lnTo>
                  <a:pt x="11" y="57"/>
                </a:lnTo>
                <a:lnTo>
                  <a:pt x="10" y="50"/>
                </a:lnTo>
                <a:lnTo>
                  <a:pt x="11" y="42"/>
                </a:lnTo>
                <a:lnTo>
                  <a:pt x="14" y="35"/>
                </a:lnTo>
                <a:lnTo>
                  <a:pt x="16" y="27"/>
                </a:lnTo>
                <a:lnTo>
                  <a:pt x="21" y="21"/>
                </a:lnTo>
                <a:lnTo>
                  <a:pt x="27" y="16"/>
                </a:lnTo>
                <a:lnTo>
                  <a:pt x="35" y="14"/>
                </a:lnTo>
                <a:lnTo>
                  <a:pt x="42" y="11"/>
                </a:lnTo>
                <a:lnTo>
                  <a:pt x="50" y="10"/>
                </a:lnTo>
                <a:lnTo>
                  <a:pt x="57" y="11"/>
                </a:lnTo>
                <a:lnTo>
                  <a:pt x="64" y="14"/>
                </a:lnTo>
                <a:lnTo>
                  <a:pt x="72" y="16"/>
                </a:lnTo>
                <a:lnTo>
                  <a:pt x="78" y="21"/>
                </a:lnTo>
                <a:lnTo>
                  <a:pt x="83" y="27"/>
                </a:lnTo>
                <a:lnTo>
                  <a:pt x="85" y="35"/>
                </a:lnTo>
                <a:lnTo>
                  <a:pt x="88" y="42"/>
                </a:lnTo>
                <a:lnTo>
                  <a:pt x="89" y="50"/>
                </a:lnTo>
                <a:lnTo>
                  <a:pt x="88" y="57"/>
                </a:lnTo>
                <a:lnTo>
                  <a:pt x="85" y="64"/>
                </a:lnTo>
                <a:lnTo>
                  <a:pt x="83" y="72"/>
                </a:lnTo>
                <a:lnTo>
                  <a:pt x="78" y="78"/>
                </a:lnTo>
                <a:lnTo>
                  <a:pt x="72" y="83"/>
                </a:lnTo>
                <a:lnTo>
                  <a:pt x="64" y="85"/>
                </a:lnTo>
                <a:lnTo>
                  <a:pt x="57" y="88"/>
                </a:lnTo>
                <a:lnTo>
                  <a:pt x="50" y="8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580" name="Freeform 1337">
            <a:extLst>
              <a:ext uri="{FF2B5EF4-FFF2-40B4-BE49-F238E27FC236}">
                <a16:creationId xmlns:a16="http://schemas.microsoft.com/office/drawing/2014/main" id="{13E1AC96-744C-4CE3-89AF-FD35EFFA8BCA}"/>
              </a:ext>
            </a:extLst>
          </p:cNvPr>
          <p:cNvSpPr>
            <a:spLocks/>
          </p:cNvSpPr>
          <p:nvPr/>
        </p:nvSpPr>
        <p:spPr bwMode="auto">
          <a:xfrm>
            <a:off x="4794251" y="5653617"/>
            <a:ext cx="74083" cy="74083"/>
          </a:xfrm>
          <a:custGeom>
            <a:avLst/>
            <a:gdLst>
              <a:gd name="T0" fmla="*/ 45570 w 37"/>
              <a:gd name="T1" fmla="*/ 0 h 37"/>
              <a:gd name="T2" fmla="*/ 28861 w 37"/>
              <a:gd name="T3" fmla="*/ 16709 h 37"/>
              <a:gd name="T4" fmla="*/ 10633 w 37"/>
              <a:gd name="T5" fmla="*/ 0 h 37"/>
              <a:gd name="T6" fmla="*/ 0 w 37"/>
              <a:gd name="T7" fmla="*/ 10633 h 37"/>
              <a:gd name="T8" fmla="*/ 16709 w 37"/>
              <a:gd name="T9" fmla="*/ 28861 h 37"/>
              <a:gd name="T10" fmla="*/ 0 w 37"/>
              <a:gd name="T11" fmla="*/ 45570 h 37"/>
              <a:gd name="T12" fmla="*/ 10633 w 37"/>
              <a:gd name="T13" fmla="*/ 56203 h 37"/>
              <a:gd name="T14" fmla="*/ 28861 w 37"/>
              <a:gd name="T15" fmla="*/ 39494 h 37"/>
              <a:gd name="T16" fmla="*/ 45570 w 37"/>
              <a:gd name="T17" fmla="*/ 56203 h 37"/>
              <a:gd name="T18" fmla="*/ 56203 w 37"/>
              <a:gd name="T19" fmla="*/ 45570 h 37"/>
              <a:gd name="T20" fmla="*/ 39494 w 37"/>
              <a:gd name="T21" fmla="*/ 28861 h 37"/>
              <a:gd name="T22" fmla="*/ 56203 w 37"/>
              <a:gd name="T23" fmla="*/ 10633 h 37"/>
              <a:gd name="T24" fmla="*/ 45570 w 37"/>
              <a:gd name="T25" fmla="*/ 0 h 3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7" h="37">
                <a:moveTo>
                  <a:pt x="30" y="0"/>
                </a:moveTo>
                <a:lnTo>
                  <a:pt x="19" y="11"/>
                </a:lnTo>
                <a:lnTo>
                  <a:pt x="7" y="0"/>
                </a:lnTo>
                <a:lnTo>
                  <a:pt x="0" y="7"/>
                </a:lnTo>
                <a:lnTo>
                  <a:pt x="11" y="19"/>
                </a:lnTo>
                <a:lnTo>
                  <a:pt x="0" y="30"/>
                </a:lnTo>
                <a:lnTo>
                  <a:pt x="7" y="37"/>
                </a:lnTo>
                <a:lnTo>
                  <a:pt x="19" y="26"/>
                </a:lnTo>
                <a:lnTo>
                  <a:pt x="30" y="37"/>
                </a:lnTo>
                <a:lnTo>
                  <a:pt x="37" y="30"/>
                </a:lnTo>
                <a:lnTo>
                  <a:pt x="26" y="19"/>
                </a:lnTo>
                <a:lnTo>
                  <a:pt x="37" y="7"/>
                </a:lnTo>
                <a:lnTo>
                  <a:pt x="30"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581" name="Freeform 1338">
            <a:extLst>
              <a:ext uri="{FF2B5EF4-FFF2-40B4-BE49-F238E27FC236}">
                <a16:creationId xmlns:a16="http://schemas.microsoft.com/office/drawing/2014/main" id="{C7B24F23-78A7-4589-9A17-24C9BEA49717}"/>
              </a:ext>
            </a:extLst>
          </p:cNvPr>
          <p:cNvSpPr>
            <a:spLocks noEditPoints="1"/>
          </p:cNvSpPr>
          <p:nvPr/>
        </p:nvSpPr>
        <p:spPr bwMode="auto">
          <a:xfrm>
            <a:off x="5226051" y="5583768"/>
            <a:ext cx="205316" cy="207433"/>
          </a:xfrm>
          <a:custGeom>
            <a:avLst/>
            <a:gdLst>
              <a:gd name="T0" fmla="*/ 131142 w 99"/>
              <a:gd name="T1" fmla="*/ 99918 h 99"/>
              <a:gd name="T2" fmla="*/ 131142 w 99"/>
              <a:gd name="T3" fmla="*/ 92112 h 99"/>
              <a:gd name="T4" fmla="*/ 123336 w 99"/>
              <a:gd name="T5" fmla="*/ 78061 h 99"/>
              <a:gd name="T6" fmla="*/ 107724 w 99"/>
              <a:gd name="T7" fmla="*/ 70255 h 99"/>
              <a:gd name="T8" fmla="*/ 84305 w 99"/>
              <a:gd name="T9" fmla="*/ 54642 h 99"/>
              <a:gd name="T10" fmla="*/ 99918 w 99"/>
              <a:gd name="T11" fmla="*/ 54642 h 99"/>
              <a:gd name="T12" fmla="*/ 106162 w 99"/>
              <a:gd name="T13" fmla="*/ 51520 h 99"/>
              <a:gd name="T14" fmla="*/ 107724 w 99"/>
              <a:gd name="T15" fmla="*/ 46836 h 99"/>
              <a:gd name="T16" fmla="*/ 107724 w 99"/>
              <a:gd name="T17" fmla="*/ 7806 h 99"/>
              <a:gd name="T18" fmla="*/ 106162 w 99"/>
              <a:gd name="T19" fmla="*/ 1561 h 99"/>
              <a:gd name="T20" fmla="*/ 99918 w 99"/>
              <a:gd name="T21" fmla="*/ 0 h 99"/>
              <a:gd name="T22" fmla="*/ 54642 w 99"/>
              <a:gd name="T23" fmla="*/ 0 h 99"/>
              <a:gd name="T24" fmla="*/ 48398 w 99"/>
              <a:gd name="T25" fmla="*/ 1561 h 99"/>
              <a:gd name="T26" fmla="*/ 46836 w 99"/>
              <a:gd name="T27" fmla="*/ 7806 h 99"/>
              <a:gd name="T28" fmla="*/ 46836 w 99"/>
              <a:gd name="T29" fmla="*/ 46836 h 99"/>
              <a:gd name="T30" fmla="*/ 48398 w 99"/>
              <a:gd name="T31" fmla="*/ 51520 h 99"/>
              <a:gd name="T32" fmla="*/ 54642 w 99"/>
              <a:gd name="T33" fmla="*/ 54642 h 99"/>
              <a:gd name="T34" fmla="*/ 68693 w 99"/>
              <a:gd name="T35" fmla="*/ 70255 h 99"/>
              <a:gd name="T36" fmla="*/ 46836 w 99"/>
              <a:gd name="T37" fmla="*/ 70255 h 99"/>
              <a:gd name="T38" fmla="*/ 31224 w 99"/>
              <a:gd name="T39" fmla="*/ 78061 h 99"/>
              <a:gd name="T40" fmla="*/ 23418 w 99"/>
              <a:gd name="T41" fmla="*/ 92112 h 99"/>
              <a:gd name="T42" fmla="*/ 7806 w 99"/>
              <a:gd name="T43" fmla="*/ 99918 h 99"/>
              <a:gd name="T44" fmla="*/ 3122 w 99"/>
              <a:gd name="T45" fmla="*/ 99918 h 99"/>
              <a:gd name="T46" fmla="*/ 0 w 99"/>
              <a:gd name="T47" fmla="*/ 104601 h 99"/>
              <a:gd name="T48" fmla="*/ 0 w 99"/>
              <a:gd name="T49" fmla="*/ 146754 h 99"/>
              <a:gd name="T50" fmla="*/ 0 w 99"/>
              <a:gd name="T51" fmla="*/ 149876 h 99"/>
              <a:gd name="T52" fmla="*/ 3122 w 99"/>
              <a:gd name="T53" fmla="*/ 154560 h 99"/>
              <a:gd name="T54" fmla="*/ 54642 w 99"/>
              <a:gd name="T55" fmla="*/ 154560 h 99"/>
              <a:gd name="T56" fmla="*/ 57765 w 99"/>
              <a:gd name="T57" fmla="*/ 154560 h 99"/>
              <a:gd name="T58" fmla="*/ 60887 w 99"/>
              <a:gd name="T59" fmla="*/ 149876 h 99"/>
              <a:gd name="T60" fmla="*/ 60887 w 99"/>
              <a:gd name="T61" fmla="*/ 107724 h 99"/>
              <a:gd name="T62" fmla="*/ 60887 w 99"/>
              <a:gd name="T63" fmla="*/ 104601 h 99"/>
              <a:gd name="T64" fmla="*/ 57765 w 99"/>
              <a:gd name="T65" fmla="*/ 99918 h 99"/>
              <a:gd name="T66" fmla="*/ 39030 w 99"/>
              <a:gd name="T67" fmla="*/ 99918 h 99"/>
              <a:gd name="T68" fmla="*/ 39030 w 99"/>
              <a:gd name="T69" fmla="*/ 92112 h 99"/>
              <a:gd name="T70" fmla="*/ 40592 w 99"/>
              <a:gd name="T71" fmla="*/ 87428 h 99"/>
              <a:gd name="T72" fmla="*/ 46836 w 99"/>
              <a:gd name="T73" fmla="*/ 84305 h 99"/>
              <a:gd name="T74" fmla="*/ 107724 w 99"/>
              <a:gd name="T75" fmla="*/ 84305 h 99"/>
              <a:gd name="T76" fmla="*/ 113968 w 99"/>
              <a:gd name="T77" fmla="*/ 87428 h 99"/>
              <a:gd name="T78" fmla="*/ 115530 w 99"/>
              <a:gd name="T79" fmla="*/ 92112 h 99"/>
              <a:gd name="T80" fmla="*/ 99918 w 99"/>
              <a:gd name="T81" fmla="*/ 99918 h 99"/>
              <a:gd name="T82" fmla="*/ 96795 w 99"/>
              <a:gd name="T83" fmla="*/ 99918 h 99"/>
              <a:gd name="T84" fmla="*/ 92112 w 99"/>
              <a:gd name="T85" fmla="*/ 104601 h 99"/>
              <a:gd name="T86" fmla="*/ 92112 w 99"/>
              <a:gd name="T87" fmla="*/ 146754 h 99"/>
              <a:gd name="T88" fmla="*/ 92112 w 99"/>
              <a:gd name="T89" fmla="*/ 149876 h 99"/>
              <a:gd name="T90" fmla="*/ 96795 w 99"/>
              <a:gd name="T91" fmla="*/ 154560 h 99"/>
              <a:gd name="T92" fmla="*/ 146754 w 99"/>
              <a:gd name="T93" fmla="*/ 154560 h 99"/>
              <a:gd name="T94" fmla="*/ 149876 w 99"/>
              <a:gd name="T95" fmla="*/ 154560 h 99"/>
              <a:gd name="T96" fmla="*/ 154560 w 99"/>
              <a:gd name="T97" fmla="*/ 149876 h 99"/>
              <a:gd name="T98" fmla="*/ 154560 w 99"/>
              <a:gd name="T99" fmla="*/ 107724 h 99"/>
              <a:gd name="T100" fmla="*/ 154560 w 99"/>
              <a:gd name="T101" fmla="*/ 104601 h 99"/>
              <a:gd name="T102" fmla="*/ 149876 w 99"/>
              <a:gd name="T103" fmla="*/ 99918 h 99"/>
              <a:gd name="T104" fmla="*/ 146754 w 99"/>
              <a:gd name="T105" fmla="*/ 99918 h 99"/>
              <a:gd name="T106" fmla="*/ 60887 w 99"/>
              <a:gd name="T107" fmla="*/ 15612 h 99"/>
              <a:gd name="T108" fmla="*/ 92112 w 99"/>
              <a:gd name="T109" fmla="*/ 39030 h 99"/>
              <a:gd name="T110" fmla="*/ 46836 w 99"/>
              <a:gd name="T111" fmla="*/ 138948 h 99"/>
              <a:gd name="T112" fmla="*/ 15612 w 99"/>
              <a:gd name="T113" fmla="*/ 115530 h 99"/>
              <a:gd name="T114" fmla="*/ 46836 w 99"/>
              <a:gd name="T115" fmla="*/ 138948 h 99"/>
              <a:gd name="T116" fmla="*/ 107724 w 99"/>
              <a:gd name="T117" fmla="*/ 138948 h 99"/>
              <a:gd name="T118" fmla="*/ 138948 w 99"/>
              <a:gd name="T119" fmla="*/ 115530 h 9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99" h="99">
                <a:moveTo>
                  <a:pt x="94" y="64"/>
                </a:moveTo>
                <a:lnTo>
                  <a:pt x="84" y="64"/>
                </a:lnTo>
                <a:lnTo>
                  <a:pt x="84" y="59"/>
                </a:lnTo>
                <a:lnTo>
                  <a:pt x="83" y="53"/>
                </a:lnTo>
                <a:lnTo>
                  <a:pt x="79" y="50"/>
                </a:lnTo>
                <a:lnTo>
                  <a:pt x="75" y="46"/>
                </a:lnTo>
                <a:lnTo>
                  <a:pt x="69" y="45"/>
                </a:lnTo>
                <a:lnTo>
                  <a:pt x="54" y="45"/>
                </a:lnTo>
                <a:lnTo>
                  <a:pt x="54" y="35"/>
                </a:lnTo>
                <a:lnTo>
                  <a:pt x="64" y="35"/>
                </a:lnTo>
                <a:lnTo>
                  <a:pt x="67" y="35"/>
                </a:lnTo>
                <a:lnTo>
                  <a:pt x="68" y="33"/>
                </a:lnTo>
                <a:lnTo>
                  <a:pt x="69" y="32"/>
                </a:lnTo>
                <a:lnTo>
                  <a:pt x="69" y="30"/>
                </a:lnTo>
                <a:lnTo>
                  <a:pt x="69" y="5"/>
                </a:lnTo>
                <a:lnTo>
                  <a:pt x="69" y="3"/>
                </a:lnTo>
                <a:lnTo>
                  <a:pt x="68" y="1"/>
                </a:lnTo>
                <a:lnTo>
                  <a:pt x="67" y="0"/>
                </a:lnTo>
                <a:lnTo>
                  <a:pt x="64" y="0"/>
                </a:lnTo>
                <a:lnTo>
                  <a:pt x="35" y="0"/>
                </a:lnTo>
                <a:lnTo>
                  <a:pt x="32" y="0"/>
                </a:lnTo>
                <a:lnTo>
                  <a:pt x="31" y="1"/>
                </a:lnTo>
                <a:lnTo>
                  <a:pt x="30" y="3"/>
                </a:lnTo>
                <a:lnTo>
                  <a:pt x="30" y="5"/>
                </a:lnTo>
                <a:lnTo>
                  <a:pt x="30" y="30"/>
                </a:lnTo>
                <a:lnTo>
                  <a:pt x="30" y="32"/>
                </a:lnTo>
                <a:lnTo>
                  <a:pt x="31" y="33"/>
                </a:lnTo>
                <a:lnTo>
                  <a:pt x="32" y="35"/>
                </a:lnTo>
                <a:lnTo>
                  <a:pt x="35" y="35"/>
                </a:lnTo>
                <a:lnTo>
                  <a:pt x="44" y="35"/>
                </a:lnTo>
                <a:lnTo>
                  <a:pt x="44" y="45"/>
                </a:lnTo>
                <a:lnTo>
                  <a:pt x="30" y="45"/>
                </a:lnTo>
                <a:lnTo>
                  <a:pt x="23" y="46"/>
                </a:lnTo>
                <a:lnTo>
                  <a:pt x="20" y="50"/>
                </a:lnTo>
                <a:lnTo>
                  <a:pt x="16" y="53"/>
                </a:lnTo>
                <a:lnTo>
                  <a:pt x="15" y="59"/>
                </a:lnTo>
                <a:lnTo>
                  <a:pt x="15" y="64"/>
                </a:lnTo>
                <a:lnTo>
                  <a:pt x="5" y="64"/>
                </a:lnTo>
                <a:lnTo>
                  <a:pt x="2" y="64"/>
                </a:lnTo>
                <a:lnTo>
                  <a:pt x="1" y="66"/>
                </a:lnTo>
                <a:lnTo>
                  <a:pt x="0" y="67"/>
                </a:lnTo>
                <a:lnTo>
                  <a:pt x="0" y="69"/>
                </a:lnTo>
                <a:lnTo>
                  <a:pt x="0" y="94"/>
                </a:lnTo>
                <a:lnTo>
                  <a:pt x="0" y="96"/>
                </a:lnTo>
                <a:lnTo>
                  <a:pt x="1" y="98"/>
                </a:lnTo>
                <a:lnTo>
                  <a:pt x="2" y="99"/>
                </a:lnTo>
                <a:lnTo>
                  <a:pt x="5" y="99"/>
                </a:lnTo>
                <a:lnTo>
                  <a:pt x="35" y="99"/>
                </a:lnTo>
                <a:lnTo>
                  <a:pt x="37" y="99"/>
                </a:lnTo>
                <a:lnTo>
                  <a:pt x="38" y="98"/>
                </a:lnTo>
                <a:lnTo>
                  <a:pt x="39" y="96"/>
                </a:lnTo>
                <a:lnTo>
                  <a:pt x="39" y="94"/>
                </a:lnTo>
                <a:lnTo>
                  <a:pt x="39" y="69"/>
                </a:lnTo>
                <a:lnTo>
                  <a:pt x="39" y="67"/>
                </a:lnTo>
                <a:lnTo>
                  <a:pt x="38" y="66"/>
                </a:lnTo>
                <a:lnTo>
                  <a:pt x="37" y="64"/>
                </a:lnTo>
                <a:lnTo>
                  <a:pt x="35" y="64"/>
                </a:lnTo>
                <a:lnTo>
                  <a:pt x="25" y="64"/>
                </a:lnTo>
                <a:lnTo>
                  <a:pt x="25" y="59"/>
                </a:lnTo>
                <a:lnTo>
                  <a:pt x="25" y="57"/>
                </a:lnTo>
                <a:lnTo>
                  <a:pt x="26" y="56"/>
                </a:lnTo>
                <a:lnTo>
                  <a:pt x="27" y="54"/>
                </a:lnTo>
                <a:lnTo>
                  <a:pt x="30" y="54"/>
                </a:lnTo>
                <a:lnTo>
                  <a:pt x="69" y="54"/>
                </a:lnTo>
                <a:lnTo>
                  <a:pt x="72" y="54"/>
                </a:lnTo>
                <a:lnTo>
                  <a:pt x="73" y="56"/>
                </a:lnTo>
                <a:lnTo>
                  <a:pt x="74" y="57"/>
                </a:lnTo>
                <a:lnTo>
                  <a:pt x="74" y="59"/>
                </a:lnTo>
                <a:lnTo>
                  <a:pt x="74" y="64"/>
                </a:lnTo>
                <a:lnTo>
                  <a:pt x="64" y="64"/>
                </a:lnTo>
                <a:lnTo>
                  <a:pt x="62" y="64"/>
                </a:lnTo>
                <a:lnTo>
                  <a:pt x="60" y="66"/>
                </a:lnTo>
                <a:lnTo>
                  <a:pt x="59" y="67"/>
                </a:lnTo>
                <a:lnTo>
                  <a:pt x="59" y="69"/>
                </a:lnTo>
                <a:lnTo>
                  <a:pt x="59" y="94"/>
                </a:lnTo>
                <a:lnTo>
                  <a:pt x="59" y="96"/>
                </a:lnTo>
                <a:lnTo>
                  <a:pt x="60" y="98"/>
                </a:lnTo>
                <a:lnTo>
                  <a:pt x="62" y="99"/>
                </a:lnTo>
                <a:lnTo>
                  <a:pt x="64" y="99"/>
                </a:lnTo>
                <a:lnTo>
                  <a:pt x="94" y="99"/>
                </a:lnTo>
                <a:lnTo>
                  <a:pt x="96" y="99"/>
                </a:lnTo>
                <a:lnTo>
                  <a:pt x="97" y="98"/>
                </a:lnTo>
                <a:lnTo>
                  <a:pt x="99" y="96"/>
                </a:lnTo>
                <a:lnTo>
                  <a:pt x="99" y="94"/>
                </a:lnTo>
                <a:lnTo>
                  <a:pt x="99" y="69"/>
                </a:lnTo>
                <a:lnTo>
                  <a:pt x="99" y="67"/>
                </a:lnTo>
                <a:lnTo>
                  <a:pt x="97" y="66"/>
                </a:lnTo>
                <a:lnTo>
                  <a:pt x="96" y="64"/>
                </a:lnTo>
                <a:lnTo>
                  <a:pt x="94" y="64"/>
                </a:lnTo>
                <a:close/>
                <a:moveTo>
                  <a:pt x="39" y="25"/>
                </a:moveTo>
                <a:lnTo>
                  <a:pt x="39" y="10"/>
                </a:lnTo>
                <a:lnTo>
                  <a:pt x="59" y="10"/>
                </a:lnTo>
                <a:lnTo>
                  <a:pt x="59" y="25"/>
                </a:lnTo>
                <a:lnTo>
                  <a:pt x="39" y="25"/>
                </a:lnTo>
                <a:close/>
                <a:moveTo>
                  <a:pt x="30" y="89"/>
                </a:moveTo>
                <a:lnTo>
                  <a:pt x="10" y="89"/>
                </a:lnTo>
                <a:lnTo>
                  <a:pt x="10" y="74"/>
                </a:lnTo>
                <a:lnTo>
                  <a:pt x="30" y="74"/>
                </a:lnTo>
                <a:lnTo>
                  <a:pt x="30" y="89"/>
                </a:lnTo>
                <a:close/>
                <a:moveTo>
                  <a:pt x="89" y="89"/>
                </a:moveTo>
                <a:lnTo>
                  <a:pt x="69" y="89"/>
                </a:lnTo>
                <a:lnTo>
                  <a:pt x="69" y="74"/>
                </a:lnTo>
                <a:lnTo>
                  <a:pt x="89" y="74"/>
                </a:lnTo>
                <a:lnTo>
                  <a:pt x="89" y="8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grpSp>
        <p:nvGrpSpPr>
          <p:cNvPr id="582" name="Group 581">
            <a:extLst>
              <a:ext uri="{FF2B5EF4-FFF2-40B4-BE49-F238E27FC236}">
                <a16:creationId xmlns:a16="http://schemas.microsoft.com/office/drawing/2014/main" id="{22D9D88E-6325-4C14-8410-87E0F46E9232}"/>
              </a:ext>
            </a:extLst>
          </p:cNvPr>
          <p:cNvGrpSpPr/>
          <p:nvPr/>
        </p:nvGrpSpPr>
        <p:grpSpPr>
          <a:xfrm>
            <a:off x="2277639" y="6071299"/>
            <a:ext cx="181100" cy="224812"/>
            <a:chOff x="1668824" y="4582622"/>
            <a:chExt cx="138238" cy="171604"/>
          </a:xfrm>
          <a:solidFill>
            <a:schemeClr val="tx1"/>
          </a:solidFill>
        </p:grpSpPr>
        <p:sp>
          <p:nvSpPr>
            <p:cNvPr id="583" name="Freeform 1339">
              <a:extLst>
                <a:ext uri="{FF2B5EF4-FFF2-40B4-BE49-F238E27FC236}">
                  <a16:creationId xmlns:a16="http://schemas.microsoft.com/office/drawing/2014/main" id="{185ED706-DFCF-49A7-833A-BD014E21FA9C}"/>
                </a:ext>
              </a:extLst>
            </p:cNvPr>
            <p:cNvSpPr>
              <a:spLocks noEditPoints="1"/>
            </p:cNvSpPr>
            <p:nvPr/>
          </p:nvSpPr>
          <p:spPr bwMode="auto">
            <a:xfrm>
              <a:off x="1668824" y="4606457"/>
              <a:ext cx="47668" cy="143003"/>
            </a:xfrm>
            <a:custGeom>
              <a:avLst/>
              <a:gdLst>
                <a:gd name="T0" fmla="*/ 15 w 30"/>
                <a:gd name="T1" fmla="*/ 0 h 92"/>
                <a:gd name="T2" fmla="*/ 15 w 30"/>
                <a:gd name="T3" fmla="*/ 0 h 92"/>
                <a:gd name="T4" fmla="*/ 9 w 30"/>
                <a:gd name="T5" fmla="*/ 1 h 92"/>
                <a:gd name="T6" fmla="*/ 5 w 30"/>
                <a:gd name="T7" fmla="*/ 5 h 92"/>
                <a:gd name="T8" fmla="*/ 1 w 30"/>
                <a:gd name="T9" fmla="*/ 8 h 92"/>
                <a:gd name="T10" fmla="*/ 0 w 30"/>
                <a:gd name="T11" fmla="*/ 15 h 92"/>
                <a:gd name="T12" fmla="*/ 0 w 30"/>
                <a:gd name="T13" fmla="*/ 70 h 92"/>
                <a:gd name="T14" fmla="*/ 15 w 30"/>
                <a:gd name="T15" fmla="*/ 92 h 92"/>
                <a:gd name="T16" fmla="*/ 30 w 30"/>
                <a:gd name="T17" fmla="*/ 70 h 92"/>
                <a:gd name="T18" fmla="*/ 30 w 30"/>
                <a:gd name="T19" fmla="*/ 15 h 92"/>
                <a:gd name="T20" fmla="*/ 30 w 30"/>
                <a:gd name="T21" fmla="*/ 15 h 92"/>
                <a:gd name="T22" fmla="*/ 29 w 30"/>
                <a:gd name="T23" fmla="*/ 8 h 92"/>
                <a:gd name="T24" fmla="*/ 25 w 30"/>
                <a:gd name="T25" fmla="*/ 5 h 92"/>
                <a:gd name="T26" fmla="*/ 21 w 30"/>
                <a:gd name="T27" fmla="*/ 1 h 92"/>
                <a:gd name="T28" fmla="*/ 15 w 30"/>
                <a:gd name="T29" fmla="*/ 0 h 92"/>
                <a:gd name="T30" fmla="*/ 15 w 30"/>
                <a:gd name="T31" fmla="*/ 0 h 92"/>
                <a:gd name="T32" fmla="*/ 20 w 30"/>
                <a:gd name="T33" fmla="*/ 68 h 92"/>
                <a:gd name="T34" fmla="*/ 15 w 30"/>
                <a:gd name="T35" fmla="*/ 75 h 92"/>
                <a:gd name="T36" fmla="*/ 10 w 30"/>
                <a:gd name="T37" fmla="*/ 68 h 92"/>
                <a:gd name="T38" fmla="*/ 10 w 30"/>
                <a:gd name="T39" fmla="*/ 29 h 92"/>
                <a:gd name="T40" fmla="*/ 20 w 30"/>
                <a:gd name="T41" fmla="*/ 29 h 92"/>
                <a:gd name="T42" fmla="*/ 20 w 30"/>
                <a:gd name="T43" fmla="*/ 68 h 92"/>
                <a:gd name="T44" fmla="*/ 10 w 30"/>
                <a:gd name="T45" fmla="*/ 19 h 92"/>
                <a:gd name="T46" fmla="*/ 10 w 30"/>
                <a:gd name="T47" fmla="*/ 15 h 92"/>
                <a:gd name="T48" fmla="*/ 10 w 30"/>
                <a:gd name="T49" fmla="*/ 15 h 92"/>
                <a:gd name="T50" fmla="*/ 10 w 30"/>
                <a:gd name="T51" fmla="*/ 12 h 92"/>
                <a:gd name="T52" fmla="*/ 11 w 30"/>
                <a:gd name="T53" fmla="*/ 11 h 92"/>
                <a:gd name="T54" fmla="*/ 13 w 30"/>
                <a:gd name="T55" fmla="*/ 10 h 92"/>
                <a:gd name="T56" fmla="*/ 15 w 30"/>
                <a:gd name="T57" fmla="*/ 10 h 92"/>
                <a:gd name="T58" fmla="*/ 15 w 30"/>
                <a:gd name="T59" fmla="*/ 10 h 92"/>
                <a:gd name="T60" fmla="*/ 17 w 30"/>
                <a:gd name="T61" fmla="*/ 10 h 92"/>
                <a:gd name="T62" fmla="*/ 19 w 30"/>
                <a:gd name="T63" fmla="*/ 11 h 92"/>
                <a:gd name="T64" fmla="*/ 20 w 30"/>
                <a:gd name="T65" fmla="*/ 12 h 92"/>
                <a:gd name="T66" fmla="*/ 20 w 30"/>
                <a:gd name="T67" fmla="*/ 15 h 92"/>
                <a:gd name="T68" fmla="*/ 20 w 30"/>
                <a:gd name="T69" fmla="*/ 19 h 92"/>
                <a:gd name="T70" fmla="*/ 10 w 30"/>
                <a:gd name="T71" fmla="*/ 19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0" h="92">
                  <a:moveTo>
                    <a:pt x="15" y="0"/>
                  </a:moveTo>
                  <a:lnTo>
                    <a:pt x="15" y="0"/>
                  </a:lnTo>
                  <a:lnTo>
                    <a:pt x="9" y="1"/>
                  </a:lnTo>
                  <a:lnTo>
                    <a:pt x="5" y="5"/>
                  </a:lnTo>
                  <a:lnTo>
                    <a:pt x="1" y="8"/>
                  </a:lnTo>
                  <a:lnTo>
                    <a:pt x="0" y="15"/>
                  </a:lnTo>
                  <a:lnTo>
                    <a:pt x="0" y="70"/>
                  </a:lnTo>
                  <a:lnTo>
                    <a:pt x="15" y="92"/>
                  </a:lnTo>
                  <a:lnTo>
                    <a:pt x="30" y="70"/>
                  </a:lnTo>
                  <a:lnTo>
                    <a:pt x="30" y="15"/>
                  </a:lnTo>
                  <a:lnTo>
                    <a:pt x="30" y="15"/>
                  </a:lnTo>
                  <a:lnTo>
                    <a:pt x="29" y="8"/>
                  </a:lnTo>
                  <a:lnTo>
                    <a:pt x="25" y="5"/>
                  </a:lnTo>
                  <a:lnTo>
                    <a:pt x="21" y="1"/>
                  </a:lnTo>
                  <a:lnTo>
                    <a:pt x="15" y="0"/>
                  </a:lnTo>
                  <a:lnTo>
                    <a:pt x="15" y="0"/>
                  </a:lnTo>
                  <a:close/>
                  <a:moveTo>
                    <a:pt x="20" y="68"/>
                  </a:moveTo>
                  <a:lnTo>
                    <a:pt x="15" y="75"/>
                  </a:lnTo>
                  <a:lnTo>
                    <a:pt x="10" y="68"/>
                  </a:lnTo>
                  <a:lnTo>
                    <a:pt x="10" y="29"/>
                  </a:lnTo>
                  <a:lnTo>
                    <a:pt x="20" y="29"/>
                  </a:lnTo>
                  <a:lnTo>
                    <a:pt x="20" y="68"/>
                  </a:lnTo>
                  <a:close/>
                  <a:moveTo>
                    <a:pt x="10" y="19"/>
                  </a:moveTo>
                  <a:lnTo>
                    <a:pt x="10" y="15"/>
                  </a:lnTo>
                  <a:lnTo>
                    <a:pt x="10" y="15"/>
                  </a:lnTo>
                  <a:lnTo>
                    <a:pt x="10" y="12"/>
                  </a:lnTo>
                  <a:lnTo>
                    <a:pt x="11" y="11"/>
                  </a:lnTo>
                  <a:lnTo>
                    <a:pt x="13" y="10"/>
                  </a:lnTo>
                  <a:lnTo>
                    <a:pt x="15" y="10"/>
                  </a:lnTo>
                  <a:lnTo>
                    <a:pt x="15" y="10"/>
                  </a:lnTo>
                  <a:lnTo>
                    <a:pt x="17" y="10"/>
                  </a:lnTo>
                  <a:lnTo>
                    <a:pt x="19" y="11"/>
                  </a:lnTo>
                  <a:lnTo>
                    <a:pt x="20" y="12"/>
                  </a:lnTo>
                  <a:lnTo>
                    <a:pt x="20" y="15"/>
                  </a:lnTo>
                  <a:lnTo>
                    <a:pt x="20" y="19"/>
                  </a:lnTo>
                  <a:lnTo>
                    <a:pt x="10"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a:p>
          </p:txBody>
        </p:sp>
        <p:sp>
          <p:nvSpPr>
            <p:cNvPr id="584" name="Freeform 1340">
              <a:extLst>
                <a:ext uri="{FF2B5EF4-FFF2-40B4-BE49-F238E27FC236}">
                  <a16:creationId xmlns:a16="http://schemas.microsoft.com/office/drawing/2014/main" id="{5D9F40EB-9001-47DB-B320-F6A0237CB84B}"/>
                </a:ext>
              </a:extLst>
            </p:cNvPr>
            <p:cNvSpPr>
              <a:spLocks noEditPoints="1"/>
            </p:cNvSpPr>
            <p:nvPr/>
          </p:nvSpPr>
          <p:spPr bwMode="auto">
            <a:xfrm>
              <a:off x="1730794" y="4582622"/>
              <a:ext cx="76268" cy="171604"/>
            </a:xfrm>
            <a:custGeom>
              <a:avLst/>
              <a:gdLst>
                <a:gd name="T0" fmla="*/ 39 w 49"/>
                <a:gd name="T1" fmla="*/ 0 h 108"/>
                <a:gd name="T2" fmla="*/ 10 w 49"/>
                <a:gd name="T3" fmla="*/ 0 h 108"/>
                <a:gd name="T4" fmla="*/ 10 w 49"/>
                <a:gd name="T5" fmla="*/ 0 h 108"/>
                <a:gd name="T6" fmla="*/ 6 w 49"/>
                <a:gd name="T7" fmla="*/ 1 h 108"/>
                <a:gd name="T8" fmla="*/ 2 w 49"/>
                <a:gd name="T9" fmla="*/ 2 h 108"/>
                <a:gd name="T10" fmla="*/ 1 w 49"/>
                <a:gd name="T11" fmla="*/ 6 h 108"/>
                <a:gd name="T12" fmla="*/ 0 w 49"/>
                <a:gd name="T13" fmla="*/ 10 h 108"/>
                <a:gd name="T14" fmla="*/ 0 w 49"/>
                <a:gd name="T15" fmla="*/ 99 h 108"/>
                <a:gd name="T16" fmla="*/ 0 w 49"/>
                <a:gd name="T17" fmla="*/ 99 h 108"/>
                <a:gd name="T18" fmla="*/ 1 w 49"/>
                <a:gd name="T19" fmla="*/ 102 h 108"/>
                <a:gd name="T20" fmla="*/ 2 w 49"/>
                <a:gd name="T21" fmla="*/ 106 h 108"/>
                <a:gd name="T22" fmla="*/ 6 w 49"/>
                <a:gd name="T23" fmla="*/ 107 h 108"/>
                <a:gd name="T24" fmla="*/ 10 w 49"/>
                <a:gd name="T25" fmla="*/ 108 h 108"/>
                <a:gd name="T26" fmla="*/ 39 w 49"/>
                <a:gd name="T27" fmla="*/ 108 h 108"/>
                <a:gd name="T28" fmla="*/ 39 w 49"/>
                <a:gd name="T29" fmla="*/ 108 h 108"/>
                <a:gd name="T30" fmla="*/ 43 w 49"/>
                <a:gd name="T31" fmla="*/ 107 h 108"/>
                <a:gd name="T32" fmla="*/ 47 w 49"/>
                <a:gd name="T33" fmla="*/ 106 h 108"/>
                <a:gd name="T34" fmla="*/ 48 w 49"/>
                <a:gd name="T35" fmla="*/ 102 h 108"/>
                <a:gd name="T36" fmla="*/ 49 w 49"/>
                <a:gd name="T37" fmla="*/ 99 h 108"/>
                <a:gd name="T38" fmla="*/ 49 w 49"/>
                <a:gd name="T39" fmla="*/ 10 h 108"/>
                <a:gd name="T40" fmla="*/ 49 w 49"/>
                <a:gd name="T41" fmla="*/ 10 h 108"/>
                <a:gd name="T42" fmla="*/ 48 w 49"/>
                <a:gd name="T43" fmla="*/ 6 h 108"/>
                <a:gd name="T44" fmla="*/ 47 w 49"/>
                <a:gd name="T45" fmla="*/ 2 h 108"/>
                <a:gd name="T46" fmla="*/ 43 w 49"/>
                <a:gd name="T47" fmla="*/ 1 h 108"/>
                <a:gd name="T48" fmla="*/ 39 w 49"/>
                <a:gd name="T49" fmla="*/ 0 h 108"/>
                <a:gd name="T50" fmla="*/ 39 w 49"/>
                <a:gd name="T51" fmla="*/ 0 h 108"/>
                <a:gd name="T52" fmla="*/ 10 w 49"/>
                <a:gd name="T53" fmla="*/ 99 h 108"/>
                <a:gd name="T54" fmla="*/ 10 w 49"/>
                <a:gd name="T55" fmla="*/ 84 h 108"/>
                <a:gd name="T56" fmla="*/ 24 w 49"/>
                <a:gd name="T57" fmla="*/ 84 h 108"/>
                <a:gd name="T58" fmla="*/ 24 w 49"/>
                <a:gd name="T59" fmla="*/ 74 h 108"/>
                <a:gd name="T60" fmla="*/ 10 w 49"/>
                <a:gd name="T61" fmla="*/ 74 h 108"/>
                <a:gd name="T62" fmla="*/ 10 w 49"/>
                <a:gd name="T63" fmla="*/ 59 h 108"/>
                <a:gd name="T64" fmla="*/ 24 w 49"/>
                <a:gd name="T65" fmla="*/ 59 h 108"/>
                <a:gd name="T66" fmla="*/ 24 w 49"/>
                <a:gd name="T67" fmla="*/ 49 h 108"/>
                <a:gd name="T68" fmla="*/ 10 w 49"/>
                <a:gd name="T69" fmla="*/ 49 h 108"/>
                <a:gd name="T70" fmla="*/ 10 w 49"/>
                <a:gd name="T71" fmla="*/ 34 h 108"/>
                <a:gd name="T72" fmla="*/ 24 w 49"/>
                <a:gd name="T73" fmla="*/ 34 h 108"/>
                <a:gd name="T74" fmla="*/ 24 w 49"/>
                <a:gd name="T75" fmla="*/ 25 h 108"/>
                <a:gd name="T76" fmla="*/ 10 w 49"/>
                <a:gd name="T77" fmla="*/ 25 h 108"/>
                <a:gd name="T78" fmla="*/ 10 w 49"/>
                <a:gd name="T79" fmla="*/ 10 h 108"/>
                <a:gd name="T80" fmla="*/ 39 w 49"/>
                <a:gd name="T81" fmla="*/ 10 h 108"/>
                <a:gd name="T82" fmla="*/ 39 w 49"/>
                <a:gd name="T83" fmla="*/ 99 h 108"/>
                <a:gd name="T84" fmla="*/ 10 w 49"/>
                <a:gd name="T85" fmla="*/ 99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9" h="108">
                  <a:moveTo>
                    <a:pt x="39" y="0"/>
                  </a:moveTo>
                  <a:lnTo>
                    <a:pt x="10" y="0"/>
                  </a:lnTo>
                  <a:lnTo>
                    <a:pt x="10" y="0"/>
                  </a:lnTo>
                  <a:lnTo>
                    <a:pt x="6" y="1"/>
                  </a:lnTo>
                  <a:lnTo>
                    <a:pt x="2" y="2"/>
                  </a:lnTo>
                  <a:lnTo>
                    <a:pt x="1" y="6"/>
                  </a:lnTo>
                  <a:lnTo>
                    <a:pt x="0" y="10"/>
                  </a:lnTo>
                  <a:lnTo>
                    <a:pt x="0" y="99"/>
                  </a:lnTo>
                  <a:lnTo>
                    <a:pt x="0" y="99"/>
                  </a:lnTo>
                  <a:lnTo>
                    <a:pt x="1" y="102"/>
                  </a:lnTo>
                  <a:lnTo>
                    <a:pt x="2" y="106"/>
                  </a:lnTo>
                  <a:lnTo>
                    <a:pt x="6" y="107"/>
                  </a:lnTo>
                  <a:lnTo>
                    <a:pt x="10" y="108"/>
                  </a:lnTo>
                  <a:lnTo>
                    <a:pt x="39" y="108"/>
                  </a:lnTo>
                  <a:lnTo>
                    <a:pt x="39" y="108"/>
                  </a:lnTo>
                  <a:lnTo>
                    <a:pt x="43" y="107"/>
                  </a:lnTo>
                  <a:lnTo>
                    <a:pt x="47" y="106"/>
                  </a:lnTo>
                  <a:lnTo>
                    <a:pt x="48" y="102"/>
                  </a:lnTo>
                  <a:lnTo>
                    <a:pt x="49" y="99"/>
                  </a:lnTo>
                  <a:lnTo>
                    <a:pt x="49" y="10"/>
                  </a:lnTo>
                  <a:lnTo>
                    <a:pt x="49" y="10"/>
                  </a:lnTo>
                  <a:lnTo>
                    <a:pt x="48" y="6"/>
                  </a:lnTo>
                  <a:lnTo>
                    <a:pt x="47" y="2"/>
                  </a:lnTo>
                  <a:lnTo>
                    <a:pt x="43" y="1"/>
                  </a:lnTo>
                  <a:lnTo>
                    <a:pt x="39" y="0"/>
                  </a:lnTo>
                  <a:lnTo>
                    <a:pt x="39" y="0"/>
                  </a:lnTo>
                  <a:close/>
                  <a:moveTo>
                    <a:pt x="10" y="99"/>
                  </a:moveTo>
                  <a:lnTo>
                    <a:pt x="10" y="84"/>
                  </a:lnTo>
                  <a:lnTo>
                    <a:pt x="24" y="84"/>
                  </a:lnTo>
                  <a:lnTo>
                    <a:pt x="24" y="74"/>
                  </a:lnTo>
                  <a:lnTo>
                    <a:pt x="10" y="74"/>
                  </a:lnTo>
                  <a:lnTo>
                    <a:pt x="10" y="59"/>
                  </a:lnTo>
                  <a:lnTo>
                    <a:pt x="24" y="59"/>
                  </a:lnTo>
                  <a:lnTo>
                    <a:pt x="24" y="49"/>
                  </a:lnTo>
                  <a:lnTo>
                    <a:pt x="10" y="49"/>
                  </a:lnTo>
                  <a:lnTo>
                    <a:pt x="10" y="34"/>
                  </a:lnTo>
                  <a:lnTo>
                    <a:pt x="24" y="34"/>
                  </a:lnTo>
                  <a:lnTo>
                    <a:pt x="24" y="25"/>
                  </a:lnTo>
                  <a:lnTo>
                    <a:pt x="10" y="25"/>
                  </a:lnTo>
                  <a:lnTo>
                    <a:pt x="10" y="10"/>
                  </a:lnTo>
                  <a:lnTo>
                    <a:pt x="39" y="10"/>
                  </a:lnTo>
                  <a:lnTo>
                    <a:pt x="39" y="99"/>
                  </a:lnTo>
                  <a:lnTo>
                    <a:pt x="10" y="9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a:p>
          </p:txBody>
        </p:sp>
      </p:grpSp>
    </p:spTree>
    <p:extLst>
      <p:ext uri="{BB962C8B-B14F-4D97-AF65-F5344CB8AC3E}">
        <p14:creationId xmlns:p14="http://schemas.microsoft.com/office/powerpoint/2010/main" val="19169584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274">
            <a:extLst>
              <a:ext uri="{FF2B5EF4-FFF2-40B4-BE49-F238E27FC236}">
                <a16:creationId xmlns:a16="http://schemas.microsoft.com/office/drawing/2014/main" id="{DD8C1F2C-9089-4664-96A1-540258F1778F}"/>
              </a:ext>
            </a:extLst>
          </p:cNvPr>
          <p:cNvSpPr>
            <a:spLocks/>
          </p:cNvSpPr>
          <p:nvPr/>
        </p:nvSpPr>
        <p:spPr bwMode="auto">
          <a:xfrm>
            <a:off x="7156451" y="745067"/>
            <a:ext cx="42333" cy="42333"/>
          </a:xfrm>
          <a:custGeom>
            <a:avLst/>
            <a:gdLst>
              <a:gd name="T0" fmla="*/ 31754 w 20"/>
              <a:gd name="T1" fmla="*/ 31754 h 19"/>
              <a:gd name="T2" fmla="*/ 31754 w 20"/>
              <a:gd name="T3" fmla="*/ 0 h 19"/>
              <a:gd name="T4" fmla="*/ 0 w 20"/>
              <a:gd name="T5" fmla="*/ 31754 h 19"/>
              <a:gd name="T6" fmla="*/ 31754 w 20"/>
              <a:gd name="T7" fmla="*/ 31754 h 1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0" h="19">
                <a:moveTo>
                  <a:pt x="20" y="19"/>
                </a:moveTo>
                <a:lnTo>
                  <a:pt x="20" y="0"/>
                </a:lnTo>
                <a:lnTo>
                  <a:pt x="0" y="19"/>
                </a:lnTo>
                <a:lnTo>
                  <a:pt x="20" y="1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1" name="Freeform 275">
            <a:extLst>
              <a:ext uri="{FF2B5EF4-FFF2-40B4-BE49-F238E27FC236}">
                <a16:creationId xmlns:a16="http://schemas.microsoft.com/office/drawing/2014/main" id="{7938B171-1157-4277-A60B-F051421B228A}"/>
              </a:ext>
            </a:extLst>
          </p:cNvPr>
          <p:cNvSpPr>
            <a:spLocks/>
          </p:cNvSpPr>
          <p:nvPr/>
        </p:nvSpPr>
        <p:spPr bwMode="auto">
          <a:xfrm>
            <a:off x="7217834" y="806451"/>
            <a:ext cx="182033" cy="127000"/>
          </a:xfrm>
          <a:custGeom>
            <a:avLst/>
            <a:gdLst>
              <a:gd name="T0" fmla="*/ 136086 w 89"/>
              <a:gd name="T1" fmla="*/ 0 h 62"/>
              <a:gd name="T2" fmla="*/ 51988 w 89"/>
              <a:gd name="T3" fmla="*/ 0 h 62"/>
              <a:gd name="T4" fmla="*/ 51988 w 89"/>
              <a:gd name="T5" fmla="*/ 0 h 62"/>
              <a:gd name="T6" fmla="*/ 0 w 89"/>
              <a:gd name="T7" fmla="*/ 53776 h 62"/>
              <a:gd name="T8" fmla="*/ 0 w 89"/>
              <a:gd name="T9" fmla="*/ 53776 h 62"/>
              <a:gd name="T10" fmla="*/ 41285 w 89"/>
              <a:gd name="T11" fmla="*/ 95261 h 62"/>
              <a:gd name="T12" fmla="*/ 136086 w 89"/>
              <a:gd name="T13" fmla="*/ 0 h 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9" h="62">
                <a:moveTo>
                  <a:pt x="89" y="0"/>
                </a:moveTo>
                <a:lnTo>
                  <a:pt x="34" y="0"/>
                </a:lnTo>
                <a:lnTo>
                  <a:pt x="0" y="35"/>
                </a:lnTo>
                <a:lnTo>
                  <a:pt x="27" y="62"/>
                </a:lnTo>
                <a:lnTo>
                  <a:pt x="89"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2" name="Freeform 276">
            <a:extLst>
              <a:ext uri="{FF2B5EF4-FFF2-40B4-BE49-F238E27FC236}">
                <a16:creationId xmlns:a16="http://schemas.microsoft.com/office/drawing/2014/main" id="{276822CC-DD01-4124-838C-E4DF10B3AE50}"/>
              </a:ext>
            </a:extLst>
          </p:cNvPr>
          <p:cNvSpPr>
            <a:spLocks/>
          </p:cNvSpPr>
          <p:nvPr/>
        </p:nvSpPr>
        <p:spPr bwMode="auto">
          <a:xfrm>
            <a:off x="7217834" y="745067"/>
            <a:ext cx="55033" cy="103717"/>
          </a:xfrm>
          <a:custGeom>
            <a:avLst/>
            <a:gdLst>
              <a:gd name="T0" fmla="*/ 14581 w 28"/>
              <a:gd name="T1" fmla="*/ 0 h 50"/>
              <a:gd name="T2" fmla="*/ 0 w 28"/>
              <a:gd name="T3" fmla="*/ 0 h 50"/>
              <a:gd name="T4" fmla="*/ 0 w 28"/>
              <a:gd name="T5" fmla="*/ 77117 h 50"/>
              <a:gd name="T6" fmla="*/ 40827 w 28"/>
              <a:gd name="T7" fmla="*/ 33931 h 50"/>
              <a:gd name="T8" fmla="*/ 14581 w 28"/>
              <a:gd name="T9" fmla="*/ 0 h 5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50">
                <a:moveTo>
                  <a:pt x="10" y="0"/>
                </a:moveTo>
                <a:lnTo>
                  <a:pt x="0" y="0"/>
                </a:lnTo>
                <a:lnTo>
                  <a:pt x="0" y="50"/>
                </a:lnTo>
                <a:lnTo>
                  <a:pt x="28" y="22"/>
                </a:lnTo>
                <a:lnTo>
                  <a:pt x="10"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3" name="Freeform 277">
            <a:extLst>
              <a:ext uri="{FF2B5EF4-FFF2-40B4-BE49-F238E27FC236}">
                <a16:creationId xmlns:a16="http://schemas.microsoft.com/office/drawing/2014/main" id="{757C0881-4288-475F-ABEC-F9A9BBD126F9}"/>
              </a:ext>
            </a:extLst>
          </p:cNvPr>
          <p:cNvSpPr>
            <a:spLocks/>
          </p:cNvSpPr>
          <p:nvPr/>
        </p:nvSpPr>
        <p:spPr bwMode="auto">
          <a:xfrm>
            <a:off x="7283451" y="903818"/>
            <a:ext cx="103716" cy="42333"/>
          </a:xfrm>
          <a:custGeom>
            <a:avLst/>
            <a:gdLst>
              <a:gd name="T0" fmla="*/ 0 w 50"/>
              <a:gd name="T1" fmla="*/ 31754 h 20"/>
              <a:gd name="T2" fmla="*/ 0 w 50"/>
              <a:gd name="T3" fmla="*/ 31754 h 20"/>
              <a:gd name="T4" fmla="*/ 77117 w 50"/>
              <a:gd name="T5" fmla="*/ 31754 h 20"/>
              <a:gd name="T6" fmla="*/ 29304 w 50"/>
              <a:gd name="T7" fmla="*/ 0 h 20"/>
              <a:gd name="T8" fmla="*/ 0 w 50"/>
              <a:gd name="T9" fmla="*/ 31754 h 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0" h="20">
                <a:moveTo>
                  <a:pt x="0" y="20"/>
                </a:moveTo>
                <a:lnTo>
                  <a:pt x="0" y="20"/>
                </a:lnTo>
                <a:lnTo>
                  <a:pt x="50" y="20"/>
                </a:lnTo>
                <a:lnTo>
                  <a:pt x="19" y="0"/>
                </a:lnTo>
                <a:lnTo>
                  <a:pt x="0" y="2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4" name="Freeform 287">
            <a:extLst>
              <a:ext uri="{FF2B5EF4-FFF2-40B4-BE49-F238E27FC236}">
                <a16:creationId xmlns:a16="http://schemas.microsoft.com/office/drawing/2014/main" id="{85696DA3-8D85-42C5-90C6-FBF39042CF8A}"/>
              </a:ext>
            </a:extLst>
          </p:cNvPr>
          <p:cNvSpPr>
            <a:spLocks noEditPoints="1"/>
          </p:cNvSpPr>
          <p:nvPr/>
        </p:nvSpPr>
        <p:spPr bwMode="auto">
          <a:xfrm>
            <a:off x="6690784" y="738717"/>
            <a:ext cx="218016" cy="218016"/>
          </a:xfrm>
          <a:custGeom>
            <a:avLst/>
            <a:gdLst>
              <a:gd name="T0" fmla="*/ 140831 w 109"/>
              <a:gd name="T1" fmla="*/ 119452 h 108"/>
              <a:gd name="T2" fmla="*/ 140831 w 109"/>
              <a:gd name="T3" fmla="*/ 43850 h 108"/>
              <a:gd name="T4" fmla="*/ 140831 w 109"/>
              <a:gd name="T5" fmla="*/ 43850 h 108"/>
              <a:gd name="T6" fmla="*/ 139333 w 109"/>
              <a:gd name="T7" fmla="*/ 39313 h 108"/>
              <a:gd name="T8" fmla="*/ 137835 w 109"/>
              <a:gd name="T9" fmla="*/ 33265 h 108"/>
              <a:gd name="T10" fmla="*/ 131842 w 109"/>
              <a:gd name="T11" fmla="*/ 31753 h 108"/>
              <a:gd name="T12" fmla="*/ 125849 w 109"/>
              <a:gd name="T13" fmla="*/ 28729 h 108"/>
              <a:gd name="T14" fmla="*/ 37455 w 109"/>
              <a:gd name="T15" fmla="*/ 28729 h 108"/>
              <a:gd name="T16" fmla="*/ 37455 w 109"/>
              <a:gd name="T17" fmla="*/ 0 h 108"/>
              <a:gd name="T18" fmla="*/ 22473 w 109"/>
              <a:gd name="T19" fmla="*/ 0 h 108"/>
              <a:gd name="T20" fmla="*/ 22473 w 109"/>
              <a:gd name="T21" fmla="*/ 28729 h 108"/>
              <a:gd name="T22" fmla="*/ 0 w 109"/>
              <a:gd name="T23" fmla="*/ 28729 h 108"/>
              <a:gd name="T24" fmla="*/ 0 w 109"/>
              <a:gd name="T25" fmla="*/ 43850 h 108"/>
              <a:gd name="T26" fmla="*/ 22473 w 109"/>
              <a:gd name="T27" fmla="*/ 43850 h 108"/>
              <a:gd name="T28" fmla="*/ 22473 w 109"/>
              <a:gd name="T29" fmla="*/ 119452 h 108"/>
              <a:gd name="T30" fmla="*/ 22473 w 109"/>
              <a:gd name="T31" fmla="*/ 119452 h 108"/>
              <a:gd name="T32" fmla="*/ 23971 w 109"/>
              <a:gd name="T33" fmla="*/ 123989 h 108"/>
              <a:gd name="T34" fmla="*/ 26968 w 109"/>
              <a:gd name="T35" fmla="*/ 130037 h 108"/>
              <a:gd name="T36" fmla="*/ 31462 w 109"/>
              <a:gd name="T37" fmla="*/ 131549 h 108"/>
              <a:gd name="T38" fmla="*/ 37455 w 109"/>
              <a:gd name="T39" fmla="*/ 133061 h 108"/>
              <a:gd name="T40" fmla="*/ 125849 w 109"/>
              <a:gd name="T41" fmla="*/ 133061 h 108"/>
              <a:gd name="T42" fmla="*/ 125849 w 109"/>
              <a:gd name="T43" fmla="*/ 163302 h 108"/>
              <a:gd name="T44" fmla="*/ 140831 w 109"/>
              <a:gd name="T45" fmla="*/ 163302 h 108"/>
              <a:gd name="T46" fmla="*/ 140831 w 109"/>
              <a:gd name="T47" fmla="*/ 133061 h 108"/>
              <a:gd name="T48" fmla="*/ 163304 w 109"/>
              <a:gd name="T49" fmla="*/ 133061 h 108"/>
              <a:gd name="T50" fmla="*/ 163304 w 109"/>
              <a:gd name="T51" fmla="*/ 119452 h 108"/>
              <a:gd name="T52" fmla="*/ 140831 w 109"/>
              <a:gd name="T53" fmla="*/ 119452 h 108"/>
              <a:gd name="T54" fmla="*/ 44946 w 109"/>
              <a:gd name="T55" fmla="*/ 104332 h 108"/>
              <a:gd name="T56" fmla="*/ 59928 w 109"/>
              <a:gd name="T57" fmla="*/ 80139 h 108"/>
              <a:gd name="T58" fmla="*/ 68917 w 109"/>
              <a:gd name="T59" fmla="*/ 93747 h 108"/>
              <a:gd name="T60" fmla="*/ 91390 w 109"/>
              <a:gd name="T61" fmla="*/ 58970 h 108"/>
              <a:gd name="T62" fmla="*/ 118358 w 109"/>
              <a:gd name="T63" fmla="*/ 104332 h 108"/>
              <a:gd name="T64" fmla="*/ 44946 w 109"/>
              <a:gd name="T65" fmla="*/ 104332 h 10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09" h="108">
                <a:moveTo>
                  <a:pt x="94" y="79"/>
                </a:moveTo>
                <a:lnTo>
                  <a:pt x="94" y="29"/>
                </a:lnTo>
                <a:lnTo>
                  <a:pt x="93" y="26"/>
                </a:lnTo>
                <a:lnTo>
                  <a:pt x="92" y="22"/>
                </a:lnTo>
                <a:lnTo>
                  <a:pt x="88" y="21"/>
                </a:lnTo>
                <a:lnTo>
                  <a:pt x="84" y="19"/>
                </a:lnTo>
                <a:lnTo>
                  <a:pt x="25" y="19"/>
                </a:lnTo>
                <a:lnTo>
                  <a:pt x="25" y="0"/>
                </a:lnTo>
                <a:lnTo>
                  <a:pt x="15" y="0"/>
                </a:lnTo>
                <a:lnTo>
                  <a:pt x="15" y="19"/>
                </a:lnTo>
                <a:lnTo>
                  <a:pt x="0" y="19"/>
                </a:lnTo>
                <a:lnTo>
                  <a:pt x="0" y="29"/>
                </a:lnTo>
                <a:lnTo>
                  <a:pt x="15" y="29"/>
                </a:lnTo>
                <a:lnTo>
                  <a:pt x="15" y="79"/>
                </a:lnTo>
                <a:lnTo>
                  <a:pt x="16" y="82"/>
                </a:lnTo>
                <a:lnTo>
                  <a:pt x="18" y="86"/>
                </a:lnTo>
                <a:lnTo>
                  <a:pt x="21" y="87"/>
                </a:lnTo>
                <a:lnTo>
                  <a:pt x="25" y="88"/>
                </a:lnTo>
                <a:lnTo>
                  <a:pt x="84" y="88"/>
                </a:lnTo>
                <a:lnTo>
                  <a:pt x="84" y="108"/>
                </a:lnTo>
                <a:lnTo>
                  <a:pt x="94" y="108"/>
                </a:lnTo>
                <a:lnTo>
                  <a:pt x="94" y="88"/>
                </a:lnTo>
                <a:lnTo>
                  <a:pt x="109" y="88"/>
                </a:lnTo>
                <a:lnTo>
                  <a:pt x="109" y="79"/>
                </a:lnTo>
                <a:lnTo>
                  <a:pt x="94" y="79"/>
                </a:lnTo>
                <a:close/>
                <a:moveTo>
                  <a:pt x="30" y="69"/>
                </a:moveTo>
                <a:lnTo>
                  <a:pt x="40" y="53"/>
                </a:lnTo>
                <a:lnTo>
                  <a:pt x="46" y="62"/>
                </a:lnTo>
                <a:lnTo>
                  <a:pt x="61" y="39"/>
                </a:lnTo>
                <a:lnTo>
                  <a:pt x="79" y="69"/>
                </a:lnTo>
                <a:lnTo>
                  <a:pt x="30" y="6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5" name="Freeform 302">
            <a:extLst>
              <a:ext uri="{FF2B5EF4-FFF2-40B4-BE49-F238E27FC236}">
                <a16:creationId xmlns:a16="http://schemas.microsoft.com/office/drawing/2014/main" id="{32FA6229-8806-4317-A727-57F74E0C3404}"/>
              </a:ext>
            </a:extLst>
          </p:cNvPr>
          <p:cNvSpPr>
            <a:spLocks/>
          </p:cNvSpPr>
          <p:nvPr/>
        </p:nvSpPr>
        <p:spPr bwMode="auto">
          <a:xfrm>
            <a:off x="8210552" y="823384"/>
            <a:ext cx="29633" cy="42333"/>
          </a:xfrm>
          <a:custGeom>
            <a:avLst/>
            <a:gdLst>
              <a:gd name="T0" fmla="*/ 15121 w 15"/>
              <a:gd name="T1" fmla="*/ 0 h 20"/>
              <a:gd name="T2" fmla="*/ 7561 w 15"/>
              <a:gd name="T3" fmla="*/ 0 h 20"/>
              <a:gd name="T4" fmla="*/ 0 w 15"/>
              <a:gd name="T5" fmla="*/ 31754 h 20"/>
              <a:gd name="T6" fmla="*/ 22682 w 15"/>
              <a:gd name="T7" fmla="*/ 31754 h 20"/>
              <a:gd name="T8" fmla="*/ 15121 w 15"/>
              <a:gd name="T9" fmla="*/ 0 h 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 h="20">
                <a:moveTo>
                  <a:pt x="10" y="0"/>
                </a:moveTo>
                <a:lnTo>
                  <a:pt x="5" y="0"/>
                </a:lnTo>
                <a:lnTo>
                  <a:pt x="0" y="20"/>
                </a:lnTo>
                <a:lnTo>
                  <a:pt x="15" y="20"/>
                </a:lnTo>
                <a:lnTo>
                  <a:pt x="10"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6" name="Freeform 303">
            <a:extLst>
              <a:ext uri="{FF2B5EF4-FFF2-40B4-BE49-F238E27FC236}">
                <a16:creationId xmlns:a16="http://schemas.microsoft.com/office/drawing/2014/main" id="{E6C4B575-3730-4135-98D5-3E955FD08B5D}"/>
              </a:ext>
            </a:extLst>
          </p:cNvPr>
          <p:cNvSpPr>
            <a:spLocks/>
          </p:cNvSpPr>
          <p:nvPr/>
        </p:nvSpPr>
        <p:spPr bwMode="auto">
          <a:xfrm>
            <a:off x="8161867" y="823384"/>
            <a:ext cx="48684" cy="42333"/>
          </a:xfrm>
          <a:custGeom>
            <a:avLst/>
            <a:gdLst>
              <a:gd name="T0" fmla="*/ 0 w 24"/>
              <a:gd name="T1" fmla="*/ 31754 h 20"/>
              <a:gd name="T2" fmla="*/ 18145 w 24"/>
              <a:gd name="T3" fmla="*/ 31754 h 20"/>
              <a:gd name="T4" fmla="*/ 36290 w 24"/>
              <a:gd name="T5" fmla="*/ 0 h 20"/>
              <a:gd name="T6" fmla="*/ 25705 w 24"/>
              <a:gd name="T7" fmla="*/ 0 h 20"/>
              <a:gd name="T8" fmla="*/ 0 w 24"/>
              <a:gd name="T9" fmla="*/ 31754 h 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0">
                <a:moveTo>
                  <a:pt x="0" y="20"/>
                </a:moveTo>
                <a:lnTo>
                  <a:pt x="12" y="20"/>
                </a:lnTo>
                <a:lnTo>
                  <a:pt x="24" y="0"/>
                </a:lnTo>
                <a:lnTo>
                  <a:pt x="17" y="0"/>
                </a:lnTo>
                <a:lnTo>
                  <a:pt x="0" y="2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7" name="Freeform 304">
            <a:extLst>
              <a:ext uri="{FF2B5EF4-FFF2-40B4-BE49-F238E27FC236}">
                <a16:creationId xmlns:a16="http://schemas.microsoft.com/office/drawing/2014/main" id="{77A092B8-617A-4F63-AB9C-F48DB7648CF2}"/>
              </a:ext>
            </a:extLst>
          </p:cNvPr>
          <p:cNvSpPr>
            <a:spLocks/>
          </p:cNvSpPr>
          <p:nvPr/>
        </p:nvSpPr>
        <p:spPr bwMode="auto">
          <a:xfrm>
            <a:off x="8240185" y="823384"/>
            <a:ext cx="55033" cy="42333"/>
          </a:xfrm>
          <a:custGeom>
            <a:avLst/>
            <a:gdLst>
              <a:gd name="T0" fmla="*/ 11432 w 25"/>
              <a:gd name="T1" fmla="*/ 0 h 20"/>
              <a:gd name="T2" fmla="*/ 0 w 25"/>
              <a:gd name="T3" fmla="*/ 0 h 20"/>
              <a:gd name="T4" fmla="*/ 19597 w 25"/>
              <a:gd name="T5" fmla="*/ 31754 h 20"/>
              <a:gd name="T6" fmla="*/ 40827 w 25"/>
              <a:gd name="T7" fmla="*/ 31754 h 20"/>
              <a:gd name="T8" fmla="*/ 11432 w 25"/>
              <a:gd name="T9" fmla="*/ 0 h 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0">
                <a:moveTo>
                  <a:pt x="7" y="0"/>
                </a:moveTo>
                <a:lnTo>
                  <a:pt x="0" y="0"/>
                </a:lnTo>
                <a:lnTo>
                  <a:pt x="12" y="20"/>
                </a:lnTo>
                <a:lnTo>
                  <a:pt x="25" y="20"/>
                </a:lnTo>
                <a:lnTo>
                  <a:pt x="7"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8" name="Freeform 305">
            <a:extLst>
              <a:ext uri="{FF2B5EF4-FFF2-40B4-BE49-F238E27FC236}">
                <a16:creationId xmlns:a16="http://schemas.microsoft.com/office/drawing/2014/main" id="{C40C9167-D065-421C-B7A0-A4FEE3A6750C}"/>
              </a:ext>
            </a:extLst>
          </p:cNvPr>
          <p:cNvSpPr>
            <a:spLocks noEditPoints="1"/>
          </p:cNvSpPr>
          <p:nvPr/>
        </p:nvSpPr>
        <p:spPr bwMode="auto">
          <a:xfrm>
            <a:off x="8142817" y="738717"/>
            <a:ext cx="175683" cy="218016"/>
          </a:xfrm>
          <a:custGeom>
            <a:avLst/>
            <a:gdLst>
              <a:gd name="T0" fmla="*/ 88198 w 88"/>
              <a:gd name="T1" fmla="*/ 36289 h 108"/>
              <a:gd name="T2" fmla="*/ 88198 w 88"/>
              <a:gd name="T3" fmla="*/ 7560 h 108"/>
              <a:gd name="T4" fmla="*/ 86703 w 88"/>
              <a:gd name="T5" fmla="*/ 1512 h 108"/>
              <a:gd name="T6" fmla="*/ 80724 w 88"/>
              <a:gd name="T7" fmla="*/ 0 h 108"/>
              <a:gd name="T8" fmla="*/ 43352 w 88"/>
              <a:gd name="T9" fmla="*/ 0 h 108"/>
              <a:gd name="T10" fmla="*/ 38867 w 88"/>
              <a:gd name="T11" fmla="*/ 1512 h 108"/>
              <a:gd name="T12" fmla="*/ 35877 w 88"/>
              <a:gd name="T13" fmla="*/ 7560 h 108"/>
              <a:gd name="T14" fmla="*/ 35877 w 88"/>
              <a:gd name="T15" fmla="*/ 43850 h 108"/>
              <a:gd name="T16" fmla="*/ 38867 w 88"/>
              <a:gd name="T17" fmla="*/ 49898 h 108"/>
              <a:gd name="T18" fmla="*/ 43352 w 88"/>
              <a:gd name="T19" fmla="*/ 51410 h 108"/>
              <a:gd name="T20" fmla="*/ 118096 w 88"/>
              <a:gd name="T21" fmla="*/ 111892 h 108"/>
              <a:gd name="T22" fmla="*/ 0 w 88"/>
              <a:gd name="T23" fmla="*/ 163302 h 108"/>
              <a:gd name="T24" fmla="*/ 131550 w 88"/>
              <a:gd name="T25" fmla="*/ 51410 h 108"/>
              <a:gd name="T26" fmla="*/ 130055 w 88"/>
              <a:gd name="T27" fmla="*/ 45362 h 108"/>
              <a:gd name="T28" fmla="*/ 122581 w 88"/>
              <a:gd name="T29" fmla="*/ 39313 h 108"/>
              <a:gd name="T30" fmla="*/ 118096 w 88"/>
              <a:gd name="T31" fmla="*/ 36289 h 108"/>
              <a:gd name="T32" fmla="*/ 62785 w 88"/>
              <a:gd name="T33" fmla="*/ 36289 h 108"/>
              <a:gd name="T34" fmla="*/ 55311 w 88"/>
              <a:gd name="T35" fmla="*/ 33265 h 108"/>
              <a:gd name="T36" fmla="*/ 50826 w 88"/>
              <a:gd name="T37" fmla="*/ 25705 h 108"/>
              <a:gd name="T38" fmla="*/ 50826 w 88"/>
              <a:gd name="T39" fmla="*/ 21169 h 108"/>
              <a:gd name="T40" fmla="*/ 58301 w 88"/>
              <a:gd name="T41" fmla="*/ 13609 h 108"/>
              <a:gd name="T42" fmla="*/ 62785 w 88"/>
              <a:gd name="T43" fmla="*/ 13609 h 108"/>
              <a:gd name="T44" fmla="*/ 70260 w 88"/>
              <a:gd name="T45" fmla="*/ 18145 h 108"/>
              <a:gd name="T46" fmla="*/ 73249 w 88"/>
              <a:gd name="T47" fmla="*/ 25705 h 108"/>
              <a:gd name="T48" fmla="*/ 73249 w 88"/>
              <a:gd name="T49" fmla="*/ 28729 h 108"/>
              <a:gd name="T50" fmla="*/ 65775 w 88"/>
              <a:gd name="T51" fmla="*/ 36289 h 108"/>
              <a:gd name="T52" fmla="*/ 62785 w 88"/>
              <a:gd name="T53" fmla="*/ 36289 h 108"/>
              <a:gd name="T54" fmla="*/ 80724 w 88"/>
              <a:gd name="T55" fmla="*/ 148181 h 108"/>
              <a:gd name="T56" fmla="*/ 74744 w 88"/>
              <a:gd name="T57" fmla="*/ 146669 h 108"/>
              <a:gd name="T58" fmla="*/ 73249 w 88"/>
              <a:gd name="T59" fmla="*/ 140621 h 108"/>
              <a:gd name="T60" fmla="*/ 73249 w 88"/>
              <a:gd name="T61" fmla="*/ 137597 h 108"/>
              <a:gd name="T62" fmla="*/ 76239 w 88"/>
              <a:gd name="T63" fmla="*/ 133061 h 108"/>
              <a:gd name="T64" fmla="*/ 80724 w 88"/>
              <a:gd name="T65" fmla="*/ 133061 h 108"/>
              <a:gd name="T66" fmla="*/ 86703 w 88"/>
              <a:gd name="T67" fmla="*/ 136085 h 108"/>
              <a:gd name="T68" fmla="*/ 88198 w 88"/>
              <a:gd name="T69" fmla="*/ 140621 h 108"/>
              <a:gd name="T70" fmla="*/ 88198 w 88"/>
              <a:gd name="T71" fmla="*/ 145157 h 108"/>
              <a:gd name="T72" fmla="*/ 83714 w 88"/>
              <a:gd name="T73" fmla="*/ 148181 h 108"/>
              <a:gd name="T74" fmla="*/ 80724 w 88"/>
              <a:gd name="T75" fmla="*/ 148181 h 108"/>
              <a:gd name="T76" fmla="*/ 110622 w 88"/>
              <a:gd name="T77" fmla="*/ 148181 h 108"/>
              <a:gd name="T78" fmla="*/ 104642 w 88"/>
              <a:gd name="T79" fmla="*/ 146669 h 108"/>
              <a:gd name="T80" fmla="*/ 103147 w 88"/>
              <a:gd name="T81" fmla="*/ 140621 h 108"/>
              <a:gd name="T82" fmla="*/ 103147 w 88"/>
              <a:gd name="T83" fmla="*/ 137597 h 108"/>
              <a:gd name="T84" fmla="*/ 106137 w 88"/>
              <a:gd name="T85" fmla="*/ 133061 h 108"/>
              <a:gd name="T86" fmla="*/ 110622 w 88"/>
              <a:gd name="T87" fmla="*/ 133061 h 108"/>
              <a:gd name="T88" fmla="*/ 115106 w 88"/>
              <a:gd name="T89" fmla="*/ 136085 h 108"/>
              <a:gd name="T90" fmla="*/ 118096 w 88"/>
              <a:gd name="T91" fmla="*/ 140621 h 108"/>
              <a:gd name="T92" fmla="*/ 118096 w 88"/>
              <a:gd name="T93" fmla="*/ 145157 h 108"/>
              <a:gd name="T94" fmla="*/ 113611 w 88"/>
              <a:gd name="T95" fmla="*/ 148181 h 108"/>
              <a:gd name="T96" fmla="*/ 110622 w 88"/>
              <a:gd name="T97" fmla="*/ 148181 h 10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88" h="108">
                <a:moveTo>
                  <a:pt x="79" y="24"/>
                </a:moveTo>
                <a:lnTo>
                  <a:pt x="59" y="24"/>
                </a:lnTo>
                <a:lnTo>
                  <a:pt x="59" y="5"/>
                </a:lnTo>
                <a:lnTo>
                  <a:pt x="59" y="2"/>
                </a:lnTo>
                <a:lnTo>
                  <a:pt x="58" y="1"/>
                </a:lnTo>
                <a:lnTo>
                  <a:pt x="56" y="0"/>
                </a:lnTo>
                <a:lnTo>
                  <a:pt x="54" y="0"/>
                </a:lnTo>
                <a:lnTo>
                  <a:pt x="29" y="0"/>
                </a:lnTo>
                <a:lnTo>
                  <a:pt x="27" y="0"/>
                </a:lnTo>
                <a:lnTo>
                  <a:pt x="26" y="1"/>
                </a:lnTo>
                <a:lnTo>
                  <a:pt x="24" y="2"/>
                </a:lnTo>
                <a:lnTo>
                  <a:pt x="24" y="5"/>
                </a:lnTo>
                <a:lnTo>
                  <a:pt x="24" y="29"/>
                </a:lnTo>
                <a:lnTo>
                  <a:pt x="24" y="32"/>
                </a:lnTo>
                <a:lnTo>
                  <a:pt x="26" y="33"/>
                </a:lnTo>
                <a:lnTo>
                  <a:pt x="27" y="34"/>
                </a:lnTo>
                <a:lnTo>
                  <a:pt x="29" y="34"/>
                </a:lnTo>
                <a:lnTo>
                  <a:pt x="79" y="34"/>
                </a:lnTo>
                <a:lnTo>
                  <a:pt x="79" y="74"/>
                </a:lnTo>
                <a:lnTo>
                  <a:pt x="0" y="74"/>
                </a:lnTo>
                <a:lnTo>
                  <a:pt x="0" y="108"/>
                </a:lnTo>
                <a:lnTo>
                  <a:pt x="88" y="108"/>
                </a:lnTo>
                <a:lnTo>
                  <a:pt x="88" y="34"/>
                </a:lnTo>
                <a:lnTo>
                  <a:pt x="87" y="30"/>
                </a:lnTo>
                <a:lnTo>
                  <a:pt x="86" y="27"/>
                </a:lnTo>
                <a:lnTo>
                  <a:pt x="82" y="26"/>
                </a:lnTo>
                <a:lnTo>
                  <a:pt x="79" y="24"/>
                </a:lnTo>
                <a:close/>
                <a:moveTo>
                  <a:pt x="42" y="24"/>
                </a:moveTo>
                <a:lnTo>
                  <a:pt x="42" y="24"/>
                </a:lnTo>
                <a:lnTo>
                  <a:pt x="39" y="24"/>
                </a:lnTo>
                <a:lnTo>
                  <a:pt x="37" y="22"/>
                </a:lnTo>
                <a:lnTo>
                  <a:pt x="34" y="19"/>
                </a:lnTo>
                <a:lnTo>
                  <a:pt x="34" y="17"/>
                </a:lnTo>
                <a:lnTo>
                  <a:pt x="34" y="14"/>
                </a:lnTo>
                <a:lnTo>
                  <a:pt x="37" y="12"/>
                </a:lnTo>
                <a:lnTo>
                  <a:pt x="39" y="9"/>
                </a:lnTo>
                <a:lnTo>
                  <a:pt x="42" y="9"/>
                </a:lnTo>
                <a:lnTo>
                  <a:pt x="44" y="9"/>
                </a:lnTo>
                <a:lnTo>
                  <a:pt x="47" y="12"/>
                </a:lnTo>
                <a:lnTo>
                  <a:pt x="49" y="14"/>
                </a:lnTo>
                <a:lnTo>
                  <a:pt x="49" y="17"/>
                </a:lnTo>
                <a:lnTo>
                  <a:pt x="49" y="19"/>
                </a:lnTo>
                <a:lnTo>
                  <a:pt x="47" y="22"/>
                </a:lnTo>
                <a:lnTo>
                  <a:pt x="44" y="24"/>
                </a:lnTo>
                <a:lnTo>
                  <a:pt x="42" y="24"/>
                </a:lnTo>
                <a:close/>
                <a:moveTo>
                  <a:pt x="54" y="98"/>
                </a:moveTo>
                <a:lnTo>
                  <a:pt x="54" y="98"/>
                </a:lnTo>
                <a:lnTo>
                  <a:pt x="51" y="98"/>
                </a:lnTo>
                <a:lnTo>
                  <a:pt x="50" y="97"/>
                </a:lnTo>
                <a:lnTo>
                  <a:pt x="49" y="96"/>
                </a:lnTo>
                <a:lnTo>
                  <a:pt x="49" y="93"/>
                </a:lnTo>
                <a:lnTo>
                  <a:pt x="49" y="91"/>
                </a:lnTo>
                <a:lnTo>
                  <a:pt x="50" y="90"/>
                </a:lnTo>
                <a:lnTo>
                  <a:pt x="51" y="88"/>
                </a:lnTo>
                <a:lnTo>
                  <a:pt x="54" y="88"/>
                </a:lnTo>
                <a:lnTo>
                  <a:pt x="56" y="88"/>
                </a:lnTo>
                <a:lnTo>
                  <a:pt x="58" y="90"/>
                </a:lnTo>
                <a:lnTo>
                  <a:pt x="59" y="91"/>
                </a:lnTo>
                <a:lnTo>
                  <a:pt x="59" y="93"/>
                </a:lnTo>
                <a:lnTo>
                  <a:pt x="59" y="96"/>
                </a:lnTo>
                <a:lnTo>
                  <a:pt x="58" y="97"/>
                </a:lnTo>
                <a:lnTo>
                  <a:pt x="56" y="98"/>
                </a:lnTo>
                <a:lnTo>
                  <a:pt x="54" y="98"/>
                </a:lnTo>
                <a:close/>
                <a:moveTo>
                  <a:pt x="74" y="98"/>
                </a:moveTo>
                <a:lnTo>
                  <a:pt x="74" y="98"/>
                </a:lnTo>
                <a:lnTo>
                  <a:pt x="71" y="98"/>
                </a:lnTo>
                <a:lnTo>
                  <a:pt x="70" y="97"/>
                </a:lnTo>
                <a:lnTo>
                  <a:pt x="69" y="96"/>
                </a:lnTo>
                <a:lnTo>
                  <a:pt x="69" y="93"/>
                </a:lnTo>
                <a:lnTo>
                  <a:pt x="69" y="91"/>
                </a:lnTo>
                <a:lnTo>
                  <a:pt x="70" y="90"/>
                </a:lnTo>
                <a:lnTo>
                  <a:pt x="71" y="88"/>
                </a:lnTo>
                <a:lnTo>
                  <a:pt x="74" y="88"/>
                </a:lnTo>
                <a:lnTo>
                  <a:pt x="76" y="88"/>
                </a:lnTo>
                <a:lnTo>
                  <a:pt x="77" y="90"/>
                </a:lnTo>
                <a:lnTo>
                  <a:pt x="79" y="91"/>
                </a:lnTo>
                <a:lnTo>
                  <a:pt x="79" y="93"/>
                </a:lnTo>
                <a:lnTo>
                  <a:pt x="79" y="96"/>
                </a:lnTo>
                <a:lnTo>
                  <a:pt x="77" y="97"/>
                </a:lnTo>
                <a:lnTo>
                  <a:pt x="76" y="98"/>
                </a:lnTo>
                <a:lnTo>
                  <a:pt x="74" y="98"/>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9" name="Freeform 306">
            <a:extLst>
              <a:ext uri="{FF2B5EF4-FFF2-40B4-BE49-F238E27FC236}">
                <a16:creationId xmlns:a16="http://schemas.microsoft.com/office/drawing/2014/main" id="{89D4E4E1-BBC0-442B-B932-6F7547870C61}"/>
              </a:ext>
            </a:extLst>
          </p:cNvPr>
          <p:cNvSpPr>
            <a:spLocks/>
          </p:cNvSpPr>
          <p:nvPr/>
        </p:nvSpPr>
        <p:spPr bwMode="auto">
          <a:xfrm>
            <a:off x="7713133" y="738718"/>
            <a:ext cx="61384" cy="97367"/>
          </a:xfrm>
          <a:custGeom>
            <a:avLst/>
            <a:gdLst>
              <a:gd name="T0" fmla="*/ 14078 w 29"/>
              <a:gd name="T1" fmla="*/ 41474 h 49"/>
              <a:gd name="T2" fmla="*/ 14078 w 29"/>
              <a:gd name="T3" fmla="*/ 65173 h 49"/>
              <a:gd name="T4" fmla="*/ 14078 w 29"/>
              <a:gd name="T5" fmla="*/ 65173 h 49"/>
              <a:gd name="T6" fmla="*/ 14078 w 29"/>
              <a:gd name="T7" fmla="*/ 68135 h 49"/>
              <a:gd name="T8" fmla="*/ 17206 w 29"/>
              <a:gd name="T9" fmla="*/ 71098 h 49"/>
              <a:gd name="T10" fmla="*/ 18770 w 29"/>
              <a:gd name="T11" fmla="*/ 72579 h 49"/>
              <a:gd name="T12" fmla="*/ 21899 w 29"/>
              <a:gd name="T13" fmla="*/ 72579 h 49"/>
              <a:gd name="T14" fmla="*/ 21899 w 29"/>
              <a:gd name="T15" fmla="*/ 72579 h 49"/>
              <a:gd name="T16" fmla="*/ 26592 w 29"/>
              <a:gd name="T17" fmla="*/ 72579 h 49"/>
              <a:gd name="T18" fmla="*/ 28156 w 29"/>
              <a:gd name="T19" fmla="*/ 71098 h 49"/>
              <a:gd name="T20" fmla="*/ 29720 w 29"/>
              <a:gd name="T21" fmla="*/ 68135 h 49"/>
              <a:gd name="T22" fmla="*/ 29720 w 29"/>
              <a:gd name="T23" fmla="*/ 65173 h 49"/>
              <a:gd name="T24" fmla="*/ 29720 w 29"/>
              <a:gd name="T25" fmla="*/ 41474 h 49"/>
              <a:gd name="T26" fmla="*/ 29720 w 29"/>
              <a:gd name="T27" fmla="*/ 41474 h 49"/>
              <a:gd name="T28" fmla="*/ 35977 w 29"/>
              <a:gd name="T29" fmla="*/ 39993 h 49"/>
              <a:gd name="T30" fmla="*/ 42234 w 29"/>
              <a:gd name="T31" fmla="*/ 34068 h 49"/>
              <a:gd name="T32" fmla="*/ 43798 w 29"/>
              <a:gd name="T33" fmla="*/ 28143 h 49"/>
              <a:gd name="T34" fmla="*/ 45362 w 29"/>
              <a:gd name="T35" fmla="*/ 20737 h 49"/>
              <a:gd name="T36" fmla="*/ 45362 w 29"/>
              <a:gd name="T37" fmla="*/ 20737 h 49"/>
              <a:gd name="T38" fmla="*/ 43798 w 29"/>
              <a:gd name="T39" fmla="*/ 11850 h 49"/>
              <a:gd name="T40" fmla="*/ 37541 w 29"/>
              <a:gd name="T41" fmla="*/ 7406 h 49"/>
              <a:gd name="T42" fmla="*/ 32848 w 29"/>
              <a:gd name="T43" fmla="*/ 1481 h 49"/>
              <a:gd name="T44" fmla="*/ 21899 w 29"/>
              <a:gd name="T45" fmla="*/ 0 h 49"/>
              <a:gd name="T46" fmla="*/ 21899 w 29"/>
              <a:gd name="T47" fmla="*/ 0 h 49"/>
              <a:gd name="T48" fmla="*/ 12514 w 29"/>
              <a:gd name="T49" fmla="*/ 1481 h 49"/>
              <a:gd name="T50" fmla="*/ 6257 w 29"/>
              <a:gd name="T51" fmla="*/ 7406 h 49"/>
              <a:gd name="T52" fmla="*/ 1564 w 29"/>
              <a:gd name="T53" fmla="*/ 11850 h 49"/>
              <a:gd name="T54" fmla="*/ 0 w 29"/>
              <a:gd name="T55" fmla="*/ 20737 h 49"/>
              <a:gd name="T56" fmla="*/ 0 w 29"/>
              <a:gd name="T57" fmla="*/ 20737 h 49"/>
              <a:gd name="T58" fmla="*/ 1564 w 29"/>
              <a:gd name="T59" fmla="*/ 28143 h 49"/>
              <a:gd name="T60" fmla="*/ 3128 w 29"/>
              <a:gd name="T61" fmla="*/ 34068 h 49"/>
              <a:gd name="T62" fmla="*/ 9385 w 29"/>
              <a:gd name="T63" fmla="*/ 39993 h 49"/>
              <a:gd name="T64" fmla="*/ 14078 w 29"/>
              <a:gd name="T65" fmla="*/ 41474 h 49"/>
              <a:gd name="T66" fmla="*/ 14078 w 29"/>
              <a:gd name="T67" fmla="*/ 41474 h 4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29" h="49">
                <a:moveTo>
                  <a:pt x="9" y="28"/>
                </a:moveTo>
                <a:lnTo>
                  <a:pt x="9" y="44"/>
                </a:lnTo>
                <a:lnTo>
                  <a:pt x="9" y="46"/>
                </a:lnTo>
                <a:lnTo>
                  <a:pt x="11" y="48"/>
                </a:lnTo>
                <a:lnTo>
                  <a:pt x="12" y="49"/>
                </a:lnTo>
                <a:lnTo>
                  <a:pt x="14" y="49"/>
                </a:lnTo>
                <a:lnTo>
                  <a:pt x="17" y="49"/>
                </a:lnTo>
                <a:lnTo>
                  <a:pt x="18" y="48"/>
                </a:lnTo>
                <a:lnTo>
                  <a:pt x="19" y="46"/>
                </a:lnTo>
                <a:lnTo>
                  <a:pt x="19" y="44"/>
                </a:lnTo>
                <a:lnTo>
                  <a:pt x="19" y="28"/>
                </a:lnTo>
                <a:lnTo>
                  <a:pt x="23" y="27"/>
                </a:lnTo>
                <a:lnTo>
                  <a:pt x="27" y="23"/>
                </a:lnTo>
                <a:lnTo>
                  <a:pt x="28" y="19"/>
                </a:lnTo>
                <a:lnTo>
                  <a:pt x="29" y="14"/>
                </a:lnTo>
                <a:lnTo>
                  <a:pt x="28" y="8"/>
                </a:lnTo>
                <a:lnTo>
                  <a:pt x="24" y="5"/>
                </a:lnTo>
                <a:lnTo>
                  <a:pt x="21" y="1"/>
                </a:lnTo>
                <a:lnTo>
                  <a:pt x="14" y="0"/>
                </a:lnTo>
                <a:lnTo>
                  <a:pt x="8" y="1"/>
                </a:lnTo>
                <a:lnTo>
                  <a:pt x="4" y="5"/>
                </a:lnTo>
                <a:lnTo>
                  <a:pt x="1" y="8"/>
                </a:lnTo>
                <a:lnTo>
                  <a:pt x="0" y="14"/>
                </a:lnTo>
                <a:lnTo>
                  <a:pt x="1" y="19"/>
                </a:lnTo>
                <a:lnTo>
                  <a:pt x="2" y="23"/>
                </a:lnTo>
                <a:lnTo>
                  <a:pt x="6" y="27"/>
                </a:lnTo>
                <a:lnTo>
                  <a:pt x="9" y="28"/>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20" name="Freeform 307">
            <a:extLst>
              <a:ext uri="{FF2B5EF4-FFF2-40B4-BE49-F238E27FC236}">
                <a16:creationId xmlns:a16="http://schemas.microsoft.com/office/drawing/2014/main" id="{23626E15-D6F1-413C-B63B-30EACE849F1B}"/>
              </a:ext>
            </a:extLst>
          </p:cNvPr>
          <p:cNvSpPr>
            <a:spLocks noEditPoints="1"/>
          </p:cNvSpPr>
          <p:nvPr/>
        </p:nvSpPr>
        <p:spPr bwMode="auto">
          <a:xfrm>
            <a:off x="7664451" y="806451"/>
            <a:ext cx="169333" cy="150283"/>
          </a:xfrm>
          <a:custGeom>
            <a:avLst/>
            <a:gdLst>
              <a:gd name="T0" fmla="*/ 119454 w 84"/>
              <a:gd name="T1" fmla="*/ 0 h 74"/>
              <a:gd name="T2" fmla="*/ 81652 w 84"/>
              <a:gd name="T3" fmla="*/ 0 h 74"/>
              <a:gd name="T4" fmla="*/ 81652 w 84"/>
              <a:gd name="T5" fmla="*/ 30650 h 74"/>
              <a:gd name="T6" fmla="*/ 37802 w 84"/>
              <a:gd name="T7" fmla="*/ 30650 h 74"/>
              <a:gd name="T8" fmla="*/ 37802 w 84"/>
              <a:gd name="T9" fmla="*/ 0 h 74"/>
              <a:gd name="T10" fmla="*/ 7560 w 84"/>
              <a:gd name="T11" fmla="*/ 0 h 74"/>
              <a:gd name="T12" fmla="*/ 7560 w 84"/>
              <a:gd name="T13" fmla="*/ 0 h 74"/>
              <a:gd name="T14" fmla="*/ 3024 w 84"/>
              <a:gd name="T15" fmla="*/ 0 h 74"/>
              <a:gd name="T16" fmla="*/ 1512 w 84"/>
              <a:gd name="T17" fmla="*/ 1533 h 74"/>
              <a:gd name="T18" fmla="*/ 0 w 84"/>
              <a:gd name="T19" fmla="*/ 4598 h 74"/>
              <a:gd name="T20" fmla="*/ 0 w 84"/>
              <a:gd name="T21" fmla="*/ 7663 h 74"/>
              <a:gd name="T22" fmla="*/ 0 w 84"/>
              <a:gd name="T23" fmla="*/ 105743 h 74"/>
              <a:gd name="T24" fmla="*/ 0 w 84"/>
              <a:gd name="T25" fmla="*/ 105743 h 74"/>
              <a:gd name="T26" fmla="*/ 0 w 84"/>
              <a:gd name="T27" fmla="*/ 110341 h 74"/>
              <a:gd name="T28" fmla="*/ 1512 w 84"/>
              <a:gd name="T29" fmla="*/ 111873 h 74"/>
              <a:gd name="T30" fmla="*/ 3024 w 84"/>
              <a:gd name="T31" fmla="*/ 113406 h 74"/>
              <a:gd name="T32" fmla="*/ 7560 w 84"/>
              <a:gd name="T33" fmla="*/ 113406 h 74"/>
              <a:gd name="T34" fmla="*/ 104333 w 84"/>
              <a:gd name="T35" fmla="*/ 113406 h 74"/>
              <a:gd name="T36" fmla="*/ 104333 w 84"/>
              <a:gd name="T37" fmla="*/ 113406 h 74"/>
              <a:gd name="T38" fmla="*/ 107357 w 84"/>
              <a:gd name="T39" fmla="*/ 113406 h 74"/>
              <a:gd name="T40" fmla="*/ 110381 w 84"/>
              <a:gd name="T41" fmla="*/ 111873 h 74"/>
              <a:gd name="T42" fmla="*/ 123990 w 84"/>
              <a:gd name="T43" fmla="*/ 96548 h 74"/>
              <a:gd name="T44" fmla="*/ 123990 w 84"/>
              <a:gd name="T45" fmla="*/ 96548 h 74"/>
              <a:gd name="T46" fmla="*/ 127014 w 84"/>
              <a:gd name="T47" fmla="*/ 95016 h 74"/>
              <a:gd name="T48" fmla="*/ 127014 w 84"/>
              <a:gd name="T49" fmla="*/ 90418 h 74"/>
              <a:gd name="T50" fmla="*/ 127014 w 84"/>
              <a:gd name="T51" fmla="*/ 7663 h 74"/>
              <a:gd name="T52" fmla="*/ 127014 w 84"/>
              <a:gd name="T53" fmla="*/ 7663 h 74"/>
              <a:gd name="T54" fmla="*/ 127014 w 84"/>
              <a:gd name="T55" fmla="*/ 4598 h 74"/>
              <a:gd name="T56" fmla="*/ 123990 w 84"/>
              <a:gd name="T57" fmla="*/ 1533 h 74"/>
              <a:gd name="T58" fmla="*/ 122478 w 84"/>
              <a:gd name="T59" fmla="*/ 0 h 74"/>
              <a:gd name="T60" fmla="*/ 119454 w 84"/>
              <a:gd name="T61" fmla="*/ 0 h 74"/>
              <a:gd name="T62" fmla="*/ 119454 w 84"/>
              <a:gd name="T63" fmla="*/ 0 h 74"/>
              <a:gd name="T64" fmla="*/ 22681 w 84"/>
              <a:gd name="T65" fmla="*/ 45975 h 74"/>
              <a:gd name="T66" fmla="*/ 96773 w 84"/>
              <a:gd name="T67" fmla="*/ 45975 h 74"/>
              <a:gd name="T68" fmla="*/ 96773 w 84"/>
              <a:gd name="T69" fmla="*/ 61301 h 74"/>
              <a:gd name="T70" fmla="*/ 22681 w 84"/>
              <a:gd name="T71" fmla="*/ 61301 h 74"/>
              <a:gd name="T72" fmla="*/ 22681 w 84"/>
              <a:gd name="T73" fmla="*/ 45975 h 74"/>
              <a:gd name="T74" fmla="*/ 81652 w 84"/>
              <a:gd name="T75" fmla="*/ 90418 h 74"/>
              <a:gd name="T76" fmla="*/ 22681 w 84"/>
              <a:gd name="T77" fmla="*/ 90418 h 74"/>
              <a:gd name="T78" fmla="*/ 22681 w 84"/>
              <a:gd name="T79" fmla="*/ 75093 h 74"/>
              <a:gd name="T80" fmla="*/ 81652 w 84"/>
              <a:gd name="T81" fmla="*/ 75093 h 74"/>
              <a:gd name="T82" fmla="*/ 81652 w 84"/>
              <a:gd name="T83" fmla="*/ 90418 h 74"/>
              <a:gd name="T84" fmla="*/ 96773 w 84"/>
              <a:gd name="T85" fmla="*/ 105743 h 74"/>
              <a:gd name="T86" fmla="*/ 96773 w 84"/>
              <a:gd name="T87" fmla="*/ 82756 h 74"/>
              <a:gd name="T88" fmla="*/ 119454 w 84"/>
              <a:gd name="T89" fmla="*/ 82756 h 74"/>
              <a:gd name="T90" fmla="*/ 96773 w 84"/>
              <a:gd name="T91" fmla="*/ 105743 h 7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84" h="74">
                <a:moveTo>
                  <a:pt x="79" y="0"/>
                </a:moveTo>
                <a:lnTo>
                  <a:pt x="54" y="0"/>
                </a:lnTo>
                <a:lnTo>
                  <a:pt x="54" y="20"/>
                </a:lnTo>
                <a:lnTo>
                  <a:pt x="25" y="20"/>
                </a:lnTo>
                <a:lnTo>
                  <a:pt x="25" y="0"/>
                </a:lnTo>
                <a:lnTo>
                  <a:pt x="5" y="0"/>
                </a:lnTo>
                <a:lnTo>
                  <a:pt x="2" y="0"/>
                </a:lnTo>
                <a:lnTo>
                  <a:pt x="1" y="1"/>
                </a:lnTo>
                <a:lnTo>
                  <a:pt x="0" y="3"/>
                </a:lnTo>
                <a:lnTo>
                  <a:pt x="0" y="5"/>
                </a:lnTo>
                <a:lnTo>
                  <a:pt x="0" y="69"/>
                </a:lnTo>
                <a:lnTo>
                  <a:pt x="0" y="72"/>
                </a:lnTo>
                <a:lnTo>
                  <a:pt x="1" y="73"/>
                </a:lnTo>
                <a:lnTo>
                  <a:pt x="2" y="74"/>
                </a:lnTo>
                <a:lnTo>
                  <a:pt x="5" y="74"/>
                </a:lnTo>
                <a:lnTo>
                  <a:pt x="69" y="74"/>
                </a:lnTo>
                <a:lnTo>
                  <a:pt x="71" y="74"/>
                </a:lnTo>
                <a:lnTo>
                  <a:pt x="73" y="73"/>
                </a:lnTo>
                <a:lnTo>
                  <a:pt x="82" y="63"/>
                </a:lnTo>
                <a:lnTo>
                  <a:pt x="84" y="62"/>
                </a:lnTo>
                <a:lnTo>
                  <a:pt x="84" y="59"/>
                </a:lnTo>
                <a:lnTo>
                  <a:pt x="84" y="5"/>
                </a:lnTo>
                <a:lnTo>
                  <a:pt x="84" y="3"/>
                </a:lnTo>
                <a:lnTo>
                  <a:pt x="82" y="1"/>
                </a:lnTo>
                <a:lnTo>
                  <a:pt x="81" y="0"/>
                </a:lnTo>
                <a:lnTo>
                  <a:pt x="79" y="0"/>
                </a:lnTo>
                <a:close/>
                <a:moveTo>
                  <a:pt x="15" y="30"/>
                </a:moveTo>
                <a:lnTo>
                  <a:pt x="64" y="30"/>
                </a:lnTo>
                <a:lnTo>
                  <a:pt x="64" y="40"/>
                </a:lnTo>
                <a:lnTo>
                  <a:pt x="15" y="40"/>
                </a:lnTo>
                <a:lnTo>
                  <a:pt x="15" y="30"/>
                </a:lnTo>
                <a:close/>
                <a:moveTo>
                  <a:pt x="54" y="59"/>
                </a:moveTo>
                <a:lnTo>
                  <a:pt x="15" y="59"/>
                </a:lnTo>
                <a:lnTo>
                  <a:pt x="15" y="49"/>
                </a:lnTo>
                <a:lnTo>
                  <a:pt x="54" y="49"/>
                </a:lnTo>
                <a:lnTo>
                  <a:pt x="54" y="59"/>
                </a:lnTo>
                <a:close/>
                <a:moveTo>
                  <a:pt x="64" y="69"/>
                </a:moveTo>
                <a:lnTo>
                  <a:pt x="64" y="54"/>
                </a:lnTo>
                <a:lnTo>
                  <a:pt x="79" y="54"/>
                </a:lnTo>
                <a:lnTo>
                  <a:pt x="64" y="6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21" name="Freeform 308">
            <a:extLst>
              <a:ext uri="{FF2B5EF4-FFF2-40B4-BE49-F238E27FC236}">
                <a16:creationId xmlns:a16="http://schemas.microsoft.com/office/drawing/2014/main" id="{5B729383-C5EC-466F-B164-3D6529BC7CA4}"/>
              </a:ext>
            </a:extLst>
          </p:cNvPr>
          <p:cNvSpPr>
            <a:spLocks/>
          </p:cNvSpPr>
          <p:nvPr/>
        </p:nvSpPr>
        <p:spPr bwMode="auto">
          <a:xfrm>
            <a:off x="8669867" y="819151"/>
            <a:ext cx="78317" cy="78316"/>
          </a:xfrm>
          <a:custGeom>
            <a:avLst/>
            <a:gdLst>
              <a:gd name="T0" fmla="*/ 29486 w 40"/>
              <a:gd name="T1" fmla="*/ 0 h 40"/>
              <a:gd name="T2" fmla="*/ 29486 w 40"/>
              <a:gd name="T3" fmla="*/ 0 h 40"/>
              <a:gd name="T4" fmla="*/ 23588 w 40"/>
              <a:gd name="T5" fmla="*/ 0 h 40"/>
              <a:gd name="T6" fmla="*/ 17691 w 40"/>
              <a:gd name="T7" fmla="*/ 1474 h 40"/>
              <a:gd name="T8" fmla="*/ 8846 w 40"/>
              <a:gd name="T9" fmla="*/ 8846 h 40"/>
              <a:gd name="T10" fmla="*/ 1474 w 40"/>
              <a:gd name="T11" fmla="*/ 17691 h 40"/>
              <a:gd name="T12" fmla="*/ 0 w 40"/>
              <a:gd name="T13" fmla="*/ 23588 h 40"/>
              <a:gd name="T14" fmla="*/ 0 w 40"/>
              <a:gd name="T15" fmla="*/ 29486 h 40"/>
              <a:gd name="T16" fmla="*/ 0 w 40"/>
              <a:gd name="T17" fmla="*/ 29486 h 40"/>
              <a:gd name="T18" fmla="*/ 0 w 40"/>
              <a:gd name="T19" fmla="*/ 33908 h 40"/>
              <a:gd name="T20" fmla="*/ 1474 w 40"/>
              <a:gd name="T21" fmla="*/ 39805 h 40"/>
              <a:gd name="T22" fmla="*/ 8846 w 40"/>
              <a:gd name="T23" fmla="*/ 48651 h 40"/>
              <a:gd name="T24" fmla="*/ 17691 w 40"/>
              <a:gd name="T25" fmla="*/ 56022 h 40"/>
              <a:gd name="T26" fmla="*/ 23588 w 40"/>
              <a:gd name="T27" fmla="*/ 58971 h 40"/>
              <a:gd name="T28" fmla="*/ 29486 w 40"/>
              <a:gd name="T29" fmla="*/ 58971 h 40"/>
              <a:gd name="T30" fmla="*/ 29486 w 40"/>
              <a:gd name="T31" fmla="*/ 58971 h 40"/>
              <a:gd name="T32" fmla="*/ 35383 w 40"/>
              <a:gd name="T33" fmla="*/ 58971 h 40"/>
              <a:gd name="T34" fmla="*/ 39805 w 40"/>
              <a:gd name="T35" fmla="*/ 56022 h 40"/>
              <a:gd name="T36" fmla="*/ 48651 w 40"/>
              <a:gd name="T37" fmla="*/ 48651 h 40"/>
              <a:gd name="T38" fmla="*/ 56022 w 40"/>
              <a:gd name="T39" fmla="*/ 39805 h 40"/>
              <a:gd name="T40" fmla="*/ 58971 w 40"/>
              <a:gd name="T41" fmla="*/ 33908 h 40"/>
              <a:gd name="T42" fmla="*/ 58971 w 40"/>
              <a:gd name="T43" fmla="*/ 29486 h 40"/>
              <a:gd name="T44" fmla="*/ 58971 w 40"/>
              <a:gd name="T45" fmla="*/ 29486 h 40"/>
              <a:gd name="T46" fmla="*/ 58971 w 40"/>
              <a:gd name="T47" fmla="*/ 23588 h 40"/>
              <a:gd name="T48" fmla="*/ 56022 w 40"/>
              <a:gd name="T49" fmla="*/ 17691 h 40"/>
              <a:gd name="T50" fmla="*/ 48651 w 40"/>
              <a:gd name="T51" fmla="*/ 8846 h 40"/>
              <a:gd name="T52" fmla="*/ 39805 w 40"/>
              <a:gd name="T53" fmla="*/ 1474 h 40"/>
              <a:gd name="T54" fmla="*/ 35383 w 40"/>
              <a:gd name="T55" fmla="*/ 0 h 40"/>
              <a:gd name="T56" fmla="*/ 29486 w 40"/>
              <a:gd name="T57" fmla="*/ 0 h 40"/>
              <a:gd name="T58" fmla="*/ 29486 w 40"/>
              <a:gd name="T59" fmla="*/ 0 h 4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40" h="40">
                <a:moveTo>
                  <a:pt x="20" y="0"/>
                </a:moveTo>
                <a:lnTo>
                  <a:pt x="20" y="0"/>
                </a:lnTo>
                <a:lnTo>
                  <a:pt x="16" y="0"/>
                </a:lnTo>
                <a:lnTo>
                  <a:pt x="12" y="1"/>
                </a:lnTo>
                <a:lnTo>
                  <a:pt x="6" y="6"/>
                </a:lnTo>
                <a:lnTo>
                  <a:pt x="1" y="12"/>
                </a:lnTo>
                <a:lnTo>
                  <a:pt x="0" y="16"/>
                </a:lnTo>
                <a:lnTo>
                  <a:pt x="0" y="20"/>
                </a:lnTo>
                <a:lnTo>
                  <a:pt x="0" y="23"/>
                </a:lnTo>
                <a:lnTo>
                  <a:pt x="1" y="27"/>
                </a:lnTo>
                <a:lnTo>
                  <a:pt x="6" y="33"/>
                </a:lnTo>
                <a:lnTo>
                  <a:pt x="12" y="38"/>
                </a:lnTo>
                <a:lnTo>
                  <a:pt x="16" y="40"/>
                </a:lnTo>
                <a:lnTo>
                  <a:pt x="20" y="40"/>
                </a:lnTo>
                <a:lnTo>
                  <a:pt x="24" y="40"/>
                </a:lnTo>
                <a:lnTo>
                  <a:pt x="27" y="38"/>
                </a:lnTo>
                <a:lnTo>
                  <a:pt x="33" y="33"/>
                </a:lnTo>
                <a:lnTo>
                  <a:pt x="38" y="27"/>
                </a:lnTo>
                <a:lnTo>
                  <a:pt x="40" y="23"/>
                </a:lnTo>
                <a:lnTo>
                  <a:pt x="40" y="20"/>
                </a:lnTo>
                <a:lnTo>
                  <a:pt x="40" y="16"/>
                </a:lnTo>
                <a:lnTo>
                  <a:pt x="38" y="12"/>
                </a:lnTo>
                <a:lnTo>
                  <a:pt x="33" y="6"/>
                </a:lnTo>
                <a:lnTo>
                  <a:pt x="27" y="1"/>
                </a:lnTo>
                <a:lnTo>
                  <a:pt x="24" y="0"/>
                </a:lnTo>
                <a:lnTo>
                  <a:pt x="20"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22" name="Freeform 309">
            <a:extLst>
              <a:ext uri="{FF2B5EF4-FFF2-40B4-BE49-F238E27FC236}">
                <a16:creationId xmlns:a16="http://schemas.microsoft.com/office/drawing/2014/main" id="{D8944DF0-3F36-4A21-B2B9-73622AB42562}"/>
              </a:ext>
            </a:extLst>
          </p:cNvPr>
          <p:cNvSpPr>
            <a:spLocks noEditPoints="1"/>
          </p:cNvSpPr>
          <p:nvPr/>
        </p:nvSpPr>
        <p:spPr bwMode="auto">
          <a:xfrm>
            <a:off x="8608485" y="757767"/>
            <a:ext cx="198967" cy="175684"/>
          </a:xfrm>
          <a:custGeom>
            <a:avLst/>
            <a:gdLst>
              <a:gd name="T0" fmla="*/ 119146 w 98"/>
              <a:gd name="T1" fmla="*/ 22171 h 89"/>
              <a:gd name="T2" fmla="*/ 114563 w 98"/>
              <a:gd name="T3" fmla="*/ 20693 h 89"/>
              <a:gd name="T4" fmla="*/ 100816 w 98"/>
              <a:gd name="T5" fmla="*/ 7390 h 89"/>
              <a:gd name="T6" fmla="*/ 94706 w 98"/>
              <a:gd name="T7" fmla="*/ 2956 h 89"/>
              <a:gd name="T8" fmla="*/ 59573 w 98"/>
              <a:gd name="T9" fmla="*/ 0 h 89"/>
              <a:gd name="T10" fmla="*/ 53463 w 98"/>
              <a:gd name="T11" fmla="*/ 2956 h 89"/>
              <a:gd name="T12" fmla="*/ 41243 w 98"/>
              <a:gd name="T13" fmla="*/ 14781 h 89"/>
              <a:gd name="T14" fmla="*/ 35133 w 98"/>
              <a:gd name="T15" fmla="*/ 20693 h 89"/>
              <a:gd name="T16" fmla="*/ 13748 w 98"/>
              <a:gd name="T17" fmla="*/ 22171 h 89"/>
              <a:gd name="T18" fmla="*/ 9165 w 98"/>
              <a:gd name="T19" fmla="*/ 25128 h 89"/>
              <a:gd name="T20" fmla="*/ 1528 w 98"/>
              <a:gd name="T21" fmla="*/ 31040 h 89"/>
              <a:gd name="T22" fmla="*/ 0 w 98"/>
              <a:gd name="T23" fmla="*/ 116769 h 89"/>
              <a:gd name="T24" fmla="*/ 1528 w 98"/>
              <a:gd name="T25" fmla="*/ 122681 h 89"/>
              <a:gd name="T26" fmla="*/ 9165 w 98"/>
              <a:gd name="T27" fmla="*/ 130072 h 89"/>
              <a:gd name="T28" fmla="*/ 134421 w 98"/>
              <a:gd name="T29" fmla="*/ 131550 h 89"/>
              <a:gd name="T30" fmla="*/ 140531 w 98"/>
              <a:gd name="T31" fmla="*/ 130072 h 89"/>
              <a:gd name="T32" fmla="*/ 148168 w 98"/>
              <a:gd name="T33" fmla="*/ 122681 h 89"/>
              <a:gd name="T34" fmla="*/ 149696 w 98"/>
              <a:gd name="T35" fmla="*/ 36952 h 89"/>
              <a:gd name="T36" fmla="*/ 148168 w 98"/>
              <a:gd name="T37" fmla="*/ 31040 h 89"/>
              <a:gd name="T38" fmla="*/ 140531 w 98"/>
              <a:gd name="T39" fmla="*/ 25128 h 89"/>
              <a:gd name="T40" fmla="*/ 134421 w 98"/>
              <a:gd name="T41" fmla="*/ 22171 h 89"/>
              <a:gd name="T42" fmla="*/ 74848 w 98"/>
              <a:gd name="T43" fmla="*/ 116769 h 89"/>
              <a:gd name="T44" fmla="*/ 58045 w 98"/>
              <a:gd name="T45" fmla="*/ 113813 h 89"/>
              <a:gd name="T46" fmla="*/ 42770 w 98"/>
              <a:gd name="T47" fmla="*/ 104944 h 89"/>
              <a:gd name="T48" fmla="*/ 33605 w 98"/>
              <a:gd name="T49" fmla="*/ 90163 h 89"/>
              <a:gd name="T50" fmla="*/ 29023 w 98"/>
              <a:gd name="T51" fmla="*/ 73904 h 89"/>
              <a:gd name="T52" fmla="*/ 29023 w 98"/>
              <a:gd name="T53" fmla="*/ 65036 h 89"/>
              <a:gd name="T54" fmla="*/ 36660 w 98"/>
              <a:gd name="T55" fmla="*/ 50255 h 89"/>
              <a:gd name="T56" fmla="*/ 50408 w 98"/>
              <a:gd name="T57" fmla="*/ 36952 h 89"/>
              <a:gd name="T58" fmla="*/ 65683 w 98"/>
              <a:gd name="T59" fmla="*/ 31040 h 89"/>
              <a:gd name="T60" fmla="*/ 74848 w 98"/>
              <a:gd name="T61" fmla="*/ 29562 h 89"/>
              <a:gd name="T62" fmla="*/ 91651 w 98"/>
              <a:gd name="T63" fmla="*/ 33996 h 89"/>
              <a:gd name="T64" fmla="*/ 106926 w 98"/>
              <a:gd name="T65" fmla="*/ 42865 h 89"/>
              <a:gd name="T66" fmla="*/ 116091 w 98"/>
              <a:gd name="T67" fmla="*/ 57646 h 89"/>
              <a:gd name="T68" fmla="*/ 119146 w 98"/>
              <a:gd name="T69" fmla="*/ 73904 h 89"/>
              <a:gd name="T70" fmla="*/ 119146 w 98"/>
              <a:gd name="T71" fmla="*/ 82773 h 89"/>
              <a:gd name="T72" fmla="*/ 113036 w 98"/>
              <a:gd name="T73" fmla="*/ 97554 h 89"/>
              <a:gd name="T74" fmla="*/ 99288 w 98"/>
              <a:gd name="T75" fmla="*/ 109379 h 89"/>
              <a:gd name="T76" fmla="*/ 84013 w 98"/>
              <a:gd name="T77" fmla="*/ 116769 h 89"/>
              <a:gd name="T78" fmla="*/ 74848 w 98"/>
              <a:gd name="T79" fmla="*/ 116769 h 8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98" h="89">
                <a:moveTo>
                  <a:pt x="88" y="15"/>
                </a:moveTo>
                <a:lnTo>
                  <a:pt x="78" y="15"/>
                </a:lnTo>
                <a:lnTo>
                  <a:pt x="75" y="14"/>
                </a:lnTo>
                <a:lnTo>
                  <a:pt x="71" y="10"/>
                </a:lnTo>
                <a:lnTo>
                  <a:pt x="66" y="5"/>
                </a:lnTo>
                <a:lnTo>
                  <a:pt x="62" y="2"/>
                </a:lnTo>
                <a:lnTo>
                  <a:pt x="59" y="0"/>
                </a:lnTo>
                <a:lnTo>
                  <a:pt x="39" y="0"/>
                </a:lnTo>
                <a:lnTo>
                  <a:pt x="35" y="2"/>
                </a:lnTo>
                <a:lnTo>
                  <a:pt x="32" y="5"/>
                </a:lnTo>
                <a:lnTo>
                  <a:pt x="27" y="10"/>
                </a:lnTo>
                <a:lnTo>
                  <a:pt x="23" y="14"/>
                </a:lnTo>
                <a:lnTo>
                  <a:pt x="19" y="15"/>
                </a:lnTo>
                <a:lnTo>
                  <a:pt x="9" y="15"/>
                </a:lnTo>
                <a:lnTo>
                  <a:pt x="6" y="17"/>
                </a:lnTo>
                <a:lnTo>
                  <a:pt x="2" y="18"/>
                </a:lnTo>
                <a:lnTo>
                  <a:pt x="1" y="21"/>
                </a:lnTo>
                <a:lnTo>
                  <a:pt x="0" y="25"/>
                </a:lnTo>
                <a:lnTo>
                  <a:pt x="0" y="79"/>
                </a:lnTo>
                <a:lnTo>
                  <a:pt x="1" y="83"/>
                </a:lnTo>
                <a:lnTo>
                  <a:pt x="2" y="87"/>
                </a:lnTo>
                <a:lnTo>
                  <a:pt x="6" y="88"/>
                </a:lnTo>
                <a:lnTo>
                  <a:pt x="9" y="89"/>
                </a:lnTo>
                <a:lnTo>
                  <a:pt x="88" y="89"/>
                </a:lnTo>
                <a:lnTo>
                  <a:pt x="92" y="88"/>
                </a:lnTo>
                <a:lnTo>
                  <a:pt x="96" y="87"/>
                </a:lnTo>
                <a:lnTo>
                  <a:pt x="97" y="83"/>
                </a:lnTo>
                <a:lnTo>
                  <a:pt x="98" y="79"/>
                </a:lnTo>
                <a:lnTo>
                  <a:pt x="98" y="25"/>
                </a:lnTo>
                <a:lnTo>
                  <a:pt x="97" y="21"/>
                </a:lnTo>
                <a:lnTo>
                  <a:pt x="96" y="18"/>
                </a:lnTo>
                <a:lnTo>
                  <a:pt x="92" y="17"/>
                </a:lnTo>
                <a:lnTo>
                  <a:pt x="88" y="15"/>
                </a:lnTo>
                <a:close/>
                <a:moveTo>
                  <a:pt x="49" y="79"/>
                </a:moveTo>
                <a:lnTo>
                  <a:pt x="49" y="79"/>
                </a:lnTo>
                <a:lnTo>
                  <a:pt x="43" y="79"/>
                </a:lnTo>
                <a:lnTo>
                  <a:pt x="38" y="77"/>
                </a:lnTo>
                <a:lnTo>
                  <a:pt x="33" y="74"/>
                </a:lnTo>
                <a:lnTo>
                  <a:pt x="28" y="71"/>
                </a:lnTo>
                <a:lnTo>
                  <a:pt x="24" y="66"/>
                </a:lnTo>
                <a:lnTo>
                  <a:pt x="22" y="61"/>
                </a:lnTo>
                <a:lnTo>
                  <a:pt x="19" y="56"/>
                </a:lnTo>
                <a:lnTo>
                  <a:pt x="19" y="50"/>
                </a:lnTo>
                <a:lnTo>
                  <a:pt x="19" y="44"/>
                </a:lnTo>
                <a:lnTo>
                  <a:pt x="22" y="39"/>
                </a:lnTo>
                <a:lnTo>
                  <a:pt x="24" y="34"/>
                </a:lnTo>
                <a:lnTo>
                  <a:pt x="28" y="29"/>
                </a:lnTo>
                <a:lnTo>
                  <a:pt x="33" y="25"/>
                </a:lnTo>
                <a:lnTo>
                  <a:pt x="38" y="23"/>
                </a:lnTo>
                <a:lnTo>
                  <a:pt x="43" y="21"/>
                </a:lnTo>
                <a:lnTo>
                  <a:pt x="49" y="20"/>
                </a:lnTo>
                <a:lnTo>
                  <a:pt x="55" y="21"/>
                </a:lnTo>
                <a:lnTo>
                  <a:pt x="60" y="23"/>
                </a:lnTo>
                <a:lnTo>
                  <a:pt x="65" y="25"/>
                </a:lnTo>
                <a:lnTo>
                  <a:pt x="70" y="29"/>
                </a:lnTo>
                <a:lnTo>
                  <a:pt x="74" y="34"/>
                </a:lnTo>
                <a:lnTo>
                  <a:pt x="76" y="39"/>
                </a:lnTo>
                <a:lnTo>
                  <a:pt x="78" y="44"/>
                </a:lnTo>
                <a:lnTo>
                  <a:pt x="78" y="50"/>
                </a:lnTo>
                <a:lnTo>
                  <a:pt x="78" y="56"/>
                </a:lnTo>
                <a:lnTo>
                  <a:pt x="76" y="61"/>
                </a:lnTo>
                <a:lnTo>
                  <a:pt x="74" y="66"/>
                </a:lnTo>
                <a:lnTo>
                  <a:pt x="70" y="71"/>
                </a:lnTo>
                <a:lnTo>
                  <a:pt x="65" y="74"/>
                </a:lnTo>
                <a:lnTo>
                  <a:pt x="60" y="77"/>
                </a:lnTo>
                <a:lnTo>
                  <a:pt x="55" y="79"/>
                </a:lnTo>
                <a:lnTo>
                  <a:pt x="49" y="7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23" name="Freeform 310">
            <a:extLst>
              <a:ext uri="{FF2B5EF4-FFF2-40B4-BE49-F238E27FC236}">
                <a16:creationId xmlns:a16="http://schemas.microsoft.com/office/drawing/2014/main" id="{7BA6502C-7461-443C-A1AB-E6E6BD847DF8}"/>
              </a:ext>
            </a:extLst>
          </p:cNvPr>
          <p:cNvSpPr>
            <a:spLocks/>
          </p:cNvSpPr>
          <p:nvPr/>
        </p:nvSpPr>
        <p:spPr bwMode="auto">
          <a:xfrm>
            <a:off x="11063818" y="819151"/>
            <a:ext cx="61383" cy="59267"/>
          </a:xfrm>
          <a:custGeom>
            <a:avLst/>
            <a:gdLst>
              <a:gd name="T0" fmla="*/ 31753 w 30"/>
              <a:gd name="T1" fmla="*/ 45362 h 30"/>
              <a:gd name="T2" fmla="*/ 45362 w 30"/>
              <a:gd name="T3" fmla="*/ 22681 h 30"/>
              <a:gd name="T4" fmla="*/ 31753 w 30"/>
              <a:gd name="T5" fmla="*/ 0 h 30"/>
              <a:gd name="T6" fmla="*/ 31753 w 30"/>
              <a:gd name="T7" fmla="*/ 0 h 30"/>
              <a:gd name="T8" fmla="*/ 13609 w 30"/>
              <a:gd name="T9" fmla="*/ 0 h 30"/>
              <a:gd name="T10" fmla="*/ 0 w 30"/>
              <a:gd name="T11" fmla="*/ 22681 h 30"/>
              <a:gd name="T12" fmla="*/ 13609 w 30"/>
              <a:gd name="T13" fmla="*/ 45362 h 30"/>
              <a:gd name="T14" fmla="*/ 13609 w 30"/>
              <a:gd name="T15" fmla="*/ 45362 h 30"/>
              <a:gd name="T16" fmla="*/ 31753 w 30"/>
              <a:gd name="T17" fmla="*/ 45362 h 3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0" h="30">
                <a:moveTo>
                  <a:pt x="21" y="30"/>
                </a:moveTo>
                <a:lnTo>
                  <a:pt x="30" y="15"/>
                </a:lnTo>
                <a:lnTo>
                  <a:pt x="21" y="0"/>
                </a:lnTo>
                <a:lnTo>
                  <a:pt x="9" y="0"/>
                </a:lnTo>
                <a:lnTo>
                  <a:pt x="0" y="15"/>
                </a:lnTo>
                <a:lnTo>
                  <a:pt x="9" y="30"/>
                </a:lnTo>
                <a:lnTo>
                  <a:pt x="21" y="3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24" name="Freeform 311">
            <a:extLst>
              <a:ext uri="{FF2B5EF4-FFF2-40B4-BE49-F238E27FC236}">
                <a16:creationId xmlns:a16="http://schemas.microsoft.com/office/drawing/2014/main" id="{7142F853-D9F6-46C0-BDD1-9CBFF10C6B4A}"/>
              </a:ext>
            </a:extLst>
          </p:cNvPr>
          <p:cNvSpPr>
            <a:spLocks/>
          </p:cNvSpPr>
          <p:nvPr/>
        </p:nvSpPr>
        <p:spPr bwMode="auto">
          <a:xfrm>
            <a:off x="11027834" y="745067"/>
            <a:ext cx="71967" cy="78317"/>
          </a:xfrm>
          <a:custGeom>
            <a:avLst/>
            <a:gdLst>
              <a:gd name="T0" fmla="*/ 54435 w 36"/>
              <a:gd name="T1" fmla="*/ 0 h 39"/>
              <a:gd name="T2" fmla="*/ 54435 w 36"/>
              <a:gd name="T3" fmla="*/ 0 h 39"/>
              <a:gd name="T4" fmla="*/ 52923 w 36"/>
              <a:gd name="T5" fmla="*/ 0 h 39"/>
              <a:gd name="T6" fmla="*/ 52923 w 36"/>
              <a:gd name="T7" fmla="*/ 0 h 39"/>
              <a:gd name="T8" fmla="*/ 37802 w 36"/>
              <a:gd name="T9" fmla="*/ 1512 h 39"/>
              <a:gd name="T10" fmla="*/ 24193 w 36"/>
              <a:gd name="T11" fmla="*/ 4536 h 39"/>
              <a:gd name="T12" fmla="*/ 12097 w 36"/>
              <a:gd name="T13" fmla="*/ 12097 h 39"/>
              <a:gd name="T14" fmla="*/ 0 w 36"/>
              <a:gd name="T15" fmla="*/ 19657 h 39"/>
              <a:gd name="T16" fmla="*/ 22681 w 36"/>
              <a:gd name="T17" fmla="*/ 58971 h 39"/>
              <a:gd name="T18" fmla="*/ 54435 w 36"/>
              <a:gd name="T19" fmla="*/ 0 h 3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6" h="39">
                <a:moveTo>
                  <a:pt x="36" y="0"/>
                </a:moveTo>
                <a:lnTo>
                  <a:pt x="36" y="0"/>
                </a:lnTo>
                <a:lnTo>
                  <a:pt x="35" y="0"/>
                </a:lnTo>
                <a:lnTo>
                  <a:pt x="25" y="1"/>
                </a:lnTo>
                <a:lnTo>
                  <a:pt x="16" y="3"/>
                </a:lnTo>
                <a:lnTo>
                  <a:pt x="8" y="8"/>
                </a:lnTo>
                <a:lnTo>
                  <a:pt x="0" y="13"/>
                </a:lnTo>
                <a:lnTo>
                  <a:pt x="15" y="39"/>
                </a:lnTo>
                <a:lnTo>
                  <a:pt x="36"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25" name="Freeform 312">
            <a:extLst>
              <a:ext uri="{FF2B5EF4-FFF2-40B4-BE49-F238E27FC236}">
                <a16:creationId xmlns:a16="http://schemas.microsoft.com/office/drawing/2014/main" id="{3718D227-C4AA-4FE4-BEF2-5574BFE7966D}"/>
              </a:ext>
            </a:extLst>
          </p:cNvPr>
          <p:cNvSpPr>
            <a:spLocks/>
          </p:cNvSpPr>
          <p:nvPr/>
        </p:nvSpPr>
        <p:spPr bwMode="auto">
          <a:xfrm>
            <a:off x="11095567" y="751418"/>
            <a:ext cx="88900" cy="42333"/>
          </a:xfrm>
          <a:custGeom>
            <a:avLst/>
            <a:gdLst>
              <a:gd name="T0" fmla="*/ 68044 w 44"/>
              <a:gd name="T1" fmla="*/ 31754 h 23"/>
              <a:gd name="T2" fmla="*/ 68044 w 44"/>
              <a:gd name="T3" fmla="*/ 31754 h 23"/>
              <a:gd name="T4" fmla="*/ 58765 w 44"/>
              <a:gd name="T5" fmla="*/ 22090 h 23"/>
              <a:gd name="T6" fmla="*/ 46394 w 44"/>
              <a:gd name="T7" fmla="*/ 11045 h 23"/>
              <a:gd name="T8" fmla="*/ 34022 w 44"/>
              <a:gd name="T9" fmla="*/ 4142 h 23"/>
              <a:gd name="T10" fmla="*/ 20104 w 44"/>
              <a:gd name="T11" fmla="*/ 0 h 23"/>
              <a:gd name="T12" fmla="*/ 0 w 44"/>
              <a:gd name="T13" fmla="*/ 31754 h 23"/>
              <a:gd name="T14" fmla="*/ 68044 w 44"/>
              <a:gd name="T15" fmla="*/ 31754 h 2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4" h="23">
                <a:moveTo>
                  <a:pt x="44" y="23"/>
                </a:moveTo>
                <a:lnTo>
                  <a:pt x="44" y="23"/>
                </a:lnTo>
                <a:lnTo>
                  <a:pt x="38" y="16"/>
                </a:lnTo>
                <a:lnTo>
                  <a:pt x="30" y="8"/>
                </a:lnTo>
                <a:lnTo>
                  <a:pt x="22" y="3"/>
                </a:lnTo>
                <a:lnTo>
                  <a:pt x="13" y="0"/>
                </a:lnTo>
                <a:lnTo>
                  <a:pt x="0" y="23"/>
                </a:lnTo>
                <a:lnTo>
                  <a:pt x="44" y="23"/>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26" name="Freeform 313">
            <a:extLst>
              <a:ext uri="{FF2B5EF4-FFF2-40B4-BE49-F238E27FC236}">
                <a16:creationId xmlns:a16="http://schemas.microsoft.com/office/drawing/2014/main" id="{15988C56-00A0-4111-8BB8-13C710F44E3F}"/>
              </a:ext>
            </a:extLst>
          </p:cNvPr>
          <p:cNvSpPr>
            <a:spLocks/>
          </p:cNvSpPr>
          <p:nvPr/>
        </p:nvSpPr>
        <p:spPr bwMode="auto">
          <a:xfrm>
            <a:off x="11131551" y="819151"/>
            <a:ext cx="65616" cy="84667"/>
          </a:xfrm>
          <a:custGeom>
            <a:avLst/>
            <a:gdLst>
              <a:gd name="T0" fmla="*/ 46781 w 32"/>
              <a:gd name="T1" fmla="*/ 0 h 42"/>
              <a:gd name="T2" fmla="*/ 0 w 32"/>
              <a:gd name="T3" fmla="*/ 0 h 42"/>
              <a:gd name="T4" fmla="*/ 37425 w 32"/>
              <a:gd name="T5" fmla="*/ 63506 h 42"/>
              <a:gd name="T6" fmla="*/ 37425 w 32"/>
              <a:gd name="T7" fmla="*/ 63506 h 42"/>
              <a:gd name="T8" fmla="*/ 42103 w 32"/>
              <a:gd name="T9" fmla="*/ 54434 h 42"/>
              <a:gd name="T10" fmla="*/ 46781 w 32"/>
              <a:gd name="T11" fmla="*/ 45361 h 42"/>
              <a:gd name="T12" fmla="*/ 49900 w 32"/>
              <a:gd name="T13" fmla="*/ 33265 h 42"/>
              <a:gd name="T14" fmla="*/ 49900 w 32"/>
              <a:gd name="T15" fmla="*/ 22681 h 42"/>
              <a:gd name="T16" fmla="*/ 49900 w 32"/>
              <a:gd name="T17" fmla="*/ 22681 h 42"/>
              <a:gd name="T18" fmla="*/ 49900 w 32"/>
              <a:gd name="T19" fmla="*/ 10584 h 42"/>
              <a:gd name="T20" fmla="*/ 46781 w 32"/>
              <a:gd name="T21" fmla="*/ 0 h 42"/>
              <a:gd name="T22" fmla="*/ 46781 w 32"/>
              <a:gd name="T23" fmla="*/ 0 h 4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2" h="42">
                <a:moveTo>
                  <a:pt x="30" y="0"/>
                </a:moveTo>
                <a:lnTo>
                  <a:pt x="0" y="0"/>
                </a:lnTo>
                <a:lnTo>
                  <a:pt x="24" y="42"/>
                </a:lnTo>
                <a:lnTo>
                  <a:pt x="27" y="36"/>
                </a:lnTo>
                <a:lnTo>
                  <a:pt x="30" y="30"/>
                </a:lnTo>
                <a:lnTo>
                  <a:pt x="32" y="22"/>
                </a:lnTo>
                <a:lnTo>
                  <a:pt x="32" y="15"/>
                </a:lnTo>
                <a:lnTo>
                  <a:pt x="32" y="7"/>
                </a:lnTo>
                <a:lnTo>
                  <a:pt x="30"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27" name="Freeform 314">
            <a:extLst>
              <a:ext uri="{FF2B5EF4-FFF2-40B4-BE49-F238E27FC236}">
                <a16:creationId xmlns:a16="http://schemas.microsoft.com/office/drawing/2014/main" id="{13FC6A32-27ED-4BEC-AE10-E19ED7BD973D}"/>
              </a:ext>
            </a:extLst>
          </p:cNvPr>
          <p:cNvSpPr>
            <a:spLocks/>
          </p:cNvSpPr>
          <p:nvPr/>
        </p:nvSpPr>
        <p:spPr bwMode="auto">
          <a:xfrm>
            <a:off x="10998201" y="793751"/>
            <a:ext cx="65617" cy="84667"/>
          </a:xfrm>
          <a:custGeom>
            <a:avLst/>
            <a:gdLst>
              <a:gd name="T0" fmla="*/ 13609 w 33"/>
              <a:gd name="T1" fmla="*/ 0 h 42"/>
              <a:gd name="T2" fmla="*/ 13609 w 33"/>
              <a:gd name="T3" fmla="*/ 0 h 42"/>
              <a:gd name="T4" fmla="*/ 7561 w 33"/>
              <a:gd name="T5" fmla="*/ 9072 h 42"/>
              <a:gd name="T6" fmla="*/ 4536 w 33"/>
              <a:gd name="T7" fmla="*/ 18145 h 42"/>
              <a:gd name="T8" fmla="*/ 0 w 33"/>
              <a:gd name="T9" fmla="*/ 28729 h 42"/>
              <a:gd name="T10" fmla="*/ 0 w 33"/>
              <a:gd name="T11" fmla="*/ 40825 h 42"/>
              <a:gd name="T12" fmla="*/ 0 w 33"/>
              <a:gd name="T13" fmla="*/ 40825 h 42"/>
              <a:gd name="T14" fmla="*/ 0 w 33"/>
              <a:gd name="T15" fmla="*/ 51410 h 42"/>
              <a:gd name="T16" fmla="*/ 4536 w 33"/>
              <a:gd name="T17" fmla="*/ 63506 h 42"/>
              <a:gd name="T18" fmla="*/ 49900 w 33"/>
              <a:gd name="T19" fmla="*/ 63506 h 42"/>
              <a:gd name="T20" fmla="*/ 13609 w 33"/>
              <a:gd name="T21" fmla="*/ 0 h 4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3" h="42">
                <a:moveTo>
                  <a:pt x="9" y="0"/>
                </a:moveTo>
                <a:lnTo>
                  <a:pt x="9" y="0"/>
                </a:lnTo>
                <a:lnTo>
                  <a:pt x="5" y="6"/>
                </a:lnTo>
                <a:lnTo>
                  <a:pt x="3" y="12"/>
                </a:lnTo>
                <a:lnTo>
                  <a:pt x="0" y="19"/>
                </a:lnTo>
                <a:lnTo>
                  <a:pt x="0" y="27"/>
                </a:lnTo>
                <a:lnTo>
                  <a:pt x="0" y="34"/>
                </a:lnTo>
                <a:lnTo>
                  <a:pt x="3" y="42"/>
                </a:lnTo>
                <a:lnTo>
                  <a:pt x="33" y="42"/>
                </a:lnTo>
                <a:lnTo>
                  <a:pt x="9"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28" name="Freeform 315">
            <a:extLst>
              <a:ext uri="{FF2B5EF4-FFF2-40B4-BE49-F238E27FC236}">
                <a16:creationId xmlns:a16="http://schemas.microsoft.com/office/drawing/2014/main" id="{408268DB-2392-4DD6-A45C-BC76913D641F}"/>
              </a:ext>
            </a:extLst>
          </p:cNvPr>
          <p:cNvSpPr>
            <a:spLocks/>
          </p:cNvSpPr>
          <p:nvPr/>
        </p:nvSpPr>
        <p:spPr bwMode="auto">
          <a:xfrm>
            <a:off x="11095567" y="865718"/>
            <a:ext cx="71967" cy="80433"/>
          </a:xfrm>
          <a:custGeom>
            <a:avLst/>
            <a:gdLst>
              <a:gd name="T0" fmla="*/ 0 w 35"/>
              <a:gd name="T1" fmla="*/ 58971 h 39"/>
              <a:gd name="T2" fmla="*/ 0 w 35"/>
              <a:gd name="T3" fmla="*/ 58971 h 39"/>
              <a:gd name="T4" fmla="*/ 1555 w 35"/>
              <a:gd name="T5" fmla="*/ 58971 h 39"/>
              <a:gd name="T6" fmla="*/ 1555 w 35"/>
              <a:gd name="T7" fmla="*/ 58971 h 39"/>
              <a:gd name="T8" fmla="*/ 17108 w 35"/>
              <a:gd name="T9" fmla="*/ 57459 h 39"/>
              <a:gd name="T10" fmla="*/ 29550 w 35"/>
              <a:gd name="T11" fmla="*/ 52923 h 39"/>
              <a:gd name="T12" fmla="*/ 43548 w 35"/>
              <a:gd name="T13" fmla="*/ 46874 h 39"/>
              <a:gd name="T14" fmla="*/ 54435 w 35"/>
              <a:gd name="T15" fmla="*/ 39314 h 39"/>
              <a:gd name="T16" fmla="*/ 32661 w 35"/>
              <a:gd name="T17" fmla="*/ 0 h 39"/>
              <a:gd name="T18" fmla="*/ 0 w 35"/>
              <a:gd name="T19" fmla="*/ 58971 h 3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5" h="39">
                <a:moveTo>
                  <a:pt x="0" y="39"/>
                </a:moveTo>
                <a:lnTo>
                  <a:pt x="0" y="39"/>
                </a:lnTo>
                <a:lnTo>
                  <a:pt x="1" y="39"/>
                </a:lnTo>
                <a:lnTo>
                  <a:pt x="11" y="38"/>
                </a:lnTo>
                <a:lnTo>
                  <a:pt x="19" y="35"/>
                </a:lnTo>
                <a:lnTo>
                  <a:pt x="28" y="31"/>
                </a:lnTo>
                <a:lnTo>
                  <a:pt x="35" y="26"/>
                </a:lnTo>
                <a:lnTo>
                  <a:pt x="21" y="0"/>
                </a:lnTo>
                <a:lnTo>
                  <a:pt x="0" y="3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29" name="Freeform 316">
            <a:extLst>
              <a:ext uri="{FF2B5EF4-FFF2-40B4-BE49-F238E27FC236}">
                <a16:creationId xmlns:a16="http://schemas.microsoft.com/office/drawing/2014/main" id="{FBC20B5A-1000-4C15-B3E4-3B3CE3BBE6B4}"/>
              </a:ext>
            </a:extLst>
          </p:cNvPr>
          <p:cNvSpPr>
            <a:spLocks/>
          </p:cNvSpPr>
          <p:nvPr/>
        </p:nvSpPr>
        <p:spPr bwMode="auto">
          <a:xfrm>
            <a:off x="11010901" y="897467"/>
            <a:ext cx="88900" cy="48684"/>
          </a:xfrm>
          <a:custGeom>
            <a:avLst/>
            <a:gdLst>
              <a:gd name="T0" fmla="*/ 0 w 44"/>
              <a:gd name="T1" fmla="*/ 0 h 23"/>
              <a:gd name="T2" fmla="*/ 0 w 44"/>
              <a:gd name="T3" fmla="*/ 0 h 23"/>
              <a:gd name="T4" fmla="*/ 9279 w 44"/>
              <a:gd name="T5" fmla="*/ 11045 h 23"/>
              <a:gd name="T6" fmla="*/ 20104 w 44"/>
              <a:gd name="T7" fmla="*/ 22090 h 23"/>
              <a:gd name="T8" fmla="*/ 34022 w 44"/>
              <a:gd name="T9" fmla="*/ 29979 h 23"/>
              <a:gd name="T10" fmla="*/ 46394 w 44"/>
              <a:gd name="T11" fmla="*/ 36290 h 23"/>
              <a:gd name="T12" fmla="*/ 68044 w 44"/>
              <a:gd name="T13" fmla="*/ 0 h 23"/>
              <a:gd name="T14" fmla="*/ 0 w 44"/>
              <a:gd name="T15" fmla="*/ 0 h 2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4" h="23">
                <a:moveTo>
                  <a:pt x="0" y="0"/>
                </a:moveTo>
                <a:lnTo>
                  <a:pt x="0" y="0"/>
                </a:lnTo>
                <a:lnTo>
                  <a:pt x="6" y="7"/>
                </a:lnTo>
                <a:lnTo>
                  <a:pt x="13" y="14"/>
                </a:lnTo>
                <a:lnTo>
                  <a:pt x="22" y="19"/>
                </a:lnTo>
                <a:lnTo>
                  <a:pt x="30" y="23"/>
                </a:lnTo>
                <a:lnTo>
                  <a:pt x="44" y="0"/>
                </a:lnTo>
                <a:lnTo>
                  <a:pt x="0"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30" name="Freeform 317">
            <a:extLst>
              <a:ext uri="{FF2B5EF4-FFF2-40B4-BE49-F238E27FC236}">
                <a16:creationId xmlns:a16="http://schemas.microsoft.com/office/drawing/2014/main" id="{F9A81D56-BAF2-4A74-930B-C4DA9759BAFC}"/>
              </a:ext>
            </a:extLst>
          </p:cNvPr>
          <p:cNvSpPr>
            <a:spLocks noEditPoints="1"/>
          </p:cNvSpPr>
          <p:nvPr/>
        </p:nvSpPr>
        <p:spPr bwMode="auto">
          <a:xfrm>
            <a:off x="9158817" y="745067"/>
            <a:ext cx="127000" cy="120651"/>
          </a:xfrm>
          <a:custGeom>
            <a:avLst/>
            <a:gdLst>
              <a:gd name="T0" fmla="*/ 80376 w 64"/>
              <a:gd name="T1" fmla="*/ 0 h 59"/>
              <a:gd name="T2" fmla="*/ 14885 w 64"/>
              <a:gd name="T3" fmla="*/ 0 h 59"/>
              <a:gd name="T4" fmla="*/ 14885 w 64"/>
              <a:gd name="T5" fmla="*/ 0 h 59"/>
              <a:gd name="T6" fmla="*/ 8931 w 64"/>
              <a:gd name="T7" fmla="*/ 1538 h 59"/>
              <a:gd name="T8" fmla="*/ 2977 w 64"/>
              <a:gd name="T9" fmla="*/ 3075 h 59"/>
              <a:gd name="T10" fmla="*/ 1488 w 64"/>
              <a:gd name="T11" fmla="*/ 9226 h 59"/>
              <a:gd name="T12" fmla="*/ 0 w 64"/>
              <a:gd name="T13" fmla="*/ 13839 h 59"/>
              <a:gd name="T14" fmla="*/ 0 w 64"/>
              <a:gd name="T15" fmla="*/ 75346 h 59"/>
              <a:gd name="T16" fmla="*/ 0 w 64"/>
              <a:gd name="T17" fmla="*/ 75346 h 59"/>
              <a:gd name="T18" fmla="*/ 1488 w 64"/>
              <a:gd name="T19" fmla="*/ 81497 h 59"/>
              <a:gd name="T20" fmla="*/ 2977 w 64"/>
              <a:gd name="T21" fmla="*/ 86110 h 59"/>
              <a:gd name="T22" fmla="*/ 8931 w 64"/>
              <a:gd name="T23" fmla="*/ 87648 h 59"/>
              <a:gd name="T24" fmla="*/ 14885 w 64"/>
              <a:gd name="T25" fmla="*/ 90723 h 59"/>
              <a:gd name="T26" fmla="*/ 80376 w 64"/>
              <a:gd name="T27" fmla="*/ 90723 h 59"/>
              <a:gd name="T28" fmla="*/ 80376 w 64"/>
              <a:gd name="T29" fmla="*/ 90723 h 59"/>
              <a:gd name="T30" fmla="*/ 86330 w 64"/>
              <a:gd name="T31" fmla="*/ 87648 h 59"/>
              <a:gd name="T32" fmla="*/ 92284 w 64"/>
              <a:gd name="T33" fmla="*/ 86110 h 59"/>
              <a:gd name="T34" fmla="*/ 93773 w 64"/>
              <a:gd name="T35" fmla="*/ 81497 h 59"/>
              <a:gd name="T36" fmla="*/ 95261 w 64"/>
              <a:gd name="T37" fmla="*/ 75346 h 59"/>
              <a:gd name="T38" fmla="*/ 95261 w 64"/>
              <a:gd name="T39" fmla="*/ 13839 h 59"/>
              <a:gd name="T40" fmla="*/ 95261 w 64"/>
              <a:gd name="T41" fmla="*/ 13839 h 59"/>
              <a:gd name="T42" fmla="*/ 93773 w 64"/>
              <a:gd name="T43" fmla="*/ 9226 h 59"/>
              <a:gd name="T44" fmla="*/ 92284 w 64"/>
              <a:gd name="T45" fmla="*/ 3075 h 59"/>
              <a:gd name="T46" fmla="*/ 86330 w 64"/>
              <a:gd name="T47" fmla="*/ 1538 h 59"/>
              <a:gd name="T48" fmla="*/ 80376 w 64"/>
              <a:gd name="T49" fmla="*/ 0 h 59"/>
              <a:gd name="T50" fmla="*/ 80376 w 64"/>
              <a:gd name="T51" fmla="*/ 0 h 59"/>
              <a:gd name="T52" fmla="*/ 14885 w 64"/>
              <a:gd name="T53" fmla="*/ 67658 h 59"/>
              <a:gd name="T54" fmla="*/ 26792 w 64"/>
              <a:gd name="T55" fmla="*/ 44593 h 59"/>
              <a:gd name="T56" fmla="*/ 37211 w 64"/>
              <a:gd name="T57" fmla="*/ 58432 h 59"/>
              <a:gd name="T58" fmla="*/ 56561 w 64"/>
              <a:gd name="T59" fmla="*/ 26141 h 59"/>
              <a:gd name="T60" fmla="*/ 80376 w 64"/>
              <a:gd name="T61" fmla="*/ 67658 h 59"/>
              <a:gd name="T62" fmla="*/ 14885 w 64"/>
              <a:gd name="T63" fmla="*/ 67658 h 5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64" h="59">
                <a:moveTo>
                  <a:pt x="54" y="0"/>
                </a:moveTo>
                <a:lnTo>
                  <a:pt x="10" y="0"/>
                </a:lnTo>
                <a:lnTo>
                  <a:pt x="6" y="1"/>
                </a:lnTo>
                <a:lnTo>
                  <a:pt x="2" y="2"/>
                </a:lnTo>
                <a:lnTo>
                  <a:pt x="1" y="6"/>
                </a:lnTo>
                <a:lnTo>
                  <a:pt x="0" y="9"/>
                </a:lnTo>
                <a:lnTo>
                  <a:pt x="0" y="49"/>
                </a:lnTo>
                <a:lnTo>
                  <a:pt x="1" y="53"/>
                </a:lnTo>
                <a:lnTo>
                  <a:pt x="2" y="56"/>
                </a:lnTo>
                <a:lnTo>
                  <a:pt x="6" y="57"/>
                </a:lnTo>
                <a:lnTo>
                  <a:pt x="10" y="59"/>
                </a:lnTo>
                <a:lnTo>
                  <a:pt x="54" y="59"/>
                </a:lnTo>
                <a:lnTo>
                  <a:pt x="58" y="57"/>
                </a:lnTo>
                <a:lnTo>
                  <a:pt x="62" y="56"/>
                </a:lnTo>
                <a:lnTo>
                  <a:pt x="63" y="53"/>
                </a:lnTo>
                <a:lnTo>
                  <a:pt x="64" y="49"/>
                </a:lnTo>
                <a:lnTo>
                  <a:pt x="64" y="9"/>
                </a:lnTo>
                <a:lnTo>
                  <a:pt x="63" y="6"/>
                </a:lnTo>
                <a:lnTo>
                  <a:pt x="62" y="2"/>
                </a:lnTo>
                <a:lnTo>
                  <a:pt x="58" y="1"/>
                </a:lnTo>
                <a:lnTo>
                  <a:pt x="54" y="0"/>
                </a:lnTo>
                <a:close/>
                <a:moveTo>
                  <a:pt x="10" y="44"/>
                </a:moveTo>
                <a:lnTo>
                  <a:pt x="18" y="29"/>
                </a:lnTo>
                <a:lnTo>
                  <a:pt x="25" y="38"/>
                </a:lnTo>
                <a:lnTo>
                  <a:pt x="38" y="17"/>
                </a:lnTo>
                <a:lnTo>
                  <a:pt x="54" y="44"/>
                </a:lnTo>
                <a:lnTo>
                  <a:pt x="10" y="44"/>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31" name="Freeform 318">
            <a:extLst>
              <a:ext uri="{FF2B5EF4-FFF2-40B4-BE49-F238E27FC236}">
                <a16:creationId xmlns:a16="http://schemas.microsoft.com/office/drawing/2014/main" id="{AE5BC260-C5A8-4090-9D31-7F6B99BC2B2A}"/>
              </a:ext>
            </a:extLst>
          </p:cNvPr>
          <p:cNvSpPr>
            <a:spLocks/>
          </p:cNvSpPr>
          <p:nvPr/>
        </p:nvSpPr>
        <p:spPr bwMode="auto">
          <a:xfrm>
            <a:off x="9116485" y="776817"/>
            <a:ext cx="120649" cy="127000"/>
          </a:xfrm>
          <a:custGeom>
            <a:avLst/>
            <a:gdLst>
              <a:gd name="T0" fmla="*/ 15377 w 59"/>
              <a:gd name="T1" fmla="*/ 0 h 64"/>
              <a:gd name="T2" fmla="*/ 0 w 59"/>
              <a:gd name="T3" fmla="*/ 0 h 64"/>
              <a:gd name="T4" fmla="*/ 0 w 59"/>
              <a:gd name="T5" fmla="*/ 81865 h 64"/>
              <a:gd name="T6" fmla="*/ 0 w 59"/>
              <a:gd name="T7" fmla="*/ 81865 h 64"/>
              <a:gd name="T8" fmla="*/ 1538 w 59"/>
              <a:gd name="T9" fmla="*/ 86330 h 64"/>
              <a:gd name="T10" fmla="*/ 4613 w 59"/>
              <a:gd name="T11" fmla="*/ 92284 h 64"/>
              <a:gd name="T12" fmla="*/ 9226 w 59"/>
              <a:gd name="T13" fmla="*/ 93773 h 64"/>
              <a:gd name="T14" fmla="*/ 15377 w 59"/>
              <a:gd name="T15" fmla="*/ 95261 h 64"/>
              <a:gd name="T16" fmla="*/ 90724 w 59"/>
              <a:gd name="T17" fmla="*/ 95261 h 64"/>
              <a:gd name="T18" fmla="*/ 90724 w 59"/>
              <a:gd name="T19" fmla="*/ 81865 h 64"/>
              <a:gd name="T20" fmla="*/ 15377 w 59"/>
              <a:gd name="T21" fmla="*/ 81865 h 64"/>
              <a:gd name="T22" fmla="*/ 15377 w 59"/>
              <a:gd name="T23" fmla="*/ 0 h 6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9" h="64">
                <a:moveTo>
                  <a:pt x="10" y="0"/>
                </a:moveTo>
                <a:lnTo>
                  <a:pt x="0" y="0"/>
                </a:lnTo>
                <a:lnTo>
                  <a:pt x="0" y="55"/>
                </a:lnTo>
                <a:lnTo>
                  <a:pt x="1" y="58"/>
                </a:lnTo>
                <a:lnTo>
                  <a:pt x="3" y="62"/>
                </a:lnTo>
                <a:lnTo>
                  <a:pt x="6" y="63"/>
                </a:lnTo>
                <a:lnTo>
                  <a:pt x="10" y="64"/>
                </a:lnTo>
                <a:lnTo>
                  <a:pt x="59" y="64"/>
                </a:lnTo>
                <a:lnTo>
                  <a:pt x="59" y="55"/>
                </a:lnTo>
                <a:lnTo>
                  <a:pt x="10" y="55"/>
                </a:lnTo>
                <a:lnTo>
                  <a:pt x="10"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32" name="Freeform 319">
            <a:extLst>
              <a:ext uri="{FF2B5EF4-FFF2-40B4-BE49-F238E27FC236}">
                <a16:creationId xmlns:a16="http://schemas.microsoft.com/office/drawing/2014/main" id="{B014B822-C55D-40FC-9731-DC9A5CCC394B}"/>
              </a:ext>
            </a:extLst>
          </p:cNvPr>
          <p:cNvSpPr>
            <a:spLocks/>
          </p:cNvSpPr>
          <p:nvPr/>
        </p:nvSpPr>
        <p:spPr bwMode="auto">
          <a:xfrm>
            <a:off x="9074152" y="819151"/>
            <a:ext cx="120649" cy="127000"/>
          </a:xfrm>
          <a:custGeom>
            <a:avLst/>
            <a:gdLst>
              <a:gd name="T0" fmla="*/ 15121 w 60"/>
              <a:gd name="T1" fmla="*/ 0 h 64"/>
              <a:gd name="T2" fmla="*/ 0 w 60"/>
              <a:gd name="T3" fmla="*/ 0 h 64"/>
              <a:gd name="T4" fmla="*/ 0 w 60"/>
              <a:gd name="T5" fmla="*/ 80376 h 64"/>
              <a:gd name="T6" fmla="*/ 0 w 60"/>
              <a:gd name="T7" fmla="*/ 80376 h 64"/>
              <a:gd name="T8" fmla="*/ 3024 w 60"/>
              <a:gd name="T9" fmla="*/ 86330 h 64"/>
              <a:gd name="T10" fmla="*/ 4536 w 60"/>
              <a:gd name="T11" fmla="*/ 92284 h 64"/>
              <a:gd name="T12" fmla="*/ 10584 w 60"/>
              <a:gd name="T13" fmla="*/ 93773 h 64"/>
              <a:gd name="T14" fmla="*/ 15121 w 60"/>
              <a:gd name="T15" fmla="*/ 95261 h 64"/>
              <a:gd name="T16" fmla="*/ 90724 w 60"/>
              <a:gd name="T17" fmla="*/ 95261 h 64"/>
              <a:gd name="T18" fmla="*/ 90724 w 60"/>
              <a:gd name="T19" fmla="*/ 80376 h 64"/>
              <a:gd name="T20" fmla="*/ 15121 w 60"/>
              <a:gd name="T21" fmla="*/ 80376 h 64"/>
              <a:gd name="T22" fmla="*/ 15121 w 60"/>
              <a:gd name="T23" fmla="*/ 0 h 6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60" h="64">
                <a:moveTo>
                  <a:pt x="10" y="0"/>
                </a:moveTo>
                <a:lnTo>
                  <a:pt x="0" y="0"/>
                </a:lnTo>
                <a:lnTo>
                  <a:pt x="0" y="54"/>
                </a:lnTo>
                <a:lnTo>
                  <a:pt x="2" y="58"/>
                </a:lnTo>
                <a:lnTo>
                  <a:pt x="3" y="62"/>
                </a:lnTo>
                <a:lnTo>
                  <a:pt x="7" y="63"/>
                </a:lnTo>
                <a:lnTo>
                  <a:pt x="10" y="64"/>
                </a:lnTo>
                <a:lnTo>
                  <a:pt x="60" y="64"/>
                </a:lnTo>
                <a:lnTo>
                  <a:pt x="60" y="54"/>
                </a:lnTo>
                <a:lnTo>
                  <a:pt x="10" y="54"/>
                </a:lnTo>
                <a:lnTo>
                  <a:pt x="10"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33" name="Freeform 320">
            <a:extLst>
              <a:ext uri="{FF2B5EF4-FFF2-40B4-BE49-F238E27FC236}">
                <a16:creationId xmlns:a16="http://schemas.microsoft.com/office/drawing/2014/main" id="{EF872546-F537-47D1-A330-EEC5BC13ED5C}"/>
              </a:ext>
            </a:extLst>
          </p:cNvPr>
          <p:cNvSpPr>
            <a:spLocks noEditPoints="1"/>
          </p:cNvSpPr>
          <p:nvPr/>
        </p:nvSpPr>
        <p:spPr bwMode="auto">
          <a:xfrm>
            <a:off x="10041467" y="776818"/>
            <a:ext cx="201084" cy="137583"/>
          </a:xfrm>
          <a:custGeom>
            <a:avLst/>
            <a:gdLst>
              <a:gd name="T0" fmla="*/ 134575 w 99"/>
              <a:gd name="T1" fmla="*/ 0 h 69"/>
              <a:gd name="T2" fmla="*/ 15121 w 99"/>
              <a:gd name="T3" fmla="*/ 0 h 69"/>
              <a:gd name="T4" fmla="*/ 15121 w 99"/>
              <a:gd name="T5" fmla="*/ 0 h 69"/>
              <a:gd name="T6" fmla="*/ 9072 w 99"/>
              <a:gd name="T7" fmla="*/ 3024 h 69"/>
              <a:gd name="T8" fmla="*/ 3024 w 99"/>
              <a:gd name="T9" fmla="*/ 4536 h 69"/>
              <a:gd name="T10" fmla="*/ 1512 w 99"/>
              <a:gd name="T11" fmla="*/ 10585 h 69"/>
              <a:gd name="T12" fmla="*/ 0 w 99"/>
              <a:gd name="T13" fmla="*/ 15121 h 69"/>
              <a:gd name="T14" fmla="*/ 0 w 99"/>
              <a:gd name="T15" fmla="*/ 90724 h 69"/>
              <a:gd name="T16" fmla="*/ 0 w 99"/>
              <a:gd name="T17" fmla="*/ 90724 h 69"/>
              <a:gd name="T18" fmla="*/ 1512 w 99"/>
              <a:gd name="T19" fmla="*/ 95261 h 69"/>
              <a:gd name="T20" fmla="*/ 3024 w 99"/>
              <a:gd name="T21" fmla="*/ 101309 h 69"/>
              <a:gd name="T22" fmla="*/ 9072 w 99"/>
              <a:gd name="T23" fmla="*/ 102821 h 69"/>
              <a:gd name="T24" fmla="*/ 15121 w 99"/>
              <a:gd name="T25" fmla="*/ 104333 h 69"/>
              <a:gd name="T26" fmla="*/ 134575 w 99"/>
              <a:gd name="T27" fmla="*/ 104333 h 69"/>
              <a:gd name="T28" fmla="*/ 134575 w 99"/>
              <a:gd name="T29" fmla="*/ 104333 h 69"/>
              <a:gd name="T30" fmla="*/ 139111 w 99"/>
              <a:gd name="T31" fmla="*/ 102821 h 69"/>
              <a:gd name="T32" fmla="*/ 145160 w 99"/>
              <a:gd name="T33" fmla="*/ 101309 h 69"/>
              <a:gd name="T34" fmla="*/ 146672 w 99"/>
              <a:gd name="T35" fmla="*/ 95261 h 69"/>
              <a:gd name="T36" fmla="*/ 149696 w 99"/>
              <a:gd name="T37" fmla="*/ 90724 h 69"/>
              <a:gd name="T38" fmla="*/ 149696 w 99"/>
              <a:gd name="T39" fmla="*/ 15121 h 69"/>
              <a:gd name="T40" fmla="*/ 149696 w 99"/>
              <a:gd name="T41" fmla="*/ 15121 h 69"/>
              <a:gd name="T42" fmla="*/ 146672 w 99"/>
              <a:gd name="T43" fmla="*/ 10585 h 69"/>
              <a:gd name="T44" fmla="*/ 145160 w 99"/>
              <a:gd name="T45" fmla="*/ 4536 h 69"/>
              <a:gd name="T46" fmla="*/ 139111 w 99"/>
              <a:gd name="T47" fmla="*/ 3024 h 69"/>
              <a:gd name="T48" fmla="*/ 134575 w 99"/>
              <a:gd name="T49" fmla="*/ 0 h 69"/>
              <a:gd name="T50" fmla="*/ 134575 w 99"/>
              <a:gd name="T51" fmla="*/ 0 h 69"/>
              <a:gd name="T52" fmla="*/ 74092 w 99"/>
              <a:gd name="T53" fmla="*/ 22681 h 69"/>
              <a:gd name="T54" fmla="*/ 74092 w 99"/>
              <a:gd name="T55" fmla="*/ 22681 h 69"/>
              <a:gd name="T56" fmla="*/ 80140 w 99"/>
              <a:gd name="T57" fmla="*/ 24193 h 69"/>
              <a:gd name="T58" fmla="*/ 86189 w 99"/>
              <a:gd name="T59" fmla="*/ 27217 h 69"/>
              <a:gd name="T60" fmla="*/ 87701 w 99"/>
              <a:gd name="T61" fmla="*/ 31754 h 69"/>
              <a:gd name="T62" fmla="*/ 89213 w 99"/>
              <a:gd name="T63" fmla="*/ 37802 h 69"/>
              <a:gd name="T64" fmla="*/ 89213 w 99"/>
              <a:gd name="T65" fmla="*/ 37802 h 69"/>
              <a:gd name="T66" fmla="*/ 87701 w 99"/>
              <a:gd name="T67" fmla="*/ 43850 h 69"/>
              <a:gd name="T68" fmla="*/ 86189 w 99"/>
              <a:gd name="T69" fmla="*/ 48386 h 69"/>
              <a:gd name="T70" fmla="*/ 80140 w 99"/>
              <a:gd name="T71" fmla="*/ 51410 h 69"/>
              <a:gd name="T72" fmla="*/ 74092 w 99"/>
              <a:gd name="T73" fmla="*/ 52923 h 69"/>
              <a:gd name="T74" fmla="*/ 74092 w 99"/>
              <a:gd name="T75" fmla="*/ 52923 h 69"/>
              <a:gd name="T76" fmla="*/ 69556 w 99"/>
              <a:gd name="T77" fmla="*/ 51410 h 69"/>
              <a:gd name="T78" fmla="*/ 63507 w 99"/>
              <a:gd name="T79" fmla="*/ 48386 h 69"/>
              <a:gd name="T80" fmla="*/ 61995 w 99"/>
              <a:gd name="T81" fmla="*/ 43850 h 69"/>
              <a:gd name="T82" fmla="*/ 58971 w 99"/>
              <a:gd name="T83" fmla="*/ 37802 h 69"/>
              <a:gd name="T84" fmla="*/ 58971 w 99"/>
              <a:gd name="T85" fmla="*/ 37802 h 69"/>
              <a:gd name="T86" fmla="*/ 61995 w 99"/>
              <a:gd name="T87" fmla="*/ 31754 h 69"/>
              <a:gd name="T88" fmla="*/ 63507 w 99"/>
              <a:gd name="T89" fmla="*/ 27217 h 69"/>
              <a:gd name="T90" fmla="*/ 69556 w 99"/>
              <a:gd name="T91" fmla="*/ 24193 h 69"/>
              <a:gd name="T92" fmla="*/ 74092 w 99"/>
              <a:gd name="T93" fmla="*/ 22681 h 69"/>
              <a:gd name="T94" fmla="*/ 74092 w 99"/>
              <a:gd name="T95" fmla="*/ 22681 h 69"/>
              <a:gd name="T96" fmla="*/ 51411 w 99"/>
              <a:gd name="T97" fmla="*/ 83164 h 69"/>
              <a:gd name="T98" fmla="*/ 51411 w 99"/>
              <a:gd name="T99" fmla="*/ 83164 h 69"/>
              <a:gd name="T100" fmla="*/ 54435 w 99"/>
              <a:gd name="T101" fmla="*/ 72579 h 69"/>
              <a:gd name="T102" fmla="*/ 58971 w 99"/>
              <a:gd name="T103" fmla="*/ 68043 h 69"/>
              <a:gd name="T104" fmla="*/ 65019 w 99"/>
              <a:gd name="T105" fmla="*/ 61995 h 69"/>
              <a:gd name="T106" fmla="*/ 74092 w 99"/>
              <a:gd name="T107" fmla="*/ 60483 h 69"/>
              <a:gd name="T108" fmla="*/ 74092 w 99"/>
              <a:gd name="T109" fmla="*/ 60483 h 69"/>
              <a:gd name="T110" fmla="*/ 83164 w 99"/>
              <a:gd name="T111" fmla="*/ 61995 h 69"/>
              <a:gd name="T112" fmla="*/ 89213 w 99"/>
              <a:gd name="T113" fmla="*/ 68043 h 69"/>
              <a:gd name="T114" fmla="*/ 95261 w 99"/>
              <a:gd name="T115" fmla="*/ 72579 h 69"/>
              <a:gd name="T116" fmla="*/ 96773 w 99"/>
              <a:gd name="T117" fmla="*/ 83164 h 69"/>
              <a:gd name="T118" fmla="*/ 51411 w 99"/>
              <a:gd name="T119" fmla="*/ 83164 h 6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99" h="69">
                <a:moveTo>
                  <a:pt x="89" y="0"/>
                </a:moveTo>
                <a:lnTo>
                  <a:pt x="10" y="0"/>
                </a:lnTo>
                <a:lnTo>
                  <a:pt x="6" y="2"/>
                </a:lnTo>
                <a:lnTo>
                  <a:pt x="2" y="3"/>
                </a:lnTo>
                <a:lnTo>
                  <a:pt x="1" y="7"/>
                </a:lnTo>
                <a:lnTo>
                  <a:pt x="0" y="10"/>
                </a:lnTo>
                <a:lnTo>
                  <a:pt x="0" y="60"/>
                </a:lnTo>
                <a:lnTo>
                  <a:pt x="1" y="63"/>
                </a:lnTo>
                <a:lnTo>
                  <a:pt x="2" y="67"/>
                </a:lnTo>
                <a:lnTo>
                  <a:pt x="6" y="68"/>
                </a:lnTo>
                <a:lnTo>
                  <a:pt x="10" y="69"/>
                </a:lnTo>
                <a:lnTo>
                  <a:pt x="89" y="69"/>
                </a:lnTo>
                <a:lnTo>
                  <a:pt x="92" y="68"/>
                </a:lnTo>
                <a:lnTo>
                  <a:pt x="96" y="67"/>
                </a:lnTo>
                <a:lnTo>
                  <a:pt x="97" y="63"/>
                </a:lnTo>
                <a:lnTo>
                  <a:pt x="99" y="60"/>
                </a:lnTo>
                <a:lnTo>
                  <a:pt x="99" y="10"/>
                </a:lnTo>
                <a:lnTo>
                  <a:pt x="97" y="7"/>
                </a:lnTo>
                <a:lnTo>
                  <a:pt x="96" y="3"/>
                </a:lnTo>
                <a:lnTo>
                  <a:pt x="92" y="2"/>
                </a:lnTo>
                <a:lnTo>
                  <a:pt x="89" y="0"/>
                </a:lnTo>
                <a:close/>
                <a:moveTo>
                  <a:pt x="49" y="15"/>
                </a:moveTo>
                <a:lnTo>
                  <a:pt x="49" y="15"/>
                </a:lnTo>
                <a:lnTo>
                  <a:pt x="53" y="16"/>
                </a:lnTo>
                <a:lnTo>
                  <a:pt x="57" y="18"/>
                </a:lnTo>
                <a:lnTo>
                  <a:pt x="58" y="21"/>
                </a:lnTo>
                <a:lnTo>
                  <a:pt x="59" y="25"/>
                </a:lnTo>
                <a:lnTo>
                  <a:pt x="58" y="29"/>
                </a:lnTo>
                <a:lnTo>
                  <a:pt x="57" y="32"/>
                </a:lnTo>
                <a:lnTo>
                  <a:pt x="53" y="34"/>
                </a:lnTo>
                <a:lnTo>
                  <a:pt x="49" y="35"/>
                </a:lnTo>
                <a:lnTo>
                  <a:pt x="46" y="34"/>
                </a:lnTo>
                <a:lnTo>
                  <a:pt x="42" y="32"/>
                </a:lnTo>
                <a:lnTo>
                  <a:pt x="41" y="29"/>
                </a:lnTo>
                <a:lnTo>
                  <a:pt x="39" y="25"/>
                </a:lnTo>
                <a:lnTo>
                  <a:pt x="41" y="21"/>
                </a:lnTo>
                <a:lnTo>
                  <a:pt x="42" y="18"/>
                </a:lnTo>
                <a:lnTo>
                  <a:pt x="46" y="16"/>
                </a:lnTo>
                <a:lnTo>
                  <a:pt x="49" y="15"/>
                </a:lnTo>
                <a:close/>
                <a:moveTo>
                  <a:pt x="34" y="55"/>
                </a:moveTo>
                <a:lnTo>
                  <a:pt x="34" y="55"/>
                </a:lnTo>
                <a:lnTo>
                  <a:pt x="36" y="48"/>
                </a:lnTo>
                <a:lnTo>
                  <a:pt x="39" y="45"/>
                </a:lnTo>
                <a:lnTo>
                  <a:pt x="43" y="41"/>
                </a:lnTo>
                <a:lnTo>
                  <a:pt x="49" y="40"/>
                </a:lnTo>
                <a:lnTo>
                  <a:pt x="55" y="41"/>
                </a:lnTo>
                <a:lnTo>
                  <a:pt x="59" y="45"/>
                </a:lnTo>
                <a:lnTo>
                  <a:pt x="63" y="48"/>
                </a:lnTo>
                <a:lnTo>
                  <a:pt x="64" y="55"/>
                </a:lnTo>
                <a:lnTo>
                  <a:pt x="34" y="55"/>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34" name="Freeform 321">
            <a:extLst>
              <a:ext uri="{FF2B5EF4-FFF2-40B4-BE49-F238E27FC236}">
                <a16:creationId xmlns:a16="http://schemas.microsoft.com/office/drawing/2014/main" id="{86300ACB-DF51-4521-9646-E967CDBF0FBA}"/>
              </a:ext>
            </a:extLst>
          </p:cNvPr>
          <p:cNvSpPr>
            <a:spLocks noEditPoints="1"/>
          </p:cNvSpPr>
          <p:nvPr/>
        </p:nvSpPr>
        <p:spPr bwMode="auto">
          <a:xfrm>
            <a:off x="10549467" y="745067"/>
            <a:ext cx="139700" cy="201084"/>
          </a:xfrm>
          <a:custGeom>
            <a:avLst/>
            <a:gdLst>
              <a:gd name="T0" fmla="*/ 89428 w 70"/>
              <a:gd name="T1" fmla="*/ 0 h 98"/>
              <a:gd name="T2" fmla="*/ 14905 w 70"/>
              <a:gd name="T3" fmla="*/ 0 h 98"/>
              <a:gd name="T4" fmla="*/ 14905 w 70"/>
              <a:gd name="T5" fmla="*/ 0 h 98"/>
              <a:gd name="T6" fmla="*/ 10433 w 70"/>
              <a:gd name="T7" fmla="*/ 1528 h 98"/>
              <a:gd name="T8" fmla="*/ 4471 w 70"/>
              <a:gd name="T9" fmla="*/ 3055 h 98"/>
              <a:gd name="T10" fmla="*/ 2981 w 70"/>
              <a:gd name="T11" fmla="*/ 9165 h 98"/>
              <a:gd name="T12" fmla="*/ 0 w 70"/>
              <a:gd name="T13" fmla="*/ 13748 h 98"/>
              <a:gd name="T14" fmla="*/ 0 w 70"/>
              <a:gd name="T15" fmla="*/ 134421 h 98"/>
              <a:gd name="T16" fmla="*/ 0 w 70"/>
              <a:gd name="T17" fmla="*/ 134421 h 98"/>
              <a:gd name="T18" fmla="*/ 2981 w 70"/>
              <a:gd name="T19" fmla="*/ 140531 h 98"/>
              <a:gd name="T20" fmla="*/ 4471 w 70"/>
              <a:gd name="T21" fmla="*/ 146641 h 98"/>
              <a:gd name="T22" fmla="*/ 10433 w 70"/>
              <a:gd name="T23" fmla="*/ 148168 h 98"/>
              <a:gd name="T24" fmla="*/ 14905 w 70"/>
              <a:gd name="T25" fmla="*/ 149696 h 98"/>
              <a:gd name="T26" fmla="*/ 89428 w 70"/>
              <a:gd name="T27" fmla="*/ 149696 h 98"/>
              <a:gd name="T28" fmla="*/ 89428 w 70"/>
              <a:gd name="T29" fmla="*/ 149696 h 98"/>
              <a:gd name="T30" fmla="*/ 93900 w 70"/>
              <a:gd name="T31" fmla="*/ 148168 h 98"/>
              <a:gd name="T32" fmla="*/ 99862 w 70"/>
              <a:gd name="T33" fmla="*/ 146641 h 98"/>
              <a:gd name="T34" fmla="*/ 101352 w 70"/>
              <a:gd name="T35" fmla="*/ 140531 h 98"/>
              <a:gd name="T36" fmla="*/ 104333 w 70"/>
              <a:gd name="T37" fmla="*/ 134421 h 98"/>
              <a:gd name="T38" fmla="*/ 104333 w 70"/>
              <a:gd name="T39" fmla="*/ 13748 h 98"/>
              <a:gd name="T40" fmla="*/ 104333 w 70"/>
              <a:gd name="T41" fmla="*/ 13748 h 98"/>
              <a:gd name="T42" fmla="*/ 101352 w 70"/>
              <a:gd name="T43" fmla="*/ 9165 h 98"/>
              <a:gd name="T44" fmla="*/ 99862 w 70"/>
              <a:gd name="T45" fmla="*/ 3055 h 98"/>
              <a:gd name="T46" fmla="*/ 93900 w 70"/>
              <a:gd name="T47" fmla="*/ 1528 h 98"/>
              <a:gd name="T48" fmla="*/ 89428 w 70"/>
              <a:gd name="T49" fmla="*/ 0 h 98"/>
              <a:gd name="T50" fmla="*/ 89428 w 70"/>
              <a:gd name="T51" fmla="*/ 0 h 98"/>
              <a:gd name="T52" fmla="*/ 52167 w 70"/>
              <a:gd name="T53" fmla="*/ 44298 h 98"/>
              <a:gd name="T54" fmla="*/ 52167 w 70"/>
              <a:gd name="T55" fmla="*/ 44298 h 98"/>
              <a:gd name="T56" fmla="*/ 58128 w 70"/>
              <a:gd name="T57" fmla="*/ 45825 h 98"/>
              <a:gd name="T58" fmla="*/ 62600 w 70"/>
              <a:gd name="T59" fmla="*/ 48880 h 98"/>
              <a:gd name="T60" fmla="*/ 65581 w 70"/>
              <a:gd name="T61" fmla="*/ 53463 h 98"/>
              <a:gd name="T62" fmla="*/ 67071 w 70"/>
              <a:gd name="T63" fmla="*/ 59573 h 98"/>
              <a:gd name="T64" fmla="*/ 67071 w 70"/>
              <a:gd name="T65" fmla="*/ 59573 h 98"/>
              <a:gd name="T66" fmla="*/ 65581 w 70"/>
              <a:gd name="T67" fmla="*/ 65683 h 98"/>
              <a:gd name="T68" fmla="*/ 62600 w 70"/>
              <a:gd name="T69" fmla="*/ 70265 h 98"/>
              <a:gd name="T70" fmla="*/ 58128 w 70"/>
              <a:gd name="T71" fmla="*/ 73320 h 98"/>
              <a:gd name="T72" fmla="*/ 52167 w 70"/>
              <a:gd name="T73" fmla="*/ 74848 h 98"/>
              <a:gd name="T74" fmla="*/ 52167 w 70"/>
              <a:gd name="T75" fmla="*/ 74848 h 98"/>
              <a:gd name="T76" fmla="*/ 46205 w 70"/>
              <a:gd name="T77" fmla="*/ 73320 h 98"/>
              <a:gd name="T78" fmla="*/ 41733 w 70"/>
              <a:gd name="T79" fmla="*/ 70265 h 98"/>
              <a:gd name="T80" fmla="*/ 38752 w 70"/>
              <a:gd name="T81" fmla="*/ 65683 h 98"/>
              <a:gd name="T82" fmla="*/ 37262 w 70"/>
              <a:gd name="T83" fmla="*/ 59573 h 98"/>
              <a:gd name="T84" fmla="*/ 37262 w 70"/>
              <a:gd name="T85" fmla="*/ 59573 h 98"/>
              <a:gd name="T86" fmla="*/ 38752 w 70"/>
              <a:gd name="T87" fmla="*/ 53463 h 98"/>
              <a:gd name="T88" fmla="*/ 41733 w 70"/>
              <a:gd name="T89" fmla="*/ 48880 h 98"/>
              <a:gd name="T90" fmla="*/ 46205 w 70"/>
              <a:gd name="T91" fmla="*/ 45825 h 98"/>
              <a:gd name="T92" fmla="*/ 52167 w 70"/>
              <a:gd name="T93" fmla="*/ 44298 h 98"/>
              <a:gd name="T94" fmla="*/ 52167 w 70"/>
              <a:gd name="T95" fmla="*/ 44298 h 98"/>
              <a:gd name="T96" fmla="*/ 29809 w 70"/>
              <a:gd name="T97" fmla="*/ 105398 h 98"/>
              <a:gd name="T98" fmla="*/ 29809 w 70"/>
              <a:gd name="T99" fmla="*/ 105398 h 98"/>
              <a:gd name="T100" fmla="*/ 31300 w 70"/>
              <a:gd name="T101" fmla="*/ 94706 h 98"/>
              <a:gd name="T102" fmla="*/ 37262 w 70"/>
              <a:gd name="T103" fmla="*/ 90123 h 98"/>
              <a:gd name="T104" fmla="*/ 43224 w 70"/>
              <a:gd name="T105" fmla="*/ 84013 h 98"/>
              <a:gd name="T106" fmla="*/ 52167 w 70"/>
              <a:gd name="T107" fmla="*/ 82486 h 98"/>
              <a:gd name="T108" fmla="*/ 52167 w 70"/>
              <a:gd name="T109" fmla="*/ 82486 h 98"/>
              <a:gd name="T110" fmla="*/ 61109 w 70"/>
              <a:gd name="T111" fmla="*/ 84013 h 98"/>
              <a:gd name="T112" fmla="*/ 67071 w 70"/>
              <a:gd name="T113" fmla="*/ 90123 h 98"/>
              <a:gd name="T114" fmla="*/ 73033 w 70"/>
              <a:gd name="T115" fmla="*/ 94706 h 98"/>
              <a:gd name="T116" fmla="*/ 74524 w 70"/>
              <a:gd name="T117" fmla="*/ 105398 h 98"/>
              <a:gd name="T118" fmla="*/ 29809 w 70"/>
              <a:gd name="T119" fmla="*/ 105398 h 9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70" h="98">
                <a:moveTo>
                  <a:pt x="60" y="0"/>
                </a:moveTo>
                <a:lnTo>
                  <a:pt x="10" y="0"/>
                </a:lnTo>
                <a:lnTo>
                  <a:pt x="7" y="1"/>
                </a:lnTo>
                <a:lnTo>
                  <a:pt x="3" y="2"/>
                </a:lnTo>
                <a:lnTo>
                  <a:pt x="2" y="6"/>
                </a:lnTo>
                <a:lnTo>
                  <a:pt x="0" y="9"/>
                </a:lnTo>
                <a:lnTo>
                  <a:pt x="0" y="88"/>
                </a:lnTo>
                <a:lnTo>
                  <a:pt x="2" y="92"/>
                </a:lnTo>
                <a:lnTo>
                  <a:pt x="3" y="96"/>
                </a:lnTo>
                <a:lnTo>
                  <a:pt x="7" y="97"/>
                </a:lnTo>
                <a:lnTo>
                  <a:pt x="10" y="98"/>
                </a:lnTo>
                <a:lnTo>
                  <a:pt x="60" y="98"/>
                </a:lnTo>
                <a:lnTo>
                  <a:pt x="63" y="97"/>
                </a:lnTo>
                <a:lnTo>
                  <a:pt x="67" y="96"/>
                </a:lnTo>
                <a:lnTo>
                  <a:pt x="68" y="92"/>
                </a:lnTo>
                <a:lnTo>
                  <a:pt x="70" y="88"/>
                </a:lnTo>
                <a:lnTo>
                  <a:pt x="70" y="9"/>
                </a:lnTo>
                <a:lnTo>
                  <a:pt x="68" y="6"/>
                </a:lnTo>
                <a:lnTo>
                  <a:pt x="67" y="2"/>
                </a:lnTo>
                <a:lnTo>
                  <a:pt x="63" y="1"/>
                </a:lnTo>
                <a:lnTo>
                  <a:pt x="60" y="0"/>
                </a:lnTo>
                <a:close/>
                <a:moveTo>
                  <a:pt x="35" y="29"/>
                </a:moveTo>
                <a:lnTo>
                  <a:pt x="35" y="29"/>
                </a:lnTo>
                <a:lnTo>
                  <a:pt x="39" y="30"/>
                </a:lnTo>
                <a:lnTo>
                  <a:pt x="42" y="32"/>
                </a:lnTo>
                <a:lnTo>
                  <a:pt x="44" y="35"/>
                </a:lnTo>
                <a:lnTo>
                  <a:pt x="45" y="39"/>
                </a:lnTo>
                <a:lnTo>
                  <a:pt x="44" y="43"/>
                </a:lnTo>
                <a:lnTo>
                  <a:pt x="42" y="46"/>
                </a:lnTo>
                <a:lnTo>
                  <a:pt x="39" y="48"/>
                </a:lnTo>
                <a:lnTo>
                  <a:pt x="35" y="49"/>
                </a:lnTo>
                <a:lnTo>
                  <a:pt x="31" y="48"/>
                </a:lnTo>
                <a:lnTo>
                  <a:pt x="28" y="46"/>
                </a:lnTo>
                <a:lnTo>
                  <a:pt x="26" y="43"/>
                </a:lnTo>
                <a:lnTo>
                  <a:pt x="25" y="39"/>
                </a:lnTo>
                <a:lnTo>
                  <a:pt x="26" y="35"/>
                </a:lnTo>
                <a:lnTo>
                  <a:pt x="28" y="32"/>
                </a:lnTo>
                <a:lnTo>
                  <a:pt x="31" y="30"/>
                </a:lnTo>
                <a:lnTo>
                  <a:pt x="35" y="29"/>
                </a:lnTo>
                <a:close/>
                <a:moveTo>
                  <a:pt x="20" y="69"/>
                </a:moveTo>
                <a:lnTo>
                  <a:pt x="20" y="69"/>
                </a:lnTo>
                <a:lnTo>
                  <a:pt x="21" y="62"/>
                </a:lnTo>
                <a:lnTo>
                  <a:pt x="25" y="59"/>
                </a:lnTo>
                <a:lnTo>
                  <a:pt x="29" y="55"/>
                </a:lnTo>
                <a:lnTo>
                  <a:pt x="35" y="54"/>
                </a:lnTo>
                <a:lnTo>
                  <a:pt x="41" y="55"/>
                </a:lnTo>
                <a:lnTo>
                  <a:pt x="45" y="59"/>
                </a:lnTo>
                <a:lnTo>
                  <a:pt x="49" y="62"/>
                </a:lnTo>
                <a:lnTo>
                  <a:pt x="50" y="69"/>
                </a:lnTo>
                <a:lnTo>
                  <a:pt x="20" y="6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35" name="Freeform 322">
            <a:extLst>
              <a:ext uri="{FF2B5EF4-FFF2-40B4-BE49-F238E27FC236}">
                <a16:creationId xmlns:a16="http://schemas.microsoft.com/office/drawing/2014/main" id="{9159A1C2-DA4C-431B-A4A8-989972665D94}"/>
              </a:ext>
            </a:extLst>
          </p:cNvPr>
          <p:cNvSpPr>
            <a:spLocks/>
          </p:cNvSpPr>
          <p:nvPr/>
        </p:nvSpPr>
        <p:spPr bwMode="auto">
          <a:xfrm>
            <a:off x="9643534" y="823384"/>
            <a:ext cx="42333" cy="42333"/>
          </a:xfrm>
          <a:custGeom>
            <a:avLst/>
            <a:gdLst>
              <a:gd name="T0" fmla="*/ 15041 w 19"/>
              <a:gd name="T1" fmla="*/ 0 h 20"/>
              <a:gd name="T2" fmla="*/ 15041 w 19"/>
              <a:gd name="T3" fmla="*/ 0 h 20"/>
              <a:gd name="T4" fmla="*/ 10028 w 19"/>
              <a:gd name="T5" fmla="*/ 1588 h 20"/>
              <a:gd name="T6" fmla="*/ 3343 w 19"/>
              <a:gd name="T7" fmla="*/ 3175 h 20"/>
              <a:gd name="T8" fmla="*/ 1671 w 19"/>
              <a:gd name="T9" fmla="*/ 9526 h 20"/>
              <a:gd name="T10" fmla="*/ 0 w 19"/>
              <a:gd name="T11" fmla="*/ 15877 h 20"/>
              <a:gd name="T12" fmla="*/ 0 w 19"/>
              <a:gd name="T13" fmla="*/ 15877 h 20"/>
              <a:gd name="T14" fmla="*/ 1671 w 19"/>
              <a:gd name="T15" fmla="*/ 22228 h 20"/>
              <a:gd name="T16" fmla="*/ 3343 w 19"/>
              <a:gd name="T17" fmla="*/ 26991 h 20"/>
              <a:gd name="T18" fmla="*/ 10028 w 19"/>
              <a:gd name="T19" fmla="*/ 28579 h 20"/>
              <a:gd name="T20" fmla="*/ 15041 w 19"/>
              <a:gd name="T21" fmla="*/ 31754 h 20"/>
              <a:gd name="T22" fmla="*/ 15041 w 19"/>
              <a:gd name="T23" fmla="*/ 31754 h 20"/>
              <a:gd name="T24" fmla="*/ 21726 w 19"/>
              <a:gd name="T25" fmla="*/ 28579 h 20"/>
              <a:gd name="T26" fmla="*/ 28411 w 19"/>
              <a:gd name="T27" fmla="*/ 26991 h 20"/>
              <a:gd name="T28" fmla="*/ 30083 w 19"/>
              <a:gd name="T29" fmla="*/ 22228 h 20"/>
              <a:gd name="T30" fmla="*/ 31754 w 19"/>
              <a:gd name="T31" fmla="*/ 15877 h 20"/>
              <a:gd name="T32" fmla="*/ 31754 w 19"/>
              <a:gd name="T33" fmla="*/ 15877 h 20"/>
              <a:gd name="T34" fmla="*/ 30083 w 19"/>
              <a:gd name="T35" fmla="*/ 9526 h 20"/>
              <a:gd name="T36" fmla="*/ 28411 w 19"/>
              <a:gd name="T37" fmla="*/ 3175 h 20"/>
              <a:gd name="T38" fmla="*/ 21726 w 19"/>
              <a:gd name="T39" fmla="*/ 1588 h 20"/>
              <a:gd name="T40" fmla="*/ 15041 w 19"/>
              <a:gd name="T41" fmla="*/ 0 h 20"/>
              <a:gd name="T42" fmla="*/ 15041 w 19"/>
              <a:gd name="T43" fmla="*/ 0 h 2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9" h="20">
                <a:moveTo>
                  <a:pt x="9" y="0"/>
                </a:moveTo>
                <a:lnTo>
                  <a:pt x="9" y="0"/>
                </a:lnTo>
                <a:lnTo>
                  <a:pt x="6" y="1"/>
                </a:lnTo>
                <a:lnTo>
                  <a:pt x="2" y="2"/>
                </a:lnTo>
                <a:lnTo>
                  <a:pt x="1" y="6"/>
                </a:lnTo>
                <a:lnTo>
                  <a:pt x="0" y="10"/>
                </a:lnTo>
                <a:lnTo>
                  <a:pt x="1" y="14"/>
                </a:lnTo>
                <a:lnTo>
                  <a:pt x="2" y="17"/>
                </a:lnTo>
                <a:lnTo>
                  <a:pt x="6" y="18"/>
                </a:lnTo>
                <a:lnTo>
                  <a:pt x="9" y="20"/>
                </a:lnTo>
                <a:lnTo>
                  <a:pt x="13" y="18"/>
                </a:lnTo>
                <a:lnTo>
                  <a:pt x="17" y="17"/>
                </a:lnTo>
                <a:lnTo>
                  <a:pt x="18" y="14"/>
                </a:lnTo>
                <a:lnTo>
                  <a:pt x="19" y="10"/>
                </a:lnTo>
                <a:lnTo>
                  <a:pt x="18" y="6"/>
                </a:lnTo>
                <a:lnTo>
                  <a:pt x="17" y="2"/>
                </a:lnTo>
                <a:lnTo>
                  <a:pt x="13" y="1"/>
                </a:lnTo>
                <a:lnTo>
                  <a:pt x="9"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36" name="Freeform 323">
            <a:extLst>
              <a:ext uri="{FF2B5EF4-FFF2-40B4-BE49-F238E27FC236}">
                <a16:creationId xmlns:a16="http://schemas.microsoft.com/office/drawing/2014/main" id="{3B0F7144-F680-49BD-8F55-6C982BD1D3E5}"/>
              </a:ext>
            </a:extLst>
          </p:cNvPr>
          <p:cNvSpPr>
            <a:spLocks noEditPoints="1"/>
          </p:cNvSpPr>
          <p:nvPr/>
        </p:nvSpPr>
        <p:spPr bwMode="auto">
          <a:xfrm>
            <a:off x="9565218" y="745067"/>
            <a:ext cx="198967" cy="201084"/>
          </a:xfrm>
          <a:custGeom>
            <a:avLst/>
            <a:gdLst>
              <a:gd name="T0" fmla="*/ 15121 w 99"/>
              <a:gd name="T1" fmla="*/ 0 h 98"/>
              <a:gd name="T2" fmla="*/ 9072 w 99"/>
              <a:gd name="T3" fmla="*/ 1528 h 98"/>
              <a:gd name="T4" fmla="*/ 1512 w 99"/>
              <a:gd name="T5" fmla="*/ 9165 h 98"/>
              <a:gd name="T6" fmla="*/ 0 w 99"/>
              <a:gd name="T7" fmla="*/ 134421 h 98"/>
              <a:gd name="T8" fmla="*/ 1512 w 99"/>
              <a:gd name="T9" fmla="*/ 140531 h 98"/>
              <a:gd name="T10" fmla="*/ 9072 w 99"/>
              <a:gd name="T11" fmla="*/ 148168 h 98"/>
              <a:gd name="T12" fmla="*/ 134575 w 99"/>
              <a:gd name="T13" fmla="*/ 149696 h 98"/>
              <a:gd name="T14" fmla="*/ 140624 w 99"/>
              <a:gd name="T15" fmla="*/ 148168 h 98"/>
              <a:gd name="T16" fmla="*/ 148184 w 99"/>
              <a:gd name="T17" fmla="*/ 140531 h 98"/>
              <a:gd name="T18" fmla="*/ 149696 w 99"/>
              <a:gd name="T19" fmla="*/ 13748 h 98"/>
              <a:gd name="T20" fmla="*/ 148184 w 99"/>
              <a:gd name="T21" fmla="*/ 9165 h 98"/>
              <a:gd name="T22" fmla="*/ 140624 w 99"/>
              <a:gd name="T23" fmla="*/ 1528 h 98"/>
              <a:gd name="T24" fmla="*/ 134575 w 99"/>
              <a:gd name="T25" fmla="*/ 0 h 98"/>
              <a:gd name="T26" fmla="*/ 15121 w 99"/>
              <a:gd name="T27" fmla="*/ 29023 h 98"/>
              <a:gd name="T28" fmla="*/ 18145 w 99"/>
              <a:gd name="T29" fmla="*/ 18330 h 98"/>
              <a:gd name="T30" fmla="*/ 30242 w 99"/>
              <a:gd name="T31" fmla="*/ 13748 h 98"/>
              <a:gd name="T32" fmla="*/ 60483 w 99"/>
              <a:gd name="T33" fmla="*/ 29023 h 98"/>
              <a:gd name="T34" fmla="*/ 30242 w 99"/>
              <a:gd name="T35" fmla="*/ 59573 h 98"/>
              <a:gd name="T36" fmla="*/ 15121 w 99"/>
              <a:gd name="T37" fmla="*/ 29023 h 98"/>
              <a:gd name="T38" fmla="*/ 30242 w 99"/>
              <a:gd name="T39" fmla="*/ 134421 h 98"/>
              <a:gd name="T40" fmla="*/ 24193 w 99"/>
              <a:gd name="T41" fmla="*/ 132893 h 98"/>
              <a:gd name="T42" fmla="*/ 16633 w 99"/>
              <a:gd name="T43" fmla="*/ 125256 h 98"/>
              <a:gd name="T44" fmla="*/ 15121 w 99"/>
              <a:gd name="T45" fmla="*/ 90123 h 98"/>
              <a:gd name="T46" fmla="*/ 30242 w 99"/>
              <a:gd name="T47" fmla="*/ 119146 h 98"/>
              <a:gd name="T48" fmla="*/ 60483 w 99"/>
              <a:gd name="T49" fmla="*/ 134421 h 98"/>
              <a:gd name="T50" fmla="*/ 66532 w 99"/>
              <a:gd name="T51" fmla="*/ 119146 h 98"/>
              <a:gd name="T52" fmla="*/ 66532 w 99"/>
              <a:gd name="T53" fmla="*/ 102343 h 98"/>
              <a:gd name="T54" fmla="*/ 54435 w 99"/>
              <a:gd name="T55" fmla="*/ 94706 h 98"/>
              <a:gd name="T56" fmla="*/ 46875 w 99"/>
              <a:gd name="T57" fmla="*/ 82486 h 98"/>
              <a:gd name="T58" fmla="*/ 30242 w 99"/>
              <a:gd name="T59" fmla="*/ 67210 h 98"/>
              <a:gd name="T60" fmla="*/ 46875 w 99"/>
              <a:gd name="T61" fmla="*/ 67210 h 98"/>
              <a:gd name="T62" fmla="*/ 54435 w 99"/>
              <a:gd name="T63" fmla="*/ 53463 h 98"/>
              <a:gd name="T64" fmla="*/ 66532 w 99"/>
              <a:gd name="T65" fmla="*/ 45825 h 98"/>
              <a:gd name="T66" fmla="*/ 81652 w 99"/>
              <a:gd name="T67" fmla="*/ 29023 h 98"/>
              <a:gd name="T68" fmla="*/ 81652 w 99"/>
              <a:gd name="T69" fmla="*/ 45825 h 98"/>
              <a:gd name="T70" fmla="*/ 95261 w 99"/>
              <a:gd name="T71" fmla="*/ 53463 h 98"/>
              <a:gd name="T72" fmla="*/ 102821 w 99"/>
              <a:gd name="T73" fmla="*/ 67210 h 98"/>
              <a:gd name="T74" fmla="*/ 119454 w 99"/>
              <a:gd name="T75" fmla="*/ 82486 h 98"/>
              <a:gd name="T76" fmla="*/ 102821 w 99"/>
              <a:gd name="T77" fmla="*/ 82486 h 98"/>
              <a:gd name="T78" fmla="*/ 95261 w 99"/>
              <a:gd name="T79" fmla="*/ 94706 h 98"/>
              <a:gd name="T80" fmla="*/ 81652 w 99"/>
              <a:gd name="T81" fmla="*/ 102343 h 98"/>
              <a:gd name="T82" fmla="*/ 134575 w 99"/>
              <a:gd name="T83" fmla="*/ 119146 h 98"/>
              <a:gd name="T84" fmla="*/ 133063 w 99"/>
              <a:gd name="T85" fmla="*/ 125256 h 98"/>
              <a:gd name="T86" fmla="*/ 125503 w 99"/>
              <a:gd name="T87" fmla="*/ 132893 h 98"/>
              <a:gd name="T88" fmla="*/ 89213 w 99"/>
              <a:gd name="T89" fmla="*/ 134421 h 98"/>
              <a:gd name="T90" fmla="*/ 119454 w 99"/>
              <a:gd name="T91" fmla="*/ 119146 h 98"/>
              <a:gd name="T92" fmla="*/ 134575 w 99"/>
              <a:gd name="T93" fmla="*/ 90123 h 98"/>
              <a:gd name="T94" fmla="*/ 134575 w 99"/>
              <a:gd name="T95" fmla="*/ 59573 h 98"/>
              <a:gd name="T96" fmla="*/ 119454 w 99"/>
              <a:gd name="T97" fmla="*/ 29023 h 98"/>
              <a:gd name="T98" fmla="*/ 89213 w 99"/>
              <a:gd name="T99" fmla="*/ 13748 h 98"/>
              <a:gd name="T100" fmla="*/ 119454 w 99"/>
              <a:gd name="T101" fmla="*/ 13748 h 98"/>
              <a:gd name="T102" fmla="*/ 130039 w 99"/>
              <a:gd name="T103" fmla="*/ 18330 h 98"/>
              <a:gd name="T104" fmla="*/ 134575 w 99"/>
              <a:gd name="T105" fmla="*/ 29023 h 9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99" h="98">
                <a:moveTo>
                  <a:pt x="89" y="0"/>
                </a:moveTo>
                <a:lnTo>
                  <a:pt x="10" y="0"/>
                </a:lnTo>
                <a:lnTo>
                  <a:pt x="6" y="1"/>
                </a:lnTo>
                <a:lnTo>
                  <a:pt x="3" y="2"/>
                </a:lnTo>
                <a:lnTo>
                  <a:pt x="1" y="6"/>
                </a:lnTo>
                <a:lnTo>
                  <a:pt x="0" y="9"/>
                </a:lnTo>
                <a:lnTo>
                  <a:pt x="0" y="88"/>
                </a:lnTo>
                <a:lnTo>
                  <a:pt x="1" y="92"/>
                </a:lnTo>
                <a:lnTo>
                  <a:pt x="3" y="96"/>
                </a:lnTo>
                <a:lnTo>
                  <a:pt x="6" y="97"/>
                </a:lnTo>
                <a:lnTo>
                  <a:pt x="10" y="98"/>
                </a:lnTo>
                <a:lnTo>
                  <a:pt x="89" y="98"/>
                </a:lnTo>
                <a:lnTo>
                  <a:pt x="93" y="97"/>
                </a:lnTo>
                <a:lnTo>
                  <a:pt x="96" y="96"/>
                </a:lnTo>
                <a:lnTo>
                  <a:pt x="98" y="92"/>
                </a:lnTo>
                <a:lnTo>
                  <a:pt x="99" y="88"/>
                </a:lnTo>
                <a:lnTo>
                  <a:pt x="99" y="9"/>
                </a:lnTo>
                <a:lnTo>
                  <a:pt x="98" y="6"/>
                </a:lnTo>
                <a:lnTo>
                  <a:pt x="96" y="2"/>
                </a:lnTo>
                <a:lnTo>
                  <a:pt x="93" y="1"/>
                </a:lnTo>
                <a:lnTo>
                  <a:pt x="89" y="0"/>
                </a:lnTo>
                <a:close/>
                <a:moveTo>
                  <a:pt x="10" y="19"/>
                </a:moveTo>
                <a:lnTo>
                  <a:pt x="10" y="19"/>
                </a:lnTo>
                <a:lnTo>
                  <a:pt x="11" y="16"/>
                </a:lnTo>
                <a:lnTo>
                  <a:pt x="12" y="12"/>
                </a:lnTo>
                <a:lnTo>
                  <a:pt x="16" y="11"/>
                </a:lnTo>
                <a:lnTo>
                  <a:pt x="20" y="9"/>
                </a:lnTo>
                <a:lnTo>
                  <a:pt x="40" y="9"/>
                </a:lnTo>
                <a:lnTo>
                  <a:pt x="40" y="19"/>
                </a:lnTo>
                <a:lnTo>
                  <a:pt x="20" y="19"/>
                </a:lnTo>
                <a:lnTo>
                  <a:pt x="20" y="39"/>
                </a:lnTo>
                <a:lnTo>
                  <a:pt x="10" y="39"/>
                </a:lnTo>
                <a:lnTo>
                  <a:pt x="10" y="19"/>
                </a:lnTo>
                <a:close/>
                <a:moveTo>
                  <a:pt x="40" y="88"/>
                </a:moveTo>
                <a:lnTo>
                  <a:pt x="20" y="88"/>
                </a:lnTo>
                <a:lnTo>
                  <a:pt x="16" y="87"/>
                </a:lnTo>
                <a:lnTo>
                  <a:pt x="12" y="86"/>
                </a:lnTo>
                <a:lnTo>
                  <a:pt x="11" y="82"/>
                </a:lnTo>
                <a:lnTo>
                  <a:pt x="10" y="78"/>
                </a:lnTo>
                <a:lnTo>
                  <a:pt x="10" y="59"/>
                </a:lnTo>
                <a:lnTo>
                  <a:pt x="20" y="59"/>
                </a:lnTo>
                <a:lnTo>
                  <a:pt x="20" y="78"/>
                </a:lnTo>
                <a:lnTo>
                  <a:pt x="40" y="78"/>
                </a:lnTo>
                <a:lnTo>
                  <a:pt x="40" y="88"/>
                </a:lnTo>
                <a:close/>
                <a:moveTo>
                  <a:pt x="54" y="78"/>
                </a:moveTo>
                <a:lnTo>
                  <a:pt x="44" y="78"/>
                </a:lnTo>
                <a:lnTo>
                  <a:pt x="44" y="67"/>
                </a:lnTo>
                <a:lnTo>
                  <a:pt x="40" y="66"/>
                </a:lnTo>
                <a:lnTo>
                  <a:pt x="36" y="62"/>
                </a:lnTo>
                <a:lnTo>
                  <a:pt x="32" y="59"/>
                </a:lnTo>
                <a:lnTo>
                  <a:pt x="31" y="54"/>
                </a:lnTo>
                <a:lnTo>
                  <a:pt x="20" y="54"/>
                </a:lnTo>
                <a:lnTo>
                  <a:pt x="20" y="44"/>
                </a:lnTo>
                <a:lnTo>
                  <a:pt x="31" y="44"/>
                </a:lnTo>
                <a:lnTo>
                  <a:pt x="32" y="39"/>
                </a:lnTo>
                <a:lnTo>
                  <a:pt x="36" y="35"/>
                </a:lnTo>
                <a:lnTo>
                  <a:pt x="40" y="32"/>
                </a:lnTo>
                <a:lnTo>
                  <a:pt x="44" y="30"/>
                </a:lnTo>
                <a:lnTo>
                  <a:pt x="44" y="19"/>
                </a:lnTo>
                <a:lnTo>
                  <a:pt x="54" y="19"/>
                </a:lnTo>
                <a:lnTo>
                  <a:pt x="54" y="30"/>
                </a:lnTo>
                <a:lnTo>
                  <a:pt x="59" y="32"/>
                </a:lnTo>
                <a:lnTo>
                  <a:pt x="63" y="35"/>
                </a:lnTo>
                <a:lnTo>
                  <a:pt x="67" y="39"/>
                </a:lnTo>
                <a:lnTo>
                  <a:pt x="68" y="44"/>
                </a:lnTo>
                <a:lnTo>
                  <a:pt x="79" y="44"/>
                </a:lnTo>
                <a:lnTo>
                  <a:pt x="79" y="54"/>
                </a:lnTo>
                <a:lnTo>
                  <a:pt x="68" y="54"/>
                </a:lnTo>
                <a:lnTo>
                  <a:pt x="67" y="59"/>
                </a:lnTo>
                <a:lnTo>
                  <a:pt x="63" y="62"/>
                </a:lnTo>
                <a:lnTo>
                  <a:pt x="59" y="66"/>
                </a:lnTo>
                <a:lnTo>
                  <a:pt x="54" y="67"/>
                </a:lnTo>
                <a:lnTo>
                  <a:pt x="54" y="78"/>
                </a:lnTo>
                <a:close/>
                <a:moveTo>
                  <a:pt x="89" y="78"/>
                </a:moveTo>
                <a:lnTo>
                  <a:pt x="89" y="78"/>
                </a:lnTo>
                <a:lnTo>
                  <a:pt x="88" y="82"/>
                </a:lnTo>
                <a:lnTo>
                  <a:pt x="86" y="86"/>
                </a:lnTo>
                <a:lnTo>
                  <a:pt x="83" y="87"/>
                </a:lnTo>
                <a:lnTo>
                  <a:pt x="79" y="88"/>
                </a:lnTo>
                <a:lnTo>
                  <a:pt x="59" y="88"/>
                </a:lnTo>
                <a:lnTo>
                  <a:pt x="59" y="78"/>
                </a:lnTo>
                <a:lnTo>
                  <a:pt x="79" y="78"/>
                </a:lnTo>
                <a:lnTo>
                  <a:pt x="79" y="59"/>
                </a:lnTo>
                <a:lnTo>
                  <a:pt x="89" y="59"/>
                </a:lnTo>
                <a:lnTo>
                  <a:pt x="89" y="78"/>
                </a:lnTo>
                <a:close/>
                <a:moveTo>
                  <a:pt x="89" y="39"/>
                </a:moveTo>
                <a:lnTo>
                  <a:pt x="79" y="39"/>
                </a:lnTo>
                <a:lnTo>
                  <a:pt x="79" y="19"/>
                </a:lnTo>
                <a:lnTo>
                  <a:pt x="59" y="19"/>
                </a:lnTo>
                <a:lnTo>
                  <a:pt x="59" y="9"/>
                </a:lnTo>
                <a:lnTo>
                  <a:pt x="79" y="9"/>
                </a:lnTo>
                <a:lnTo>
                  <a:pt x="83" y="11"/>
                </a:lnTo>
                <a:lnTo>
                  <a:pt x="86" y="12"/>
                </a:lnTo>
                <a:lnTo>
                  <a:pt x="88" y="16"/>
                </a:lnTo>
                <a:lnTo>
                  <a:pt x="89" y="19"/>
                </a:lnTo>
                <a:lnTo>
                  <a:pt x="89" y="3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37" name="Freeform 324">
            <a:extLst>
              <a:ext uri="{FF2B5EF4-FFF2-40B4-BE49-F238E27FC236}">
                <a16:creationId xmlns:a16="http://schemas.microsoft.com/office/drawing/2014/main" id="{F297B820-291D-4BB5-9DB7-D18B887F2794}"/>
              </a:ext>
            </a:extLst>
          </p:cNvPr>
          <p:cNvSpPr>
            <a:spLocks/>
          </p:cNvSpPr>
          <p:nvPr/>
        </p:nvSpPr>
        <p:spPr bwMode="auto">
          <a:xfrm>
            <a:off x="7683500" y="1327152"/>
            <a:ext cx="162984" cy="95249"/>
          </a:xfrm>
          <a:custGeom>
            <a:avLst/>
            <a:gdLst>
              <a:gd name="T0" fmla="*/ 114727 w 79"/>
              <a:gd name="T1" fmla="*/ 16293 h 49"/>
              <a:gd name="T2" fmla="*/ 91472 w 79"/>
              <a:gd name="T3" fmla="*/ 23699 h 49"/>
              <a:gd name="T4" fmla="*/ 91472 w 79"/>
              <a:gd name="T5" fmla="*/ 13331 h 49"/>
              <a:gd name="T6" fmla="*/ 91472 w 79"/>
              <a:gd name="T7" fmla="*/ 13331 h 49"/>
              <a:gd name="T8" fmla="*/ 89921 w 79"/>
              <a:gd name="T9" fmla="*/ 8887 h 49"/>
              <a:gd name="T10" fmla="*/ 86821 w 79"/>
              <a:gd name="T11" fmla="*/ 2962 h 49"/>
              <a:gd name="T12" fmla="*/ 82169 w 79"/>
              <a:gd name="T13" fmla="*/ 1481 h 49"/>
              <a:gd name="T14" fmla="*/ 75968 w 79"/>
              <a:gd name="T15" fmla="*/ 0 h 49"/>
              <a:gd name="T16" fmla="*/ 15504 w 79"/>
              <a:gd name="T17" fmla="*/ 0 h 49"/>
              <a:gd name="T18" fmla="*/ 15504 w 79"/>
              <a:gd name="T19" fmla="*/ 0 h 49"/>
              <a:gd name="T20" fmla="*/ 9302 w 79"/>
              <a:gd name="T21" fmla="*/ 1481 h 49"/>
              <a:gd name="T22" fmla="*/ 3101 w 79"/>
              <a:gd name="T23" fmla="*/ 2962 h 49"/>
              <a:gd name="T24" fmla="*/ 1550 w 79"/>
              <a:gd name="T25" fmla="*/ 8887 h 49"/>
              <a:gd name="T26" fmla="*/ 0 w 79"/>
              <a:gd name="T27" fmla="*/ 13331 h 49"/>
              <a:gd name="T28" fmla="*/ 0 w 79"/>
              <a:gd name="T29" fmla="*/ 57767 h 49"/>
              <a:gd name="T30" fmla="*/ 0 w 79"/>
              <a:gd name="T31" fmla="*/ 57767 h 49"/>
              <a:gd name="T32" fmla="*/ 1550 w 79"/>
              <a:gd name="T33" fmla="*/ 63692 h 49"/>
              <a:gd name="T34" fmla="*/ 3101 w 79"/>
              <a:gd name="T35" fmla="*/ 68135 h 49"/>
              <a:gd name="T36" fmla="*/ 9302 w 79"/>
              <a:gd name="T37" fmla="*/ 71098 h 49"/>
              <a:gd name="T38" fmla="*/ 15504 w 79"/>
              <a:gd name="T39" fmla="*/ 72579 h 49"/>
              <a:gd name="T40" fmla="*/ 75968 w 79"/>
              <a:gd name="T41" fmla="*/ 72579 h 49"/>
              <a:gd name="T42" fmla="*/ 75968 w 79"/>
              <a:gd name="T43" fmla="*/ 72579 h 49"/>
              <a:gd name="T44" fmla="*/ 82169 w 79"/>
              <a:gd name="T45" fmla="*/ 71098 h 49"/>
              <a:gd name="T46" fmla="*/ 86821 w 79"/>
              <a:gd name="T47" fmla="*/ 68135 h 49"/>
              <a:gd name="T48" fmla="*/ 89921 w 79"/>
              <a:gd name="T49" fmla="*/ 63692 h 49"/>
              <a:gd name="T50" fmla="*/ 91472 w 79"/>
              <a:gd name="T51" fmla="*/ 57767 h 49"/>
              <a:gd name="T52" fmla="*/ 91472 w 79"/>
              <a:gd name="T53" fmla="*/ 48880 h 49"/>
              <a:gd name="T54" fmla="*/ 114727 w 79"/>
              <a:gd name="T55" fmla="*/ 56286 h 49"/>
              <a:gd name="T56" fmla="*/ 114727 w 79"/>
              <a:gd name="T57" fmla="*/ 56286 h 49"/>
              <a:gd name="T58" fmla="*/ 117828 w 79"/>
              <a:gd name="T59" fmla="*/ 56286 h 49"/>
              <a:gd name="T60" fmla="*/ 119378 w 79"/>
              <a:gd name="T61" fmla="*/ 54805 h 49"/>
              <a:gd name="T62" fmla="*/ 122479 w 79"/>
              <a:gd name="T63" fmla="*/ 51842 h 49"/>
              <a:gd name="T64" fmla="*/ 122479 w 79"/>
              <a:gd name="T65" fmla="*/ 50361 h 49"/>
              <a:gd name="T66" fmla="*/ 122479 w 79"/>
              <a:gd name="T67" fmla="*/ 20737 h 49"/>
              <a:gd name="T68" fmla="*/ 122479 w 79"/>
              <a:gd name="T69" fmla="*/ 20737 h 49"/>
              <a:gd name="T70" fmla="*/ 122479 w 79"/>
              <a:gd name="T71" fmla="*/ 19256 h 49"/>
              <a:gd name="T72" fmla="*/ 119378 w 79"/>
              <a:gd name="T73" fmla="*/ 17774 h 49"/>
              <a:gd name="T74" fmla="*/ 117828 w 79"/>
              <a:gd name="T75" fmla="*/ 16293 h 49"/>
              <a:gd name="T76" fmla="*/ 114727 w 79"/>
              <a:gd name="T77" fmla="*/ 16293 h 49"/>
              <a:gd name="T78" fmla="*/ 114727 w 79"/>
              <a:gd name="T79" fmla="*/ 16293 h 4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79" h="49">
                <a:moveTo>
                  <a:pt x="74" y="11"/>
                </a:moveTo>
                <a:lnTo>
                  <a:pt x="59" y="16"/>
                </a:lnTo>
                <a:lnTo>
                  <a:pt x="59" y="9"/>
                </a:lnTo>
                <a:lnTo>
                  <a:pt x="58" y="6"/>
                </a:lnTo>
                <a:lnTo>
                  <a:pt x="56" y="2"/>
                </a:lnTo>
                <a:lnTo>
                  <a:pt x="53" y="1"/>
                </a:lnTo>
                <a:lnTo>
                  <a:pt x="49" y="0"/>
                </a:lnTo>
                <a:lnTo>
                  <a:pt x="10" y="0"/>
                </a:lnTo>
                <a:lnTo>
                  <a:pt x="6" y="1"/>
                </a:lnTo>
                <a:lnTo>
                  <a:pt x="2" y="2"/>
                </a:lnTo>
                <a:lnTo>
                  <a:pt x="1" y="6"/>
                </a:lnTo>
                <a:lnTo>
                  <a:pt x="0" y="9"/>
                </a:lnTo>
                <a:lnTo>
                  <a:pt x="0" y="39"/>
                </a:lnTo>
                <a:lnTo>
                  <a:pt x="1" y="43"/>
                </a:lnTo>
                <a:lnTo>
                  <a:pt x="2" y="46"/>
                </a:lnTo>
                <a:lnTo>
                  <a:pt x="6" y="48"/>
                </a:lnTo>
                <a:lnTo>
                  <a:pt x="10" y="49"/>
                </a:lnTo>
                <a:lnTo>
                  <a:pt x="49" y="49"/>
                </a:lnTo>
                <a:lnTo>
                  <a:pt x="53" y="48"/>
                </a:lnTo>
                <a:lnTo>
                  <a:pt x="56" y="46"/>
                </a:lnTo>
                <a:lnTo>
                  <a:pt x="58" y="43"/>
                </a:lnTo>
                <a:lnTo>
                  <a:pt x="59" y="39"/>
                </a:lnTo>
                <a:lnTo>
                  <a:pt x="59" y="33"/>
                </a:lnTo>
                <a:lnTo>
                  <a:pt x="74" y="38"/>
                </a:lnTo>
                <a:lnTo>
                  <a:pt x="76" y="38"/>
                </a:lnTo>
                <a:lnTo>
                  <a:pt x="77" y="37"/>
                </a:lnTo>
                <a:lnTo>
                  <a:pt x="79" y="35"/>
                </a:lnTo>
                <a:lnTo>
                  <a:pt x="79" y="34"/>
                </a:lnTo>
                <a:lnTo>
                  <a:pt x="79" y="14"/>
                </a:lnTo>
                <a:lnTo>
                  <a:pt x="79" y="13"/>
                </a:lnTo>
                <a:lnTo>
                  <a:pt x="77" y="12"/>
                </a:lnTo>
                <a:lnTo>
                  <a:pt x="76" y="11"/>
                </a:lnTo>
                <a:lnTo>
                  <a:pt x="74" y="11"/>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38" name="Freeform 325">
            <a:extLst>
              <a:ext uri="{FF2B5EF4-FFF2-40B4-BE49-F238E27FC236}">
                <a16:creationId xmlns:a16="http://schemas.microsoft.com/office/drawing/2014/main" id="{F535F17D-B0D3-4D82-BD78-495D1F9CD2EE}"/>
              </a:ext>
            </a:extLst>
          </p:cNvPr>
          <p:cNvSpPr>
            <a:spLocks/>
          </p:cNvSpPr>
          <p:nvPr/>
        </p:nvSpPr>
        <p:spPr bwMode="auto">
          <a:xfrm>
            <a:off x="7653867" y="1236134"/>
            <a:ext cx="78317" cy="78317"/>
          </a:xfrm>
          <a:custGeom>
            <a:avLst/>
            <a:gdLst>
              <a:gd name="T0" fmla="*/ 58971 w 39"/>
              <a:gd name="T1" fmla="*/ 29486 h 40"/>
              <a:gd name="T2" fmla="*/ 58971 w 39"/>
              <a:gd name="T3" fmla="*/ 29486 h 40"/>
              <a:gd name="T4" fmla="*/ 58971 w 39"/>
              <a:gd name="T5" fmla="*/ 23588 h 40"/>
              <a:gd name="T6" fmla="*/ 57459 w 39"/>
              <a:gd name="T7" fmla="*/ 17691 h 40"/>
              <a:gd name="T8" fmla="*/ 49899 w 39"/>
              <a:gd name="T9" fmla="*/ 8846 h 40"/>
              <a:gd name="T10" fmla="*/ 40826 w 39"/>
              <a:gd name="T11" fmla="*/ 1474 h 40"/>
              <a:gd name="T12" fmla="*/ 34778 w 39"/>
              <a:gd name="T13" fmla="*/ 0 h 40"/>
              <a:gd name="T14" fmla="*/ 30242 w 39"/>
              <a:gd name="T15" fmla="*/ 0 h 40"/>
              <a:gd name="T16" fmla="*/ 30242 w 39"/>
              <a:gd name="T17" fmla="*/ 0 h 40"/>
              <a:gd name="T18" fmla="*/ 24193 w 39"/>
              <a:gd name="T19" fmla="*/ 0 h 40"/>
              <a:gd name="T20" fmla="*/ 18145 w 39"/>
              <a:gd name="T21" fmla="*/ 1474 h 40"/>
              <a:gd name="T22" fmla="*/ 9072 w 39"/>
              <a:gd name="T23" fmla="*/ 8846 h 40"/>
              <a:gd name="T24" fmla="*/ 1512 w 39"/>
              <a:gd name="T25" fmla="*/ 17691 h 40"/>
              <a:gd name="T26" fmla="*/ 0 w 39"/>
              <a:gd name="T27" fmla="*/ 23588 h 40"/>
              <a:gd name="T28" fmla="*/ 0 w 39"/>
              <a:gd name="T29" fmla="*/ 29486 h 40"/>
              <a:gd name="T30" fmla="*/ 0 w 39"/>
              <a:gd name="T31" fmla="*/ 29486 h 40"/>
              <a:gd name="T32" fmla="*/ 0 w 39"/>
              <a:gd name="T33" fmla="*/ 35383 h 40"/>
              <a:gd name="T34" fmla="*/ 1512 w 39"/>
              <a:gd name="T35" fmla="*/ 39805 h 40"/>
              <a:gd name="T36" fmla="*/ 9072 w 39"/>
              <a:gd name="T37" fmla="*/ 48651 h 40"/>
              <a:gd name="T38" fmla="*/ 18145 w 39"/>
              <a:gd name="T39" fmla="*/ 56022 h 40"/>
              <a:gd name="T40" fmla="*/ 24193 w 39"/>
              <a:gd name="T41" fmla="*/ 58971 h 40"/>
              <a:gd name="T42" fmla="*/ 30242 w 39"/>
              <a:gd name="T43" fmla="*/ 58971 h 40"/>
              <a:gd name="T44" fmla="*/ 30242 w 39"/>
              <a:gd name="T45" fmla="*/ 58971 h 40"/>
              <a:gd name="T46" fmla="*/ 34778 w 39"/>
              <a:gd name="T47" fmla="*/ 58971 h 40"/>
              <a:gd name="T48" fmla="*/ 40826 w 39"/>
              <a:gd name="T49" fmla="*/ 56022 h 40"/>
              <a:gd name="T50" fmla="*/ 49899 w 39"/>
              <a:gd name="T51" fmla="*/ 48651 h 40"/>
              <a:gd name="T52" fmla="*/ 57459 w 39"/>
              <a:gd name="T53" fmla="*/ 39805 h 40"/>
              <a:gd name="T54" fmla="*/ 58971 w 39"/>
              <a:gd name="T55" fmla="*/ 35383 h 40"/>
              <a:gd name="T56" fmla="*/ 58971 w 39"/>
              <a:gd name="T57" fmla="*/ 29486 h 40"/>
              <a:gd name="T58" fmla="*/ 58971 w 39"/>
              <a:gd name="T59" fmla="*/ 29486 h 4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39" h="40">
                <a:moveTo>
                  <a:pt x="39" y="20"/>
                </a:moveTo>
                <a:lnTo>
                  <a:pt x="39" y="20"/>
                </a:lnTo>
                <a:lnTo>
                  <a:pt x="39" y="16"/>
                </a:lnTo>
                <a:lnTo>
                  <a:pt x="38" y="12"/>
                </a:lnTo>
                <a:lnTo>
                  <a:pt x="33" y="6"/>
                </a:lnTo>
                <a:lnTo>
                  <a:pt x="27" y="1"/>
                </a:lnTo>
                <a:lnTo>
                  <a:pt x="23" y="0"/>
                </a:lnTo>
                <a:lnTo>
                  <a:pt x="20" y="0"/>
                </a:lnTo>
                <a:lnTo>
                  <a:pt x="16" y="0"/>
                </a:lnTo>
                <a:lnTo>
                  <a:pt x="12" y="1"/>
                </a:lnTo>
                <a:lnTo>
                  <a:pt x="6" y="6"/>
                </a:lnTo>
                <a:lnTo>
                  <a:pt x="1" y="12"/>
                </a:lnTo>
                <a:lnTo>
                  <a:pt x="0" y="16"/>
                </a:lnTo>
                <a:lnTo>
                  <a:pt x="0" y="20"/>
                </a:lnTo>
                <a:lnTo>
                  <a:pt x="0" y="24"/>
                </a:lnTo>
                <a:lnTo>
                  <a:pt x="1" y="27"/>
                </a:lnTo>
                <a:lnTo>
                  <a:pt x="6" y="33"/>
                </a:lnTo>
                <a:lnTo>
                  <a:pt x="12" y="38"/>
                </a:lnTo>
                <a:lnTo>
                  <a:pt x="16" y="40"/>
                </a:lnTo>
                <a:lnTo>
                  <a:pt x="20" y="40"/>
                </a:lnTo>
                <a:lnTo>
                  <a:pt x="23" y="40"/>
                </a:lnTo>
                <a:lnTo>
                  <a:pt x="27" y="38"/>
                </a:lnTo>
                <a:lnTo>
                  <a:pt x="33" y="33"/>
                </a:lnTo>
                <a:lnTo>
                  <a:pt x="38" y="27"/>
                </a:lnTo>
                <a:lnTo>
                  <a:pt x="39" y="24"/>
                </a:lnTo>
                <a:lnTo>
                  <a:pt x="39" y="2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39" name="Freeform 326">
            <a:extLst>
              <a:ext uri="{FF2B5EF4-FFF2-40B4-BE49-F238E27FC236}">
                <a16:creationId xmlns:a16="http://schemas.microsoft.com/office/drawing/2014/main" id="{02BA4D69-C961-4A32-A762-120B028D7614}"/>
              </a:ext>
            </a:extLst>
          </p:cNvPr>
          <p:cNvSpPr>
            <a:spLocks/>
          </p:cNvSpPr>
          <p:nvPr/>
        </p:nvSpPr>
        <p:spPr bwMode="auto">
          <a:xfrm>
            <a:off x="7744885" y="1236134"/>
            <a:ext cx="78316" cy="78317"/>
          </a:xfrm>
          <a:custGeom>
            <a:avLst/>
            <a:gdLst>
              <a:gd name="T0" fmla="*/ 29486 w 40"/>
              <a:gd name="T1" fmla="*/ 58971 h 40"/>
              <a:gd name="T2" fmla="*/ 29486 w 40"/>
              <a:gd name="T3" fmla="*/ 58971 h 40"/>
              <a:gd name="T4" fmla="*/ 35383 w 40"/>
              <a:gd name="T5" fmla="*/ 58971 h 40"/>
              <a:gd name="T6" fmla="*/ 39805 w 40"/>
              <a:gd name="T7" fmla="*/ 56022 h 40"/>
              <a:gd name="T8" fmla="*/ 50125 w 40"/>
              <a:gd name="T9" fmla="*/ 48651 h 40"/>
              <a:gd name="T10" fmla="*/ 57497 w 40"/>
              <a:gd name="T11" fmla="*/ 39805 h 40"/>
              <a:gd name="T12" fmla="*/ 58971 w 40"/>
              <a:gd name="T13" fmla="*/ 35383 h 40"/>
              <a:gd name="T14" fmla="*/ 58971 w 40"/>
              <a:gd name="T15" fmla="*/ 29486 h 40"/>
              <a:gd name="T16" fmla="*/ 58971 w 40"/>
              <a:gd name="T17" fmla="*/ 29486 h 40"/>
              <a:gd name="T18" fmla="*/ 58971 w 40"/>
              <a:gd name="T19" fmla="*/ 23588 h 40"/>
              <a:gd name="T20" fmla="*/ 57497 w 40"/>
              <a:gd name="T21" fmla="*/ 17691 h 40"/>
              <a:gd name="T22" fmla="*/ 50125 w 40"/>
              <a:gd name="T23" fmla="*/ 8846 h 40"/>
              <a:gd name="T24" fmla="*/ 39805 w 40"/>
              <a:gd name="T25" fmla="*/ 1474 h 40"/>
              <a:gd name="T26" fmla="*/ 35383 w 40"/>
              <a:gd name="T27" fmla="*/ 0 h 40"/>
              <a:gd name="T28" fmla="*/ 29486 w 40"/>
              <a:gd name="T29" fmla="*/ 0 h 40"/>
              <a:gd name="T30" fmla="*/ 29486 w 40"/>
              <a:gd name="T31" fmla="*/ 0 h 40"/>
              <a:gd name="T32" fmla="*/ 23588 w 40"/>
              <a:gd name="T33" fmla="*/ 0 h 40"/>
              <a:gd name="T34" fmla="*/ 19166 w 40"/>
              <a:gd name="T35" fmla="*/ 1474 h 40"/>
              <a:gd name="T36" fmla="*/ 10320 w 40"/>
              <a:gd name="T37" fmla="*/ 8846 h 40"/>
              <a:gd name="T38" fmla="*/ 2949 w 40"/>
              <a:gd name="T39" fmla="*/ 17691 h 40"/>
              <a:gd name="T40" fmla="*/ 0 w 40"/>
              <a:gd name="T41" fmla="*/ 23588 h 40"/>
              <a:gd name="T42" fmla="*/ 0 w 40"/>
              <a:gd name="T43" fmla="*/ 29486 h 40"/>
              <a:gd name="T44" fmla="*/ 0 w 40"/>
              <a:gd name="T45" fmla="*/ 29486 h 40"/>
              <a:gd name="T46" fmla="*/ 0 w 40"/>
              <a:gd name="T47" fmla="*/ 35383 h 40"/>
              <a:gd name="T48" fmla="*/ 2949 w 40"/>
              <a:gd name="T49" fmla="*/ 39805 h 40"/>
              <a:gd name="T50" fmla="*/ 10320 w 40"/>
              <a:gd name="T51" fmla="*/ 48651 h 40"/>
              <a:gd name="T52" fmla="*/ 19166 w 40"/>
              <a:gd name="T53" fmla="*/ 56022 h 40"/>
              <a:gd name="T54" fmla="*/ 23588 w 40"/>
              <a:gd name="T55" fmla="*/ 58971 h 40"/>
              <a:gd name="T56" fmla="*/ 29486 w 40"/>
              <a:gd name="T57" fmla="*/ 58971 h 40"/>
              <a:gd name="T58" fmla="*/ 29486 w 40"/>
              <a:gd name="T59" fmla="*/ 58971 h 4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40" h="40">
                <a:moveTo>
                  <a:pt x="20" y="40"/>
                </a:moveTo>
                <a:lnTo>
                  <a:pt x="20" y="40"/>
                </a:lnTo>
                <a:lnTo>
                  <a:pt x="24" y="40"/>
                </a:lnTo>
                <a:lnTo>
                  <a:pt x="27" y="38"/>
                </a:lnTo>
                <a:lnTo>
                  <a:pt x="34" y="33"/>
                </a:lnTo>
                <a:lnTo>
                  <a:pt x="39" y="27"/>
                </a:lnTo>
                <a:lnTo>
                  <a:pt x="40" y="24"/>
                </a:lnTo>
                <a:lnTo>
                  <a:pt x="40" y="20"/>
                </a:lnTo>
                <a:lnTo>
                  <a:pt x="40" y="16"/>
                </a:lnTo>
                <a:lnTo>
                  <a:pt x="39" y="12"/>
                </a:lnTo>
                <a:lnTo>
                  <a:pt x="34" y="6"/>
                </a:lnTo>
                <a:lnTo>
                  <a:pt x="27" y="1"/>
                </a:lnTo>
                <a:lnTo>
                  <a:pt x="24" y="0"/>
                </a:lnTo>
                <a:lnTo>
                  <a:pt x="20" y="0"/>
                </a:lnTo>
                <a:lnTo>
                  <a:pt x="16" y="0"/>
                </a:lnTo>
                <a:lnTo>
                  <a:pt x="13" y="1"/>
                </a:lnTo>
                <a:lnTo>
                  <a:pt x="7" y="6"/>
                </a:lnTo>
                <a:lnTo>
                  <a:pt x="2" y="12"/>
                </a:lnTo>
                <a:lnTo>
                  <a:pt x="0" y="16"/>
                </a:lnTo>
                <a:lnTo>
                  <a:pt x="0" y="20"/>
                </a:lnTo>
                <a:lnTo>
                  <a:pt x="0" y="24"/>
                </a:lnTo>
                <a:lnTo>
                  <a:pt x="2" y="27"/>
                </a:lnTo>
                <a:lnTo>
                  <a:pt x="7" y="33"/>
                </a:lnTo>
                <a:lnTo>
                  <a:pt x="13" y="38"/>
                </a:lnTo>
                <a:lnTo>
                  <a:pt x="16" y="40"/>
                </a:lnTo>
                <a:lnTo>
                  <a:pt x="20" y="4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40" name="Freeform 327">
            <a:extLst>
              <a:ext uri="{FF2B5EF4-FFF2-40B4-BE49-F238E27FC236}">
                <a16:creationId xmlns:a16="http://schemas.microsoft.com/office/drawing/2014/main" id="{41137536-A1F6-42F6-A416-4F3227E8FFE7}"/>
              </a:ext>
            </a:extLst>
          </p:cNvPr>
          <p:cNvSpPr>
            <a:spLocks/>
          </p:cNvSpPr>
          <p:nvPr/>
        </p:nvSpPr>
        <p:spPr bwMode="auto">
          <a:xfrm>
            <a:off x="10054167" y="1373717"/>
            <a:ext cx="175684" cy="48683"/>
          </a:xfrm>
          <a:custGeom>
            <a:avLst/>
            <a:gdLst>
              <a:gd name="T0" fmla="*/ 124160 w 89"/>
              <a:gd name="T1" fmla="*/ 0 h 25"/>
              <a:gd name="T2" fmla="*/ 7390 w 89"/>
              <a:gd name="T3" fmla="*/ 0 h 25"/>
              <a:gd name="T4" fmla="*/ 7390 w 89"/>
              <a:gd name="T5" fmla="*/ 0 h 25"/>
              <a:gd name="T6" fmla="*/ 2956 w 89"/>
              <a:gd name="T7" fmla="*/ 0 h 25"/>
              <a:gd name="T8" fmla="*/ 1478 w 89"/>
              <a:gd name="T9" fmla="*/ 1452 h 25"/>
              <a:gd name="T10" fmla="*/ 0 w 89"/>
              <a:gd name="T11" fmla="*/ 4355 h 25"/>
              <a:gd name="T12" fmla="*/ 0 w 89"/>
              <a:gd name="T13" fmla="*/ 7258 h 25"/>
              <a:gd name="T14" fmla="*/ 0 w 89"/>
              <a:gd name="T15" fmla="*/ 29032 h 25"/>
              <a:gd name="T16" fmla="*/ 0 w 89"/>
              <a:gd name="T17" fmla="*/ 29032 h 25"/>
              <a:gd name="T18" fmla="*/ 0 w 89"/>
              <a:gd name="T19" fmla="*/ 31935 h 25"/>
              <a:gd name="T20" fmla="*/ 1478 w 89"/>
              <a:gd name="T21" fmla="*/ 34838 h 25"/>
              <a:gd name="T22" fmla="*/ 2956 w 89"/>
              <a:gd name="T23" fmla="*/ 36290 h 25"/>
              <a:gd name="T24" fmla="*/ 7390 w 89"/>
              <a:gd name="T25" fmla="*/ 36290 h 25"/>
              <a:gd name="T26" fmla="*/ 124160 w 89"/>
              <a:gd name="T27" fmla="*/ 36290 h 25"/>
              <a:gd name="T28" fmla="*/ 124160 w 89"/>
              <a:gd name="T29" fmla="*/ 36290 h 25"/>
              <a:gd name="T30" fmla="*/ 127116 w 89"/>
              <a:gd name="T31" fmla="*/ 36290 h 25"/>
              <a:gd name="T32" fmla="*/ 128594 w 89"/>
              <a:gd name="T33" fmla="*/ 34838 h 25"/>
              <a:gd name="T34" fmla="*/ 131550 w 89"/>
              <a:gd name="T35" fmla="*/ 31935 h 25"/>
              <a:gd name="T36" fmla="*/ 131550 w 89"/>
              <a:gd name="T37" fmla="*/ 29032 h 25"/>
              <a:gd name="T38" fmla="*/ 131550 w 89"/>
              <a:gd name="T39" fmla="*/ 7258 h 25"/>
              <a:gd name="T40" fmla="*/ 131550 w 89"/>
              <a:gd name="T41" fmla="*/ 7258 h 25"/>
              <a:gd name="T42" fmla="*/ 131550 w 89"/>
              <a:gd name="T43" fmla="*/ 4355 h 25"/>
              <a:gd name="T44" fmla="*/ 128594 w 89"/>
              <a:gd name="T45" fmla="*/ 1452 h 25"/>
              <a:gd name="T46" fmla="*/ 127116 w 89"/>
              <a:gd name="T47" fmla="*/ 0 h 25"/>
              <a:gd name="T48" fmla="*/ 124160 w 89"/>
              <a:gd name="T49" fmla="*/ 0 h 25"/>
              <a:gd name="T50" fmla="*/ 124160 w 89"/>
              <a:gd name="T51" fmla="*/ 0 h 2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89" h="25">
                <a:moveTo>
                  <a:pt x="84" y="0"/>
                </a:moveTo>
                <a:lnTo>
                  <a:pt x="5" y="0"/>
                </a:lnTo>
                <a:lnTo>
                  <a:pt x="2" y="0"/>
                </a:lnTo>
                <a:lnTo>
                  <a:pt x="1" y="1"/>
                </a:lnTo>
                <a:lnTo>
                  <a:pt x="0" y="3"/>
                </a:lnTo>
                <a:lnTo>
                  <a:pt x="0" y="5"/>
                </a:lnTo>
                <a:lnTo>
                  <a:pt x="0" y="20"/>
                </a:lnTo>
                <a:lnTo>
                  <a:pt x="0" y="22"/>
                </a:lnTo>
                <a:lnTo>
                  <a:pt x="1" y="24"/>
                </a:lnTo>
                <a:lnTo>
                  <a:pt x="2" y="25"/>
                </a:lnTo>
                <a:lnTo>
                  <a:pt x="5" y="25"/>
                </a:lnTo>
                <a:lnTo>
                  <a:pt x="84" y="25"/>
                </a:lnTo>
                <a:lnTo>
                  <a:pt x="86" y="25"/>
                </a:lnTo>
                <a:lnTo>
                  <a:pt x="87" y="24"/>
                </a:lnTo>
                <a:lnTo>
                  <a:pt x="89" y="22"/>
                </a:lnTo>
                <a:lnTo>
                  <a:pt x="89" y="20"/>
                </a:lnTo>
                <a:lnTo>
                  <a:pt x="89" y="5"/>
                </a:lnTo>
                <a:lnTo>
                  <a:pt x="89" y="3"/>
                </a:lnTo>
                <a:lnTo>
                  <a:pt x="87" y="1"/>
                </a:lnTo>
                <a:lnTo>
                  <a:pt x="86" y="0"/>
                </a:lnTo>
                <a:lnTo>
                  <a:pt x="84"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41" name="Freeform 328">
            <a:extLst>
              <a:ext uri="{FF2B5EF4-FFF2-40B4-BE49-F238E27FC236}">
                <a16:creationId xmlns:a16="http://schemas.microsoft.com/office/drawing/2014/main" id="{811BFEB3-A190-4DD3-9761-BEC3A7AC9DE7}"/>
              </a:ext>
            </a:extLst>
          </p:cNvPr>
          <p:cNvSpPr>
            <a:spLocks/>
          </p:cNvSpPr>
          <p:nvPr/>
        </p:nvSpPr>
        <p:spPr bwMode="auto">
          <a:xfrm>
            <a:off x="10054167" y="1242484"/>
            <a:ext cx="169333" cy="107949"/>
          </a:xfrm>
          <a:custGeom>
            <a:avLst/>
            <a:gdLst>
              <a:gd name="T0" fmla="*/ 4536 w 84"/>
              <a:gd name="T1" fmla="*/ 81652 h 56"/>
              <a:gd name="T2" fmla="*/ 123990 w 84"/>
              <a:gd name="T3" fmla="*/ 81652 h 56"/>
              <a:gd name="T4" fmla="*/ 123990 w 84"/>
              <a:gd name="T5" fmla="*/ 81652 h 56"/>
              <a:gd name="T6" fmla="*/ 125502 w 84"/>
              <a:gd name="T7" fmla="*/ 81652 h 56"/>
              <a:gd name="T8" fmla="*/ 127014 w 84"/>
              <a:gd name="T9" fmla="*/ 80194 h 56"/>
              <a:gd name="T10" fmla="*/ 127014 w 84"/>
              <a:gd name="T11" fmla="*/ 78736 h 56"/>
              <a:gd name="T12" fmla="*/ 127014 w 84"/>
              <a:gd name="T13" fmla="*/ 77278 h 56"/>
              <a:gd name="T14" fmla="*/ 68043 w 84"/>
              <a:gd name="T15" fmla="*/ 1458 h 56"/>
              <a:gd name="T16" fmla="*/ 68043 w 84"/>
              <a:gd name="T17" fmla="*/ 1458 h 56"/>
              <a:gd name="T18" fmla="*/ 65019 w 84"/>
              <a:gd name="T19" fmla="*/ 0 h 56"/>
              <a:gd name="T20" fmla="*/ 63507 w 84"/>
              <a:gd name="T21" fmla="*/ 0 h 56"/>
              <a:gd name="T22" fmla="*/ 61995 w 84"/>
              <a:gd name="T23" fmla="*/ 0 h 56"/>
              <a:gd name="T24" fmla="*/ 60483 w 84"/>
              <a:gd name="T25" fmla="*/ 1458 h 56"/>
              <a:gd name="T26" fmla="*/ 0 w 84"/>
              <a:gd name="T27" fmla="*/ 77278 h 56"/>
              <a:gd name="T28" fmla="*/ 0 w 84"/>
              <a:gd name="T29" fmla="*/ 77278 h 56"/>
              <a:gd name="T30" fmla="*/ 0 w 84"/>
              <a:gd name="T31" fmla="*/ 78736 h 56"/>
              <a:gd name="T32" fmla="*/ 0 w 84"/>
              <a:gd name="T33" fmla="*/ 80194 h 56"/>
              <a:gd name="T34" fmla="*/ 3024 w 84"/>
              <a:gd name="T35" fmla="*/ 81652 h 56"/>
              <a:gd name="T36" fmla="*/ 4536 w 84"/>
              <a:gd name="T37" fmla="*/ 81652 h 56"/>
              <a:gd name="T38" fmla="*/ 4536 w 84"/>
              <a:gd name="T39" fmla="*/ 81652 h 5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84" h="56">
                <a:moveTo>
                  <a:pt x="3" y="56"/>
                </a:moveTo>
                <a:lnTo>
                  <a:pt x="82" y="56"/>
                </a:lnTo>
                <a:lnTo>
                  <a:pt x="83" y="56"/>
                </a:lnTo>
                <a:lnTo>
                  <a:pt x="84" y="55"/>
                </a:lnTo>
                <a:lnTo>
                  <a:pt x="84" y="54"/>
                </a:lnTo>
                <a:lnTo>
                  <a:pt x="84" y="53"/>
                </a:lnTo>
                <a:lnTo>
                  <a:pt x="45" y="1"/>
                </a:lnTo>
                <a:lnTo>
                  <a:pt x="43" y="0"/>
                </a:lnTo>
                <a:lnTo>
                  <a:pt x="42" y="0"/>
                </a:lnTo>
                <a:lnTo>
                  <a:pt x="41" y="0"/>
                </a:lnTo>
                <a:lnTo>
                  <a:pt x="40" y="1"/>
                </a:lnTo>
                <a:lnTo>
                  <a:pt x="0" y="53"/>
                </a:lnTo>
                <a:lnTo>
                  <a:pt x="0" y="54"/>
                </a:lnTo>
                <a:lnTo>
                  <a:pt x="0" y="55"/>
                </a:lnTo>
                <a:lnTo>
                  <a:pt x="2" y="56"/>
                </a:lnTo>
                <a:lnTo>
                  <a:pt x="3" y="56"/>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42" name="Freeform 329">
            <a:extLst>
              <a:ext uri="{FF2B5EF4-FFF2-40B4-BE49-F238E27FC236}">
                <a16:creationId xmlns:a16="http://schemas.microsoft.com/office/drawing/2014/main" id="{6AC65006-C851-454E-A6D1-B2A4F8854F52}"/>
              </a:ext>
            </a:extLst>
          </p:cNvPr>
          <p:cNvSpPr>
            <a:spLocks/>
          </p:cNvSpPr>
          <p:nvPr/>
        </p:nvSpPr>
        <p:spPr bwMode="auto">
          <a:xfrm>
            <a:off x="9715501" y="1236134"/>
            <a:ext cx="48684" cy="175684"/>
          </a:xfrm>
          <a:custGeom>
            <a:avLst/>
            <a:gdLst>
              <a:gd name="T0" fmla="*/ 29032 w 25"/>
              <a:gd name="T1" fmla="*/ 0 h 89"/>
              <a:gd name="T2" fmla="*/ 7258 w 25"/>
              <a:gd name="T3" fmla="*/ 0 h 89"/>
              <a:gd name="T4" fmla="*/ 7258 w 25"/>
              <a:gd name="T5" fmla="*/ 0 h 89"/>
              <a:gd name="T6" fmla="*/ 4355 w 25"/>
              <a:gd name="T7" fmla="*/ 0 h 89"/>
              <a:gd name="T8" fmla="*/ 1452 w 25"/>
              <a:gd name="T9" fmla="*/ 1478 h 89"/>
              <a:gd name="T10" fmla="*/ 0 w 25"/>
              <a:gd name="T11" fmla="*/ 4434 h 89"/>
              <a:gd name="T12" fmla="*/ 0 w 25"/>
              <a:gd name="T13" fmla="*/ 7390 h 89"/>
              <a:gd name="T14" fmla="*/ 0 w 25"/>
              <a:gd name="T15" fmla="*/ 124160 h 89"/>
              <a:gd name="T16" fmla="*/ 0 w 25"/>
              <a:gd name="T17" fmla="*/ 124160 h 89"/>
              <a:gd name="T18" fmla="*/ 0 w 25"/>
              <a:gd name="T19" fmla="*/ 127116 h 89"/>
              <a:gd name="T20" fmla="*/ 1452 w 25"/>
              <a:gd name="T21" fmla="*/ 130072 h 89"/>
              <a:gd name="T22" fmla="*/ 4355 w 25"/>
              <a:gd name="T23" fmla="*/ 131550 h 89"/>
              <a:gd name="T24" fmla="*/ 7258 w 25"/>
              <a:gd name="T25" fmla="*/ 131550 h 89"/>
              <a:gd name="T26" fmla="*/ 29032 w 25"/>
              <a:gd name="T27" fmla="*/ 131550 h 89"/>
              <a:gd name="T28" fmla="*/ 29032 w 25"/>
              <a:gd name="T29" fmla="*/ 131550 h 89"/>
              <a:gd name="T30" fmla="*/ 31935 w 25"/>
              <a:gd name="T31" fmla="*/ 131550 h 89"/>
              <a:gd name="T32" fmla="*/ 34838 w 25"/>
              <a:gd name="T33" fmla="*/ 130072 h 89"/>
              <a:gd name="T34" fmla="*/ 36290 w 25"/>
              <a:gd name="T35" fmla="*/ 127116 h 89"/>
              <a:gd name="T36" fmla="*/ 36290 w 25"/>
              <a:gd name="T37" fmla="*/ 124160 h 89"/>
              <a:gd name="T38" fmla="*/ 36290 w 25"/>
              <a:gd name="T39" fmla="*/ 7390 h 89"/>
              <a:gd name="T40" fmla="*/ 36290 w 25"/>
              <a:gd name="T41" fmla="*/ 7390 h 89"/>
              <a:gd name="T42" fmla="*/ 36290 w 25"/>
              <a:gd name="T43" fmla="*/ 4434 h 89"/>
              <a:gd name="T44" fmla="*/ 34838 w 25"/>
              <a:gd name="T45" fmla="*/ 1478 h 89"/>
              <a:gd name="T46" fmla="*/ 31935 w 25"/>
              <a:gd name="T47" fmla="*/ 0 h 89"/>
              <a:gd name="T48" fmla="*/ 29032 w 25"/>
              <a:gd name="T49" fmla="*/ 0 h 89"/>
              <a:gd name="T50" fmla="*/ 29032 w 25"/>
              <a:gd name="T51" fmla="*/ 0 h 8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5" h="89">
                <a:moveTo>
                  <a:pt x="20" y="0"/>
                </a:moveTo>
                <a:lnTo>
                  <a:pt x="5" y="0"/>
                </a:lnTo>
                <a:lnTo>
                  <a:pt x="3" y="0"/>
                </a:lnTo>
                <a:lnTo>
                  <a:pt x="1" y="1"/>
                </a:lnTo>
                <a:lnTo>
                  <a:pt x="0" y="3"/>
                </a:lnTo>
                <a:lnTo>
                  <a:pt x="0" y="5"/>
                </a:lnTo>
                <a:lnTo>
                  <a:pt x="0" y="84"/>
                </a:lnTo>
                <a:lnTo>
                  <a:pt x="0" y="86"/>
                </a:lnTo>
                <a:lnTo>
                  <a:pt x="1" y="88"/>
                </a:lnTo>
                <a:lnTo>
                  <a:pt x="3" y="89"/>
                </a:lnTo>
                <a:lnTo>
                  <a:pt x="5" y="89"/>
                </a:lnTo>
                <a:lnTo>
                  <a:pt x="20" y="89"/>
                </a:lnTo>
                <a:lnTo>
                  <a:pt x="22" y="89"/>
                </a:lnTo>
                <a:lnTo>
                  <a:pt x="24" y="88"/>
                </a:lnTo>
                <a:lnTo>
                  <a:pt x="25" y="86"/>
                </a:lnTo>
                <a:lnTo>
                  <a:pt x="25" y="84"/>
                </a:lnTo>
                <a:lnTo>
                  <a:pt x="25" y="5"/>
                </a:lnTo>
                <a:lnTo>
                  <a:pt x="25" y="3"/>
                </a:lnTo>
                <a:lnTo>
                  <a:pt x="24" y="1"/>
                </a:lnTo>
                <a:lnTo>
                  <a:pt x="22" y="0"/>
                </a:lnTo>
                <a:lnTo>
                  <a:pt x="20"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43" name="Freeform 330">
            <a:extLst>
              <a:ext uri="{FF2B5EF4-FFF2-40B4-BE49-F238E27FC236}">
                <a16:creationId xmlns:a16="http://schemas.microsoft.com/office/drawing/2014/main" id="{1EF781C4-3769-4BB4-B5EA-5F2EE285CDF0}"/>
              </a:ext>
            </a:extLst>
          </p:cNvPr>
          <p:cNvSpPr>
            <a:spLocks/>
          </p:cNvSpPr>
          <p:nvPr/>
        </p:nvSpPr>
        <p:spPr bwMode="auto">
          <a:xfrm>
            <a:off x="9575801" y="1242485"/>
            <a:ext cx="116417" cy="162983"/>
          </a:xfrm>
          <a:custGeom>
            <a:avLst/>
            <a:gdLst>
              <a:gd name="T0" fmla="*/ 6048 w 57"/>
              <a:gd name="T1" fmla="*/ 0 h 83"/>
              <a:gd name="T2" fmla="*/ 6048 w 57"/>
              <a:gd name="T3" fmla="*/ 0 h 83"/>
              <a:gd name="T4" fmla="*/ 3024 w 57"/>
              <a:gd name="T5" fmla="*/ 0 h 83"/>
              <a:gd name="T6" fmla="*/ 1512 w 57"/>
              <a:gd name="T7" fmla="*/ 0 h 83"/>
              <a:gd name="T8" fmla="*/ 0 w 57"/>
              <a:gd name="T9" fmla="*/ 1476 h 83"/>
              <a:gd name="T10" fmla="*/ 0 w 57"/>
              <a:gd name="T11" fmla="*/ 2951 h 83"/>
              <a:gd name="T12" fmla="*/ 0 w 57"/>
              <a:gd name="T13" fmla="*/ 119528 h 83"/>
              <a:gd name="T14" fmla="*/ 0 w 57"/>
              <a:gd name="T15" fmla="*/ 119528 h 83"/>
              <a:gd name="T16" fmla="*/ 0 w 57"/>
              <a:gd name="T17" fmla="*/ 121003 h 83"/>
              <a:gd name="T18" fmla="*/ 1512 w 57"/>
              <a:gd name="T19" fmla="*/ 122479 h 83"/>
              <a:gd name="T20" fmla="*/ 3024 w 57"/>
              <a:gd name="T21" fmla="*/ 122479 h 83"/>
              <a:gd name="T22" fmla="*/ 6048 w 57"/>
              <a:gd name="T23" fmla="*/ 122479 h 83"/>
              <a:gd name="T24" fmla="*/ 84677 w 57"/>
              <a:gd name="T25" fmla="*/ 64929 h 83"/>
              <a:gd name="T26" fmla="*/ 84677 w 57"/>
              <a:gd name="T27" fmla="*/ 64929 h 83"/>
              <a:gd name="T28" fmla="*/ 86189 w 57"/>
              <a:gd name="T29" fmla="*/ 63453 h 83"/>
              <a:gd name="T30" fmla="*/ 86189 w 57"/>
              <a:gd name="T31" fmla="*/ 61977 h 83"/>
              <a:gd name="T32" fmla="*/ 86189 w 57"/>
              <a:gd name="T33" fmla="*/ 59026 h 83"/>
              <a:gd name="T34" fmla="*/ 84677 w 57"/>
              <a:gd name="T35" fmla="*/ 57550 h 83"/>
              <a:gd name="T36" fmla="*/ 6048 w 57"/>
              <a:gd name="T37" fmla="*/ 0 h 8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57" h="83">
                <a:moveTo>
                  <a:pt x="4" y="0"/>
                </a:moveTo>
                <a:lnTo>
                  <a:pt x="4" y="0"/>
                </a:lnTo>
                <a:lnTo>
                  <a:pt x="2" y="0"/>
                </a:lnTo>
                <a:lnTo>
                  <a:pt x="1" y="0"/>
                </a:lnTo>
                <a:lnTo>
                  <a:pt x="0" y="1"/>
                </a:lnTo>
                <a:lnTo>
                  <a:pt x="0" y="2"/>
                </a:lnTo>
                <a:lnTo>
                  <a:pt x="0" y="81"/>
                </a:lnTo>
                <a:lnTo>
                  <a:pt x="0" y="82"/>
                </a:lnTo>
                <a:lnTo>
                  <a:pt x="1" y="83"/>
                </a:lnTo>
                <a:lnTo>
                  <a:pt x="2" y="83"/>
                </a:lnTo>
                <a:lnTo>
                  <a:pt x="4" y="83"/>
                </a:lnTo>
                <a:lnTo>
                  <a:pt x="56" y="44"/>
                </a:lnTo>
                <a:lnTo>
                  <a:pt x="57" y="43"/>
                </a:lnTo>
                <a:lnTo>
                  <a:pt x="57" y="42"/>
                </a:lnTo>
                <a:lnTo>
                  <a:pt x="57" y="40"/>
                </a:lnTo>
                <a:lnTo>
                  <a:pt x="56" y="39"/>
                </a:lnTo>
                <a:lnTo>
                  <a:pt x="4"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44" name="Freeform 331">
            <a:extLst>
              <a:ext uri="{FF2B5EF4-FFF2-40B4-BE49-F238E27FC236}">
                <a16:creationId xmlns:a16="http://schemas.microsoft.com/office/drawing/2014/main" id="{258B701F-6F46-48F0-91F1-372B82EBFB76}"/>
              </a:ext>
            </a:extLst>
          </p:cNvPr>
          <p:cNvSpPr>
            <a:spLocks/>
          </p:cNvSpPr>
          <p:nvPr/>
        </p:nvSpPr>
        <p:spPr bwMode="auto">
          <a:xfrm>
            <a:off x="9086851" y="1236134"/>
            <a:ext cx="48683" cy="175684"/>
          </a:xfrm>
          <a:custGeom>
            <a:avLst/>
            <a:gdLst>
              <a:gd name="T0" fmla="*/ 29032 w 25"/>
              <a:gd name="T1" fmla="*/ 0 h 89"/>
              <a:gd name="T2" fmla="*/ 7258 w 25"/>
              <a:gd name="T3" fmla="*/ 0 h 89"/>
              <a:gd name="T4" fmla="*/ 7258 w 25"/>
              <a:gd name="T5" fmla="*/ 0 h 89"/>
              <a:gd name="T6" fmla="*/ 4355 w 25"/>
              <a:gd name="T7" fmla="*/ 0 h 89"/>
              <a:gd name="T8" fmla="*/ 2903 w 25"/>
              <a:gd name="T9" fmla="*/ 1478 h 89"/>
              <a:gd name="T10" fmla="*/ 0 w 25"/>
              <a:gd name="T11" fmla="*/ 4434 h 89"/>
              <a:gd name="T12" fmla="*/ 0 w 25"/>
              <a:gd name="T13" fmla="*/ 7390 h 89"/>
              <a:gd name="T14" fmla="*/ 0 w 25"/>
              <a:gd name="T15" fmla="*/ 124160 h 89"/>
              <a:gd name="T16" fmla="*/ 0 w 25"/>
              <a:gd name="T17" fmla="*/ 124160 h 89"/>
              <a:gd name="T18" fmla="*/ 0 w 25"/>
              <a:gd name="T19" fmla="*/ 127116 h 89"/>
              <a:gd name="T20" fmla="*/ 2903 w 25"/>
              <a:gd name="T21" fmla="*/ 130072 h 89"/>
              <a:gd name="T22" fmla="*/ 4355 w 25"/>
              <a:gd name="T23" fmla="*/ 131550 h 89"/>
              <a:gd name="T24" fmla="*/ 7258 w 25"/>
              <a:gd name="T25" fmla="*/ 131550 h 89"/>
              <a:gd name="T26" fmla="*/ 29032 w 25"/>
              <a:gd name="T27" fmla="*/ 131550 h 89"/>
              <a:gd name="T28" fmla="*/ 29032 w 25"/>
              <a:gd name="T29" fmla="*/ 131550 h 89"/>
              <a:gd name="T30" fmla="*/ 33387 w 25"/>
              <a:gd name="T31" fmla="*/ 131550 h 89"/>
              <a:gd name="T32" fmla="*/ 34838 w 25"/>
              <a:gd name="T33" fmla="*/ 130072 h 89"/>
              <a:gd name="T34" fmla="*/ 36290 w 25"/>
              <a:gd name="T35" fmla="*/ 127116 h 89"/>
              <a:gd name="T36" fmla="*/ 36290 w 25"/>
              <a:gd name="T37" fmla="*/ 124160 h 89"/>
              <a:gd name="T38" fmla="*/ 36290 w 25"/>
              <a:gd name="T39" fmla="*/ 7390 h 89"/>
              <a:gd name="T40" fmla="*/ 36290 w 25"/>
              <a:gd name="T41" fmla="*/ 7390 h 89"/>
              <a:gd name="T42" fmla="*/ 36290 w 25"/>
              <a:gd name="T43" fmla="*/ 4434 h 89"/>
              <a:gd name="T44" fmla="*/ 34838 w 25"/>
              <a:gd name="T45" fmla="*/ 1478 h 89"/>
              <a:gd name="T46" fmla="*/ 33387 w 25"/>
              <a:gd name="T47" fmla="*/ 0 h 89"/>
              <a:gd name="T48" fmla="*/ 29032 w 25"/>
              <a:gd name="T49" fmla="*/ 0 h 89"/>
              <a:gd name="T50" fmla="*/ 29032 w 25"/>
              <a:gd name="T51" fmla="*/ 0 h 8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5" h="89">
                <a:moveTo>
                  <a:pt x="20" y="0"/>
                </a:moveTo>
                <a:lnTo>
                  <a:pt x="5" y="0"/>
                </a:lnTo>
                <a:lnTo>
                  <a:pt x="3" y="0"/>
                </a:lnTo>
                <a:lnTo>
                  <a:pt x="2" y="1"/>
                </a:lnTo>
                <a:lnTo>
                  <a:pt x="0" y="3"/>
                </a:lnTo>
                <a:lnTo>
                  <a:pt x="0" y="5"/>
                </a:lnTo>
                <a:lnTo>
                  <a:pt x="0" y="84"/>
                </a:lnTo>
                <a:lnTo>
                  <a:pt x="0" y="86"/>
                </a:lnTo>
                <a:lnTo>
                  <a:pt x="2" y="88"/>
                </a:lnTo>
                <a:lnTo>
                  <a:pt x="3" y="89"/>
                </a:lnTo>
                <a:lnTo>
                  <a:pt x="5" y="89"/>
                </a:lnTo>
                <a:lnTo>
                  <a:pt x="20" y="89"/>
                </a:lnTo>
                <a:lnTo>
                  <a:pt x="23" y="89"/>
                </a:lnTo>
                <a:lnTo>
                  <a:pt x="24" y="88"/>
                </a:lnTo>
                <a:lnTo>
                  <a:pt x="25" y="86"/>
                </a:lnTo>
                <a:lnTo>
                  <a:pt x="25" y="84"/>
                </a:lnTo>
                <a:lnTo>
                  <a:pt x="25" y="5"/>
                </a:lnTo>
                <a:lnTo>
                  <a:pt x="25" y="3"/>
                </a:lnTo>
                <a:lnTo>
                  <a:pt x="24" y="1"/>
                </a:lnTo>
                <a:lnTo>
                  <a:pt x="23" y="0"/>
                </a:lnTo>
                <a:lnTo>
                  <a:pt x="20"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45" name="Freeform 332">
            <a:extLst>
              <a:ext uri="{FF2B5EF4-FFF2-40B4-BE49-F238E27FC236}">
                <a16:creationId xmlns:a16="http://schemas.microsoft.com/office/drawing/2014/main" id="{D4B35291-4C0B-40FD-91D3-8A1197DF6C7E}"/>
              </a:ext>
            </a:extLst>
          </p:cNvPr>
          <p:cNvSpPr>
            <a:spLocks/>
          </p:cNvSpPr>
          <p:nvPr/>
        </p:nvSpPr>
        <p:spPr bwMode="auto">
          <a:xfrm>
            <a:off x="9158817" y="1242485"/>
            <a:ext cx="116416" cy="162983"/>
          </a:xfrm>
          <a:custGeom>
            <a:avLst/>
            <a:gdLst>
              <a:gd name="T0" fmla="*/ 80141 w 57"/>
              <a:gd name="T1" fmla="*/ 0 h 83"/>
              <a:gd name="T2" fmla="*/ 3024 w 57"/>
              <a:gd name="T3" fmla="*/ 57550 h 83"/>
              <a:gd name="T4" fmla="*/ 3024 w 57"/>
              <a:gd name="T5" fmla="*/ 57550 h 83"/>
              <a:gd name="T6" fmla="*/ 0 w 57"/>
              <a:gd name="T7" fmla="*/ 59026 h 83"/>
              <a:gd name="T8" fmla="*/ 0 w 57"/>
              <a:gd name="T9" fmla="*/ 61977 h 83"/>
              <a:gd name="T10" fmla="*/ 0 w 57"/>
              <a:gd name="T11" fmla="*/ 63453 h 83"/>
              <a:gd name="T12" fmla="*/ 3024 w 57"/>
              <a:gd name="T13" fmla="*/ 64929 h 83"/>
              <a:gd name="T14" fmla="*/ 80141 w 57"/>
              <a:gd name="T15" fmla="*/ 122479 h 83"/>
              <a:gd name="T16" fmla="*/ 80141 w 57"/>
              <a:gd name="T17" fmla="*/ 122479 h 83"/>
              <a:gd name="T18" fmla="*/ 83165 w 57"/>
              <a:gd name="T19" fmla="*/ 122479 h 83"/>
              <a:gd name="T20" fmla="*/ 84677 w 57"/>
              <a:gd name="T21" fmla="*/ 122479 h 83"/>
              <a:gd name="T22" fmla="*/ 86189 w 57"/>
              <a:gd name="T23" fmla="*/ 121003 h 83"/>
              <a:gd name="T24" fmla="*/ 86189 w 57"/>
              <a:gd name="T25" fmla="*/ 119528 h 83"/>
              <a:gd name="T26" fmla="*/ 86189 w 57"/>
              <a:gd name="T27" fmla="*/ 2951 h 83"/>
              <a:gd name="T28" fmla="*/ 86189 w 57"/>
              <a:gd name="T29" fmla="*/ 2951 h 83"/>
              <a:gd name="T30" fmla="*/ 86189 w 57"/>
              <a:gd name="T31" fmla="*/ 1476 h 83"/>
              <a:gd name="T32" fmla="*/ 84677 w 57"/>
              <a:gd name="T33" fmla="*/ 0 h 83"/>
              <a:gd name="T34" fmla="*/ 83165 w 57"/>
              <a:gd name="T35" fmla="*/ 0 h 83"/>
              <a:gd name="T36" fmla="*/ 80141 w 57"/>
              <a:gd name="T37" fmla="*/ 0 h 83"/>
              <a:gd name="T38" fmla="*/ 80141 w 57"/>
              <a:gd name="T39" fmla="*/ 0 h 8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57" h="83">
                <a:moveTo>
                  <a:pt x="53" y="0"/>
                </a:moveTo>
                <a:lnTo>
                  <a:pt x="2" y="39"/>
                </a:lnTo>
                <a:lnTo>
                  <a:pt x="0" y="40"/>
                </a:lnTo>
                <a:lnTo>
                  <a:pt x="0" y="42"/>
                </a:lnTo>
                <a:lnTo>
                  <a:pt x="0" y="43"/>
                </a:lnTo>
                <a:lnTo>
                  <a:pt x="2" y="44"/>
                </a:lnTo>
                <a:lnTo>
                  <a:pt x="53" y="83"/>
                </a:lnTo>
                <a:lnTo>
                  <a:pt x="55" y="83"/>
                </a:lnTo>
                <a:lnTo>
                  <a:pt x="56" y="83"/>
                </a:lnTo>
                <a:lnTo>
                  <a:pt x="57" y="82"/>
                </a:lnTo>
                <a:lnTo>
                  <a:pt x="57" y="81"/>
                </a:lnTo>
                <a:lnTo>
                  <a:pt x="57" y="2"/>
                </a:lnTo>
                <a:lnTo>
                  <a:pt x="57" y="1"/>
                </a:lnTo>
                <a:lnTo>
                  <a:pt x="56" y="0"/>
                </a:lnTo>
                <a:lnTo>
                  <a:pt x="55" y="0"/>
                </a:lnTo>
                <a:lnTo>
                  <a:pt x="53"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46" name="Freeform 333">
            <a:extLst>
              <a:ext uri="{FF2B5EF4-FFF2-40B4-BE49-F238E27FC236}">
                <a16:creationId xmlns:a16="http://schemas.microsoft.com/office/drawing/2014/main" id="{46410A85-46A4-4948-8C2E-E6FCEB6BBC6B}"/>
              </a:ext>
            </a:extLst>
          </p:cNvPr>
          <p:cNvSpPr>
            <a:spLocks/>
          </p:cNvSpPr>
          <p:nvPr/>
        </p:nvSpPr>
        <p:spPr bwMode="auto">
          <a:xfrm>
            <a:off x="8614834" y="1242485"/>
            <a:ext cx="114300" cy="162983"/>
          </a:xfrm>
          <a:custGeom>
            <a:avLst/>
            <a:gdLst>
              <a:gd name="T0" fmla="*/ 86189 w 57"/>
              <a:gd name="T1" fmla="*/ 23610 h 83"/>
              <a:gd name="T2" fmla="*/ 86189 w 57"/>
              <a:gd name="T3" fmla="*/ 2951 h 83"/>
              <a:gd name="T4" fmla="*/ 86189 w 57"/>
              <a:gd name="T5" fmla="*/ 2951 h 83"/>
              <a:gd name="T6" fmla="*/ 86189 w 57"/>
              <a:gd name="T7" fmla="*/ 1476 h 83"/>
              <a:gd name="T8" fmla="*/ 83165 w 57"/>
              <a:gd name="T9" fmla="*/ 0 h 83"/>
              <a:gd name="T10" fmla="*/ 81653 w 57"/>
              <a:gd name="T11" fmla="*/ 0 h 83"/>
              <a:gd name="T12" fmla="*/ 80141 w 57"/>
              <a:gd name="T13" fmla="*/ 0 h 83"/>
              <a:gd name="T14" fmla="*/ 1512 w 57"/>
              <a:gd name="T15" fmla="*/ 57550 h 83"/>
              <a:gd name="T16" fmla="*/ 1512 w 57"/>
              <a:gd name="T17" fmla="*/ 57550 h 83"/>
              <a:gd name="T18" fmla="*/ 0 w 57"/>
              <a:gd name="T19" fmla="*/ 59026 h 83"/>
              <a:gd name="T20" fmla="*/ 0 w 57"/>
              <a:gd name="T21" fmla="*/ 61977 h 83"/>
              <a:gd name="T22" fmla="*/ 0 w 57"/>
              <a:gd name="T23" fmla="*/ 63453 h 83"/>
              <a:gd name="T24" fmla="*/ 1512 w 57"/>
              <a:gd name="T25" fmla="*/ 64929 h 83"/>
              <a:gd name="T26" fmla="*/ 80141 w 57"/>
              <a:gd name="T27" fmla="*/ 122479 h 83"/>
              <a:gd name="T28" fmla="*/ 80141 w 57"/>
              <a:gd name="T29" fmla="*/ 122479 h 83"/>
              <a:gd name="T30" fmla="*/ 81653 w 57"/>
              <a:gd name="T31" fmla="*/ 122479 h 83"/>
              <a:gd name="T32" fmla="*/ 83165 w 57"/>
              <a:gd name="T33" fmla="*/ 122479 h 83"/>
              <a:gd name="T34" fmla="*/ 86189 w 57"/>
              <a:gd name="T35" fmla="*/ 121003 h 83"/>
              <a:gd name="T36" fmla="*/ 86189 w 57"/>
              <a:gd name="T37" fmla="*/ 119528 h 83"/>
              <a:gd name="T38" fmla="*/ 86189 w 57"/>
              <a:gd name="T39" fmla="*/ 98869 h 83"/>
              <a:gd name="T40" fmla="*/ 33266 w 57"/>
              <a:gd name="T41" fmla="*/ 61977 h 83"/>
              <a:gd name="T42" fmla="*/ 86189 w 57"/>
              <a:gd name="T43" fmla="*/ 23610 h 8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57" h="83">
                <a:moveTo>
                  <a:pt x="57" y="16"/>
                </a:moveTo>
                <a:lnTo>
                  <a:pt x="57" y="2"/>
                </a:lnTo>
                <a:lnTo>
                  <a:pt x="57" y="1"/>
                </a:lnTo>
                <a:lnTo>
                  <a:pt x="55" y="0"/>
                </a:lnTo>
                <a:lnTo>
                  <a:pt x="54" y="0"/>
                </a:lnTo>
                <a:lnTo>
                  <a:pt x="53" y="0"/>
                </a:lnTo>
                <a:lnTo>
                  <a:pt x="1" y="39"/>
                </a:lnTo>
                <a:lnTo>
                  <a:pt x="0" y="40"/>
                </a:lnTo>
                <a:lnTo>
                  <a:pt x="0" y="42"/>
                </a:lnTo>
                <a:lnTo>
                  <a:pt x="0" y="43"/>
                </a:lnTo>
                <a:lnTo>
                  <a:pt x="1" y="44"/>
                </a:lnTo>
                <a:lnTo>
                  <a:pt x="53" y="83"/>
                </a:lnTo>
                <a:lnTo>
                  <a:pt x="54" y="83"/>
                </a:lnTo>
                <a:lnTo>
                  <a:pt x="55" y="83"/>
                </a:lnTo>
                <a:lnTo>
                  <a:pt x="57" y="82"/>
                </a:lnTo>
                <a:lnTo>
                  <a:pt x="57" y="81"/>
                </a:lnTo>
                <a:lnTo>
                  <a:pt x="57" y="67"/>
                </a:lnTo>
                <a:lnTo>
                  <a:pt x="22" y="42"/>
                </a:lnTo>
                <a:lnTo>
                  <a:pt x="57" y="16"/>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47" name="Freeform 334">
            <a:extLst>
              <a:ext uri="{FF2B5EF4-FFF2-40B4-BE49-F238E27FC236}">
                <a16:creationId xmlns:a16="http://schemas.microsoft.com/office/drawing/2014/main" id="{04631877-D2DA-4D95-ABFE-75766FDCC75A}"/>
              </a:ext>
            </a:extLst>
          </p:cNvPr>
          <p:cNvSpPr>
            <a:spLocks/>
          </p:cNvSpPr>
          <p:nvPr/>
        </p:nvSpPr>
        <p:spPr bwMode="auto">
          <a:xfrm>
            <a:off x="8693151" y="1242485"/>
            <a:ext cx="114300" cy="162983"/>
          </a:xfrm>
          <a:custGeom>
            <a:avLst/>
            <a:gdLst>
              <a:gd name="T0" fmla="*/ 80141 w 57"/>
              <a:gd name="T1" fmla="*/ 0 h 83"/>
              <a:gd name="T2" fmla="*/ 3024 w 57"/>
              <a:gd name="T3" fmla="*/ 57550 h 83"/>
              <a:gd name="T4" fmla="*/ 3024 w 57"/>
              <a:gd name="T5" fmla="*/ 57550 h 83"/>
              <a:gd name="T6" fmla="*/ 0 w 57"/>
              <a:gd name="T7" fmla="*/ 59026 h 83"/>
              <a:gd name="T8" fmla="*/ 0 w 57"/>
              <a:gd name="T9" fmla="*/ 61977 h 83"/>
              <a:gd name="T10" fmla="*/ 0 w 57"/>
              <a:gd name="T11" fmla="*/ 63453 h 83"/>
              <a:gd name="T12" fmla="*/ 3024 w 57"/>
              <a:gd name="T13" fmla="*/ 64929 h 83"/>
              <a:gd name="T14" fmla="*/ 80141 w 57"/>
              <a:gd name="T15" fmla="*/ 122479 h 83"/>
              <a:gd name="T16" fmla="*/ 80141 w 57"/>
              <a:gd name="T17" fmla="*/ 122479 h 83"/>
              <a:gd name="T18" fmla="*/ 83165 w 57"/>
              <a:gd name="T19" fmla="*/ 122479 h 83"/>
              <a:gd name="T20" fmla="*/ 84677 w 57"/>
              <a:gd name="T21" fmla="*/ 122479 h 83"/>
              <a:gd name="T22" fmla="*/ 86189 w 57"/>
              <a:gd name="T23" fmla="*/ 121003 h 83"/>
              <a:gd name="T24" fmla="*/ 86189 w 57"/>
              <a:gd name="T25" fmla="*/ 119528 h 83"/>
              <a:gd name="T26" fmla="*/ 86189 w 57"/>
              <a:gd name="T27" fmla="*/ 2951 h 83"/>
              <a:gd name="T28" fmla="*/ 86189 w 57"/>
              <a:gd name="T29" fmla="*/ 2951 h 83"/>
              <a:gd name="T30" fmla="*/ 86189 w 57"/>
              <a:gd name="T31" fmla="*/ 1476 h 83"/>
              <a:gd name="T32" fmla="*/ 84677 w 57"/>
              <a:gd name="T33" fmla="*/ 0 h 83"/>
              <a:gd name="T34" fmla="*/ 83165 w 57"/>
              <a:gd name="T35" fmla="*/ 0 h 83"/>
              <a:gd name="T36" fmla="*/ 80141 w 57"/>
              <a:gd name="T37" fmla="*/ 0 h 83"/>
              <a:gd name="T38" fmla="*/ 80141 w 57"/>
              <a:gd name="T39" fmla="*/ 0 h 8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57" h="83">
                <a:moveTo>
                  <a:pt x="53" y="0"/>
                </a:moveTo>
                <a:lnTo>
                  <a:pt x="2" y="39"/>
                </a:lnTo>
                <a:lnTo>
                  <a:pt x="0" y="40"/>
                </a:lnTo>
                <a:lnTo>
                  <a:pt x="0" y="42"/>
                </a:lnTo>
                <a:lnTo>
                  <a:pt x="0" y="43"/>
                </a:lnTo>
                <a:lnTo>
                  <a:pt x="2" y="44"/>
                </a:lnTo>
                <a:lnTo>
                  <a:pt x="53" y="83"/>
                </a:lnTo>
                <a:lnTo>
                  <a:pt x="55" y="83"/>
                </a:lnTo>
                <a:lnTo>
                  <a:pt x="56" y="83"/>
                </a:lnTo>
                <a:lnTo>
                  <a:pt x="57" y="82"/>
                </a:lnTo>
                <a:lnTo>
                  <a:pt x="57" y="81"/>
                </a:lnTo>
                <a:lnTo>
                  <a:pt x="57" y="2"/>
                </a:lnTo>
                <a:lnTo>
                  <a:pt x="57" y="1"/>
                </a:lnTo>
                <a:lnTo>
                  <a:pt x="56" y="0"/>
                </a:lnTo>
                <a:lnTo>
                  <a:pt x="55" y="0"/>
                </a:lnTo>
                <a:lnTo>
                  <a:pt x="53"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48" name="Freeform 335">
            <a:extLst>
              <a:ext uri="{FF2B5EF4-FFF2-40B4-BE49-F238E27FC236}">
                <a16:creationId xmlns:a16="http://schemas.microsoft.com/office/drawing/2014/main" id="{B28F6FC3-06FF-42D3-8465-BEE0466C0130}"/>
              </a:ext>
            </a:extLst>
          </p:cNvPr>
          <p:cNvSpPr>
            <a:spLocks/>
          </p:cNvSpPr>
          <p:nvPr/>
        </p:nvSpPr>
        <p:spPr bwMode="auto">
          <a:xfrm>
            <a:off x="8210551" y="1242485"/>
            <a:ext cx="114300" cy="162983"/>
          </a:xfrm>
          <a:custGeom>
            <a:avLst/>
            <a:gdLst>
              <a:gd name="T0" fmla="*/ 84677 w 57"/>
              <a:gd name="T1" fmla="*/ 57550 h 83"/>
              <a:gd name="T2" fmla="*/ 6048 w 57"/>
              <a:gd name="T3" fmla="*/ 0 h 83"/>
              <a:gd name="T4" fmla="*/ 6048 w 57"/>
              <a:gd name="T5" fmla="*/ 0 h 83"/>
              <a:gd name="T6" fmla="*/ 4536 w 57"/>
              <a:gd name="T7" fmla="*/ 0 h 83"/>
              <a:gd name="T8" fmla="*/ 1512 w 57"/>
              <a:gd name="T9" fmla="*/ 0 h 83"/>
              <a:gd name="T10" fmla="*/ 0 w 57"/>
              <a:gd name="T11" fmla="*/ 1476 h 83"/>
              <a:gd name="T12" fmla="*/ 0 w 57"/>
              <a:gd name="T13" fmla="*/ 2951 h 83"/>
              <a:gd name="T14" fmla="*/ 0 w 57"/>
              <a:gd name="T15" fmla="*/ 23610 h 83"/>
              <a:gd name="T16" fmla="*/ 52923 w 57"/>
              <a:gd name="T17" fmla="*/ 61977 h 83"/>
              <a:gd name="T18" fmla="*/ 0 w 57"/>
              <a:gd name="T19" fmla="*/ 98869 h 83"/>
              <a:gd name="T20" fmla="*/ 0 w 57"/>
              <a:gd name="T21" fmla="*/ 119528 h 83"/>
              <a:gd name="T22" fmla="*/ 0 w 57"/>
              <a:gd name="T23" fmla="*/ 119528 h 83"/>
              <a:gd name="T24" fmla="*/ 0 w 57"/>
              <a:gd name="T25" fmla="*/ 121003 h 83"/>
              <a:gd name="T26" fmla="*/ 1512 w 57"/>
              <a:gd name="T27" fmla="*/ 122479 h 83"/>
              <a:gd name="T28" fmla="*/ 4536 w 57"/>
              <a:gd name="T29" fmla="*/ 122479 h 83"/>
              <a:gd name="T30" fmla="*/ 6048 w 57"/>
              <a:gd name="T31" fmla="*/ 122479 h 83"/>
              <a:gd name="T32" fmla="*/ 84677 w 57"/>
              <a:gd name="T33" fmla="*/ 64929 h 83"/>
              <a:gd name="T34" fmla="*/ 84677 w 57"/>
              <a:gd name="T35" fmla="*/ 64929 h 83"/>
              <a:gd name="T36" fmla="*/ 86189 w 57"/>
              <a:gd name="T37" fmla="*/ 63453 h 83"/>
              <a:gd name="T38" fmla="*/ 86189 w 57"/>
              <a:gd name="T39" fmla="*/ 61977 h 83"/>
              <a:gd name="T40" fmla="*/ 86189 w 57"/>
              <a:gd name="T41" fmla="*/ 59026 h 83"/>
              <a:gd name="T42" fmla="*/ 84677 w 57"/>
              <a:gd name="T43" fmla="*/ 57550 h 83"/>
              <a:gd name="T44" fmla="*/ 84677 w 57"/>
              <a:gd name="T45" fmla="*/ 57550 h 8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57" h="83">
                <a:moveTo>
                  <a:pt x="56" y="39"/>
                </a:moveTo>
                <a:lnTo>
                  <a:pt x="4" y="0"/>
                </a:lnTo>
                <a:lnTo>
                  <a:pt x="3" y="0"/>
                </a:lnTo>
                <a:lnTo>
                  <a:pt x="1" y="0"/>
                </a:lnTo>
                <a:lnTo>
                  <a:pt x="0" y="1"/>
                </a:lnTo>
                <a:lnTo>
                  <a:pt x="0" y="2"/>
                </a:lnTo>
                <a:lnTo>
                  <a:pt x="0" y="16"/>
                </a:lnTo>
                <a:lnTo>
                  <a:pt x="35" y="42"/>
                </a:lnTo>
                <a:lnTo>
                  <a:pt x="0" y="67"/>
                </a:lnTo>
                <a:lnTo>
                  <a:pt x="0" y="81"/>
                </a:lnTo>
                <a:lnTo>
                  <a:pt x="0" y="82"/>
                </a:lnTo>
                <a:lnTo>
                  <a:pt x="1" y="83"/>
                </a:lnTo>
                <a:lnTo>
                  <a:pt x="3" y="83"/>
                </a:lnTo>
                <a:lnTo>
                  <a:pt x="4" y="83"/>
                </a:lnTo>
                <a:lnTo>
                  <a:pt x="56" y="44"/>
                </a:lnTo>
                <a:lnTo>
                  <a:pt x="57" y="43"/>
                </a:lnTo>
                <a:lnTo>
                  <a:pt x="57" y="42"/>
                </a:lnTo>
                <a:lnTo>
                  <a:pt x="57" y="40"/>
                </a:lnTo>
                <a:lnTo>
                  <a:pt x="56" y="3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49" name="Freeform 336">
            <a:extLst>
              <a:ext uri="{FF2B5EF4-FFF2-40B4-BE49-F238E27FC236}">
                <a16:creationId xmlns:a16="http://schemas.microsoft.com/office/drawing/2014/main" id="{322D9205-6CA1-4781-9604-56E123A3B0EB}"/>
              </a:ext>
            </a:extLst>
          </p:cNvPr>
          <p:cNvSpPr>
            <a:spLocks/>
          </p:cNvSpPr>
          <p:nvPr/>
        </p:nvSpPr>
        <p:spPr bwMode="auto">
          <a:xfrm>
            <a:off x="8130117" y="1242485"/>
            <a:ext cx="116416" cy="162983"/>
          </a:xfrm>
          <a:custGeom>
            <a:avLst/>
            <a:gdLst>
              <a:gd name="T0" fmla="*/ 84650 w 56"/>
              <a:gd name="T1" fmla="*/ 57550 h 83"/>
              <a:gd name="T2" fmla="*/ 4617 w 56"/>
              <a:gd name="T3" fmla="*/ 0 h 83"/>
              <a:gd name="T4" fmla="*/ 4617 w 56"/>
              <a:gd name="T5" fmla="*/ 0 h 83"/>
              <a:gd name="T6" fmla="*/ 3078 w 56"/>
              <a:gd name="T7" fmla="*/ 0 h 83"/>
              <a:gd name="T8" fmla="*/ 1539 w 56"/>
              <a:gd name="T9" fmla="*/ 0 h 83"/>
              <a:gd name="T10" fmla="*/ 0 w 56"/>
              <a:gd name="T11" fmla="*/ 1476 h 83"/>
              <a:gd name="T12" fmla="*/ 0 w 56"/>
              <a:gd name="T13" fmla="*/ 2951 h 83"/>
              <a:gd name="T14" fmla="*/ 0 w 56"/>
              <a:gd name="T15" fmla="*/ 119528 h 83"/>
              <a:gd name="T16" fmla="*/ 0 w 56"/>
              <a:gd name="T17" fmla="*/ 119528 h 83"/>
              <a:gd name="T18" fmla="*/ 0 w 56"/>
              <a:gd name="T19" fmla="*/ 121003 h 83"/>
              <a:gd name="T20" fmla="*/ 1539 w 56"/>
              <a:gd name="T21" fmla="*/ 122479 h 83"/>
              <a:gd name="T22" fmla="*/ 3078 w 56"/>
              <a:gd name="T23" fmla="*/ 122479 h 83"/>
              <a:gd name="T24" fmla="*/ 4617 w 56"/>
              <a:gd name="T25" fmla="*/ 122479 h 83"/>
              <a:gd name="T26" fmla="*/ 84650 w 56"/>
              <a:gd name="T27" fmla="*/ 64929 h 83"/>
              <a:gd name="T28" fmla="*/ 84650 w 56"/>
              <a:gd name="T29" fmla="*/ 64929 h 83"/>
              <a:gd name="T30" fmla="*/ 86189 w 56"/>
              <a:gd name="T31" fmla="*/ 63453 h 83"/>
              <a:gd name="T32" fmla="*/ 86189 w 56"/>
              <a:gd name="T33" fmla="*/ 61977 h 83"/>
              <a:gd name="T34" fmla="*/ 86189 w 56"/>
              <a:gd name="T35" fmla="*/ 59026 h 83"/>
              <a:gd name="T36" fmla="*/ 84650 w 56"/>
              <a:gd name="T37" fmla="*/ 57550 h 83"/>
              <a:gd name="T38" fmla="*/ 84650 w 56"/>
              <a:gd name="T39" fmla="*/ 57550 h 8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56" h="83">
                <a:moveTo>
                  <a:pt x="55" y="39"/>
                </a:moveTo>
                <a:lnTo>
                  <a:pt x="3" y="0"/>
                </a:lnTo>
                <a:lnTo>
                  <a:pt x="2" y="0"/>
                </a:lnTo>
                <a:lnTo>
                  <a:pt x="1" y="0"/>
                </a:lnTo>
                <a:lnTo>
                  <a:pt x="0" y="1"/>
                </a:lnTo>
                <a:lnTo>
                  <a:pt x="0" y="2"/>
                </a:lnTo>
                <a:lnTo>
                  <a:pt x="0" y="81"/>
                </a:lnTo>
                <a:lnTo>
                  <a:pt x="0" y="82"/>
                </a:lnTo>
                <a:lnTo>
                  <a:pt x="1" y="83"/>
                </a:lnTo>
                <a:lnTo>
                  <a:pt x="2" y="83"/>
                </a:lnTo>
                <a:lnTo>
                  <a:pt x="3" y="83"/>
                </a:lnTo>
                <a:lnTo>
                  <a:pt x="55" y="44"/>
                </a:lnTo>
                <a:lnTo>
                  <a:pt x="56" y="43"/>
                </a:lnTo>
                <a:lnTo>
                  <a:pt x="56" y="42"/>
                </a:lnTo>
                <a:lnTo>
                  <a:pt x="56" y="40"/>
                </a:lnTo>
                <a:lnTo>
                  <a:pt x="55" y="3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50" name="Freeform 337">
            <a:extLst>
              <a:ext uri="{FF2B5EF4-FFF2-40B4-BE49-F238E27FC236}">
                <a16:creationId xmlns:a16="http://schemas.microsoft.com/office/drawing/2014/main" id="{7A581542-756F-4E8A-BD91-A1D7F65102EB}"/>
              </a:ext>
            </a:extLst>
          </p:cNvPr>
          <p:cNvSpPr>
            <a:spLocks/>
          </p:cNvSpPr>
          <p:nvPr/>
        </p:nvSpPr>
        <p:spPr bwMode="auto">
          <a:xfrm>
            <a:off x="10549467" y="1236134"/>
            <a:ext cx="48684" cy="175684"/>
          </a:xfrm>
          <a:custGeom>
            <a:avLst/>
            <a:gdLst>
              <a:gd name="T0" fmla="*/ 29032 w 25"/>
              <a:gd name="T1" fmla="*/ 0 h 89"/>
              <a:gd name="T2" fmla="*/ 7258 w 25"/>
              <a:gd name="T3" fmla="*/ 0 h 89"/>
              <a:gd name="T4" fmla="*/ 7258 w 25"/>
              <a:gd name="T5" fmla="*/ 0 h 89"/>
              <a:gd name="T6" fmla="*/ 4355 w 25"/>
              <a:gd name="T7" fmla="*/ 0 h 89"/>
              <a:gd name="T8" fmla="*/ 2903 w 25"/>
              <a:gd name="T9" fmla="*/ 1478 h 89"/>
              <a:gd name="T10" fmla="*/ 0 w 25"/>
              <a:gd name="T11" fmla="*/ 4434 h 89"/>
              <a:gd name="T12" fmla="*/ 0 w 25"/>
              <a:gd name="T13" fmla="*/ 7390 h 89"/>
              <a:gd name="T14" fmla="*/ 0 w 25"/>
              <a:gd name="T15" fmla="*/ 124160 h 89"/>
              <a:gd name="T16" fmla="*/ 0 w 25"/>
              <a:gd name="T17" fmla="*/ 124160 h 89"/>
              <a:gd name="T18" fmla="*/ 0 w 25"/>
              <a:gd name="T19" fmla="*/ 127116 h 89"/>
              <a:gd name="T20" fmla="*/ 2903 w 25"/>
              <a:gd name="T21" fmla="*/ 130072 h 89"/>
              <a:gd name="T22" fmla="*/ 4355 w 25"/>
              <a:gd name="T23" fmla="*/ 131550 h 89"/>
              <a:gd name="T24" fmla="*/ 7258 w 25"/>
              <a:gd name="T25" fmla="*/ 131550 h 89"/>
              <a:gd name="T26" fmla="*/ 29032 w 25"/>
              <a:gd name="T27" fmla="*/ 131550 h 89"/>
              <a:gd name="T28" fmla="*/ 29032 w 25"/>
              <a:gd name="T29" fmla="*/ 131550 h 89"/>
              <a:gd name="T30" fmla="*/ 33387 w 25"/>
              <a:gd name="T31" fmla="*/ 131550 h 89"/>
              <a:gd name="T32" fmla="*/ 34838 w 25"/>
              <a:gd name="T33" fmla="*/ 130072 h 89"/>
              <a:gd name="T34" fmla="*/ 36290 w 25"/>
              <a:gd name="T35" fmla="*/ 127116 h 89"/>
              <a:gd name="T36" fmla="*/ 36290 w 25"/>
              <a:gd name="T37" fmla="*/ 124160 h 89"/>
              <a:gd name="T38" fmla="*/ 36290 w 25"/>
              <a:gd name="T39" fmla="*/ 7390 h 89"/>
              <a:gd name="T40" fmla="*/ 36290 w 25"/>
              <a:gd name="T41" fmla="*/ 7390 h 89"/>
              <a:gd name="T42" fmla="*/ 36290 w 25"/>
              <a:gd name="T43" fmla="*/ 4434 h 89"/>
              <a:gd name="T44" fmla="*/ 34838 w 25"/>
              <a:gd name="T45" fmla="*/ 1478 h 89"/>
              <a:gd name="T46" fmla="*/ 33387 w 25"/>
              <a:gd name="T47" fmla="*/ 0 h 89"/>
              <a:gd name="T48" fmla="*/ 29032 w 25"/>
              <a:gd name="T49" fmla="*/ 0 h 89"/>
              <a:gd name="T50" fmla="*/ 29032 w 25"/>
              <a:gd name="T51" fmla="*/ 0 h 8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5" h="89">
                <a:moveTo>
                  <a:pt x="20" y="0"/>
                </a:moveTo>
                <a:lnTo>
                  <a:pt x="5" y="0"/>
                </a:lnTo>
                <a:lnTo>
                  <a:pt x="3" y="0"/>
                </a:lnTo>
                <a:lnTo>
                  <a:pt x="2" y="1"/>
                </a:lnTo>
                <a:lnTo>
                  <a:pt x="0" y="3"/>
                </a:lnTo>
                <a:lnTo>
                  <a:pt x="0" y="5"/>
                </a:lnTo>
                <a:lnTo>
                  <a:pt x="0" y="84"/>
                </a:lnTo>
                <a:lnTo>
                  <a:pt x="0" y="86"/>
                </a:lnTo>
                <a:lnTo>
                  <a:pt x="2" y="88"/>
                </a:lnTo>
                <a:lnTo>
                  <a:pt x="3" y="89"/>
                </a:lnTo>
                <a:lnTo>
                  <a:pt x="5" y="89"/>
                </a:lnTo>
                <a:lnTo>
                  <a:pt x="20" y="89"/>
                </a:lnTo>
                <a:lnTo>
                  <a:pt x="23" y="89"/>
                </a:lnTo>
                <a:lnTo>
                  <a:pt x="24" y="88"/>
                </a:lnTo>
                <a:lnTo>
                  <a:pt x="25" y="86"/>
                </a:lnTo>
                <a:lnTo>
                  <a:pt x="25" y="84"/>
                </a:lnTo>
                <a:lnTo>
                  <a:pt x="25" y="5"/>
                </a:lnTo>
                <a:lnTo>
                  <a:pt x="25" y="3"/>
                </a:lnTo>
                <a:lnTo>
                  <a:pt x="24" y="1"/>
                </a:lnTo>
                <a:lnTo>
                  <a:pt x="23" y="0"/>
                </a:lnTo>
                <a:lnTo>
                  <a:pt x="20"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51" name="Freeform 338">
            <a:extLst>
              <a:ext uri="{FF2B5EF4-FFF2-40B4-BE49-F238E27FC236}">
                <a16:creationId xmlns:a16="http://schemas.microsoft.com/office/drawing/2014/main" id="{43FB0D33-15C7-49F0-A5D2-F3C3D3E04E8A}"/>
              </a:ext>
            </a:extLst>
          </p:cNvPr>
          <p:cNvSpPr>
            <a:spLocks/>
          </p:cNvSpPr>
          <p:nvPr/>
        </p:nvSpPr>
        <p:spPr bwMode="auto">
          <a:xfrm>
            <a:off x="10629901" y="1236134"/>
            <a:ext cx="46567" cy="175684"/>
          </a:xfrm>
          <a:custGeom>
            <a:avLst/>
            <a:gdLst>
              <a:gd name="T0" fmla="*/ 29032 w 25"/>
              <a:gd name="T1" fmla="*/ 0 h 89"/>
              <a:gd name="T2" fmla="*/ 7258 w 25"/>
              <a:gd name="T3" fmla="*/ 0 h 89"/>
              <a:gd name="T4" fmla="*/ 7258 w 25"/>
              <a:gd name="T5" fmla="*/ 0 h 89"/>
              <a:gd name="T6" fmla="*/ 2903 w 25"/>
              <a:gd name="T7" fmla="*/ 0 h 89"/>
              <a:gd name="T8" fmla="*/ 1452 w 25"/>
              <a:gd name="T9" fmla="*/ 1478 h 89"/>
              <a:gd name="T10" fmla="*/ 0 w 25"/>
              <a:gd name="T11" fmla="*/ 4434 h 89"/>
              <a:gd name="T12" fmla="*/ 0 w 25"/>
              <a:gd name="T13" fmla="*/ 7390 h 89"/>
              <a:gd name="T14" fmla="*/ 0 w 25"/>
              <a:gd name="T15" fmla="*/ 124160 h 89"/>
              <a:gd name="T16" fmla="*/ 0 w 25"/>
              <a:gd name="T17" fmla="*/ 124160 h 89"/>
              <a:gd name="T18" fmla="*/ 0 w 25"/>
              <a:gd name="T19" fmla="*/ 127116 h 89"/>
              <a:gd name="T20" fmla="*/ 1452 w 25"/>
              <a:gd name="T21" fmla="*/ 130072 h 89"/>
              <a:gd name="T22" fmla="*/ 2903 w 25"/>
              <a:gd name="T23" fmla="*/ 131550 h 89"/>
              <a:gd name="T24" fmla="*/ 7258 w 25"/>
              <a:gd name="T25" fmla="*/ 131550 h 89"/>
              <a:gd name="T26" fmla="*/ 29032 w 25"/>
              <a:gd name="T27" fmla="*/ 131550 h 89"/>
              <a:gd name="T28" fmla="*/ 29032 w 25"/>
              <a:gd name="T29" fmla="*/ 131550 h 89"/>
              <a:gd name="T30" fmla="*/ 31935 w 25"/>
              <a:gd name="T31" fmla="*/ 131550 h 89"/>
              <a:gd name="T32" fmla="*/ 33387 w 25"/>
              <a:gd name="T33" fmla="*/ 130072 h 89"/>
              <a:gd name="T34" fmla="*/ 36290 w 25"/>
              <a:gd name="T35" fmla="*/ 127116 h 89"/>
              <a:gd name="T36" fmla="*/ 36290 w 25"/>
              <a:gd name="T37" fmla="*/ 124160 h 89"/>
              <a:gd name="T38" fmla="*/ 36290 w 25"/>
              <a:gd name="T39" fmla="*/ 7390 h 89"/>
              <a:gd name="T40" fmla="*/ 36290 w 25"/>
              <a:gd name="T41" fmla="*/ 7390 h 89"/>
              <a:gd name="T42" fmla="*/ 36290 w 25"/>
              <a:gd name="T43" fmla="*/ 4434 h 89"/>
              <a:gd name="T44" fmla="*/ 33387 w 25"/>
              <a:gd name="T45" fmla="*/ 1478 h 89"/>
              <a:gd name="T46" fmla="*/ 31935 w 25"/>
              <a:gd name="T47" fmla="*/ 0 h 89"/>
              <a:gd name="T48" fmla="*/ 29032 w 25"/>
              <a:gd name="T49" fmla="*/ 0 h 89"/>
              <a:gd name="T50" fmla="*/ 29032 w 25"/>
              <a:gd name="T51" fmla="*/ 0 h 8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5" h="89">
                <a:moveTo>
                  <a:pt x="20" y="0"/>
                </a:moveTo>
                <a:lnTo>
                  <a:pt x="5" y="0"/>
                </a:lnTo>
                <a:lnTo>
                  <a:pt x="2" y="0"/>
                </a:lnTo>
                <a:lnTo>
                  <a:pt x="1" y="1"/>
                </a:lnTo>
                <a:lnTo>
                  <a:pt x="0" y="3"/>
                </a:lnTo>
                <a:lnTo>
                  <a:pt x="0" y="5"/>
                </a:lnTo>
                <a:lnTo>
                  <a:pt x="0" y="84"/>
                </a:lnTo>
                <a:lnTo>
                  <a:pt x="0" y="86"/>
                </a:lnTo>
                <a:lnTo>
                  <a:pt x="1" y="88"/>
                </a:lnTo>
                <a:lnTo>
                  <a:pt x="2" y="89"/>
                </a:lnTo>
                <a:lnTo>
                  <a:pt x="5" y="89"/>
                </a:lnTo>
                <a:lnTo>
                  <a:pt x="20" y="89"/>
                </a:lnTo>
                <a:lnTo>
                  <a:pt x="22" y="89"/>
                </a:lnTo>
                <a:lnTo>
                  <a:pt x="23" y="88"/>
                </a:lnTo>
                <a:lnTo>
                  <a:pt x="25" y="86"/>
                </a:lnTo>
                <a:lnTo>
                  <a:pt x="25" y="84"/>
                </a:lnTo>
                <a:lnTo>
                  <a:pt x="25" y="5"/>
                </a:lnTo>
                <a:lnTo>
                  <a:pt x="25" y="3"/>
                </a:lnTo>
                <a:lnTo>
                  <a:pt x="23" y="1"/>
                </a:lnTo>
                <a:lnTo>
                  <a:pt x="22" y="0"/>
                </a:lnTo>
                <a:lnTo>
                  <a:pt x="20"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52" name="Freeform 339">
            <a:extLst>
              <a:ext uri="{FF2B5EF4-FFF2-40B4-BE49-F238E27FC236}">
                <a16:creationId xmlns:a16="http://schemas.microsoft.com/office/drawing/2014/main" id="{14A30756-1DE2-4530-BC34-39ECB7E0DB46}"/>
              </a:ext>
            </a:extLst>
          </p:cNvPr>
          <p:cNvSpPr>
            <a:spLocks/>
          </p:cNvSpPr>
          <p:nvPr/>
        </p:nvSpPr>
        <p:spPr bwMode="auto">
          <a:xfrm>
            <a:off x="11004551" y="1236134"/>
            <a:ext cx="179916" cy="175684"/>
          </a:xfrm>
          <a:custGeom>
            <a:avLst/>
            <a:gdLst>
              <a:gd name="T0" fmla="*/ 120795 w 89"/>
              <a:gd name="T1" fmla="*/ 0 h 89"/>
              <a:gd name="T2" fmla="*/ 15291 w 89"/>
              <a:gd name="T3" fmla="*/ 0 h 89"/>
              <a:gd name="T4" fmla="*/ 15291 w 89"/>
              <a:gd name="T5" fmla="*/ 0 h 89"/>
              <a:gd name="T6" fmla="*/ 10703 w 89"/>
              <a:gd name="T7" fmla="*/ 1478 h 89"/>
              <a:gd name="T8" fmla="*/ 4587 w 89"/>
              <a:gd name="T9" fmla="*/ 4434 h 89"/>
              <a:gd name="T10" fmla="*/ 3058 w 89"/>
              <a:gd name="T11" fmla="*/ 8869 h 89"/>
              <a:gd name="T12" fmla="*/ 0 w 89"/>
              <a:gd name="T13" fmla="*/ 14781 h 89"/>
              <a:gd name="T14" fmla="*/ 0 w 89"/>
              <a:gd name="T15" fmla="*/ 116769 h 89"/>
              <a:gd name="T16" fmla="*/ 0 w 89"/>
              <a:gd name="T17" fmla="*/ 116769 h 89"/>
              <a:gd name="T18" fmla="*/ 3058 w 89"/>
              <a:gd name="T19" fmla="*/ 122681 h 89"/>
              <a:gd name="T20" fmla="*/ 4587 w 89"/>
              <a:gd name="T21" fmla="*/ 127116 h 89"/>
              <a:gd name="T22" fmla="*/ 10703 w 89"/>
              <a:gd name="T23" fmla="*/ 130072 h 89"/>
              <a:gd name="T24" fmla="*/ 15291 w 89"/>
              <a:gd name="T25" fmla="*/ 131550 h 89"/>
              <a:gd name="T26" fmla="*/ 120795 w 89"/>
              <a:gd name="T27" fmla="*/ 131550 h 89"/>
              <a:gd name="T28" fmla="*/ 120795 w 89"/>
              <a:gd name="T29" fmla="*/ 131550 h 89"/>
              <a:gd name="T30" fmla="*/ 126912 w 89"/>
              <a:gd name="T31" fmla="*/ 130072 h 89"/>
              <a:gd name="T32" fmla="*/ 133028 w 89"/>
              <a:gd name="T33" fmla="*/ 127116 h 89"/>
              <a:gd name="T34" fmla="*/ 134557 w 89"/>
              <a:gd name="T35" fmla="*/ 122681 h 89"/>
              <a:gd name="T36" fmla="*/ 136086 w 89"/>
              <a:gd name="T37" fmla="*/ 116769 h 89"/>
              <a:gd name="T38" fmla="*/ 136086 w 89"/>
              <a:gd name="T39" fmla="*/ 14781 h 89"/>
              <a:gd name="T40" fmla="*/ 136086 w 89"/>
              <a:gd name="T41" fmla="*/ 14781 h 89"/>
              <a:gd name="T42" fmla="*/ 134557 w 89"/>
              <a:gd name="T43" fmla="*/ 8869 h 89"/>
              <a:gd name="T44" fmla="*/ 133028 w 89"/>
              <a:gd name="T45" fmla="*/ 4434 h 89"/>
              <a:gd name="T46" fmla="*/ 126912 w 89"/>
              <a:gd name="T47" fmla="*/ 1478 h 89"/>
              <a:gd name="T48" fmla="*/ 120795 w 89"/>
              <a:gd name="T49" fmla="*/ 0 h 89"/>
              <a:gd name="T50" fmla="*/ 120795 w 89"/>
              <a:gd name="T51" fmla="*/ 0 h 8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89" h="89">
                <a:moveTo>
                  <a:pt x="79" y="0"/>
                </a:moveTo>
                <a:lnTo>
                  <a:pt x="10" y="0"/>
                </a:lnTo>
                <a:lnTo>
                  <a:pt x="7" y="1"/>
                </a:lnTo>
                <a:lnTo>
                  <a:pt x="3" y="3"/>
                </a:lnTo>
                <a:lnTo>
                  <a:pt x="2" y="6"/>
                </a:lnTo>
                <a:lnTo>
                  <a:pt x="0" y="10"/>
                </a:lnTo>
                <a:lnTo>
                  <a:pt x="0" y="79"/>
                </a:lnTo>
                <a:lnTo>
                  <a:pt x="2" y="83"/>
                </a:lnTo>
                <a:lnTo>
                  <a:pt x="3" y="86"/>
                </a:lnTo>
                <a:lnTo>
                  <a:pt x="7" y="88"/>
                </a:lnTo>
                <a:lnTo>
                  <a:pt x="10" y="89"/>
                </a:lnTo>
                <a:lnTo>
                  <a:pt x="79" y="89"/>
                </a:lnTo>
                <a:lnTo>
                  <a:pt x="83" y="88"/>
                </a:lnTo>
                <a:lnTo>
                  <a:pt x="87" y="86"/>
                </a:lnTo>
                <a:lnTo>
                  <a:pt x="88" y="83"/>
                </a:lnTo>
                <a:lnTo>
                  <a:pt x="89" y="79"/>
                </a:lnTo>
                <a:lnTo>
                  <a:pt x="89" y="10"/>
                </a:lnTo>
                <a:lnTo>
                  <a:pt x="88" y="6"/>
                </a:lnTo>
                <a:lnTo>
                  <a:pt x="87" y="3"/>
                </a:lnTo>
                <a:lnTo>
                  <a:pt x="83" y="1"/>
                </a:lnTo>
                <a:lnTo>
                  <a:pt x="79"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53" name="Freeform 340">
            <a:extLst>
              <a:ext uri="{FF2B5EF4-FFF2-40B4-BE49-F238E27FC236}">
                <a16:creationId xmlns:a16="http://schemas.microsoft.com/office/drawing/2014/main" id="{1733E296-DE19-4735-B029-2DA994288A4C}"/>
              </a:ext>
            </a:extLst>
          </p:cNvPr>
          <p:cNvSpPr>
            <a:spLocks noEditPoints="1"/>
          </p:cNvSpPr>
          <p:nvPr/>
        </p:nvSpPr>
        <p:spPr bwMode="auto">
          <a:xfrm>
            <a:off x="6709834" y="1712384"/>
            <a:ext cx="182033" cy="175683"/>
          </a:xfrm>
          <a:custGeom>
            <a:avLst/>
            <a:gdLst>
              <a:gd name="T0" fmla="*/ 68808 w 89"/>
              <a:gd name="T1" fmla="*/ 0 h 89"/>
              <a:gd name="T2" fmla="*/ 41285 w 89"/>
              <a:gd name="T3" fmla="*/ 5912 h 89"/>
              <a:gd name="T4" fmla="*/ 21407 w 89"/>
              <a:gd name="T5" fmla="*/ 19215 h 89"/>
              <a:gd name="T6" fmla="*/ 6116 w 89"/>
              <a:gd name="T7" fmla="*/ 39908 h 89"/>
              <a:gd name="T8" fmla="*/ 0 w 89"/>
              <a:gd name="T9" fmla="*/ 65036 h 89"/>
              <a:gd name="T10" fmla="*/ 3058 w 89"/>
              <a:gd name="T11" fmla="*/ 78339 h 89"/>
              <a:gd name="T12" fmla="*/ 12232 w 89"/>
              <a:gd name="T13" fmla="*/ 101988 h 89"/>
              <a:gd name="T14" fmla="*/ 30581 w 89"/>
              <a:gd name="T15" fmla="*/ 119725 h 89"/>
              <a:gd name="T16" fmla="*/ 55046 w 89"/>
              <a:gd name="T17" fmla="*/ 128594 h 89"/>
              <a:gd name="T18" fmla="*/ 68808 w 89"/>
              <a:gd name="T19" fmla="*/ 131550 h 89"/>
              <a:gd name="T20" fmla="*/ 94801 w 89"/>
              <a:gd name="T21" fmla="*/ 125638 h 89"/>
              <a:gd name="T22" fmla="*/ 116208 w 89"/>
              <a:gd name="T23" fmla="*/ 110857 h 89"/>
              <a:gd name="T24" fmla="*/ 129970 w 89"/>
              <a:gd name="T25" fmla="*/ 90163 h 89"/>
              <a:gd name="T26" fmla="*/ 136086 w 89"/>
              <a:gd name="T27" fmla="*/ 65036 h 89"/>
              <a:gd name="T28" fmla="*/ 134557 w 89"/>
              <a:gd name="T29" fmla="*/ 53211 h 89"/>
              <a:gd name="T30" fmla="*/ 125383 w 89"/>
              <a:gd name="T31" fmla="*/ 29562 h 89"/>
              <a:gd name="T32" fmla="*/ 105505 w 89"/>
              <a:gd name="T33" fmla="*/ 10347 h 89"/>
              <a:gd name="T34" fmla="*/ 81040 w 89"/>
              <a:gd name="T35" fmla="*/ 1478 h 89"/>
              <a:gd name="T36" fmla="*/ 68808 w 89"/>
              <a:gd name="T37" fmla="*/ 0 h 89"/>
              <a:gd name="T38" fmla="*/ 68808 w 89"/>
              <a:gd name="T39" fmla="*/ 109379 h 89"/>
              <a:gd name="T40" fmla="*/ 51988 w 89"/>
              <a:gd name="T41" fmla="*/ 104944 h 89"/>
              <a:gd name="T42" fmla="*/ 36697 w 89"/>
              <a:gd name="T43" fmla="*/ 96076 h 89"/>
              <a:gd name="T44" fmla="*/ 27523 w 89"/>
              <a:gd name="T45" fmla="*/ 81295 h 89"/>
              <a:gd name="T46" fmla="*/ 22936 w 89"/>
              <a:gd name="T47" fmla="*/ 65036 h 89"/>
              <a:gd name="T48" fmla="*/ 22936 w 89"/>
              <a:gd name="T49" fmla="*/ 56167 h 89"/>
              <a:gd name="T50" fmla="*/ 30581 w 89"/>
              <a:gd name="T51" fmla="*/ 41387 h 89"/>
              <a:gd name="T52" fmla="*/ 44343 w 89"/>
              <a:gd name="T53" fmla="*/ 29562 h 89"/>
              <a:gd name="T54" fmla="*/ 59633 w 89"/>
              <a:gd name="T55" fmla="*/ 22171 h 89"/>
              <a:gd name="T56" fmla="*/ 68808 w 89"/>
              <a:gd name="T57" fmla="*/ 22171 h 89"/>
              <a:gd name="T58" fmla="*/ 85627 w 89"/>
              <a:gd name="T59" fmla="*/ 25128 h 89"/>
              <a:gd name="T60" fmla="*/ 100918 w 89"/>
              <a:gd name="T61" fmla="*/ 33996 h 89"/>
              <a:gd name="T62" fmla="*/ 110092 w 89"/>
              <a:gd name="T63" fmla="*/ 48777 h 89"/>
              <a:gd name="T64" fmla="*/ 113150 w 89"/>
              <a:gd name="T65" fmla="*/ 65036 h 89"/>
              <a:gd name="T66" fmla="*/ 113150 w 89"/>
              <a:gd name="T67" fmla="*/ 73904 h 89"/>
              <a:gd name="T68" fmla="*/ 105505 w 89"/>
              <a:gd name="T69" fmla="*/ 88685 h 89"/>
              <a:gd name="T70" fmla="*/ 93272 w 89"/>
              <a:gd name="T71" fmla="*/ 101988 h 89"/>
              <a:gd name="T72" fmla="*/ 77982 w 89"/>
              <a:gd name="T73" fmla="*/ 109379 h 89"/>
              <a:gd name="T74" fmla="*/ 68808 w 89"/>
              <a:gd name="T75" fmla="*/ 109379 h 8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89" h="89">
                <a:moveTo>
                  <a:pt x="45" y="0"/>
                </a:moveTo>
                <a:lnTo>
                  <a:pt x="45" y="0"/>
                </a:lnTo>
                <a:lnTo>
                  <a:pt x="36" y="1"/>
                </a:lnTo>
                <a:lnTo>
                  <a:pt x="27" y="4"/>
                </a:lnTo>
                <a:lnTo>
                  <a:pt x="20" y="7"/>
                </a:lnTo>
                <a:lnTo>
                  <a:pt x="14" y="13"/>
                </a:lnTo>
                <a:lnTo>
                  <a:pt x="8" y="20"/>
                </a:lnTo>
                <a:lnTo>
                  <a:pt x="4" y="27"/>
                </a:lnTo>
                <a:lnTo>
                  <a:pt x="2" y="36"/>
                </a:lnTo>
                <a:lnTo>
                  <a:pt x="0" y="44"/>
                </a:lnTo>
                <a:lnTo>
                  <a:pt x="2" y="53"/>
                </a:lnTo>
                <a:lnTo>
                  <a:pt x="4" y="61"/>
                </a:lnTo>
                <a:lnTo>
                  <a:pt x="8" y="69"/>
                </a:lnTo>
                <a:lnTo>
                  <a:pt x="14" y="75"/>
                </a:lnTo>
                <a:lnTo>
                  <a:pt x="20" y="81"/>
                </a:lnTo>
                <a:lnTo>
                  <a:pt x="27" y="85"/>
                </a:lnTo>
                <a:lnTo>
                  <a:pt x="36" y="87"/>
                </a:lnTo>
                <a:lnTo>
                  <a:pt x="45" y="89"/>
                </a:lnTo>
                <a:lnTo>
                  <a:pt x="53" y="87"/>
                </a:lnTo>
                <a:lnTo>
                  <a:pt x="62" y="85"/>
                </a:lnTo>
                <a:lnTo>
                  <a:pt x="69" y="81"/>
                </a:lnTo>
                <a:lnTo>
                  <a:pt x="76" y="75"/>
                </a:lnTo>
                <a:lnTo>
                  <a:pt x="82" y="69"/>
                </a:lnTo>
                <a:lnTo>
                  <a:pt x="85" y="61"/>
                </a:lnTo>
                <a:lnTo>
                  <a:pt x="88" y="53"/>
                </a:lnTo>
                <a:lnTo>
                  <a:pt x="89" y="44"/>
                </a:lnTo>
                <a:lnTo>
                  <a:pt x="88" y="36"/>
                </a:lnTo>
                <a:lnTo>
                  <a:pt x="85" y="27"/>
                </a:lnTo>
                <a:lnTo>
                  <a:pt x="82" y="20"/>
                </a:lnTo>
                <a:lnTo>
                  <a:pt x="76" y="13"/>
                </a:lnTo>
                <a:lnTo>
                  <a:pt x="69" y="7"/>
                </a:lnTo>
                <a:lnTo>
                  <a:pt x="62" y="4"/>
                </a:lnTo>
                <a:lnTo>
                  <a:pt x="53" y="1"/>
                </a:lnTo>
                <a:lnTo>
                  <a:pt x="45" y="0"/>
                </a:lnTo>
                <a:close/>
                <a:moveTo>
                  <a:pt x="45" y="74"/>
                </a:moveTo>
                <a:lnTo>
                  <a:pt x="45" y="74"/>
                </a:lnTo>
                <a:lnTo>
                  <a:pt x="39" y="74"/>
                </a:lnTo>
                <a:lnTo>
                  <a:pt x="34" y="71"/>
                </a:lnTo>
                <a:lnTo>
                  <a:pt x="29" y="69"/>
                </a:lnTo>
                <a:lnTo>
                  <a:pt x="24" y="65"/>
                </a:lnTo>
                <a:lnTo>
                  <a:pt x="20" y="60"/>
                </a:lnTo>
                <a:lnTo>
                  <a:pt x="18" y="55"/>
                </a:lnTo>
                <a:lnTo>
                  <a:pt x="15" y="50"/>
                </a:lnTo>
                <a:lnTo>
                  <a:pt x="15" y="44"/>
                </a:lnTo>
                <a:lnTo>
                  <a:pt x="15" y="38"/>
                </a:lnTo>
                <a:lnTo>
                  <a:pt x="18" y="33"/>
                </a:lnTo>
                <a:lnTo>
                  <a:pt x="20" y="28"/>
                </a:lnTo>
                <a:lnTo>
                  <a:pt x="24" y="23"/>
                </a:lnTo>
                <a:lnTo>
                  <a:pt x="29" y="20"/>
                </a:lnTo>
                <a:lnTo>
                  <a:pt x="34" y="17"/>
                </a:lnTo>
                <a:lnTo>
                  <a:pt x="39" y="15"/>
                </a:lnTo>
                <a:lnTo>
                  <a:pt x="45" y="15"/>
                </a:lnTo>
                <a:lnTo>
                  <a:pt x="51" y="15"/>
                </a:lnTo>
                <a:lnTo>
                  <a:pt x="56" y="17"/>
                </a:lnTo>
                <a:lnTo>
                  <a:pt x="61" y="20"/>
                </a:lnTo>
                <a:lnTo>
                  <a:pt x="66" y="23"/>
                </a:lnTo>
                <a:lnTo>
                  <a:pt x="69" y="28"/>
                </a:lnTo>
                <a:lnTo>
                  <a:pt x="72" y="33"/>
                </a:lnTo>
                <a:lnTo>
                  <a:pt x="74" y="38"/>
                </a:lnTo>
                <a:lnTo>
                  <a:pt x="74" y="44"/>
                </a:lnTo>
                <a:lnTo>
                  <a:pt x="74" y="50"/>
                </a:lnTo>
                <a:lnTo>
                  <a:pt x="72" y="55"/>
                </a:lnTo>
                <a:lnTo>
                  <a:pt x="69" y="60"/>
                </a:lnTo>
                <a:lnTo>
                  <a:pt x="66" y="65"/>
                </a:lnTo>
                <a:lnTo>
                  <a:pt x="61" y="69"/>
                </a:lnTo>
                <a:lnTo>
                  <a:pt x="56" y="71"/>
                </a:lnTo>
                <a:lnTo>
                  <a:pt x="51" y="74"/>
                </a:lnTo>
                <a:lnTo>
                  <a:pt x="45" y="74"/>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54" name="Freeform 341">
            <a:extLst>
              <a:ext uri="{FF2B5EF4-FFF2-40B4-BE49-F238E27FC236}">
                <a16:creationId xmlns:a16="http://schemas.microsoft.com/office/drawing/2014/main" id="{601BD1A8-221B-4896-82E3-2A17A6050F3B}"/>
              </a:ext>
            </a:extLst>
          </p:cNvPr>
          <p:cNvSpPr>
            <a:spLocks/>
          </p:cNvSpPr>
          <p:nvPr/>
        </p:nvSpPr>
        <p:spPr bwMode="auto">
          <a:xfrm>
            <a:off x="6771217" y="1767418"/>
            <a:ext cx="59267" cy="61383"/>
          </a:xfrm>
          <a:custGeom>
            <a:avLst/>
            <a:gdLst>
              <a:gd name="T0" fmla="*/ 23463 w 29"/>
              <a:gd name="T1" fmla="*/ 0 h 30"/>
              <a:gd name="T2" fmla="*/ 23463 w 29"/>
              <a:gd name="T3" fmla="*/ 0 h 30"/>
              <a:gd name="T4" fmla="*/ 14078 w 29"/>
              <a:gd name="T5" fmla="*/ 3024 h 30"/>
              <a:gd name="T6" fmla="*/ 7821 w 29"/>
              <a:gd name="T7" fmla="*/ 7560 h 30"/>
              <a:gd name="T8" fmla="*/ 1564 w 29"/>
              <a:gd name="T9" fmla="*/ 13609 h 30"/>
              <a:gd name="T10" fmla="*/ 0 w 29"/>
              <a:gd name="T11" fmla="*/ 22681 h 30"/>
              <a:gd name="T12" fmla="*/ 0 w 29"/>
              <a:gd name="T13" fmla="*/ 22681 h 30"/>
              <a:gd name="T14" fmla="*/ 1564 w 29"/>
              <a:gd name="T15" fmla="*/ 31753 h 30"/>
              <a:gd name="T16" fmla="*/ 7821 w 29"/>
              <a:gd name="T17" fmla="*/ 37802 h 30"/>
              <a:gd name="T18" fmla="*/ 14078 w 29"/>
              <a:gd name="T19" fmla="*/ 43850 h 30"/>
              <a:gd name="T20" fmla="*/ 23463 w 29"/>
              <a:gd name="T21" fmla="*/ 45362 h 30"/>
              <a:gd name="T22" fmla="*/ 23463 w 29"/>
              <a:gd name="T23" fmla="*/ 45362 h 30"/>
              <a:gd name="T24" fmla="*/ 32848 w 29"/>
              <a:gd name="T25" fmla="*/ 43850 h 30"/>
              <a:gd name="T26" fmla="*/ 39105 w 29"/>
              <a:gd name="T27" fmla="*/ 37802 h 30"/>
              <a:gd name="T28" fmla="*/ 43798 w 29"/>
              <a:gd name="T29" fmla="*/ 31753 h 30"/>
              <a:gd name="T30" fmla="*/ 45362 w 29"/>
              <a:gd name="T31" fmla="*/ 22681 h 30"/>
              <a:gd name="T32" fmla="*/ 45362 w 29"/>
              <a:gd name="T33" fmla="*/ 22681 h 30"/>
              <a:gd name="T34" fmla="*/ 43798 w 29"/>
              <a:gd name="T35" fmla="*/ 13609 h 30"/>
              <a:gd name="T36" fmla="*/ 39105 w 29"/>
              <a:gd name="T37" fmla="*/ 7560 h 30"/>
              <a:gd name="T38" fmla="*/ 32848 w 29"/>
              <a:gd name="T39" fmla="*/ 3024 h 30"/>
              <a:gd name="T40" fmla="*/ 23463 w 29"/>
              <a:gd name="T41" fmla="*/ 0 h 30"/>
              <a:gd name="T42" fmla="*/ 23463 w 29"/>
              <a:gd name="T43" fmla="*/ 0 h 3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9" h="30">
                <a:moveTo>
                  <a:pt x="15" y="0"/>
                </a:moveTo>
                <a:lnTo>
                  <a:pt x="15" y="0"/>
                </a:lnTo>
                <a:lnTo>
                  <a:pt x="9" y="2"/>
                </a:lnTo>
                <a:lnTo>
                  <a:pt x="5" y="5"/>
                </a:lnTo>
                <a:lnTo>
                  <a:pt x="1" y="9"/>
                </a:lnTo>
                <a:lnTo>
                  <a:pt x="0" y="15"/>
                </a:lnTo>
                <a:lnTo>
                  <a:pt x="1" y="21"/>
                </a:lnTo>
                <a:lnTo>
                  <a:pt x="5" y="25"/>
                </a:lnTo>
                <a:lnTo>
                  <a:pt x="9" y="29"/>
                </a:lnTo>
                <a:lnTo>
                  <a:pt x="15" y="30"/>
                </a:lnTo>
                <a:lnTo>
                  <a:pt x="21" y="29"/>
                </a:lnTo>
                <a:lnTo>
                  <a:pt x="25" y="25"/>
                </a:lnTo>
                <a:lnTo>
                  <a:pt x="28" y="21"/>
                </a:lnTo>
                <a:lnTo>
                  <a:pt x="29" y="15"/>
                </a:lnTo>
                <a:lnTo>
                  <a:pt x="28" y="9"/>
                </a:lnTo>
                <a:lnTo>
                  <a:pt x="25" y="5"/>
                </a:lnTo>
                <a:lnTo>
                  <a:pt x="21" y="2"/>
                </a:lnTo>
                <a:lnTo>
                  <a:pt x="15"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55" name="Freeform 342">
            <a:extLst>
              <a:ext uri="{FF2B5EF4-FFF2-40B4-BE49-F238E27FC236}">
                <a16:creationId xmlns:a16="http://schemas.microsoft.com/office/drawing/2014/main" id="{FCEF9206-C45B-47AE-94BB-6539E02AE172}"/>
              </a:ext>
            </a:extLst>
          </p:cNvPr>
          <p:cNvSpPr>
            <a:spLocks/>
          </p:cNvSpPr>
          <p:nvPr/>
        </p:nvSpPr>
        <p:spPr bwMode="auto">
          <a:xfrm>
            <a:off x="7205133" y="1712384"/>
            <a:ext cx="152400" cy="175683"/>
          </a:xfrm>
          <a:custGeom>
            <a:avLst/>
            <a:gdLst>
              <a:gd name="T0" fmla="*/ 0 w 74"/>
              <a:gd name="T1" fmla="*/ 0 h 89"/>
              <a:gd name="T2" fmla="*/ 0 w 74"/>
              <a:gd name="T3" fmla="*/ 131550 h 89"/>
              <a:gd name="T4" fmla="*/ 113406 w 74"/>
              <a:gd name="T5" fmla="*/ 65036 h 89"/>
              <a:gd name="T6" fmla="*/ 0 w 74"/>
              <a:gd name="T7" fmla="*/ 0 h 8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4" h="89">
                <a:moveTo>
                  <a:pt x="0" y="0"/>
                </a:moveTo>
                <a:lnTo>
                  <a:pt x="0" y="89"/>
                </a:lnTo>
                <a:lnTo>
                  <a:pt x="74" y="44"/>
                </a:lnTo>
                <a:lnTo>
                  <a:pt x="0"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56" name="Freeform 343">
            <a:extLst>
              <a:ext uri="{FF2B5EF4-FFF2-40B4-BE49-F238E27FC236}">
                <a16:creationId xmlns:a16="http://schemas.microsoft.com/office/drawing/2014/main" id="{FA823085-0965-405B-8B9F-331592CB4E41}"/>
              </a:ext>
            </a:extLst>
          </p:cNvPr>
          <p:cNvSpPr>
            <a:spLocks noEditPoints="1"/>
          </p:cNvSpPr>
          <p:nvPr/>
        </p:nvSpPr>
        <p:spPr bwMode="auto">
          <a:xfrm>
            <a:off x="6690785" y="1236134"/>
            <a:ext cx="207433" cy="175684"/>
          </a:xfrm>
          <a:custGeom>
            <a:avLst/>
            <a:gdLst>
              <a:gd name="T0" fmla="*/ 14830 w 104"/>
              <a:gd name="T1" fmla="*/ 0 h 89"/>
              <a:gd name="T2" fmla="*/ 10381 w 104"/>
              <a:gd name="T3" fmla="*/ 1478 h 89"/>
              <a:gd name="T4" fmla="*/ 2966 w 104"/>
              <a:gd name="T5" fmla="*/ 8869 h 89"/>
              <a:gd name="T6" fmla="*/ 0 w 104"/>
              <a:gd name="T7" fmla="*/ 116769 h 89"/>
              <a:gd name="T8" fmla="*/ 2966 w 104"/>
              <a:gd name="T9" fmla="*/ 122681 h 89"/>
              <a:gd name="T10" fmla="*/ 10381 w 104"/>
              <a:gd name="T11" fmla="*/ 130072 h 89"/>
              <a:gd name="T12" fmla="*/ 139401 w 104"/>
              <a:gd name="T13" fmla="*/ 131550 h 89"/>
              <a:gd name="T14" fmla="*/ 145333 w 104"/>
              <a:gd name="T15" fmla="*/ 130072 h 89"/>
              <a:gd name="T16" fmla="*/ 152748 w 104"/>
              <a:gd name="T17" fmla="*/ 122681 h 89"/>
              <a:gd name="T18" fmla="*/ 154231 w 104"/>
              <a:gd name="T19" fmla="*/ 14781 h 89"/>
              <a:gd name="T20" fmla="*/ 152748 w 104"/>
              <a:gd name="T21" fmla="*/ 8869 h 89"/>
              <a:gd name="T22" fmla="*/ 145333 w 104"/>
              <a:gd name="T23" fmla="*/ 1478 h 89"/>
              <a:gd name="T24" fmla="*/ 139401 w 104"/>
              <a:gd name="T25" fmla="*/ 0 h 89"/>
              <a:gd name="T26" fmla="*/ 66735 w 104"/>
              <a:gd name="T27" fmla="*/ 14781 h 89"/>
              <a:gd name="T28" fmla="*/ 51905 w 104"/>
              <a:gd name="T29" fmla="*/ 29562 h 89"/>
              <a:gd name="T30" fmla="*/ 29660 w 104"/>
              <a:gd name="T31" fmla="*/ 116769 h 89"/>
              <a:gd name="T32" fmla="*/ 14830 w 104"/>
              <a:gd name="T33" fmla="*/ 101988 h 89"/>
              <a:gd name="T34" fmla="*/ 29660 w 104"/>
              <a:gd name="T35" fmla="*/ 116769 h 89"/>
              <a:gd name="T36" fmla="*/ 14830 w 104"/>
              <a:gd name="T37" fmla="*/ 29562 h 89"/>
              <a:gd name="T38" fmla="*/ 29660 w 104"/>
              <a:gd name="T39" fmla="*/ 14781 h 89"/>
              <a:gd name="T40" fmla="*/ 66735 w 104"/>
              <a:gd name="T41" fmla="*/ 116769 h 89"/>
              <a:gd name="T42" fmla="*/ 51905 w 104"/>
              <a:gd name="T43" fmla="*/ 101988 h 89"/>
              <a:gd name="T44" fmla="*/ 66735 w 104"/>
              <a:gd name="T45" fmla="*/ 116769 h 89"/>
              <a:gd name="T46" fmla="*/ 88979 w 104"/>
              <a:gd name="T47" fmla="*/ 116769 h 89"/>
              <a:gd name="T48" fmla="*/ 102326 w 104"/>
              <a:gd name="T49" fmla="*/ 101988 h 89"/>
              <a:gd name="T50" fmla="*/ 59320 w 104"/>
              <a:gd name="T51" fmla="*/ 87207 h 89"/>
              <a:gd name="T52" fmla="*/ 102326 w 104"/>
              <a:gd name="T53" fmla="*/ 66514 h 89"/>
              <a:gd name="T54" fmla="*/ 102326 w 104"/>
              <a:gd name="T55" fmla="*/ 29562 h 89"/>
              <a:gd name="T56" fmla="*/ 88979 w 104"/>
              <a:gd name="T57" fmla="*/ 14781 h 89"/>
              <a:gd name="T58" fmla="*/ 102326 w 104"/>
              <a:gd name="T59" fmla="*/ 29562 h 89"/>
              <a:gd name="T60" fmla="*/ 124571 w 104"/>
              <a:gd name="T61" fmla="*/ 116769 h 89"/>
              <a:gd name="T62" fmla="*/ 139401 w 104"/>
              <a:gd name="T63" fmla="*/ 101988 h 89"/>
              <a:gd name="T64" fmla="*/ 139401 w 104"/>
              <a:gd name="T65" fmla="*/ 29562 h 89"/>
              <a:gd name="T66" fmla="*/ 124571 w 104"/>
              <a:gd name="T67" fmla="*/ 14781 h 89"/>
              <a:gd name="T68" fmla="*/ 139401 w 104"/>
              <a:gd name="T69" fmla="*/ 29562 h 8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 h="89">
                <a:moveTo>
                  <a:pt x="94" y="0"/>
                </a:moveTo>
                <a:lnTo>
                  <a:pt x="10" y="0"/>
                </a:lnTo>
                <a:lnTo>
                  <a:pt x="7" y="1"/>
                </a:lnTo>
                <a:lnTo>
                  <a:pt x="3" y="3"/>
                </a:lnTo>
                <a:lnTo>
                  <a:pt x="2" y="6"/>
                </a:lnTo>
                <a:lnTo>
                  <a:pt x="0" y="10"/>
                </a:lnTo>
                <a:lnTo>
                  <a:pt x="0" y="79"/>
                </a:lnTo>
                <a:lnTo>
                  <a:pt x="2" y="83"/>
                </a:lnTo>
                <a:lnTo>
                  <a:pt x="3" y="86"/>
                </a:lnTo>
                <a:lnTo>
                  <a:pt x="7" y="88"/>
                </a:lnTo>
                <a:lnTo>
                  <a:pt x="10" y="89"/>
                </a:lnTo>
                <a:lnTo>
                  <a:pt x="94" y="89"/>
                </a:lnTo>
                <a:lnTo>
                  <a:pt x="98" y="88"/>
                </a:lnTo>
                <a:lnTo>
                  <a:pt x="102" y="86"/>
                </a:lnTo>
                <a:lnTo>
                  <a:pt x="103" y="83"/>
                </a:lnTo>
                <a:lnTo>
                  <a:pt x="104" y="79"/>
                </a:lnTo>
                <a:lnTo>
                  <a:pt x="104" y="10"/>
                </a:lnTo>
                <a:lnTo>
                  <a:pt x="103" y="6"/>
                </a:lnTo>
                <a:lnTo>
                  <a:pt x="102" y="3"/>
                </a:lnTo>
                <a:lnTo>
                  <a:pt x="98" y="1"/>
                </a:lnTo>
                <a:lnTo>
                  <a:pt x="94" y="0"/>
                </a:lnTo>
                <a:close/>
                <a:moveTo>
                  <a:pt x="35" y="10"/>
                </a:moveTo>
                <a:lnTo>
                  <a:pt x="45" y="10"/>
                </a:lnTo>
                <a:lnTo>
                  <a:pt x="45" y="20"/>
                </a:lnTo>
                <a:lnTo>
                  <a:pt x="35" y="20"/>
                </a:lnTo>
                <a:lnTo>
                  <a:pt x="35" y="10"/>
                </a:lnTo>
                <a:close/>
                <a:moveTo>
                  <a:pt x="20" y="79"/>
                </a:moveTo>
                <a:lnTo>
                  <a:pt x="10" y="79"/>
                </a:lnTo>
                <a:lnTo>
                  <a:pt x="10" y="69"/>
                </a:lnTo>
                <a:lnTo>
                  <a:pt x="20" y="69"/>
                </a:lnTo>
                <a:lnTo>
                  <a:pt x="20" y="79"/>
                </a:lnTo>
                <a:close/>
                <a:moveTo>
                  <a:pt x="20" y="20"/>
                </a:moveTo>
                <a:lnTo>
                  <a:pt x="10" y="20"/>
                </a:lnTo>
                <a:lnTo>
                  <a:pt x="10" y="10"/>
                </a:lnTo>
                <a:lnTo>
                  <a:pt x="20" y="10"/>
                </a:lnTo>
                <a:lnTo>
                  <a:pt x="20" y="20"/>
                </a:lnTo>
                <a:close/>
                <a:moveTo>
                  <a:pt x="45" y="79"/>
                </a:moveTo>
                <a:lnTo>
                  <a:pt x="35" y="79"/>
                </a:lnTo>
                <a:lnTo>
                  <a:pt x="35" y="69"/>
                </a:lnTo>
                <a:lnTo>
                  <a:pt x="45" y="69"/>
                </a:lnTo>
                <a:lnTo>
                  <a:pt x="45" y="79"/>
                </a:lnTo>
                <a:close/>
                <a:moveTo>
                  <a:pt x="69" y="79"/>
                </a:moveTo>
                <a:lnTo>
                  <a:pt x="60" y="79"/>
                </a:lnTo>
                <a:lnTo>
                  <a:pt x="60" y="69"/>
                </a:lnTo>
                <a:lnTo>
                  <a:pt x="69" y="69"/>
                </a:lnTo>
                <a:lnTo>
                  <a:pt x="69" y="79"/>
                </a:lnTo>
                <a:close/>
                <a:moveTo>
                  <a:pt x="40" y="59"/>
                </a:moveTo>
                <a:lnTo>
                  <a:pt x="40" y="30"/>
                </a:lnTo>
                <a:lnTo>
                  <a:pt x="69" y="45"/>
                </a:lnTo>
                <a:lnTo>
                  <a:pt x="40" y="59"/>
                </a:lnTo>
                <a:close/>
                <a:moveTo>
                  <a:pt x="69" y="20"/>
                </a:moveTo>
                <a:lnTo>
                  <a:pt x="60" y="20"/>
                </a:lnTo>
                <a:lnTo>
                  <a:pt x="60" y="10"/>
                </a:lnTo>
                <a:lnTo>
                  <a:pt x="69" y="10"/>
                </a:lnTo>
                <a:lnTo>
                  <a:pt x="69" y="20"/>
                </a:lnTo>
                <a:close/>
                <a:moveTo>
                  <a:pt x="94" y="79"/>
                </a:moveTo>
                <a:lnTo>
                  <a:pt x="84" y="79"/>
                </a:lnTo>
                <a:lnTo>
                  <a:pt x="84" y="69"/>
                </a:lnTo>
                <a:lnTo>
                  <a:pt x="94" y="69"/>
                </a:lnTo>
                <a:lnTo>
                  <a:pt x="94" y="79"/>
                </a:lnTo>
                <a:close/>
                <a:moveTo>
                  <a:pt x="94" y="20"/>
                </a:moveTo>
                <a:lnTo>
                  <a:pt x="84" y="20"/>
                </a:lnTo>
                <a:lnTo>
                  <a:pt x="84" y="10"/>
                </a:lnTo>
                <a:lnTo>
                  <a:pt x="94" y="10"/>
                </a:lnTo>
                <a:lnTo>
                  <a:pt x="94" y="2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57" name="Freeform 344">
            <a:extLst>
              <a:ext uri="{FF2B5EF4-FFF2-40B4-BE49-F238E27FC236}">
                <a16:creationId xmlns:a16="http://schemas.microsoft.com/office/drawing/2014/main" id="{7DDA39E7-3EC8-4D0D-AD7D-BCB1827AD3C1}"/>
              </a:ext>
            </a:extLst>
          </p:cNvPr>
          <p:cNvSpPr>
            <a:spLocks noEditPoints="1"/>
          </p:cNvSpPr>
          <p:nvPr/>
        </p:nvSpPr>
        <p:spPr bwMode="auto">
          <a:xfrm>
            <a:off x="7169151" y="1236134"/>
            <a:ext cx="218016" cy="175684"/>
          </a:xfrm>
          <a:custGeom>
            <a:avLst/>
            <a:gdLst>
              <a:gd name="T0" fmla="*/ 14982 w 109"/>
              <a:gd name="T1" fmla="*/ 0 h 89"/>
              <a:gd name="T2" fmla="*/ 8989 w 109"/>
              <a:gd name="T3" fmla="*/ 1478 h 89"/>
              <a:gd name="T4" fmla="*/ 1498 w 109"/>
              <a:gd name="T5" fmla="*/ 8869 h 89"/>
              <a:gd name="T6" fmla="*/ 0 w 109"/>
              <a:gd name="T7" fmla="*/ 116769 h 89"/>
              <a:gd name="T8" fmla="*/ 1498 w 109"/>
              <a:gd name="T9" fmla="*/ 122681 h 89"/>
              <a:gd name="T10" fmla="*/ 8989 w 109"/>
              <a:gd name="T11" fmla="*/ 130072 h 89"/>
              <a:gd name="T12" fmla="*/ 148322 w 109"/>
              <a:gd name="T13" fmla="*/ 131550 h 89"/>
              <a:gd name="T14" fmla="*/ 154315 w 109"/>
              <a:gd name="T15" fmla="*/ 130072 h 89"/>
              <a:gd name="T16" fmla="*/ 161806 w 109"/>
              <a:gd name="T17" fmla="*/ 122681 h 89"/>
              <a:gd name="T18" fmla="*/ 163304 w 109"/>
              <a:gd name="T19" fmla="*/ 14781 h 89"/>
              <a:gd name="T20" fmla="*/ 161806 w 109"/>
              <a:gd name="T21" fmla="*/ 8869 h 89"/>
              <a:gd name="T22" fmla="*/ 154315 w 109"/>
              <a:gd name="T23" fmla="*/ 1478 h 89"/>
              <a:gd name="T24" fmla="*/ 148322 w 109"/>
              <a:gd name="T25" fmla="*/ 0 h 89"/>
              <a:gd name="T26" fmla="*/ 80903 w 109"/>
              <a:gd name="T27" fmla="*/ 116769 h 89"/>
              <a:gd name="T28" fmla="*/ 61426 w 109"/>
              <a:gd name="T29" fmla="*/ 113813 h 89"/>
              <a:gd name="T30" fmla="*/ 44946 w 109"/>
              <a:gd name="T31" fmla="*/ 101988 h 89"/>
              <a:gd name="T32" fmla="*/ 32960 w 109"/>
              <a:gd name="T33" fmla="*/ 85729 h 89"/>
              <a:gd name="T34" fmla="*/ 29964 w 109"/>
              <a:gd name="T35" fmla="*/ 66514 h 89"/>
              <a:gd name="T36" fmla="*/ 31462 w 109"/>
              <a:gd name="T37" fmla="*/ 54689 h 89"/>
              <a:gd name="T38" fmla="*/ 38953 w 109"/>
              <a:gd name="T39" fmla="*/ 36952 h 89"/>
              <a:gd name="T40" fmla="*/ 52437 w 109"/>
              <a:gd name="T41" fmla="*/ 23649 h 89"/>
              <a:gd name="T42" fmla="*/ 70415 w 109"/>
              <a:gd name="T43" fmla="*/ 16259 h 89"/>
              <a:gd name="T44" fmla="*/ 80903 w 109"/>
              <a:gd name="T45" fmla="*/ 14781 h 89"/>
              <a:gd name="T46" fmla="*/ 101878 w 109"/>
              <a:gd name="T47" fmla="*/ 17737 h 89"/>
              <a:gd name="T48" fmla="*/ 118358 w 109"/>
              <a:gd name="T49" fmla="*/ 29562 h 89"/>
              <a:gd name="T50" fmla="*/ 130344 w 109"/>
              <a:gd name="T51" fmla="*/ 45821 h 89"/>
              <a:gd name="T52" fmla="*/ 133340 w 109"/>
              <a:gd name="T53" fmla="*/ 66514 h 89"/>
              <a:gd name="T54" fmla="*/ 131842 w 109"/>
              <a:gd name="T55" fmla="*/ 76861 h 89"/>
              <a:gd name="T56" fmla="*/ 124351 w 109"/>
              <a:gd name="T57" fmla="*/ 94598 h 89"/>
              <a:gd name="T58" fmla="*/ 110867 w 109"/>
              <a:gd name="T59" fmla="*/ 107901 h 89"/>
              <a:gd name="T60" fmla="*/ 92889 w 109"/>
              <a:gd name="T61" fmla="*/ 115291 h 89"/>
              <a:gd name="T62" fmla="*/ 80903 w 109"/>
              <a:gd name="T63" fmla="*/ 116769 h 8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09" h="89">
                <a:moveTo>
                  <a:pt x="99" y="0"/>
                </a:moveTo>
                <a:lnTo>
                  <a:pt x="10" y="0"/>
                </a:lnTo>
                <a:lnTo>
                  <a:pt x="6" y="1"/>
                </a:lnTo>
                <a:lnTo>
                  <a:pt x="3" y="3"/>
                </a:lnTo>
                <a:lnTo>
                  <a:pt x="1" y="6"/>
                </a:lnTo>
                <a:lnTo>
                  <a:pt x="0" y="10"/>
                </a:lnTo>
                <a:lnTo>
                  <a:pt x="0" y="79"/>
                </a:lnTo>
                <a:lnTo>
                  <a:pt x="1" y="83"/>
                </a:lnTo>
                <a:lnTo>
                  <a:pt x="3" y="86"/>
                </a:lnTo>
                <a:lnTo>
                  <a:pt x="6" y="88"/>
                </a:lnTo>
                <a:lnTo>
                  <a:pt x="10" y="89"/>
                </a:lnTo>
                <a:lnTo>
                  <a:pt x="99" y="89"/>
                </a:lnTo>
                <a:lnTo>
                  <a:pt x="103" y="88"/>
                </a:lnTo>
                <a:lnTo>
                  <a:pt x="106" y="86"/>
                </a:lnTo>
                <a:lnTo>
                  <a:pt x="108" y="83"/>
                </a:lnTo>
                <a:lnTo>
                  <a:pt x="109" y="79"/>
                </a:lnTo>
                <a:lnTo>
                  <a:pt x="109" y="10"/>
                </a:lnTo>
                <a:lnTo>
                  <a:pt x="108" y="6"/>
                </a:lnTo>
                <a:lnTo>
                  <a:pt x="106" y="3"/>
                </a:lnTo>
                <a:lnTo>
                  <a:pt x="103" y="1"/>
                </a:lnTo>
                <a:lnTo>
                  <a:pt x="99" y="0"/>
                </a:lnTo>
                <a:close/>
                <a:moveTo>
                  <a:pt x="54" y="79"/>
                </a:moveTo>
                <a:lnTo>
                  <a:pt x="54" y="79"/>
                </a:lnTo>
                <a:lnTo>
                  <a:pt x="47" y="78"/>
                </a:lnTo>
                <a:lnTo>
                  <a:pt x="41" y="77"/>
                </a:lnTo>
                <a:lnTo>
                  <a:pt x="35" y="73"/>
                </a:lnTo>
                <a:lnTo>
                  <a:pt x="30" y="69"/>
                </a:lnTo>
                <a:lnTo>
                  <a:pt x="26" y="64"/>
                </a:lnTo>
                <a:lnTo>
                  <a:pt x="22" y="58"/>
                </a:lnTo>
                <a:lnTo>
                  <a:pt x="21" y="52"/>
                </a:lnTo>
                <a:lnTo>
                  <a:pt x="20" y="45"/>
                </a:lnTo>
                <a:lnTo>
                  <a:pt x="21" y="37"/>
                </a:lnTo>
                <a:lnTo>
                  <a:pt x="22" y="31"/>
                </a:lnTo>
                <a:lnTo>
                  <a:pt x="26" y="25"/>
                </a:lnTo>
                <a:lnTo>
                  <a:pt x="30" y="20"/>
                </a:lnTo>
                <a:lnTo>
                  <a:pt x="35" y="16"/>
                </a:lnTo>
                <a:lnTo>
                  <a:pt x="41" y="12"/>
                </a:lnTo>
                <a:lnTo>
                  <a:pt x="47" y="11"/>
                </a:lnTo>
                <a:lnTo>
                  <a:pt x="54" y="10"/>
                </a:lnTo>
                <a:lnTo>
                  <a:pt x="62" y="11"/>
                </a:lnTo>
                <a:lnTo>
                  <a:pt x="68" y="12"/>
                </a:lnTo>
                <a:lnTo>
                  <a:pt x="74" y="16"/>
                </a:lnTo>
                <a:lnTo>
                  <a:pt x="79" y="20"/>
                </a:lnTo>
                <a:lnTo>
                  <a:pt x="83" y="25"/>
                </a:lnTo>
                <a:lnTo>
                  <a:pt x="87" y="31"/>
                </a:lnTo>
                <a:lnTo>
                  <a:pt x="88" y="37"/>
                </a:lnTo>
                <a:lnTo>
                  <a:pt x="89" y="45"/>
                </a:lnTo>
                <a:lnTo>
                  <a:pt x="88" y="52"/>
                </a:lnTo>
                <a:lnTo>
                  <a:pt x="87" y="58"/>
                </a:lnTo>
                <a:lnTo>
                  <a:pt x="83" y="64"/>
                </a:lnTo>
                <a:lnTo>
                  <a:pt x="79" y="69"/>
                </a:lnTo>
                <a:lnTo>
                  <a:pt x="74" y="73"/>
                </a:lnTo>
                <a:lnTo>
                  <a:pt x="68" y="77"/>
                </a:lnTo>
                <a:lnTo>
                  <a:pt x="62" y="78"/>
                </a:lnTo>
                <a:lnTo>
                  <a:pt x="54" y="7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58" name="Freeform 345">
            <a:extLst>
              <a:ext uri="{FF2B5EF4-FFF2-40B4-BE49-F238E27FC236}">
                <a16:creationId xmlns:a16="http://schemas.microsoft.com/office/drawing/2014/main" id="{5A6619D4-9ADD-40D2-8661-519D3AA06FE2}"/>
              </a:ext>
            </a:extLst>
          </p:cNvPr>
          <p:cNvSpPr>
            <a:spLocks noEditPoints="1"/>
          </p:cNvSpPr>
          <p:nvPr/>
        </p:nvSpPr>
        <p:spPr bwMode="auto">
          <a:xfrm>
            <a:off x="7230533" y="1272117"/>
            <a:ext cx="95251" cy="101600"/>
          </a:xfrm>
          <a:custGeom>
            <a:avLst/>
            <a:gdLst>
              <a:gd name="T0" fmla="*/ 35549 w 49"/>
              <a:gd name="T1" fmla="*/ 0 h 49"/>
              <a:gd name="T2" fmla="*/ 35549 w 49"/>
              <a:gd name="T3" fmla="*/ 0 h 49"/>
              <a:gd name="T4" fmla="*/ 29624 w 49"/>
              <a:gd name="T5" fmla="*/ 0 h 49"/>
              <a:gd name="T6" fmla="*/ 22218 w 49"/>
              <a:gd name="T7" fmla="*/ 3148 h 49"/>
              <a:gd name="T8" fmla="*/ 16293 w 49"/>
              <a:gd name="T9" fmla="*/ 6295 h 49"/>
              <a:gd name="T10" fmla="*/ 10368 w 49"/>
              <a:gd name="T11" fmla="*/ 11017 h 49"/>
              <a:gd name="T12" fmla="*/ 5925 w 49"/>
              <a:gd name="T13" fmla="*/ 17312 h 49"/>
              <a:gd name="T14" fmla="*/ 2962 w 49"/>
              <a:gd name="T15" fmla="*/ 23607 h 49"/>
              <a:gd name="T16" fmla="*/ 0 w 49"/>
              <a:gd name="T17" fmla="*/ 31476 h 49"/>
              <a:gd name="T18" fmla="*/ 0 w 49"/>
              <a:gd name="T19" fmla="*/ 39345 h 49"/>
              <a:gd name="T20" fmla="*/ 0 w 49"/>
              <a:gd name="T21" fmla="*/ 39345 h 49"/>
              <a:gd name="T22" fmla="*/ 0 w 49"/>
              <a:gd name="T23" fmla="*/ 45641 h 49"/>
              <a:gd name="T24" fmla="*/ 2962 w 49"/>
              <a:gd name="T25" fmla="*/ 53510 h 49"/>
              <a:gd name="T26" fmla="*/ 5925 w 49"/>
              <a:gd name="T27" fmla="*/ 59805 h 49"/>
              <a:gd name="T28" fmla="*/ 10368 w 49"/>
              <a:gd name="T29" fmla="*/ 66100 h 49"/>
              <a:gd name="T30" fmla="*/ 16293 w 49"/>
              <a:gd name="T31" fmla="*/ 72396 h 49"/>
              <a:gd name="T32" fmla="*/ 22218 w 49"/>
              <a:gd name="T33" fmla="*/ 73969 h 49"/>
              <a:gd name="T34" fmla="*/ 29624 w 49"/>
              <a:gd name="T35" fmla="*/ 77117 h 49"/>
              <a:gd name="T36" fmla="*/ 35549 w 49"/>
              <a:gd name="T37" fmla="*/ 77117 h 49"/>
              <a:gd name="T38" fmla="*/ 35549 w 49"/>
              <a:gd name="T39" fmla="*/ 77117 h 49"/>
              <a:gd name="T40" fmla="*/ 42955 w 49"/>
              <a:gd name="T41" fmla="*/ 77117 h 49"/>
              <a:gd name="T42" fmla="*/ 50361 w 49"/>
              <a:gd name="T43" fmla="*/ 73969 h 49"/>
              <a:gd name="T44" fmla="*/ 56286 w 49"/>
              <a:gd name="T45" fmla="*/ 72396 h 49"/>
              <a:gd name="T46" fmla="*/ 62211 w 49"/>
              <a:gd name="T47" fmla="*/ 66100 h 49"/>
              <a:gd name="T48" fmla="*/ 66654 w 49"/>
              <a:gd name="T49" fmla="*/ 59805 h 49"/>
              <a:gd name="T50" fmla="*/ 69617 w 49"/>
              <a:gd name="T51" fmla="*/ 53510 h 49"/>
              <a:gd name="T52" fmla="*/ 72579 w 49"/>
              <a:gd name="T53" fmla="*/ 45641 h 49"/>
              <a:gd name="T54" fmla="*/ 72579 w 49"/>
              <a:gd name="T55" fmla="*/ 39345 h 49"/>
              <a:gd name="T56" fmla="*/ 72579 w 49"/>
              <a:gd name="T57" fmla="*/ 39345 h 49"/>
              <a:gd name="T58" fmla="*/ 72579 w 49"/>
              <a:gd name="T59" fmla="*/ 31476 h 49"/>
              <a:gd name="T60" fmla="*/ 69617 w 49"/>
              <a:gd name="T61" fmla="*/ 23607 h 49"/>
              <a:gd name="T62" fmla="*/ 66654 w 49"/>
              <a:gd name="T63" fmla="*/ 17312 h 49"/>
              <a:gd name="T64" fmla="*/ 62211 w 49"/>
              <a:gd name="T65" fmla="*/ 11017 h 49"/>
              <a:gd name="T66" fmla="*/ 56286 w 49"/>
              <a:gd name="T67" fmla="*/ 6295 h 49"/>
              <a:gd name="T68" fmla="*/ 50361 w 49"/>
              <a:gd name="T69" fmla="*/ 3148 h 49"/>
              <a:gd name="T70" fmla="*/ 42955 w 49"/>
              <a:gd name="T71" fmla="*/ 0 h 49"/>
              <a:gd name="T72" fmla="*/ 35549 w 49"/>
              <a:gd name="T73" fmla="*/ 0 h 49"/>
              <a:gd name="T74" fmla="*/ 35549 w 49"/>
              <a:gd name="T75" fmla="*/ 0 h 49"/>
              <a:gd name="T76" fmla="*/ 22218 w 49"/>
              <a:gd name="T77" fmla="*/ 61379 h 49"/>
              <a:gd name="T78" fmla="*/ 22218 w 49"/>
              <a:gd name="T79" fmla="*/ 15738 h 49"/>
              <a:gd name="T80" fmla="*/ 57767 w 49"/>
              <a:gd name="T81" fmla="*/ 39345 h 49"/>
              <a:gd name="T82" fmla="*/ 22218 w 49"/>
              <a:gd name="T83" fmla="*/ 61379 h 4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49" h="49">
                <a:moveTo>
                  <a:pt x="24" y="0"/>
                </a:moveTo>
                <a:lnTo>
                  <a:pt x="24" y="0"/>
                </a:lnTo>
                <a:lnTo>
                  <a:pt x="20" y="0"/>
                </a:lnTo>
                <a:lnTo>
                  <a:pt x="15" y="2"/>
                </a:lnTo>
                <a:lnTo>
                  <a:pt x="11" y="4"/>
                </a:lnTo>
                <a:lnTo>
                  <a:pt x="7" y="7"/>
                </a:lnTo>
                <a:lnTo>
                  <a:pt x="4" y="11"/>
                </a:lnTo>
                <a:lnTo>
                  <a:pt x="2" y="15"/>
                </a:lnTo>
                <a:lnTo>
                  <a:pt x="0" y="20"/>
                </a:lnTo>
                <a:lnTo>
                  <a:pt x="0" y="25"/>
                </a:lnTo>
                <a:lnTo>
                  <a:pt x="0" y="29"/>
                </a:lnTo>
                <a:lnTo>
                  <a:pt x="2" y="34"/>
                </a:lnTo>
                <a:lnTo>
                  <a:pt x="4" y="38"/>
                </a:lnTo>
                <a:lnTo>
                  <a:pt x="7" y="42"/>
                </a:lnTo>
                <a:lnTo>
                  <a:pt x="11" y="46"/>
                </a:lnTo>
                <a:lnTo>
                  <a:pt x="15" y="47"/>
                </a:lnTo>
                <a:lnTo>
                  <a:pt x="20" y="49"/>
                </a:lnTo>
                <a:lnTo>
                  <a:pt x="24" y="49"/>
                </a:lnTo>
                <a:lnTo>
                  <a:pt x="29" y="49"/>
                </a:lnTo>
                <a:lnTo>
                  <a:pt x="34" y="47"/>
                </a:lnTo>
                <a:lnTo>
                  <a:pt x="38" y="46"/>
                </a:lnTo>
                <a:lnTo>
                  <a:pt x="42" y="42"/>
                </a:lnTo>
                <a:lnTo>
                  <a:pt x="45" y="38"/>
                </a:lnTo>
                <a:lnTo>
                  <a:pt x="47" y="34"/>
                </a:lnTo>
                <a:lnTo>
                  <a:pt x="49" y="29"/>
                </a:lnTo>
                <a:lnTo>
                  <a:pt x="49" y="25"/>
                </a:lnTo>
                <a:lnTo>
                  <a:pt x="49" y="20"/>
                </a:lnTo>
                <a:lnTo>
                  <a:pt x="47" y="15"/>
                </a:lnTo>
                <a:lnTo>
                  <a:pt x="45" y="11"/>
                </a:lnTo>
                <a:lnTo>
                  <a:pt x="42" y="7"/>
                </a:lnTo>
                <a:lnTo>
                  <a:pt x="38" y="4"/>
                </a:lnTo>
                <a:lnTo>
                  <a:pt x="34" y="2"/>
                </a:lnTo>
                <a:lnTo>
                  <a:pt x="29" y="0"/>
                </a:lnTo>
                <a:lnTo>
                  <a:pt x="24" y="0"/>
                </a:lnTo>
                <a:close/>
                <a:moveTo>
                  <a:pt x="15" y="39"/>
                </a:moveTo>
                <a:lnTo>
                  <a:pt x="15" y="10"/>
                </a:lnTo>
                <a:lnTo>
                  <a:pt x="39" y="25"/>
                </a:lnTo>
                <a:lnTo>
                  <a:pt x="15" y="3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grpSp>
        <p:nvGrpSpPr>
          <p:cNvPr id="59" name="Group 2">
            <a:extLst>
              <a:ext uri="{FF2B5EF4-FFF2-40B4-BE49-F238E27FC236}">
                <a16:creationId xmlns:a16="http://schemas.microsoft.com/office/drawing/2014/main" id="{F4D4FBAA-5E8F-4DA2-8F39-C083982B0027}"/>
              </a:ext>
            </a:extLst>
          </p:cNvPr>
          <p:cNvGrpSpPr>
            <a:grpSpLocks/>
          </p:cNvGrpSpPr>
          <p:nvPr/>
        </p:nvGrpSpPr>
        <p:grpSpPr bwMode="auto">
          <a:xfrm>
            <a:off x="7664452" y="1701801"/>
            <a:ext cx="182033" cy="198967"/>
            <a:chOff x="7665351" y="1701313"/>
            <a:chExt cx="181448" cy="199595"/>
          </a:xfrm>
        </p:grpSpPr>
        <p:sp>
          <p:nvSpPr>
            <p:cNvPr id="60" name="Freeform 346">
              <a:extLst>
                <a:ext uri="{FF2B5EF4-FFF2-40B4-BE49-F238E27FC236}">
                  <a16:creationId xmlns:a16="http://schemas.microsoft.com/office/drawing/2014/main" id="{F1F315C2-FCFA-490E-A0AC-84882926DA26}"/>
                </a:ext>
              </a:extLst>
            </p:cNvPr>
            <p:cNvSpPr>
              <a:spLocks/>
            </p:cNvSpPr>
            <p:nvPr/>
          </p:nvSpPr>
          <p:spPr bwMode="auto">
            <a:xfrm>
              <a:off x="7665351" y="1701313"/>
              <a:ext cx="181448" cy="120964"/>
            </a:xfrm>
            <a:custGeom>
              <a:avLst/>
              <a:gdLst>
                <a:gd name="T0" fmla="*/ 161061 w 89"/>
                <a:gd name="T1" fmla="*/ 61507 h 59"/>
                <a:gd name="T2" fmla="*/ 159022 w 89"/>
                <a:gd name="T3" fmla="*/ 47155 h 59"/>
                <a:gd name="T4" fmla="*/ 144751 w 89"/>
                <a:gd name="T5" fmla="*/ 24603 h 59"/>
                <a:gd name="T6" fmla="*/ 126402 w 89"/>
                <a:gd name="T7" fmla="*/ 10251 h 59"/>
                <a:gd name="T8" fmla="*/ 101937 w 89"/>
                <a:gd name="T9" fmla="*/ 0 h 59"/>
                <a:gd name="T10" fmla="*/ 89705 w 89"/>
                <a:gd name="T11" fmla="*/ 0 h 59"/>
                <a:gd name="T12" fmla="*/ 65240 w 89"/>
                <a:gd name="T13" fmla="*/ 4100 h 59"/>
                <a:gd name="T14" fmla="*/ 44852 w 89"/>
                <a:gd name="T15" fmla="*/ 18452 h 59"/>
                <a:gd name="T16" fmla="*/ 26504 w 89"/>
                <a:gd name="T17" fmla="*/ 36904 h 59"/>
                <a:gd name="T18" fmla="*/ 20387 w 89"/>
                <a:gd name="T19" fmla="*/ 61507 h 59"/>
                <a:gd name="T20" fmla="*/ 20387 w 89"/>
                <a:gd name="T21" fmla="*/ 61507 h 59"/>
                <a:gd name="T22" fmla="*/ 4077 w 89"/>
                <a:gd name="T23" fmla="*/ 65608 h 59"/>
                <a:gd name="T24" fmla="*/ 0 w 89"/>
                <a:gd name="T25" fmla="*/ 79959 h 59"/>
                <a:gd name="T26" fmla="*/ 0 w 89"/>
                <a:gd name="T27" fmla="*/ 100462 h 59"/>
                <a:gd name="T28" fmla="*/ 4077 w 89"/>
                <a:gd name="T29" fmla="*/ 116864 h 59"/>
                <a:gd name="T30" fmla="*/ 20387 w 89"/>
                <a:gd name="T31" fmla="*/ 120964 h 59"/>
                <a:gd name="T32" fmla="*/ 40775 w 89"/>
                <a:gd name="T33" fmla="*/ 69708 h 59"/>
                <a:gd name="T34" fmla="*/ 40775 w 89"/>
                <a:gd name="T35" fmla="*/ 61507 h 59"/>
                <a:gd name="T36" fmla="*/ 46891 w 89"/>
                <a:gd name="T37" fmla="*/ 43055 h 59"/>
                <a:gd name="T38" fmla="*/ 63201 w 89"/>
                <a:gd name="T39" fmla="*/ 26653 h 59"/>
                <a:gd name="T40" fmla="*/ 79511 w 89"/>
                <a:gd name="T41" fmla="*/ 20502 h 59"/>
                <a:gd name="T42" fmla="*/ 89705 w 89"/>
                <a:gd name="T43" fmla="*/ 20502 h 59"/>
                <a:gd name="T44" fmla="*/ 110092 w 89"/>
                <a:gd name="T45" fmla="*/ 24603 h 59"/>
                <a:gd name="T46" fmla="*/ 126402 w 89"/>
                <a:gd name="T47" fmla="*/ 34854 h 59"/>
                <a:gd name="T48" fmla="*/ 134557 w 89"/>
                <a:gd name="T49" fmla="*/ 51256 h 59"/>
                <a:gd name="T50" fmla="*/ 140673 w 89"/>
                <a:gd name="T51" fmla="*/ 69708 h 59"/>
                <a:gd name="T52" fmla="*/ 161061 w 89"/>
                <a:gd name="T53" fmla="*/ 120964 h 59"/>
                <a:gd name="T54" fmla="*/ 167177 w 89"/>
                <a:gd name="T55" fmla="*/ 118914 h 59"/>
                <a:gd name="T56" fmla="*/ 177371 w 89"/>
                <a:gd name="T57" fmla="*/ 108663 h 59"/>
                <a:gd name="T58" fmla="*/ 181448 w 89"/>
                <a:gd name="T59" fmla="*/ 79959 h 59"/>
                <a:gd name="T60" fmla="*/ 177371 w 89"/>
                <a:gd name="T61" fmla="*/ 73809 h 59"/>
                <a:gd name="T62" fmla="*/ 167177 w 89"/>
                <a:gd name="T63" fmla="*/ 63557 h 59"/>
                <a:gd name="T64" fmla="*/ 161061 w 89"/>
                <a:gd name="T65" fmla="*/ 61507 h 5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9" h="59">
                  <a:moveTo>
                    <a:pt x="79" y="30"/>
                  </a:moveTo>
                  <a:lnTo>
                    <a:pt x="79" y="30"/>
                  </a:lnTo>
                  <a:lnTo>
                    <a:pt x="78" y="23"/>
                  </a:lnTo>
                  <a:lnTo>
                    <a:pt x="75" y="18"/>
                  </a:lnTo>
                  <a:lnTo>
                    <a:pt x="71" y="12"/>
                  </a:lnTo>
                  <a:lnTo>
                    <a:pt x="66" y="9"/>
                  </a:lnTo>
                  <a:lnTo>
                    <a:pt x="62" y="5"/>
                  </a:lnTo>
                  <a:lnTo>
                    <a:pt x="57" y="2"/>
                  </a:lnTo>
                  <a:lnTo>
                    <a:pt x="50" y="0"/>
                  </a:lnTo>
                  <a:lnTo>
                    <a:pt x="44" y="0"/>
                  </a:lnTo>
                  <a:lnTo>
                    <a:pt x="38" y="0"/>
                  </a:lnTo>
                  <a:lnTo>
                    <a:pt x="32" y="2"/>
                  </a:lnTo>
                  <a:lnTo>
                    <a:pt x="27" y="5"/>
                  </a:lnTo>
                  <a:lnTo>
                    <a:pt x="22" y="9"/>
                  </a:lnTo>
                  <a:lnTo>
                    <a:pt x="17" y="12"/>
                  </a:lnTo>
                  <a:lnTo>
                    <a:pt x="13" y="18"/>
                  </a:lnTo>
                  <a:lnTo>
                    <a:pt x="11" y="23"/>
                  </a:lnTo>
                  <a:lnTo>
                    <a:pt x="10" y="30"/>
                  </a:lnTo>
                  <a:lnTo>
                    <a:pt x="6" y="31"/>
                  </a:lnTo>
                  <a:lnTo>
                    <a:pt x="2" y="32"/>
                  </a:lnTo>
                  <a:lnTo>
                    <a:pt x="1" y="36"/>
                  </a:lnTo>
                  <a:lnTo>
                    <a:pt x="0" y="39"/>
                  </a:lnTo>
                  <a:lnTo>
                    <a:pt x="0" y="49"/>
                  </a:lnTo>
                  <a:lnTo>
                    <a:pt x="1" y="53"/>
                  </a:lnTo>
                  <a:lnTo>
                    <a:pt x="2" y="57"/>
                  </a:lnTo>
                  <a:lnTo>
                    <a:pt x="6" y="58"/>
                  </a:lnTo>
                  <a:lnTo>
                    <a:pt x="10" y="59"/>
                  </a:lnTo>
                  <a:lnTo>
                    <a:pt x="20" y="59"/>
                  </a:lnTo>
                  <a:lnTo>
                    <a:pt x="20" y="34"/>
                  </a:lnTo>
                  <a:lnTo>
                    <a:pt x="20" y="30"/>
                  </a:lnTo>
                  <a:lnTo>
                    <a:pt x="22" y="25"/>
                  </a:lnTo>
                  <a:lnTo>
                    <a:pt x="23" y="21"/>
                  </a:lnTo>
                  <a:lnTo>
                    <a:pt x="27" y="17"/>
                  </a:lnTo>
                  <a:lnTo>
                    <a:pt x="31" y="13"/>
                  </a:lnTo>
                  <a:lnTo>
                    <a:pt x="34" y="12"/>
                  </a:lnTo>
                  <a:lnTo>
                    <a:pt x="39" y="10"/>
                  </a:lnTo>
                  <a:lnTo>
                    <a:pt x="44" y="10"/>
                  </a:lnTo>
                  <a:lnTo>
                    <a:pt x="49" y="10"/>
                  </a:lnTo>
                  <a:lnTo>
                    <a:pt x="54" y="12"/>
                  </a:lnTo>
                  <a:lnTo>
                    <a:pt x="58" y="13"/>
                  </a:lnTo>
                  <a:lnTo>
                    <a:pt x="62" y="17"/>
                  </a:lnTo>
                  <a:lnTo>
                    <a:pt x="65" y="21"/>
                  </a:lnTo>
                  <a:lnTo>
                    <a:pt x="66" y="25"/>
                  </a:lnTo>
                  <a:lnTo>
                    <a:pt x="69" y="30"/>
                  </a:lnTo>
                  <a:lnTo>
                    <a:pt x="69" y="34"/>
                  </a:lnTo>
                  <a:lnTo>
                    <a:pt x="69" y="59"/>
                  </a:lnTo>
                  <a:lnTo>
                    <a:pt x="79" y="59"/>
                  </a:lnTo>
                  <a:lnTo>
                    <a:pt x="82" y="58"/>
                  </a:lnTo>
                  <a:lnTo>
                    <a:pt x="86" y="57"/>
                  </a:lnTo>
                  <a:lnTo>
                    <a:pt x="87" y="53"/>
                  </a:lnTo>
                  <a:lnTo>
                    <a:pt x="89" y="49"/>
                  </a:lnTo>
                  <a:lnTo>
                    <a:pt x="89" y="39"/>
                  </a:lnTo>
                  <a:lnTo>
                    <a:pt x="87" y="36"/>
                  </a:lnTo>
                  <a:lnTo>
                    <a:pt x="86" y="32"/>
                  </a:lnTo>
                  <a:lnTo>
                    <a:pt x="82" y="31"/>
                  </a:lnTo>
                  <a:lnTo>
                    <a:pt x="79" y="3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61" name="Freeform 347">
              <a:extLst>
                <a:ext uri="{FF2B5EF4-FFF2-40B4-BE49-F238E27FC236}">
                  <a16:creationId xmlns:a16="http://schemas.microsoft.com/office/drawing/2014/main" id="{D67CDDD7-E481-4821-951D-8F67445EF688}"/>
                </a:ext>
              </a:extLst>
            </p:cNvPr>
            <p:cNvSpPr>
              <a:spLocks/>
            </p:cNvSpPr>
            <p:nvPr/>
          </p:nvSpPr>
          <p:spPr bwMode="auto">
            <a:xfrm>
              <a:off x="7713737" y="1743653"/>
              <a:ext cx="78628" cy="78628"/>
            </a:xfrm>
            <a:custGeom>
              <a:avLst/>
              <a:gdLst>
                <a:gd name="T0" fmla="*/ 78628 w 39"/>
                <a:gd name="T1" fmla="*/ 38306 h 39"/>
                <a:gd name="T2" fmla="*/ 78628 w 39"/>
                <a:gd name="T3" fmla="*/ 38306 h 39"/>
                <a:gd name="T4" fmla="*/ 78628 w 39"/>
                <a:gd name="T5" fmla="*/ 32258 h 39"/>
                <a:gd name="T6" fmla="*/ 76612 w 39"/>
                <a:gd name="T7" fmla="*/ 24193 h 39"/>
                <a:gd name="T8" fmla="*/ 66531 w 39"/>
                <a:gd name="T9" fmla="*/ 12097 h 39"/>
                <a:gd name="T10" fmla="*/ 54435 w 39"/>
                <a:gd name="T11" fmla="*/ 2016 h 39"/>
                <a:gd name="T12" fmla="*/ 46370 w 39"/>
                <a:gd name="T13" fmla="*/ 0 h 39"/>
                <a:gd name="T14" fmla="*/ 38306 w 39"/>
                <a:gd name="T15" fmla="*/ 0 h 39"/>
                <a:gd name="T16" fmla="*/ 38306 w 39"/>
                <a:gd name="T17" fmla="*/ 0 h 39"/>
                <a:gd name="T18" fmla="*/ 32258 w 39"/>
                <a:gd name="T19" fmla="*/ 0 h 39"/>
                <a:gd name="T20" fmla="*/ 24193 w 39"/>
                <a:gd name="T21" fmla="*/ 2016 h 39"/>
                <a:gd name="T22" fmla="*/ 12097 w 39"/>
                <a:gd name="T23" fmla="*/ 12097 h 39"/>
                <a:gd name="T24" fmla="*/ 2016 w 39"/>
                <a:gd name="T25" fmla="*/ 24193 h 39"/>
                <a:gd name="T26" fmla="*/ 0 w 39"/>
                <a:gd name="T27" fmla="*/ 32258 h 39"/>
                <a:gd name="T28" fmla="*/ 0 w 39"/>
                <a:gd name="T29" fmla="*/ 38306 h 39"/>
                <a:gd name="T30" fmla="*/ 0 w 39"/>
                <a:gd name="T31" fmla="*/ 38306 h 39"/>
                <a:gd name="T32" fmla="*/ 0 w 39"/>
                <a:gd name="T33" fmla="*/ 46370 h 39"/>
                <a:gd name="T34" fmla="*/ 2016 w 39"/>
                <a:gd name="T35" fmla="*/ 54435 h 39"/>
                <a:gd name="T36" fmla="*/ 12097 w 39"/>
                <a:gd name="T37" fmla="*/ 66531 h 39"/>
                <a:gd name="T38" fmla="*/ 24193 w 39"/>
                <a:gd name="T39" fmla="*/ 76612 h 39"/>
                <a:gd name="T40" fmla="*/ 32258 w 39"/>
                <a:gd name="T41" fmla="*/ 78628 h 39"/>
                <a:gd name="T42" fmla="*/ 38306 w 39"/>
                <a:gd name="T43" fmla="*/ 78628 h 39"/>
                <a:gd name="T44" fmla="*/ 38306 w 39"/>
                <a:gd name="T45" fmla="*/ 78628 h 39"/>
                <a:gd name="T46" fmla="*/ 46370 w 39"/>
                <a:gd name="T47" fmla="*/ 78628 h 39"/>
                <a:gd name="T48" fmla="*/ 54435 w 39"/>
                <a:gd name="T49" fmla="*/ 76612 h 39"/>
                <a:gd name="T50" fmla="*/ 66531 w 39"/>
                <a:gd name="T51" fmla="*/ 66531 h 39"/>
                <a:gd name="T52" fmla="*/ 76612 w 39"/>
                <a:gd name="T53" fmla="*/ 54435 h 39"/>
                <a:gd name="T54" fmla="*/ 78628 w 39"/>
                <a:gd name="T55" fmla="*/ 46370 h 39"/>
                <a:gd name="T56" fmla="*/ 78628 w 39"/>
                <a:gd name="T57" fmla="*/ 38306 h 39"/>
                <a:gd name="T58" fmla="*/ 78628 w 39"/>
                <a:gd name="T59" fmla="*/ 38306 h 39"/>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39" h="39">
                  <a:moveTo>
                    <a:pt x="39" y="19"/>
                  </a:moveTo>
                  <a:lnTo>
                    <a:pt x="39" y="19"/>
                  </a:lnTo>
                  <a:lnTo>
                    <a:pt x="39" y="16"/>
                  </a:lnTo>
                  <a:lnTo>
                    <a:pt x="38" y="12"/>
                  </a:lnTo>
                  <a:lnTo>
                    <a:pt x="33" y="6"/>
                  </a:lnTo>
                  <a:lnTo>
                    <a:pt x="27" y="1"/>
                  </a:lnTo>
                  <a:lnTo>
                    <a:pt x="23" y="0"/>
                  </a:lnTo>
                  <a:lnTo>
                    <a:pt x="19" y="0"/>
                  </a:lnTo>
                  <a:lnTo>
                    <a:pt x="16" y="0"/>
                  </a:lnTo>
                  <a:lnTo>
                    <a:pt x="12" y="1"/>
                  </a:lnTo>
                  <a:lnTo>
                    <a:pt x="6" y="6"/>
                  </a:lnTo>
                  <a:lnTo>
                    <a:pt x="1" y="12"/>
                  </a:lnTo>
                  <a:lnTo>
                    <a:pt x="0" y="16"/>
                  </a:lnTo>
                  <a:lnTo>
                    <a:pt x="0" y="19"/>
                  </a:lnTo>
                  <a:lnTo>
                    <a:pt x="0" y="23"/>
                  </a:lnTo>
                  <a:lnTo>
                    <a:pt x="1" y="27"/>
                  </a:lnTo>
                  <a:lnTo>
                    <a:pt x="6" y="33"/>
                  </a:lnTo>
                  <a:lnTo>
                    <a:pt x="12" y="38"/>
                  </a:lnTo>
                  <a:lnTo>
                    <a:pt x="16" y="39"/>
                  </a:lnTo>
                  <a:lnTo>
                    <a:pt x="19" y="39"/>
                  </a:lnTo>
                  <a:lnTo>
                    <a:pt x="23" y="39"/>
                  </a:lnTo>
                  <a:lnTo>
                    <a:pt x="27" y="38"/>
                  </a:lnTo>
                  <a:lnTo>
                    <a:pt x="33" y="33"/>
                  </a:lnTo>
                  <a:lnTo>
                    <a:pt x="38" y="27"/>
                  </a:lnTo>
                  <a:lnTo>
                    <a:pt x="39" y="23"/>
                  </a:lnTo>
                  <a:lnTo>
                    <a:pt x="39" y="1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62" name="Freeform 348">
              <a:extLst>
                <a:ext uri="{FF2B5EF4-FFF2-40B4-BE49-F238E27FC236}">
                  <a16:creationId xmlns:a16="http://schemas.microsoft.com/office/drawing/2014/main" id="{C2D8427B-3F90-4C7E-9393-0445051FCA42}"/>
                </a:ext>
              </a:extLst>
            </p:cNvPr>
            <p:cNvSpPr>
              <a:spLocks/>
            </p:cNvSpPr>
            <p:nvPr/>
          </p:nvSpPr>
          <p:spPr bwMode="auto">
            <a:xfrm>
              <a:off x="7677447" y="1828329"/>
              <a:ext cx="157255" cy="72579"/>
            </a:xfrm>
            <a:custGeom>
              <a:avLst/>
              <a:gdLst>
                <a:gd name="T0" fmla="*/ 77632 w 79"/>
                <a:gd name="T1" fmla="*/ 0 h 35"/>
                <a:gd name="T2" fmla="*/ 77632 w 79"/>
                <a:gd name="T3" fmla="*/ 0 h 35"/>
                <a:gd name="T4" fmla="*/ 61708 w 79"/>
                <a:gd name="T5" fmla="*/ 0 h 35"/>
                <a:gd name="T6" fmla="*/ 45783 w 79"/>
                <a:gd name="T7" fmla="*/ 4147 h 35"/>
                <a:gd name="T8" fmla="*/ 33840 w 79"/>
                <a:gd name="T9" fmla="*/ 10368 h 35"/>
                <a:gd name="T10" fmla="*/ 21896 w 79"/>
                <a:gd name="T11" fmla="*/ 18663 h 35"/>
                <a:gd name="T12" fmla="*/ 11943 w 79"/>
                <a:gd name="T13" fmla="*/ 24884 h 35"/>
                <a:gd name="T14" fmla="*/ 3981 w 79"/>
                <a:gd name="T15" fmla="*/ 35253 h 35"/>
                <a:gd name="T16" fmla="*/ 1991 w 79"/>
                <a:gd name="T17" fmla="*/ 47695 h 35"/>
                <a:gd name="T18" fmla="*/ 0 w 79"/>
                <a:gd name="T19" fmla="*/ 62211 h 35"/>
                <a:gd name="T20" fmla="*/ 0 w 79"/>
                <a:gd name="T21" fmla="*/ 72579 h 35"/>
                <a:gd name="T22" fmla="*/ 157255 w 79"/>
                <a:gd name="T23" fmla="*/ 72579 h 35"/>
                <a:gd name="T24" fmla="*/ 157255 w 79"/>
                <a:gd name="T25" fmla="*/ 62211 h 35"/>
                <a:gd name="T26" fmla="*/ 157255 w 79"/>
                <a:gd name="T27" fmla="*/ 62211 h 35"/>
                <a:gd name="T28" fmla="*/ 153274 w 79"/>
                <a:gd name="T29" fmla="*/ 47695 h 35"/>
                <a:gd name="T30" fmla="*/ 151283 w 79"/>
                <a:gd name="T31" fmla="*/ 35253 h 35"/>
                <a:gd name="T32" fmla="*/ 145312 w 79"/>
                <a:gd name="T33" fmla="*/ 24884 h 35"/>
                <a:gd name="T34" fmla="*/ 135359 w 79"/>
                <a:gd name="T35" fmla="*/ 18663 h 35"/>
                <a:gd name="T36" fmla="*/ 121425 w 79"/>
                <a:gd name="T37" fmla="*/ 10368 h 35"/>
                <a:gd name="T38" fmla="*/ 109481 w 79"/>
                <a:gd name="T39" fmla="*/ 4147 h 35"/>
                <a:gd name="T40" fmla="*/ 95547 w 79"/>
                <a:gd name="T41" fmla="*/ 0 h 35"/>
                <a:gd name="T42" fmla="*/ 77632 w 79"/>
                <a:gd name="T43" fmla="*/ 0 h 35"/>
                <a:gd name="T44" fmla="*/ 77632 w 79"/>
                <a:gd name="T45" fmla="*/ 0 h 3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79" h="35">
                  <a:moveTo>
                    <a:pt x="39" y="0"/>
                  </a:moveTo>
                  <a:lnTo>
                    <a:pt x="39" y="0"/>
                  </a:lnTo>
                  <a:lnTo>
                    <a:pt x="31" y="0"/>
                  </a:lnTo>
                  <a:lnTo>
                    <a:pt x="23" y="2"/>
                  </a:lnTo>
                  <a:lnTo>
                    <a:pt x="17" y="5"/>
                  </a:lnTo>
                  <a:lnTo>
                    <a:pt x="11" y="9"/>
                  </a:lnTo>
                  <a:lnTo>
                    <a:pt x="6" y="12"/>
                  </a:lnTo>
                  <a:lnTo>
                    <a:pt x="2" y="17"/>
                  </a:lnTo>
                  <a:lnTo>
                    <a:pt x="1" y="23"/>
                  </a:lnTo>
                  <a:lnTo>
                    <a:pt x="0" y="30"/>
                  </a:lnTo>
                  <a:lnTo>
                    <a:pt x="0" y="35"/>
                  </a:lnTo>
                  <a:lnTo>
                    <a:pt x="79" y="35"/>
                  </a:lnTo>
                  <a:lnTo>
                    <a:pt x="79" y="30"/>
                  </a:lnTo>
                  <a:lnTo>
                    <a:pt x="77" y="23"/>
                  </a:lnTo>
                  <a:lnTo>
                    <a:pt x="76" y="17"/>
                  </a:lnTo>
                  <a:lnTo>
                    <a:pt x="73" y="12"/>
                  </a:lnTo>
                  <a:lnTo>
                    <a:pt x="68" y="9"/>
                  </a:lnTo>
                  <a:lnTo>
                    <a:pt x="61" y="5"/>
                  </a:lnTo>
                  <a:lnTo>
                    <a:pt x="55" y="2"/>
                  </a:lnTo>
                  <a:lnTo>
                    <a:pt x="48" y="0"/>
                  </a:lnTo>
                  <a:lnTo>
                    <a:pt x="39"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grpSp>
      <p:sp>
        <p:nvSpPr>
          <p:cNvPr id="63" name="Freeform 349">
            <a:extLst>
              <a:ext uri="{FF2B5EF4-FFF2-40B4-BE49-F238E27FC236}">
                <a16:creationId xmlns:a16="http://schemas.microsoft.com/office/drawing/2014/main" id="{CD80F884-0C3C-4273-A223-C2E74B5D7D61}"/>
              </a:ext>
            </a:extLst>
          </p:cNvPr>
          <p:cNvSpPr>
            <a:spLocks/>
          </p:cNvSpPr>
          <p:nvPr/>
        </p:nvSpPr>
        <p:spPr bwMode="auto">
          <a:xfrm>
            <a:off x="8621184" y="1712385"/>
            <a:ext cx="169333" cy="188383"/>
          </a:xfrm>
          <a:custGeom>
            <a:avLst/>
            <a:gdLst>
              <a:gd name="T0" fmla="*/ 123990 w 84"/>
              <a:gd name="T1" fmla="*/ 1496 h 94"/>
              <a:gd name="T2" fmla="*/ 123990 w 84"/>
              <a:gd name="T3" fmla="*/ 1496 h 94"/>
              <a:gd name="T4" fmla="*/ 117942 w 84"/>
              <a:gd name="T5" fmla="*/ 0 h 94"/>
              <a:gd name="T6" fmla="*/ 111893 w 84"/>
              <a:gd name="T7" fmla="*/ 0 h 94"/>
              <a:gd name="T8" fmla="*/ 37802 w 84"/>
              <a:gd name="T9" fmla="*/ 22440 h 94"/>
              <a:gd name="T10" fmla="*/ 37802 w 84"/>
              <a:gd name="T11" fmla="*/ 22440 h 94"/>
              <a:gd name="T12" fmla="*/ 36290 w 84"/>
              <a:gd name="T13" fmla="*/ 23936 h 94"/>
              <a:gd name="T14" fmla="*/ 31754 w 84"/>
              <a:gd name="T15" fmla="*/ 25432 h 94"/>
              <a:gd name="T16" fmla="*/ 30241 w 84"/>
              <a:gd name="T17" fmla="*/ 29920 h 94"/>
              <a:gd name="T18" fmla="*/ 30241 w 84"/>
              <a:gd name="T19" fmla="*/ 32912 h 94"/>
              <a:gd name="T20" fmla="*/ 30241 w 84"/>
              <a:gd name="T21" fmla="*/ 88263 h 94"/>
              <a:gd name="T22" fmla="*/ 30241 w 84"/>
              <a:gd name="T23" fmla="*/ 88263 h 94"/>
              <a:gd name="T24" fmla="*/ 27217 w 84"/>
              <a:gd name="T25" fmla="*/ 88263 h 94"/>
              <a:gd name="T26" fmla="*/ 27217 w 84"/>
              <a:gd name="T27" fmla="*/ 88263 h 94"/>
              <a:gd name="T28" fmla="*/ 18145 w 84"/>
              <a:gd name="T29" fmla="*/ 89759 h 94"/>
              <a:gd name="T30" fmla="*/ 7560 w 84"/>
              <a:gd name="T31" fmla="*/ 95743 h 94"/>
              <a:gd name="T32" fmla="*/ 3024 w 84"/>
              <a:gd name="T33" fmla="*/ 104719 h 94"/>
              <a:gd name="T34" fmla="*/ 0 w 84"/>
              <a:gd name="T35" fmla="*/ 113695 h 94"/>
              <a:gd name="T36" fmla="*/ 0 w 84"/>
              <a:gd name="T37" fmla="*/ 113695 h 94"/>
              <a:gd name="T38" fmla="*/ 3024 w 84"/>
              <a:gd name="T39" fmla="*/ 122671 h 94"/>
              <a:gd name="T40" fmla="*/ 7560 w 84"/>
              <a:gd name="T41" fmla="*/ 133143 h 94"/>
              <a:gd name="T42" fmla="*/ 18145 w 84"/>
              <a:gd name="T43" fmla="*/ 137631 h 94"/>
              <a:gd name="T44" fmla="*/ 27217 w 84"/>
              <a:gd name="T45" fmla="*/ 140623 h 94"/>
              <a:gd name="T46" fmla="*/ 27217 w 84"/>
              <a:gd name="T47" fmla="*/ 140623 h 94"/>
              <a:gd name="T48" fmla="*/ 36290 w 84"/>
              <a:gd name="T49" fmla="*/ 137631 h 94"/>
              <a:gd name="T50" fmla="*/ 45362 w 84"/>
              <a:gd name="T51" fmla="*/ 133143 h 94"/>
              <a:gd name="T52" fmla="*/ 51410 w 84"/>
              <a:gd name="T53" fmla="*/ 122671 h 94"/>
              <a:gd name="T54" fmla="*/ 52923 w 84"/>
              <a:gd name="T55" fmla="*/ 113695 h 94"/>
              <a:gd name="T56" fmla="*/ 52923 w 84"/>
              <a:gd name="T57" fmla="*/ 40392 h 94"/>
              <a:gd name="T58" fmla="*/ 105845 w 84"/>
              <a:gd name="T59" fmla="*/ 25432 h 94"/>
              <a:gd name="T60" fmla="*/ 105845 w 84"/>
              <a:gd name="T61" fmla="*/ 73303 h 94"/>
              <a:gd name="T62" fmla="*/ 105845 w 84"/>
              <a:gd name="T63" fmla="*/ 73303 h 94"/>
              <a:gd name="T64" fmla="*/ 101309 w 84"/>
              <a:gd name="T65" fmla="*/ 73303 h 94"/>
              <a:gd name="T66" fmla="*/ 101309 w 84"/>
              <a:gd name="T67" fmla="*/ 73303 h 94"/>
              <a:gd name="T68" fmla="*/ 92236 w 84"/>
              <a:gd name="T69" fmla="*/ 74799 h 94"/>
              <a:gd name="T70" fmla="*/ 83164 w 84"/>
              <a:gd name="T71" fmla="*/ 80783 h 94"/>
              <a:gd name="T72" fmla="*/ 77116 w 84"/>
              <a:gd name="T73" fmla="*/ 89759 h 94"/>
              <a:gd name="T74" fmla="*/ 75604 w 84"/>
              <a:gd name="T75" fmla="*/ 98735 h 94"/>
              <a:gd name="T76" fmla="*/ 75604 w 84"/>
              <a:gd name="T77" fmla="*/ 98735 h 94"/>
              <a:gd name="T78" fmla="*/ 77116 w 84"/>
              <a:gd name="T79" fmla="*/ 109207 h 94"/>
              <a:gd name="T80" fmla="*/ 83164 w 84"/>
              <a:gd name="T81" fmla="*/ 118183 h 94"/>
              <a:gd name="T82" fmla="*/ 92236 w 84"/>
              <a:gd name="T83" fmla="*/ 122671 h 94"/>
              <a:gd name="T84" fmla="*/ 101309 w 84"/>
              <a:gd name="T85" fmla="*/ 125663 h 94"/>
              <a:gd name="T86" fmla="*/ 101309 w 84"/>
              <a:gd name="T87" fmla="*/ 125663 h 94"/>
              <a:gd name="T88" fmla="*/ 110381 w 84"/>
              <a:gd name="T89" fmla="*/ 122671 h 94"/>
              <a:gd name="T90" fmla="*/ 119454 w 84"/>
              <a:gd name="T91" fmla="*/ 118183 h 94"/>
              <a:gd name="T92" fmla="*/ 125502 w 84"/>
              <a:gd name="T93" fmla="*/ 109207 h 94"/>
              <a:gd name="T94" fmla="*/ 127014 w 84"/>
              <a:gd name="T95" fmla="*/ 98735 h 94"/>
              <a:gd name="T96" fmla="*/ 127014 w 84"/>
              <a:gd name="T97" fmla="*/ 10472 h 94"/>
              <a:gd name="T98" fmla="*/ 127014 w 84"/>
              <a:gd name="T99" fmla="*/ 10472 h 94"/>
              <a:gd name="T100" fmla="*/ 125502 w 84"/>
              <a:gd name="T101" fmla="*/ 5984 h 94"/>
              <a:gd name="T102" fmla="*/ 123990 w 84"/>
              <a:gd name="T103" fmla="*/ 1496 h 94"/>
              <a:gd name="T104" fmla="*/ 123990 w 84"/>
              <a:gd name="T105" fmla="*/ 1496 h 94"/>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84" h="94">
                <a:moveTo>
                  <a:pt x="82" y="1"/>
                </a:moveTo>
                <a:lnTo>
                  <a:pt x="82" y="1"/>
                </a:lnTo>
                <a:lnTo>
                  <a:pt x="78" y="0"/>
                </a:lnTo>
                <a:lnTo>
                  <a:pt x="74" y="0"/>
                </a:lnTo>
                <a:lnTo>
                  <a:pt x="25" y="15"/>
                </a:lnTo>
                <a:lnTo>
                  <a:pt x="24" y="16"/>
                </a:lnTo>
                <a:lnTo>
                  <a:pt x="21" y="17"/>
                </a:lnTo>
                <a:lnTo>
                  <a:pt x="20" y="20"/>
                </a:lnTo>
                <a:lnTo>
                  <a:pt x="20" y="22"/>
                </a:lnTo>
                <a:lnTo>
                  <a:pt x="20" y="59"/>
                </a:lnTo>
                <a:lnTo>
                  <a:pt x="18" y="59"/>
                </a:lnTo>
                <a:lnTo>
                  <a:pt x="12" y="60"/>
                </a:lnTo>
                <a:lnTo>
                  <a:pt x="5" y="64"/>
                </a:lnTo>
                <a:lnTo>
                  <a:pt x="2" y="70"/>
                </a:lnTo>
                <a:lnTo>
                  <a:pt x="0" y="76"/>
                </a:lnTo>
                <a:lnTo>
                  <a:pt x="2" y="82"/>
                </a:lnTo>
                <a:lnTo>
                  <a:pt x="5" y="89"/>
                </a:lnTo>
                <a:lnTo>
                  <a:pt x="12" y="92"/>
                </a:lnTo>
                <a:lnTo>
                  <a:pt x="18" y="94"/>
                </a:lnTo>
                <a:lnTo>
                  <a:pt x="24" y="92"/>
                </a:lnTo>
                <a:lnTo>
                  <a:pt x="30" y="89"/>
                </a:lnTo>
                <a:lnTo>
                  <a:pt x="34" y="82"/>
                </a:lnTo>
                <a:lnTo>
                  <a:pt x="35" y="76"/>
                </a:lnTo>
                <a:lnTo>
                  <a:pt x="35" y="27"/>
                </a:lnTo>
                <a:lnTo>
                  <a:pt x="70" y="17"/>
                </a:lnTo>
                <a:lnTo>
                  <a:pt x="70" y="49"/>
                </a:lnTo>
                <a:lnTo>
                  <a:pt x="67" y="49"/>
                </a:lnTo>
                <a:lnTo>
                  <a:pt x="61" y="50"/>
                </a:lnTo>
                <a:lnTo>
                  <a:pt x="55" y="54"/>
                </a:lnTo>
                <a:lnTo>
                  <a:pt x="51" y="60"/>
                </a:lnTo>
                <a:lnTo>
                  <a:pt x="50" y="66"/>
                </a:lnTo>
                <a:lnTo>
                  <a:pt x="51" y="73"/>
                </a:lnTo>
                <a:lnTo>
                  <a:pt x="55" y="79"/>
                </a:lnTo>
                <a:lnTo>
                  <a:pt x="61" y="82"/>
                </a:lnTo>
                <a:lnTo>
                  <a:pt x="67" y="84"/>
                </a:lnTo>
                <a:lnTo>
                  <a:pt x="73" y="82"/>
                </a:lnTo>
                <a:lnTo>
                  <a:pt x="79" y="79"/>
                </a:lnTo>
                <a:lnTo>
                  <a:pt x="83" y="73"/>
                </a:lnTo>
                <a:lnTo>
                  <a:pt x="84" y="66"/>
                </a:lnTo>
                <a:lnTo>
                  <a:pt x="84" y="7"/>
                </a:lnTo>
                <a:lnTo>
                  <a:pt x="83" y="4"/>
                </a:lnTo>
                <a:lnTo>
                  <a:pt x="82" y="1"/>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64" name="Freeform 350">
            <a:extLst>
              <a:ext uri="{FF2B5EF4-FFF2-40B4-BE49-F238E27FC236}">
                <a16:creationId xmlns:a16="http://schemas.microsoft.com/office/drawing/2014/main" id="{B324E934-E169-4DD4-AC39-6F3F88AB4CC7}"/>
              </a:ext>
            </a:extLst>
          </p:cNvPr>
          <p:cNvSpPr>
            <a:spLocks/>
          </p:cNvSpPr>
          <p:nvPr/>
        </p:nvSpPr>
        <p:spPr bwMode="auto">
          <a:xfrm>
            <a:off x="10054168" y="1712385"/>
            <a:ext cx="182033" cy="182033"/>
          </a:xfrm>
          <a:custGeom>
            <a:avLst/>
            <a:gdLst>
              <a:gd name="T0" fmla="*/ 125618 w 91"/>
              <a:gd name="T1" fmla="*/ 0 h 91"/>
              <a:gd name="T2" fmla="*/ 0 w 91"/>
              <a:gd name="T3" fmla="*/ 125618 h 91"/>
              <a:gd name="T4" fmla="*/ 10468 w 91"/>
              <a:gd name="T5" fmla="*/ 136086 h 91"/>
              <a:gd name="T6" fmla="*/ 47854 w 91"/>
              <a:gd name="T7" fmla="*/ 100195 h 91"/>
              <a:gd name="T8" fmla="*/ 73277 w 91"/>
              <a:gd name="T9" fmla="*/ 128609 h 91"/>
              <a:gd name="T10" fmla="*/ 73277 w 91"/>
              <a:gd name="T11" fmla="*/ 128609 h 91"/>
              <a:gd name="T12" fmla="*/ 77763 w 91"/>
              <a:gd name="T13" fmla="*/ 131600 h 91"/>
              <a:gd name="T14" fmla="*/ 80754 w 91"/>
              <a:gd name="T15" fmla="*/ 131600 h 91"/>
              <a:gd name="T16" fmla="*/ 80754 w 91"/>
              <a:gd name="T17" fmla="*/ 131600 h 91"/>
              <a:gd name="T18" fmla="*/ 85241 w 91"/>
              <a:gd name="T19" fmla="*/ 127113 h 91"/>
              <a:gd name="T20" fmla="*/ 86736 w 91"/>
              <a:gd name="T21" fmla="*/ 124122 h 91"/>
              <a:gd name="T22" fmla="*/ 86736 w 91"/>
              <a:gd name="T23" fmla="*/ 61313 h 91"/>
              <a:gd name="T24" fmla="*/ 136086 w 91"/>
              <a:gd name="T25" fmla="*/ 10468 h 91"/>
              <a:gd name="T26" fmla="*/ 125618 w 91"/>
              <a:gd name="T27" fmla="*/ 0 h 9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91" h="91">
                <a:moveTo>
                  <a:pt x="84" y="0"/>
                </a:moveTo>
                <a:lnTo>
                  <a:pt x="0" y="84"/>
                </a:lnTo>
                <a:lnTo>
                  <a:pt x="7" y="91"/>
                </a:lnTo>
                <a:lnTo>
                  <a:pt x="32" y="67"/>
                </a:lnTo>
                <a:lnTo>
                  <a:pt x="49" y="86"/>
                </a:lnTo>
                <a:lnTo>
                  <a:pt x="52" y="88"/>
                </a:lnTo>
                <a:lnTo>
                  <a:pt x="54" y="88"/>
                </a:lnTo>
                <a:lnTo>
                  <a:pt x="57" y="85"/>
                </a:lnTo>
                <a:lnTo>
                  <a:pt x="58" y="83"/>
                </a:lnTo>
                <a:lnTo>
                  <a:pt x="58" y="41"/>
                </a:lnTo>
                <a:lnTo>
                  <a:pt x="91" y="7"/>
                </a:lnTo>
                <a:lnTo>
                  <a:pt x="84"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65" name="Freeform 351">
            <a:extLst>
              <a:ext uri="{FF2B5EF4-FFF2-40B4-BE49-F238E27FC236}">
                <a16:creationId xmlns:a16="http://schemas.microsoft.com/office/drawing/2014/main" id="{C0A5FD0B-FF3D-4A72-B1E7-C4B161F325F8}"/>
              </a:ext>
            </a:extLst>
          </p:cNvPr>
          <p:cNvSpPr>
            <a:spLocks/>
          </p:cNvSpPr>
          <p:nvPr/>
        </p:nvSpPr>
        <p:spPr bwMode="auto">
          <a:xfrm>
            <a:off x="10073218" y="1712385"/>
            <a:ext cx="95249" cy="122767"/>
          </a:xfrm>
          <a:custGeom>
            <a:avLst/>
            <a:gdLst>
              <a:gd name="T0" fmla="*/ 72579 w 49"/>
              <a:gd name="T1" fmla="*/ 19334 h 61"/>
              <a:gd name="T2" fmla="*/ 72579 w 49"/>
              <a:gd name="T3" fmla="*/ 7436 h 61"/>
              <a:gd name="T4" fmla="*/ 72579 w 49"/>
              <a:gd name="T5" fmla="*/ 7436 h 61"/>
              <a:gd name="T6" fmla="*/ 71098 w 49"/>
              <a:gd name="T7" fmla="*/ 2975 h 61"/>
              <a:gd name="T8" fmla="*/ 66654 w 49"/>
              <a:gd name="T9" fmla="*/ 0 h 61"/>
              <a:gd name="T10" fmla="*/ 66654 w 49"/>
              <a:gd name="T11" fmla="*/ 0 h 61"/>
              <a:gd name="T12" fmla="*/ 63692 w 49"/>
              <a:gd name="T13" fmla="*/ 0 h 61"/>
              <a:gd name="T14" fmla="*/ 59248 w 49"/>
              <a:gd name="T15" fmla="*/ 1487 h 61"/>
              <a:gd name="T16" fmla="*/ 28143 w 49"/>
              <a:gd name="T17" fmla="*/ 37182 h 61"/>
              <a:gd name="T18" fmla="*/ 7406 w 49"/>
              <a:gd name="T19" fmla="*/ 37182 h 61"/>
              <a:gd name="T20" fmla="*/ 7406 w 49"/>
              <a:gd name="T21" fmla="*/ 37182 h 61"/>
              <a:gd name="T22" fmla="*/ 2962 w 49"/>
              <a:gd name="T23" fmla="*/ 37182 h 61"/>
              <a:gd name="T24" fmla="*/ 1481 w 49"/>
              <a:gd name="T25" fmla="*/ 38669 h 61"/>
              <a:gd name="T26" fmla="*/ 0 w 49"/>
              <a:gd name="T27" fmla="*/ 40156 h 61"/>
              <a:gd name="T28" fmla="*/ 0 w 49"/>
              <a:gd name="T29" fmla="*/ 43131 h 61"/>
              <a:gd name="T30" fmla="*/ 0 w 49"/>
              <a:gd name="T31" fmla="*/ 87748 h 61"/>
              <a:gd name="T32" fmla="*/ 0 w 49"/>
              <a:gd name="T33" fmla="*/ 87748 h 61"/>
              <a:gd name="T34" fmla="*/ 1481 w 49"/>
              <a:gd name="T35" fmla="*/ 90723 h 61"/>
              <a:gd name="T36" fmla="*/ 72579 w 49"/>
              <a:gd name="T37" fmla="*/ 19334 h 6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9" h="61">
                <a:moveTo>
                  <a:pt x="49" y="13"/>
                </a:moveTo>
                <a:lnTo>
                  <a:pt x="49" y="5"/>
                </a:lnTo>
                <a:lnTo>
                  <a:pt x="48" y="2"/>
                </a:lnTo>
                <a:lnTo>
                  <a:pt x="45" y="0"/>
                </a:lnTo>
                <a:lnTo>
                  <a:pt x="43" y="0"/>
                </a:lnTo>
                <a:lnTo>
                  <a:pt x="40" y="1"/>
                </a:lnTo>
                <a:lnTo>
                  <a:pt x="19" y="25"/>
                </a:lnTo>
                <a:lnTo>
                  <a:pt x="5" y="25"/>
                </a:lnTo>
                <a:lnTo>
                  <a:pt x="2" y="25"/>
                </a:lnTo>
                <a:lnTo>
                  <a:pt x="1" y="26"/>
                </a:lnTo>
                <a:lnTo>
                  <a:pt x="0" y="27"/>
                </a:lnTo>
                <a:lnTo>
                  <a:pt x="0" y="29"/>
                </a:lnTo>
                <a:lnTo>
                  <a:pt x="0" y="59"/>
                </a:lnTo>
                <a:lnTo>
                  <a:pt x="1" y="61"/>
                </a:lnTo>
                <a:lnTo>
                  <a:pt x="49" y="13"/>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66" name="Freeform 352">
            <a:extLst>
              <a:ext uri="{FF2B5EF4-FFF2-40B4-BE49-F238E27FC236}">
                <a16:creationId xmlns:a16="http://schemas.microsoft.com/office/drawing/2014/main" id="{3DB36FF8-0CE8-44E7-8769-01E702958E2F}"/>
              </a:ext>
            </a:extLst>
          </p:cNvPr>
          <p:cNvSpPr>
            <a:spLocks/>
          </p:cNvSpPr>
          <p:nvPr/>
        </p:nvSpPr>
        <p:spPr bwMode="auto">
          <a:xfrm>
            <a:off x="9086851" y="1712384"/>
            <a:ext cx="103716" cy="175683"/>
          </a:xfrm>
          <a:custGeom>
            <a:avLst/>
            <a:gdLst>
              <a:gd name="T0" fmla="*/ 72490 w 50"/>
              <a:gd name="T1" fmla="*/ 0 h 89"/>
              <a:gd name="T2" fmla="*/ 72490 w 50"/>
              <a:gd name="T3" fmla="*/ 0 h 89"/>
              <a:gd name="T4" fmla="*/ 66321 w 50"/>
              <a:gd name="T5" fmla="*/ 0 h 89"/>
              <a:gd name="T6" fmla="*/ 63236 w 50"/>
              <a:gd name="T7" fmla="*/ 1478 h 89"/>
              <a:gd name="T8" fmla="*/ 30847 w 50"/>
              <a:gd name="T9" fmla="*/ 36952 h 89"/>
              <a:gd name="T10" fmla="*/ 7712 w 50"/>
              <a:gd name="T11" fmla="*/ 36952 h 89"/>
              <a:gd name="T12" fmla="*/ 7712 w 50"/>
              <a:gd name="T13" fmla="*/ 36952 h 89"/>
              <a:gd name="T14" fmla="*/ 4627 w 50"/>
              <a:gd name="T15" fmla="*/ 36952 h 89"/>
              <a:gd name="T16" fmla="*/ 3085 w 50"/>
              <a:gd name="T17" fmla="*/ 38430 h 89"/>
              <a:gd name="T18" fmla="*/ 0 w 50"/>
              <a:gd name="T19" fmla="*/ 39908 h 89"/>
              <a:gd name="T20" fmla="*/ 0 w 50"/>
              <a:gd name="T21" fmla="*/ 42865 h 89"/>
              <a:gd name="T22" fmla="*/ 0 w 50"/>
              <a:gd name="T23" fmla="*/ 87207 h 89"/>
              <a:gd name="T24" fmla="*/ 0 w 50"/>
              <a:gd name="T25" fmla="*/ 87207 h 89"/>
              <a:gd name="T26" fmla="*/ 0 w 50"/>
              <a:gd name="T27" fmla="*/ 90163 h 89"/>
              <a:gd name="T28" fmla="*/ 3085 w 50"/>
              <a:gd name="T29" fmla="*/ 93120 h 89"/>
              <a:gd name="T30" fmla="*/ 4627 w 50"/>
              <a:gd name="T31" fmla="*/ 94598 h 89"/>
              <a:gd name="T32" fmla="*/ 7712 w 50"/>
              <a:gd name="T33" fmla="*/ 94598 h 89"/>
              <a:gd name="T34" fmla="*/ 30847 w 50"/>
              <a:gd name="T35" fmla="*/ 94598 h 89"/>
              <a:gd name="T36" fmla="*/ 63236 w 50"/>
              <a:gd name="T37" fmla="*/ 128594 h 89"/>
              <a:gd name="T38" fmla="*/ 63236 w 50"/>
              <a:gd name="T39" fmla="*/ 128594 h 89"/>
              <a:gd name="T40" fmla="*/ 66321 w 50"/>
              <a:gd name="T41" fmla="*/ 131550 h 89"/>
              <a:gd name="T42" fmla="*/ 72490 w 50"/>
              <a:gd name="T43" fmla="*/ 131550 h 89"/>
              <a:gd name="T44" fmla="*/ 72490 w 50"/>
              <a:gd name="T45" fmla="*/ 131550 h 89"/>
              <a:gd name="T46" fmla="*/ 74032 w 50"/>
              <a:gd name="T47" fmla="*/ 127116 h 89"/>
              <a:gd name="T48" fmla="*/ 77117 w 50"/>
              <a:gd name="T49" fmla="*/ 124160 h 89"/>
              <a:gd name="T50" fmla="*/ 77117 w 50"/>
              <a:gd name="T51" fmla="*/ 7390 h 89"/>
              <a:gd name="T52" fmla="*/ 77117 w 50"/>
              <a:gd name="T53" fmla="*/ 7390 h 89"/>
              <a:gd name="T54" fmla="*/ 74032 w 50"/>
              <a:gd name="T55" fmla="*/ 2956 h 89"/>
              <a:gd name="T56" fmla="*/ 72490 w 50"/>
              <a:gd name="T57" fmla="*/ 0 h 89"/>
              <a:gd name="T58" fmla="*/ 72490 w 50"/>
              <a:gd name="T59" fmla="*/ 0 h 89"/>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50" h="89">
                <a:moveTo>
                  <a:pt x="47" y="0"/>
                </a:moveTo>
                <a:lnTo>
                  <a:pt x="47" y="0"/>
                </a:lnTo>
                <a:lnTo>
                  <a:pt x="43" y="0"/>
                </a:lnTo>
                <a:lnTo>
                  <a:pt x="41" y="1"/>
                </a:lnTo>
                <a:lnTo>
                  <a:pt x="20" y="25"/>
                </a:lnTo>
                <a:lnTo>
                  <a:pt x="5" y="25"/>
                </a:lnTo>
                <a:lnTo>
                  <a:pt x="3" y="25"/>
                </a:lnTo>
                <a:lnTo>
                  <a:pt x="2" y="26"/>
                </a:lnTo>
                <a:lnTo>
                  <a:pt x="0" y="27"/>
                </a:lnTo>
                <a:lnTo>
                  <a:pt x="0" y="29"/>
                </a:lnTo>
                <a:lnTo>
                  <a:pt x="0" y="59"/>
                </a:lnTo>
                <a:lnTo>
                  <a:pt x="0" y="61"/>
                </a:lnTo>
                <a:lnTo>
                  <a:pt x="2" y="63"/>
                </a:lnTo>
                <a:lnTo>
                  <a:pt x="3" y="64"/>
                </a:lnTo>
                <a:lnTo>
                  <a:pt x="5" y="64"/>
                </a:lnTo>
                <a:lnTo>
                  <a:pt x="20" y="64"/>
                </a:lnTo>
                <a:lnTo>
                  <a:pt x="41" y="87"/>
                </a:lnTo>
                <a:lnTo>
                  <a:pt x="43" y="89"/>
                </a:lnTo>
                <a:lnTo>
                  <a:pt x="47" y="89"/>
                </a:lnTo>
                <a:lnTo>
                  <a:pt x="48" y="86"/>
                </a:lnTo>
                <a:lnTo>
                  <a:pt x="50" y="84"/>
                </a:lnTo>
                <a:lnTo>
                  <a:pt x="50" y="5"/>
                </a:lnTo>
                <a:lnTo>
                  <a:pt x="48" y="2"/>
                </a:lnTo>
                <a:lnTo>
                  <a:pt x="47"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67" name="Freeform 353">
            <a:extLst>
              <a:ext uri="{FF2B5EF4-FFF2-40B4-BE49-F238E27FC236}">
                <a16:creationId xmlns:a16="http://schemas.microsoft.com/office/drawing/2014/main" id="{A8E3AE17-A4A4-45EE-9E3F-EA435AD6E9CE}"/>
              </a:ext>
            </a:extLst>
          </p:cNvPr>
          <p:cNvSpPr>
            <a:spLocks/>
          </p:cNvSpPr>
          <p:nvPr/>
        </p:nvSpPr>
        <p:spPr bwMode="auto">
          <a:xfrm>
            <a:off x="9207500" y="1731434"/>
            <a:ext cx="67733" cy="139700"/>
          </a:xfrm>
          <a:custGeom>
            <a:avLst/>
            <a:gdLst>
              <a:gd name="T0" fmla="*/ 0 w 34"/>
              <a:gd name="T1" fmla="*/ 0 h 69"/>
              <a:gd name="T2" fmla="*/ 0 w 34"/>
              <a:gd name="T3" fmla="*/ 15121 h 69"/>
              <a:gd name="T4" fmla="*/ 0 w 34"/>
              <a:gd name="T5" fmla="*/ 15121 h 69"/>
              <a:gd name="T6" fmla="*/ 5871 w 34"/>
              <a:gd name="T7" fmla="*/ 15121 h 69"/>
              <a:gd name="T8" fmla="*/ 13209 w 34"/>
              <a:gd name="T9" fmla="*/ 18145 h 69"/>
              <a:gd name="T10" fmla="*/ 19079 w 34"/>
              <a:gd name="T11" fmla="*/ 19657 h 69"/>
              <a:gd name="T12" fmla="*/ 24950 w 34"/>
              <a:gd name="T13" fmla="*/ 25705 h 69"/>
              <a:gd name="T14" fmla="*/ 29353 w 34"/>
              <a:gd name="T15" fmla="*/ 31754 h 69"/>
              <a:gd name="T16" fmla="*/ 32288 w 34"/>
              <a:gd name="T17" fmla="*/ 36290 h 69"/>
              <a:gd name="T18" fmla="*/ 35224 w 34"/>
              <a:gd name="T19" fmla="*/ 43850 h 69"/>
              <a:gd name="T20" fmla="*/ 35224 w 34"/>
              <a:gd name="T21" fmla="*/ 51410 h 69"/>
              <a:gd name="T22" fmla="*/ 35224 w 34"/>
              <a:gd name="T23" fmla="*/ 51410 h 69"/>
              <a:gd name="T24" fmla="*/ 35224 w 34"/>
              <a:gd name="T25" fmla="*/ 58971 h 69"/>
              <a:gd name="T26" fmla="*/ 32288 w 34"/>
              <a:gd name="T27" fmla="*/ 66531 h 69"/>
              <a:gd name="T28" fmla="*/ 29353 w 34"/>
              <a:gd name="T29" fmla="*/ 72579 h 69"/>
              <a:gd name="T30" fmla="*/ 24950 w 34"/>
              <a:gd name="T31" fmla="*/ 77116 h 69"/>
              <a:gd name="T32" fmla="*/ 19079 w 34"/>
              <a:gd name="T33" fmla="*/ 83164 h 69"/>
              <a:gd name="T34" fmla="*/ 13209 w 34"/>
              <a:gd name="T35" fmla="*/ 84676 h 69"/>
              <a:gd name="T36" fmla="*/ 5871 w 34"/>
              <a:gd name="T37" fmla="*/ 89212 h 69"/>
              <a:gd name="T38" fmla="*/ 0 w 34"/>
              <a:gd name="T39" fmla="*/ 89212 h 69"/>
              <a:gd name="T40" fmla="*/ 0 w 34"/>
              <a:gd name="T41" fmla="*/ 104333 h 69"/>
              <a:gd name="T42" fmla="*/ 0 w 34"/>
              <a:gd name="T43" fmla="*/ 104333 h 69"/>
              <a:gd name="T44" fmla="*/ 10274 w 34"/>
              <a:gd name="T45" fmla="*/ 102821 h 69"/>
              <a:gd name="T46" fmla="*/ 19079 w 34"/>
              <a:gd name="T47" fmla="*/ 99797 h 69"/>
              <a:gd name="T48" fmla="*/ 27885 w 34"/>
              <a:gd name="T49" fmla="*/ 95261 h 69"/>
              <a:gd name="T50" fmla="*/ 35224 w 34"/>
              <a:gd name="T51" fmla="*/ 89212 h 69"/>
              <a:gd name="T52" fmla="*/ 41094 w 34"/>
              <a:gd name="T53" fmla="*/ 81652 h 69"/>
              <a:gd name="T54" fmla="*/ 46965 w 34"/>
              <a:gd name="T55" fmla="*/ 72579 h 69"/>
              <a:gd name="T56" fmla="*/ 48432 w 34"/>
              <a:gd name="T57" fmla="*/ 63507 h 69"/>
              <a:gd name="T58" fmla="*/ 49900 w 34"/>
              <a:gd name="T59" fmla="*/ 51410 h 69"/>
              <a:gd name="T60" fmla="*/ 49900 w 34"/>
              <a:gd name="T61" fmla="*/ 51410 h 69"/>
              <a:gd name="T62" fmla="*/ 48432 w 34"/>
              <a:gd name="T63" fmla="*/ 40826 h 69"/>
              <a:gd name="T64" fmla="*/ 46965 w 34"/>
              <a:gd name="T65" fmla="*/ 31754 h 69"/>
              <a:gd name="T66" fmla="*/ 41094 w 34"/>
              <a:gd name="T67" fmla="*/ 22681 h 69"/>
              <a:gd name="T68" fmla="*/ 35224 w 34"/>
              <a:gd name="T69" fmla="*/ 15121 h 69"/>
              <a:gd name="T70" fmla="*/ 27885 w 34"/>
              <a:gd name="T71" fmla="*/ 9072 h 69"/>
              <a:gd name="T72" fmla="*/ 19079 w 34"/>
              <a:gd name="T73" fmla="*/ 3024 h 69"/>
              <a:gd name="T74" fmla="*/ 10274 w 34"/>
              <a:gd name="T75" fmla="*/ 1512 h 69"/>
              <a:gd name="T76" fmla="*/ 0 w 34"/>
              <a:gd name="T77" fmla="*/ 0 h 69"/>
              <a:gd name="T78" fmla="*/ 0 w 34"/>
              <a:gd name="T79" fmla="*/ 0 h 6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34" h="69">
                <a:moveTo>
                  <a:pt x="0" y="0"/>
                </a:moveTo>
                <a:lnTo>
                  <a:pt x="0" y="10"/>
                </a:lnTo>
                <a:lnTo>
                  <a:pt x="4" y="10"/>
                </a:lnTo>
                <a:lnTo>
                  <a:pt x="9" y="12"/>
                </a:lnTo>
                <a:lnTo>
                  <a:pt x="13" y="13"/>
                </a:lnTo>
                <a:lnTo>
                  <a:pt x="17" y="17"/>
                </a:lnTo>
                <a:lnTo>
                  <a:pt x="20" y="21"/>
                </a:lnTo>
                <a:lnTo>
                  <a:pt x="22" y="24"/>
                </a:lnTo>
                <a:lnTo>
                  <a:pt x="24" y="29"/>
                </a:lnTo>
                <a:lnTo>
                  <a:pt x="24" y="34"/>
                </a:lnTo>
                <a:lnTo>
                  <a:pt x="24" y="39"/>
                </a:lnTo>
                <a:lnTo>
                  <a:pt x="22" y="44"/>
                </a:lnTo>
                <a:lnTo>
                  <a:pt x="20" y="48"/>
                </a:lnTo>
                <a:lnTo>
                  <a:pt x="17" y="51"/>
                </a:lnTo>
                <a:lnTo>
                  <a:pt x="13" y="55"/>
                </a:lnTo>
                <a:lnTo>
                  <a:pt x="9" y="56"/>
                </a:lnTo>
                <a:lnTo>
                  <a:pt x="4" y="59"/>
                </a:lnTo>
                <a:lnTo>
                  <a:pt x="0" y="59"/>
                </a:lnTo>
                <a:lnTo>
                  <a:pt x="0" y="69"/>
                </a:lnTo>
                <a:lnTo>
                  <a:pt x="7" y="68"/>
                </a:lnTo>
                <a:lnTo>
                  <a:pt x="13" y="66"/>
                </a:lnTo>
                <a:lnTo>
                  <a:pt x="19" y="63"/>
                </a:lnTo>
                <a:lnTo>
                  <a:pt x="24" y="59"/>
                </a:lnTo>
                <a:lnTo>
                  <a:pt x="28" y="54"/>
                </a:lnTo>
                <a:lnTo>
                  <a:pt x="32" y="48"/>
                </a:lnTo>
                <a:lnTo>
                  <a:pt x="33" y="42"/>
                </a:lnTo>
                <a:lnTo>
                  <a:pt x="34" y="34"/>
                </a:lnTo>
                <a:lnTo>
                  <a:pt x="33" y="27"/>
                </a:lnTo>
                <a:lnTo>
                  <a:pt x="32" y="21"/>
                </a:lnTo>
                <a:lnTo>
                  <a:pt x="28" y="15"/>
                </a:lnTo>
                <a:lnTo>
                  <a:pt x="24" y="10"/>
                </a:lnTo>
                <a:lnTo>
                  <a:pt x="19" y="6"/>
                </a:lnTo>
                <a:lnTo>
                  <a:pt x="13" y="2"/>
                </a:lnTo>
                <a:lnTo>
                  <a:pt x="7" y="1"/>
                </a:lnTo>
                <a:lnTo>
                  <a:pt x="0"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68" name="Freeform 354">
            <a:extLst>
              <a:ext uri="{FF2B5EF4-FFF2-40B4-BE49-F238E27FC236}">
                <a16:creationId xmlns:a16="http://schemas.microsoft.com/office/drawing/2014/main" id="{CFF3744B-D15F-45D4-BE17-E8251AAB2D16}"/>
              </a:ext>
            </a:extLst>
          </p:cNvPr>
          <p:cNvSpPr>
            <a:spLocks/>
          </p:cNvSpPr>
          <p:nvPr/>
        </p:nvSpPr>
        <p:spPr bwMode="auto">
          <a:xfrm>
            <a:off x="9207501" y="1767418"/>
            <a:ext cx="29633" cy="61383"/>
          </a:xfrm>
          <a:custGeom>
            <a:avLst/>
            <a:gdLst>
              <a:gd name="T0" fmla="*/ 22682 w 14"/>
              <a:gd name="T1" fmla="*/ 22681 h 30"/>
              <a:gd name="T2" fmla="*/ 22682 w 14"/>
              <a:gd name="T3" fmla="*/ 22681 h 30"/>
              <a:gd name="T4" fmla="*/ 21062 w 14"/>
              <a:gd name="T5" fmla="*/ 13609 h 30"/>
              <a:gd name="T6" fmla="*/ 14581 w 14"/>
              <a:gd name="T7" fmla="*/ 7560 h 30"/>
              <a:gd name="T8" fmla="*/ 9721 w 14"/>
              <a:gd name="T9" fmla="*/ 3024 h 30"/>
              <a:gd name="T10" fmla="*/ 0 w 14"/>
              <a:gd name="T11" fmla="*/ 0 h 30"/>
              <a:gd name="T12" fmla="*/ 0 w 14"/>
              <a:gd name="T13" fmla="*/ 15121 h 30"/>
              <a:gd name="T14" fmla="*/ 0 w 14"/>
              <a:gd name="T15" fmla="*/ 15121 h 30"/>
              <a:gd name="T16" fmla="*/ 3240 w 14"/>
              <a:gd name="T17" fmla="*/ 15121 h 30"/>
              <a:gd name="T18" fmla="*/ 4860 w 14"/>
              <a:gd name="T19" fmla="*/ 18145 h 30"/>
              <a:gd name="T20" fmla="*/ 6481 w 14"/>
              <a:gd name="T21" fmla="*/ 19657 h 30"/>
              <a:gd name="T22" fmla="*/ 6481 w 14"/>
              <a:gd name="T23" fmla="*/ 22681 h 30"/>
              <a:gd name="T24" fmla="*/ 6481 w 14"/>
              <a:gd name="T25" fmla="*/ 22681 h 30"/>
              <a:gd name="T26" fmla="*/ 6481 w 14"/>
              <a:gd name="T27" fmla="*/ 27217 h 30"/>
              <a:gd name="T28" fmla="*/ 4860 w 14"/>
              <a:gd name="T29" fmla="*/ 28729 h 30"/>
              <a:gd name="T30" fmla="*/ 3240 w 14"/>
              <a:gd name="T31" fmla="*/ 30241 h 30"/>
              <a:gd name="T32" fmla="*/ 0 w 14"/>
              <a:gd name="T33" fmla="*/ 30241 h 30"/>
              <a:gd name="T34" fmla="*/ 0 w 14"/>
              <a:gd name="T35" fmla="*/ 45362 h 30"/>
              <a:gd name="T36" fmla="*/ 0 w 14"/>
              <a:gd name="T37" fmla="*/ 45362 h 30"/>
              <a:gd name="T38" fmla="*/ 9721 w 14"/>
              <a:gd name="T39" fmla="*/ 43850 h 30"/>
              <a:gd name="T40" fmla="*/ 14581 w 14"/>
              <a:gd name="T41" fmla="*/ 37802 h 30"/>
              <a:gd name="T42" fmla="*/ 21062 w 14"/>
              <a:gd name="T43" fmla="*/ 31753 h 30"/>
              <a:gd name="T44" fmla="*/ 22682 w 14"/>
              <a:gd name="T45" fmla="*/ 22681 h 30"/>
              <a:gd name="T46" fmla="*/ 22682 w 14"/>
              <a:gd name="T47" fmla="*/ 22681 h 3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4" h="30">
                <a:moveTo>
                  <a:pt x="14" y="15"/>
                </a:moveTo>
                <a:lnTo>
                  <a:pt x="14" y="15"/>
                </a:lnTo>
                <a:lnTo>
                  <a:pt x="13" y="9"/>
                </a:lnTo>
                <a:lnTo>
                  <a:pt x="9" y="5"/>
                </a:lnTo>
                <a:lnTo>
                  <a:pt x="6" y="2"/>
                </a:lnTo>
                <a:lnTo>
                  <a:pt x="0" y="0"/>
                </a:lnTo>
                <a:lnTo>
                  <a:pt x="0" y="10"/>
                </a:lnTo>
                <a:lnTo>
                  <a:pt x="2" y="10"/>
                </a:lnTo>
                <a:lnTo>
                  <a:pt x="3" y="12"/>
                </a:lnTo>
                <a:lnTo>
                  <a:pt x="4" y="13"/>
                </a:lnTo>
                <a:lnTo>
                  <a:pt x="4" y="15"/>
                </a:lnTo>
                <a:lnTo>
                  <a:pt x="4" y="18"/>
                </a:lnTo>
                <a:lnTo>
                  <a:pt x="3" y="19"/>
                </a:lnTo>
                <a:lnTo>
                  <a:pt x="2" y="20"/>
                </a:lnTo>
                <a:lnTo>
                  <a:pt x="0" y="20"/>
                </a:lnTo>
                <a:lnTo>
                  <a:pt x="0" y="30"/>
                </a:lnTo>
                <a:lnTo>
                  <a:pt x="6" y="29"/>
                </a:lnTo>
                <a:lnTo>
                  <a:pt x="9" y="25"/>
                </a:lnTo>
                <a:lnTo>
                  <a:pt x="13" y="21"/>
                </a:lnTo>
                <a:lnTo>
                  <a:pt x="14" y="15"/>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69" name="Freeform 355">
            <a:extLst>
              <a:ext uri="{FF2B5EF4-FFF2-40B4-BE49-F238E27FC236}">
                <a16:creationId xmlns:a16="http://schemas.microsoft.com/office/drawing/2014/main" id="{E7C3F9F1-0290-40ED-BBED-6AB09102D259}"/>
              </a:ext>
            </a:extLst>
          </p:cNvPr>
          <p:cNvSpPr>
            <a:spLocks/>
          </p:cNvSpPr>
          <p:nvPr/>
        </p:nvSpPr>
        <p:spPr bwMode="auto">
          <a:xfrm>
            <a:off x="9582151" y="1718734"/>
            <a:ext cx="103716" cy="182033"/>
          </a:xfrm>
          <a:custGeom>
            <a:avLst/>
            <a:gdLst>
              <a:gd name="T0" fmla="*/ 73969 w 49"/>
              <a:gd name="T1" fmla="*/ 0 h 89"/>
              <a:gd name="T2" fmla="*/ 73969 w 49"/>
              <a:gd name="T3" fmla="*/ 0 h 89"/>
              <a:gd name="T4" fmla="*/ 67674 w 49"/>
              <a:gd name="T5" fmla="*/ 0 h 89"/>
              <a:gd name="T6" fmla="*/ 64526 w 49"/>
              <a:gd name="T7" fmla="*/ 1529 h 89"/>
              <a:gd name="T8" fmla="*/ 31476 w 49"/>
              <a:gd name="T9" fmla="*/ 36697 h 89"/>
              <a:gd name="T10" fmla="*/ 7869 w 49"/>
              <a:gd name="T11" fmla="*/ 36697 h 89"/>
              <a:gd name="T12" fmla="*/ 7869 w 49"/>
              <a:gd name="T13" fmla="*/ 36697 h 89"/>
              <a:gd name="T14" fmla="*/ 3148 w 49"/>
              <a:gd name="T15" fmla="*/ 36697 h 89"/>
              <a:gd name="T16" fmla="*/ 1574 w 49"/>
              <a:gd name="T17" fmla="*/ 39755 h 89"/>
              <a:gd name="T18" fmla="*/ 0 w 49"/>
              <a:gd name="T19" fmla="*/ 41285 h 89"/>
              <a:gd name="T20" fmla="*/ 0 w 49"/>
              <a:gd name="T21" fmla="*/ 44343 h 89"/>
              <a:gd name="T22" fmla="*/ 0 w 49"/>
              <a:gd name="T23" fmla="*/ 90214 h 89"/>
              <a:gd name="T24" fmla="*/ 0 w 49"/>
              <a:gd name="T25" fmla="*/ 90214 h 89"/>
              <a:gd name="T26" fmla="*/ 0 w 49"/>
              <a:gd name="T27" fmla="*/ 93272 h 89"/>
              <a:gd name="T28" fmla="*/ 1574 w 49"/>
              <a:gd name="T29" fmla="*/ 96331 h 89"/>
              <a:gd name="T30" fmla="*/ 3148 w 49"/>
              <a:gd name="T31" fmla="*/ 97860 h 89"/>
              <a:gd name="T32" fmla="*/ 7869 w 49"/>
              <a:gd name="T33" fmla="*/ 97860 h 89"/>
              <a:gd name="T34" fmla="*/ 31476 w 49"/>
              <a:gd name="T35" fmla="*/ 97860 h 89"/>
              <a:gd name="T36" fmla="*/ 64526 w 49"/>
              <a:gd name="T37" fmla="*/ 133028 h 89"/>
              <a:gd name="T38" fmla="*/ 64526 w 49"/>
              <a:gd name="T39" fmla="*/ 133028 h 89"/>
              <a:gd name="T40" fmla="*/ 67674 w 49"/>
              <a:gd name="T41" fmla="*/ 136086 h 89"/>
              <a:gd name="T42" fmla="*/ 73969 w 49"/>
              <a:gd name="T43" fmla="*/ 136086 h 89"/>
              <a:gd name="T44" fmla="*/ 73969 w 49"/>
              <a:gd name="T45" fmla="*/ 136086 h 89"/>
              <a:gd name="T46" fmla="*/ 75543 w 49"/>
              <a:gd name="T47" fmla="*/ 131499 h 89"/>
              <a:gd name="T48" fmla="*/ 77117 w 49"/>
              <a:gd name="T49" fmla="*/ 128441 h 89"/>
              <a:gd name="T50" fmla="*/ 77117 w 49"/>
              <a:gd name="T51" fmla="*/ 7645 h 89"/>
              <a:gd name="T52" fmla="*/ 77117 w 49"/>
              <a:gd name="T53" fmla="*/ 7645 h 89"/>
              <a:gd name="T54" fmla="*/ 75543 w 49"/>
              <a:gd name="T55" fmla="*/ 3058 h 89"/>
              <a:gd name="T56" fmla="*/ 73969 w 49"/>
              <a:gd name="T57" fmla="*/ 0 h 89"/>
              <a:gd name="T58" fmla="*/ 73969 w 49"/>
              <a:gd name="T59" fmla="*/ 0 h 89"/>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49" h="89">
                <a:moveTo>
                  <a:pt x="47" y="0"/>
                </a:moveTo>
                <a:lnTo>
                  <a:pt x="47" y="0"/>
                </a:lnTo>
                <a:lnTo>
                  <a:pt x="43" y="0"/>
                </a:lnTo>
                <a:lnTo>
                  <a:pt x="41" y="1"/>
                </a:lnTo>
                <a:lnTo>
                  <a:pt x="20" y="24"/>
                </a:lnTo>
                <a:lnTo>
                  <a:pt x="5" y="24"/>
                </a:lnTo>
                <a:lnTo>
                  <a:pt x="2" y="24"/>
                </a:lnTo>
                <a:lnTo>
                  <a:pt x="1" y="26"/>
                </a:lnTo>
                <a:lnTo>
                  <a:pt x="0" y="27"/>
                </a:lnTo>
                <a:lnTo>
                  <a:pt x="0" y="29"/>
                </a:lnTo>
                <a:lnTo>
                  <a:pt x="0" y="59"/>
                </a:lnTo>
                <a:lnTo>
                  <a:pt x="0" y="61"/>
                </a:lnTo>
                <a:lnTo>
                  <a:pt x="1" y="63"/>
                </a:lnTo>
                <a:lnTo>
                  <a:pt x="2" y="64"/>
                </a:lnTo>
                <a:lnTo>
                  <a:pt x="5" y="64"/>
                </a:lnTo>
                <a:lnTo>
                  <a:pt x="20" y="64"/>
                </a:lnTo>
                <a:lnTo>
                  <a:pt x="41" y="87"/>
                </a:lnTo>
                <a:lnTo>
                  <a:pt x="43" y="89"/>
                </a:lnTo>
                <a:lnTo>
                  <a:pt x="47" y="89"/>
                </a:lnTo>
                <a:lnTo>
                  <a:pt x="48" y="86"/>
                </a:lnTo>
                <a:lnTo>
                  <a:pt x="49" y="84"/>
                </a:lnTo>
                <a:lnTo>
                  <a:pt x="49" y="5"/>
                </a:lnTo>
                <a:lnTo>
                  <a:pt x="48" y="2"/>
                </a:lnTo>
                <a:lnTo>
                  <a:pt x="47"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70" name="Freeform 356">
            <a:extLst>
              <a:ext uri="{FF2B5EF4-FFF2-40B4-BE49-F238E27FC236}">
                <a16:creationId xmlns:a16="http://schemas.microsoft.com/office/drawing/2014/main" id="{35DA1F52-A2C5-4BA1-960A-0866DF8EFAED}"/>
              </a:ext>
            </a:extLst>
          </p:cNvPr>
          <p:cNvSpPr>
            <a:spLocks/>
          </p:cNvSpPr>
          <p:nvPr/>
        </p:nvSpPr>
        <p:spPr bwMode="auto">
          <a:xfrm>
            <a:off x="9702801" y="1780117"/>
            <a:ext cx="31751" cy="59267"/>
          </a:xfrm>
          <a:custGeom>
            <a:avLst/>
            <a:gdLst>
              <a:gd name="T0" fmla="*/ 0 w 15"/>
              <a:gd name="T1" fmla="*/ 0 h 30"/>
              <a:gd name="T2" fmla="*/ 0 w 15"/>
              <a:gd name="T3" fmla="*/ 15121 h 30"/>
              <a:gd name="T4" fmla="*/ 0 w 15"/>
              <a:gd name="T5" fmla="*/ 15121 h 30"/>
              <a:gd name="T6" fmla="*/ 4536 w 15"/>
              <a:gd name="T7" fmla="*/ 15121 h 30"/>
              <a:gd name="T8" fmla="*/ 6049 w 15"/>
              <a:gd name="T9" fmla="*/ 16633 h 30"/>
              <a:gd name="T10" fmla="*/ 7561 w 15"/>
              <a:gd name="T11" fmla="*/ 19657 h 30"/>
              <a:gd name="T12" fmla="*/ 7561 w 15"/>
              <a:gd name="T13" fmla="*/ 22681 h 30"/>
              <a:gd name="T14" fmla="*/ 7561 w 15"/>
              <a:gd name="T15" fmla="*/ 22681 h 30"/>
              <a:gd name="T16" fmla="*/ 7561 w 15"/>
              <a:gd name="T17" fmla="*/ 27217 h 30"/>
              <a:gd name="T18" fmla="*/ 6049 w 15"/>
              <a:gd name="T19" fmla="*/ 28729 h 30"/>
              <a:gd name="T20" fmla="*/ 4536 w 15"/>
              <a:gd name="T21" fmla="*/ 30241 h 30"/>
              <a:gd name="T22" fmla="*/ 0 w 15"/>
              <a:gd name="T23" fmla="*/ 30241 h 30"/>
              <a:gd name="T24" fmla="*/ 0 w 15"/>
              <a:gd name="T25" fmla="*/ 45362 h 30"/>
              <a:gd name="T26" fmla="*/ 0 w 15"/>
              <a:gd name="T27" fmla="*/ 45362 h 30"/>
              <a:gd name="T28" fmla="*/ 9073 w 15"/>
              <a:gd name="T29" fmla="*/ 43850 h 30"/>
              <a:gd name="T30" fmla="*/ 15121 w 15"/>
              <a:gd name="T31" fmla="*/ 37802 h 30"/>
              <a:gd name="T32" fmla="*/ 21170 w 15"/>
              <a:gd name="T33" fmla="*/ 31753 h 30"/>
              <a:gd name="T34" fmla="*/ 22682 w 15"/>
              <a:gd name="T35" fmla="*/ 22681 h 30"/>
              <a:gd name="T36" fmla="*/ 22682 w 15"/>
              <a:gd name="T37" fmla="*/ 22681 h 30"/>
              <a:gd name="T38" fmla="*/ 21170 w 15"/>
              <a:gd name="T39" fmla="*/ 13609 h 30"/>
              <a:gd name="T40" fmla="*/ 15121 w 15"/>
              <a:gd name="T41" fmla="*/ 7560 h 30"/>
              <a:gd name="T42" fmla="*/ 9073 w 15"/>
              <a:gd name="T43" fmla="*/ 3024 h 30"/>
              <a:gd name="T44" fmla="*/ 0 w 15"/>
              <a:gd name="T45" fmla="*/ 0 h 30"/>
              <a:gd name="T46" fmla="*/ 0 w 15"/>
              <a:gd name="T47" fmla="*/ 0 h 3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5" h="30">
                <a:moveTo>
                  <a:pt x="0" y="0"/>
                </a:moveTo>
                <a:lnTo>
                  <a:pt x="0" y="10"/>
                </a:lnTo>
                <a:lnTo>
                  <a:pt x="3" y="10"/>
                </a:lnTo>
                <a:lnTo>
                  <a:pt x="4" y="11"/>
                </a:lnTo>
                <a:lnTo>
                  <a:pt x="5" y="13"/>
                </a:lnTo>
                <a:lnTo>
                  <a:pt x="5" y="15"/>
                </a:lnTo>
                <a:lnTo>
                  <a:pt x="5" y="18"/>
                </a:lnTo>
                <a:lnTo>
                  <a:pt x="4" y="19"/>
                </a:lnTo>
                <a:lnTo>
                  <a:pt x="3" y="20"/>
                </a:lnTo>
                <a:lnTo>
                  <a:pt x="0" y="20"/>
                </a:lnTo>
                <a:lnTo>
                  <a:pt x="0" y="30"/>
                </a:lnTo>
                <a:lnTo>
                  <a:pt x="6" y="29"/>
                </a:lnTo>
                <a:lnTo>
                  <a:pt x="10" y="25"/>
                </a:lnTo>
                <a:lnTo>
                  <a:pt x="14" y="21"/>
                </a:lnTo>
                <a:lnTo>
                  <a:pt x="15" y="15"/>
                </a:lnTo>
                <a:lnTo>
                  <a:pt x="14" y="9"/>
                </a:lnTo>
                <a:lnTo>
                  <a:pt x="10" y="5"/>
                </a:lnTo>
                <a:lnTo>
                  <a:pt x="6" y="2"/>
                </a:lnTo>
                <a:lnTo>
                  <a:pt x="0"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71" name="Freeform 357">
            <a:extLst>
              <a:ext uri="{FF2B5EF4-FFF2-40B4-BE49-F238E27FC236}">
                <a16:creationId xmlns:a16="http://schemas.microsoft.com/office/drawing/2014/main" id="{8BC3D52B-965C-4B84-92A8-ABFB2F0C30DB}"/>
              </a:ext>
            </a:extLst>
          </p:cNvPr>
          <p:cNvSpPr>
            <a:spLocks/>
          </p:cNvSpPr>
          <p:nvPr/>
        </p:nvSpPr>
        <p:spPr bwMode="auto">
          <a:xfrm>
            <a:off x="10998201" y="1718734"/>
            <a:ext cx="97367" cy="182033"/>
          </a:xfrm>
          <a:custGeom>
            <a:avLst/>
            <a:gdLst>
              <a:gd name="T0" fmla="*/ 68224 w 50"/>
              <a:gd name="T1" fmla="*/ 0 h 89"/>
              <a:gd name="T2" fmla="*/ 68224 w 50"/>
              <a:gd name="T3" fmla="*/ 0 h 89"/>
              <a:gd name="T4" fmla="*/ 63870 w 50"/>
              <a:gd name="T5" fmla="*/ 0 h 89"/>
              <a:gd name="T6" fmla="*/ 59515 w 50"/>
              <a:gd name="T7" fmla="*/ 1529 h 89"/>
              <a:gd name="T8" fmla="*/ 29032 w 50"/>
              <a:gd name="T9" fmla="*/ 36697 h 89"/>
              <a:gd name="T10" fmla="*/ 7258 w 50"/>
              <a:gd name="T11" fmla="*/ 36697 h 89"/>
              <a:gd name="T12" fmla="*/ 7258 w 50"/>
              <a:gd name="T13" fmla="*/ 36697 h 89"/>
              <a:gd name="T14" fmla="*/ 4355 w 50"/>
              <a:gd name="T15" fmla="*/ 36697 h 89"/>
              <a:gd name="T16" fmla="*/ 2903 w 50"/>
              <a:gd name="T17" fmla="*/ 39755 h 89"/>
              <a:gd name="T18" fmla="*/ 0 w 50"/>
              <a:gd name="T19" fmla="*/ 41285 h 89"/>
              <a:gd name="T20" fmla="*/ 0 w 50"/>
              <a:gd name="T21" fmla="*/ 44343 h 89"/>
              <a:gd name="T22" fmla="*/ 0 w 50"/>
              <a:gd name="T23" fmla="*/ 90214 h 89"/>
              <a:gd name="T24" fmla="*/ 0 w 50"/>
              <a:gd name="T25" fmla="*/ 90214 h 89"/>
              <a:gd name="T26" fmla="*/ 0 w 50"/>
              <a:gd name="T27" fmla="*/ 93272 h 89"/>
              <a:gd name="T28" fmla="*/ 2903 w 50"/>
              <a:gd name="T29" fmla="*/ 96331 h 89"/>
              <a:gd name="T30" fmla="*/ 4355 w 50"/>
              <a:gd name="T31" fmla="*/ 97860 h 89"/>
              <a:gd name="T32" fmla="*/ 7258 w 50"/>
              <a:gd name="T33" fmla="*/ 97860 h 89"/>
              <a:gd name="T34" fmla="*/ 29032 w 50"/>
              <a:gd name="T35" fmla="*/ 97860 h 89"/>
              <a:gd name="T36" fmla="*/ 59515 w 50"/>
              <a:gd name="T37" fmla="*/ 133028 h 89"/>
              <a:gd name="T38" fmla="*/ 59515 w 50"/>
              <a:gd name="T39" fmla="*/ 133028 h 89"/>
              <a:gd name="T40" fmla="*/ 63870 w 50"/>
              <a:gd name="T41" fmla="*/ 136086 h 89"/>
              <a:gd name="T42" fmla="*/ 68224 w 50"/>
              <a:gd name="T43" fmla="*/ 136086 h 89"/>
              <a:gd name="T44" fmla="*/ 68224 w 50"/>
              <a:gd name="T45" fmla="*/ 136086 h 89"/>
              <a:gd name="T46" fmla="*/ 71127 w 50"/>
              <a:gd name="T47" fmla="*/ 131499 h 89"/>
              <a:gd name="T48" fmla="*/ 72579 w 50"/>
              <a:gd name="T49" fmla="*/ 128441 h 89"/>
              <a:gd name="T50" fmla="*/ 72579 w 50"/>
              <a:gd name="T51" fmla="*/ 7645 h 89"/>
              <a:gd name="T52" fmla="*/ 72579 w 50"/>
              <a:gd name="T53" fmla="*/ 7645 h 89"/>
              <a:gd name="T54" fmla="*/ 71127 w 50"/>
              <a:gd name="T55" fmla="*/ 3058 h 89"/>
              <a:gd name="T56" fmla="*/ 68224 w 50"/>
              <a:gd name="T57" fmla="*/ 0 h 89"/>
              <a:gd name="T58" fmla="*/ 68224 w 50"/>
              <a:gd name="T59" fmla="*/ 0 h 89"/>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50" h="89">
                <a:moveTo>
                  <a:pt x="47" y="0"/>
                </a:moveTo>
                <a:lnTo>
                  <a:pt x="47" y="0"/>
                </a:lnTo>
                <a:lnTo>
                  <a:pt x="44" y="0"/>
                </a:lnTo>
                <a:lnTo>
                  <a:pt x="41" y="1"/>
                </a:lnTo>
                <a:lnTo>
                  <a:pt x="20" y="24"/>
                </a:lnTo>
                <a:lnTo>
                  <a:pt x="5" y="24"/>
                </a:lnTo>
                <a:lnTo>
                  <a:pt x="3" y="24"/>
                </a:lnTo>
                <a:lnTo>
                  <a:pt x="2" y="26"/>
                </a:lnTo>
                <a:lnTo>
                  <a:pt x="0" y="27"/>
                </a:lnTo>
                <a:lnTo>
                  <a:pt x="0" y="29"/>
                </a:lnTo>
                <a:lnTo>
                  <a:pt x="0" y="59"/>
                </a:lnTo>
                <a:lnTo>
                  <a:pt x="0" y="61"/>
                </a:lnTo>
                <a:lnTo>
                  <a:pt x="2" y="63"/>
                </a:lnTo>
                <a:lnTo>
                  <a:pt x="3" y="64"/>
                </a:lnTo>
                <a:lnTo>
                  <a:pt x="5" y="64"/>
                </a:lnTo>
                <a:lnTo>
                  <a:pt x="20" y="64"/>
                </a:lnTo>
                <a:lnTo>
                  <a:pt x="41" y="87"/>
                </a:lnTo>
                <a:lnTo>
                  <a:pt x="44" y="89"/>
                </a:lnTo>
                <a:lnTo>
                  <a:pt x="47" y="89"/>
                </a:lnTo>
                <a:lnTo>
                  <a:pt x="49" y="86"/>
                </a:lnTo>
                <a:lnTo>
                  <a:pt x="50" y="84"/>
                </a:lnTo>
                <a:lnTo>
                  <a:pt x="50" y="5"/>
                </a:lnTo>
                <a:lnTo>
                  <a:pt x="49" y="2"/>
                </a:lnTo>
                <a:lnTo>
                  <a:pt x="47"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72" name="Rectangle 358">
            <a:extLst>
              <a:ext uri="{FF2B5EF4-FFF2-40B4-BE49-F238E27FC236}">
                <a16:creationId xmlns:a16="http://schemas.microsoft.com/office/drawing/2014/main" id="{FE2687EB-C402-44D8-B4AC-C30281D416B5}"/>
              </a:ext>
            </a:extLst>
          </p:cNvPr>
          <p:cNvSpPr>
            <a:spLocks noChangeArrowheads="1"/>
          </p:cNvSpPr>
          <p:nvPr/>
        </p:nvSpPr>
        <p:spPr bwMode="auto">
          <a:xfrm>
            <a:off x="11118851" y="1797051"/>
            <a:ext cx="78316" cy="254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Karla"/>
              </a:defRPr>
            </a:lvl1pPr>
            <a:lvl2pPr marL="742950" indent="-285750">
              <a:defRPr>
                <a:solidFill>
                  <a:schemeClr val="tx1"/>
                </a:solidFill>
                <a:latin typeface="Karla"/>
              </a:defRPr>
            </a:lvl2pPr>
            <a:lvl3pPr marL="1143000" indent="-228600">
              <a:defRPr>
                <a:solidFill>
                  <a:schemeClr val="tx1"/>
                </a:solidFill>
                <a:latin typeface="Karla"/>
              </a:defRPr>
            </a:lvl3pPr>
            <a:lvl4pPr marL="1600200" indent="-228600">
              <a:defRPr>
                <a:solidFill>
                  <a:schemeClr val="tx1"/>
                </a:solidFill>
                <a:latin typeface="Karla"/>
              </a:defRPr>
            </a:lvl4pPr>
            <a:lvl5pPr marL="2057400" indent="-228600">
              <a:defRPr>
                <a:solidFill>
                  <a:schemeClr val="tx1"/>
                </a:solidFill>
                <a:latin typeface="Karla"/>
              </a:defRPr>
            </a:lvl5pPr>
            <a:lvl6pPr marL="2514600" indent="-228600" defTabSz="457200" fontAlgn="base">
              <a:spcBef>
                <a:spcPct val="0"/>
              </a:spcBef>
              <a:spcAft>
                <a:spcPct val="0"/>
              </a:spcAft>
              <a:defRPr>
                <a:solidFill>
                  <a:schemeClr val="tx1"/>
                </a:solidFill>
                <a:latin typeface="Karla"/>
              </a:defRPr>
            </a:lvl6pPr>
            <a:lvl7pPr marL="2971800" indent="-228600" defTabSz="457200" fontAlgn="base">
              <a:spcBef>
                <a:spcPct val="0"/>
              </a:spcBef>
              <a:spcAft>
                <a:spcPct val="0"/>
              </a:spcAft>
              <a:defRPr>
                <a:solidFill>
                  <a:schemeClr val="tx1"/>
                </a:solidFill>
                <a:latin typeface="Karla"/>
              </a:defRPr>
            </a:lvl7pPr>
            <a:lvl8pPr marL="3429000" indent="-228600" defTabSz="457200" fontAlgn="base">
              <a:spcBef>
                <a:spcPct val="0"/>
              </a:spcBef>
              <a:spcAft>
                <a:spcPct val="0"/>
              </a:spcAft>
              <a:defRPr>
                <a:solidFill>
                  <a:schemeClr val="tx1"/>
                </a:solidFill>
                <a:latin typeface="Karla"/>
              </a:defRPr>
            </a:lvl8pPr>
            <a:lvl9pPr marL="3886200" indent="-228600" defTabSz="457200" fontAlgn="base">
              <a:spcBef>
                <a:spcPct val="0"/>
              </a:spcBef>
              <a:spcAft>
                <a:spcPct val="0"/>
              </a:spcAft>
              <a:defRPr>
                <a:solidFill>
                  <a:schemeClr val="tx1"/>
                </a:solidFill>
                <a:latin typeface="Karla"/>
              </a:defRPr>
            </a:lvl9pPr>
          </a:lstStyle>
          <a:p>
            <a:pPr eaLnBrk="1" hangingPunct="1"/>
            <a:endParaRPr lang="en-US" altLang="en-US" sz="2400" u="sng" dirty="0">
              <a:latin typeface="Montserrat Light" panose="00000400000000000000" pitchFamily="2" charset="0"/>
            </a:endParaRPr>
          </a:p>
        </p:txBody>
      </p:sp>
      <p:sp>
        <p:nvSpPr>
          <p:cNvPr id="73" name="Freeform 359">
            <a:extLst>
              <a:ext uri="{FF2B5EF4-FFF2-40B4-BE49-F238E27FC236}">
                <a16:creationId xmlns:a16="http://schemas.microsoft.com/office/drawing/2014/main" id="{275002F1-20D1-4BCA-83DA-4DB30AA1B951}"/>
              </a:ext>
            </a:extLst>
          </p:cNvPr>
          <p:cNvSpPr>
            <a:spLocks/>
          </p:cNvSpPr>
          <p:nvPr/>
        </p:nvSpPr>
        <p:spPr bwMode="auto">
          <a:xfrm>
            <a:off x="10519834" y="1718734"/>
            <a:ext cx="97367" cy="182033"/>
          </a:xfrm>
          <a:custGeom>
            <a:avLst/>
            <a:gdLst>
              <a:gd name="T0" fmla="*/ 69617 w 49"/>
              <a:gd name="T1" fmla="*/ 0 h 89"/>
              <a:gd name="T2" fmla="*/ 69617 w 49"/>
              <a:gd name="T3" fmla="*/ 0 h 89"/>
              <a:gd name="T4" fmla="*/ 63692 w 49"/>
              <a:gd name="T5" fmla="*/ 0 h 89"/>
              <a:gd name="T6" fmla="*/ 59248 w 49"/>
              <a:gd name="T7" fmla="*/ 1529 h 89"/>
              <a:gd name="T8" fmla="*/ 28143 w 49"/>
              <a:gd name="T9" fmla="*/ 36697 h 89"/>
              <a:gd name="T10" fmla="*/ 7406 w 49"/>
              <a:gd name="T11" fmla="*/ 36697 h 89"/>
              <a:gd name="T12" fmla="*/ 7406 w 49"/>
              <a:gd name="T13" fmla="*/ 36697 h 89"/>
              <a:gd name="T14" fmla="*/ 2962 w 49"/>
              <a:gd name="T15" fmla="*/ 36697 h 89"/>
              <a:gd name="T16" fmla="*/ 1481 w 49"/>
              <a:gd name="T17" fmla="*/ 39755 h 89"/>
              <a:gd name="T18" fmla="*/ 0 w 49"/>
              <a:gd name="T19" fmla="*/ 41285 h 89"/>
              <a:gd name="T20" fmla="*/ 0 w 49"/>
              <a:gd name="T21" fmla="*/ 44343 h 89"/>
              <a:gd name="T22" fmla="*/ 0 w 49"/>
              <a:gd name="T23" fmla="*/ 90214 h 89"/>
              <a:gd name="T24" fmla="*/ 0 w 49"/>
              <a:gd name="T25" fmla="*/ 90214 h 89"/>
              <a:gd name="T26" fmla="*/ 0 w 49"/>
              <a:gd name="T27" fmla="*/ 93272 h 89"/>
              <a:gd name="T28" fmla="*/ 1481 w 49"/>
              <a:gd name="T29" fmla="*/ 96331 h 89"/>
              <a:gd name="T30" fmla="*/ 2962 w 49"/>
              <a:gd name="T31" fmla="*/ 97860 h 89"/>
              <a:gd name="T32" fmla="*/ 7406 w 49"/>
              <a:gd name="T33" fmla="*/ 97860 h 89"/>
              <a:gd name="T34" fmla="*/ 28143 w 49"/>
              <a:gd name="T35" fmla="*/ 97860 h 89"/>
              <a:gd name="T36" fmla="*/ 59248 w 49"/>
              <a:gd name="T37" fmla="*/ 133028 h 89"/>
              <a:gd name="T38" fmla="*/ 59248 w 49"/>
              <a:gd name="T39" fmla="*/ 133028 h 89"/>
              <a:gd name="T40" fmla="*/ 63692 w 49"/>
              <a:gd name="T41" fmla="*/ 136086 h 89"/>
              <a:gd name="T42" fmla="*/ 69617 w 49"/>
              <a:gd name="T43" fmla="*/ 136086 h 89"/>
              <a:gd name="T44" fmla="*/ 69617 w 49"/>
              <a:gd name="T45" fmla="*/ 136086 h 89"/>
              <a:gd name="T46" fmla="*/ 71098 w 49"/>
              <a:gd name="T47" fmla="*/ 131499 h 89"/>
              <a:gd name="T48" fmla="*/ 72579 w 49"/>
              <a:gd name="T49" fmla="*/ 128441 h 89"/>
              <a:gd name="T50" fmla="*/ 72579 w 49"/>
              <a:gd name="T51" fmla="*/ 7645 h 89"/>
              <a:gd name="T52" fmla="*/ 72579 w 49"/>
              <a:gd name="T53" fmla="*/ 7645 h 89"/>
              <a:gd name="T54" fmla="*/ 71098 w 49"/>
              <a:gd name="T55" fmla="*/ 3058 h 89"/>
              <a:gd name="T56" fmla="*/ 69617 w 49"/>
              <a:gd name="T57" fmla="*/ 0 h 89"/>
              <a:gd name="T58" fmla="*/ 69617 w 49"/>
              <a:gd name="T59" fmla="*/ 0 h 89"/>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49" h="89">
                <a:moveTo>
                  <a:pt x="47" y="0"/>
                </a:moveTo>
                <a:lnTo>
                  <a:pt x="47" y="0"/>
                </a:lnTo>
                <a:lnTo>
                  <a:pt x="43" y="0"/>
                </a:lnTo>
                <a:lnTo>
                  <a:pt x="40" y="1"/>
                </a:lnTo>
                <a:lnTo>
                  <a:pt x="19" y="24"/>
                </a:lnTo>
                <a:lnTo>
                  <a:pt x="5" y="24"/>
                </a:lnTo>
                <a:lnTo>
                  <a:pt x="2" y="24"/>
                </a:lnTo>
                <a:lnTo>
                  <a:pt x="1" y="26"/>
                </a:lnTo>
                <a:lnTo>
                  <a:pt x="0" y="27"/>
                </a:lnTo>
                <a:lnTo>
                  <a:pt x="0" y="29"/>
                </a:lnTo>
                <a:lnTo>
                  <a:pt x="0" y="59"/>
                </a:lnTo>
                <a:lnTo>
                  <a:pt x="0" y="61"/>
                </a:lnTo>
                <a:lnTo>
                  <a:pt x="1" y="63"/>
                </a:lnTo>
                <a:lnTo>
                  <a:pt x="2" y="64"/>
                </a:lnTo>
                <a:lnTo>
                  <a:pt x="5" y="64"/>
                </a:lnTo>
                <a:lnTo>
                  <a:pt x="19" y="64"/>
                </a:lnTo>
                <a:lnTo>
                  <a:pt x="40" y="87"/>
                </a:lnTo>
                <a:lnTo>
                  <a:pt x="43" y="89"/>
                </a:lnTo>
                <a:lnTo>
                  <a:pt x="47" y="89"/>
                </a:lnTo>
                <a:lnTo>
                  <a:pt x="48" y="86"/>
                </a:lnTo>
                <a:lnTo>
                  <a:pt x="49" y="84"/>
                </a:lnTo>
                <a:lnTo>
                  <a:pt x="49" y="5"/>
                </a:lnTo>
                <a:lnTo>
                  <a:pt x="48" y="2"/>
                </a:lnTo>
                <a:lnTo>
                  <a:pt x="47"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74" name="Freeform 360">
            <a:extLst>
              <a:ext uri="{FF2B5EF4-FFF2-40B4-BE49-F238E27FC236}">
                <a16:creationId xmlns:a16="http://schemas.microsoft.com/office/drawing/2014/main" id="{A9D6BE0C-A77B-4C22-AA66-3E9BAD380B74}"/>
              </a:ext>
            </a:extLst>
          </p:cNvPr>
          <p:cNvSpPr>
            <a:spLocks/>
          </p:cNvSpPr>
          <p:nvPr/>
        </p:nvSpPr>
        <p:spPr bwMode="auto">
          <a:xfrm>
            <a:off x="10640485" y="1767417"/>
            <a:ext cx="78316" cy="84667"/>
          </a:xfrm>
          <a:custGeom>
            <a:avLst/>
            <a:gdLst>
              <a:gd name="T0" fmla="*/ 58971 w 39"/>
              <a:gd name="T1" fmla="*/ 23815 h 40"/>
              <a:gd name="T2" fmla="*/ 37802 w 39"/>
              <a:gd name="T3" fmla="*/ 23815 h 40"/>
              <a:gd name="T4" fmla="*/ 37802 w 39"/>
              <a:gd name="T5" fmla="*/ 0 h 40"/>
              <a:gd name="T6" fmla="*/ 22681 w 39"/>
              <a:gd name="T7" fmla="*/ 0 h 40"/>
              <a:gd name="T8" fmla="*/ 22681 w 39"/>
              <a:gd name="T9" fmla="*/ 23815 h 40"/>
              <a:gd name="T10" fmla="*/ 0 w 39"/>
              <a:gd name="T11" fmla="*/ 23815 h 40"/>
              <a:gd name="T12" fmla="*/ 0 w 39"/>
              <a:gd name="T13" fmla="*/ 39691 h 40"/>
              <a:gd name="T14" fmla="*/ 22681 w 39"/>
              <a:gd name="T15" fmla="*/ 39691 h 40"/>
              <a:gd name="T16" fmla="*/ 22681 w 39"/>
              <a:gd name="T17" fmla="*/ 63506 h 40"/>
              <a:gd name="T18" fmla="*/ 37802 w 39"/>
              <a:gd name="T19" fmla="*/ 63506 h 40"/>
              <a:gd name="T20" fmla="*/ 37802 w 39"/>
              <a:gd name="T21" fmla="*/ 39691 h 40"/>
              <a:gd name="T22" fmla="*/ 58971 w 39"/>
              <a:gd name="T23" fmla="*/ 39691 h 40"/>
              <a:gd name="T24" fmla="*/ 58971 w 39"/>
              <a:gd name="T25" fmla="*/ 23815 h 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9" h="40">
                <a:moveTo>
                  <a:pt x="39" y="15"/>
                </a:moveTo>
                <a:lnTo>
                  <a:pt x="25" y="15"/>
                </a:lnTo>
                <a:lnTo>
                  <a:pt x="25" y="0"/>
                </a:lnTo>
                <a:lnTo>
                  <a:pt x="15" y="0"/>
                </a:lnTo>
                <a:lnTo>
                  <a:pt x="15" y="15"/>
                </a:lnTo>
                <a:lnTo>
                  <a:pt x="0" y="15"/>
                </a:lnTo>
                <a:lnTo>
                  <a:pt x="0" y="25"/>
                </a:lnTo>
                <a:lnTo>
                  <a:pt x="15" y="25"/>
                </a:lnTo>
                <a:lnTo>
                  <a:pt x="15" y="40"/>
                </a:lnTo>
                <a:lnTo>
                  <a:pt x="25" y="40"/>
                </a:lnTo>
                <a:lnTo>
                  <a:pt x="25" y="25"/>
                </a:lnTo>
                <a:lnTo>
                  <a:pt x="39" y="25"/>
                </a:lnTo>
                <a:lnTo>
                  <a:pt x="39" y="15"/>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75" name="Rectangle 361">
            <a:extLst>
              <a:ext uri="{FF2B5EF4-FFF2-40B4-BE49-F238E27FC236}">
                <a16:creationId xmlns:a16="http://schemas.microsoft.com/office/drawing/2014/main" id="{4930270F-0138-4B00-BF9D-134D13F4F8DF}"/>
              </a:ext>
            </a:extLst>
          </p:cNvPr>
          <p:cNvSpPr>
            <a:spLocks noChangeArrowheads="1"/>
          </p:cNvSpPr>
          <p:nvPr/>
        </p:nvSpPr>
        <p:spPr bwMode="auto">
          <a:xfrm>
            <a:off x="8161867" y="1828801"/>
            <a:ext cx="101600" cy="23284"/>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Karla"/>
              </a:defRPr>
            </a:lvl1pPr>
            <a:lvl2pPr marL="742950" indent="-285750">
              <a:defRPr>
                <a:solidFill>
                  <a:schemeClr val="tx1"/>
                </a:solidFill>
                <a:latin typeface="Karla"/>
              </a:defRPr>
            </a:lvl2pPr>
            <a:lvl3pPr marL="1143000" indent="-228600">
              <a:defRPr>
                <a:solidFill>
                  <a:schemeClr val="tx1"/>
                </a:solidFill>
                <a:latin typeface="Karla"/>
              </a:defRPr>
            </a:lvl3pPr>
            <a:lvl4pPr marL="1600200" indent="-228600">
              <a:defRPr>
                <a:solidFill>
                  <a:schemeClr val="tx1"/>
                </a:solidFill>
                <a:latin typeface="Karla"/>
              </a:defRPr>
            </a:lvl4pPr>
            <a:lvl5pPr marL="2057400" indent="-228600">
              <a:defRPr>
                <a:solidFill>
                  <a:schemeClr val="tx1"/>
                </a:solidFill>
                <a:latin typeface="Karla"/>
              </a:defRPr>
            </a:lvl5pPr>
            <a:lvl6pPr marL="2514600" indent="-228600" defTabSz="457200" fontAlgn="base">
              <a:spcBef>
                <a:spcPct val="0"/>
              </a:spcBef>
              <a:spcAft>
                <a:spcPct val="0"/>
              </a:spcAft>
              <a:defRPr>
                <a:solidFill>
                  <a:schemeClr val="tx1"/>
                </a:solidFill>
                <a:latin typeface="Karla"/>
              </a:defRPr>
            </a:lvl6pPr>
            <a:lvl7pPr marL="2971800" indent="-228600" defTabSz="457200" fontAlgn="base">
              <a:spcBef>
                <a:spcPct val="0"/>
              </a:spcBef>
              <a:spcAft>
                <a:spcPct val="0"/>
              </a:spcAft>
              <a:defRPr>
                <a:solidFill>
                  <a:schemeClr val="tx1"/>
                </a:solidFill>
                <a:latin typeface="Karla"/>
              </a:defRPr>
            </a:lvl7pPr>
            <a:lvl8pPr marL="3429000" indent="-228600" defTabSz="457200" fontAlgn="base">
              <a:spcBef>
                <a:spcPct val="0"/>
              </a:spcBef>
              <a:spcAft>
                <a:spcPct val="0"/>
              </a:spcAft>
              <a:defRPr>
                <a:solidFill>
                  <a:schemeClr val="tx1"/>
                </a:solidFill>
                <a:latin typeface="Karla"/>
              </a:defRPr>
            </a:lvl8pPr>
            <a:lvl9pPr marL="3886200" indent="-228600" defTabSz="457200" fontAlgn="base">
              <a:spcBef>
                <a:spcPct val="0"/>
              </a:spcBef>
              <a:spcAft>
                <a:spcPct val="0"/>
              </a:spcAft>
              <a:defRPr>
                <a:solidFill>
                  <a:schemeClr val="tx1"/>
                </a:solidFill>
                <a:latin typeface="Karla"/>
              </a:defRPr>
            </a:lvl9pPr>
          </a:lstStyle>
          <a:p>
            <a:pPr eaLnBrk="1" hangingPunct="1"/>
            <a:endParaRPr lang="en-US" altLang="en-US" sz="2400" u="sng" dirty="0">
              <a:latin typeface="Montserrat Light" panose="00000400000000000000" pitchFamily="2" charset="0"/>
            </a:endParaRPr>
          </a:p>
        </p:txBody>
      </p:sp>
      <p:sp>
        <p:nvSpPr>
          <p:cNvPr id="76" name="Freeform 362">
            <a:extLst>
              <a:ext uri="{FF2B5EF4-FFF2-40B4-BE49-F238E27FC236}">
                <a16:creationId xmlns:a16="http://schemas.microsoft.com/office/drawing/2014/main" id="{6F7D09A7-FA45-4334-822B-2D45B7F85867}"/>
              </a:ext>
            </a:extLst>
          </p:cNvPr>
          <p:cNvSpPr>
            <a:spLocks/>
          </p:cNvSpPr>
          <p:nvPr/>
        </p:nvSpPr>
        <p:spPr bwMode="auto">
          <a:xfrm>
            <a:off x="8142817" y="1695451"/>
            <a:ext cx="175683" cy="205316"/>
          </a:xfrm>
          <a:custGeom>
            <a:avLst/>
            <a:gdLst>
              <a:gd name="T0" fmla="*/ 128560 w 88"/>
              <a:gd name="T1" fmla="*/ 74091 h 102"/>
              <a:gd name="T2" fmla="*/ 83714 w 88"/>
              <a:gd name="T3" fmla="*/ 3024 h 102"/>
              <a:gd name="T4" fmla="*/ 83714 w 88"/>
              <a:gd name="T5" fmla="*/ 3024 h 102"/>
              <a:gd name="T6" fmla="*/ 82219 w 88"/>
              <a:gd name="T7" fmla="*/ 0 h 102"/>
              <a:gd name="T8" fmla="*/ 80724 w 88"/>
              <a:gd name="T9" fmla="*/ 0 h 102"/>
              <a:gd name="T10" fmla="*/ 79229 w 88"/>
              <a:gd name="T11" fmla="*/ 0 h 102"/>
              <a:gd name="T12" fmla="*/ 76239 w 88"/>
              <a:gd name="T13" fmla="*/ 3024 h 102"/>
              <a:gd name="T14" fmla="*/ 32888 w 88"/>
              <a:gd name="T15" fmla="*/ 74091 h 102"/>
              <a:gd name="T16" fmla="*/ 32888 w 88"/>
              <a:gd name="T17" fmla="*/ 74091 h 102"/>
              <a:gd name="T18" fmla="*/ 32888 w 88"/>
              <a:gd name="T19" fmla="*/ 75603 h 102"/>
              <a:gd name="T20" fmla="*/ 32888 w 88"/>
              <a:gd name="T21" fmla="*/ 77116 h 102"/>
              <a:gd name="T22" fmla="*/ 34382 w 88"/>
              <a:gd name="T23" fmla="*/ 78628 h 102"/>
              <a:gd name="T24" fmla="*/ 35877 w 88"/>
              <a:gd name="T25" fmla="*/ 80140 h 102"/>
              <a:gd name="T26" fmla="*/ 110622 w 88"/>
              <a:gd name="T27" fmla="*/ 92236 h 102"/>
              <a:gd name="T28" fmla="*/ 110622 w 88"/>
              <a:gd name="T29" fmla="*/ 92236 h 102"/>
              <a:gd name="T30" fmla="*/ 115106 w 88"/>
              <a:gd name="T31" fmla="*/ 95260 h 102"/>
              <a:gd name="T32" fmla="*/ 118096 w 88"/>
              <a:gd name="T33" fmla="*/ 101309 h 102"/>
              <a:gd name="T34" fmla="*/ 118096 w 88"/>
              <a:gd name="T35" fmla="*/ 123990 h 102"/>
              <a:gd name="T36" fmla="*/ 0 w 88"/>
              <a:gd name="T37" fmla="*/ 123990 h 102"/>
              <a:gd name="T38" fmla="*/ 0 w 88"/>
              <a:gd name="T39" fmla="*/ 154231 h 102"/>
              <a:gd name="T40" fmla="*/ 14949 w 88"/>
              <a:gd name="T41" fmla="*/ 154231 h 102"/>
              <a:gd name="T42" fmla="*/ 14949 w 88"/>
              <a:gd name="T43" fmla="*/ 146671 h 102"/>
              <a:gd name="T44" fmla="*/ 88198 w 88"/>
              <a:gd name="T45" fmla="*/ 146671 h 102"/>
              <a:gd name="T46" fmla="*/ 88198 w 88"/>
              <a:gd name="T47" fmla="*/ 154231 h 102"/>
              <a:gd name="T48" fmla="*/ 103147 w 88"/>
              <a:gd name="T49" fmla="*/ 154231 h 102"/>
              <a:gd name="T50" fmla="*/ 103147 w 88"/>
              <a:gd name="T51" fmla="*/ 139110 h 102"/>
              <a:gd name="T52" fmla="*/ 125570 w 88"/>
              <a:gd name="T53" fmla="*/ 139110 h 102"/>
              <a:gd name="T54" fmla="*/ 125570 w 88"/>
              <a:gd name="T55" fmla="*/ 139110 h 102"/>
              <a:gd name="T56" fmla="*/ 128560 w 88"/>
              <a:gd name="T57" fmla="*/ 139110 h 102"/>
              <a:gd name="T58" fmla="*/ 130055 w 88"/>
              <a:gd name="T59" fmla="*/ 136086 h 102"/>
              <a:gd name="T60" fmla="*/ 131550 w 88"/>
              <a:gd name="T61" fmla="*/ 134574 h 102"/>
              <a:gd name="T62" fmla="*/ 131550 w 88"/>
              <a:gd name="T63" fmla="*/ 131550 h 102"/>
              <a:gd name="T64" fmla="*/ 131550 w 88"/>
              <a:gd name="T65" fmla="*/ 86188 h 102"/>
              <a:gd name="T66" fmla="*/ 131550 w 88"/>
              <a:gd name="T67" fmla="*/ 86188 h 102"/>
              <a:gd name="T68" fmla="*/ 130055 w 88"/>
              <a:gd name="T69" fmla="*/ 78628 h 102"/>
              <a:gd name="T70" fmla="*/ 128560 w 88"/>
              <a:gd name="T71" fmla="*/ 74091 h 102"/>
              <a:gd name="T72" fmla="*/ 128560 w 88"/>
              <a:gd name="T73" fmla="*/ 74091 h 10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88" h="102">
                <a:moveTo>
                  <a:pt x="86" y="49"/>
                </a:moveTo>
                <a:lnTo>
                  <a:pt x="56" y="2"/>
                </a:lnTo>
                <a:lnTo>
                  <a:pt x="55" y="0"/>
                </a:lnTo>
                <a:lnTo>
                  <a:pt x="54" y="0"/>
                </a:lnTo>
                <a:lnTo>
                  <a:pt x="53" y="0"/>
                </a:lnTo>
                <a:lnTo>
                  <a:pt x="51" y="2"/>
                </a:lnTo>
                <a:lnTo>
                  <a:pt x="22" y="49"/>
                </a:lnTo>
                <a:lnTo>
                  <a:pt x="22" y="50"/>
                </a:lnTo>
                <a:lnTo>
                  <a:pt x="22" y="51"/>
                </a:lnTo>
                <a:lnTo>
                  <a:pt x="23" y="52"/>
                </a:lnTo>
                <a:lnTo>
                  <a:pt x="24" y="53"/>
                </a:lnTo>
                <a:lnTo>
                  <a:pt x="74" y="61"/>
                </a:lnTo>
                <a:lnTo>
                  <a:pt x="77" y="63"/>
                </a:lnTo>
                <a:lnTo>
                  <a:pt x="79" y="67"/>
                </a:lnTo>
                <a:lnTo>
                  <a:pt x="79" y="82"/>
                </a:lnTo>
                <a:lnTo>
                  <a:pt x="0" y="82"/>
                </a:lnTo>
                <a:lnTo>
                  <a:pt x="0" y="102"/>
                </a:lnTo>
                <a:lnTo>
                  <a:pt x="10" y="102"/>
                </a:lnTo>
                <a:lnTo>
                  <a:pt x="10" y="97"/>
                </a:lnTo>
                <a:lnTo>
                  <a:pt x="59" y="97"/>
                </a:lnTo>
                <a:lnTo>
                  <a:pt x="59" y="102"/>
                </a:lnTo>
                <a:lnTo>
                  <a:pt x="69" y="102"/>
                </a:lnTo>
                <a:lnTo>
                  <a:pt x="69" y="92"/>
                </a:lnTo>
                <a:lnTo>
                  <a:pt x="84" y="92"/>
                </a:lnTo>
                <a:lnTo>
                  <a:pt x="86" y="92"/>
                </a:lnTo>
                <a:lnTo>
                  <a:pt x="87" y="90"/>
                </a:lnTo>
                <a:lnTo>
                  <a:pt x="88" y="89"/>
                </a:lnTo>
                <a:lnTo>
                  <a:pt x="88" y="87"/>
                </a:lnTo>
                <a:lnTo>
                  <a:pt x="88" y="57"/>
                </a:lnTo>
                <a:lnTo>
                  <a:pt x="87" y="52"/>
                </a:lnTo>
                <a:lnTo>
                  <a:pt x="86" y="4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grpSp>
        <p:nvGrpSpPr>
          <p:cNvPr id="77" name="Group 76">
            <a:extLst>
              <a:ext uri="{FF2B5EF4-FFF2-40B4-BE49-F238E27FC236}">
                <a16:creationId xmlns:a16="http://schemas.microsoft.com/office/drawing/2014/main" id="{6A7FCEC9-26F4-45B0-8406-069D8AD35C38}"/>
              </a:ext>
            </a:extLst>
          </p:cNvPr>
          <p:cNvGrpSpPr/>
          <p:nvPr/>
        </p:nvGrpSpPr>
        <p:grpSpPr>
          <a:xfrm>
            <a:off x="7653253" y="2179125"/>
            <a:ext cx="199595" cy="199595"/>
            <a:chOff x="5718769" y="1512461"/>
            <a:chExt cx="140676" cy="140676"/>
          </a:xfrm>
          <a:solidFill>
            <a:schemeClr val="tx1"/>
          </a:solidFill>
        </p:grpSpPr>
        <p:sp>
          <p:nvSpPr>
            <p:cNvPr id="78" name="Freeform 363">
              <a:extLst>
                <a:ext uri="{FF2B5EF4-FFF2-40B4-BE49-F238E27FC236}">
                  <a16:creationId xmlns:a16="http://schemas.microsoft.com/office/drawing/2014/main" id="{BEF5FAAB-D911-47B9-925D-28F5B8C12687}"/>
                </a:ext>
              </a:extLst>
            </p:cNvPr>
            <p:cNvSpPr>
              <a:spLocks/>
            </p:cNvSpPr>
            <p:nvPr/>
          </p:nvSpPr>
          <p:spPr bwMode="auto">
            <a:xfrm>
              <a:off x="5757134" y="1546564"/>
              <a:ext cx="68206" cy="72470"/>
            </a:xfrm>
            <a:custGeom>
              <a:avLst/>
              <a:gdLst>
                <a:gd name="T0" fmla="*/ 24 w 49"/>
                <a:gd name="T1" fmla="*/ 0 h 50"/>
                <a:gd name="T2" fmla="*/ 24 w 49"/>
                <a:gd name="T3" fmla="*/ 0 h 50"/>
                <a:gd name="T4" fmla="*/ 19 w 49"/>
                <a:gd name="T5" fmla="*/ 0 h 50"/>
                <a:gd name="T6" fmla="*/ 14 w 49"/>
                <a:gd name="T7" fmla="*/ 3 h 50"/>
                <a:gd name="T8" fmla="*/ 11 w 49"/>
                <a:gd name="T9" fmla="*/ 4 h 50"/>
                <a:gd name="T10" fmla="*/ 7 w 49"/>
                <a:gd name="T11" fmla="*/ 8 h 50"/>
                <a:gd name="T12" fmla="*/ 3 w 49"/>
                <a:gd name="T13" fmla="*/ 11 h 50"/>
                <a:gd name="T14" fmla="*/ 2 w 49"/>
                <a:gd name="T15" fmla="*/ 15 h 50"/>
                <a:gd name="T16" fmla="*/ 0 w 49"/>
                <a:gd name="T17" fmla="*/ 20 h 50"/>
                <a:gd name="T18" fmla="*/ 0 w 49"/>
                <a:gd name="T19" fmla="*/ 25 h 50"/>
                <a:gd name="T20" fmla="*/ 0 w 49"/>
                <a:gd name="T21" fmla="*/ 25 h 50"/>
                <a:gd name="T22" fmla="*/ 0 w 49"/>
                <a:gd name="T23" fmla="*/ 30 h 50"/>
                <a:gd name="T24" fmla="*/ 2 w 49"/>
                <a:gd name="T25" fmla="*/ 35 h 50"/>
                <a:gd name="T26" fmla="*/ 3 w 49"/>
                <a:gd name="T27" fmla="*/ 38 h 50"/>
                <a:gd name="T28" fmla="*/ 7 w 49"/>
                <a:gd name="T29" fmla="*/ 42 h 50"/>
                <a:gd name="T30" fmla="*/ 11 w 49"/>
                <a:gd name="T31" fmla="*/ 46 h 50"/>
                <a:gd name="T32" fmla="*/ 14 w 49"/>
                <a:gd name="T33" fmla="*/ 47 h 50"/>
                <a:gd name="T34" fmla="*/ 19 w 49"/>
                <a:gd name="T35" fmla="*/ 50 h 50"/>
                <a:gd name="T36" fmla="*/ 24 w 49"/>
                <a:gd name="T37" fmla="*/ 50 h 50"/>
                <a:gd name="T38" fmla="*/ 24 w 49"/>
                <a:gd name="T39" fmla="*/ 50 h 50"/>
                <a:gd name="T40" fmla="*/ 29 w 49"/>
                <a:gd name="T41" fmla="*/ 50 h 50"/>
                <a:gd name="T42" fmla="*/ 34 w 49"/>
                <a:gd name="T43" fmla="*/ 47 h 50"/>
                <a:gd name="T44" fmla="*/ 38 w 49"/>
                <a:gd name="T45" fmla="*/ 46 h 50"/>
                <a:gd name="T46" fmla="*/ 42 w 49"/>
                <a:gd name="T47" fmla="*/ 42 h 50"/>
                <a:gd name="T48" fmla="*/ 45 w 49"/>
                <a:gd name="T49" fmla="*/ 38 h 50"/>
                <a:gd name="T50" fmla="*/ 46 w 49"/>
                <a:gd name="T51" fmla="*/ 35 h 50"/>
                <a:gd name="T52" fmla="*/ 49 w 49"/>
                <a:gd name="T53" fmla="*/ 30 h 50"/>
                <a:gd name="T54" fmla="*/ 49 w 49"/>
                <a:gd name="T55" fmla="*/ 25 h 50"/>
                <a:gd name="T56" fmla="*/ 49 w 49"/>
                <a:gd name="T57" fmla="*/ 25 h 50"/>
                <a:gd name="T58" fmla="*/ 49 w 49"/>
                <a:gd name="T59" fmla="*/ 20 h 50"/>
                <a:gd name="T60" fmla="*/ 46 w 49"/>
                <a:gd name="T61" fmla="*/ 15 h 50"/>
                <a:gd name="T62" fmla="*/ 45 w 49"/>
                <a:gd name="T63" fmla="*/ 11 h 50"/>
                <a:gd name="T64" fmla="*/ 42 w 49"/>
                <a:gd name="T65" fmla="*/ 8 h 50"/>
                <a:gd name="T66" fmla="*/ 38 w 49"/>
                <a:gd name="T67" fmla="*/ 4 h 50"/>
                <a:gd name="T68" fmla="*/ 34 w 49"/>
                <a:gd name="T69" fmla="*/ 3 h 50"/>
                <a:gd name="T70" fmla="*/ 29 w 49"/>
                <a:gd name="T71" fmla="*/ 0 h 50"/>
                <a:gd name="T72" fmla="*/ 24 w 49"/>
                <a:gd name="T73" fmla="*/ 0 h 50"/>
                <a:gd name="T74" fmla="*/ 24 w 49"/>
                <a:gd name="T75"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9" h="50">
                  <a:moveTo>
                    <a:pt x="24" y="0"/>
                  </a:moveTo>
                  <a:lnTo>
                    <a:pt x="24" y="0"/>
                  </a:lnTo>
                  <a:lnTo>
                    <a:pt x="19" y="0"/>
                  </a:lnTo>
                  <a:lnTo>
                    <a:pt x="14" y="3"/>
                  </a:lnTo>
                  <a:lnTo>
                    <a:pt x="11" y="4"/>
                  </a:lnTo>
                  <a:lnTo>
                    <a:pt x="7" y="8"/>
                  </a:lnTo>
                  <a:lnTo>
                    <a:pt x="3" y="11"/>
                  </a:lnTo>
                  <a:lnTo>
                    <a:pt x="2" y="15"/>
                  </a:lnTo>
                  <a:lnTo>
                    <a:pt x="0" y="20"/>
                  </a:lnTo>
                  <a:lnTo>
                    <a:pt x="0" y="25"/>
                  </a:lnTo>
                  <a:lnTo>
                    <a:pt x="0" y="25"/>
                  </a:lnTo>
                  <a:lnTo>
                    <a:pt x="0" y="30"/>
                  </a:lnTo>
                  <a:lnTo>
                    <a:pt x="2" y="35"/>
                  </a:lnTo>
                  <a:lnTo>
                    <a:pt x="3" y="38"/>
                  </a:lnTo>
                  <a:lnTo>
                    <a:pt x="7" y="42"/>
                  </a:lnTo>
                  <a:lnTo>
                    <a:pt x="11" y="46"/>
                  </a:lnTo>
                  <a:lnTo>
                    <a:pt x="14" y="47"/>
                  </a:lnTo>
                  <a:lnTo>
                    <a:pt x="19" y="50"/>
                  </a:lnTo>
                  <a:lnTo>
                    <a:pt x="24" y="50"/>
                  </a:lnTo>
                  <a:lnTo>
                    <a:pt x="24" y="50"/>
                  </a:lnTo>
                  <a:lnTo>
                    <a:pt x="29" y="50"/>
                  </a:lnTo>
                  <a:lnTo>
                    <a:pt x="34" y="47"/>
                  </a:lnTo>
                  <a:lnTo>
                    <a:pt x="38" y="46"/>
                  </a:lnTo>
                  <a:lnTo>
                    <a:pt x="42" y="42"/>
                  </a:lnTo>
                  <a:lnTo>
                    <a:pt x="45" y="38"/>
                  </a:lnTo>
                  <a:lnTo>
                    <a:pt x="46" y="35"/>
                  </a:lnTo>
                  <a:lnTo>
                    <a:pt x="49" y="30"/>
                  </a:lnTo>
                  <a:lnTo>
                    <a:pt x="49" y="25"/>
                  </a:lnTo>
                  <a:lnTo>
                    <a:pt x="49" y="25"/>
                  </a:lnTo>
                  <a:lnTo>
                    <a:pt x="49" y="20"/>
                  </a:lnTo>
                  <a:lnTo>
                    <a:pt x="46" y="15"/>
                  </a:lnTo>
                  <a:lnTo>
                    <a:pt x="45" y="11"/>
                  </a:lnTo>
                  <a:lnTo>
                    <a:pt x="42" y="8"/>
                  </a:lnTo>
                  <a:lnTo>
                    <a:pt x="38" y="4"/>
                  </a:lnTo>
                  <a:lnTo>
                    <a:pt x="34" y="3"/>
                  </a:lnTo>
                  <a:lnTo>
                    <a:pt x="29" y="0"/>
                  </a:lnTo>
                  <a:lnTo>
                    <a:pt x="24" y="0"/>
                  </a:lnTo>
                  <a:lnTo>
                    <a:pt x="2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u="sng"/>
            </a:p>
          </p:txBody>
        </p:sp>
        <p:sp>
          <p:nvSpPr>
            <p:cNvPr id="79" name="Rectangle 364">
              <a:extLst>
                <a:ext uri="{FF2B5EF4-FFF2-40B4-BE49-F238E27FC236}">
                  <a16:creationId xmlns:a16="http://schemas.microsoft.com/office/drawing/2014/main" id="{C1115A2E-2A98-43AF-ABB9-613E4D79F0FE}"/>
                </a:ext>
              </a:extLst>
            </p:cNvPr>
            <p:cNvSpPr>
              <a:spLocks noChangeArrowheads="1"/>
            </p:cNvSpPr>
            <p:nvPr/>
          </p:nvSpPr>
          <p:spPr bwMode="auto">
            <a:xfrm>
              <a:off x="5782711" y="1512461"/>
              <a:ext cx="12790" cy="2131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defRPr/>
              </a:pPr>
              <a:endParaRPr lang="en-US" sz="2400" u="sng"/>
            </a:p>
          </p:txBody>
        </p:sp>
        <p:sp>
          <p:nvSpPr>
            <p:cNvPr id="80" name="Freeform 365">
              <a:extLst>
                <a:ext uri="{FF2B5EF4-FFF2-40B4-BE49-F238E27FC236}">
                  <a16:creationId xmlns:a16="http://schemas.microsoft.com/office/drawing/2014/main" id="{B77F3DF3-2DEB-42AF-BE40-96043E25E037}"/>
                </a:ext>
              </a:extLst>
            </p:cNvPr>
            <p:cNvSpPr>
              <a:spLocks/>
            </p:cNvSpPr>
            <p:nvPr/>
          </p:nvSpPr>
          <p:spPr bwMode="auto">
            <a:xfrm>
              <a:off x="5821078" y="1529513"/>
              <a:ext cx="21315" cy="21315"/>
            </a:xfrm>
            <a:custGeom>
              <a:avLst/>
              <a:gdLst>
                <a:gd name="T0" fmla="*/ 17 w 17"/>
                <a:gd name="T1" fmla="*/ 7 h 17"/>
                <a:gd name="T2" fmla="*/ 10 w 17"/>
                <a:gd name="T3" fmla="*/ 0 h 17"/>
                <a:gd name="T4" fmla="*/ 0 w 17"/>
                <a:gd name="T5" fmla="*/ 10 h 17"/>
                <a:gd name="T6" fmla="*/ 8 w 17"/>
                <a:gd name="T7" fmla="*/ 17 h 17"/>
                <a:gd name="T8" fmla="*/ 17 w 17"/>
                <a:gd name="T9" fmla="*/ 7 h 17"/>
              </a:gdLst>
              <a:ahLst/>
              <a:cxnLst>
                <a:cxn ang="0">
                  <a:pos x="T0" y="T1"/>
                </a:cxn>
                <a:cxn ang="0">
                  <a:pos x="T2" y="T3"/>
                </a:cxn>
                <a:cxn ang="0">
                  <a:pos x="T4" y="T5"/>
                </a:cxn>
                <a:cxn ang="0">
                  <a:pos x="T6" y="T7"/>
                </a:cxn>
                <a:cxn ang="0">
                  <a:pos x="T8" y="T9"/>
                </a:cxn>
              </a:cxnLst>
              <a:rect l="0" t="0" r="r" b="b"/>
              <a:pathLst>
                <a:path w="17" h="17">
                  <a:moveTo>
                    <a:pt x="17" y="7"/>
                  </a:moveTo>
                  <a:lnTo>
                    <a:pt x="10" y="0"/>
                  </a:lnTo>
                  <a:lnTo>
                    <a:pt x="0" y="10"/>
                  </a:lnTo>
                  <a:lnTo>
                    <a:pt x="8" y="17"/>
                  </a:lnTo>
                  <a:lnTo>
                    <a:pt x="17"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u="sng"/>
            </a:p>
          </p:txBody>
        </p:sp>
        <p:sp>
          <p:nvSpPr>
            <p:cNvPr id="81" name="Rectangle 366">
              <a:extLst>
                <a:ext uri="{FF2B5EF4-FFF2-40B4-BE49-F238E27FC236}">
                  <a16:creationId xmlns:a16="http://schemas.microsoft.com/office/drawing/2014/main" id="{365A8030-BF8C-4F80-85C6-62E462979F23}"/>
                </a:ext>
              </a:extLst>
            </p:cNvPr>
            <p:cNvSpPr>
              <a:spLocks noChangeArrowheads="1"/>
            </p:cNvSpPr>
            <p:nvPr/>
          </p:nvSpPr>
          <p:spPr bwMode="auto">
            <a:xfrm>
              <a:off x="5838130" y="1576403"/>
              <a:ext cx="21315" cy="1279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defRPr/>
              </a:pPr>
              <a:endParaRPr lang="en-US" sz="2400" u="sng"/>
            </a:p>
          </p:txBody>
        </p:sp>
        <p:sp>
          <p:nvSpPr>
            <p:cNvPr id="82" name="Freeform 367">
              <a:extLst>
                <a:ext uri="{FF2B5EF4-FFF2-40B4-BE49-F238E27FC236}">
                  <a16:creationId xmlns:a16="http://schemas.microsoft.com/office/drawing/2014/main" id="{E547D30F-D123-46E0-8412-C965121AA71E}"/>
                </a:ext>
              </a:extLst>
            </p:cNvPr>
            <p:cNvSpPr>
              <a:spLocks/>
            </p:cNvSpPr>
            <p:nvPr/>
          </p:nvSpPr>
          <p:spPr bwMode="auto">
            <a:xfrm>
              <a:off x="5821078" y="1610506"/>
              <a:ext cx="21315" cy="25577"/>
            </a:xfrm>
            <a:custGeom>
              <a:avLst/>
              <a:gdLst>
                <a:gd name="T0" fmla="*/ 0 w 17"/>
                <a:gd name="T1" fmla="*/ 7 h 17"/>
                <a:gd name="T2" fmla="*/ 10 w 17"/>
                <a:gd name="T3" fmla="*/ 17 h 17"/>
                <a:gd name="T4" fmla="*/ 17 w 17"/>
                <a:gd name="T5" fmla="*/ 10 h 17"/>
                <a:gd name="T6" fmla="*/ 8 w 17"/>
                <a:gd name="T7" fmla="*/ 0 h 17"/>
                <a:gd name="T8" fmla="*/ 0 w 17"/>
                <a:gd name="T9" fmla="*/ 7 h 17"/>
              </a:gdLst>
              <a:ahLst/>
              <a:cxnLst>
                <a:cxn ang="0">
                  <a:pos x="T0" y="T1"/>
                </a:cxn>
                <a:cxn ang="0">
                  <a:pos x="T2" y="T3"/>
                </a:cxn>
                <a:cxn ang="0">
                  <a:pos x="T4" y="T5"/>
                </a:cxn>
                <a:cxn ang="0">
                  <a:pos x="T6" y="T7"/>
                </a:cxn>
                <a:cxn ang="0">
                  <a:pos x="T8" y="T9"/>
                </a:cxn>
              </a:cxnLst>
              <a:rect l="0" t="0" r="r" b="b"/>
              <a:pathLst>
                <a:path w="17" h="17">
                  <a:moveTo>
                    <a:pt x="0" y="7"/>
                  </a:moveTo>
                  <a:lnTo>
                    <a:pt x="10" y="17"/>
                  </a:lnTo>
                  <a:lnTo>
                    <a:pt x="17" y="10"/>
                  </a:lnTo>
                  <a:lnTo>
                    <a:pt x="8" y="0"/>
                  </a:lnTo>
                  <a:lnTo>
                    <a:pt x="0"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u="sng"/>
            </a:p>
          </p:txBody>
        </p:sp>
        <p:sp>
          <p:nvSpPr>
            <p:cNvPr id="83" name="Rectangle 368">
              <a:extLst>
                <a:ext uri="{FF2B5EF4-FFF2-40B4-BE49-F238E27FC236}">
                  <a16:creationId xmlns:a16="http://schemas.microsoft.com/office/drawing/2014/main" id="{EC691813-C29A-4085-889B-A2FCED4B2F41}"/>
                </a:ext>
              </a:extLst>
            </p:cNvPr>
            <p:cNvSpPr>
              <a:spLocks noChangeArrowheads="1"/>
            </p:cNvSpPr>
            <p:nvPr/>
          </p:nvSpPr>
          <p:spPr bwMode="auto">
            <a:xfrm>
              <a:off x="5782711" y="1631822"/>
              <a:ext cx="12790" cy="2131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defRPr/>
              </a:pPr>
              <a:endParaRPr lang="en-US" sz="2400" u="sng"/>
            </a:p>
          </p:txBody>
        </p:sp>
        <p:sp>
          <p:nvSpPr>
            <p:cNvPr id="84" name="Freeform 369">
              <a:extLst>
                <a:ext uri="{FF2B5EF4-FFF2-40B4-BE49-F238E27FC236}">
                  <a16:creationId xmlns:a16="http://schemas.microsoft.com/office/drawing/2014/main" id="{1E15C5EB-2297-49E5-AEED-FC159513B4EF}"/>
                </a:ext>
              </a:extLst>
            </p:cNvPr>
            <p:cNvSpPr>
              <a:spLocks/>
            </p:cNvSpPr>
            <p:nvPr/>
          </p:nvSpPr>
          <p:spPr bwMode="auto">
            <a:xfrm>
              <a:off x="5735821" y="1610506"/>
              <a:ext cx="25577" cy="25577"/>
            </a:xfrm>
            <a:custGeom>
              <a:avLst/>
              <a:gdLst>
                <a:gd name="T0" fmla="*/ 0 w 17"/>
                <a:gd name="T1" fmla="*/ 10 h 17"/>
                <a:gd name="T2" fmla="*/ 7 w 17"/>
                <a:gd name="T3" fmla="*/ 17 h 17"/>
                <a:gd name="T4" fmla="*/ 17 w 17"/>
                <a:gd name="T5" fmla="*/ 7 h 17"/>
                <a:gd name="T6" fmla="*/ 10 w 17"/>
                <a:gd name="T7" fmla="*/ 0 h 17"/>
                <a:gd name="T8" fmla="*/ 0 w 17"/>
                <a:gd name="T9" fmla="*/ 10 h 17"/>
              </a:gdLst>
              <a:ahLst/>
              <a:cxnLst>
                <a:cxn ang="0">
                  <a:pos x="T0" y="T1"/>
                </a:cxn>
                <a:cxn ang="0">
                  <a:pos x="T2" y="T3"/>
                </a:cxn>
                <a:cxn ang="0">
                  <a:pos x="T4" y="T5"/>
                </a:cxn>
                <a:cxn ang="0">
                  <a:pos x="T6" y="T7"/>
                </a:cxn>
                <a:cxn ang="0">
                  <a:pos x="T8" y="T9"/>
                </a:cxn>
              </a:cxnLst>
              <a:rect l="0" t="0" r="r" b="b"/>
              <a:pathLst>
                <a:path w="17" h="17">
                  <a:moveTo>
                    <a:pt x="0" y="10"/>
                  </a:moveTo>
                  <a:lnTo>
                    <a:pt x="7" y="17"/>
                  </a:lnTo>
                  <a:lnTo>
                    <a:pt x="17" y="7"/>
                  </a:lnTo>
                  <a:lnTo>
                    <a:pt x="10" y="0"/>
                  </a:lnTo>
                  <a:lnTo>
                    <a:pt x="0"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u="sng"/>
            </a:p>
          </p:txBody>
        </p:sp>
        <p:sp>
          <p:nvSpPr>
            <p:cNvPr id="85" name="Rectangle 370">
              <a:extLst>
                <a:ext uri="{FF2B5EF4-FFF2-40B4-BE49-F238E27FC236}">
                  <a16:creationId xmlns:a16="http://schemas.microsoft.com/office/drawing/2014/main" id="{A0E34494-E5D0-45A5-BEAA-C7F27F2C0C33}"/>
                </a:ext>
              </a:extLst>
            </p:cNvPr>
            <p:cNvSpPr>
              <a:spLocks noChangeArrowheads="1"/>
            </p:cNvSpPr>
            <p:nvPr/>
          </p:nvSpPr>
          <p:spPr bwMode="auto">
            <a:xfrm>
              <a:off x="5718769" y="1576403"/>
              <a:ext cx="21315" cy="1279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defRPr/>
              </a:pPr>
              <a:endParaRPr lang="en-US" sz="2400" u="sng"/>
            </a:p>
          </p:txBody>
        </p:sp>
        <p:sp>
          <p:nvSpPr>
            <p:cNvPr id="86" name="Freeform 371">
              <a:extLst>
                <a:ext uri="{FF2B5EF4-FFF2-40B4-BE49-F238E27FC236}">
                  <a16:creationId xmlns:a16="http://schemas.microsoft.com/office/drawing/2014/main" id="{B4995F4E-6F23-40C6-A7F7-AE9D94690866}"/>
                </a:ext>
              </a:extLst>
            </p:cNvPr>
            <p:cNvSpPr>
              <a:spLocks/>
            </p:cNvSpPr>
            <p:nvPr/>
          </p:nvSpPr>
          <p:spPr bwMode="auto">
            <a:xfrm>
              <a:off x="5735821" y="1529513"/>
              <a:ext cx="25577" cy="21315"/>
            </a:xfrm>
            <a:custGeom>
              <a:avLst/>
              <a:gdLst>
                <a:gd name="T0" fmla="*/ 17 w 17"/>
                <a:gd name="T1" fmla="*/ 10 h 17"/>
                <a:gd name="T2" fmla="*/ 7 w 17"/>
                <a:gd name="T3" fmla="*/ 0 h 17"/>
                <a:gd name="T4" fmla="*/ 0 w 17"/>
                <a:gd name="T5" fmla="*/ 7 h 17"/>
                <a:gd name="T6" fmla="*/ 10 w 17"/>
                <a:gd name="T7" fmla="*/ 17 h 17"/>
                <a:gd name="T8" fmla="*/ 17 w 17"/>
                <a:gd name="T9" fmla="*/ 10 h 17"/>
              </a:gdLst>
              <a:ahLst/>
              <a:cxnLst>
                <a:cxn ang="0">
                  <a:pos x="T0" y="T1"/>
                </a:cxn>
                <a:cxn ang="0">
                  <a:pos x="T2" y="T3"/>
                </a:cxn>
                <a:cxn ang="0">
                  <a:pos x="T4" y="T5"/>
                </a:cxn>
                <a:cxn ang="0">
                  <a:pos x="T6" y="T7"/>
                </a:cxn>
                <a:cxn ang="0">
                  <a:pos x="T8" y="T9"/>
                </a:cxn>
              </a:cxnLst>
              <a:rect l="0" t="0" r="r" b="b"/>
              <a:pathLst>
                <a:path w="17" h="17">
                  <a:moveTo>
                    <a:pt x="17" y="10"/>
                  </a:moveTo>
                  <a:lnTo>
                    <a:pt x="7" y="0"/>
                  </a:lnTo>
                  <a:lnTo>
                    <a:pt x="0" y="7"/>
                  </a:lnTo>
                  <a:lnTo>
                    <a:pt x="10" y="17"/>
                  </a:lnTo>
                  <a:lnTo>
                    <a:pt x="17"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u="sng"/>
            </a:p>
          </p:txBody>
        </p:sp>
      </p:grpSp>
      <p:sp>
        <p:nvSpPr>
          <p:cNvPr id="87" name="Rectangle 372">
            <a:extLst>
              <a:ext uri="{FF2B5EF4-FFF2-40B4-BE49-F238E27FC236}">
                <a16:creationId xmlns:a16="http://schemas.microsoft.com/office/drawing/2014/main" id="{5053788C-6E5C-4C49-897E-D70FE0DEBB05}"/>
              </a:ext>
            </a:extLst>
          </p:cNvPr>
          <p:cNvSpPr>
            <a:spLocks noChangeArrowheads="1"/>
          </p:cNvSpPr>
          <p:nvPr/>
        </p:nvSpPr>
        <p:spPr bwMode="auto">
          <a:xfrm>
            <a:off x="7175501" y="2190751"/>
            <a:ext cx="23284" cy="19473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Karla"/>
              </a:defRPr>
            </a:lvl1pPr>
            <a:lvl2pPr marL="742950" indent="-285750">
              <a:defRPr>
                <a:solidFill>
                  <a:schemeClr val="tx1"/>
                </a:solidFill>
                <a:latin typeface="Karla"/>
              </a:defRPr>
            </a:lvl2pPr>
            <a:lvl3pPr marL="1143000" indent="-228600">
              <a:defRPr>
                <a:solidFill>
                  <a:schemeClr val="tx1"/>
                </a:solidFill>
                <a:latin typeface="Karla"/>
              </a:defRPr>
            </a:lvl3pPr>
            <a:lvl4pPr marL="1600200" indent="-228600">
              <a:defRPr>
                <a:solidFill>
                  <a:schemeClr val="tx1"/>
                </a:solidFill>
                <a:latin typeface="Karla"/>
              </a:defRPr>
            </a:lvl4pPr>
            <a:lvl5pPr marL="2057400" indent="-228600">
              <a:defRPr>
                <a:solidFill>
                  <a:schemeClr val="tx1"/>
                </a:solidFill>
                <a:latin typeface="Karla"/>
              </a:defRPr>
            </a:lvl5pPr>
            <a:lvl6pPr marL="2514600" indent="-228600" defTabSz="457200" fontAlgn="base">
              <a:spcBef>
                <a:spcPct val="0"/>
              </a:spcBef>
              <a:spcAft>
                <a:spcPct val="0"/>
              </a:spcAft>
              <a:defRPr>
                <a:solidFill>
                  <a:schemeClr val="tx1"/>
                </a:solidFill>
                <a:latin typeface="Karla"/>
              </a:defRPr>
            </a:lvl6pPr>
            <a:lvl7pPr marL="2971800" indent="-228600" defTabSz="457200" fontAlgn="base">
              <a:spcBef>
                <a:spcPct val="0"/>
              </a:spcBef>
              <a:spcAft>
                <a:spcPct val="0"/>
              </a:spcAft>
              <a:defRPr>
                <a:solidFill>
                  <a:schemeClr val="tx1"/>
                </a:solidFill>
                <a:latin typeface="Karla"/>
              </a:defRPr>
            </a:lvl7pPr>
            <a:lvl8pPr marL="3429000" indent="-228600" defTabSz="457200" fontAlgn="base">
              <a:spcBef>
                <a:spcPct val="0"/>
              </a:spcBef>
              <a:spcAft>
                <a:spcPct val="0"/>
              </a:spcAft>
              <a:defRPr>
                <a:solidFill>
                  <a:schemeClr val="tx1"/>
                </a:solidFill>
                <a:latin typeface="Karla"/>
              </a:defRPr>
            </a:lvl8pPr>
            <a:lvl9pPr marL="3886200" indent="-228600" defTabSz="457200" fontAlgn="base">
              <a:spcBef>
                <a:spcPct val="0"/>
              </a:spcBef>
              <a:spcAft>
                <a:spcPct val="0"/>
              </a:spcAft>
              <a:defRPr>
                <a:solidFill>
                  <a:schemeClr val="tx1"/>
                </a:solidFill>
                <a:latin typeface="Karla"/>
              </a:defRPr>
            </a:lvl9pPr>
          </a:lstStyle>
          <a:p>
            <a:pPr eaLnBrk="1" hangingPunct="1"/>
            <a:endParaRPr lang="en-US" altLang="en-US" sz="2400" u="sng" dirty="0">
              <a:latin typeface="Montserrat Light" panose="00000400000000000000" pitchFamily="2" charset="0"/>
            </a:endParaRPr>
          </a:p>
        </p:txBody>
      </p:sp>
      <p:sp>
        <p:nvSpPr>
          <p:cNvPr id="88" name="Freeform 373">
            <a:extLst>
              <a:ext uri="{FF2B5EF4-FFF2-40B4-BE49-F238E27FC236}">
                <a16:creationId xmlns:a16="http://schemas.microsoft.com/office/drawing/2014/main" id="{3D4AD3A6-F18D-436D-AA46-2A2775262D3D}"/>
              </a:ext>
            </a:extLst>
          </p:cNvPr>
          <p:cNvSpPr>
            <a:spLocks/>
          </p:cNvSpPr>
          <p:nvPr/>
        </p:nvSpPr>
        <p:spPr bwMode="auto">
          <a:xfrm>
            <a:off x="7266518" y="2209801"/>
            <a:ext cx="29633" cy="97367"/>
          </a:xfrm>
          <a:custGeom>
            <a:avLst/>
            <a:gdLst>
              <a:gd name="T0" fmla="*/ 0 w 14"/>
              <a:gd name="T1" fmla="*/ 72579 h 50"/>
              <a:gd name="T2" fmla="*/ 22682 w 14"/>
              <a:gd name="T3" fmla="*/ 63870 h 50"/>
              <a:gd name="T4" fmla="*/ 22682 w 14"/>
              <a:gd name="T5" fmla="*/ 10161 h 50"/>
              <a:gd name="T6" fmla="*/ 0 w 14"/>
              <a:gd name="T7" fmla="*/ 0 h 50"/>
              <a:gd name="T8" fmla="*/ 0 w 14"/>
              <a:gd name="T9" fmla="*/ 72579 h 5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 h="50">
                <a:moveTo>
                  <a:pt x="0" y="50"/>
                </a:moveTo>
                <a:lnTo>
                  <a:pt x="14" y="44"/>
                </a:lnTo>
                <a:lnTo>
                  <a:pt x="14" y="7"/>
                </a:lnTo>
                <a:lnTo>
                  <a:pt x="0" y="0"/>
                </a:lnTo>
                <a:lnTo>
                  <a:pt x="0" y="5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89" name="Freeform 374">
            <a:extLst>
              <a:ext uri="{FF2B5EF4-FFF2-40B4-BE49-F238E27FC236}">
                <a16:creationId xmlns:a16="http://schemas.microsoft.com/office/drawing/2014/main" id="{8A08D2C6-A315-482C-B963-25FD0450F50D}"/>
              </a:ext>
            </a:extLst>
          </p:cNvPr>
          <p:cNvSpPr>
            <a:spLocks/>
          </p:cNvSpPr>
          <p:nvPr/>
        </p:nvSpPr>
        <p:spPr bwMode="auto">
          <a:xfrm>
            <a:off x="7217834" y="2197100"/>
            <a:ext cx="29633" cy="127000"/>
          </a:xfrm>
          <a:custGeom>
            <a:avLst/>
            <a:gdLst>
              <a:gd name="T0" fmla="*/ 0 w 15"/>
              <a:gd name="T1" fmla="*/ 9072 h 63"/>
              <a:gd name="T2" fmla="*/ 0 w 15"/>
              <a:gd name="T3" fmla="*/ 84676 h 63"/>
              <a:gd name="T4" fmla="*/ 0 w 15"/>
              <a:gd name="T5" fmla="*/ 84676 h 63"/>
              <a:gd name="T6" fmla="*/ 1512 w 15"/>
              <a:gd name="T7" fmla="*/ 89213 h 63"/>
              <a:gd name="T8" fmla="*/ 6049 w 15"/>
              <a:gd name="T9" fmla="*/ 93749 h 63"/>
              <a:gd name="T10" fmla="*/ 9073 w 15"/>
              <a:gd name="T11" fmla="*/ 95261 h 63"/>
              <a:gd name="T12" fmla="*/ 15121 w 15"/>
              <a:gd name="T13" fmla="*/ 93749 h 63"/>
              <a:gd name="T14" fmla="*/ 22682 w 15"/>
              <a:gd name="T15" fmla="*/ 89213 h 63"/>
              <a:gd name="T16" fmla="*/ 22682 w 15"/>
              <a:gd name="T17" fmla="*/ 4536 h 63"/>
              <a:gd name="T18" fmla="*/ 15121 w 15"/>
              <a:gd name="T19" fmla="*/ 0 h 63"/>
              <a:gd name="T20" fmla="*/ 15121 w 15"/>
              <a:gd name="T21" fmla="*/ 0 h 63"/>
              <a:gd name="T22" fmla="*/ 9073 w 15"/>
              <a:gd name="T23" fmla="*/ 0 h 63"/>
              <a:gd name="T24" fmla="*/ 6049 w 15"/>
              <a:gd name="T25" fmla="*/ 0 h 63"/>
              <a:gd name="T26" fmla="*/ 1512 w 15"/>
              <a:gd name="T27" fmla="*/ 4536 h 63"/>
              <a:gd name="T28" fmla="*/ 0 w 15"/>
              <a:gd name="T29" fmla="*/ 9072 h 63"/>
              <a:gd name="T30" fmla="*/ 0 w 15"/>
              <a:gd name="T31" fmla="*/ 9072 h 6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5" h="63">
                <a:moveTo>
                  <a:pt x="0" y="6"/>
                </a:moveTo>
                <a:lnTo>
                  <a:pt x="0" y="56"/>
                </a:lnTo>
                <a:lnTo>
                  <a:pt x="1" y="59"/>
                </a:lnTo>
                <a:lnTo>
                  <a:pt x="4" y="62"/>
                </a:lnTo>
                <a:lnTo>
                  <a:pt x="6" y="63"/>
                </a:lnTo>
                <a:lnTo>
                  <a:pt x="10" y="62"/>
                </a:lnTo>
                <a:lnTo>
                  <a:pt x="15" y="59"/>
                </a:lnTo>
                <a:lnTo>
                  <a:pt x="15" y="3"/>
                </a:lnTo>
                <a:lnTo>
                  <a:pt x="10" y="0"/>
                </a:lnTo>
                <a:lnTo>
                  <a:pt x="6" y="0"/>
                </a:lnTo>
                <a:lnTo>
                  <a:pt x="4" y="0"/>
                </a:lnTo>
                <a:lnTo>
                  <a:pt x="1" y="3"/>
                </a:lnTo>
                <a:lnTo>
                  <a:pt x="0" y="6"/>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90" name="Freeform 375">
            <a:extLst>
              <a:ext uri="{FF2B5EF4-FFF2-40B4-BE49-F238E27FC236}">
                <a16:creationId xmlns:a16="http://schemas.microsoft.com/office/drawing/2014/main" id="{0CD63404-9C41-4FDB-9A76-7595536E6D63}"/>
              </a:ext>
            </a:extLst>
          </p:cNvPr>
          <p:cNvSpPr>
            <a:spLocks/>
          </p:cNvSpPr>
          <p:nvPr/>
        </p:nvSpPr>
        <p:spPr bwMode="auto">
          <a:xfrm>
            <a:off x="7315200" y="2226733"/>
            <a:ext cx="59267" cy="61384"/>
          </a:xfrm>
          <a:custGeom>
            <a:avLst/>
            <a:gdLst>
              <a:gd name="T0" fmla="*/ 39314 w 30"/>
              <a:gd name="T1" fmla="*/ 16633 h 30"/>
              <a:gd name="T2" fmla="*/ 0 w 30"/>
              <a:gd name="T3" fmla="*/ 0 h 30"/>
              <a:gd name="T4" fmla="*/ 0 w 30"/>
              <a:gd name="T5" fmla="*/ 45362 h 30"/>
              <a:gd name="T6" fmla="*/ 39314 w 30"/>
              <a:gd name="T7" fmla="*/ 28729 h 30"/>
              <a:gd name="T8" fmla="*/ 39314 w 30"/>
              <a:gd name="T9" fmla="*/ 28729 h 30"/>
              <a:gd name="T10" fmla="*/ 43850 w 30"/>
              <a:gd name="T11" fmla="*/ 27217 h 30"/>
              <a:gd name="T12" fmla="*/ 45362 w 30"/>
              <a:gd name="T13" fmla="*/ 22681 h 30"/>
              <a:gd name="T14" fmla="*/ 43850 w 30"/>
              <a:gd name="T15" fmla="*/ 19657 h 30"/>
              <a:gd name="T16" fmla="*/ 39314 w 30"/>
              <a:gd name="T17" fmla="*/ 16633 h 30"/>
              <a:gd name="T18" fmla="*/ 39314 w 30"/>
              <a:gd name="T19" fmla="*/ 16633 h 3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0" h="30">
                <a:moveTo>
                  <a:pt x="26" y="11"/>
                </a:moveTo>
                <a:lnTo>
                  <a:pt x="0" y="0"/>
                </a:lnTo>
                <a:lnTo>
                  <a:pt x="0" y="30"/>
                </a:lnTo>
                <a:lnTo>
                  <a:pt x="26" y="19"/>
                </a:lnTo>
                <a:lnTo>
                  <a:pt x="29" y="18"/>
                </a:lnTo>
                <a:lnTo>
                  <a:pt x="30" y="15"/>
                </a:lnTo>
                <a:lnTo>
                  <a:pt x="29" y="13"/>
                </a:lnTo>
                <a:lnTo>
                  <a:pt x="26" y="11"/>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91" name="Freeform 376">
            <a:extLst>
              <a:ext uri="{FF2B5EF4-FFF2-40B4-BE49-F238E27FC236}">
                <a16:creationId xmlns:a16="http://schemas.microsoft.com/office/drawing/2014/main" id="{634CCC42-726C-4AA5-AA5B-8881C423FC8B}"/>
              </a:ext>
            </a:extLst>
          </p:cNvPr>
          <p:cNvSpPr>
            <a:spLocks/>
          </p:cNvSpPr>
          <p:nvPr/>
        </p:nvSpPr>
        <p:spPr bwMode="auto">
          <a:xfrm>
            <a:off x="6788151" y="2307167"/>
            <a:ext cx="48683" cy="71967"/>
          </a:xfrm>
          <a:custGeom>
            <a:avLst/>
            <a:gdLst>
              <a:gd name="T0" fmla="*/ 22681 w 24"/>
              <a:gd name="T1" fmla="*/ 35222 h 34"/>
              <a:gd name="T2" fmla="*/ 22681 w 24"/>
              <a:gd name="T3" fmla="*/ 35222 h 34"/>
              <a:gd name="T4" fmla="*/ 19657 w 24"/>
              <a:gd name="T5" fmla="*/ 36823 h 34"/>
              <a:gd name="T6" fmla="*/ 18145 w 24"/>
              <a:gd name="T7" fmla="*/ 38424 h 34"/>
              <a:gd name="T8" fmla="*/ 18145 w 24"/>
              <a:gd name="T9" fmla="*/ 38424 h 34"/>
              <a:gd name="T10" fmla="*/ 16633 w 24"/>
              <a:gd name="T11" fmla="*/ 36823 h 34"/>
              <a:gd name="T12" fmla="*/ 15121 w 24"/>
              <a:gd name="T13" fmla="*/ 35222 h 34"/>
              <a:gd name="T14" fmla="*/ 15121 w 24"/>
              <a:gd name="T15" fmla="*/ 0 h 34"/>
              <a:gd name="T16" fmla="*/ 0 w 24"/>
              <a:gd name="T17" fmla="*/ 0 h 34"/>
              <a:gd name="T18" fmla="*/ 0 w 24"/>
              <a:gd name="T19" fmla="*/ 35222 h 34"/>
              <a:gd name="T20" fmla="*/ 0 w 24"/>
              <a:gd name="T21" fmla="*/ 35222 h 34"/>
              <a:gd name="T22" fmla="*/ 1512 w 24"/>
              <a:gd name="T23" fmla="*/ 43227 h 34"/>
              <a:gd name="T24" fmla="*/ 4536 w 24"/>
              <a:gd name="T25" fmla="*/ 49631 h 34"/>
              <a:gd name="T26" fmla="*/ 10585 w 24"/>
              <a:gd name="T27" fmla="*/ 52833 h 34"/>
              <a:gd name="T28" fmla="*/ 18145 w 24"/>
              <a:gd name="T29" fmla="*/ 54434 h 34"/>
              <a:gd name="T30" fmla="*/ 18145 w 24"/>
              <a:gd name="T31" fmla="*/ 54434 h 34"/>
              <a:gd name="T32" fmla="*/ 25705 w 24"/>
              <a:gd name="T33" fmla="*/ 52833 h 34"/>
              <a:gd name="T34" fmla="*/ 31754 w 24"/>
              <a:gd name="T35" fmla="*/ 49631 h 34"/>
              <a:gd name="T36" fmla="*/ 34778 w 24"/>
              <a:gd name="T37" fmla="*/ 43227 h 34"/>
              <a:gd name="T38" fmla="*/ 36290 w 24"/>
              <a:gd name="T39" fmla="*/ 35222 h 34"/>
              <a:gd name="T40" fmla="*/ 36290 w 24"/>
              <a:gd name="T41" fmla="*/ 30419 h 34"/>
              <a:gd name="T42" fmla="*/ 22681 w 24"/>
              <a:gd name="T43" fmla="*/ 30419 h 34"/>
              <a:gd name="T44" fmla="*/ 22681 w 24"/>
              <a:gd name="T45" fmla="*/ 35222 h 3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4" h="34">
                <a:moveTo>
                  <a:pt x="15" y="22"/>
                </a:moveTo>
                <a:lnTo>
                  <a:pt x="15" y="22"/>
                </a:lnTo>
                <a:lnTo>
                  <a:pt x="13" y="23"/>
                </a:lnTo>
                <a:lnTo>
                  <a:pt x="12" y="24"/>
                </a:lnTo>
                <a:lnTo>
                  <a:pt x="11" y="23"/>
                </a:lnTo>
                <a:lnTo>
                  <a:pt x="10" y="22"/>
                </a:lnTo>
                <a:lnTo>
                  <a:pt x="10" y="0"/>
                </a:lnTo>
                <a:lnTo>
                  <a:pt x="0" y="0"/>
                </a:lnTo>
                <a:lnTo>
                  <a:pt x="0" y="22"/>
                </a:lnTo>
                <a:lnTo>
                  <a:pt x="1" y="27"/>
                </a:lnTo>
                <a:lnTo>
                  <a:pt x="3" y="31"/>
                </a:lnTo>
                <a:lnTo>
                  <a:pt x="7" y="33"/>
                </a:lnTo>
                <a:lnTo>
                  <a:pt x="12" y="34"/>
                </a:lnTo>
                <a:lnTo>
                  <a:pt x="17" y="33"/>
                </a:lnTo>
                <a:lnTo>
                  <a:pt x="21" y="31"/>
                </a:lnTo>
                <a:lnTo>
                  <a:pt x="23" y="27"/>
                </a:lnTo>
                <a:lnTo>
                  <a:pt x="24" y="22"/>
                </a:lnTo>
                <a:lnTo>
                  <a:pt x="24" y="19"/>
                </a:lnTo>
                <a:lnTo>
                  <a:pt x="15" y="19"/>
                </a:lnTo>
                <a:lnTo>
                  <a:pt x="15" y="22"/>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92" name="Freeform 377">
            <a:extLst>
              <a:ext uri="{FF2B5EF4-FFF2-40B4-BE49-F238E27FC236}">
                <a16:creationId xmlns:a16="http://schemas.microsoft.com/office/drawing/2014/main" id="{C9881FE8-B00F-4326-B20D-326BB340E2F2}"/>
              </a:ext>
            </a:extLst>
          </p:cNvPr>
          <p:cNvSpPr>
            <a:spLocks/>
          </p:cNvSpPr>
          <p:nvPr/>
        </p:nvSpPr>
        <p:spPr bwMode="auto">
          <a:xfrm>
            <a:off x="6697134" y="2180167"/>
            <a:ext cx="201084" cy="120651"/>
          </a:xfrm>
          <a:custGeom>
            <a:avLst/>
            <a:gdLst>
              <a:gd name="T0" fmla="*/ 83164 w 99"/>
              <a:gd name="T1" fmla="*/ 13839 h 59"/>
              <a:gd name="T2" fmla="*/ 83164 w 99"/>
              <a:gd name="T3" fmla="*/ 7688 h 59"/>
              <a:gd name="T4" fmla="*/ 83164 w 99"/>
              <a:gd name="T5" fmla="*/ 7688 h 59"/>
              <a:gd name="T6" fmla="*/ 83164 w 99"/>
              <a:gd name="T7" fmla="*/ 3075 h 59"/>
              <a:gd name="T8" fmla="*/ 80140 w 99"/>
              <a:gd name="T9" fmla="*/ 1538 h 59"/>
              <a:gd name="T10" fmla="*/ 78628 w 99"/>
              <a:gd name="T11" fmla="*/ 0 h 59"/>
              <a:gd name="T12" fmla="*/ 75604 w 99"/>
              <a:gd name="T13" fmla="*/ 0 h 59"/>
              <a:gd name="T14" fmla="*/ 75604 w 99"/>
              <a:gd name="T15" fmla="*/ 0 h 59"/>
              <a:gd name="T16" fmla="*/ 71068 w 99"/>
              <a:gd name="T17" fmla="*/ 0 h 59"/>
              <a:gd name="T18" fmla="*/ 69556 w 99"/>
              <a:gd name="T19" fmla="*/ 1538 h 59"/>
              <a:gd name="T20" fmla="*/ 68044 w 99"/>
              <a:gd name="T21" fmla="*/ 3075 h 59"/>
              <a:gd name="T22" fmla="*/ 68044 w 99"/>
              <a:gd name="T23" fmla="*/ 7688 h 59"/>
              <a:gd name="T24" fmla="*/ 68044 w 99"/>
              <a:gd name="T25" fmla="*/ 13839 h 59"/>
              <a:gd name="T26" fmla="*/ 68044 w 99"/>
              <a:gd name="T27" fmla="*/ 13839 h 59"/>
              <a:gd name="T28" fmla="*/ 54435 w 99"/>
              <a:gd name="T29" fmla="*/ 18452 h 59"/>
              <a:gd name="T30" fmla="*/ 40826 w 99"/>
              <a:gd name="T31" fmla="*/ 21527 h 59"/>
              <a:gd name="T32" fmla="*/ 30242 w 99"/>
              <a:gd name="T33" fmla="*/ 29216 h 59"/>
              <a:gd name="T34" fmla="*/ 21169 w 99"/>
              <a:gd name="T35" fmla="*/ 38442 h 59"/>
              <a:gd name="T36" fmla="*/ 12097 w 99"/>
              <a:gd name="T37" fmla="*/ 50743 h 59"/>
              <a:gd name="T38" fmla="*/ 6048 w 99"/>
              <a:gd name="T39" fmla="*/ 61507 h 59"/>
              <a:gd name="T40" fmla="*/ 3024 w 99"/>
              <a:gd name="T41" fmla="*/ 75346 h 59"/>
              <a:gd name="T42" fmla="*/ 0 w 99"/>
              <a:gd name="T43" fmla="*/ 90723 h 59"/>
              <a:gd name="T44" fmla="*/ 0 w 99"/>
              <a:gd name="T45" fmla="*/ 90723 h 59"/>
              <a:gd name="T46" fmla="*/ 7560 w 99"/>
              <a:gd name="T47" fmla="*/ 83035 h 59"/>
              <a:gd name="T48" fmla="*/ 16633 w 99"/>
              <a:gd name="T49" fmla="*/ 78422 h 59"/>
              <a:gd name="T50" fmla="*/ 27217 w 99"/>
              <a:gd name="T51" fmla="*/ 76884 h 59"/>
              <a:gd name="T52" fmla="*/ 37802 w 99"/>
              <a:gd name="T53" fmla="*/ 75346 h 59"/>
              <a:gd name="T54" fmla="*/ 37802 w 99"/>
              <a:gd name="T55" fmla="*/ 75346 h 59"/>
              <a:gd name="T56" fmla="*/ 48387 w 99"/>
              <a:gd name="T57" fmla="*/ 76884 h 59"/>
              <a:gd name="T58" fmla="*/ 58971 w 99"/>
              <a:gd name="T59" fmla="*/ 78422 h 59"/>
              <a:gd name="T60" fmla="*/ 68044 w 99"/>
              <a:gd name="T61" fmla="*/ 83035 h 59"/>
              <a:gd name="T62" fmla="*/ 75604 w 99"/>
              <a:gd name="T63" fmla="*/ 90723 h 59"/>
              <a:gd name="T64" fmla="*/ 75604 w 99"/>
              <a:gd name="T65" fmla="*/ 90723 h 59"/>
              <a:gd name="T66" fmla="*/ 83164 w 99"/>
              <a:gd name="T67" fmla="*/ 83035 h 59"/>
              <a:gd name="T68" fmla="*/ 92237 w 99"/>
              <a:gd name="T69" fmla="*/ 78422 h 59"/>
              <a:gd name="T70" fmla="*/ 101309 w 99"/>
              <a:gd name="T71" fmla="*/ 76884 h 59"/>
              <a:gd name="T72" fmla="*/ 111894 w 99"/>
              <a:gd name="T73" fmla="*/ 75346 h 59"/>
              <a:gd name="T74" fmla="*/ 111894 w 99"/>
              <a:gd name="T75" fmla="*/ 75346 h 59"/>
              <a:gd name="T76" fmla="*/ 123991 w 99"/>
              <a:gd name="T77" fmla="*/ 76884 h 59"/>
              <a:gd name="T78" fmla="*/ 133063 w 99"/>
              <a:gd name="T79" fmla="*/ 78422 h 59"/>
              <a:gd name="T80" fmla="*/ 142136 w 99"/>
              <a:gd name="T81" fmla="*/ 83035 h 59"/>
              <a:gd name="T82" fmla="*/ 149696 w 99"/>
              <a:gd name="T83" fmla="*/ 90723 h 59"/>
              <a:gd name="T84" fmla="*/ 149696 w 99"/>
              <a:gd name="T85" fmla="*/ 90723 h 59"/>
              <a:gd name="T86" fmla="*/ 148184 w 99"/>
              <a:gd name="T87" fmla="*/ 75346 h 59"/>
              <a:gd name="T88" fmla="*/ 143648 w 99"/>
              <a:gd name="T89" fmla="*/ 61507 h 59"/>
              <a:gd name="T90" fmla="*/ 139111 w 99"/>
              <a:gd name="T91" fmla="*/ 50743 h 59"/>
              <a:gd name="T92" fmla="*/ 128527 w 99"/>
              <a:gd name="T93" fmla="*/ 38442 h 59"/>
              <a:gd name="T94" fmla="*/ 119454 w 99"/>
              <a:gd name="T95" fmla="*/ 29216 h 59"/>
              <a:gd name="T96" fmla="*/ 108870 w 99"/>
              <a:gd name="T97" fmla="*/ 21527 h 59"/>
              <a:gd name="T98" fmla="*/ 95261 w 99"/>
              <a:gd name="T99" fmla="*/ 18452 h 59"/>
              <a:gd name="T100" fmla="*/ 83164 w 99"/>
              <a:gd name="T101" fmla="*/ 13839 h 59"/>
              <a:gd name="T102" fmla="*/ 83164 w 99"/>
              <a:gd name="T103" fmla="*/ 13839 h 59"/>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99" h="59">
                <a:moveTo>
                  <a:pt x="55" y="9"/>
                </a:moveTo>
                <a:lnTo>
                  <a:pt x="55" y="5"/>
                </a:lnTo>
                <a:lnTo>
                  <a:pt x="55" y="2"/>
                </a:lnTo>
                <a:lnTo>
                  <a:pt x="53" y="1"/>
                </a:lnTo>
                <a:lnTo>
                  <a:pt x="52" y="0"/>
                </a:lnTo>
                <a:lnTo>
                  <a:pt x="50" y="0"/>
                </a:lnTo>
                <a:lnTo>
                  <a:pt x="47" y="0"/>
                </a:lnTo>
                <a:lnTo>
                  <a:pt x="46" y="1"/>
                </a:lnTo>
                <a:lnTo>
                  <a:pt x="45" y="2"/>
                </a:lnTo>
                <a:lnTo>
                  <a:pt x="45" y="5"/>
                </a:lnTo>
                <a:lnTo>
                  <a:pt x="45" y="9"/>
                </a:lnTo>
                <a:lnTo>
                  <a:pt x="36" y="12"/>
                </a:lnTo>
                <a:lnTo>
                  <a:pt x="27" y="14"/>
                </a:lnTo>
                <a:lnTo>
                  <a:pt x="20" y="19"/>
                </a:lnTo>
                <a:lnTo>
                  <a:pt x="14" y="25"/>
                </a:lnTo>
                <a:lnTo>
                  <a:pt x="8" y="33"/>
                </a:lnTo>
                <a:lnTo>
                  <a:pt x="4" y="40"/>
                </a:lnTo>
                <a:lnTo>
                  <a:pt x="2" y="49"/>
                </a:lnTo>
                <a:lnTo>
                  <a:pt x="0" y="59"/>
                </a:lnTo>
                <a:lnTo>
                  <a:pt x="5" y="54"/>
                </a:lnTo>
                <a:lnTo>
                  <a:pt x="11" y="51"/>
                </a:lnTo>
                <a:lnTo>
                  <a:pt x="18" y="50"/>
                </a:lnTo>
                <a:lnTo>
                  <a:pt x="25" y="49"/>
                </a:lnTo>
                <a:lnTo>
                  <a:pt x="32" y="50"/>
                </a:lnTo>
                <a:lnTo>
                  <a:pt x="39" y="51"/>
                </a:lnTo>
                <a:lnTo>
                  <a:pt x="45" y="54"/>
                </a:lnTo>
                <a:lnTo>
                  <a:pt x="50" y="59"/>
                </a:lnTo>
                <a:lnTo>
                  <a:pt x="55" y="54"/>
                </a:lnTo>
                <a:lnTo>
                  <a:pt x="61" y="51"/>
                </a:lnTo>
                <a:lnTo>
                  <a:pt x="67" y="50"/>
                </a:lnTo>
                <a:lnTo>
                  <a:pt x="74" y="49"/>
                </a:lnTo>
                <a:lnTo>
                  <a:pt x="82" y="50"/>
                </a:lnTo>
                <a:lnTo>
                  <a:pt x="88" y="51"/>
                </a:lnTo>
                <a:lnTo>
                  <a:pt x="94" y="54"/>
                </a:lnTo>
                <a:lnTo>
                  <a:pt x="99" y="59"/>
                </a:lnTo>
                <a:lnTo>
                  <a:pt x="98" y="49"/>
                </a:lnTo>
                <a:lnTo>
                  <a:pt x="95" y="40"/>
                </a:lnTo>
                <a:lnTo>
                  <a:pt x="92" y="33"/>
                </a:lnTo>
                <a:lnTo>
                  <a:pt x="85" y="25"/>
                </a:lnTo>
                <a:lnTo>
                  <a:pt x="79" y="19"/>
                </a:lnTo>
                <a:lnTo>
                  <a:pt x="72" y="14"/>
                </a:lnTo>
                <a:lnTo>
                  <a:pt x="63" y="12"/>
                </a:lnTo>
                <a:lnTo>
                  <a:pt x="55" y="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93" name="Freeform 378">
            <a:extLst>
              <a:ext uri="{FF2B5EF4-FFF2-40B4-BE49-F238E27FC236}">
                <a16:creationId xmlns:a16="http://schemas.microsoft.com/office/drawing/2014/main" id="{83772935-6075-4CCC-BCEE-402B2EC54E1A}"/>
              </a:ext>
            </a:extLst>
          </p:cNvPr>
          <p:cNvSpPr>
            <a:spLocks noEditPoints="1"/>
          </p:cNvSpPr>
          <p:nvPr/>
        </p:nvSpPr>
        <p:spPr bwMode="auto">
          <a:xfrm>
            <a:off x="8130117" y="2180167"/>
            <a:ext cx="201083" cy="198967"/>
          </a:xfrm>
          <a:custGeom>
            <a:avLst/>
            <a:gdLst>
              <a:gd name="T0" fmla="*/ 74848 w 98"/>
              <a:gd name="T1" fmla="*/ 0 h 98"/>
              <a:gd name="T2" fmla="*/ 44298 w 98"/>
              <a:gd name="T3" fmla="*/ 4583 h 98"/>
              <a:gd name="T4" fmla="*/ 22913 w 98"/>
              <a:gd name="T5" fmla="*/ 21385 h 98"/>
              <a:gd name="T6" fmla="*/ 4583 w 98"/>
              <a:gd name="T7" fmla="*/ 44298 h 98"/>
              <a:gd name="T8" fmla="*/ 0 w 98"/>
              <a:gd name="T9" fmla="*/ 74848 h 98"/>
              <a:gd name="T10" fmla="*/ 1528 w 98"/>
              <a:gd name="T11" fmla="*/ 90123 h 98"/>
              <a:gd name="T12" fmla="*/ 12220 w 98"/>
              <a:gd name="T13" fmla="*/ 116091 h 98"/>
              <a:gd name="T14" fmla="*/ 33605 w 98"/>
              <a:gd name="T15" fmla="*/ 137476 h 98"/>
              <a:gd name="T16" fmla="*/ 59573 w 98"/>
              <a:gd name="T17" fmla="*/ 148168 h 98"/>
              <a:gd name="T18" fmla="*/ 74848 w 98"/>
              <a:gd name="T19" fmla="*/ 149696 h 98"/>
              <a:gd name="T20" fmla="*/ 105398 w 98"/>
              <a:gd name="T21" fmla="*/ 145113 h 98"/>
              <a:gd name="T22" fmla="*/ 128311 w 98"/>
              <a:gd name="T23" fmla="*/ 126783 h 98"/>
              <a:gd name="T24" fmla="*/ 145113 w 98"/>
              <a:gd name="T25" fmla="*/ 105398 h 98"/>
              <a:gd name="T26" fmla="*/ 149696 w 98"/>
              <a:gd name="T27" fmla="*/ 74848 h 98"/>
              <a:gd name="T28" fmla="*/ 148168 w 98"/>
              <a:gd name="T29" fmla="*/ 59573 h 98"/>
              <a:gd name="T30" fmla="*/ 137476 w 98"/>
              <a:gd name="T31" fmla="*/ 33605 h 98"/>
              <a:gd name="T32" fmla="*/ 116091 w 98"/>
              <a:gd name="T33" fmla="*/ 12220 h 98"/>
              <a:gd name="T34" fmla="*/ 90123 w 98"/>
              <a:gd name="T35" fmla="*/ 1528 h 98"/>
              <a:gd name="T36" fmla="*/ 74848 w 98"/>
              <a:gd name="T37" fmla="*/ 0 h 98"/>
              <a:gd name="T38" fmla="*/ 105398 w 98"/>
              <a:gd name="T39" fmla="*/ 29023 h 98"/>
              <a:gd name="T40" fmla="*/ 90123 w 98"/>
              <a:gd name="T41" fmla="*/ 59573 h 98"/>
              <a:gd name="T42" fmla="*/ 44298 w 98"/>
              <a:gd name="T43" fmla="*/ 29023 h 98"/>
              <a:gd name="T44" fmla="*/ 59573 w 98"/>
              <a:gd name="T45" fmla="*/ 59573 h 98"/>
              <a:gd name="T46" fmla="*/ 44298 w 98"/>
              <a:gd name="T47" fmla="*/ 29023 h 98"/>
              <a:gd name="T48" fmla="*/ 120673 w 98"/>
              <a:gd name="T49" fmla="*/ 90123 h 98"/>
              <a:gd name="T50" fmla="*/ 116091 w 98"/>
              <a:gd name="T51" fmla="*/ 105398 h 98"/>
              <a:gd name="T52" fmla="*/ 106926 w 98"/>
              <a:gd name="T53" fmla="*/ 116091 h 98"/>
              <a:gd name="T54" fmla="*/ 91651 w 98"/>
              <a:gd name="T55" fmla="*/ 123728 h 98"/>
              <a:gd name="T56" fmla="*/ 74848 w 98"/>
              <a:gd name="T57" fmla="*/ 126783 h 98"/>
              <a:gd name="T58" fmla="*/ 65683 w 98"/>
              <a:gd name="T59" fmla="*/ 126783 h 98"/>
              <a:gd name="T60" fmla="*/ 50408 w 98"/>
              <a:gd name="T61" fmla="*/ 119146 h 98"/>
              <a:gd name="T62" fmla="*/ 36660 w 98"/>
              <a:gd name="T63" fmla="*/ 109981 h 98"/>
              <a:gd name="T64" fmla="*/ 32078 w 98"/>
              <a:gd name="T65" fmla="*/ 97761 h 98"/>
              <a:gd name="T66" fmla="*/ 29023 w 98"/>
              <a:gd name="T67" fmla="*/ 82486 h 98"/>
              <a:gd name="T68" fmla="*/ 120673 w 98"/>
              <a:gd name="T69" fmla="*/ 90123 h 9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98" h="98">
                <a:moveTo>
                  <a:pt x="49" y="0"/>
                </a:moveTo>
                <a:lnTo>
                  <a:pt x="49" y="0"/>
                </a:lnTo>
                <a:lnTo>
                  <a:pt x="39" y="1"/>
                </a:lnTo>
                <a:lnTo>
                  <a:pt x="29" y="3"/>
                </a:lnTo>
                <a:lnTo>
                  <a:pt x="22" y="8"/>
                </a:lnTo>
                <a:lnTo>
                  <a:pt x="15" y="14"/>
                </a:lnTo>
                <a:lnTo>
                  <a:pt x="8" y="22"/>
                </a:lnTo>
                <a:lnTo>
                  <a:pt x="3" y="29"/>
                </a:lnTo>
                <a:lnTo>
                  <a:pt x="1" y="39"/>
                </a:lnTo>
                <a:lnTo>
                  <a:pt x="0" y="49"/>
                </a:lnTo>
                <a:lnTo>
                  <a:pt x="1" y="59"/>
                </a:lnTo>
                <a:lnTo>
                  <a:pt x="3" y="69"/>
                </a:lnTo>
                <a:lnTo>
                  <a:pt x="8" y="76"/>
                </a:lnTo>
                <a:lnTo>
                  <a:pt x="15" y="83"/>
                </a:lnTo>
                <a:lnTo>
                  <a:pt x="22" y="90"/>
                </a:lnTo>
                <a:lnTo>
                  <a:pt x="29" y="95"/>
                </a:lnTo>
                <a:lnTo>
                  <a:pt x="39" y="97"/>
                </a:lnTo>
                <a:lnTo>
                  <a:pt x="49" y="98"/>
                </a:lnTo>
                <a:lnTo>
                  <a:pt x="59" y="97"/>
                </a:lnTo>
                <a:lnTo>
                  <a:pt x="69" y="95"/>
                </a:lnTo>
                <a:lnTo>
                  <a:pt x="76" y="90"/>
                </a:lnTo>
                <a:lnTo>
                  <a:pt x="84" y="83"/>
                </a:lnTo>
                <a:lnTo>
                  <a:pt x="90" y="76"/>
                </a:lnTo>
                <a:lnTo>
                  <a:pt x="95" y="69"/>
                </a:lnTo>
                <a:lnTo>
                  <a:pt x="97" y="59"/>
                </a:lnTo>
                <a:lnTo>
                  <a:pt x="98" y="49"/>
                </a:lnTo>
                <a:lnTo>
                  <a:pt x="97" y="39"/>
                </a:lnTo>
                <a:lnTo>
                  <a:pt x="95" y="29"/>
                </a:lnTo>
                <a:lnTo>
                  <a:pt x="90" y="22"/>
                </a:lnTo>
                <a:lnTo>
                  <a:pt x="84" y="14"/>
                </a:lnTo>
                <a:lnTo>
                  <a:pt x="76" y="8"/>
                </a:lnTo>
                <a:lnTo>
                  <a:pt x="69" y="3"/>
                </a:lnTo>
                <a:lnTo>
                  <a:pt x="59" y="1"/>
                </a:lnTo>
                <a:lnTo>
                  <a:pt x="49" y="0"/>
                </a:lnTo>
                <a:close/>
                <a:moveTo>
                  <a:pt x="59" y="19"/>
                </a:moveTo>
                <a:lnTo>
                  <a:pt x="69" y="19"/>
                </a:lnTo>
                <a:lnTo>
                  <a:pt x="69" y="39"/>
                </a:lnTo>
                <a:lnTo>
                  <a:pt x="59" y="39"/>
                </a:lnTo>
                <a:lnTo>
                  <a:pt x="59" y="19"/>
                </a:lnTo>
                <a:close/>
                <a:moveTo>
                  <a:pt x="29" y="19"/>
                </a:moveTo>
                <a:lnTo>
                  <a:pt x="39" y="19"/>
                </a:lnTo>
                <a:lnTo>
                  <a:pt x="39" y="39"/>
                </a:lnTo>
                <a:lnTo>
                  <a:pt x="29" y="39"/>
                </a:lnTo>
                <a:lnTo>
                  <a:pt x="29" y="19"/>
                </a:lnTo>
                <a:close/>
                <a:moveTo>
                  <a:pt x="79" y="59"/>
                </a:moveTo>
                <a:lnTo>
                  <a:pt x="79" y="59"/>
                </a:lnTo>
                <a:lnTo>
                  <a:pt x="77" y="64"/>
                </a:lnTo>
                <a:lnTo>
                  <a:pt x="76" y="69"/>
                </a:lnTo>
                <a:lnTo>
                  <a:pt x="74" y="72"/>
                </a:lnTo>
                <a:lnTo>
                  <a:pt x="70" y="76"/>
                </a:lnTo>
                <a:lnTo>
                  <a:pt x="65" y="78"/>
                </a:lnTo>
                <a:lnTo>
                  <a:pt x="60" y="81"/>
                </a:lnTo>
                <a:lnTo>
                  <a:pt x="55" y="83"/>
                </a:lnTo>
                <a:lnTo>
                  <a:pt x="49" y="83"/>
                </a:lnTo>
                <a:lnTo>
                  <a:pt x="43" y="83"/>
                </a:lnTo>
                <a:lnTo>
                  <a:pt x="38" y="81"/>
                </a:lnTo>
                <a:lnTo>
                  <a:pt x="33" y="78"/>
                </a:lnTo>
                <a:lnTo>
                  <a:pt x="28" y="76"/>
                </a:lnTo>
                <a:lnTo>
                  <a:pt x="24" y="72"/>
                </a:lnTo>
                <a:lnTo>
                  <a:pt x="22" y="69"/>
                </a:lnTo>
                <a:lnTo>
                  <a:pt x="21" y="64"/>
                </a:lnTo>
                <a:lnTo>
                  <a:pt x="19" y="59"/>
                </a:lnTo>
                <a:lnTo>
                  <a:pt x="19" y="54"/>
                </a:lnTo>
                <a:lnTo>
                  <a:pt x="79" y="54"/>
                </a:lnTo>
                <a:lnTo>
                  <a:pt x="79" y="5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94" name="Freeform 379">
            <a:extLst>
              <a:ext uri="{FF2B5EF4-FFF2-40B4-BE49-F238E27FC236}">
                <a16:creationId xmlns:a16="http://schemas.microsoft.com/office/drawing/2014/main" id="{6A7C30B6-8A15-468D-AF68-23E4BAC846B0}"/>
              </a:ext>
            </a:extLst>
          </p:cNvPr>
          <p:cNvSpPr>
            <a:spLocks noEditPoints="1"/>
          </p:cNvSpPr>
          <p:nvPr/>
        </p:nvSpPr>
        <p:spPr bwMode="auto">
          <a:xfrm>
            <a:off x="9086851" y="2180167"/>
            <a:ext cx="198967" cy="198967"/>
          </a:xfrm>
          <a:custGeom>
            <a:avLst/>
            <a:gdLst>
              <a:gd name="T0" fmla="*/ 75604 w 99"/>
              <a:gd name="T1" fmla="*/ 0 h 98"/>
              <a:gd name="T2" fmla="*/ 75604 w 99"/>
              <a:gd name="T3" fmla="*/ 0 h 98"/>
              <a:gd name="T4" fmla="*/ 60483 w 99"/>
              <a:gd name="T5" fmla="*/ 1528 h 98"/>
              <a:gd name="T6" fmla="*/ 45362 w 99"/>
              <a:gd name="T7" fmla="*/ 4583 h 98"/>
              <a:gd name="T8" fmla="*/ 34778 w 99"/>
              <a:gd name="T9" fmla="*/ 12220 h 98"/>
              <a:gd name="T10" fmla="*/ 22681 w 99"/>
              <a:gd name="T11" fmla="*/ 21385 h 98"/>
              <a:gd name="T12" fmla="*/ 13609 w 99"/>
              <a:gd name="T13" fmla="*/ 33605 h 98"/>
              <a:gd name="T14" fmla="*/ 6048 w 99"/>
              <a:gd name="T15" fmla="*/ 44298 h 98"/>
              <a:gd name="T16" fmla="*/ 3024 w 99"/>
              <a:gd name="T17" fmla="*/ 59573 h 98"/>
              <a:gd name="T18" fmla="*/ 0 w 99"/>
              <a:gd name="T19" fmla="*/ 74848 h 98"/>
              <a:gd name="T20" fmla="*/ 0 w 99"/>
              <a:gd name="T21" fmla="*/ 74848 h 98"/>
              <a:gd name="T22" fmla="*/ 3024 w 99"/>
              <a:gd name="T23" fmla="*/ 90123 h 98"/>
              <a:gd name="T24" fmla="*/ 6048 w 99"/>
              <a:gd name="T25" fmla="*/ 105398 h 98"/>
              <a:gd name="T26" fmla="*/ 13609 w 99"/>
              <a:gd name="T27" fmla="*/ 116091 h 98"/>
              <a:gd name="T28" fmla="*/ 22681 w 99"/>
              <a:gd name="T29" fmla="*/ 126783 h 98"/>
              <a:gd name="T30" fmla="*/ 34778 w 99"/>
              <a:gd name="T31" fmla="*/ 137476 h 98"/>
              <a:gd name="T32" fmla="*/ 45362 w 99"/>
              <a:gd name="T33" fmla="*/ 145113 h 98"/>
              <a:gd name="T34" fmla="*/ 60483 w 99"/>
              <a:gd name="T35" fmla="*/ 148168 h 98"/>
              <a:gd name="T36" fmla="*/ 75604 w 99"/>
              <a:gd name="T37" fmla="*/ 149696 h 98"/>
              <a:gd name="T38" fmla="*/ 75604 w 99"/>
              <a:gd name="T39" fmla="*/ 149696 h 98"/>
              <a:gd name="T40" fmla="*/ 90725 w 99"/>
              <a:gd name="T41" fmla="*/ 148168 h 98"/>
              <a:gd name="T42" fmla="*/ 104334 w 99"/>
              <a:gd name="T43" fmla="*/ 145113 h 98"/>
              <a:gd name="T44" fmla="*/ 116430 w 99"/>
              <a:gd name="T45" fmla="*/ 137476 h 98"/>
              <a:gd name="T46" fmla="*/ 127015 w 99"/>
              <a:gd name="T47" fmla="*/ 126783 h 98"/>
              <a:gd name="T48" fmla="*/ 136087 w 99"/>
              <a:gd name="T49" fmla="*/ 116091 h 98"/>
              <a:gd name="T50" fmla="*/ 143648 w 99"/>
              <a:gd name="T51" fmla="*/ 105398 h 98"/>
              <a:gd name="T52" fmla="*/ 148184 w 99"/>
              <a:gd name="T53" fmla="*/ 90123 h 98"/>
              <a:gd name="T54" fmla="*/ 149696 w 99"/>
              <a:gd name="T55" fmla="*/ 74848 h 98"/>
              <a:gd name="T56" fmla="*/ 149696 w 99"/>
              <a:gd name="T57" fmla="*/ 74848 h 98"/>
              <a:gd name="T58" fmla="*/ 148184 w 99"/>
              <a:gd name="T59" fmla="*/ 59573 h 98"/>
              <a:gd name="T60" fmla="*/ 143648 w 99"/>
              <a:gd name="T61" fmla="*/ 44298 h 98"/>
              <a:gd name="T62" fmla="*/ 136087 w 99"/>
              <a:gd name="T63" fmla="*/ 33605 h 98"/>
              <a:gd name="T64" fmla="*/ 127015 w 99"/>
              <a:gd name="T65" fmla="*/ 21385 h 98"/>
              <a:gd name="T66" fmla="*/ 116430 w 99"/>
              <a:gd name="T67" fmla="*/ 12220 h 98"/>
              <a:gd name="T68" fmla="*/ 104334 w 99"/>
              <a:gd name="T69" fmla="*/ 4583 h 98"/>
              <a:gd name="T70" fmla="*/ 90725 w 99"/>
              <a:gd name="T71" fmla="*/ 1528 h 98"/>
              <a:gd name="T72" fmla="*/ 75604 w 99"/>
              <a:gd name="T73" fmla="*/ 0 h 98"/>
              <a:gd name="T74" fmla="*/ 75604 w 99"/>
              <a:gd name="T75" fmla="*/ 0 h 98"/>
              <a:gd name="T76" fmla="*/ 90725 w 99"/>
              <a:gd name="T77" fmla="*/ 36660 h 98"/>
              <a:gd name="T78" fmla="*/ 104334 w 99"/>
              <a:gd name="T79" fmla="*/ 36660 h 98"/>
              <a:gd name="T80" fmla="*/ 104334 w 99"/>
              <a:gd name="T81" fmla="*/ 67210 h 98"/>
              <a:gd name="T82" fmla="*/ 90725 w 99"/>
              <a:gd name="T83" fmla="*/ 67210 h 98"/>
              <a:gd name="T84" fmla="*/ 90725 w 99"/>
              <a:gd name="T85" fmla="*/ 36660 h 98"/>
              <a:gd name="T86" fmla="*/ 45362 w 99"/>
              <a:gd name="T87" fmla="*/ 36660 h 98"/>
              <a:gd name="T88" fmla="*/ 60483 w 99"/>
              <a:gd name="T89" fmla="*/ 36660 h 98"/>
              <a:gd name="T90" fmla="*/ 60483 w 99"/>
              <a:gd name="T91" fmla="*/ 67210 h 98"/>
              <a:gd name="T92" fmla="*/ 45362 w 99"/>
              <a:gd name="T93" fmla="*/ 67210 h 98"/>
              <a:gd name="T94" fmla="*/ 45362 w 99"/>
              <a:gd name="T95" fmla="*/ 36660 h 98"/>
              <a:gd name="T96" fmla="*/ 111894 w 99"/>
              <a:gd name="T97" fmla="*/ 113036 h 98"/>
              <a:gd name="T98" fmla="*/ 37802 w 99"/>
              <a:gd name="T99" fmla="*/ 113036 h 98"/>
              <a:gd name="T100" fmla="*/ 37802 w 99"/>
              <a:gd name="T101" fmla="*/ 97761 h 98"/>
              <a:gd name="T102" fmla="*/ 111894 w 99"/>
              <a:gd name="T103" fmla="*/ 97761 h 98"/>
              <a:gd name="T104" fmla="*/ 111894 w 99"/>
              <a:gd name="T105" fmla="*/ 113036 h 9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99" h="98">
                <a:moveTo>
                  <a:pt x="50" y="0"/>
                </a:moveTo>
                <a:lnTo>
                  <a:pt x="50" y="0"/>
                </a:lnTo>
                <a:lnTo>
                  <a:pt x="40" y="1"/>
                </a:lnTo>
                <a:lnTo>
                  <a:pt x="30" y="3"/>
                </a:lnTo>
                <a:lnTo>
                  <a:pt x="23" y="8"/>
                </a:lnTo>
                <a:lnTo>
                  <a:pt x="15" y="14"/>
                </a:lnTo>
                <a:lnTo>
                  <a:pt x="9" y="22"/>
                </a:lnTo>
                <a:lnTo>
                  <a:pt x="4" y="29"/>
                </a:lnTo>
                <a:lnTo>
                  <a:pt x="2" y="39"/>
                </a:lnTo>
                <a:lnTo>
                  <a:pt x="0" y="49"/>
                </a:lnTo>
                <a:lnTo>
                  <a:pt x="2" y="59"/>
                </a:lnTo>
                <a:lnTo>
                  <a:pt x="4" y="69"/>
                </a:lnTo>
                <a:lnTo>
                  <a:pt x="9" y="76"/>
                </a:lnTo>
                <a:lnTo>
                  <a:pt x="15" y="83"/>
                </a:lnTo>
                <a:lnTo>
                  <a:pt x="23" y="90"/>
                </a:lnTo>
                <a:lnTo>
                  <a:pt x="30" y="95"/>
                </a:lnTo>
                <a:lnTo>
                  <a:pt x="40" y="97"/>
                </a:lnTo>
                <a:lnTo>
                  <a:pt x="50" y="98"/>
                </a:lnTo>
                <a:lnTo>
                  <a:pt x="60" y="97"/>
                </a:lnTo>
                <a:lnTo>
                  <a:pt x="69" y="95"/>
                </a:lnTo>
                <a:lnTo>
                  <a:pt x="77" y="90"/>
                </a:lnTo>
                <a:lnTo>
                  <a:pt x="84" y="83"/>
                </a:lnTo>
                <a:lnTo>
                  <a:pt x="90" y="76"/>
                </a:lnTo>
                <a:lnTo>
                  <a:pt x="95" y="69"/>
                </a:lnTo>
                <a:lnTo>
                  <a:pt x="98" y="59"/>
                </a:lnTo>
                <a:lnTo>
                  <a:pt x="99" y="49"/>
                </a:lnTo>
                <a:lnTo>
                  <a:pt x="98" y="39"/>
                </a:lnTo>
                <a:lnTo>
                  <a:pt x="95" y="29"/>
                </a:lnTo>
                <a:lnTo>
                  <a:pt x="90" y="22"/>
                </a:lnTo>
                <a:lnTo>
                  <a:pt x="84" y="14"/>
                </a:lnTo>
                <a:lnTo>
                  <a:pt x="77" y="8"/>
                </a:lnTo>
                <a:lnTo>
                  <a:pt x="69" y="3"/>
                </a:lnTo>
                <a:lnTo>
                  <a:pt x="60" y="1"/>
                </a:lnTo>
                <a:lnTo>
                  <a:pt x="50" y="0"/>
                </a:lnTo>
                <a:close/>
                <a:moveTo>
                  <a:pt x="60" y="24"/>
                </a:moveTo>
                <a:lnTo>
                  <a:pt x="69" y="24"/>
                </a:lnTo>
                <a:lnTo>
                  <a:pt x="69" y="44"/>
                </a:lnTo>
                <a:lnTo>
                  <a:pt x="60" y="44"/>
                </a:lnTo>
                <a:lnTo>
                  <a:pt x="60" y="24"/>
                </a:lnTo>
                <a:close/>
                <a:moveTo>
                  <a:pt x="30" y="24"/>
                </a:moveTo>
                <a:lnTo>
                  <a:pt x="40" y="24"/>
                </a:lnTo>
                <a:lnTo>
                  <a:pt x="40" y="44"/>
                </a:lnTo>
                <a:lnTo>
                  <a:pt x="30" y="44"/>
                </a:lnTo>
                <a:lnTo>
                  <a:pt x="30" y="24"/>
                </a:lnTo>
                <a:close/>
                <a:moveTo>
                  <a:pt x="74" y="74"/>
                </a:moveTo>
                <a:lnTo>
                  <a:pt x="25" y="74"/>
                </a:lnTo>
                <a:lnTo>
                  <a:pt x="25" y="64"/>
                </a:lnTo>
                <a:lnTo>
                  <a:pt x="74" y="64"/>
                </a:lnTo>
                <a:lnTo>
                  <a:pt x="74" y="74"/>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95" name="Freeform 380">
            <a:extLst>
              <a:ext uri="{FF2B5EF4-FFF2-40B4-BE49-F238E27FC236}">
                <a16:creationId xmlns:a16="http://schemas.microsoft.com/office/drawing/2014/main" id="{BA9C00A3-5DBD-4094-B11A-89B663268039}"/>
              </a:ext>
            </a:extLst>
          </p:cNvPr>
          <p:cNvSpPr>
            <a:spLocks noEditPoints="1"/>
          </p:cNvSpPr>
          <p:nvPr/>
        </p:nvSpPr>
        <p:spPr bwMode="auto">
          <a:xfrm>
            <a:off x="8608485" y="2180167"/>
            <a:ext cx="198967" cy="198967"/>
          </a:xfrm>
          <a:custGeom>
            <a:avLst/>
            <a:gdLst>
              <a:gd name="T0" fmla="*/ 74848 w 98"/>
              <a:gd name="T1" fmla="*/ 0 h 98"/>
              <a:gd name="T2" fmla="*/ 44298 w 98"/>
              <a:gd name="T3" fmla="*/ 4583 h 98"/>
              <a:gd name="T4" fmla="*/ 21385 w 98"/>
              <a:gd name="T5" fmla="*/ 21385 h 98"/>
              <a:gd name="T6" fmla="*/ 4583 w 98"/>
              <a:gd name="T7" fmla="*/ 44298 h 98"/>
              <a:gd name="T8" fmla="*/ 0 w 98"/>
              <a:gd name="T9" fmla="*/ 74848 h 98"/>
              <a:gd name="T10" fmla="*/ 1528 w 98"/>
              <a:gd name="T11" fmla="*/ 90123 h 98"/>
              <a:gd name="T12" fmla="*/ 12220 w 98"/>
              <a:gd name="T13" fmla="*/ 116091 h 98"/>
              <a:gd name="T14" fmla="*/ 33605 w 98"/>
              <a:gd name="T15" fmla="*/ 137476 h 98"/>
              <a:gd name="T16" fmla="*/ 59573 w 98"/>
              <a:gd name="T17" fmla="*/ 148168 h 98"/>
              <a:gd name="T18" fmla="*/ 74848 w 98"/>
              <a:gd name="T19" fmla="*/ 149696 h 98"/>
              <a:gd name="T20" fmla="*/ 105398 w 98"/>
              <a:gd name="T21" fmla="*/ 145113 h 98"/>
              <a:gd name="T22" fmla="*/ 126783 w 98"/>
              <a:gd name="T23" fmla="*/ 126783 h 98"/>
              <a:gd name="T24" fmla="*/ 143586 w 98"/>
              <a:gd name="T25" fmla="*/ 105398 h 98"/>
              <a:gd name="T26" fmla="*/ 149696 w 98"/>
              <a:gd name="T27" fmla="*/ 74848 h 98"/>
              <a:gd name="T28" fmla="*/ 148168 w 98"/>
              <a:gd name="T29" fmla="*/ 59573 h 98"/>
              <a:gd name="T30" fmla="*/ 137476 w 98"/>
              <a:gd name="T31" fmla="*/ 33605 h 98"/>
              <a:gd name="T32" fmla="*/ 116091 w 98"/>
              <a:gd name="T33" fmla="*/ 12220 h 98"/>
              <a:gd name="T34" fmla="*/ 90123 w 98"/>
              <a:gd name="T35" fmla="*/ 1528 h 98"/>
              <a:gd name="T36" fmla="*/ 74848 w 98"/>
              <a:gd name="T37" fmla="*/ 0 h 98"/>
              <a:gd name="T38" fmla="*/ 51935 w 98"/>
              <a:gd name="T39" fmla="*/ 36660 h 98"/>
              <a:gd name="T40" fmla="*/ 62628 w 98"/>
              <a:gd name="T41" fmla="*/ 41243 h 98"/>
              <a:gd name="T42" fmla="*/ 67210 w 98"/>
              <a:gd name="T43" fmla="*/ 51935 h 98"/>
              <a:gd name="T44" fmla="*/ 65683 w 98"/>
              <a:gd name="T45" fmla="*/ 58045 h 98"/>
              <a:gd name="T46" fmla="*/ 58045 w 98"/>
              <a:gd name="T47" fmla="*/ 65683 h 98"/>
              <a:gd name="T48" fmla="*/ 51935 w 98"/>
              <a:gd name="T49" fmla="*/ 67210 h 98"/>
              <a:gd name="T50" fmla="*/ 41243 w 98"/>
              <a:gd name="T51" fmla="*/ 64155 h 98"/>
              <a:gd name="T52" fmla="*/ 36660 w 98"/>
              <a:gd name="T53" fmla="*/ 51935 h 98"/>
              <a:gd name="T54" fmla="*/ 38188 w 98"/>
              <a:gd name="T55" fmla="*/ 45825 h 98"/>
              <a:gd name="T56" fmla="*/ 45825 w 98"/>
              <a:gd name="T57" fmla="*/ 38188 h 98"/>
              <a:gd name="T58" fmla="*/ 51935 w 98"/>
              <a:gd name="T59" fmla="*/ 36660 h 98"/>
              <a:gd name="T60" fmla="*/ 74848 w 98"/>
              <a:gd name="T61" fmla="*/ 126783 h 98"/>
              <a:gd name="T62" fmla="*/ 50408 w 98"/>
              <a:gd name="T63" fmla="*/ 122201 h 98"/>
              <a:gd name="T64" fmla="*/ 29023 w 98"/>
              <a:gd name="T65" fmla="*/ 105398 h 98"/>
              <a:gd name="T66" fmla="*/ 41243 w 98"/>
              <a:gd name="T67" fmla="*/ 93178 h 98"/>
              <a:gd name="T68" fmla="*/ 56518 w 98"/>
              <a:gd name="T69" fmla="*/ 106926 h 98"/>
              <a:gd name="T70" fmla="*/ 74848 w 98"/>
              <a:gd name="T71" fmla="*/ 109981 h 98"/>
              <a:gd name="T72" fmla="*/ 84013 w 98"/>
              <a:gd name="T73" fmla="*/ 109981 h 98"/>
              <a:gd name="T74" fmla="*/ 100816 w 98"/>
              <a:gd name="T75" fmla="*/ 100816 h 98"/>
              <a:gd name="T76" fmla="*/ 119146 w 98"/>
              <a:gd name="T77" fmla="*/ 105398 h 98"/>
              <a:gd name="T78" fmla="*/ 109981 w 98"/>
              <a:gd name="T79" fmla="*/ 114563 h 98"/>
              <a:gd name="T80" fmla="*/ 87068 w 98"/>
              <a:gd name="T81" fmla="*/ 125256 h 98"/>
              <a:gd name="T82" fmla="*/ 74848 w 98"/>
              <a:gd name="T83" fmla="*/ 126783 h 98"/>
              <a:gd name="T84" fmla="*/ 90123 w 98"/>
              <a:gd name="T85" fmla="*/ 59573 h 98"/>
              <a:gd name="T86" fmla="*/ 119146 w 98"/>
              <a:gd name="T87" fmla="*/ 44298 h 98"/>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98" h="98">
                <a:moveTo>
                  <a:pt x="49" y="0"/>
                </a:moveTo>
                <a:lnTo>
                  <a:pt x="49" y="0"/>
                </a:lnTo>
                <a:lnTo>
                  <a:pt x="39" y="1"/>
                </a:lnTo>
                <a:lnTo>
                  <a:pt x="29" y="3"/>
                </a:lnTo>
                <a:lnTo>
                  <a:pt x="22" y="8"/>
                </a:lnTo>
                <a:lnTo>
                  <a:pt x="14" y="14"/>
                </a:lnTo>
                <a:lnTo>
                  <a:pt x="8" y="22"/>
                </a:lnTo>
                <a:lnTo>
                  <a:pt x="3" y="29"/>
                </a:lnTo>
                <a:lnTo>
                  <a:pt x="1" y="39"/>
                </a:lnTo>
                <a:lnTo>
                  <a:pt x="0" y="49"/>
                </a:lnTo>
                <a:lnTo>
                  <a:pt x="1" y="59"/>
                </a:lnTo>
                <a:lnTo>
                  <a:pt x="3" y="69"/>
                </a:lnTo>
                <a:lnTo>
                  <a:pt x="8" y="76"/>
                </a:lnTo>
                <a:lnTo>
                  <a:pt x="14" y="83"/>
                </a:lnTo>
                <a:lnTo>
                  <a:pt x="22" y="90"/>
                </a:lnTo>
                <a:lnTo>
                  <a:pt x="29" y="95"/>
                </a:lnTo>
                <a:lnTo>
                  <a:pt x="39" y="97"/>
                </a:lnTo>
                <a:lnTo>
                  <a:pt x="49" y="98"/>
                </a:lnTo>
                <a:lnTo>
                  <a:pt x="59" y="97"/>
                </a:lnTo>
                <a:lnTo>
                  <a:pt x="69" y="95"/>
                </a:lnTo>
                <a:lnTo>
                  <a:pt x="76" y="90"/>
                </a:lnTo>
                <a:lnTo>
                  <a:pt x="83" y="83"/>
                </a:lnTo>
                <a:lnTo>
                  <a:pt x="90" y="76"/>
                </a:lnTo>
                <a:lnTo>
                  <a:pt x="94" y="69"/>
                </a:lnTo>
                <a:lnTo>
                  <a:pt x="97" y="59"/>
                </a:lnTo>
                <a:lnTo>
                  <a:pt x="98" y="49"/>
                </a:lnTo>
                <a:lnTo>
                  <a:pt x="97" y="39"/>
                </a:lnTo>
                <a:lnTo>
                  <a:pt x="94" y="29"/>
                </a:lnTo>
                <a:lnTo>
                  <a:pt x="90" y="22"/>
                </a:lnTo>
                <a:lnTo>
                  <a:pt x="83" y="14"/>
                </a:lnTo>
                <a:lnTo>
                  <a:pt x="76" y="8"/>
                </a:lnTo>
                <a:lnTo>
                  <a:pt x="69" y="3"/>
                </a:lnTo>
                <a:lnTo>
                  <a:pt x="59" y="1"/>
                </a:lnTo>
                <a:lnTo>
                  <a:pt x="49" y="0"/>
                </a:lnTo>
                <a:close/>
                <a:moveTo>
                  <a:pt x="34" y="24"/>
                </a:moveTo>
                <a:lnTo>
                  <a:pt x="34" y="24"/>
                </a:lnTo>
                <a:lnTo>
                  <a:pt x="38" y="25"/>
                </a:lnTo>
                <a:lnTo>
                  <a:pt x="41" y="27"/>
                </a:lnTo>
                <a:lnTo>
                  <a:pt x="43" y="30"/>
                </a:lnTo>
                <a:lnTo>
                  <a:pt x="44" y="34"/>
                </a:lnTo>
                <a:lnTo>
                  <a:pt x="43" y="38"/>
                </a:lnTo>
                <a:lnTo>
                  <a:pt x="41" y="42"/>
                </a:lnTo>
                <a:lnTo>
                  <a:pt x="38" y="43"/>
                </a:lnTo>
                <a:lnTo>
                  <a:pt x="34" y="44"/>
                </a:lnTo>
                <a:lnTo>
                  <a:pt x="30" y="43"/>
                </a:lnTo>
                <a:lnTo>
                  <a:pt x="27" y="42"/>
                </a:lnTo>
                <a:lnTo>
                  <a:pt x="25" y="38"/>
                </a:lnTo>
                <a:lnTo>
                  <a:pt x="24" y="34"/>
                </a:lnTo>
                <a:lnTo>
                  <a:pt x="25" y="30"/>
                </a:lnTo>
                <a:lnTo>
                  <a:pt x="27" y="27"/>
                </a:lnTo>
                <a:lnTo>
                  <a:pt x="30" y="25"/>
                </a:lnTo>
                <a:lnTo>
                  <a:pt x="34" y="24"/>
                </a:lnTo>
                <a:close/>
                <a:moveTo>
                  <a:pt x="49" y="83"/>
                </a:moveTo>
                <a:lnTo>
                  <a:pt x="49" y="83"/>
                </a:lnTo>
                <a:lnTo>
                  <a:pt x="40" y="82"/>
                </a:lnTo>
                <a:lnTo>
                  <a:pt x="33" y="80"/>
                </a:lnTo>
                <a:lnTo>
                  <a:pt x="25" y="75"/>
                </a:lnTo>
                <a:lnTo>
                  <a:pt x="19" y="69"/>
                </a:lnTo>
                <a:lnTo>
                  <a:pt x="27" y="61"/>
                </a:lnTo>
                <a:lnTo>
                  <a:pt x="32" y="66"/>
                </a:lnTo>
                <a:lnTo>
                  <a:pt x="37" y="70"/>
                </a:lnTo>
                <a:lnTo>
                  <a:pt x="43" y="72"/>
                </a:lnTo>
                <a:lnTo>
                  <a:pt x="49" y="72"/>
                </a:lnTo>
                <a:lnTo>
                  <a:pt x="55" y="72"/>
                </a:lnTo>
                <a:lnTo>
                  <a:pt x="61" y="70"/>
                </a:lnTo>
                <a:lnTo>
                  <a:pt x="66" y="66"/>
                </a:lnTo>
                <a:lnTo>
                  <a:pt x="71" y="61"/>
                </a:lnTo>
                <a:lnTo>
                  <a:pt x="78" y="69"/>
                </a:lnTo>
                <a:lnTo>
                  <a:pt x="72" y="75"/>
                </a:lnTo>
                <a:lnTo>
                  <a:pt x="65" y="80"/>
                </a:lnTo>
                <a:lnTo>
                  <a:pt x="57" y="82"/>
                </a:lnTo>
                <a:lnTo>
                  <a:pt x="49" y="83"/>
                </a:lnTo>
                <a:close/>
                <a:moveTo>
                  <a:pt x="78" y="39"/>
                </a:moveTo>
                <a:lnTo>
                  <a:pt x="59" y="39"/>
                </a:lnTo>
                <a:lnTo>
                  <a:pt x="59" y="29"/>
                </a:lnTo>
                <a:lnTo>
                  <a:pt x="78" y="29"/>
                </a:lnTo>
                <a:lnTo>
                  <a:pt x="78" y="3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96" name="Freeform 381">
            <a:extLst>
              <a:ext uri="{FF2B5EF4-FFF2-40B4-BE49-F238E27FC236}">
                <a16:creationId xmlns:a16="http://schemas.microsoft.com/office/drawing/2014/main" id="{CFB1A03D-EE4D-4955-96B0-BF3F167D6AD7}"/>
              </a:ext>
            </a:extLst>
          </p:cNvPr>
          <p:cNvSpPr>
            <a:spLocks noEditPoints="1"/>
          </p:cNvSpPr>
          <p:nvPr/>
        </p:nvSpPr>
        <p:spPr bwMode="auto">
          <a:xfrm>
            <a:off x="10041467" y="2180167"/>
            <a:ext cx="201084" cy="198967"/>
          </a:xfrm>
          <a:custGeom>
            <a:avLst/>
            <a:gdLst>
              <a:gd name="T0" fmla="*/ 58971 w 99"/>
              <a:gd name="T1" fmla="*/ 1528 h 98"/>
              <a:gd name="T2" fmla="*/ 22681 w 99"/>
              <a:gd name="T3" fmla="*/ 21385 h 98"/>
              <a:gd name="T4" fmla="*/ 1512 w 99"/>
              <a:gd name="T5" fmla="*/ 59573 h 98"/>
              <a:gd name="T6" fmla="*/ 1512 w 99"/>
              <a:gd name="T7" fmla="*/ 90123 h 98"/>
              <a:gd name="T8" fmla="*/ 22681 w 99"/>
              <a:gd name="T9" fmla="*/ 126783 h 98"/>
              <a:gd name="T10" fmla="*/ 58971 w 99"/>
              <a:gd name="T11" fmla="*/ 148168 h 98"/>
              <a:gd name="T12" fmla="*/ 89213 w 99"/>
              <a:gd name="T13" fmla="*/ 148168 h 98"/>
              <a:gd name="T14" fmla="*/ 127015 w 99"/>
              <a:gd name="T15" fmla="*/ 126783 h 98"/>
              <a:gd name="T16" fmla="*/ 146672 w 99"/>
              <a:gd name="T17" fmla="*/ 90123 h 98"/>
              <a:gd name="T18" fmla="*/ 146672 w 99"/>
              <a:gd name="T19" fmla="*/ 59573 h 98"/>
              <a:gd name="T20" fmla="*/ 127015 w 99"/>
              <a:gd name="T21" fmla="*/ 21385 h 98"/>
              <a:gd name="T22" fmla="*/ 89213 w 99"/>
              <a:gd name="T23" fmla="*/ 1528 h 98"/>
              <a:gd name="T24" fmla="*/ 51411 w 99"/>
              <a:gd name="T25" fmla="*/ 105398 h 98"/>
              <a:gd name="T26" fmla="*/ 22681 w 99"/>
              <a:gd name="T27" fmla="*/ 97761 h 98"/>
              <a:gd name="T28" fmla="*/ 48387 w 99"/>
              <a:gd name="T29" fmla="*/ 82486 h 98"/>
              <a:gd name="T30" fmla="*/ 51411 w 99"/>
              <a:gd name="T31" fmla="*/ 77903 h 98"/>
              <a:gd name="T32" fmla="*/ 40826 w 99"/>
              <a:gd name="T33" fmla="*/ 74848 h 98"/>
              <a:gd name="T34" fmla="*/ 27217 w 99"/>
              <a:gd name="T35" fmla="*/ 68738 h 98"/>
              <a:gd name="T36" fmla="*/ 22681 w 99"/>
              <a:gd name="T37" fmla="*/ 56518 h 98"/>
              <a:gd name="T38" fmla="*/ 31754 w 99"/>
              <a:gd name="T39" fmla="*/ 38188 h 98"/>
              <a:gd name="T40" fmla="*/ 51411 w 99"/>
              <a:gd name="T41" fmla="*/ 29023 h 98"/>
              <a:gd name="T42" fmla="*/ 66532 w 99"/>
              <a:gd name="T43" fmla="*/ 51935 h 98"/>
              <a:gd name="T44" fmla="*/ 39314 w 99"/>
              <a:gd name="T45" fmla="*/ 53463 h 98"/>
              <a:gd name="T46" fmla="*/ 39314 w 99"/>
              <a:gd name="T47" fmla="*/ 58045 h 98"/>
              <a:gd name="T48" fmla="*/ 48387 w 99"/>
              <a:gd name="T49" fmla="*/ 59573 h 98"/>
              <a:gd name="T50" fmla="*/ 65019 w 99"/>
              <a:gd name="T51" fmla="*/ 70265 h 98"/>
              <a:gd name="T52" fmla="*/ 65019 w 99"/>
              <a:gd name="T53" fmla="*/ 84013 h 98"/>
              <a:gd name="T54" fmla="*/ 51411 w 99"/>
              <a:gd name="T55" fmla="*/ 97761 h 98"/>
              <a:gd name="T56" fmla="*/ 58971 w 99"/>
              <a:gd name="T57" fmla="*/ 126783 h 98"/>
              <a:gd name="T58" fmla="*/ 89213 w 99"/>
              <a:gd name="T59" fmla="*/ 126783 h 98"/>
              <a:gd name="T60" fmla="*/ 99797 w 99"/>
              <a:gd name="T61" fmla="*/ 51935 h 98"/>
              <a:gd name="T62" fmla="*/ 96773 w 99"/>
              <a:gd name="T63" fmla="*/ 56518 h 98"/>
              <a:gd name="T64" fmla="*/ 107358 w 99"/>
              <a:gd name="T65" fmla="*/ 59573 h 98"/>
              <a:gd name="T66" fmla="*/ 120966 w 99"/>
              <a:gd name="T67" fmla="*/ 65683 h 98"/>
              <a:gd name="T68" fmla="*/ 127015 w 99"/>
              <a:gd name="T69" fmla="*/ 77903 h 98"/>
              <a:gd name="T70" fmla="*/ 117942 w 99"/>
              <a:gd name="T71" fmla="*/ 94706 h 98"/>
              <a:gd name="T72" fmla="*/ 96773 w 99"/>
              <a:gd name="T73" fmla="*/ 105398 h 98"/>
              <a:gd name="T74" fmla="*/ 81652 w 99"/>
              <a:gd name="T75" fmla="*/ 82486 h 98"/>
              <a:gd name="T76" fmla="*/ 110382 w 99"/>
              <a:gd name="T77" fmla="*/ 80958 h 98"/>
              <a:gd name="T78" fmla="*/ 110382 w 99"/>
              <a:gd name="T79" fmla="*/ 76376 h 98"/>
              <a:gd name="T80" fmla="*/ 99797 w 99"/>
              <a:gd name="T81" fmla="*/ 74848 h 98"/>
              <a:gd name="T82" fmla="*/ 83164 w 99"/>
              <a:gd name="T83" fmla="*/ 64155 h 98"/>
              <a:gd name="T84" fmla="*/ 83164 w 99"/>
              <a:gd name="T85" fmla="*/ 50408 h 98"/>
              <a:gd name="T86" fmla="*/ 96773 w 99"/>
              <a:gd name="T87" fmla="*/ 36660 h 98"/>
              <a:gd name="T88" fmla="*/ 111894 w 99"/>
              <a:gd name="T89" fmla="*/ 36660 h 98"/>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99" h="98">
                <a:moveTo>
                  <a:pt x="49" y="0"/>
                </a:moveTo>
                <a:lnTo>
                  <a:pt x="49" y="0"/>
                </a:lnTo>
                <a:lnTo>
                  <a:pt x="39" y="1"/>
                </a:lnTo>
                <a:lnTo>
                  <a:pt x="29" y="3"/>
                </a:lnTo>
                <a:lnTo>
                  <a:pt x="22" y="8"/>
                </a:lnTo>
                <a:lnTo>
                  <a:pt x="15" y="14"/>
                </a:lnTo>
                <a:lnTo>
                  <a:pt x="9" y="22"/>
                </a:lnTo>
                <a:lnTo>
                  <a:pt x="4" y="29"/>
                </a:lnTo>
                <a:lnTo>
                  <a:pt x="1" y="39"/>
                </a:lnTo>
                <a:lnTo>
                  <a:pt x="0" y="49"/>
                </a:lnTo>
                <a:lnTo>
                  <a:pt x="1" y="59"/>
                </a:lnTo>
                <a:lnTo>
                  <a:pt x="4" y="69"/>
                </a:lnTo>
                <a:lnTo>
                  <a:pt x="9" y="76"/>
                </a:lnTo>
                <a:lnTo>
                  <a:pt x="15" y="83"/>
                </a:lnTo>
                <a:lnTo>
                  <a:pt x="22" y="90"/>
                </a:lnTo>
                <a:lnTo>
                  <a:pt x="29" y="95"/>
                </a:lnTo>
                <a:lnTo>
                  <a:pt x="39" y="97"/>
                </a:lnTo>
                <a:lnTo>
                  <a:pt x="49" y="98"/>
                </a:lnTo>
                <a:lnTo>
                  <a:pt x="59" y="97"/>
                </a:lnTo>
                <a:lnTo>
                  <a:pt x="69" y="95"/>
                </a:lnTo>
                <a:lnTo>
                  <a:pt x="76" y="90"/>
                </a:lnTo>
                <a:lnTo>
                  <a:pt x="84" y="83"/>
                </a:lnTo>
                <a:lnTo>
                  <a:pt x="90" y="76"/>
                </a:lnTo>
                <a:lnTo>
                  <a:pt x="95" y="69"/>
                </a:lnTo>
                <a:lnTo>
                  <a:pt x="97" y="59"/>
                </a:lnTo>
                <a:lnTo>
                  <a:pt x="99" y="49"/>
                </a:lnTo>
                <a:lnTo>
                  <a:pt x="97" y="39"/>
                </a:lnTo>
                <a:lnTo>
                  <a:pt x="95" y="29"/>
                </a:lnTo>
                <a:lnTo>
                  <a:pt x="90" y="22"/>
                </a:lnTo>
                <a:lnTo>
                  <a:pt x="84" y="14"/>
                </a:lnTo>
                <a:lnTo>
                  <a:pt x="76" y="8"/>
                </a:lnTo>
                <a:lnTo>
                  <a:pt x="69" y="3"/>
                </a:lnTo>
                <a:lnTo>
                  <a:pt x="59" y="1"/>
                </a:lnTo>
                <a:lnTo>
                  <a:pt x="49" y="0"/>
                </a:lnTo>
                <a:close/>
                <a:moveTo>
                  <a:pt x="34" y="69"/>
                </a:moveTo>
                <a:lnTo>
                  <a:pt x="25" y="69"/>
                </a:lnTo>
                <a:lnTo>
                  <a:pt x="25" y="64"/>
                </a:lnTo>
                <a:lnTo>
                  <a:pt x="15" y="64"/>
                </a:lnTo>
                <a:lnTo>
                  <a:pt x="15" y="54"/>
                </a:lnTo>
                <a:lnTo>
                  <a:pt x="32" y="54"/>
                </a:lnTo>
                <a:lnTo>
                  <a:pt x="33" y="53"/>
                </a:lnTo>
                <a:lnTo>
                  <a:pt x="34" y="51"/>
                </a:lnTo>
                <a:lnTo>
                  <a:pt x="33" y="50"/>
                </a:lnTo>
                <a:lnTo>
                  <a:pt x="32" y="49"/>
                </a:lnTo>
                <a:lnTo>
                  <a:pt x="27" y="49"/>
                </a:lnTo>
                <a:lnTo>
                  <a:pt x="22" y="48"/>
                </a:lnTo>
                <a:lnTo>
                  <a:pt x="18" y="45"/>
                </a:lnTo>
                <a:lnTo>
                  <a:pt x="16" y="42"/>
                </a:lnTo>
                <a:lnTo>
                  <a:pt x="15" y="37"/>
                </a:lnTo>
                <a:lnTo>
                  <a:pt x="16" y="33"/>
                </a:lnTo>
                <a:lnTo>
                  <a:pt x="17" y="29"/>
                </a:lnTo>
                <a:lnTo>
                  <a:pt x="21" y="25"/>
                </a:lnTo>
                <a:lnTo>
                  <a:pt x="25" y="24"/>
                </a:lnTo>
                <a:lnTo>
                  <a:pt x="25" y="19"/>
                </a:lnTo>
                <a:lnTo>
                  <a:pt x="34" y="19"/>
                </a:lnTo>
                <a:lnTo>
                  <a:pt x="34" y="24"/>
                </a:lnTo>
                <a:lnTo>
                  <a:pt x="44" y="24"/>
                </a:lnTo>
                <a:lnTo>
                  <a:pt x="44" y="34"/>
                </a:lnTo>
                <a:lnTo>
                  <a:pt x="27" y="34"/>
                </a:lnTo>
                <a:lnTo>
                  <a:pt x="26" y="35"/>
                </a:lnTo>
                <a:lnTo>
                  <a:pt x="25" y="37"/>
                </a:lnTo>
                <a:lnTo>
                  <a:pt x="26" y="38"/>
                </a:lnTo>
                <a:lnTo>
                  <a:pt x="27" y="39"/>
                </a:lnTo>
                <a:lnTo>
                  <a:pt x="32" y="39"/>
                </a:lnTo>
                <a:lnTo>
                  <a:pt x="37" y="40"/>
                </a:lnTo>
                <a:lnTo>
                  <a:pt x="41" y="43"/>
                </a:lnTo>
                <a:lnTo>
                  <a:pt x="43" y="46"/>
                </a:lnTo>
                <a:lnTo>
                  <a:pt x="44" y="51"/>
                </a:lnTo>
                <a:lnTo>
                  <a:pt x="43" y="55"/>
                </a:lnTo>
                <a:lnTo>
                  <a:pt x="42" y="59"/>
                </a:lnTo>
                <a:lnTo>
                  <a:pt x="38" y="62"/>
                </a:lnTo>
                <a:lnTo>
                  <a:pt x="34" y="64"/>
                </a:lnTo>
                <a:lnTo>
                  <a:pt x="34" y="69"/>
                </a:lnTo>
                <a:close/>
                <a:moveTo>
                  <a:pt x="59" y="83"/>
                </a:moveTo>
                <a:lnTo>
                  <a:pt x="39" y="83"/>
                </a:lnTo>
                <a:lnTo>
                  <a:pt x="39" y="74"/>
                </a:lnTo>
                <a:lnTo>
                  <a:pt x="59" y="74"/>
                </a:lnTo>
                <a:lnTo>
                  <a:pt x="59" y="83"/>
                </a:lnTo>
                <a:close/>
                <a:moveTo>
                  <a:pt x="84" y="34"/>
                </a:moveTo>
                <a:lnTo>
                  <a:pt x="66" y="34"/>
                </a:lnTo>
                <a:lnTo>
                  <a:pt x="65" y="35"/>
                </a:lnTo>
                <a:lnTo>
                  <a:pt x="64" y="37"/>
                </a:lnTo>
                <a:lnTo>
                  <a:pt x="65" y="38"/>
                </a:lnTo>
                <a:lnTo>
                  <a:pt x="66" y="39"/>
                </a:lnTo>
                <a:lnTo>
                  <a:pt x="71" y="39"/>
                </a:lnTo>
                <a:lnTo>
                  <a:pt x="76" y="40"/>
                </a:lnTo>
                <a:lnTo>
                  <a:pt x="80" y="43"/>
                </a:lnTo>
                <a:lnTo>
                  <a:pt x="83" y="46"/>
                </a:lnTo>
                <a:lnTo>
                  <a:pt x="84" y="51"/>
                </a:lnTo>
                <a:lnTo>
                  <a:pt x="83" y="55"/>
                </a:lnTo>
                <a:lnTo>
                  <a:pt x="81" y="59"/>
                </a:lnTo>
                <a:lnTo>
                  <a:pt x="78" y="62"/>
                </a:lnTo>
                <a:lnTo>
                  <a:pt x="74" y="64"/>
                </a:lnTo>
                <a:lnTo>
                  <a:pt x="74" y="69"/>
                </a:lnTo>
                <a:lnTo>
                  <a:pt x="64" y="69"/>
                </a:lnTo>
                <a:lnTo>
                  <a:pt x="64" y="64"/>
                </a:lnTo>
                <a:lnTo>
                  <a:pt x="54" y="64"/>
                </a:lnTo>
                <a:lnTo>
                  <a:pt x="54" y="54"/>
                </a:lnTo>
                <a:lnTo>
                  <a:pt x="71" y="54"/>
                </a:lnTo>
                <a:lnTo>
                  <a:pt x="73" y="53"/>
                </a:lnTo>
                <a:lnTo>
                  <a:pt x="74" y="51"/>
                </a:lnTo>
                <a:lnTo>
                  <a:pt x="73" y="50"/>
                </a:lnTo>
                <a:lnTo>
                  <a:pt x="71" y="49"/>
                </a:lnTo>
                <a:lnTo>
                  <a:pt x="66" y="49"/>
                </a:lnTo>
                <a:lnTo>
                  <a:pt x="62" y="48"/>
                </a:lnTo>
                <a:lnTo>
                  <a:pt x="58" y="45"/>
                </a:lnTo>
                <a:lnTo>
                  <a:pt x="55" y="42"/>
                </a:lnTo>
                <a:lnTo>
                  <a:pt x="54" y="37"/>
                </a:lnTo>
                <a:lnTo>
                  <a:pt x="55" y="33"/>
                </a:lnTo>
                <a:lnTo>
                  <a:pt x="57" y="29"/>
                </a:lnTo>
                <a:lnTo>
                  <a:pt x="60" y="25"/>
                </a:lnTo>
                <a:lnTo>
                  <a:pt x="64" y="24"/>
                </a:lnTo>
                <a:lnTo>
                  <a:pt x="64" y="19"/>
                </a:lnTo>
                <a:lnTo>
                  <a:pt x="74" y="19"/>
                </a:lnTo>
                <a:lnTo>
                  <a:pt x="74" y="24"/>
                </a:lnTo>
                <a:lnTo>
                  <a:pt x="84" y="24"/>
                </a:lnTo>
                <a:lnTo>
                  <a:pt x="84" y="34"/>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97" name="Freeform 382">
            <a:extLst>
              <a:ext uri="{FF2B5EF4-FFF2-40B4-BE49-F238E27FC236}">
                <a16:creationId xmlns:a16="http://schemas.microsoft.com/office/drawing/2014/main" id="{BA234A64-6F40-4DF2-962D-DC895D3C989B}"/>
              </a:ext>
            </a:extLst>
          </p:cNvPr>
          <p:cNvSpPr>
            <a:spLocks noEditPoints="1"/>
          </p:cNvSpPr>
          <p:nvPr/>
        </p:nvSpPr>
        <p:spPr bwMode="auto">
          <a:xfrm>
            <a:off x="10519834" y="2180167"/>
            <a:ext cx="198967" cy="198967"/>
          </a:xfrm>
          <a:custGeom>
            <a:avLst/>
            <a:gdLst>
              <a:gd name="T0" fmla="*/ 74848 w 98"/>
              <a:gd name="T1" fmla="*/ 0 h 98"/>
              <a:gd name="T2" fmla="*/ 74848 w 98"/>
              <a:gd name="T3" fmla="*/ 0 h 98"/>
              <a:gd name="T4" fmla="*/ 59573 w 98"/>
              <a:gd name="T5" fmla="*/ 1528 h 98"/>
              <a:gd name="T6" fmla="*/ 44298 w 98"/>
              <a:gd name="T7" fmla="*/ 4583 h 98"/>
              <a:gd name="T8" fmla="*/ 33605 w 98"/>
              <a:gd name="T9" fmla="*/ 12220 h 98"/>
              <a:gd name="T10" fmla="*/ 21385 w 98"/>
              <a:gd name="T11" fmla="*/ 21385 h 98"/>
              <a:gd name="T12" fmla="*/ 12220 w 98"/>
              <a:gd name="T13" fmla="*/ 33605 h 98"/>
              <a:gd name="T14" fmla="*/ 4583 w 98"/>
              <a:gd name="T15" fmla="*/ 44298 h 98"/>
              <a:gd name="T16" fmla="*/ 1528 w 98"/>
              <a:gd name="T17" fmla="*/ 59573 h 98"/>
              <a:gd name="T18" fmla="*/ 0 w 98"/>
              <a:gd name="T19" fmla="*/ 74848 h 98"/>
              <a:gd name="T20" fmla="*/ 0 w 98"/>
              <a:gd name="T21" fmla="*/ 74848 h 98"/>
              <a:gd name="T22" fmla="*/ 1528 w 98"/>
              <a:gd name="T23" fmla="*/ 90123 h 98"/>
              <a:gd name="T24" fmla="*/ 4583 w 98"/>
              <a:gd name="T25" fmla="*/ 105398 h 98"/>
              <a:gd name="T26" fmla="*/ 12220 w 98"/>
              <a:gd name="T27" fmla="*/ 116091 h 98"/>
              <a:gd name="T28" fmla="*/ 21385 w 98"/>
              <a:gd name="T29" fmla="*/ 126783 h 98"/>
              <a:gd name="T30" fmla="*/ 33605 w 98"/>
              <a:gd name="T31" fmla="*/ 137476 h 98"/>
              <a:gd name="T32" fmla="*/ 44298 w 98"/>
              <a:gd name="T33" fmla="*/ 145113 h 98"/>
              <a:gd name="T34" fmla="*/ 59573 w 98"/>
              <a:gd name="T35" fmla="*/ 148168 h 98"/>
              <a:gd name="T36" fmla="*/ 74848 w 98"/>
              <a:gd name="T37" fmla="*/ 149696 h 98"/>
              <a:gd name="T38" fmla="*/ 74848 w 98"/>
              <a:gd name="T39" fmla="*/ 149696 h 98"/>
              <a:gd name="T40" fmla="*/ 90123 w 98"/>
              <a:gd name="T41" fmla="*/ 148168 h 98"/>
              <a:gd name="T42" fmla="*/ 105398 w 98"/>
              <a:gd name="T43" fmla="*/ 145113 h 98"/>
              <a:gd name="T44" fmla="*/ 116091 w 98"/>
              <a:gd name="T45" fmla="*/ 137476 h 98"/>
              <a:gd name="T46" fmla="*/ 128311 w 98"/>
              <a:gd name="T47" fmla="*/ 126783 h 98"/>
              <a:gd name="T48" fmla="*/ 137476 w 98"/>
              <a:gd name="T49" fmla="*/ 116091 h 98"/>
              <a:gd name="T50" fmla="*/ 145113 w 98"/>
              <a:gd name="T51" fmla="*/ 105398 h 98"/>
              <a:gd name="T52" fmla="*/ 148168 w 98"/>
              <a:gd name="T53" fmla="*/ 90123 h 98"/>
              <a:gd name="T54" fmla="*/ 149696 w 98"/>
              <a:gd name="T55" fmla="*/ 74848 h 98"/>
              <a:gd name="T56" fmla="*/ 149696 w 98"/>
              <a:gd name="T57" fmla="*/ 74848 h 98"/>
              <a:gd name="T58" fmla="*/ 148168 w 98"/>
              <a:gd name="T59" fmla="*/ 59573 h 98"/>
              <a:gd name="T60" fmla="*/ 145113 w 98"/>
              <a:gd name="T61" fmla="*/ 44298 h 98"/>
              <a:gd name="T62" fmla="*/ 137476 w 98"/>
              <a:gd name="T63" fmla="*/ 33605 h 98"/>
              <a:gd name="T64" fmla="*/ 128311 w 98"/>
              <a:gd name="T65" fmla="*/ 21385 h 98"/>
              <a:gd name="T66" fmla="*/ 116091 w 98"/>
              <a:gd name="T67" fmla="*/ 12220 h 98"/>
              <a:gd name="T68" fmla="*/ 105398 w 98"/>
              <a:gd name="T69" fmla="*/ 4583 h 98"/>
              <a:gd name="T70" fmla="*/ 90123 w 98"/>
              <a:gd name="T71" fmla="*/ 1528 h 98"/>
              <a:gd name="T72" fmla="*/ 74848 w 98"/>
              <a:gd name="T73" fmla="*/ 0 h 98"/>
              <a:gd name="T74" fmla="*/ 74848 w 98"/>
              <a:gd name="T75" fmla="*/ 0 h 98"/>
              <a:gd name="T76" fmla="*/ 90123 w 98"/>
              <a:gd name="T77" fmla="*/ 36660 h 98"/>
              <a:gd name="T78" fmla="*/ 105398 w 98"/>
              <a:gd name="T79" fmla="*/ 36660 h 98"/>
              <a:gd name="T80" fmla="*/ 105398 w 98"/>
              <a:gd name="T81" fmla="*/ 67210 h 98"/>
              <a:gd name="T82" fmla="*/ 90123 w 98"/>
              <a:gd name="T83" fmla="*/ 67210 h 98"/>
              <a:gd name="T84" fmla="*/ 90123 w 98"/>
              <a:gd name="T85" fmla="*/ 36660 h 98"/>
              <a:gd name="T86" fmla="*/ 44298 w 98"/>
              <a:gd name="T87" fmla="*/ 36660 h 98"/>
              <a:gd name="T88" fmla="*/ 59573 w 98"/>
              <a:gd name="T89" fmla="*/ 36660 h 98"/>
              <a:gd name="T90" fmla="*/ 59573 w 98"/>
              <a:gd name="T91" fmla="*/ 67210 h 98"/>
              <a:gd name="T92" fmla="*/ 44298 w 98"/>
              <a:gd name="T93" fmla="*/ 67210 h 98"/>
              <a:gd name="T94" fmla="*/ 44298 w 98"/>
              <a:gd name="T95" fmla="*/ 36660 h 98"/>
              <a:gd name="T96" fmla="*/ 97761 w 98"/>
              <a:gd name="T97" fmla="*/ 113036 h 98"/>
              <a:gd name="T98" fmla="*/ 90123 w 98"/>
              <a:gd name="T99" fmla="*/ 100816 h 98"/>
              <a:gd name="T100" fmla="*/ 82486 w 98"/>
              <a:gd name="T101" fmla="*/ 113036 h 98"/>
              <a:gd name="T102" fmla="*/ 67210 w 98"/>
              <a:gd name="T103" fmla="*/ 113036 h 98"/>
              <a:gd name="T104" fmla="*/ 59573 w 98"/>
              <a:gd name="T105" fmla="*/ 100816 h 98"/>
              <a:gd name="T106" fmla="*/ 51935 w 98"/>
              <a:gd name="T107" fmla="*/ 113036 h 98"/>
              <a:gd name="T108" fmla="*/ 36660 w 98"/>
              <a:gd name="T109" fmla="*/ 113036 h 98"/>
              <a:gd name="T110" fmla="*/ 51935 w 98"/>
              <a:gd name="T111" fmla="*/ 90123 h 98"/>
              <a:gd name="T112" fmla="*/ 67210 w 98"/>
              <a:gd name="T113" fmla="*/ 90123 h 98"/>
              <a:gd name="T114" fmla="*/ 74848 w 98"/>
              <a:gd name="T115" fmla="*/ 100816 h 98"/>
              <a:gd name="T116" fmla="*/ 82486 w 98"/>
              <a:gd name="T117" fmla="*/ 90123 h 98"/>
              <a:gd name="T118" fmla="*/ 97761 w 98"/>
              <a:gd name="T119" fmla="*/ 90123 h 98"/>
              <a:gd name="T120" fmla="*/ 113036 w 98"/>
              <a:gd name="T121" fmla="*/ 113036 h 98"/>
              <a:gd name="T122" fmla="*/ 97761 w 98"/>
              <a:gd name="T123" fmla="*/ 113036 h 9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98" h="98">
                <a:moveTo>
                  <a:pt x="49" y="0"/>
                </a:moveTo>
                <a:lnTo>
                  <a:pt x="49" y="0"/>
                </a:lnTo>
                <a:lnTo>
                  <a:pt x="39" y="1"/>
                </a:lnTo>
                <a:lnTo>
                  <a:pt x="29" y="3"/>
                </a:lnTo>
                <a:lnTo>
                  <a:pt x="22" y="8"/>
                </a:lnTo>
                <a:lnTo>
                  <a:pt x="14" y="14"/>
                </a:lnTo>
                <a:lnTo>
                  <a:pt x="8" y="22"/>
                </a:lnTo>
                <a:lnTo>
                  <a:pt x="3" y="29"/>
                </a:lnTo>
                <a:lnTo>
                  <a:pt x="1" y="39"/>
                </a:lnTo>
                <a:lnTo>
                  <a:pt x="0" y="49"/>
                </a:lnTo>
                <a:lnTo>
                  <a:pt x="1" y="59"/>
                </a:lnTo>
                <a:lnTo>
                  <a:pt x="3" y="69"/>
                </a:lnTo>
                <a:lnTo>
                  <a:pt x="8" y="76"/>
                </a:lnTo>
                <a:lnTo>
                  <a:pt x="14" y="83"/>
                </a:lnTo>
                <a:lnTo>
                  <a:pt x="22" y="90"/>
                </a:lnTo>
                <a:lnTo>
                  <a:pt x="29" y="95"/>
                </a:lnTo>
                <a:lnTo>
                  <a:pt x="39" y="97"/>
                </a:lnTo>
                <a:lnTo>
                  <a:pt x="49" y="98"/>
                </a:lnTo>
                <a:lnTo>
                  <a:pt x="59" y="97"/>
                </a:lnTo>
                <a:lnTo>
                  <a:pt x="69" y="95"/>
                </a:lnTo>
                <a:lnTo>
                  <a:pt x="76" y="90"/>
                </a:lnTo>
                <a:lnTo>
                  <a:pt x="84" y="83"/>
                </a:lnTo>
                <a:lnTo>
                  <a:pt x="90" y="76"/>
                </a:lnTo>
                <a:lnTo>
                  <a:pt x="95" y="69"/>
                </a:lnTo>
                <a:lnTo>
                  <a:pt x="97" y="59"/>
                </a:lnTo>
                <a:lnTo>
                  <a:pt x="98" y="49"/>
                </a:lnTo>
                <a:lnTo>
                  <a:pt x="97" y="39"/>
                </a:lnTo>
                <a:lnTo>
                  <a:pt x="95" y="29"/>
                </a:lnTo>
                <a:lnTo>
                  <a:pt x="90" y="22"/>
                </a:lnTo>
                <a:lnTo>
                  <a:pt x="84" y="14"/>
                </a:lnTo>
                <a:lnTo>
                  <a:pt x="76" y="8"/>
                </a:lnTo>
                <a:lnTo>
                  <a:pt x="69" y="3"/>
                </a:lnTo>
                <a:lnTo>
                  <a:pt x="59" y="1"/>
                </a:lnTo>
                <a:lnTo>
                  <a:pt x="49" y="0"/>
                </a:lnTo>
                <a:close/>
                <a:moveTo>
                  <a:pt x="59" y="24"/>
                </a:moveTo>
                <a:lnTo>
                  <a:pt x="69" y="24"/>
                </a:lnTo>
                <a:lnTo>
                  <a:pt x="69" y="44"/>
                </a:lnTo>
                <a:lnTo>
                  <a:pt x="59" y="44"/>
                </a:lnTo>
                <a:lnTo>
                  <a:pt x="59" y="24"/>
                </a:lnTo>
                <a:close/>
                <a:moveTo>
                  <a:pt x="29" y="24"/>
                </a:moveTo>
                <a:lnTo>
                  <a:pt x="39" y="24"/>
                </a:lnTo>
                <a:lnTo>
                  <a:pt x="39" y="44"/>
                </a:lnTo>
                <a:lnTo>
                  <a:pt x="29" y="44"/>
                </a:lnTo>
                <a:lnTo>
                  <a:pt x="29" y="24"/>
                </a:lnTo>
                <a:close/>
                <a:moveTo>
                  <a:pt x="64" y="74"/>
                </a:moveTo>
                <a:lnTo>
                  <a:pt x="59" y="66"/>
                </a:lnTo>
                <a:lnTo>
                  <a:pt x="54" y="74"/>
                </a:lnTo>
                <a:lnTo>
                  <a:pt x="44" y="74"/>
                </a:lnTo>
                <a:lnTo>
                  <a:pt x="39" y="66"/>
                </a:lnTo>
                <a:lnTo>
                  <a:pt x="34" y="74"/>
                </a:lnTo>
                <a:lnTo>
                  <a:pt x="24" y="74"/>
                </a:lnTo>
                <a:lnTo>
                  <a:pt x="34" y="59"/>
                </a:lnTo>
                <a:lnTo>
                  <a:pt x="44" y="59"/>
                </a:lnTo>
                <a:lnTo>
                  <a:pt x="49" y="66"/>
                </a:lnTo>
                <a:lnTo>
                  <a:pt x="54" y="59"/>
                </a:lnTo>
                <a:lnTo>
                  <a:pt x="64" y="59"/>
                </a:lnTo>
                <a:lnTo>
                  <a:pt x="74" y="74"/>
                </a:lnTo>
                <a:lnTo>
                  <a:pt x="64" y="74"/>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98" name="Freeform 383">
            <a:extLst>
              <a:ext uri="{FF2B5EF4-FFF2-40B4-BE49-F238E27FC236}">
                <a16:creationId xmlns:a16="http://schemas.microsoft.com/office/drawing/2014/main" id="{5358777C-C78F-4EE1-9DD5-A006526810C4}"/>
              </a:ext>
            </a:extLst>
          </p:cNvPr>
          <p:cNvSpPr>
            <a:spLocks noEditPoints="1"/>
          </p:cNvSpPr>
          <p:nvPr/>
        </p:nvSpPr>
        <p:spPr bwMode="auto">
          <a:xfrm>
            <a:off x="9565218" y="2180167"/>
            <a:ext cx="198967" cy="198967"/>
          </a:xfrm>
          <a:custGeom>
            <a:avLst/>
            <a:gdLst>
              <a:gd name="T0" fmla="*/ 74092 w 99"/>
              <a:gd name="T1" fmla="*/ 0 h 98"/>
              <a:gd name="T2" fmla="*/ 45362 w 99"/>
              <a:gd name="T3" fmla="*/ 4583 h 98"/>
              <a:gd name="T4" fmla="*/ 22681 w 99"/>
              <a:gd name="T5" fmla="*/ 21385 h 98"/>
              <a:gd name="T6" fmla="*/ 6048 w 99"/>
              <a:gd name="T7" fmla="*/ 44298 h 98"/>
              <a:gd name="T8" fmla="*/ 0 w 99"/>
              <a:gd name="T9" fmla="*/ 74848 h 98"/>
              <a:gd name="T10" fmla="*/ 1512 w 99"/>
              <a:gd name="T11" fmla="*/ 90123 h 98"/>
              <a:gd name="T12" fmla="*/ 13609 w 99"/>
              <a:gd name="T13" fmla="*/ 116091 h 98"/>
              <a:gd name="T14" fmla="*/ 33266 w 99"/>
              <a:gd name="T15" fmla="*/ 137476 h 98"/>
              <a:gd name="T16" fmla="*/ 60483 w 99"/>
              <a:gd name="T17" fmla="*/ 148168 h 98"/>
              <a:gd name="T18" fmla="*/ 74092 w 99"/>
              <a:gd name="T19" fmla="*/ 149696 h 98"/>
              <a:gd name="T20" fmla="*/ 104334 w 99"/>
              <a:gd name="T21" fmla="*/ 145113 h 98"/>
              <a:gd name="T22" fmla="*/ 127015 w 99"/>
              <a:gd name="T23" fmla="*/ 126783 h 98"/>
              <a:gd name="T24" fmla="*/ 143648 w 99"/>
              <a:gd name="T25" fmla="*/ 105398 h 98"/>
              <a:gd name="T26" fmla="*/ 149696 w 99"/>
              <a:gd name="T27" fmla="*/ 74848 h 98"/>
              <a:gd name="T28" fmla="*/ 148184 w 99"/>
              <a:gd name="T29" fmla="*/ 59573 h 98"/>
              <a:gd name="T30" fmla="*/ 136087 w 99"/>
              <a:gd name="T31" fmla="*/ 33605 h 98"/>
              <a:gd name="T32" fmla="*/ 116430 w 99"/>
              <a:gd name="T33" fmla="*/ 12220 h 98"/>
              <a:gd name="T34" fmla="*/ 89213 w 99"/>
              <a:gd name="T35" fmla="*/ 1528 h 98"/>
              <a:gd name="T36" fmla="*/ 74092 w 99"/>
              <a:gd name="T37" fmla="*/ 0 h 98"/>
              <a:gd name="T38" fmla="*/ 119454 w 99"/>
              <a:gd name="T39" fmla="*/ 44298 h 98"/>
              <a:gd name="T40" fmla="*/ 89213 w 99"/>
              <a:gd name="T41" fmla="*/ 59573 h 98"/>
              <a:gd name="T42" fmla="*/ 30242 w 99"/>
              <a:gd name="T43" fmla="*/ 44298 h 98"/>
              <a:gd name="T44" fmla="*/ 60483 w 99"/>
              <a:gd name="T45" fmla="*/ 59573 h 98"/>
              <a:gd name="T46" fmla="*/ 30242 w 99"/>
              <a:gd name="T47" fmla="*/ 44298 h 98"/>
              <a:gd name="T48" fmla="*/ 30242 w 99"/>
              <a:gd name="T49" fmla="*/ 105398 h 98"/>
              <a:gd name="T50" fmla="*/ 18145 w 99"/>
              <a:gd name="T51" fmla="*/ 100816 h 98"/>
              <a:gd name="T52" fmla="*/ 15121 w 99"/>
              <a:gd name="T53" fmla="*/ 90123 h 98"/>
              <a:gd name="T54" fmla="*/ 16633 w 99"/>
              <a:gd name="T55" fmla="*/ 84013 h 98"/>
              <a:gd name="T56" fmla="*/ 24193 w 99"/>
              <a:gd name="T57" fmla="*/ 76376 h 98"/>
              <a:gd name="T58" fmla="*/ 30242 w 99"/>
              <a:gd name="T59" fmla="*/ 74848 h 98"/>
              <a:gd name="T60" fmla="*/ 40826 w 99"/>
              <a:gd name="T61" fmla="*/ 77903 h 98"/>
              <a:gd name="T62" fmla="*/ 45362 w 99"/>
              <a:gd name="T63" fmla="*/ 90123 h 98"/>
              <a:gd name="T64" fmla="*/ 42338 w 99"/>
              <a:gd name="T65" fmla="*/ 94706 h 98"/>
              <a:gd name="T66" fmla="*/ 36290 w 99"/>
              <a:gd name="T67" fmla="*/ 102343 h 98"/>
              <a:gd name="T68" fmla="*/ 30242 w 99"/>
              <a:gd name="T69" fmla="*/ 105398 h 98"/>
              <a:gd name="T70" fmla="*/ 60483 w 99"/>
              <a:gd name="T71" fmla="*/ 119146 h 98"/>
              <a:gd name="T72" fmla="*/ 89213 w 99"/>
              <a:gd name="T73" fmla="*/ 105398 h 98"/>
              <a:gd name="T74" fmla="*/ 119454 w 99"/>
              <a:gd name="T75" fmla="*/ 105398 h 98"/>
              <a:gd name="T76" fmla="*/ 113406 w 99"/>
              <a:gd name="T77" fmla="*/ 102343 h 98"/>
              <a:gd name="T78" fmla="*/ 105846 w 99"/>
              <a:gd name="T79" fmla="*/ 94706 h 98"/>
              <a:gd name="T80" fmla="*/ 104334 w 99"/>
              <a:gd name="T81" fmla="*/ 90123 h 98"/>
              <a:gd name="T82" fmla="*/ 108870 w 99"/>
              <a:gd name="T83" fmla="*/ 77903 h 98"/>
              <a:gd name="T84" fmla="*/ 119454 w 99"/>
              <a:gd name="T85" fmla="*/ 74848 h 98"/>
              <a:gd name="T86" fmla="*/ 125503 w 99"/>
              <a:gd name="T87" fmla="*/ 76376 h 98"/>
              <a:gd name="T88" fmla="*/ 133063 w 99"/>
              <a:gd name="T89" fmla="*/ 84013 h 98"/>
              <a:gd name="T90" fmla="*/ 134575 w 99"/>
              <a:gd name="T91" fmla="*/ 90123 h 98"/>
              <a:gd name="T92" fmla="*/ 130039 w 99"/>
              <a:gd name="T93" fmla="*/ 100816 h 98"/>
              <a:gd name="T94" fmla="*/ 119454 w 99"/>
              <a:gd name="T95" fmla="*/ 105398 h 9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99" h="98">
                <a:moveTo>
                  <a:pt x="49" y="0"/>
                </a:moveTo>
                <a:lnTo>
                  <a:pt x="49" y="0"/>
                </a:lnTo>
                <a:lnTo>
                  <a:pt x="40" y="1"/>
                </a:lnTo>
                <a:lnTo>
                  <a:pt x="30" y="3"/>
                </a:lnTo>
                <a:lnTo>
                  <a:pt x="22" y="8"/>
                </a:lnTo>
                <a:lnTo>
                  <a:pt x="15" y="14"/>
                </a:lnTo>
                <a:lnTo>
                  <a:pt x="9" y="22"/>
                </a:lnTo>
                <a:lnTo>
                  <a:pt x="4" y="29"/>
                </a:lnTo>
                <a:lnTo>
                  <a:pt x="1" y="39"/>
                </a:lnTo>
                <a:lnTo>
                  <a:pt x="0" y="49"/>
                </a:lnTo>
                <a:lnTo>
                  <a:pt x="1" y="59"/>
                </a:lnTo>
                <a:lnTo>
                  <a:pt x="4" y="69"/>
                </a:lnTo>
                <a:lnTo>
                  <a:pt x="9" y="76"/>
                </a:lnTo>
                <a:lnTo>
                  <a:pt x="15" y="83"/>
                </a:lnTo>
                <a:lnTo>
                  <a:pt x="22" y="90"/>
                </a:lnTo>
                <a:lnTo>
                  <a:pt x="30" y="95"/>
                </a:lnTo>
                <a:lnTo>
                  <a:pt x="40" y="97"/>
                </a:lnTo>
                <a:lnTo>
                  <a:pt x="49" y="98"/>
                </a:lnTo>
                <a:lnTo>
                  <a:pt x="59" y="97"/>
                </a:lnTo>
                <a:lnTo>
                  <a:pt x="69" y="95"/>
                </a:lnTo>
                <a:lnTo>
                  <a:pt x="77" y="90"/>
                </a:lnTo>
                <a:lnTo>
                  <a:pt x="84" y="83"/>
                </a:lnTo>
                <a:lnTo>
                  <a:pt x="90" y="76"/>
                </a:lnTo>
                <a:lnTo>
                  <a:pt x="95" y="69"/>
                </a:lnTo>
                <a:lnTo>
                  <a:pt x="98" y="59"/>
                </a:lnTo>
                <a:lnTo>
                  <a:pt x="99" y="49"/>
                </a:lnTo>
                <a:lnTo>
                  <a:pt x="98" y="39"/>
                </a:lnTo>
                <a:lnTo>
                  <a:pt x="95" y="29"/>
                </a:lnTo>
                <a:lnTo>
                  <a:pt x="90" y="22"/>
                </a:lnTo>
                <a:lnTo>
                  <a:pt x="84" y="14"/>
                </a:lnTo>
                <a:lnTo>
                  <a:pt x="77" y="8"/>
                </a:lnTo>
                <a:lnTo>
                  <a:pt x="69" y="3"/>
                </a:lnTo>
                <a:lnTo>
                  <a:pt x="59" y="1"/>
                </a:lnTo>
                <a:lnTo>
                  <a:pt x="49" y="0"/>
                </a:lnTo>
                <a:close/>
                <a:moveTo>
                  <a:pt x="59" y="29"/>
                </a:moveTo>
                <a:lnTo>
                  <a:pt x="79" y="29"/>
                </a:lnTo>
                <a:lnTo>
                  <a:pt x="79" y="39"/>
                </a:lnTo>
                <a:lnTo>
                  <a:pt x="59" y="39"/>
                </a:lnTo>
                <a:lnTo>
                  <a:pt x="59" y="29"/>
                </a:lnTo>
                <a:close/>
                <a:moveTo>
                  <a:pt x="20" y="29"/>
                </a:moveTo>
                <a:lnTo>
                  <a:pt x="40" y="29"/>
                </a:lnTo>
                <a:lnTo>
                  <a:pt x="40" y="39"/>
                </a:lnTo>
                <a:lnTo>
                  <a:pt x="20" y="39"/>
                </a:lnTo>
                <a:lnTo>
                  <a:pt x="20" y="29"/>
                </a:lnTo>
                <a:close/>
                <a:moveTo>
                  <a:pt x="20" y="69"/>
                </a:moveTo>
                <a:lnTo>
                  <a:pt x="20" y="69"/>
                </a:lnTo>
                <a:lnTo>
                  <a:pt x="16" y="67"/>
                </a:lnTo>
                <a:lnTo>
                  <a:pt x="12" y="66"/>
                </a:lnTo>
                <a:lnTo>
                  <a:pt x="11" y="62"/>
                </a:lnTo>
                <a:lnTo>
                  <a:pt x="10" y="59"/>
                </a:lnTo>
                <a:lnTo>
                  <a:pt x="11" y="55"/>
                </a:lnTo>
                <a:lnTo>
                  <a:pt x="12" y="51"/>
                </a:lnTo>
                <a:lnTo>
                  <a:pt x="16" y="50"/>
                </a:lnTo>
                <a:lnTo>
                  <a:pt x="20" y="49"/>
                </a:lnTo>
                <a:lnTo>
                  <a:pt x="24" y="50"/>
                </a:lnTo>
                <a:lnTo>
                  <a:pt x="27" y="51"/>
                </a:lnTo>
                <a:lnTo>
                  <a:pt x="28" y="55"/>
                </a:lnTo>
                <a:lnTo>
                  <a:pt x="30" y="59"/>
                </a:lnTo>
                <a:lnTo>
                  <a:pt x="28" y="62"/>
                </a:lnTo>
                <a:lnTo>
                  <a:pt x="27" y="66"/>
                </a:lnTo>
                <a:lnTo>
                  <a:pt x="24" y="67"/>
                </a:lnTo>
                <a:lnTo>
                  <a:pt x="20" y="69"/>
                </a:lnTo>
                <a:close/>
                <a:moveTo>
                  <a:pt x="59" y="78"/>
                </a:moveTo>
                <a:lnTo>
                  <a:pt x="40" y="78"/>
                </a:lnTo>
                <a:lnTo>
                  <a:pt x="40" y="69"/>
                </a:lnTo>
                <a:lnTo>
                  <a:pt x="59" y="69"/>
                </a:lnTo>
                <a:lnTo>
                  <a:pt x="59" y="78"/>
                </a:lnTo>
                <a:close/>
                <a:moveTo>
                  <a:pt x="79" y="69"/>
                </a:moveTo>
                <a:lnTo>
                  <a:pt x="79" y="69"/>
                </a:lnTo>
                <a:lnTo>
                  <a:pt x="75" y="67"/>
                </a:lnTo>
                <a:lnTo>
                  <a:pt x="72" y="66"/>
                </a:lnTo>
                <a:lnTo>
                  <a:pt x="70" y="62"/>
                </a:lnTo>
                <a:lnTo>
                  <a:pt x="69" y="59"/>
                </a:lnTo>
                <a:lnTo>
                  <a:pt x="70" y="55"/>
                </a:lnTo>
                <a:lnTo>
                  <a:pt x="72" y="51"/>
                </a:lnTo>
                <a:lnTo>
                  <a:pt x="75" y="50"/>
                </a:lnTo>
                <a:lnTo>
                  <a:pt x="79" y="49"/>
                </a:lnTo>
                <a:lnTo>
                  <a:pt x="83" y="50"/>
                </a:lnTo>
                <a:lnTo>
                  <a:pt x="86" y="51"/>
                </a:lnTo>
                <a:lnTo>
                  <a:pt x="88" y="55"/>
                </a:lnTo>
                <a:lnTo>
                  <a:pt x="89" y="59"/>
                </a:lnTo>
                <a:lnTo>
                  <a:pt x="88" y="62"/>
                </a:lnTo>
                <a:lnTo>
                  <a:pt x="86" y="66"/>
                </a:lnTo>
                <a:lnTo>
                  <a:pt x="83" y="67"/>
                </a:lnTo>
                <a:lnTo>
                  <a:pt x="79" y="6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99" name="Freeform 384">
            <a:extLst>
              <a:ext uri="{FF2B5EF4-FFF2-40B4-BE49-F238E27FC236}">
                <a16:creationId xmlns:a16="http://schemas.microsoft.com/office/drawing/2014/main" id="{3EF21D3D-4E87-4688-9A66-A07FF121E833}"/>
              </a:ext>
            </a:extLst>
          </p:cNvPr>
          <p:cNvSpPr>
            <a:spLocks/>
          </p:cNvSpPr>
          <p:nvPr/>
        </p:nvSpPr>
        <p:spPr bwMode="auto">
          <a:xfrm>
            <a:off x="6739467" y="2645834"/>
            <a:ext cx="120651" cy="42333"/>
          </a:xfrm>
          <a:custGeom>
            <a:avLst/>
            <a:gdLst>
              <a:gd name="T0" fmla="*/ 7688 w 59"/>
              <a:gd name="T1" fmla="*/ 31754 h 20"/>
              <a:gd name="T2" fmla="*/ 83036 w 59"/>
              <a:gd name="T3" fmla="*/ 31754 h 20"/>
              <a:gd name="T4" fmla="*/ 83036 w 59"/>
              <a:gd name="T5" fmla="*/ 31754 h 20"/>
              <a:gd name="T6" fmla="*/ 87649 w 59"/>
              <a:gd name="T7" fmla="*/ 31754 h 20"/>
              <a:gd name="T8" fmla="*/ 89186 w 59"/>
              <a:gd name="T9" fmla="*/ 30166 h 20"/>
              <a:gd name="T10" fmla="*/ 90724 w 59"/>
              <a:gd name="T11" fmla="*/ 28579 h 20"/>
              <a:gd name="T12" fmla="*/ 90724 w 59"/>
              <a:gd name="T13" fmla="*/ 23816 h 20"/>
              <a:gd name="T14" fmla="*/ 90724 w 59"/>
              <a:gd name="T15" fmla="*/ 7939 h 20"/>
              <a:gd name="T16" fmla="*/ 90724 w 59"/>
              <a:gd name="T17" fmla="*/ 7939 h 20"/>
              <a:gd name="T18" fmla="*/ 90724 w 59"/>
              <a:gd name="T19" fmla="*/ 4763 h 20"/>
              <a:gd name="T20" fmla="*/ 89186 w 59"/>
              <a:gd name="T21" fmla="*/ 3175 h 20"/>
              <a:gd name="T22" fmla="*/ 87649 w 59"/>
              <a:gd name="T23" fmla="*/ 0 h 20"/>
              <a:gd name="T24" fmla="*/ 83036 w 59"/>
              <a:gd name="T25" fmla="*/ 0 h 20"/>
              <a:gd name="T26" fmla="*/ 7688 w 59"/>
              <a:gd name="T27" fmla="*/ 0 h 20"/>
              <a:gd name="T28" fmla="*/ 7688 w 59"/>
              <a:gd name="T29" fmla="*/ 0 h 20"/>
              <a:gd name="T30" fmla="*/ 4613 w 59"/>
              <a:gd name="T31" fmla="*/ 0 h 20"/>
              <a:gd name="T32" fmla="*/ 1538 w 59"/>
              <a:gd name="T33" fmla="*/ 3175 h 20"/>
              <a:gd name="T34" fmla="*/ 0 w 59"/>
              <a:gd name="T35" fmla="*/ 4763 h 20"/>
              <a:gd name="T36" fmla="*/ 0 w 59"/>
              <a:gd name="T37" fmla="*/ 7939 h 20"/>
              <a:gd name="T38" fmla="*/ 0 w 59"/>
              <a:gd name="T39" fmla="*/ 23816 h 20"/>
              <a:gd name="T40" fmla="*/ 0 w 59"/>
              <a:gd name="T41" fmla="*/ 23816 h 20"/>
              <a:gd name="T42" fmla="*/ 0 w 59"/>
              <a:gd name="T43" fmla="*/ 28579 h 20"/>
              <a:gd name="T44" fmla="*/ 1538 w 59"/>
              <a:gd name="T45" fmla="*/ 30166 h 20"/>
              <a:gd name="T46" fmla="*/ 4613 w 59"/>
              <a:gd name="T47" fmla="*/ 31754 h 20"/>
              <a:gd name="T48" fmla="*/ 7688 w 59"/>
              <a:gd name="T49" fmla="*/ 31754 h 20"/>
              <a:gd name="T50" fmla="*/ 7688 w 59"/>
              <a:gd name="T51" fmla="*/ 31754 h 2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59" h="20">
                <a:moveTo>
                  <a:pt x="5" y="20"/>
                </a:moveTo>
                <a:lnTo>
                  <a:pt x="54" y="20"/>
                </a:lnTo>
                <a:lnTo>
                  <a:pt x="57" y="20"/>
                </a:lnTo>
                <a:lnTo>
                  <a:pt x="58" y="19"/>
                </a:lnTo>
                <a:lnTo>
                  <a:pt x="59" y="18"/>
                </a:lnTo>
                <a:lnTo>
                  <a:pt x="59" y="15"/>
                </a:lnTo>
                <a:lnTo>
                  <a:pt x="59" y="5"/>
                </a:lnTo>
                <a:lnTo>
                  <a:pt x="59" y="3"/>
                </a:lnTo>
                <a:lnTo>
                  <a:pt x="58" y="2"/>
                </a:lnTo>
                <a:lnTo>
                  <a:pt x="57" y="0"/>
                </a:lnTo>
                <a:lnTo>
                  <a:pt x="54" y="0"/>
                </a:lnTo>
                <a:lnTo>
                  <a:pt x="5" y="0"/>
                </a:lnTo>
                <a:lnTo>
                  <a:pt x="3" y="0"/>
                </a:lnTo>
                <a:lnTo>
                  <a:pt x="1" y="2"/>
                </a:lnTo>
                <a:lnTo>
                  <a:pt x="0" y="3"/>
                </a:lnTo>
                <a:lnTo>
                  <a:pt x="0" y="5"/>
                </a:lnTo>
                <a:lnTo>
                  <a:pt x="0" y="15"/>
                </a:lnTo>
                <a:lnTo>
                  <a:pt x="0" y="18"/>
                </a:lnTo>
                <a:lnTo>
                  <a:pt x="1" y="19"/>
                </a:lnTo>
                <a:lnTo>
                  <a:pt x="3" y="20"/>
                </a:lnTo>
                <a:lnTo>
                  <a:pt x="5" y="2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0" name="Freeform 385">
            <a:extLst>
              <a:ext uri="{FF2B5EF4-FFF2-40B4-BE49-F238E27FC236}">
                <a16:creationId xmlns:a16="http://schemas.microsoft.com/office/drawing/2014/main" id="{EFA447CB-DEE9-47FB-8487-93E5C46E0355}"/>
              </a:ext>
            </a:extLst>
          </p:cNvPr>
          <p:cNvSpPr>
            <a:spLocks/>
          </p:cNvSpPr>
          <p:nvPr/>
        </p:nvSpPr>
        <p:spPr bwMode="auto">
          <a:xfrm>
            <a:off x="6697134" y="2692401"/>
            <a:ext cx="201084" cy="182033"/>
          </a:xfrm>
          <a:custGeom>
            <a:avLst/>
            <a:gdLst>
              <a:gd name="T0" fmla="*/ 146672 w 99"/>
              <a:gd name="T1" fmla="*/ 99389 h 89"/>
              <a:gd name="T2" fmla="*/ 104334 w 99"/>
              <a:gd name="T3" fmla="*/ 50459 h 89"/>
              <a:gd name="T4" fmla="*/ 104334 w 99"/>
              <a:gd name="T5" fmla="*/ 0 h 89"/>
              <a:gd name="T6" fmla="*/ 90725 w 99"/>
              <a:gd name="T7" fmla="*/ 0 h 89"/>
              <a:gd name="T8" fmla="*/ 90725 w 99"/>
              <a:gd name="T9" fmla="*/ 7645 h 89"/>
              <a:gd name="T10" fmla="*/ 75604 w 99"/>
              <a:gd name="T11" fmla="*/ 7645 h 89"/>
              <a:gd name="T12" fmla="*/ 75604 w 99"/>
              <a:gd name="T13" fmla="*/ 22936 h 89"/>
              <a:gd name="T14" fmla="*/ 90725 w 99"/>
              <a:gd name="T15" fmla="*/ 22936 h 89"/>
              <a:gd name="T16" fmla="*/ 90725 w 99"/>
              <a:gd name="T17" fmla="*/ 30581 h 89"/>
              <a:gd name="T18" fmla="*/ 68044 w 99"/>
              <a:gd name="T19" fmla="*/ 30581 h 89"/>
              <a:gd name="T20" fmla="*/ 68044 w 99"/>
              <a:gd name="T21" fmla="*/ 45872 h 89"/>
              <a:gd name="T22" fmla="*/ 90725 w 99"/>
              <a:gd name="T23" fmla="*/ 45872 h 89"/>
              <a:gd name="T24" fmla="*/ 90725 w 99"/>
              <a:gd name="T25" fmla="*/ 53517 h 89"/>
              <a:gd name="T26" fmla="*/ 90725 w 99"/>
              <a:gd name="T27" fmla="*/ 53517 h 89"/>
              <a:gd name="T28" fmla="*/ 92237 w 99"/>
              <a:gd name="T29" fmla="*/ 58104 h 89"/>
              <a:gd name="T30" fmla="*/ 111894 w 99"/>
              <a:gd name="T31" fmla="*/ 82569 h 89"/>
              <a:gd name="T32" fmla="*/ 37802 w 99"/>
              <a:gd name="T33" fmla="*/ 82569 h 89"/>
              <a:gd name="T34" fmla="*/ 58971 w 99"/>
              <a:gd name="T35" fmla="*/ 58104 h 89"/>
              <a:gd name="T36" fmla="*/ 58971 w 99"/>
              <a:gd name="T37" fmla="*/ 58104 h 89"/>
              <a:gd name="T38" fmla="*/ 60483 w 99"/>
              <a:gd name="T39" fmla="*/ 53517 h 89"/>
              <a:gd name="T40" fmla="*/ 60483 w 99"/>
              <a:gd name="T41" fmla="*/ 0 h 89"/>
              <a:gd name="T42" fmla="*/ 45362 w 99"/>
              <a:gd name="T43" fmla="*/ 0 h 89"/>
              <a:gd name="T44" fmla="*/ 45362 w 99"/>
              <a:gd name="T45" fmla="*/ 50459 h 89"/>
              <a:gd name="T46" fmla="*/ 4536 w 99"/>
              <a:gd name="T47" fmla="*/ 99389 h 89"/>
              <a:gd name="T48" fmla="*/ 4536 w 99"/>
              <a:gd name="T49" fmla="*/ 99389 h 89"/>
              <a:gd name="T50" fmla="*/ 3024 w 99"/>
              <a:gd name="T51" fmla="*/ 105505 h 89"/>
              <a:gd name="T52" fmla="*/ 0 w 99"/>
              <a:gd name="T53" fmla="*/ 111621 h 89"/>
              <a:gd name="T54" fmla="*/ 0 w 99"/>
              <a:gd name="T55" fmla="*/ 116208 h 89"/>
              <a:gd name="T56" fmla="*/ 3024 w 99"/>
              <a:gd name="T57" fmla="*/ 123854 h 89"/>
              <a:gd name="T58" fmla="*/ 3024 w 99"/>
              <a:gd name="T59" fmla="*/ 123854 h 89"/>
              <a:gd name="T60" fmla="*/ 6048 w 99"/>
              <a:gd name="T61" fmla="*/ 128441 h 89"/>
              <a:gd name="T62" fmla="*/ 12097 w 99"/>
              <a:gd name="T63" fmla="*/ 131499 h 89"/>
              <a:gd name="T64" fmla="*/ 16633 w 99"/>
              <a:gd name="T65" fmla="*/ 136086 h 89"/>
              <a:gd name="T66" fmla="*/ 22681 w 99"/>
              <a:gd name="T67" fmla="*/ 136086 h 89"/>
              <a:gd name="T68" fmla="*/ 127015 w 99"/>
              <a:gd name="T69" fmla="*/ 136086 h 89"/>
              <a:gd name="T70" fmla="*/ 127015 w 99"/>
              <a:gd name="T71" fmla="*/ 136086 h 89"/>
              <a:gd name="T72" fmla="*/ 133063 w 99"/>
              <a:gd name="T73" fmla="*/ 136086 h 89"/>
              <a:gd name="T74" fmla="*/ 139111 w 99"/>
              <a:gd name="T75" fmla="*/ 131499 h 89"/>
              <a:gd name="T76" fmla="*/ 143648 w 99"/>
              <a:gd name="T77" fmla="*/ 128441 h 89"/>
              <a:gd name="T78" fmla="*/ 148184 w 99"/>
              <a:gd name="T79" fmla="*/ 123854 h 89"/>
              <a:gd name="T80" fmla="*/ 148184 w 99"/>
              <a:gd name="T81" fmla="*/ 123854 h 89"/>
              <a:gd name="T82" fmla="*/ 149696 w 99"/>
              <a:gd name="T83" fmla="*/ 116208 h 89"/>
              <a:gd name="T84" fmla="*/ 149696 w 99"/>
              <a:gd name="T85" fmla="*/ 111621 h 89"/>
              <a:gd name="T86" fmla="*/ 148184 w 99"/>
              <a:gd name="T87" fmla="*/ 105505 h 89"/>
              <a:gd name="T88" fmla="*/ 146672 w 99"/>
              <a:gd name="T89" fmla="*/ 99389 h 89"/>
              <a:gd name="T90" fmla="*/ 146672 w 99"/>
              <a:gd name="T91" fmla="*/ 99389 h 8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99" h="89">
                <a:moveTo>
                  <a:pt x="97" y="65"/>
                </a:moveTo>
                <a:lnTo>
                  <a:pt x="69" y="33"/>
                </a:lnTo>
                <a:lnTo>
                  <a:pt x="69" y="0"/>
                </a:lnTo>
                <a:lnTo>
                  <a:pt x="60" y="0"/>
                </a:lnTo>
                <a:lnTo>
                  <a:pt x="60" y="5"/>
                </a:lnTo>
                <a:lnTo>
                  <a:pt x="50" y="5"/>
                </a:lnTo>
                <a:lnTo>
                  <a:pt x="50" y="15"/>
                </a:lnTo>
                <a:lnTo>
                  <a:pt x="60" y="15"/>
                </a:lnTo>
                <a:lnTo>
                  <a:pt x="60" y="20"/>
                </a:lnTo>
                <a:lnTo>
                  <a:pt x="45" y="20"/>
                </a:lnTo>
                <a:lnTo>
                  <a:pt x="45" y="30"/>
                </a:lnTo>
                <a:lnTo>
                  <a:pt x="60" y="30"/>
                </a:lnTo>
                <a:lnTo>
                  <a:pt x="60" y="35"/>
                </a:lnTo>
                <a:lnTo>
                  <a:pt x="61" y="38"/>
                </a:lnTo>
                <a:lnTo>
                  <a:pt x="74" y="54"/>
                </a:lnTo>
                <a:lnTo>
                  <a:pt x="25" y="54"/>
                </a:lnTo>
                <a:lnTo>
                  <a:pt x="39" y="38"/>
                </a:lnTo>
                <a:lnTo>
                  <a:pt x="40" y="35"/>
                </a:lnTo>
                <a:lnTo>
                  <a:pt x="40" y="0"/>
                </a:lnTo>
                <a:lnTo>
                  <a:pt x="30" y="0"/>
                </a:lnTo>
                <a:lnTo>
                  <a:pt x="30" y="33"/>
                </a:lnTo>
                <a:lnTo>
                  <a:pt x="3" y="65"/>
                </a:lnTo>
                <a:lnTo>
                  <a:pt x="2" y="69"/>
                </a:lnTo>
                <a:lnTo>
                  <a:pt x="0" y="73"/>
                </a:lnTo>
                <a:lnTo>
                  <a:pt x="0" y="76"/>
                </a:lnTo>
                <a:lnTo>
                  <a:pt x="2" y="81"/>
                </a:lnTo>
                <a:lnTo>
                  <a:pt x="4" y="84"/>
                </a:lnTo>
                <a:lnTo>
                  <a:pt x="8" y="86"/>
                </a:lnTo>
                <a:lnTo>
                  <a:pt x="11" y="89"/>
                </a:lnTo>
                <a:lnTo>
                  <a:pt x="15" y="89"/>
                </a:lnTo>
                <a:lnTo>
                  <a:pt x="84" y="89"/>
                </a:lnTo>
                <a:lnTo>
                  <a:pt x="88" y="89"/>
                </a:lnTo>
                <a:lnTo>
                  <a:pt x="92" y="86"/>
                </a:lnTo>
                <a:lnTo>
                  <a:pt x="95" y="84"/>
                </a:lnTo>
                <a:lnTo>
                  <a:pt x="98" y="81"/>
                </a:lnTo>
                <a:lnTo>
                  <a:pt x="99" y="76"/>
                </a:lnTo>
                <a:lnTo>
                  <a:pt x="99" y="73"/>
                </a:lnTo>
                <a:lnTo>
                  <a:pt x="98" y="69"/>
                </a:lnTo>
                <a:lnTo>
                  <a:pt x="97" y="65"/>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1" name="Freeform 386">
            <a:extLst>
              <a:ext uri="{FF2B5EF4-FFF2-40B4-BE49-F238E27FC236}">
                <a16:creationId xmlns:a16="http://schemas.microsoft.com/office/drawing/2014/main" id="{A0A27550-CF33-49D5-9E07-93E076950FF0}"/>
              </a:ext>
            </a:extLst>
          </p:cNvPr>
          <p:cNvSpPr>
            <a:spLocks/>
          </p:cNvSpPr>
          <p:nvPr/>
        </p:nvSpPr>
        <p:spPr bwMode="auto">
          <a:xfrm>
            <a:off x="7169151" y="2656417"/>
            <a:ext cx="218016" cy="127000"/>
          </a:xfrm>
          <a:custGeom>
            <a:avLst/>
            <a:gdLst>
              <a:gd name="T0" fmla="*/ 158809 w 109"/>
              <a:gd name="T1" fmla="*/ 37802 h 63"/>
              <a:gd name="T2" fmla="*/ 85398 w 109"/>
              <a:gd name="T3" fmla="*/ 0 h 63"/>
              <a:gd name="T4" fmla="*/ 85398 w 109"/>
              <a:gd name="T5" fmla="*/ 0 h 63"/>
              <a:gd name="T6" fmla="*/ 80903 w 109"/>
              <a:gd name="T7" fmla="*/ 0 h 63"/>
              <a:gd name="T8" fmla="*/ 77906 w 109"/>
              <a:gd name="T9" fmla="*/ 0 h 63"/>
              <a:gd name="T10" fmla="*/ 4495 w 109"/>
              <a:gd name="T11" fmla="*/ 37802 h 63"/>
              <a:gd name="T12" fmla="*/ 4495 w 109"/>
              <a:gd name="T13" fmla="*/ 37802 h 63"/>
              <a:gd name="T14" fmla="*/ 0 w 109"/>
              <a:gd name="T15" fmla="*/ 40826 h 63"/>
              <a:gd name="T16" fmla="*/ 0 w 109"/>
              <a:gd name="T17" fmla="*/ 40826 h 63"/>
              <a:gd name="T18" fmla="*/ 0 w 109"/>
              <a:gd name="T19" fmla="*/ 45362 h 63"/>
              <a:gd name="T20" fmla="*/ 0 w 109"/>
              <a:gd name="T21" fmla="*/ 87701 h 63"/>
              <a:gd name="T22" fmla="*/ 0 w 109"/>
              <a:gd name="T23" fmla="*/ 87701 h 63"/>
              <a:gd name="T24" fmla="*/ 0 w 109"/>
              <a:gd name="T25" fmla="*/ 92237 h 63"/>
              <a:gd name="T26" fmla="*/ 1498 w 109"/>
              <a:gd name="T27" fmla="*/ 93749 h 63"/>
              <a:gd name="T28" fmla="*/ 4495 w 109"/>
              <a:gd name="T29" fmla="*/ 95261 h 63"/>
              <a:gd name="T30" fmla="*/ 7491 w 109"/>
              <a:gd name="T31" fmla="*/ 95261 h 63"/>
              <a:gd name="T32" fmla="*/ 7491 w 109"/>
              <a:gd name="T33" fmla="*/ 95261 h 63"/>
              <a:gd name="T34" fmla="*/ 11986 w 109"/>
              <a:gd name="T35" fmla="*/ 95261 h 63"/>
              <a:gd name="T36" fmla="*/ 13484 w 109"/>
              <a:gd name="T37" fmla="*/ 93749 h 63"/>
              <a:gd name="T38" fmla="*/ 14982 w 109"/>
              <a:gd name="T39" fmla="*/ 92237 h 63"/>
              <a:gd name="T40" fmla="*/ 14982 w 109"/>
              <a:gd name="T41" fmla="*/ 87701 h 63"/>
              <a:gd name="T42" fmla="*/ 14982 w 109"/>
              <a:gd name="T43" fmla="*/ 54435 h 63"/>
              <a:gd name="T44" fmla="*/ 80903 w 109"/>
              <a:gd name="T45" fmla="*/ 83164 h 63"/>
              <a:gd name="T46" fmla="*/ 157311 w 109"/>
              <a:gd name="T47" fmla="*/ 52923 h 63"/>
              <a:gd name="T48" fmla="*/ 157311 w 109"/>
              <a:gd name="T49" fmla="*/ 52923 h 63"/>
              <a:gd name="T50" fmla="*/ 161806 w 109"/>
              <a:gd name="T51" fmla="*/ 48387 h 63"/>
              <a:gd name="T52" fmla="*/ 163304 w 109"/>
              <a:gd name="T53" fmla="*/ 45362 h 63"/>
              <a:gd name="T54" fmla="*/ 163304 w 109"/>
              <a:gd name="T55" fmla="*/ 45362 h 63"/>
              <a:gd name="T56" fmla="*/ 161806 w 109"/>
              <a:gd name="T57" fmla="*/ 40826 h 63"/>
              <a:gd name="T58" fmla="*/ 158809 w 109"/>
              <a:gd name="T59" fmla="*/ 37802 h 63"/>
              <a:gd name="T60" fmla="*/ 158809 w 109"/>
              <a:gd name="T61" fmla="*/ 37802 h 63"/>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09" h="63">
                <a:moveTo>
                  <a:pt x="106" y="25"/>
                </a:moveTo>
                <a:lnTo>
                  <a:pt x="57" y="0"/>
                </a:lnTo>
                <a:lnTo>
                  <a:pt x="54" y="0"/>
                </a:lnTo>
                <a:lnTo>
                  <a:pt x="52" y="0"/>
                </a:lnTo>
                <a:lnTo>
                  <a:pt x="3" y="25"/>
                </a:lnTo>
                <a:lnTo>
                  <a:pt x="0" y="27"/>
                </a:lnTo>
                <a:lnTo>
                  <a:pt x="0" y="30"/>
                </a:lnTo>
                <a:lnTo>
                  <a:pt x="0" y="58"/>
                </a:lnTo>
                <a:lnTo>
                  <a:pt x="0" y="61"/>
                </a:lnTo>
                <a:lnTo>
                  <a:pt x="1" y="62"/>
                </a:lnTo>
                <a:lnTo>
                  <a:pt x="3" y="63"/>
                </a:lnTo>
                <a:lnTo>
                  <a:pt x="5" y="63"/>
                </a:lnTo>
                <a:lnTo>
                  <a:pt x="8" y="63"/>
                </a:lnTo>
                <a:lnTo>
                  <a:pt x="9" y="62"/>
                </a:lnTo>
                <a:lnTo>
                  <a:pt x="10" y="61"/>
                </a:lnTo>
                <a:lnTo>
                  <a:pt x="10" y="58"/>
                </a:lnTo>
                <a:lnTo>
                  <a:pt x="10" y="36"/>
                </a:lnTo>
                <a:lnTo>
                  <a:pt x="54" y="55"/>
                </a:lnTo>
                <a:lnTo>
                  <a:pt x="105" y="35"/>
                </a:lnTo>
                <a:lnTo>
                  <a:pt x="108" y="32"/>
                </a:lnTo>
                <a:lnTo>
                  <a:pt x="109" y="30"/>
                </a:lnTo>
                <a:lnTo>
                  <a:pt x="108" y="27"/>
                </a:lnTo>
                <a:lnTo>
                  <a:pt x="106" y="25"/>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2" name="Freeform 387">
            <a:extLst>
              <a:ext uri="{FF2B5EF4-FFF2-40B4-BE49-F238E27FC236}">
                <a16:creationId xmlns:a16="http://schemas.microsoft.com/office/drawing/2014/main" id="{52ABA525-AA6C-4889-906B-D7E631AA75AB}"/>
              </a:ext>
            </a:extLst>
          </p:cNvPr>
          <p:cNvSpPr>
            <a:spLocks/>
          </p:cNvSpPr>
          <p:nvPr/>
        </p:nvSpPr>
        <p:spPr bwMode="auto">
          <a:xfrm>
            <a:off x="7205134" y="2760134"/>
            <a:ext cx="139700" cy="55033"/>
          </a:xfrm>
          <a:custGeom>
            <a:avLst/>
            <a:gdLst>
              <a:gd name="T0" fmla="*/ 51410 w 69"/>
              <a:gd name="T1" fmla="*/ 18955 h 28"/>
              <a:gd name="T2" fmla="*/ 51410 w 69"/>
              <a:gd name="T3" fmla="*/ 18955 h 28"/>
              <a:gd name="T4" fmla="*/ 48386 w 69"/>
              <a:gd name="T5" fmla="*/ 18955 h 28"/>
              <a:gd name="T6" fmla="*/ 0 w 69"/>
              <a:gd name="T7" fmla="*/ 0 h 28"/>
              <a:gd name="T8" fmla="*/ 0 w 69"/>
              <a:gd name="T9" fmla="*/ 21872 h 28"/>
              <a:gd name="T10" fmla="*/ 0 w 69"/>
              <a:gd name="T11" fmla="*/ 21872 h 28"/>
              <a:gd name="T12" fmla="*/ 1512 w 69"/>
              <a:gd name="T13" fmla="*/ 24788 h 28"/>
              <a:gd name="T14" fmla="*/ 3024 w 69"/>
              <a:gd name="T15" fmla="*/ 26246 h 28"/>
              <a:gd name="T16" fmla="*/ 3024 w 69"/>
              <a:gd name="T17" fmla="*/ 26246 h 28"/>
              <a:gd name="T18" fmla="*/ 24193 w 69"/>
              <a:gd name="T19" fmla="*/ 34995 h 28"/>
              <a:gd name="T20" fmla="*/ 37802 w 69"/>
              <a:gd name="T21" fmla="*/ 39369 h 28"/>
              <a:gd name="T22" fmla="*/ 51410 w 69"/>
              <a:gd name="T23" fmla="*/ 40827 h 28"/>
              <a:gd name="T24" fmla="*/ 51410 w 69"/>
              <a:gd name="T25" fmla="*/ 40827 h 28"/>
              <a:gd name="T26" fmla="*/ 66531 w 69"/>
              <a:gd name="T27" fmla="*/ 39369 h 28"/>
              <a:gd name="T28" fmla="*/ 80140 w 69"/>
              <a:gd name="T29" fmla="*/ 34995 h 28"/>
              <a:gd name="T30" fmla="*/ 101309 w 69"/>
              <a:gd name="T31" fmla="*/ 26246 h 28"/>
              <a:gd name="T32" fmla="*/ 101309 w 69"/>
              <a:gd name="T33" fmla="*/ 26246 h 28"/>
              <a:gd name="T34" fmla="*/ 102821 w 69"/>
              <a:gd name="T35" fmla="*/ 24788 h 28"/>
              <a:gd name="T36" fmla="*/ 104333 w 69"/>
              <a:gd name="T37" fmla="*/ 21872 h 28"/>
              <a:gd name="T38" fmla="*/ 104333 w 69"/>
              <a:gd name="T39" fmla="*/ 1458 h 28"/>
              <a:gd name="T40" fmla="*/ 54435 w 69"/>
              <a:gd name="T41" fmla="*/ 18955 h 28"/>
              <a:gd name="T42" fmla="*/ 54435 w 69"/>
              <a:gd name="T43" fmla="*/ 18955 h 28"/>
              <a:gd name="T44" fmla="*/ 51410 w 69"/>
              <a:gd name="T45" fmla="*/ 18955 h 28"/>
              <a:gd name="T46" fmla="*/ 51410 w 69"/>
              <a:gd name="T47" fmla="*/ 18955 h 2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69" h="28">
                <a:moveTo>
                  <a:pt x="34" y="13"/>
                </a:moveTo>
                <a:lnTo>
                  <a:pt x="34" y="13"/>
                </a:lnTo>
                <a:lnTo>
                  <a:pt x="32" y="13"/>
                </a:lnTo>
                <a:lnTo>
                  <a:pt x="0" y="0"/>
                </a:lnTo>
                <a:lnTo>
                  <a:pt x="0" y="15"/>
                </a:lnTo>
                <a:lnTo>
                  <a:pt x="1" y="17"/>
                </a:lnTo>
                <a:lnTo>
                  <a:pt x="2" y="18"/>
                </a:lnTo>
                <a:lnTo>
                  <a:pt x="16" y="24"/>
                </a:lnTo>
                <a:lnTo>
                  <a:pt x="25" y="27"/>
                </a:lnTo>
                <a:lnTo>
                  <a:pt x="34" y="28"/>
                </a:lnTo>
                <a:lnTo>
                  <a:pt x="44" y="27"/>
                </a:lnTo>
                <a:lnTo>
                  <a:pt x="53" y="24"/>
                </a:lnTo>
                <a:lnTo>
                  <a:pt x="67" y="18"/>
                </a:lnTo>
                <a:lnTo>
                  <a:pt x="68" y="17"/>
                </a:lnTo>
                <a:lnTo>
                  <a:pt x="69" y="15"/>
                </a:lnTo>
                <a:lnTo>
                  <a:pt x="69" y="1"/>
                </a:lnTo>
                <a:lnTo>
                  <a:pt x="36" y="13"/>
                </a:lnTo>
                <a:lnTo>
                  <a:pt x="34" y="13"/>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3" name="Freeform 388">
            <a:extLst>
              <a:ext uri="{FF2B5EF4-FFF2-40B4-BE49-F238E27FC236}">
                <a16:creationId xmlns:a16="http://schemas.microsoft.com/office/drawing/2014/main" id="{394D03DD-10D9-4F6C-9CDC-1CDD64DA2F90}"/>
              </a:ext>
            </a:extLst>
          </p:cNvPr>
          <p:cNvSpPr>
            <a:spLocks/>
          </p:cNvSpPr>
          <p:nvPr/>
        </p:nvSpPr>
        <p:spPr bwMode="auto">
          <a:xfrm>
            <a:off x="7169152" y="2796118"/>
            <a:ext cx="19049" cy="35983"/>
          </a:xfrm>
          <a:custGeom>
            <a:avLst/>
            <a:gdLst>
              <a:gd name="T0" fmla="*/ 6805 w 10"/>
              <a:gd name="T1" fmla="*/ 0 h 20"/>
              <a:gd name="T2" fmla="*/ 6805 w 10"/>
              <a:gd name="T3" fmla="*/ 0 h 20"/>
              <a:gd name="T4" fmla="*/ 4083 w 10"/>
              <a:gd name="T5" fmla="*/ 0 h 20"/>
              <a:gd name="T6" fmla="*/ 1361 w 10"/>
              <a:gd name="T7" fmla="*/ 2722 h 20"/>
              <a:gd name="T8" fmla="*/ 0 w 10"/>
              <a:gd name="T9" fmla="*/ 4083 h 20"/>
              <a:gd name="T10" fmla="*/ 0 w 10"/>
              <a:gd name="T11" fmla="*/ 6804 h 20"/>
              <a:gd name="T12" fmla="*/ 0 w 10"/>
              <a:gd name="T13" fmla="*/ 20413 h 20"/>
              <a:gd name="T14" fmla="*/ 0 w 10"/>
              <a:gd name="T15" fmla="*/ 20413 h 20"/>
              <a:gd name="T16" fmla="*/ 0 w 10"/>
              <a:gd name="T17" fmla="*/ 24495 h 20"/>
              <a:gd name="T18" fmla="*/ 1361 w 10"/>
              <a:gd name="T19" fmla="*/ 25856 h 20"/>
              <a:gd name="T20" fmla="*/ 4083 w 10"/>
              <a:gd name="T21" fmla="*/ 27217 h 20"/>
              <a:gd name="T22" fmla="*/ 6805 w 10"/>
              <a:gd name="T23" fmla="*/ 27217 h 20"/>
              <a:gd name="T24" fmla="*/ 6805 w 10"/>
              <a:gd name="T25" fmla="*/ 27217 h 20"/>
              <a:gd name="T26" fmla="*/ 10888 w 10"/>
              <a:gd name="T27" fmla="*/ 27217 h 20"/>
              <a:gd name="T28" fmla="*/ 12249 w 10"/>
              <a:gd name="T29" fmla="*/ 25856 h 20"/>
              <a:gd name="T30" fmla="*/ 13610 w 10"/>
              <a:gd name="T31" fmla="*/ 24495 h 20"/>
              <a:gd name="T32" fmla="*/ 13610 w 10"/>
              <a:gd name="T33" fmla="*/ 20413 h 20"/>
              <a:gd name="T34" fmla="*/ 13610 w 10"/>
              <a:gd name="T35" fmla="*/ 6804 h 20"/>
              <a:gd name="T36" fmla="*/ 13610 w 10"/>
              <a:gd name="T37" fmla="*/ 6804 h 20"/>
              <a:gd name="T38" fmla="*/ 13610 w 10"/>
              <a:gd name="T39" fmla="*/ 4083 h 20"/>
              <a:gd name="T40" fmla="*/ 12249 w 10"/>
              <a:gd name="T41" fmla="*/ 2722 h 20"/>
              <a:gd name="T42" fmla="*/ 10888 w 10"/>
              <a:gd name="T43" fmla="*/ 0 h 20"/>
              <a:gd name="T44" fmla="*/ 6805 w 10"/>
              <a:gd name="T45" fmla="*/ 0 h 20"/>
              <a:gd name="T46" fmla="*/ 6805 w 10"/>
              <a:gd name="T47" fmla="*/ 0 h 2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0" h="20">
                <a:moveTo>
                  <a:pt x="5" y="0"/>
                </a:moveTo>
                <a:lnTo>
                  <a:pt x="5" y="0"/>
                </a:lnTo>
                <a:lnTo>
                  <a:pt x="3" y="0"/>
                </a:lnTo>
                <a:lnTo>
                  <a:pt x="1" y="2"/>
                </a:lnTo>
                <a:lnTo>
                  <a:pt x="0" y="3"/>
                </a:lnTo>
                <a:lnTo>
                  <a:pt x="0" y="5"/>
                </a:lnTo>
                <a:lnTo>
                  <a:pt x="0" y="15"/>
                </a:lnTo>
                <a:lnTo>
                  <a:pt x="0" y="18"/>
                </a:lnTo>
                <a:lnTo>
                  <a:pt x="1" y="19"/>
                </a:lnTo>
                <a:lnTo>
                  <a:pt x="3" y="20"/>
                </a:lnTo>
                <a:lnTo>
                  <a:pt x="5" y="20"/>
                </a:lnTo>
                <a:lnTo>
                  <a:pt x="8" y="20"/>
                </a:lnTo>
                <a:lnTo>
                  <a:pt x="9" y="19"/>
                </a:lnTo>
                <a:lnTo>
                  <a:pt x="10" y="18"/>
                </a:lnTo>
                <a:lnTo>
                  <a:pt x="10" y="15"/>
                </a:lnTo>
                <a:lnTo>
                  <a:pt x="10" y="5"/>
                </a:lnTo>
                <a:lnTo>
                  <a:pt x="10" y="3"/>
                </a:lnTo>
                <a:lnTo>
                  <a:pt x="9" y="2"/>
                </a:lnTo>
                <a:lnTo>
                  <a:pt x="8" y="0"/>
                </a:lnTo>
                <a:lnTo>
                  <a:pt x="5"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4" name="Freeform 389">
            <a:extLst>
              <a:ext uri="{FF2B5EF4-FFF2-40B4-BE49-F238E27FC236}">
                <a16:creationId xmlns:a16="http://schemas.microsoft.com/office/drawing/2014/main" id="{BB9D220C-A254-47DF-9E66-C6A7364E0870}"/>
              </a:ext>
            </a:extLst>
          </p:cNvPr>
          <p:cNvSpPr>
            <a:spLocks/>
          </p:cNvSpPr>
          <p:nvPr/>
        </p:nvSpPr>
        <p:spPr bwMode="auto">
          <a:xfrm>
            <a:off x="7260168" y="3206751"/>
            <a:ext cx="55033" cy="48683"/>
          </a:xfrm>
          <a:custGeom>
            <a:avLst/>
            <a:gdLst>
              <a:gd name="T0" fmla="*/ 19597 w 25"/>
              <a:gd name="T1" fmla="*/ 36290 h 25"/>
              <a:gd name="T2" fmla="*/ 19597 w 25"/>
              <a:gd name="T3" fmla="*/ 36290 h 25"/>
              <a:gd name="T4" fmla="*/ 27762 w 25"/>
              <a:gd name="T5" fmla="*/ 33387 h 25"/>
              <a:gd name="T6" fmla="*/ 34295 w 25"/>
              <a:gd name="T7" fmla="*/ 30484 h 25"/>
              <a:gd name="T8" fmla="*/ 39194 w 25"/>
              <a:gd name="T9" fmla="*/ 24677 h 25"/>
              <a:gd name="T10" fmla="*/ 40827 w 25"/>
              <a:gd name="T11" fmla="*/ 17419 h 25"/>
              <a:gd name="T12" fmla="*/ 40827 w 25"/>
              <a:gd name="T13" fmla="*/ 17419 h 25"/>
              <a:gd name="T14" fmla="*/ 39194 w 25"/>
              <a:gd name="T15" fmla="*/ 10161 h 25"/>
              <a:gd name="T16" fmla="*/ 34295 w 25"/>
              <a:gd name="T17" fmla="*/ 5806 h 25"/>
              <a:gd name="T18" fmla="*/ 27762 w 25"/>
              <a:gd name="T19" fmla="*/ 1452 h 25"/>
              <a:gd name="T20" fmla="*/ 19597 w 25"/>
              <a:gd name="T21" fmla="*/ 0 h 25"/>
              <a:gd name="T22" fmla="*/ 19597 w 25"/>
              <a:gd name="T23" fmla="*/ 0 h 25"/>
              <a:gd name="T24" fmla="*/ 11432 w 25"/>
              <a:gd name="T25" fmla="*/ 1452 h 25"/>
              <a:gd name="T26" fmla="*/ 6532 w 25"/>
              <a:gd name="T27" fmla="*/ 5806 h 25"/>
              <a:gd name="T28" fmla="*/ 1633 w 25"/>
              <a:gd name="T29" fmla="*/ 10161 h 25"/>
              <a:gd name="T30" fmla="*/ 0 w 25"/>
              <a:gd name="T31" fmla="*/ 17419 h 25"/>
              <a:gd name="T32" fmla="*/ 0 w 25"/>
              <a:gd name="T33" fmla="*/ 17419 h 25"/>
              <a:gd name="T34" fmla="*/ 1633 w 25"/>
              <a:gd name="T35" fmla="*/ 24677 h 25"/>
              <a:gd name="T36" fmla="*/ 6532 w 25"/>
              <a:gd name="T37" fmla="*/ 30484 h 25"/>
              <a:gd name="T38" fmla="*/ 11432 w 25"/>
              <a:gd name="T39" fmla="*/ 33387 h 25"/>
              <a:gd name="T40" fmla="*/ 19597 w 25"/>
              <a:gd name="T41" fmla="*/ 36290 h 25"/>
              <a:gd name="T42" fmla="*/ 19597 w 25"/>
              <a:gd name="T43" fmla="*/ 36290 h 2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5" h="25">
                <a:moveTo>
                  <a:pt x="12" y="25"/>
                </a:moveTo>
                <a:lnTo>
                  <a:pt x="12" y="25"/>
                </a:lnTo>
                <a:lnTo>
                  <a:pt x="17" y="23"/>
                </a:lnTo>
                <a:lnTo>
                  <a:pt x="21" y="21"/>
                </a:lnTo>
                <a:lnTo>
                  <a:pt x="24" y="17"/>
                </a:lnTo>
                <a:lnTo>
                  <a:pt x="25" y="12"/>
                </a:lnTo>
                <a:lnTo>
                  <a:pt x="24" y="7"/>
                </a:lnTo>
                <a:lnTo>
                  <a:pt x="21" y="4"/>
                </a:lnTo>
                <a:lnTo>
                  <a:pt x="17" y="1"/>
                </a:lnTo>
                <a:lnTo>
                  <a:pt x="12" y="0"/>
                </a:lnTo>
                <a:lnTo>
                  <a:pt x="7" y="1"/>
                </a:lnTo>
                <a:lnTo>
                  <a:pt x="4" y="4"/>
                </a:lnTo>
                <a:lnTo>
                  <a:pt x="1" y="7"/>
                </a:lnTo>
                <a:lnTo>
                  <a:pt x="0" y="12"/>
                </a:lnTo>
                <a:lnTo>
                  <a:pt x="1" y="17"/>
                </a:lnTo>
                <a:lnTo>
                  <a:pt x="4" y="21"/>
                </a:lnTo>
                <a:lnTo>
                  <a:pt x="7" y="23"/>
                </a:lnTo>
                <a:lnTo>
                  <a:pt x="12" y="25"/>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5" name="Freeform 390">
            <a:extLst>
              <a:ext uri="{FF2B5EF4-FFF2-40B4-BE49-F238E27FC236}">
                <a16:creationId xmlns:a16="http://schemas.microsoft.com/office/drawing/2014/main" id="{0291628E-3F86-4ADC-8BEC-D6C647605835}"/>
              </a:ext>
            </a:extLst>
          </p:cNvPr>
          <p:cNvSpPr>
            <a:spLocks noEditPoints="1"/>
          </p:cNvSpPr>
          <p:nvPr/>
        </p:nvSpPr>
        <p:spPr bwMode="auto">
          <a:xfrm>
            <a:off x="7175501" y="3134785"/>
            <a:ext cx="198967" cy="205316"/>
          </a:xfrm>
          <a:custGeom>
            <a:avLst/>
            <a:gdLst>
              <a:gd name="T0" fmla="*/ 134575 w 99"/>
              <a:gd name="T1" fmla="*/ 0 h 104"/>
              <a:gd name="T2" fmla="*/ 15121 w 99"/>
              <a:gd name="T3" fmla="*/ 0 h 104"/>
              <a:gd name="T4" fmla="*/ 15121 w 99"/>
              <a:gd name="T5" fmla="*/ 0 h 104"/>
              <a:gd name="T6" fmla="*/ 9072 w 99"/>
              <a:gd name="T7" fmla="*/ 1483 h 104"/>
              <a:gd name="T8" fmla="*/ 4536 w 99"/>
              <a:gd name="T9" fmla="*/ 2966 h 104"/>
              <a:gd name="T10" fmla="*/ 1512 w 99"/>
              <a:gd name="T11" fmla="*/ 8898 h 104"/>
              <a:gd name="T12" fmla="*/ 0 w 99"/>
              <a:gd name="T13" fmla="*/ 14830 h 104"/>
              <a:gd name="T14" fmla="*/ 0 w 99"/>
              <a:gd name="T15" fmla="*/ 131986 h 104"/>
              <a:gd name="T16" fmla="*/ 0 w 99"/>
              <a:gd name="T17" fmla="*/ 131986 h 104"/>
              <a:gd name="T18" fmla="*/ 1512 w 99"/>
              <a:gd name="T19" fmla="*/ 136435 h 104"/>
              <a:gd name="T20" fmla="*/ 4536 w 99"/>
              <a:gd name="T21" fmla="*/ 142367 h 104"/>
              <a:gd name="T22" fmla="*/ 9072 w 99"/>
              <a:gd name="T23" fmla="*/ 143850 h 104"/>
              <a:gd name="T24" fmla="*/ 15121 w 99"/>
              <a:gd name="T25" fmla="*/ 146816 h 104"/>
              <a:gd name="T26" fmla="*/ 15121 w 99"/>
              <a:gd name="T27" fmla="*/ 154231 h 104"/>
              <a:gd name="T28" fmla="*/ 30242 w 99"/>
              <a:gd name="T29" fmla="*/ 154231 h 104"/>
              <a:gd name="T30" fmla="*/ 30242 w 99"/>
              <a:gd name="T31" fmla="*/ 146816 h 104"/>
              <a:gd name="T32" fmla="*/ 119454 w 99"/>
              <a:gd name="T33" fmla="*/ 146816 h 104"/>
              <a:gd name="T34" fmla="*/ 119454 w 99"/>
              <a:gd name="T35" fmla="*/ 154231 h 104"/>
              <a:gd name="T36" fmla="*/ 134575 w 99"/>
              <a:gd name="T37" fmla="*/ 154231 h 104"/>
              <a:gd name="T38" fmla="*/ 134575 w 99"/>
              <a:gd name="T39" fmla="*/ 146816 h 104"/>
              <a:gd name="T40" fmla="*/ 134575 w 99"/>
              <a:gd name="T41" fmla="*/ 146816 h 104"/>
              <a:gd name="T42" fmla="*/ 140624 w 99"/>
              <a:gd name="T43" fmla="*/ 143850 h 104"/>
              <a:gd name="T44" fmla="*/ 145160 w 99"/>
              <a:gd name="T45" fmla="*/ 142367 h 104"/>
              <a:gd name="T46" fmla="*/ 148184 w 99"/>
              <a:gd name="T47" fmla="*/ 136435 h 104"/>
              <a:gd name="T48" fmla="*/ 149696 w 99"/>
              <a:gd name="T49" fmla="*/ 131986 h 104"/>
              <a:gd name="T50" fmla="*/ 149696 w 99"/>
              <a:gd name="T51" fmla="*/ 14830 h 104"/>
              <a:gd name="T52" fmla="*/ 149696 w 99"/>
              <a:gd name="T53" fmla="*/ 14830 h 104"/>
              <a:gd name="T54" fmla="*/ 148184 w 99"/>
              <a:gd name="T55" fmla="*/ 8898 h 104"/>
              <a:gd name="T56" fmla="*/ 145160 w 99"/>
              <a:gd name="T57" fmla="*/ 2966 h 104"/>
              <a:gd name="T58" fmla="*/ 140624 w 99"/>
              <a:gd name="T59" fmla="*/ 1483 h 104"/>
              <a:gd name="T60" fmla="*/ 134575 w 99"/>
              <a:gd name="T61" fmla="*/ 0 h 104"/>
              <a:gd name="T62" fmla="*/ 134575 w 99"/>
              <a:gd name="T63" fmla="*/ 0 h 104"/>
              <a:gd name="T64" fmla="*/ 127015 w 99"/>
              <a:gd name="T65" fmla="*/ 124571 h 104"/>
              <a:gd name="T66" fmla="*/ 30242 w 99"/>
              <a:gd name="T67" fmla="*/ 124571 h 104"/>
              <a:gd name="T68" fmla="*/ 30242 w 99"/>
              <a:gd name="T69" fmla="*/ 102326 h 104"/>
              <a:gd name="T70" fmla="*/ 15121 w 99"/>
              <a:gd name="T71" fmla="*/ 102326 h 104"/>
              <a:gd name="T72" fmla="*/ 15121 w 99"/>
              <a:gd name="T73" fmla="*/ 87496 h 104"/>
              <a:gd name="T74" fmla="*/ 30242 w 99"/>
              <a:gd name="T75" fmla="*/ 87496 h 104"/>
              <a:gd name="T76" fmla="*/ 30242 w 99"/>
              <a:gd name="T77" fmla="*/ 57837 h 104"/>
              <a:gd name="T78" fmla="*/ 15121 w 99"/>
              <a:gd name="T79" fmla="*/ 57837 h 104"/>
              <a:gd name="T80" fmla="*/ 15121 w 99"/>
              <a:gd name="T81" fmla="*/ 44490 h 104"/>
              <a:gd name="T82" fmla="*/ 30242 w 99"/>
              <a:gd name="T83" fmla="*/ 44490 h 104"/>
              <a:gd name="T84" fmla="*/ 30242 w 99"/>
              <a:gd name="T85" fmla="*/ 22245 h 104"/>
              <a:gd name="T86" fmla="*/ 127015 w 99"/>
              <a:gd name="T87" fmla="*/ 22245 h 104"/>
              <a:gd name="T88" fmla="*/ 127015 w 99"/>
              <a:gd name="T89" fmla="*/ 124571 h 10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99" h="104">
                <a:moveTo>
                  <a:pt x="89" y="0"/>
                </a:moveTo>
                <a:lnTo>
                  <a:pt x="10" y="0"/>
                </a:lnTo>
                <a:lnTo>
                  <a:pt x="6" y="1"/>
                </a:lnTo>
                <a:lnTo>
                  <a:pt x="3" y="2"/>
                </a:lnTo>
                <a:lnTo>
                  <a:pt x="1" y="6"/>
                </a:lnTo>
                <a:lnTo>
                  <a:pt x="0" y="10"/>
                </a:lnTo>
                <a:lnTo>
                  <a:pt x="0" y="89"/>
                </a:lnTo>
                <a:lnTo>
                  <a:pt x="1" y="92"/>
                </a:lnTo>
                <a:lnTo>
                  <a:pt x="3" y="96"/>
                </a:lnTo>
                <a:lnTo>
                  <a:pt x="6" y="97"/>
                </a:lnTo>
                <a:lnTo>
                  <a:pt x="10" y="99"/>
                </a:lnTo>
                <a:lnTo>
                  <a:pt x="10" y="104"/>
                </a:lnTo>
                <a:lnTo>
                  <a:pt x="20" y="104"/>
                </a:lnTo>
                <a:lnTo>
                  <a:pt x="20" y="99"/>
                </a:lnTo>
                <a:lnTo>
                  <a:pt x="79" y="99"/>
                </a:lnTo>
                <a:lnTo>
                  <a:pt x="79" y="104"/>
                </a:lnTo>
                <a:lnTo>
                  <a:pt x="89" y="104"/>
                </a:lnTo>
                <a:lnTo>
                  <a:pt x="89" y="99"/>
                </a:lnTo>
                <a:lnTo>
                  <a:pt x="93" y="97"/>
                </a:lnTo>
                <a:lnTo>
                  <a:pt x="96" y="96"/>
                </a:lnTo>
                <a:lnTo>
                  <a:pt x="98" y="92"/>
                </a:lnTo>
                <a:lnTo>
                  <a:pt x="99" y="89"/>
                </a:lnTo>
                <a:lnTo>
                  <a:pt x="99" y="10"/>
                </a:lnTo>
                <a:lnTo>
                  <a:pt x="98" y="6"/>
                </a:lnTo>
                <a:lnTo>
                  <a:pt x="96" y="2"/>
                </a:lnTo>
                <a:lnTo>
                  <a:pt x="93" y="1"/>
                </a:lnTo>
                <a:lnTo>
                  <a:pt x="89" y="0"/>
                </a:lnTo>
                <a:close/>
                <a:moveTo>
                  <a:pt x="84" y="84"/>
                </a:moveTo>
                <a:lnTo>
                  <a:pt x="20" y="84"/>
                </a:lnTo>
                <a:lnTo>
                  <a:pt x="20" y="69"/>
                </a:lnTo>
                <a:lnTo>
                  <a:pt x="10" y="69"/>
                </a:lnTo>
                <a:lnTo>
                  <a:pt x="10" y="59"/>
                </a:lnTo>
                <a:lnTo>
                  <a:pt x="20" y="59"/>
                </a:lnTo>
                <a:lnTo>
                  <a:pt x="20" y="39"/>
                </a:lnTo>
                <a:lnTo>
                  <a:pt x="10" y="39"/>
                </a:lnTo>
                <a:lnTo>
                  <a:pt x="10" y="30"/>
                </a:lnTo>
                <a:lnTo>
                  <a:pt x="20" y="30"/>
                </a:lnTo>
                <a:lnTo>
                  <a:pt x="20" y="15"/>
                </a:lnTo>
                <a:lnTo>
                  <a:pt x="84" y="15"/>
                </a:lnTo>
                <a:lnTo>
                  <a:pt x="84" y="84"/>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6" name="Freeform 391">
            <a:extLst>
              <a:ext uri="{FF2B5EF4-FFF2-40B4-BE49-F238E27FC236}">
                <a16:creationId xmlns:a16="http://schemas.microsoft.com/office/drawing/2014/main" id="{C6367A62-C0B6-472C-9B05-80BE275D4A81}"/>
              </a:ext>
            </a:extLst>
          </p:cNvPr>
          <p:cNvSpPr>
            <a:spLocks noEditPoints="1"/>
          </p:cNvSpPr>
          <p:nvPr/>
        </p:nvSpPr>
        <p:spPr bwMode="auto">
          <a:xfrm>
            <a:off x="7696200" y="3141134"/>
            <a:ext cx="120651" cy="91017"/>
          </a:xfrm>
          <a:custGeom>
            <a:avLst/>
            <a:gdLst>
              <a:gd name="T0" fmla="*/ 7688 w 59"/>
              <a:gd name="T1" fmla="*/ 68044 h 44"/>
              <a:gd name="T2" fmla="*/ 83036 w 59"/>
              <a:gd name="T3" fmla="*/ 68044 h 44"/>
              <a:gd name="T4" fmla="*/ 83036 w 59"/>
              <a:gd name="T5" fmla="*/ 68044 h 44"/>
              <a:gd name="T6" fmla="*/ 86111 w 59"/>
              <a:gd name="T7" fmla="*/ 68044 h 44"/>
              <a:gd name="T8" fmla="*/ 89186 w 59"/>
              <a:gd name="T9" fmla="*/ 64951 h 44"/>
              <a:gd name="T10" fmla="*/ 89186 w 59"/>
              <a:gd name="T11" fmla="*/ 64951 h 44"/>
              <a:gd name="T12" fmla="*/ 90724 w 59"/>
              <a:gd name="T13" fmla="*/ 63405 h 44"/>
              <a:gd name="T14" fmla="*/ 90724 w 59"/>
              <a:gd name="T15" fmla="*/ 58765 h 44"/>
              <a:gd name="T16" fmla="*/ 75347 w 59"/>
              <a:gd name="T17" fmla="*/ 6186 h 44"/>
              <a:gd name="T18" fmla="*/ 75347 w 59"/>
              <a:gd name="T19" fmla="*/ 6186 h 44"/>
              <a:gd name="T20" fmla="*/ 72272 w 59"/>
              <a:gd name="T21" fmla="*/ 1546 h 44"/>
              <a:gd name="T22" fmla="*/ 67659 w 59"/>
              <a:gd name="T23" fmla="*/ 0 h 44"/>
              <a:gd name="T24" fmla="*/ 21528 w 59"/>
              <a:gd name="T25" fmla="*/ 0 h 44"/>
              <a:gd name="T26" fmla="*/ 21528 w 59"/>
              <a:gd name="T27" fmla="*/ 0 h 44"/>
              <a:gd name="T28" fmla="*/ 18452 w 59"/>
              <a:gd name="T29" fmla="*/ 1546 h 44"/>
              <a:gd name="T30" fmla="*/ 15377 w 59"/>
              <a:gd name="T31" fmla="*/ 6186 h 44"/>
              <a:gd name="T32" fmla="*/ 0 w 59"/>
              <a:gd name="T33" fmla="*/ 58765 h 44"/>
              <a:gd name="T34" fmla="*/ 0 w 59"/>
              <a:gd name="T35" fmla="*/ 58765 h 44"/>
              <a:gd name="T36" fmla="*/ 0 w 59"/>
              <a:gd name="T37" fmla="*/ 63405 h 44"/>
              <a:gd name="T38" fmla="*/ 1538 w 59"/>
              <a:gd name="T39" fmla="*/ 64951 h 44"/>
              <a:gd name="T40" fmla="*/ 1538 w 59"/>
              <a:gd name="T41" fmla="*/ 64951 h 44"/>
              <a:gd name="T42" fmla="*/ 3075 w 59"/>
              <a:gd name="T43" fmla="*/ 68044 h 44"/>
              <a:gd name="T44" fmla="*/ 7688 w 59"/>
              <a:gd name="T45" fmla="*/ 68044 h 44"/>
              <a:gd name="T46" fmla="*/ 7688 w 59"/>
              <a:gd name="T47" fmla="*/ 68044 h 44"/>
              <a:gd name="T48" fmla="*/ 27679 w 59"/>
              <a:gd name="T49" fmla="*/ 23197 h 44"/>
              <a:gd name="T50" fmla="*/ 47669 w 59"/>
              <a:gd name="T51" fmla="*/ 23197 h 44"/>
              <a:gd name="T52" fmla="*/ 39980 w 59"/>
              <a:gd name="T53" fmla="*/ 44847 h 44"/>
              <a:gd name="T54" fmla="*/ 21528 w 59"/>
              <a:gd name="T55" fmla="*/ 44847 h 44"/>
              <a:gd name="T56" fmla="*/ 27679 w 59"/>
              <a:gd name="T57" fmla="*/ 23197 h 4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59" h="44">
                <a:moveTo>
                  <a:pt x="5" y="44"/>
                </a:moveTo>
                <a:lnTo>
                  <a:pt x="54" y="44"/>
                </a:lnTo>
                <a:lnTo>
                  <a:pt x="56" y="44"/>
                </a:lnTo>
                <a:lnTo>
                  <a:pt x="58" y="42"/>
                </a:lnTo>
                <a:lnTo>
                  <a:pt x="59" y="41"/>
                </a:lnTo>
                <a:lnTo>
                  <a:pt x="59" y="38"/>
                </a:lnTo>
                <a:lnTo>
                  <a:pt x="49" y="4"/>
                </a:lnTo>
                <a:lnTo>
                  <a:pt x="47" y="1"/>
                </a:lnTo>
                <a:lnTo>
                  <a:pt x="44" y="0"/>
                </a:lnTo>
                <a:lnTo>
                  <a:pt x="14" y="0"/>
                </a:lnTo>
                <a:lnTo>
                  <a:pt x="12" y="1"/>
                </a:lnTo>
                <a:lnTo>
                  <a:pt x="10" y="4"/>
                </a:lnTo>
                <a:lnTo>
                  <a:pt x="0" y="38"/>
                </a:lnTo>
                <a:lnTo>
                  <a:pt x="0" y="41"/>
                </a:lnTo>
                <a:lnTo>
                  <a:pt x="1" y="42"/>
                </a:lnTo>
                <a:lnTo>
                  <a:pt x="2" y="44"/>
                </a:lnTo>
                <a:lnTo>
                  <a:pt x="5" y="44"/>
                </a:lnTo>
                <a:close/>
                <a:moveTo>
                  <a:pt x="18" y="15"/>
                </a:moveTo>
                <a:lnTo>
                  <a:pt x="31" y="15"/>
                </a:lnTo>
                <a:lnTo>
                  <a:pt x="26" y="29"/>
                </a:lnTo>
                <a:lnTo>
                  <a:pt x="14" y="29"/>
                </a:lnTo>
                <a:lnTo>
                  <a:pt x="18" y="15"/>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7" name="Freeform 392">
            <a:extLst>
              <a:ext uri="{FF2B5EF4-FFF2-40B4-BE49-F238E27FC236}">
                <a16:creationId xmlns:a16="http://schemas.microsoft.com/office/drawing/2014/main" id="{A22761B1-7AEC-4938-9195-A5A330A3D917}"/>
              </a:ext>
            </a:extLst>
          </p:cNvPr>
          <p:cNvSpPr>
            <a:spLocks noEditPoints="1"/>
          </p:cNvSpPr>
          <p:nvPr/>
        </p:nvSpPr>
        <p:spPr bwMode="auto">
          <a:xfrm>
            <a:off x="7634818" y="3242734"/>
            <a:ext cx="120649" cy="91017"/>
          </a:xfrm>
          <a:custGeom>
            <a:avLst/>
            <a:gdLst>
              <a:gd name="T0" fmla="*/ 75347 w 59"/>
              <a:gd name="T1" fmla="*/ 6048 h 45"/>
              <a:gd name="T2" fmla="*/ 75347 w 59"/>
              <a:gd name="T3" fmla="*/ 6048 h 45"/>
              <a:gd name="T4" fmla="*/ 72272 w 59"/>
              <a:gd name="T5" fmla="*/ 1512 h 45"/>
              <a:gd name="T6" fmla="*/ 67659 w 59"/>
              <a:gd name="T7" fmla="*/ 0 h 45"/>
              <a:gd name="T8" fmla="*/ 23065 w 59"/>
              <a:gd name="T9" fmla="*/ 0 h 45"/>
              <a:gd name="T10" fmla="*/ 23065 w 59"/>
              <a:gd name="T11" fmla="*/ 0 h 45"/>
              <a:gd name="T12" fmla="*/ 18452 w 59"/>
              <a:gd name="T13" fmla="*/ 1512 h 45"/>
              <a:gd name="T14" fmla="*/ 15377 w 59"/>
              <a:gd name="T15" fmla="*/ 6048 h 45"/>
              <a:gd name="T16" fmla="*/ 0 w 59"/>
              <a:gd name="T17" fmla="*/ 57459 h 45"/>
              <a:gd name="T18" fmla="*/ 0 w 59"/>
              <a:gd name="T19" fmla="*/ 57459 h 45"/>
              <a:gd name="T20" fmla="*/ 0 w 59"/>
              <a:gd name="T21" fmla="*/ 61996 h 45"/>
              <a:gd name="T22" fmla="*/ 1538 w 59"/>
              <a:gd name="T23" fmla="*/ 63508 h 45"/>
              <a:gd name="T24" fmla="*/ 1538 w 59"/>
              <a:gd name="T25" fmla="*/ 63508 h 45"/>
              <a:gd name="T26" fmla="*/ 4613 w 59"/>
              <a:gd name="T27" fmla="*/ 68044 h 45"/>
              <a:gd name="T28" fmla="*/ 7688 w 59"/>
              <a:gd name="T29" fmla="*/ 68044 h 45"/>
              <a:gd name="T30" fmla="*/ 83036 w 59"/>
              <a:gd name="T31" fmla="*/ 68044 h 45"/>
              <a:gd name="T32" fmla="*/ 83036 w 59"/>
              <a:gd name="T33" fmla="*/ 68044 h 45"/>
              <a:gd name="T34" fmla="*/ 87649 w 59"/>
              <a:gd name="T35" fmla="*/ 68044 h 45"/>
              <a:gd name="T36" fmla="*/ 89186 w 59"/>
              <a:gd name="T37" fmla="*/ 63508 h 45"/>
              <a:gd name="T38" fmla="*/ 89186 w 59"/>
              <a:gd name="T39" fmla="*/ 63508 h 45"/>
              <a:gd name="T40" fmla="*/ 90724 w 59"/>
              <a:gd name="T41" fmla="*/ 61996 h 45"/>
              <a:gd name="T42" fmla="*/ 90724 w 59"/>
              <a:gd name="T43" fmla="*/ 57459 h 45"/>
              <a:gd name="T44" fmla="*/ 75347 w 59"/>
              <a:gd name="T45" fmla="*/ 6048 h 45"/>
              <a:gd name="T46" fmla="*/ 47669 w 59"/>
              <a:gd name="T47" fmla="*/ 45363 h 45"/>
              <a:gd name="T48" fmla="*/ 29216 w 59"/>
              <a:gd name="T49" fmla="*/ 45363 h 45"/>
              <a:gd name="T50" fmla="*/ 36905 w 59"/>
              <a:gd name="T51" fmla="*/ 22681 h 45"/>
              <a:gd name="T52" fmla="*/ 53819 w 59"/>
              <a:gd name="T53" fmla="*/ 22681 h 45"/>
              <a:gd name="T54" fmla="*/ 47669 w 59"/>
              <a:gd name="T55" fmla="*/ 45363 h 45"/>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59" h="45">
                <a:moveTo>
                  <a:pt x="49" y="4"/>
                </a:moveTo>
                <a:lnTo>
                  <a:pt x="49" y="4"/>
                </a:lnTo>
                <a:lnTo>
                  <a:pt x="47" y="1"/>
                </a:lnTo>
                <a:lnTo>
                  <a:pt x="44" y="0"/>
                </a:lnTo>
                <a:lnTo>
                  <a:pt x="15" y="0"/>
                </a:lnTo>
                <a:lnTo>
                  <a:pt x="12" y="1"/>
                </a:lnTo>
                <a:lnTo>
                  <a:pt x="10" y="4"/>
                </a:lnTo>
                <a:lnTo>
                  <a:pt x="0" y="38"/>
                </a:lnTo>
                <a:lnTo>
                  <a:pt x="0" y="41"/>
                </a:lnTo>
                <a:lnTo>
                  <a:pt x="1" y="42"/>
                </a:lnTo>
                <a:lnTo>
                  <a:pt x="3" y="45"/>
                </a:lnTo>
                <a:lnTo>
                  <a:pt x="5" y="45"/>
                </a:lnTo>
                <a:lnTo>
                  <a:pt x="54" y="45"/>
                </a:lnTo>
                <a:lnTo>
                  <a:pt x="57" y="45"/>
                </a:lnTo>
                <a:lnTo>
                  <a:pt x="58" y="42"/>
                </a:lnTo>
                <a:lnTo>
                  <a:pt x="59" y="41"/>
                </a:lnTo>
                <a:lnTo>
                  <a:pt x="59" y="38"/>
                </a:lnTo>
                <a:lnTo>
                  <a:pt x="49" y="4"/>
                </a:lnTo>
                <a:close/>
                <a:moveTo>
                  <a:pt x="31" y="30"/>
                </a:moveTo>
                <a:lnTo>
                  <a:pt x="19" y="30"/>
                </a:lnTo>
                <a:lnTo>
                  <a:pt x="24" y="15"/>
                </a:lnTo>
                <a:lnTo>
                  <a:pt x="35" y="15"/>
                </a:lnTo>
                <a:lnTo>
                  <a:pt x="31" y="3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8" name="Freeform 393">
            <a:extLst>
              <a:ext uri="{FF2B5EF4-FFF2-40B4-BE49-F238E27FC236}">
                <a16:creationId xmlns:a16="http://schemas.microsoft.com/office/drawing/2014/main" id="{274A3A28-C6C7-4B18-9FB8-B24C422CA668}"/>
              </a:ext>
            </a:extLst>
          </p:cNvPr>
          <p:cNvSpPr>
            <a:spLocks noEditPoints="1"/>
          </p:cNvSpPr>
          <p:nvPr/>
        </p:nvSpPr>
        <p:spPr bwMode="auto">
          <a:xfrm>
            <a:off x="7755468" y="3242734"/>
            <a:ext cx="116417" cy="91017"/>
          </a:xfrm>
          <a:custGeom>
            <a:avLst/>
            <a:gdLst>
              <a:gd name="T0" fmla="*/ 86189 w 59"/>
              <a:gd name="T1" fmla="*/ 57459 h 45"/>
              <a:gd name="T2" fmla="*/ 73042 w 59"/>
              <a:gd name="T3" fmla="*/ 6048 h 45"/>
              <a:gd name="T4" fmla="*/ 73042 w 59"/>
              <a:gd name="T5" fmla="*/ 6048 h 45"/>
              <a:gd name="T6" fmla="*/ 68659 w 59"/>
              <a:gd name="T7" fmla="*/ 1512 h 45"/>
              <a:gd name="T8" fmla="*/ 65737 w 59"/>
              <a:gd name="T9" fmla="*/ 0 h 45"/>
              <a:gd name="T10" fmla="*/ 21912 w 59"/>
              <a:gd name="T11" fmla="*/ 0 h 45"/>
              <a:gd name="T12" fmla="*/ 21912 w 59"/>
              <a:gd name="T13" fmla="*/ 0 h 45"/>
              <a:gd name="T14" fmla="*/ 18991 w 59"/>
              <a:gd name="T15" fmla="*/ 1512 h 45"/>
              <a:gd name="T16" fmla="*/ 14608 w 59"/>
              <a:gd name="T17" fmla="*/ 6048 h 45"/>
              <a:gd name="T18" fmla="*/ 0 w 59"/>
              <a:gd name="T19" fmla="*/ 57459 h 45"/>
              <a:gd name="T20" fmla="*/ 0 w 59"/>
              <a:gd name="T21" fmla="*/ 57459 h 45"/>
              <a:gd name="T22" fmla="*/ 0 w 59"/>
              <a:gd name="T23" fmla="*/ 61996 h 45"/>
              <a:gd name="T24" fmla="*/ 2922 w 59"/>
              <a:gd name="T25" fmla="*/ 63508 h 45"/>
              <a:gd name="T26" fmla="*/ 2922 w 59"/>
              <a:gd name="T27" fmla="*/ 63508 h 45"/>
              <a:gd name="T28" fmla="*/ 4382 w 59"/>
              <a:gd name="T29" fmla="*/ 68044 h 45"/>
              <a:gd name="T30" fmla="*/ 7304 w 59"/>
              <a:gd name="T31" fmla="*/ 68044 h 45"/>
              <a:gd name="T32" fmla="*/ 80346 w 59"/>
              <a:gd name="T33" fmla="*/ 68044 h 45"/>
              <a:gd name="T34" fmla="*/ 80346 w 59"/>
              <a:gd name="T35" fmla="*/ 68044 h 45"/>
              <a:gd name="T36" fmla="*/ 83267 w 59"/>
              <a:gd name="T37" fmla="*/ 68044 h 45"/>
              <a:gd name="T38" fmla="*/ 84728 w 59"/>
              <a:gd name="T39" fmla="*/ 63508 h 45"/>
              <a:gd name="T40" fmla="*/ 84728 w 59"/>
              <a:gd name="T41" fmla="*/ 63508 h 45"/>
              <a:gd name="T42" fmla="*/ 86189 w 59"/>
              <a:gd name="T43" fmla="*/ 61996 h 45"/>
              <a:gd name="T44" fmla="*/ 86189 w 59"/>
              <a:gd name="T45" fmla="*/ 57459 h 45"/>
              <a:gd name="T46" fmla="*/ 86189 w 59"/>
              <a:gd name="T47" fmla="*/ 57459 h 45"/>
              <a:gd name="T48" fmla="*/ 45286 w 59"/>
              <a:gd name="T49" fmla="*/ 45363 h 45"/>
              <a:gd name="T50" fmla="*/ 29217 w 59"/>
              <a:gd name="T51" fmla="*/ 45363 h 45"/>
              <a:gd name="T52" fmla="*/ 35060 w 59"/>
              <a:gd name="T53" fmla="*/ 22681 h 45"/>
              <a:gd name="T54" fmla="*/ 52590 w 59"/>
              <a:gd name="T55" fmla="*/ 22681 h 45"/>
              <a:gd name="T56" fmla="*/ 45286 w 59"/>
              <a:gd name="T57" fmla="*/ 45363 h 4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59" h="45">
                <a:moveTo>
                  <a:pt x="59" y="38"/>
                </a:moveTo>
                <a:lnTo>
                  <a:pt x="50" y="4"/>
                </a:lnTo>
                <a:lnTo>
                  <a:pt x="47" y="1"/>
                </a:lnTo>
                <a:lnTo>
                  <a:pt x="45" y="0"/>
                </a:lnTo>
                <a:lnTo>
                  <a:pt x="15" y="0"/>
                </a:lnTo>
                <a:lnTo>
                  <a:pt x="13" y="1"/>
                </a:lnTo>
                <a:lnTo>
                  <a:pt x="10" y="4"/>
                </a:lnTo>
                <a:lnTo>
                  <a:pt x="0" y="38"/>
                </a:lnTo>
                <a:lnTo>
                  <a:pt x="0" y="41"/>
                </a:lnTo>
                <a:lnTo>
                  <a:pt x="2" y="42"/>
                </a:lnTo>
                <a:lnTo>
                  <a:pt x="3" y="45"/>
                </a:lnTo>
                <a:lnTo>
                  <a:pt x="5" y="45"/>
                </a:lnTo>
                <a:lnTo>
                  <a:pt x="55" y="45"/>
                </a:lnTo>
                <a:lnTo>
                  <a:pt x="57" y="45"/>
                </a:lnTo>
                <a:lnTo>
                  <a:pt x="58" y="42"/>
                </a:lnTo>
                <a:lnTo>
                  <a:pt x="59" y="41"/>
                </a:lnTo>
                <a:lnTo>
                  <a:pt x="59" y="38"/>
                </a:lnTo>
                <a:close/>
                <a:moveTo>
                  <a:pt x="31" y="30"/>
                </a:moveTo>
                <a:lnTo>
                  <a:pt x="20" y="30"/>
                </a:lnTo>
                <a:lnTo>
                  <a:pt x="24" y="15"/>
                </a:lnTo>
                <a:lnTo>
                  <a:pt x="36" y="15"/>
                </a:lnTo>
                <a:lnTo>
                  <a:pt x="31" y="3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9" name="Freeform 394">
            <a:extLst>
              <a:ext uri="{FF2B5EF4-FFF2-40B4-BE49-F238E27FC236}">
                <a16:creationId xmlns:a16="http://schemas.microsoft.com/office/drawing/2014/main" id="{793B26CB-8248-41E4-B62D-E2BC294805D9}"/>
              </a:ext>
            </a:extLst>
          </p:cNvPr>
          <p:cNvSpPr>
            <a:spLocks noEditPoints="1"/>
          </p:cNvSpPr>
          <p:nvPr/>
        </p:nvSpPr>
        <p:spPr bwMode="auto">
          <a:xfrm>
            <a:off x="6697134" y="3141134"/>
            <a:ext cx="201084" cy="192617"/>
          </a:xfrm>
          <a:custGeom>
            <a:avLst/>
            <a:gdLst>
              <a:gd name="T0" fmla="*/ 134575 w 99"/>
              <a:gd name="T1" fmla="*/ 15442 h 94"/>
              <a:gd name="T2" fmla="*/ 119454 w 99"/>
              <a:gd name="T3" fmla="*/ 23164 h 94"/>
              <a:gd name="T4" fmla="*/ 104334 w 99"/>
              <a:gd name="T5" fmla="*/ 7721 h 94"/>
              <a:gd name="T6" fmla="*/ 104334 w 99"/>
              <a:gd name="T7" fmla="*/ 3088 h 94"/>
              <a:gd name="T8" fmla="*/ 101309 w 99"/>
              <a:gd name="T9" fmla="*/ 0 h 94"/>
              <a:gd name="T10" fmla="*/ 52923 w 99"/>
              <a:gd name="T11" fmla="*/ 0 h 94"/>
              <a:gd name="T12" fmla="*/ 48387 w 99"/>
              <a:gd name="T13" fmla="*/ 0 h 94"/>
              <a:gd name="T14" fmla="*/ 45362 w 99"/>
              <a:gd name="T15" fmla="*/ 3088 h 94"/>
              <a:gd name="T16" fmla="*/ 45362 w 99"/>
              <a:gd name="T17" fmla="*/ 23164 h 94"/>
              <a:gd name="T18" fmla="*/ 30242 w 99"/>
              <a:gd name="T19" fmla="*/ 15442 h 94"/>
              <a:gd name="T20" fmla="*/ 15121 w 99"/>
              <a:gd name="T21" fmla="*/ 23164 h 94"/>
              <a:gd name="T22" fmla="*/ 10585 w 99"/>
              <a:gd name="T23" fmla="*/ 24708 h 94"/>
              <a:gd name="T24" fmla="*/ 3024 w 99"/>
              <a:gd name="T25" fmla="*/ 32429 h 94"/>
              <a:gd name="T26" fmla="*/ 0 w 99"/>
              <a:gd name="T27" fmla="*/ 129716 h 94"/>
              <a:gd name="T28" fmla="*/ 3024 w 99"/>
              <a:gd name="T29" fmla="*/ 134348 h 94"/>
              <a:gd name="T30" fmla="*/ 10585 w 99"/>
              <a:gd name="T31" fmla="*/ 142070 h 94"/>
              <a:gd name="T32" fmla="*/ 134575 w 99"/>
              <a:gd name="T33" fmla="*/ 145158 h 94"/>
              <a:gd name="T34" fmla="*/ 140624 w 99"/>
              <a:gd name="T35" fmla="*/ 142070 h 94"/>
              <a:gd name="T36" fmla="*/ 148184 w 99"/>
              <a:gd name="T37" fmla="*/ 134348 h 94"/>
              <a:gd name="T38" fmla="*/ 149696 w 99"/>
              <a:gd name="T39" fmla="*/ 38606 h 94"/>
              <a:gd name="T40" fmla="*/ 148184 w 99"/>
              <a:gd name="T41" fmla="*/ 32429 h 94"/>
              <a:gd name="T42" fmla="*/ 140624 w 99"/>
              <a:gd name="T43" fmla="*/ 24708 h 94"/>
              <a:gd name="T44" fmla="*/ 134575 w 99"/>
              <a:gd name="T45" fmla="*/ 23164 h 94"/>
              <a:gd name="T46" fmla="*/ 90725 w 99"/>
              <a:gd name="T47" fmla="*/ 15442 h 94"/>
              <a:gd name="T48" fmla="*/ 60483 w 99"/>
              <a:gd name="T49" fmla="*/ 23164 h 94"/>
              <a:gd name="T50" fmla="*/ 96773 w 99"/>
              <a:gd name="T51" fmla="*/ 67946 h 94"/>
              <a:gd name="T52" fmla="*/ 71068 w 99"/>
              <a:gd name="T53" fmla="*/ 67946 h 94"/>
              <a:gd name="T54" fmla="*/ 68044 w 99"/>
              <a:gd name="T55" fmla="*/ 72579 h 94"/>
              <a:gd name="T56" fmla="*/ 69556 w 99"/>
              <a:gd name="T57" fmla="*/ 74123 h 94"/>
              <a:gd name="T58" fmla="*/ 78628 w 99"/>
              <a:gd name="T59" fmla="*/ 75667 h 94"/>
              <a:gd name="T60" fmla="*/ 86189 w 99"/>
              <a:gd name="T61" fmla="*/ 77212 h 94"/>
              <a:gd name="T62" fmla="*/ 95261 w 99"/>
              <a:gd name="T63" fmla="*/ 88021 h 94"/>
              <a:gd name="T64" fmla="*/ 96773 w 99"/>
              <a:gd name="T65" fmla="*/ 95743 h 94"/>
              <a:gd name="T66" fmla="*/ 93749 w 99"/>
              <a:gd name="T67" fmla="*/ 106552 h 94"/>
              <a:gd name="T68" fmla="*/ 83164 w 99"/>
              <a:gd name="T69" fmla="*/ 114273 h 94"/>
              <a:gd name="T70" fmla="*/ 68044 w 99"/>
              <a:gd name="T71" fmla="*/ 121994 h 94"/>
              <a:gd name="T72" fmla="*/ 52923 w 99"/>
              <a:gd name="T73" fmla="*/ 114273 h 94"/>
              <a:gd name="T74" fmla="*/ 78628 w 99"/>
              <a:gd name="T75" fmla="*/ 98831 h 94"/>
              <a:gd name="T76" fmla="*/ 80140 w 99"/>
              <a:gd name="T77" fmla="*/ 97287 h 94"/>
              <a:gd name="T78" fmla="*/ 83164 w 99"/>
              <a:gd name="T79" fmla="*/ 95743 h 94"/>
              <a:gd name="T80" fmla="*/ 78628 w 99"/>
              <a:gd name="T81" fmla="*/ 91110 h 94"/>
              <a:gd name="T82" fmla="*/ 71068 w 99"/>
              <a:gd name="T83" fmla="*/ 91110 h 94"/>
              <a:gd name="T84" fmla="*/ 58971 w 99"/>
              <a:gd name="T85" fmla="*/ 84933 h 94"/>
              <a:gd name="T86" fmla="*/ 52923 w 99"/>
              <a:gd name="T87" fmla="*/ 72579 h 94"/>
              <a:gd name="T88" fmla="*/ 54435 w 99"/>
              <a:gd name="T89" fmla="*/ 66402 h 94"/>
              <a:gd name="T90" fmla="*/ 61995 w 99"/>
              <a:gd name="T91" fmla="*/ 55592 h 94"/>
              <a:gd name="T92" fmla="*/ 68044 w 99"/>
              <a:gd name="T93" fmla="*/ 44783 h 94"/>
              <a:gd name="T94" fmla="*/ 83164 w 99"/>
              <a:gd name="T95" fmla="*/ 52504 h 94"/>
              <a:gd name="T96" fmla="*/ 96773 w 99"/>
              <a:gd name="T97" fmla="*/ 67946 h 9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99" h="94">
                <a:moveTo>
                  <a:pt x="89" y="15"/>
                </a:moveTo>
                <a:lnTo>
                  <a:pt x="89" y="10"/>
                </a:lnTo>
                <a:lnTo>
                  <a:pt x="79" y="10"/>
                </a:lnTo>
                <a:lnTo>
                  <a:pt x="79" y="15"/>
                </a:lnTo>
                <a:lnTo>
                  <a:pt x="69" y="15"/>
                </a:lnTo>
                <a:lnTo>
                  <a:pt x="69" y="5"/>
                </a:lnTo>
                <a:lnTo>
                  <a:pt x="69" y="2"/>
                </a:lnTo>
                <a:lnTo>
                  <a:pt x="68" y="1"/>
                </a:lnTo>
                <a:lnTo>
                  <a:pt x="67" y="0"/>
                </a:lnTo>
                <a:lnTo>
                  <a:pt x="64" y="0"/>
                </a:lnTo>
                <a:lnTo>
                  <a:pt x="35" y="0"/>
                </a:lnTo>
                <a:lnTo>
                  <a:pt x="32" y="0"/>
                </a:lnTo>
                <a:lnTo>
                  <a:pt x="31" y="1"/>
                </a:lnTo>
                <a:lnTo>
                  <a:pt x="30" y="2"/>
                </a:lnTo>
                <a:lnTo>
                  <a:pt x="30" y="5"/>
                </a:lnTo>
                <a:lnTo>
                  <a:pt x="30" y="15"/>
                </a:lnTo>
                <a:lnTo>
                  <a:pt x="20" y="15"/>
                </a:lnTo>
                <a:lnTo>
                  <a:pt x="20" y="10"/>
                </a:lnTo>
                <a:lnTo>
                  <a:pt x="10" y="10"/>
                </a:lnTo>
                <a:lnTo>
                  <a:pt x="10" y="15"/>
                </a:lnTo>
                <a:lnTo>
                  <a:pt x="7" y="16"/>
                </a:lnTo>
                <a:lnTo>
                  <a:pt x="3" y="17"/>
                </a:lnTo>
                <a:lnTo>
                  <a:pt x="2" y="21"/>
                </a:lnTo>
                <a:lnTo>
                  <a:pt x="0" y="25"/>
                </a:lnTo>
                <a:lnTo>
                  <a:pt x="0" y="84"/>
                </a:lnTo>
                <a:lnTo>
                  <a:pt x="2" y="87"/>
                </a:lnTo>
                <a:lnTo>
                  <a:pt x="3" y="91"/>
                </a:lnTo>
                <a:lnTo>
                  <a:pt x="7" y="92"/>
                </a:lnTo>
                <a:lnTo>
                  <a:pt x="10" y="94"/>
                </a:lnTo>
                <a:lnTo>
                  <a:pt x="89" y="94"/>
                </a:lnTo>
                <a:lnTo>
                  <a:pt x="93" y="92"/>
                </a:lnTo>
                <a:lnTo>
                  <a:pt x="97" y="91"/>
                </a:lnTo>
                <a:lnTo>
                  <a:pt x="98" y="87"/>
                </a:lnTo>
                <a:lnTo>
                  <a:pt x="99" y="84"/>
                </a:lnTo>
                <a:lnTo>
                  <a:pt x="99" y="25"/>
                </a:lnTo>
                <a:lnTo>
                  <a:pt x="98" y="21"/>
                </a:lnTo>
                <a:lnTo>
                  <a:pt x="97" y="17"/>
                </a:lnTo>
                <a:lnTo>
                  <a:pt x="93" y="16"/>
                </a:lnTo>
                <a:lnTo>
                  <a:pt x="89" y="15"/>
                </a:lnTo>
                <a:close/>
                <a:moveTo>
                  <a:pt x="40" y="10"/>
                </a:moveTo>
                <a:lnTo>
                  <a:pt x="60" y="10"/>
                </a:lnTo>
                <a:lnTo>
                  <a:pt x="60" y="15"/>
                </a:lnTo>
                <a:lnTo>
                  <a:pt x="40" y="15"/>
                </a:lnTo>
                <a:lnTo>
                  <a:pt x="40" y="10"/>
                </a:lnTo>
                <a:close/>
                <a:moveTo>
                  <a:pt x="64" y="44"/>
                </a:moveTo>
                <a:lnTo>
                  <a:pt x="47" y="44"/>
                </a:lnTo>
                <a:lnTo>
                  <a:pt x="46" y="46"/>
                </a:lnTo>
                <a:lnTo>
                  <a:pt x="45" y="47"/>
                </a:lnTo>
                <a:lnTo>
                  <a:pt x="46" y="48"/>
                </a:lnTo>
                <a:lnTo>
                  <a:pt x="47" y="49"/>
                </a:lnTo>
                <a:lnTo>
                  <a:pt x="52" y="49"/>
                </a:lnTo>
                <a:lnTo>
                  <a:pt x="57" y="50"/>
                </a:lnTo>
                <a:lnTo>
                  <a:pt x="61" y="53"/>
                </a:lnTo>
                <a:lnTo>
                  <a:pt x="63" y="57"/>
                </a:lnTo>
                <a:lnTo>
                  <a:pt x="64" y="62"/>
                </a:lnTo>
                <a:lnTo>
                  <a:pt x="63" y="65"/>
                </a:lnTo>
                <a:lnTo>
                  <a:pt x="62" y="69"/>
                </a:lnTo>
                <a:lnTo>
                  <a:pt x="58" y="73"/>
                </a:lnTo>
                <a:lnTo>
                  <a:pt x="55" y="74"/>
                </a:lnTo>
                <a:lnTo>
                  <a:pt x="55" y="79"/>
                </a:lnTo>
                <a:lnTo>
                  <a:pt x="45" y="79"/>
                </a:lnTo>
                <a:lnTo>
                  <a:pt x="45" y="74"/>
                </a:lnTo>
                <a:lnTo>
                  <a:pt x="35" y="74"/>
                </a:lnTo>
                <a:lnTo>
                  <a:pt x="35" y="64"/>
                </a:lnTo>
                <a:lnTo>
                  <a:pt x="52" y="64"/>
                </a:lnTo>
                <a:lnTo>
                  <a:pt x="53" y="63"/>
                </a:lnTo>
                <a:lnTo>
                  <a:pt x="55" y="62"/>
                </a:lnTo>
                <a:lnTo>
                  <a:pt x="53" y="60"/>
                </a:lnTo>
                <a:lnTo>
                  <a:pt x="52" y="59"/>
                </a:lnTo>
                <a:lnTo>
                  <a:pt x="47" y="59"/>
                </a:lnTo>
                <a:lnTo>
                  <a:pt x="42" y="58"/>
                </a:lnTo>
                <a:lnTo>
                  <a:pt x="39" y="55"/>
                </a:lnTo>
                <a:lnTo>
                  <a:pt x="36" y="52"/>
                </a:lnTo>
                <a:lnTo>
                  <a:pt x="35" y="47"/>
                </a:lnTo>
                <a:lnTo>
                  <a:pt x="36" y="43"/>
                </a:lnTo>
                <a:lnTo>
                  <a:pt x="37" y="39"/>
                </a:lnTo>
                <a:lnTo>
                  <a:pt x="41" y="36"/>
                </a:lnTo>
                <a:lnTo>
                  <a:pt x="45" y="34"/>
                </a:lnTo>
                <a:lnTo>
                  <a:pt x="45" y="29"/>
                </a:lnTo>
                <a:lnTo>
                  <a:pt x="55" y="29"/>
                </a:lnTo>
                <a:lnTo>
                  <a:pt x="55" y="34"/>
                </a:lnTo>
                <a:lnTo>
                  <a:pt x="64" y="34"/>
                </a:lnTo>
                <a:lnTo>
                  <a:pt x="64" y="44"/>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10" name="Freeform 395">
            <a:extLst>
              <a:ext uri="{FF2B5EF4-FFF2-40B4-BE49-F238E27FC236}">
                <a16:creationId xmlns:a16="http://schemas.microsoft.com/office/drawing/2014/main" id="{4D708D09-9A49-4CBC-B80B-533E3DDC9667}"/>
              </a:ext>
            </a:extLst>
          </p:cNvPr>
          <p:cNvSpPr>
            <a:spLocks noEditPoints="1"/>
          </p:cNvSpPr>
          <p:nvPr/>
        </p:nvSpPr>
        <p:spPr bwMode="auto">
          <a:xfrm>
            <a:off x="8130117" y="3164418"/>
            <a:ext cx="201083" cy="139700"/>
          </a:xfrm>
          <a:custGeom>
            <a:avLst/>
            <a:gdLst>
              <a:gd name="T0" fmla="*/ 0 w 98"/>
              <a:gd name="T1" fmla="*/ 0 h 69"/>
              <a:gd name="T2" fmla="*/ 0 w 98"/>
              <a:gd name="T3" fmla="*/ 104333 h 69"/>
              <a:gd name="T4" fmla="*/ 149696 w 98"/>
              <a:gd name="T5" fmla="*/ 104333 h 69"/>
              <a:gd name="T6" fmla="*/ 149696 w 98"/>
              <a:gd name="T7" fmla="*/ 0 h 69"/>
              <a:gd name="T8" fmla="*/ 0 w 98"/>
              <a:gd name="T9" fmla="*/ 0 h 69"/>
              <a:gd name="T10" fmla="*/ 51935 w 98"/>
              <a:gd name="T11" fmla="*/ 89212 h 69"/>
              <a:gd name="T12" fmla="*/ 15275 w 98"/>
              <a:gd name="T13" fmla="*/ 51410 h 69"/>
              <a:gd name="T14" fmla="*/ 15275 w 98"/>
              <a:gd name="T15" fmla="*/ 15121 h 69"/>
              <a:gd name="T16" fmla="*/ 97761 w 98"/>
              <a:gd name="T17" fmla="*/ 15121 h 69"/>
              <a:gd name="T18" fmla="*/ 135948 w 98"/>
              <a:gd name="T19" fmla="*/ 51410 h 69"/>
              <a:gd name="T20" fmla="*/ 135948 w 98"/>
              <a:gd name="T21" fmla="*/ 89212 h 69"/>
              <a:gd name="T22" fmla="*/ 51935 w 98"/>
              <a:gd name="T23" fmla="*/ 89212 h 6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98" h="69">
                <a:moveTo>
                  <a:pt x="0" y="0"/>
                </a:moveTo>
                <a:lnTo>
                  <a:pt x="0" y="69"/>
                </a:lnTo>
                <a:lnTo>
                  <a:pt x="98" y="69"/>
                </a:lnTo>
                <a:lnTo>
                  <a:pt x="98" y="0"/>
                </a:lnTo>
                <a:lnTo>
                  <a:pt x="0" y="0"/>
                </a:lnTo>
                <a:close/>
                <a:moveTo>
                  <a:pt x="34" y="59"/>
                </a:moveTo>
                <a:lnTo>
                  <a:pt x="10" y="34"/>
                </a:lnTo>
                <a:lnTo>
                  <a:pt x="10" y="10"/>
                </a:lnTo>
                <a:lnTo>
                  <a:pt x="64" y="10"/>
                </a:lnTo>
                <a:lnTo>
                  <a:pt x="89" y="34"/>
                </a:lnTo>
                <a:lnTo>
                  <a:pt x="89" y="59"/>
                </a:lnTo>
                <a:lnTo>
                  <a:pt x="34" y="5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11" name="Freeform 396">
            <a:extLst>
              <a:ext uri="{FF2B5EF4-FFF2-40B4-BE49-F238E27FC236}">
                <a16:creationId xmlns:a16="http://schemas.microsoft.com/office/drawing/2014/main" id="{28A995D9-57FE-4E51-A200-C965886968DD}"/>
              </a:ext>
            </a:extLst>
          </p:cNvPr>
          <p:cNvSpPr>
            <a:spLocks/>
          </p:cNvSpPr>
          <p:nvPr/>
        </p:nvSpPr>
        <p:spPr bwMode="auto">
          <a:xfrm>
            <a:off x="8204200" y="3200400"/>
            <a:ext cx="59267" cy="61384"/>
          </a:xfrm>
          <a:custGeom>
            <a:avLst/>
            <a:gdLst>
              <a:gd name="T0" fmla="*/ 22681 w 30"/>
              <a:gd name="T1" fmla="*/ 0 h 30"/>
              <a:gd name="T2" fmla="*/ 22681 w 30"/>
              <a:gd name="T3" fmla="*/ 0 h 30"/>
              <a:gd name="T4" fmla="*/ 13609 w 30"/>
              <a:gd name="T5" fmla="*/ 3024 h 30"/>
              <a:gd name="T6" fmla="*/ 7560 w 30"/>
              <a:gd name="T7" fmla="*/ 7560 h 30"/>
              <a:gd name="T8" fmla="*/ 1512 w 30"/>
              <a:gd name="T9" fmla="*/ 13609 h 30"/>
              <a:gd name="T10" fmla="*/ 0 w 30"/>
              <a:gd name="T11" fmla="*/ 22681 h 30"/>
              <a:gd name="T12" fmla="*/ 0 w 30"/>
              <a:gd name="T13" fmla="*/ 22681 h 30"/>
              <a:gd name="T14" fmla="*/ 1512 w 30"/>
              <a:gd name="T15" fmla="*/ 31753 h 30"/>
              <a:gd name="T16" fmla="*/ 7560 w 30"/>
              <a:gd name="T17" fmla="*/ 37802 h 30"/>
              <a:gd name="T18" fmla="*/ 13609 w 30"/>
              <a:gd name="T19" fmla="*/ 43850 h 30"/>
              <a:gd name="T20" fmla="*/ 22681 w 30"/>
              <a:gd name="T21" fmla="*/ 45362 h 30"/>
              <a:gd name="T22" fmla="*/ 22681 w 30"/>
              <a:gd name="T23" fmla="*/ 45362 h 30"/>
              <a:gd name="T24" fmla="*/ 31753 w 30"/>
              <a:gd name="T25" fmla="*/ 43850 h 30"/>
              <a:gd name="T26" fmla="*/ 37802 w 30"/>
              <a:gd name="T27" fmla="*/ 37802 h 30"/>
              <a:gd name="T28" fmla="*/ 43850 w 30"/>
              <a:gd name="T29" fmla="*/ 31753 h 30"/>
              <a:gd name="T30" fmla="*/ 45362 w 30"/>
              <a:gd name="T31" fmla="*/ 22681 h 30"/>
              <a:gd name="T32" fmla="*/ 45362 w 30"/>
              <a:gd name="T33" fmla="*/ 22681 h 30"/>
              <a:gd name="T34" fmla="*/ 43850 w 30"/>
              <a:gd name="T35" fmla="*/ 13609 h 30"/>
              <a:gd name="T36" fmla="*/ 37802 w 30"/>
              <a:gd name="T37" fmla="*/ 7560 h 30"/>
              <a:gd name="T38" fmla="*/ 31753 w 30"/>
              <a:gd name="T39" fmla="*/ 3024 h 30"/>
              <a:gd name="T40" fmla="*/ 22681 w 30"/>
              <a:gd name="T41" fmla="*/ 0 h 30"/>
              <a:gd name="T42" fmla="*/ 22681 w 30"/>
              <a:gd name="T43" fmla="*/ 0 h 3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0" h="30">
                <a:moveTo>
                  <a:pt x="15" y="0"/>
                </a:moveTo>
                <a:lnTo>
                  <a:pt x="15" y="0"/>
                </a:lnTo>
                <a:lnTo>
                  <a:pt x="9" y="2"/>
                </a:lnTo>
                <a:lnTo>
                  <a:pt x="5" y="5"/>
                </a:lnTo>
                <a:lnTo>
                  <a:pt x="1" y="9"/>
                </a:lnTo>
                <a:lnTo>
                  <a:pt x="0" y="15"/>
                </a:lnTo>
                <a:lnTo>
                  <a:pt x="1" y="21"/>
                </a:lnTo>
                <a:lnTo>
                  <a:pt x="5" y="25"/>
                </a:lnTo>
                <a:lnTo>
                  <a:pt x="9" y="29"/>
                </a:lnTo>
                <a:lnTo>
                  <a:pt x="15" y="30"/>
                </a:lnTo>
                <a:lnTo>
                  <a:pt x="21" y="29"/>
                </a:lnTo>
                <a:lnTo>
                  <a:pt x="25" y="25"/>
                </a:lnTo>
                <a:lnTo>
                  <a:pt x="29" y="21"/>
                </a:lnTo>
                <a:lnTo>
                  <a:pt x="30" y="15"/>
                </a:lnTo>
                <a:lnTo>
                  <a:pt x="29" y="9"/>
                </a:lnTo>
                <a:lnTo>
                  <a:pt x="25" y="5"/>
                </a:lnTo>
                <a:lnTo>
                  <a:pt x="21" y="2"/>
                </a:lnTo>
                <a:lnTo>
                  <a:pt x="15"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12" name="Freeform 397">
            <a:extLst>
              <a:ext uri="{FF2B5EF4-FFF2-40B4-BE49-F238E27FC236}">
                <a16:creationId xmlns:a16="http://schemas.microsoft.com/office/drawing/2014/main" id="{91CBDFBA-E4BF-40E8-8067-7DEFA2F4D7F7}"/>
              </a:ext>
            </a:extLst>
          </p:cNvPr>
          <p:cNvSpPr>
            <a:spLocks/>
          </p:cNvSpPr>
          <p:nvPr/>
        </p:nvSpPr>
        <p:spPr bwMode="auto">
          <a:xfrm>
            <a:off x="8627534" y="3280834"/>
            <a:ext cx="169333" cy="52917"/>
          </a:xfrm>
          <a:custGeom>
            <a:avLst/>
            <a:gdLst>
              <a:gd name="T0" fmla="*/ 37802 w 84"/>
              <a:gd name="T1" fmla="*/ 0 h 25"/>
              <a:gd name="T2" fmla="*/ 0 w 84"/>
              <a:gd name="T3" fmla="*/ 40827 h 25"/>
              <a:gd name="T4" fmla="*/ 22681 w 84"/>
              <a:gd name="T5" fmla="*/ 40827 h 25"/>
              <a:gd name="T6" fmla="*/ 55947 w 84"/>
              <a:gd name="T7" fmla="*/ 3266 h 25"/>
              <a:gd name="T8" fmla="*/ 55947 w 84"/>
              <a:gd name="T9" fmla="*/ 40827 h 25"/>
              <a:gd name="T10" fmla="*/ 71067 w 84"/>
              <a:gd name="T11" fmla="*/ 40827 h 25"/>
              <a:gd name="T12" fmla="*/ 71067 w 84"/>
              <a:gd name="T13" fmla="*/ 3266 h 25"/>
              <a:gd name="T14" fmla="*/ 104333 w 84"/>
              <a:gd name="T15" fmla="*/ 40827 h 25"/>
              <a:gd name="T16" fmla="*/ 127014 w 84"/>
              <a:gd name="T17" fmla="*/ 40827 h 25"/>
              <a:gd name="T18" fmla="*/ 89212 w 84"/>
              <a:gd name="T19" fmla="*/ 0 h 25"/>
              <a:gd name="T20" fmla="*/ 37802 w 84"/>
              <a:gd name="T21" fmla="*/ 0 h 2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4" h="25">
                <a:moveTo>
                  <a:pt x="25" y="0"/>
                </a:moveTo>
                <a:lnTo>
                  <a:pt x="0" y="25"/>
                </a:lnTo>
                <a:lnTo>
                  <a:pt x="15" y="25"/>
                </a:lnTo>
                <a:lnTo>
                  <a:pt x="37" y="2"/>
                </a:lnTo>
                <a:lnTo>
                  <a:pt x="37" y="25"/>
                </a:lnTo>
                <a:lnTo>
                  <a:pt x="47" y="25"/>
                </a:lnTo>
                <a:lnTo>
                  <a:pt x="47" y="2"/>
                </a:lnTo>
                <a:lnTo>
                  <a:pt x="69" y="25"/>
                </a:lnTo>
                <a:lnTo>
                  <a:pt x="84" y="25"/>
                </a:lnTo>
                <a:lnTo>
                  <a:pt x="59" y="0"/>
                </a:lnTo>
                <a:lnTo>
                  <a:pt x="25"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13" name="Freeform 398">
            <a:extLst>
              <a:ext uri="{FF2B5EF4-FFF2-40B4-BE49-F238E27FC236}">
                <a16:creationId xmlns:a16="http://schemas.microsoft.com/office/drawing/2014/main" id="{02D3B649-AAC4-4DF5-855E-EBC4557A5D31}"/>
              </a:ext>
            </a:extLst>
          </p:cNvPr>
          <p:cNvSpPr>
            <a:spLocks/>
          </p:cNvSpPr>
          <p:nvPr/>
        </p:nvSpPr>
        <p:spPr bwMode="auto">
          <a:xfrm>
            <a:off x="8608485" y="3134785"/>
            <a:ext cx="198967" cy="29633"/>
          </a:xfrm>
          <a:custGeom>
            <a:avLst/>
            <a:gdLst>
              <a:gd name="T0" fmla="*/ 134421 w 98"/>
              <a:gd name="T1" fmla="*/ 0 h 15"/>
              <a:gd name="T2" fmla="*/ 13748 w 98"/>
              <a:gd name="T3" fmla="*/ 0 h 15"/>
              <a:gd name="T4" fmla="*/ 13748 w 98"/>
              <a:gd name="T5" fmla="*/ 0 h 15"/>
              <a:gd name="T6" fmla="*/ 9165 w 98"/>
              <a:gd name="T7" fmla="*/ 1512 h 15"/>
              <a:gd name="T8" fmla="*/ 3055 w 98"/>
              <a:gd name="T9" fmla="*/ 3024 h 15"/>
              <a:gd name="T10" fmla="*/ 1528 w 98"/>
              <a:gd name="T11" fmla="*/ 9073 h 15"/>
              <a:gd name="T12" fmla="*/ 0 w 98"/>
              <a:gd name="T13" fmla="*/ 15121 h 15"/>
              <a:gd name="T14" fmla="*/ 0 w 98"/>
              <a:gd name="T15" fmla="*/ 22682 h 15"/>
              <a:gd name="T16" fmla="*/ 149696 w 98"/>
              <a:gd name="T17" fmla="*/ 22682 h 15"/>
              <a:gd name="T18" fmla="*/ 149696 w 98"/>
              <a:gd name="T19" fmla="*/ 15121 h 15"/>
              <a:gd name="T20" fmla="*/ 149696 w 98"/>
              <a:gd name="T21" fmla="*/ 15121 h 15"/>
              <a:gd name="T22" fmla="*/ 148168 w 98"/>
              <a:gd name="T23" fmla="*/ 9073 h 15"/>
              <a:gd name="T24" fmla="*/ 146641 w 98"/>
              <a:gd name="T25" fmla="*/ 3024 h 15"/>
              <a:gd name="T26" fmla="*/ 140531 w 98"/>
              <a:gd name="T27" fmla="*/ 1512 h 15"/>
              <a:gd name="T28" fmla="*/ 134421 w 98"/>
              <a:gd name="T29" fmla="*/ 0 h 15"/>
              <a:gd name="T30" fmla="*/ 134421 w 98"/>
              <a:gd name="T31" fmla="*/ 0 h 1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98" h="15">
                <a:moveTo>
                  <a:pt x="88" y="0"/>
                </a:moveTo>
                <a:lnTo>
                  <a:pt x="9" y="0"/>
                </a:lnTo>
                <a:lnTo>
                  <a:pt x="6" y="1"/>
                </a:lnTo>
                <a:lnTo>
                  <a:pt x="2" y="2"/>
                </a:lnTo>
                <a:lnTo>
                  <a:pt x="1" y="6"/>
                </a:lnTo>
                <a:lnTo>
                  <a:pt x="0" y="10"/>
                </a:lnTo>
                <a:lnTo>
                  <a:pt x="0" y="15"/>
                </a:lnTo>
                <a:lnTo>
                  <a:pt x="98" y="15"/>
                </a:lnTo>
                <a:lnTo>
                  <a:pt x="98" y="10"/>
                </a:lnTo>
                <a:lnTo>
                  <a:pt x="97" y="6"/>
                </a:lnTo>
                <a:lnTo>
                  <a:pt x="96" y="2"/>
                </a:lnTo>
                <a:lnTo>
                  <a:pt x="92" y="1"/>
                </a:lnTo>
                <a:lnTo>
                  <a:pt x="88"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14" name="Freeform 399">
            <a:extLst>
              <a:ext uri="{FF2B5EF4-FFF2-40B4-BE49-F238E27FC236}">
                <a16:creationId xmlns:a16="http://schemas.microsoft.com/office/drawing/2014/main" id="{E60DDEA0-AC4A-495C-90E8-06D74646D9F0}"/>
              </a:ext>
            </a:extLst>
          </p:cNvPr>
          <p:cNvSpPr>
            <a:spLocks/>
          </p:cNvSpPr>
          <p:nvPr/>
        </p:nvSpPr>
        <p:spPr bwMode="auto">
          <a:xfrm>
            <a:off x="8608485" y="3170767"/>
            <a:ext cx="198967" cy="103717"/>
          </a:xfrm>
          <a:custGeom>
            <a:avLst/>
            <a:gdLst>
              <a:gd name="T0" fmla="*/ 0 w 98"/>
              <a:gd name="T1" fmla="*/ 61379 h 49"/>
              <a:gd name="T2" fmla="*/ 0 w 98"/>
              <a:gd name="T3" fmla="*/ 61379 h 49"/>
              <a:gd name="T4" fmla="*/ 1528 w 98"/>
              <a:gd name="T5" fmla="*/ 67674 h 49"/>
              <a:gd name="T6" fmla="*/ 3055 w 98"/>
              <a:gd name="T7" fmla="*/ 73969 h 49"/>
              <a:gd name="T8" fmla="*/ 9165 w 98"/>
              <a:gd name="T9" fmla="*/ 75543 h 49"/>
              <a:gd name="T10" fmla="*/ 13748 w 98"/>
              <a:gd name="T11" fmla="*/ 77117 h 49"/>
              <a:gd name="T12" fmla="*/ 134421 w 98"/>
              <a:gd name="T13" fmla="*/ 77117 h 49"/>
              <a:gd name="T14" fmla="*/ 134421 w 98"/>
              <a:gd name="T15" fmla="*/ 77117 h 49"/>
              <a:gd name="T16" fmla="*/ 140531 w 98"/>
              <a:gd name="T17" fmla="*/ 75543 h 49"/>
              <a:gd name="T18" fmla="*/ 146641 w 98"/>
              <a:gd name="T19" fmla="*/ 73969 h 49"/>
              <a:gd name="T20" fmla="*/ 148168 w 98"/>
              <a:gd name="T21" fmla="*/ 67674 h 49"/>
              <a:gd name="T22" fmla="*/ 149696 w 98"/>
              <a:gd name="T23" fmla="*/ 61379 h 49"/>
              <a:gd name="T24" fmla="*/ 149696 w 98"/>
              <a:gd name="T25" fmla="*/ 0 h 49"/>
              <a:gd name="T26" fmla="*/ 0 w 98"/>
              <a:gd name="T27" fmla="*/ 0 h 49"/>
              <a:gd name="T28" fmla="*/ 0 w 98"/>
              <a:gd name="T29" fmla="*/ 61379 h 4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98" h="49">
                <a:moveTo>
                  <a:pt x="0" y="39"/>
                </a:moveTo>
                <a:lnTo>
                  <a:pt x="0" y="39"/>
                </a:lnTo>
                <a:lnTo>
                  <a:pt x="1" y="43"/>
                </a:lnTo>
                <a:lnTo>
                  <a:pt x="2" y="47"/>
                </a:lnTo>
                <a:lnTo>
                  <a:pt x="6" y="48"/>
                </a:lnTo>
                <a:lnTo>
                  <a:pt x="9" y="49"/>
                </a:lnTo>
                <a:lnTo>
                  <a:pt x="88" y="49"/>
                </a:lnTo>
                <a:lnTo>
                  <a:pt x="92" y="48"/>
                </a:lnTo>
                <a:lnTo>
                  <a:pt x="96" y="47"/>
                </a:lnTo>
                <a:lnTo>
                  <a:pt x="97" y="43"/>
                </a:lnTo>
                <a:lnTo>
                  <a:pt x="98" y="39"/>
                </a:lnTo>
                <a:lnTo>
                  <a:pt x="98" y="0"/>
                </a:lnTo>
                <a:lnTo>
                  <a:pt x="0" y="0"/>
                </a:lnTo>
                <a:lnTo>
                  <a:pt x="0" y="3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15" name="Freeform 400">
            <a:extLst>
              <a:ext uri="{FF2B5EF4-FFF2-40B4-BE49-F238E27FC236}">
                <a16:creationId xmlns:a16="http://schemas.microsoft.com/office/drawing/2014/main" id="{8CEB44BA-CE38-4A91-885B-627C6FEF1442}"/>
              </a:ext>
            </a:extLst>
          </p:cNvPr>
          <p:cNvSpPr>
            <a:spLocks noEditPoints="1"/>
          </p:cNvSpPr>
          <p:nvPr/>
        </p:nvSpPr>
        <p:spPr bwMode="auto">
          <a:xfrm>
            <a:off x="8608485" y="2669117"/>
            <a:ext cx="198967" cy="175683"/>
          </a:xfrm>
          <a:custGeom>
            <a:avLst/>
            <a:gdLst>
              <a:gd name="T0" fmla="*/ 123728 w 98"/>
              <a:gd name="T1" fmla="*/ 48949 h 86"/>
              <a:gd name="T2" fmla="*/ 94706 w 98"/>
              <a:gd name="T3" fmla="*/ 0 h 86"/>
              <a:gd name="T4" fmla="*/ 84013 w 98"/>
              <a:gd name="T5" fmla="*/ 7648 h 86"/>
              <a:gd name="T6" fmla="*/ 106926 w 98"/>
              <a:gd name="T7" fmla="*/ 48949 h 86"/>
              <a:gd name="T8" fmla="*/ 42770 w 98"/>
              <a:gd name="T9" fmla="*/ 48949 h 86"/>
              <a:gd name="T10" fmla="*/ 65683 w 98"/>
              <a:gd name="T11" fmla="*/ 7648 h 86"/>
              <a:gd name="T12" fmla="*/ 53463 w 98"/>
              <a:gd name="T13" fmla="*/ 0 h 86"/>
              <a:gd name="T14" fmla="*/ 25968 w 98"/>
              <a:gd name="T15" fmla="*/ 48949 h 86"/>
              <a:gd name="T16" fmla="*/ 0 w 98"/>
              <a:gd name="T17" fmla="*/ 48949 h 86"/>
              <a:gd name="T18" fmla="*/ 0 w 98"/>
              <a:gd name="T19" fmla="*/ 64245 h 86"/>
              <a:gd name="T20" fmla="*/ 9165 w 98"/>
              <a:gd name="T21" fmla="*/ 64245 h 86"/>
              <a:gd name="T22" fmla="*/ 21385 w 98"/>
              <a:gd name="T23" fmla="*/ 125431 h 86"/>
              <a:gd name="T24" fmla="*/ 21385 w 98"/>
              <a:gd name="T25" fmla="*/ 125431 h 86"/>
              <a:gd name="T26" fmla="*/ 24440 w 98"/>
              <a:gd name="T27" fmla="*/ 130020 h 86"/>
              <a:gd name="T28" fmla="*/ 29023 w 98"/>
              <a:gd name="T29" fmla="*/ 131550 h 86"/>
              <a:gd name="T30" fmla="*/ 119146 w 98"/>
              <a:gd name="T31" fmla="*/ 131550 h 86"/>
              <a:gd name="T32" fmla="*/ 119146 w 98"/>
              <a:gd name="T33" fmla="*/ 131550 h 86"/>
              <a:gd name="T34" fmla="*/ 125256 w 98"/>
              <a:gd name="T35" fmla="*/ 130020 h 86"/>
              <a:gd name="T36" fmla="*/ 126783 w 98"/>
              <a:gd name="T37" fmla="*/ 125431 h 86"/>
              <a:gd name="T38" fmla="*/ 140531 w 98"/>
              <a:gd name="T39" fmla="*/ 64245 h 86"/>
              <a:gd name="T40" fmla="*/ 149696 w 98"/>
              <a:gd name="T41" fmla="*/ 64245 h 86"/>
              <a:gd name="T42" fmla="*/ 149696 w 98"/>
              <a:gd name="T43" fmla="*/ 48949 h 86"/>
              <a:gd name="T44" fmla="*/ 123728 w 98"/>
              <a:gd name="T45" fmla="*/ 48949 h 86"/>
              <a:gd name="T46" fmla="*/ 51935 w 98"/>
              <a:gd name="T47" fmla="*/ 108605 h 86"/>
              <a:gd name="T48" fmla="*/ 36660 w 98"/>
              <a:gd name="T49" fmla="*/ 108605 h 86"/>
              <a:gd name="T50" fmla="*/ 36660 w 98"/>
              <a:gd name="T51" fmla="*/ 71894 h 86"/>
              <a:gd name="T52" fmla="*/ 51935 w 98"/>
              <a:gd name="T53" fmla="*/ 71894 h 86"/>
              <a:gd name="T54" fmla="*/ 51935 w 98"/>
              <a:gd name="T55" fmla="*/ 108605 h 86"/>
              <a:gd name="T56" fmla="*/ 82486 w 98"/>
              <a:gd name="T57" fmla="*/ 108605 h 86"/>
              <a:gd name="T58" fmla="*/ 67210 w 98"/>
              <a:gd name="T59" fmla="*/ 108605 h 86"/>
              <a:gd name="T60" fmla="*/ 67210 w 98"/>
              <a:gd name="T61" fmla="*/ 71894 h 86"/>
              <a:gd name="T62" fmla="*/ 82486 w 98"/>
              <a:gd name="T63" fmla="*/ 71894 h 86"/>
              <a:gd name="T64" fmla="*/ 82486 w 98"/>
              <a:gd name="T65" fmla="*/ 108605 h 86"/>
              <a:gd name="T66" fmla="*/ 113036 w 98"/>
              <a:gd name="T67" fmla="*/ 108605 h 86"/>
              <a:gd name="T68" fmla="*/ 97761 w 98"/>
              <a:gd name="T69" fmla="*/ 108605 h 86"/>
              <a:gd name="T70" fmla="*/ 97761 w 98"/>
              <a:gd name="T71" fmla="*/ 71894 h 86"/>
              <a:gd name="T72" fmla="*/ 113036 w 98"/>
              <a:gd name="T73" fmla="*/ 71894 h 86"/>
              <a:gd name="T74" fmla="*/ 113036 w 98"/>
              <a:gd name="T75" fmla="*/ 108605 h 8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98" h="86">
                <a:moveTo>
                  <a:pt x="81" y="32"/>
                </a:moveTo>
                <a:lnTo>
                  <a:pt x="62" y="0"/>
                </a:lnTo>
                <a:lnTo>
                  <a:pt x="55" y="5"/>
                </a:lnTo>
                <a:lnTo>
                  <a:pt x="70" y="32"/>
                </a:lnTo>
                <a:lnTo>
                  <a:pt x="28" y="32"/>
                </a:lnTo>
                <a:lnTo>
                  <a:pt x="43" y="5"/>
                </a:lnTo>
                <a:lnTo>
                  <a:pt x="35" y="0"/>
                </a:lnTo>
                <a:lnTo>
                  <a:pt x="17" y="32"/>
                </a:lnTo>
                <a:lnTo>
                  <a:pt x="0" y="32"/>
                </a:lnTo>
                <a:lnTo>
                  <a:pt x="0" y="42"/>
                </a:lnTo>
                <a:lnTo>
                  <a:pt x="6" y="42"/>
                </a:lnTo>
                <a:lnTo>
                  <a:pt x="14" y="82"/>
                </a:lnTo>
                <a:lnTo>
                  <a:pt x="16" y="85"/>
                </a:lnTo>
                <a:lnTo>
                  <a:pt x="19" y="86"/>
                </a:lnTo>
                <a:lnTo>
                  <a:pt x="78" y="86"/>
                </a:lnTo>
                <a:lnTo>
                  <a:pt x="82" y="85"/>
                </a:lnTo>
                <a:lnTo>
                  <a:pt x="83" y="82"/>
                </a:lnTo>
                <a:lnTo>
                  <a:pt x="92" y="42"/>
                </a:lnTo>
                <a:lnTo>
                  <a:pt x="98" y="42"/>
                </a:lnTo>
                <a:lnTo>
                  <a:pt x="98" y="32"/>
                </a:lnTo>
                <a:lnTo>
                  <a:pt x="81" y="32"/>
                </a:lnTo>
                <a:close/>
                <a:moveTo>
                  <a:pt x="34" y="71"/>
                </a:moveTo>
                <a:lnTo>
                  <a:pt x="24" y="71"/>
                </a:lnTo>
                <a:lnTo>
                  <a:pt x="24" y="47"/>
                </a:lnTo>
                <a:lnTo>
                  <a:pt x="34" y="47"/>
                </a:lnTo>
                <a:lnTo>
                  <a:pt x="34" y="71"/>
                </a:lnTo>
                <a:close/>
                <a:moveTo>
                  <a:pt x="54" y="71"/>
                </a:moveTo>
                <a:lnTo>
                  <a:pt x="44" y="71"/>
                </a:lnTo>
                <a:lnTo>
                  <a:pt x="44" y="47"/>
                </a:lnTo>
                <a:lnTo>
                  <a:pt x="54" y="47"/>
                </a:lnTo>
                <a:lnTo>
                  <a:pt x="54" y="71"/>
                </a:lnTo>
                <a:close/>
                <a:moveTo>
                  <a:pt x="74" y="71"/>
                </a:moveTo>
                <a:lnTo>
                  <a:pt x="64" y="71"/>
                </a:lnTo>
                <a:lnTo>
                  <a:pt x="64" y="47"/>
                </a:lnTo>
                <a:lnTo>
                  <a:pt x="74" y="47"/>
                </a:lnTo>
                <a:lnTo>
                  <a:pt x="74" y="71"/>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16" name="Freeform 401">
            <a:extLst>
              <a:ext uri="{FF2B5EF4-FFF2-40B4-BE49-F238E27FC236}">
                <a16:creationId xmlns:a16="http://schemas.microsoft.com/office/drawing/2014/main" id="{423174D4-445D-4F62-8916-D54F4B409A67}"/>
              </a:ext>
            </a:extLst>
          </p:cNvPr>
          <p:cNvSpPr>
            <a:spLocks noEditPoints="1"/>
          </p:cNvSpPr>
          <p:nvPr/>
        </p:nvSpPr>
        <p:spPr bwMode="auto">
          <a:xfrm>
            <a:off x="7664451" y="2656418"/>
            <a:ext cx="175683" cy="146049"/>
          </a:xfrm>
          <a:custGeom>
            <a:avLst/>
            <a:gdLst>
              <a:gd name="T0" fmla="*/ 123902 w 86"/>
              <a:gd name="T1" fmla="*/ 45607 h 74"/>
              <a:gd name="T2" fmla="*/ 104016 w 86"/>
              <a:gd name="T3" fmla="*/ 36780 h 74"/>
              <a:gd name="T4" fmla="*/ 122372 w 86"/>
              <a:gd name="T5" fmla="*/ 36780 h 74"/>
              <a:gd name="T6" fmla="*/ 126961 w 86"/>
              <a:gd name="T7" fmla="*/ 29424 h 74"/>
              <a:gd name="T8" fmla="*/ 126961 w 86"/>
              <a:gd name="T9" fmla="*/ 4414 h 74"/>
              <a:gd name="T10" fmla="*/ 119313 w 86"/>
              <a:gd name="T11" fmla="*/ 0 h 74"/>
              <a:gd name="T12" fmla="*/ 70364 w 86"/>
              <a:gd name="T13" fmla="*/ 0 h 74"/>
              <a:gd name="T14" fmla="*/ 65775 w 86"/>
              <a:gd name="T15" fmla="*/ 7356 h 74"/>
              <a:gd name="T16" fmla="*/ 65775 w 86"/>
              <a:gd name="T17" fmla="*/ 32366 h 74"/>
              <a:gd name="T18" fmla="*/ 73423 w 86"/>
              <a:gd name="T19" fmla="*/ 36780 h 74"/>
              <a:gd name="T20" fmla="*/ 58127 w 86"/>
              <a:gd name="T21" fmla="*/ 44136 h 74"/>
              <a:gd name="T22" fmla="*/ 56597 w 86"/>
              <a:gd name="T23" fmla="*/ 11770 h 74"/>
              <a:gd name="T24" fmla="*/ 50478 w 86"/>
              <a:gd name="T25" fmla="*/ 7356 h 74"/>
              <a:gd name="T26" fmla="*/ 24474 w 86"/>
              <a:gd name="T27" fmla="*/ 7356 h 74"/>
              <a:gd name="T28" fmla="*/ 16826 w 86"/>
              <a:gd name="T29" fmla="*/ 8827 h 74"/>
              <a:gd name="T30" fmla="*/ 13767 w 86"/>
              <a:gd name="T31" fmla="*/ 14712 h 74"/>
              <a:gd name="T32" fmla="*/ 7648 w 86"/>
              <a:gd name="T33" fmla="*/ 45607 h 74"/>
              <a:gd name="T34" fmla="*/ 131550 w 86"/>
              <a:gd name="T35" fmla="*/ 108869 h 74"/>
              <a:gd name="T36" fmla="*/ 32123 w 86"/>
              <a:gd name="T37" fmla="*/ 29424 h 74"/>
              <a:gd name="T38" fmla="*/ 39771 w 86"/>
              <a:gd name="T39" fmla="*/ 29424 h 74"/>
              <a:gd name="T40" fmla="*/ 29063 w 86"/>
              <a:gd name="T41" fmla="*/ 44136 h 74"/>
              <a:gd name="T42" fmla="*/ 21415 w 86"/>
              <a:gd name="T43" fmla="*/ 73560 h 74"/>
              <a:gd name="T44" fmla="*/ 50478 w 86"/>
              <a:gd name="T45" fmla="*/ 73560 h 74"/>
              <a:gd name="T46" fmla="*/ 111665 w 86"/>
              <a:gd name="T47" fmla="*/ 14712 h 74"/>
              <a:gd name="T48" fmla="*/ 73423 w 86"/>
              <a:gd name="T49" fmla="*/ 94157 h 74"/>
              <a:gd name="T50" fmla="*/ 68834 w 86"/>
              <a:gd name="T51" fmla="*/ 92686 h 74"/>
              <a:gd name="T52" fmla="*/ 65775 w 86"/>
              <a:gd name="T53" fmla="*/ 86801 h 74"/>
              <a:gd name="T54" fmla="*/ 70364 w 86"/>
              <a:gd name="T55" fmla="*/ 80916 h 74"/>
              <a:gd name="T56" fmla="*/ 78012 w 86"/>
              <a:gd name="T57" fmla="*/ 80916 h 74"/>
              <a:gd name="T58" fmla="*/ 81072 w 86"/>
              <a:gd name="T59" fmla="*/ 86801 h 74"/>
              <a:gd name="T60" fmla="*/ 79542 w 86"/>
              <a:gd name="T61" fmla="*/ 92686 h 74"/>
              <a:gd name="T62" fmla="*/ 73423 w 86"/>
              <a:gd name="T63" fmla="*/ 94157 h 74"/>
              <a:gd name="T64" fmla="*/ 70364 w 86"/>
              <a:gd name="T65" fmla="*/ 73560 h 74"/>
              <a:gd name="T66" fmla="*/ 65775 w 86"/>
              <a:gd name="T67" fmla="*/ 66204 h 74"/>
              <a:gd name="T68" fmla="*/ 68834 w 86"/>
              <a:gd name="T69" fmla="*/ 60319 h 74"/>
              <a:gd name="T70" fmla="*/ 73423 w 86"/>
              <a:gd name="T71" fmla="*/ 58848 h 74"/>
              <a:gd name="T72" fmla="*/ 81072 w 86"/>
              <a:gd name="T73" fmla="*/ 61791 h 74"/>
              <a:gd name="T74" fmla="*/ 81072 w 86"/>
              <a:gd name="T75" fmla="*/ 69147 h 74"/>
              <a:gd name="T76" fmla="*/ 73423 w 86"/>
              <a:gd name="T77" fmla="*/ 73560 h 74"/>
              <a:gd name="T78" fmla="*/ 96368 w 86"/>
              <a:gd name="T79" fmla="*/ 94157 h 74"/>
              <a:gd name="T80" fmla="*/ 88720 w 86"/>
              <a:gd name="T81" fmla="*/ 91215 h 74"/>
              <a:gd name="T82" fmla="*/ 88720 w 86"/>
              <a:gd name="T83" fmla="*/ 83859 h 74"/>
              <a:gd name="T84" fmla="*/ 96368 w 86"/>
              <a:gd name="T85" fmla="*/ 80916 h 74"/>
              <a:gd name="T86" fmla="*/ 102487 w 86"/>
              <a:gd name="T87" fmla="*/ 82387 h 74"/>
              <a:gd name="T88" fmla="*/ 104016 w 86"/>
              <a:gd name="T89" fmla="*/ 86801 h 74"/>
              <a:gd name="T90" fmla="*/ 99427 w 86"/>
              <a:gd name="T91" fmla="*/ 94157 h 74"/>
              <a:gd name="T92" fmla="*/ 96368 w 86"/>
              <a:gd name="T93" fmla="*/ 73560 h 74"/>
              <a:gd name="T94" fmla="*/ 90249 w 86"/>
              <a:gd name="T95" fmla="*/ 70618 h 74"/>
              <a:gd name="T96" fmla="*/ 88720 w 86"/>
              <a:gd name="T97" fmla="*/ 66204 h 74"/>
              <a:gd name="T98" fmla="*/ 93309 w 86"/>
              <a:gd name="T99" fmla="*/ 58848 h 74"/>
              <a:gd name="T100" fmla="*/ 99427 w 86"/>
              <a:gd name="T101" fmla="*/ 58848 h 74"/>
              <a:gd name="T102" fmla="*/ 104016 w 86"/>
              <a:gd name="T103" fmla="*/ 66204 h 74"/>
              <a:gd name="T104" fmla="*/ 102487 w 86"/>
              <a:gd name="T105" fmla="*/ 70618 h 74"/>
              <a:gd name="T106" fmla="*/ 96368 w 86"/>
              <a:gd name="T107" fmla="*/ 73560 h 7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86" h="74">
                <a:moveTo>
                  <a:pt x="83" y="35"/>
                </a:moveTo>
                <a:lnTo>
                  <a:pt x="83" y="35"/>
                </a:lnTo>
                <a:lnTo>
                  <a:pt x="81" y="31"/>
                </a:lnTo>
                <a:lnTo>
                  <a:pt x="78" y="30"/>
                </a:lnTo>
                <a:lnTo>
                  <a:pt x="68" y="30"/>
                </a:lnTo>
                <a:lnTo>
                  <a:pt x="68" y="25"/>
                </a:lnTo>
                <a:lnTo>
                  <a:pt x="78" y="25"/>
                </a:lnTo>
                <a:lnTo>
                  <a:pt x="80" y="25"/>
                </a:lnTo>
                <a:lnTo>
                  <a:pt x="81" y="24"/>
                </a:lnTo>
                <a:lnTo>
                  <a:pt x="83" y="22"/>
                </a:lnTo>
                <a:lnTo>
                  <a:pt x="83" y="20"/>
                </a:lnTo>
                <a:lnTo>
                  <a:pt x="83" y="5"/>
                </a:lnTo>
                <a:lnTo>
                  <a:pt x="83" y="3"/>
                </a:lnTo>
                <a:lnTo>
                  <a:pt x="81" y="2"/>
                </a:lnTo>
                <a:lnTo>
                  <a:pt x="80" y="0"/>
                </a:lnTo>
                <a:lnTo>
                  <a:pt x="78" y="0"/>
                </a:lnTo>
                <a:lnTo>
                  <a:pt x="48" y="0"/>
                </a:lnTo>
                <a:lnTo>
                  <a:pt x="46" y="0"/>
                </a:lnTo>
                <a:lnTo>
                  <a:pt x="45" y="2"/>
                </a:lnTo>
                <a:lnTo>
                  <a:pt x="43" y="3"/>
                </a:lnTo>
                <a:lnTo>
                  <a:pt x="43" y="5"/>
                </a:lnTo>
                <a:lnTo>
                  <a:pt x="43" y="20"/>
                </a:lnTo>
                <a:lnTo>
                  <a:pt x="43" y="22"/>
                </a:lnTo>
                <a:lnTo>
                  <a:pt x="45" y="24"/>
                </a:lnTo>
                <a:lnTo>
                  <a:pt x="46" y="25"/>
                </a:lnTo>
                <a:lnTo>
                  <a:pt x="48" y="25"/>
                </a:lnTo>
                <a:lnTo>
                  <a:pt x="58" y="25"/>
                </a:lnTo>
                <a:lnTo>
                  <a:pt x="58" y="30"/>
                </a:lnTo>
                <a:lnTo>
                  <a:pt x="38" y="30"/>
                </a:lnTo>
                <a:lnTo>
                  <a:pt x="38" y="10"/>
                </a:lnTo>
                <a:lnTo>
                  <a:pt x="37" y="8"/>
                </a:lnTo>
                <a:lnTo>
                  <a:pt x="36" y="6"/>
                </a:lnTo>
                <a:lnTo>
                  <a:pt x="33" y="5"/>
                </a:lnTo>
                <a:lnTo>
                  <a:pt x="31" y="5"/>
                </a:lnTo>
                <a:lnTo>
                  <a:pt x="24" y="10"/>
                </a:lnTo>
                <a:lnTo>
                  <a:pt x="16" y="5"/>
                </a:lnTo>
                <a:lnTo>
                  <a:pt x="14" y="5"/>
                </a:lnTo>
                <a:lnTo>
                  <a:pt x="11" y="6"/>
                </a:lnTo>
                <a:lnTo>
                  <a:pt x="10" y="8"/>
                </a:lnTo>
                <a:lnTo>
                  <a:pt x="9" y="10"/>
                </a:lnTo>
                <a:lnTo>
                  <a:pt x="9" y="30"/>
                </a:lnTo>
                <a:lnTo>
                  <a:pt x="5" y="31"/>
                </a:lnTo>
                <a:lnTo>
                  <a:pt x="4" y="35"/>
                </a:lnTo>
                <a:lnTo>
                  <a:pt x="0" y="74"/>
                </a:lnTo>
                <a:lnTo>
                  <a:pt x="86" y="74"/>
                </a:lnTo>
                <a:lnTo>
                  <a:pt x="83" y="35"/>
                </a:lnTo>
                <a:close/>
                <a:moveTo>
                  <a:pt x="19" y="18"/>
                </a:moveTo>
                <a:lnTo>
                  <a:pt x="21" y="20"/>
                </a:lnTo>
                <a:lnTo>
                  <a:pt x="24" y="20"/>
                </a:lnTo>
                <a:lnTo>
                  <a:pt x="26" y="20"/>
                </a:lnTo>
                <a:lnTo>
                  <a:pt x="28" y="18"/>
                </a:lnTo>
                <a:lnTo>
                  <a:pt x="28" y="30"/>
                </a:lnTo>
                <a:lnTo>
                  <a:pt x="19" y="30"/>
                </a:lnTo>
                <a:lnTo>
                  <a:pt x="19" y="18"/>
                </a:lnTo>
                <a:close/>
                <a:moveTo>
                  <a:pt x="33" y="50"/>
                </a:moveTo>
                <a:lnTo>
                  <a:pt x="14" y="50"/>
                </a:lnTo>
                <a:lnTo>
                  <a:pt x="14" y="40"/>
                </a:lnTo>
                <a:lnTo>
                  <a:pt x="33" y="40"/>
                </a:lnTo>
                <a:lnTo>
                  <a:pt x="33" y="50"/>
                </a:lnTo>
                <a:close/>
                <a:moveTo>
                  <a:pt x="53" y="15"/>
                </a:moveTo>
                <a:lnTo>
                  <a:pt x="53" y="10"/>
                </a:lnTo>
                <a:lnTo>
                  <a:pt x="73" y="10"/>
                </a:lnTo>
                <a:lnTo>
                  <a:pt x="73" y="15"/>
                </a:lnTo>
                <a:lnTo>
                  <a:pt x="53" y="15"/>
                </a:lnTo>
                <a:close/>
                <a:moveTo>
                  <a:pt x="48" y="64"/>
                </a:moveTo>
                <a:lnTo>
                  <a:pt x="48" y="64"/>
                </a:lnTo>
                <a:lnTo>
                  <a:pt x="46" y="64"/>
                </a:lnTo>
                <a:lnTo>
                  <a:pt x="45" y="63"/>
                </a:lnTo>
                <a:lnTo>
                  <a:pt x="43" y="62"/>
                </a:lnTo>
                <a:lnTo>
                  <a:pt x="43" y="59"/>
                </a:lnTo>
                <a:lnTo>
                  <a:pt x="43" y="57"/>
                </a:lnTo>
                <a:lnTo>
                  <a:pt x="45" y="56"/>
                </a:lnTo>
                <a:lnTo>
                  <a:pt x="46" y="55"/>
                </a:lnTo>
                <a:lnTo>
                  <a:pt x="48" y="55"/>
                </a:lnTo>
                <a:lnTo>
                  <a:pt x="51" y="55"/>
                </a:lnTo>
                <a:lnTo>
                  <a:pt x="52" y="56"/>
                </a:lnTo>
                <a:lnTo>
                  <a:pt x="53" y="57"/>
                </a:lnTo>
                <a:lnTo>
                  <a:pt x="53" y="59"/>
                </a:lnTo>
                <a:lnTo>
                  <a:pt x="53" y="62"/>
                </a:lnTo>
                <a:lnTo>
                  <a:pt x="52" y="63"/>
                </a:lnTo>
                <a:lnTo>
                  <a:pt x="51" y="64"/>
                </a:lnTo>
                <a:lnTo>
                  <a:pt x="48" y="64"/>
                </a:lnTo>
                <a:close/>
                <a:moveTo>
                  <a:pt x="48" y="50"/>
                </a:moveTo>
                <a:lnTo>
                  <a:pt x="48" y="50"/>
                </a:lnTo>
                <a:lnTo>
                  <a:pt x="46" y="50"/>
                </a:lnTo>
                <a:lnTo>
                  <a:pt x="45" y="48"/>
                </a:lnTo>
                <a:lnTo>
                  <a:pt x="43" y="47"/>
                </a:lnTo>
                <a:lnTo>
                  <a:pt x="43" y="45"/>
                </a:lnTo>
                <a:lnTo>
                  <a:pt x="43" y="42"/>
                </a:lnTo>
                <a:lnTo>
                  <a:pt x="45" y="41"/>
                </a:lnTo>
                <a:lnTo>
                  <a:pt x="46" y="40"/>
                </a:lnTo>
                <a:lnTo>
                  <a:pt x="48" y="40"/>
                </a:lnTo>
                <a:lnTo>
                  <a:pt x="51" y="40"/>
                </a:lnTo>
                <a:lnTo>
                  <a:pt x="52" y="41"/>
                </a:lnTo>
                <a:lnTo>
                  <a:pt x="53" y="42"/>
                </a:lnTo>
                <a:lnTo>
                  <a:pt x="53" y="45"/>
                </a:lnTo>
                <a:lnTo>
                  <a:pt x="53" y="47"/>
                </a:lnTo>
                <a:lnTo>
                  <a:pt x="52" y="48"/>
                </a:lnTo>
                <a:lnTo>
                  <a:pt x="51" y="50"/>
                </a:lnTo>
                <a:lnTo>
                  <a:pt x="48" y="50"/>
                </a:lnTo>
                <a:close/>
                <a:moveTo>
                  <a:pt x="63" y="64"/>
                </a:moveTo>
                <a:lnTo>
                  <a:pt x="63" y="64"/>
                </a:lnTo>
                <a:lnTo>
                  <a:pt x="61" y="64"/>
                </a:lnTo>
                <a:lnTo>
                  <a:pt x="59" y="63"/>
                </a:lnTo>
                <a:lnTo>
                  <a:pt x="58" y="62"/>
                </a:lnTo>
                <a:lnTo>
                  <a:pt x="58" y="59"/>
                </a:lnTo>
                <a:lnTo>
                  <a:pt x="58" y="57"/>
                </a:lnTo>
                <a:lnTo>
                  <a:pt x="59" y="56"/>
                </a:lnTo>
                <a:lnTo>
                  <a:pt x="61" y="55"/>
                </a:lnTo>
                <a:lnTo>
                  <a:pt x="63" y="55"/>
                </a:lnTo>
                <a:lnTo>
                  <a:pt x="65" y="55"/>
                </a:lnTo>
                <a:lnTo>
                  <a:pt x="67" y="56"/>
                </a:lnTo>
                <a:lnTo>
                  <a:pt x="68" y="57"/>
                </a:lnTo>
                <a:lnTo>
                  <a:pt x="68" y="59"/>
                </a:lnTo>
                <a:lnTo>
                  <a:pt x="68" y="62"/>
                </a:lnTo>
                <a:lnTo>
                  <a:pt x="67" y="63"/>
                </a:lnTo>
                <a:lnTo>
                  <a:pt x="65" y="64"/>
                </a:lnTo>
                <a:lnTo>
                  <a:pt x="63" y="64"/>
                </a:lnTo>
                <a:close/>
                <a:moveTo>
                  <a:pt x="63" y="50"/>
                </a:moveTo>
                <a:lnTo>
                  <a:pt x="63" y="50"/>
                </a:lnTo>
                <a:lnTo>
                  <a:pt x="61" y="50"/>
                </a:lnTo>
                <a:lnTo>
                  <a:pt x="59" y="48"/>
                </a:lnTo>
                <a:lnTo>
                  <a:pt x="58" y="47"/>
                </a:lnTo>
                <a:lnTo>
                  <a:pt x="58" y="45"/>
                </a:lnTo>
                <a:lnTo>
                  <a:pt x="58" y="42"/>
                </a:lnTo>
                <a:lnTo>
                  <a:pt x="59" y="41"/>
                </a:lnTo>
                <a:lnTo>
                  <a:pt x="61" y="40"/>
                </a:lnTo>
                <a:lnTo>
                  <a:pt x="63" y="40"/>
                </a:lnTo>
                <a:lnTo>
                  <a:pt x="65" y="40"/>
                </a:lnTo>
                <a:lnTo>
                  <a:pt x="67" y="41"/>
                </a:lnTo>
                <a:lnTo>
                  <a:pt x="68" y="42"/>
                </a:lnTo>
                <a:lnTo>
                  <a:pt x="68" y="45"/>
                </a:lnTo>
                <a:lnTo>
                  <a:pt x="68" y="47"/>
                </a:lnTo>
                <a:lnTo>
                  <a:pt x="67" y="48"/>
                </a:lnTo>
                <a:lnTo>
                  <a:pt x="65" y="50"/>
                </a:lnTo>
                <a:lnTo>
                  <a:pt x="63" y="5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17" name="Freeform 402">
            <a:extLst>
              <a:ext uri="{FF2B5EF4-FFF2-40B4-BE49-F238E27FC236}">
                <a16:creationId xmlns:a16="http://schemas.microsoft.com/office/drawing/2014/main" id="{364A4BAC-0F29-4EE9-9B81-01D9847C03A8}"/>
              </a:ext>
            </a:extLst>
          </p:cNvPr>
          <p:cNvSpPr>
            <a:spLocks/>
          </p:cNvSpPr>
          <p:nvPr/>
        </p:nvSpPr>
        <p:spPr bwMode="auto">
          <a:xfrm>
            <a:off x="7653867" y="2815167"/>
            <a:ext cx="198967" cy="46567"/>
          </a:xfrm>
          <a:custGeom>
            <a:avLst/>
            <a:gdLst>
              <a:gd name="T0" fmla="*/ 142136 w 99"/>
              <a:gd name="T1" fmla="*/ 0 h 25"/>
              <a:gd name="T2" fmla="*/ 7560 w 99"/>
              <a:gd name="T3" fmla="*/ 0 h 25"/>
              <a:gd name="T4" fmla="*/ 7560 w 99"/>
              <a:gd name="T5" fmla="*/ 0 h 25"/>
              <a:gd name="T6" fmla="*/ 3024 w 99"/>
              <a:gd name="T7" fmla="*/ 0 h 25"/>
              <a:gd name="T8" fmla="*/ 1512 w 99"/>
              <a:gd name="T9" fmla="*/ 1452 h 25"/>
              <a:gd name="T10" fmla="*/ 0 w 99"/>
              <a:gd name="T11" fmla="*/ 4355 h 25"/>
              <a:gd name="T12" fmla="*/ 0 w 99"/>
              <a:gd name="T13" fmla="*/ 7258 h 25"/>
              <a:gd name="T14" fmla="*/ 0 w 99"/>
              <a:gd name="T15" fmla="*/ 29032 h 25"/>
              <a:gd name="T16" fmla="*/ 0 w 99"/>
              <a:gd name="T17" fmla="*/ 29032 h 25"/>
              <a:gd name="T18" fmla="*/ 0 w 99"/>
              <a:gd name="T19" fmla="*/ 31935 h 25"/>
              <a:gd name="T20" fmla="*/ 1512 w 99"/>
              <a:gd name="T21" fmla="*/ 34838 h 25"/>
              <a:gd name="T22" fmla="*/ 3024 w 99"/>
              <a:gd name="T23" fmla="*/ 36290 h 25"/>
              <a:gd name="T24" fmla="*/ 7560 w 99"/>
              <a:gd name="T25" fmla="*/ 36290 h 25"/>
              <a:gd name="T26" fmla="*/ 142136 w 99"/>
              <a:gd name="T27" fmla="*/ 36290 h 25"/>
              <a:gd name="T28" fmla="*/ 142136 w 99"/>
              <a:gd name="T29" fmla="*/ 36290 h 25"/>
              <a:gd name="T30" fmla="*/ 145160 w 99"/>
              <a:gd name="T31" fmla="*/ 36290 h 25"/>
              <a:gd name="T32" fmla="*/ 146672 w 99"/>
              <a:gd name="T33" fmla="*/ 34838 h 25"/>
              <a:gd name="T34" fmla="*/ 149696 w 99"/>
              <a:gd name="T35" fmla="*/ 31935 h 25"/>
              <a:gd name="T36" fmla="*/ 149696 w 99"/>
              <a:gd name="T37" fmla="*/ 29032 h 25"/>
              <a:gd name="T38" fmla="*/ 149696 w 99"/>
              <a:gd name="T39" fmla="*/ 7258 h 25"/>
              <a:gd name="T40" fmla="*/ 149696 w 99"/>
              <a:gd name="T41" fmla="*/ 7258 h 25"/>
              <a:gd name="T42" fmla="*/ 149696 w 99"/>
              <a:gd name="T43" fmla="*/ 4355 h 25"/>
              <a:gd name="T44" fmla="*/ 146672 w 99"/>
              <a:gd name="T45" fmla="*/ 1452 h 25"/>
              <a:gd name="T46" fmla="*/ 145160 w 99"/>
              <a:gd name="T47" fmla="*/ 0 h 25"/>
              <a:gd name="T48" fmla="*/ 142136 w 99"/>
              <a:gd name="T49" fmla="*/ 0 h 25"/>
              <a:gd name="T50" fmla="*/ 142136 w 99"/>
              <a:gd name="T51" fmla="*/ 0 h 2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99" h="25">
                <a:moveTo>
                  <a:pt x="94" y="0"/>
                </a:moveTo>
                <a:lnTo>
                  <a:pt x="5" y="0"/>
                </a:lnTo>
                <a:lnTo>
                  <a:pt x="2" y="0"/>
                </a:lnTo>
                <a:lnTo>
                  <a:pt x="1" y="1"/>
                </a:lnTo>
                <a:lnTo>
                  <a:pt x="0" y="3"/>
                </a:lnTo>
                <a:lnTo>
                  <a:pt x="0" y="5"/>
                </a:lnTo>
                <a:lnTo>
                  <a:pt x="0" y="20"/>
                </a:lnTo>
                <a:lnTo>
                  <a:pt x="0" y="22"/>
                </a:lnTo>
                <a:lnTo>
                  <a:pt x="1" y="24"/>
                </a:lnTo>
                <a:lnTo>
                  <a:pt x="2" y="25"/>
                </a:lnTo>
                <a:lnTo>
                  <a:pt x="5" y="25"/>
                </a:lnTo>
                <a:lnTo>
                  <a:pt x="94" y="25"/>
                </a:lnTo>
                <a:lnTo>
                  <a:pt x="96" y="25"/>
                </a:lnTo>
                <a:lnTo>
                  <a:pt x="97" y="24"/>
                </a:lnTo>
                <a:lnTo>
                  <a:pt x="99" y="22"/>
                </a:lnTo>
                <a:lnTo>
                  <a:pt x="99" y="20"/>
                </a:lnTo>
                <a:lnTo>
                  <a:pt x="99" y="5"/>
                </a:lnTo>
                <a:lnTo>
                  <a:pt x="99" y="3"/>
                </a:lnTo>
                <a:lnTo>
                  <a:pt x="97" y="1"/>
                </a:lnTo>
                <a:lnTo>
                  <a:pt x="96" y="0"/>
                </a:lnTo>
                <a:lnTo>
                  <a:pt x="94"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18" name="Freeform 403">
            <a:extLst>
              <a:ext uri="{FF2B5EF4-FFF2-40B4-BE49-F238E27FC236}">
                <a16:creationId xmlns:a16="http://schemas.microsoft.com/office/drawing/2014/main" id="{0276F9D7-E000-4177-A1C3-09DC5FE9817C}"/>
              </a:ext>
            </a:extLst>
          </p:cNvPr>
          <p:cNvSpPr>
            <a:spLocks/>
          </p:cNvSpPr>
          <p:nvPr/>
        </p:nvSpPr>
        <p:spPr bwMode="auto">
          <a:xfrm>
            <a:off x="9702801" y="2796118"/>
            <a:ext cx="80433" cy="78316"/>
          </a:xfrm>
          <a:custGeom>
            <a:avLst/>
            <a:gdLst>
              <a:gd name="T0" fmla="*/ 36857 w 40"/>
              <a:gd name="T1" fmla="*/ 22114 h 40"/>
              <a:gd name="T2" fmla="*/ 36857 w 40"/>
              <a:gd name="T3" fmla="*/ 0 h 40"/>
              <a:gd name="T4" fmla="*/ 22114 w 40"/>
              <a:gd name="T5" fmla="*/ 0 h 40"/>
              <a:gd name="T6" fmla="*/ 22114 w 40"/>
              <a:gd name="T7" fmla="*/ 22114 h 40"/>
              <a:gd name="T8" fmla="*/ 0 w 40"/>
              <a:gd name="T9" fmla="*/ 22114 h 40"/>
              <a:gd name="T10" fmla="*/ 0 w 40"/>
              <a:gd name="T11" fmla="*/ 36857 h 40"/>
              <a:gd name="T12" fmla="*/ 22114 w 40"/>
              <a:gd name="T13" fmla="*/ 36857 h 40"/>
              <a:gd name="T14" fmla="*/ 22114 w 40"/>
              <a:gd name="T15" fmla="*/ 58971 h 40"/>
              <a:gd name="T16" fmla="*/ 36857 w 40"/>
              <a:gd name="T17" fmla="*/ 58971 h 40"/>
              <a:gd name="T18" fmla="*/ 36857 w 40"/>
              <a:gd name="T19" fmla="*/ 36857 h 40"/>
              <a:gd name="T20" fmla="*/ 58971 w 40"/>
              <a:gd name="T21" fmla="*/ 36857 h 40"/>
              <a:gd name="T22" fmla="*/ 58971 w 40"/>
              <a:gd name="T23" fmla="*/ 22114 h 40"/>
              <a:gd name="T24" fmla="*/ 36857 w 40"/>
              <a:gd name="T25" fmla="*/ 22114 h 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0" h="40">
                <a:moveTo>
                  <a:pt x="25" y="15"/>
                </a:moveTo>
                <a:lnTo>
                  <a:pt x="25" y="0"/>
                </a:lnTo>
                <a:lnTo>
                  <a:pt x="15" y="0"/>
                </a:lnTo>
                <a:lnTo>
                  <a:pt x="15" y="15"/>
                </a:lnTo>
                <a:lnTo>
                  <a:pt x="0" y="15"/>
                </a:lnTo>
                <a:lnTo>
                  <a:pt x="0" y="25"/>
                </a:lnTo>
                <a:lnTo>
                  <a:pt x="15" y="25"/>
                </a:lnTo>
                <a:lnTo>
                  <a:pt x="15" y="40"/>
                </a:lnTo>
                <a:lnTo>
                  <a:pt x="25" y="40"/>
                </a:lnTo>
                <a:lnTo>
                  <a:pt x="25" y="25"/>
                </a:lnTo>
                <a:lnTo>
                  <a:pt x="40" y="25"/>
                </a:lnTo>
                <a:lnTo>
                  <a:pt x="40" y="15"/>
                </a:lnTo>
                <a:lnTo>
                  <a:pt x="25" y="15"/>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19" name="Freeform 404">
            <a:extLst>
              <a:ext uri="{FF2B5EF4-FFF2-40B4-BE49-F238E27FC236}">
                <a16:creationId xmlns:a16="http://schemas.microsoft.com/office/drawing/2014/main" id="{1A3E38F5-6F31-493C-BC73-D3674B87DF53}"/>
              </a:ext>
            </a:extLst>
          </p:cNvPr>
          <p:cNvSpPr>
            <a:spLocks/>
          </p:cNvSpPr>
          <p:nvPr/>
        </p:nvSpPr>
        <p:spPr bwMode="auto">
          <a:xfrm>
            <a:off x="9546167" y="2639484"/>
            <a:ext cx="198967" cy="84667"/>
          </a:xfrm>
          <a:custGeom>
            <a:avLst/>
            <a:gdLst>
              <a:gd name="T0" fmla="*/ 149696 w 99"/>
              <a:gd name="T1" fmla="*/ 63506 h 42"/>
              <a:gd name="T2" fmla="*/ 149696 w 99"/>
              <a:gd name="T3" fmla="*/ 48386 h 42"/>
              <a:gd name="T4" fmla="*/ 123991 w 99"/>
              <a:gd name="T5" fmla="*/ 48386 h 42"/>
              <a:gd name="T6" fmla="*/ 95261 w 99"/>
              <a:gd name="T7" fmla="*/ 0 h 42"/>
              <a:gd name="T8" fmla="*/ 84677 w 99"/>
              <a:gd name="T9" fmla="*/ 7560 h 42"/>
              <a:gd name="T10" fmla="*/ 107358 w 99"/>
              <a:gd name="T11" fmla="*/ 48386 h 42"/>
              <a:gd name="T12" fmla="*/ 43850 w 99"/>
              <a:gd name="T13" fmla="*/ 48386 h 42"/>
              <a:gd name="T14" fmla="*/ 65019 w 99"/>
              <a:gd name="T15" fmla="*/ 7560 h 42"/>
              <a:gd name="T16" fmla="*/ 54435 w 99"/>
              <a:gd name="T17" fmla="*/ 0 h 42"/>
              <a:gd name="T18" fmla="*/ 25705 w 99"/>
              <a:gd name="T19" fmla="*/ 48386 h 42"/>
              <a:gd name="T20" fmla="*/ 0 w 99"/>
              <a:gd name="T21" fmla="*/ 48386 h 42"/>
              <a:gd name="T22" fmla="*/ 0 w 99"/>
              <a:gd name="T23" fmla="*/ 63506 h 42"/>
              <a:gd name="T24" fmla="*/ 149696 w 99"/>
              <a:gd name="T25" fmla="*/ 63506 h 4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9" h="42">
                <a:moveTo>
                  <a:pt x="99" y="42"/>
                </a:moveTo>
                <a:lnTo>
                  <a:pt x="99" y="32"/>
                </a:lnTo>
                <a:lnTo>
                  <a:pt x="82" y="32"/>
                </a:lnTo>
                <a:lnTo>
                  <a:pt x="63" y="0"/>
                </a:lnTo>
                <a:lnTo>
                  <a:pt x="56" y="5"/>
                </a:lnTo>
                <a:lnTo>
                  <a:pt x="71" y="32"/>
                </a:lnTo>
                <a:lnTo>
                  <a:pt x="29" y="32"/>
                </a:lnTo>
                <a:lnTo>
                  <a:pt x="43" y="5"/>
                </a:lnTo>
                <a:lnTo>
                  <a:pt x="36" y="0"/>
                </a:lnTo>
                <a:lnTo>
                  <a:pt x="17" y="32"/>
                </a:lnTo>
                <a:lnTo>
                  <a:pt x="0" y="32"/>
                </a:lnTo>
                <a:lnTo>
                  <a:pt x="0" y="42"/>
                </a:lnTo>
                <a:lnTo>
                  <a:pt x="99" y="42"/>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20" name="Freeform 405">
            <a:extLst>
              <a:ext uri="{FF2B5EF4-FFF2-40B4-BE49-F238E27FC236}">
                <a16:creationId xmlns:a16="http://schemas.microsoft.com/office/drawing/2014/main" id="{03719FE5-0BF2-46E9-ACE3-B7CF615E0A9A}"/>
              </a:ext>
            </a:extLst>
          </p:cNvPr>
          <p:cNvSpPr>
            <a:spLocks/>
          </p:cNvSpPr>
          <p:nvPr/>
        </p:nvSpPr>
        <p:spPr bwMode="auto">
          <a:xfrm>
            <a:off x="9558867" y="2734734"/>
            <a:ext cx="169333" cy="80433"/>
          </a:xfrm>
          <a:custGeom>
            <a:avLst/>
            <a:gdLst>
              <a:gd name="T0" fmla="*/ 127014 w 83"/>
              <a:gd name="T1" fmla="*/ 0 h 39"/>
              <a:gd name="T2" fmla="*/ 0 w 83"/>
              <a:gd name="T3" fmla="*/ 0 h 39"/>
              <a:gd name="T4" fmla="*/ 10712 w 83"/>
              <a:gd name="T5" fmla="*/ 52923 h 39"/>
              <a:gd name="T6" fmla="*/ 10712 w 83"/>
              <a:gd name="T7" fmla="*/ 52923 h 39"/>
              <a:gd name="T8" fmla="*/ 12242 w 83"/>
              <a:gd name="T9" fmla="*/ 57459 h 39"/>
              <a:gd name="T10" fmla="*/ 18363 w 83"/>
              <a:gd name="T11" fmla="*/ 58971 h 39"/>
              <a:gd name="T12" fmla="*/ 96408 w 83"/>
              <a:gd name="T13" fmla="*/ 58971 h 39"/>
              <a:gd name="T14" fmla="*/ 96408 w 83"/>
              <a:gd name="T15" fmla="*/ 58971 h 39"/>
              <a:gd name="T16" fmla="*/ 99469 w 83"/>
              <a:gd name="T17" fmla="*/ 51411 h 39"/>
              <a:gd name="T18" fmla="*/ 105590 w 83"/>
              <a:gd name="T19" fmla="*/ 43850 h 39"/>
              <a:gd name="T20" fmla="*/ 113241 w 83"/>
              <a:gd name="T21" fmla="*/ 36290 h 39"/>
              <a:gd name="T22" fmla="*/ 120893 w 83"/>
              <a:gd name="T23" fmla="*/ 33266 h 39"/>
              <a:gd name="T24" fmla="*/ 127014 w 83"/>
              <a:gd name="T25" fmla="*/ 0 h 3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39">
                <a:moveTo>
                  <a:pt x="83" y="0"/>
                </a:moveTo>
                <a:lnTo>
                  <a:pt x="0" y="0"/>
                </a:lnTo>
                <a:lnTo>
                  <a:pt x="7" y="35"/>
                </a:lnTo>
                <a:lnTo>
                  <a:pt x="8" y="38"/>
                </a:lnTo>
                <a:lnTo>
                  <a:pt x="12" y="39"/>
                </a:lnTo>
                <a:lnTo>
                  <a:pt x="63" y="39"/>
                </a:lnTo>
                <a:lnTo>
                  <a:pt x="65" y="34"/>
                </a:lnTo>
                <a:lnTo>
                  <a:pt x="69" y="29"/>
                </a:lnTo>
                <a:lnTo>
                  <a:pt x="74" y="24"/>
                </a:lnTo>
                <a:lnTo>
                  <a:pt x="79" y="22"/>
                </a:lnTo>
                <a:lnTo>
                  <a:pt x="83"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21" name="Freeform 406">
            <a:extLst>
              <a:ext uri="{FF2B5EF4-FFF2-40B4-BE49-F238E27FC236}">
                <a16:creationId xmlns:a16="http://schemas.microsoft.com/office/drawing/2014/main" id="{6C0BAD0D-D975-46B5-A96B-E2C74543BB8D}"/>
              </a:ext>
            </a:extLst>
          </p:cNvPr>
          <p:cNvSpPr>
            <a:spLocks/>
          </p:cNvSpPr>
          <p:nvPr/>
        </p:nvSpPr>
        <p:spPr bwMode="auto">
          <a:xfrm>
            <a:off x="10024534" y="2639484"/>
            <a:ext cx="198967" cy="84667"/>
          </a:xfrm>
          <a:custGeom>
            <a:avLst/>
            <a:gdLst>
              <a:gd name="T0" fmla="*/ 149696 w 99"/>
              <a:gd name="T1" fmla="*/ 63506 h 42"/>
              <a:gd name="T2" fmla="*/ 149696 w 99"/>
              <a:gd name="T3" fmla="*/ 48386 h 42"/>
              <a:gd name="T4" fmla="*/ 122479 w 99"/>
              <a:gd name="T5" fmla="*/ 48386 h 42"/>
              <a:gd name="T6" fmla="*/ 95261 w 99"/>
              <a:gd name="T7" fmla="*/ 0 h 42"/>
              <a:gd name="T8" fmla="*/ 84677 w 99"/>
              <a:gd name="T9" fmla="*/ 7560 h 42"/>
              <a:gd name="T10" fmla="*/ 105846 w 99"/>
              <a:gd name="T11" fmla="*/ 48386 h 42"/>
              <a:gd name="T12" fmla="*/ 42338 w 99"/>
              <a:gd name="T13" fmla="*/ 48386 h 42"/>
              <a:gd name="T14" fmla="*/ 65019 w 99"/>
              <a:gd name="T15" fmla="*/ 7560 h 42"/>
              <a:gd name="T16" fmla="*/ 54435 w 99"/>
              <a:gd name="T17" fmla="*/ 0 h 42"/>
              <a:gd name="T18" fmla="*/ 25705 w 99"/>
              <a:gd name="T19" fmla="*/ 48386 h 42"/>
              <a:gd name="T20" fmla="*/ 0 w 99"/>
              <a:gd name="T21" fmla="*/ 48386 h 42"/>
              <a:gd name="T22" fmla="*/ 0 w 99"/>
              <a:gd name="T23" fmla="*/ 63506 h 42"/>
              <a:gd name="T24" fmla="*/ 149696 w 99"/>
              <a:gd name="T25" fmla="*/ 63506 h 4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9" h="42">
                <a:moveTo>
                  <a:pt x="99" y="42"/>
                </a:moveTo>
                <a:lnTo>
                  <a:pt x="99" y="32"/>
                </a:lnTo>
                <a:lnTo>
                  <a:pt x="81" y="32"/>
                </a:lnTo>
                <a:lnTo>
                  <a:pt x="63" y="0"/>
                </a:lnTo>
                <a:lnTo>
                  <a:pt x="56" y="5"/>
                </a:lnTo>
                <a:lnTo>
                  <a:pt x="70" y="32"/>
                </a:lnTo>
                <a:lnTo>
                  <a:pt x="28" y="32"/>
                </a:lnTo>
                <a:lnTo>
                  <a:pt x="43" y="5"/>
                </a:lnTo>
                <a:lnTo>
                  <a:pt x="36" y="0"/>
                </a:lnTo>
                <a:lnTo>
                  <a:pt x="17" y="32"/>
                </a:lnTo>
                <a:lnTo>
                  <a:pt x="0" y="32"/>
                </a:lnTo>
                <a:lnTo>
                  <a:pt x="0" y="42"/>
                </a:lnTo>
                <a:lnTo>
                  <a:pt x="99" y="42"/>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22" name="Freeform 407">
            <a:extLst>
              <a:ext uri="{FF2B5EF4-FFF2-40B4-BE49-F238E27FC236}">
                <a16:creationId xmlns:a16="http://schemas.microsoft.com/office/drawing/2014/main" id="{012EAF80-535C-4F44-99B6-40C94FFAF88D}"/>
              </a:ext>
            </a:extLst>
          </p:cNvPr>
          <p:cNvSpPr>
            <a:spLocks/>
          </p:cNvSpPr>
          <p:nvPr/>
        </p:nvSpPr>
        <p:spPr bwMode="auto">
          <a:xfrm>
            <a:off x="10037234" y="2734734"/>
            <a:ext cx="169333" cy="80433"/>
          </a:xfrm>
          <a:custGeom>
            <a:avLst/>
            <a:gdLst>
              <a:gd name="T0" fmla="*/ 127014 w 84"/>
              <a:gd name="T1" fmla="*/ 0 h 39"/>
              <a:gd name="T2" fmla="*/ 0 w 84"/>
              <a:gd name="T3" fmla="*/ 0 h 39"/>
              <a:gd name="T4" fmla="*/ 12097 w 84"/>
              <a:gd name="T5" fmla="*/ 52923 h 39"/>
              <a:gd name="T6" fmla="*/ 12097 w 84"/>
              <a:gd name="T7" fmla="*/ 52923 h 39"/>
              <a:gd name="T8" fmla="*/ 13609 w 84"/>
              <a:gd name="T9" fmla="*/ 57459 h 39"/>
              <a:gd name="T10" fmla="*/ 19657 w 84"/>
              <a:gd name="T11" fmla="*/ 58971 h 39"/>
              <a:gd name="T12" fmla="*/ 104333 w 84"/>
              <a:gd name="T13" fmla="*/ 58971 h 39"/>
              <a:gd name="T14" fmla="*/ 104333 w 84"/>
              <a:gd name="T15" fmla="*/ 58971 h 39"/>
              <a:gd name="T16" fmla="*/ 110381 w 84"/>
              <a:gd name="T17" fmla="*/ 49899 h 39"/>
              <a:gd name="T18" fmla="*/ 117942 w 84"/>
              <a:gd name="T19" fmla="*/ 42338 h 39"/>
              <a:gd name="T20" fmla="*/ 127014 w 84"/>
              <a:gd name="T21" fmla="*/ 0 h 3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4" h="39">
                <a:moveTo>
                  <a:pt x="84" y="0"/>
                </a:moveTo>
                <a:lnTo>
                  <a:pt x="0" y="0"/>
                </a:lnTo>
                <a:lnTo>
                  <a:pt x="8" y="35"/>
                </a:lnTo>
                <a:lnTo>
                  <a:pt x="9" y="38"/>
                </a:lnTo>
                <a:lnTo>
                  <a:pt x="13" y="39"/>
                </a:lnTo>
                <a:lnTo>
                  <a:pt x="69" y="39"/>
                </a:lnTo>
                <a:lnTo>
                  <a:pt x="73" y="33"/>
                </a:lnTo>
                <a:lnTo>
                  <a:pt x="78" y="28"/>
                </a:lnTo>
                <a:lnTo>
                  <a:pt x="84"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23" name="Rectangle 408">
            <a:extLst>
              <a:ext uri="{FF2B5EF4-FFF2-40B4-BE49-F238E27FC236}">
                <a16:creationId xmlns:a16="http://schemas.microsoft.com/office/drawing/2014/main" id="{EFD21690-2B2D-4E9E-BDB2-CAA34AD6D413}"/>
              </a:ext>
            </a:extLst>
          </p:cNvPr>
          <p:cNvSpPr>
            <a:spLocks noChangeArrowheads="1"/>
          </p:cNvSpPr>
          <p:nvPr/>
        </p:nvSpPr>
        <p:spPr bwMode="auto">
          <a:xfrm>
            <a:off x="10193868" y="2825752"/>
            <a:ext cx="55033" cy="19049"/>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Karla"/>
              </a:defRPr>
            </a:lvl1pPr>
            <a:lvl2pPr marL="742950" indent="-285750">
              <a:defRPr>
                <a:solidFill>
                  <a:schemeClr val="tx1"/>
                </a:solidFill>
                <a:latin typeface="Karla"/>
              </a:defRPr>
            </a:lvl2pPr>
            <a:lvl3pPr marL="1143000" indent="-228600">
              <a:defRPr>
                <a:solidFill>
                  <a:schemeClr val="tx1"/>
                </a:solidFill>
                <a:latin typeface="Karla"/>
              </a:defRPr>
            </a:lvl3pPr>
            <a:lvl4pPr marL="1600200" indent="-228600">
              <a:defRPr>
                <a:solidFill>
                  <a:schemeClr val="tx1"/>
                </a:solidFill>
                <a:latin typeface="Karla"/>
              </a:defRPr>
            </a:lvl4pPr>
            <a:lvl5pPr marL="2057400" indent="-228600">
              <a:defRPr>
                <a:solidFill>
                  <a:schemeClr val="tx1"/>
                </a:solidFill>
                <a:latin typeface="Karla"/>
              </a:defRPr>
            </a:lvl5pPr>
            <a:lvl6pPr marL="2514600" indent="-228600" defTabSz="457200" fontAlgn="base">
              <a:spcBef>
                <a:spcPct val="0"/>
              </a:spcBef>
              <a:spcAft>
                <a:spcPct val="0"/>
              </a:spcAft>
              <a:defRPr>
                <a:solidFill>
                  <a:schemeClr val="tx1"/>
                </a:solidFill>
                <a:latin typeface="Karla"/>
              </a:defRPr>
            </a:lvl6pPr>
            <a:lvl7pPr marL="2971800" indent="-228600" defTabSz="457200" fontAlgn="base">
              <a:spcBef>
                <a:spcPct val="0"/>
              </a:spcBef>
              <a:spcAft>
                <a:spcPct val="0"/>
              </a:spcAft>
              <a:defRPr>
                <a:solidFill>
                  <a:schemeClr val="tx1"/>
                </a:solidFill>
                <a:latin typeface="Karla"/>
              </a:defRPr>
            </a:lvl7pPr>
            <a:lvl8pPr marL="3429000" indent="-228600" defTabSz="457200" fontAlgn="base">
              <a:spcBef>
                <a:spcPct val="0"/>
              </a:spcBef>
              <a:spcAft>
                <a:spcPct val="0"/>
              </a:spcAft>
              <a:defRPr>
                <a:solidFill>
                  <a:schemeClr val="tx1"/>
                </a:solidFill>
                <a:latin typeface="Karla"/>
              </a:defRPr>
            </a:lvl8pPr>
            <a:lvl9pPr marL="3886200" indent="-228600" defTabSz="457200" fontAlgn="base">
              <a:spcBef>
                <a:spcPct val="0"/>
              </a:spcBef>
              <a:spcAft>
                <a:spcPct val="0"/>
              </a:spcAft>
              <a:defRPr>
                <a:solidFill>
                  <a:schemeClr val="tx1"/>
                </a:solidFill>
                <a:latin typeface="Karla"/>
              </a:defRPr>
            </a:lvl9pPr>
          </a:lstStyle>
          <a:p>
            <a:pPr eaLnBrk="1" hangingPunct="1"/>
            <a:endParaRPr lang="en-US" altLang="en-US" sz="2400" u="sng" dirty="0">
              <a:latin typeface="Montserrat Light" panose="00000400000000000000" pitchFamily="2" charset="0"/>
            </a:endParaRPr>
          </a:p>
        </p:txBody>
      </p:sp>
      <p:sp>
        <p:nvSpPr>
          <p:cNvPr id="124" name="Freeform 410">
            <a:extLst>
              <a:ext uri="{FF2B5EF4-FFF2-40B4-BE49-F238E27FC236}">
                <a16:creationId xmlns:a16="http://schemas.microsoft.com/office/drawing/2014/main" id="{3AAC9B07-1AC4-4600-B4E0-CAEB13EAEC86}"/>
              </a:ext>
            </a:extLst>
          </p:cNvPr>
          <p:cNvSpPr>
            <a:spLocks/>
          </p:cNvSpPr>
          <p:nvPr/>
        </p:nvSpPr>
        <p:spPr bwMode="auto">
          <a:xfrm>
            <a:off x="10502901" y="2639484"/>
            <a:ext cx="192617" cy="84667"/>
          </a:xfrm>
          <a:custGeom>
            <a:avLst/>
            <a:gdLst>
              <a:gd name="T0" fmla="*/ 145158 w 98"/>
              <a:gd name="T1" fmla="*/ 63506 h 42"/>
              <a:gd name="T2" fmla="*/ 145158 w 98"/>
              <a:gd name="T3" fmla="*/ 48386 h 42"/>
              <a:gd name="T4" fmla="*/ 119978 w 98"/>
              <a:gd name="T5" fmla="*/ 48386 h 42"/>
              <a:gd name="T6" fmla="*/ 93316 w 98"/>
              <a:gd name="T7" fmla="*/ 0 h 42"/>
              <a:gd name="T8" fmla="*/ 81466 w 98"/>
              <a:gd name="T9" fmla="*/ 7560 h 42"/>
              <a:gd name="T10" fmla="*/ 103684 w 98"/>
              <a:gd name="T11" fmla="*/ 48386 h 42"/>
              <a:gd name="T12" fmla="*/ 41474 w 98"/>
              <a:gd name="T13" fmla="*/ 48386 h 42"/>
              <a:gd name="T14" fmla="*/ 63692 w 98"/>
              <a:gd name="T15" fmla="*/ 7560 h 42"/>
              <a:gd name="T16" fmla="*/ 53323 w 98"/>
              <a:gd name="T17" fmla="*/ 0 h 42"/>
              <a:gd name="T18" fmla="*/ 25180 w 98"/>
              <a:gd name="T19" fmla="*/ 48386 h 42"/>
              <a:gd name="T20" fmla="*/ 0 w 98"/>
              <a:gd name="T21" fmla="*/ 48386 h 42"/>
              <a:gd name="T22" fmla="*/ 0 w 98"/>
              <a:gd name="T23" fmla="*/ 63506 h 42"/>
              <a:gd name="T24" fmla="*/ 145158 w 98"/>
              <a:gd name="T25" fmla="*/ 63506 h 4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8" h="42">
                <a:moveTo>
                  <a:pt x="98" y="42"/>
                </a:moveTo>
                <a:lnTo>
                  <a:pt x="98" y="32"/>
                </a:lnTo>
                <a:lnTo>
                  <a:pt x="81" y="32"/>
                </a:lnTo>
                <a:lnTo>
                  <a:pt x="63" y="0"/>
                </a:lnTo>
                <a:lnTo>
                  <a:pt x="55" y="5"/>
                </a:lnTo>
                <a:lnTo>
                  <a:pt x="70" y="32"/>
                </a:lnTo>
                <a:lnTo>
                  <a:pt x="28" y="32"/>
                </a:lnTo>
                <a:lnTo>
                  <a:pt x="43" y="5"/>
                </a:lnTo>
                <a:lnTo>
                  <a:pt x="36" y="0"/>
                </a:lnTo>
                <a:lnTo>
                  <a:pt x="17" y="32"/>
                </a:lnTo>
                <a:lnTo>
                  <a:pt x="0" y="32"/>
                </a:lnTo>
                <a:lnTo>
                  <a:pt x="0" y="42"/>
                </a:lnTo>
                <a:lnTo>
                  <a:pt x="98" y="42"/>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25" name="Freeform 411">
            <a:extLst>
              <a:ext uri="{FF2B5EF4-FFF2-40B4-BE49-F238E27FC236}">
                <a16:creationId xmlns:a16="http://schemas.microsoft.com/office/drawing/2014/main" id="{27757874-A269-4FA9-83DD-2B1EA1C4BF15}"/>
              </a:ext>
            </a:extLst>
          </p:cNvPr>
          <p:cNvSpPr>
            <a:spLocks/>
          </p:cNvSpPr>
          <p:nvPr/>
        </p:nvSpPr>
        <p:spPr bwMode="auto">
          <a:xfrm>
            <a:off x="10513484" y="2734734"/>
            <a:ext cx="169333" cy="80433"/>
          </a:xfrm>
          <a:custGeom>
            <a:avLst/>
            <a:gdLst>
              <a:gd name="T0" fmla="*/ 120966 w 84"/>
              <a:gd name="T1" fmla="*/ 31754 h 39"/>
              <a:gd name="T2" fmla="*/ 127014 w 84"/>
              <a:gd name="T3" fmla="*/ 0 h 39"/>
              <a:gd name="T4" fmla="*/ 0 w 84"/>
              <a:gd name="T5" fmla="*/ 0 h 39"/>
              <a:gd name="T6" fmla="*/ 12097 w 84"/>
              <a:gd name="T7" fmla="*/ 52923 h 39"/>
              <a:gd name="T8" fmla="*/ 12097 w 84"/>
              <a:gd name="T9" fmla="*/ 52923 h 39"/>
              <a:gd name="T10" fmla="*/ 13609 w 84"/>
              <a:gd name="T11" fmla="*/ 57459 h 39"/>
              <a:gd name="T12" fmla="*/ 19657 w 84"/>
              <a:gd name="T13" fmla="*/ 58971 h 39"/>
              <a:gd name="T14" fmla="*/ 87700 w 84"/>
              <a:gd name="T15" fmla="*/ 58971 h 39"/>
              <a:gd name="T16" fmla="*/ 87700 w 84"/>
              <a:gd name="T17" fmla="*/ 58971 h 39"/>
              <a:gd name="T18" fmla="*/ 93748 w 84"/>
              <a:gd name="T19" fmla="*/ 49899 h 39"/>
              <a:gd name="T20" fmla="*/ 101309 w 84"/>
              <a:gd name="T21" fmla="*/ 40826 h 39"/>
              <a:gd name="T22" fmla="*/ 110381 w 84"/>
              <a:gd name="T23" fmla="*/ 34778 h 39"/>
              <a:gd name="T24" fmla="*/ 120966 w 84"/>
              <a:gd name="T25" fmla="*/ 31754 h 39"/>
              <a:gd name="T26" fmla="*/ 120966 w 84"/>
              <a:gd name="T27" fmla="*/ 31754 h 3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84" h="39">
                <a:moveTo>
                  <a:pt x="80" y="21"/>
                </a:moveTo>
                <a:lnTo>
                  <a:pt x="84" y="0"/>
                </a:lnTo>
                <a:lnTo>
                  <a:pt x="0" y="0"/>
                </a:lnTo>
                <a:lnTo>
                  <a:pt x="8" y="35"/>
                </a:lnTo>
                <a:lnTo>
                  <a:pt x="9" y="38"/>
                </a:lnTo>
                <a:lnTo>
                  <a:pt x="13" y="39"/>
                </a:lnTo>
                <a:lnTo>
                  <a:pt x="58" y="39"/>
                </a:lnTo>
                <a:lnTo>
                  <a:pt x="62" y="33"/>
                </a:lnTo>
                <a:lnTo>
                  <a:pt x="67" y="27"/>
                </a:lnTo>
                <a:lnTo>
                  <a:pt x="73" y="23"/>
                </a:lnTo>
                <a:lnTo>
                  <a:pt x="80" y="21"/>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26" name="Freeform 412">
            <a:extLst>
              <a:ext uri="{FF2B5EF4-FFF2-40B4-BE49-F238E27FC236}">
                <a16:creationId xmlns:a16="http://schemas.microsoft.com/office/drawing/2014/main" id="{E66947EB-31DD-4920-B1F6-58C64F729B9A}"/>
              </a:ext>
            </a:extLst>
          </p:cNvPr>
          <p:cNvSpPr>
            <a:spLocks/>
          </p:cNvSpPr>
          <p:nvPr/>
        </p:nvSpPr>
        <p:spPr bwMode="auto">
          <a:xfrm>
            <a:off x="10640485" y="2796118"/>
            <a:ext cx="97367" cy="71967"/>
          </a:xfrm>
          <a:custGeom>
            <a:avLst/>
            <a:gdLst>
              <a:gd name="T0" fmla="*/ 61769 w 47"/>
              <a:gd name="T1" fmla="*/ 0 h 35"/>
              <a:gd name="T2" fmla="*/ 29340 w 47"/>
              <a:gd name="T3" fmla="*/ 31105 h 35"/>
              <a:gd name="T4" fmla="*/ 12354 w 47"/>
              <a:gd name="T5" fmla="*/ 13997 h 35"/>
              <a:gd name="T6" fmla="*/ 0 w 47"/>
              <a:gd name="T7" fmla="*/ 26439 h 35"/>
              <a:gd name="T8" fmla="*/ 29340 w 47"/>
              <a:gd name="T9" fmla="*/ 54434 h 35"/>
              <a:gd name="T10" fmla="*/ 72579 w 47"/>
              <a:gd name="T11" fmla="*/ 10887 h 35"/>
              <a:gd name="T12" fmla="*/ 61769 w 47"/>
              <a:gd name="T13" fmla="*/ 0 h 3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7" h="35">
                <a:moveTo>
                  <a:pt x="40" y="0"/>
                </a:moveTo>
                <a:lnTo>
                  <a:pt x="19" y="20"/>
                </a:lnTo>
                <a:lnTo>
                  <a:pt x="8" y="9"/>
                </a:lnTo>
                <a:lnTo>
                  <a:pt x="0" y="17"/>
                </a:lnTo>
                <a:lnTo>
                  <a:pt x="19" y="35"/>
                </a:lnTo>
                <a:lnTo>
                  <a:pt x="47" y="7"/>
                </a:lnTo>
                <a:lnTo>
                  <a:pt x="40"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27" name="Freeform 413">
            <a:extLst>
              <a:ext uri="{FF2B5EF4-FFF2-40B4-BE49-F238E27FC236}">
                <a16:creationId xmlns:a16="http://schemas.microsoft.com/office/drawing/2014/main" id="{01D3AAB9-304A-4D9B-AE00-DA8C36F02CF4}"/>
              </a:ext>
            </a:extLst>
          </p:cNvPr>
          <p:cNvSpPr>
            <a:spLocks/>
          </p:cNvSpPr>
          <p:nvPr/>
        </p:nvSpPr>
        <p:spPr bwMode="auto">
          <a:xfrm>
            <a:off x="10979151" y="2639484"/>
            <a:ext cx="194733" cy="84667"/>
          </a:xfrm>
          <a:custGeom>
            <a:avLst/>
            <a:gdLst>
              <a:gd name="T0" fmla="*/ 145158 w 98"/>
              <a:gd name="T1" fmla="*/ 63506 h 42"/>
              <a:gd name="T2" fmla="*/ 145158 w 98"/>
              <a:gd name="T3" fmla="*/ 48386 h 42"/>
              <a:gd name="T4" fmla="*/ 119978 w 98"/>
              <a:gd name="T5" fmla="*/ 48386 h 42"/>
              <a:gd name="T6" fmla="*/ 93316 w 98"/>
              <a:gd name="T7" fmla="*/ 0 h 42"/>
              <a:gd name="T8" fmla="*/ 81466 w 98"/>
              <a:gd name="T9" fmla="*/ 7560 h 42"/>
              <a:gd name="T10" fmla="*/ 103684 w 98"/>
              <a:gd name="T11" fmla="*/ 48386 h 42"/>
              <a:gd name="T12" fmla="*/ 41474 w 98"/>
              <a:gd name="T13" fmla="*/ 48386 h 42"/>
              <a:gd name="T14" fmla="*/ 63692 w 98"/>
              <a:gd name="T15" fmla="*/ 7560 h 42"/>
              <a:gd name="T16" fmla="*/ 51842 w 98"/>
              <a:gd name="T17" fmla="*/ 0 h 42"/>
              <a:gd name="T18" fmla="*/ 25180 w 98"/>
              <a:gd name="T19" fmla="*/ 48386 h 42"/>
              <a:gd name="T20" fmla="*/ 0 w 98"/>
              <a:gd name="T21" fmla="*/ 48386 h 42"/>
              <a:gd name="T22" fmla="*/ 0 w 98"/>
              <a:gd name="T23" fmla="*/ 63506 h 42"/>
              <a:gd name="T24" fmla="*/ 145158 w 98"/>
              <a:gd name="T25" fmla="*/ 63506 h 4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8" h="42">
                <a:moveTo>
                  <a:pt x="98" y="42"/>
                </a:moveTo>
                <a:lnTo>
                  <a:pt x="98" y="32"/>
                </a:lnTo>
                <a:lnTo>
                  <a:pt x="81" y="32"/>
                </a:lnTo>
                <a:lnTo>
                  <a:pt x="63" y="0"/>
                </a:lnTo>
                <a:lnTo>
                  <a:pt x="55" y="5"/>
                </a:lnTo>
                <a:lnTo>
                  <a:pt x="70" y="32"/>
                </a:lnTo>
                <a:lnTo>
                  <a:pt x="28" y="32"/>
                </a:lnTo>
                <a:lnTo>
                  <a:pt x="43" y="5"/>
                </a:lnTo>
                <a:lnTo>
                  <a:pt x="35" y="0"/>
                </a:lnTo>
                <a:lnTo>
                  <a:pt x="17" y="32"/>
                </a:lnTo>
                <a:lnTo>
                  <a:pt x="0" y="32"/>
                </a:lnTo>
                <a:lnTo>
                  <a:pt x="0" y="42"/>
                </a:lnTo>
                <a:lnTo>
                  <a:pt x="98" y="42"/>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28" name="Freeform 414">
            <a:extLst>
              <a:ext uri="{FF2B5EF4-FFF2-40B4-BE49-F238E27FC236}">
                <a16:creationId xmlns:a16="http://schemas.microsoft.com/office/drawing/2014/main" id="{859F702C-02C9-41BC-B9FC-730E1ACDC5AD}"/>
              </a:ext>
            </a:extLst>
          </p:cNvPr>
          <p:cNvSpPr>
            <a:spLocks/>
          </p:cNvSpPr>
          <p:nvPr/>
        </p:nvSpPr>
        <p:spPr bwMode="auto">
          <a:xfrm>
            <a:off x="10991851" y="2734734"/>
            <a:ext cx="169333" cy="80433"/>
          </a:xfrm>
          <a:custGeom>
            <a:avLst/>
            <a:gdLst>
              <a:gd name="T0" fmla="*/ 127014 w 84"/>
              <a:gd name="T1" fmla="*/ 0 h 39"/>
              <a:gd name="T2" fmla="*/ 0 w 84"/>
              <a:gd name="T3" fmla="*/ 0 h 39"/>
              <a:gd name="T4" fmla="*/ 10585 w 84"/>
              <a:gd name="T5" fmla="*/ 52923 h 39"/>
              <a:gd name="T6" fmla="*/ 10585 w 84"/>
              <a:gd name="T7" fmla="*/ 52923 h 39"/>
              <a:gd name="T8" fmla="*/ 13609 w 84"/>
              <a:gd name="T9" fmla="*/ 57459 h 39"/>
              <a:gd name="T10" fmla="*/ 18145 w 84"/>
              <a:gd name="T11" fmla="*/ 58971 h 39"/>
              <a:gd name="T12" fmla="*/ 95261 w 84"/>
              <a:gd name="T13" fmla="*/ 58971 h 39"/>
              <a:gd name="T14" fmla="*/ 95261 w 84"/>
              <a:gd name="T15" fmla="*/ 58971 h 39"/>
              <a:gd name="T16" fmla="*/ 101309 w 84"/>
              <a:gd name="T17" fmla="*/ 51411 h 39"/>
              <a:gd name="T18" fmla="*/ 104333 w 84"/>
              <a:gd name="T19" fmla="*/ 43850 h 39"/>
              <a:gd name="T20" fmla="*/ 111893 w 84"/>
              <a:gd name="T21" fmla="*/ 36290 h 39"/>
              <a:gd name="T22" fmla="*/ 119454 w 84"/>
              <a:gd name="T23" fmla="*/ 33266 h 39"/>
              <a:gd name="T24" fmla="*/ 127014 w 84"/>
              <a:gd name="T25" fmla="*/ 0 h 3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4" h="39">
                <a:moveTo>
                  <a:pt x="84" y="0"/>
                </a:moveTo>
                <a:lnTo>
                  <a:pt x="0" y="0"/>
                </a:lnTo>
                <a:lnTo>
                  <a:pt x="7" y="35"/>
                </a:lnTo>
                <a:lnTo>
                  <a:pt x="9" y="38"/>
                </a:lnTo>
                <a:lnTo>
                  <a:pt x="12" y="39"/>
                </a:lnTo>
                <a:lnTo>
                  <a:pt x="63" y="39"/>
                </a:lnTo>
                <a:lnTo>
                  <a:pt x="67" y="34"/>
                </a:lnTo>
                <a:lnTo>
                  <a:pt x="69" y="29"/>
                </a:lnTo>
                <a:lnTo>
                  <a:pt x="74" y="24"/>
                </a:lnTo>
                <a:lnTo>
                  <a:pt x="79" y="22"/>
                </a:lnTo>
                <a:lnTo>
                  <a:pt x="84"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29" name="Freeform 415">
            <a:extLst>
              <a:ext uri="{FF2B5EF4-FFF2-40B4-BE49-F238E27FC236}">
                <a16:creationId xmlns:a16="http://schemas.microsoft.com/office/drawing/2014/main" id="{9D5D728A-716F-4F17-95FC-0331065C0463}"/>
              </a:ext>
            </a:extLst>
          </p:cNvPr>
          <p:cNvSpPr>
            <a:spLocks/>
          </p:cNvSpPr>
          <p:nvPr/>
        </p:nvSpPr>
        <p:spPr bwMode="auto">
          <a:xfrm>
            <a:off x="11137900" y="2796118"/>
            <a:ext cx="78317" cy="78316"/>
          </a:xfrm>
          <a:custGeom>
            <a:avLst/>
            <a:gdLst>
              <a:gd name="T0" fmla="*/ 58971 w 37"/>
              <a:gd name="T1" fmla="*/ 11157 h 37"/>
              <a:gd name="T2" fmla="*/ 46221 w 37"/>
              <a:gd name="T3" fmla="*/ 0 h 37"/>
              <a:gd name="T4" fmla="*/ 28689 w 37"/>
              <a:gd name="T5" fmla="*/ 17532 h 37"/>
              <a:gd name="T6" fmla="*/ 11157 w 37"/>
              <a:gd name="T7" fmla="*/ 0 h 37"/>
              <a:gd name="T8" fmla="*/ 0 w 37"/>
              <a:gd name="T9" fmla="*/ 11157 h 37"/>
              <a:gd name="T10" fmla="*/ 17532 w 37"/>
              <a:gd name="T11" fmla="*/ 28689 h 37"/>
              <a:gd name="T12" fmla="*/ 0 w 37"/>
              <a:gd name="T13" fmla="*/ 46221 h 37"/>
              <a:gd name="T14" fmla="*/ 11157 w 37"/>
              <a:gd name="T15" fmla="*/ 58971 h 37"/>
              <a:gd name="T16" fmla="*/ 28689 w 37"/>
              <a:gd name="T17" fmla="*/ 39845 h 37"/>
              <a:gd name="T18" fmla="*/ 46221 w 37"/>
              <a:gd name="T19" fmla="*/ 58971 h 37"/>
              <a:gd name="T20" fmla="*/ 58971 w 37"/>
              <a:gd name="T21" fmla="*/ 46221 h 37"/>
              <a:gd name="T22" fmla="*/ 41439 w 37"/>
              <a:gd name="T23" fmla="*/ 28689 h 37"/>
              <a:gd name="T24" fmla="*/ 58971 w 37"/>
              <a:gd name="T25" fmla="*/ 11157 h 3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7" h="37">
                <a:moveTo>
                  <a:pt x="37" y="7"/>
                </a:moveTo>
                <a:lnTo>
                  <a:pt x="29" y="0"/>
                </a:lnTo>
                <a:lnTo>
                  <a:pt x="18" y="11"/>
                </a:lnTo>
                <a:lnTo>
                  <a:pt x="7" y="0"/>
                </a:lnTo>
                <a:lnTo>
                  <a:pt x="0" y="7"/>
                </a:lnTo>
                <a:lnTo>
                  <a:pt x="11" y="18"/>
                </a:lnTo>
                <a:lnTo>
                  <a:pt x="0" y="29"/>
                </a:lnTo>
                <a:lnTo>
                  <a:pt x="7" y="37"/>
                </a:lnTo>
                <a:lnTo>
                  <a:pt x="18" y="25"/>
                </a:lnTo>
                <a:lnTo>
                  <a:pt x="29" y="37"/>
                </a:lnTo>
                <a:lnTo>
                  <a:pt x="37" y="29"/>
                </a:lnTo>
                <a:lnTo>
                  <a:pt x="26" y="18"/>
                </a:lnTo>
                <a:lnTo>
                  <a:pt x="37" y="7"/>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30" name="Freeform 416">
            <a:extLst>
              <a:ext uri="{FF2B5EF4-FFF2-40B4-BE49-F238E27FC236}">
                <a16:creationId xmlns:a16="http://schemas.microsoft.com/office/drawing/2014/main" id="{A2E3C23C-D54A-407C-88CC-1D4D04FDEB67}"/>
              </a:ext>
            </a:extLst>
          </p:cNvPr>
          <p:cNvSpPr>
            <a:spLocks noEditPoints="1"/>
          </p:cNvSpPr>
          <p:nvPr/>
        </p:nvSpPr>
        <p:spPr bwMode="auto">
          <a:xfrm>
            <a:off x="8113184" y="2656417"/>
            <a:ext cx="234949" cy="201083"/>
          </a:xfrm>
          <a:custGeom>
            <a:avLst/>
            <a:gdLst>
              <a:gd name="T0" fmla="*/ 88457 w 118"/>
              <a:gd name="T1" fmla="*/ 0 h 99"/>
              <a:gd name="T2" fmla="*/ 79461 w 118"/>
              <a:gd name="T3" fmla="*/ 3024 h 99"/>
              <a:gd name="T4" fmla="*/ 67467 w 118"/>
              <a:gd name="T5" fmla="*/ 13609 h 99"/>
              <a:gd name="T6" fmla="*/ 65968 w 118"/>
              <a:gd name="T7" fmla="*/ 89213 h 99"/>
              <a:gd name="T8" fmla="*/ 103449 w 118"/>
              <a:gd name="T9" fmla="*/ 89213 h 99"/>
              <a:gd name="T10" fmla="*/ 112445 w 118"/>
              <a:gd name="T11" fmla="*/ 92237 h 99"/>
              <a:gd name="T12" fmla="*/ 122940 w 118"/>
              <a:gd name="T13" fmla="*/ 104334 h 99"/>
              <a:gd name="T14" fmla="*/ 125938 w 118"/>
              <a:gd name="T15" fmla="*/ 127015 h 99"/>
              <a:gd name="T16" fmla="*/ 121440 w 118"/>
              <a:gd name="T17" fmla="*/ 127015 h 99"/>
              <a:gd name="T18" fmla="*/ 118442 w 118"/>
              <a:gd name="T19" fmla="*/ 119454 h 99"/>
              <a:gd name="T20" fmla="*/ 116942 w 118"/>
              <a:gd name="T21" fmla="*/ 111894 h 99"/>
              <a:gd name="T22" fmla="*/ 103449 w 118"/>
              <a:gd name="T23" fmla="*/ 99797 h 99"/>
              <a:gd name="T24" fmla="*/ 37482 w 118"/>
              <a:gd name="T25" fmla="*/ 96773 h 99"/>
              <a:gd name="T26" fmla="*/ 26987 w 118"/>
              <a:gd name="T27" fmla="*/ 99797 h 99"/>
              <a:gd name="T28" fmla="*/ 11994 w 118"/>
              <a:gd name="T29" fmla="*/ 110382 h 99"/>
              <a:gd name="T30" fmla="*/ 1499 w 118"/>
              <a:gd name="T31" fmla="*/ 133063 h 99"/>
              <a:gd name="T32" fmla="*/ 0 w 118"/>
              <a:gd name="T33" fmla="*/ 140624 h 99"/>
              <a:gd name="T34" fmla="*/ 1499 w 118"/>
              <a:gd name="T35" fmla="*/ 148184 h 99"/>
              <a:gd name="T36" fmla="*/ 2999 w 118"/>
              <a:gd name="T37" fmla="*/ 149696 h 99"/>
              <a:gd name="T38" fmla="*/ 65968 w 118"/>
              <a:gd name="T39" fmla="*/ 149696 h 99"/>
              <a:gd name="T40" fmla="*/ 70465 w 118"/>
              <a:gd name="T41" fmla="*/ 149696 h 99"/>
              <a:gd name="T42" fmla="*/ 73464 w 118"/>
              <a:gd name="T43" fmla="*/ 145160 h 99"/>
              <a:gd name="T44" fmla="*/ 125938 w 118"/>
              <a:gd name="T45" fmla="*/ 142136 h 99"/>
              <a:gd name="T46" fmla="*/ 134934 w 118"/>
              <a:gd name="T47" fmla="*/ 140624 h 99"/>
              <a:gd name="T48" fmla="*/ 145428 w 118"/>
              <a:gd name="T49" fmla="*/ 128527 h 99"/>
              <a:gd name="T50" fmla="*/ 148427 w 118"/>
              <a:gd name="T51" fmla="*/ 52923 h 99"/>
              <a:gd name="T52" fmla="*/ 169417 w 118"/>
              <a:gd name="T53" fmla="*/ 52923 h 99"/>
              <a:gd name="T54" fmla="*/ 175414 w 118"/>
              <a:gd name="T55" fmla="*/ 51411 h 99"/>
              <a:gd name="T56" fmla="*/ 176913 w 118"/>
              <a:gd name="T57" fmla="*/ 45362 h 99"/>
              <a:gd name="T58" fmla="*/ 176913 w 118"/>
              <a:gd name="T59" fmla="*/ 22681 h 99"/>
              <a:gd name="T60" fmla="*/ 169417 w 118"/>
              <a:gd name="T61" fmla="*/ 7560 h 99"/>
              <a:gd name="T62" fmla="*/ 154424 w 118"/>
              <a:gd name="T63" fmla="*/ 0 h 99"/>
              <a:gd name="T64" fmla="*/ 74963 w 118"/>
              <a:gd name="T65" fmla="*/ 127015 h 99"/>
              <a:gd name="T66" fmla="*/ 79461 w 118"/>
              <a:gd name="T67" fmla="*/ 120966 h 99"/>
              <a:gd name="T68" fmla="*/ 88457 w 118"/>
              <a:gd name="T69" fmla="*/ 113406 h 99"/>
              <a:gd name="T70" fmla="*/ 95953 w 118"/>
              <a:gd name="T71" fmla="*/ 111894 h 99"/>
              <a:gd name="T72" fmla="*/ 103449 w 118"/>
              <a:gd name="T73" fmla="*/ 119454 h 99"/>
              <a:gd name="T74" fmla="*/ 104948 w 118"/>
              <a:gd name="T75" fmla="*/ 127015 h 99"/>
              <a:gd name="T76" fmla="*/ 133434 w 118"/>
              <a:gd name="T77" fmla="*/ 83164 h 99"/>
              <a:gd name="T78" fmla="*/ 80960 w 118"/>
              <a:gd name="T79" fmla="*/ 68044 h 99"/>
              <a:gd name="T80" fmla="*/ 133434 w 118"/>
              <a:gd name="T81" fmla="*/ 83164 h 99"/>
              <a:gd name="T82" fmla="*/ 80960 w 118"/>
              <a:gd name="T83" fmla="*/ 60483 h 99"/>
              <a:gd name="T84" fmla="*/ 133434 w 118"/>
              <a:gd name="T85" fmla="*/ 45362 h 99"/>
              <a:gd name="T86" fmla="*/ 133434 w 118"/>
              <a:gd name="T87" fmla="*/ 37802 h 99"/>
              <a:gd name="T88" fmla="*/ 80960 w 118"/>
              <a:gd name="T89" fmla="*/ 22681 h 99"/>
              <a:gd name="T90" fmla="*/ 133434 w 118"/>
              <a:gd name="T91" fmla="*/ 37802 h 99"/>
              <a:gd name="T92" fmla="*/ 148427 w 118"/>
              <a:gd name="T93" fmla="*/ 37802 h 99"/>
              <a:gd name="T94" fmla="*/ 148427 w 118"/>
              <a:gd name="T95" fmla="*/ 22681 h 99"/>
              <a:gd name="T96" fmla="*/ 149926 w 118"/>
              <a:gd name="T97" fmla="*/ 16633 h 99"/>
              <a:gd name="T98" fmla="*/ 154424 w 118"/>
              <a:gd name="T99" fmla="*/ 15121 h 99"/>
              <a:gd name="T100" fmla="*/ 158922 w 118"/>
              <a:gd name="T101" fmla="*/ 15121 h 99"/>
              <a:gd name="T102" fmla="*/ 161920 w 118"/>
              <a:gd name="T103" fmla="*/ 19657 h 99"/>
              <a:gd name="T104" fmla="*/ 161920 w 118"/>
              <a:gd name="T105" fmla="*/ 37802 h 99"/>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18" h="99">
                <a:moveTo>
                  <a:pt x="103" y="0"/>
                </a:moveTo>
                <a:lnTo>
                  <a:pt x="59" y="0"/>
                </a:lnTo>
                <a:lnTo>
                  <a:pt x="53" y="2"/>
                </a:lnTo>
                <a:lnTo>
                  <a:pt x="49" y="5"/>
                </a:lnTo>
                <a:lnTo>
                  <a:pt x="45" y="9"/>
                </a:lnTo>
                <a:lnTo>
                  <a:pt x="44" y="15"/>
                </a:lnTo>
                <a:lnTo>
                  <a:pt x="44" y="59"/>
                </a:lnTo>
                <a:lnTo>
                  <a:pt x="69" y="59"/>
                </a:lnTo>
                <a:lnTo>
                  <a:pt x="73" y="59"/>
                </a:lnTo>
                <a:lnTo>
                  <a:pt x="75" y="61"/>
                </a:lnTo>
                <a:lnTo>
                  <a:pt x="80" y="64"/>
                </a:lnTo>
                <a:lnTo>
                  <a:pt x="82" y="69"/>
                </a:lnTo>
                <a:lnTo>
                  <a:pt x="84" y="74"/>
                </a:lnTo>
                <a:lnTo>
                  <a:pt x="84" y="84"/>
                </a:lnTo>
                <a:lnTo>
                  <a:pt x="81" y="84"/>
                </a:lnTo>
                <a:lnTo>
                  <a:pt x="80" y="83"/>
                </a:lnTo>
                <a:lnTo>
                  <a:pt x="79" y="79"/>
                </a:lnTo>
                <a:lnTo>
                  <a:pt x="78" y="74"/>
                </a:lnTo>
                <a:lnTo>
                  <a:pt x="74" y="69"/>
                </a:lnTo>
                <a:lnTo>
                  <a:pt x="69" y="66"/>
                </a:lnTo>
                <a:lnTo>
                  <a:pt x="64" y="64"/>
                </a:lnTo>
                <a:lnTo>
                  <a:pt x="25" y="64"/>
                </a:lnTo>
                <a:lnTo>
                  <a:pt x="18" y="66"/>
                </a:lnTo>
                <a:lnTo>
                  <a:pt x="13" y="68"/>
                </a:lnTo>
                <a:lnTo>
                  <a:pt x="8" y="73"/>
                </a:lnTo>
                <a:lnTo>
                  <a:pt x="5" y="78"/>
                </a:lnTo>
                <a:lnTo>
                  <a:pt x="1" y="88"/>
                </a:lnTo>
                <a:lnTo>
                  <a:pt x="0" y="93"/>
                </a:lnTo>
                <a:lnTo>
                  <a:pt x="0" y="95"/>
                </a:lnTo>
                <a:lnTo>
                  <a:pt x="1" y="98"/>
                </a:lnTo>
                <a:lnTo>
                  <a:pt x="2" y="99"/>
                </a:lnTo>
                <a:lnTo>
                  <a:pt x="5" y="99"/>
                </a:lnTo>
                <a:lnTo>
                  <a:pt x="44" y="99"/>
                </a:lnTo>
                <a:lnTo>
                  <a:pt x="47" y="99"/>
                </a:lnTo>
                <a:lnTo>
                  <a:pt x="48" y="98"/>
                </a:lnTo>
                <a:lnTo>
                  <a:pt x="49" y="96"/>
                </a:lnTo>
                <a:lnTo>
                  <a:pt x="49" y="94"/>
                </a:lnTo>
                <a:lnTo>
                  <a:pt x="84" y="94"/>
                </a:lnTo>
                <a:lnTo>
                  <a:pt x="90" y="93"/>
                </a:lnTo>
                <a:lnTo>
                  <a:pt x="94" y="89"/>
                </a:lnTo>
                <a:lnTo>
                  <a:pt x="97" y="85"/>
                </a:lnTo>
                <a:lnTo>
                  <a:pt x="99" y="79"/>
                </a:lnTo>
                <a:lnTo>
                  <a:pt x="99" y="35"/>
                </a:lnTo>
                <a:lnTo>
                  <a:pt x="113" y="35"/>
                </a:lnTo>
                <a:lnTo>
                  <a:pt x="116" y="35"/>
                </a:lnTo>
                <a:lnTo>
                  <a:pt x="117" y="34"/>
                </a:lnTo>
                <a:lnTo>
                  <a:pt x="118" y="32"/>
                </a:lnTo>
                <a:lnTo>
                  <a:pt x="118" y="30"/>
                </a:lnTo>
                <a:lnTo>
                  <a:pt x="118" y="15"/>
                </a:lnTo>
                <a:lnTo>
                  <a:pt x="117" y="9"/>
                </a:lnTo>
                <a:lnTo>
                  <a:pt x="113" y="5"/>
                </a:lnTo>
                <a:lnTo>
                  <a:pt x="110" y="2"/>
                </a:lnTo>
                <a:lnTo>
                  <a:pt x="103" y="0"/>
                </a:lnTo>
                <a:close/>
                <a:moveTo>
                  <a:pt x="50" y="84"/>
                </a:moveTo>
                <a:lnTo>
                  <a:pt x="50" y="84"/>
                </a:lnTo>
                <a:lnTo>
                  <a:pt x="53" y="80"/>
                </a:lnTo>
                <a:lnTo>
                  <a:pt x="55" y="77"/>
                </a:lnTo>
                <a:lnTo>
                  <a:pt x="59" y="75"/>
                </a:lnTo>
                <a:lnTo>
                  <a:pt x="64" y="74"/>
                </a:lnTo>
                <a:lnTo>
                  <a:pt x="68" y="75"/>
                </a:lnTo>
                <a:lnTo>
                  <a:pt x="69" y="79"/>
                </a:lnTo>
                <a:lnTo>
                  <a:pt x="70" y="84"/>
                </a:lnTo>
                <a:lnTo>
                  <a:pt x="50" y="84"/>
                </a:lnTo>
                <a:close/>
                <a:moveTo>
                  <a:pt x="89" y="55"/>
                </a:moveTo>
                <a:lnTo>
                  <a:pt x="54" y="55"/>
                </a:lnTo>
                <a:lnTo>
                  <a:pt x="54" y="45"/>
                </a:lnTo>
                <a:lnTo>
                  <a:pt x="89" y="45"/>
                </a:lnTo>
                <a:lnTo>
                  <a:pt x="89" y="55"/>
                </a:lnTo>
                <a:close/>
                <a:moveTo>
                  <a:pt x="89" y="40"/>
                </a:moveTo>
                <a:lnTo>
                  <a:pt x="54" y="40"/>
                </a:lnTo>
                <a:lnTo>
                  <a:pt x="54" y="30"/>
                </a:lnTo>
                <a:lnTo>
                  <a:pt x="89" y="30"/>
                </a:lnTo>
                <a:lnTo>
                  <a:pt x="89" y="40"/>
                </a:lnTo>
                <a:close/>
                <a:moveTo>
                  <a:pt x="89" y="25"/>
                </a:moveTo>
                <a:lnTo>
                  <a:pt x="54" y="25"/>
                </a:lnTo>
                <a:lnTo>
                  <a:pt x="54" y="15"/>
                </a:lnTo>
                <a:lnTo>
                  <a:pt x="89" y="15"/>
                </a:lnTo>
                <a:lnTo>
                  <a:pt x="89" y="25"/>
                </a:lnTo>
                <a:close/>
                <a:moveTo>
                  <a:pt x="108" y="25"/>
                </a:moveTo>
                <a:lnTo>
                  <a:pt x="99" y="25"/>
                </a:lnTo>
                <a:lnTo>
                  <a:pt x="99" y="15"/>
                </a:lnTo>
                <a:lnTo>
                  <a:pt x="99" y="13"/>
                </a:lnTo>
                <a:lnTo>
                  <a:pt x="100" y="11"/>
                </a:lnTo>
                <a:lnTo>
                  <a:pt x="101" y="10"/>
                </a:lnTo>
                <a:lnTo>
                  <a:pt x="103" y="10"/>
                </a:lnTo>
                <a:lnTo>
                  <a:pt x="106" y="10"/>
                </a:lnTo>
                <a:lnTo>
                  <a:pt x="107" y="11"/>
                </a:lnTo>
                <a:lnTo>
                  <a:pt x="108" y="13"/>
                </a:lnTo>
                <a:lnTo>
                  <a:pt x="108" y="15"/>
                </a:lnTo>
                <a:lnTo>
                  <a:pt x="108" y="25"/>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31" name="Freeform 417">
            <a:extLst>
              <a:ext uri="{FF2B5EF4-FFF2-40B4-BE49-F238E27FC236}">
                <a16:creationId xmlns:a16="http://schemas.microsoft.com/office/drawing/2014/main" id="{8A7FEC9B-2053-4206-B749-35981048AC0C}"/>
              </a:ext>
            </a:extLst>
          </p:cNvPr>
          <p:cNvSpPr>
            <a:spLocks/>
          </p:cNvSpPr>
          <p:nvPr/>
        </p:nvSpPr>
        <p:spPr bwMode="auto">
          <a:xfrm>
            <a:off x="9086851" y="2669117"/>
            <a:ext cx="198967" cy="84667"/>
          </a:xfrm>
          <a:custGeom>
            <a:avLst/>
            <a:gdLst>
              <a:gd name="T0" fmla="*/ 149696 w 99"/>
              <a:gd name="T1" fmla="*/ 48386 h 42"/>
              <a:gd name="T2" fmla="*/ 123991 w 99"/>
              <a:gd name="T3" fmla="*/ 48386 h 42"/>
              <a:gd name="T4" fmla="*/ 95261 w 99"/>
              <a:gd name="T5" fmla="*/ 0 h 42"/>
              <a:gd name="T6" fmla="*/ 84677 w 99"/>
              <a:gd name="T7" fmla="*/ 7560 h 42"/>
              <a:gd name="T8" fmla="*/ 107358 w 99"/>
              <a:gd name="T9" fmla="*/ 48386 h 42"/>
              <a:gd name="T10" fmla="*/ 43850 w 99"/>
              <a:gd name="T11" fmla="*/ 48386 h 42"/>
              <a:gd name="T12" fmla="*/ 65019 w 99"/>
              <a:gd name="T13" fmla="*/ 7560 h 42"/>
              <a:gd name="T14" fmla="*/ 54435 w 99"/>
              <a:gd name="T15" fmla="*/ 0 h 42"/>
              <a:gd name="T16" fmla="*/ 27217 w 99"/>
              <a:gd name="T17" fmla="*/ 48386 h 42"/>
              <a:gd name="T18" fmla="*/ 0 w 99"/>
              <a:gd name="T19" fmla="*/ 48386 h 42"/>
              <a:gd name="T20" fmla="*/ 0 w 99"/>
              <a:gd name="T21" fmla="*/ 63506 h 42"/>
              <a:gd name="T22" fmla="*/ 149696 w 99"/>
              <a:gd name="T23" fmla="*/ 63506 h 42"/>
              <a:gd name="T24" fmla="*/ 149696 w 99"/>
              <a:gd name="T25" fmla="*/ 48386 h 4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9" h="42">
                <a:moveTo>
                  <a:pt x="99" y="32"/>
                </a:moveTo>
                <a:lnTo>
                  <a:pt x="82" y="32"/>
                </a:lnTo>
                <a:lnTo>
                  <a:pt x="63" y="0"/>
                </a:lnTo>
                <a:lnTo>
                  <a:pt x="56" y="5"/>
                </a:lnTo>
                <a:lnTo>
                  <a:pt x="71" y="32"/>
                </a:lnTo>
                <a:lnTo>
                  <a:pt x="29" y="32"/>
                </a:lnTo>
                <a:lnTo>
                  <a:pt x="43" y="5"/>
                </a:lnTo>
                <a:lnTo>
                  <a:pt x="36" y="0"/>
                </a:lnTo>
                <a:lnTo>
                  <a:pt x="18" y="32"/>
                </a:lnTo>
                <a:lnTo>
                  <a:pt x="0" y="32"/>
                </a:lnTo>
                <a:lnTo>
                  <a:pt x="0" y="42"/>
                </a:lnTo>
                <a:lnTo>
                  <a:pt x="99" y="42"/>
                </a:lnTo>
                <a:lnTo>
                  <a:pt x="99" y="32"/>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32" name="Freeform 418">
            <a:extLst>
              <a:ext uri="{FF2B5EF4-FFF2-40B4-BE49-F238E27FC236}">
                <a16:creationId xmlns:a16="http://schemas.microsoft.com/office/drawing/2014/main" id="{D2B5596F-9B67-4290-9861-7D729AB7DFCA}"/>
              </a:ext>
            </a:extLst>
          </p:cNvPr>
          <p:cNvSpPr>
            <a:spLocks/>
          </p:cNvSpPr>
          <p:nvPr/>
        </p:nvSpPr>
        <p:spPr bwMode="auto">
          <a:xfrm>
            <a:off x="9103785" y="2766485"/>
            <a:ext cx="171449" cy="78316"/>
          </a:xfrm>
          <a:custGeom>
            <a:avLst/>
            <a:gdLst>
              <a:gd name="T0" fmla="*/ 0 w 84"/>
              <a:gd name="T1" fmla="*/ 0 h 39"/>
              <a:gd name="T2" fmla="*/ 10585 w 84"/>
              <a:gd name="T3" fmla="*/ 52923 h 39"/>
              <a:gd name="T4" fmla="*/ 10585 w 84"/>
              <a:gd name="T5" fmla="*/ 52923 h 39"/>
              <a:gd name="T6" fmla="*/ 12097 w 84"/>
              <a:gd name="T7" fmla="*/ 57459 h 39"/>
              <a:gd name="T8" fmla="*/ 18145 w 84"/>
              <a:gd name="T9" fmla="*/ 58971 h 39"/>
              <a:gd name="T10" fmla="*/ 107357 w 84"/>
              <a:gd name="T11" fmla="*/ 58971 h 39"/>
              <a:gd name="T12" fmla="*/ 107357 w 84"/>
              <a:gd name="T13" fmla="*/ 58971 h 39"/>
              <a:gd name="T14" fmla="*/ 113405 w 84"/>
              <a:gd name="T15" fmla="*/ 57459 h 39"/>
              <a:gd name="T16" fmla="*/ 114917 w 84"/>
              <a:gd name="T17" fmla="*/ 52923 h 39"/>
              <a:gd name="T18" fmla="*/ 127014 w 84"/>
              <a:gd name="T19" fmla="*/ 0 h 39"/>
              <a:gd name="T20" fmla="*/ 0 w 84"/>
              <a:gd name="T21" fmla="*/ 0 h 3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4" h="39">
                <a:moveTo>
                  <a:pt x="0" y="0"/>
                </a:moveTo>
                <a:lnTo>
                  <a:pt x="7" y="35"/>
                </a:lnTo>
                <a:lnTo>
                  <a:pt x="8" y="38"/>
                </a:lnTo>
                <a:lnTo>
                  <a:pt x="12" y="39"/>
                </a:lnTo>
                <a:lnTo>
                  <a:pt x="71" y="39"/>
                </a:lnTo>
                <a:lnTo>
                  <a:pt x="75" y="38"/>
                </a:lnTo>
                <a:lnTo>
                  <a:pt x="76" y="35"/>
                </a:lnTo>
                <a:lnTo>
                  <a:pt x="84" y="0"/>
                </a:lnTo>
                <a:lnTo>
                  <a:pt x="0"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33" name="Freeform 419">
            <a:extLst>
              <a:ext uri="{FF2B5EF4-FFF2-40B4-BE49-F238E27FC236}">
                <a16:creationId xmlns:a16="http://schemas.microsoft.com/office/drawing/2014/main" id="{44D2FC81-D031-46F8-9AFB-CD25EE63508F}"/>
              </a:ext>
            </a:extLst>
          </p:cNvPr>
          <p:cNvSpPr>
            <a:spLocks noEditPoints="1"/>
          </p:cNvSpPr>
          <p:nvPr/>
        </p:nvSpPr>
        <p:spPr bwMode="auto">
          <a:xfrm>
            <a:off x="10024534" y="3141134"/>
            <a:ext cx="234951" cy="182033"/>
          </a:xfrm>
          <a:custGeom>
            <a:avLst/>
            <a:gdLst>
              <a:gd name="T0" fmla="*/ 73464 w 118"/>
              <a:gd name="T1" fmla="*/ 0 h 89"/>
              <a:gd name="T2" fmla="*/ 68966 w 118"/>
              <a:gd name="T3" fmla="*/ 1529 h 89"/>
              <a:gd name="T4" fmla="*/ 61470 w 118"/>
              <a:gd name="T5" fmla="*/ 9174 h 89"/>
              <a:gd name="T6" fmla="*/ 58471 w 118"/>
              <a:gd name="T7" fmla="*/ 22936 h 89"/>
              <a:gd name="T8" fmla="*/ 73464 w 118"/>
              <a:gd name="T9" fmla="*/ 15291 h 89"/>
              <a:gd name="T10" fmla="*/ 163420 w 118"/>
              <a:gd name="T11" fmla="*/ 30581 h 89"/>
              <a:gd name="T12" fmla="*/ 110945 w 118"/>
              <a:gd name="T13" fmla="*/ 44343 h 89"/>
              <a:gd name="T14" fmla="*/ 163420 w 118"/>
              <a:gd name="T15" fmla="*/ 90214 h 89"/>
              <a:gd name="T16" fmla="*/ 73464 w 118"/>
              <a:gd name="T17" fmla="*/ 82569 h 89"/>
              <a:gd name="T18" fmla="*/ 58471 w 118"/>
              <a:gd name="T19" fmla="*/ 90214 h 89"/>
              <a:gd name="T20" fmla="*/ 61470 w 118"/>
              <a:gd name="T21" fmla="*/ 96331 h 89"/>
              <a:gd name="T22" fmla="*/ 68966 w 118"/>
              <a:gd name="T23" fmla="*/ 103976 h 89"/>
              <a:gd name="T24" fmla="*/ 121440 w 118"/>
              <a:gd name="T25" fmla="*/ 105505 h 89"/>
              <a:gd name="T26" fmla="*/ 116942 w 118"/>
              <a:gd name="T27" fmla="*/ 116208 h 89"/>
              <a:gd name="T28" fmla="*/ 109446 w 118"/>
              <a:gd name="T29" fmla="*/ 120795 h 89"/>
              <a:gd name="T30" fmla="*/ 44978 w 118"/>
              <a:gd name="T31" fmla="*/ 100918 h 89"/>
              <a:gd name="T32" fmla="*/ 62969 w 118"/>
              <a:gd name="T33" fmla="*/ 44343 h 89"/>
              <a:gd name="T34" fmla="*/ 88457 w 118"/>
              <a:gd name="T35" fmla="*/ 51988 h 89"/>
              <a:gd name="T36" fmla="*/ 88457 w 118"/>
              <a:gd name="T37" fmla="*/ 56575 h 89"/>
              <a:gd name="T38" fmla="*/ 85458 w 118"/>
              <a:gd name="T39" fmla="*/ 59633 h 89"/>
              <a:gd name="T40" fmla="*/ 65968 w 118"/>
              <a:gd name="T41" fmla="*/ 59633 h 89"/>
              <a:gd name="T42" fmla="*/ 80960 w 118"/>
              <a:gd name="T43" fmla="*/ 74924 h 89"/>
              <a:gd name="T44" fmla="*/ 89956 w 118"/>
              <a:gd name="T45" fmla="*/ 73395 h 89"/>
              <a:gd name="T46" fmla="*/ 101950 w 118"/>
              <a:gd name="T47" fmla="*/ 62691 h 89"/>
              <a:gd name="T48" fmla="*/ 103449 w 118"/>
              <a:gd name="T49" fmla="*/ 38226 h 89"/>
              <a:gd name="T50" fmla="*/ 103449 w 118"/>
              <a:gd name="T51" fmla="*/ 33639 h 89"/>
              <a:gd name="T52" fmla="*/ 100451 w 118"/>
              <a:gd name="T53" fmla="*/ 30581 h 89"/>
              <a:gd name="T54" fmla="*/ 58471 w 118"/>
              <a:gd name="T55" fmla="*/ 30581 h 89"/>
              <a:gd name="T56" fmla="*/ 55473 w 118"/>
              <a:gd name="T57" fmla="*/ 30581 h 89"/>
              <a:gd name="T58" fmla="*/ 40480 w 118"/>
              <a:gd name="T59" fmla="*/ 47401 h 89"/>
              <a:gd name="T60" fmla="*/ 37482 w 118"/>
              <a:gd name="T61" fmla="*/ 44343 h 89"/>
              <a:gd name="T62" fmla="*/ 7496 w 118"/>
              <a:gd name="T63" fmla="*/ 44343 h 89"/>
              <a:gd name="T64" fmla="*/ 1499 w 118"/>
              <a:gd name="T65" fmla="*/ 47401 h 89"/>
              <a:gd name="T66" fmla="*/ 0 w 118"/>
              <a:gd name="T67" fmla="*/ 51988 h 89"/>
              <a:gd name="T68" fmla="*/ 0 w 118"/>
              <a:gd name="T69" fmla="*/ 113150 h 89"/>
              <a:gd name="T70" fmla="*/ 1499 w 118"/>
              <a:gd name="T71" fmla="*/ 119266 h 89"/>
              <a:gd name="T72" fmla="*/ 7496 w 118"/>
              <a:gd name="T73" fmla="*/ 120795 h 89"/>
              <a:gd name="T74" fmla="*/ 37482 w 118"/>
              <a:gd name="T75" fmla="*/ 120795 h 89"/>
              <a:gd name="T76" fmla="*/ 53973 w 118"/>
              <a:gd name="T77" fmla="*/ 133028 h 89"/>
              <a:gd name="T78" fmla="*/ 55473 w 118"/>
              <a:gd name="T79" fmla="*/ 136086 h 89"/>
              <a:gd name="T80" fmla="*/ 109446 w 118"/>
              <a:gd name="T81" fmla="*/ 136086 h 89"/>
              <a:gd name="T82" fmla="*/ 113944 w 118"/>
              <a:gd name="T83" fmla="*/ 136086 h 89"/>
              <a:gd name="T84" fmla="*/ 125938 w 118"/>
              <a:gd name="T85" fmla="*/ 128441 h 89"/>
              <a:gd name="T86" fmla="*/ 136433 w 118"/>
              <a:gd name="T87" fmla="*/ 105505 h 89"/>
              <a:gd name="T88" fmla="*/ 163420 w 118"/>
              <a:gd name="T89" fmla="*/ 105505 h 89"/>
              <a:gd name="T90" fmla="*/ 173914 w 118"/>
              <a:gd name="T91" fmla="*/ 100918 h 89"/>
              <a:gd name="T92" fmla="*/ 176913 w 118"/>
              <a:gd name="T93" fmla="*/ 90214 h 89"/>
              <a:gd name="T94" fmla="*/ 176913 w 118"/>
              <a:gd name="T95" fmla="*/ 15291 h 89"/>
              <a:gd name="T96" fmla="*/ 173914 w 118"/>
              <a:gd name="T97" fmla="*/ 3058 h 89"/>
              <a:gd name="T98" fmla="*/ 163420 w 118"/>
              <a:gd name="T99" fmla="*/ 0 h 89"/>
              <a:gd name="T100" fmla="*/ 29985 w 118"/>
              <a:gd name="T101" fmla="*/ 105505 h 89"/>
              <a:gd name="T102" fmla="*/ 14993 w 118"/>
              <a:gd name="T103" fmla="*/ 59633 h 89"/>
              <a:gd name="T104" fmla="*/ 29985 w 118"/>
              <a:gd name="T105" fmla="*/ 105505 h 89"/>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18" h="89">
                <a:moveTo>
                  <a:pt x="109" y="0"/>
                </a:moveTo>
                <a:lnTo>
                  <a:pt x="49" y="0"/>
                </a:lnTo>
                <a:lnTo>
                  <a:pt x="46" y="1"/>
                </a:lnTo>
                <a:lnTo>
                  <a:pt x="42" y="2"/>
                </a:lnTo>
                <a:lnTo>
                  <a:pt x="41" y="6"/>
                </a:lnTo>
                <a:lnTo>
                  <a:pt x="39" y="10"/>
                </a:lnTo>
                <a:lnTo>
                  <a:pt x="39" y="15"/>
                </a:lnTo>
                <a:lnTo>
                  <a:pt x="49" y="15"/>
                </a:lnTo>
                <a:lnTo>
                  <a:pt x="49" y="10"/>
                </a:lnTo>
                <a:lnTo>
                  <a:pt x="109" y="10"/>
                </a:lnTo>
                <a:lnTo>
                  <a:pt x="109" y="20"/>
                </a:lnTo>
                <a:lnTo>
                  <a:pt x="74" y="20"/>
                </a:lnTo>
                <a:lnTo>
                  <a:pt x="74" y="29"/>
                </a:lnTo>
                <a:lnTo>
                  <a:pt x="109" y="29"/>
                </a:lnTo>
                <a:lnTo>
                  <a:pt x="109" y="59"/>
                </a:lnTo>
                <a:lnTo>
                  <a:pt x="49" y="59"/>
                </a:lnTo>
                <a:lnTo>
                  <a:pt x="49" y="54"/>
                </a:lnTo>
                <a:lnTo>
                  <a:pt x="39" y="54"/>
                </a:lnTo>
                <a:lnTo>
                  <a:pt x="39" y="59"/>
                </a:lnTo>
                <a:lnTo>
                  <a:pt x="41" y="63"/>
                </a:lnTo>
                <a:lnTo>
                  <a:pt x="42" y="66"/>
                </a:lnTo>
                <a:lnTo>
                  <a:pt x="46" y="68"/>
                </a:lnTo>
                <a:lnTo>
                  <a:pt x="49" y="69"/>
                </a:lnTo>
                <a:lnTo>
                  <a:pt x="81" y="69"/>
                </a:lnTo>
                <a:lnTo>
                  <a:pt x="78" y="76"/>
                </a:lnTo>
                <a:lnTo>
                  <a:pt x="75" y="78"/>
                </a:lnTo>
                <a:lnTo>
                  <a:pt x="73" y="79"/>
                </a:lnTo>
                <a:lnTo>
                  <a:pt x="42" y="79"/>
                </a:lnTo>
                <a:lnTo>
                  <a:pt x="30" y="66"/>
                </a:lnTo>
                <a:lnTo>
                  <a:pt x="30" y="42"/>
                </a:lnTo>
                <a:lnTo>
                  <a:pt x="42" y="29"/>
                </a:lnTo>
                <a:lnTo>
                  <a:pt x="59" y="29"/>
                </a:lnTo>
                <a:lnTo>
                  <a:pt x="59" y="34"/>
                </a:lnTo>
                <a:lnTo>
                  <a:pt x="59" y="37"/>
                </a:lnTo>
                <a:lnTo>
                  <a:pt x="58" y="38"/>
                </a:lnTo>
                <a:lnTo>
                  <a:pt x="57" y="39"/>
                </a:lnTo>
                <a:lnTo>
                  <a:pt x="54" y="39"/>
                </a:lnTo>
                <a:lnTo>
                  <a:pt x="44" y="39"/>
                </a:lnTo>
                <a:lnTo>
                  <a:pt x="44" y="49"/>
                </a:lnTo>
                <a:lnTo>
                  <a:pt x="54" y="49"/>
                </a:lnTo>
                <a:lnTo>
                  <a:pt x="60" y="48"/>
                </a:lnTo>
                <a:lnTo>
                  <a:pt x="64" y="44"/>
                </a:lnTo>
                <a:lnTo>
                  <a:pt x="68" y="41"/>
                </a:lnTo>
                <a:lnTo>
                  <a:pt x="69" y="34"/>
                </a:lnTo>
                <a:lnTo>
                  <a:pt x="69" y="25"/>
                </a:lnTo>
                <a:lnTo>
                  <a:pt x="69" y="22"/>
                </a:lnTo>
                <a:lnTo>
                  <a:pt x="68" y="21"/>
                </a:lnTo>
                <a:lnTo>
                  <a:pt x="67" y="20"/>
                </a:lnTo>
                <a:lnTo>
                  <a:pt x="64" y="20"/>
                </a:lnTo>
                <a:lnTo>
                  <a:pt x="39" y="20"/>
                </a:lnTo>
                <a:lnTo>
                  <a:pt x="37" y="20"/>
                </a:lnTo>
                <a:lnTo>
                  <a:pt x="36" y="21"/>
                </a:lnTo>
                <a:lnTo>
                  <a:pt x="27" y="31"/>
                </a:lnTo>
                <a:lnTo>
                  <a:pt x="25" y="29"/>
                </a:lnTo>
                <a:lnTo>
                  <a:pt x="5" y="29"/>
                </a:lnTo>
                <a:lnTo>
                  <a:pt x="2" y="29"/>
                </a:lnTo>
                <a:lnTo>
                  <a:pt x="1" y="31"/>
                </a:lnTo>
                <a:lnTo>
                  <a:pt x="0" y="32"/>
                </a:lnTo>
                <a:lnTo>
                  <a:pt x="0" y="34"/>
                </a:lnTo>
                <a:lnTo>
                  <a:pt x="0" y="74"/>
                </a:lnTo>
                <a:lnTo>
                  <a:pt x="0" y="76"/>
                </a:lnTo>
                <a:lnTo>
                  <a:pt x="1" y="78"/>
                </a:lnTo>
                <a:lnTo>
                  <a:pt x="2" y="79"/>
                </a:lnTo>
                <a:lnTo>
                  <a:pt x="5" y="79"/>
                </a:lnTo>
                <a:lnTo>
                  <a:pt x="25" y="79"/>
                </a:lnTo>
                <a:lnTo>
                  <a:pt x="27" y="78"/>
                </a:lnTo>
                <a:lnTo>
                  <a:pt x="36" y="87"/>
                </a:lnTo>
                <a:lnTo>
                  <a:pt x="37" y="89"/>
                </a:lnTo>
                <a:lnTo>
                  <a:pt x="39" y="89"/>
                </a:lnTo>
                <a:lnTo>
                  <a:pt x="73" y="89"/>
                </a:lnTo>
                <a:lnTo>
                  <a:pt x="76" y="89"/>
                </a:lnTo>
                <a:lnTo>
                  <a:pt x="80" y="86"/>
                </a:lnTo>
                <a:lnTo>
                  <a:pt x="84" y="84"/>
                </a:lnTo>
                <a:lnTo>
                  <a:pt x="86" y="80"/>
                </a:lnTo>
                <a:lnTo>
                  <a:pt x="91" y="69"/>
                </a:lnTo>
                <a:lnTo>
                  <a:pt x="109" y="69"/>
                </a:lnTo>
                <a:lnTo>
                  <a:pt x="112" y="68"/>
                </a:lnTo>
                <a:lnTo>
                  <a:pt x="116" y="66"/>
                </a:lnTo>
                <a:lnTo>
                  <a:pt x="117" y="63"/>
                </a:lnTo>
                <a:lnTo>
                  <a:pt x="118" y="59"/>
                </a:lnTo>
                <a:lnTo>
                  <a:pt x="118" y="10"/>
                </a:lnTo>
                <a:lnTo>
                  <a:pt x="117" y="6"/>
                </a:lnTo>
                <a:lnTo>
                  <a:pt x="116" y="2"/>
                </a:lnTo>
                <a:lnTo>
                  <a:pt x="112" y="1"/>
                </a:lnTo>
                <a:lnTo>
                  <a:pt x="109" y="0"/>
                </a:lnTo>
                <a:close/>
                <a:moveTo>
                  <a:pt x="20" y="69"/>
                </a:moveTo>
                <a:lnTo>
                  <a:pt x="10" y="69"/>
                </a:lnTo>
                <a:lnTo>
                  <a:pt x="10" y="39"/>
                </a:lnTo>
                <a:lnTo>
                  <a:pt x="20" y="39"/>
                </a:lnTo>
                <a:lnTo>
                  <a:pt x="20" y="6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34" name="Freeform 420">
            <a:extLst>
              <a:ext uri="{FF2B5EF4-FFF2-40B4-BE49-F238E27FC236}">
                <a16:creationId xmlns:a16="http://schemas.microsoft.com/office/drawing/2014/main" id="{2C895B6E-61EE-430D-90F0-CF1418255D91}"/>
              </a:ext>
            </a:extLst>
          </p:cNvPr>
          <p:cNvSpPr>
            <a:spLocks/>
          </p:cNvSpPr>
          <p:nvPr/>
        </p:nvSpPr>
        <p:spPr bwMode="auto">
          <a:xfrm>
            <a:off x="10640485" y="3213100"/>
            <a:ext cx="35983" cy="35984"/>
          </a:xfrm>
          <a:custGeom>
            <a:avLst/>
            <a:gdLst>
              <a:gd name="T0" fmla="*/ 13609 w 20"/>
              <a:gd name="T1" fmla="*/ 27217 h 20"/>
              <a:gd name="T2" fmla="*/ 13609 w 20"/>
              <a:gd name="T3" fmla="*/ 27217 h 20"/>
              <a:gd name="T4" fmla="*/ 17691 w 20"/>
              <a:gd name="T5" fmla="*/ 25856 h 20"/>
              <a:gd name="T6" fmla="*/ 23134 w 20"/>
              <a:gd name="T7" fmla="*/ 24495 h 20"/>
              <a:gd name="T8" fmla="*/ 24495 w 20"/>
              <a:gd name="T9" fmla="*/ 19052 h 20"/>
              <a:gd name="T10" fmla="*/ 27217 w 20"/>
              <a:gd name="T11" fmla="*/ 13609 h 20"/>
              <a:gd name="T12" fmla="*/ 27217 w 20"/>
              <a:gd name="T13" fmla="*/ 13609 h 20"/>
              <a:gd name="T14" fmla="*/ 24495 w 20"/>
              <a:gd name="T15" fmla="*/ 9526 h 20"/>
              <a:gd name="T16" fmla="*/ 23134 w 20"/>
              <a:gd name="T17" fmla="*/ 4083 h 20"/>
              <a:gd name="T18" fmla="*/ 17691 w 20"/>
              <a:gd name="T19" fmla="*/ 2722 h 20"/>
              <a:gd name="T20" fmla="*/ 13609 w 20"/>
              <a:gd name="T21" fmla="*/ 0 h 20"/>
              <a:gd name="T22" fmla="*/ 13609 w 20"/>
              <a:gd name="T23" fmla="*/ 0 h 20"/>
              <a:gd name="T24" fmla="*/ 8165 w 20"/>
              <a:gd name="T25" fmla="*/ 2722 h 20"/>
              <a:gd name="T26" fmla="*/ 2722 w 20"/>
              <a:gd name="T27" fmla="*/ 4083 h 20"/>
              <a:gd name="T28" fmla="*/ 1361 w 20"/>
              <a:gd name="T29" fmla="*/ 9526 h 20"/>
              <a:gd name="T30" fmla="*/ 0 w 20"/>
              <a:gd name="T31" fmla="*/ 13609 h 20"/>
              <a:gd name="T32" fmla="*/ 0 w 20"/>
              <a:gd name="T33" fmla="*/ 13609 h 20"/>
              <a:gd name="T34" fmla="*/ 1361 w 20"/>
              <a:gd name="T35" fmla="*/ 19052 h 20"/>
              <a:gd name="T36" fmla="*/ 2722 w 20"/>
              <a:gd name="T37" fmla="*/ 24495 h 20"/>
              <a:gd name="T38" fmla="*/ 8165 w 20"/>
              <a:gd name="T39" fmla="*/ 25856 h 20"/>
              <a:gd name="T40" fmla="*/ 13609 w 20"/>
              <a:gd name="T41" fmla="*/ 27217 h 20"/>
              <a:gd name="T42" fmla="*/ 13609 w 20"/>
              <a:gd name="T43" fmla="*/ 27217 h 2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0" h="20">
                <a:moveTo>
                  <a:pt x="10" y="20"/>
                </a:moveTo>
                <a:lnTo>
                  <a:pt x="10" y="20"/>
                </a:lnTo>
                <a:lnTo>
                  <a:pt x="13" y="19"/>
                </a:lnTo>
                <a:lnTo>
                  <a:pt x="17" y="18"/>
                </a:lnTo>
                <a:lnTo>
                  <a:pt x="18" y="14"/>
                </a:lnTo>
                <a:lnTo>
                  <a:pt x="20" y="10"/>
                </a:lnTo>
                <a:lnTo>
                  <a:pt x="18" y="7"/>
                </a:lnTo>
                <a:lnTo>
                  <a:pt x="17" y="3"/>
                </a:lnTo>
                <a:lnTo>
                  <a:pt x="13" y="2"/>
                </a:lnTo>
                <a:lnTo>
                  <a:pt x="10" y="0"/>
                </a:lnTo>
                <a:lnTo>
                  <a:pt x="6" y="2"/>
                </a:lnTo>
                <a:lnTo>
                  <a:pt x="2" y="3"/>
                </a:lnTo>
                <a:lnTo>
                  <a:pt x="1" y="7"/>
                </a:lnTo>
                <a:lnTo>
                  <a:pt x="0" y="10"/>
                </a:lnTo>
                <a:lnTo>
                  <a:pt x="1" y="14"/>
                </a:lnTo>
                <a:lnTo>
                  <a:pt x="2" y="18"/>
                </a:lnTo>
                <a:lnTo>
                  <a:pt x="6" y="19"/>
                </a:lnTo>
                <a:lnTo>
                  <a:pt x="10" y="2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35" name="Freeform 421">
            <a:extLst>
              <a:ext uri="{FF2B5EF4-FFF2-40B4-BE49-F238E27FC236}">
                <a16:creationId xmlns:a16="http://schemas.microsoft.com/office/drawing/2014/main" id="{1E26CBBB-8356-4630-BC91-FBFF9FA22252}"/>
              </a:ext>
            </a:extLst>
          </p:cNvPr>
          <p:cNvSpPr>
            <a:spLocks noEditPoints="1"/>
          </p:cNvSpPr>
          <p:nvPr/>
        </p:nvSpPr>
        <p:spPr bwMode="auto">
          <a:xfrm>
            <a:off x="10502901" y="3122084"/>
            <a:ext cx="234951" cy="201083"/>
          </a:xfrm>
          <a:custGeom>
            <a:avLst/>
            <a:gdLst>
              <a:gd name="T0" fmla="*/ 158922 w 118"/>
              <a:gd name="T1" fmla="*/ 37802 h 99"/>
              <a:gd name="T2" fmla="*/ 137932 w 118"/>
              <a:gd name="T3" fmla="*/ 3024 h 99"/>
              <a:gd name="T4" fmla="*/ 134934 w 118"/>
              <a:gd name="T5" fmla="*/ 0 h 99"/>
              <a:gd name="T6" fmla="*/ 130436 w 118"/>
              <a:gd name="T7" fmla="*/ 0 h 99"/>
              <a:gd name="T8" fmla="*/ 79461 w 118"/>
              <a:gd name="T9" fmla="*/ 37802 h 99"/>
              <a:gd name="T10" fmla="*/ 130436 w 118"/>
              <a:gd name="T11" fmla="*/ 18145 h 99"/>
              <a:gd name="T12" fmla="*/ 110945 w 118"/>
              <a:gd name="T13" fmla="*/ 37802 h 99"/>
              <a:gd name="T14" fmla="*/ 161920 w 118"/>
              <a:gd name="T15" fmla="*/ 52923 h 99"/>
              <a:gd name="T16" fmla="*/ 73464 w 118"/>
              <a:gd name="T17" fmla="*/ 111894 h 99"/>
              <a:gd name="T18" fmla="*/ 58471 w 118"/>
              <a:gd name="T19" fmla="*/ 96773 h 99"/>
              <a:gd name="T20" fmla="*/ 58471 w 118"/>
              <a:gd name="T21" fmla="*/ 119454 h 99"/>
              <a:gd name="T22" fmla="*/ 61470 w 118"/>
              <a:gd name="T23" fmla="*/ 125503 h 99"/>
              <a:gd name="T24" fmla="*/ 65968 w 118"/>
              <a:gd name="T25" fmla="*/ 127015 h 99"/>
              <a:gd name="T26" fmla="*/ 116942 w 118"/>
              <a:gd name="T27" fmla="*/ 130039 h 99"/>
              <a:gd name="T28" fmla="*/ 112445 w 118"/>
              <a:gd name="T29" fmla="*/ 133063 h 99"/>
              <a:gd name="T30" fmla="*/ 62969 w 118"/>
              <a:gd name="T31" fmla="*/ 134575 h 99"/>
              <a:gd name="T32" fmla="*/ 43479 w 118"/>
              <a:gd name="T33" fmla="*/ 78628 h 99"/>
              <a:gd name="T34" fmla="*/ 88457 w 118"/>
              <a:gd name="T35" fmla="*/ 58971 h 99"/>
              <a:gd name="T36" fmla="*/ 88457 w 118"/>
              <a:gd name="T37" fmla="*/ 66532 h 99"/>
              <a:gd name="T38" fmla="*/ 86957 w 118"/>
              <a:gd name="T39" fmla="*/ 72580 h 99"/>
              <a:gd name="T40" fmla="*/ 80960 w 118"/>
              <a:gd name="T41" fmla="*/ 74092 h 99"/>
              <a:gd name="T42" fmla="*/ 65968 w 118"/>
              <a:gd name="T43" fmla="*/ 89213 h 99"/>
              <a:gd name="T44" fmla="*/ 80960 w 118"/>
              <a:gd name="T45" fmla="*/ 89213 h 99"/>
              <a:gd name="T46" fmla="*/ 95953 w 118"/>
              <a:gd name="T47" fmla="*/ 81652 h 99"/>
              <a:gd name="T48" fmla="*/ 103449 w 118"/>
              <a:gd name="T49" fmla="*/ 66532 h 99"/>
              <a:gd name="T50" fmla="*/ 103449 w 118"/>
              <a:gd name="T51" fmla="*/ 52923 h 99"/>
              <a:gd name="T52" fmla="*/ 101950 w 118"/>
              <a:gd name="T53" fmla="*/ 46875 h 99"/>
              <a:gd name="T54" fmla="*/ 95953 w 118"/>
              <a:gd name="T55" fmla="*/ 45362 h 99"/>
              <a:gd name="T56" fmla="*/ 58471 w 118"/>
              <a:gd name="T57" fmla="*/ 45362 h 99"/>
              <a:gd name="T58" fmla="*/ 53973 w 118"/>
              <a:gd name="T59" fmla="*/ 46875 h 99"/>
              <a:gd name="T60" fmla="*/ 40480 w 118"/>
              <a:gd name="T61" fmla="*/ 61995 h 99"/>
              <a:gd name="T62" fmla="*/ 7496 w 118"/>
              <a:gd name="T63" fmla="*/ 58971 h 99"/>
              <a:gd name="T64" fmla="*/ 2999 w 118"/>
              <a:gd name="T65" fmla="*/ 58971 h 99"/>
              <a:gd name="T66" fmla="*/ 0 w 118"/>
              <a:gd name="T67" fmla="*/ 63507 h 99"/>
              <a:gd name="T68" fmla="*/ 0 w 118"/>
              <a:gd name="T69" fmla="*/ 127015 h 99"/>
              <a:gd name="T70" fmla="*/ 0 w 118"/>
              <a:gd name="T71" fmla="*/ 130039 h 99"/>
              <a:gd name="T72" fmla="*/ 2999 w 118"/>
              <a:gd name="T73" fmla="*/ 134575 h 99"/>
              <a:gd name="T74" fmla="*/ 35982 w 118"/>
              <a:gd name="T75" fmla="*/ 134575 h 99"/>
              <a:gd name="T76" fmla="*/ 40480 w 118"/>
              <a:gd name="T77" fmla="*/ 133063 h 99"/>
              <a:gd name="T78" fmla="*/ 53973 w 118"/>
              <a:gd name="T79" fmla="*/ 146672 h 99"/>
              <a:gd name="T80" fmla="*/ 58471 w 118"/>
              <a:gd name="T81" fmla="*/ 149696 h 99"/>
              <a:gd name="T82" fmla="*/ 109446 w 118"/>
              <a:gd name="T83" fmla="*/ 149696 h 99"/>
              <a:gd name="T84" fmla="*/ 119941 w 118"/>
              <a:gd name="T85" fmla="*/ 145160 h 99"/>
              <a:gd name="T86" fmla="*/ 128937 w 118"/>
              <a:gd name="T87" fmla="*/ 136087 h 99"/>
              <a:gd name="T88" fmla="*/ 169417 w 118"/>
              <a:gd name="T89" fmla="*/ 127015 h 99"/>
              <a:gd name="T90" fmla="*/ 173914 w 118"/>
              <a:gd name="T91" fmla="*/ 127015 h 99"/>
              <a:gd name="T92" fmla="*/ 176913 w 118"/>
              <a:gd name="T93" fmla="*/ 122479 h 99"/>
              <a:gd name="T94" fmla="*/ 176913 w 118"/>
              <a:gd name="T95" fmla="*/ 45362 h 99"/>
              <a:gd name="T96" fmla="*/ 176913 w 118"/>
              <a:gd name="T97" fmla="*/ 40826 h 99"/>
              <a:gd name="T98" fmla="*/ 173914 w 118"/>
              <a:gd name="T99" fmla="*/ 37802 h 99"/>
              <a:gd name="T100" fmla="*/ 169417 w 118"/>
              <a:gd name="T101" fmla="*/ 37802 h 99"/>
              <a:gd name="T102" fmla="*/ 14993 w 118"/>
              <a:gd name="T103" fmla="*/ 119454 h 99"/>
              <a:gd name="T104" fmla="*/ 29985 w 118"/>
              <a:gd name="T105" fmla="*/ 74092 h 99"/>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18" h="99">
                <a:moveTo>
                  <a:pt x="113" y="25"/>
                </a:moveTo>
                <a:lnTo>
                  <a:pt x="106" y="25"/>
                </a:lnTo>
                <a:lnTo>
                  <a:pt x="92" y="2"/>
                </a:lnTo>
                <a:lnTo>
                  <a:pt x="91" y="1"/>
                </a:lnTo>
                <a:lnTo>
                  <a:pt x="90" y="0"/>
                </a:lnTo>
                <a:lnTo>
                  <a:pt x="87" y="0"/>
                </a:lnTo>
                <a:lnTo>
                  <a:pt x="86" y="1"/>
                </a:lnTo>
                <a:lnTo>
                  <a:pt x="53" y="25"/>
                </a:lnTo>
                <a:lnTo>
                  <a:pt x="69" y="25"/>
                </a:lnTo>
                <a:lnTo>
                  <a:pt x="87" y="12"/>
                </a:lnTo>
                <a:lnTo>
                  <a:pt x="95" y="25"/>
                </a:lnTo>
                <a:lnTo>
                  <a:pt x="74" y="25"/>
                </a:lnTo>
                <a:lnTo>
                  <a:pt x="74" y="35"/>
                </a:lnTo>
                <a:lnTo>
                  <a:pt x="108" y="35"/>
                </a:lnTo>
                <a:lnTo>
                  <a:pt x="108" y="74"/>
                </a:lnTo>
                <a:lnTo>
                  <a:pt x="49" y="74"/>
                </a:lnTo>
                <a:lnTo>
                  <a:pt x="49" y="64"/>
                </a:lnTo>
                <a:lnTo>
                  <a:pt x="39" y="64"/>
                </a:lnTo>
                <a:lnTo>
                  <a:pt x="39" y="79"/>
                </a:lnTo>
                <a:lnTo>
                  <a:pt x="39" y="81"/>
                </a:lnTo>
                <a:lnTo>
                  <a:pt x="41" y="83"/>
                </a:lnTo>
                <a:lnTo>
                  <a:pt x="42" y="84"/>
                </a:lnTo>
                <a:lnTo>
                  <a:pt x="44" y="84"/>
                </a:lnTo>
                <a:lnTo>
                  <a:pt x="79" y="84"/>
                </a:lnTo>
                <a:lnTo>
                  <a:pt x="78" y="86"/>
                </a:lnTo>
                <a:lnTo>
                  <a:pt x="75" y="88"/>
                </a:lnTo>
                <a:lnTo>
                  <a:pt x="73" y="89"/>
                </a:lnTo>
                <a:lnTo>
                  <a:pt x="42" y="89"/>
                </a:lnTo>
                <a:lnTo>
                  <a:pt x="29" y="76"/>
                </a:lnTo>
                <a:lnTo>
                  <a:pt x="29" y="52"/>
                </a:lnTo>
                <a:lnTo>
                  <a:pt x="42" y="39"/>
                </a:lnTo>
                <a:lnTo>
                  <a:pt x="59" y="39"/>
                </a:lnTo>
                <a:lnTo>
                  <a:pt x="59" y="44"/>
                </a:lnTo>
                <a:lnTo>
                  <a:pt x="59" y="47"/>
                </a:lnTo>
                <a:lnTo>
                  <a:pt x="58" y="48"/>
                </a:lnTo>
                <a:lnTo>
                  <a:pt x="57" y="49"/>
                </a:lnTo>
                <a:lnTo>
                  <a:pt x="54" y="49"/>
                </a:lnTo>
                <a:lnTo>
                  <a:pt x="44" y="49"/>
                </a:lnTo>
                <a:lnTo>
                  <a:pt x="44" y="59"/>
                </a:lnTo>
                <a:lnTo>
                  <a:pt x="54" y="59"/>
                </a:lnTo>
                <a:lnTo>
                  <a:pt x="60" y="58"/>
                </a:lnTo>
                <a:lnTo>
                  <a:pt x="64" y="54"/>
                </a:lnTo>
                <a:lnTo>
                  <a:pt x="68" y="51"/>
                </a:lnTo>
                <a:lnTo>
                  <a:pt x="69" y="44"/>
                </a:lnTo>
                <a:lnTo>
                  <a:pt x="69" y="35"/>
                </a:lnTo>
                <a:lnTo>
                  <a:pt x="69" y="32"/>
                </a:lnTo>
                <a:lnTo>
                  <a:pt x="68" y="31"/>
                </a:lnTo>
                <a:lnTo>
                  <a:pt x="66" y="30"/>
                </a:lnTo>
                <a:lnTo>
                  <a:pt x="64" y="30"/>
                </a:lnTo>
                <a:lnTo>
                  <a:pt x="39" y="30"/>
                </a:lnTo>
                <a:lnTo>
                  <a:pt x="37" y="30"/>
                </a:lnTo>
                <a:lnTo>
                  <a:pt x="36" y="31"/>
                </a:lnTo>
                <a:lnTo>
                  <a:pt x="27" y="41"/>
                </a:lnTo>
                <a:lnTo>
                  <a:pt x="24" y="39"/>
                </a:lnTo>
                <a:lnTo>
                  <a:pt x="5" y="39"/>
                </a:lnTo>
                <a:lnTo>
                  <a:pt x="2" y="39"/>
                </a:lnTo>
                <a:lnTo>
                  <a:pt x="1" y="41"/>
                </a:lnTo>
                <a:lnTo>
                  <a:pt x="0" y="42"/>
                </a:lnTo>
                <a:lnTo>
                  <a:pt x="0" y="44"/>
                </a:lnTo>
                <a:lnTo>
                  <a:pt x="0" y="84"/>
                </a:lnTo>
                <a:lnTo>
                  <a:pt x="0" y="86"/>
                </a:lnTo>
                <a:lnTo>
                  <a:pt x="1" y="88"/>
                </a:lnTo>
                <a:lnTo>
                  <a:pt x="2" y="89"/>
                </a:lnTo>
                <a:lnTo>
                  <a:pt x="5" y="89"/>
                </a:lnTo>
                <a:lnTo>
                  <a:pt x="24" y="89"/>
                </a:lnTo>
                <a:lnTo>
                  <a:pt x="27" y="88"/>
                </a:lnTo>
                <a:lnTo>
                  <a:pt x="36" y="97"/>
                </a:lnTo>
                <a:lnTo>
                  <a:pt x="37" y="99"/>
                </a:lnTo>
                <a:lnTo>
                  <a:pt x="39" y="99"/>
                </a:lnTo>
                <a:lnTo>
                  <a:pt x="73" y="99"/>
                </a:lnTo>
                <a:lnTo>
                  <a:pt x="76" y="99"/>
                </a:lnTo>
                <a:lnTo>
                  <a:pt x="80" y="96"/>
                </a:lnTo>
                <a:lnTo>
                  <a:pt x="84" y="94"/>
                </a:lnTo>
                <a:lnTo>
                  <a:pt x="86" y="90"/>
                </a:lnTo>
                <a:lnTo>
                  <a:pt x="89" y="84"/>
                </a:lnTo>
                <a:lnTo>
                  <a:pt x="113" y="84"/>
                </a:lnTo>
                <a:lnTo>
                  <a:pt x="116" y="84"/>
                </a:lnTo>
                <a:lnTo>
                  <a:pt x="117" y="83"/>
                </a:lnTo>
                <a:lnTo>
                  <a:pt x="118" y="81"/>
                </a:lnTo>
                <a:lnTo>
                  <a:pt x="118" y="79"/>
                </a:lnTo>
                <a:lnTo>
                  <a:pt x="118" y="30"/>
                </a:lnTo>
                <a:lnTo>
                  <a:pt x="118" y="27"/>
                </a:lnTo>
                <a:lnTo>
                  <a:pt x="117" y="26"/>
                </a:lnTo>
                <a:lnTo>
                  <a:pt x="116" y="25"/>
                </a:lnTo>
                <a:lnTo>
                  <a:pt x="113" y="25"/>
                </a:lnTo>
                <a:close/>
                <a:moveTo>
                  <a:pt x="20" y="79"/>
                </a:moveTo>
                <a:lnTo>
                  <a:pt x="10" y="79"/>
                </a:lnTo>
                <a:lnTo>
                  <a:pt x="10" y="49"/>
                </a:lnTo>
                <a:lnTo>
                  <a:pt x="20" y="49"/>
                </a:lnTo>
                <a:lnTo>
                  <a:pt x="20" y="7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36" name="Freeform 422">
            <a:extLst>
              <a:ext uri="{FF2B5EF4-FFF2-40B4-BE49-F238E27FC236}">
                <a16:creationId xmlns:a16="http://schemas.microsoft.com/office/drawing/2014/main" id="{CF676192-9E02-429A-9937-B2F5F0A1C592}"/>
              </a:ext>
            </a:extLst>
          </p:cNvPr>
          <p:cNvSpPr>
            <a:spLocks/>
          </p:cNvSpPr>
          <p:nvPr/>
        </p:nvSpPr>
        <p:spPr bwMode="auto">
          <a:xfrm>
            <a:off x="11027833" y="3111501"/>
            <a:ext cx="146051" cy="107951"/>
          </a:xfrm>
          <a:custGeom>
            <a:avLst/>
            <a:gdLst>
              <a:gd name="T0" fmla="*/ 11770 w 74"/>
              <a:gd name="T1" fmla="*/ 81652 h 54"/>
              <a:gd name="T2" fmla="*/ 32366 w 74"/>
              <a:gd name="T3" fmla="*/ 81652 h 54"/>
              <a:gd name="T4" fmla="*/ 19126 w 74"/>
              <a:gd name="T5" fmla="*/ 66531 h 54"/>
              <a:gd name="T6" fmla="*/ 66204 w 74"/>
              <a:gd name="T7" fmla="*/ 18145 h 54"/>
              <a:gd name="T8" fmla="*/ 91215 w 74"/>
              <a:gd name="T9" fmla="*/ 45362 h 54"/>
              <a:gd name="T10" fmla="*/ 54435 w 74"/>
              <a:gd name="T11" fmla="*/ 81652 h 54"/>
              <a:gd name="T12" fmla="*/ 76503 w 74"/>
              <a:gd name="T13" fmla="*/ 81652 h 54"/>
              <a:gd name="T14" fmla="*/ 107398 w 74"/>
              <a:gd name="T15" fmla="*/ 49898 h 54"/>
              <a:gd name="T16" fmla="*/ 107398 w 74"/>
              <a:gd name="T17" fmla="*/ 49898 h 54"/>
              <a:gd name="T18" fmla="*/ 108869 w 74"/>
              <a:gd name="T19" fmla="*/ 48386 h 54"/>
              <a:gd name="T20" fmla="*/ 108869 w 74"/>
              <a:gd name="T21" fmla="*/ 45362 h 54"/>
              <a:gd name="T22" fmla="*/ 108869 w 74"/>
              <a:gd name="T23" fmla="*/ 40826 h 54"/>
              <a:gd name="T24" fmla="*/ 107398 w 74"/>
              <a:gd name="T25" fmla="*/ 39314 h 54"/>
              <a:gd name="T26" fmla="*/ 70618 w 74"/>
              <a:gd name="T27" fmla="*/ 1512 h 54"/>
              <a:gd name="T28" fmla="*/ 70618 w 74"/>
              <a:gd name="T29" fmla="*/ 1512 h 54"/>
              <a:gd name="T30" fmla="*/ 69147 w 74"/>
              <a:gd name="T31" fmla="*/ 0 h 54"/>
              <a:gd name="T32" fmla="*/ 66204 w 74"/>
              <a:gd name="T33" fmla="*/ 0 h 54"/>
              <a:gd name="T34" fmla="*/ 61791 w 74"/>
              <a:gd name="T35" fmla="*/ 0 h 54"/>
              <a:gd name="T36" fmla="*/ 60319 w 74"/>
              <a:gd name="T37" fmla="*/ 1512 h 54"/>
              <a:gd name="T38" fmla="*/ 2942 w 74"/>
              <a:gd name="T39" fmla="*/ 61995 h 54"/>
              <a:gd name="T40" fmla="*/ 2942 w 74"/>
              <a:gd name="T41" fmla="*/ 61995 h 54"/>
              <a:gd name="T42" fmla="*/ 0 w 74"/>
              <a:gd name="T43" fmla="*/ 63507 h 54"/>
              <a:gd name="T44" fmla="*/ 0 w 74"/>
              <a:gd name="T45" fmla="*/ 66531 h 54"/>
              <a:gd name="T46" fmla="*/ 0 w 74"/>
              <a:gd name="T47" fmla="*/ 71067 h 54"/>
              <a:gd name="T48" fmla="*/ 2942 w 74"/>
              <a:gd name="T49" fmla="*/ 72580 h 54"/>
              <a:gd name="T50" fmla="*/ 11770 w 74"/>
              <a:gd name="T51" fmla="*/ 81652 h 5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4" h="54">
                <a:moveTo>
                  <a:pt x="8" y="54"/>
                </a:moveTo>
                <a:lnTo>
                  <a:pt x="22" y="54"/>
                </a:lnTo>
                <a:lnTo>
                  <a:pt x="13" y="44"/>
                </a:lnTo>
                <a:lnTo>
                  <a:pt x="45" y="12"/>
                </a:lnTo>
                <a:lnTo>
                  <a:pt x="62" y="30"/>
                </a:lnTo>
                <a:lnTo>
                  <a:pt x="37" y="54"/>
                </a:lnTo>
                <a:lnTo>
                  <a:pt x="52" y="54"/>
                </a:lnTo>
                <a:lnTo>
                  <a:pt x="73" y="33"/>
                </a:lnTo>
                <a:lnTo>
                  <a:pt x="74" y="32"/>
                </a:lnTo>
                <a:lnTo>
                  <a:pt x="74" y="30"/>
                </a:lnTo>
                <a:lnTo>
                  <a:pt x="74" y="27"/>
                </a:lnTo>
                <a:lnTo>
                  <a:pt x="73" y="26"/>
                </a:lnTo>
                <a:lnTo>
                  <a:pt x="48" y="1"/>
                </a:lnTo>
                <a:lnTo>
                  <a:pt x="47" y="0"/>
                </a:lnTo>
                <a:lnTo>
                  <a:pt x="45" y="0"/>
                </a:lnTo>
                <a:lnTo>
                  <a:pt x="42" y="0"/>
                </a:lnTo>
                <a:lnTo>
                  <a:pt x="41" y="1"/>
                </a:lnTo>
                <a:lnTo>
                  <a:pt x="2" y="41"/>
                </a:lnTo>
                <a:lnTo>
                  <a:pt x="0" y="42"/>
                </a:lnTo>
                <a:lnTo>
                  <a:pt x="0" y="44"/>
                </a:lnTo>
                <a:lnTo>
                  <a:pt x="0" y="47"/>
                </a:lnTo>
                <a:lnTo>
                  <a:pt x="2" y="48"/>
                </a:lnTo>
                <a:lnTo>
                  <a:pt x="8" y="54"/>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37" name="Freeform 423">
            <a:extLst>
              <a:ext uri="{FF2B5EF4-FFF2-40B4-BE49-F238E27FC236}">
                <a16:creationId xmlns:a16="http://schemas.microsoft.com/office/drawing/2014/main" id="{3123ECEC-33F8-49B6-8B4C-DE7190F9E542}"/>
              </a:ext>
            </a:extLst>
          </p:cNvPr>
          <p:cNvSpPr>
            <a:spLocks noEditPoints="1"/>
          </p:cNvSpPr>
          <p:nvPr/>
        </p:nvSpPr>
        <p:spPr bwMode="auto">
          <a:xfrm>
            <a:off x="11004551" y="3232152"/>
            <a:ext cx="179916" cy="120649"/>
          </a:xfrm>
          <a:custGeom>
            <a:avLst/>
            <a:gdLst>
              <a:gd name="T0" fmla="*/ 128441 w 89"/>
              <a:gd name="T1" fmla="*/ 0 h 59"/>
              <a:gd name="T2" fmla="*/ 7645 w 89"/>
              <a:gd name="T3" fmla="*/ 0 h 59"/>
              <a:gd name="T4" fmla="*/ 7645 w 89"/>
              <a:gd name="T5" fmla="*/ 0 h 59"/>
              <a:gd name="T6" fmla="*/ 4587 w 89"/>
              <a:gd name="T7" fmla="*/ 0 h 59"/>
              <a:gd name="T8" fmla="*/ 3058 w 89"/>
              <a:gd name="T9" fmla="*/ 3075 h 59"/>
              <a:gd name="T10" fmla="*/ 0 w 89"/>
              <a:gd name="T11" fmla="*/ 4613 h 59"/>
              <a:gd name="T12" fmla="*/ 0 w 89"/>
              <a:gd name="T13" fmla="*/ 7688 h 59"/>
              <a:gd name="T14" fmla="*/ 0 w 89"/>
              <a:gd name="T15" fmla="*/ 84572 h 59"/>
              <a:gd name="T16" fmla="*/ 0 w 89"/>
              <a:gd name="T17" fmla="*/ 84572 h 59"/>
              <a:gd name="T18" fmla="*/ 0 w 89"/>
              <a:gd name="T19" fmla="*/ 87648 h 59"/>
              <a:gd name="T20" fmla="*/ 3058 w 89"/>
              <a:gd name="T21" fmla="*/ 89185 h 59"/>
              <a:gd name="T22" fmla="*/ 4587 w 89"/>
              <a:gd name="T23" fmla="*/ 90723 h 59"/>
              <a:gd name="T24" fmla="*/ 7645 w 89"/>
              <a:gd name="T25" fmla="*/ 90723 h 59"/>
              <a:gd name="T26" fmla="*/ 128441 w 89"/>
              <a:gd name="T27" fmla="*/ 90723 h 59"/>
              <a:gd name="T28" fmla="*/ 128441 w 89"/>
              <a:gd name="T29" fmla="*/ 90723 h 59"/>
              <a:gd name="T30" fmla="*/ 133028 w 89"/>
              <a:gd name="T31" fmla="*/ 90723 h 59"/>
              <a:gd name="T32" fmla="*/ 134557 w 89"/>
              <a:gd name="T33" fmla="*/ 89185 h 59"/>
              <a:gd name="T34" fmla="*/ 136086 w 89"/>
              <a:gd name="T35" fmla="*/ 87648 h 59"/>
              <a:gd name="T36" fmla="*/ 136086 w 89"/>
              <a:gd name="T37" fmla="*/ 84572 h 59"/>
              <a:gd name="T38" fmla="*/ 136086 w 89"/>
              <a:gd name="T39" fmla="*/ 7688 h 59"/>
              <a:gd name="T40" fmla="*/ 136086 w 89"/>
              <a:gd name="T41" fmla="*/ 7688 h 59"/>
              <a:gd name="T42" fmla="*/ 136086 w 89"/>
              <a:gd name="T43" fmla="*/ 4613 h 59"/>
              <a:gd name="T44" fmla="*/ 134557 w 89"/>
              <a:gd name="T45" fmla="*/ 3075 h 59"/>
              <a:gd name="T46" fmla="*/ 133028 w 89"/>
              <a:gd name="T47" fmla="*/ 0 h 59"/>
              <a:gd name="T48" fmla="*/ 128441 w 89"/>
              <a:gd name="T49" fmla="*/ 0 h 59"/>
              <a:gd name="T50" fmla="*/ 128441 w 89"/>
              <a:gd name="T51" fmla="*/ 0 h 59"/>
              <a:gd name="T52" fmla="*/ 91743 w 89"/>
              <a:gd name="T53" fmla="*/ 53819 h 59"/>
              <a:gd name="T54" fmla="*/ 76453 w 89"/>
              <a:gd name="T55" fmla="*/ 53819 h 59"/>
              <a:gd name="T56" fmla="*/ 76453 w 89"/>
              <a:gd name="T57" fmla="*/ 69196 h 59"/>
              <a:gd name="T58" fmla="*/ 61162 w 89"/>
              <a:gd name="T59" fmla="*/ 69196 h 59"/>
              <a:gd name="T60" fmla="*/ 61162 w 89"/>
              <a:gd name="T61" fmla="*/ 53819 h 59"/>
              <a:gd name="T62" fmla="*/ 45872 w 89"/>
              <a:gd name="T63" fmla="*/ 53819 h 59"/>
              <a:gd name="T64" fmla="*/ 45872 w 89"/>
              <a:gd name="T65" fmla="*/ 38442 h 59"/>
              <a:gd name="T66" fmla="*/ 61162 w 89"/>
              <a:gd name="T67" fmla="*/ 38442 h 59"/>
              <a:gd name="T68" fmla="*/ 61162 w 89"/>
              <a:gd name="T69" fmla="*/ 23065 h 59"/>
              <a:gd name="T70" fmla="*/ 76453 w 89"/>
              <a:gd name="T71" fmla="*/ 23065 h 59"/>
              <a:gd name="T72" fmla="*/ 76453 w 89"/>
              <a:gd name="T73" fmla="*/ 38442 h 59"/>
              <a:gd name="T74" fmla="*/ 91743 w 89"/>
              <a:gd name="T75" fmla="*/ 38442 h 59"/>
              <a:gd name="T76" fmla="*/ 91743 w 89"/>
              <a:gd name="T77" fmla="*/ 53819 h 5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9" h="59">
                <a:moveTo>
                  <a:pt x="84" y="0"/>
                </a:moveTo>
                <a:lnTo>
                  <a:pt x="5" y="0"/>
                </a:lnTo>
                <a:lnTo>
                  <a:pt x="3" y="0"/>
                </a:lnTo>
                <a:lnTo>
                  <a:pt x="2" y="2"/>
                </a:lnTo>
                <a:lnTo>
                  <a:pt x="0" y="3"/>
                </a:lnTo>
                <a:lnTo>
                  <a:pt x="0" y="5"/>
                </a:lnTo>
                <a:lnTo>
                  <a:pt x="0" y="55"/>
                </a:lnTo>
                <a:lnTo>
                  <a:pt x="0" y="57"/>
                </a:lnTo>
                <a:lnTo>
                  <a:pt x="2" y="58"/>
                </a:lnTo>
                <a:lnTo>
                  <a:pt x="3" y="59"/>
                </a:lnTo>
                <a:lnTo>
                  <a:pt x="5" y="59"/>
                </a:lnTo>
                <a:lnTo>
                  <a:pt x="84" y="59"/>
                </a:lnTo>
                <a:lnTo>
                  <a:pt x="87" y="59"/>
                </a:lnTo>
                <a:lnTo>
                  <a:pt x="88" y="58"/>
                </a:lnTo>
                <a:lnTo>
                  <a:pt x="89" y="57"/>
                </a:lnTo>
                <a:lnTo>
                  <a:pt x="89" y="55"/>
                </a:lnTo>
                <a:lnTo>
                  <a:pt x="89" y="5"/>
                </a:lnTo>
                <a:lnTo>
                  <a:pt x="89" y="3"/>
                </a:lnTo>
                <a:lnTo>
                  <a:pt x="88" y="2"/>
                </a:lnTo>
                <a:lnTo>
                  <a:pt x="87" y="0"/>
                </a:lnTo>
                <a:lnTo>
                  <a:pt x="84" y="0"/>
                </a:lnTo>
                <a:close/>
                <a:moveTo>
                  <a:pt x="60" y="35"/>
                </a:moveTo>
                <a:lnTo>
                  <a:pt x="50" y="35"/>
                </a:lnTo>
                <a:lnTo>
                  <a:pt x="50" y="45"/>
                </a:lnTo>
                <a:lnTo>
                  <a:pt x="40" y="45"/>
                </a:lnTo>
                <a:lnTo>
                  <a:pt x="40" y="35"/>
                </a:lnTo>
                <a:lnTo>
                  <a:pt x="30" y="35"/>
                </a:lnTo>
                <a:lnTo>
                  <a:pt x="30" y="25"/>
                </a:lnTo>
                <a:lnTo>
                  <a:pt x="40" y="25"/>
                </a:lnTo>
                <a:lnTo>
                  <a:pt x="40" y="15"/>
                </a:lnTo>
                <a:lnTo>
                  <a:pt x="50" y="15"/>
                </a:lnTo>
                <a:lnTo>
                  <a:pt x="50" y="25"/>
                </a:lnTo>
                <a:lnTo>
                  <a:pt x="60" y="25"/>
                </a:lnTo>
                <a:lnTo>
                  <a:pt x="60" y="35"/>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38" name="Freeform 424">
            <a:extLst>
              <a:ext uri="{FF2B5EF4-FFF2-40B4-BE49-F238E27FC236}">
                <a16:creationId xmlns:a16="http://schemas.microsoft.com/office/drawing/2014/main" id="{3E1EA6A1-6D5A-482E-B989-B08DB7A4495B}"/>
              </a:ext>
            </a:extLst>
          </p:cNvPr>
          <p:cNvSpPr>
            <a:spLocks/>
          </p:cNvSpPr>
          <p:nvPr/>
        </p:nvSpPr>
        <p:spPr bwMode="auto">
          <a:xfrm>
            <a:off x="11089218" y="3170768"/>
            <a:ext cx="29633" cy="29633"/>
          </a:xfrm>
          <a:custGeom>
            <a:avLst/>
            <a:gdLst>
              <a:gd name="T0" fmla="*/ 10585 w 15"/>
              <a:gd name="T1" fmla="*/ 0 h 14"/>
              <a:gd name="T2" fmla="*/ 10585 w 15"/>
              <a:gd name="T3" fmla="*/ 0 h 14"/>
              <a:gd name="T4" fmla="*/ 7561 w 15"/>
              <a:gd name="T5" fmla="*/ 0 h 14"/>
              <a:gd name="T6" fmla="*/ 3024 w 15"/>
              <a:gd name="T7" fmla="*/ 3240 h 14"/>
              <a:gd name="T8" fmla="*/ 0 w 15"/>
              <a:gd name="T9" fmla="*/ 8101 h 14"/>
              <a:gd name="T10" fmla="*/ 0 w 15"/>
              <a:gd name="T11" fmla="*/ 11341 h 14"/>
              <a:gd name="T12" fmla="*/ 0 w 15"/>
              <a:gd name="T13" fmla="*/ 11341 h 14"/>
              <a:gd name="T14" fmla="*/ 0 w 15"/>
              <a:gd name="T15" fmla="*/ 16201 h 14"/>
              <a:gd name="T16" fmla="*/ 3024 w 15"/>
              <a:gd name="T17" fmla="*/ 19442 h 14"/>
              <a:gd name="T18" fmla="*/ 7561 w 15"/>
              <a:gd name="T19" fmla="*/ 22682 h 14"/>
              <a:gd name="T20" fmla="*/ 10585 w 15"/>
              <a:gd name="T21" fmla="*/ 22682 h 14"/>
              <a:gd name="T22" fmla="*/ 10585 w 15"/>
              <a:gd name="T23" fmla="*/ 22682 h 14"/>
              <a:gd name="T24" fmla="*/ 15121 w 15"/>
              <a:gd name="T25" fmla="*/ 22682 h 14"/>
              <a:gd name="T26" fmla="*/ 18146 w 15"/>
              <a:gd name="T27" fmla="*/ 19442 h 14"/>
              <a:gd name="T28" fmla="*/ 22682 w 15"/>
              <a:gd name="T29" fmla="*/ 16201 h 14"/>
              <a:gd name="T30" fmla="*/ 22682 w 15"/>
              <a:gd name="T31" fmla="*/ 11341 h 14"/>
              <a:gd name="T32" fmla="*/ 22682 w 15"/>
              <a:gd name="T33" fmla="*/ 11341 h 14"/>
              <a:gd name="T34" fmla="*/ 22682 w 15"/>
              <a:gd name="T35" fmla="*/ 8101 h 14"/>
              <a:gd name="T36" fmla="*/ 18146 w 15"/>
              <a:gd name="T37" fmla="*/ 3240 h 14"/>
              <a:gd name="T38" fmla="*/ 15121 w 15"/>
              <a:gd name="T39" fmla="*/ 0 h 14"/>
              <a:gd name="T40" fmla="*/ 10585 w 15"/>
              <a:gd name="T41" fmla="*/ 0 h 14"/>
              <a:gd name="T42" fmla="*/ 10585 w 15"/>
              <a:gd name="T43" fmla="*/ 0 h 1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5" h="14">
                <a:moveTo>
                  <a:pt x="7" y="0"/>
                </a:moveTo>
                <a:lnTo>
                  <a:pt x="7" y="0"/>
                </a:lnTo>
                <a:lnTo>
                  <a:pt x="5" y="0"/>
                </a:lnTo>
                <a:lnTo>
                  <a:pt x="2" y="2"/>
                </a:lnTo>
                <a:lnTo>
                  <a:pt x="0" y="5"/>
                </a:lnTo>
                <a:lnTo>
                  <a:pt x="0" y="7"/>
                </a:lnTo>
                <a:lnTo>
                  <a:pt x="0" y="10"/>
                </a:lnTo>
                <a:lnTo>
                  <a:pt x="2" y="12"/>
                </a:lnTo>
                <a:lnTo>
                  <a:pt x="5" y="14"/>
                </a:lnTo>
                <a:lnTo>
                  <a:pt x="7" y="14"/>
                </a:lnTo>
                <a:lnTo>
                  <a:pt x="10" y="14"/>
                </a:lnTo>
                <a:lnTo>
                  <a:pt x="12" y="12"/>
                </a:lnTo>
                <a:lnTo>
                  <a:pt x="15" y="10"/>
                </a:lnTo>
                <a:lnTo>
                  <a:pt x="15" y="7"/>
                </a:lnTo>
                <a:lnTo>
                  <a:pt x="15" y="5"/>
                </a:lnTo>
                <a:lnTo>
                  <a:pt x="12" y="2"/>
                </a:lnTo>
                <a:lnTo>
                  <a:pt x="10" y="0"/>
                </a:lnTo>
                <a:lnTo>
                  <a:pt x="7"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grpSp>
        <p:nvGrpSpPr>
          <p:cNvPr id="139" name="Group 659">
            <a:extLst>
              <a:ext uri="{FF2B5EF4-FFF2-40B4-BE49-F238E27FC236}">
                <a16:creationId xmlns:a16="http://schemas.microsoft.com/office/drawing/2014/main" id="{D408E00D-DB59-4562-B3D6-804C63B62E7E}"/>
              </a:ext>
            </a:extLst>
          </p:cNvPr>
          <p:cNvGrpSpPr>
            <a:grpSpLocks/>
          </p:cNvGrpSpPr>
          <p:nvPr/>
        </p:nvGrpSpPr>
        <p:grpSpPr bwMode="auto">
          <a:xfrm>
            <a:off x="9546167" y="3111501"/>
            <a:ext cx="237067" cy="241300"/>
            <a:chOff x="9546356" y="3110557"/>
            <a:chExt cx="235884" cy="241928"/>
          </a:xfrm>
        </p:grpSpPr>
        <p:sp>
          <p:nvSpPr>
            <p:cNvPr id="140" name="Freeform 425">
              <a:extLst>
                <a:ext uri="{FF2B5EF4-FFF2-40B4-BE49-F238E27FC236}">
                  <a16:creationId xmlns:a16="http://schemas.microsoft.com/office/drawing/2014/main" id="{BA535471-2670-48FE-AC8A-3541B1767C0F}"/>
                </a:ext>
              </a:extLst>
            </p:cNvPr>
            <p:cNvSpPr>
              <a:spLocks noEditPoints="1"/>
            </p:cNvSpPr>
            <p:nvPr/>
          </p:nvSpPr>
          <p:spPr bwMode="auto">
            <a:xfrm>
              <a:off x="9546356" y="3213374"/>
              <a:ext cx="205641" cy="139111"/>
            </a:xfrm>
            <a:custGeom>
              <a:avLst/>
              <a:gdLst>
                <a:gd name="T0" fmla="*/ 185868 w 104"/>
                <a:gd name="T1" fmla="*/ 80644 h 69"/>
                <a:gd name="T2" fmla="*/ 183891 w 104"/>
                <a:gd name="T3" fmla="*/ 88708 h 69"/>
                <a:gd name="T4" fmla="*/ 175981 w 104"/>
                <a:gd name="T5" fmla="*/ 90725 h 69"/>
                <a:gd name="T6" fmla="*/ 126548 w 104"/>
                <a:gd name="T7" fmla="*/ 110886 h 69"/>
                <a:gd name="T8" fmla="*/ 166095 w 104"/>
                <a:gd name="T9" fmla="*/ 110886 h 69"/>
                <a:gd name="T10" fmla="*/ 164117 w 104"/>
                <a:gd name="T11" fmla="*/ 116934 h 69"/>
                <a:gd name="T12" fmla="*/ 156208 w 104"/>
                <a:gd name="T13" fmla="*/ 120966 h 69"/>
                <a:gd name="T14" fmla="*/ 59320 w 104"/>
                <a:gd name="T15" fmla="*/ 94757 h 69"/>
                <a:gd name="T16" fmla="*/ 83047 w 104"/>
                <a:gd name="T17" fmla="*/ 20161 h 69"/>
                <a:gd name="T18" fmla="*/ 116662 w 104"/>
                <a:gd name="T19" fmla="*/ 30242 h 69"/>
                <a:gd name="T20" fmla="*/ 116662 w 104"/>
                <a:gd name="T21" fmla="*/ 36290 h 69"/>
                <a:gd name="T22" fmla="*/ 112707 w 104"/>
                <a:gd name="T23" fmla="*/ 40322 h 69"/>
                <a:gd name="T24" fmla="*/ 88979 w 104"/>
                <a:gd name="T25" fmla="*/ 40322 h 69"/>
                <a:gd name="T26" fmla="*/ 106775 w 104"/>
                <a:gd name="T27" fmla="*/ 60483 h 69"/>
                <a:gd name="T28" fmla="*/ 120616 w 104"/>
                <a:gd name="T29" fmla="*/ 58467 h 69"/>
                <a:gd name="T30" fmla="*/ 134458 w 104"/>
                <a:gd name="T31" fmla="*/ 42338 h 69"/>
                <a:gd name="T32" fmla="*/ 136435 w 104"/>
                <a:gd name="T33" fmla="*/ 10081 h 69"/>
                <a:gd name="T34" fmla="*/ 136435 w 104"/>
                <a:gd name="T35" fmla="*/ 6048 h 69"/>
                <a:gd name="T36" fmla="*/ 132480 w 104"/>
                <a:gd name="T37" fmla="*/ 0 h 69"/>
                <a:gd name="T38" fmla="*/ 79093 w 104"/>
                <a:gd name="T39" fmla="*/ 0 h 69"/>
                <a:gd name="T40" fmla="*/ 73161 w 104"/>
                <a:gd name="T41" fmla="*/ 0 h 69"/>
                <a:gd name="T42" fmla="*/ 53388 w 104"/>
                <a:gd name="T43" fmla="*/ 24193 h 69"/>
                <a:gd name="T44" fmla="*/ 49433 w 104"/>
                <a:gd name="T45" fmla="*/ 20161 h 69"/>
                <a:gd name="T46" fmla="*/ 9887 w 104"/>
                <a:gd name="T47" fmla="*/ 20161 h 69"/>
                <a:gd name="T48" fmla="*/ 1977 w 104"/>
                <a:gd name="T49" fmla="*/ 24193 h 69"/>
                <a:gd name="T50" fmla="*/ 0 w 104"/>
                <a:gd name="T51" fmla="*/ 30242 h 69"/>
                <a:gd name="T52" fmla="*/ 0 w 104"/>
                <a:gd name="T53" fmla="*/ 110886 h 69"/>
                <a:gd name="T54" fmla="*/ 1977 w 104"/>
                <a:gd name="T55" fmla="*/ 116934 h 69"/>
                <a:gd name="T56" fmla="*/ 9887 w 104"/>
                <a:gd name="T57" fmla="*/ 120966 h 69"/>
                <a:gd name="T58" fmla="*/ 49433 w 104"/>
                <a:gd name="T59" fmla="*/ 120966 h 69"/>
                <a:gd name="T60" fmla="*/ 71183 w 104"/>
                <a:gd name="T61" fmla="*/ 137095 h 69"/>
                <a:gd name="T62" fmla="*/ 73161 w 104"/>
                <a:gd name="T63" fmla="*/ 139111 h 69"/>
                <a:gd name="T64" fmla="*/ 156208 w 104"/>
                <a:gd name="T65" fmla="*/ 139111 h 69"/>
                <a:gd name="T66" fmla="*/ 168072 w 104"/>
                <a:gd name="T67" fmla="*/ 137095 h 69"/>
                <a:gd name="T68" fmla="*/ 183891 w 104"/>
                <a:gd name="T69" fmla="*/ 122982 h 69"/>
                <a:gd name="T70" fmla="*/ 185868 w 104"/>
                <a:gd name="T71" fmla="*/ 106853 h 69"/>
                <a:gd name="T72" fmla="*/ 193777 w 104"/>
                <a:gd name="T73" fmla="*/ 104837 h 69"/>
                <a:gd name="T74" fmla="*/ 203664 w 104"/>
                <a:gd name="T75" fmla="*/ 90725 h 69"/>
                <a:gd name="T76" fmla="*/ 205641 w 104"/>
                <a:gd name="T77" fmla="*/ 70564 h 69"/>
                <a:gd name="T78" fmla="*/ 185868 w 104"/>
                <a:gd name="T79" fmla="*/ 80644 h 69"/>
                <a:gd name="T80" fmla="*/ 19773 w 104"/>
                <a:gd name="T81" fmla="*/ 100805 h 69"/>
                <a:gd name="T82" fmla="*/ 39546 w 104"/>
                <a:gd name="T83" fmla="*/ 40322 h 6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04" h="69">
                  <a:moveTo>
                    <a:pt x="94" y="40"/>
                  </a:moveTo>
                  <a:lnTo>
                    <a:pt x="94" y="40"/>
                  </a:lnTo>
                  <a:lnTo>
                    <a:pt x="94" y="42"/>
                  </a:lnTo>
                  <a:lnTo>
                    <a:pt x="93" y="44"/>
                  </a:lnTo>
                  <a:lnTo>
                    <a:pt x="91" y="45"/>
                  </a:lnTo>
                  <a:lnTo>
                    <a:pt x="89" y="45"/>
                  </a:lnTo>
                  <a:lnTo>
                    <a:pt x="64" y="45"/>
                  </a:lnTo>
                  <a:lnTo>
                    <a:pt x="64" y="55"/>
                  </a:lnTo>
                  <a:lnTo>
                    <a:pt x="84" y="55"/>
                  </a:lnTo>
                  <a:lnTo>
                    <a:pt x="84" y="57"/>
                  </a:lnTo>
                  <a:lnTo>
                    <a:pt x="83" y="58"/>
                  </a:lnTo>
                  <a:lnTo>
                    <a:pt x="82" y="60"/>
                  </a:lnTo>
                  <a:lnTo>
                    <a:pt x="79" y="60"/>
                  </a:lnTo>
                  <a:lnTo>
                    <a:pt x="42" y="60"/>
                  </a:lnTo>
                  <a:lnTo>
                    <a:pt x="30" y="47"/>
                  </a:lnTo>
                  <a:lnTo>
                    <a:pt x="30" y="23"/>
                  </a:lnTo>
                  <a:lnTo>
                    <a:pt x="42" y="10"/>
                  </a:lnTo>
                  <a:lnTo>
                    <a:pt x="59" y="10"/>
                  </a:lnTo>
                  <a:lnTo>
                    <a:pt x="59" y="15"/>
                  </a:lnTo>
                  <a:lnTo>
                    <a:pt x="59" y="18"/>
                  </a:lnTo>
                  <a:lnTo>
                    <a:pt x="58" y="19"/>
                  </a:lnTo>
                  <a:lnTo>
                    <a:pt x="57" y="20"/>
                  </a:lnTo>
                  <a:lnTo>
                    <a:pt x="54" y="20"/>
                  </a:lnTo>
                  <a:lnTo>
                    <a:pt x="45" y="20"/>
                  </a:lnTo>
                  <a:lnTo>
                    <a:pt x="45" y="30"/>
                  </a:lnTo>
                  <a:lnTo>
                    <a:pt x="54" y="30"/>
                  </a:lnTo>
                  <a:lnTo>
                    <a:pt x="61" y="29"/>
                  </a:lnTo>
                  <a:lnTo>
                    <a:pt x="64" y="25"/>
                  </a:lnTo>
                  <a:lnTo>
                    <a:pt x="68" y="21"/>
                  </a:lnTo>
                  <a:lnTo>
                    <a:pt x="69" y="15"/>
                  </a:lnTo>
                  <a:lnTo>
                    <a:pt x="69" y="5"/>
                  </a:lnTo>
                  <a:lnTo>
                    <a:pt x="69" y="3"/>
                  </a:lnTo>
                  <a:lnTo>
                    <a:pt x="68" y="2"/>
                  </a:lnTo>
                  <a:lnTo>
                    <a:pt x="67" y="0"/>
                  </a:lnTo>
                  <a:lnTo>
                    <a:pt x="64" y="0"/>
                  </a:lnTo>
                  <a:lnTo>
                    <a:pt x="40" y="0"/>
                  </a:lnTo>
                  <a:lnTo>
                    <a:pt x="37" y="0"/>
                  </a:lnTo>
                  <a:lnTo>
                    <a:pt x="36" y="2"/>
                  </a:lnTo>
                  <a:lnTo>
                    <a:pt x="27" y="12"/>
                  </a:lnTo>
                  <a:lnTo>
                    <a:pt x="25" y="10"/>
                  </a:lnTo>
                  <a:lnTo>
                    <a:pt x="5" y="10"/>
                  </a:lnTo>
                  <a:lnTo>
                    <a:pt x="3" y="10"/>
                  </a:lnTo>
                  <a:lnTo>
                    <a:pt x="1" y="12"/>
                  </a:lnTo>
                  <a:lnTo>
                    <a:pt x="0" y="13"/>
                  </a:lnTo>
                  <a:lnTo>
                    <a:pt x="0" y="15"/>
                  </a:lnTo>
                  <a:lnTo>
                    <a:pt x="0" y="55"/>
                  </a:lnTo>
                  <a:lnTo>
                    <a:pt x="0" y="57"/>
                  </a:lnTo>
                  <a:lnTo>
                    <a:pt x="1" y="58"/>
                  </a:lnTo>
                  <a:lnTo>
                    <a:pt x="3" y="60"/>
                  </a:lnTo>
                  <a:lnTo>
                    <a:pt x="5" y="60"/>
                  </a:lnTo>
                  <a:lnTo>
                    <a:pt x="25" y="60"/>
                  </a:lnTo>
                  <a:lnTo>
                    <a:pt x="27" y="58"/>
                  </a:lnTo>
                  <a:lnTo>
                    <a:pt x="36" y="68"/>
                  </a:lnTo>
                  <a:lnTo>
                    <a:pt x="37" y="69"/>
                  </a:lnTo>
                  <a:lnTo>
                    <a:pt x="40" y="69"/>
                  </a:lnTo>
                  <a:lnTo>
                    <a:pt x="79" y="69"/>
                  </a:lnTo>
                  <a:lnTo>
                    <a:pt x="85" y="68"/>
                  </a:lnTo>
                  <a:lnTo>
                    <a:pt x="89" y="65"/>
                  </a:lnTo>
                  <a:lnTo>
                    <a:pt x="93" y="61"/>
                  </a:lnTo>
                  <a:lnTo>
                    <a:pt x="94" y="55"/>
                  </a:lnTo>
                  <a:lnTo>
                    <a:pt x="94" y="53"/>
                  </a:lnTo>
                  <a:lnTo>
                    <a:pt x="98" y="52"/>
                  </a:lnTo>
                  <a:lnTo>
                    <a:pt x="101" y="48"/>
                  </a:lnTo>
                  <a:lnTo>
                    <a:pt x="103" y="45"/>
                  </a:lnTo>
                  <a:lnTo>
                    <a:pt x="104" y="40"/>
                  </a:lnTo>
                  <a:lnTo>
                    <a:pt x="104" y="35"/>
                  </a:lnTo>
                  <a:lnTo>
                    <a:pt x="94" y="35"/>
                  </a:lnTo>
                  <a:lnTo>
                    <a:pt x="94" y="40"/>
                  </a:lnTo>
                  <a:close/>
                  <a:moveTo>
                    <a:pt x="20" y="50"/>
                  </a:moveTo>
                  <a:lnTo>
                    <a:pt x="10" y="50"/>
                  </a:lnTo>
                  <a:lnTo>
                    <a:pt x="10" y="20"/>
                  </a:lnTo>
                  <a:lnTo>
                    <a:pt x="20" y="20"/>
                  </a:lnTo>
                  <a:lnTo>
                    <a:pt x="20" y="5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41" name="Freeform 426">
              <a:extLst>
                <a:ext uri="{FF2B5EF4-FFF2-40B4-BE49-F238E27FC236}">
                  <a16:creationId xmlns:a16="http://schemas.microsoft.com/office/drawing/2014/main" id="{79447CC3-E3BB-42C8-8B6F-57D94714856E}"/>
                </a:ext>
              </a:extLst>
            </p:cNvPr>
            <p:cNvSpPr>
              <a:spLocks/>
            </p:cNvSpPr>
            <p:nvPr/>
          </p:nvSpPr>
          <p:spPr bwMode="auto">
            <a:xfrm>
              <a:off x="9673371" y="3140797"/>
              <a:ext cx="60483" cy="102823"/>
            </a:xfrm>
            <a:custGeom>
              <a:avLst/>
              <a:gdLst>
                <a:gd name="T0" fmla="*/ 20161 w 30"/>
                <a:gd name="T1" fmla="*/ 0 h 49"/>
                <a:gd name="T2" fmla="*/ 20161 w 30"/>
                <a:gd name="T3" fmla="*/ 10492 h 49"/>
                <a:gd name="T4" fmla="*/ 20161 w 30"/>
                <a:gd name="T5" fmla="*/ 10492 h 49"/>
                <a:gd name="T6" fmla="*/ 14113 w 30"/>
                <a:gd name="T7" fmla="*/ 12591 h 49"/>
                <a:gd name="T8" fmla="*/ 6048 w 30"/>
                <a:gd name="T9" fmla="*/ 20984 h 49"/>
                <a:gd name="T10" fmla="*/ 4032 w 30"/>
                <a:gd name="T11" fmla="*/ 27280 h 49"/>
                <a:gd name="T12" fmla="*/ 0 w 30"/>
                <a:gd name="T13" fmla="*/ 35673 h 49"/>
                <a:gd name="T14" fmla="*/ 0 w 30"/>
                <a:gd name="T15" fmla="*/ 35673 h 49"/>
                <a:gd name="T16" fmla="*/ 4032 w 30"/>
                <a:gd name="T17" fmla="*/ 46165 h 49"/>
                <a:gd name="T18" fmla="*/ 8064 w 30"/>
                <a:gd name="T19" fmla="*/ 54559 h 49"/>
                <a:gd name="T20" fmla="*/ 16129 w 30"/>
                <a:gd name="T21" fmla="*/ 58756 h 49"/>
                <a:gd name="T22" fmla="*/ 26209 w 30"/>
                <a:gd name="T23" fmla="*/ 60854 h 49"/>
                <a:gd name="T24" fmla="*/ 36290 w 30"/>
                <a:gd name="T25" fmla="*/ 60854 h 49"/>
                <a:gd name="T26" fmla="*/ 36290 w 30"/>
                <a:gd name="T27" fmla="*/ 60854 h 49"/>
                <a:gd name="T28" fmla="*/ 38306 w 30"/>
                <a:gd name="T29" fmla="*/ 65051 h 49"/>
                <a:gd name="T30" fmla="*/ 40322 w 30"/>
                <a:gd name="T31" fmla="*/ 67150 h 49"/>
                <a:gd name="T32" fmla="*/ 40322 w 30"/>
                <a:gd name="T33" fmla="*/ 67150 h 49"/>
                <a:gd name="T34" fmla="*/ 38306 w 30"/>
                <a:gd name="T35" fmla="*/ 69248 h 49"/>
                <a:gd name="T36" fmla="*/ 36290 w 30"/>
                <a:gd name="T37" fmla="*/ 71347 h 49"/>
                <a:gd name="T38" fmla="*/ 20161 w 30"/>
                <a:gd name="T39" fmla="*/ 71347 h 49"/>
                <a:gd name="T40" fmla="*/ 20161 w 30"/>
                <a:gd name="T41" fmla="*/ 102823 h 49"/>
                <a:gd name="T42" fmla="*/ 40322 w 30"/>
                <a:gd name="T43" fmla="*/ 102823 h 49"/>
                <a:gd name="T44" fmla="*/ 40322 w 30"/>
                <a:gd name="T45" fmla="*/ 92331 h 49"/>
                <a:gd name="T46" fmla="*/ 40322 w 30"/>
                <a:gd name="T47" fmla="*/ 92331 h 49"/>
                <a:gd name="T48" fmla="*/ 48386 w 30"/>
                <a:gd name="T49" fmla="*/ 90232 h 49"/>
                <a:gd name="T50" fmla="*/ 54435 w 30"/>
                <a:gd name="T51" fmla="*/ 81839 h 49"/>
                <a:gd name="T52" fmla="*/ 58467 w 30"/>
                <a:gd name="T53" fmla="*/ 75543 h 49"/>
                <a:gd name="T54" fmla="*/ 60483 w 30"/>
                <a:gd name="T55" fmla="*/ 67150 h 49"/>
                <a:gd name="T56" fmla="*/ 60483 w 30"/>
                <a:gd name="T57" fmla="*/ 67150 h 49"/>
                <a:gd name="T58" fmla="*/ 58467 w 30"/>
                <a:gd name="T59" fmla="*/ 56658 h 49"/>
                <a:gd name="T60" fmla="*/ 52419 w 30"/>
                <a:gd name="T61" fmla="*/ 48264 h 49"/>
                <a:gd name="T62" fmla="*/ 46370 w 30"/>
                <a:gd name="T63" fmla="*/ 44067 h 49"/>
                <a:gd name="T64" fmla="*/ 36290 w 30"/>
                <a:gd name="T65" fmla="*/ 41969 h 49"/>
                <a:gd name="T66" fmla="*/ 26209 w 30"/>
                <a:gd name="T67" fmla="*/ 41969 h 49"/>
                <a:gd name="T68" fmla="*/ 26209 w 30"/>
                <a:gd name="T69" fmla="*/ 41969 h 49"/>
                <a:gd name="T70" fmla="*/ 22177 w 30"/>
                <a:gd name="T71" fmla="*/ 37772 h 49"/>
                <a:gd name="T72" fmla="*/ 20161 w 30"/>
                <a:gd name="T73" fmla="*/ 35673 h 49"/>
                <a:gd name="T74" fmla="*/ 20161 w 30"/>
                <a:gd name="T75" fmla="*/ 35673 h 49"/>
                <a:gd name="T76" fmla="*/ 22177 w 30"/>
                <a:gd name="T77" fmla="*/ 33575 h 49"/>
                <a:gd name="T78" fmla="*/ 26209 w 30"/>
                <a:gd name="T79" fmla="*/ 31476 h 49"/>
                <a:gd name="T80" fmla="*/ 60483 w 30"/>
                <a:gd name="T81" fmla="*/ 31476 h 49"/>
                <a:gd name="T82" fmla="*/ 60483 w 30"/>
                <a:gd name="T83" fmla="*/ 10492 h 49"/>
                <a:gd name="T84" fmla="*/ 40322 w 30"/>
                <a:gd name="T85" fmla="*/ 10492 h 49"/>
                <a:gd name="T86" fmla="*/ 40322 w 30"/>
                <a:gd name="T87" fmla="*/ 0 h 49"/>
                <a:gd name="T88" fmla="*/ 20161 w 30"/>
                <a:gd name="T89" fmla="*/ 0 h 4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0" h="49">
                  <a:moveTo>
                    <a:pt x="10" y="0"/>
                  </a:moveTo>
                  <a:lnTo>
                    <a:pt x="10" y="5"/>
                  </a:lnTo>
                  <a:lnTo>
                    <a:pt x="7" y="6"/>
                  </a:lnTo>
                  <a:lnTo>
                    <a:pt x="3" y="10"/>
                  </a:lnTo>
                  <a:lnTo>
                    <a:pt x="2" y="13"/>
                  </a:lnTo>
                  <a:lnTo>
                    <a:pt x="0" y="17"/>
                  </a:lnTo>
                  <a:lnTo>
                    <a:pt x="2" y="22"/>
                  </a:lnTo>
                  <a:lnTo>
                    <a:pt x="4" y="26"/>
                  </a:lnTo>
                  <a:lnTo>
                    <a:pt x="8" y="28"/>
                  </a:lnTo>
                  <a:lnTo>
                    <a:pt x="13" y="29"/>
                  </a:lnTo>
                  <a:lnTo>
                    <a:pt x="18" y="29"/>
                  </a:lnTo>
                  <a:lnTo>
                    <a:pt x="19" y="31"/>
                  </a:lnTo>
                  <a:lnTo>
                    <a:pt x="20" y="32"/>
                  </a:lnTo>
                  <a:lnTo>
                    <a:pt x="19" y="33"/>
                  </a:lnTo>
                  <a:lnTo>
                    <a:pt x="18" y="34"/>
                  </a:lnTo>
                  <a:lnTo>
                    <a:pt x="10" y="34"/>
                  </a:lnTo>
                  <a:lnTo>
                    <a:pt x="10" y="49"/>
                  </a:lnTo>
                  <a:lnTo>
                    <a:pt x="20" y="49"/>
                  </a:lnTo>
                  <a:lnTo>
                    <a:pt x="20" y="44"/>
                  </a:lnTo>
                  <a:lnTo>
                    <a:pt x="24" y="43"/>
                  </a:lnTo>
                  <a:lnTo>
                    <a:pt x="27" y="39"/>
                  </a:lnTo>
                  <a:lnTo>
                    <a:pt x="29" y="36"/>
                  </a:lnTo>
                  <a:lnTo>
                    <a:pt x="30" y="32"/>
                  </a:lnTo>
                  <a:lnTo>
                    <a:pt x="29" y="27"/>
                  </a:lnTo>
                  <a:lnTo>
                    <a:pt x="26" y="23"/>
                  </a:lnTo>
                  <a:lnTo>
                    <a:pt x="23" y="21"/>
                  </a:lnTo>
                  <a:lnTo>
                    <a:pt x="18" y="20"/>
                  </a:lnTo>
                  <a:lnTo>
                    <a:pt x="13" y="20"/>
                  </a:lnTo>
                  <a:lnTo>
                    <a:pt x="11" y="18"/>
                  </a:lnTo>
                  <a:lnTo>
                    <a:pt x="10" y="17"/>
                  </a:lnTo>
                  <a:lnTo>
                    <a:pt x="11" y="16"/>
                  </a:lnTo>
                  <a:lnTo>
                    <a:pt x="13" y="15"/>
                  </a:lnTo>
                  <a:lnTo>
                    <a:pt x="30" y="15"/>
                  </a:lnTo>
                  <a:lnTo>
                    <a:pt x="30" y="5"/>
                  </a:lnTo>
                  <a:lnTo>
                    <a:pt x="20" y="5"/>
                  </a:lnTo>
                  <a:lnTo>
                    <a:pt x="20" y="0"/>
                  </a:lnTo>
                  <a:lnTo>
                    <a:pt x="10"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42" name="Freeform 427">
              <a:extLst>
                <a:ext uri="{FF2B5EF4-FFF2-40B4-BE49-F238E27FC236}">
                  <a16:creationId xmlns:a16="http://schemas.microsoft.com/office/drawing/2014/main" id="{99387EEA-F73C-479C-95CF-118CA8965ADD}"/>
                </a:ext>
              </a:extLst>
            </p:cNvPr>
            <p:cNvSpPr>
              <a:spLocks/>
            </p:cNvSpPr>
            <p:nvPr/>
          </p:nvSpPr>
          <p:spPr bwMode="auto">
            <a:xfrm>
              <a:off x="9624985" y="3110557"/>
              <a:ext cx="157255" cy="163305"/>
            </a:xfrm>
            <a:custGeom>
              <a:avLst/>
              <a:gdLst>
                <a:gd name="T0" fmla="*/ 77632 w 79"/>
                <a:gd name="T1" fmla="*/ 0 h 79"/>
                <a:gd name="T2" fmla="*/ 47774 w 79"/>
                <a:gd name="T3" fmla="*/ 8269 h 79"/>
                <a:gd name="T4" fmla="*/ 21896 w 79"/>
                <a:gd name="T5" fmla="*/ 22739 h 79"/>
                <a:gd name="T6" fmla="*/ 5972 w 79"/>
                <a:gd name="T7" fmla="*/ 51679 h 79"/>
                <a:gd name="T8" fmla="*/ 0 w 79"/>
                <a:gd name="T9" fmla="*/ 82686 h 79"/>
                <a:gd name="T10" fmla="*/ 0 w 79"/>
                <a:gd name="T11" fmla="*/ 90955 h 79"/>
                <a:gd name="T12" fmla="*/ 19906 w 79"/>
                <a:gd name="T13" fmla="*/ 90955 h 79"/>
                <a:gd name="T14" fmla="*/ 19906 w 79"/>
                <a:gd name="T15" fmla="*/ 82686 h 79"/>
                <a:gd name="T16" fmla="*/ 23887 w 79"/>
                <a:gd name="T17" fmla="*/ 57880 h 79"/>
                <a:gd name="T18" fmla="*/ 35830 w 79"/>
                <a:gd name="T19" fmla="*/ 39276 h 79"/>
                <a:gd name="T20" fmla="*/ 55736 w 79"/>
                <a:gd name="T21" fmla="*/ 24806 h 79"/>
                <a:gd name="T22" fmla="*/ 77632 w 79"/>
                <a:gd name="T23" fmla="*/ 20672 h 79"/>
                <a:gd name="T24" fmla="*/ 89576 w 79"/>
                <a:gd name="T25" fmla="*/ 20672 h 79"/>
                <a:gd name="T26" fmla="*/ 109481 w 79"/>
                <a:gd name="T27" fmla="*/ 31007 h 79"/>
                <a:gd name="T28" fmla="*/ 127396 w 79"/>
                <a:gd name="T29" fmla="*/ 49612 h 79"/>
                <a:gd name="T30" fmla="*/ 137349 w 79"/>
                <a:gd name="T31" fmla="*/ 68216 h 79"/>
                <a:gd name="T32" fmla="*/ 137349 w 79"/>
                <a:gd name="T33" fmla="*/ 82686 h 79"/>
                <a:gd name="T34" fmla="*/ 131378 w 79"/>
                <a:gd name="T35" fmla="*/ 105425 h 79"/>
                <a:gd name="T36" fmla="*/ 119434 w 79"/>
                <a:gd name="T37" fmla="*/ 126096 h 79"/>
                <a:gd name="T38" fmla="*/ 99528 w 79"/>
                <a:gd name="T39" fmla="*/ 138499 h 79"/>
                <a:gd name="T40" fmla="*/ 77632 w 79"/>
                <a:gd name="T41" fmla="*/ 142633 h 79"/>
                <a:gd name="T42" fmla="*/ 67679 w 79"/>
                <a:gd name="T43" fmla="*/ 142633 h 79"/>
                <a:gd name="T44" fmla="*/ 67679 w 79"/>
                <a:gd name="T45" fmla="*/ 163305 h 79"/>
                <a:gd name="T46" fmla="*/ 77632 w 79"/>
                <a:gd name="T47" fmla="*/ 163305 h 79"/>
                <a:gd name="T48" fmla="*/ 107491 w 79"/>
                <a:gd name="T49" fmla="*/ 155036 h 79"/>
                <a:gd name="T50" fmla="*/ 135359 w 79"/>
                <a:gd name="T51" fmla="*/ 140566 h 79"/>
                <a:gd name="T52" fmla="*/ 149293 w 79"/>
                <a:gd name="T53" fmla="*/ 111626 h 79"/>
                <a:gd name="T54" fmla="*/ 157255 w 79"/>
                <a:gd name="T55" fmla="*/ 82686 h 79"/>
                <a:gd name="T56" fmla="*/ 153274 w 79"/>
                <a:gd name="T57" fmla="*/ 66149 h 79"/>
                <a:gd name="T58" fmla="*/ 143321 w 79"/>
                <a:gd name="T59" fmla="*/ 35142 h 79"/>
                <a:gd name="T60" fmla="*/ 121425 w 79"/>
                <a:gd name="T61" fmla="*/ 12403 h 79"/>
                <a:gd name="T62" fmla="*/ 93557 w 79"/>
                <a:gd name="T63" fmla="*/ 2067 h 79"/>
                <a:gd name="T64" fmla="*/ 77632 w 79"/>
                <a:gd name="T65" fmla="*/ 0 h 7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9" h="79">
                  <a:moveTo>
                    <a:pt x="39" y="0"/>
                  </a:moveTo>
                  <a:lnTo>
                    <a:pt x="39" y="0"/>
                  </a:lnTo>
                  <a:lnTo>
                    <a:pt x="32" y="1"/>
                  </a:lnTo>
                  <a:lnTo>
                    <a:pt x="24" y="4"/>
                  </a:lnTo>
                  <a:lnTo>
                    <a:pt x="17" y="6"/>
                  </a:lnTo>
                  <a:lnTo>
                    <a:pt x="11" y="11"/>
                  </a:lnTo>
                  <a:lnTo>
                    <a:pt x="6" y="17"/>
                  </a:lnTo>
                  <a:lnTo>
                    <a:pt x="3" y="25"/>
                  </a:lnTo>
                  <a:lnTo>
                    <a:pt x="1" y="32"/>
                  </a:lnTo>
                  <a:lnTo>
                    <a:pt x="0" y="40"/>
                  </a:lnTo>
                  <a:lnTo>
                    <a:pt x="0" y="44"/>
                  </a:lnTo>
                  <a:lnTo>
                    <a:pt x="10" y="44"/>
                  </a:lnTo>
                  <a:lnTo>
                    <a:pt x="10" y="40"/>
                  </a:lnTo>
                  <a:lnTo>
                    <a:pt x="10" y="33"/>
                  </a:lnTo>
                  <a:lnTo>
                    <a:pt x="12" y="28"/>
                  </a:lnTo>
                  <a:lnTo>
                    <a:pt x="14" y="24"/>
                  </a:lnTo>
                  <a:lnTo>
                    <a:pt x="18" y="19"/>
                  </a:lnTo>
                  <a:lnTo>
                    <a:pt x="23" y="15"/>
                  </a:lnTo>
                  <a:lnTo>
                    <a:pt x="28" y="12"/>
                  </a:lnTo>
                  <a:lnTo>
                    <a:pt x="33" y="10"/>
                  </a:lnTo>
                  <a:lnTo>
                    <a:pt x="39" y="10"/>
                  </a:lnTo>
                  <a:lnTo>
                    <a:pt x="45" y="10"/>
                  </a:lnTo>
                  <a:lnTo>
                    <a:pt x="50" y="12"/>
                  </a:lnTo>
                  <a:lnTo>
                    <a:pt x="55" y="15"/>
                  </a:lnTo>
                  <a:lnTo>
                    <a:pt x="60" y="19"/>
                  </a:lnTo>
                  <a:lnTo>
                    <a:pt x="64" y="24"/>
                  </a:lnTo>
                  <a:lnTo>
                    <a:pt x="66" y="28"/>
                  </a:lnTo>
                  <a:lnTo>
                    <a:pt x="69" y="33"/>
                  </a:lnTo>
                  <a:lnTo>
                    <a:pt x="69" y="40"/>
                  </a:lnTo>
                  <a:lnTo>
                    <a:pt x="69" y="46"/>
                  </a:lnTo>
                  <a:lnTo>
                    <a:pt x="66" y="51"/>
                  </a:lnTo>
                  <a:lnTo>
                    <a:pt x="64" y="56"/>
                  </a:lnTo>
                  <a:lnTo>
                    <a:pt x="60" y="61"/>
                  </a:lnTo>
                  <a:lnTo>
                    <a:pt x="55" y="64"/>
                  </a:lnTo>
                  <a:lnTo>
                    <a:pt x="50" y="67"/>
                  </a:lnTo>
                  <a:lnTo>
                    <a:pt x="45" y="69"/>
                  </a:lnTo>
                  <a:lnTo>
                    <a:pt x="39" y="69"/>
                  </a:lnTo>
                  <a:lnTo>
                    <a:pt x="34" y="69"/>
                  </a:lnTo>
                  <a:lnTo>
                    <a:pt x="34" y="79"/>
                  </a:lnTo>
                  <a:lnTo>
                    <a:pt x="39" y="79"/>
                  </a:lnTo>
                  <a:lnTo>
                    <a:pt x="47" y="78"/>
                  </a:lnTo>
                  <a:lnTo>
                    <a:pt x="54" y="75"/>
                  </a:lnTo>
                  <a:lnTo>
                    <a:pt x="61" y="73"/>
                  </a:lnTo>
                  <a:lnTo>
                    <a:pt x="68" y="68"/>
                  </a:lnTo>
                  <a:lnTo>
                    <a:pt x="72" y="62"/>
                  </a:lnTo>
                  <a:lnTo>
                    <a:pt x="75" y="54"/>
                  </a:lnTo>
                  <a:lnTo>
                    <a:pt x="77" y="47"/>
                  </a:lnTo>
                  <a:lnTo>
                    <a:pt x="79" y="40"/>
                  </a:lnTo>
                  <a:lnTo>
                    <a:pt x="77" y="32"/>
                  </a:lnTo>
                  <a:lnTo>
                    <a:pt x="75" y="25"/>
                  </a:lnTo>
                  <a:lnTo>
                    <a:pt x="72" y="17"/>
                  </a:lnTo>
                  <a:lnTo>
                    <a:pt x="68" y="11"/>
                  </a:lnTo>
                  <a:lnTo>
                    <a:pt x="61" y="6"/>
                  </a:lnTo>
                  <a:lnTo>
                    <a:pt x="54" y="4"/>
                  </a:lnTo>
                  <a:lnTo>
                    <a:pt x="47" y="1"/>
                  </a:lnTo>
                  <a:lnTo>
                    <a:pt x="39"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grpSp>
      <p:sp>
        <p:nvSpPr>
          <p:cNvPr id="143" name="Freeform 428">
            <a:extLst>
              <a:ext uri="{FF2B5EF4-FFF2-40B4-BE49-F238E27FC236}">
                <a16:creationId xmlns:a16="http://schemas.microsoft.com/office/drawing/2014/main" id="{7E263A9E-6F84-45DB-9699-CC7EB8E07AA6}"/>
              </a:ext>
            </a:extLst>
          </p:cNvPr>
          <p:cNvSpPr>
            <a:spLocks noEditPoints="1"/>
          </p:cNvSpPr>
          <p:nvPr/>
        </p:nvSpPr>
        <p:spPr bwMode="auto">
          <a:xfrm>
            <a:off x="9067801" y="3111501"/>
            <a:ext cx="139700" cy="241300"/>
          </a:xfrm>
          <a:custGeom>
            <a:avLst/>
            <a:gdLst>
              <a:gd name="T0" fmla="*/ 96881 w 70"/>
              <a:gd name="T1" fmla="*/ 39980 h 118"/>
              <a:gd name="T2" fmla="*/ 96881 w 70"/>
              <a:gd name="T3" fmla="*/ 7688 h 118"/>
              <a:gd name="T4" fmla="*/ 96881 w 70"/>
              <a:gd name="T5" fmla="*/ 7688 h 118"/>
              <a:gd name="T6" fmla="*/ 96881 w 70"/>
              <a:gd name="T7" fmla="*/ 4613 h 118"/>
              <a:gd name="T8" fmla="*/ 92409 w 70"/>
              <a:gd name="T9" fmla="*/ 1538 h 118"/>
              <a:gd name="T10" fmla="*/ 92409 w 70"/>
              <a:gd name="T11" fmla="*/ 1538 h 118"/>
              <a:gd name="T12" fmla="*/ 90919 w 70"/>
              <a:gd name="T13" fmla="*/ 0 h 118"/>
              <a:gd name="T14" fmla="*/ 86447 w 70"/>
              <a:gd name="T15" fmla="*/ 0 h 118"/>
              <a:gd name="T16" fmla="*/ 67071 w 70"/>
              <a:gd name="T17" fmla="*/ 7688 h 118"/>
              <a:gd name="T18" fmla="*/ 55147 w 70"/>
              <a:gd name="T19" fmla="*/ 0 h 118"/>
              <a:gd name="T20" fmla="*/ 55147 w 70"/>
              <a:gd name="T21" fmla="*/ 0 h 118"/>
              <a:gd name="T22" fmla="*/ 52167 w 70"/>
              <a:gd name="T23" fmla="*/ 0 h 118"/>
              <a:gd name="T24" fmla="*/ 49186 w 70"/>
              <a:gd name="T25" fmla="*/ 0 h 118"/>
              <a:gd name="T26" fmla="*/ 37262 w 70"/>
              <a:gd name="T27" fmla="*/ 7688 h 118"/>
              <a:gd name="T28" fmla="*/ 17886 w 70"/>
              <a:gd name="T29" fmla="*/ 0 h 118"/>
              <a:gd name="T30" fmla="*/ 17886 w 70"/>
              <a:gd name="T31" fmla="*/ 0 h 118"/>
              <a:gd name="T32" fmla="*/ 13414 w 70"/>
              <a:gd name="T33" fmla="*/ 0 h 118"/>
              <a:gd name="T34" fmla="*/ 11924 w 70"/>
              <a:gd name="T35" fmla="*/ 1538 h 118"/>
              <a:gd name="T36" fmla="*/ 11924 w 70"/>
              <a:gd name="T37" fmla="*/ 1538 h 118"/>
              <a:gd name="T38" fmla="*/ 7452 w 70"/>
              <a:gd name="T39" fmla="*/ 4613 h 118"/>
              <a:gd name="T40" fmla="*/ 7452 w 70"/>
              <a:gd name="T41" fmla="*/ 7688 h 118"/>
              <a:gd name="T42" fmla="*/ 7452 w 70"/>
              <a:gd name="T43" fmla="*/ 39980 h 118"/>
              <a:gd name="T44" fmla="*/ 7452 w 70"/>
              <a:gd name="T45" fmla="*/ 39980 h 118"/>
              <a:gd name="T46" fmla="*/ 2981 w 70"/>
              <a:gd name="T47" fmla="*/ 46131 h 118"/>
              <a:gd name="T48" fmla="*/ 0 w 70"/>
              <a:gd name="T49" fmla="*/ 53819 h 118"/>
              <a:gd name="T50" fmla="*/ 0 w 70"/>
              <a:gd name="T51" fmla="*/ 167609 h 118"/>
              <a:gd name="T52" fmla="*/ 0 w 70"/>
              <a:gd name="T53" fmla="*/ 167609 h 118"/>
              <a:gd name="T54" fmla="*/ 2981 w 70"/>
              <a:gd name="T55" fmla="*/ 172222 h 118"/>
              <a:gd name="T56" fmla="*/ 4471 w 70"/>
              <a:gd name="T57" fmla="*/ 178373 h 118"/>
              <a:gd name="T58" fmla="*/ 10433 w 70"/>
              <a:gd name="T59" fmla="*/ 179910 h 118"/>
              <a:gd name="T60" fmla="*/ 14905 w 70"/>
              <a:gd name="T61" fmla="*/ 181448 h 118"/>
              <a:gd name="T62" fmla="*/ 89428 w 70"/>
              <a:gd name="T63" fmla="*/ 181448 h 118"/>
              <a:gd name="T64" fmla="*/ 89428 w 70"/>
              <a:gd name="T65" fmla="*/ 181448 h 118"/>
              <a:gd name="T66" fmla="*/ 93900 w 70"/>
              <a:gd name="T67" fmla="*/ 179910 h 118"/>
              <a:gd name="T68" fmla="*/ 99862 w 70"/>
              <a:gd name="T69" fmla="*/ 178373 h 118"/>
              <a:gd name="T70" fmla="*/ 101352 w 70"/>
              <a:gd name="T71" fmla="*/ 172222 h 118"/>
              <a:gd name="T72" fmla="*/ 104333 w 70"/>
              <a:gd name="T73" fmla="*/ 167609 h 118"/>
              <a:gd name="T74" fmla="*/ 104333 w 70"/>
              <a:gd name="T75" fmla="*/ 53819 h 118"/>
              <a:gd name="T76" fmla="*/ 104333 w 70"/>
              <a:gd name="T77" fmla="*/ 53819 h 118"/>
              <a:gd name="T78" fmla="*/ 101352 w 70"/>
              <a:gd name="T79" fmla="*/ 46131 h 118"/>
              <a:gd name="T80" fmla="*/ 96881 w 70"/>
              <a:gd name="T81" fmla="*/ 39980 h 118"/>
              <a:gd name="T82" fmla="*/ 96881 w 70"/>
              <a:gd name="T83" fmla="*/ 39980 h 118"/>
              <a:gd name="T84" fmla="*/ 35771 w 70"/>
              <a:gd name="T85" fmla="*/ 23065 h 118"/>
              <a:gd name="T86" fmla="*/ 35771 w 70"/>
              <a:gd name="T87" fmla="*/ 23065 h 118"/>
              <a:gd name="T88" fmla="*/ 37262 w 70"/>
              <a:gd name="T89" fmla="*/ 23065 h 118"/>
              <a:gd name="T90" fmla="*/ 41733 w 70"/>
              <a:gd name="T91" fmla="*/ 23065 h 118"/>
              <a:gd name="T92" fmla="*/ 52167 w 70"/>
              <a:gd name="T93" fmla="*/ 15377 h 118"/>
              <a:gd name="T94" fmla="*/ 62600 w 70"/>
              <a:gd name="T95" fmla="*/ 23065 h 118"/>
              <a:gd name="T96" fmla="*/ 62600 w 70"/>
              <a:gd name="T97" fmla="*/ 23065 h 118"/>
              <a:gd name="T98" fmla="*/ 67071 w 70"/>
              <a:gd name="T99" fmla="*/ 23065 h 118"/>
              <a:gd name="T100" fmla="*/ 68562 w 70"/>
              <a:gd name="T101" fmla="*/ 23065 h 118"/>
              <a:gd name="T102" fmla="*/ 81976 w 70"/>
              <a:gd name="T103" fmla="*/ 18452 h 118"/>
              <a:gd name="T104" fmla="*/ 81976 w 70"/>
              <a:gd name="T105" fmla="*/ 38442 h 118"/>
              <a:gd name="T106" fmla="*/ 22357 w 70"/>
              <a:gd name="T107" fmla="*/ 38442 h 118"/>
              <a:gd name="T108" fmla="*/ 22357 w 70"/>
              <a:gd name="T109" fmla="*/ 18452 h 118"/>
              <a:gd name="T110" fmla="*/ 35771 w 70"/>
              <a:gd name="T111" fmla="*/ 23065 h 118"/>
              <a:gd name="T112" fmla="*/ 89428 w 70"/>
              <a:gd name="T113" fmla="*/ 167609 h 118"/>
              <a:gd name="T114" fmla="*/ 14905 w 70"/>
              <a:gd name="T115" fmla="*/ 167609 h 118"/>
              <a:gd name="T116" fmla="*/ 14905 w 70"/>
              <a:gd name="T117" fmla="*/ 53819 h 118"/>
              <a:gd name="T118" fmla="*/ 89428 w 70"/>
              <a:gd name="T119" fmla="*/ 53819 h 118"/>
              <a:gd name="T120" fmla="*/ 89428 w 70"/>
              <a:gd name="T121" fmla="*/ 167609 h 11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70" h="118">
                <a:moveTo>
                  <a:pt x="65" y="26"/>
                </a:moveTo>
                <a:lnTo>
                  <a:pt x="65" y="5"/>
                </a:lnTo>
                <a:lnTo>
                  <a:pt x="65" y="3"/>
                </a:lnTo>
                <a:lnTo>
                  <a:pt x="62" y="1"/>
                </a:lnTo>
                <a:lnTo>
                  <a:pt x="61" y="0"/>
                </a:lnTo>
                <a:lnTo>
                  <a:pt x="58" y="0"/>
                </a:lnTo>
                <a:lnTo>
                  <a:pt x="45" y="5"/>
                </a:lnTo>
                <a:lnTo>
                  <a:pt x="37" y="0"/>
                </a:lnTo>
                <a:lnTo>
                  <a:pt x="35" y="0"/>
                </a:lnTo>
                <a:lnTo>
                  <a:pt x="33" y="0"/>
                </a:lnTo>
                <a:lnTo>
                  <a:pt x="25" y="5"/>
                </a:lnTo>
                <a:lnTo>
                  <a:pt x="12" y="0"/>
                </a:lnTo>
                <a:lnTo>
                  <a:pt x="9" y="0"/>
                </a:lnTo>
                <a:lnTo>
                  <a:pt x="8" y="1"/>
                </a:lnTo>
                <a:lnTo>
                  <a:pt x="5" y="3"/>
                </a:lnTo>
                <a:lnTo>
                  <a:pt x="5" y="5"/>
                </a:lnTo>
                <a:lnTo>
                  <a:pt x="5" y="26"/>
                </a:lnTo>
                <a:lnTo>
                  <a:pt x="2" y="30"/>
                </a:lnTo>
                <a:lnTo>
                  <a:pt x="0" y="35"/>
                </a:lnTo>
                <a:lnTo>
                  <a:pt x="0" y="109"/>
                </a:lnTo>
                <a:lnTo>
                  <a:pt x="2" y="112"/>
                </a:lnTo>
                <a:lnTo>
                  <a:pt x="3" y="116"/>
                </a:lnTo>
                <a:lnTo>
                  <a:pt x="7" y="117"/>
                </a:lnTo>
                <a:lnTo>
                  <a:pt x="10" y="118"/>
                </a:lnTo>
                <a:lnTo>
                  <a:pt x="60" y="118"/>
                </a:lnTo>
                <a:lnTo>
                  <a:pt x="63" y="117"/>
                </a:lnTo>
                <a:lnTo>
                  <a:pt x="67" y="116"/>
                </a:lnTo>
                <a:lnTo>
                  <a:pt x="68" y="112"/>
                </a:lnTo>
                <a:lnTo>
                  <a:pt x="70" y="109"/>
                </a:lnTo>
                <a:lnTo>
                  <a:pt x="70" y="35"/>
                </a:lnTo>
                <a:lnTo>
                  <a:pt x="68" y="30"/>
                </a:lnTo>
                <a:lnTo>
                  <a:pt x="65" y="26"/>
                </a:lnTo>
                <a:close/>
                <a:moveTo>
                  <a:pt x="24" y="15"/>
                </a:moveTo>
                <a:lnTo>
                  <a:pt x="24" y="15"/>
                </a:lnTo>
                <a:lnTo>
                  <a:pt x="25" y="15"/>
                </a:lnTo>
                <a:lnTo>
                  <a:pt x="28" y="15"/>
                </a:lnTo>
                <a:lnTo>
                  <a:pt x="35" y="10"/>
                </a:lnTo>
                <a:lnTo>
                  <a:pt x="42" y="15"/>
                </a:lnTo>
                <a:lnTo>
                  <a:pt x="45" y="15"/>
                </a:lnTo>
                <a:lnTo>
                  <a:pt x="46" y="15"/>
                </a:lnTo>
                <a:lnTo>
                  <a:pt x="55" y="12"/>
                </a:lnTo>
                <a:lnTo>
                  <a:pt x="55" y="25"/>
                </a:lnTo>
                <a:lnTo>
                  <a:pt x="15" y="25"/>
                </a:lnTo>
                <a:lnTo>
                  <a:pt x="15" y="12"/>
                </a:lnTo>
                <a:lnTo>
                  <a:pt x="24" y="15"/>
                </a:lnTo>
                <a:close/>
                <a:moveTo>
                  <a:pt x="60" y="109"/>
                </a:moveTo>
                <a:lnTo>
                  <a:pt x="10" y="109"/>
                </a:lnTo>
                <a:lnTo>
                  <a:pt x="10" y="35"/>
                </a:lnTo>
                <a:lnTo>
                  <a:pt x="60" y="35"/>
                </a:lnTo>
                <a:lnTo>
                  <a:pt x="60" y="10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44" name="Rectangle 429">
            <a:extLst>
              <a:ext uri="{FF2B5EF4-FFF2-40B4-BE49-F238E27FC236}">
                <a16:creationId xmlns:a16="http://schemas.microsoft.com/office/drawing/2014/main" id="{16D14D85-45C1-4FE7-BCE7-968030B16040}"/>
              </a:ext>
            </a:extLst>
          </p:cNvPr>
          <p:cNvSpPr>
            <a:spLocks noChangeArrowheads="1"/>
          </p:cNvSpPr>
          <p:nvPr/>
        </p:nvSpPr>
        <p:spPr bwMode="auto">
          <a:xfrm>
            <a:off x="9099551" y="3196167"/>
            <a:ext cx="78316" cy="35984"/>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Karla"/>
              </a:defRPr>
            </a:lvl1pPr>
            <a:lvl2pPr marL="742950" indent="-285750">
              <a:defRPr>
                <a:solidFill>
                  <a:schemeClr val="tx1"/>
                </a:solidFill>
                <a:latin typeface="Karla"/>
              </a:defRPr>
            </a:lvl2pPr>
            <a:lvl3pPr marL="1143000" indent="-228600">
              <a:defRPr>
                <a:solidFill>
                  <a:schemeClr val="tx1"/>
                </a:solidFill>
                <a:latin typeface="Karla"/>
              </a:defRPr>
            </a:lvl3pPr>
            <a:lvl4pPr marL="1600200" indent="-228600">
              <a:defRPr>
                <a:solidFill>
                  <a:schemeClr val="tx1"/>
                </a:solidFill>
                <a:latin typeface="Karla"/>
              </a:defRPr>
            </a:lvl4pPr>
            <a:lvl5pPr marL="2057400" indent="-228600">
              <a:defRPr>
                <a:solidFill>
                  <a:schemeClr val="tx1"/>
                </a:solidFill>
                <a:latin typeface="Karla"/>
              </a:defRPr>
            </a:lvl5pPr>
            <a:lvl6pPr marL="2514600" indent="-228600" defTabSz="457200" fontAlgn="base">
              <a:spcBef>
                <a:spcPct val="0"/>
              </a:spcBef>
              <a:spcAft>
                <a:spcPct val="0"/>
              </a:spcAft>
              <a:defRPr>
                <a:solidFill>
                  <a:schemeClr val="tx1"/>
                </a:solidFill>
                <a:latin typeface="Karla"/>
              </a:defRPr>
            </a:lvl6pPr>
            <a:lvl7pPr marL="2971800" indent="-228600" defTabSz="457200" fontAlgn="base">
              <a:spcBef>
                <a:spcPct val="0"/>
              </a:spcBef>
              <a:spcAft>
                <a:spcPct val="0"/>
              </a:spcAft>
              <a:defRPr>
                <a:solidFill>
                  <a:schemeClr val="tx1"/>
                </a:solidFill>
                <a:latin typeface="Karla"/>
              </a:defRPr>
            </a:lvl7pPr>
            <a:lvl8pPr marL="3429000" indent="-228600" defTabSz="457200" fontAlgn="base">
              <a:spcBef>
                <a:spcPct val="0"/>
              </a:spcBef>
              <a:spcAft>
                <a:spcPct val="0"/>
              </a:spcAft>
              <a:defRPr>
                <a:solidFill>
                  <a:schemeClr val="tx1"/>
                </a:solidFill>
                <a:latin typeface="Karla"/>
              </a:defRPr>
            </a:lvl8pPr>
            <a:lvl9pPr marL="3886200" indent="-228600" defTabSz="457200" fontAlgn="base">
              <a:spcBef>
                <a:spcPct val="0"/>
              </a:spcBef>
              <a:spcAft>
                <a:spcPct val="0"/>
              </a:spcAft>
              <a:defRPr>
                <a:solidFill>
                  <a:schemeClr val="tx1"/>
                </a:solidFill>
                <a:latin typeface="Karla"/>
              </a:defRPr>
            </a:lvl9pPr>
          </a:lstStyle>
          <a:p>
            <a:pPr eaLnBrk="1" hangingPunct="1"/>
            <a:endParaRPr lang="en-US" altLang="en-US" sz="2400" u="sng" dirty="0">
              <a:latin typeface="Montserrat Light" panose="00000400000000000000" pitchFamily="2" charset="0"/>
            </a:endParaRPr>
          </a:p>
        </p:txBody>
      </p:sp>
      <p:sp>
        <p:nvSpPr>
          <p:cNvPr id="145" name="Freeform 430">
            <a:extLst>
              <a:ext uri="{FF2B5EF4-FFF2-40B4-BE49-F238E27FC236}">
                <a16:creationId xmlns:a16="http://schemas.microsoft.com/office/drawing/2014/main" id="{E022A478-E2B5-44DB-9CD0-7F231E505D05}"/>
              </a:ext>
            </a:extLst>
          </p:cNvPr>
          <p:cNvSpPr>
            <a:spLocks/>
          </p:cNvSpPr>
          <p:nvPr/>
        </p:nvSpPr>
        <p:spPr bwMode="auto">
          <a:xfrm>
            <a:off x="9099551" y="3242733"/>
            <a:ext cx="16933" cy="19051"/>
          </a:xfrm>
          <a:custGeom>
            <a:avLst/>
            <a:gdLst>
              <a:gd name="T0" fmla="*/ 6805 w 10"/>
              <a:gd name="T1" fmla="*/ 13610 h 10"/>
              <a:gd name="T2" fmla="*/ 6805 w 10"/>
              <a:gd name="T3" fmla="*/ 13610 h 10"/>
              <a:gd name="T4" fmla="*/ 10888 w 10"/>
              <a:gd name="T5" fmla="*/ 13610 h 10"/>
              <a:gd name="T6" fmla="*/ 12249 w 10"/>
              <a:gd name="T7" fmla="*/ 12249 h 10"/>
              <a:gd name="T8" fmla="*/ 13610 w 10"/>
              <a:gd name="T9" fmla="*/ 10888 h 10"/>
              <a:gd name="T10" fmla="*/ 13610 w 10"/>
              <a:gd name="T11" fmla="*/ 6805 h 10"/>
              <a:gd name="T12" fmla="*/ 13610 w 10"/>
              <a:gd name="T13" fmla="*/ 6805 h 10"/>
              <a:gd name="T14" fmla="*/ 13610 w 10"/>
              <a:gd name="T15" fmla="*/ 4083 h 10"/>
              <a:gd name="T16" fmla="*/ 12249 w 10"/>
              <a:gd name="T17" fmla="*/ 1361 h 10"/>
              <a:gd name="T18" fmla="*/ 10888 w 10"/>
              <a:gd name="T19" fmla="*/ 0 h 10"/>
              <a:gd name="T20" fmla="*/ 6805 w 10"/>
              <a:gd name="T21" fmla="*/ 0 h 10"/>
              <a:gd name="T22" fmla="*/ 6805 w 10"/>
              <a:gd name="T23" fmla="*/ 0 h 10"/>
              <a:gd name="T24" fmla="*/ 4083 w 10"/>
              <a:gd name="T25" fmla="*/ 0 h 10"/>
              <a:gd name="T26" fmla="*/ 1361 w 10"/>
              <a:gd name="T27" fmla="*/ 1361 h 10"/>
              <a:gd name="T28" fmla="*/ 0 w 10"/>
              <a:gd name="T29" fmla="*/ 4083 h 10"/>
              <a:gd name="T30" fmla="*/ 0 w 10"/>
              <a:gd name="T31" fmla="*/ 6805 h 10"/>
              <a:gd name="T32" fmla="*/ 0 w 10"/>
              <a:gd name="T33" fmla="*/ 6805 h 10"/>
              <a:gd name="T34" fmla="*/ 0 w 10"/>
              <a:gd name="T35" fmla="*/ 10888 h 10"/>
              <a:gd name="T36" fmla="*/ 1361 w 10"/>
              <a:gd name="T37" fmla="*/ 12249 h 10"/>
              <a:gd name="T38" fmla="*/ 4083 w 10"/>
              <a:gd name="T39" fmla="*/ 13610 h 10"/>
              <a:gd name="T40" fmla="*/ 6805 w 10"/>
              <a:gd name="T41" fmla="*/ 13610 h 10"/>
              <a:gd name="T42" fmla="*/ 6805 w 10"/>
              <a:gd name="T43" fmla="*/ 13610 h 1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0" h="10">
                <a:moveTo>
                  <a:pt x="5" y="10"/>
                </a:moveTo>
                <a:lnTo>
                  <a:pt x="5" y="10"/>
                </a:lnTo>
                <a:lnTo>
                  <a:pt x="8" y="10"/>
                </a:lnTo>
                <a:lnTo>
                  <a:pt x="9" y="9"/>
                </a:lnTo>
                <a:lnTo>
                  <a:pt x="10" y="8"/>
                </a:lnTo>
                <a:lnTo>
                  <a:pt x="10" y="5"/>
                </a:lnTo>
                <a:lnTo>
                  <a:pt x="10" y="3"/>
                </a:lnTo>
                <a:lnTo>
                  <a:pt x="9" y="1"/>
                </a:lnTo>
                <a:lnTo>
                  <a:pt x="8" y="0"/>
                </a:lnTo>
                <a:lnTo>
                  <a:pt x="5" y="0"/>
                </a:lnTo>
                <a:lnTo>
                  <a:pt x="3" y="0"/>
                </a:lnTo>
                <a:lnTo>
                  <a:pt x="1" y="1"/>
                </a:lnTo>
                <a:lnTo>
                  <a:pt x="0" y="3"/>
                </a:lnTo>
                <a:lnTo>
                  <a:pt x="0" y="5"/>
                </a:lnTo>
                <a:lnTo>
                  <a:pt x="0" y="8"/>
                </a:lnTo>
                <a:lnTo>
                  <a:pt x="1" y="9"/>
                </a:lnTo>
                <a:lnTo>
                  <a:pt x="3" y="10"/>
                </a:lnTo>
                <a:lnTo>
                  <a:pt x="5" y="1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46" name="Freeform 431">
            <a:extLst>
              <a:ext uri="{FF2B5EF4-FFF2-40B4-BE49-F238E27FC236}">
                <a16:creationId xmlns:a16="http://schemas.microsoft.com/office/drawing/2014/main" id="{2C42C86C-C76B-4A7A-99A3-E2C573C81A99}"/>
              </a:ext>
            </a:extLst>
          </p:cNvPr>
          <p:cNvSpPr>
            <a:spLocks/>
          </p:cNvSpPr>
          <p:nvPr/>
        </p:nvSpPr>
        <p:spPr bwMode="auto">
          <a:xfrm>
            <a:off x="9158818" y="3242733"/>
            <a:ext cx="19049" cy="19051"/>
          </a:xfrm>
          <a:custGeom>
            <a:avLst/>
            <a:gdLst>
              <a:gd name="T0" fmla="*/ 6805 w 10"/>
              <a:gd name="T1" fmla="*/ 0 h 10"/>
              <a:gd name="T2" fmla="*/ 6805 w 10"/>
              <a:gd name="T3" fmla="*/ 0 h 10"/>
              <a:gd name="T4" fmla="*/ 2722 w 10"/>
              <a:gd name="T5" fmla="*/ 0 h 10"/>
              <a:gd name="T6" fmla="*/ 1361 w 10"/>
              <a:gd name="T7" fmla="*/ 1361 h 10"/>
              <a:gd name="T8" fmla="*/ 0 w 10"/>
              <a:gd name="T9" fmla="*/ 4083 h 10"/>
              <a:gd name="T10" fmla="*/ 0 w 10"/>
              <a:gd name="T11" fmla="*/ 6805 h 10"/>
              <a:gd name="T12" fmla="*/ 0 w 10"/>
              <a:gd name="T13" fmla="*/ 6805 h 10"/>
              <a:gd name="T14" fmla="*/ 0 w 10"/>
              <a:gd name="T15" fmla="*/ 10888 h 10"/>
              <a:gd name="T16" fmla="*/ 1361 w 10"/>
              <a:gd name="T17" fmla="*/ 12249 h 10"/>
              <a:gd name="T18" fmla="*/ 2722 w 10"/>
              <a:gd name="T19" fmla="*/ 13610 h 10"/>
              <a:gd name="T20" fmla="*/ 6805 w 10"/>
              <a:gd name="T21" fmla="*/ 13610 h 10"/>
              <a:gd name="T22" fmla="*/ 6805 w 10"/>
              <a:gd name="T23" fmla="*/ 13610 h 10"/>
              <a:gd name="T24" fmla="*/ 9527 w 10"/>
              <a:gd name="T25" fmla="*/ 13610 h 10"/>
              <a:gd name="T26" fmla="*/ 10888 w 10"/>
              <a:gd name="T27" fmla="*/ 12249 h 10"/>
              <a:gd name="T28" fmla="*/ 13610 w 10"/>
              <a:gd name="T29" fmla="*/ 10888 h 10"/>
              <a:gd name="T30" fmla="*/ 13610 w 10"/>
              <a:gd name="T31" fmla="*/ 6805 h 10"/>
              <a:gd name="T32" fmla="*/ 13610 w 10"/>
              <a:gd name="T33" fmla="*/ 6805 h 10"/>
              <a:gd name="T34" fmla="*/ 13610 w 10"/>
              <a:gd name="T35" fmla="*/ 4083 h 10"/>
              <a:gd name="T36" fmla="*/ 10888 w 10"/>
              <a:gd name="T37" fmla="*/ 1361 h 10"/>
              <a:gd name="T38" fmla="*/ 9527 w 10"/>
              <a:gd name="T39" fmla="*/ 0 h 10"/>
              <a:gd name="T40" fmla="*/ 6805 w 10"/>
              <a:gd name="T41" fmla="*/ 0 h 10"/>
              <a:gd name="T42" fmla="*/ 6805 w 10"/>
              <a:gd name="T43" fmla="*/ 0 h 1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0" h="10">
                <a:moveTo>
                  <a:pt x="5" y="0"/>
                </a:moveTo>
                <a:lnTo>
                  <a:pt x="5" y="0"/>
                </a:lnTo>
                <a:lnTo>
                  <a:pt x="2" y="0"/>
                </a:lnTo>
                <a:lnTo>
                  <a:pt x="1" y="1"/>
                </a:lnTo>
                <a:lnTo>
                  <a:pt x="0" y="3"/>
                </a:lnTo>
                <a:lnTo>
                  <a:pt x="0" y="5"/>
                </a:lnTo>
                <a:lnTo>
                  <a:pt x="0" y="8"/>
                </a:lnTo>
                <a:lnTo>
                  <a:pt x="1" y="9"/>
                </a:lnTo>
                <a:lnTo>
                  <a:pt x="2" y="10"/>
                </a:lnTo>
                <a:lnTo>
                  <a:pt x="5" y="10"/>
                </a:lnTo>
                <a:lnTo>
                  <a:pt x="7" y="10"/>
                </a:lnTo>
                <a:lnTo>
                  <a:pt x="8" y="9"/>
                </a:lnTo>
                <a:lnTo>
                  <a:pt x="10" y="8"/>
                </a:lnTo>
                <a:lnTo>
                  <a:pt x="10" y="5"/>
                </a:lnTo>
                <a:lnTo>
                  <a:pt x="10" y="3"/>
                </a:lnTo>
                <a:lnTo>
                  <a:pt x="8" y="1"/>
                </a:lnTo>
                <a:lnTo>
                  <a:pt x="7" y="0"/>
                </a:lnTo>
                <a:lnTo>
                  <a:pt x="5"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47" name="Freeform 432">
            <a:extLst>
              <a:ext uri="{FF2B5EF4-FFF2-40B4-BE49-F238E27FC236}">
                <a16:creationId xmlns:a16="http://schemas.microsoft.com/office/drawing/2014/main" id="{48D718BF-584E-462E-9985-9A75051F96F1}"/>
              </a:ext>
            </a:extLst>
          </p:cNvPr>
          <p:cNvSpPr>
            <a:spLocks/>
          </p:cNvSpPr>
          <p:nvPr/>
        </p:nvSpPr>
        <p:spPr bwMode="auto">
          <a:xfrm>
            <a:off x="9129184" y="3242733"/>
            <a:ext cx="16933" cy="19051"/>
          </a:xfrm>
          <a:custGeom>
            <a:avLst/>
            <a:gdLst>
              <a:gd name="T0" fmla="*/ 6805 w 10"/>
              <a:gd name="T1" fmla="*/ 0 h 10"/>
              <a:gd name="T2" fmla="*/ 6805 w 10"/>
              <a:gd name="T3" fmla="*/ 0 h 10"/>
              <a:gd name="T4" fmla="*/ 4083 w 10"/>
              <a:gd name="T5" fmla="*/ 0 h 10"/>
              <a:gd name="T6" fmla="*/ 1361 w 10"/>
              <a:gd name="T7" fmla="*/ 1361 h 10"/>
              <a:gd name="T8" fmla="*/ 0 w 10"/>
              <a:gd name="T9" fmla="*/ 4083 h 10"/>
              <a:gd name="T10" fmla="*/ 0 w 10"/>
              <a:gd name="T11" fmla="*/ 6805 h 10"/>
              <a:gd name="T12" fmla="*/ 0 w 10"/>
              <a:gd name="T13" fmla="*/ 6805 h 10"/>
              <a:gd name="T14" fmla="*/ 0 w 10"/>
              <a:gd name="T15" fmla="*/ 10888 h 10"/>
              <a:gd name="T16" fmla="*/ 1361 w 10"/>
              <a:gd name="T17" fmla="*/ 12249 h 10"/>
              <a:gd name="T18" fmla="*/ 4083 w 10"/>
              <a:gd name="T19" fmla="*/ 13610 h 10"/>
              <a:gd name="T20" fmla="*/ 6805 w 10"/>
              <a:gd name="T21" fmla="*/ 13610 h 10"/>
              <a:gd name="T22" fmla="*/ 6805 w 10"/>
              <a:gd name="T23" fmla="*/ 13610 h 10"/>
              <a:gd name="T24" fmla="*/ 9527 w 10"/>
              <a:gd name="T25" fmla="*/ 13610 h 10"/>
              <a:gd name="T26" fmla="*/ 12249 w 10"/>
              <a:gd name="T27" fmla="*/ 12249 h 10"/>
              <a:gd name="T28" fmla="*/ 13610 w 10"/>
              <a:gd name="T29" fmla="*/ 10888 h 10"/>
              <a:gd name="T30" fmla="*/ 13610 w 10"/>
              <a:gd name="T31" fmla="*/ 6805 h 10"/>
              <a:gd name="T32" fmla="*/ 13610 w 10"/>
              <a:gd name="T33" fmla="*/ 6805 h 10"/>
              <a:gd name="T34" fmla="*/ 13610 w 10"/>
              <a:gd name="T35" fmla="*/ 4083 h 10"/>
              <a:gd name="T36" fmla="*/ 12249 w 10"/>
              <a:gd name="T37" fmla="*/ 1361 h 10"/>
              <a:gd name="T38" fmla="*/ 9527 w 10"/>
              <a:gd name="T39" fmla="*/ 0 h 10"/>
              <a:gd name="T40" fmla="*/ 6805 w 10"/>
              <a:gd name="T41" fmla="*/ 0 h 10"/>
              <a:gd name="T42" fmla="*/ 6805 w 10"/>
              <a:gd name="T43" fmla="*/ 0 h 1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0" h="10">
                <a:moveTo>
                  <a:pt x="5" y="0"/>
                </a:moveTo>
                <a:lnTo>
                  <a:pt x="5" y="0"/>
                </a:lnTo>
                <a:lnTo>
                  <a:pt x="3" y="0"/>
                </a:lnTo>
                <a:lnTo>
                  <a:pt x="1" y="1"/>
                </a:lnTo>
                <a:lnTo>
                  <a:pt x="0" y="3"/>
                </a:lnTo>
                <a:lnTo>
                  <a:pt x="0" y="5"/>
                </a:lnTo>
                <a:lnTo>
                  <a:pt x="0" y="8"/>
                </a:lnTo>
                <a:lnTo>
                  <a:pt x="1" y="9"/>
                </a:lnTo>
                <a:lnTo>
                  <a:pt x="3" y="10"/>
                </a:lnTo>
                <a:lnTo>
                  <a:pt x="5" y="10"/>
                </a:lnTo>
                <a:lnTo>
                  <a:pt x="7" y="10"/>
                </a:lnTo>
                <a:lnTo>
                  <a:pt x="9" y="9"/>
                </a:lnTo>
                <a:lnTo>
                  <a:pt x="10" y="8"/>
                </a:lnTo>
                <a:lnTo>
                  <a:pt x="10" y="5"/>
                </a:lnTo>
                <a:lnTo>
                  <a:pt x="10" y="3"/>
                </a:lnTo>
                <a:lnTo>
                  <a:pt x="9" y="1"/>
                </a:lnTo>
                <a:lnTo>
                  <a:pt x="7" y="0"/>
                </a:lnTo>
                <a:lnTo>
                  <a:pt x="5"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48" name="Freeform 433">
            <a:extLst>
              <a:ext uri="{FF2B5EF4-FFF2-40B4-BE49-F238E27FC236}">
                <a16:creationId xmlns:a16="http://schemas.microsoft.com/office/drawing/2014/main" id="{3921B9B3-46D4-4C3C-95F7-619AA17857FF}"/>
              </a:ext>
            </a:extLst>
          </p:cNvPr>
          <p:cNvSpPr>
            <a:spLocks/>
          </p:cNvSpPr>
          <p:nvPr/>
        </p:nvSpPr>
        <p:spPr bwMode="auto">
          <a:xfrm>
            <a:off x="9099551" y="3274484"/>
            <a:ext cx="16933" cy="16933"/>
          </a:xfrm>
          <a:custGeom>
            <a:avLst/>
            <a:gdLst>
              <a:gd name="T0" fmla="*/ 6805 w 10"/>
              <a:gd name="T1" fmla="*/ 13610 h 10"/>
              <a:gd name="T2" fmla="*/ 6805 w 10"/>
              <a:gd name="T3" fmla="*/ 13610 h 10"/>
              <a:gd name="T4" fmla="*/ 10888 w 10"/>
              <a:gd name="T5" fmla="*/ 13610 h 10"/>
              <a:gd name="T6" fmla="*/ 12249 w 10"/>
              <a:gd name="T7" fmla="*/ 12249 h 10"/>
              <a:gd name="T8" fmla="*/ 13610 w 10"/>
              <a:gd name="T9" fmla="*/ 9527 h 10"/>
              <a:gd name="T10" fmla="*/ 13610 w 10"/>
              <a:gd name="T11" fmla="*/ 6805 h 10"/>
              <a:gd name="T12" fmla="*/ 13610 w 10"/>
              <a:gd name="T13" fmla="*/ 6805 h 10"/>
              <a:gd name="T14" fmla="*/ 13610 w 10"/>
              <a:gd name="T15" fmla="*/ 2722 h 10"/>
              <a:gd name="T16" fmla="*/ 12249 w 10"/>
              <a:gd name="T17" fmla="*/ 1361 h 10"/>
              <a:gd name="T18" fmla="*/ 10888 w 10"/>
              <a:gd name="T19" fmla="*/ 0 h 10"/>
              <a:gd name="T20" fmla="*/ 6805 w 10"/>
              <a:gd name="T21" fmla="*/ 0 h 10"/>
              <a:gd name="T22" fmla="*/ 6805 w 10"/>
              <a:gd name="T23" fmla="*/ 0 h 10"/>
              <a:gd name="T24" fmla="*/ 4083 w 10"/>
              <a:gd name="T25" fmla="*/ 0 h 10"/>
              <a:gd name="T26" fmla="*/ 1361 w 10"/>
              <a:gd name="T27" fmla="*/ 1361 h 10"/>
              <a:gd name="T28" fmla="*/ 0 w 10"/>
              <a:gd name="T29" fmla="*/ 2722 h 10"/>
              <a:gd name="T30" fmla="*/ 0 w 10"/>
              <a:gd name="T31" fmla="*/ 6805 h 10"/>
              <a:gd name="T32" fmla="*/ 0 w 10"/>
              <a:gd name="T33" fmla="*/ 6805 h 10"/>
              <a:gd name="T34" fmla="*/ 0 w 10"/>
              <a:gd name="T35" fmla="*/ 9527 h 10"/>
              <a:gd name="T36" fmla="*/ 1361 w 10"/>
              <a:gd name="T37" fmla="*/ 12249 h 10"/>
              <a:gd name="T38" fmla="*/ 4083 w 10"/>
              <a:gd name="T39" fmla="*/ 13610 h 10"/>
              <a:gd name="T40" fmla="*/ 6805 w 10"/>
              <a:gd name="T41" fmla="*/ 13610 h 10"/>
              <a:gd name="T42" fmla="*/ 6805 w 10"/>
              <a:gd name="T43" fmla="*/ 13610 h 1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0" h="10">
                <a:moveTo>
                  <a:pt x="5" y="10"/>
                </a:moveTo>
                <a:lnTo>
                  <a:pt x="5" y="10"/>
                </a:lnTo>
                <a:lnTo>
                  <a:pt x="8" y="10"/>
                </a:lnTo>
                <a:lnTo>
                  <a:pt x="9" y="9"/>
                </a:lnTo>
                <a:lnTo>
                  <a:pt x="10" y="7"/>
                </a:lnTo>
                <a:lnTo>
                  <a:pt x="10" y="5"/>
                </a:lnTo>
                <a:lnTo>
                  <a:pt x="10" y="2"/>
                </a:lnTo>
                <a:lnTo>
                  <a:pt x="9" y="1"/>
                </a:lnTo>
                <a:lnTo>
                  <a:pt x="8" y="0"/>
                </a:lnTo>
                <a:lnTo>
                  <a:pt x="5" y="0"/>
                </a:lnTo>
                <a:lnTo>
                  <a:pt x="3" y="0"/>
                </a:lnTo>
                <a:lnTo>
                  <a:pt x="1" y="1"/>
                </a:lnTo>
                <a:lnTo>
                  <a:pt x="0" y="2"/>
                </a:lnTo>
                <a:lnTo>
                  <a:pt x="0" y="5"/>
                </a:lnTo>
                <a:lnTo>
                  <a:pt x="0" y="7"/>
                </a:lnTo>
                <a:lnTo>
                  <a:pt x="1" y="9"/>
                </a:lnTo>
                <a:lnTo>
                  <a:pt x="3" y="10"/>
                </a:lnTo>
                <a:lnTo>
                  <a:pt x="5" y="1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49" name="Freeform 434">
            <a:extLst>
              <a:ext uri="{FF2B5EF4-FFF2-40B4-BE49-F238E27FC236}">
                <a16:creationId xmlns:a16="http://schemas.microsoft.com/office/drawing/2014/main" id="{DA434638-21BC-4AC3-9270-28F0DE0929F3}"/>
              </a:ext>
            </a:extLst>
          </p:cNvPr>
          <p:cNvSpPr>
            <a:spLocks/>
          </p:cNvSpPr>
          <p:nvPr/>
        </p:nvSpPr>
        <p:spPr bwMode="auto">
          <a:xfrm>
            <a:off x="9158818" y="3274484"/>
            <a:ext cx="19049" cy="16933"/>
          </a:xfrm>
          <a:custGeom>
            <a:avLst/>
            <a:gdLst>
              <a:gd name="T0" fmla="*/ 6805 w 10"/>
              <a:gd name="T1" fmla="*/ 0 h 10"/>
              <a:gd name="T2" fmla="*/ 6805 w 10"/>
              <a:gd name="T3" fmla="*/ 0 h 10"/>
              <a:gd name="T4" fmla="*/ 2722 w 10"/>
              <a:gd name="T5" fmla="*/ 0 h 10"/>
              <a:gd name="T6" fmla="*/ 1361 w 10"/>
              <a:gd name="T7" fmla="*/ 1361 h 10"/>
              <a:gd name="T8" fmla="*/ 0 w 10"/>
              <a:gd name="T9" fmla="*/ 2722 h 10"/>
              <a:gd name="T10" fmla="*/ 0 w 10"/>
              <a:gd name="T11" fmla="*/ 6805 h 10"/>
              <a:gd name="T12" fmla="*/ 0 w 10"/>
              <a:gd name="T13" fmla="*/ 6805 h 10"/>
              <a:gd name="T14" fmla="*/ 0 w 10"/>
              <a:gd name="T15" fmla="*/ 9527 h 10"/>
              <a:gd name="T16" fmla="*/ 1361 w 10"/>
              <a:gd name="T17" fmla="*/ 12249 h 10"/>
              <a:gd name="T18" fmla="*/ 2722 w 10"/>
              <a:gd name="T19" fmla="*/ 13610 h 10"/>
              <a:gd name="T20" fmla="*/ 6805 w 10"/>
              <a:gd name="T21" fmla="*/ 13610 h 10"/>
              <a:gd name="T22" fmla="*/ 6805 w 10"/>
              <a:gd name="T23" fmla="*/ 13610 h 10"/>
              <a:gd name="T24" fmla="*/ 9527 w 10"/>
              <a:gd name="T25" fmla="*/ 13610 h 10"/>
              <a:gd name="T26" fmla="*/ 10888 w 10"/>
              <a:gd name="T27" fmla="*/ 12249 h 10"/>
              <a:gd name="T28" fmla="*/ 13610 w 10"/>
              <a:gd name="T29" fmla="*/ 9527 h 10"/>
              <a:gd name="T30" fmla="*/ 13610 w 10"/>
              <a:gd name="T31" fmla="*/ 6805 h 10"/>
              <a:gd name="T32" fmla="*/ 13610 w 10"/>
              <a:gd name="T33" fmla="*/ 6805 h 10"/>
              <a:gd name="T34" fmla="*/ 13610 w 10"/>
              <a:gd name="T35" fmla="*/ 2722 h 10"/>
              <a:gd name="T36" fmla="*/ 10888 w 10"/>
              <a:gd name="T37" fmla="*/ 1361 h 10"/>
              <a:gd name="T38" fmla="*/ 9527 w 10"/>
              <a:gd name="T39" fmla="*/ 0 h 10"/>
              <a:gd name="T40" fmla="*/ 6805 w 10"/>
              <a:gd name="T41" fmla="*/ 0 h 10"/>
              <a:gd name="T42" fmla="*/ 6805 w 10"/>
              <a:gd name="T43" fmla="*/ 0 h 1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0" h="10">
                <a:moveTo>
                  <a:pt x="5" y="0"/>
                </a:moveTo>
                <a:lnTo>
                  <a:pt x="5" y="0"/>
                </a:lnTo>
                <a:lnTo>
                  <a:pt x="2" y="0"/>
                </a:lnTo>
                <a:lnTo>
                  <a:pt x="1" y="1"/>
                </a:lnTo>
                <a:lnTo>
                  <a:pt x="0" y="2"/>
                </a:lnTo>
                <a:lnTo>
                  <a:pt x="0" y="5"/>
                </a:lnTo>
                <a:lnTo>
                  <a:pt x="0" y="7"/>
                </a:lnTo>
                <a:lnTo>
                  <a:pt x="1" y="9"/>
                </a:lnTo>
                <a:lnTo>
                  <a:pt x="2" y="10"/>
                </a:lnTo>
                <a:lnTo>
                  <a:pt x="5" y="10"/>
                </a:lnTo>
                <a:lnTo>
                  <a:pt x="7" y="10"/>
                </a:lnTo>
                <a:lnTo>
                  <a:pt x="8" y="9"/>
                </a:lnTo>
                <a:lnTo>
                  <a:pt x="10" y="7"/>
                </a:lnTo>
                <a:lnTo>
                  <a:pt x="10" y="5"/>
                </a:lnTo>
                <a:lnTo>
                  <a:pt x="10" y="2"/>
                </a:lnTo>
                <a:lnTo>
                  <a:pt x="8" y="1"/>
                </a:lnTo>
                <a:lnTo>
                  <a:pt x="7" y="0"/>
                </a:lnTo>
                <a:lnTo>
                  <a:pt x="5"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50" name="Freeform 435">
            <a:extLst>
              <a:ext uri="{FF2B5EF4-FFF2-40B4-BE49-F238E27FC236}">
                <a16:creationId xmlns:a16="http://schemas.microsoft.com/office/drawing/2014/main" id="{432158E6-3F99-46B6-A734-5F70D5A96D57}"/>
              </a:ext>
            </a:extLst>
          </p:cNvPr>
          <p:cNvSpPr>
            <a:spLocks/>
          </p:cNvSpPr>
          <p:nvPr/>
        </p:nvSpPr>
        <p:spPr bwMode="auto">
          <a:xfrm>
            <a:off x="9129184" y="3274484"/>
            <a:ext cx="16933" cy="16933"/>
          </a:xfrm>
          <a:custGeom>
            <a:avLst/>
            <a:gdLst>
              <a:gd name="T0" fmla="*/ 6805 w 10"/>
              <a:gd name="T1" fmla="*/ 0 h 10"/>
              <a:gd name="T2" fmla="*/ 6805 w 10"/>
              <a:gd name="T3" fmla="*/ 0 h 10"/>
              <a:gd name="T4" fmla="*/ 4083 w 10"/>
              <a:gd name="T5" fmla="*/ 0 h 10"/>
              <a:gd name="T6" fmla="*/ 1361 w 10"/>
              <a:gd name="T7" fmla="*/ 1361 h 10"/>
              <a:gd name="T8" fmla="*/ 0 w 10"/>
              <a:gd name="T9" fmla="*/ 2722 h 10"/>
              <a:gd name="T10" fmla="*/ 0 w 10"/>
              <a:gd name="T11" fmla="*/ 6805 h 10"/>
              <a:gd name="T12" fmla="*/ 0 w 10"/>
              <a:gd name="T13" fmla="*/ 6805 h 10"/>
              <a:gd name="T14" fmla="*/ 0 w 10"/>
              <a:gd name="T15" fmla="*/ 9527 h 10"/>
              <a:gd name="T16" fmla="*/ 1361 w 10"/>
              <a:gd name="T17" fmla="*/ 12249 h 10"/>
              <a:gd name="T18" fmla="*/ 4083 w 10"/>
              <a:gd name="T19" fmla="*/ 13610 h 10"/>
              <a:gd name="T20" fmla="*/ 6805 w 10"/>
              <a:gd name="T21" fmla="*/ 13610 h 10"/>
              <a:gd name="T22" fmla="*/ 6805 w 10"/>
              <a:gd name="T23" fmla="*/ 13610 h 10"/>
              <a:gd name="T24" fmla="*/ 9527 w 10"/>
              <a:gd name="T25" fmla="*/ 13610 h 10"/>
              <a:gd name="T26" fmla="*/ 12249 w 10"/>
              <a:gd name="T27" fmla="*/ 12249 h 10"/>
              <a:gd name="T28" fmla="*/ 13610 w 10"/>
              <a:gd name="T29" fmla="*/ 9527 h 10"/>
              <a:gd name="T30" fmla="*/ 13610 w 10"/>
              <a:gd name="T31" fmla="*/ 6805 h 10"/>
              <a:gd name="T32" fmla="*/ 13610 w 10"/>
              <a:gd name="T33" fmla="*/ 6805 h 10"/>
              <a:gd name="T34" fmla="*/ 13610 w 10"/>
              <a:gd name="T35" fmla="*/ 2722 h 10"/>
              <a:gd name="T36" fmla="*/ 12249 w 10"/>
              <a:gd name="T37" fmla="*/ 1361 h 10"/>
              <a:gd name="T38" fmla="*/ 9527 w 10"/>
              <a:gd name="T39" fmla="*/ 0 h 10"/>
              <a:gd name="T40" fmla="*/ 6805 w 10"/>
              <a:gd name="T41" fmla="*/ 0 h 10"/>
              <a:gd name="T42" fmla="*/ 6805 w 10"/>
              <a:gd name="T43" fmla="*/ 0 h 1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0" h="10">
                <a:moveTo>
                  <a:pt x="5" y="0"/>
                </a:moveTo>
                <a:lnTo>
                  <a:pt x="5" y="0"/>
                </a:lnTo>
                <a:lnTo>
                  <a:pt x="3" y="0"/>
                </a:lnTo>
                <a:lnTo>
                  <a:pt x="1" y="1"/>
                </a:lnTo>
                <a:lnTo>
                  <a:pt x="0" y="2"/>
                </a:lnTo>
                <a:lnTo>
                  <a:pt x="0" y="5"/>
                </a:lnTo>
                <a:lnTo>
                  <a:pt x="0" y="7"/>
                </a:lnTo>
                <a:lnTo>
                  <a:pt x="1" y="9"/>
                </a:lnTo>
                <a:lnTo>
                  <a:pt x="3" y="10"/>
                </a:lnTo>
                <a:lnTo>
                  <a:pt x="5" y="10"/>
                </a:lnTo>
                <a:lnTo>
                  <a:pt x="7" y="10"/>
                </a:lnTo>
                <a:lnTo>
                  <a:pt x="9" y="9"/>
                </a:lnTo>
                <a:lnTo>
                  <a:pt x="10" y="7"/>
                </a:lnTo>
                <a:lnTo>
                  <a:pt x="10" y="5"/>
                </a:lnTo>
                <a:lnTo>
                  <a:pt x="10" y="2"/>
                </a:lnTo>
                <a:lnTo>
                  <a:pt x="9" y="1"/>
                </a:lnTo>
                <a:lnTo>
                  <a:pt x="7" y="0"/>
                </a:lnTo>
                <a:lnTo>
                  <a:pt x="5"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51" name="Freeform 436">
            <a:extLst>
              <a:ext uri="{FF2B5EF4-FFF2-40B4-BE49-F238E27FC236}">
                <a16:creationId xmlns:a16="http://schemas.microsoft.com/office/drawing/2014/main" id="{8D4C647D-EA32-42BE-A2B1-729569385964}"/>
              </a:ext>
            </a:extLst>
          </p:cNvPr>
          <p:cNvSpPr>
            <a:spLocks/>
          </p:cNvSpPr>
          <p:nvPr/>
        </p:nvSpPr>
        <p:spPr bwMode="auto">
          <a:xfrm>
            <a:off x="9099551" y="3304118"/>
            <a:ext cx="16933" cy="19049"/>
          </a:xfrm>
          <a:custGeom>
            <a:avLst/>
            <a:gdLst>
              <a:gd name="T0" fmla="*/ 6805 w 10"/>
              <a:gd name="T1" fmla="*/ 13610 h 10"/>
              <a:gd name="T2" fmla="*/ 6805 w 10"/>
              <a:gd name="T3" fmla="*/ 13610 h 10"/>
              <a:gd name="T4" fmla="*/ 10888 w 10"/>
              <a:gd name="T5" fmla="*/ 13610 h 10"/>
              <a:gd name="T6" fmla="*/ 12249 w 10"/>
              <a:gd name="T7" fmla="*/ 10888 h 10"/>
              <a:gd name="T8" fmla="*/ 13610 w 10"/>
              <a:gd name="T9" fmla="*/ 9527 h 10"/>
              <a:gd name="T10" fmla="*/ 13610 w 10"/>
              <a:gd name="T11" fmla="*/ 6805 h 10"/>
              <a:gd name="T12" fmla="*/ 13610 w 10"/>
              <a:gd name="T13" fmla="*/ 6805 h 10"/>
              <a:gd name="T14" fmla="*/ 13610 w 10"/>
              <a:gd name="T15" fmla="*/ 2722 h 10"/>
              <a:gd name="T16" fmla="*/ 12249 w 10"/>
              <a:gd name="T17" fmla="*/ 1361 h 10"/>
              <a:gd name="T18" fmla="*/ 10888 w 10"/>
              <a:gd name="T19" fmla="*/ 0 h 10"/>
              <a:gd name="T20" fmla="*/ 6805 w 10"/>
              <a:gd name="T21" fmla="*/ 0 h 10"/>
              <a:gd name="T22" fmla="*/ 6805 w 10"/>
              <a:gd name="T23" fmla="*/ 0 h 10"/>
              <a:gd name="T24" fmla="*/ 4083 w 10"/>
              <a:gd name="T25" fmla="*/ 0 h 10"/>
              <a:gd name="T26" fmla="*/ 1361 w 10"/>
              <a:gd name="T27" fmla="*/ 1361 h 10"/>
              <a:gd name="T28" fmla="*/ 0 w 10"/>
              <a:gd name="T29" fmla="*/ 2722 h 10"/>
              <a:gd name="T30" fmla="*/ 0 w 10"/>
              <a:gd name="T31" fmla="*/ 6805 h 10"/>
              <a:gd name="T32" fmla="*/ 0 w 10"/>
              <a:gd name="T33" fmla="*/ 6805 h 10"/>
              <a:gd name="T34" fmla="*/ 0 w 10"/>
              <a:gd name="T35" fmla="*/ 9527 h 10"/>
              <a:gd name="T36" fmla="*/ 1361 w 10"/>
              <a:gd name="T37" fmla="*/ 10888 h 10"/>
              <a:gd name="T38" fmla="*/ 4083 w 10"/>
              <a:gd name="T39" fmla="*/ 13610 h 10"/>
              <a:gd name="T40" fmla="*/ 6805 w 10"/>
              <a:gd name="T41" fmla="*/ 13610 h 10"/>
              <a:gd name="T42" fmla="*/ 6805 w 10"/>
              <a:gd name="T43" fmla="*/ 13610 h 1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0" h="10">
                <a:moveTo>
                  <a:pt x="5" y="10"/>
                </a:moveTo>
                <a:lnTo>
                  <a:pt x="5" y="10"/>
                </a:lnTo>
                <a:lnTo>
                  <a:pt x="8" y="10"/>
                </a:lnTo>
                <a:lnTo>
                  <a:pt x="9" y="8"/>
                </a:lnTo>
                <a:lnTo>
                  <a:pt x="10" y="7"/>
                </a:lnTo>
                <a:lnTo>
                  <a:pt x="10" y="5"/>
                </a:lnTo>
                <a:lnTo>
                  <a:pt x="10" y="2"/>
                </a:lnTo>
                <a:lnTo>
                  <a:pt x="9" y="1"/>
                </a:lnTo>
                <a:lnTo>
                  <a:pt x="8" y="0"/>
                </a:lnTo>
                <a:lnTo>
                  <a:pt x="5" y="0"/>
                </a:lnTo>
                <a:lnTo>
                  <a:pt x="3" y="0"/>
                </a:lnTo>
                <a:lnTo>
                  <a:pt x="1" y="1"/>
                </a:lnTo>
                <a:lnTo>
                  <a:pt x="0" y="2"/>
                </a:lnTo>
                <a:lnTo>
                  <a:pt x="0" y="5"/>
                </a:lnTo>
                <a:lnTo>
                  <a:pt x="0" y="7"/>
                </a:lnTo>
                <a:lnTo>
                  <a:pt x="1" y="8"/>
                </a:lnTo>
                <a:lnTo>
                  <a:pt x="3" y="10"/>
                </a:lnTo>
                <a:lnTo>
                  <a:pt x="5" y="1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52" name="Freeform 437">
            <a:extLst>
              <a:ext uri="{FF2B5EF4-FFF2-40B4-BE49-F238E27FC236}">
                <a16:creationId xmlns:a16="http://schemas.microsoft.com/office/drawing/2014/main" id="{E6171858-4B20-4983-9C5A-BAE704A1887C}"/>
              </a:ext>
            </a:extLst>
          </p:cNvPr>
          <p:cNvSpPr>
            <a:spLocks/>
          </p:cNvSpPr>
          <p:nvPr/>
        </p:nvSpPr>
        <p:spPr bwMode="auto">
          <a:xfrm>
            <a:off x="9158818" y="3304118"/>
            <a:ext cx="19049" cy="19049"/>
          </a:xfrm>
          <a:custGeom>
            <a:avLst/>
            <a:gdLst>
              <a:gd name="T0" fmla="*/ 6805 w 10"/>
              <a:gd name="T1" fmla="*/ 0 h 10"/>
              <a:gd name="T2" fmla="*/ 6805 w 10"/>
              <a:gd name="T3" fmla="*/ 0 h 10"/>
              <a:gd name="T4" fmla="*/ 2722 w 10"/>
              <a:gd name="T5" fmla="*/ 0 h 10"/>
              <a:gd name="T6" fmla="*/ 1361 w 10"/>
              <a:gd name="T7" fmla="*/ 1361 h 10"/>
              <a:gd name="T8" fmla="*/ 0 w 10"/>
              <a:gd name="T9" fmla="*/ 2722 h 10"/>
              <a:gd name="T10" fmla="*/ 0 w 10"/>
              <a:gd name="T11" fmla="*/ 6805 h 10"/>
              <a:gd name="T12" fmla="*/ 0 w 10"/>
              <a:gd name="T13" fmla="*/ 6805 h 10"/>
              <a:gd name="T14" fmla="*/ 0 w 10"/>
              <a:gd name="T15" fmla="*/ 9527 h 10"/>
              <a:gd name="T16" fmla="*/ 1361 w 10"/>
              <a:gd name="T17" fmla="*/ 10888 h 10"/>
              <a:gd name="T18" fmla="*/ 2722 w 10"/>
              <a:gd name="T19" fmla="*/ 13610 h 10"/>
              <a:gd name="T20" fmla="*/ 6805 w 10"/>
              <a:gd name="T21" fmla="*/ 13610 h 10"/>
              <a:gd name="T22" fmla="*/ 6805 w 10"/>
              <a:gd name="T23" fmla="*/ 13610 h 10"/>
              <a:gd name="T24" fmla="*/ 9527 w 10"/>
              <a:gd name="T25" fmla="*/ 13610 h 10"/>
              <a:gd name="T26" fmla="*/ 10888 w 10"/>
              <a:gd name="T27" fmla="*/ 10888 h 10"/>
              <a:gd name="T28" fmla="*/ 13610 w 10"/>
              <a:gd name="T29" fmla="*/ 9527 h 10"/>
              <a:gd name="T30" fmla="*/ 13610 w 10"/>
              <a:gd name="T31" fmla="*/ 6805 h 10"/>
              <a:gd name="T32" fmla="*/ 13610 w 10"/>
              <a:gd name="T33" fmla="*/ 6805 h 10"/>
              <a:gd name="T34" fmla="*/ 13610 w 10"/>
              <a:gd name="T35" fmla="*/ 2722 h 10"/>
              <a:gd name="T36" fmla="*/ 10888 w 10"/>
              <a:gd name="T37" fmla="*/ 1361 h 10"/>
              <a:gd name="T38" fmla="*/ 9527 w 10"/>
              <a:gd name="T39" fmla="*/ 0 h 10"/>
              <a:gd name="T40" fmla="*/ 6805 w 10"/>
              <a:gd name="T41" fmla="*/ 0 h 10"/>
              <a:gd name="T42" fmla="*/ 6805 w 10"/>
              <a:gd name="T43" fmla="*/ 0 h 1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0" h="10">
                <a:moveTo>
                  <a:pt x="5" y="0"/>
                </a:moveTo>
                <a:lnTo>
                  <a:pt x="5" y="0"/>
                </a:lnTo>
                <a:lnTo>
                  <a:pt x="2" y="0"/>
                </a:lnTo>
                <a:lnTo>
                  <a:pt x="1" y="1"/>
                </a:lnTo>
                <a:lnTo>
                  <a:pt x="0" y="2"/>
                </a:lnTo>
                <a:lnTo>
                  <a:pt x="0" y="5"/>
                </a:lnTo>
                <a:lnTo>
                  <a:pt x="0" y="7"/>
                </a:lnTo>
                <a:lnTo>
                  <a:pt x="1" y="8"/>
                </a:lnTo>
                <a:lnTo>
                  <a:pt x="2" y="10"/>
                </a:lnTo>
                <a:lnTo>
                  <a:pt x="5" y="10"/>
                </a:lnTo>
                <a:lnTo>
                  <a:pt x="7" y="10"/>
                </a:lnTo>
                <a:lnTo>
                  <a:pt x="8" y="8"/>
                </a:lnTo>
                <a:lnTo>
                  <a:pt x="10" y="7"/>
                </a:lnTo>
                <a:lnTo>
                  <a:pt x="10" y="5"/>
                </a:lnTo>
                <a:lnTo>
                  <a:pt x="10" y="2"/>
                </a:lnTo>
                <a:lnTo>
                  <a:pt x="8" y="1"/>
                </a:lnTo>
                <a:lnTo>
                  <a:pt x="7" y="0"/>
                </a:lnTo>
                <a:lnTo>
                  <a:pt x="5"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53" name="Freeform 438">
            <a:extLst>
              <a:ext uri="{FF2B5EF4-FFF2-40B4-BE49-F238E27FC236}">
                <a16:creationId xmlns:a16="http://schemas.microsoft.com/office/drawing/2014/main" id="{3661B3F1-CC3B-4002-9DB2-BB25B68980AC}"/>
              </a:ext>
            </a:extLst>
          </p:cNvPr>
          <p:cNvSpPr>
            <a:spLocks/>
          </p:cNvSpPr>
          <p:nvPr/>
        </p:nvSpPr>
        <p:spPr bwMode="auto">
          <a:xfrm>
            <a:off x="9129184" y="3304118"/>
            <a:ext cx="16933" cy="19049"/>
          </a:xfrm>
          <a:custGeom>
            <a:avLst/>
            <a:gdLst>
              <a:gd name="T0" fmla="*/ 6805 w 10"/>
              <a:gd name="T1" fmla="*/ 0 h 10"/>
              <a:gd name="T2" fmla="*/ 6805 w 10"/>
              <a:gd name="T3" fmla="*/ 0 h 10"/>
              <a:gd name="T4" fmla="*/ 4083 w 10"/>
              <a:gd name="T5" fmla="*/ 0 h 10"/>
              <a:gd name="T6" fmla="*/ 1361 w 10"/>
              <a:gd name="T7" fmla="*/ 1361 h 10"/>
              <a:gd name="T8" fmla="*/ 0 w 10"/>
              <a:gd name="T9" fmla="*/ 2722 h 10"/>
              <a:gd name="T10" fmla="*/ 0 w 10"/>
              <a:gd name="T11" fmla="*/ 6805 h 10"/>
              <a:gd name="T12" fmla="*/ 0 w 10"/>
              <a:gd name="T13" fmla="*/ 6805 h 10"/>
              <a:gd name="T14" fmla="*/ 0 w 10"/>
              <a:gd name="T15" fmla="*/ 9527 h 10"/>
              <a:gd name="T16" fmla="*/ 1361 w 10"/>
              <a:gd name="T17" fmla="*/ 10888 h 10"/>
              <a:gd name="T18" fmla="*/ 4083 w 10"/>
              <a:gd name="T19" fmla="*/ 13610 h 10"/>
              <a:gd name="T20" fmla="*/ 6805 w 10"/>
              <a:gd name="T21" fmla="*/ 13610 h 10"/>
              <a:gd name="T22" fmla="*/ 6805 w 10"/>
              <a:gd name="T23" fmla="*/ 13610 h 10"/>
              <a:gd name="T24" fmla="*/ 9527 w 10"/>
              <a:gd name="T25" fmla="*/ 13610 h 10"/>
              <a:gd name="T26" fmla="*/ 12249 w 10"/>
              <a:gd name="T27" fmla="*/ 10888 h 10"/>
              <a:gd name="T28" fmla="*/ 13610 w 10"/>
              <a:gd name="T29" fmla="*/ 9527 h 10"/>
              <a:gd name="T30" fmla="*/ 13610 w 10"/>
              <a:gd name="T31" fmla="*/ 6805 h 10"/>
              <a:gd name="T32" fmla="*/ 13610 w 10"/>
              <a:gd name="T33" fmla="*/ 6805 h 10"/>
              <a:gd name="T34" fmla="*/ 13610 w 10"/>
              <a:gd name="T35" fmla="*/ 2722 h 10"/>
              <a:gd name="T36" fmla="*/ 12249 w 10"/>
              <a:gd name="T37" fmla="*/ 1361 h 10"/>
              <a:gd name="T38" fmla="*/ 9527 w 10"/>
              <a:gd name="T39" fmla="*/ 0 h 10"/>
              <a:gd name="T40" fmla="*/ 6805 w 10"/>
              <a:gd name="T41" fmla="*/ 0 h 10"/>
              <a:gd name="T42" fmla="*/ 6805 w 10"/>
              <a:gd name="T43" fmla="*/ 0 h 1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0" h="10">
                <a:moveTo>
                  <a:pt x="5" y="0"/>
                </a:moveTo>
                <a:lnTo>
                  <a:pt x="5" y="0"/>
                </a:lnTo>
                <a:lnTo>
                  <a:pt x="3" y="0"/>
                </a:lnTo>
                <a:lnTo>
                  <a:pt x="1" y="1"/>
                </a:lnTo>
                <a:lnTo>
                  <a:pt x="0" y="2"/>
                </a:lnTo>
                <a:lnTo>
                  <a:pt x="0" y="5"/>
                </a:lnTo>
                <a:lnTo>
                  <a:pt x="0" y="7"/>
                </a:lnTo>
                <a:lnTo>
                  <a:pt x="1" y="8"/>
                </a:lnTo>
                <a:lnTo>
                  <a:pt x="3" y="10"/>
                </a:lnTo>
                <a:lnTo>
                  <a:pt x="5" y="10"/>
                </a:lnTo>
                <a:lnTo>
                  <a:pt x="7" y="10"/>
                </a:lnTo>
                <a:lnTo>
                  <a:pt x="9" y="8"/>
                </a:lnTo>
                <a:lnTo>
                  <a:pt x="10" y="7"/>
                </a:lnTo>
                <a:lnTo>
                  <a:pt x="10" y="5"/>
                </a:lnTo>
                <a:lnTo>
                  <a:pt x="10" y="2"/>
                </a:lnTo>
                <a:lnTo>
                  <a:pt x="9" y="1"/>
                </a:lnTo>
                <a:lnTo>
                  <a:pt x="7" y="0"/>
                </a:lnTo>
                <a:lnTo>
                  <a:pt x="5"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54" name="Freeform 439">
            <a:extLst>
              <a:ext uri="{FF2B5EF4-FFF2-40B4-BE49-F238E27FC236}">
                <a16:creationId xmlns:a16="http://schemas.microsoft.com/office/drawing/2014/main" id="{475C0108-F6AE-47AB-B3C5-619851287E88}"/>
              </a:ext>
            </a:extLst>
          </p:cNvPr>
          <p:cNvSpPr>
            <a:spLocks noEditPoints="1"/>
          </p:cNvSpPr>
          <p:nvPr/>
        </p:nvSpPr>
        <p:spPr bwMode="auto">
          <a:xfrm>
            <a:off x="9213851" y="3196167"/>
            <a:ext cx="91016" cy="114300"/>
          </a:xfrm>
          <a:custGeom>
            <a:avLst/>
            <a:gdLst>
              <a:gd name="T0" fmla="*/ 60484 w 45"/>
              <a:gd name="T1" fmla="*/ 0 h 59"/>
              <a:gd name="T2" fmla="*/ 7560 w 45"/>
              <a:gd name="T3" fmla="*/ 0 h 59"/>
              <a:gd name="T4" fmla="*/ 7560 w 45"/>
              <a:gd name="T5" fmla="*/ 0 h 59"/>
              <a:gd name="T6" fmla="*/ 4536 w 45"/>
              <a:gd name="T7" fmla="*/ 0 h 59"/>
              <a:gd name="T8" fmla="*/ 3024 w 45"/>
              <a:gd name="T9" fmla="*/ 1461 h 59"/>
              <a:gd name="T10" fmla="*/ 0 w 45"/>
              <a:gd name="T11" fmla="*/ 2922 h 59"/>
              <a:gd name="T12" fmla="*/ 0 w 45"/>
              <a:gd name="T13" fmla="*/ 5843 h 59"/>
              <a:gd name="T14" fmla="*/ 0 w 45"/>
              <a:gd name="T15" fmla="*/ 78885 h 59"/>
              <a:gd name="T16" fmla="*/ 0 w 45"/>
              <a:gd name="T17" fmla="*/ 78885 h 59"/>
              <a:gd name="T18" fmla="*/ 0 w 45"/>
              <a:gd name="T19" fmla="*/ 81807 h 59"/>
              <a:gd name="T20" fmla="*/ 3024 w 45"/>
              <a:gd name="T21" fmla="*/ 83267 h 59"/>
              <a:gd name="T22" fmla="*/ 4536 w 45"/>
              <a:gd name="T23" fmla="*/ 86189 h 59"/>
              <a:gd name="T24" fmla="*/ 7560 w 45"/>
              <a:gd name="T25" fmla="*/ 86189 h 59"/>
              <a:gd name="T26" fmla="*/ 60484 w 45"/>
              <a:gd name="T27" fmla="*/ 86189 h 59"/>
              <a:gd name="T28" fmla="*/ 60484 w 45"/>
              <a:gd name="T29" fmla="*/ 86189 h 59"/>
              <a:gd name="T30" fmla="*/ 63508 w 45"/>
              <a:gd name="T31" fmla="*/ 86189 h 59"/>
              <a:gd name="T32" fmla="*/ 66532 w 45"/>
              <a:gd name="T33" fmla="*/ 83267 h 59"/>
              <a:gd name="T34" fmla="*/ 68044 w 45"/>
              <a:gd name="T35" fmla="*/ 81807 h 59"/>
              <a:gd name="T36" fmla="*/ 68044 w 45"/>
              <a:gd name="T37" fmla="*/ 78885 h 59"/>
              <a:gd name="T38" fmla="*/ 68044 w 45"/>
              <a:gd name="T39" fmla="*/ 5843 h 59"/>
              <a:gd name="T40" fmla="*/ 68044 w 45"/>
              <a:gd name="T41" fmla="*/ 5843 h 59"/>
              <a:gd name="T42" fmla="*/ 68044 w 45"/>
              <a:gd name="T43" fmla="*/ 2922 h 59"/>
              <a:gd name="T44" fmla="*/ 66532 w 45"/>
              <a:gd name="T45" fmla="*/ 1461 h 59"/>
              <a:gd name="T46" fmla="*/ 63508 w 45"/>
              <a:gd name="T47" fmla="*/ 0 h 59"/>
              <a:gd name="T48" fmla="*/ 60484 w 45"/>
              <a:gd name="T49" fmla="*/ 0 h 59"/>
              <a:gd name="T50" fmla="*/ 60484 w 45"/>
              <a:gd name="T51" fmla="*/ 0 h 59"/>
              <a:gd name="T52" fmla="*/ 15121 w 45"/>
              <a:gd name="T53" fmla="*/ 13147 h 59"/>
              <a:gd name="T54" fmla="*/ 22681 w 45"/>
              <a:gd name="T55" fmla="*/ 13147 h 59"/>
              <a:gd name="T56" fmla="*/ 22681 w 45"/>
              <a:gd name="T57" fmla="*/ 71581 h 59"/>
              <a:gd name="T58" fmla="*/ 15121 w 45"/>
              <a:gd name="T59" fmla="*/ 71581 h 59"/>
              <a:gd name="T60" fmla="*/ 15121 w 45"/>
              <a:gd name="T61" fmla="*/ 13147 h 59"/>
              <a:gd name="T62" fmla="*/ 52923 w 45"/>
              <a:gd name="T63" fmla="*/ 71581 h 59"/>
              <a:gd name="T64" fmla="*/ 37802 w 45"/>
              <a:gd name="T65" fmla="*/ 71581 h 59"/>
              <a:gd name="T66" fmla="*/ 37802 w 45"/>
              <a:gd name="T67" fmla="*/ 13147 h 59"/>
              <a:gd name="T68" fmla="*/ 52923 w 45"/>
              <a:gd name="T69" fmla="*/ 13147 h 59"/>
              <a:gd name="T70" fmla="*/ 52923 w 45"/>
              <a:gd name="T71" fmla="*/ 71581 h 5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45" h="59">
                <a:moveTo>
                  <a:pt x="40" y="0"/>
                </a:moveTo>
                <a:lnTo>
                  <a:pt x="5" y="0"/>
                </a:lnTo>
                <a:lnTo>
                  <a:pt x="3" y="0"/>
                </a:lnTo>
                <a:lnTo>
                  <a:pt x="2" y="1"/>
                </a:lnTo>
                <a:lnTo>
                  <a:pt x="0" y="2"/>
                </a:lnTo>
                <a:lnTo>
                  <a:pt x="0" y="4"/>
                </a:lnTo>
                <a:lnTo>
                  <a:pt x="0" y="54"/>
                </a:lnTo>
                <a:lnTo>
                  <a:pt x="0" y="56"/>
                </a:lnTo>
                <a:lnTo>
                  <a:pt x="2" y="57"/>
                </a:lnTo>
                <a:lnTo>
                  <a:pt x="3" y="59"/>
                </a:lnTo>
                <a:lnTo>
                  <a:pt x="5" y="59"/>
                </a:lnTo>
                <a:lnTo>
                  <a:pt x="40" y="59"/>
                </a:lnTo>
                <a:lnTo>
                  <a:pt x="42" y="59"/>
                </a:lnTo>
                <a:lnTo>
                  <a:pt x="44" y="57"/>
                </a:lnTo>
                <a:lnTo>
                  <a:pt x="45" y="56"/>
                </a:lnTo>
                <a:lnTo>
                  <a:pt x="45" y="54"/>
                </a:lnTo>
                <a:lnTo>
                  <a:pt x="45" y="4"/>
                </a:lnTo>
                <a:lnTo>
                  <a:pt x="45" y="2"/>
                </a:lnTo>
                <a:lnTo>
                  <a:pt x="44" y="1"/>
                </a:lnTo>
                <a:lnTo>
                  <a:pt x="42" y="0"/>
                </a:lnTo>
                <a:lnTo>
                  <a:pt x="40" y="0"/>
                </a:lnTo>
                <a:close/>
                <a:moveTo>
                  <a:pt x="10" y="9"/>
                </a:moveTo>
                <a:lnTo>
                  <a:pt x="15" y="9"/>
                </a:lnTo>
                <a:lnTo>
                  <a:pt x="15" y="49"/>
                </a:lnTo>
                <a:lnTo>
                  <a:pt x="10" y="49"/>
                </a:lnTo>
                <a:lnTo>
                  <a:pt x="10" y="9"/>
                </a:lnTo>
                <a:close/>
                <a:moveTo>
                  <a:pt x="35" y="49"/>
                </a:moveTo>
                <a:lnTo>
                  <a:pt x="25" y="49"/>
                </a:lnTo>
                <a:lnTo>
                  <a:pt x="25" y="9"/>
                </a:lnTo>
                <a:lnTo>
                  <a:pt x="35" y="9"/>
                </a:lnTo>
                <a:lnTo>
                  <a:pt x="35" y="4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55" name="Freeform 440">
            <a:extLst>
              <a:ext uri="{FF2B5EF4-FFF2-40B4-BE49-F238E27FC236}">
                <a16:creationId xmlns:a16="http://schemas.microsoft.com/office/drawing/2014/main" id="{A5C51EF4-12CE-4978-8239-3F15482F13B2}"/>
              </a:ext>
            </a:extLst>
          </p:cNvPr>
          <p:cNvSpPr>
            <a:spLocks/>
          </p:cNvSpPr>
          <p:nvPr/>
        </p:nvSpPr>
        <p:spPr bwMode="auto">
          <a:xfrm>
            <a:off x="6690784" y="3600451"/>
            <a:ext cx="218016" cy="218016"/>
          </a:xfrm>
          <a:custGeom>
            <a:avLst/>
            <a:gdLst>
              <a:gd name="T0" fmla="*/ 158809 w 109"/>
              <a:gd name="T1" fmla="*/ 46874 h 108"/>
              <a:gd name="T2" fmla="*/ 85398 w 109"/>
              <a:gd name="T3" fmla="*/ 1512 h 108"/>
              <a:gd name="T4" fmla="*/ 85398 w 109"/>
              <a:gd name="T5" fmla="*/ 1512 h 108"/>
              <a:gd name="T6" fmla="*/ 82401 w 109"/>
              <a:gd name="T7" fmla="*/ 0 h 108"/>
              <a:gd name="T8" fmla="*/ 77906 w 109"/>
              <a:gd name="T9" fmla="*/ 1512 h 108"/>
              <a:gd name="T10" fmla="*/ 4495 w 109"/>
              <a:gd name="T11" fmla="*/ 46874 h 108"/>
              <a:gd name="T12" fmla="*/ 4495 w 109"/>
              <a:gd name="T13" fmla="*/ 46874 h 108"/>
              <a:gd name="T14" fmla="*/ 0 w 109"/>
              <a:gd name="T15" fmla="*/ 49898 h 108"/>
              <a:gd name="T16" fmla="*/ 0 w 109"/>
              <a:gd name="T17" fmla="*/ 52922 h 108"/>
              <a:gd name="T18" fmla="*/ 0 w 109"/>
              <a:gd name="T19" fmla="*/ 52922 h 108"/>
              <a:gd name="T20" fmla="*/ 4495 w 109"/>
              <a:gd name="T21" fmla="*/ 57458 h 108"/>
              <a:gd name="T22" fmla="*/ 7491 w 109"/>
              <a:gd name="T23" fmla="*/ 58970 h 108"/>
              <a:gd name="T24" fmla="*/ 7491 w 109"/>
              <a:gd name="T25" fmla="*/ 163302 h 108"/>
              <a:gd name="T26" fmla="*/ 22473 w 109"/>
              <a:gd name="T27" fmla="*/ 163302 h 108"/>
              <a:gd name="T28" fmla="*/ 22473 w 109"/>
              <a:gd name="T29" fmla="*/ 58970 h 108"/>
              <a:gd name="T30" fmla="*/ 140831 w 109"/>
              <a:gd name="T31" fmla="*/ 58970 h 108"/>
              <a:gd name="T32" fmla="*/ 140831 w 109"/>
              <a:gd name="T33" fmla="*/ 163302 h 108"/>
              <a:gd name="T34" fmla="*/ 155813 w 109"/>
              <a:gd name="T35" fmla="*/ 163302 h 108"/>
              <a:gd name="T36" fmla="*/ 155813 w 109"/>
              <a:gd name="T37" fmla="*/ 58970 h 108"/>
              <a:gd name="T38" fmla="*/ 155813 w 109"/>
              <a:gd name="T39" fmla="*/ 58970 h 108"/>
              <a:gd name="T40" fmla="*/ 158809 w 109"/>
              <a:gd name="T41" fmla="*/ 57458 h 108"/>
              <a:gd name="T42" fmla="*/ 163304 w 109"/>
              <a:gd name="T43" fmla="*/ 52922 h 108"/>
              <a:gd name="T44" fmla="*/ 163304 w 109"/>
              <a:gd name="T45" fmla="*/ 52922 h 108"/>
              <a:gd name="T46" fmla="*/ 163304 w 109"/>
              <a:gd name="T47" fmla="*/ 49898 h 108"/>
              <a:gd name="T48" fmla="*/ 158809 w 109"/>
              <a:gd name="T49" fmla="*/ 46874 h 108"/>
              <a:gd name="T50" fmla="*/ 158809 w 109"/>
              <a:gd name="T51" fmla="*/ 46874 h 10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09" h="108">
                <a:moveTo>
                  <a:pt x="106" y="31"/>
                </a:moveTo>
                <a:lnTo>
                  <a:pt x="57" y="1"/>
                </a:lnTo>
                <a:lnTo>
                  <a:pt x="55" y="0"/>
                </a:lnTo>
                <a:lnTo>
                  <a:pt x="52" y="1"/>
                </a:lnTo>
                <a:lnTo>
                  <a:pt x="3" y="31"/>
                </a:lnTo>
                <a:lnTo>
                  <a:pt x="0" y="33"/>
                </a:lnTo>
                <a:lnTo>
                  <a:pt x="0" y="35"/>
                </a:lnTo>
                <a:lnTo>
                  <a:pt x="3" y="38"/>
                </a:lnTo>
                <a:lnTo>
                  <a:pt x="5" y="39"/>
                </a:lnTo>
                <a:lnTo>
                  <a:pt x="5" y="108"/>
                </a:lnTo>
                <a:lnTo>
                  <a:pt x="15" y="108"/>
                </a:lnTo>
                <a:lnTo>
                  <a:pt x="15" y="39"/>
                </a:lnTo>
                <a:lnTo>
                  <a:pt x="94" y="39"/>
                </a:lnTo>
                <a:lnTo>
                  <a:pt x="94" y="108"/>
                </a:lnTo>
                <a:lnTo>
                  <a:pt x="104" y="108"/>
                </a:lnTo>
                <a:lnTo>
                  <a:pt x="104" y="39"/>
                </a:lnTo>
                <a:lnTo>
                  <a:pt x="106" y="38"/>
                </a:lnTo>
                <a:lnTo>
                  <a:pt x="109" y="35"/>
                </a:lnTo>
                <a:lnTo>
                  <a:pt x="109" y="33"/>
                </a:lnTo>
                <a:lnTo>
                  <a:pt x="106" y="31"/>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56" name="Freeform 441">
            <a:extLst>
              <a:ext uri="{FF2B5EF4-FFF2-40B4-BE49-F238E27FC236}">
                <a16:creationId xmlns:a16="http://schemas.microsoft.com/office/drawing/2014/main" id="{EC2BB8E3-FC50-475F-9D06-416F4511F958}"/>
              </a:ext>
            </a:extLst>
          </p:cNvPr>
          <p:cNvSpPr>
            <a:spLocks/>
          </p:cNvSpPr>
          <p:nvPr/>
        </p:nvSpPr>
        <p:spPr bwMode="auto">
          <a:xfrm>
            <a:off x="6771217" y="3691467"/>
            <a:ext cx="59267" cy="59267"/>
          </a:xfrm>
          <a:custGeom>
            <a:avLst/>
            <a:gdLst>
              <a:gd name="T0" fmla="*/ 0 w 29"/>
              <a:gd name="T1" fmla="*/ 0 h 30"/>
              <a:gd name="T2" fmla="*/ 0 w 29"/>
              <a:gd name="T3" fmla="*/ 45362 h 30"/>
              <a:gd name="T4" fmla="*/ 45362 w 29"/>
              <a:gd name="T5" fmla="*/ 45362 h 30"/>
              <a:gd name="T6" fmla="*/ 45362 w 29"/>
              <a:gd name="T7" fmla="*/ 0 h 30"/>
              <a:gd name="T8" fmla="*/ 31284 w 29"/>
              <a:gd name="T9" fmla="*/ 0 h 30"/>
              <a:gd name="T10" fmla="*/ 31284 w 29"/>
              <a:gd name="T11" fmla="*/ 15121 h 30"/>
              <a:gd name="T12" fmla="*/ 15642 w 29"/>
              <a:gd name="T13" fmla="*/ 15121 h 30"/>
              <a:gd name="T14" fmla="*/ 15642 w 29"/>
              <a:gd name="T15" fmla="*/ 0 h 30"/>
              <a:gd name="T16" fmla="*/ 0 w 29"/>
              <a:gd name="T17" fmla="*/ 0 h 3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9" h="30">
                <a:moveTo>
                  <a:pt x="0" y="0"/>
                </a:moveTo>
                <a:lnTo>
                  <a:pt x="0" y="30"/>
                </a:lnTo>
                <a:lnTo>
                  <a:pt x="29" y="30"/>
                </a:lnTo>
                <a:lnTo>
                  <a:pt x="29" y="0"/>
                </a:lnTo>
                <a:lnTo>
                  <a:pt x="20" y="0"/>
                </a:lnTo>
                <a:lnTo>
                  <a:pt x="20" y="10"/>
                </a:lnTo>
                <a:lnTo>
                  <a:pt x="10" y="10"/>
                </a:lnTo>
                <a:lnTo>
                  <a:pt x="10" y="0"/>
                </a:lnTo>
                <a:lnTo>
                  <a:pt x="0"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57" name="Freeform 442">
            <a:extLst>
              <a:ext uri="{FF2B5EF4-FFF2-40B4-BE49-F238E27FC236}">
                <a16:creationId xmlns:a16="http://schemas.microsoft.com/office/drawing/2014/main" id="{D4870C21-62FA-4DC7-82E9-68D5CD63ACE7}"/>
              </a:ext>
            </a:extLst>
          </p:cNvPr>
          <p:cNvSpPr>
            <a:spLocks/>
          </p:cNvSpPr>
          <p:nvPr/>
        </p:nvSpPr>
        <p:spPr bwMode="auto">
          <a:xfrm>
            <a:off x="6728884" y="3757085"/>
            <a:ext cx="59267" cy="61383"/>
          </a:xfrm>
          <a:custGeom>
            <a:avLst/>
            <a:gdLst>
              <a:gd name="T0" fmla="*/ 30241 w 30"/>
              <a:gd name="T1" fmla="*/ 14078 h 29"/>
              <a:gd name="T2" fmla="*/ 15121 w 30"/>
              <a:gd name="T3" fmla="*/ 14078 h 29"/>
              <a:gd name="T4" fmla="*/ 15121 w 30"/>
              <a:gd name="T5" fmla="*/ 0 h 29"/>
              <a:gd name="T6" fmla="*/ 0 w 30"/>
              <a:gd name="T7" fmla="*/ 0 h 29"/>
              <a:gd name="T8" fmla="*/ 0 w 30"/>
              <a:gd name="T9" fmla="*/ 45362 h 29"/>
              <a:gd name="T10" fmla="*/ 45362 w 30"/>
              <a:gd name="T11" fmla="*/ 45362 h 29"/>
              <a:gd name="T12" fmla="*/ 45362 w 30"/>
              <a:gd name="T13" fmla="*/ 0 h 29"/>
              <a:gd name="T14" fmla="*/ 30241 w 30"/>
              <a:gd name="T15" fmla="*/ 0 h 29"/>
              <a:gd name="T16" fmla="*/ 30241 w 30"/>
              <a:gd name="T17" fmla="*/ 14078 h 2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0" h="29">
                <a:moveTo>
                  <a:pt x="20" y="9"/>
                </a:moveTo>
                <a:lnTo>
                  <a:pt x="10" y="9"/>
                </a:lnTo>
                <a:lnTo>
                  <a:pt x="10" y="0"/>
                </a:lnTo>
                <a:lnTo>
                  <a:pt x="0" y="0"/>
                </a:lnTo>
                <a:lnTo>
                  <a:pt x="0" y="29"/>
                </a:lnTo>
                <a:lnTo>
                  <a:pt x="30" y="29"/>
                </a:lnTo>
                <a:lnTo>
                  <a:pt x="30" y="0"/>
                </a:lnTo>
                <a:lnTo>
                  <a:pt x="20" y="0"/>
                </a:lnTo>
                <a:lnTo>
                  <a:pt x="20" y="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58" name="Freeform 443">
            <a:extLst>
              <a:ext uri="{FF2B5EF4-FFF2-40B4-BE49-F238E27FC236}">
                <a16:creationId xmlns:a16="http://schemas.microsoft.com/office/drawing/2014/main" id="{D3AF3D68-AA41-43C7-B761-26E801D6F38D}"/>
              </a:ext>
            </a:extLst>
          </p:cNvPr>
          <p:cNvSpPr>
            <a:spLocks/>
          </p:cNvSpPr>
          <p:nvPr/>
        </p:nvSpPr>
        <p:spPr bwMode="auto">
          <a:xfrm>
            <a:off x="6813551" y="3757085"/>
            <a:ext cx="52916" cy="61383"/>
          </a:xfrm>
          <a:custGeom>
            <a:avLst/>
            <a:gdLst>
              <a:gd name="T0" fmla="*/ 26749 w 29"/>
              <a:gd name="T1" fmla="*/ 14078 h 29"/>
              <a:gd name="T2" fmla="*/ 12670 w 29"/>
              <a:gd name="T3" fmla="*/ 14078 h 29"/>
              <a:gd name="T4" fmla="*/ 12670 w 29"/>
              <a:gd name="T5" fmla="*/ 0 h 29"/>
              <a:gd name="T6" fmla="*/ 0 w 29"/>
              <a:gd name="T7" fmla="*/ 0 h 29"/>
              <a:gd name="T8" fmla="*/ 0 w 29"/>
              <a:gd name="T9" fmla="*/ 45362 h 29"/>
              <a:gd name="T10" fmla="*/ 40827 w 29"/>
              <a:gd name="T11" fmla="*/ 45362 h 29"/>
              <a:gd name="T12" fmla="*/ 40827 w 29"/>
              <a:gd name="T13" fmla="*/ 0 h 29"/>
              <a:gd name="T14" fmla="*/ 26749 w 29"/>
              <a:gd name="T15" fmla="*/ 0 h 29"/>
              <a:gd name="T16" fmla="*/ 26749 w 29"/>
              <a:gd name="T17" fmla="*/ 14078 h 2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9" h="29">
                <a:moveTo>
                  <a:pt x="19" y="9"/>
                </a:moveTo>
                <a:lnTo>
                  <a:pt x="9" y="9"/>
                </a:lnTo>
                <a:lnTo>
                  <a:pt x="9" y="0"/>
                </a:lnTo>
                <a:lnTo>
                  <a:pt x="0" y="0"/>
                </a:lnTo>
                <a:lnTo>
                  <a:pt x="0" y="29"/>
                </a:lnTo>
                <a:lnTo>
                  <a:pt x="29" y="29"/>
                </a:lnTo>
                <a:lnTo>
                  <a:pt x="29" y="0"/>
                </a:lnTo>
                <a:lnTo>
                  <a:pt x="19" y="0"/>
                </a:lnTo>
                <a:lnTo>
                  <a:pt x="19" y="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59" name="Freeform 444">
            <a:extLst>
              <a:ext uri="{FF2B5EF4-FFF2-40B4-BE49-F238E27FC236}">
                <a16:creationId xmlns:a16="http://schemas.microsoft.com/office/drawing/2014/main" id="{C5CF246C-63A5-40DC-A9A2-2CAD156AA43C}"/>
              </a:ext>
            </a:extLst>
          </p:cNvPr>
          <p:cNvSpPr>
            <a:spLocks/>
          </p:cNvSpPr>
          <p:nvPr/>
        </p:nvSpPr>
        <p:spPr bwMode="auto">
          <a:xfrm>
            <a:off x="7660217" y="3613151"/>
            <a:ext cx="84667" cy="52916"/>
          </a:xfrm>
          <a:custGeom>
            <a:avLst/>
            <a:gdLst>
              <a:gd name="T0" fmla="*/ 63506 w 42"/>
              <a:gd name="T1" fmla="*/ 40827 h 29"/>
              <a:gd name="T2" fmla="*/ 63506 w 42"/>
              <a:gd name="T3" fmla="*/ 0 h 29"/>
              <a:gd name="T4" fmla="*/ 34777 w 42"/>
              <a:gd name="T5" fmla="*/ 0 h 29"/>
              <a:gd name="T6" fmla="*/ 34777 w 42"/>
              <a:gd name="T7" fmla="*/ 0 h 29"/>
              <a:gd name="T8" fmla="*/ 30241 w 42"/>
              <a:gd name="T9" fmla="*/ 0 h 29"/>
              <a:gd name="T10" fmla="*/ 28729 w 42"/>
              <a:gd name="T11" fmla="*/ 2816 h 29"/>
              <a:gd name="T12" fmla="*/ 0 w 42"/>
              <a:gd name="T13" fmla="*/ 40827 h 29"/>
              <a:gd name="T14" fmla="*/ 63506 w 42"/>
              <a:gd name="T15" fmla="*/ 40827 h 2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2" h="29">
                <a:moveTo>
                  <a:pt x="42" y="29"/>
                </a:moveTo>
                <a:lnTo>
                  <a:pt x="42" y="0"/>
                </a:lnTo>
                <a:lnTo>
                  <a:pt x="23" y="0"/>
                </a:lnTo>
                <a:lnTo>
                  <a:pt x="20" y="0"/>
                </a:lnTo>
                <a:lnTo>
                  <a:pt x="19" y="2"/>
                </a:lnTo>
                <a:lnTo>
                  <a:pt x="0" y="29"/>
                </a:lnTo>
                <a:lnTo>
                  <a:pt x="42" y="2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60" name="Freeform 445">
            <a:extLst>
              <a:ext uri="{FF2B5EF4-FFF2-40B4-BE49-F238E27FC236}">
                <a16:creationId xmlns:a16="http://schemas.microsoft.com/office/drawing/2014/main" id="{A202D0B8-2CD8-4B9C-AE4D-8DB327FB62A6}"/>
              </a:ext>
            </a:extLst>
          </p:cNvPr>
          <p:cNvSpPr>
            <a:spLocks/>
          </p:cNvSpPr>
          <p:nvPr/>
        </p:nvSpPr>
        <p:spPr bwMode="auto">
          <a:xfrm>
            <a:off x="7761817" y="3613151"/>
            <a:ext cx="84667" cy="52916"/>
          </a:xfrm>
          <a:custGeom>
            <a:avLst/>
            <a:gdLst>
              <a:gd name="T0" fmla="*/ 63506 w 42"/>
              <a:gd name="T1" fmla="*/ 40827 h 29"/>
              <a:gd name="T2" fmla="*/ 36289 w 42"/>
              <a:gd name="T3" fmla="*/ 2816 h 29"/>
              <a:gd name="T4" fmla="*/ 36289 w 42"/>
              <a:gd name="T5" fmla="*/ 2816 h 29"/>
              <a:gd name="T6" fmla="*/ 33265 w 42"/>
              <a:gd name="T7" fmla="*/ 0 h 29"/>
              <a:gd name="T8" fmla="*/ 30241 w 42"/>
              <a:gd name="T9" fmla="*/ 0 h 29"/>
              <a:gd name="T10" fmla="*/ 0 w 42"/>
              <a:gd name="T11" fmla="*/ 0 h 29"/>
              <a:gd name="T12" fmla="*/ 0 w 42"/>
              <a:gd name="T13" fmla="*/ 40827 h 29"/>
              <a:gd name="T14" fmla="*/ 63506 w 42"/>
              <a:gd name="T15" fmla="*/ 40827 h 2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2" h="29">
                <a:moveTo>
                  <a:pt x="42" y="29"/>
                </a:moveTo>
                <a:lnTo>
                  <a:pt x="24" y="2"/>
                </a:lnTo>
                <a:lnTo>
                  <a:pt x="22" y="0"/>
                </a:lnTo>
                <a:lnTo>
                  <a:pt x="20" y="0"/>
                </a:lnTo>
                <a:lnTo>
                  <a:pt x="0" y="0"/>
                </a:lnTo>
                <a:lnTo>
                  <a:pt x="0" y="29"/>
                </a:lnTo>
                <a:lnTo>
                  <a:pt x="42" y="2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61" name="Freeform 446">
            <a:extLst>
              <a:ext uri="{FF2B5EF4-FFF2-40B4-BE49-F238E27FC236}">
                <a16:creationId xmlns:a16="http://schemas.microsoft.com/office/drawing/2014/main" id="{993C2F9E-81EF-49C5-9D1C-2570A020D485}"/>
              </a:ext>
            </a:extLst>
          </p:cNvPr>
          <p:cNvSpPr>
            <a:spLocks noEditPoints="1"/>
          </p:cNvSpPr>
          <p:nvPr/>
        </p:nvSpPr>
        <p:spPr bwMode="auto">
          <a:xfrm>
            <a:off x="7653867" y="3691467"/>
            <a:ext cx="198967" cy="114300"/>
          </a:xfrm>
          <a:custGeom>
            <a:avLst/>
            <a:gdLst>
              <a:gd name="T0" fmla="*/ 0 w 99"/>
              <a:gd name="T1" fmla="*/ 78885 h 59"/>
              <a:gd name="T2" fmla="*/ 0 w 99"/>
              <a:gd name="T3" fmla="*/ 78885 h 59"/>
              <a:gd name="T4" fmla="*/ 0 w 99"/>
              <a:gd name="T5" fmla="*/ 83267 h 59"/>
              <a:gd name="T6" fmla="*/ 1512 w 99"/>
              <a:gd name="T7" fmla="*/ 84728 h 59"/>
              <a:gd name="T8" fmla="*/ 3024 w 99"/>
              <a:gd name="T9" fmla="*/ 86189 h 59"/>
              <a:gd name="T10" fmla="*/ 7560 w 99"/>
              <a:gd name="T11" fmla="*/ 86189 h 59"/>
              <a:gd name="T12" fmla="*/ 142136 w 99"/>
              <a:gd name="T13" fmla="*/ 86189 h 59"/>
              <a:gd name="T14" fmla="*/ 142136 w 99"/>
              <a:gd name="T15" fmla="*/ 86189 h 59"/>
              <a:gd name="T16" fmla="*/ 145160 w 99"/>
              <a:gd name="T17" fmla="*/ 86189 h 59"/>
              <a:gd name="T18" fmla="*/ 146672 w 99"/>
              <a:gd name="T19" fmla="*/ 84728 h 59"/>
              <a:gd name="T20" fmla="*/ 149696 w 99"/>
              <a:gd name="T21" fmla="*/ 83267 h 59"/>
              <a:gd name="T22" fmla="*/ 149696 w 99"/>
              <a:gd name="T23" fmla="*/ 78885 h 59"/>
              <a:gd name="T24" fmla="*/ 149696 w 99"/>
              <a:gd name="T25" fmla="*/ 0 h 59"/>
              <a:gd name="T26" fmla="*/ 0 w 99"/>
              <a:gd name="T27" fmla="*/ 0 h 59"/>
              <a:gd name="T28" fmla="*/ 0 w 99"/>
              <a:gd name="T29" fmla="*/ 78885 h 59"/>
              <a:gd name="T30" fmla="*/ 81652 w 99"/>
              <a:gd name="T31" fmla="*/ 43825 h 59"/>
              <a:gd name="T32" fmla="*/ 127015 w 99"/>
              <a:gd name="T33" fmla="*/ 43825 h 59"/>
              <a:gd name="T34" fmla="*/ 127015 w 99"/>
              <a:gd name="T35" fmla="*/ 64277 h 59"/>
              <a:gd name="T36" fmla="*/ 81652 w 99"/>
              <a:gd name="T37" fmla="*/ 64277 h 59"/>
              <a:gd name="T38" fmla="*/ 81652 w 99"/>
              <a:gd name="T39" fmla="*/ 43825 h 5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99" h="59">
                <a:moveTo>
                  <a:pt x="0" y="54"/>
                </a:moveTo>
                <a:lnTo>
                  <a:pt x="0" y="54"/>
                </a:lnTo>
                <a:lnTo>
                  <a:pt x="0" y="57"/>
                </a:lnTo>
                <a:lnTo>
                  <a:pt x="1" y="58"/>
                </a:lnTo>
                <a:lnTo>
                  <a:pt x="2" y="59"/>
                </a:lnTo>
                <a:lnTo>
                  <a:pt x="5" y="59"/>
                </a:lnTo>
                <a:lnTo>
                  <a:pt x="94" y="59"/>
                </a:lnTo>
                <a:lnTo>
                  <a:pt x="96" y="59"/>
                </a:lnTo>
                <a:lnTo>
                  <a:pt x="97" y="58"/>
                </a:lnTo>
                <a:lnTo>
                  <a:pt x="99" y="57"/>
                </a:lnTo>
                <a:lnTo>
                  <a:pt x="99" y="54"/>
                </a:lnTo>
                <a:lnTo>
                  <a:pt x="99" y="0"/>
                </a:lnTo>
                <a:lnTo>
                  <a:pt x="0" y="0"/>
                </a:lnTo>
                <a:lnTo>
                  <a:pt x="0" y="54"/>
                </a:lnTo>
                <a:close/>
                <a:moveTo>
                  <a:pt x="54" y="30"/>
                </a:moveTo>
                <a:lnTo>
                  <a:pt x="84" y="30"/>
                </a:lnTo>
                <a:lnTo>
                  <a:pt x="84" y="44"/>
                </a:lnTo>
                <a:lnTo>
                  <a:pt x="54" y="44"/>
                </a:lnTo>
                <a:lnTo>
                  <a:pt x="54" y="3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62" name="Freeform 447">
            <a:extLst>
              <a:ext uri="{FF2B5EF4-FFF2-40B4-BE49-F238E27FC236}">
                <a16:creationId xmlns:a16="http://schemas.microsoft.com/office/drawing/2014/main" id="{42FA9975-C1AB-4640-A69E-8DA11022106D}"/>
              </a:ext>
            </a:extLst>
          </p:cNvPr>
          <p:cNvSpPr>
            <a:spLocks/>
          </p:cNvSpPr>
          <p:nvPr/>
        </p:nvSpPr>
        <p:spPr bwMode="auto">
          <a:xfrm>
            <a:off x="7217834" y="3587751"/>
            <a:ext cx="182033" cy="162983"/>
          </a:xfrm>
          <a:custGeom>
            <a:avLst/>
            <a:gdLst>
              <a:gd name="T0" fmla="*/ 120795 w 89"/>
              <a:gd name="T1" fmla="*/ 0 h 79"/>
              <a:gd name="T2" fmla="*/ 90214 w 89"/>
              <a:gd name="T3" fmla="*/ 0 h 79"/>
              <a:gd name="T4" fmla="*/ 90214 w 89"/>
              <a:gd name="T5" fmla="*/ 44961 h 79"/>
              <a:gd name="T6" fmla="*/ 67278 w 89"/>
              <a:gd name="T7" fmla="*/ 31007 h 79"/>
              <a:gd name="T8" fmla="*/ 44343 w 89"/>
              <a:gd name="T9" fmla="*/ 44961 h 79"/>
              <a:gd name="T10" fmla="*/ 44343 w 89"/>
              <a:gd name="T11" fmla="*/ 0 h 79"/>
              <a:gd name="T12" fmla="*/ 15291 w 89"/>
              <a:gd name="T13" fmla="*/ 0 h 79"/>
              <a:gd name="T14" fmla="*/ 15291 w 89"/>
              <a:gd name="T15" fmla="*/ 0 h 79"/>
              <a:gd name="T16" fmla="*/ 9174 w 89"/>
              <a:gd name="T17" fmla="*/ 1550 h 79"/>
              <a:gd name="T18" fmla="*/ 3058 w 89"/>
              <a:gd name="T19" fmla="*/ 3101 h 79"/>
              <a:gd name="T20" fmla="*/ 1529 w 89"/>
              <a:gd name="T21" fmla="*/ 9302 h 79"/>
              <a:gd name="T22" fmla="*/ 0 w 89"/>
              <a:gd name="T23" fmla="*/ 15504 h 79"/>
              <a:gd name="T24" fmla="*/ 0 w 89"/>
              <a:gd name="T25" fmla="*/ 106975 h 79"/>
              <a:gd name="T26" fmla="*/ 30581 w 89"/>
              <a:gd name="T27" fmla="*/ 99223 h 79"/>
              <a:gd name="T28" fmla="*/ 51988 w 89"/>
              <a:gd name="T29" fmla="*/ 122479 h 79"/>
              <a:gd name="T30" fmla="*/ 120795 w 89"/>
              <a:gd name="T31" fmla="*/ 122479 h 79"/>
              <a:gd name="T32" fmla="*/ 120795 w 89"/>
              <a:gd name="T33" fmla="*/ 122479 h 79"/>
              <a:gd name="T34" fmla="*/ 126912 w 89"/>
              <a:gd name="T35" fmla="*/ 119378 h 79"/>
              <a:gd name="T36" fmla="*/ 131499 w 89"/>
              <a:gd name="T37" fmla="*/ 117828 h 79"/>
              <a:gd name="T38" fmla="*/ 133028 w 89"/>
              <a:gd name="T39" fmla="*/ 113177 h 79"/>
              <a:gd name="T40" fmla="*/ 136086 w 89"/>
              <a:gd name="T41" fmla="*/ 106975 h 79"/>
              <a:gd name="T42" fmla="*/ 136086 w 89"/>
              <a:gd name="T43" fmla="*/ 15504 h 79"/>
              <a:gd name="T44" fmla="*/ 136086 w 89"/>
              <a:gd name="T45" fmla="*/ 15504 h 79"/>
              <a:gd name="T46" fmla="*/ 133028 w 89"/>
              <a:gd name="T47" fmla="*/ 9302 h 79"/>
              <a:gd name="T48" fmla="*/ 131499 w 89"/>
              <a:gd name="T49" fmla="*/ 3101 h 79"/>
              <a:gd name="T50" fmla="*/ 126912 w 89"/>
              <a:gd name="T51" fmla="*/ 1550 h 79"/>
              <a:gd name="T52" fmla="*/ 120795 w 89"/>
              <a:gd name="T53" fmla="*/ 0 h 79"/>
              <a:gd name="T54" fmla="*/ 120795 w 89"/>
              <a:gd name="T55" fmla="*/ 0 h 79"/>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89" h="79">
                <a:moveTo>
                  <a:pt x="79" y="0"/>
                </a:moveTo>
                <a:lnTo>
                  <a:pt x="59" y="0"/>
                </a:lnTo>
                <a:lnTo>
                  <a:pt x="59" y="29"/>
                </a:lnTo>
                <a:lnTo>
                  <a:pt x="44" y="20"/>
                </a:lnTo>
                <a:lnTo>
                  <a:pt x="29" y="29"/>
                </a:lnTo>
                <a:lnTo>
                  <a:pt x="29" y="0"/>
                </a:lnTo>
                <a:lnTo>
                  <a:pt x="10" y="0"/>
                </a:lnTo>
                <a:lnTo>
                  <a:pt x="6" y="1"/>
                </a:lnTo>
                <a:lnTo>
                  <a:pt x="2" y="2"/>
                </a:lnTo>
                <a:lnTo>
                  <a:pt x="1" y="6"/>
                </a:lnTo>
                <a:lnTo>
                  <a:pt x="0" y="10"/>
                </a:lnTo>
                <a:lnTo>
                  <a:pt x="0" y="69"/>
                </a:lnTo>
                <a:lnTo>
                  <a:pt x="20" y="64"/>
                </a:lnTo>
                <a:lnTo>
                  <a:pt x="34" y="79"/>
                </a:lnTo>
                <a:lnTo>
                  <a:pt x="79" y="79"/>
                </a:lnTo>
                <a:lnTo>
                  <a:pt x="83" y="77"/>
                </a:lnTo>
                <a:lnTo>
                  <a:pt x="86" y="76"/>
                </a:lnTo>
                <a:lnTo>
                  <a:pt x="87" y="73"/>
                </a:lnTo>
                <a:lnTo>
                  <a:pt x="89" y="69"/>
                </a:lnTo>
                <a:lnTo>
                  <a:pt x="89" y="10"/>
                </a:lnTo>
                <a:lnTo>
                  <a:pt x="87" y="6"/>
                </a:lnTo>
                <a:lnTo>
                  <a:pt x="86" y="2"/>
                </a:lnTo>
                <a:lnTo>
                  <a:pt x="83" y="1"/>
                </a:lnTo>
                <a:lnTo>
                  <a:pt x="79"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63" name="Freeform 448">
            <a:extLst>
              <a:ext uri="{FF2B5EF4-FFF2-40B4-BE49-F238E27FC236}">
                <a16:creationId xmlns:a16="http://schemas.microsoft.com/office/drawing/2014/main" id="{5DCC5DEA-1D3D-424B-B6D9-11B43C428A7F}"/>
              </a:ext>
            </a:extLst>
          </p:cNvPr>
          <p:cNvSpPr>
            <a:spLocks/>
          </p:cNvSpPr>
          <p:nvPr/>
        </p:nvSpPr>
        <p:spPr bwMode="auto">
          <a:xfrm>
            <a:off x="7205133" y="3740151"/>
            <a:ext cx="152400" cy="78316"/>
          </a:xfrm>
          <a:custGeom>
            <a:avLst/>
            <a:gdLst>
              <a:gd name="T0" fmla="*/ 105743 w 74"/>
              <a:gd name="T1" fmla="*/ 22681 h 39"/>
              <a:gd name="T2" fmla="*/ 41378 w 74"/>
              <a:gd name="T3" fmla="*/ 22681 h 39"/>
              <a:gd name="T4" fmla="*/ 42910 w 74"/>
              <a:gd name="T5" fmla="*/ 19657 h 39"/>
              <a:gd name="T6" fmla="*/ 42910 w 74"/>
              <a:gd name="T7" fmla="*/ 19657 h 39"/>
              <a:gd name="T8" fmla="*/ 45975 w 74"/>
              <a:gd name="T9" fmla="*/ 18145 h 39"/>
              <a:gd name="T10" fmla="*/ 45975 w 74"/>
              <a:gd name="T11" fmla="*/ 15121 h 39"/>
              <a:gd name="T12" fmla="*/ 45975 w 74"/>
              <a:gd name="T13" fmla="*/ 12097 h 39"/>
              <a:gd name="T14" fmla="*/ 42910 w 74"/>
              <a:gd name="T15" fmla="*/ 9072 h 39"/>
              <a:gd name="T16" fmla="*/ 35248 w 74"/>
              <a:gd name="T17" fmla="*/ 1512 h 39"/>
              <a:gd name="T18" fmla="*/ 35248 w 74"/>
              <a:gd name="T19" fmla="*/ 1512 h 39"/>
              <a:gd name="T20" fmla="*/ 32183 w 74"/>
              <a:gd name="T21" fmla="*/ 0 h 39"/>
              <a:gd name="T22" fmla="*/ 27585 w 74"/>
              <a:gd name="T23" fmla="*/ 0 h 39"/>
              <a:gd name="T24" fmla="*/ 0 w 74"/>
              <a:gd name="T25" fmla="*/ 10585 h 39"/>
              <a:gd name="T26" fmla="*/ 0 w 74"/>
              <a:gd name="T27" fmla="*/ 58971 h 39"/>
              <a:gd name="T28" fmla="*/ 82756 w 74"/>
              <a:gd name="T29" fmla="*/ 58971 h 39"/>
              <a:gd name="T30" fmla="*/ 82756 w 74"/>
              <a:gd name="T31" fmla="*/ 58971 h 39"/>
              <a:gd name="T32" fmla="*/ 87353 w 74"/>
              <a:gd name="T33" fmla="*/ 58971 h 39"/>
              <a:gd name="T34" fmla="*/ 88886 w 74"/>
              <a:gd name="T35" fmla="*/ 57459 h 39"/>
              <a:gd name="T36" fmla="*/ 111873 w 74"/>
              <a:gd name="T37" fmla="*/ 34778 h 39"/>
              <a:gd name="T38" fmla="*/ 111873 w 74"/>
              <a:gd name="T39" fmla="*/ 34778 h 39"/>
              <a:gd name="T40" fmla="*/ 113406 w 74"/>
              <a:gd name="T41" fmla="*/ 31754 h 39"/>
              <a:gd name="T42" fmla="*/ 113406 w 74"/>
              <a:gd name="T43" fmla="*/ 25705 h 39"/>
              <a:gd name="T44" fmla="*/ 113406 w 74"/>
              <a:gd name="T45" fmla="*/ 25705 h 39"/>
              <a:gd name="T46" fmla="*/ 108808 w 74"/>
              <a:gd name="T47" fmla="*/ 24193 h 39"/>
              <a:gd name="T48" fmla="*/ 105743 w 74"/>
              <a:gd name="T49" fmla="*/ 22681 h 39"/>
              <a:gd name="T50" fmla="*/ 105743 w 74"/>
              <a:gd name="T51" fmla="*/ 22681 h 3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4" h="39">
                <a:moveTo>
                  <a:pt x="69" y="15"/>
                </a:moveTo>
                <a:lnTo>
                  <a:pt x="27" y="15"/>
                </a:lnTo>
                <a:lnTo>
                  <a:pt x="28" y="13"/>
                </a:lnTo>
                <a:lnTo>
                  <a:pt x="30" y="12"/>
                </a:lnTo>
                <a:lnTo>
                  <a:pt x="30" y="10"/>
                </a:lnTo>
                <a:lnTo>
                  <a:pt x="30" y="8"/>
                </a:lnTo>
                <a:lnTo>
                  <a:pt x="28" y="6"/>
                </a:lnTo>
                <a:lnTo>
                  <a:pt x="23" y="1"/>
                </a:lnTo>
                <a:lnTo>
                  <a:pt x="21" y="0"/>
                </a:lnTo>
                <a:lnTo>
                  <a:pt x="18" y="0"/>
                </a:lnTo>
                <a:lnTo>
                  <a:pt x="0" y="7"/>
                </a:lnTo>
                <a:lnTo>
                  <a:pt x="0" y="39"/>
                </a:lnTo>
                <a:lnTo>
                  <a:pt x="54" y="39"/>
                </a:lnTo>
                <a:lnTo>
                  <a:pt x="57" y="39"/>
                </a:lnTo>
                <a:lnTo>
                  <a:pt x="58" y="38"/>
                </a:lnTo>
                <a:lnTo>
                  <a:pt x="73" y="23"/>
                </a:lnTo>
                <a:lnTo>
                  <a:pt x="74" y="21"/>
                </a:lnTo>
                <a:lnTo>
                  <a:pt x="74" y="17"/>
                </a:lnTo>
                <a:lnTo>
                  <a:pt x="71" y="16"/>
                </a:lnTo>
                <a:lnTo>
                  <a:pt x="69" y="15"/>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64" name="Freeform 449">
            <a:extLst>
              <a:ext uri="{FF2B5EF4-FFF2-40B4-BE49-F238E27FC236}">
                <a16:creationId xmlns:a16="http://schemas.microsoft.com/office/drawing/2014/main" id="{24637907-BCA4-4B2B-844F-5756DBAFACC9}"/>
              </a:ext>
            </a:extLst>
          </p:cNvPr>
          <p:cNvSpPr>
            <a:spLocks/>
          </p:cNvSpPr>
          <p:nvPr/>
        </p:nvSpPr>
        <p:spPr bwMode="auto">
          <a:xfrm>
            <a:off x="7156451" y="3740151"/>
            <a:ext cx="42333" cy="91016"/>
          </a:xfrm>
          <a:custGeom>
            <a:avLst/>
            <a:gdLst>
              <a:gd name="T0" fmla="*/ 23816 w 20"/>
              <a:gd name="T1" fmla="*/ 0 h 44"/>
              <a:gd name="T2" fmla="*/ 7939 w 20"/>
              <a:gd name="T3" fmla="*/ 0 h 44"/>
              <a:gd name="T4" fmla="*/ 7939 w 20"/>
              <a:gd name="T5" fmla="*/ 0 h 44"/>
              <a:gd name="T6" fmla="*/ 4763 w 20"/>
              <a:gd name="T7" fmla="*/ 0 h 44"/>
              <a:gd name="T8" fmla="*/ 3175 w 20"/>
              <a:gd name="T9" fmla="*/ 1546 h 44"/>
              <a:gd name="T10" fmla="*/ 0 w 20"/>
              <a:gd name="T11" fmla="*/ 3093 h 44"/>
              <a:gd name="T12" fmla="*/ 0 w 20"/>
              <a:gd name="T13" fmla="*/ 7732 h 44"/>
              <a:gd name="T14" fmla="*/ 0 w 20"/>
              <a:gd name="T15" fmla="*/ 60312 h 44"/>
              <a:gd name="T16" fmla="*/ 0 w 20"/>
              <a:gd name="T17" fmla="*/ 60312 h 44"/>
              <a:gd name="T18" fmla="*/ 0 w 20"/>
              <a:gd name="T19" fmla="*/ 64951 h 44"/>
              <a:gd name="T20" fmla="*/ 3175 w 20"/>
              <a:gd name="T21" fmla="*/ 66498 h 44"/>
              <a:gd name="T22" fmla="*/ 4763 w 20"/>
              <a:gd name="T23" fmla="*/ 68044 h 44"/>
              <a:gd name="T24" fmla="*/ 7939 w 20"/>
              <a:gd name="T25" fmla="*/ 68044 h 44"/>
              <a:gd name="T26" fmla="*/ 23816 w 20"/>
              <a:gd name="T27" fmla="*/ 68044 h 44"/>
              <a:gd name="T28" fmla="*/ 23816 w 20"/>
              <a:gd name="T29" fmla="*/ 68044 h 44"/>
              <a:gd name="T30" fmla="*/ 28579 w 20"/>
              <a:gd name="T31" fmla="*/ 68044 h 44"/>
              <a:gd name="T32" fmla="*/ 30166 w 20"/>
              <a:gd name="T33" fmla="*/ 66498 h 44"/>
              <a:gd name="T34" fmla="*/ 31754 w 20"/>
              <a:gd name="T35" fmla="*/ 64951 h 44"/>
              <a:gd name="T36" fmla="*/ 31754 w 20"/>
              <a:gd name="T37" fmla="*/ 60312 h 44"/>
              <a:gd name="T38" fmla="*/ 31754 w 20"/>
              <a:gd name="T39" fmla="*/ 7732 h 44"/>
              <a:gd name="T40" fmla="*/ 31754 w 20"/>
              <a:gd name="T41" fmla="*/ 7732 h 44"/>
              <a:gd name="T42" fmla="*/ 31754 w 20"/>
              <a:gd name="T43" fmla="*/ 3093 h 44"/>
              <a:gd name="T44" fmla="*/ 30166 w 20"/>
              <a:gd name="T45" fmla="*/ 1546 h 44"/>
              <a:gd name="T46" fmla="*/ 28579 w 20"/>
              <a:gd name="T47" fmla="*/ 0 h 44"/>
              <a:gd name="T48" fmla="*/ 23816 w 20"/>
              <a:gd name="T49" fmla="*/ 0 h 44"/>
              <a:gd name="T50" fmla="*/ 23816 w 20"/>
              <a:gd name="T51" fmla="*/ 0 h 4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0" h="44">
                <a:moveTo>
                  <a:pt x="15" y="0"/>
                </a:moveTo>
                <a:lnTo>
                  <a:pt x="5" y="0"/>
                </a:lnTo>
                <a:lnTo>
                  <a:pt x="3" y="0"/>
                </a:lnTo>
                <a:lnTo>
                  <a:pt x="2" y="1"/>
                </a:lnTo>
                <a:lnTo>
                  <a:pt x="0" y="2"/>
                </a:lnTo>
                <a:lnTo>
                  <a:pt x="0" y="5"/>
                </a:lnTo>
                <a:lnTo>
                  <a:pt x="0" y="39"/>
                </a:lnTo>
                <a:lnTo>
                  <a:pt x="0" y="42"/>
                </a:lnTo>
                <a:lnTo>
                  <a:pt x="2" y="43"/>
                </a:lnTo>
                <a:lnTo>
                  <a:pt x="3" y="44"/>
                </a:lnTo>
                <a:lnTo>
                  <a:pt x="5" y="44"/>
                </a:lnTo>
                <a:lnTo>
                  <a:pt x="15" y="44"/>
                </a:lnTo>
                <a:lnTo>
                  <a:pt x="18" y="44"/>
                </a:lnTo>
                <a:lnTo>
                  <a:pt x="19" y="43"/>
                </a:lnTo>
                <a:lnTo>
                  <a:pt x="20" y="42"/>
                </a:lnTo>
                <a:lnTo>
                  <a:pt x="20" y="39"/>
                </a:lnTo>
                <a:lnTo>
                  <a:pt x="20" y="5"/>
                </a:lnTo>
                <a:lnTo>
                  <a:pt x="20" y="2"/>
                </a:lnTo>
                <a:lnTo>
                  <a:pt x="19" y="1"/>
                </a:lnTo>
                <a:lnTo>
                  <a:pt x="18" y="0"/>
                </a:lnTo>
                <a:lnTo>
                  <a:pt x="15"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65" name="Freeform 450">
            <a:extLst>
              <a:ext uri="{FF2B5EF4-FFF2-40B4-BE49-F238E27FC236}">
                <a16:creationId xmlns:a16="http://schemas.microsoft.com/office/drawing/2014/main" id="{252B391D-5D75-4A32-802B-0D1357702CA0}"/>
              </a:ext>
            </a:extLst>
          </p:cNvPr>
          <p:cNvSpPr>
            <a:spLocks/>
          </p:cNvSpPr>
          <p:nvPr/>
        </p:nvSpPr>
        <p:spPr bwMode="auto">
          <a:xfrm>
            <a:off x="8221133" y="3587751"/>
            <a:ext cx="84667" cy="61383"/>
          </a:xfrm>
          <a:custGeom>
            <a:avLst/>
            <a:gdLst>
              <a:gd name="T0" fmla="*/ 36289 w 42"/>
              <a:gd name="T1" fmla="*/ 3128 h 29"/>
              <a:gd name="T2" fmla="*/ 36289 w 42"/>
              <a:gd name="T3" fmla="*/ 3128 h 29"/>
              <a:gd name="T4" fmla="*/ 33265 w 42"/>
              <a:gd name="T5" fmla="*/ 0 h 29"/>
              <a:gd name="T6" fmla="*/ 30241 w 42"/>
              <a:gd name="T7" fmla="*/ 0 h 29"/>
              <a:gd name="T8" fmla="*/ 0 w 42"/>
              <a:gd name="T9" fmla="*/ 0 h 29"/>
              <a:gd name="T10" fmla="*/ 0 w 42"/>
              <a:gd name="T11" fmla="*/ 45362 h 29"/>
              <a:gd name="T12" fmla="*/ 63506 w 42"/>
              <a:gd name="T13" fmla="*/ 45362 h 29"/>
              <a:gd name="T14" fmla="*/ 36289 w 42"/>
              <a:gd name="T15" fmla="*/ 3128 h 2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2" h="29">
                <a:moveTo>
                  <a:pt x="24" y="2"/>
                </a:moveTo>
                <a:lnTo>
                  <a:pt x="24" y="2"/>
                </a:lnTo>
                <a:lnTo>
                  <a:pt x="22" y="0"/>
                </a:lnTo>
                <a:lnTo>
                  <a:pt x="20" y="0"/>
                </a:lnTo>
                <a:lnTo>
                  <a:pt x="0" y="0"/>
                </a:lnTo>
                <a:lnTo>
                  <a:pt x="0" y="29"/>
                </a:lnTo>
                <a:lnTo>
                  <a:pt x="42" y="29"/>
                </a:lnTo>
                <a:lnTo>
                  <a:pt x="24" y="2"/>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66" name="Freeform 451">
            <a:extLst>
              <a:ext uri="{FF2B5EF4-FFF2-40B4-BE49-F238E27FC236}">
                <a16:creationId xmlns:a16="http://schemas.microsoft.com/office/drawing/2014/main" id="{BEF821CD-C391-4E40-91A6-7D07CF78F5D0}"/>
              </a:ext>
            </a:extLst>
          </p:cNvPr>
          <p:cNvSpPr>
            <a:spLocks/>
          </p:cNvSpPr>
          <p:nvPr/>
        </p:nvSpPr>
        <p:spPr bwMode="auto">
          <a:xfrm>
            <a:off x="8119533" y="3587751"/>
            <a:ext cx="84667" cy="61383"/>
          </a:xfrm>
          <a:custGeom>
            <a:avLst/>
            <a:gdLst>
              <a:gd name="T0" fmla="*/ 63506 w 42"/>
              <a:gd name="T1" fmla="*/ 0 h 29"/>
              <a:gd name="T2" fmla="*/ 34777 w 42"/>
              <a:gd name="T3" fmla="*/ 0 h 29"/>
              <a:gd name="T4" fmla="*/ 34777 w 42"/>
              <a:gd name="T5" fmla="*/ 0 h 29"/>
              <a:gd name="T6" fmla="*/ 30241 w 42"/>
              <a:gd name="T7" fmla="*/ 0 h 29"/>
              <a:gd name="T8" fmla="*/ 28729 w 42"/>
              <a:gd name="T9" fmla="*/ 3128 h 29"/>
              <a:gd name="T10" fmla="*/ 0 w 42"/>
              <a:gd name="T11" fmla="*/ 45362 h 29"/>
              <a:gd name="T12" fmla="*/ 63506 w 42"/>
              <a:gd name="T13" fmla="*/ 45362 h 29"/>
              <a:gd name="T14" fmla="*/ 63506 w 42"/>
              <a:gd name="T15" fmla="*/ 0 h 2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2" h="29">
                <a:moveTo>
                  <a:pt x="42" y="0"/>
                </a:moveTo>
                <a:lnTo>
                  <a:pt x="23" y="0"/>
                </a:lnTo>
                <a:lnTo>
                  <a:pt x="20" y="0"/>
                </a:lnTo>
                <a:lnTo>
                  <a:pt x="19" y="2"/>
                </a:lnTo>
                <a:lnTo>
                  <a:pt x="0" y="29"/>
                </a:lnTo>
                <a:lnTo>
                  <a:pt x="42" y="29"/>
                </a:lnTo>
                <a:lnTo>
                  <a:pt x="42"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67" name="Freeform 452">
            <a:extLst>
              <a:ext uri="{FF2B5EF4-FFF2-40B4-BE49-F238E27FC236}">
                <a16:creationId xmlns:a16="http://schemas.microsoft.com/office/drawing/2014/main" id="{F9503CCD-B5F1-4A8D-8853-F73062BFAA8E}"/>
              </a:ext>
            </a:extLst>
          </p:cNvPr>
          <p:cNvSpPr>
            <a:spLocks/>
          </p:cNvSpPr>
          <p:nvPr/>
        </p:nvSpPr>
        <p:spPr bwMode="auto">
          <a:xfrm>
            <a:off x="8113185" y="3666067"/>
            <a:ext cx="198967" cy="122767"/>
          </a:xfrm>
          <a:custGeom>
            <a:avLst/>
            <a:gdLst>
              <a:gd name="T0" fmla="*/ 149696 w 99"/>
              <a:gd name="T1" fmla="*/ 0 h 59"/>
              <a:gd name="T2" fmla="*/ 0 w 99"/>
              <a:gd name="T3" fmla="*/ 0 h 59"/>
              <a:gd name="T4" fmla="*/ 0 w 99"/>
              <a:gd name="T5" fmla="*/ 83035 h 59"/>
              <a:gd name="T6" fmla="*/ 0 w 99"/>
              <a:gd name="T7" fmla="*/ 83035 h 59"/>
              <a:gd name="T8" fmla="*/ 0 w 99"/>
              <a:gd name="T9" fmla="*/ 87648 h 59"/>
              <a:gd name="T10" fmla="*/ 1512 w 99"/>
              <a:gd name="T11" fmla="*/ 89185 h 59"/>
              <a:gd name="T12" fmla="*/ 3024 w 99"/>
              <a:gd name="T13" fmla="*/ 90723 h 59"/>
              <a:gd name="T14" fmla="*/ 7560 w 99"/>
              <a:gd name="T15" fmla="*/ 90723 h 59"/>
              <a:gd name="T16" fmla="*/ 104334 w 99"/>
              <a:gd name="T17" fmla="*/ 90723 h 59"/>
              <a:gd name="T18" fmla="*/ 104334 w 99"/>
              <a:gd name="T19" fmla="*/ 90723 h 59"/>
              <a:gd name="T20" fmla="*/ 104334 w 99"/>
              <a:gd name="T21" fmla="*/ 90723 h 59"/>
              <a:gd name="T22" fmla="*/ 104334 w 99"/>
              <a:gd name="T23" fmla="*/ 90723 h 59"/>
              <a:gd name="T24" fmla="*/ 104334 w 99"/>
              <a:gd name="T25" fmla="*/ 81497 h 59"/>
              <a:gd name="T26" fmla="*/ 107358 w 99"/>
              <a:gd name="T27" fmla="*/ 73809 h 59"/>
              <a:gd name="T28" fmla="*/ 111894 w 99"/>
              <a:gd name="T29" fmla="*/ 66120 h 59"/>
              <a:gd name="T30" fmla="*/ 117942 w 99"/>
              <a:gd name="T31" fmla="*/ 58432 h 59"/>
              <a:gd name="T32" fmla="*/ 123991 w 99"/>
              <a:gd name="T33" fmla="*/ 53819 h 59"/>
              <a:gd name="T34" fmla="*/ 131551 w 99"/>
              <a:gd name="T35" fmla="*/ 49206 h 59"/>
              <a:gd name="T36" fmla="*/ 139111 w 99"/>
              <a:gd name="T37" fmla="*/ 46130 h 59"/>
              <a:gd name="T38" fmla="*/ 149696 w 99"/>
              <a:gd name="T39" fmla="*/ 46130 h 59"/>
              <a:gd name="T40" fmla="*/ 149696 w 99"/>
              <a:gd name="T41" fmla="*/ 0 h 5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9" h="59">
                <a:moveTo>
                  <a:pt x="99" y="0"/>
                </a:moveTo>
                <a:lnTo>
                  <a:pt x="0" y="0"/>
                </a:lnTo>
                <a:lnTo>
                  <a:pt x="0" y="54"/>
                </a:lnTo>
                <a:lnTo>
                  <a:pt x="0" y="57"/>
                </a:lnTo>
                <a:lnTo>
                  <a:pt x="1" y="58"/>
                </a:lnTo>
                <a:lnTo>
                  <a:pt x="2" y="59"/>
                </a:lnTo>
                <a:lnTo>
                  <a:pt x="5" y="59"/>
                </a:lnTo>
                <a:lnTo>
                  <a:pt x="69" y="59"/>
                </a:lnTo>
                <a:lnTo>
                  <a:pt x="69" y="53"/>
                </a:lnTo>
                <a:lnTo>
                  <a:pt x="71" y="48"/>
                </a:lnTo>
                <a:lnTo>
                  <a:pt x="74" y="43"/>
                </a:lnTo>
                <a:lnTo>
                  <a:pt x="78" y="38"/>
                </a:lnTo>
                <a:lnTo>
                  <a:pt x="82" y="35"/>
                </a:lnTo>
                <a:lnTo>
                  <a:pt x="87" y="32"/>
                </a:lnTo>
                <a:lnTo>
                  <a:pt x="92" y="30"/>
                </a:lnTo>
                <a:lnTo>
                  <a:pt x="99" y="30"/>
                </a:lnTo>
                <a:lnTo>
                  <a:pt x="99"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68" name="Freeform 453">
            <a:extLst>
              <a:ext uri="{FF2B5EF4-FFF2-40B4-BE49-F238E27FC236}">
                <a16:creationId xmlns:a16="http://schemas.microsoft.com/office/drawing/2014/main" id="{2B531B84-184E-409F-9EB7-86FFAA22935F}"/>
              </a:ext>
            </a:extLst>
          </p:cNvPr>
          <p:cNvSpPr>
            <a:spLocks/>
          </p:cNvSpPr>
          <p:nvPr/>
        </p:nvSpPr>
        <p:spPr bwMode="auto">
          <a:xfrm>
            <a:off x="8269818" y="3750734"/>
            <a:ext cx="78316" cy="80433"/>
          </a:xfrm>
          <a:custGeom>
            <a:avLst/>
            <a:gdLst>
              <a:gd name="T0" fmla="*/ 36290 w 39"/>
              <a:gd name="T1" fmla="*/ 21169 h 39"/>
              <a:gd name="T2" fmla="*/ 36290 w 39"/>
              <a:gd name="T3" fmla="*/ 0 h 39"/>
              <a:gd name="T4" fmla="*/ 22681 w 39"/>
              <a:gd name="T5" fmla="*/ 0 h 39"/>
              <a:gd name="T6" fmla="*/ 22681 w 39"/>
              <a:gd name="T7" fmla="*/ 21169 h 39"/>
              <a:gd name="T8" fmla="*/ 0 w 39"/>
              <a:gd name="T9" fmla="*/ 21169 h 39"/>
              <a:gd name="T10" fmla="*/ 0 w 39"/>
              <a:gd name="T11" fmla="*/ 36290 h 39"/>
              <a:gd name="T12" fmla="*/ 22681 w 39"/>
              <a:gd name="T13" fmla="*/ 36290 h 39"/>
              <a:gd name="T14" fmla="*/ 22681 w 39"/>
              <a:gd name="T15" fmla="*/ 58971 h 39"/>
              <a:gd name="T16" fmla="*/ 36290 w 39"/>
              <a:gd name="T17" fmla="*/ 58971 h 39"/>
              <a:gd name="T18" fmla="*/ 36290 w 39"/>
              <a:gd name="T19" fmla="*/ 36290 h 39"/>
              <a:gd name="T20" fmla="*/ 58971 w 39"/>
              <a:gd name="T21" fmla="*/ 36290 h 39"/>
              <a:gd name="T22" fmla="*/ 58971 w 39"/>
              <a:gd name="T23" fmla="*/ 21169 h 39"/>
              <a:gd name="T24" fmla="*/ 36290 w 39"/>
              <a:gd name="T25" fmla="*/ 21169 h 3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9" h="39">
                <a:moveTo>
                  <a:pt x="24" y="14"/>
                </a:moveTo>
                <a:lnTo>
                  <a:pt x="24" y="0"/>
                </a:lnTo>
                <a:lnTo>
                  <a:pt x="15" y="0"/>
                </a:lnTo>
                <a:lnTo>
                  <a:pt x="15" y="14"/>
                </a:lnTo>
                <a:lnTo>
                  <a:pt x="0" y="14"/>
                </a:lnTo>
                <a:lnTo>
                  <a:pt x="0" y="24"/>
                </a:lnTo>
                <a:lnTo>
                  <a:pt x="15" y="24"/>
                </a:lnTo>
                <a:lnTo>
                  <a:pt x="15" y="39"/>
                </a:lnTo>
                <a:lnTo>
                  <a:pt x="24" y="39"/>
                </a:lnTo>
                <a:lnTo>
                  <a:pt x="24" y="24"/>
                </a:lnTo>
                <a:lnTo>
                  <a:pt x="39" y="24"/>
                </a:lnTo>
                <a:lnTo>
                  <a:pt x="39" y="14"/>
                </a:lnTo>
                <a:lnTo>
                  <a:pt x="24" y="14"/>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69" name="Freeform 454">
            <a:extLst>
              <a:ext uri="{FF2B5EF4-FFF2-40B4-BE49-F238E27FC236}">
                <a16:creationId xmlns:a16="http://schemas.microsoft.com/office/drawing/2014/main" id="{FFD0593A-F7A0-4B9F-8F38-0A47A2438430}"/>
              </a:ext>
            </a:extLst>
          </p:cNvPr>
          <p:cNvSpPr>
            <a:spLocks/>
          </p:cNvSpPr>
          <p:nvPr/>
        </p:nvSpPr>
        <p:spPr bwMode="auto">
          <a:xfrm>
            <a:off x="8699500" y="3587751"/>
            <a:ext cx="84667" cy="61383"/>
          </a:xfrm>
          <a:custGeom>
            <a:avLst/>
            <a:gdLst>
              <a:gd name="T0" fmla="*/ 34777 w 42"/>
              <a:gd name="T1" fmla="*/ 3128 h 29"/>
              <a:gd name="T2" fmla="*/ 34777 w 42"/>
              <a:gd name="T3" fmla="*/ 3128 h 29"/>
              <a:gd name="T4" fmla="*/ 33265 w 42"/>
              <a:gd name="T5" fmla="*/ 0 h 29"/>
              <a:gd name="T6" fmla="*/ 30241 w 42"/>
              <a:gd name="T7" fmla="*/ 0 h 29"/>
              <a:gd name="T8" fmla="*/ 0 w 42"/>
              <a:gd name="T9" fmla="*/ 0 h 29"/>
              <a:gd name="T10" fmla="*/ 0 w 42"/>
              <a:gd name="T11" fmla="*/ 45362 h 29"/>
              <a:gd name="T12" fmla="*/ 63506 w 42"/>
              <a:gd name="T13" fmla="*/ 45362 h 29"/>
              <a:gd name="T14" fmla="*/ 34777 w 42"/>
              <a:gd name="T15" fmla="*/ 3128 h 2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2" h="29">
                <a:moveTo>
                  <a:pt x="23" y="2"/>
                </a:moveTo>
                <a:lnTo>
                  <a:pt x="23" y="2"/>
                </a:lnTo>
                <a:lnTo>
                  <a:pt x="22" y="0"/>
                </a:lnTo>
                <a:lnTo>
                  <a:pt x="20" y="0"/>
                </a:lnTo>
                <a:lnTo>
                  <a:pt x="0" y="0"/>
                </a:lnTo>
                <a:lnTo>
                  <a:pt x="0" y="29"/>
                </a:lnTo>
                <a:lnTo>
                  <a:pt x="42" y="29"/>
                </a:lnTo>
                <a:lnTo>
                  <a:pt x="23" y="2"/>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70" name="Freeform 455">
            <a:extLst>
              <a:ext uri="{FF2B5EF4-FFF2-40B4-BE49-F238E27FC236}">
                <a16:creationId xmlns:a16="http://schemas.microsoft.com/office/drawing/2014/main" id="{D8069D92-EA5D-4FC8-9B9C-A8CA6D8176F9}"/>
              </a:ext>
            </a:extLst>
          </p:cNvPr>
          <p:cNvSpPr>
            <a:spLocks/>
          </p:cNvSpPr>
          <p:nvPr/>
        </p:nvSpPr>
        <p:spPr bwMode="auto">
          <a:xfrm>
            <a:off x="8591551" y="3666067"/>
            <a:ext cx="198967" cy="122767"/>
          </a:xfrm>
          <a:custGeom>
            <a:avLst/>
            <a:gdLst>
              <a:gd name="T0" fmla="*/ 149696 w 98"/>
              <a:gd name="T1" fmla="*/ 0 h 59"/>
              <a:gd name="T2" fmla="*/ 0 w 98"/>
              <a:gd name="T3" fmla="*/ 0 h 59"/>
              <a:gd name="T4" fmla="*/ 0 w 98"/>
              <a:gd name="T5" fmla="*/ 83035 h 59"/>
              <a:gd name="T6" fmla="*/ 0 w 98"/>
              <a:gd name="T7" fmla="*/ 83035 h 59"/>
              <a:gd name="T8" fmla="*/ 0 w 98"/>
              <a:gd name="T9" fmla="*/ 87648 h 59"/>
              <a:gd name="T10" fmla="*/ 1528 w 98"/>
              <a:gd name="T11" fmla="*/ 89185 h 59"/>
              <a:gd name="T12" fmla="*/ 3055 w 98"/>
              <a:gd name="T13" fmla="*/ 90723 h 59"/>
              <a:gd name="T14" fmla="*/ 7638 w 98"/>
              <a:gd name="T15" fmla="*/ 90723 h 59"/>
              <a:gd name="T16" fmla="*/ 113036 w 98"/>
              <a:gd name="T17" fmla="*/ 90723 h 59"/>
              <a:gd name="T18" fmla="*/ 113036 w 98"/>
              <a:gd name="T19" fmla="*/ 90723 h 59"/>
              <a:gd name="T20" fmla="*/ 113036 w 98"/>
              <a:gd name="T21" fmla="*/ 90723 h 59"/>
              <a:gd name="T22" fmla="*/ 113036 w 98"/>
              <a:gd name="T23" fmla="*/ 90723 h 59"/>
              <a:gd name="T24" fmla="*/ 113036 w 98"/>
              <a:gd name="T25" fmla="*/ 83035 h 59"/>
              <a:gd name="T26" fmla="*/ 116091 w 98"/>
              <a:gd name="T27" fmla="*/ 76884 h 59"/>
              <a:gd name="T28" fmla="*/ 117618 w 98"/>
              <a:gd name="T29" fmla="*/ 70733 h 59"/>
              <a:gd name="T30" fmla="*/ 123728 w 98"/>
              <a:gd name="T31" fmla="*/ 64582 h 59"/>
              <a:gd name="T32" fmla="*/ 129838 w 98"/>
              <a:gd name="T33" fmla="*/ 58432 h 59"/>
              <a:gd name="T34" fmla="*/ 134421 w 98"/>
              <a:gd name="T35" fmla="*/ 56894 h 59"/>
              <a:gd name="T36" fmla="*/ 142058 w 98"/>
              <a:gd name="T37" fmla="*/ 53819 h 59"/>
              <a:gd name="T38" fmla="*/ 149696 w 98"/>
              <a:gd name="T39" fmla="*/ 53819 h 59"/>
              <a:gd name="T40" fmla="*/ 149696 w 98"/>
              <a:gd name="T41" fmla="*/ 0 h 5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8" h="59">
                <a:moveTo>
                  <a:pt x="98" y="0"/>
                </a:moveTo>
                <a:lnTo>
                  <a:pt x="0" y="0"/>
                </a:lnTo>
                <a:lnTo>
                  <a:pt x="0" y="54"/>
                </a:lnTo>
                <a:lnTo>
                  <a:pt x="0" y="57"/>
                </a:lnTo>
                <a:lnTo>
                  <a:pt x="1" y="58"/>
                </a:lnTo>
                <a:lnTo>
                  <a:pt x="2" y="59"/>
                </a:lnTo>
                <a:lnTo>
                  <a:pt x="5" y="59"/>
                </a:lnTo>
                <a:lnTo>
                  <a:pt x="74" y="59"/>
                </a:lnTo>
                <a:lnTo>
                  <a:pt x="74" y="54"/>
                </a:lnTo>
                <a:lnTo>
                  <a:pt x="76" y="50"/>
                </a:lnTo>
                <a:lnTo>
                  <a:pt x="77" y="46"/>
                </a:lnTo>
                <a:lnTo>
                  <a:pt x="81" y="42"/>
                </a:lnTo>
                <a:lnTo>
                  <a:pt x="85" y="38"/>
                </a:lnTo>
                <a:lnTo>
                  <a:pt x="88" y="37"/>
                </a:lnTo>
                <a:lnTo>
                  <a:pt x="93" y="35"/>
                </a:lnTo>
                <a:lnTo>
                  <a:pt x="98" y="35"/>
                </a:lnTo>
                <a:lnTo>
                  <a:pt x="98"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71" name="Freeform 456">
            <a:extLst>
              <a:ext uri="{FF2B5EF4-FFF2-40B4-BE49-F238E27FC236}">
                <a16:creationId xmlns:a16="http://schemas.microsoft.com/office/drawing/2014/main" id="{D7BC7748-7530-43B7-9387-4D442C216F0B}"/>
              </a:ext>
            </a:extLst>
          </p:cNvPr>
          <p:cNvSpPr>
            <a:spLocks/>
          </p:cNvSpPr>
          <p:nvPr/>
        </p:nvSpPr>
        <p:spPr bwMode="auto">
          <a:xfrm>
            <a:off x="8595784" y="3587751"/>
            <a:ext cx="84667" cy="61383"/>
          </a:xfrm>
          <a:custGeom>
            <a:avLst/>
            <a:gdLst>
              <a:gd name="T0" fmla="*/ 63506 w 42"/>
              <a:gd name="T1" fmla="*/ 0 h 29"/>
              <a:gd name="T2" fmla="*/ 33265 w 42"/>
              <a:gd name="T3" fmla="*/ 0 h 29"/>
              <a:gd name="T4" fmla="*/ 33265 w 42"/>
              <a:gd name="T5" fmla="*/ 0 h 29"/>
              <a:gd name="T6" fmla="*/ 30241 w 42"/>
              <a:gd name="T7" fmla="*/ 0 h 29"/>
              <a:gd name="T8" fmla="*/ 28729 w 42"/>
              <a:gd name="T9" fmla="*/ 3128 h 29"/>
              <a:gd name="T10" fmla="*/ 0 w 42"/>
              <a:gd name="T11" fmla="*/ 45362 h 29"/>
              <a:gd name="T12" fmla="*/ 63506 w 42"/>
              <a:gd name="T13" fmla="*/ 45362 h 29"/>
              <a:gd name="T14" fmla="*/ 63506 w 42"/>
              <a:gd name="T15" fmla="*/ 0 h 2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2" h="29">
                <a:moveTo>
                  <a:pt x="42" y="0"/>
                </a:moveTo>
                <a:lnTo>
                  <a:pt x="22" y="0"/>
                </a:lnTo>
                <a:lnTo>
                  <a:pt x="20" y="0"/>
                </a:lnTo>
                <a:lnTo>
                  <a:pt x="19" y="2"/>
                </a:lnTo>
                <a:lnTo>
                  <a:pt x="0" y="29"/>
                </a:lnTo>
                <a:lnTo>
                  <a:pt x="42" y="29"/>
                </a:lnTo>
                <a:lnTo>
                  <a:pt x="42"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72" name="Rectangle 457">
            <a:extLst>
              <a:ext uri="{FF2B5EF4-FFF2-40B4-BE49-F238E27FC236}">
                <a16:creationId xmlns:a16="http://schemas.microsoft.com/office/drawing/2014/main" id="{AF8D9EF8-95ED-441C-9C00-974191AC35E0}"/>
              </a:ext>
            </a:extLst>
          </p:cNvPr>
          <p:cNvSpPr>
            <a:spLocks noChangeArrowheads="1"/>
          </p:cNvSpPr>
          <p:nvPr/>
        </p:nvSpPr>
        <p:spPr bwMode="auto">
          <a:xfrm>
            <a:off x="8760884" y="3776134"/>
            <a:ext cx="59267" cy="23284"/>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Karla"/>
              </a:defRPr>
            </a:lvl1pPr>
            <a:lvl2pPr marL="742950" indent="-285750">
              <a:defRPr>
                <a:solidFill>
                  <a:schemeClr val="tx1"/>
                </a:solidFill>
                <a:latin typeface="Karla"/>
              </a:defRPr>
            </a:lvl2pPr>
            <a:lvl3pPr marL="1143000" indent="-228600">
              <a:defRPr>
                <a:solidFill>
                  <a:schemeClr val="tx1"/>
                </a:solidFill>
                <a:latin typeface="Karla"/>
              </a:defRPr>
            </a:lvl3pPr>
            <a:lvl4pPr marL="1600200" indent="-228600">
              <a:defRPr>
                <a:solidFill>
                  <a:schemeClr val="tx1"/>
                </a:solidFill>
                <a:latin typeface="Karla"/>
              </a:defRPr>
            </a:lvl4pPr>
            <a:lvl5pPr marL="2057400" indent="-228600">
              <a:defRPr>
                <a:solidFill>
                  <a:schemeClr val="tx1"/>
                </a:solidFill>
                <a:latin typeface="Karla"/>
              </a:defRPr>
            </a:lvl5pPr>
            <a:lvl6pPr marL="2514600" indent="-228600" defTabSz="457200" fontAlgn="base">
              <a:spcBef>
                <a:spcPct val="0"/>
              </a:spcBef>
              <a:spcAft>
                <a:spcPct val="0"/>
              </a:spcAft>
              <a:defRPr>
                <a:solidFill>
                  <a:schemeClr val="tx1"/>
                </a:solidFill>
                <a:latin typeface="Karla"/>
              </a:defRPr>
            </a:lvl6pPr>
            <a:lvl7pPr marL="2971800" indent="-228600" defTabSz="457200" fontAlgn="base">
              <a:spcBef>
                <a:spcPct val="0"/>
              </a:spcBef>
              <a:spcAft>
                <a:spcPct val="0"/>
              </a:spcAft>
              <a:defRPr>
                <a:solidFill>
                  <a:schemeClr val="tx1"/>
                </a:solidFill>
                <a:latin typeface="Karla"/>
              </a:defRPr>
            </a:lvl7pPr>
            <a:lvl8pPr marL="3429000" indent="-228600" defTabSz="457200" fontAlgn="base">
              <a:spcBef>
                <a:spcPct val="0"/>
              </a:spcBef>
              <a:spcAft>
                <a:spcPct val="0"/>
              </a:spcAft>
              <a:defRPr>
                <a:solidFill>
                  <a:schemeClr val="tx1"/>
                </a:solidFill>
                <a:latin typeface="Karla"/>
              </a:defRPr>
            </a:lvl8pPr>
            <a:lvl9pPr marL="3886200" indent="-228600" defTabSz="457200" fontAlgn="base">
              <a:spcBef>
                <a:spcPct val="0"/>
              </a:spcBef>
              <a:spcAft>
                <a:spcPct val="0"/>
              </a:spcAft>
              <a:defRPr>
                <a:solidFill>
                  <a:schemeClr val="tx1"/>
                </a:solidFill>
                <a:latin typeface="Karla"/>
              </a:defRPr>
            </a:lvl9pPr>
          </a:lstStyle>
          <a:p>
            <a:pPr eaLnBrk="1" hangingPunct="1"/>
            <a:endParaRPr lang="en-US" altLang="en-US" sz="2400" u="sng" dirty="0">
              <a:latin typeface="Montserrat Light" panose="00000400000000000000" pitchFamily="2" charset="0"/>
            </a:endParaRPr>
          </a:p>
        </p:txBody>
      </p:sp>
      <p:sp>
        <p:nvSpPr>
          <p:cNvPr id="173" name="Freeform 458">
            <a:extLst>
              <a:ext uri="{FF2B5EF4-FFF2-40B4-BE49-F238E27FC236}">
                <a16:creationId xmlns:a16="http://schemas.microsoft.com/office/drawing/2014/main" id="{CF3DE815-81F2-49A0-AF8C-54775BED567B}"/>
              </a:ext>
            </a:extLst>
          </p:cNvPr>
          <p:cNvSpPr>
            <a:spLocks/>
          </p:cNvSpPr>
          <p:nvPr/>
        </p:nvSpPr>
        <p:spPr bwMode="auto">
          <a:xfrm>
            <a:off x="9177867" y="3587751"/>
            <a:ext cx="84667" cy="61383"/>
          </a:xfrm>
          <a:custGeom>
            <a:avLst/>
            <a:gdLst>
              <a:gd name="T0" fmla="*/ 34777 w 42"/>
              <a:gd name="T1" fmla="*/ 3128 h 29"/>
              <a:gd name="T2" fmla="*/ 34777 w 42"/>
              <a:gd name="T3" fmla="*/ 3128 h 29"/>
              <a:gd name="T4" fmla="*/ 33265 w 42"/>
              <a:gd name="T5" fmla="*/ 0 h 29"/>
              <a:gd name="T6" fmla="*/ 28729 w 42"/>
              <a:gd name="T7" fmla="*/ 0 h 29"/>
              <a:gd name="T8" fmla="*/ 0 w 42"/>
              <a:gd name="T9" fmla="*/ 0 h 29"/>
              <a:gd name="T10" fmla="*/ 0 w 42"/>
              <a:gd name="T11" fmla="*/ 45362 h 29"/>
              <a:gd name="T12" fmla="*/ 63506 w 42"/>
              <a:gd name="T13" fmla="*/ 45362 h 29"/>
              <a:gd name="T14" fmla="*/ 34777 w 42"/>
              <a:gd name="T15" fmla="*/ 3128 h 2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2" h="29">
                <a:moveTo>
                  <a:pt x="23" y="2"/>
                </a:moveTo>
                <a:lnTo>
                  <a:pt x="23" y="2"/>
                </a:lnTo>
                <a:lnTo>
                  <a:pt x="22" y="0"/>
                </a:lnTo>
                <a:lnTo>
                  <a:pt x="19" y="0"/>
                </a:lnTo>
                <a:lnTo>
                  <a:pt x="0" y="0"/>
                </a:lnTo>
                <a:lnTo>
                  <a:pt x="0" y="29"/>
                </a:lnTo>
                <a:lnTo>
                  <a:pt x="42" y="29"/>
                </a:lnTo>
                <a:lnTo>
                  <a:pt x="23" y="2"/>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74" name="Freeform 459">
            <a:extLst>
              <a:ext uri="{FF2B5EF4-FFF2-40B4-BE49-F238E27FC236}">
                <a16:creationId xmlns:a16="http://schemas.microsoft.com/office/drawing/2014/main" id="{D95C2741-555E-45E7-8D5F-87AAB8467F16}"/>
              </a:ext>
            </a:extLst>
          </p:cNvPr>
          <p:cNvSpPr>
            <a:spLocks/>
          </p:cNvSpPr>
          <p:nvPr/>
        </p:nvSpPr>
        <p:spPr bwMode="auto">
          <a:xfrm>
            <a:off x="9074151" y="3587751"/>
            <a:ext cx="84667" cy="61383"/>
          </a:xfrm>
          <a:custGeom>
            <a:avLst/>
            <a:gdLst>
              <a:gd name="T0" fmla="*/ 63506 w 42"/>
              <a:gd name="T1" fmla="*/ 0 h 29"/>
              <a:gd name="T2" fmla="*/ 33265 w 42"/>
              <a:gd name="T3" fmla="*/ 0 h 29"/>
              <a:gd name="T4" fmla="*/ 33265 w 42"/>
              <a:gd name="T5" fmla="*/ 0 h 29"/>
              <a:gd name="T6" fmla="*/ 30241 w 42"/>
              <a:gd name="T7" fmla="*/ 0 h 29"/>
              <a:gd name="T8" fmla="*/ 27217 w 42"/>
              <a:gd name="T9" fmla="*/ 3128 h 29"/>
              <a:gd name="T10" fmla="*/ 0 w 42"/>
              <a:gd name="T11" fmla="*/ 45362 h 29"/>
              <a:gd name="T12" fmla="*/ 63506 w 42"/>
              <a:gd name="T13" fmla="*/ 45362 h 29"/>
              <a:gd name="T14" fmla="*/ 63506 w 42"/>
              <a:gd name="T15" fmla="*/ 0 h 2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2" h="29">
                <a:moveTo>
                  <a:pt x="42" y="0"/>
                </a:moveTo>
                <a:lnTo>
                  <a:pt x="22" y="0"/>
                </a:lnTo>
                <a:lnTo>
                  <a:pt x="20" y="0"/>
                </a:lnTo>
                <a:lnTo>
                  <a:pt x="18" y="2"/>
                </a:lnTo>
                <a:lnTo>
                  <a:pt x="0" y="29"/>
                </a:lnTo>
                <a:lnTo>
                  <a:pt x="42" y="29"/>
                </a:lnTo>
                <a:lnTo>
                  <a:pt x="42"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75" name="Freeform 460">
            <a:extLst>
              <a:ext uri="{FF2B5EF4-FFF2-40B4-BE49-F238E27FC236}">
                <a16:creationId xmlns:a16="http://schemas.microsoft.com/office/drawing/2014/main" id="{F1E8EA24-E678-46EC-B3C8-B78D642434B2}"/>
              </a:ext>
            </a:extLst>
          </p:cNvPr>
          <p:cNvSpPr>
            <a:spLocks/>
          </p:cNvSpPr>
          <p:nvPr/>
        </p:nvSpPr>
        <p:spPr bwMode="auto">
          <a:xfrm>
            <a:off x="9067801" y="3666067"/>
            <a:ext cx="201084" cy="122767"/>
          </a:xfrm>
          <a:custGeom>
            <a:avLst/>
            <a:gdLst>
              <a:gd name="T0" fmla="*/ 142136 w 99"/>
              <a:gd name="T1" fmla="*/ 46130 h 59"/>
              <a:gd name="T2" fmla="*/ 142136 w 99"/>
              <a:gd name="T3" fmla="*/ 46130 h 59"/>
              <a:gd name="T4" fmla="*/ 149696 w 99"/>
              <a:gd name="T5" fmla="*/ 46130 h 59"/>
              <a:gd name="T6" fmla="*/ 149696 w 99"/>
              <a:gd name="T7" fmla="*/ 0 h 59"/>
              <a:gd name="T8" fmla="*/ 0 w 99"/>
              <a:gd name="T9" fmla="*/ 0 h 59"/>
              <a:gd name="T10" fmla="*/ 0 w 99"/>
              <a:gd name="T11" fmla="*/ 83035 h 59"/>
              <a:gd name="T12" fmla="*/ 0 w 99"/>
              <a:gd name="T13" fmla="*/ 83035 h 59"/>
              <a:gd name="T14" fmla="*/ 0 w 99"/>
              <a:gd name="T15" fmla="*/ 87648 h 59"/>
              <a:gd name="T16" fmla="*/ 3024 w 99"/>
              <a:gd name="T17" fmla="*/ 89185 h 59"/>
              <a:gd name="T18" fmla="*/ 4536 w 99"/>
              <a:gd name="T19" fmla="*/ 90723 h 59"/>
              <a:gd name="T20" fmla="*/ 7560 w 99"/>
              <a:gd name="T21" fmla="*/ 90723 h 59"/>
              <a:gd name="T22" fmla="*/ 98285 w 99"/>
              <a:gd name="T23" fmla="*/ 90723 h 59"/>
              <a:gd name="T24" fmla="*/ 98285 w 99"/>
              <a:gd name="T25" fmla="*/ 90723 h 59"/>
              <a:gd name="T26" fmla="*/ 98285 w 99"/>
              <a:gd name="T27" fmla="*/ 90723 h 59"/>
              <a:gd name="T28" fmla="*/ 98285 w 99"/>
              <a:gd name="T29" fmla="*/ 90723 h 59"/>
              <a:gd name="T30" fmla="*/ 98285 w 99"/>
              <a:gd name="T31" fmla="*/ 81497 h 59"/>
              <a:gd name="T32" fmla="*/ 101309 w 99"/>
              <a:gd name="T33" fmla="*/ 73809 h 59"/>
              <a:gd name="T34" fmla="*/ 105846 w 99"/>
              <a:gd name="T35" fmla="*/ 66120 h 59"/>
              <a:gd name="T36" fmla="*/ 110382 w 99"/>
              <a:gd name="T37" fmla="*/ 58432 h 59"/>
              <a:gd name="T38" fmla="*/ 117942 w 99"/>
              <a:gd name="T39" fmla="*/ 53819 h 59"/>
              <a:gd name="T40" fmla="*/ 125503 w 99"/>
              <a:gd name="T41" fmla="*/ 49206 h 59"/>
              <a:gd name="T42" fmla="*/ 133063 w 99"/>
              <a:gd name="T43" fmla="*/ 46130 h 59"/>
              <a:gd name="T44" fmla="*/ 142136 w 99"/>
              <a:gd name="T45" fmla="*/ 46130 h 59"/>
              <a:gd name="T46" fmla="*/ 142136 w 99"/>
              <a:gd name="T47" fmla="*/ 46130 h 5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99" h="59">
                <a:moveTo>
                  <a:pt x="94" y="30"/>
                </a:moveTo>
                <a:lnTo>
                  <a:pt x="94" y="30"/>
                </a:lnTo>
                <a:lnTo>
                  <a:pt x="99" y="30"/>
                </a:lnTo>
                <a:lnTo>
                  <a:pt x="99" y="0"/>
                </a:lnTo>
                <a:lnTo>
                  <a:pt x="0" y="0"/>
                </a:lnTo>
                <a:lnTo>
                  <a:pt x="0" y="54"/>
                </a:lnTo>
                <a:lnTo>
                  <a:pt x="0" y="57"/>
                </a:lnTo>
                <a:lnTo>
                  <a:pt x="2" y="58"/>
                </a:lnTo>
                <a:lnTo>
                  <a:pt x="3" y="59"/>
                </a:lnTo>
                <a:lnTo>
                  <a:pt x="5" y="59"/>
                </a:lnTo>
                <a:lnTo>
                  <a:pt x="65" y="59"/>
                </a:lnTo>
                <a:lnTo>
                  <a:pt x="65" y="53"/>
                </a:lnTo>
                <a:lnTo>
                  <a:pt x="67" y="48"/>
                </a:lnTo>
                <a:lnTo>
                  <a:pt x="70" y="43"/>
                </a:lnTo>
                <a:lnTo>
                  <a:pt x="73" y="38"/>
                </a:lnTo>
                <a:lnTo>
                  <a:pt x="78" y="35"/>
                </a:lnTo>
                <a:lnTo>
                  <a:pt x="83" y="32"/>
                </a:lnTo>
                <a:lnTo>
                  <a:pt x="88" y="30"/>
                </a:lnTo>
                <a:lnTo>
                  <a:pt x="94" y="3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76" name="Freeform 461">
            <a:extLst>
              <a:ext uri="{FF2B5EF4-FFF2-40B4-BE49-F238E27FC236}">
                <a16:creationId xmlns:a16="http://schemas.microsoft.com/office/drawing/2014/main" id="{1EDF2A04-3F5D-4789-B698-D5DCD37B140E}"/>
              </a:ext>
            </a:extLst>
          </p:cNvPr>
          <p:cNvSpPr>
            <a:spLocks/>
          </p:cNvSpPr>
          <p:nvPr/>
        </p:nvSpPr>
        <p:spPr bwMode="auto">
          <a:xfrm>
            <a:off x="9207501" y="3750734"/>
            <a:ext cx="97367" cy="74084"/>
          </a:xfrm>
          <a:custGeom>
            <a:avLst/>
            <a:gdLst>
              <a:gd name="T0" fmla="*/ 60225 w 47"/>
              <a:gd name="T1" fmla="*/ 0 h 36"/>
              <a:gd name="T2" fmla="*/ 27796 w 47"/>
              <a:gd name="T3" fmla="*/ 31753 h 36"/>
              <a:gd name="T4" fmla="*/ 10810 w 47"/>
              <a:gd name="T5" fmla="*/ 15121 h 36"/>
              <a:gd name="T6" fmla="*/ 0 w 47"/>
              <a:gd name="T7" fmla="*/ 25705 h 36"/>
              <a:gd name="T8" fmla="*/ 27796 w 47"/>
              <a:gd name="T9" fmla="*/ 54434 h 36"/>
              <a:gd name="T10" fmla="*/ 72579 w 47"/>
              <a:gd name="T11" fmla="*/ 10584 h 36"/>
              <a:gd name="T12" fmla="*/ 60225 w 47"/>
              <a:gd name="T13" fmla="*/ 0 h 3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7" h="36">
                <a:moveTo>
                  <a:pt x="39" y="0"/>
                </a:moveTo>
                <a:lnTo>
                  <a:pt x="18" y="21"/>
                </a:lnTo>
                <a:lnTo>
                  <a:pt x="7" y="10"/>
                </a:lnTo>
                <a:lnTo>
                  <a:pt x="0" y="17"/>
                </a:lnTo>
                <a:lnTo>
                  <a:pt x="18" y="36"/>
                </a:lnTo>
                <a:lnTo>
                  <a:pt x="47" y="7"/>
                </a:lnTo>
                <a:lnTo>
                  <a:pt x="39"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77" name="Freeform 462">
            <a:extLst>
              <a:ext uri="{FF2B5EF4-FFF2-40B4-BE49-F238E27FC236}">
                <a16:creationId xmlns:a16="http://schemas.microsoft.com/office/drawing/2014/main" id="{18565D4B-1C9A-443A-ACB5-BFE0C4FFA43B}"/>
              </a:ext>
            </a:extLst>
          </p:cNvPr>
          <p:cNvSpPr>
            <a:spLocks/>
          </p:cNvSpPr>
          <p:nvPr/>
        </p:nvSpPr>
        <p:spPr bwMode="auto">
          <a:xfrm>
            <a:off x="9702800" y="3613151"/>
            <a:ext cx="61384" cy="52916"/>
          </a:xfrm>
          <a:custGeom>
            <a:avLst/>
            <a:gdLst>
              <a:gd name="T0" fmla="*/ 45362 w 30"/>
              <a:gd name="T1" fmla="*/ 19710 h 29"/>
              <a:gd name="T2" fmla="*/ 45362 w 30"/>
              <a:gd name="T3" fmla="*/ 19710 h 29"/>
              <a:gd name="T4" fmla="*/ 43850 w 30"/>
              <a:gd name="T5" fmla="*/ 11263 h 29"/>
              <a:gd name="T6" fmla="*/ 37802 w 30"/>
              <a:gd name="T7" fmla="*/ 7039 h 29"/>
              <a:gd name="T8" fmla="*/ 31753 w 30"/>
              <a:gd name="T9" fmla="*/ 1408 h 29"/>
              <a:gd name="T10" fmla="*/ 22681 w 30"/>
              <a:gd name="T11" fmla="*/ 0 h 29"/>
              <a:gd name="T12" fmla="*/ 22681 w 30"/>
              <a:gd name="T13" fmla="*/ 0 h 29"/>
              <a:gd name="T14" fmla="*/ 13609 w 30"/>
              <a:gd name="T15" fmla="*/ 1408 h 29"/>
              <a:gd name="T16" fmla="*/ 7560 w 30"/>
              <a:gd name="T17" fmla="*/ 7039 h 29"/>
              <a:gd name="T18" fmla="*/ 1512 w 30"/>
              <a:gd name="T19" fmla="*/ 11263 h 29"/>
              <a:gd name="T20" fmla="*/ 0 w 30"/>
              <a:gd name="T21" fmla="*/ 19710 h 29"/>
              <a:gd name="T22" fmla="*/ 0 w 30"/>
              <a:gd name="T23" fmla="*/ 19710 h 29"/>
              <a:gd name="T24" fmla="*/ 1512 w 30"/>
              <a:gd name="T25" fmla="*/ 29564 h 29"/>
              <a:gd name="T26" fmla="*/ 7560 w 30"/>
              <a:gd name="T27" fmla="*/ 33788 h 29"/>
              <a:gd name="T28" fmla="*/ 13609 w 30"/>
              <a:gd name="T29" fmla="*/ 39419 h 29"/>
              <a:gd name="T30" fmla="*/ 22681 w 30"/>
              <a:gd name="T31" fmla="*/ 40827 h 29"/>
              <a:gd name="T32" fmla="*/ 22681 w 30"/>
              <a:gd name="T33" fmla="*/ 40827 h 29"/>
              <a:gd name="T34" fmla="*/ 31753 w 30"/>
              <a:gd name="T35" fmla="*/ 39419 h 29"/>
              <a:gd name="T36" fmla="*/ 37802 w 30"/>
              <a:gd name="T37" fmla="*/ 33788 h 29"/>
              <a:gd name="T38" fmla="*/ 43850 w 30"/>
              <a:gd name="T39" fmla="*/ 29564 h 29"/>
              <a:gd name="T40" fmla="*/ 45362 w 30"/>
              <a:gd name="T41" fmla="*/ 19710 h 29"/>
              <a:gd name="T42" fmla="*/ 45362 w 30"/>
              <a:gd name="T43" fmla="*/ 19710 h 2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0" h="29">
                <a:moveTo>
                  <a:pt x="30" y="14"/>
                </a:moveTo>
                <a:lnTo>
                  <a:pt x="30" y="14"/>
                </a:lnTo>
                <a:lnTo>
                  <a:pt x="29" y="8"/>
                </a:lnTo>
                <a:lnTo>
                  <a:pt x="25" y="5"/>
                </a:lnTo>
                <a:lnTo>
                  <a:pt x="21" y="1"/>
                </a:lnTo>
                <a:lnTo>
                  <a:pt x="15" y="0"/>
                </a:lnTo>
                <a:lnTo>
                  <a:pt x="9" y="1"/>
                </a:lnTo>
                <a:lnTo>
                  <a:pt x="5" y="5"/>
                </a:lnTo>
                <a:lnTo>
                  <a:pt x="1" y="8"/>
                </a:lnTo>
                <a:lnTo>
                  <a:pt x="0" y="14"/>
                </a:lnTo>
                <a:lnTo>
                  <a:pt x="1" y="21"/>
                </a:lnTo>
                <a:lnTo>
                  <a:pt x="5" y="24"/>
                </a:lnTo>
                <a:lnTo>
                  <a:pt x="9" y="28"/>
                </a:lnTo>
                <a:lnTo>
                  <a:pt x="15" y="29"/>
                </a:lnTo>
                <a:lnTo>
                  <a:pt x="21" y="28"/>
                </a:lnTo>
                <a:lnTo>
                  <a:pt x="25" y="24"/>
                </a:lnTo>
                <a:lnTo>
                  <a:pt x="29" y="21"/>
                </a:lnTo>
                <a:lnTo>
                  <a:pt x="30" y="14"/>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78" name="Freeform 463">
            <a:extLst>
              <a:ext uri="{FF2B5EF4-FFF2-40B4-BE49-F238E27FC236}">
                <a16:creationId xmlns:a16="http://schemas.microsoft.com/office/drawing/2014/main" id="{F7A3AEFF-F596-4A2F-9BEA-F15F09A3EC9F}"/>
              </a:ext>
            </a:extLst>
          </p:cNvPr>
          <p:cNvSpPr>
            <a:spLocks/>
          </p:cNvSpPr>
          <p:nvPr/>
        </p:nvSpPr>
        <p:spPr bwMode="auto">
          <a:xfrm>
            <a:off x="9685867" y="3666067"/>
            <a:ext cx="97367" cy="139700"/>
          </a:xfrm>
          <a:custGeom>
            <a:avLst/>
            <a:gdLst>
              <a:gd name="T0" fmla="*/ 36290 w 50"/>
              <a:gd name="T1" fmla="*/ 0 h 69"/>
              <a:gd name="T2" fmla="*/ 36290 w 50"/>
              <a:gd name="T3" fmla="*/ 0 h 69"/>
              <a:gd name="T4" fmla="*/ 29032 w 50"/>
              <a:gd name="T5" fmla="*/ 0 h 69"/>
              <a:gd name="T6" fmla="*/ 21774 w 50"/>
              <a:gd name="T7" fmla="*/ 4536 h 69"/>
              <a:gd name="T8" fmla="*/ 15967 w 50"/>
              <a:gd name="T9" fmla="*/ 6048 h 69"/>
              <a:gd name="T10" fmla="*/ 11613 w 50"/>
              <a:gd name="T11" fmla="*/ 12097 h 69"/>
              <a:gd name="T12" fmla="*/ 5806 w 50"/>
              <a:gd name="T13" fmla="*/ 16633 h 69"/>
              <a:gd name="T14" fmla="*/ 4355 w 50"/>
              <a:gd name="T15" fmla="*/ 22681 h 69"/>
              <a:gd name="T16" fmla="*/ 0 w 50"/>
              <a:gd name="T17" fmla="*/ 30241 h 69"/>
              <a:gd name="T18" fmla="*/ 0 w 50"/>
              <a:gd name="T19" fmla="*/ 37802 h 69"/>
              <a:gd name="T20" fmla="*/ 0 w 50"/>
              <a:gd name="T21" fmla="*/ 60483 h 69"/>
              <a:gd name="T22" fmla="*/ 0 w 50"/>
              <a:gd name="T23" fmla="*/ 60483 h 69"/>
              <a:gd name="T24" fmla="*/ 0 w 50"/>
              <a:gd name="T25" fmla="*/ 63507 h 69"/>
              <a:gd name="T26" fmla="*/ 2903 w 50"/>
              <a:gd name="T27" fmla="*/ 65019 h 69"/>
              <a:gd name="T28" fmla="*/ 4355 w 50"/>
              <a:gd name="T29" fmla="*/ 68043 h 69"/>
              <a:gd name="T30" fmla="*/ 7258 w 50"/>
              <a:gd name="T31" fmla="*/ 68043 h 69"/>
              <a:gd name="T32" fmla="*/ 14516 w 50"/>
              <a:gd name="T33" fmla="*/ 68043 h 69"/>
              <a:gd name="T34" fmla="*/ 14516 w 50"/>
              <a:gd name="T35" fmla="*/ 96773 h 69"/>
              <a:gd name="T36" fmla="*/ 14516 w 50"/>
              <a:gd name="T37" fmla="*/ 96773 h 69"/>
              <a:gd name="T38" fmla="*/ 14516 w 50"/>
              <a:gd name="T39" fmla="*/ 101309 h 69"/>
              <a:gd name="T40" fmla="*/ 15967 w 50"/>
              <a:gd name="T41" fmla="*/ 102821 h 69"/>
              <a:gd name="T42" fmla="*/ 18871 w 50"/>
              <a:gd name="T43" fmla="*/ 104333 h 69"/>
              <a:gd name="T44" fmla="*/ 21774 w 50"/>
              <a:gd name="T45" fmla="*/ 104333 h 69"/>
              <a:gd name="T46" fmla="*/ 50805 w 50"/>
              <a:gd name="T47" fmla="*/ 104333 h 69"/>
              <a:gd name="T48" fmla="*/ 50805 w 50"/>
              <a:gd name="T49" fmla="*/ 104333 h 69"/>
              <a:gd name="T50" fmla="*/ 53708 w 50"/>
              <a:gd name="T51" fmla="*/ 104333 h 69"/>
              <a:gd name="T52" fmla="*/ 56612 w 50"/>
              <a:gd name="T53" fmla="*/ 102821 h 69"/>
              <a:gd name="T54" fmla="*/ 58063 w 50"/>
              <a:gd name="T55" fmla="*/ 101309 h 69"/>
              <a:gd name="T56" fmla="*/ 58063 w 50"/>
              <a:gd name="T57" fmla="*/ 96773 h 69"/>
              <a:gd name="T58" fmla="*/ 58063 w 50"/>
              <a:gd name="T59" fmla="*/ 68043 h 69"/>
              <a:gd name="T60" fmla="*/ 65321 w 50"/>
              <a:gd name="T61" fmla="*/ 68043 h 69"/>
              <a:gd name="T62" fmla="*/ 65321 w 50"/>
              <a:gd name="T63" fmla="*/ 68043 h 69"/>
              <a:gd name="T64" fmla="*/ 68224 w 50"/>
              <a:gd name="T65" fmla="*/ 68043 h 69"/>
              <a:gd name="T66" fmla="*/ 69676 w 50"/>
              <a:gd name="T67" fmla="*/ 65019 h 69"/>
              <a:gd name="T68" fmla="*/ 72579 w 50"/>
              <a:gd name="T69" fmla="*/ 63507 h 69"/>
              <a:gd name="T70" fmla="*/ 72579 w 50"/>
              <a:gd name="T71" fmla="*/ 60483 h 69"/>
              <a:gd name="T72" fmla="*/ 72579 w 50"/>
              <a:gd name="T73" fmla="*/ 37802 h 69"/>
              <a:gd name="T74" fmla="*/ 72579 w 50"/>
              <a:gd name="T75" fmla="*/ 37802 h 69"/>
              <a:gd name="T76" fmla="*/ 72579 w 50"/>
              <a:gd name="T77" fmla="*/ 30241 h 69"/>
              <a:gd name="T78" fmla="*/ 68224 w 50"/>
              <a:gd name="T79" fmla="*/ 22681 h 69"/>
              <a:gd name="T80" fmla="*/ 66773 w 50"/>
              <a:gd name="T81" fmla="*/ 16633 h 69"/>
              <a:gd name="T82" fmla="*/ 60966 w 50"/>
              <a:gd name="T83" fmla="*/ 12097 h 69"/>
              <a:gd name="T84" fmla="*/ 56612 w 50"/>
              <a:gd name="T85" fmla="*/ 6048 h 69"/>
              <a:gd name="T86" fmla="*/ 50805 w 50"/>
              <a:gd name="T87" fmla="*/ 4536 h 69"/>
              <a:gd name="T88" fmla="*/ 43547 w 50"/>
              <a:gd name="T89" fmla="*/ 0 h 69"/>
              <a:gd name="T90" fmla="*/ 36290 w 50"/>
              <a:gd name="T91" fmla="*/ 0 h 69"/>
              <a:gd name="T92" fmla="*/ 36290 w 50"/>
              <a:gd name="T93" fmla="*/ 0 h 6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50" h="69">
                <a:moveTo>
                  <a:pt x="25" y="0"/>
                </a:moveTo>
                <a:lnTo>
                  <a:pt x="25" y="0"/>
                </a:lnTo>
                <a:lnTo>
                  <a:pt x="20" y="0"/>
                </a:lnTo>
                <a:lnTo>
                  <a:pt x="15" y="3"/>
                </a:lnTo>
                <a:lnTo>
                  <a:pt x="11" y="4"/>
                </a:lnTo>
                <a:lnTo>
                  <a:pt x="8" y="8"/>
                </a:lnTo>
                <a:lnTo>
                  <a:pt x="4" y="11"/>
                </a:lnTo>
                <a:lnTo>
                  <a:pt x="3" y="15"/>
                </a:lnTo>
                <a:lnTo>
                  <a:pt x="0" y="20"/>
                </a:lnTo>
                <a:lnTo>
                  <a:pt x="0" y="25"/>
                </a:lnTo>
                <a:lnTo>
                  <a:pt x="0" y="40"/>
                </a:lnTo>
                <a:lnTo>
                  <a:pt x="0" y="42"/>
                </a:lnTo>
                <a:lnTo>
                  <a:pt x="2" y="43"/>
                </a:lnTo>
                <a:lnTo>
                  <a:pt x="3" y="45"/>
                </a:lnTo>
                <a:lnTo>
                  <a:pt x="5" y="45"/>
                </a:lnTo>
                <a:lnTo>
                  <a:pt x="10" y="45"/>
                </a:lnTo>
                <a:lnTo>
                  <a:pt x="10" y="64"/>
                </a:lnTo>
                <a:lnTo>
                  <a:pt x="10" y="67"/>
                </a:lnTo>
                <a:lnTo>
                  <a:pt x="11" y="68"/>
                </a:lnTo>
                <a:lnTo>
                  <a:pt x="13" y="69"/>
                </a:lnTo>
                <a:lnTo>
                  <a:pt x="15" y="69"/>
                </a:lnTo>
                <a:lnTo>
                  <a:pt x="35" y="69"/>
                </a:lnTo>
                <a:lnTo>
                  <a:pt x="37" y="69"/>
                </a:lnTo>
                <a:lnTo>
                  <a:pt x="39" y="68"/>
                </a:lnTo>
                <a:lnTo>
                  <a:pt x="40" y="67"/>
                </a:lnTo>
                <a:lnTo>
                  <a:pt x="40" y="64"/>
                </a:lnTo>
                <a:lnTo>
                  <a:pt x="40" y="45"/>
                </a:lnTo>
                <a:lnTo>
                  <a:pt x="45" y="45"/>
                </a:lnTo>
                <a:lnTo>
                  <a:pt x="47" y="45"/>
                </a:lnTo>
                <a:lnTo>
                  <a:pt x="48" y="43"/>
                </a:lnTo>
                <a:lnTo>
                  <a:pt x="50" y="42"/>
                </a:lnTo>
                <a:lnTo>
                  <a:pt x="50" y="40"/>
                </a:lnTo>
                <a:lnTo>
                  <a:pt x="50" y="25"/>
                </a:lnTo>
                <a:lnTo>
                  <a:pt x="50" y="20"/>
                </a:lnTo>
                <a:lnTo>
                  <a:pt x="47" y="15"/>
                </a:lnTo>
                <a:lnTo>
                  <a:pt x="46" y="11"/>
                </a:lnTo>
                <a:lnTo>
                  <a:pt x="42" y="8"/>
                </a:lnTo>
                <a:lnTo>
                  <a:pt x="39" y="4"/>
                </a:lnTo>
                <a:lnTo>
                  <a:pt x="35" y="3"/>
                </a:lnTo>
                <a:lnTo>
                  <a:pt x="30" y="0"/>
                </a:lnTo>
                <a:lnTo>
                  <a:pt x="25"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79" name="Freeform 464">
            <a:extLst>
              <a:ext uri="{FF2B5EF4-FFF2-40B4-BE49-F238E27FC236}">
                <a16:creationId xmlns:a16="http://schemas.microsoft.com/office/drawing/2014/main" id="{708E9BD9-B711-46E7-B4A2-85D1C1F4B857}"/>
              </a:ext>
            </a:extLst>
          </p:cNvPr>
          <p:cNvSpPr>
            <a:spLocks/>
          </p:cNvSpPr>
          <p:nvPr/>
        </p:nvSpPr>
        <p:spPr bwMode="auto">
          <a:xfrm>
            <a:off x="9546167" y="3666067"/>
            <a:ext cx="67733" cy="84667"/>
          </a:xfrm>
          <a:custGeom>
            <a:avLst/>
            <a:gdLst>
              <a:gd name="T0" fmla="*/ 42771 w 35"/>
              <a:gd name="T1" fmla="*/ 63506 h 40"/>
              <a:gd name="T2" fmla="*/ 42771 w 35"/>
              <a:gd name="T3" fmla="*/ 63506 h 40"/>
              <a:gd name="T4" fmla="*/ 45623 w 35"/>
              <a:gd name="T5" fmla="*/ 63506 h 40"/>
              <a:gd name="T6" fmla="*/ 48474 w 35"/>
              <a:gd name="T7" fmla="*/ 60331 h 40"/>
              <a:gd name="T8" fmla="*/ 49900 w 35"/>
              <a:gd name="T9" fmla="*/ 58743 h 40"/>
              <a:gd name="T10" fmla="*/ 49900 w 35"/>
              <a:gd name="T11" fmla="*/ 55568 h 40"/>
              <a:gd name="T12" fmla="*/ 49900 w 35"/>
              <a:gd name="T13" fmla="*/ 7938 h 40"/>
              <a:gd name="T14" fmla="*/ 49900 w 35"/>
              <a:gd name="T15" fmla="*/ 7938 h 40"/>
              <a:gd name="T16" fmla="*/ 49900 w 35"/>
              <a:gd name="T17" fmla="*/ 4763 h 40"/>
              <a:gd name="T18" fmla="*/ 48474 w 35"/>
              <a:gd name="T19" fmla="*/ 1588 h 40"/>
              <a:gd name="T20" fmla="*/ 45623 w 35"/>
              <a:gd name="T21" fmla="*/ 0 h 40"/>
              <a:gd name="T22" fmla="*/ 42771 w 35"/>
              <a:gd name="T23" fmla="*/ 0 h 40"/>
              <a:gd name="T24" fmla="*/ 7129 w 35"/>
              <a:gd name="T25" fmla="*/ 0 h 40"/>
              <a:gd name="T26" fmla="*/ 7129 w 35"/>
              <a:gd name="T27" fmla="*/ 0 h 40"/>
              <a:gd name="T28" fmla="*/ 4277 w 35"/>
              <a:gd name="T29" fmla="*/ 0 h 40"/>
              <a:gd name="T30" fmla="*/ 1426 w 35"/>
              <a:gd name="T31" fmla="*/ 1588 h 40"/>
              <a:gd name="T32" fmla="*/ 0 w 35"/>
              <a:gd name="T33" fmla="*/ 4763 h 40"/>
              <a:gd name="T34" fmla="*/ 0 w 35"/>
              <a:gd name="T35" fmla="*/ 7938 h 40"/>
              <a:gd name="T36" fmla="*/ 0 w 35"/>
              <a:gd name="T37" fmla="*/ 55568 h 40"/>
              <a:gd name="T38" fmla="*/ 0 w 35"/>
              <a:gd name="T39" fmla="*/ 55568 h 40"/>
              <a:gd name="T40" fmla="*/ 0 w 35"/>
              <a:gd name="T41" fmla="*/ 58743 h 40"/>
              <a:gd name="T42" fmla="*/ 1426 w 35"/>
              <a:gd name="T43" fmla="*/ 60331 h 40"/>
              <a:gd name="T44" fmla="*/ 4277 w 35"/>
              <a:gd name="T45" fmla="*/ 63506 h 40"/>
              <a:gd name="T46" fmla="*/ 7129 w 35"/>
              <a:gd name="T47" fmla="*/ 63506 h 40"/>
              <a:gd name="T48" fmla="*/ 42771 w 35"/>
              <a:gd name="T49" fmla="*/ 63506 h 4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35" h="40">
                <a:moveTo>
                  <a:pt x="30" y="40"/>
                </a:moveTo>
                <a:lnTo>
                  <a:pt x="30" y="40"/>
                </a:lnTo>
                <a:lnTo>
                  <a:pt x="32" y="40"/>
                </a:lnTo>
                <a:lnTo>
                  <a:pt x="34" y="38"/>
                </a:lnTo>
                <a:lnTo>
                  <a:pt x="35" y="37"/>
                </a:lnTo>
                <a:lnTo>
                  <a:pt x="35" y="35"/>
                </a:lnTo>
                <a:lnTo>
                  <a:pt x="35" y="5"/>
                </a:lnTo>
                <a:lnTo>
                  <a:pt x="35" y="3"/>
                </a:lnTo>
                <a:lnTo>
                  <a:pt x="34" y="1"/>
                </a:lnTo>
                <a:lnTo>
                  <a:pt x="32" y="0"/>
                </a:lnTo>
                <a:lnTo>
                  <a:pt x="30" y="0"/>
                </a:lnTo>
                <a:lnTo>
                  <a:pt x="5" y="0"/>
                </a:lnTo>
                <a:lnTo>
                  <a:pt x="3" y="0"/>
                </a:lnTo>
                <a:lnTo>
                  <a:pt x="1" y="1"/>
                </a:lnTo>
                <a:lnTo>
                  <a:pt x="0" y="3"/>
                </a:lnTo>
                <a:lnTo>
                  <a:pt x="0" y="5"/>
                </a:lnTo>
                <a:lnTo>
                  <a:pt x="0" y="35"/>
                </a:lnTo>
                <a:lnTo>
                  <a:pt x="0" y="37"/>
                </a:lnTo>
                <a:lnTo>
                  <a:pt x="1" y="38"/>
                </a:lnTo>
                <a:lnTo>
                  <a:pt x="3" y="40"/>
                </a:lnTo>
                <a:lnTo>
                  <a:pt x="5" y="40"/>
                </a:lnTo>
                <a:lnTo>
                  <a:pt x="30" y="4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80" name="Freeform 465">
            <a:extLst>
              <a:ext uri="{FF2B5EF4-FFF2-40B4-BE49-F238E27FC236}">
                <a16:creationId xmlns:a16="http://schemas.microsoft.com/office/drawing/2014/main" id="{C7BCD345-422E-45B7-BC73-0E9D6FE165E3}"/>
              </a:ext>
            </a:extLst>
          </p:cNvPr>
          <p:cNvSpPr>
            <a:spLocks/>
          </p:cNvSpPr>
          <p:nvPr/>
        </p:nvSpPr>
        <p:spPr bwMode="auto">
          <a:xfrm>
            <a:off x="9624485" y="3769785"/>
            <a:ext cx="35983" cy="35983"/>
          </a:xfrm>
          <a:custGeom>
            <a:avLst/>
            <a:gdLst>
              <a:gd name="T0" fmla="*/ 14325 w 19"/>
              <a:gd name="T1" fmla="*/ 0 h 19"/>
              <a:gd name="T2" fmla="*/ 14325 w 19"/>
              <a:gd name="T3" fmla="*/ 0 h 19"/>
              <a:gd name="T4" fmla="*/ 8595 w 19"/>
              <a:gd name="T5" fmla="*/ 1432 h 19"/>
              <a:gd name="T6" fmla="*/ 2865 w 19"/>
              <a:gd name="T7" fmla="*/ 2865 h 19"/>
              <a:gd name="T8" fmla="*/ 1432 w 19"/>
              <a:gd name="T9" fmla="*/ 8595 h 19"/>
              <a:gd name="T10" fmla="*/ 0 w 19"/>
              <a:gd name="T11" fmla="*/ 12892 h 19"/>
              <a:gd name="T12" fmla="*/ 0 w 19"/>
              <a:gd name="T13" fmla="*/ 12892 h 19"/>
              <a:gd name="T14" fmla="*/ 1432 w 19"/>
              <a:gd name="T15" fmla="*/ 18622 h 19"/>
              <a:gd name="T16" fmla="*/ 2865 w 19"/>
              <a:gd name="T17" fmla="*/ 24352 h 19"/>
              <a:gd name="T18" fmla="*/ 8595 w 19"/>
              <a:gd name="T19" fmla="*/ 25785 h 19"/>
              <a:gd name="T20" fmla="*/ 14325 w 19"/>
              <a:gd name="T21" fmla="*/ 27217 h 19"/>
              <a:gd name="T22" fmla="*/ 14325 w 19"/>
              <a:gd name="T23" fmla="*/ 27217 h 19"/>
              <a:gd name="T24" fmla="*/ 18622 w 19"/>
              <a:gd name="T25" fmla="*/ 25785 h 19"/>
              <a:gd name="T26" fmla="*/ 24352 w 19"/>
              <a:gd name="T27" fmla="*/ 24352 h 19"/>
              <a:gd name="T28" fmla="*/ 25785 w 19"/>
              <a:gd name="T29" fmla="*/ 18622 h 19"/>
              <a:gd name="T30" fmla="*/ 27217 w 19"/>
              <a:gd name="T31" fmla="*/ 12892 h 19"/>
              <a:gd name="T32" fmla="*/ 27217 w 19"/>
              <a:gd name="T33" fmla="*/ 12892 h 19"/>
              <a:gd name="T34" fmla="*/ 25785 w 19"/>
              <a:gd name="T35" fmla="*/ 8595 h 19"/>
              <a:gd name="T36" fmla="*/ 24352 w 19"/>
              <a:gd name="T37" fmla="*/ 2865 h 19"/>
              <a:gd name="T38" fmla="*/ 18622 w 19"/>
              <a:gd name="T39" fmla="*/ 1432 h 19"/>
              <a:gd name="T40" fmla="*/ 14325 w 19"/>
              <a:gd name="T41" fmla="*/ 0 h 19"/>
              <a:gd name="T42" fmla="*/ 14325 w 19"/>
              <a:gd name="T43" fmla="*/ 0 h 1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9" h="19">
                <a:moveTo>
                  <a:pt x="10" y="0"/>
                </a:moveTo>
                <a:lnTo>
                  <a:pt x="10" y="0"/>
                </a:lnTo>
                <a:lnTo>
                  <a:pt x="6" y="1"/>
                </a:lnTo>
                <a:lnTo>
                  <a:pt x="2" y="2"/>
                </a:lnTo>
                <a:lnTo>
                  <a:pt x="1" y="6"/>
                </a:lnTo>
                <a:lnTo>
                  <a:pt x="0" y="9"/>
                </a:lnTo>
                <a:lnTo>
                  <a:pt x="1" y="13"/>
                </a:lnTo>
                <a:lnTo>
                  <a:pt x="2" y="17"/>
                </a:lnTo>
                <a:lnTo>
                  <a:pt x="6" y="18"/>
                </a:lnTo>
                <a:lnTo>
                  <a:pt x="10" y="19"/>
                </a:lnTo>
                <a:lnTo>
                  <a:pt x="13" y="18"/>
                </a:lnTo>
                <a:lnTo>
                  <a:pt x="17" y="17"/>
                </a:lnTo>
                <a:lnTo>
                  <a:pt x="18" y="13"/>
                </a:lnTo>
                <a:lnTo>
                  <a:pt x="19" y="9"/>
                </a:lnTo>
                <a:lnTo>
                  <a:pt x="18" y="6"/>
                </a:lnTo>
                <a:lnTo>
                  <a:pt x="17" y="2"/>
                </a:lnTo>
                <a:lnTo>
                  <a:pt x="13" y="1"/>
                </a:lnTo>
                <a:lnTo>
                  <a:pt x="10"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81" name="Freeform 466">
            <a:extLst>
              <a:ext uri="{FF2B5EF4-FFF2-40B4-BE49-F238E27FC236}">
                <a16:creationId xmlns:a16="http://schemas.microsoft.com/office/drawing/2014/main" id="{01AA6616-683F-474F-ADAB-B9E033793FE4}"/>
              </a:ext>
            </a:extLst>
          </p:cNvPr>
          <p:cNvSpPr>
            <a:spLocks/>
          </p:cNvSpPr>
          <p:nvPr/>
        </p:nvSpPr>
        <p:spPr bwMode="auto">
          <a:xfrm>
            <a:off x="9552518" y="3636434"/>
            <a:ext cx="120649" cy="139700"/>
          </a:xfrm>
          <a:custGeom>
            <a:avLst/>
            <a:gdLst>
              <a:gd name="T0" fmla="*/ 61508 w 59"/>
              <a:gd name="T1" fmla="*/ 7560 h 69"/>
              <a:gd name="T2" fmla="*/ 53819 w 59"/>
              <a:gd name="T3" fmla="*/ 90724 h 69"/>
              <a:gd name="T4" fmla="*/ 0 w 59"/>
              <a:gd name="T5" fmla="*/ 90724 h 69"/>
              <a:gd name="T6" fmla="*/ 0 w 59"/>
              <a:gd name="T7" fmla="*/ 104333 h 69"/>
              <a:gd name="T8" fmla="*/ 47669 w 59"/>
              <a:gd name="T9" fmla="*/ 104333 h 69"/>
              <a:gd name="T10" fmla="*/ 47669 w 59"/>
              <a:gd name="T11" fmla="*/ 104333 h 69"/>
              <a:gd name="T12" fmla="*/ 49206 w 59"/>
              <a:gd name="T13" fmla="*/ 99797 h 69"/>
              <a:gd name="T14" fmla="*/ 55357 w 59"/>
              <a:gd name="T15" fmla="*/ 93748 h 69"/>
              <a:gd name="T16" fmla="*/ 61508 w 59"/>
              <a:gd name="T17" fmla="*/ 92236 h 69"/>
              <a:gd name="T18" fmla="*/ 69196 w 59"/>
              <a:gd name="T19" fmla="*/ 90724 h 69"/>
              <a:gd name="T20" fmla="*/ 75347 w 59"/>
              <a:gd name="T21" fmla="*/ 15121 h 69"/>
              <a:gd name="T22" fmla="*/ 90724 w 59"/>
              <a:gd name="T23" fmla="*/ 15121 h 69"/>
              <a:gd name="T24" fmla="*/ 90724 w 59"/>
              <a:gd name="T25" fmla="*/ 0 h 69"/>
              <a:gd name="T26" fmla="*/ 69196 w 59"/>
              <a:gd name="T27" fmla="*/ 0 h 69"/>
              <a:gd name="T28" fmla="*/ 69196 w 59"/>
              <a:gd name="T29" fmla="*/ 0 h 69"/>
              <a:gd name="T30" fmla="*/ 63045 w 59"/>
              <a:gd name="T31" fmla="*/ 3024 h 69"/>
              <a:gd name="T32" fmla="*/ 61508 w 59"/>
              <a:gd name="T33" fmla="*/ 7560 h 69"/>
              <a:gd name="T34" fmla="*/ 61508 w 59"/>
              <a:gd name="T35" fmla="*/ 7560 h 6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59" h="69">
                <a:moveTo>
                  <a:pt x="40" y="5"/>
                </a:moveTo>
                <a:lnTo>
                  <a:pt x="35" y="60"/>
                </a:lnTo>
                <a:lnTo>
                  <a:pt x="0" y="60"/>
                </a:lnTo>
                <a:lnTo>
                  <a:pt x="0" y="69"/>
                </a:lnTo>
                <a:lnTo>
                  <a:pt x="31" y="69"/>
                </a:lnTo>
                <a:lnTo>
                  <a:pt x="32" y="66"/>
                </a:lnTo>
                <a:lnTo>
                  <a:pt x="36" y="62"/>
                </a:lnTo>
                <a:lnTo>
                  <a:pt x="40" y="61"/>
                </a:lnTo>
                <a:lnTo>
                  <a:pt x="45" y="60"/>
                </a:lnTo>
                <a:lnTo>
                  <a:pt x="49" y="10"/>
                </a:lnTo>
                <a:lnTo>
                  <a:pt x="59" y="10"/>
                </a:lnTo>
                <a:lnTo>
                  <a:pt x="59" y="0"/>
                </a:lnTo>
                <a:lnTo>
                  <a:pt x="45" y="0"/>
                </a:lnTo>
                <a:lnTo>
                  <a:pt x="41" y="2"/>
                </a:lnTo>
                <a:lnTo>
                  <a:pt x="40" y="5"/>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82" name="Freeform 467">
            <a:extLst>
              <a:ext uri="{FF2B5EF4-FFF2-40B4-BE49-F238E27FC236}">
                <a16:creationId xmlns:a16="http://schemas.microsoft.com/office/drawing/2014/main" id="{D0F92076-956B-4711-AE9E-4008EF8E1C74}"/>
              </a:ext>
            </a:extLst>
          </p:cNvPr>
          <p:cNvSpPr>
            <a:spLocks noEditPoints="1"/>
          </p:cNvSpPr>
          <p:nvPr/>
        </p:nvSpPr>
        <p:spPr bwMode="auto">
          <a:xfrm>
            <a:off x="10041467" y="3613151"/>
            <a:ext cx="201084" cy="192616"/>
          </a:xfrm>
          <a:custGeom>
            <a:avLst/>
            <a:gdLst>
              <a:gd name="T0" fmla="*/ 142136 w 99"/>
              <a:gd name="T1" fmla="*/ 57767 h 98"/>
              <a:gd name="T2" fmla="*/ 134575 w 99"/>
              <a:gd name="T3" fmla="*/ 57767 h 98"/>
              <a:gd name="T4" fmla="*/ 134575 w 99"/>
              <a:gd name="T5" fmla="*/ 42955 h 98"/>
              <a:gd name="T6" fmla="*/ 134575 w 99"/>
              <a:gd name="T7" fmla="*/ 42955 h 98"/>
              <a:gd name="T8" fmla="*/ 131551 w 99"/>
              <a:gd name="T9" fmla="*/ 38511 h 98"/>
              <a:gd name="T10" fmla="*/ 130039 w 99"/>
              <a:gd name="T11" fmla="*/ 32586 h 98"/>
              <a:gd name="T12" fmla="*/ 125503 w 99"/>
              <a:gd name="T13" fmla="*/ 31105 h 98"/>
              <a:gd name="T14" fmla="*/ 119454 w 99"/>
              <a:gd name="T15" fmla="*/ 28143 h 98"/>
              <a:gd name="T16" fmla="*/ 114918 w 99"/>
              <a:gd name="T17" fmla="*/ 28143 h 98"/>
              <a:gd name="T18" fmla="*/ 104334 w 99"/>
              <a:gd name="T19" fmla="*/ 2962 h 98"/>
              <a:gd name="T20" fmla="*/ 104334 w 99"/>
              <a:gd name="T21" fmla="*/ 2962 h 98"/>
              <a:gd name="T22" fmla="*/ 98285 w 99"/>
              <a:gd name="T23" fmla="*/ 0 h 98"/>
              <a:gd name="T24" fmla="*/ 95261 w 99"/>
              <a:gd name="T25" fmla="*/ 0 h 98"/>
              <a:gd name="T26" fmla="*/ 19657 w 99"/>
              <a:gd name="T27" fmla="*/ 28143 h 98"/>
              <a:gd name="T28" fmla="*/ 15121 w 99"/>
              <a:gd name="T29" fmla="*/ 28143 h 98"/>
              <a:gd name="T30" fmla="*/ 15121 w 99"/>
              <a:gd name="T31" fmla="*/ 28143 h 98"/>
              <a:gd name="T32" fmla="*/ 9072 w 99"/>
              <a:gd name="T33" fmla="*/ 31105 h 98"/>
              <a:gd name="T34" fmla="*/ 3024 w 99"/>
              <a:gd name="T35" fmla="*/ 32586 h 98"/>
              <a:gd name="T36" fmla="*/ 1512 w 99"/>
              <a:gd name="T37" fmla="*/ 38511 h 98"/>
              <a:gd name="T38" fmla="*/ 0 w 99"/>
              <a:gd name="T39" fmla="*/ 42955 h 98"/>
              <a:gd name="T40" fmla="*/ 0 w 99"/>
              <a:gd name="T41" fmla="*/ 130346 h 98"/>
              <a:gd name="T42" fmla="*/ 0 w 99"/>
              <a:gd name="T43" fmla="*/ 130346 h 98"/>
              <a:gd name="T44" fmla="*/ 1512 w 99"/>
              <a:gd name="T45" fmla="*/ 136271 h 98"/>
              <a:gd name="T46" fmla="*/ 3024 w 99"/>
              <a:gd name="T47" fmla="*/ 142196 h 98"/>
              <a:gd name="T48" fmla="*/ 9072 w 99"/>
              <a:gd name="T49" fmla="*/ 143677 h 98"/>
              <a:gd name="T50" fmla="*/ 15121 w 99"/>
              <a:gd name="T51" fmla="*/ 145158 h 98"/>
              <a:gd name="T52" fmla="*/ 119454 w 99"/>
              <a:gd name="T53" fmla="*/ 145158 h 98"/>
              <a:gd name="T54" fmla="*/ 119454 w 99"/>
              <a:gd name="T55" fmla="*/ 145158 h 98"/>
              <a:gd name="T56" fmla="*/ 125503 w 99"/>
              <a:gd name="T57" fmla="*/ 143677 h 98"/>
              <a:gd name="T58" fmla="*/ 130039 w 99"/>
              <a:gd name="T59" fmla="*/ 142196 h 98"/>
              <a:gd name="T60" fmla="*/ 131551 w 99"/>
              <a:gd name="T61" fmla="*/ 136271 h 98"/>
              <a:gd name="T62" fmla="*/ 134575 w 99"/>
              <a:gd name="T63" fmla="*/ 130346 h 98"/>
              <a:gd name="T64" fmla="*/ 134575 w 99"/>
              <a:gd name="T65" fmla="*/ 117015 h 98"/>
              <a:gd name="T66" fmla="*/ 142136 w 99"/>
              <a:gd name="T67" fmla="*/ 117015 h 98"/>
              <a:gd name="T68" fmla="*/ 142136 w 99"/>
              <a:gd name="T69" fmla="*/ 117015 h 98"/>
              <a:gd name="T70" fmla="*/ 145160 w 99"/>
              <a:gd name="T71" fmla="*/ 117015 h 98"/>
              <a:gd name="T72" fmla="*/ 146672 w 99"/>
              <a:gd name="T73" fmla="*/ 114053 h 98"/>
              <a:gd name="T74" fmla="*/ 149696 w 99"/>
              <a:gd name="T75" fmla="*/ 112572 h 98"/>
              <a:gd name="T76" fmla="*/ 149696 w 99"/>
              <a:gd name="T77" fmla="*/ 109609 h 98"/>
              <a:gd name="T78" fmla="*/ 149696 w 99"/>
              <a:gd name="T79" fmla="*/ 65173 h 98"/>
              <a:gd name="T80" fmla="*/ 149696 w 99"/>
              <a:gd name="T81" fmla="*/ 65173 h 98"/>
              <a:gd name="T82" fmla="*/ 149696 w 99"/>
              <a:gd name="T83" fmla="*/ 62211 h 98"/>
              <a:gd name="T84" fmla="*/ 146672 w 99"/>
              <a:gd name="T85" fmla="*/ 59248 h 98"/>
              <a:gd name="T86" fmla="*/ 145160 w 99"/>
              <a:gd name="T87" fmla="*/ 57767 h 98"/>
              <a:gd name="T88" fmla="*/ 142136 w 99"/>
              <a:gd name="T89" fmla="*/ 57767 h 98"/>
              <a:gd name="T90" fmla="*/ 142136 w 99"/>
              <a:gd name="T91" fmla="*/ 57767 h 98"/>
              <a:gd name="T92" fmla="*/ 93749 w 99"/>
              <a:gd name="T93" fmla="*/ 16293 h 98"/>
              <a:gd name="T94" fmla="*/ 99797 w 99"/>
              <a:gd name="T95" fmla="*/ 28143 h 98"/>
              <a:gd name="T96" fmla="*/ 61995 w 99"/>
              <a:gd name="T97" fmla="*/ 28143 h 98"/>
              <a:gd name="T98" fmla="*/ 93749 w 99"/>
              <a:gd name="T99" fmla="*/ 16293 h 98"/>
              <a:gd name="T100" fmla="*/ 134575 w 99"/>
              <a:gd name="T101" fmla="*/ 102203 h 98"/>
              <a:gd name="T102" fmla="*/ 86189 w 99"/>
              <a:gd name="T103" fmla="*/ 102203 h 98"/>
              <a:gd name="T104" fmla="*/ 71068 w 99"/>
              <a:gd name="T105" fmla="*/ 87391 h 98"/>
              <a:gd name="T106" fmla="*/ 86189 w 99"/>
              <a:gd name="T107" fmla="*/ 72579 h 98"/>
              <a:gd name="T108" fmla="*/ 134575 w 99"/>
              <a:gd name="T109" fmla="*/ 72579 h 98"/>
              <a:gd name="T110" fmla="*/ 134575 w 99"/>
              <a:gd name="T111" fmla="*/ 102203 h 9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9" h="98">
                <a:moveTo>
                  <a:pt x="94" y="39"/>
                </a:moveTo>
                <a:lnTo>
                  <a:pt x="89" y="39"/>
                </a:lnTo>
                <a:lnTo>
                  <a:pt x="89" y="29"/>
                </a:lnTo>
                <a:lnTo>
                  <a:pt x="87" y="26"/>
                </a:lnTo>
                <a:lnTo>
                  <a:pt x="86" y="22"/>
                </a:lnTo>
                <a:lnTo>
                  <a:pt x="83" y="21"/>
                </a:lnTo>
                <a:lnTo>
                  <a:pt x="79" y="19"/>
                </a:lnTo>
                <a:lnTo>
                  <a:pt x="76" y="19"/>
                </a:lnTo>
                <a:lnTo>
                  <a:pt x="69" y="2"/>
                </a:lnTo>
                <a:lnTo>
                  <a:pt x="65" y="0"/>
                </a:lnTo>
                <a:lnTo>
                  <a:pt x="63" y="0"/>
                </a:lnTo>
                <a:lnTo>
                  <a:pt x="13" y="19"/>
                </a:lnTo>
                <a:lnTo>
                  <a:pt x="10" y="19"/>
                </a:lnTo>
                <a:lnTo>
                  <a:pt x="6" y="21"/>
                </a:lnTo>
                <a:lnTo>
                  <a:pt x="2" y="22"/>
                </a:lnTo>
                <a:lnTo>
                  <a:pt x="1" y="26"/>
                </a:lnTo>
                <a:lnTo>
                  <a:pt x="0" y="29"/>
                </a:lnTo>
                <a:lnTo>
                  <a:pt x="0" y="88"/>
                </a:lnTo>
                <a:lnTo>
                  <a:pt x="1" y="92"/>
                </a:lnTo>
                <a:lnTo>
                  <a:pt x="2" y="96"/>
                </a:lnTo>
                <a:lnTo>
                  <a:pt x="6" y="97"/>
                </a:lnTo>
                <a:lnTo>
                  <a:pt x="10" y="98"/>
                </a:lnTo>
                <a:lnTo>
                  <a:pt x="79" y="98"/>
                </a:lnTo>
                <a:lnTo>
                  <a:pt x="83" y="97"/>
                </a:lnTo>
                <a:lnTo>
                  <a:pt x="86" y="96"/>
                </a:lnTo>
                <a:lnTo>
                  <a:pt x="87" y="92"/>
                </a:lnTo>
                <a:lnTo>
                  <a:pt x="89" y="88"/>
                </a:lnTo>
                <a:lnTo>
                  <a:pt x="89" y="79"/>
                </a:lnTo>
                <a:lnTo>
                  <a:pt x="94" y="79"/>
                </a:lnTo>
                <a:lnTo>
                  <a:pt x="96" y="79"/>
                </a:lnTo>
                <a:lnTo>
                  <a:pt x="97" y="77"/>
                </a:lnTo>
                <a:lnTo>
                  <a:pt x="99" y="76"/>
                </a:lnTo>
                <a:lnTo>
                  <a:pt x="99" y="74"/>
                </a:lnTo>
                <a:lnTo>
                  <a:pt x="99" y="44"/>
                </a:lnTo>
                <a:lnTo>
                  <a:pt x="99" y="42"/>
                </a:lnTo>
                <a:lnTo>
                  <a:pt x="97" y="40"/>
                </a:lnTo>
                <a:lnTo>
                  <a:pt x="96" y="39"/>
                </a:lnTo>
                <a:lnTo>
                  <a:pt x="94" y="39"/>
                </a:lnTo>
                <a:close/>
                <a:moveTo>
                  <a:pt x="62" y="11"/>
                </a:moveTo>
                <a:lnTo>
                  <a:pt x="66" y="19"/>
                </a:lnTo>
                <a:lnTo>
                  <a:pt x="41" y="19"/>
                </a:lnTo>
                <a:lnTo>
                  <a:pt x="62" y="11"/>
                </a:lnTo>
                <a:close/>
                <a:moveTo>
                  <a:pt x="89" y="69"/>
                </a:moveTo>
                <a:lnTo>
                  <a:pt x="57" y="69"/>
                </a:lnTo>
                <a:lnTo>
                  <a:pt x="47" y="59"/>
                </a:lnTo>
                <a:lnTo>
                  <a:pt x="57" y="49"/>
                </a:lnTo>
                <a:lnTo>
                  <a:pt x="89" y="49"/>
                </a:lnTo>
                <a:lnTo>
                  <a:pt x="89" y="6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83" name="Freeform 468">
            <a:extLst>
              <a:ext uri="{FF2B5EF4-FFF2-40B4-BE49-F238E27FC236}">
                <a16:creationId xmlns:a16="http://schemas.microsoft.com/office/drawing/2014/main" id="{E43C54C3-1A44-45BD-95B2-803C1C52E7F8}"/>
              </a:ext>
            </a:extLst>
          </p:cNvPr>
          <p:cNvSpPr>
            <a:spLocks/>
          </p:cNvSpPr>
          <p:nvPr/>
        </p:nvSpPr>
        <p:spPr bwMode="auto">
          <a:xfrm>
            <a:off x="10164234" y="3721100"/>
            <a:ext cx="16933" cy="19051"/>
          </a:xfrm>
          <a:custGeom>
            <a:avLst/>
            <a:gdLst>
              <a:gd name="T0" fmla="*/ 6805 w 10"/>
              <a:gd name="T1" fmla="*/ 13610 h 10"/>
              <a:gd name="T2" fmla="*/ 6805 w 10"/>
              <a:gd name="T3" fmla="*/ 13610 h 10"/>
              <a:gd name="T4" fmla="*/ 9527 w 10"/>
              <a:gd name="T5" fmla="*/ 13610 h 10"/>
              <a:gd name="T6" fmla="*/ 12249 w 10"/>
              <a:gd name="T7" fmla="*/ 12249 h 10"/>
              <a:gd name="T8" fmla="*/ 13610 w 10"/>
              <a:gd name="T9" fmla="*/ 9527 h 10"/>
              <a:gd name="T10" fmla="*/ 13610 w 10"/>
              <a:gd name="T11" fmla="*/ 6805 h 10"/>
              <a:gd name="T12" fmla="*/ 13610 w 10"/>
              <a:gd name="T13" fmla="*/ 6805 h 10"/>
              <a:gd name="T14" fmla="*/ 13610 w 10"/>
              <a:gd name="T15" fmla="*/ 2722 h 10"/>
              <a:gd name="T16" fmla="*/ 12249 w 10"/>
              <a:gd name="T17" fmla="*/ 1361 h 10"/>
              <a:gd name="T18" fmla="*/ 9527 w 10"/>
              <a:gd name="T19" fmla="*/ 0 h 10"/>
              <a:gd name="T20" fmla="*/ 6805 w 10"/>
              <a:gd name="T21" fmla="*/ 0 h 10"/>
              <a:gd name="T22" fmla="*/ 6805 w 10"/>
              <a:gd name="T23" fmla="*/ 0 h 10"/>
              <a:gd name="T24" fmla="*/ 4083 w 10"/>
              <a:gd name="T25" fmla="*/ 0 h 10"/>
              <a:gd name="T26" fmla="*/ 1361 w 10"/>
              <a:gd name="T27" fmla="*/ 1361 h 10"/>
              <a:gd name="T28" fmla="*/ 0 w 10"/>
              <a:gd name="T29" fmla="*/ 2722 h 10"/>
              <a:gd name="T30" fmla="*/ 0 w 10"/>
              <a:gd name="T31" fmla="*/ 6805 h 10"/>
              <a:gd name="T32" fmla="*/ 0 w 10"/>
              <a:gd name="T33" fmla="*/ 6805 h 10"/>
              <a:gd name="T34" fmla="*/ 0 w 10"/>
              <a:gd name="T35" fmla="*/ 9527 h 10"/>
              <a:gd name="T36" fmla="*/ 1361 w 10"/>
              <a:gd name="T37" fmla="*/ 12249 h 10"/>
              <a:gd name="T38" fmla="*/ 4083 w 10"/>
              <a:gd name="T39" fmla="*/ 13610 h 10"/>
              <a:gd name="T40" fmla="*/ 6805 w 10"/>
              <a:gd name="T41" fmla="*/ 13610 h 10"/>
              <a:gd name="T42" fmla="*/ 6805 w 10"/>
              <a:gd name="T43" fmla="*/ 13610 h 1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0" h="10">
                <a:moveTo>
                  <a:pt x="5" y="10"/>
                </a:moveTo>
                <a:lnTo>
                  <a:pt x="5" y="10"/>
                </a:lnTo>
                <a:lnTo>
                  <a:pt x="7" y="10"/>
                </a:lnTo>
                <a:lnTo>
                  <a:pt x="9" y="9"/>
                </a:lnTo>
                <a:lnTo>
                  <a:pt x="10" y="7"/>
                </a:lnTo>
                <a:lnTo>
                  <a:pt x="10" y="5"/>
                </a:lnTo>
                <a:lnTo>
                  <a:pt x="10" y="2"/>
                </a:lnTo>
                <a:lnTo>
                  <a:pt x="9" y="1"/>
                </a:lnTo>
                <a:lnTo>
                  <a:pt x="7" y="0"/>
                </a:lnTo>
                <a:lnTo>
                  <a:pt x="5" y="0"/>
                </a:lnTo>
                <a:lnTo>
                  <a:pt x="3" y="0"/>
                </a:lnTo>
                <a:lnTo>
                  <a:pt x="1" y="1"/>
                </a:lnTo>
                <a:lnTo>
                  <a:pt x="0" y="2"/>
                </a:lnTo>
                <a:lnTo>
                  <a:pt x="0" y="5"/>
                </a:lnTo>
                <a:lnTo>
                  <a:pt x="0" y="7"/>
                </a:lnTo>
                <a:lnTo>
                  <a:pt x="1" y="9"/>
                </a:lnTo>
                <a:lnTo>
                  <a:pt x="3" y="10"/>
                </a:lnTo>
                <a:lnTo>
                  <a:pt x="5" y="1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84" name="Freeform 469">
            <a:extLst>
              <a:ext uri="{FF2B5EF4-FFF2-40B4-BE49-F238E27FC236}">
                <a16:creationId xmlns:a16="http://schemas.microsoft.com/office/drawing/2014/main" id="{3CBCDB5D-7C3A-492B-B0F2-C121E8583A09}"/>
              </a:ext>
            </a:extLst>
          </p:cNvPr>
          <p:cNvSpPr>
            <a:spLocks/>
          </p:cNvSpPr>
          <p:nvPr/>
        </p:nvSpPr>
        <p:spPr bwMode="auto">
          <a:xfrm>
            <a:off x="10519834" y="3691467"/>
            <a:ext cx="198967" cy="107951"/>
          </a:xfrm>
          <a:custGeom>
            <a:avLst/>
            <a:gdLst>
              <a:gd name="T0" fmla="*/ 74848 w 98"/>
              <a:gd name="T1" fmla="*/ 0 h 54"/>
              <a:gd name="T2" fmla="*/ 74848 w 98"/>
              <a:gd name="T3" fmla="*/ 0 h 54"/>
              <a:gd name="T4" fmla="*/ 59573 w 98"/>
              <a:gd name="T5" fmla="*/ 1512 h 54"/>
              <a:gd name="T6" fmla="*/ 44298 w 98"/>
              <a:gd name="T7" fmla="*/ 6048 h 54"/>
              <a:gd name="T8" fmla="*/ 33605 w 98"/>
              <a:gd name="T9" fmla="*/ 13609 h 54"/>
              <a:gd name="T10" fmla="*/ 21385 w 98"/>
              <a:gd name="T11" fmla="*/ 22681 h 54"/>
              <a:gd name="T12" fmla="*/ 12220 w 98"/>
              <a:gd name="T13" fmla="*/ 33266 h 54"/>
              <a:gd name="T14" fmla="*/ 4583 w 98"/>
              <a:gd name="T15" fmla="*/ 45362 h 54"/>
              <a:gd name="T16" fmla="*/ 1528 w 98"/>
              <a:gd name="T17" fmla="*/ 60483 h 54"/>
              <a:gd name="T18" fmla="*/ 0 w 98"/>
              <a:gd name="T19" fmla="*/ 74092 h 54"/>
              <a:gd name="T20" fmla="*/ 0 w 98"/>
              <a:gd name="T21" fmla="*/ 74092 h 54"/>
              <a:gd name="T22" fmla="*/ 0 w 98"/>
              <a:gd name="T23" fmla="*/ 78628 h 54"/>
              <a:gd name="T24" fmla="*/ 1528 w 98"/>
              <a:gd name="T25" fmla="*/ 80140 h 54"/>
              <a:gd name="T26" fmla="*/ 3055 w 98"/>
              <a:gd name="T27" fmla="*/ 81652 h 54"/>
              <a:gd name="T28" fmla="*/ 7638 w 98"/>
              <a:gd name="T29" fmla="*/ 81652 h 54"/>
              <a:gd name="T30" fmla="*/ 142058 w 98"/>
              <a:gd name="T31" fmla="*/ 81652 h 54"/>
              <a:gd name="T32" fmla="*/ 142058 w 98"/>
              <a:gd name="T33" fmla="*/ 81652 h 54"/>
              <a:gd name="T34" fmla="*/ 146641 w 98"/>
              <a:gd name="T35" fmla="*/ 81652 h 54"/>
              <a:gd name="T36" fmla="*/ 148168 w 98"/>
              <a:gd name="T37" fmla="*/ 80140 h 54"/>
              <a:gd name="T38" fmla="*/ 149696 w 98"/>
              <a:gd name="T39" fmla="*/ 78628 h 54"/>
              <a:gd name="T40" fmla="*/ 149696 w 98"/>
              <a:gd name="T41" fmla="*/ 74092 h 54"/>
              <a:gd name="T42" fmla="*/ 149696 w 98"/>
              <a:gd name="T43" fmla="*/ 74092 h 54"/>
              <a:gd name="T44" fmla="*/ 148168 w 98"/>
              <a:gd name="T45" fmla="*/ 60483 h 54"/>
              <a:gd name="T46" fmla="*/ 145113 w 98"/>
              <a:gd name="T47" fmla="*/ 45362 h 54"/>
              <a:gd name="T48" fmla="*/ 137476 w 98"/>
              <a:gd name="T49" fmla="*/ 33266 h 54"/>
              <a:gd name="T50" fmla="*/ 128311 w 98"/>
              <a:gd name="T51" fmla="*/ 22681 h 54"/>
              <a:gd name="T52" fmla="*/ 116091 w 98"/>
              <a:gd name="T53" fmla="*/ 13609 h 54"/>
              <a:gd name="T54" fmla="*/ 105398 w 98"/>
              <a:gd name="T55" fmla="*/ 6048 h 54"/>
              <a:gd name="T56" fmla="*/ 90123 w 98"/>
              <a:gd name="T57" fmla="*/ 1512 h 54"/>
              <a:gd name="T58" fmla="*/ 74848 w 98"/>
              <a:gd name="T59" fmla="*/ 0 h 54"/>
              <a:gd name="T60" fmla="*/ 74848 w 98"/>
              <a:gd name="T61" fmla="*/ 0 h 5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98" h="54">
                <a:moveTo>
                  <a:pt x="49" y="0"/>
                </a:moveTo>
                <a:lnTo>
                  <a:pt x="49" y="0"/>
                </a:lnTo>
                <a:lnTo>
                  <a:pt x="39" y="1"/>
                </a:lnTo>
                <a:lnTo>
                  <a:pt x="29" y="4"/>
                </a:lnTo>
                <a:lnTo>
                  <a:pt x="22" y="9"/>
                </a:lnTo>
                <a:lnTo>
                  <a:pt x="14" y="15"/>
                </a:lnTo>
                <a:lnTo>
                  <a:pt x="8" y="22"/>
                </a:lnTo>
                <a:lnTo>
                  <a:pt x="3" y="30"/>
                </a:lnTo>
                <a:lnTo>
                  <a:pt x="1" y="40"/>
                </a:lnTo>
                <a:lnTo>
                  <a:pt x="0" y="49"/>
                </a:lnTo>
                <a:lnTo>
                  <a:pt x="0" y="52"/>
                </a:lnTo>
                <a:lnTo>
                  <a:pt x="1" y="53"/>
                </a:lnTo>
                <a:lnTo>
                  <a:pt x="2" y="54"/>
                </a:lnTo>
                <a:lnTo>
                  <a:pt x="5" y="54"/>
                </a:lnTo>
                <a:lnTo>
                  <a:pt x="93" y="54"/>
                </a:lnTo>
                <a:lnTo>
                  <a:pt x="96" y="54"/>
                </a:lnTo>
                <a:lnTo>
                  <a:pt x="97" y="53"/>
                </a:lnTo>
                <a:lnTo>
                  <a:pt x="98" y="52"/>
                </a:lnTo>
                <a:lnTo>
                  <a:pt x="98" y="49"/>
                </a:lnTo>
                <a:lnTo>
                  <a:pt x="97" y="40"/>
                </a:lnTo>
                <a:lnTo>
                  <a:pt x="95" y="30"/>
                </a:lnTo>
                <a:lnTo>
                  <a:pt x="90" y="22"/>
                </a:lnTo>
                <a:lnTo>
                  <a:pt x="84" y="15"/>
                </a:lnTo>
                <a:lnTo>
                  <a:pt x="76" y="9"/>
                </a:lnTo>
                <a:lnTo>
                  <a:pt x="69" y="4"/>
                </a:lnTo>
                <a:lnTo>
                  <a:pt x="59" y="1"/>
                </a:lnTo>
                <a:lnTo>
                  <a:pt x="49"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85" name="Freeform 470">
            <a:extLst>
              <a:ext uri="{FF2B5EF4-FFF2-40B4-BE49-F238E27FC236}">
                <a16:creationId xmlns:a16="http://schemas.microsoft.com/office/drawing/2014/main" id="{4AD87DA2-DC50-4846-B6E7-2BC73B7841B4}"/>
              </a:ext>
            </a:extLst>
          </p:cNvPr>
          <p:cNvSpPr>
            <a:spLocks/>
          </p:cNvSpPr>
          <p:nvPr/>
        </p:nvSpPr>
        <p:spPr bwMode="auto">
          <a:xfrm>
            <a:off x="10519834" y="3630084"/>
            <a:ext cx="194733" cy="84667"/>
          </a:xfrm>
          <a:custGeom>
            <a:avLst/>
            <a:gdLst>
              <a:gd name="T0" fmla="*/ 72579 w 96"/>
              <a:gd name="T1" fmla="*/ 35445 h 43"/>
              <a:gd name="T2" fmla="*/ 72579 w 96"/>
              <a:gd name="T3" fmla="*/ 35445 h 43"/>
              <a:gd name="T4" fmla="*/ 89212 w 96"/>
              <a:gd name="T5" fmla="*/ 36922 h 43"/>
              <a:gd name="T6" fmla="*/ 105844 w 96"/>
              <a:gd name="T7" fmla="*/ 42830 h 43"/>
              <a:gd name="T8" fmla="*/ 120965 w 96"/>
              <a:gd name="T9" fmla="*/ 50214 h 43"/>
              <a:gd name="T10" fmla="*/ 134574 w 96"/>
              <a:gd name="T11" fmla="*/ 63506 h 43"/>
              <a:gd name="T12" fmla="*/ 145158 w 96"/>
              <a:gd name="T13" fmla="*/ 51691 h 43"/>
              <a:gd name="T14" fmla="*/ 145158 w 96"/>
              <a:gd name="T15" fmla="*/ 51691 h 43"/>
              <a:gd name="T16" fmla="*/ 134574 w 96"/>
              <a:gd name="T17" fmla="*/ 42830 h 43"/>
              <a:gd name="T18" fmla="*/ 122477 w 96"/>
              <a:gd name="T19" fmla="*/ 35445 h 43"/>
              <a:gd name="T20" fmla="*/ 110381 w 96"/>
              <a:gd name="T21" fmla="*/ 28061 h 43"/>
              <a:gd name="T22" fmla="*/ 96772 w 96"/>
              <a:gd name="T23" fmla="*/ 25107 h 43"/>
              <a:gd name="T24" fmla="*/ 96772 w 96"/>
              <a:gd name="T25" fmla="*/ 25107 h 43"/>
              <a:gd name="T26" fmla="*/ 101308 w 96"/>
              <a:gd name="T27" fmla="*/ 19199 h 43"/>
              <a:gd name="T28" fmla="*/ 102820 w 96"/>
              <a:gd name="T29" fmla="*/ 13292 h 43"/>
              <a:gd name="T30" fmla="*/ 102820 w 96"/>
              <a:gd name="T31" fmla="*/ 13292 h 43"/>
              <a:gd name="T32" fmla="*/ 101308 w 96"/>
              <a:gd name="T33" fmla="*/ 8861 h 43"/>
              <a:gd name="T34" fmla="*/ 98284 w 96"/>
              <a:gd name="T35" fmla="*/ 2954 h 43"/>
              <a:gd name="T36" fmla="*/ 93748 w 96"/>
              <a:gd name="T37" fmla="*/ 1477 h 43"/>
              <a:gd name="T38" fmla="*/ 87700 w 96"/>
              <a:gd name="T39" fmla="*/ 0 h 43"/>
              <a:gd name="T40" fmla="*/ 87700 w 96"/>
              <a:gd name="T41" fmla="*/ 0 h 43"/>
              <a:gd name="T42" fmla="*/ 81651 w 96"/>
              <a:gd name="T43" fmla="*/ 1477 h 43"/>
              <a:gd name="T44" fmla="*/ 75603 w 96"/>
              <a:gd name="T45" fmla="*/ 2954 h 43"/>
              <a:gd name="T46" fmla="*/ 74091 w 96"/>
              <a:gd name="T47" fmla="*/ 8861 h 43"/>
              <a:gd name="T48" fmla="*/ 72579 w 96"/>
              <a:gd name="T49" fmla="*/ 13292 h 43"/>
              <a:gd name="T50" fmla="*/ 72579 w 96"/>
              <a:gd name="T51" fmla="*/ 13292 h 43"/>
              <a:gd name="T52" fmla="*/ 72579 w 96"/>
              <a:gd name="T53" fmla="*/ 17723 h 43"/>
              <a:gd name="T54" fmla="*/ 74091 w 96"/>
              <a:gd name="T55" fmla="*/ 20676 h 43"/>
              <a:gd name="T56" fmla="*/ 74091 w 96"/>
              <a:gd name="T57" fmla="*/ 20676 h 43"/>
              <a:gd name="T58" fmla="*/ 72579 w 96"/>
              <a:gd name="T59" fmla="*/ 20676 h 43"/>
              <a:gd name="T60" fmla="*/ 72579 w 96"/>
              <a:gd name="T61" fmla="*/ 20676 h 43"/>
              <a:gd name="T62" fmla="*/ 71067 w 96"/>
              <a:gd name="T63" fmla="*/ 20676 h 43"/>
              <a:gd name="T64" fmla="*/ 71067 w 96"/>
              <a:gd name="T65" fmla="*/ 20676 h 43"/>
              <a:gd name="T66" fmla="*/ 72579 w 96"/>
              <a:gd name="T67" fmla="*/ 17723 h 43"/>
              <a:gd name="T68" fmla="*/ 72579 w 96"/>
              <a:gd name="T69" fmla="*/ 13292 h 43"/>
              <a:gd name="T70" fmla="*/ 72579 w 96"/>
              <a:gd name="T71" fmla="*/ 13292 h 43"/>
              <a:gd name="T72" fmla="*/ 71067 w 96"/>
              <a:gd name="T73" fmla="*/ 8861 h 43"/>
              <a:gd name="T74" fmla="*/ 69555 w 96"/>
              <a:gd name="T75" fmla="*/ 2954 h 43"/>
              <a:gd name="T76" fmla="*/ 63507 w 96"/>
              <a:gd name="T77" fmla="*/ 1477 h 43"/>
              <a:gd name="T78" fmla="*/ 57458 w 96"/>
              <a:gd name="T79" fmla="*/ 0 h 43"/>
              <a:gd name="T80" fmla="*/ 57458 w 96"/>
              <a:gd name="T81" fmla="*/ 0 h 43"/>
              <a:gd name="T82" fmla="*/ 51410 w 96"/>
              <a:gd name="T83" fmla="*/ 1477 h 43"/>
              <a:gd name="T84" fmla="*/ 46874 w 96"/>
              <a:gd name="T85" fmla="*/ 2954 h 43"/>
              <a:gd name="T86" fmla="*/ 45362 w 96"/>
              <a:gd name="T87" fmla="*/ 8861 h 43"/>
              <a:gd name="T88" fmla="*/ 42338 w 96"/>
              <a:gd name="T89" fmla="*/ 13292 h 43"/>
              <a:gd name="T90" fmla="*/ 42338 w 96"/>
              <a:gd name="T91" fmla="*/ 13292 h 43"/>
              <a:gd name="T92" fmla="*/ 45362 w 96"/>
              <a:gd name="T93" fmla="*/ 19199 h 43"/>
              <a:gd name="T94" fmla="*/ 48386 w 96"/>
              <a:gd name="T95" fmla="*/ 25107 h 43"/>
              <a:gd name="T96" fmla="*/ 48386 w 96"/>
              <a:gd name="T97" fmla="*/ 25107 h 43"/>
              <a:gd name="T98" fmla="*/ 34777 w 96"/>
              <a:gd name="T99" fmla="*/ 28061 h 43"/>
              <a:gd name="T100" fmla="*/ 22681 w 96"/>
              <a:gd name="T101" fmla="*/ 35445 h 43"/>
              <a:gd name="T102" fmla="*/ 10584 w 96"/>
              <a:gd name="T103" fmla="*/ 42830 h 43"/>
              <a:gd name="T104" fmla="*/ 0 w 96"/>
              <a:gd name="T105" fmla="*/ 51691 h 43"/>
              <a:gd name="T106" fmla="*/ 10584 w 96"/>
              <a:gd name="T107" fmla="*/ 63506 h 43"/>
              <a:gd name="T108" fmla="*/ 10584 w 96"/>
              <a:gd name="T109" fmla="*/ 63506 h 43"/>
              <a:gd name="T110" fmla="*/ 24193 w 96"/>
              <a:gd name="T111" fmla="*/ 50214 h 43"/>
              <a:gd name="T112" fmla="*/ 39314 w 96"/>
              <a:gd name="T113" fmla="*/ 42830 h 43"/>
              <a:gd name="T114" fmla="*/ 55946 w 96"/>
              <a:gd name="T115" fmla="*/ 36922 h 43"/>
              <a:gd name="T116" fmla="*/ 72579 w 96"/>
              <a:gd name="T117" fmla="*/ 35445 h 43"/>
              <a:gd name="T118" fmla="*/ 72579 w 96"/>
              <a:gd name="T119" fmla="*/ 35445 h 4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96" h="43">
                <a:moveTo>
                  <a:pt x="48" y="24"/>
                </a:moveTo>
                <a:lnTo>
                  <a:pt x="48" y="24"/>
                </a:lnTo>
                <a:lnTo>
                  <a:pt x="59" y="25"/>
                </a:lnTo>
                <a:lnTo>
                  <a:pt x="70" y="29"/>
                </a:lnTo>
                <a:lnTo>
                  <a:pt x="80" y="34"/>
                </a:lnTo>
                <a:lnTo>
                  <a:pt x="89" y="43"/>
                </a:lnTo>
                <a:lnTo>
                  <a:pt x="96" y="35"/>
                </a:lnTo>
                <a:lnTo>
                  <a:pt x="89" y="29"/>
                </a:lnTo>
                <a:lnTo>
                  <a:pt x="81" y="24"/>
                </a:lnTo>
                <a:lnTo>
                  <a:pt x="73" y="19"/>
                </a:lnTo>
                <a:lnTo>
                  <a:pt x="64" y="17"/>
                </a:lnTo>
                <a:lnTo>
                  <a:pt x="67" y="13"/>
                </a:lnTo>
                <a:lnTo>
                  <a:pt x="68" y="9"/>
                </a:lnTo>
                <a:lnTo>
                  <a:pt x="67" y="6"/>
                </a:lnTo>
                <a:lnTo>
                  <a:pt x="65" y="2"/>
                </a:lnTo>
                <a:lnTo>
                  <a:pt x="62" y="1"/>
                </a:lnTo>
                <a:lnTo>
                  <a:pt x="58" y="0"/>
                </a:lnTo>
                <a:lnTo>
                  <a:pt x="54" y="1"/>
                </a:lnTo>
                <a:lnTo>
                  <a:pt x="50" y="2"/>
                </a:lnTo>
                <a:lnTo>
                  <a:pt x="49" y="6"/>
                </a:lnTo>
                <a:lnTo>
                  <a:pt x="48" y="9"/>
                </a:lnTo>
                <a:lnTo>
                  <a:pt x="48" y="12"/>
                </a:lnTo>
                <a:lnTo>
                  <a:pt x="49" y="14"/>
                </a:lnTo>
                <a:lnTo>
                  <a:pt x="48" y="14"/>
                </a:lnTo>
                <a:lnTo>
                  <a:pt x="47" y="14"/>
                </a:lnTo>
                <a:lnTo>
                  <a:pt x="48" y="12"/>
                </a:lnTo>
                <a:lnTo>
                  <a:pt x="48" y="9"/>
                </a:lnTo>
                <a:lnTo>
                  <a:pt x="47" y="6"/>
                </a:lnTo>
                <a:lnTo>
                  <a:pt x="46" y="2"/>
                </a:lnTo>
                <a:lnTo>
                  <a:pt x="42" y="1"/>
                </a:lnTo>
                <a:lnTo>
                  <a:pt x="38" y="0"/>
                </a:lnTo>
                <a:lnTo>
                  <a:pt x="34" y="1"/>
                </a:lnTo>
                <a:lnTo>
                  <a:pt x="31" y="2"/>
                </a:lnTo>
                <a:lnTo>
                  <a:pt x="30" y="6"/>
                </a:lnTo>
                <a:lnTo>
                  <a:pt x="28" y="9"/>
                </a:lnTo>
                <a:lnTo>
                  <a:pt x="30" y="13"/>
                </a:lnTo>
                <a:lnTo>
                  <a:pt x="32" y="17"/>
                </a:lnTo>
                <a:lnTo>
                  <a:pt x="23" y="19"/>
                </a:lnTo>
                <a:lnTo>
                  <a:pt x="15" y="24"/>
                </a:lnTo>
                <a:lnTo>
                  <a:pt x="7" y="29"/>
                </a:lnTo>
                <a:lnTo>
                  <a:pt x="0" y="35"/>
                </a:lnTo>
                <a:lnTo>
                  <a:pt x="7" y="43"/>
                </a:lnTo>
                <a:lnTo>
                  <a:pt x="16" y="34"/>
                </a:lnTo>
                <a:lnTo>
                  <a:pt x="26" y="29"/>
                </a:lnTo>
                <a:lnTo>
                  <a:pt x="37" y="25"/>
                </a:lnTo>
                <a:lnTo>
                  <a:pt x="48" y="24"/>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86" name="Freeform 471">
            <a:extLst>
              <a:ext uri="{FF2B5EF4-FFF2-40B4-BE49-F238E27FC236}">
                <a16:creationId xmlns:a16="http://schemas.microsoft.com/office/drawing/2014/main" id="{4CD87BBB-4F73-4D8E-A822-66E4686905E6}"/>
              </a:ext>
            </a:extLst>
          </p:cNvPr>
          <p:cNvSpPr>
            <a:spLocks/>
          </p:cNvSpPr>
          <p:nvPr/>
        </p:nvSpPr>
        <p:spPr bwMode="auto">
          <a:xfrm>
            <a:off x="10998200" y="3613151"/>
            <a:ext cx="120651" cy="175683"/>
          </a:xfrm>
          <a:custGeom>
            <a:avLst/>
            <a:gdLst>
              <a:gd name="T0" fmla="*/ 15121 w 60"/>
              <a:gd name="T1" fmla="*/ 20928 h 88"/>
              <a:gd name="T2" fmla="*/ 27217 w 60"/>
              <a:gd name="T3" fmla="*/ 16444 h 88"/>
              <a:gd name="T4" fmla="*/ 45362 w 60"/>
              <a:gd name="T5" fmla="*/ 14949 h 88"/>
              <a:gd name="T6" fmla="*/ 54434 w 60"/>
              <a:gd name="T7" fmla="*/ 14949 h 88"/>
              <a:gd name="T8" fmla="*/ 69555 w 60"/>
              <a:gd name="T9" fmla="*/ 19434 h 88"/>
              <a:gd name="T10" fmla="*/ 90724 w 60"/>
              <a:gd name="T11" fmla="*/ 20928 h 88"/>
              <a:gd name="T12" fmla="*/ 87700 w 60"/>
              <a:gd name="T13" fmla="*/ 16444 h 88"/>
              <a:gd name="T14" fmla="*/ 78627 w 60"/>
              <a:gd name="T15" fmla="*/ 7474 h 88"/>
              <a:gd name="T16" fmla="*/ 58971 w 60"/>
              <a:gd name="T17" fmla="*/ 1495 h 88"/>
              <a:gd name="T18" fmla="*/ 45362 w 60"/>
              <a:gd name="T19" fmla="*/ 0 h 88"/>
              <a:gd name="T20" fmla="*/ 18145 w 60"/>
              <a:gd name="T21" fmla="*/ 4485 h 88"/>
              <a:gd name="T22" fmla="*/ 6048 w 60"/>
              <a:gd name="T23" fmla="*/ 10464 h 88"/>
              <a:gd name="T24" fmla="*/ 0 w 60"/>
              <a:gd name="T25" fmla="*/ 20928 h 88"/>
              <a:gd name="T26" fmla="*/ 0 w 60"/>
              <a:gd name="T27" fmla="*/ 110622 h 88"/>
              <a:gd name="T28" fmla="*/ 6048 w 60"/>
              <a:gd name="T29" fmla="*/ 121086 h 88"/>
              <a:gd name="T30" fmla="*/ 18145 w 60"/>
              <a:gd name="T31" fmla="*/ 127065 h 88"/>
              <a:gd name="T32" fmla="*/ 45362 w 60"/>
              <a:gd name="T33" fmla="*/ 131550 h 88"/>
              <a:gd name="T34" fmla="*/ 52922 w 60"/>
              <a:gd name="T35" fmla="*/ 131550 h 88"/>
              <a:gd name="T36" fmla="*/ 52922 w 60"/>
              <a:gd name="T37" fmla="*/ 118096 h 88"/>
              <a:gd name="T38" fmla="*/ 45362 w 60"/>
              <a:gd name="T39" fmla="*/ 118096 h 88"/>
              <a:gd name="T40" fmla="*/ 27217 w 60"/>
              <a:gd name="T41" fmla="*/ 113611 h 88"/>
              <a:gd name="T42" fmla="*/ 15121 w 60"/>
              <a:gd name="T43" fmla="*/ 110622 h 88"/>
              <a:gd name="T44" fmla="*/ 15121 w 60"/>
              <a:gd name="T45" fmla="*/ 104642 h 88"/>
              <a:gd name="T46" fmla="*/ 45362 w 60"/>
              <a:gd name="T47" fmla="*/ 110622 h 88"/>
              <a:gd name="T48" fmla="*/ 52922 w 60"/>
              <a:gd name="T49" fmla="*/ 110622 h 88"/>
              <a:gd name="T50" fmla="*/ 52922 w 60"/>
              <a:gd name="T51" fmla="*/ 95673 h 88"/>
              <a:gd name="T52" fmla="*/ 45362 w 60"/>
              <a:gd name="T53" fmla="*/ 95673 h 88"/>
              <a:gd name="T54" fmla="*/ 27217 w 60"/>
              <a:gd name="T55" fmla="*/ 91188 h 88"/>
              <a:gd name="T56" fmla="*/ 15121 w 60"/>
              <a:gd name="T57" fmla="*/ 88198 h 88"/>
              <a:gd name="T58" fmla="*/ 15121 w 60"/>
              <a:gd name="T59" fmla="*/ 82219 h 88"/>
              <a:gd name="T60" fmla="*/ 45362 w 60"/>
              <a:gd name="T61" fmla="*/ 88198 h 88"/>
              <a:gd name="T62" fmla="*/ 52922 w 60"/>
              <a:gd name="T63" fmla="*/ 88198 h 88"/>
              <a:gd name="T64" fmla="*/ 52922 w 60"/>
              <a:gd name="T65" fmla="*/ 73249 h 88"/>
              <a:gd name="T66" fmla="*/ 45362 w 60"/>
              <a:gd name="T67" fmla="*/ 73249 h 88"/>
              <a:gd name="T68" fmla="*/ 27217 w 60"/>
              <a:gd name="T69" fmla="*/ 68765 h 88"/>
              <a:gd name="T70" fmla="*/ 15121 w 60"/>
              <a:gd name="T71" fmla="*/ 65775 h 88"/>
              <a:gd name="T72" fmla="*/ 15121 w 60"/>
              <a:gd name="T73" fmla="*/ 59795 h 88"/>
              <a:gd name="T74" fmla="*/ 45362 w 60"/>
              <a:gd name="T75" fmla="*/ 65775 h 88"/>
              <a:gd name="T76" fmla="*/ 52922 w 60"/>
              <a:gd name="T77" fmla="*/ 65775 h 88"/>
              <a:gd name="T78" fmla="*/ 52922 w 60"/>
              <a:gd name="T79" fmla="*/ 50826 h 88"/>
              <a:gd name="T80" fmla="*/ 45362 w 60"/>
              <a:gd name="T81" fmla="*/ 50826 h 88"/>
              <a:gd name="T82" fmla="*/ 27217 w 60"/>
              <a:gd name="T83" fmla="*/ 47836 h 88"/>
              <a:gd name="T84" fmla="*/ 15121 w 60"/>
              <a:gd name="T85" fmla="*/ 43352 h 88"/>
              <a:gd name="T86" fmla="*/ 15121 w 60"/>
              <a:gd name="T87" fmla="*/ 38867 h 88"/>
              <a:gd name="T88" fmla="*/ 45362 w 60"/>
              <a:gd name="T89" fmla="*/ 43352 h 88"/>
              <a:gd name="T90" fmla="*/ 52922 w 60"/>
              <a:gd name="T91" fmla="*/ 43352 h 88"/>
              <a:gd name="T92" fmla="*/ 52922 w 60"/>
              <a:gd name="T93" fmla="*/ 28403 h 88"/>
              <a:gd name="T94" fmla="*/ 45362 w 60"/>
              <a:gd name="T95" fmla="*/ 28403 h 88"/>
              <a:gd name="T96" fmla="*/ 27217 w 60"/>
              <a:gd name="T97" fmla="*/ 26908 h 88"/>
              <a:gd name="T98" fmla="*/ 15121 w 60"/>
              <a:gd name="T99" fmla="*/ 20928 h 8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60" h="88">
                <a:moveTo>
                  <a:pt x="10" y="14"/>
                </a:moveTo>
                <a:lnTo>
                  <a:pt x="10" y="14"/>
                </a:lnTo>
                <a:lnTo>
                  <a:pt x="14" y="13"/>
                </a:lnTo>
                <a:lnTo>
                  <a:pt x="18" y="11"/>
                </a:lnTo>
                <a:lnTo>
                  <a:pt x="24" y="10"/>
                </a:lnTo>
                <a:lnTo>
                  <a:pt x="30" y="10"/>
                </a:lnTo>
                <a:lnTo>
                  <a:pt x="36" y="10"/>
                </a:lnTo>
                <a:lnTo>
                  <a:pt x="42" y="11"/>
                </a:lnTo>
                <a:lnTo>
                  <a:pt x="46" y="13"/>
                </a:lnTo>
                <a:lnTo>
                  <a:pt x="50" y="14"/>
                </a:lnTo>
                <a:lnTo>
                  <a:pt x="60" y="14"/>
                </a:lnTo>
                <a:lnTo>
                  <a:pt x="58" y="11"/>
                </a:lnTo>
                <a:lnTo>
                  <a:pt x="56" y="7"/>
                </a:lnTo>
                <a:lnTo>
                  <a:pt x="52" y="5"/>
                </a:lnTo>
                <a:lnTo>
                  <a:pt x="49" y="3"/>
                </a:lnTo>
                <a:lnTo>
                  <a:pt x="39" y="1"/>
                </a:lnTo>
                <a:lnTo>
                  <a:pt x="30" y="0"/>
                </a:lnTo>
                <a:lnTo>
                  <a:pt x="21" y="1"/>
                </a:lnTo>
                <a:lnTo>
                  <a:pt x="12" y="3"/>
                </a:lnTo>
                <a:lnTo>
                  <a:pt x="8" y="5"/>
                </a:lnTo>
                <a:lnTo>
                  <a:pt x="4" y="7"/>
                </a:lnTo>
                <a:lnTo>
                  <a:pt x="2" y="11"/>
                </a:lnTo>
                <a:lnTo>
                  <a:pt x="0" y="14"/>
                </a:lnTo>
                <a:lnTo>
                  <a:pt x="0" y="74"/>
                </a:lnTo>
                <a:lnTo>
                  <a:pt x="2" y="77"/>
                </a:lnTo>
                <a:lnTo>
                  <a:pt x="4" y="81"/>
                </a:lnTo>
                <a:lnTo>
                  <a:pt x="8" y="83"/>
                </a:lnTo>
                <a:lnTo>
                  <a:pt x="12" y="85"/>
                </a:lnTo>
                <a:lnTo>
                  <a:pt x="21" y="87"/>
                </a:lnTo>
                <a:lnTo>
                  <a:pt x="30" y="88"/>
                </a:lnTo>
                <a:lnTo>
                  <a:pt x="35" y="88"/>
                </a:lnTo>
                <a:lnTo>
                  <a:pt x="35" y="79"/>
                </a:lnTo>
                <a:lnTo>
                  <a:pt x="30" y="79"/>
                </a:lnTo>
                <a:lnTo>
                  <a:pt x="23" y="79"/>
                </a:lnTo>
                <a:lnTo>
                  <a:pt x="18" y="76"/>
                </a:lnTo>
                <a:lnTo>
                  <a:pt x="13" y="75"/>
                </a:lnTo>
                <a:lnTo>
                  <a:pt x="10" y="74"/>
                </a:lnTo>
                <a:lnTo>
                  <a:pt x="10" y="70"/>
                </a:lnTo>
                <a:lnTo>
                  <a:pt x="20" y="72"/>
                </a:lnTo>
                <a:lnTo>
                  <a:pt x="30" y="74"/>
                </a:lnTo>
                <a:lnTo>
                  <a:pt x="35" y="74"/>
                </a:lnTo>
                <a:lnTo>
                  <a:pt x="35" y="64"/>
                </a:lnTo>
                <a:lnTo>
                  <a:pt x="30" y="64"/>
                </a:lnTo>
                <a:lnTo>
                  <a:pt x="23" y="64"/>
                </a:lnTo>
                <a:lnTo>
                  <a:pt x="18" y="61"/>
                </a:lnTo>
                <a:lnTo>
                  <a:pt x="13" y="60"/>
                </a:lnTo>
                <a:lnTo>
                  <a:pt x="10" y="59"/>
                </a:lnTo>
                <a:lnTo>
                  <a:pt x="10" y="55"/>
                </a:lnTo>
                <a:lnTo>
                  <a:pt x="20" y="58"/>
                </a:lnTo>
                <a:lnTo>
                  <a:pt x="30" y="59"/>
                </a:lnTo>
                <a:lnTo>
                  <a:pt x="35" y="59"/>
                </a:lnTo>
                <a:lnTo>
                  <a:pt x="35" y="49"/>
                </a:lnTo>
                <a:lnTo>
                  <a:pt x="30" y="49"/>
                </a:lnTo>
                <a:lnTo>
                  <a:pt x="23" y="49"/>
                </a:lnTo>
                <a:lnTo>
                  <a:pt x="18" y="46"/>
                </a:lnTo>
                <a:lnTo>
                  <a:pt x="13" y="45"/>
                </a:lnTo>
                <a:lnTo>
                  <a:pt x="10" y="44"/>
                </a:lnTo>
                <a:lnTo>
                  <a:pt x="10" y="40"/>
                </a:lnTo>
                <a:lnTo>
                  <a:pt x="20" y="43"/>
                </a:lnTo>
                <a:lnTo>
                  <a:pt x="30" y="44"/>
                </a:lnTo>
                <a:lnTo>
                  <a:pt x="35" y="44"/>
                </a:lnTo>
                <a:lnTo>
                  <a:pt x="35" y="34"/>
                </a:lnTo>
                <a:lnTo>
                  <a:pt x="30" y="34"/>
                </a:lnTo>
                <a:lnTo>
                  <a:pt x="23" y="34"/>
                </a:lnTo>
                <a:lnTo>
                  <a:pt x="18" y="32"/>
                </a:lnTo>
                <a:lnTo>
                  <a:pt x="13" y="30"/>
                </a:lnTo>
                <a:lnTo>
                  <a:pt x="10" y="29"/>
                </a:lnTo>
                <a:lnTo>
                  <a:pt x="10" y="26"/>
                </a:lnTo>
                <a:lnTo>
                  <a:pt x="20" y="28"/>
                </a:lnTo>
                <a:lnTo>
                  <a:pt x="30" y="29"/>
                </a:lnTo>
                <a:lnTo>
                  <a:pt x="35" y="29"/>
                </a:lnTo>
                <a:lnTo>
                  <a:pt x="35" y="19"/>
                </a:lnTo>
                <a:lnTo>
                  <a:pt x="30" y="19"/>
                </a:lnTo>
                <a:lnTo>
                  <a:pt x="24" y="19"/>
                </a:lnTo>
                <a:lnTo>
                  <a:pt x="18" y="18"/>
                </a:lnTo>
                <a:lnTo>
                  <a:pt x="14" y="16"/>
                </a:lnTo>
                <a:lnTo>
                  <a:pt x="10" y="14"/>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87" name="Freeform 472">
            <a:extLst>
              <a:ext uri="{FF2B5EF4-FFF2-40B4-BE49-F238E27FC236}">
                <a16:creationId xmlns:a16="http://schemas.microsoft.com/office/drawing/2014/main" id="{72DDDA6E-351F-4A70-AE71-ACDEBF384312}"/>
              </a:ext>
            </a:extLst>
          </p:cNvPr>
          <p:cNvSpPr>
            <a:spLocks noEditPoints="1"/>
          </p:cNvSpPr>
          <p:nvPr/>
        </p:nvSpPr>
        <p:spPr bwMode="auto">
          <a:xfrm>
            <a:off x="11076518" y="3661834"/>
            <a:ext cx="120649" cy="143933"/>
          </a:xfrm>
          <a:custGeom>
            <a:avLst/>
            <a:gdLst>
              <a:gd name="T0" fmla="*/ 46131 w 59"/>
              <a:gd name="T1" fmla="*/ 0 h 74"/>
              <a:gd name="T2" fmla="*/ 16915 w 59"/>
              <a:gd name="T3" fmla="*/ 5885 h 74"/>
              <a:gd name="T4" fmla="*/ 6151 w 59"/>
              <a:gd name="T5" fmla="*/ 11770 h 74"/>
              <a:gd name="T6" fmla="*/ 0 w 59"/>
              <a:gd name="T7" fmla="*/ 22068 h 74"/>
              <a:gd name="T8" fmla="*/ 0 w 59"/>
              <a:gd name="T9" fmla="*/ 86801 h 74"/>
              <a:gd name="T10" fmla="*/ 6151 w 59"/>
              <a:gd name="T11" fmla="*/ 98571 h 74"/>
              <a:gd name="T12" fmla="*/ 16915 w 59"/>
              <a:gd name="T13" fmla="*/ 104455 h 74"/>
              <a:gd name="T14" fmla="*/ 46131 w 59"/>
              <a:gd name="T15" fmla="*/ 108869 h 74"/>
              <a:gd name="T16" fmla="*/ 58432 w 59"/>
              <a:gd name="T17" fmla="*/ 107398 h 74"/>
              <a:gd name="T18" fmla="*/ 79960 w 59"/>
              <a:gd name="T19" fmla="*/ 101513 h 74"/>
              <a:gd name="T20" fmla="*/ 89186 w 59"/>
              <a:gd name="T21" fmla="*/ 92686 h 74"/>
              <a:gd name="T22" fmla="*/ 90724 w 59"/>
              <a:gd name="T23" fmla="*/ 22068 h 74"/>
              <a:gd name="T24" fmla="*/ 89186 w 59"/>
              <a:gd name="T25" fmla="*/ 16183 h 74"/>
              <a:gd name="T26" fmla="*/ 79960 w 59"/>
              <a:gd name="T27" fmla="*/ 7356 h 74"/>
              <a:gd name="T28" fmla="*/ 58432 w 59"/>
              <a:gd name="T29" fmla="*/ 2942 h 74"/>
              <a:gd name="T30" fmla="*/ 46131 w 59"/>
              <a:gd name="T31" fmla="*/ 0 h 74"/>
              <a:gd name="T32" fmla="*/ 75347 w 59"/>
              <a:gd name="T33" fmla="*/ 44136 h 74"/>
              <a:gd name="T34" fmla="*/ 64583 w 59"/>
              <a:gd name="T35" fmla="*/ 47078 h 74"/>
              <a:gd name="T36" fmla="*/ 46131 w 59"/>
              <a:gd name="T37" fmla="*/ 51492 h 74"/>
              <a:gd name="T38" fmla="*/ 33829 w 59"/>
              <a:gd name="T39" fmla="*/ 51492 h 74"/>
              <a:gd name="T40" fmla="*/ 18452 w 59"/>
              <a:gd name="T41" fmla="*/ 45607 h 74"/>
              <a:gd name="T42" fmla="*/ 15377 w 59"/>
              <a:gd name="T43" fmla="*/ 38251 h 74"/>
              <a:gd name="T44" fmla="*/ 30754 w 59"/>
              <a:gd name="T45" fmla="*/ 42665 h 74"/>
              <a:gd name="T46" fmla="*/ 46131 w 59"/>
              <a:gd name="T47" fmla="*/ 44136 h 74"/>
              <a:gd name="T48" fmla="*/ 75347 w 59"/>
              <a:gd name="T49" fmla="*/ 38251 h 74"/>
              <a:gd name="T50" fmla="*/ 75347 w 59"/>
              <a:gd name="T51" fmla="*/ 66204 h 74"/>
              <a:gd name="T52" fmla="*/ 72272 w 59"/>
              <a:gd name="T53" fmla="*/ 67675 h 74"/>
              <a:gd name="T54" fmla="*/ 56895 w 59"/>
              <a:gd name="T55" fmla="*/ 73560 h 74"/>
              <a:gd name="T56" fmla="*/ 46131 w 59"/>
              <a:gd name="T57" fmla="*/ 73560 h 74"/>
              <a:gd name="T58" fmla="*/ 26141 w 59"/>
              <a:gd name="T59" fmla="*/ 69147 h 74"/>
              <a:gd name="T60" fmla="*/ 15377 w 59"/>
              <a:gd name="T61" fmla="*/ 66204 h 74"/>
              <a:gd name="T62" fmla="*/ 15377 w 59"/>
              <a:gd name="T63" fmla="*/ 60319 h 74"/>
              <a:gd name="T64" fmla="*/ 46131 w 59"/>
              <a:gd name="T65" fmla="*/ 66204 h 74"/>
              <a:gd name="T66" fmla="*/ 59970 w 59"/>
              <a:gd name="T67" fmla="*/ 63262 h 74"/>
              <a:gd name="T68" fmla="*/ 75347 w 59"/>
              <a:gd name="T69" fmla="*/ 66204 h 74"/>
              <a:gd name="T70" fmla="*/ 46131 w 59"/>
              <a:gd name="T71" fmla="*/ 14712 h 74"/>
              <a:gd name="T72" fmla="*/ 64583 w 59"/>
              <a:gd name="T73" fmla="*/ 16183 h 74"/>
              <a:gd name="T74" fmla="*/ 75347 w 59"/>
              <a:gd name="T75" fmla="*/ 22068 h 74"/>
              <a:gd name="T76" fmla="*/ 70734 w 59"/>
              <a:gd name="T77" fmla="*/ 23539 h 74"/>
              <a:gd name="T78" fmla="*/ 55357 w 59"/>
              <a:gd name="T79" fmla="*/ 29424 h 74"/>
              <a:gd name="T80" fmla="*/ 46131 w 59"/>
              <a:gd name="T81" fmla="*/ 29424 h 74"/>
              <a:gd name="T82" fmla="*/ 26141 w 59"/>
              <a:gd name="T83" fmla="*/ 27953 h 74"/>
              <a:gd name="T84" fmla="*/ 15377 w 59"/>
              <a:gd name="T85" fmla="*/ 22068 h 74"/>
              <a:gd name="T86" fmla="*/ 21528 w 59"/>
              <a:gd name="T87" fmla="*/ 20597 h 74"/>
              <a:gd name="T88" fmla="*/ 35367 w 59"/>
              <a:gd name="T89" fmla="*/ 14712 h 74"/>
              <a:gd name="T90" fmla="*/ 46131 w 59"/>
              <a:gd name="T91" fmla="*/ 14712 h 74"/>
              <a:gd name="T92" fmla="*/ 46131 w 59"/>
              <a:gd name="T93" fmla="*/ 94157 h 74"/>
              <a:gd name="T94" fmla="*/ 26141 w 59"/>
              <a:gd name="T95" fmla="*/ 91215 h 74"/>
              <a:gd name="T96" fmla="*/ 15377 w 59"/>
              <a:gd name="T97" fmla="*/ 86801 h 74"/>
              <a:gd name="T98" fmla="*/ 15377 w 59"/>
              <a:gd name="T99" fmla="*/ 82387 h 74"/>
              <a:gd name="T100" fmla="*/ 46131 w 59"/>
              <a:gd name="T101" fmla="*/ 86801 h 74"/>
              <a:gd name="T102" fmla="*/ 59970 w 59"/>
              <a:gd name="T103" fmla="*/ 85330 h 74"/>
              <a:gd name="T104" fmla="*/ 75347 w 59"/>
              <a:gd name="T105" fmla="*/ 86801 h 74"/>
              <a:gd name="T106" fmla="*/ 72272 w 59"/>
              <a:gd name="T107" fmla="*/ 89743 h 74"/>
              <a:gd name="T108" fmla="*/ 56895 w 59"/>
              <a:gd name="T109" fmla="*/ 94157 h 74"/>
              <a:gd name="T110" fmla="*/ 46131 w 59"/>
              <a:gd name="T111" fmla="*/ 94157 h 7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9" h="74">
                <a:moveTo>
                  <a:pt x="30" y="0"/>
                </a:moveTo>
                <a:lnTo>
                  <a:pt x="30" y="0"/>
                </a:lnTo>
                <a:lnTo>
                  <a:pt x="21" y="2"/>
                </a:lnTo>
                <a:lnTo>
                  <a:pt x="11" y="4"/>
                </a:lnTo>
                <a:lnTo>
                  <a:pt x="7" y="5"/>
                </a:lnTo>
                <a:lnTo>
                  <a:pt x="4" y="8"/>
                </a:lnTo>
                <a:lnTo>
                  <a:pt x="1" y="11"/>
                </a:lnTo>
                <a:lnTo>
                  <a:pt x="0" y="15"/>
                </a:lnTo>
                <a:lnTo>
                  <a:pt x="0" y="59"/>
                </a:lnTo>
                <a:lnTo>
                  <a:pt x="1" y="63"/>
                </a:lnTo>
                <a:lnTo>
                  <a:pt x="4" y="67"/>
                </a:lnTo>
                <a:lnTo>
                  <a:pt x="7" y="69"/>
                </a:lnTo>
                <a:lnTo>
                  <a:pt x="11" y="71"/>
                </a:lnTo>
                <a:lnTo>
                  <a:pt x="21" y="73"/>
                </a:lnTo>
                <a:lnTo>
                  <a:pt x="30" y="74"/>
                </a:lnTo>
                <a:lnTo>
                  <a:pt x="38" y="73"/>
                </a:lnTo>
                <a:lnTo>
                  <a:pt x="48" y="71"/>
                </a:lnTo>
                <a:lnTo>
                  <a:pt x="52" y="69"/>
                </a:lnTo>
                <a:lnTo>
                  <a:pt x="55" y="67"/>
                </a:lnTo>
                <a:lnTo>
                  <a:pt x="58" y="63"/>
                </a:lnTo>
                <a:lnTo>
                  <a:pt x="59" y="59"/>
                </a:lnTo>
                <a:lnTo>
                  <a:pt x="59" y="15"/>
                </a:lnTo>
                <a:lnTo>
                  <a:pt x="58" y="11"/>
                </a:lnTo>
                <a:lnTo>
                  <a:pt x="55" y="8"/>
                </a:lnTo>
                <a:lnTo>
                  <a:pt x="52" y="5"/>
                </a:lnTo>
                <a:lnTo>
                  <a:pt x="48" y="4"/>
                </a:lnTo>
                <a:lnTo>
                  <a:pt x="38" y="2"/>
                </a:lnTo>
                <a:lnTo>
                  <a:pt x="30" y="0"/>
                </a:lnTo>
                <a:close/>
                <a:moveTo>
                  <a:pt x="49" y="30"/>
                </a:moveTo>
                <a:lnTo>
                  <a:pt x="49" y="30"/>
                </a:lnTo>
                <a:lnTo>
                  <a:pt x="47" y="31"/>
                </a:lnTo>
                <a:lnTo>
                  <a:pt x="42" y="32"/>
                </a:lnTo>
                <a:lnTo>
                  <a:pt x="37" y="35"/>
                </a:lnTo>
                <a:lnTo>
                  <a:pt x="30" y="35"/>
                </a:lnTo>
                <a:lnTo>
                  <a:pt x="22" y="35"/>
                </a:lnTo>
                <a:lnTo>
                  <a:pt x="17" y="32"/>
                </a:lnTo>
                <a:lnTo>
                  <a:pt x="12" y="31"/>
                </a:lnTo>
                <a:lnTo>
                  <a:pt x="10" y="30"/>
                </a:lnTo>
                <a:lnTo>
                  <a:pt x="10" y="26"/>
                </a:lnTo>
                <a:lnTo>
                  <a:pt x="20" y="29"/>
                </a:lnTo>
                <a:lnTo>
                  <a:pt x="30" y="30"/>
                </a:lnTo>
                <a:lnTo>
                  <a:pt x="39" y="29"/>
                </a:lnTo>
                <a:lnTo>
                  <a:pt x="49" y="26"/>
                </a:lnTo>
                <a:lnTo>
                  <a:pt x="49" y="30"/>
                </a:lnTo>
                <a:close/>
                <a:moveTo>
                  <a:pt x="49" y="45"/>
                </a:moveTo>
                <a:lnTo>
                  <a:pt x="49" y="45"/>
                </a:lnTo>
                <a:lnTo>
                  <a:pt x="47" y="46"/>
                </a:lnTo>
                <a:lnTo>
                  <a:pt x="42" y="47"/>
                </a:lnTo>
                <a:lnTo>
                  <a:pt x="37" y="50"/>
                </a:lnTo>
                <a:lnTo>
                  <a:pt x="30" y="50"/>
                </a:lnTo>
                <a:lnTo>
                  <a:pt x="22" y="50"/>
                </a:lnTo>
                <a:lnTo>
                  <a:pt x="17" y="47"/>
                </a:lnTo>
                <a:lnTo>
                  <a:pt x="12" y="46"/>
                </a:lnTo>
                <a:lnTo>
                  <a:pt x="10" y="45"/>
                </a:lnTo>
                <a:lnTo>
                  <a:pt x="10" y="41"/>
                </a:lnTo>
                <a:lnTo>
                  <a:pt x="20" y="43"/>
                </a:lnTo>
                <a:lnTo>
                  <a:pt x="30" y="45"/>
                </a:lnTo>
                <a:lnTo>
                  <a:pt x="39" y="43"/>
                </a:lnTo>
                <a:lnTo>
                  <a:pt x="49" y="41"/>
                </a:lnTo>
                <a:lnTo>
                  <a:pt x="49" y="45"/>
                </a:lnTo>
                <a:close/>
                <a:moveTo>
                  <a:pt x="30" y="10"/>
                </a:moveTo>
                <a:lnTo>
                  <a:pt x="30" y="10"/>
                </a:lnTo>
                <a:lnTo>
                  <a:pt x="36" y="10"/>
                </a:lnTo>
                <a:lnTo>
                  <a:pt x="42" y="11"/>
                </a:lnTo>
                <a:lnTo>
                  <a:pt x="46" y="14"/>
                </a:lnTo>
                <a:lnTo>
                  <a:pt x="49" y="15"/>
                </a:lnTo>
                <a:lnTo>
                  <a:pt x="46" y="16"/>
                </a:lnTo>
                <a:lnTo>
                  <a:pt x="42" y="19"/>
                </a:lnTo>
                <a:lnTo>
                  <a:pt x="36" y="20"/>
                </a:lnTo>
                <a:lnTo>
                  <a:pt x="30" y="20"/>
                </a:lnTo>
                <a:lnTo>
                  <a:pt x="23" y="20"/>
                </a:lnTo>
                <a:lnTo>
                  <a:pt x="17" y="19"/>
                </a:lnTo>
                <a:lnTo>
                  <a:pt x="14" y="16"/>
                </a:lnTo>
                <a:lnTo>
                  <a:pt x="10" y="15"/>
                </a:lnTo>
                <a:lnTo>
                  <a:pt x="14" y="14"/>
                </a:lnTo>
                <a:lnTo>
                  <a:pt x="17" y="11"/>
                </a:lnTo>
                <a:lnTo>
                  <a:pt x="23" y="10"/>
                </a:lnTo>
                <a:lnTo>
                  <a:pt x="30" y="10"/>
                </a:lnTo>
                <a:close/>
                <a:moveTo>
                  <a:pt x="30" y="64"/>
                </a:moveTo>
                <a:lnTo>
                  <a:pt x="30" y="64"/>
                </a:lnTo>
                <a:lnTo>
                  <a:pt x="22" y="64"/>
                </a:lnTo>
                <a:lnTo>
                  <a:pt x="17" y="62"/>
                </a:lnTo>
                <a:lnTo>
                  <a:pt x="12" y="61"/>
                </a:lnTo>
                <a:lnTo>
                  <a:pt x="10" y="59"/>
                </a:lnTo>
                <a:lnTo>
                  <a:pt x="10" y="56"/>
                </a:lnTo>
                <a:lnTo>
                  <a:pt x="20" y="58"/>
                </a:lnTo>
                <a:lnTo>
                  <a:pt x="30" y="59"/>
                </a:lnTo>
                <a:lnTo>
                  <a:pt x="39" y="58"/>
                </a:lnTo>
                <a:lnTo>
                  <a:pt x="49" y="56"/>
                </a:lnTo>
                <a:lnTo>
                  <a:pt x="49" y="59"/>
                </a:lnTo>
                <a:lnTo>
                  <a:pt x="47" y="61"/>
                </a:lnTo>
                <a:lnTo>
                  <a:pt x="42" y="62"/>
                </a:lnTo>
                <a:lnTo>
                  <a:pt x="37" y="64"/>
                </a:lnTo>
                <a:lnTo>
                  <a:pt x="30" y="64"/>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88" name="Freeform 473">
            <a:extLst>
              <a:ext uri="{FF2B5EF4-FFF2-40B4-BE49-F238E27FC236}">
                <a16:creationId xmlns:a16="http://schemas.microsoft.com/office/drawing/2014/main" id="{0E6E7B50-9AD2-4837-BA5A-1EC6670E9DAA}"/>
              </a:ext>
            </a:extLst>
          </p:cNvPr>
          <p:cNvSpPr>
            <a:spLocks/>
          </p:cNvSpPr>
          <p:nvPr/>
        </p:nvSpPr>
        <p:spPr bwMode="auto">
          <a:xfrm>
            <a:off x="6830485" y="4169834"/>
            <a:ext cx="19049" cy="4233"/>
          </a:xfrm>
          <a:custGeom>
            <a:avLst/>
            <a:gdLst>
              <a:gd name="T0" fmla="*/ 0 w 10"/>
              <a:gd name="T1" fmla="*/ 4537 h 5"/>
              <a:gd name="T2" fmla="*/ 10888 w 10"/>
              <a:gd name="T3" fmla="*/ 4537 h 5"/>
              <a:gd name="T4" fmla="*/ 10888 w 10"/>
              <a:gd name="T5" fmla="*/ 4537 h 5"/>
              <a:gd name="T6" fmla="*/ 12249 w 10"/>
              <a:gd name="T7" fmla="*/ 2722 h 5"/>
              <a:gd name="T8" fmla="*/ 13610 w 10"/>
              <a:gd name="T9" fmla="*/ 1815 h 5"/>
              <a:gd name="T10" fmla="*/ 13610 w 10"/>
              <a:gd name="T11" fmla="*/ 1815 h 5"/>
              <a:gd name="T12" fmla="*/ 12249 w 10"/>
              <a:gd name="T13" fmla="*/ 907 h 5"/>
              <a:gd name="T14" fmla="*/ 10888 w 10"/>
              <a:gd name="T15" fmla="*/ 0 h 5"/>
              <a:gd name="T16" fmla="*/ 0 w 10"/>
              <a:gd name="T17" fmla="*/ 0 h 5"/>
              <a:gd name="T18" fmla="*/ 0 w 10"/>
              <a:gd name="T19" fmla="*/ 4537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0" h="5">
                <a:moveTo>
                  <a:pt x="0" y="5"/>
                </a:moveTo>
                <a:lnTo>
                  <a:pt x="8" y="5"/>
                </a:lnTo>
                <a:lnTo>
                  <a:pt x="9" y="3"/>
                </a:lnTo>
                <a:lnTo>
                  <a:pt x="10" y="2"/>
                </a:lnTo>
                <a:lnTo>
                  <a:pt x="9" y="1"/>
                </a:lnTo>
                <a:lnTo>
                  <a:pt x="8" y="0"/>
                </a:lnTo>
                <a:lnTo>
                  <a:pt x="0" y="0"/>
                </a:lnTo>
                <a:lnTo>
                  <a:pt x="0" y="5"/>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89" name="Freeform 474">
            <a:extLst>
              <a:ext uri="{FF2B5EF4-FFF2-40B4-BE49-F238E27FC236}">
                <a16:creationId xmlns:a16="http://schemas.microsoft.com/office/drawing/2014/main" id="{1CD136B9-9507-4E2B-968B-7CE705B7E55F}"/>
              </a:ext>
            </a:extLst>
          </p:cNvPr>
          <p:cNvSpPr>
            <a:spLocks/>
          </p:cNvSpPr>
          <p:nvPr/>
        </p:nvSpPr>
        <p:spPr bwMode="auto">
          <a:xfrm>
            <a:off x="6830485" y="4199467"/>
            <a:ext cx="19049" cy="6351"/>
          </a:xfrm>
          <a:custGeom>
            <a:avLst/>
            <a:gdLst>
              <a:gd name="T0" fmla="*/ 10888 w 10"/>
              <a:gd name="T1" fmla="*/ 0 h 4"/>
              <a:gd name="T2" fmla="*/ 0 w 10"/>
              <a:gd name="T3" fmla="*/ 0 h 4"/>
              <a:gd name="T4" fmla="*/ 0 w 10"/>
              <a:gd name="T5" fmla="*/ 4537 h 4"/>
              <a:gd name="T6" fmla="*/ 10888 w 10"/>
              <a:gd name="T7" fmla="*/ 4537 h 4"/>
              <a:gd name="T8" fmla="*/ 10888 w 10"/>
              <a:gd name="T9" fmla="*/ 4537 h 4"/>
              <a:gd name="T10" fmla="*/ 12249 w 10"/>
              <a:gd name="T11" fmla="*/ 3403 h 4"/>
              <a:gd name="T12" fmla="*/ 13610 w 10"/>
              <a:gd name="T13" fmla="*/ 2269 h 4"/>
              <a:gd name="T14" fmla="*/ 13610 w 10"/>
              <a:gd name="T15" fmla="*/ 2269 h 4"/>
              <a:gd name="T16" fmla="*/ 12249 w 10"/>
              <a:gd name="T17" fmla="*/ 1134 h 4"/>
              <a:gd name="T18" fmla="*/ 10888 w 10"/>
              <a:gd name="T19" fmla="*/ 0 h 4"/>
              <a:gd name="T20" fmla="*/ 10888 w 10"/>
              <a:gd name="T21" fmla="*/ 0 h 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0" h="4">
                <a:moveTo>
                  <a:pt x="8" y="0"/>
                </a:moveTo>
                <a:lnTo>
                  <a:pt x="0" y="0"/>
                </a:lnTo>
                <a:lnTo>
                  <a:pt x="0" y="4"/>
                </a:lnTo>
                <a:lnTo>
                  <a:pt x="8" y="4"/>
                </a:lnTo>
                <a:lnTo>
                  <a:pt x="9" y="3"/>
                </a:lnTo>
                <a:lnTo>
                  <a:pt x="10" y="2"/>
                </a:lnTo>
                <a:lnTo>
                  <a:pt x="9" y="1"/>
                </a:lnTo>
                <a:lnTo>
                  <a:pt x="8"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90" name="Freeform 475">
            <a:extLst>
              <a:ext uri="{FF2B5EF4-FFF2-40B4-BE49-F238E27FC236}">
                <a16:creationId xmlns:a16="http://schemas.microsoft.com/office/drawing/2014/main" id="{8DBE6345-2E2A-4ADD-9CB7-1DA1FF0B7AC1}"/>
              </a:ext>
            </a:extLst>
          </p:cNvPr>
          <p:cNvSpPr>
            <a:spLocks noEditPoints="1"/>
          </p:cNvSpPr>
          <p:nvPr/>
        </p:nvSpPr>
        <p:spPr bwMode="auto">
          <a:xfrm>
            <a:off x="6680201" y="4108452"/>
            <a:ext cx="241300" cy="156633"/>
          </a:xfrm>
          <a:custGeom>
            <a:avLst/>
            <a:gdLst>
              <a:gd name="T0" fmla="*/ 120457 w 119"/>
              <a:gd name="T1" fmla="*/ 0 h 79"/>
              <a:gd name="T2" fmla="*/ 103685 w 119"/>
              <a:gd name="T3" fmla="*/ 1493 h 79"/>
              <a:gd name="T4" fmla="*/ 88437 w 119"/>
              <a:gd name="T5" fmla="*/ 8958 h 79"/>
              <a:gd name="T6" fmla="*/ 76239 w 119"/>
              <a:gd name="T7" fmla="*/ 20901 h 79"/>
              <a:gd name="T8" fmla="*/ 67090 w 119"/>
              <a:gd name="T9" fmla="*/ 35830 h 79"/>
              <a:gd name="T10" fmla="*/ 56417 w 119"/>
              <a:gd name="T11" fmla="*/ 31351 h 79"/>
              <a:gd name="T12" fmla="*/ 45743 w 119"/>
              <a:gd name="T13" fmla="*/ 29858 h 79"/>
              <a:gd name="T14" fmla="*/ 28971 w 119"/>
              <a:gd name="T15" fmla="*/ 32844 h 79"/>
              <a:gd name="T16" fmla="*/ 13723 w 119"/>
              <a:gd name="T17" fmla="*/ 43295 h 79"/>
              <a:gd name="T18" fmla="*/ 4574 w 119"/>
              <a:gd name="T19" fmla="*/ 56731 h 79"/>
              <a:gd name="T20" fmla="*/ 0 w 119"/>
              <a:gd name="T21" fmla="*/ 73153 h 79"/>
              <a:gd name="T22" fmla="*/ 0 w 119"/>
              <a:gd name="T23" fmla="*/ 83604 h 79"/>
              <a:gd name="T24" fmla="*/ 7624 w 119"/>
              <a:gd name="T25" fmla="*/ 98533 h 79"/>
              <a:gd name="T26" fmla="*/ 21347 w 119"/>
              <a:gd name="T27" fmla="*/ 110476 h 79"/>
              <a:gd name="T28" fmla="*/ 36595 w 119"/>
              <a:gd name="T29" fmla="*/ 117941 h 79"/>
              <a:gd name="T30" fmla="*/ 120457 w 119"/>
              <a:gd name="T31" fmla="*/ 117941 h 79"/>
              <a:gd name="T32" fmla="*/ 132655 w 119"/>
              <a:gd name="T33" fmla="*/ 116448 h 79"/>
              <a:gd name="T34" fmla="*/ 155527 w 119"/>
              <a:gd name="T35" fmla="*/ 108983 h 79"/>
              <a:gd name="T36" fmla="*/ 172299 w 119"/>
              <a:gd name="T37" fmla="*/ 92561 h 79"/>
              <a:gd name="T38" fmla="*/ 179923 w 119"/>
              <a:gd name="T39" fmla="*/ 70167 h 79"/>
              <a:gd name="T40" fmla="*/ 181448 w 119"/>
              <a:gd name="T41" fmla="*/ 59717 h 79"/>
              <a:gd name="T42" fmla="*/ 175349 w 119"/>
              <a:gd name="T43" fmla="*/ 37323 h 79"/>
              <a:gd name="T44" fmla="*/ 164675 w 119"/>
              <a:gd name="T45" fmla="*/ 16422 h 79"/>
              <a:gd name="T46" fmla="*/ 143329 w 119"/>
              <a:gd name="T47" fmla="*/ 5972 h 79"/>
              <a:gd name="T48" fmla="*/ 120457 w 119"/>
              <a:gd name="T49" fmla="*/ 0 h 79"/>
              <a:gd name="T50" fmla="*/ 143329 w 119"/>
              <a:gd name="T51" fmla="*/ 70167 h 79"/>
              <a:gd name="T52" fmla="*/ 141804 w 119"/>
              <a:gd name="T53" fmla="*/ 76139 h 79"/>
              <a:gd name="T54" fmla="*/ 134180 w 119"/>
              <a:gd name="T55" fmla="*/ 86590 h 79"/>
              <a:gd name="T56" fmla="*/ 128081 w 119"/>
              <a:gd name="T57" fmla="*/ 95547 h 79"/>
              <a:gd name="T58" fmla="*/ 112833 w 119"/>
              <a:gd name="T59" fmla="*/ 88083 h 79"/>
              <a:gd name="T60" fmla="*/ 99110 w 119"/>
              <a:gd name="T61" fmla="*/ 29858 h 79"/>
              <a:gd name="T62" fmla="*/ 112833 w 119"/>
              <a:gd name="T63" fmla="*/ 22394 h 79"/>
              <a:gd name="T64" fmla="*/ 128081 w 119"/>
              <a:gd name="T65" fmla="*/ 29858 h 79"/>
              <a:gd name="T66" fmla="*/ 134180 w 119"/>
              <a:gd name="T67" fmla="*/ 31351 h 79"/>
              <a:gd name="T68" fmla="*/ 141804 w 119"/>
              <a:gd name="T69" fmla="*/ 43295 h 79"/>
              <a:gd name="T70" fmla="*/ 143329 w 119"/>
              <a:gd name="T71" fmla="*/ 47774 h 79"/>
              <a:gd name="T72" fmla="*/ 140279 w 119"/>
              <a:gd name="T73" fmla="*/ 59717 h 79"/>
              <a:gd name="T74" fmla="*/ 141804 w 119"/>
              <a:gd name="T75" fmla="*/ 64196 h 79"/>
              <a:gd name="T76" fmla="*/ 143329 w 119"/>
              <a:gd name="T77" fmla="*/ 70167 h 7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19" h="79">
                <a:moveTo>
                  <a:pt x="79" y="0"/>
                </a:moveTo>
                <a:lnTo>
                  <a:pt x="79" y="0"/>
                </a:lnTo>
                <a:lnTo>
                  <a:pt x="73" y="0"/>
                </a:lnTo>
                <a:lnTo>
                  <a:pt x="68" y="1"/>
                </a:lnTo>
                <a:lnTo>
                  <a:pt x="63" y="4"/>
                </a:lnTo>
                <a:lnTo>
                  <a:pt x="58" y="6"/>
                </a:lnTo>
                <a:lnTo>
                  <a:pt x="54" y="10"/>
                </a:lnTo>
                <a:lnTo>
                  <a:pt x="50" y="14"/>
                </a:lnTo>
                <a:lnTo>
                  <a:pt x="46" y="19"/>
                </a:lnTo>
                <a:lnTo>
                  <a:pt x="44" y="24"/>
                </a:lnTo>
                <a:lnTo>
                  <a:pt x="37" y="21"/>
                </a:lnTo>
                <a:lnTo>
                  <a:pt x="30" y="20"/>
                </a:lnTo>
                <a:lnTo>
                  <a:pt x="24" y="20"/>
                </a:lnTo>
                <a:lnTo>
                  <a:pt x="19" y="22"/>
                </a:lnTo>
                <a:lnTo>
                  <a:pt x="14" y="25"/>
                </a:lnTo>
                <a:lnTo>
                  <a:pt x="9" y="29"/>
                </a:lnTo>
                <a:lnTo>
                  <a:pt x="5" y="33"/>
                </a:lnTo>
                <a:lnTo>
                  <a:pt x="3" y="38"/>
                </a:lnTo>
                <a:lnTo>
                  <a:pt x="0" y="43"/>
                </a:lnTo>
                <a:lnTo>
                  <a:pt x="0" y="49"/>
                </a:lnTo>
                <a:lnTo>
                  <a:pt x="0" y="56"/>
                </a:lnTo>
                <a:lnTo>
                  <a:pt x="3" y="61"/>
                </a:lnTo>
                <a:lnTo>
                  <a:pt x="5" y="66"/>
                </a:lnTo>
                <a:lnTo>
                  <a:pt x="9" y="70"/>
                </a:lnTo>
                <a:lnTo>
                  <a:pt x="14" y="74"/>
                </a:lnTo>
                <a:lnTo>
                  <a:pt x="19" y="77"/>
                </a:lnTo>
                <a:lnTo>
                  <a:pt x="24" y="79"/>
                </a:lnTo>
                <a:lnTo>
                  <a:pt x="30" y="79"/>
                </a:lnTo>
                <a:lnTo>
                  <a:pt x="79" y="79"/>
                </a:lnTo>
                <a:lnTo>
                  <a:pt x="87" y="78"/>
                </a:lnTo>
                <a:lnTo>
                  <a:pt x="94" y="75"/>
                </a:lnTo>
                <a:lnTo>
                  <a:pt x="102" y="73"/>
                </a:lnTo>
                <a:lnTo>
                  <a:pt x="108" y="68"/>
                </a:lnTo>
                <a:lnTo>
                  <a:pt x="113" y="62"/>
                </a:lnTo>
                <a:lnTo>
                  <a:pt x="115" y="54"/>
                </a:lnTo>
                <a:lnTo>
                  <a:pt x="118" y="47"/>
                </a:lnTo>
                <a:lnTo>
                  <a:pt x="119" y="40"/>
                </a:lnTo>
                <a:lnTo>
                  <a:pt x="118" y="32"/>
                </a:lnTo>
                <a:lnTo>
                  <a:pt x="115" y="25"/>
                </a:lnTo>
                <a:lnTo>
                  <a:pt x="113" y="17"/>
                </a:lnTo>
                <a:lnTo>
                  <a:pt x="108" y="11"/>
                </a:lnTo>
                <a:lnTo>
                  <a:pt x="102" y="6"/>
                </a:lnTo>
                <a:lnTo>
                  <a:pt x="94" y="4"/>
                </a:lnTo>
                <a:lnTo>
                  <a:pt x="87" y="1"/>
                </a:lnTo>
                <a:lnTo>
                  <a:pt x="79" y="0"/>
                </a:lnTo>
                <a:close/>
                <a:moveTo>
                  <a:pt x="94" y="47"/>
                </a:moveTo>
                <a:lnTo>
                  <a:pt x="94" y="47"/>
                </a:lnTo>
                <a:lnTo>
                  <a:pt x="93" y="51"/>
                </a:lnTo>
                <a:lnTo>
                  <a:pt x="92" y="54"/>
                </a:lnTo>
                <a:lnTo>
                  <a:pt x="88" y="58"/>
                </a:lnTo>
                <a:lnTo>
                  <a:pt x="84" y="59"/>
                </a:lnTo>
                <a:lnTo>
                  <a:pt x="84" y="64"/>
                </a:lnTo>
                <a:lnTo>
                  <a:pt x="74" y="64"/>
                </a:lnTo>
                <a:lnTo>
                  <a:pt x="74" y="59"/>
                </a:lnTo>
                <a:lnTo>
                  <a:pt x="65" y="59"/>
                </a:lnTo>
                <a:lnTo>
                  <a:pt x="65" y="20"/>
                </a:lnTo>
                <a:lnTo>
                  <a:pt x="74" y="20"/>
                </a:lnTo>
                <a:lnTo>
                  <a:pt x="74" y="15"/>
                </a:lnTo>
                <a:lnTo>
                  <a:pt x="84" y="15"/>
                </a:lnTo>
                <a:lnTo>
                  <a:pt x="84" y="20"/>
                </a:lnTo>
                <a:lnTo>
                  <a:pt x="88" y="21"/>
                </a:lnTo>
                <a:lnTo>
                  <a:pt x="92" y="25"/>
                </a:lnTo>
                <a:lnTo>
                  <a:pt x="93" y="29"/>
                </a:lnTo>
                <a:lnTo>
                  <a:pt x="94" y="32"/>
                </a:lnTo>
                <a:lnTo>
                  <a:pt x="93" y="36"/>
                </a:lnTo>
                <a:lnTo>
                  <a:pt x="92" y="40"/>
                </a:lnTo>
                <a:lnTo>
                  <a:pt x="93" y="43"/>
                </a:lnTo>
                <a:lnTo>
                  <a:pt x="94" y="47"/>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91" name="Freeform 476">
            <a:extLst>
              <a:ext uri="{FF2B5EF4-FFF2-40B4-BE49-F238E27FC236}">
                <a16:creationId xmlns:a16="http://schemas.microsoft.com/office/drawing/2014/main" id="{976CED05-F0D8-40EE-B09B-A094CF067CBD}"/>
              </a:ext>
            </a:extLst>
          </p:cNvPr>
          <p:cNvSpPr>
            <a:spLocks noEditPoints="1"/>
          </p:cNvSpPr>
          <p:nvPr/>
        </p:nvSpPr>
        <p:spPr bwMode="auto">
          <a:xfrm>
            <a:off x="7156451" y="4085167"/>
            <a:ext cx="243416" cy="198967"/>
          </a:xfrm>
          <a:custGeom>
            <a:avLst/>
            <a:gdLst>
              <a:gd name="T0" fmla="*/ 175349 w 119"/>
              <a:gd name="T1" fmla="*/ 104334 h 99"/>
              <a:gd name="T2" fmla="*/ 173824 w 119"/>
              <a:gd name="T3" fmla="*/ 7560 h 99"/>
              <a:gd name="T4" fmla="*/ 173824 w 119"/>
              <a:gd name="T5" fmla="*/ 4536 h 99"/>
              <a:gd name="T6" fmla="*/ 169250 w 119"/>
              <a:gd name="T7" fmla="*/ 0 h 99"/>
              <a:gd name="T8" fmla="*/ 15248 w 119"/>
              <a:gd name="T9" fmla="*/ 0 h 99"/>
              <a:gd name="T10" fmla="*/ 12198 w 119"/>
              <a:gd name="T11" fmla="*/ 0 h 99"/>
              <a:gd name="T12" fmla="*/ 7624 w 119"/>
              <a:gd name="T13" fmla="*/ 4536 h 99"/>
              <a:gd name="T14" fmla="*/ 7624 w 119"/>
              <a:gd name="T15" fmla="*/ 104334 h 99"/>
              <a:gd name="T16" fmla="*/ 6099 w 119"/>
              <a:gd name="T17" fmla="*/ 104334 h 99"/>
              <a:gd name="T18" fmla="*/ 4574 w 119"/>
              <a:gd name="T19" fmla="*/ 107358 h 99"/>
              <a:gd name="T20" fmla="*/ 0 w 119"/>
              <a:gd name="T21" fmla="*/ 110382 h 99"/>
              <a:gd name="T22" fmla="*/ 6099 w 119"/>
              <a:gd name="T23" fmla="*/ 136087 h 99"/>
              <a:gd name="T24" fmla="*/ 7624 w 119"/>
              <a:gd name="T25" fmla="*/ 142136 h 99"/>
              <a:gd name="T26" fmla="*/ 16773 w 119"/>
              <a:gd name="T27" fmla="*/ 148184 h 99"/>
              <a:gd name="T28" fmla="*/ 158576 w 119"/>
              <a:gd name="T29" fmla="*/ 149696 h 99"/>
              <a:gd name="T30" fmla="*/ 164675 w 119"/>
              <a:gd name="T31" fmla="*/ 148184 h 99"/>
              <a:gd name="T32" fmla="*/ 173824 w 119"/>
              <a:gd name="T33" fmla="*/ 142136 h 99"/>
              <a:gd name="T34" fmla="*/ 181448 w 119"/>
              <a:gd name="T35" fmla="*/ 114918 h 99"/>
              <a:gd name="T36" fmla="*/ 181448 w 119"/>
              <a:gd name="T37" fmla="*/ 110382 h 99"/>
              <a:gd name="T38" fmla="*/ 176874 w 119"/>
              <a:gd name="T39" fmla="*/ 107358 h 99"/>
              <a:gd name="T40" fmla="*/ 175349 w 119"/>
              <a:gd name="T41" fmla="*/ 104334 h 99"/>
              <a:gd name="T42" fmla="*/ 158576 w 119"/>
              <a:gd name="T43" fmla="*/ 15121 h 99"/>
              <a:gd name="T44" fmla="*/ 105209 w 119"/>
              <a:gd name="T45" fmla="*/ 104334 h 99"/>
              <a:gd name="T46" fmla="*/ 102160 w 119"/>
              <a:gd name="T47" fmla="*/ 104334 h 99"/>
              <a:gd name="T48" fmla="*/ 97585 w 119"/>
              <a:gd name="T49" fmla="*/ 108870 h 99"/>
              <a:gd name="T50" fmla="*/ 83863 w 119"/>
              <a:gd name="T51" fmla="*/ 111894 h 99"/>
              <a:gd name="T52" fmla="*/ 83863 w 119"/>
              <a:gd name="T53" fmla="*/ 108870 h 99"/>
              <a:gd name="T54" fmla="*/ 79288 w 119"/>
              <a:gd name="T55" fmla="*/ 104334 h 99"/>
              <a:gd name="T56" fmla="*/ 22872 w 119"/>
              <a:gd name="T57" fmla="*/ 104334 h 99"/>
              <a:gd name="T58" fmla="*/ 160101 w 119"/>
              <a:gd name="T59" fmla="*/ 133063 h 99"/>
              <a:gd name="T60" fmla="*/ 158576 w 119"/>
              <a:gd name="T61" fmla="*/ 134575 h 99"/>
              <a:gd name="T62" fmla="*/ 22872 w 119"/>
              <a:gd name="T63" fmla="*/ 134575 h 99"/>
              <a:gd name="T64" fmla="*/ 16773 w 119"/>
              <a:gd name="T65" fmla="*/ 119454 h 99"/>
              <a:gd name="T66" fmla="*/ 68615 w 119"/>
              <a:gd name="T67" fmla="*/ 119454 h 99"/>
              <a:gd name="T68" fmla="*/ 70140 w 119"/>
              <a:gd name="T69" fmla="*/ 125503 h 99"/>
              <a:gd name="T70" fmla="*/ 76239 w 119"/>
              <a:gd name="T71" fmla="*/ 127015 h 99"/>
              <a:gd name="T72" fmla="*/ 105209 w 119"/>
              <a:gd name="T73" fmla="*/ 127015 h 99"/>
              <a:gd name="T74" fmla="*/ 111308 w 119"/>
              <a:gd name="T75" fmla="*/ 125503 h 99"/>
              <a:gd name="T76" fmla="*/ 112833 w 119"/>
              <a:gd name="T77" fmla="*/ 119454 h 99"/>
              <a:gd name="T78" fmla="*/ 160101 w 119"/>
              <a:gd name="T79" fmla="*/ 133063 h 9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19" h="99">
                <a:moveTo>
                  <a:pt x="115" y="69"/>
                </a:moveTo>
                <a:lnTo>
                  <a:pt x="115" y="69"/>
                </a:lnTo>
                <a:lnTo>
                  <a:pt x="114" y="69"/>
                </a:lnTo>
                <a:lnTo>
                  <a:pt x="114" y="5"/>
                </a:lnTo>
                <a:lnTo>
                  <a:pt x="114" y="3"/>
                </a:lnTo>
                <a:lnTo>
                  <a:pt x="113" y="2"/>
                </a:lnTo>
                <a:lnTo>
                  <a:pt x="111" y="0"/>
                </a:lnTo>
                <a:lnTo>
                  <a:pt x="109" y="0"/>
                </a:lnTo>
                <a:lnTo>
                  <a:pt x="10" y="0"/>
                </a:lnTo>
                <a:lnTo>
                  <a:pt x="8" y="0"/>
                </a:lnTo>
                <a:lnTo>
                  <a:pt x="6" y="2"/>
                </a:lnTo>
                <a:lnTo>
                  <a:pt x="5" y="3"/>
                </a:lnTo>
                <a:lnTo>
                  <a:pt x="5" y="5"/>
                </a:lnTo>
                <a:lnTo>
                  <a:pt x="5" y="69"/>
                </a:lnTo>
                <a:lnTo>
                  <a:pt x="4" y="69"/>
                </a:lnTo>
                <a:lnTo>
                  <a:pt x="3" y="71"/>
                </a:lnTo>
                <a:lnTo>
                  <a:pt x="2" y="72"/>
                </a:lnTo>
                <a:lnTo>
                  <a:pt x="0" y="73"/>
                </a:lnTo>
                <a:lnTo>
                  <a:pt x="0" y="76"/>
                </a:lnTo>
                <a:lnTo>
                  <a:pt x="4" y="90"/>
                </a:lnTo>
                <a:lnTo>
                  <a:pt x="5" y="94"/>
                </a:lnTo>
                <a:lnTo>
                  <a:pt x="8" y="96"/>
                </a:lnTo>
                <a:lnTo>
                  <a:pt x="11" y="98"/>
                </a:lnTo>
                <a:lnTo>
                  <a:pt x="15" y="99"/>
                </a:lnTo>
                <a:lnTo>
                  <a:pt x="104" y="99"/>
                </a:lnTo>
                <a:lnTo>
                  <a:pt x="108" y="98"/>
                </a:lnTo>
                <a:lnTo>
                  <a:pt x="111" y="96"/>
                </a:lnTo>
                <a:lnTo>
                  <a:pt x="114" y="94"/>
                </a:lnTo>
                <a:lnTo>
                  <a:pt x="115" y="90"/>
                </a:lnTo>
                <a:lnTo>
                  <a:pt x="119" y="76"/>
                </a:lnTo>
                <a:lnTo>
                  <a:pt x="119" y="73"/>
                </a:lnTo>
                <a:lnTo>
                  <a:pt x="117" y="72"/>
                </a:lnTo>
                <a:lnTo>
                  <a:pt x="116" y="71"/>
                </a:lnTo>
                <a:lnTo>
                  <a:pt x="115" y="69"/>
                </a:lnTo>
                <a:close/>
                <a:moveTo>
                  <a:pt x="15" y="10"/>
                </a:moveTo>
                <a:lnTo>
                  <a:pt x="104" y="10"/>
                </a:lnTo>
                <a:lnTo>
                  <a:pt x="104" y="69"/>
                </a:lnTo>
                <a:lnTo>
                  <a:pt x="69" y="69"/>
                </a:lnTo>
                <a:lnTo>
                  <a:pt x="67" y="69"/>
                </a:lnTo>
                <a:lnTo>
                  <a:pt x="66" y="71"/>
                </a:lnTo>
                <a:lnTo>
                  <a:pt x="64" y="72"/>
                </a:lnTo>
                <a:lnTo>
                  <a:pt x="64" y="74"/>
                </a:lnTo>
                <a:lnTo>
                  <a:pt x="55" y="74"/>
                </a:lnTo>
                <a:lnTo>
                  <a:pt x="55" y="72"/>
                </a:lnTo>
                <a:lnTo>
                  <a:pt x="53" y="71"/>
                </a:lnTo>
                <a:lnTo>
                  <a:pt x="52" y="69"/>
                </a:lnTo>
                <a:lnTo>
                  <a:pt x="50" y="69"/>
                </a:lnTo>
                <a:lnTo>
                  <a:pt x="15" y="69"/>
                </a:lnTo>
                <a:lnTo>
                  <a:pt x="15" y="10"/>
                </a:lnTo>
                <a:close/>
                <a:moveTo>
                  <a:pt x="105" y="88"/>
                </a:moveTo>
                <a:lnTo>
                  <a:pt x="105" y="88"/>
                </a:lnTo>
                <a:lnTo>
                  <a:pt x="104" y="89"/>
                </a:lnTo>
                <a:lnTo>
                  <a:pt x="15" y="89"/>
                </a:lnTo>
                <a:lnTo>
                  <a:pt x="14" y="88"/>
                </a:lnTo>
                <a:lnTo>
                  <a:pt x="11" y="79"/>
                </a:lnTo>
                <a:lnTo>
                  <a:pt x="45" y="79"/>
                </a:lnTo>
                <a:lnTo>
                  <a:pt x="45" y="82"/>
                </a:lnTo>
                <a:lnTo>
                  <a:pt x="46" y="83"/>
                </a:lnTo>
                <a:lnTo>
                  <a:pt x="47" y="84"/>
                </a:lnTo>
                <a:lnTo>
                  <a:pt x="50" y="84"/>
                </a:lnTo>
                <a:lnTo>
                  <a:pt x="69" y="84"/>
                </a:lnTo>
                <a:lnTo>
                  <a:pt x="72" y="84"/>
                </a:lnTo>
                <a:lnTo>
                  <a:pt x="73" y="83"/>
                </a:lnTo>
                <a:lnTo>
                  <a:pt x="74" y="82"/>
                </a:lnTo>
                <a:lnTo>
                  <a:pt x="74" y="79"/>
                </a:lnTo>
                <a:lnTo>
                  <a:pt x="108" y="79"/>
                </a:lnTo>
                <a:lnTo>
                  <a:pt x="105" y="88"/>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92" name="Freeform 477">
            <a:extLst>
              <a:ext uri="{FF2B5EF4-FFF2-40B4-BE49-F238E27FC236}">
                <a16:creationId xmlns:a16="http://schemas.microsoft.com/office/drawing/2014/main" id="{F14ACC6B-35B7-400D-9AEA-95A81C160F43}"/>
              </a:ext>
            </a:extLst>
          </p:cNvPr>
          <p:cNvSpPr>
            <a:spLocks/>
          </p:cNvSpPr>
          <p:nvPr/>
        </p:nvSpPr>
        <p:spPr bwMode="auto">
          <a:xfrm>
            <a:off x="7198784" y="4114800"/>
            <a:ext cx="67733" cy="101600"/>
          </a:xfrm>
          <a:custGeom>
            <a:avLst/>
            <a:gdLst>
              <a:gd name="T0" fmla="*/ 49900 w 35"/>
              <a:gd name="T1" fmla="*/ 69248 h 49"/>
              <a:gd name="T2" fmla="*/ 35643 w 35"/>
              <a:gd name="T3" fmla="*/ 69248 h 49"/>
              <a:gd name="T4" fmla="*/ 35643 w 35"/>
              <a:gd name="T5" fmla="*/ 7869 h 49"/>
              <a:gd name="T6" fmla="*/ 49900 w 35"/>
              <a:gd name="T7" fmla="*/ 7869 h 49"/>
              <a:gd name="T8" fmla="*/ 49900 w 35"/>
              <a:gd name="T9" fmla="*/ 0 h 49"/>
              <a:gd name="T10" fmla="*/ 7129 w 35"/>
              <a:gd name="T11" fmla="*/ 0 h 49"/>
              <a:gd name="T12" fmla="*/ 7129 w 35"/>
              <a:gd name="T13" fmla="*/ 0 h 49"/>
              <a:gd name="T14" fmla="*/ 2851 w 35"/>
              <a:gd name="T15" fmla="*/ 0 h 49"/>
              <a:gd name="T16" fmla="*/ 1426 w 35"/>
              <a:gd name="T17" fmla="*/ 1574 h 49"/>
              <a:gd name="T18" fmla="*/ 0 w 35"/>
              <a:gd name="T19" fmla="*/ 4721 h 49"/>
              <a:gd name="T20" fmla="*/ 0 w 35"/>
              <a:gd name="T21" fmla="*/ 7869 h 49"/>
              <a:gd name="T22" fmla="*/ 0 w 35"/>
              <a:gd name="T23" fmla="*/ 69248 h 49"/>
              <a:gd name="T24" fmla="*/ 0 w 35"/>
              <a:gd name="T25" fmla="*/ 69248 h 49"/>
              <a:gd name="T26" fmla="*/ 0 w 35"/>
              <a:gd name="T27" fmla="*/ 73969 h 49"/>
              <a:gd name="T28" fmla="*/ 1426 w 35"/>
              <a:gd name="T29" fmla="*/ 75543 h 49"/>
              <a:gd name="T30" fmla="*/ 2851 w 35"/>
              <a:gd name="T31" fmla="*/ 77117 h 49"/>
              <a:gd name="T32" fmla="*/ 7129 w 35"/>
              <a:gd name="T33" fmla="*/ 77117 h 49"/>
              <a:gd name="T34" fmla="*/ 49900 w 35"/>
              <a:gd name="T35" fmla="*/ 77117 h 49"/>
              <a:gd name="T36" fmla="*/ 49900 w 35"/>
              <a:gd name="T37" fmla="*/ 69248 h 4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5" h="49">
                <a:moveTo>
                  <a:pt x="35" y="44"/>
                </a:moveTo>
                <a:lnTo>
                  <a:pt x="25" y="44"/>
                </a:lnTo>
                <a:lnTo>
                  <a:pt x="25" y="5"/>
                </a:lnTo>
                <a:lnTo>
                  <a:pt x="35" y="5"/>
                </a:lnTo>
                <a:lnTo>
                  <a:pt x="35" y="0"/>
                </a:lnTo>
                <a:lnTo>
                  <a:pt x="5" y="0"/>
                </a:lnTo>
                <a:lnTo>
                  <a:pt x="2" y="0"/>
                </a:lnTo>
                <a:lnTo>
                  <a:pt x="1" y="1"/>
                </a:lnTo>
                <a:lnTo>
                  <a:pt x="0" y="3"/>
                </a:lnTo>
                <a:lnTo>
                  <a:pt x="0" y="5"/>
                </a:lnTo>
                <a:lnTo>
                  <a:pt x="0" y="44"/>
                </a:lnTo>
                <a:lnTo>
                  <a:pt x="0" y="47"/>
                </a:lnTo>
                <a:lnTo>
                  <a:pt x="1" y="48"/>
                </a:lnTo>
                <a:lnTo>
                  <a:pt x="2" y="49"/>
                </a:lnTo>
                <a:lnTo>
                  <a:pt x="5" y="49"/>
                </a:lnTo>
                <a:lnTo>
                  <a:pt x="35" y="49"/>
                </a:lnTo>
                <a:lnTo>
                  <a:pt x="35" y="44"/>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93" name="Freeform 478">
            <a:extLst>
              <a:ext uri="{FF2B5EF4-FFF2-40B4-BE49-F238E27FC236}">
                <a16:creationId xmlns:a16="http://schemas.microsoft.com/office/drawing/2014/main" id="{395CB635-7E34-4C89-8823-4AF638FC54A8}"/>
              </a:ext>
            </a:extLst>
          </p:cNvPr>
          <p:cNvSpPr>
            <a:spLocks/>
          </p:cNvSpPr>
          <p:nvPr/>
        </p:nvSpPr>
        <p:spPr bwMode="auto">
          <a:xfrm>
            <a:off x="7266518" y="4174067"/>
            <a:ext cx="16933" cy="12700"/>
          </a:xfrm>
          <a:custGeom>
            <a:avLst/>
            <a:gdLst>
              <a:gd name="T0" fmla="*/ 10586 w 9"/>
              <a:gd name="T1" fmla="*/ 0 h 5"/>
              <a:gd name="T2" fmla="*/ 0 w 9"/>
              <a:gd name="T3" fmla="*/ 0 h 5"/>
              <a:gd name="T4" fmla="*/ 0 w 9"/>
              <a:gd name="T5" fmla="*/ 9073 h 5"/>
              <a:gd name="T6" fmla="*/ 10586 w 9"/>
              <a:gd name="T7" fmla="*/ 9073 h 5"/>
              <a:gd name="T8" fmla="*/ 10586 w 9"/>
              <a:gd name="T9" fmla="*/ 9073 h 5"/>
              <a:gd name="T10" fmla="*/ 12098 w 9"/>
              <a:gd name="T11" fmla="*/ 5444 h 5"/>
              <a:gd name="T12" fmla="*/ 13610 w 9"/>
              <a:gd name="T13" fmla="*/ 3629 h 5"/>
              <a:gd name="T14" fmla="*/ 13610 w 9"/>
              <a:gd name="T15" fmla="*/ 3629 h 5"/>
              <a:gd name="T16" fmla="*/ 12098 w 9"/>
              <a:gd name="T17" fmla="*/ 1815 h 5"/>
              <a:gd name="T18" fmla="*/ 10586 w 9"/>
              <a:gd name="T19" fmla="*/ 0 h 5"/>
              <a:gd name="T20" fmla="*/ 10586 w 9"/>
              <a:gd name="T21" fmla="*/ 0 h 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9" h="5">
                <a:moveTo>
                  <a:pt x="7" y="0"/>
                </a:moveTo>
                <a:lnTo>
                  <a:pt x="0" y="0"/>
                </a:lnTo>
                <a:lnTo>
                  <a:pt x="0" y="5"/>
                </a:lnTo>
                <a:lnTo>
                  <a:pt x="7" y="5"/>
                </a:lnTo>
                <a:lnTo>
                  <a:pt x="8" y="3"/>
                </a:lnTo>
                <a:lnTo>
                  <a:pt x="9" y="2"/>
                </a:lnTo>
                <a:lnTo>
                  <a:pt x="8" y="1"/>
                </a:lnTo>
                <a:lnTo>
                  <a:pt x="7"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94" name="Freeform 479">
            <a:extLst>
              <a:ext uri="{FF2B5EF4-FFF2-40B4-BE49-F238E27FC236}">
                <a16:creationId xmlns:a16="http://schemas.microsoft.com/office/drawing/2014/main" id="{7D932463-1606-444F-A872-5896878DE8A8}"/>
              </a:ext>
            </a:extLst>
          </p:cNvPr>
          <p:cNvSpPr>
            <a:spLocks/>
          </p:cNvSpPr>
          <p:nvPr/>
        </p:nvSpPr>
        <p:spPr bwMode="auto">
          <a:xfrm>
            <a:off x="7283451" y="4114800"/>
            <a:ext cx="74083" cy="101600"/>
          </a:xfrm>
          <a:custGeom>
            <a:avLst/>
            <a:gdLst>
              <a:gd name="T0" fmla="*/ 15553 w 35"/>
              <a:gd name="T1" fmla="*/ 26755 h 49"/>
              <a:gd name="T2" fmla="*/ 15553 w 35"/>
              <a:gd name="T3" fmla="*/ 26755 h 49"/>
              <a:gd name="T4" fmla="*/ 13998 w 35"/>
              <a:gd name="T5" fmla="*/ 33050 h 49"/>
              <a:gd name="T6" fmla="*/ 12442 w 35"/>
              <a:gd name="T7" fmla="*/ 39345 h 49"/>
              <a:gd name="T8" fmla="*/ 12442 w 35"/>
              <a:gd name="T9" fmla="*/ 39345 h 49"/>
              <a:gd name="T10" fmla="*/ 13998 w 35"/>
              <a:gd name="T11" fmla="*/ 44067 h 49"/>
              <a:gd name="T12" fmla="*/ 15553 w 35"/>
              <a:gd name="T13" fmla="*/ 50362 h 49"/>
              <a:gd name="T14" fmla="*/ 15553 w 35"/>
              <a:gd name="T15" fmla="*/ 50362 h 49"/>
              <a:gd name="T16" fmla="*/ 13998 w 35"/>
              <a:gd name="T17" fmla="*/ 56657 h 49"/>
              <a:gd name="T18" fmla="*/ 12442 w 35"/>
              <a:gd name="T19" fmla="*/ 62953 h 49"/>
              <a:gd name="T20" fmla="*/ 6221 w 35"/>
              <a:gd name="T21" fmla="*/ 67674 h 49"/>
              <a:gd name="T22" fmla="*/ 0 w 35"/>
              <a:gd name="T23" fmla="*/ 69248 h 49"/>
              <a:gd name="T24" fmla="*/ 0 w 35"/>
              <a:gd name="T25" fmla="*/ 77117 h 49"/>
              <a:gd name="T26" fmla="*/ 46659 w 35"/>
              <a:gd name="T27" fmla="*/ 77117 h 49"/>
              <a:gd name="T28" fmla="*/ 46659 w 35"/>
              <a:gd name="T29" fmla="*/ 77117 h 49"/>
              <a:gd name="T30" fmla="*/ 49769 w 35"/>
              <a:gd name="T31" fmla="*/ 77117 h 49"/>
              <a:gd name="T32" fmla="*/ 52880 w 35"/>
              <a:gd name="T33" fmla="*/ 75543 h 49"/>
              <a:gd name="T34" fmla="*/ 54435 w 35"/>
              <a:gd name="T35" fmla="*/ 73969 h 49"/>
              <a:gd name="T36" fmla="*/ 54435 w 35"/>
              <a:gd name="T37" fmla="*/ 69248 h 49"/>
              <a:gd name="T38" fmla="*/ 54435 w 35"/>
              <a:gd name="T39" fmla="*/ 7869 h 49"/>
              <a:gd name="T40" fmla="*/ 54435 w 35"/>
              <a:gd name="T41" fmla="*/ 7869 h 49"/>
              <a:gd name="T42" fmla="*/ 54435 w 35"/>
              <a:gd name="T43" fmla="*/ 4721 h 49"/>
              <a:gd name="T44" fmla="*/ 52880 w 35"/>
              <a:gd name="T45" fmla="*/ 1574 h 49"/>
              <a:gd name="T46" fmla="*/ 49769 w 35"/>
              <a:gd name="T47" fmla="*/ 0 h 49"/>
              <a:gd name="T48" fmla="*/ 46659 w 35"/>
              <a:gd name="T49" fmla="*/ 0 h 49"/>
              <a:gd name="T50" fmla="*/ 0 w 35"/>
              <a:gd name="T51" fmla="*/ 0 h 49"/>
              <a:gd name="T52" fmla="*/ 0 w 35"/>
              <a:gd name="T53" fmla="*/ 7869 h 49"/>
              <a:gd name="T54" fmla="*/ 0 w 35"/>
              <a:gd name="T55" fmla="*/ 7869 h 49"/>
              <a:gd name="T56" fmla="*/ 6221 w 35"/>
              <a:gd name="T57" fmla="*/ 9443 h 49"/>
              <a:gd name="T58" fmla="*/ 12442 w 35"/>
              <a:gd name="T59" fmla="*/ 15738 h 49"/>
              <a:gd name="T60" fmla="*/ 13998 w 35"/>
              <a:gd name="T61" fmla="*/ 22033 h 49"/>
              <a:gd name="T62" fmla="*/ 15553 w 35"/>
              <a:gd name="T63" fmla="*/ 26755 h 49"/>
              <a:gd name="T64" fmla="*/ 15553 w 35"/>
              <a:gd name="T65" fmla="*/ 26755 h 4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5" h="49">
                <a:moveTo>
                  <a:pt x="10" y="17"/>
                </a:moveTo>
                <a:lnTo>
                  <a:pt x="10" y="17"/>
                </a:lnTo>
                <a:lnTo>
                  <a:pt x="9" y="21"/>
                </a:lnTo>
                <a:lnTo>
                  <a:pt x="8" y="25"/>
                </a:lnTo>
                <a:lnTo>
                  <a:pt x="9" y="28"/>
                </a:lnTo>
                <a:lnTo>
                  <a:pt x="10" y="32"/>
                </a:lnTo>
                <a:lnTo>
                  <a:pt x="9" y="36"/>
                </a:lnTo>
                <a:lnTo>
                  <a:pt x="8" y="40"/>
                </a:lnTo>
                <a:lnTo>
                  <a:pt x="4" y="43"/>
                </a:lnTo>
                <a:lnTo>
                  <a:pt x="0" y="44"/>
                </a:lnTo>
                <a:lnTo>
                  <a:pt x="0" y="49"/>
                </a:lnTo>
                <a:lnTo>
                  <a:pt x="30" y="49"/>
                </a:lnTo>
                <a:lnTo>
                  <a:pt x="32" y="49"/>
                </a:lnTo>
                <a:lnTo>
                  <a:pt x="34" y="48"/>
                </a:lnTo>
                <a:lnTo>
                  <a:pt x="35" y="47"/>
                </a:lnTo>
                <a:lnTo>
                  <a:pt x="35" y="44"/>
                </a:lnTo>
                <a:lnTo>
                  <a:pt x="35" y="5"/>
                </a:lnTo>
                <a:lnTo>
                  <a:pt x="35" y="3"/>
                </a:lnTo>
                <a:lnTo>
                  <a:pt x="34" y="1"/>
                </a:lnTo>
                <a:lnTo>
                  <a:pt x="32" y="0"/>
                </a:lnTo>
                <a:lnTo>
                  <a:pt x="30" y="0"/>
                </a:lnTo>
                <a:lnTo>
                  <a:pt x="0" y="0"/>
                </a:lnTo>
                <a:lnTo>
                  <a:pt x="0" y="5"/>
                </a:lnTo>
                <a:lnTo>
                  <a:pt x="4" y="6"/>
                </a:lnTo>
                <a:lnTo>
                  <a:pt x="8" y="10"/>
                </a:lnTo>
                <a:lnTo>
                  <a:pt x="9" y="14"/>
                </a:lnTo>
                <a:lnTo>
                  <a:pt x="10" y="17"/>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95" name="Freeform 480">
            <a:extLst>
              <a:ext uri="{FF2B5EF4-FFF2-40B4-BE49-F238E27FC236}">
                <a16:creationId xmlns:a16="http://schemas.microsoft.com/office/drawing/2014/main" id="{4F8AC470-8993-4E46-B44C-14F67C8B2758}"/>
              </a:ext>
            </a:extLst>
          </p:cNvPr>
          <p:cNvSpPr>
            <a:spLocks/>
          </p:cNvSpPr>
          <p:nvPr/>
        </p:nvSpPr>
        <p:spPr bwMode="auto">
          <a:xfrm>
            <a:off x="7266518" y="4144434"/>
            <a:ext cx="16933" cy="12700"/>
          </a:xfrm>
          <a:custGeom>
            <a:avLst/>
            <a:gdLst>
              <a:gd name="T0" fmla="*/ 0 w 9"/>
              <a:gd name="T1" fmla="*/ 9073 h 5"/>
              <a:gd name="T2" fmla="*/ 10586 w 9"/>
              <a:gd name="T3" fmla="*/ 9073 h 5"/>
              <a:gd name="T4" fmla="*/ 10586 w 9"/>
              <a:gd name="T5" fmla="*/ 9073 h 5"/>
              <a:gd name="T6" fmla="*/ 12098 w 9"/>
              <a:gd name="T7" fmla="*/ 7258 h 5"/>
              <a:gd name="T8" fmla="*/ 13610 w 9"/>
              <a:gd name="T9" fmla="*/ 3629 h 5"/>
              <a:gd name="T10" fmla="*/ 13610 w 9"/>
              <a:gd name="T11" fmla="*/ 3629 h 5"/>
              <a:gd name="T12" fmla="*/ 12098 w 9"/>
              <a:gd name="T13" fmla="*/ 1815 h 5"/>
              <a:gd name="T14" fmla="*/ 10586 w 9"/>
              <a:gd name="T15" fmla="*/ 0 h 5"/>
              <a:gd name="T16" fmla="*/ 0 w 9"/>
              <a:gd name="T17" fmla="*/ 0 h 5"/>
              <a:gd name="T18" fmla="*/ 0 w 9"/>
              <a:gd name="T19" fmla="*/ 9073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 h="5">
                <a:moveTo>
                  <a:pt x="0" y="5"/>
                </a:moveTo>
                <a:lnTo>
                  <a:pt x="7" y="5"/>
                </a:lnTo>
                <a:lnTo>
                  <a:pt x="8" y="4"/>
                </a:lnTo>
                <a:lnTo>
                  <a:pt x="9" y="2"/>
                </a:lnTo>
                <a:lnTo>
                  <a:pt x="8" y="1"/>
                </a:lnTo>
                <a:lnTo>
                  <a:pt x="7" y="0"/>
                </a:lnTo>
                <a:lnTo>
                  <a:pt x="0" y="0"/>
                </a:lnTo>
                <a:lnTo>
                  <a:pt x="0" y="5"/>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96" name="Freeform 481">
            <a:extLst>
              <a:ext uri="{FF2B5EF4-FFF2-40B4-BE49-F238E27FC236}">
                <a16:creationId xmlns:a16="http://schemas.microsoft.com/office/drawing/2014/main" id="{306F90FB-4FFF-4A66-A5D0-0B73EA1B6F66}"/>
              </a:ext>
            </a:extLst>
          </p:cNvPr>
          <p:cNvSpPr>
            <a:spLocks/>
          </p:cNvSpPr>
          <p:nvPr/>
        </p:nvSpPr>
        <p:spPr bwMode="auto">
          <a:xfrm>
            <a:off x="7744884" y="4169834"/>
            <a:ext cx="16933" cy="4233"/>
          </a:xfrm>
          <a:custGeom>
            <a:avLst/>
            <a:gdLst>
              <a:gd name="T0" fmla="*/ 0 w 10"/>
              <a:gd name="T1" fmla="*/ 4537 h 5"/>
              <a:gd name="T2" fmla="*/ 10888 w 10"/>
              <a:gd name="T3" fmla="*/ 4537 h 5"/>
              <a:gd name="T4" fmla="*/ 10888 w 10"/>
              <a:gd name="T5" fmla="*/ 4537 h 5"/>
              <a:gd name="T6" fmla="*/ 12249 w 10"/>
              <a:gd name="T7" fmla="*/ 2722 h 5"/>
              <a:gd name="T8" fmla="*/ 13610 w 10"/>
              <a:gd name="T9" fmla="*/ 1815 h 5"/>
              <a:gd name="T10" fmla="*/ 13610 w 10"/>
              <a:gd name="T11" fmla="*/ 1815 h 5"/>
              <a:gd name="T12" fmla="*/ 12249 w 10"/>
              <a:gd name="T13" fmla="*/ 907 h 5"/>
              <a:gd name="T14" fmla="*/ 10888 w 10"/>
              <a:gd name="T15" fmla="*/ 0 h 5"/>
              <a:gd name="T16" fmla="*/ 0 w 10"/>
              <a:gd name="T17" fmla="*/ 0 h 5"/>
              <a:gd name="T18" fmla="*/ 0 w 10"/>
              <a:gd name="T19" fmla="*/ 4537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0" h="5">
                <a:moveTo>
                  <a:pt x="0" y="5"/>
                </a:moveTo>
                <a:lnTo>
                  <a:pt x="8" y="5"/>
                </a:lnTo>
                <a:lnTo>
                  <a:pt x="9" y="3"/>
                </a:lnTo>
                <a:lnTo>
                  <a:pt x="10" y="2"/>
                </a:lnTo>
                <a:lnTo>
                  <a:pt x="9" y="1"/>
                </a:lnTo>
                <a:lnTo>
                  <a:pt x="8" y="0"/>
                </a:lnTo>
                <a:lnTo>
                  <a:pt x="0" y="0"/>
                </a:lnTo>
                <a:lnTo>
                  <a:pt x="0" y="5"/>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97" name="Freeform 482">
            <a:extLst>
              <a:ext uri="{FF2B5EF4-FFF2-40B4-BE49-F238E27FC236}">
                <a16:creationId xmlns:a16="http://schemas.microsoft.com/office/drawing/2014/main" id="{B5AFC8E1-4625-4497-A256-76DE5541C5D9}"/>
              </a:ext>
            </a:extLst>
          </p:cNvPr>
          <p:cNvSpPr>
            <a:spLocks noEditPoints="1"/>
          </p:cNvSpPr>
          <p:nvPr/>
        </p:nvSpPr>
        <p:spPr bwMode="auto">
          <a:xfrm>
            <a:off x="7634817" y="4066118"/>
            <a:ext cx="237067" cy="241300"/>
          </a:xfrm>
          <a:custGeom>
            <a:avLst/>
            <a:gdLst>
              <a:gd name="T0" fmla="*/ 70465 w 118"/>
              <a:gd name="T1" fmla="*/ 3050 h 119"/>
              <a:gd name="T2" fmla="*/ 25487 w 118"/>
              <a:gd name="T3" fmla="*/ 27446 h 119"/>
              <a:gd name="T4" fmla="*/ 1499 w 118"/>
              <a:gd name="T5" fmla="*/ 71664 h 119"/>
              <a:gd name="T6" fmla="*/ 1499 w 118"/>
              <a:gd name="T7" fmla="*/ 109784 h 119"/>
              <a:gd name="T8" fmla="*/ 25487 w 118"/>
              <a:gd name="T9" fmla="*/ 155527 h 119"/>
              <a:gd name="T10" fmla="*/ 70465 w 118"/>
              <a:gd name="T11" fmla="*/ 179923 h 119"/>
              <a:gd name="T12" fmla="*/ 107947 w 118"/>
              <a:gd name="T13" fmla="*/ 179923 h 119"/>
              <a:gd name="T14" fmla="*/ 151426 w 118"/>
              <a:gd name="T15" fmla="*/ 155527 h 119"/>
              <a:gd name="T16" fmla="*/ 175414 w 118"/>
              <a:gd name="T17" fmla="*/ 109784 h 119"/>
              <a:gd name="T18" fmla="*/ 175414 w 118"/>
              <a:gd name="T19" fmla="*/ 71664 h 119"/>
              <a:gd name="T20" fmla="*/ 151426 w 118"/>
              <a:gd name="T21" fmla="*/ 27446 h 119"/>
              <a:gd name="T22" fmla="*/ 107947 w 118"/>
              <a:gd name="T23" fmla="*/ 3050 h 119"/>
              <a:gd name="T24" fmla="*/ 152925 w 118"/>
              <a:gd name="T25" fmla="*/ 53367 h 119"/>
              <a:gd name="T26" fmla="*/ 110945 w 118"/>
              <a:gd name="T27" fmla="*/ 19822 h 119"/>
              <a:gd name="T28" fmla="*/ 143929 w 118"/>
              <a:gd name="T29" fmla="*/ 42694 h 119"/>
              <a:gd name="T30" fmla="*/ 110945 w 118"/>
              <a:gd name="T31" fmla="*/ 102160 h 119"/>
              <a:gd name="T32" fmla="*/ 107947 w 118"/>
              <a:gd name="T33" fmla="*/ 112833 h 119"/>
              <a:gd name="T34" fmla="*/ 95953 w 118"/>
              <a:gd name="T35" fmla="*/ 128081 h 119"/>
              <a:gd name="T36" fmla="*/ 65968 w 118"/>
              <a:gd name="T37" fmla="*/ 120457 h 119"/>
              <a:gd name="T38" fmla="*/ 80960 w 118"/>
              <a:gd name="T39" fmla="*/ 53367 h 119"/>
              <a:gd name="T40" fmla="*/ 95953 w 118"/>
              <a:gd name="T41" fmla="*/ 60991 h 119"/>
              <a:gd name="T42" fmla="*/ 109446 w 118"/>
              <a:gd name="T43" fmla="*/ 74714 h 119"/>
              <a:gd name="T44" fmla="*/ 109446 w 118"/>
              <a:gd name="T45" fmla="*/ 85387 h 119"/>
              <a:gd name="T46" fmla="*/ 109446 w 118"/>
              <a:gd name="T47" fmla="*/ 96061 h 119"/>
              <a:gd name="T48" fmla="*/ 85458 w 118"/>
              <a:gd name="T49" fmla="*/ 15248 h 119"/>
              <a:gd name="T50" fmla="*/ 88457 w 118"/>
              <a:gd name="T51" fmla="*/ 15248 h 119"/>
              <a:gd name="T52" fmla="*/ 107947 w 118"/>
              <a:gd name="T53" fmla="*/ 42694 h 119"/>
              <a:gd name="T54" fmla="*/ 88457 w 118"/>
              <a:gd name="T55" fmla="*/ 38119 h 119"/>
              <a:gd name="T56" fmla="*/ 85458 w 118"/>
              <a:gd name="T57" fmla="*/ 15248 h 119"/>
              <a:gd name="T58" fmla="*/ 23988 w 118"/>
              <a:gd name="T59" fmla="*/ 53367 h 119"/>
              <a:gd name="T60" fmla="*/ 41979 w 118"/>
              <a:gd name="T61" fmla="*/ 32020 h 119"/>
              <a:gd name="T62" fmla="*/ 65968 w 118"/>
              <a:gd name="T63" fmla="*/ 19822 h 119"/>
              <a:gd name="T64" fmla="*/ 14993 w 118"/>
              <a:gd name="T65" fmla="*/ 79288 h 119"/>
              <a:gd name="T66" fmla="*/ 41979 w 118"/>
              <a:gd name="T67" fmla="*/ 68615 h 119"/>
              <a:gd name="T68" fmla="*/ 37482 w 118"/>
              <a:gd name="T69" fmla="*/ 91486 h 119"/>
              <a:gd name="T70" fmla="*/ 17991 w 118"/>
              <a:gd name="T71" fmla="*/ 112833 h 119"/>
              <a:gd name="T72" fmla="*/ 14993 w 118"/>
              <a:gd name="T73" fmla="*/ 91486 h 119"/>
              <a:gd name="T74" fmla="*/ 47976 w 118"/>
              <a:gd name="T75" fmla="*/ 128081 h 119"/>
              <a:gd name="T76" fmla="*/ 53973 w 118"/>
              <a:gd name="T77" fmla="*/ 157052 h 119"/>
              <a:gd name="T78" fmla="*/ 23988 w 118"/>
              <a:gd name="T79" fmla="*/ 128081 h 119"/>
              <a:gd name="T80" fmla="*/ 92954 w 118"/>
              <a:gd name="T81" fmla="*/ 166200 h 119"/>
              <a:gd name="T82" fmla="*/ 85458 w 118"/>
              <a:gd name="T83" fmla="*/ 166200 h 119"/>
              <a:gd name="T84" fmla="*/ 79461 w 118"/>
              <a:gd name="T85" fmla="*/ 143329 h 119"/>
              <a:gd name="T86" fmla="*/ 97452 w 118"/>
              <a:gd name="T87" fmla="*/ 143329 h 119"/>
              <a:gd name="T88" fmla="*/ 110945 w 118"/>
              <a:gd name="T89" fmla="*/ 161626 h 119"/>
              <a:gd name="T90" fmla="*/ 152925 w 118"/>
              <a:gd name="T91" fmla="*/ 128081 h 119"/>
              <a:gd name="T92" fmla="*/ 124439 w 118"/>
              <a:gd name="T93" fmla="*/ 157052 h 119"/>
              <a:gd name="T94" fmla="*/ 134934 w 118"/>
              <a:gd name="T95" fmla="*/ 112833 h 119"/>
              <a:gd name="T96" fmla="*/ 140931 w 118"/>
              <a:gd name="T97" fmla="*/ 91486 h 119"/>
              <a:gd name="T98" fmla="*/ 134934 w 118"/>
              <a:gd name="T99" fmla="*/ 68615 h 119"/>
              <a:gd name="T100" fmla="*/ 163420 w 118"/>
              <a:gd name="T101" fmla="*/ 79288 h 119"/>
              <a:gd name="T102" fmla="*/ 163420 w 118"/>
              <a:gd name="T103" fmla="*/ 102160 h 119"/>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8" h="119">
                <a:moveTo>
                  <a:pt x="59" y="0"/>
                </a:moveTo>
                <a:lnTo>
                  <a:pt x="59" y="0"/>
                </a:lnTo>
                <a:lnTo>
                  <a:pt x="47" y="2"/>
                </a:lnTo>
                <a:lnTo>
                  <a:pt x="36" y="5"/>
                </a:lnTo>
                <a:lnTo>
                  <a:pt x="26" y="10"/>
                </a:lnTo>
                <a:lnTo>
                  <a:pt x="17" y="18"/>
                </a:lnTo>
                <a:lnTo>
                  <a:pt x="10" y="26"/>
                </a:lnTo>
                <a:lnTo>
                  <a:pt x="5" y="36"/>
                </a:lnTo>
                <a:lnTo>
                  <a:pt x="1" y="47"/>
                </a:lnTo>
                <a:lnTo>
                  <a:pt x="0" y="60"/>
                </a:lnTo>
                <a:lnTo>
                  <a:pt x="1" y="72"/>
                </a:lnTo>
                <a:lnTo>
                  <a:pt x="5" y="83"/>
                </a:lnTo>
                <a:lnTo>
                  <a:pt x="10" y="93"/>
                </a:lnTo>
                <a:lnTo>
                  <a:pt x="17" y="102"/>
                </a:lnTo>
                <a:lnTo>
                  <a:pt x="26" y="109"/>
                </a:lnTo>
                <a:lnTo>
                  <a:pt x="36" y="114"/>
                </a:lnTo>
                <a:lnTo>
                  <a:pt x="47" y="118"/>
                </a:lnTo>
                <a:lnTo>
                  <a:pt x="59" y="119"/>
                </a:lnTo>
                <a:lnTo>
                  <a:pt x="72" y="118"/>
                </a:lnTo>
                <a:lnTo>
                  <a:pt x="83" y="114"/>
                </a:lnTo>
                <a:lnTo>
                  <a:pt x="93" y="109"/>
                </a:lnTo>
                <a:lnTo>
                  <a:pt x="101" y="102"/>
                </a:lnTo>
                <a:lnTo>
                  <a:pt x="109" y="93"/>
                </a:lnTo>
                <a:lnTo>
                  <a:pt x="114" y="83"/>
                </a:lnTo>
                <a:lnTo>
                  <a:pt x="117" y="72"/>
                </a:lnTo>
                <a:lnTo>
                  <a:pt x="118" y="60"/>
                </a:lnTo>
                <a:lnTo>
                  <a:pt x="117" y="47"/>
                </a:lnTo>
                <a:lnTo>
                  <a:pt x="114" y="36"/>
                </a:lnTo>
                <a:lnTo>
                  <a:pt x="109" y="26"/>
                </a:lnTo>
                <a:lnTo>
                  <a:pt x="101" y="18"/>
                </a:lnTo>
                <a:lnTo>
                  <a:pt x="93" y="10"/>
                </a:lnTo>
                <a:lnTo>
                  <a:pt x="83" y="5"/>
                </a:lnTo>
                <a:lnTo>
                  <a:pt x="72" y="2"/>
                </a:lnTo>
                <a:lnTo>
                  <a:pt x="59" y="0"/>
                </a:lnTo>
                <a:close/>
                <a:moveTo>
                  <a:pt x="102" y="35"/>
                </a:moveTo>
                <a:lnTo>
                  <a:pt x="86" y="35"/>
                </a:lnTo>
                <a:lnTo>
                  <a:pt x="74" y="13"/>
                </a:lnTo>
                <a:lnTo>
                  <a:pt x="83" y="16"/>
                </a:lnTo>
                <a:lnTo>
                  <a:pt x="90" y="21"/>
                </a:lnTo>
                <a:lnTo>
                  <a:pt x="96" y="28"/>
                </a:lnTo>
                <a:lnTo>
                  <a:pt x="102" y="35"/>
                </a:lnTo>
                <a:close/>
                <a:moveTo>
                  <a:pt x="74" y="67"/>
                </a:moveTo>
                <a:lnTo>
                  <a:pt x="74" y="67"/>
                </a:lnTo>
                <a:lnTo>
                  <a:pt x="73" y="71"/>
                </a:lnTo>
                <a:lnTo>
                  <a:pt x="72" y="74"/>
                </a:lnTo>
                <a:lnTo>
                  <a:pt x="68" y="78"/>
                </a:lnTo>
                <a:lnTo>
                  <a:pt x="64" y="79"/>
                </a:lnTo>
                <a:lnTo>
                  <a:pt x="64" y="84"/>
                </a:lnTo>
                <a:lnTo>
                  <a:pt x="54" y="84"/>
                </a:lnTo>
                <a:lnTo>
                  <a:pt x="54" y="79"/>
                </a:lnTo>
                <a:lnTo>
                  <a:pt x="44" y="79"/>
                </a:lnTo>
                <a:lnTo>
                  <a:pt x="44" y="40"/>
                </a:lnTo>
                <a:lnTo>
                  <a:pt x="54" y="40"/>
                </a:lnTo>
                <a:lnTo>
                  <a:pt x="54" y="35"/>
                </a:lnTo>
                <a:lnTo>
                  <a:pt x="64" y="35"/>
                </a:lnTo>
                <a:lnTo>
                  <a:pt x="64" y="40"/>
                </a:lnTo>
                <a:lnTo>
                  <a:pt x="68" y="41"/>
                </a:lnTo>
                <a:lnTo>
                  <a:pt x="72" y="45"/>
                </a:lnTo>
                <a:lnTo>
                  <a:pt x="73" y="49"/>
                </a:lnTo>
                <a:lnTo>
                  <a:pt x="74" y="52"/>
                </a:lnTo>
                <a:lnTo>
                  <a:pt x="73" y="56"/>
                </a:lnTo>
                <a:lnTo>
                  <a:pt x="72" y="60"/>
                </a:lnTo>
                <a:lnTo>
                  <a:pt x="73" y="63"/>
                </a:lnTo>
                <a:lnTo>
                  <a:pt x="74" y="67"/>
                </a:lnTo>
                <a:close/>
                <a:moveTo>
                  <a:pt x="57" y="10"/>
                </a:moveTo>
                <a:lnTo>
                  <a:pt x="57" y="10"/>
                </a:lnTo>
                <a:lnTo>
                  <a:pt x="59" y="10"/>
                </a:lnTo>
                <a:lnTo>
                  <a:pt x="62" y="10"/>
                </a:lnTo>
                <a:lnTo>
                  <a:pt x="72" y="28"/>
                </a:lnTo>
                <a:lnTo>
                  <a:pt x="65" y="25"/>
                </a:lnTo>
                <a:lnTo>
                  <a:pt x="59" y="25"/>
                </a:lnTo>
                <a:lnTo>
                  <a:pt x="53" y="25"/>
                </a:lnTo>
                <a:lnTo>
                  <a:pt x="47" y="28"/>
                </a:lnTo>
                <a:lnTo>
                  <a:pt x="57" y="10"/>
                </a:lnTo>
                <a:close/>
                <a:moveTo>
                  <a:pt x="44" y="13"/>
                </a:moveTo>
                <a:lnTo>
                  <a:pt x="32" y="35"/>
                </a:lnTo>
                <a:lnTo>
                  <a:pt x="16" y="35"/>
                </a:lnTo>
                <a:lnTo>
                  <a:pt x="22" y="28"/>
                </a:lnTo>
                <a:lnTo>
                  <a:pt x="28" y="21"/>
                </a:lnTo>
                <a:lnTo>
                  <a:pt x="36" y="16"/>
                </a:lnTo>
                <a:lnTo>
                  <a:pt x="44" y="13"/>
                </a:lnTo>
                <a:close/>
                <a:moveTo>
                  <a:pt x="10" y="60"/>
                </a:moveTo>
                <a:lnTo>
                  <a:pt x="10" y="60"/>
                </a:lnTo>
                <a:lnTo>
                  <a:pt x="10" y="52"/>
                </a:lnTo>
                <a:lnTo>
                  <a:pt x="12" y="45"/>
                </a:lnTo>
                <a:lnTo>
                  <a:pt x="28" y="45"/>
                </a:lnTo>
                <a:lnTo>
                  <a:pt x="26" y="52"/>
                </a:lnTo>
                <a:lnTo>
                  <a:pt x="25" y="60"/>
                </a:lnTo>
                <a:lnTo>
                  <a:pt x="26" y="67"/>
                </a:lnTo>
                <a:lnTo>
                  <a:pt x="28" y="74"/>
                </a:lnTo>
                <a:lnTo>
                  <a:pt x="12" y="74"/>
                </a:lnTo>
                <a:lnTo>
                  <a:pt x="10" y="67"/>
                </a:lnTo>
                <a:lnTo>
                  <a:pt x="10" y="60"/>
                </a:lnTo>
                <a:close/>
                <a:moveTo>
                  <a:pt x="16" y="84"/>
                </a:moveTo>
                <a:lnTo>
                  <a:pt x="32" y="84"/>
                </a:lnTo>
                <a:lnTo>
                  <a:pt x="44" y="106"/>
                </a:lnTo>
                <a:lnTo>
                  <a:pt x="36" y="103"/>
                </a:lnTo>
                <a:lnTo>
                  <a:pt x="28" y="98"/>
                </a:lnTo>
                <a:lnTo>
                  <a:pt x="22" y="92"/>
                </a:lnTo>
                <a:lnTo>
                  <a:pt x="16" y="84"/>
                </a:lnTo>
                <a:close/>
                <a:moveTo>
                  <a:pt x="62" y="109"/>
                </a:moveTo>
                <a:lnTo>
                  <a:pt x="62" y="109"/>
                </a:lnTo>
                <a:lnTo>
                  <a:pt x="59" y="109"/>
                </a:lnTo>
                <a:lnTo>
                  <a:pt x="57" y="109"/>
                </a:lnTo>
                <a:lnTo>
                  <a:pt x="47" y="92"/>
                </a:lnTo>
                <a:lnTo>
                  <a:pt x="53" y="94"/>
                </a:lnTo>
                <a:lnTo>
                  <a:pt x="59" y="94"/>
                </a:lnTo>
                <a:lnTo>
                  <a:pt x="65" y="94"/>
                </a:lnTo>
                <a:lnTo>
                  <a:pt x="70" y="92"/>
                </a:lnTo>
                <a:lnTo>
                  <a:pt x="62" y="109"/>
                </a:lnTo>
                <a:close/>
                <a:moveTo>
                  <a:pt x="74" y="106"/>
                </a:moveTo>
                <a:lnTo>
                  <a:pt x="86" y="84"/>
                </a:lnTo>
                <a:lnTo>
                  <a:pt x="102" y="84"/>
                </a:lnTo>
                <a:lnTo>
                  <a:pt x="96" y="92"/>
                </a:lnTo>
                <a:lnTo>
                  <a:pt x="90" y="98"/>
                </a:lnTo>
                <a:lnTo>
                  <a:pt x="83" y="103"/>
                </a:lnTo>
                <a:lnTo>
                  <a:pt x="74" y="106"/>
                </a:lnTo>
                <a:close/>
                <a:moveTo>
                  <a:pt x="90" y="74"/>
                </a:moveTo>
                <a:lnTo>
                  <a:pt x="90" y="74"/>
                </a:lnTo>
                <a:lnTo>
                  <a:pt x="93" y="67"/>
                </a:lnTo>
                <a:lnTo>
                  <a:pt x="94" y="60"/>
                </a:lnTo>
                <a:lnTo>
                  <a:pt x="93" y="52"/>
                </a:lnTo>
                <a:lnTo>
                  <a:pt x="90" y="45"/>
                </a:lnTo>
                <a:lnTo>
                  <a:pt x="106" y="45"/>
                </a:lnTo>
                <a:lnTo>
                  <a:pt x="109" y="52"/>
                </a:lnTo>
                <a:lnTo>
                  <a:pt x="109" y="60"/>
                </a:lnTo>
                <a:lnTo>
                  <a:pt x="109" y="67"/>
                </a:lnTo>
                <a:lnTo>
                  <a:pt x="106" y="74"/>
                </a:lnTo>
                <a:lnTo>
                  <a:pt x="90" y="74"/>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98" name="Freeform 483">
            <a:extLst>
              <a:ext uri="{FF2B5EF4-FFF2-40B4-BE49-F238E27FC236}">
                <a16:creationId xmlns:a16="http://schemas.microsoft.com/office/drawing/2014/main" id="{AA24DF0B-F230-4D01-B702-45169CE3BAC8}"/>
              </a:ext>
            </a:extLst>
          </p:cNvPr>
          <p:cNvSpPr>
            <a:spLocks/>
          </p:cNvSpPr>
          <p:nvPr/>
        </p:nvSpPr>
        <p:spPr bwMode="auto">
          <a:xfrm>
            <a:off x="7744884" y="4199467"/>
            <a:ext cx="16933" cy="6351"/>
          </a:xfrm>
          <a:custGeom>
            <a:avLst/>
            <a:gdLst>
              <a:gd name="T0" fmla="*/ 10888 w 10"/>
              <a:gd name="T1" fmla="*/ 0 h 4"/>
              <a:gd name="T2" fmla="*/ 0 w 10"/>
              <a:gd name="T3" fmla="*/ 0 h 4"/>
              <a:gd name="T4" fmla="*/ 0 w 10"/>
              <a:gd name="T5" fmla="*/ 4537 h 4"/>
              <a:gd name="T6" fmla="*/ 10888 w 10"/>
              <a:gd name="T7" fmla="*/ 4537 h 4"/>
              <a:gd name="T8" fmla="*/ 10888 w 10"/>
              <a:gd name="T9" fmla="*/ 4537 h 4"/>
              <a:gd name="T10" fmla="*/ 12249 w 10"/>
              <a:gd name="T11" fmla="*/ 3403 h 4"/>
              <a:gd name="T12" fmla="*/ 13610 w 10"/>
              <a:gd name="T13" fmla="*/ 2269 h 4"/>
              <a:gd name="T14" fmla="*/ 13610 w 10"/>
              <a:gd name="T15" fmla="*/ 2269 h 4"/>
              <a:gd name="T16" fmla="*/ 12249 w 10"/>
              <a:gd name="T17" fmla="*/ 1134 h 4"/>
              <a:gd name="T18" fmla="*/ 10888 w 10"/>
              <a:gd name="T19" fmla="*/ 0 h 4"/>
              <a:gd name="T20" fmla="*/ 10888 w 10"/>
              <a:gd name="T21" fmla="*/ 0 h 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0" h="4">
                <a:moveTo>
                  <a:pt x="8" y="0"/>
                </a:moveTo>
                <a:lnTo>
                  <a:pt x="0" y="0"/>
                </a:lnTo>
                <a:lnTo>
                  <a:pt x="0" y="4"/>
                </a:lnTo>
                <a:lnTo>
                  <a:pt x="8" y="4"/>
                </a:lnTo>
                <a:lnTo>
                  <a:pt x="9" y="3"/>
                </a:lnTo>
                <a:lnTo>
                  <a:pt x="10" y="2"/>
                </a:lnTo>
                <a:lnTo>
                  <a:pt x="9" y="1"/>
                </a:lnTo>
                <a:lnTo>
                  <a:pt x="8"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99" name="Freeform 484">
            <a:extLst>
              <a:ext uri="{FF2B5EF4-FFF2-40B4-BE49-F238E27FC236}">
                <a16:creationId xmlns:a16="http://schemas.microsoft.com/office/drawing/2014/main" id="{8EDA4AB4-7A9F-4A9A-B4F6-B118A07BF304}"/>
              </a:ext>
            </a:extLst>
          </p:cNvPr>
          <p:cNvSpPr>
            <a:spLocks/>
          </p:cNvSpPr>
          <p:nvPr/>
        </p:nvSpPr>
        <p:spPr bwMode="auto">
          <a:xfrm>
            <a:off x="8221133" y="4216401"/>
            <a:ext cx="19051" cy="6351"/>
          </a:xfrm>
          <a:custGeom>
            <a:avLst/>
            <a:gdLst>
              <a:gd name="T0" fmla="*/ 10888 w 10"/>
              <a:gd name="T1" fmla="*/ 0 h 5"/>
              <a:gd name="T2" fmla="*/ 0 w 10"/>
              <a:gd name="T3" fmla="*/ 0 h 5"/>
              <a:gd name="T4" fmla="*/ 0 w 10"/>
              <a:gd name="T5" fmla="*/ 4537 h 5"/>
              <a:gd name="T6" fmla="*/ 10888 w 10"/>
              <a:gd name="T7" fmla="*/ 4537 h 5"/>
              <a:gd name="T8" fmla="*/ 10888 w 10"/>
              <a:gd name="T9" fmla="*/ 4537 h 5"/>
              <a:gd name="T10" fmla="*/ 12249 w 10"/>
              <a:gd name="T11" fmla="*/ 3630 h 5"/>
              <a:gd name="T12" fmla="*/ 13610 w 10"/>
              <a:gd name="T13" fmla="*/ 2722 h 5"/>
              <a:gd name="T14" fmla="*/ 13610 w 10"/>
              <a:gd name="T15" fmla="*/ 2722 h 5"/>
              <a:gd name="T16" fmla="*/ 12249 w 10"/>
              <a:gd name="T17" fmla="*/ 1815 h 5"/>
              <a:gd name="T18" fmla="*/ 10888 w 10"/>
              <a:gd name="T19" fmla="*/ 0 h 5"/>
              <a:gd name="T20" fmla="*/ 10888 w 10"/>
              <a:gd name="T21" fmla="*/ 0 h 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0" h="5">
                <a:moveTo>
                  <a:pt x="8" y="0"/>
                </a:moveTo>
                <a:lnTo>
                  <a:pt x="0" y="0"/>
                </a:lnTo>
                <a:lnTo>
                  <a:pt x="0" y="5"/>
                </a:lnTo>
                <a:lnTo>
                  <a:pt x="8" y="5"/>
                </a:lnTo>
                <a:lnTo>
                  <a:pt x="9" y="4"/>
                </a:lnTo>
                <a:lnTo>
                  <a:pt x="10" y="3"/>
                </a:lnTo>
                <a:lnTo>
                  <a:pt x="9" y="2"/>
                </a:lnTo>
                <a:lnTo>
                  <a:pt x="8"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200" name="Freeform 485">
            <a:extLst>
              <a:ext uri="{FF2B5EF4-FFF2-40B4-BE49-F238E27FC236}">
                <a16:creationId xmlns:a16="http://schemas.microsoft.com/office/drawing/2014/main" id="{EF6449C5-33CE-47B5-87CA-DF2EDA603046}"/>
              </a:ext>
            </a:extLst>
          </p:cNvPr>
          <p:cNvSpPr>
            <a:spLocks/>
          </p:cNvSpPr>
          <p:nvPr/>
        </p:nvSpPr>
        <p:spPr bwMode="auto">
          <a:xfrm>
            <a:off x="8221133" y="4186767"/>
            <a:ext cx="19051" cy="12700"/>
          </a:xfrm>
          <a:custGeom>
            <a:avLst/>
            <a:gdLst>
              <a:gd name="T0" fmla="*/ 0 w 10"/>
              <a:gd name="T1" fmla="*/ 9073 h 5"/>
              <a:gd name="T2" fmla="*/ 10888 w 10"/>
              <a:gd name="T3" fmla="*/ 9073 h 5"/>
              <a:gd name="T4" fmla="*/ 10888 w 10"/>
              <a:gd name="T5" fmla="*/ 9073 h 5"/>
              <a:gd name="T6" fmla="*/ 12249 w 10"/>
              <a:gd name="T7" fmla="*/ 5444 h 5"/>
              <a:gd name="T8" fmla="*/ 13610 w 10"/>
              <a:gd name="T9" fmla="*/ 3629 h 5"/>
              <a:gd name="T10" fmla="*/ 13610 w 10"/>
              <a:gd name="T11" fmla="*/ 3629 h 5"/>
              <a:gd name="T12" fmla="*/ 12249 w 10"/>
              <a:gd name="T13" fmla="*/ 1815 h 5"/>
              <a:gd name="T14" fmla="*/ 10888 w 10"/>
              <a:gd name="T15" fmla="*/ 0 h 5"/>
              <a:gd name="T16" fmla="*/ 0 w 10"/>
              <a:gd name="T17" fmla="*/ 0 h 5"/>
              <a:gd name="T18" fmla="*/ 0 w 10"/>
              <a:gd name="T19" fmla="*/ 9073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0" h="5">
                <a:moveTo>
                  <a:pt x="0" y="5"/>
                </a:moveTo>
                <a:lnTo>
                  <a:pt x="8" y="5"/>
                </a:lnTo>
                <a:lnTo>
                  <a:pt x="9" y="3"/>
                </a:lnTo>
                <a:lnTo>
                  <a:pt x="10" y="2"/>
                </a:lnTo>
                <a:lnTo>
                  <a:pt x="9" y="1"/>
                </a:lnTo>
                <a:lnTo>
                  <a:pt x="8" y="0"/>
                </a:lnTo>
                <a:lnTo>
                  <a:pt x="0" y="0"/>
                </a:lnTo>
                <a:lnTo>
                  <a:pt x="0" y="5"/>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201" name="Freeform 486">
            <a:extLst>
              <a:ext uri="{FF2B5EF4-FFF2-40B4-BE49-F238E27FC236}">
                <a16:creationId xmlns:a16="http://schemas.microsoft.com/office/drawing/2014/main" id="{063876AB-FEB5-4E03-8197-5F849F6AAB7A}"/>
              </a:ext>
            </a:extLst>
          </p:cNvPr>
          <p:cNvSpPr>
            <a:spLocks noEditPoints="1"/>
          </p:cNvSpPr>
          <p:nvPr/>
        </p:nvSpPr>
        <p:spPr bwMode="auto">
          <a:xfrm>
            <a:off x="8130117" y="4095751"/>
            <a:ext cx="201083" cy="42333"/>
          </a:xfrm>
          <a:custGeom>
            <a:avLst/>
            <a:gdLst>
              <a:gd name="T0" fmla="*/ 149696 w 98"/>
              <a:gd name="T1" fmla="*/ 31754 h 20"/>
              <a:gd name="T2" fmla="*/ 149696 w 98"/>
              <a:gd name="T3" fmla="*/ 15877 h 20"/>
              <a:gd name="T4" fmla="*/ 149696 w 98"/>
              <a:gd name="T5" fmla="*/ 15877 h 20"/>
              <a:gd name="T6" fmla="*/ 148168 w 98"/>
              <a:gd name="T7" fmla="*/ 9526 h 20"/>
              <a:gd name="T8" fmla="*/ 146641 w 98"/>
              <a:gd name="T9" fmla="*/ 4763 h 20"/>
              <a:gd name="T10" fmla="*/ 140531 w 98"/>
              <a:gd name="T11" fmla="*/ 1588 h 20"/>
              <a:gd name="T12" fmla="*/ 135948 w 98"/>
              <a:gd name="T13" fmla="*/ 0 h 20"/>
              <a:gd name="T14" fmla="*/ 15275 w 98"/>
              <a:gd name="T15" fmla="*/ 0 h 20"/>
              <a:gd name="T16" fmla="*/ 15275 w 98"/>
              <a:gd name="T17" fmla="*/ 0 h 20"/>
              <a:gd name="T18" fmla="*/ 9165 w 98"/>
              <a:gd name="T19" fmla="*/ 1588 h 20"/>
              <a:gd name="T20" fmla="*/ 3055 w 98"/>
              <a:gd name="T21" fmla="*/ 4763 h 20"/>
              <a:gd name="T22" fmla="*/ 1528 w 98"/>
              <a:gd name="T23" fmla="*/ 9526 h 20"/>
              <a:gd name="T24" fmla="*/ 0 w 98"/>
              <a:gd name="T25" fmla="*/ 15877 h 20"/>
              <a:gd name="T26" fmla="*/ 0 w 98"/>
              <a:gd name="T27" fmla="*/ 31754 h 20"/>
              <a:gd name="T28" fmla="*/ 149696 w 98"/>
              <a:gd name="T29" fmla="*/ 31754 h 20"/>
              <a:gd name="T30" fmla="*/ 44298 w 98"/>
              <a:gd name="T31" fmla="*/ 7939 h 20"/>
              <a:gd name="T32" fmla="*/ 44298 w 98"/>
              <a:gd name="T33" fmla="*/ 7939 h 20"/>
              <a:gd name="T34" fmla="*/ 48880 w 98"/>
              <a:gd name="T35" fmla="*/ 7939 h 20"/>
              <a:gd name="T36" fmla="*/ 50408 w 98"/>
              <a:gd name="T37" fmla="*/ 9526 h 20"/>
              <a:gd name="T38" fmla="*/ 51935 w 98"/>
              <a:gd name="T39" fmla="*/ 12702 h 20"/>
              <a:gd name="T40" fmla="*/ 51935 w 98"/>
              <a:gd name="T41" fmla="*/ 15877 h 20"/>
              <a:gd name="T42" fmla="*/ 51935 w 98"/>
              <a:gd name="T43" fmla="*/ 15877 h 20"/>
              <a:gd name="T44" fmla="*/ 51935 w 98"/>
              <a:gd name="T45" fmla="*/ 20640 h 20"/>
              <a:gd name="T46" fmla="*/ 50408 w 98"/>
              <a:gd name="T47" fmla="*/ 22228 h 20"/>
              <a:gd name="T48" fmla="*/ 48880 w 98"/>
              <a:gd name="T49" fmla="*/ 23816 h 20"/>
              <a:gd name="T50" fmla="*/ 44298 w 98"/>
              <a:gd name="T51" fmla="*/ 23816 h 20"/>
              <a:gd name="T52" fmla="*/ 44298 w 98"/>
              <a:gd name="T53" fmla="*/ 23816 h 20"/>
              <a:gd name="T54" fmla="*/ 41243 w 98"/>
              <a:gd name="T55" fmla="*/ 23816 h 20"/>
              <a:gd name="T56" fmla="*/ 39715 w 98"/>
              <a:gd name="T57" fmla="*/ 22228 h 20"/>
              <a:gd name="T58" fmla="*/ 36660 w 98"/>
              <a:gd name="T59" fmla="*/ 20640 h 20"/>
              <a:gd name="T60" fmla="*/ 36660 w 98"/>
              <a:gd name="T61" fmla="*/ 15877 h 20"/>
              <a:gd name="T62" fmla="*/ 36660 w 98"/>
              <a:gd name="T63" fmla="*/ 15877 h 20"/>
              <a:gd name="T64" fmla="*/ 36660 w 98"/>
              <a:gd name="T65" fmla="*/ 12702 h 20"/>
              <a:gd name="T66" fmla="*/ 39715 w 98"/>
              <a:gd name="T67" fmla="*/ 9526 h 20"/>
              <a:gd name="T68" fmla="*/ 41243 w 98"/>
              <a:gd name="T69" fmla="*/ 7939 h 20"/>
              <a:gd name="T70" fmla="*/ 44298 w 98"/>
              <a:gd name="T71" fmla="*/ 7939 h 20"/>
              <a:gd name="T72" fmla="*/ 44298 w 98"/>
              <a:gd name="T73" fmla="*/ 7939 h 20"/>
              <a:gd name="T74" fmla="*/ 22913 w 98"/>
              <a:gd name="T75" fmla="*/ 7939 h 20"/>
              <a:gd name="T76" fmla="*/ 22913 w 98"/>
              <a:gd name="T77" fmla="*/ 7939 h 20"/>
              <a:gd name="T78" fmla="*/ 25968 w 98"/>
              <a:gd name="T79" fmla="*/ 7939 h 20"/>
              <a:gd name="T80" fmla="*/ 27495 w 98"/>
              <a:gd name="T81" fmla="*/ 9526 h 20"/>
              <a:gd name="T82" fmla="*/ 29023 w 98"/>
              <a:gd name="T83" fmla="*/ 12702 h 20"/>
              <a:gd name="T84" fmla="*/ 29023 w 98"/>
              <a:gd name="T85" fmla="*/ 15877 h 20"/>
              <a:gd name="T86" fmla="*/ 29023 w 98"/>
              <a:gd name="T87" fmla="*/ 15877 h 20"/>
              <a:gd name="T88" fmla="*/ 29023 w 98"/>
              <a:gd name="T89" fmla="*/ 20640 h 20"/>
              <a:gd name="T90" fmla="*/ 27495 w 98"/>
              <a:gd name="T91" fmla="*/ 22228 h 20"/>
              <a:gd name="T92" fmla="*/ 25968 w 98"/>
              <a:gd name="T93" fmla="*/ 23816 h 20"/>
              <a:gd name="T94" fmla="*/ 22913 w 98"/>
              <a:gd name="T95" fmla="*/ 23816 h 20"/>
              <a:gd name="T96" fmla="*/ 22913 w 98"/>
              <a:gd name="T97" fmla="*/ 23816 h 20"/>
              <a:gd name="T98" fmla="*/ 18330 w 98"/>
              <a:gd name="T99" fmla="*/ 23816 h 20"/>
              <a:gd name="T100" fmla="*/ 16803 w 98"/>
              <a:gd name="T101" fmla="*/ 22228 h 20"/>
              <a:gd name="T102" fmla="*/ 15275 w 98"/>
              <a:gd name="T103" fmla="*/ 20640 h 20"/>
              <a:gd name="T104" fmla="*/ 15275 w 98"/>
              <a:gd name="T105" fmla="*/ 15877 h 20"/>
              <a:gd name="T106" fmla="*/ 15275 w 98"/>
              <a:gd name="T107" fmla="*/ 15877 h 20"/>
              <a:gd name="T108" fmla="*/ 15275 w 98"/>
              <a:gd name="T109" fmla="*/ 12702 h 20"/>
              <a:gd name="T110" fmla="*/ 16803 w 98"/>
              <a:gd name="T111" fmla="*/ 9526 h 20"/>
              <a:gd name="T112" fmla="*/ 18330 w 98"/>
              <a:gd name="T113" fmla="*/ 7939 h 20"/>
              <a:gd name="T114" fmla="*/ 22913 w 98"/>
              <a:gd name="T115" fmla="*/ 7939 h 20"/>
              <a:gd name="T116" fmla="*/ 22913 w 98"/>
              <a:gd name="T117" fmla="*/ 7939 h 2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98" h="20">
                <a:moveTo>
                  <a:pt x="98" y="20"/>
                </a:moveTo>
                <a:lnTo>
                  <a:pt x="98" y="10"/>
                </a:lnTo>
                <a:lnTo>
                  <a:pt x="97" y="6"/>
                </a:lnTo>
                <a:lnTo>
                  <a:pt x="96" y="3"/>
                </a:lnTo>
                <a:lnTo>
                  <a:pt x="92" y="1"/>
                </a:lnTo>
                <a:lnTo>
                  <a:pt x="89" y="0"/>
                </a:lnTo>
                <a:lnTo>
                  <a:pt x="10" y="0"/>
                </a:lnTo>
                <a:lnTo>
                  <a:pt x="6" y="1"/>
                </a:lnTo>
                <a:lnTo>
                  <a:pt x="2" y="3"/>
                </a:lnTo>
                <a:lnTo>
                  <a:pt x="1" y="6"/>
                </a:lnTo>
                <a:lnTo>
                  <a:pt x="0" y="10"/>
                </a:lnTo>
                <a:lnTo>
                  <a:pt x="0" y="20"/>
                </a:lnTo>
                <a:lnTo>
                  <a:pt x="98" y="20"/>
                </a:lnTo>
                <a:close/>
                <a:moveTo>
                  <a:pt x="29" y="5"/>
                </a:moveTo>
                <a:lnTo>
                  <a:pt x="29" y="5"/>
                </a:lnTo>
                <a:lnTo>
                  <a:pt x="32" y="5"/>
                </a:lnTo>
                <a:lnTo>
                  <a:pt x="33" y="6"/>
                </a:lnTo>
                <a:lnTo>
                  <a:pt x="34" y="8"/>
                </a:lnTo>
                <a:lnTo>
                  <a:pt x="34" y="10"/>
                </a:lnTo>
                <a:lnTo>
                  <a:pt x="34" y="13"/>
                </a:lnTo>
                <a:lnTo>
                  <a:pt x="33" y="14"/>
                </a:lnTo>
                <a:lnTo>
                  <a:pt x="32" y="15"/>
                </a:lnTo>
                <a:lnTo>
                  <a:pt x="29" y="15"/>
                </a:lnTo>
                <a:lnTo>
                  <a:pt x="27" y="15"/>
                </a:lnTo>
                <a:lnTo>
                  <a:pt x="26" y="14"/>
                </a:lnTo>
                <a:lnTo>
                  <a:pt x="24" y="13"/>
                </a:lnTo>
                <a:lnTo>
                  <a:pt x="24" y="10"/>
                </a:lnTo>
                <a:lnTo>
                  <a:pt x="24" y="8"/>
                </a:lnTo>
                <a:lnTo>
                  <a:pt x="26" y="6"/>
                </a:lnTo>
                <a:lnTo>
                  <a:pt x="27" y="5"/>
                </a:lnTo>
                <a:lnTo>
                  <a:pt x="29" y="5"/>
                </a:lnTo>
                <a:close/>
                <a:moveTo>
                  <a:pt x="15" y="5"/>
                </a:moveTo>
                <a:lnTo>
                  <a:pt x="15" y="5"/>
                </a:lnTo>
                <a:lnTo>
                  <a:pt x="17" y="5"/>
                </a:lnTo>
                <a:lnTo>
                  <a:pt x="18" y="6"/>
                </a:lnTo>
                <a:lnTo>
                  <a:pt x="19" y="8"/>
                </a:lnTo>
                <a:lnTo>
                  <a:pt x="19" y="10"/>
                </a:lnTo>
                <a:lnTo>
                  <a:pt x="19" y="13"/>
                </a:lnTo>
                <a:lnTo>
                  <a:pt x="18" y="14"/>
                </a:lnTo>
                <a:lnTo>
                  <a:pt x="17" y="15"/>
                </a:lnTo>
                <a:lnTo>
                  <a:pt x="15" y="15"/>
                </a:lnTo>
                <a:lnTo>
                  <a:pt x="12" y="15"/>
                </a:lnTo>
                <a:lnTo>
                  <a:pt x="11" y="14"/>
                </a:lnTo>
                <a:lnTo>
                  <a:pt x="10" y="13"/>
                </a:lnTo>
                <a:lnTo>
                  <a:pt x="10" y="10"/>
                </a:lnTo>
                <a:lnTo>
                  <a:pt x="10" y="8"/>
                </a:lnTo>
                <a:lnTo>
                  <a:pt x="11" y="6"/>
                </a:lnTo>
                <a:lnTo>
                  <a:pt x="12" y="5"/>
                </a:lnTo>
                <a:lnTo>
                  <a:pt x="15" y="5"/>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202" name="Freeform 487">
            <a:extLst>
              <a:ext uri="{FF2B5EF4-FFF2-40B4-BE49-F238E27FC236}">
                <a16:creationId xmlns:a16="http://schemas.microsoft.com/office/drawing/2014/main" id="{27368691-3F1D-4100-AA08-8906656748F9}"/>
              </a:ext>
            </a:extLst>
          </p:cNvPr>
          <p:cNvSpPr>
            <a:spLocks noEditPoints="1"/>
          </p:cNvSpPr>
          <p:nvPr/>
        </p:nvSpPr>
        <p:spPr bwMode="auto">
          <a:xfrm>
            <a:off x="8130117" y="4144434"/>
            <a:ext cx="201083" cy="133351"/>
          </a:xfrm>
          <a:custGeom>
            <a:avLst/>
            <a:gdLst>
              <a:gd name="T0" fmla="*/ 0 w 98"/>
              <a:gd name="T1" fmla="*/ 0 h 64"/>
              <a:gd name="T2" fmla="*/ 0 w 98"/>
              <a:gd name="T3" fmla="*/ 84203 h 64"/>
              <a:gd name="T4" fmla="*/ 0 w 98"/>
              <a:gd name="T5" fmla="*/ 84203 h 64"/>
              <a:gd name="T6" fmla="*/ 1528 w 98"/>
              <a:gd name="T7" fmla="*/ 90440 h 64"/>
              <a:gd name="T8" fmla="*/ 3055 w 98"/>
              <a:gd name="T9" fmla="*/ 96677 h 64"/>
              <a:gd name="T10" fmla="*/ 9165 w 98"/>
              <a:gd name="T11" fmla="*/ 98237 h 64"/>
              <a:gd name="T12" fmla="*/ 15275 w 98"/>
              <a:gd name="T13" fmla="*/ 99796 h 64"/>
              <a:gd name="T14" fmla="*/ 135948 w 98"/>
              <a:gd name="T15" fmla="*/ 99796 h 64"/>
              <a:gd name="T16" fmla="*/ 135948 w 98"/>
              <a:gd name="T17" fmla="*/ 99796 h 64"/>
              <a:gd name="T18" fmla="*/ 140531 w 98"/>
              <a:gd name="T19" fmla="*/ 98237 h 64"/>
              <a:gd name="T20" fmla="*/ 146641 w 98"/>
              <a:gd name="T21" fmla="*/ 96677 h 64"/>
              <a:gd name="T22" fmla="*/ 148168 w 98"/>
              <a:gd name="T23" fmla="*/ 90440 h 64"/>
              <a:gd name="T24" fmla="*/ 149696 w 98"/>
              <a:gd name="T25" fmla="*/ 84203 h 64"/>
              <a:gd name="T26" fmla="*/ 149696 w 98"/>
              <a:gd name="T27" fmla="*/ 0 h 64"/>
              <a:gd name="T28" fmla="*/ 0 w 98"/>
              <a:gd name="T29" fmla="*/ 0 h 64"/>
              <a:gd name="T30" fmla="*/ 97761 w 98"/>
              <a:gd name="T31" fmla="*/ 57695 h 64"/>
              <a:gd name="T32" fmla="*/ 97761 w 98"/>
              <a:gd name="T33" fmla="*/ 57695 h 64"/>
              <a:gd name="T34" fmla="*/ 96233 w 98"/>
              <a:gd name="T35" fmla="*/ 63932 h 64"/>
              <a:gd name="T36" fmla="*/ 93178 w 98"/>
              <a:gd name="T37" fmla="*/ 68610 h 64"/>
              <a:gd name="T38" fmla="*/ 88596 w 98"/>
              <a:gd name="T39" fmla="*/ 74847 h 64"/>
              <a:gd name="T40" fmla="*/ 82486 w 98"/>
              <a:gd name="T41" fmla="*/ 76406 h 64"/>
              <a:gd name="T42" fmla="*/ 82486 w 98"/>
              <a:gd name="T43" fmla="*/ 84203 h 64"/>
              <a:gd name="T44" fmla="*/ 67210 w 98"/>
              <a:gd name="T45" fmla="*/ 84203 h 64"/>
              <a:gd name="T46" fmla="*/ 67210 w 98"/>
              <a:gd name="T47" fmla="*/ 76406 h 64"/>
              <a:gd name="T48" fmla="*/ 51935 w 98"/>
              <a:gd name="T49" fmla="*/ 76406 h 64"/>
              <a:gd name="T50" fmla="*/ 51935 w 98"/>
              <a:gd name="T51" fmla="*/ 15593 h 64"/>
              <a:gd name="T52" fmla="*/ 67210 w 98"/>
              <a:gd name="T53" fmla="*/ 15593 h 64"/>
              <a:gd name="T54" fmla="*/ 67210 w 98"/>
              <a:gd name="T55" fmla="*/ 7797 h 64"/>
              <a:gd name="T56" fmla="*/ 82486 w 98"/>
              <a:gd name="T57" fmla="*/ 7797 h 64"/>
              <a:gd name="T58" fmla="*/ 82486 w 98"/>
              <a:gd name="T59" fmla="*/ 15593 h 64"/>
              <a:gd name="T60" fmla="*/ 82486 w 98"/>
              <a:gd name="T61" fmla="*/ 15593 h 64"/>
              <a:gd name="T62" fmla="*/ 88596 w 98"/>
              <a:gd name="T63" fmla="*/ 17152 h 64"/>
              <a:gd name="T64" fmla="*/ 93178 w 98"/>
              <a:gd name="T65" fmla="*/ 23390 h 64"/>
              <a:gd name="T66" fmla="*/ 96233 w 98"/>
              <a:gd name="T67" fmla="*/ 28068 h 64"/>
              <a:gd name="T68" fmla="*/ 97761 w 98"/>
              <a:gd name="T69" fmla="*/ 34305 h 64"/>
              <a:gd name="T70" fmla="*/ 97761 w 98"/>
              <a:gd name="T71" fmla="*/ 34305 h 64"/>
              <a:gd name="T72" fmla="*/ 96233 w 98"/>
              <a:gd name="T73" fmla="*/ 40542 h 64"/>
              <a:gd name="T74" fmla="*/ 93178 w 98"/>
              <a:gd name="T75" fmla="*/ 45220 h 64"/>
              <a:gd name="T76" fmla="*/ 93178 w 98"/>
              <a:gd name="T77" fmla="*/ 45220 h 64"/>
              <a:gd name="T78" fmla="*/ 96233 w 98"/>
              <a:gd name="T79" fmla="*/ 51457 h 64"/>
              <a:gd name="T80" fmla="*/ 97761 w 98"/>
              <a:gd name="T81" fmla="*/ 57695 h 64"/>
              <a:gd name="T82" fmla="*/ 97761 w 98"/>
              <a:gd name="T83" fmla="*/ 57695 h 6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98" h="64">
                <a:moveTo>
                  <a:pt x="0" y="0"/>
                </a:moveTo>
                <a:lnTo>
                  <a:pt x="0" y="54"/>
                </a:lnTo>
                <a:lnTo>
                  <a:pt x="1" y="58"/>
                </a:lnTo>
                <a:lnTo>
                  <a:pt x="2" y="62"/>
                </a:lnTo>
                <a:lnTo>
                  <a:pt x="6" y="63"/>
                </a:lnTo>
                <a:lnTo>
                  <a:pt x="10" y="64"/>
                </a:lnTo>
                <a:lnTo>
                  <a:pt x="89" y="64"/>
                </a:lnTo>
                <a:lnTo>
                  <a:pt x="92" y="63"/>
                </a:lnTo>
                <a:lnTo>
                  <a:pt x="96" y="62"/>
                </a:lnTo>
                <a:lnTo>
                  <a:pt x="97" y="58"/>
                </a:lnTo>
                <a:lnTo>
                  <a:pt x="98" y="54"/>
                </a:lnTo>
                <a:lnTo>
                  <a:pt x="98" y="0"/>
                </a:lnTo>
                <a:lnTo>
                  <a:pt x="0" y="0"/>
                </a:lnTo>
                <a:close/>
                <a:moveTo>
                  <a:pt x="64" y="37"/>
                </a:moveTo>
                <a:lnTo>
                  <a:pt x="64" y="37"/>
                </a:lnTo>
                <a:lnTo>
                  <a:pt x="63" y="41"/>
                </a:lnTo>
                <a:lnTo>
                  <a:pt x="61" y="44"/>
                </a:lnTo>
                <a:lnTo>
                  <a:pt x="58" y="48"/>
                </a:lnTo>
                <a:lnTo>
                  <a:pt x="54" y="49"/>
                </a:lnTo>
                <a:lnTo>
                  <a:pt x="54" y="54"/>
                </a:lnTo>
                <a:lnTo>
                  <a:pt x="44" y="54"/>
                </a:lnTo>
                <a:lnTo>
                  <a:pt x="44" y="49"/>
                </a:lnTo>
                <a:lnTo>
                  <a:pt x="34" y="49"/>
                </a:lnTo>
                <a:lnTo>
                  <a:pt x="34" y="10"/>
                </a:lnTo>
                <a:lnTo>
                  <a:pt x="44" y="10"/>
                </a:lnTo>
                <a:lnTo>
                  <a:pt x="44" y="5"/>
                </a:lnTo>
                <a:lnTo>
                  <a:pt x="54" y="5"/>
                </a:lnTo>
                <a:lnTo>
                  <a:pt x="54" y="10"/>
                </a:lnTo>
                <a:lnTo>
                  <a:pt x="58" y="11"/>
                </a:lnTo>
                <a:lnTo>
                  <a:pt x="61" y="15"/>
                </a:lnTo>
                <a:lnTo>
                  <a:pt x="63" y="18"/>
                </a:lnTo>
                <a:lnTo>
                  <a:pt x="64" y="22"/>
                </a:lnTo>
                <a:lnTo>
                  <a:pt x="63" y="26"/>
                </a:lnTo>
                <a:lnTo>
                  <a:pt x="61" y="29"/>
                </a:lnTo>
                <a:lnTo>
                  <a:pt x="63" y="33"/>
                </a:lnTo>
                <a:lnTo>
                  <a:pt x="64" y="37"/>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grpSp>
        <p:nvGrpSpPr>
          <p:cNvPr id="203" name="Group 202">
            <a:extLst>
              <a:ext uri="{FF2B5EF4-FFF2-40B4-BE49-F238E27FC236}">
                <a16:creationId xmlns:a16="http://schemas.microsoft.com/office/drawing/2014/main" id="{7FCE83B8-8AC7-4F3A-B129-2F50915C99A6}"/>
              </a:ext>
            </a:extLst>
          </p:cNvPr>
          <p:cNvGrpSpPr/>
          <p:nvPr/>
        </p:nvGrpSpPr>
        <p:grpSpPr>
          <a:xfrm>
            <a:off x="10060460" y="4090372"/>
            <a:ext cx="163305" cy="193544"/>
            <a:chOff x="7545343" y="3067779"/>
            <a:chExt cx="122479" cy="145158"/>
          </a:xfrm>
          <a:solidFill>
            <a:schemeClr val="tx1"/>
          </a:solidFill>
        </p:grpSpPr>
        <p:sp>
          <p:nvSpPr>
            <p:cNvPr id="204" name="Freeform 488">
              <a:extLst>
                <a:ext uri="{FF2B5EF4-FFF2-40B4-BE49-F238E27FC236}">
                  <a16:creationId xmlns:a16="http://schemas.microsoft.com/office/drawing/2014/main" id="{A80EDA28-BE45-4AA1-9684-A8C1B5C33153}"/>
                </a:ext>
              </a:extLst>
            </p:cNvPr>
            <p:cNvSpPr>
              <a:spLocks/>
            </p:cNvSpPr>
            <p:nvPr/>
          </p:nvSpPr>
          <p:spPr bwMode="auto">
            <a:xfrm>
              <a:off x="7545343" y="3126748"/>
              <a:ext cx="122479" cy="86189"/>
            </a:xfrm>
            <a:custGeom>
              <a:avLst/>
              <a:gdLst>
                <a:gd name="T0" fmla="*/ 74 w 79"/>
                <a:gd name="T1" fmla="*/ 0 h 59"/>
                <a:gd name="T2" fmla="*/ 5 w 79"/>
                <a:gd name="T3" fmla="*/ 0 h 59"/>
                <a:gd name="T4" fmla="*/ 5 w 79"/>
                <a:gd name="T5" fmla="*/ 0 h 59"/>
                <a:gd name="T6" fmla="*/ 2 w 79"/>
                <a:gd name="T7" fmla="*/ 0 h 59"/>
                <a:gd name="T8" fmla="*/ 1 w 79"/>
                <a:gd name="T9" fmla="*/ 1 h 59"/>
                <a:gd name="T10" fmla="*/ 0 w 79"/>
                <a:gd name="T11" fmla="*/ 2 h 59"/>
                <a:gd name="T12" fmla="*/ 0 w 79"/>
                <a:gd name="T13" fmla="*/ 5 h 59"/>
                <a:gd name="T14" fmla="*/ 0 w 79"/>
                <a:gd name="T15" fmla="*/ 39 h 59"/>
                <a:gd name="T16" fmla="*/ 10 w 79"/>
                <a:gd name="T17" fmla="*/ 39 h 59"/>
                <a:gd name="T18" fmla="*/ 10 w 79"/>
                <a:gd name="T19" fmla="*/ 10 h 59"/>
                <a:gd name="T20" fmla="*/ 15 w 79"/>
                <a:gd name="T21" fmla="*/ 10 h 59"/>
                <a:gd name="T22" fmla="*/ 15 w 79"/>
                <a:gd name="T23" fmla="*/ 39 h 59"/>
                <a:gd name="T24" fmla="*/ 15 w 79"/>
                <a:gd name="T25" fmla="*/ 39 h 59"/>
                <a:gd name="T26" fmla="*/ 15 w 79"/>
                <a:gd name="T27" fmla="*/ 42 h 59"/>
                <a:gd name="T28" fmla="*/ 16 w 79"/>
                <a:gd name="T29" fmla="*/ 43 h 59"/>
                <a:gd name="T30" fmla="*/ 17 w 79"/>
                <a:gd name="T31" fmla="*/ 44 h 59"/>
                <a:gd name="T32" fmla="*/ 19 w 79"/>
                <a:gd name="T33" fmla="*/ 44 h 59"/>
                <a:gd name="T34" fmla="*/ 24 w 79"/>
                <a:gd name="T35" fmla="*/ 44 h 59"/>
                <a:gd name="T36" fmla="*/ 24 w 79"/>
                <a:gd name="T37" fmla="*/ 59 h 59"/>
                <a:gd name="T38" fmla="*/ 34 w 79"/>
                <a:gd name="T39" fmla="*/ 59 h 59"/>
                <a:gd name="T40" fmla="*/ 34 w 79"/>
                <a:gd name="T41" fmla="*/ 44 h 59"/>
                <a:gd name="T42" fmla="*/ 44 w 79"/>
                <a:gd name="T43" fmla="*/ 44 h 59"/>
                <a:gd name="T44" fmla="*/ 44 w 79"/>
                <a:gd name="T45" fmla="*/ 59 h 59"/>
                <a:gd name="T46" fmla="*/ 54 w 79"/>
                <a:gd name="T47" fmla="*/ 59 h 59"/>
                <a:gd name="T48" fmla="*/ 54 w 79"/>
                <a:gd name="T49" fmla="*/ 44 h 59"/>
                <a:gd name="T50" fmla="*/ 59 w 79"/>
                <a:gd name="T51" fmla="*/ 44 h 59"/>
                <a:gd name="T52" fmla="*/ 59 w 79"/>
                <a:gd name="T53" fmla="*/ 44 h 59"/>
                <a:gd name="T54" fmla="*/ 61 w 79"/>
                <a:gd name="T55" fmla="*/ 44 h 59"/>
                <a:gd name="T56" fmla="*/ 63 w 79"/>
                <a:gd name="T57" fmla="*/ 43 h 59"/>
                <a:gd name="T58" fmla="*/ 64 w 79"/>
                <a:gd name="T59" fmla="*/ 42 h 59"/>
                <a:gd name="T60" fmla="*/ 64 w 79"/>
                <a:gd name="T61" fmla="*/ 39 h 59"/>
                <a:gd name="T62" fmla="*/ 64 w 79"/>
                <a:gd name="T63" fmla="*/ 10 h 59"/>
                <a:gd name="T64" fmla="*/ 69 w 79"/>
                <a:gd name="T65" fmla="*/ 10 h 59"/>
                <a:gd name="T66" fmla="*/ 69 w 79"/>
                <a:gd name="T67" fmla="*/ 39 h 59"/>
                <a:gd name="T68" fmla="*/ 79 w 79"/>
                <a:gd name="T69" fmla="*/ 39 h 59"/>
                <a:gd name="T70" fmla="*/ 79 w 79"/>
                <a:gd name="T71" fmla="*/ 5 h 59"/>
                <a:gd name="T72" fmla="*/ 79 w 79"/>
                <a:gd name="T73" fmla="*/ 5 h 59"/>
                <a:gd name="T74" fmla="*/ 79 w 79"/>
                <a:gd name="T75" fmla="*/ 2 h 59"/>
                <a:gd name="T76" fmla="*/ 77 w 79"/>
                <a:gd name="T77" fmla="*/ 1 h 59"/>
                <a:gd name="T78" fmla="*/ 76 w 79"/>
                <a:gd name="T79" fmla="*/ 0 h 59"/>
                <a:gd name="T80" fmla="*/ 74 w 79"/>
                <a:gd name="T81" fmla="*/ 0 h 59"/>
                <a:gd name="T82" fmla="*/ 74 w 79"/>
                <a:gd name="T83"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9" h="59">
                  <a:moveTo>
                    <a:pt x="74" y="0"/>
                  </a:moveTo>
                  <a:lnTo>
                    <a:pt x="5" y="0"/>
                  </a:lnTo>
                  <a:lnTo>
                    <a:pt x="5" y="0"/>
                  </a:lnTo>
                  <a:lnTo>
                    <a:pt x="2" y="0"/>
                  </a:lnTo>
                  <a:lnTo>
                    <a:pt x="1" y="1"/>
                  </a:lnTo>
                  <a:lnTo>
                    <a:pt x="0" y="2"/>
                  </a:lnTo>
                  <a:lnTo>
                    <a:pt x="0" y="5"/>
                  </a:lnTo>
                  <a:lnTo>
                    <a:pt x="0" y="39"/>
                  </a:lnTo>
                  <a:lnTo>
                    <a:pt x="10" y="39"/>
                  </a:lnTo>
                  <a:lnTo>
                    <a:pt x="10" y="10"/>
                  </a:lnTo>
                  <a:lnTo>
                    <a:pt x="15" y="10"/>
                  </a:lnTo>
                  <a:lnTo>
                    <a:pt x="15" y="39"/>
                  </a:lnTo>
                  <a:lnTo>
                    <a:pt x="15" y="39"/>
                  </a:lnTo>
                  <a:lnTo>
                    <a:pt x="15" y="42"/>
                  </a:lnTo>
                  <a:lnTo>
                    <a:pt x="16" y="43"/>
                  </a:lnTo>
                  <a:lnTo>
                    <a:pt x="17" y="44"/>
                  </a:lnTo>
                  <a:lnTo>
                    <a:pt x="19" y="44"/>
                  </a:lnTo>
                  <a:lnTo>
                    <a:pt x="24" y="44"/>
                  </a:lnTo>
                  <a:lnTo>
                    <a:pt x="24" y="59"/>
                  </a:lnTo>
                  <a:lnTo>
                    <a:pt x="34" y="59"/>
                  </a:lnTo>
                  <a:lnTo>
                    <a:pt x="34" y="44"/>
                  </a:lnTo>
                  <a:lnTo>
                    <a:pt x="44" y="44"/>
                  </a:lnTo>
                  <a:lnTo>
                    <a:pt x="44" y="59"/>
                  </a:lnTo>
                  <a:lnTo>
                    <a:pt x="54" y="59"/>
                  </a:lnTo>
                  <a:lnTo>
                    <a:pt x="54" y="44"/>
                  </a:lnTo>
                  <a:lnTo>
                    <a:pt x="59" y="44"/>
                  </a:lnTo>
                  <a:lnTo>
                    <a:pt x="59" y="44"/>
                  </a:lnTo>
                  <a:lnTo>
                    <a:pt x="61" y="44"/>
                  </a:lnTo>
                  <a:lnTo>
                    <a:pt x="63" y="43"/>
                  </a:lnTo>
                  <a:lnTo>
                    <a:pt x="64" y="42"/>
                  </a:lnTo>
                  <a:lnTo>
                    <a:pt x="64" y="39"/>
                  </a:lnTo>
                  <a:lnTo>
                    <a:pt x="64" y="10"/>
                  </a:lnTo>
                  <a:lnTo>
                    <a:pt x="69" y="10"/>
                  </a:lnTo>
                  <a:lnTo>
                    <a:pt x="69" y="39"/>
                  </a:lnTo>
                  <a:lnTo>
                    <a:pt x="79" y="39"/>
                  </a:lnTo>
                  <a:lnTo>
                    <a:pt x="79" y="5"/>
                  </a:lnTo>
                  <a:lnTo>
                    <a:pt x="79" y="5"/>
                  </a:lnTo>
                  <a:lnTo>
                    <a:pt x="79" y="2"/>
                  </a:lnTo>
                  <a:lnTo>
                    <a:pt x="77" y="1"/>
                  </a:lnTo>
                  <a:lnTo>
                    <a:pt x="76" y="0"/>
                  </a:lnTo>
                  <a:lnTo>
                    <a:pt x="74" y="0"/>
                  </a:lnTo>
                  <a:lnTo>
                    <a:pt x="7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u="sng"/>
            </a:p>
          </p:txBody>
        </p:sp>
        <p:sp>
          <p:nvSpPr>
            <p:cNvPr id="205" name="Freeform 489">
              <a:extLst>
                <a:ext uri="{FF2B5EF4-FFF2-40B4-BE49-F238E27FC236}">
                  <a16:creationId xmlns:a16="http://schemas.microsoft.com/office/drawing/2014/main" id="{DF7B8F68-5A5D-4AFE-A833-1BE1BB6299F1}"/>
                </a:ext>
              </a:extLst>
            </p:cNvPr>
            <p:cNvSpPr>
              <a:spLocks/>
            </p:cNvSpPr>
            <p:nvPr/>
          </p:nvSpPr>
          <p:spPr bwMode="auto">
            <a:xfrm>
              <a:off x="7563487" y="3067779"/>
              <a:ext cx="86189" cy="49900"/>
            </a:xfrm>
            <a:custGeom>
              <a:avLst/>
              <a:gdLst>
                <a:gd name="T0" fmla="*/ 4 w 57"/>
                <a:gd name="T1" fmla="*/ 28 h 33"/>
                <a:gd name="T2" fmla="*/ 4 w 57"/>
                <a:gd name="T3" fmla="*/ 28 h 33"/>
                <a:gd name="T4" fmla="*/ 4 w 57"/>
                <a:gd name="T5" fmla="*/ 30 h 33"/>
                <a:gd name="T6" fmla="*/ 5 w 57"/>
                <a:gd name="T7" fmla="*/ 32 h 33"/>
                <a:gd name="T8" fmla="*/ 6 w 57"/>
                <a:gd name="T9" fmla="*/ 33 h 33"/>
                <a:gd name="T10" fmla="*/ 8 w 57"/>
                <a:gd name="T11" fmla="*/ 33 h 33"/>
                <a:gd name="T12" fmla="*/ 48 w 57"/>
                <a:gd name="T13" fmla="*/ 33 h 33"/>
                <a:gd name="T14" fmla="*/ 48 w 57"/>
                <a:gd name="T15" fmla="*/ 33 h 33"/>
                <a:gd name="T16" fmla="*/ 50 w 57"/>
                <a:gd name="T17" fmla="*/ 33 h 33"/>
                <a:gd name="T18" fmla="*/ 52 w 57"/>
                <a:gd name="T19" fmla="*/ 32 h 33"/>
                <a:gd name="T20" fmla="*/ 53 w 57"/>
                <a:gd name="T21" fmla="*/ 30 h 33"/>
                <a:gd name="T22" fmla="*/ 53 w 57"/>
                <a:gd name="T23" fmla="*/ 28 h 33"/>
                <a:gd name="T24" fmla="*/ 53 w 57"/>
                <a:gd name="T25" fmla="*/ 28 h 33"/>
                <a:gd name="T26" fmla="*/ 52 w 57"/>
                <a:gd name="T27" fmla="*/ 21 h 33"/>
                <a:gd name="T28" fmla="*/ 49 w 57"/>
                <a:gd name="T29" fmla="*/ 14 h 33"/>
                <a:gd name="T30" fmla="*/ 57 w 57"/>
                <a:gd name="T31" fmla="*/ 7 h 33"/>
                <a:gd name="T32" fmla="*/ 49 w 57"/>
                <a:gd name="T33" fmla="*/ 0 h 33"/>
                <a:gd name="T34" fmla="*/ 42 w 57"/>
                <a:gd name="T35" fmla="*/ 7 h 33"/>
                <a:gd name="T36" fmla="*/ 42 w 57"/>
                <a:gd name="T37" fmla="*/ 7 h 33"/>
                <a:gd name="T38" fmla="*/ 36 w 57"/>
                <a:gd name="T39" fmla="*/ 4 h 33"/>
                <a:gd name="T40" fmla="*/ 28 w 57"/>
                <a:gd name="T41" fmla="*/ 3 h 33"/>
                <a:gd name="T42" fmla="*/ 28 w 57"/>
                <a:gd name="T43" fmla="*/ 3 h 33"/>
                <a:gd name="T44" fmla="*/ 21 w 57"/>
                <a:gd name="T45" fmla="*/ 4 h 33"/>
                <a:gd name="T46" fmla="*/ 15 w 57"/>
                <a:gd name="T47" fmla="*/ 7 h 33"/>
                <a:gd name="T48" fmla="*/ 7 w 57"/>
                <a:gd name="T49" fmla="*/ 0 h 33"/>
                <a:gd name="T50" fmla="*/ 0 w 57"/>
                <a:gd name="T51" fmla="*/ 7 h 33"/>
                <a:gd name="T52" fmla="*/ 7 w 57"/>
                <a:gd name="T53" fmla="*/ 14 h 33"/>
                <a:gd name="T54" fmla="*/ 7 w 57"/>
                <a:gd name="T55" fmla="*/ 14 h 33"/>
                <a:gd name="T56" fmla="*/ 5 w 57"/>
                <a:gd name="T57" fmla="*/ 21 h 33"/>
                <a:gd name="T58" fmla="*/ 4 w 57"/>
                <a:gd name="T59" fmla="*/ 28 h 33"/>
                <a:gd name="T60" fmla="*/ 4 w 57"/>
                <a:gd name="T61" fmla="*/ 28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7" h="33">
                  <a:moveTo>
                    <a:pt x="4" y="28"/>
                  </a:moveTo>
                  <a:lnTo>
                    <a:pt x="4" y="28"/>
                  </a:lnTo>
                  <a:lnTo>
                    <a:pt x="4" y="30"/>
                  </a:lnTo>
                  <a:lnTo>
                    <a:pt x="5" y="32"/>
                  </a:lnTo>
                  <a:lnTo>
                    <a:pt x="6" y="33"/>
                  </a:lnTo>
                  <a:lnTo>
                    <a:pt x="8" y="33"/>
                  </a:lnTo>
                  <a:lnTo>
                    <a:pt x="48" y="33"/>
                  </a:lnTo>
                  <a:lnTo>
                    <a:pt x="48" y="33"/>
                  </a:lnTo>
                  <a:lnTo>
                    <a:pt x="50" y="33"/>
                  </a:lnTo>
                  <a:lnTo>
                    <a:pt x="52" y="32"/>
                  </a:lnTo>
                  <a:lnTo>
                    <a:pt x="53" y="30"/>
                  </a:lnTo>
                  <a:lnTo>
                    <a:pt x="53" y="28"/>
                  </a:lnTo>
                  <a:lnTo>
                    <a:pt x="53" y="28"/>
                  </a:lnTo>
                  <a:lnTo>
                    <a:pt x="52" y="21"/>
                  </a:lnTo>
                  <a:lnTo>
                    <a:pt x="49" y="14"/>
                  </a:lnTo>
                  <a:lnTo>
                    <a:pt x="57" y="7"/>
                  </a:lnTo>
                  <a:lnTo>
                    <a:pt x="49" y="0"/>
                  </a:lnTo>
                  <a:lnTo>
                    <a:pt x="42" y="7"/>
                  </a:lnTo>
                  <a:lnTo>
                    <a:pt x="42" y="7"/>
                  </a:lnTo>
                  <a:lnTo>
                    <a:pt x="36" y="4"/>
                  </a:lnTo>
                  <a:lnTo>
                    <a:pt x="28" y="3"/>
                  </a:lnTo>
                  <a:lnTo>
                    <a:pt x="28" y="3"/>
                  </a:lnTo>
                  <a:lnTo>
                    <a:pt x="21" y="4"/>
                  </a:lnTo>
                  <a:lnTo>
                    <a:pt x="15" y="7"/>
                  </a:lnTo>
                  <a:lnTo>
                    <a:pt x="7" y="0"/>
                  </a:lnTo>
                  <a:lnTo>
                    <a:pt x="0" y="7"/>
                  </a:lnTo>
                  <a:lnTo>
                    <a:pt x="7" y="14"/>
                  </a:lnTo>
                  <a:lnTo>
                    <a:pt x="7" y="14"/>
                  </a:lnTo>
                  <a:lnTo>
                    <a:pt x="5" y="21"/>
                  </a:lnTo>
                  <a:lnTo>
                    <a:pt x="4" y="28"/>
                  </a:lnTo>
                  <a:lnTo>
                    <a:pt x="4" y="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u="sng"/>
            </a:p>
          </p:txBody>
        </p:sp>
      </p:grpSp>
      <p:sp>
        <p:nvSpPr>
          <p:cNvPr id="206" name="Freeform 490">
            <a:extLst>
              <a:ext uri="{FF2B5EF4-FFF2-40B4-BE49-F238E27FC236}">
                <a16:creationId xmlns:a16="http://schemas.microsoft.com/office/drawing/2014/main" id="{CBD1B0C9-C452-4B8E-AC74-93D0A2056714}"/>
              </a:ext>
            </a:extLst>
          </p:cNvPr>
          <p:cNvSpPr>
            <a:spLocks/>
          </p:cNvSpPr>
          <p:nvPr/>
        </p:nvSpPr>
        <p:spPr bwMode="auto">
          <a:xfrm>
            <a:off x="8638118" y="4144434"/>
            <a:ext cx="42333" cy="42333"/>
          </a:xfrm>
          <a:custGeom>
            <a:avLst/>
            <a:gdLst>
              <a:gd name="T0" fmla="*/ 0 w 20"/>
              <a:gd name="T1" fmla="*/ 15877 h 20"/>
              <a:gd name="T2" fmla="*/ 0 w 20"/>
              <a:gd name="T3" fmla="*/ 15877 h 20"/>
              <a:gd name="T4" fmla="*/ 3175 w 20"/>
              <a:gd name="T5" fmla="*/ 20640 h 20"/>
              <a:gd name="T6" fmla="*/ 4763 w 20"/>
              <a:gd name="T7" fmla="*/ 26991 h 20"/>
              <a:gd name="T8" fmla="*/ 9526 w 20"/>
              <a:gd name="T9" fmla="*/ 28579 h 20"/>
              <a:gd name="T10" fmla="*/ 15877 w 20"/>
              <a:gd name="T11" fmla="*/ 31754 h 20"/>
              <a:gd name="T12" fmla="*/ 15877 w 20"/>
              <a:gd name="T13" fmla="*/ 31754 h 20"/>
              <a:gd name="T14" fmla="*/ 22228 w 20"/>
              <a:gd name="T15" fmla="*/ 28579 h 20"/>
              <a:gd name="T16" fmla="*/ 28579 w 20"/>
              <a:gd name="T17" fmla="*/ 26991 h 20"/>
              <a:gd name="T18" fmla="*/ 30166 w 20"/>
              <a:gd name="T19" fmla="*/ 20640 h 20"/>
              <a:gd name="T20" fmla="*/ 31754 w 20"/>
              <a:gd name="T21" fmla="*/ 15877 h 20"/>
              <a:gd name="T22" fmla="*/ 31754 w 20"/>
              <a:gd name="T23" fmla="*/ 15877 h 20"/>
              <a:gd name="T24" fmla="*/ 30166 w 20"/>
              <a:gd name="T25" fmla="*/ 9526 h 20"/>
              <a:gd name="T26" fmla="*/ 28579 w 20"/>
              <a:gd name="T27" fmla="*/ 3175 h 20"/>
              <a:gd name="T28" fmla="*/ 22228 w 20"/>
              <a:gd name="T29" fmla="*/ 1588 h 20"/>
              <a:gd name="T30" fmla="*/ 15877 w 20"/>
              <a:gd name="T31" fmla="*/ 0 h 20"/>
              <a:gd name="T32" fmla="*/ 15877 w 20"/>
              <a:gd name="T33" fmla="*/ 0 h 20"/>
              <a:gd name="T34" fmla="*/ 9526 w 20"/>
              <a:gd name="T35" fmla="*/ 1588 h 20"/>
              <a:gd name="T36" fmla="*/ 4763 w 20"/>
              <a:gd name="T37" fmla="*/ 3175 h 20"/>
              <a:gd name="T38" fmla="*/ 3175 w 20"/>
              <a:gd name="T39" fmla="*/ 9526 h 20"/>
              <a:gd name="T40" fmla="*/ 0 w 20"/>
              <a:gd name="T41" fmla="*/ 15877 h 20"/>
              <a:gd name="T42" fmla="*/ 0 w 20"/>
              <a:gd name="T43" fmla="*/ 15877 h 2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0" h="20">
                <a:moveTo>
                  <a:pt x="0" y="10"/>
                </a:moveTo>
                <a:lnTo>
                  <a:pt x="0" y="10"/>
                </a:lnTo>
                <a:lnTo>
                  <a:pt x="2" y="13"/>
                </a:lnTo>
                <a:lnTo>
                  <a:pt x="3" y="17"/>
                </a:lnTo>
                <a:lnTo>
                  <a:pt x="6" y="18"/>
                </a:lnTo>
                <a:lnTo>
                  <a:pt x="10" y="20"/>
                </a:lnTo>
                <a:lnTo>
                  <a:pt x="14" y="18"/>
                </a:lnTo>
                <a:lnTo>
                  <a:pt x="18" y="17"/>
                </a:lnTo>
                <a:lnTo>
                  <a:pt x="19" y="13"/>
                </a:lnTo>
                <a:lnTo>
                  <a:pt x="20" y="10"/>
                </a:lnTo>
                <a:lnTo>
                  <a:pt x="19" y="6"/>
                </a:lnTo>
                <a:lnTo>
                  <a:pt x="18" y="2"/>
                </a:lnTo>
                <a:lnTo>
                  <a:pt x="14" y="1"/>
                </a:lnTo>
                <a:lnTo>
                  <a:pt x="10" y="0"/>
                </a:lnTo>
                <a:lnTo>
                  <a:pt x="6" y="1"/>
                </a:lnTo>
                <a:lnTo>
                  <a:pt x="3" y="2"/>
                </a:lnTo>
                <a:lnTo>
                  <a:pt x="2" y="6"/>
                </a:lnTo>
                <a:lnTo>
                  <a:pt x="0" y="1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207" name="Freeform 491">
            <a:extLst>
              <a:ext uri="{FF2B5EF4-FFF2-40B4-BE49-F238E27FC236}">
                <a16:creationId xmlns:a16="http://schemas.microsoft.com/office/drawing/2014/main" id="{377CB82A-6F61-4B88-A668-3DDE975F9790}"/>
              </a:ext>
            </a:extLst>
          </p:cNvPr>
          <p:cNvSpPr>
            <a:spLocks/>
          </p:cNvSpPr>
          <p:nvPr/>
        </p:nvSpPr>
        <p:spPr bwMode="auto">
          <a:xfrm>
            <a:off x="8686800" y="4144434"/>
            <a:ext cx="42333" cy="42333"/>
          </a:xfrm>
          <a:custGeom>
            <a:avLst/>
            <a:gdLst>
              <a:gd name="T0" fmla="*/ 31754 w 20"/>
              <a:gd name="T1" fmla="*/ 15877 h 20"/>
              <a:gd name="T2" fmla="*/ 31754 w 20"/>
              <a:gd name="T3" fmla="*/ 15877 h 20"/>
              <a:gd name="T4" fmla="*/ 28579 w 20"/>
              <a:gd name="T5" fmla="*/ 9526 h 20"/>
              <a:gd name="T6" fmla="*/ 26991 w 20"/>
              <a:gd name="T7" fmla="*/ 3175 h 20"/>
              <a:gd name="T8" fmla="*/ 22228 w 20"/>
              <a:gd name="T9" fmla="*/ 1588 h 20"/>
              <a:gd name="T10" fmla="*/ 15877 w 20"/>
              <a:gd name="T11" fmla="*/ 0 h 20"/>
              <a:gd name="T12" fmla="*/ 15877 w 20"/>
              <a:gd name="T13" fmla="*/ 0 h 20"/>
              <a:gd name="T14" fmla="*/ 9526 w 20"/>
              <a:gd name="T15" fmla="*/ 1588 h 20"/>
              <a:gd name="T16" fmla="*/ 3175 w 20"/>
              <a:gd name="T17" fmla="*/ 3175 h 20"/>
              <a:gd name="T18" fmla="*/ 1588 w 20"/>
              <a:gd name="T19" fmla="*/ 9526 h 20"/>
              <a:gd name="T20" fmla="*/ 0 w 20"/>
              <a:gd name="T21" fmla="*/ 15877 h 20"/>
              <a:gd name="T22" fmla="*/ 0 w 20"/>
              <a:gd name="T23" fmla="*/ 15877 h 20"/>
              <a:gd name="T24" fmla="*/ 1588 w 20"/>
              <a:gd name="T25" fmla="*/ 20640 h 20"/>
              <a:gd name="T26" fmla="*/ 3175 w 20"/>
              <a:gd name="T27" fmla="*/ 26991 h 20"/>
              <a:gd name="T28" fmla="*/ 9526 w 20"/>
              <a:gd name="T29" fmla="*/ 28579 h 20"/>
              <a:gd name="T30" fmla="*/ 15877 w 20"/>
              <a:gd name="T31" fmla="*/ 31754 h 20"/>
              <a:gd name="T32" fmla="*/ 15877 w 20"/>
              <a:gd name="T33" fmla="*/ 31754 h 20"/>
              <a:gd name="T34" fmla="*/ 22228 w 20"/>
              <a:gd name="T35" fmla="*/ 28579 h 20"/>
              <a:gd name="T36" fmla="*/ 26991 w 20"/>
              <a:gd name="T37" fmla="*/ 26991 h 20"/>
              <a:gd name="T38" fmla="*/ 28579 w 20"/>
              <a:gd name="T39" fmla="*/ 20640 h 20"/>
              <a:gd name="T40" fmla="*/ 31754 w 20"/>
              <a:gd name="T41" fmla="*/ 15877 h 20"/>
              <a:gd name="T42" fmla="*/ 31754 w 20"/>
              <a:gd name="T43" fmla="*/ 15877 h 2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0" h="20">
                <a:moveTo>
                  <a:pt x="20" y="10"/>
                </a:moveTo>
                <a:lnTo>
                  <a:pt x="20" y="10"/>
                </a:lnTo>
                <a:lnTo>
                  <a:pt x="18" y="6"/>
                </a:lnTo>
                <a:lnTo>
                  <a:pt x="17" y="2"/>
                </a:lnTo>
                <a:lnTo>
                  <a:pt x="14" y="1"/>
                </a:lnTo>
                <a:lnTo>
                  <a:pt x="10" y="0"/>
                </a:lnTo>
                <a:lnTo>
                  <a:pt x="6" y="1"/>
                </a:lnTo>
                <a:lnTo>
                  <a:pt x="2" y="2"/>
                </a:lnTo>
                <a:lnTo>
                  <a:pt x="1" y="6"/>
                </a:lnTo>
                <a:lnTo>
                  <a:pt x="0" y="10"/>
                </a:lnTo>
                <a:lnTo>
                  <a:pt x="1" y="13"/>
                </a:lnTo>
                <a:lnTo>
                  <a:pt x="2" y="17"/>
                </a:lnTo>
                <a:lnTo>
                  <a:pt x="6" y="18"/>
                </a:lnTo>
                <a:lnTo>
                  <a:pt x="10" y="20"/>
                </a:lnTo>
                <a:lnTo>
                  <a:pt x="14" y="18"/>
                </a:lnTo>
                <a:lnTo>
                  <a:pt x="17" y="17"/>
                </a:lnTo>
                <a:lnTo>
                  <a:pt x="18" y="13"/>
                </a:lnTo>
                <a:lnTo>
                  <a:pt x="20" y="1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208" name="Freeform 492">
            <a:extLst>
              <a:ext uri="{FF2B5EF4-FFF2-40B4-BE49-F238E27FC236}">
                <a16:creationId xmlns:a16="http://schemas.microsoft.com/office/drawing/2014/main" id="{04536D80-B19C-4329-9CFC-59B7CF1D807F}"/>
              </a:ext>
            </a:extLst>
          </p:cNvPr>
          <p:cNvSpPr>
            <a:spLocks/>
          </p:cNvSpPr>
          <p:nvPr/>
        </p:nvSpPr>
        <p:spPr bwMode="auto">
          <a:xfrm>
            <a:off x="8608485" y="4114800"/>
            <a:ext cx="198967" cy="101600"/>
          </a:xfrm>
          <a:custGeom>
            <a:avLst/>
            <a:gdLst>
              <a:gd name="T0" fmla="*/ 134421 w 98"/>
              <a:gd name="T1" fmla="*/ 0 h 49"/>
              <a:gd name="T2" fmla="*/ 13748 w 98"/>
              <a:gd name="T3" fmla="*/ 0 h 49"/>
              <a:gd name="T4" fmla="*/ 13748 w 98"/>
              <a:gd name="T5" fmla="*/ 0 h 49"/>
              <a:gd name="T6" fmla="*/ 9165 w 98"/>
              <a:gd name="T7" fmla="*/ 1574 h 49"/>
              <a:gd name="T8" fmla="*/ 3055 w 98"/>
              <a:gd name="T9" fmla="*/ 4721 h 49"/>
              <a:gd name="T10" fmla="*/ 1528 w 98"/>
              <a:gd name="T11" fmla="*/ 9443 h 49"/>
              <a:gd name="T12" fmla="*/ 0 w 98"/>
              <a:gd name="T13" fmla="*/ 15738 h 49"/>
              <a:gd name="T14" fmla="*/ 0 w 98"/>
              <a:gd name="T15" fmla="*/ 62953 h 49"/>
              <a:gd name="T16" fmla="*/ 0 w 98"/>
              <a:gd name="T17" fmla="*/ 62953 h 49"/>
              <a:gd name="T18" fmla="*/ 1528 w 98"/>
              <a:gd name="T19" fmla="*/ 67674 h 49"/>
              <a:gd name="T20" fmla="*/ 3055 w 98"/>
              <a:gd name="T21" fmla="*/ 73969 h 49"/>
              <a:gd name="T22" fmla="*/ 9165 w 98"/>
              <a:gd name="T23" fmla="*/ 75543 h 49"/>
              <a:gd name="T24" fmla="*/ 13748 w 98"/>
              <a:gd name="T25" fmla="*/ 77117 h 49"/>
              <a:gd name="T26" fmla="*/ 74848 w 98"/>
              <a:gd name="T27" fmla="*/ 77117 h 49"/>
              <a:gd name="T28" fmla="*/ 74848 w 98"/>
              <a:gd name="T29" fmla="*/ 62953 h 49"/>
              <a:gd name="T30" fmla="*/ 13748 w 98"/>
              <a:gd name="T31" fmla="*/ 62953 h 49"/>
              <a:gd name="T32" fmla="*/ 13748 w 98"/>
              <a:gd name="T33" fmla="*/ 15738 h 49"/>
              <a:gd name="T34" fmla="*/ 134421 w 98"/>
              <a:gd name="T35" fmla="*/ 15738 h 49"/>
              <a:gd name="T36" fmla="*/ 134421 w 98"/>
              <a:gd name="T37" fmla="*/ 55084 h 49"/>
              <a:gd name="T38" fmla="*/ 149696 w 98"/>
              <a:gd name="T39" fmla="*/ 55084 h 49"/>
              <a:gd name="T40" fmla="*/ 149696 w 98"/>
              <a:gd name="T41" fmla="*/ 15738 h 49"/>
              <a:gd name="T42" fmla="*/ 149696 w 98"/>
              <a:gd name="T43" fmla="*/ 15738 h 49"/>
              <a:gd name="T44" fmla="*/ 148168 w 98"/>
              <a:gd name="T45" fmla="*/ 9443 h 49"/>
              <a:gd name="T46" fmla="*/ 146641 w 98"/>
              <a:gd name="T47" fmla="*/ 4721 h 49"/>
              <a:gd name="T48" fmla="*/ 140531 w 98"/>
              <a:gd name="T49" fmla="*/ 1574 h 49"/>
              <a:gd name="T50" fmla="*/ 134421 w 98"/>
              <a:gd name="T51" fmla="*/ 0 h 49"/>
              <a:gd name="T52" fmla="*/ 134421 w 98"/>
              <a:gd name="T53" fmla="*/ 0 h 4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98" h="49">
                <a:moveTo>
                  <a:pt x="88" y="0"/>
                </a:moveTo>
                <a:lnTo>
                  <a:pt x="9" y="0"/>
                </a:lnTo>
                <a:lnTo>
                  <a:pt x="6" y="1"/>
                </a:lnTo>
                <a:lnTo>
                  <a:pt x="2" y="3"/>
                </a:lnTo>
                <a:lnTo>
                  <a:pt x="1" y="6"/>
                </a:lnTo>
                <a:lnTo>
                  <a:pt x="0" y="10"/>
                </a:lnTo>
                <a:lnTo>
                  <a:pt x="0" y="40"/>
                </a:lnTo>
                <a:lnTo>
                  <a:pt x="1" y="43"/>
                </a:lnTo>
                <a:lnTo>
                  <a:pt x="2" y="47"/>
                </a:lnTo>
                <a:lnTo>
                  <a:pt x="6" y="48"/>
                </a:lnTo>
                <a:lnTo>
                  <a:pt x="9" y="49"/>
                </a:lnTo>
                <a:lnTo>
                  <a:pt x="49" y="49"/>
                </a:lnTo>
                <a:lnTo>
                  <a:pt x="49" y="40"/>
                </a:lnTo>
                <a:lnTo>
                  <a:pt x="9" y="40"/>
                </a:lnTo>
                <a:lnTo>
                  <a:pt x="9" y="10"/>
                </a:lnTo>
                <a:lnTo>
                  <a:pt x="88" y="10"/>
                </a:lnTo>
                <a:lnTo>
                  <a:pt x="88" y="35"/>
                </a:lnTo>
                <a:lnTo>
                  <a:pt x="98" y="35"/>
                </a:lnTo>
                <a:lnTo>
                  <a:pt x="98" y="10"/>
                </a:lnTo>
                <a:lnTo>
                  <a:pt x="97" y="6"/>
                </a:lnTo>
                <a:lnTo>
                  <a:pt x="96" y="3"/>
                </a:lnTo>
                <a:lnTo>
                  <a:pt x="92" y="1"/>
                </a:lnTo>
                <a:lnTo>
                  <a:pt x="88"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209" name="Freeform 493">
            <a:extLst>
              <a:ext uri="{FF2B5EF4-FFF2-40B4-BE49-F238E27FC236}">
                <a16:creationId xmlns:a16="http://schemas.microsoft.com/office/drawing/2014/main" id="{5A015B87-B8A1-43F7-8B7F-BAD5B13484E8}"/>
              </a:ext>
            </a:extLst>
          </p:cNvPr>
          <p:cNvSpPr>
            <a:spLocks/>
          </p:cNvSpPr>
          <p:nvPr/>
        </p:nvSpPr>
        <p:spPr bwMode="auto">
          <a:xfrm>
            <a:off x="8712201" y="4199467"/>
            <a:ext cx="91017" cy="71967"/>
          </a:xfrm>
          <a:custGeom>
            <a:avLst/>
            <a:gdLst>
              <a:gd name="T0" fmla="*/ 27218 w 45"/>
              <a:gd name="T1" fmla="*/ 31105 h 35"/>
              <a:gd name="T2" fmla="*/ 12097 w 45"/>
              <a:gd name="T3" fmla="*/ 15553 h 35"/>
              <a:gd name="T4" fmla="*/ 0 w 45"/>
              <a:gd name="T5" fmla="*/ 26439 h 35"/>
              <a:gd name="T6" fmla="*/ 27218 w 45"/>
              <a:gd name="T7" fmla="*/ 54434 h 35"/>
              <a:gd name="T8" fmla="*/ 68044 w 45"/>
              <a:gd name="T9" fmla="*/ 10887 h 35"/>
              <a:gd name="T10" fmla="*/ 55947 w 45"/>
              <a:gd name="T11" fmla="*/ 0 h 35"/>
              <a:gd name="T12" fmla="*/ 27218 w 45"/>
              <a:gd name="T13" fmla="*/ 31105 h 3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5" h="35">
                <a:moveTo>
                  <a:pt x="18" y="20"/>
                </a:moveTo>
                <a:lnTo>
                  <a:pt x="8" y="10"/>
                </a:lnTo>
                <a:lnTo>
                  <a:pt x="0" y="17"/>
                </a:lnTo>
                <a:lnTo>
                  <a:pt x="18" y="35"/>
                </a:lnTo>
                <a:lnTo>
                  <a:pt x="45" y="7"/>
                </a:lnTo>
                <a:lnTo>
                  <a:pt x="37" y="0"/>
                </a:lnTo>
                <a:lnTo>
                  <a:pt x="18" y="2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210" name="Freeform 494">
            <a:extLst>
              <a:ext uri="{FF2B5EF4-FFF2-40B4-BE49-F238E27FC236}">
                <a16:creationId xmlns:a16="http://schemas.microsoft.com/office/drawing/2014/main" id="{04005ABA-1178-4293-9224-B0DA4FB1B253}"/>
              </a:ext>
            </a:extLst>
          </p:cNvPr>
          <p:cNvSpPr>
            <a:spLocks/>
          </p:cNvSpPr>
          <p:nvPr/>
        </p:nvSpPr>
        <p:spPr bwMode="auto">
          <a:xfrm>
            <a:off x="9116484" y="4144434"/>
            <a:ext cx="42333" cy="42333"/>
          </a:xfrm>
          <a:custGeom>
            <a:avLst/>
            <a:gdLst>
              <a:gd name="T0" fmla="*/ 0 w 20"/>
              <a:gd name="T1" fmla="*/ 15877 h 20"/>
              <a:gd name="T2" fmla="*/ 0 w 20"/>
              <a:gd name="T3" fmla="*/ 15877 h 20"/>
              <a:gd name="T4" fmla="*/ 1588 w 20"/>
              <a:gd name="T5" fmla="*/ 20640 h 20"/>
              <a:gd name="T6" fmla="*/ 4763 w 20"/>
              <a:gd name="T7" fmla="*/ 26991 h 20"/>
              <a:gd name="T8" fmla="*/ 9526 w 20"/>
              <a:gd name="T9" fmla="*/ 28579 h 20"/>
              <a:gd name="T10" fmla="*/ 15877 w 20"/>
              <a:gd name="T11" fmla="*/ 31754 h 20"/>
              <a:gd name="T12" fmla="*/ 15877 w 20"/>
              <a:gd name="T13" fmla="*/ 31754 h 20"/>
              <a:gd name="T14" fmla="*/ 22228 w 20"/>
              <a:gd name="T15" fmla="*/ 28579 h 20"/>
              <a:gd name="T16" fmla="*/ 26991 w 20"/>
              <a:gd name="T17" fmla="*/ 26991 h 20"/>
              <a:gd name="T18" fmla="*/ 30166 w 20"/>
              <a:gd name="T19" fmla="*/ 20640 h 20"/>
              <a:gd name="T20" fmla="*/ 31754 w 20"/>
              <a:gd name="T21" fmla="*/ 15877 h 20"/>
              <a:gd name="T22" fmla="*/ 31754 w 20"/>
              <a:gd name="T23" fmla="*/ 15877 h 20"/>
              <a:gd name="T24" fmla="*/ 30166 w 20"/>
              <a:gd name="T25" fmla="*/ 9526 h 20"/>
              <a:gd name="T26" fmla="*/ 26991 w 20"/>
              <a:gd name="T27" fmla="*/ 3175 h 20"/>
              <a:gd name="T28" fmla="*/ 22228 w 20"/>
              <a:gd name="T29" fmla="*/ 1588 h 20"/>
              <a:gd name="T30" fmla="*/ 15877 w 20"/>
              <a:gd name="T31" fmla="*/ 0 h 20"/>
              <a:gd name="T32" fmla="*/ 15877 w 20"/>
              <a:gd name="T33" fmla="*/ 0 h 20"/>
              <a:gd name="T34" fmla="*/ 9526 w 20"/>
              <a:gd name="T35" fmla="*/ 1588 h 20"/>
              <a:gd name="T36" fmla="*/ 4763 w 20"/>
              <a:gd name="T37" fmla="*/ 3175 h 20"/>
              <a:gd name="T38" fmla="*/ 1588 w 20"/>
              <a:gd name="T39" fmla="*/ 9526 h 20"/>
              <a:gd name="T40" fmla="*/ 0 w 20"/>
              <a:gd name="T41" fmla="*/ 15877 h 20"/>
              <a:gd name="T42" fmla="*/ 0 w 20"/>
              <a:gd name="T43" fmla="*/ 15877 h 2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0" h="20">
                <a:moveTo>
                  <a:pt x="0" y="10"/>
                </a:moveTo>
                <a:lnTo>
                  <a:pt x="0" y="10"/>
                </a:lnTo>
                <a:lnTo>
                  <a:pt x="1" y="13"/>
                </a:lnTo>
                <a:lnTo>
                  <a:pt x="3" y="17"/>
                </a:lnTo>
                <a:lnTo>
                  <a:pt x="6" y="18"/>
                </a:lnTo>
                <a:lnTo>
                  <a:pt x="10" y="20"/>
                </a:lnTo>
                <a:lnTo>
                  <a:pt x="14" y="18"/>
                </a:lnTo>
                <a:lnTo>
                  <a:pt x="17" y="17"/>
                </a:lnTo>
                <a:lnTo>
                  <a:pt x="19" y="13"/>
                </a:lnTo>
                <a:lnTo>
                  <a:pt x="20" y="10"/>
                </a:lnTo>
                <a:lnTo>
                  <a:pt x="19" y="6"/>
                </a:lnTo>
                <a:lnTo>
                  <a:pt x="17" y="2"/>
                </a:lnTo>
                <a:lnTo>
                  <a:pt x="14" y="1"/>
                </a:lnTo>
                <a:lnTo>
                  <a:pt x="10" y="0"/>
                </a:lnTo>
                <a:lnTo>
                  <a:pt x="6" y="1"/>
                </a:lnTo>
                <a:lnTo>
                  <a:pt x="3" y="2"/>
                </a:lnTo>
                <a:lnTo>
                  <a:pt x="1" y="6"/>
                </a:lnTo>
                <a:lnTo>
                  <a:pt x="0" y="1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211" name="Freeform 495">
            <a:extLst>
              <a:ext uri="{FF2B5EF4-FFF2-40B4-BE49-F238E27FC236}">
                <a16:creationId xmlns:a16="http://schemas.microsoft.com/office/drawing/2014/main" id="{2DA0A4D3-121A-49BD-9929-2EA7B7CBE279}"/>
              </a:ext>
            </a:extLst>
          </p:cNvPr>
          <p:cNvSpPr>
            <a:spLocks/>
          </p:cNvSpPr>
          <p:nvPr/>
        </p:nvSpPr>
        <p:spPr bwMode="auto">
          <a:xfrm>
            <a:off x="9165167" y="4144434"/>
            <a:ext cx="42333" cy="42333"/>
          </a:xfrm>
          <a:custGeom>
            <a:avLst/>
            <a:gdLst>
              <a:gd name="T0" fmla="*/ 15877 w 20"/>
              <a:gd name="T1" fmla="*/ 0 h 20"/>
              <a:gd name="T2" fmla="*/ 15877 w 20"/>
              <a:gd name="T3" fmla="*/ 0 h 20"/>
              <a:gd name="T4" fmla="*/ 9526 w 20"/>
              <a:gd name="T5" fmla="*/ 1588 h 20"/>
              <a:gd name="T6" fmla="*/ 3175 w 20"/>
              <a:gd name="T7" fmla="*/ 3175 h 20"/>
              <a:gd name="T8" fmla="*/ 1588 w 20"/>
              <a:gd name="T9" fmla="*/ 9526 h 20"/>
              <a:gd name="T10" fmla="*/ 0 w 20"/>
              <a:gd name="T11" fmla="*/ 15877 h 20"/>
              <a:gd name="T12" fmla="*/ 0 w 20"/>
              <a:gd name="T13" fmla="*/ 15877 h 20"/>
              <a:gd name="T14" fmla="*/ 1588 w 20"/>
              <a:gd name="T15" fmla="*/ 20640 h 20"/>
              <a:gd name="T16" fmla="*/ 3175 w 20"/>
              <a:gd name="T17" fmla="*/ 26991 h 20"/>
              <a:gd name="T18" fmla="*/ 9526 w 20"/>
              <a:gd name="T19" fmla="*/ 28579 h 20"/>
              <a:gd name="T20" fmla="*/ 15877 w 20"/>
              <a:gd name="T21" fmla="*/ 31754 h 20"/>
              <a:gd name="T22" fmla="*/ 15877 w 20"/>
              <a:gd name="T23" fmla="*/ 31754 h 20"/>
              <a:gd name="T24" fmla="*/ 20640 w 20"/>
              <a:gd name="T25" fmla="*/ 28579 h 20"/>
              <a:gd name="T26" fmla="*/ 26991 w 20"/>
              <a:gd name="T27" fmla="*/ 26991 h 20"/>
              <a:gd name="T28" fmla="*/ 28579 w 20"/>
              <a:gd name="T29" fmla="*/ 20640 h 20"/>
              <a:gd name="T30" fmla="*/ 31754 w 20"/>
              <a:gd name="T31" fmla="*/ 15877 h 20"/>
              <a:gd name="T32" fmla="*/ 31754 w 20"/>
              <a:gd name="T33" fmla="*/ 15877 h 20"/>
              <a:gd name="T34" fmla="*/ 28579 w 20"/>
              <a:gd name="T35" fmla="*/ 9526 h 20"/>
              <a:gd name="T36" fmla="*/ 26991 w 20"/>
              <a:gd name="T37" fmla="*/ 3175 h 20"/>
              <a:gd name="T38" fmla="*/ 20640 w 20"/>
              <a:gd name="T39" fmla="*/ 1588 h 20"/>
              <a:gd name="T40" fmla="*/ 15877 w 20"/>
              <a:gd name="T41" fmla="*/ 0 h 20"/>
              <a:gd name="T42" fmla="*/ 15877 w 20"/>
              <a:gd name="T43" fmla="*/ 0 h 2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0" h="20">
                <a:moveTo>
                  <a:pt x="10" y="0"/>
                </a:moveTo>
                <a:lnTo>
                  <a:pt x="10" y="0"/>
                </a:lnTo>
                <a:lnTo>
                  <a:pt x="6" y="1"/>
                </a:lnTo>
                <a:lnTo>
                  <a:pt x="2" y="2"/>
                </a:lnTo>
                <a:lnTo>
                  <a:pt x="1" y="6"/>
                </a:lnTo>
                <a:lnTo>
                  <a:pt x="0" y="10"/>
                </a:lnTo>
                <a:lnTo>
                  <a:pt x="1" y="13"/>
                </a:lnTo>
                <a:lnTo>
                  <a:pt x="2" y="17"/>
                </a:lnTo>
                <a:lnTo>
                  <a:pt x="6" y="18"/>
                </a:lnTo>
                <a:lnTo>
                  <a:pt x="10" y="20"/>
                </a:lnTo>
                <a:lnTo>
                  <a:pt x="13" y="18"/>
                </a:lnTo>
                <a:lnTo>
                  <a:pt x="17" y="17"/>
                </a:lnTo>
                <a:lnTo>
                  <a:pt x="18" y="13"/>
                </a:lnTo>
                <a:lnTo>
                  <a:pt x="20" y="10"/>
                </a:lnTo>
                <a:lnTo>
                  <a:pt x="18" y="6"/>
                </a:lnTo>
                <a:lnTo>
                  <a:pt x="17" y="2"/>
                </a:lnTo>
                <a:lnTo>
                  <a:pt x="13" y="1"/>
                </a:lnTo>
                <a:lnTo>
                  <a:pt x="10"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212" name="Freeform 496">
            <a:extLst>
              <a:ext uri="{FF2B5EF4-FFF2-40B4-BE49-F238E27FC236}">
                <a16:creationId xmlns:a16="http://schemas.microsoft.com/office/drawing/2014/main" id="{F2E60CC9-FB28-4887-B2FA-47288C80BF6B}"/>
              </a:ext>
            </a:extLst>
          </p:cNvPr>
          <p:cNvSpPr>
            <a:spLocks/>
          </p:cNvSpPr>
          <p:nvPr/>
        </p:nvSpPr>
        <p:spPr bwMode="auto">
          <a:xfrm>
            <a:off x="9086851" y="4114800"/>
            <a:ext cx="198967" cy="101600"/>
          </a:xfrm>
          <a:custGeom>
            <a:avLst/>
            <a:gdLst>
              <a:gd name="T0" fmla="*/ 134575 w 99"/>
              <a:gd name="T1" fmla="*/ 0 h 49"/>
              <a:gd name="T2" fmla="*/ 15121 w 99"/>
              <a:gd name="T3" fmla="*/ 0 h 49"/>
              <a:gd name="T4" fmla="*/ 15121 w 99"/>
              <a:gd name="T5" fmla="*/ 0 h 49"/>
              <a:gd name="T6" fmla="*/ 9072 w 99"/>
              <a:gd name="T7" fmla="*/ 1574 h 49"/>
              <a:gd name="T8" fmla="*/ 4536 w 99"/>
              <a:gd name="T9" fmla="*/ 4721 h 49"/>
              <a:gd name="T10" fmla="*/ 3024 w 99"/>
              <a:gd name="T11" fmla="*/ 9443 h 49"/>
              <a:gd name="T12" fmla="*/ 0 w 99"/>
              <a:gd name="T13" fmla="*/ 15738 h 49"/>
              <a:gd name="T14" fmla="*/ 0 w 99"/>
              <a:gd name="T15" fmla="*/ 62953 h 49"/>
              <a:gd name="T16" fmla="*/ 0 w 99"/>
              <a:gd name="T17" fmla="*/ 62953 h 49"/>
              <a:gd name="T18" fmla="*/ 3024 w 99"/>
              <a:gd name="T19" fmla="*/ 67674 h 49"/>
              <a:gd name="T20" fmla="*/ 4536 w 99"/>
              <a:gd name="T21" fmla="*/ 73969 h 49"/>
              <a:gd name="T22" fmla="*/ 9072 w 99"/>
              <a:gd name="T23" fmla="*/ 75543 h 49"/>
              <a:gd name="T24" fmla="*/ 15121 w 99"/>
              <a:gd name="T25" fmla="*/ 77117 h 49"/>
              <a:gd name="T26" fmla="*/ 83164 w 99"/>
              <a:gd name="T27" fmla="*/ 77117 h 49"/>
              <a:gd name="T28" fmla="*/ 83164 w 99"/>
              <a:gd name="T29" fmla="*/ 62953 h 49"/>
              <a:gd name="T30" fmla="*/ 15121 w 99"/>
              <a:gd name="T31" fmla="*/ 62953 h 49"/>
              <a:gd name="T32" fmla="*/ 15121 w 99"/>
              <a:gd name="T33" fmla="*/ 15738 h 49"/>
              <a:gd name="T34" fmla="*/ 134575 w 99"/>
              <a:gd name="T35" fmla="*/ 15738 h 49"/>
              <a:gd name="T36" fmla="*/ 134575 w 99"/>
              <a:gd name="T37" fmla="*/ 55084 h 49"/>
              <a:gd name="T38" fmla="*/ 149696 w 99"/>
              <a:gd name="T39" fmla="*/ 55084 h 49"/>
              <a:gd name="T40" fmla="*/ 149696 w 99"/>
              <a:gd name="T41" fmla="*/ 15738 h 49"/>
              <a:gd name="T42" fmla="*/ 149696 w 99"/>
              <a:gd name="T43" fmla="*/ 15738 h 49"/>
              <a:gd name="T44" fmla="*/ 148184 w 99"/>
              <a:gd name="T45" fmla="*/ 9443 h 49"/>
              <a:gd name="T46" fmla="*/ 146672 w 99"/>
              <a:gd name="T47" fmla="*/ 4721 h 49"/>
              <a:gd name="T48" fmla="*/ 140624 w 99"/>
              <a:gd name="T49" fmla="*/ 1574 h 49"/>
              <a:gd name="T50" fmla="*/ 134575 w 99"/>
              <a:gd name="T51" fmla="*/ 0 h 49"/>
              <a:gd name="T52" fmla="*/ 134575 w 99"/>
              <a:gd name="T53" fmla="*/ 0 h 4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99" h="49">
                <a:moveTo>
                  <a:pt x="89" y="0"/>
                </a:moveTo>
                <a:lnTo>
                  <a:pt x="10" y="0"/>
                </a:lnTo>
                <a:lnTo>
                  <a:pt x="6" y="1"/>
                </a:lnTo>
                <a:lnTo>
                  <a:pt x="3" y="3"/>
                </a:lnTo>
                <a:lnTo>
                  <a:pt x="2" y="6"/>
                </a:lnTo>
                <a:lnTo>
                  <a:pt x="0" y="10"/>
                </a:lnTo>
                <a:lnTo>
                  <a:pt x="0" y="40"/>
                </a:lnTo>
                <a:lnTo>
                  <a:pt x="2" y="43"/>
                </a:lnTo>
                <a:lnTo>
                  <a:pt x="3" y="47"/>
                </a:lnTo>
                <a:lnTo>
                  <a:pt x="6" y="48"/>
                </a:lnTo>
                <a:lnTo>
                  <a:pt x="10" y="49"/>
                </a:lnTo>
                <a:lnTo>
                  <a:pt x="55" y="49"/>
                </a:lnTo>
                <a:lnTo>
                  <a:pt x="55" y="40"/>
                </a:lnTo>
                <a:lnTo>
                  <a:pt x="10" y="40"/>
                </a:lnTo>
                <a:lnTo>
                  <a:pt x="10" y="10"/>
                </a:lnTo>
                <a:lnTo>
                  <a:pt x="89" y="10"/>
                </a:lnTo>
                <a:lnTo>
                  <a:pt x="89" y="35"/>
                </a:lnTo>
                <a:lnTo>
                  <a:pt x="99" y="35"/>
                </a:lnTo>
                <a:lnTo>
                  <a:pt x="99" y="10"/>
                </a:lnTo>
                <a:lnTo>
                  <a:pt x="98" y="6"/>
                </a:lnTo>
                <a:lnTo>
                  <a:pt x="97" y="3"/>
                </a:lnTo>
                <a:lnTo>
                  <a:pt x="93" y="1"/>
                </a:lnTo>
                <a:lnTo>
                  <a:pt x="89"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213" name="Freeform 497">
            <a:extLst>
              <a:ext uri="{FF2B5EF4-FFF2-40B4-BE49-F238E27FC236}">
                <a16:creationId xmlns:a16="http://schemas.microsoft.com/office/drawing/2014/main" id="{3F5483C2-5B72-44C1-86A7-34E795529B95}"/>
              </a:ext>
            </a:extLst>
          </p:cNvPr>
          <p:cNvSpPr>
            <a:spLocks/>
          </p:cNvSpPr>
          <p:nvPr/>
        </p:nvSpPr>
        <p:spPr bwMode="auto">
          <a:xfrm>
            <a:off x="9213851" y="4199467"/>
            <a:ext cx="65616" cy="71967"/>
          </a:xfrm>
          <a:custGeom>
            <a:avLst/>
            <a:gdLst>
              <a:gd name="T0" fmla="*/ 38494 w 35"/>
              <a:gd name="T1" fmla="*/ 0 h 35"/>
              <a:gd name="T2" fmla="*/ 24237 w 35"/>
              <a:gd name="T3" fmla="*/ 15553 h 35"/>
              <a:gd name="T4" fmla="*/ 9980 w 35"/>
              <a:gd name="T5" fmla="*/ 0 h 35"/>
              <a:gd name="T6" fmla="*/ 0 w 35"/>
              <a:gd name="T7" fmla="*/ 10887 h 35"/>
              <a:gd name="T8" fmla="*/ 14257 w 35"/>
              <a:gd name="T9" fmla="*/ 26439 h 35"/>
              <a:gd name="T10" fmla="*/ 0 w 35"/>
              <a:gd name="T11" fmla="*/ 41992 h 35"/>
              <a:gd name="T12" fmla="*/ 9980 w 35"/>
              <a:gd name="T13" fmla="*/ 54434 h 35"/>
              <a:gd name="T14" fmla="*/ 24237 w 35"/>
              <a:gd name="T15" fmla="*/ 38881 h 35"/>
              <a:gd name="T16" fmla="*/ 38494 w 35"/>
              <a:gd name="T17" fmla="*/ 54434 h 35"/>
              <a:gd name="T18" fmla="*/ 49900 w 35"/>
              <a:gd name="T19" fmla="*/ 41992 h 35"/>
              <a:gd name="T20" fmla="*/ 35643 w 35"/>
              <a:gd name="T21" fmla="*/ 26439 h 35"/>
              <a:gd name="T22" fmla="*/ 49900 w 35"/>
              <a:gd name="T23" fmla="*/ 10887 h 35"/>
              <a:gd name="T24" fmla="*/ 38494 w 35"/>
              <a:gd name="T25" fmla="*/ 0 h 3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5" h="35">
                <a:moveTo>
                  <a:pt x="27" y="0"/>
                </a:moveTo>
                <a:lnTo>
                  <a:pt x="17" y="10"/>
                </a:lnTo>
                <a:lnTo>
                  <a:pt x="7" y="0"/>
                </a:lnTo>
                <a:lnTo>
                  <a:pt x="0" y="7"/>
                </a:lnTo>
                <a:lnTo>
                  <a:pt x="10" y="17"/>
                </a:lnTo>
                <a:lnTo>
                  <a:pt x="0" y="27"/>
                </a:lnTo>
                <a:lnTo>
                  <a:pt x="7" y="35"/>
                </a:lnTo>
                <a:lnTo>
                  <a:pt x="17" y="25"/>
                </a:lnTo>
                <a:lnTo>
                  <a:pt x="27" y="35"/>
                </a:lnTo>
                <a:lnTo>
                  <a:pt x="35" y="27"/>
                </a:lnTo>
                <a:lnTo>
                  <a:pt x="25" y="17"/>
                </a:lnTo>
                <a:lnTo>
                  <a:pt x="35" y="7"/>
                </a:lnTo>
                <a:lnTo>
                  <a:pt x="27"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214" name="Freeform 498">
            <a:extLst>
              <a:ext uri="{FF2B5EF4-FFF2-40B4-BE49-F238E27FC236}">
                <a16:creationId xmlns:a16="http://schemas.microsoft.com/office/drawing/2014/main" id="{A09583A4-8763-4078-BA85-DD6F973115D1}"/>
              </a:ext>
            </a:extLst>
          </p:cNvPr>
          <p:cNvSpPr>
            <a:spLocks/>
          </p:cNvSpPr>
          <p:nvPr/>
        </p:nvSpPr>
        <p:spPr bwMode="auto">
          <a:xfrm>
            <a:off x="9594851" y="4144434"/>
            <a:ext cx="42333" cy="42333"/>
          </a:xfrm>
          <a:custGeom>
            <a:avLst/>
            <a:gdLst>
              <a:gd name="T0" fmla="*/ 0 w 20"/>
              <a:gd name="T1" fmla="*/ 15877 h 20"/>
              <a:gd name="T2" fmla="*/ 0 w 20"/>
              <a:gd name="T3" fmla="*/ 15877 h 20"/>
              <a:gd name="T4" fmla="*/ 1588 w 20"/>
              <a:gd name="T5" fmla="*/ 20640 h 20"/>
              <a:gd name="T6" fmla="*/ 3175 w 20"/>
              <a:gd name="T7" fmla="*/ 26991 h 20"/>
              <a:gd name="T8" fmla="*/ 9526 w 20"/>
              <a:gd name="T9" fmla="*/ 28579 h 20"/>
              <a:gd name="T10" fmla="*/ 15877 w 20"/>
              <a:gd name="T11" fmla="*/ 31754 h 20"/>
              <a:gd name="T12" fmla="*/ 15877 w 20"/>
              <a:gd name="T13" fmla="*/ 31754 h 20"/>
              <a:gd name="T14" fmla="*/ 20640 w 20"/>
              <a:gd name="T15" fmla="*/ 28579 h 20"/>
              <a:gd name="T16" fmla="*/ 26991 w 20"/>
              <a:gd name="T17" fmla="*/ 26991 h 20"/>
              <a:gd name="T18" fmla="*/ 28579 w 20"/>
              <a:gd name="T19" fmla="*/ 20640 h 20"/>
              <a:gd name="T20" fmla="*/ 31754 w 20"/>
              <a:gd name="T21" fmla="*/ 15877 h 20"/>
              <a:gd name="T22" fmla="*/ 31754 w 20"/>
              <a:gd name="T23" fmla="*/ 15877 h 20"/>
              <a:gd name="T24" fmla="*/ 28579 w 20"/>
              <a:gd name="T25" fmla="*/ 9526 h 20"/>
              <a:gd name="T26" fmla="*/ 26991 w 20"/>
              <a:gd name="T27" fmla="*/ 3175 h 20"/>
              <a:gd name="T28" fmla="*/ 20640 w 20"/>
              <a:gd name="T29" fmla="*/ 1588 h 20"/>
              <a:gd name="T30" fmla="*/ 15877 w 20"/>
              <a:gd name="T31" fmla="*/ 0 h 20"/>
              <a:gd name="T32" fmla="*/ 15877 w 20"/>
              <a:gd name="T33" fmla="*/ 0 h 20"/>
              <a:gd name="T34" fmla="*/ 9526 w 20"/>
              <a:gd name="T35" fmla="*/ 1588 h 20"/>
              <a:gd name="T36" fmla="*/ 3175 w 20"/>
              <a:gd name="T37" fmla="*/ 3175 h 20"/>
              <a:gd name="T38" fmla="*/ 1588 w 20"/>
              <a:gd name="T39" fmla="*/ 9526 h 20"/>
              <a:gd name="T40" fmla="*/ 0 w 20"/>
              <a:gd name="T41" fmla="*/ 15877 h 20"/>
              <a:gd name="T42" fmla="*/ 0 w 20"/>
              <a:gd name="T43" fmla="*/ 15877 h 2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0" h="20">
                <a:moveTo>
                  <a:pt x="0" y="10"/>
                </a:moveTo>
                <a:lnTo>
                  <a:pt x="0" y="10"/>
                </a:lnTo>
                <a:lnTo>
                  <a:pt x="1" y="13"/>
                </a:lnTo>
                <a:lnTo>
                  <a:pt x="2" y="17"/>
                </a:lnTo>
                <a:lnTo>
                  <a:pt x="6" y="18"/>
                </a:lnTo>
                <a:lnTo>
                  <a:pt x="10" y="20"/>
                </a:lnTo>
                <a:lnTo>
                  <a:pt x="13" y="18"/>
                </a:lnTo>
                <a:lnTo>
                  <a:pt x="17" y="17"/>
                </a:lnTo>
                <a:lnTo>
                  <a:pt x="18" y="13"/>
                </a:lnTo>
                <a:lnTo>
                  <a:pt x="20" y="10"/>
                </a:lnTo>
                <a:lnTo>
                  <a:pt x="18" y="6"/>
                </a:lnTo>
                <a:lnTo>
                  <a:pt x="17" y="2"/>
                </a:lnTo>
                <a:lnTo>
                  <a:pt x="13" y="1"/>
                </a:lnTo>
                <a:lnTo>
                  <a:pt x="10" y="0"/>
                </a:lnTo>
                <a:lnTo>
                  <a:pt x="6" y="1"/>
                </a:lnTo>
                <a:lnTo>
                  <a:pt x="2" y="2"/>
                </a:lnTo>
                <a:lnTo>
                  <a:pt x="1" y="6"/>
                </a:lnTo>
                <a:lnTo>
                  <a:pt x="0" y="1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215" name="Freeform 499">
            <a:extLst>
              <a:ext uri="{FF2B5EF4-FFF2-40B4-BE49-F238E27FC236}">
                <a16:creationId xmlns:a16="http://schemas.microsoft.com/office/drawing/2014/main" id="{4DFC41E6-F0AF-4A70-993F-641BE93F9833}"/>
              </a:ext>
            </a:extLst>
          </p:cNvPr>
          <p:cNvSpPr>
            <a:spLocks/>
          </p:cNvSpPr>
          <p:nvPr/>
        </p:nvSpPr>
        <p:spPr bwMode="auto">
          <a:xfrm>
            <a:off x="9565218" y="4114800"/>
            <a:ext cx="198967" cy="101600"/>
          </a:xfrm>
          <a:custGeom>
            <a:avLst/>
            <a:gdLst>
              <a:gd name="T0" fmla="*/ 134575 w 99"/>
              <a:gd name="T1" fmla="*/ 0 h 49"/>
              <a:gd name="T2" fmla="*/ 15121 w 99"/>
              <a:gd name="T3" fmla="*/ 0 h 49"/>
              <a:gd name="T4" fmla="*/ 15121 w 99"/>
              <a:gd name="T5" fmla="*/ 0 h 49"/>
              <a:gd name="T6" fmla="*/ 9072 w 99"/>
              <a:gd name="T7" fmla="*/ 1574 h 49"/>
              <a:gd name="T8" fmla="*/ 4536 w 99"/>
              <a:gd name="T9" fmla="*/ 4721 h 49"/>
              <a:gd name="T10" fmla="*/ 1512 w 99"/>
              <a:gd name="T11" fmla="*/ 9443 h 49"/>
              <a:gd name="T12" fmla="*/ 0 w 99"/>
              <a:gd name="T13" fmla="*/ 15738 h 49"/>
              <a:gd name="T14" fmla="*/ 0 w 99"/>
              <a:gd name="T15" fmla="*/ 62953 h 49"/>
              <a:gd name="T16" fmla="*/ 0 w 99"/>
              <a:gd name="T17" fmla="*/ 62953 h 49"/>
              <a:gd name="T18" fmla="*/ 1512 w 99"/>
              <a:gd name="T19" fmla="*/ 67674 h 49"/>
              <a:gd name="T20" fmla="*/ 4536 w 99"/>
              <a:gd name="T21" fmla="*/ 73969 h 49"/>
              <a:gd name="T22" fmla="*/ 9072 w 99"/>
              <a:gd name="T23" fmla="*/ 75543 h 49"/>
              <a:gd name="T24" fmla="*/ 15121 w 99"/>
              <a:gd name="T25" fmla="*/ 77117 h 49"/>
              <a:gd name="T26" fmla="*/ 81652 w 99"/>
              <a:gd name="T27" fmla="*/ 77117 h 49"/>
              <a:gd name="T28" fmla="*/ 81652 w 99"/>
              <a:gd name="T29" fmla="*/ 62953 h 49"/>
              <a:gd name="T30" fmla="*/ 15121 w 99"/>
              <a:gd name="T31" fmla="*/ 62953 h 49"/>
              <a:gd name="T32" fmla="*/ 15121 w 99"/>
              <a:gd name="T33" fmla="*/ 15738 h 49"/>
              <a:gd name="T34" fmla="*/ 134575 w 99"/>
              <a:gd name="T35" fmla="*/ 15738 h 49"/>
              <a:gd name="T36" fmla="*/ 134575 w 99"/>
              <a:gd name="T37" fmla="*/ 31476 h 49"/>
              <a:gd name="T38" fmla="*/ 149696 w 99"/>
              <a:gd name="T39" fmla="*/ 31476 h 49"/>
              <a:gd name="T40" fmla="*/ 149696 w 99"/>
              <a:gd name="T41" fmla="*/ 15738 h 49"/>
              <a:gd name="T42" fmla="*/ 149696 w 99"/>
              <a:gd name="T43" fmla="*/ 15738 h 49"/>
              <a:gd name="T44" fmla="*/ 148184 w 99"/>
              <a:gd name="T45" fmla="*/ 9443 h 49"/>
              <a:gd name="T46" fmla="*/ 145160 w 99"/>
              <a:gd name="T47" fmla="*/ 4721 h 49"/>
              <a:gd name="T48" fmla="*/ 140624 w 99"/>
              <a:gd name="T49" fmla="*/ 1574 h 49"/>
              <a:gd name="T50" fmla="*/ 134575 w 99"/>
              <a:gd name="T51" fmla="*/ 0 h 49"/>
              <a:gd name="T52" fmla="*/ 134575 w 99"/>
              <a:gd name="T53" fmla="*/ 0 h 4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99" h="49">
                <a:moveTo>
                  <a:pt x="89" y="0"/>
                </a:moveTo>
                <a:lnTo>
                  <a:pt x="10" y="0"/>
                </a:lnTo>
                <a:lnTo>
                  <a:pt x="6" y="1"/>
                </a:lnTo>
                <a:lnTo>
                  <a:pt x="3" y="3"/>
                </a:lnTo>
                <a:lnTo>
                  <a:pt x="1" y="6"/>
                </a:lnTo>
                <a:lnTo>
                  <a:pt x="0" y="10"/>
                </a:lnTo>
                <a:lnTo>
                  <a:pt x="0" y="40"/>
                </a:lnTo>
                <a:lnTo>
                  <a:pt x="1" y="43"/>
                </a:lnTo>
                <a:lnTo>
                  <a:pt x="3" y="47"/>
                </a:lnTo>
                <a:lnTo>
                  <a:pt x="6" y="48"/>
                </a:lnTo>
                <a:lnTo>
                  <a:pt x="10" y="49"/>
                </a:lnTo>
                <a:lnTo>
                  <a:pt x="54" y="49"/>
                </a:lnTo>
                <a:lnTo>
                  <a:pt x="54" y="40"/>
                </a:lnTo>
                <a:lnTo>
                  <a:pt x="10" y="40"/>
                </a:lnTo>
                <a:lnTo>
                  <a:pt x="10" y="10"/>
                </a:lnTo>
                <a:lnTo>
                  <a:pt x="89" y="10"/>
                </a:lnTo>
                <a:lnTo>
                  <a:pt x="89" y="20"/>
                </a:lnTo>
                <a:lnTo>
                  <a:pt x="99" y="20"/>
                </a:lnTo>
                <a:lnTo>
                  <a:pt x="99" y="10"/>
                </a:lnTo>
                <a:lnTo>
                  <a:pt x="98" y="6"/>
                </a:lnTo>
                <a:lnTo>
                  <a:pt x="96" y="3"/>
                </a:lnTo>
                <a:lnTo>
                  <a:pt x="93" y="1"/>
                </a:lnTo>
                <a:lnTo>
                  <a:pt x="89"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216" name="Freeform 500">
            <a:extLst>
              <a:ext uri="{FF2B5EF4-FFF2-40B4-BE49-F238E27FC236}">
                <a16:creationId xmlns:a16="http://schemas.microsoft.com/office/drawing/2014/main" id="{546888CD-A972-4BF6-BE36-301342465004}"/>
              </a:ext>
            </a:extLst>
          </p:cNvPr>
          <p:cNvSpPr>
            <a:spLocks noEditPoints="1"/>
          </p:cNvSpPr>
          <p:nvPr/>
        </p:nvSpPr>
        <p:spPr bwMode="auto">
          <a:xfrm>
            <a:off x="9692218" y="4174067"/>
            <a:ext cx="71967" cy="103717"/>
          </a:xfrm>
          <a:custGeom>
            <a:avLst/>
            <a:gdLst>
              <a:gd name="T0" fmla="*/ 46659 w 35"/>
              <a:gd name="T1" fmla="*/ 22033 h 49"/>
              <a:gd name="T2" fmla="*/ 46659 w 35"/>
              <a:gd name="T3" fmla="*/ 18886 h 49"/>
              <a:gd name="T4" fmla="*/ 46659 w 35"/>
              <a:gd name="T5" fmla="*/ 18886 h 49"/>
              <a:gd name="T6" fmla="*/ 45103 w 35"/>
              <a:gd name="T7" fmla="*/ 11017 h 49"/>
              <a:gd name="T8" fmla="*/ 40437 w 35"/>
              <a:gd name="T9" fmla="*/ 4721 h 49"/>
              <a:gd name="T10" fmla="*/ 34216 w 35"/>
              <a:gd name="T11" fmla="*/ 1574 h 49"/>
              <a:gd name="T12" fmla="*/ 26440 w 35"/>
              <a:gd name="T13" fmla="*/ 0 h 49"/>
              <a:gd name="T14" fmla="*/ 26440 w 35"/>
              <a:gd name="T15" fmla="*/ 0 h 49"/>
              <a:gd name="T16" fmla="*/ 20219 w 35"/>
              <a:gd name="T17" fmla="*/ 1574 h 49"/>
              <a:gd name="T18" fmla="*/ 13998 w 35"/>
              <a:gd name="T19" fmla="*/ 4721 h 49"/>
              <a:gd name="T20" fmla="*/ 9332 w 35"/>
              <a:gd name="T21" fmla="*/ 11017 h 49"/>
              <a:gd name="T22" fmla="*/ 7776 w 35"/>
              <a:gd name="T23" fmla="*/ 18886 h 49"/>
              <a:gd name="T24" fmla="*/ 7776 w 35"/>
              <a:gd name="T25" fmla="*/ 22033 h 49"/>
              <a:gd name="T26" fmla="*/ 7776 w 35"/>
              <a:gd name="T27" fmla="*/ 22033 h 49"/>
              <a:gd name="T28" fmla="*/ 4666 w 35"/>
              <a:gd name="T29" fmla="*/ 22033 h 49"/>
              <a:gd name="T30" fmla="*/ 1555 w 35"/>
              <a:gd name="T31" fmla="*/ 25181 h 49"/>
              <a:gd name="T32" fmla="*/ 0 w 35"/>
              <a:gd name="T33" fmla="*/ 26755 h 49"/>
              <a:gd name="T34" fmla="*/ 0 w 35"/>
              <a:gd name="T35" fmla="*/ 29903 h 49"/>
              <a:gd name="T36" fmla="*/ 0 w 35"/>
              <a:gd name="T37" fmla="*/ 69248 h 49"/>
              <a:gd name="T38" fmla="*/ 0 w 35"/>
              <a:gd name="T39" fmla="*/ 69248 h 49"/>
              <a:gd name="T40" fmla="*/ 0 w 35"/>
              <a:gd name="T41" fmla="*/ 73969 h 49"/>
              <a:gd name="T42" fmla="*/ 1555 w 35"/>
              <a:gd name="T43" fmla="*/ 75543 h 49"/>
              <a:gd name="T44" fmla="*/ 4666 w 35"/>
              <a:gd name="T45" fmla="*/ 77117 h 49"/>
              <a:gd name="T46" fmla="*/ 7776 w 35"/>
              <a:gd name="T47" fmla="*/ 77117 h 49"/>
              <a:gd name="T48" fmla="*/ 46659 w 35"/>
              <a:gd name="T49" fmla="*/ 77117 h 49"/>
              <a:gd name="T50" fmla="*/ 46659 w 35"/>
              <a:gd name="T51" fmla="*/ 77117 h 49"/>
              <a:gd name="T52" fmla="*/ 49769 w 35"/>
              <a:gd name="T53" fmla="*/ 77117 h 49"/>
              <a:gd name="T54" fmla="*/ 52880 w 35"/>
              <a:gd name="T55" fmla="*/ 75543 h 49"/>
              <a:gd name="T56" fmla="*/ 54435 w 35"/>
              <a:gd name="T57" fmla="*/ 73969 h 49"/>
              <a:gd name="T58" fmla="*/ 54435 w 35"/>
              <a:gd name="T59" fmla="*/ 69248 h 49"/>
              <a:gd name="T60" fmla="*/ 54435 w 35"/>
              <a:gd name="T61" fmla="*/ 29903 h 49"/>
              <a:gd name="T62" fmla="*/ 54435 w 35"/>
              <a:gd name="T63" fmla="*/ 29903 h 49"/>
              <a:gd name="T64" fmla="*/ 54435 w 35"/>
              <a:gd name="T65" fmla="*/ 26755 h 49"/>
              <a:gd name="T66" fmla="*/ 52880 w 35"/>
              <a:gd name="T67" fmla="*/ 25181 h 49"/>
              <a:gd name="T68" fmla="*/ 49769 w 35"/>
              <a:gd name="T69" fmla="*/ 22033 h 49"/>
              <a:gd name="T70" fmla="*/ 46659 w 35"/>
              <a:gd name="T71" fmla="*/ 22033 h 49"/>
              <a:gd name="T72" fmla="*/ 46659 w 35"/>
              <a:gd name="T73" fmla="*/ 22033 h 49"/>
              <a:gd name="T74" fmla="*/ 23329 w 35"/>
              <a:gd name="T75" fmla="*/ 18886 h 49"/>
              <a:gd name="T76" fmla="*/ 23329 w 35"/>
              <a:gd name="T77" fmla="*/ 18886 h 49"/>
              <a:gd name="T78" fmla="*/ 24885 w 35"/>
              <a:gd name="T79" fmla="*/ 17312 h 49"/>
              <a:gd name="T80" fmla="*/ 26440 w 35"/>
              <a:gd name="T81" fmla="*/ 15738 h 49"/>
              <a:gd name="T82" fmla="*/ 26440 w 35"/>
              <a:gd name="T83" fmla="*/ 15738 h 49"/>
              <a:gd name="T84" fmla="*/ 29550 w 35"/>
              <a:gd name="T85" fmla="*/ 17312 h 49"/>
              <a:gd name="T86" fmla="*/ 31106 w 35"/>
              <a:gd name="T87" fmla="*/ 18886 h 49"/>
              <a:gd name="T88" fmla="*/ 31106 w 35"/>
              <a:gd name="T89" fmla="*/ 22033 h 49"/>
              <a:gd name="T90" fmla="*/ 23329 w 35"/>
              <a:gd name="T91" fmla="*/ 22033 h 49"/>
              <a:gd name="T92" fmla="*/ 23329 w 35"/>
              <a:gd name="T93" fmla="*/ 18886 h 49"/>
              <a:gd name="T94" fmla="*/ 38882 w 35"/>
              <a:gd name="T95" fmla="*/ 61379 h 49"/>
              <a:gd name="T96" fmla="*/ 15553 w 35"/>
              <a:gd name="T97" fmla="*/ 61379 h 49"/>
              <a:gd name="T98" fmla="*/ 15553 w 35"/>
              <a:gd name="T99" fmla="*/ 37772 h 49"/>
              <a:gd name="T100" fmla="*/ 38882 w 35"/>
              <a:gd name="T101" fmla="*/ 37772 h 49"/>
              <a:gd name="T102" fmla="*/ 38882 w 35"/>
              <a:gd name="T103" fmla="*/ 61379 h 49"/>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35" h="49">
                <a:moveTo>
                  <a:pt x="30" y="14"/>
                </a:moveTo>
                <a:lnTo>
                  <a:pt x="30" y="12"/>
                </a:lnTo>
                <a:lnTo>
                  <a:pt x="29" y="7"/>
                </a:lnTo>
                <a:lnTo>
                  <a:pt x="26" y="3"/>
                </a:lnTo>
                <a:lnTo>
                  <a:pt x="22" y="1"/>
                </a:lnTo>
                <a:lnTo>
                  <a:pt x="17" y="0"/>
                </a:lnTo>
                <a:lnTo>
                  <a:pt x="13" y="1"/>
                </a:lnTo>
                <a:lnTo>
                  <a:pt x="9" y="3"/>
                </a:lnTo>
                <a:lnTo>
                  <a:pt x="6" y="7"/>
                </a:lnTo>
                <a:lnTo>
                  <a:pt x="5" y="12"/>
                </a:lnTo>
                <a:lnTo>
                  <a:pt x="5" y="14"/>
                </a:lnTo>
                <a:lnTo>
                  <a:pt x="3" y="14"/>
                </a:lnTo>
                <a:lnTo>
                  <a:pt x="1" y="16"/>
                </a:lnTo>
                <a:lnTo>
                  <a:pt x="0" y="17"/>
                </a:lnTo>
                <a:lnTo>
                  <a:pt x="0" y="19"/>
                </a:lnTo>
                <a:lnTo>
                  <a:pt x="0" y="44"/>
                </a:lnTo>
                <a:lnTo>
                  <a:pt x="0" y="47"/>
                </a:lnTo>
                <a:lnTo>
                  <a:pt x="1" y="48"/>
                </a:lnTo>
                <a:lnTo>
                  <a:pt x="3" y="49"/>
                </a:lnTo>
                <a:lnTo>
                  <a:pt x="5" y="49"/>
                </a:lnTo>
                <a:lnTo>
                  <a:pt x="30" y="49"/>
                </a:lnTo>
                <a:lnTo>
                  <a:pt x="32" y="49"/>
                </a:lnTo>
                <a:lnTo>
                  <a:pt x="34" y="48"/>
                </a:lnTo>
                <a:lnTo>
                  <a:pt x="35" y="47"/>
                </a:lnTo>
                <a:lnTo>
                  <a:pt x="35" y="44"/>
                </a:lnTo>
                <a:lnTo>
                  <a:pt x="35" y="19"/>
                </a:lnTo>
                <a:lnTo>
                  <a:pt x="35" y="17"/>
                </a:lnTo>
                <a:lnTo>
                  <a:pt x="34" y="16"/>
                </a:lnTo>
                <a:lnTo>
                  <a:pt x="32" y="14"/>
                </a:lnTo>
                <a:lnTo>
                  <a:pt x="30" y="14"/>
                </a:lnTo>
                <a:close/>
                <a:moveTo>
                  <a:pt x="15" y="12"/>
                </a:moveTo>
                <a:lnTo>
                  <a:pt x="15" y="12"/>
                </a:lnTo>
                <a:lnTo>
                  <a:pt x="16" y="11"/>
                </a:lnTo>
                <a:lnTo>
                  <a:pt x="17" y="10"/>
                </a:lnTo>
                <a:lnTo>
                  <a:pt x="19" y="11"/>
                </a:lnTo>
                <a:lnTo>
                  <a:pt x="20" y="12"/>
                </a:lnTo>
                <a:lnTo>
                  <a:pt x="20" y="14"/>
                </a:lnTo>
                <a:lnTo>
                  <a:pt x="15" y="14"/>
                </a:lnTo>
                <a:lnTo>
                  <a:pt x="15" y="12"/>
                </a:lnTo>
                <a:close/>
                <a:moveTo>
                  <a:pt x="25" y="39"/>
                </a:moveTo>
                <a:lnTo>
                  <a:pt x="10" y="39"/>
                </a:lnTo>
                <a:lnTo>
                  <a:pt x="10" y="24"/>
                </a:lnTo>
                <a:lnTo>
                  <a:pt x="25" y="24"/>
                </a:lnTo>
                <a:lnTo>
                  <a:pt x="25" y="3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217" name="Freeform 501">
            <a:extLst>
              <a:ext uri="{FF2B5EF4-FFF2-40B4-BE49-F238E27FC236}">
                <a16:creationId xmlns:a16="http://schemas.microsoft.com/office/drawing/2014/main" id="{7D02C35B-FFA7-4BBF-9D68-D0CA743D3AB4}"/>
              </a:ext>
            </a:extLst>
          </p:cNvPr>
          <p:cNvSpPr>
            <a:spLocks/>
          </p:cNvSpPr>
          <p:nvPr/>
        </p:nvSpPr>
        <p:spPr bwMode="auto">
          <a:xfrm>
            <a:off x="9643534" y="4144434"/>
            <a:ext cx="42333" cy="42333"/>
          </a:xfrm>
          <a:custGeom>
            <a:avLst/>
            <a:gdLst>
              <a:gd name="T0" fmla="*/ 15041 w 19"/>
              <a:gd name="T1" fmla="*/ 0 h 20"/>
              <a:gd name="T2" fmla="*/ 15041 w 19"/>
              <a:gd name="T3" fmla="*/ 0 h 20"/>
              <a:gd name="T4" fmla="*/ 10028 w 19"/>
              <a:gd name="T5" fmla="*/ 1588 h 20"/>
              <a:gd name="T6" fmla="*/ 3343 w 19"/>
              <a:gd name="T7" fmla="*/ 3175 h 20"/>
              <a:gd name="T8" fmla="*/ 1671 w 19"/>
              <a:gd name="T9" fmla="*/ 9526 h 20"/>
              <a:gd name="T10" fmla="*/ 0 w 19"/>
              <a:gd name="T11" fmla="*/ 15877 h 20"/>
              <a:gd name="T12" fmla="*/ 0 w 19"/>
              <a:gd name="T13" fmla="*/ 15877 h 20"/>
              <a:gd name="T14" fmla="*/ 1671 w 19"/>
              <a:gd name="T15" fmla="*/ 20640 h 20"/>
              <a:gd name="T16" fmla="*/ 3343 w 19"/>
              <a:gd name="T17" fmla="*/ 26991 h 20"/>
              <a:gd name="T18" fmla="*/ 10028 w 19"/>
              <a:gd name="T19" fmla="*/ 28579 h 20"/>
              <a:gd name="T20" fmla="*/ 15041 w 19"/>
              <a:gd name="T21" fmla="*/ 31754 h 20"/>
              <a:gd name="T22" fmla="*/ 15041 w 19"/>
              <a:gd name="T23" fmla="*/ 31754 h 20"/>
              <a:gd name="T24" fmla="*/ 21726 w 19"/>
              <a:gd name="T25" fmla="*/ 28579 h 20"/>
              <a:gd name="T26" fmla="*/ 28411 w 19"/>
              <a:gd name="T27" fmla="*/ 26991 h 20"/>
              <a:gd name="T28" fmla="*/ 30083 w 19"/>
              <a:gd name="T29" fmla="*/ 20640 h 20"/>
              <a:gd name="T30" fmla="*/ 31754 w 19"/>
              <a:gd name="T31" fmla="*/ 15877 h 20"/>
              <a:gd name="T32" fmla="*/ 31754 w 19"/>
              <a:gd name="T33" fmla="*/ 15877 h 20"/>
              <a:gd name="T34" fmla="*/ 30083 w 19"/>
              <a:gd name="T35" fmla="*/ 9526 h 20"/>
              <a:gd name="T36" fmla="*/ 28411 w 19"/>
              <a:gd name="T37" fmla="*/ 3175 h 20"/>
              <a:gd name="T38" fmla="*/ 21726 w 19"/>
              <a:gd name="T39" fmla="*/ 1588 h 20"/>
              <a:gd name="T40" fmla="*/ 15041 w 19"/>
              <a:gd name="T41" fmla="*/ 0 h 20"/>
              <a:gd name="T42" fmla="*/ 15041 w 19"/>
              <a:gd name="T43" fmla="*/ 0 h 2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9" h="20">
                <a:moveTo>
                  <a:pt x="9" y="0"/>
                </a:moveTo>
                <a:lnTo>
                  <a:pt x="9" y="0"/>
                </a:lnTo>
                <a:lnTo>
                  <a:pt x="6" y="1"/>
                </a:lnTo>
                <a:lnTo>
                  <a:pt x="2" y="2"/>
                </a:lnTo>
                <a:lnTo>
                  <a:pt x="1" y="6"/>
                </a:lnTo>
                <a:lnTo>
                  <a:pt x="0" y="10"/>
                </a:lnTo>
                <a:lnTo>
                  <a:pt x="1" y="13"/>
                </a:lnTo>
                <a:lnTo>
                  <a:pt x="2" y="17"/>
                </a:lnTo>
                <a:lnTo>
                  <a:pt x="6" y="18"/>
                </a:lnTo>
                <a:lnTo>
                  <a:pt x="9" y="20"/>
                </a:lnTo>
                <a:lnTo>
                  <a:pt x="13" y="18"/>
                </a:lnTo>
                <a:lnTo>
                  <a:pt x="17" y="17"/>
                </a:lnTo>
                <a:lnTo>
                  <a:pt x="18" y="13"/>
                </a:lnTo>
                <a:lnTo>
                  <a:pt x="19" y="10"/>
                </a:lnTo>
                <a:lnTo>
                  <a:pt x="18" y="6"/>
                </a:lnTo>
                <a:lnTo>
                  <a:pt x="17" y="2"/>
                </a:lnTo>
                <a:lnTo>
                  <a:pt x="13" y="1"/>
                </a:lnTo>
                <a:lnTo>
                  <a:pt x="9"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218" name="Freeform 502">
            <a:extLst>
              <a:ext uri="{FF2B5EF4-FFF2-40B4-BE49-F238E27FC236}">
                <a16:creationId xmlns:a16="http://schemas.microsoft.com/office/drawing/2014/main" id="{93949E83-F3A4-4F64-BDED-408EFA01FAC8}"/>
              </a:ext>
            </a:extLst>
          </p:cNvPr>
          <p:cNvSpPr>
            <a:spLocks noEditPoints="1"/>
          </p:cNvSpPr>
          <p:nvPr/>
        </p:nvSpPr>
        <p:spPr bwMode="auto">
          <a:xfrm>
            <a:off x="10519834" y="4095751"/>
            <a:ext cx="198967" cy="42333"/>
          </a:xfrm>
          <a:custGeom>
            <a:avLst/>
            <a:gdLst>
              <a:gd name="T0" fmla="*/ 149696 w 98"/>
              <a:gd name="T1" fmla="*/ 31754 h 20"/>
              <a:gd name="T2" fmla="*/ 149696 w 98"/>
              <a:gd name="T3" fmla="*/ 15877 h 20"/>
              <a:gd name="T4" fmla="*/ 149696 w 98"/>
              <a:gd name="T5" fmla="*/ 15877 h 20"/>
              <a:gd name="T6" fmla="*/ 148168 w 98"/>
              <a:gd name="T7" fmla="*/ 9526 h 20"/>
              <a:gd name="T8" fmla="*/ 146641 w 98"/>
              <a:gd name="T9" fmla="*/ 4763 h 20"/>
              <a:gd name="T10" fmla="*/ 140531 w 98"/>
              <a:gd name="T11" fmla="*/ 1588 h 20"/>
              <a:gd name="T12" fmla="*/ 134421 w 98"/>
              <a:gd name="T13" fmla="*/ 0 h 20"/>
              <a:gd name="T14" fmla="*/ 15275 w 98"/>
              <a:gd name="T15" fmla="*/ 0 h 20"/>
              <a:gd name="T16" fmla="*/ 15275 w 98"/>
              <a:gd name="T17" fmla="*/ 0 h 20"/>
              <a:gd name="T18" fmla="*/ 9165 w 98"/>
              <a:gd name="T19" fmla="*/ 1588 h 20"/>
              <a:gd name="T20" fmla="*/ 3055 w 98"/>
              <a:gd name="T21" fmla="*/ 4763 h 20"/>
              <a:gd name="T22" fmla="*/ 1528 w 98"/>
              <a:gd name="T23" fmla="*/ 9526 h 20"/>
              <a:gd name="T24" fmla="*/ 0 w 98"/>
              <a:gd name="T25" fmla="*/ 15877 h 20"/>
              <a:gd name="T26" fmla="*/ 0 w 98"/>
              <a:gd name="T27" fmla="*/ 31754 h 20"/>
              <a:gd name="T28" fmla="*/ 149696 w 98"/>
              <a:gd name="T29" fmla="*/ 31754 h 20"/>
              <a:gd name="T30" fmla="*/ 44298 w 98"/>
              <a:gd name="T31" fmla="*/ 7939 h 20"/>
              <a:gd name="T32" fmla="*/ 44298 w 98"/>
              <a:gd name="T33" fmla="*/ 7939 h 20"/>
              <a:gd name="T34" fmla="*/ 48880 w 98"/>
              <a:gd name="T35" fmla="*/ 7939 h 20"/>
              <a:gd name="T36" fmla="*/ 50408 w 98"/>
              <a:gd name="T37" fmla="*/ 9526 h 20"/>
              <a:gd name="T38" fmla="*/ 51935 w 98"/>
              <a:gd name="T39" fmla="*/ 12702 h 20"/>
              <a:gd name="T40" fmla="*/ 51935 w 98"/>
              <a:gd name="T41" fmla="*/ 15877 h 20"/>
              <a:gd name="T42" fmla="*/ 51935 w 98"/>
              <a:gd name="T43" fmla="*/ 15877 h 20"/>
              <a:gd name="T44" fmla="*/ 51935 w 98"/>
              <a:gd name="T45" fmla="*/ 20640 h 20"/>
              <a:gd name="T46" fmla="*/ 50408 w 98"/>
              <a:gd name="T47" fmla="*/ 22228 h 20"/>
              <a:gd name="T48" fmla="*/ 48880 w 98"/>
              <a:gd name="T49" fmla="*/ 23816 h 20"/>
              <a:gd name="T50" fmla="*/ 44298 w 98"/>
              <a:gd name="T51" fmla="*/ 23816 h 20"/>
              <a:gd name="T52" fmla="*/ 44298 w 98"/>
              <a:gd name="T53" fmla="*/ 23816 h 20"/>
              <a:gd name="T54" fmla="*/ 41243 w 98"/>
              <a:gd name="T55" fmla="*/ 23816 h 20"/>
              <a:gd name="T56" fmla="*/ 39715 w 98"/>
              <a:gd name="T57" fmla="*/ 22228 h 20"/>
              <a:gd name="T58" fmla="*/ 36660 w 98"/>
              <a:gd name="T59" fmla="*/ 20640 h 20"/>
              <a:gd name="T60" fmla="*/ 36660 w 98"/>
              <a:gd name="T61" fmla="*/ 15877 h 20"/>
              <a:gd name="T62" fmla="*/ 36660 w 98"/>
              <a:gd name="T63" fmla="*/ 15877 h 20"/>
              <a:gd name="T64" fmla="*/ 36660 w 98"/>
              <a:gd name="T65" fmla="*/ 12702 h 20"/>
              <a:gd name="T66" fmla="*/ 39715 w 98"/>
              <a:gd name="T67" fmla="*/ 9526 h 20"/>
              <a:gd name="T68" fmla="*/ 41243 w 98"/>
              <a:gd name="T69" fmla="*/ 7939 h 20"/>
              <a:gd name="T70" fmla="*/ 44298 w 98"/>
              <a:gd name="T71" fmla="*/ 7939 h 20"/>
              <a:gd name="T72" fmla="*/ 44298 w 98"/>
              <a:gd name="T73" fmla="*/ 7939 h 20"/>
              <a:gd name="T74" fmla="*/ 21385 w 98"/>
              <a:gd name="T75" fmla="*/ 7939 h 20"/>
              <a:gd name="T76" fmla="*/ 21385 w 98"/>
              <a:gd name="T77" fmla="*/ 7939 h 20"/>
              <a:gd name="T78" fmla="*/ 25968 w 98"/>
              <a:gd name="T79" fmla="*/ 7939 h 20"/>
              <a:gd name="T80" fmla="*/ 27495 w 98"/>
              <a:gd name="T81" fmla="*/ 9526 h 20"/>
              <a:gd name="T82" fmla="*/ 29023 w 98"/>
              <a:gd name="T83" fmla="*/ 12702 h 20"/>
              <a:gd name="T84" fmla="*/ 29023 w 98"/>
              <a:gd name="T85" fmla="*/ 15877 h 20"/>
              <a:gd name="T86" fmla="*/ 29023 w 98"/>
              <a:gd name="T87" fmla="*/ 15877 h 20"/>
              <a:gd name="T88" fmla="*/ 29023 w 98"/>
              <a:gd name="T89" fmla="*/ 20640 h 20"/>
              <a:gd name="T90" fmla="*/ 27495 w 98"/>
              <a:gd name="T91" fmla="*/ 22228 h 20"/>
              <a:gd name="T92" fmla="*/ 25968 w 98"/>
              <a:gd name="T93" fmla="*/ 23816 h 20"/>
              <a:gd name="T94" fmla="*/ 21385 w 98"/>
              <a:gd name="T95" fmla="*/ 23816 h 20"/>
              <a:gd name="T96" fmla="*/ 21385 w 98"/>
              <a:gd name="T97" fmla="*/ 23816 h 20"/>
              <a:gd name="T98" fmla="*/ 18330 w 98"/>
              <a:gd name="T99" fmla="*/ 23816 h 20"/>
              <a:gd name="T100" fmla="*/ 16803 w 98"/>
              <a:gd name="T101" fmla="*/ 22228 h 20"/>
              <a:gd name="T102" fmla="*/ 15275 w 98"/>
              <a:gd name="T103" fmla="*/ 20640 h 20"/>
              <a:gd name="T104" fmla="*/ 15275 w 98"/>
              <a:gd name="T105" fmla="*/ 15877 h 20"/>
              <a:gd name="T106" fmla="*/ 15275 w 98"/>
              <a:gd name="T107" fmla="*/ 15877 h 20"/>
              <a:gd name="T108" fmla="*/ 15275 w 98"/>
              <a:gd name="T109" fmla="*/ 12702 h 20"/>
              <a:gd name="T110" fmla="*/ 16803 w 98"/>
              <a:gd name="T111" fmla="*/ 9526 h 20"/>
              <a:gd name="T112" fmla="*/ 18330 w 98"/>
              <a:gd name="T113" fmla="*/ 7939 h 20"/>
              <a:gd name="T114" fmla="*/ 21385 w 98"/>
              <a:gd name="T115" fmla="*/ 7939 h 20"/>
              <a:gd name="T116" fmla="*/ 21385 w 98"/>
              <a:gd name="T117" fmla="*/ 7939 h 2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98" h="20">
                <a:moveTo>
                  <a:pt x="98" y="20"/>
                </a:moveTo>
                <a:lnTo>
                  <a:pt x="98" y="10"/>
                </a:lnTo>
                <a:lnTo>
                  <a:pt x="97" y="6"/>
                </a:lnTo>
                <a:lnTo>
                  <a:pt x="96" y="3"/>
                </a:lnTo>
                <a:lnTo>
                  <a:pt x="92" y="1"/>
                </a:lnTo>
                <a:lnTo>
                  <a:pt x="88" y="0"/>
                </a:lnTo>
                <a:lnTo>
                  <a:pt x="10" y="0"/>
                </a:lnTo>
                <a:lnTo>
                  <a:pt x="6" y="1"/>
                </a:lnTo>
                <a:lnTo>
                  <a:pt x="2" y="3"/>
                </a:lnTo>
                <a:lnTo>
                  <a:pt x="1" y="6"/>
                </a:lnTo>
                <a:lnTo>
                  <a:pt x="0" y="10"/>
                </a:lnTo>
                <a:lnTo>
                  <a:pt x="0" y="20"/>
                </a:lnTo>
                <a:lnTo>
                  <a:pt x="98" y="20"/>
                </a:lnTo>
                <a:close/>
                <a:moveTo>
                  <a:pt x="29" y="5"/>
                </a:moveTo>
                <a:lnTo>
                  <a:pt x="29" y="5"/>
                </a:lnTo>
                <a:lnTo>
                  <a:pt x="32" y="5"/>
                </a:lnTo>
                <a:lnTo>
                  <a:pt x="33" y="6"/>
                </a:lnTo>
                <a:lnTo>
                  <a:pt x="34" y="8"/>
                </a:lnTo>
                <a:lnTo>
                  <a:pt x="34" y="10"/>
                </a:lnTo>
                <a:lnTo>
                  <a:pt x="34" y="13"/>
                </a:lnTo>
                <a:lnTo>
                  <a:pt x="33" y="14"/>
                </a:lnTo>
                <a:lnTo>
                  <a:pt x="32" y="15"/>
                </a:lnTo>
                <a:lnTo>
                  <a:pt x="29" y="15"/>
                </a:lnTo>
                <a:lnTo>
                  <a:pt x="27" y="15"/>
                </a:lnTo>
                <a:lnTo>
                  <a:pt x="26" y="14"/>
                </a:lnTo>
                <a:lnTo>
                  <a:pt x="24" y="13"/>
                </a:lnTo>
                <a:lnTo>
                  <a:pt x="24" y="10"/>
                </a:lnTo>
                <a:lnTo>
                  <a:pt x="24" y="8"/>
                </a:lnTo>
                <a:lnTo>
                  <a:pt x="26" y="6"/>
                </a:lnTo>
                <a:lnTo>
                  <a:pt x="27" y="5"/>
                </a:lnTo>
                <a:lnTo>
                  <a:pt x="29" y="5"/>
                </a:lnTo>
                <a:close/>
                <a:moveTo>
                  <a:pt x="14" y="5"/>
                </a:moveTo>
                <a:lnTo>
                  <a:pt x="14" y="5"/>
                </a:lnTo>
                <a:lnTo>
                  <a:pt x="17" y="5"/>
                </a:lnTo>
                <a:lnTo>
                  <a:pt x="18" y="6"/>
                </a:lnTo>
                <a:lnTo>
                  <a:pt x="19" y="8"/>
                </a:lnTo>
                <a:lnTo>
                  <a:pt x="19" y="10"/>
                </a:lnTo>
                <a:lnTo>
                  <a:pt x="19" y="13"/>
                </a:lnTo>
                <a:lnTo>
                  <a:pt x="18" y="14"/>
                </a:lnTo>
                <a:lnTo>
                  <a:pt x="17" y="15"/>
                </a:lnTo>
                <a:lnTo>
                  <a:pt x="14" y="15"/>
                </a:lnTo>
                <a:lnTo>
                  <a:pt x="12" y="15"/>
                </a:lnTo>
                <a:lnTo>
                  <a:pt x="11" y="14"/>
                </a:lnTo>
                <a:lnTo>
                  <a:pt x="10" y="13"/>
                </a:lnTo>
                <a:lnTo>
                  <a:pt x="10" y="10"/>
                </a:lnTo>
                <a:lnTo>
                  <a:pt x="10" y="8"/>
                </a:lnTo>
                <a:lnTo>
                  <a:pt x="11" y="6"/>
                </a:lnTo>
                <a:lnTo>
                  <a:pt x="12" y="5"/>
                </a:lnTo>
                <a:lnTo>
                  <a:pt x="14" y="5"/>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219" name="Freeform 503">
            <a:extLst>
              <a:ext uri="{FF2B5EF4-FFF2-40B4-BE49-F238E27FC236}">
                <a16:creationId xmlns:a16="http://schemas.microsoft.com/office/drawing/2014/main" id="{6F58207F-ABCF-4F9F-8F80-202C61AEA820}"/>
              </a:ext>
            </a:extLst>
          </p:cNvPr>
          <p:cNvSpPr>
            <a:spLocks/>
          </p:cNvSpPr>
          <p:nvPr/>
        </p:nvSpPr>
        <p:spPr bwMode="auto">
          <a:xfrm>
            <a:off x="10519834" y="4144434"/>
            <a:ext cx="198967" cy="133351"/>
          </a:xfrm>
          <a:custGeom>
            <a:avLst/>
            <a:gdLst>
              <a:gd name="T0" fmla="*/ 0 w 98"/>
              <a:gd name="T1" fmla="*/ 0 h 64"/>
              <a:gd name="T2" fmla="*/ 0 w 98"/>
              <a:gd name="T3" fmla="*/ 84203 h 64"/>
              <a:gd name="T4" fmla="*/ 0 w 98"/>
              <a:gd name="T5" fmla="*/ 84203 h 64"/>
              <a:gd name="T6" fmla="*/ 1528 w 98"/>
              <a:gd name="T7" fmla="*/ 90440 h 64"/>
              <a:gd name="T8" fmla="*/ 3055 w 98"/>
              <a:gd name="T9" fmla="*/ 96677 h 64"/>
              <a:gd name="T10" fmla="*/ 9165 w 98"/>
              <a:gd name="T11" fmla="*/ 98237 h 64"/>
              <a:gd name="T12" fmla="*/ 15275 w 98"/>
              <a:gd name="T13" fmla="*/ 99796 h 64"/>
              <a:gd name="T14" fmla="*/ 134421 w 98"/>
              <a:gd name="T15" fmla="*/ 99796 h 64"/>
              <a:gd name="T16" fmla="*/ 134421 w 98"/>
              <a:gd name="T17" fmla="*/ 99796 h 64"/>
              <a:gd name="T18" fmla="*/ 140531 w 98"/>
              <a:gd name="T19" fmla="*/ 98237 h 64"/>
              <a:gd name="T20" fmla="*/ 146641 w 98"/>
              <a:gd name="T21" fmla="*/ 96677 h 64"/>
              <a:gd name="T22" fmla="*/ 148168 w 98"/>
              <a:gd name="T23" fmla="*/ 90440 h 64"/>
              <a:gd name="T24" fmla="*/ 149696 w 98"/>
              <a:gd name="T25" fmla="*/ 84203 h 64"/>
              <a:gd name="T26" fmla="*/ 149696 w 98"/>
              <a:gd name="T27" fmla="*/ 0 h 64"/>
              <a:gd name="T28" fmla="*/ 0 w 98"/>
              <a:gd name="T29" fmla="*/ 0 h 6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98" h="64">
                <a:moveTo>
                  <a:pt x="0" y="0"/>
                </a:moveTo>
                <a:lnTo>
                  <a:pt x="0" y="54"/>
                </a:lnTo>
                <a:lnTo>
                  <a:pt x="1" y="58"/>
                </a:lnTo>
                <a:lnTo>
                  <a:pt x="2" y="62"/>
                </a:lnTo>
                <a:lnTo>
                  <a:pt x="6" y="63"/>
                </a:lnTo>
                <a:lnTo>
                  <a:pt x="10" y="64"/>
                </a:lnTo>
                <a:lnTo>
                  <a:pt x="88" y="64"/>
                </a:lnTo>
                <a:lnTo>
                  <a:pt x="92" y="63"/>
                </a:lnTo>
                <a:lnTo>
                  <a:pt x="96" y="62"/>
                </a:lnTo>
                <a:lnTo>
                  <a:pt x="97" y="58"/>
                </a:lnTo>
                <a:lnTo>
                  <a:pt x="98" y="54"/>
                </a:lnTo>
                <a:lnTo>
                  <a:pt x="98" y="0"/>
                </a:lnTo>
                <a:lnTo>
                  <a:pt x="0"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220" name="Freeform 504">
            <a:extLst>
              <a:ext uri="{FF2B5EF4-FFF2-40B4-BE49-F238E27FC236}">
                <a16:creationId xmlns:a16="http://schemas.microsoft.com/office/drawing/2014/main" id="{27687A3A-C5EC-40D2-AFA3-72E9BC4B37C8}"/>
              </a:ext>
            </a:extLst>
          </p:cNvPr>
          <p:cNvSpPr>
            <a:spLocks noEditPoints="1"/>
          </p:cNvSpPr>
          <p:nvPr/>
        </p:nvSpPr>
        <p:spPr bwMode="auto">
          <a:xfrm>
            <a:off x="10998201" y="4095751"/>
            <a:ext cx="198967" cy="42333"/>
          </a:xfrm>
          <a:custGeom>
            <a:avLst/>
            <a:gdLst>
              <a:gd name="T0" fmla="*/ 149696 w 99"/>
              <a:gd name="T1" fmla="*/ 31754 h 20"/>
              <a:gd name="T2" fmla="*/ 149696 w 99"/>
              <a:gd name="T3" fmla="*/ 15877 h 20"/>
              <a:gd name="T4" fmla="*/ 149696 w 99"/>
              <a:gd name="T5" fmla="*/ 15877 h 20"/>
              <a:gd name="T6" fmla="*/ 148184 w 99"/>
              <a:gd name="T7" fmla="*/ 9526 h 20"/>
              <a:gd name="T8" fmla="*/ 146672 w 99"/>
              <a:gd name="T9" fmla="*/ 4763 h 20"/>
              <a:gd name="T10" fmla="*/ 140624 w 99"/>
              <a:gd name="T11" fmla="*/ 1588 h 20"/>
              <a:gd name="T12" fmla="*/ 134575 w 99"/>
              <a:gd name="T13" fmla="*/ 0 h 20"/>
              <a:gd name="T14" fmla="*/ 15121 w 99"/>
              <a:gd name="T15" fmla="*/ 0 h 20"/>
              <a:gd name="T16" fmla="*/ 15121 w 99"/>
              <a:gd name="T17" fmla="*/ 0 h 20"/>
              <a:gd name="T18" fmla="*/ 10585 w 99"/>
              <a:gd name="T19" fmla="*/ 1588 h 20"/>
              <a:gd name="T20" fmla="*/ 4536 w 99"/>
              <a:gd name="T21" fmla="*/ 4763 h 20"/>
              <a:gd name="T22" fmla="*/ 3024 w 99"/>
              <a:gd name="T23" fmla="*/ 9526 h 20"/>
              <a:gd name="T24" fmla="*/ 0 w 99"/>
              <a:gd name="T25" fmla="*/ 15877 h 20"/>
              <a:gd name="T26" fmla="*/ 0 w 99"/>
              <a:gd name="T27" fmla="*/ 31754 h 20"/>
              <a:gd name="T28" fmla="*/ 149696 w 99"/>
              <a:gd name="T29" fmla="*/ 31754 h 20"/>
              <a:gd name="T30" fmla="*/ 45362 w 99"/>
              <a:gd name="T31" fmla="*/ 7939 h 20"/>
              <a:gd name="T32" fmla="*/ 45362 w 99"/>
              <a:gd name="T33" fmla="*/ 7939 h 20"/>
              <a:gd name="T34" fmla="*/ 49899 w 99"/>
              <a:gd name="T35" fmla="*/ 7939 h 20"/>
              <a:gd name="T36" fmla="*/ 51411 w 99"/>
              <a:gd name="T37" fmla="*/ 9526 h 20"/>
              <a:gd name="T38" fmla="*/ 52923 w 99"/>
              <a:gd name="T39" fmla="*/ 12702 h 20"/>
              <a:gd name="T40" fmla="*/ 52923 w 99"/>
              <a:gd name="T41" fmla="*/ 15877 h 20"/>
              <a:gd name="T42" fmla="*/ 52923 w 99"/>
              <a:gd name="T43" fmla="*/ 15877 h 20"/>
              <a:gd name="T44" fmla="*/ 52923 w 99"/>
              <a:gd name="T45" fmla="*/ 20640 h 20"/>
              <a:gd name="T46" fmla="*/ 51411 w 99"/>
              <a:gd name="T47" fmla="*/ 22228 h 20"/>
              <a:gd name="T48" fmla="*/ 49899 w 99"/>
              <a:gd name="T49" fmla="*/ 23816 h 20"/>
              <a:gd name="T50" fmla="*/ 45362 w 99"/>
              <a:gd name="T51" fmla="*/ 23816 h 20"/>
              <a:gd name="T52" fmla="*/ 45362 w 99"/>
              <a:gd name="T53" fmla="*/ 23816 h 20"/>
              <a:gd name="T54" fmla="*/ 42338 w 99"/>
              <a:gd name="T55" fmla="*/ 23816 h 20"/>
              <a:gd name="T56" fmla="*/ 39314 w 99"/>
              <a:gd name="T57" fmla="*/ 22228 h 20"/>
              <a:gd name="T58" fmla="*/ 37802 w 99"/>
              <a:gd name="T59" fmla="*/ 20640 h 20"/>
              <a:gd name="T60" fmla="*/ 37802 w 99"/>
              <a:gd name="T61" fmla="*/ 15877 h 20"/>
              <a:gd name="T62" fmla="*/ 37802 w 99"/>
              <a:gd name="T63" fmla="*/ 15877 h 20"/>
              <a:gd name="T64" fmla="*/ 37802 w 99"/>
              <a:gd name="T65" fmla="*/ 12702 h 20"/>
              <a:gd name="T66" fmla="*/ 39314 w 99"/>
              <a:gd name="T67" fmla="*/ 9526 h 20"/>
              <a:gd name="T68" fmla="*/ 42338 w 99"/>
              <a:gd name="T69" fmla="*/ 7939 h 20"/>
              <a:gd name="T70" fmla="*/ 45362 w 99"/>
              <a:gd name="T71" fmla="*/ 7939 h 20"/>
              <a:gd name="T72" fmla="*/ 45362 w 99"/>
              <a:gd name="T73" fmla="*/ 7939 h 20"/>
              <a:gd name="T74" fmla="*/ 22681 w 99"/>
              <a:gd name="T75" fmla="*/ 7939 h 20"/>
              <a:gd name="T76" fmla="*/ 22681 w 99"/>
              <a:gd name="T77" fmla="*/ 7939 h 20"/>
              <a:gd name="T78" fmla="*/ 27217 w 99"/>
              <a:gd name="T79" fmla="*/ 7939 h 20"/>
              <a:gd name="T80" fmla="*/ 28730 w 99"/>
              <a:gd name="T81" fmla="*/ 9526 h 20"/>
              <a:gd name="T82" fmla="*/ 30242 w 99"/>
              <a:gd name="T83" fmla="*/ 12702 h 20"/>
              <a:gd name="T84" fmla="*/ 30242 w 99"/>
              <a:gd name="T85" fmla="*/ 15877 h 20"/>
              <a:gd name="T86" fmla="*/ 30242 w 99"/>
              <a:gd name="T87" fmla="*/ 15877 h 20"/>
              <a:gd name="T88" fmla="*/ 30242 w 99"/>
              <a:gd name="T89" fmla="*/ 20640 h 20"/>
              <a:gd name="T90" fmla="*/ 28730 w 99"/>
              <a:gd name="T91" fmla="*/ 22228 h 20"/>
              <a:gd name="T92" fmla="*/ 27217 w 99"/>
              <a:gd name="T93" fmla="*/ 23816 h 20"/>
              <a:gd name="T94" fmla="*/ 22681 w 99"/>
              <a:gd name="T95" fmla="*/ 23816 h 20"/>
              <a:gd name="T96" fmla="*/ 22681 w 99"/>
              <a:gd name="T97" fmla="*/ 23816 h 20"/>
              <a:gd name="T98" fmla="*/ 19657 w 99"/>
              <a:gd name="T99" fmla="*/ 23816 h 20"/>
              <a:gd name="T100" fmla="*/ 18145 w 99"/>
              <a:gd name="T101" fmla="*/ 22228 h 20"/>
              <a:gd name="T102" fmla="*/ 15121 w 99"/>
              <a:gd name="T103" fmla="*/ 20640 h 20"/>
              <a:gd name="T104" fmla="*/ 15121 w 99"/>
              <a:gd name="T105" fmla="*/ 15877 h 20"/>
              <a:gd name="T106" fmla="*/ 15121 w 99"/>
              <a:gd name="T107" fmla="*/ 15877 h 20"/>
              <a:gd name="T108" fmla="*/ 15121 w 99"/>
              <a:gd name="T109" fmla="*/ 12702 h 20"/>
              <a:gd name="T110" fmla="*/ 18145 w 99"/>
              <a:gd name="T111" fmla="*/ 9526 h 20"/>
              <a:gd name="T112" fmla="*/ 19657 w 99"/>
              <a:gd name="T113" fmla="*/ 7939 h 20"/>
              <a:gd name="T114" fmla="*/ 22681 w 99"/>
              <a:gd name="T115" fmla="*/ 7939 h 20"/>
              <a:gd name="T116" fmla="*/ 22681 w 99"/>
              <a:gd name="T117" fmla="*/ 7939 h 2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99" h="20">
                <a:moveTo>
                  <a:pt x="99" y="20"/>
                </a:moveTo>
                <a:lnTo>
                  <a:pt x="99" y="10"/>
                </a:lnTo>
                <a:lnTo>
                  <a:pt x="98" y="6"/>
                </a:lnTo>
                <a:lnTo>
                  <a:pt x="97" y="3"/>
                </a:lnTo>
                <a:lnTo>
                  <a:pt x="93" y="1"/>
                </a:lnTo>
                <a:lnTo>
                  <a:pt x="89" y="0"/>
                </a:lnTo>
                <a:lnTo>
                  <a:pt x="10" y="0"/>
                </a:lnTo>
                <a:lnTo>
                  <a:pt x="7" y="1"/>
                </a:lnTo>
                <a:lnTo>
                  <a:pt x="3" y="3"/>
                </a:lnTo>
                <a:lnTo>
                  <a:pt x="2" y="6"/>
                </a:lnTo>
                <a:lnTo>
                  <a:pt x="0" y="10"/>
                </a:lnTo>
                <a:lnTo>
                  <a:pt x="0" y="20"/>
                </a:lnTo>
                <a:lnTo>
                  <a:pt x="99" y="20"/>
                </a:lnTo>
                <a:close/>
                <a:moveTo>
                  <a:pt x="30" y="5"/>
                </a:moveTo>
                <a:lnTo>
                  <a:pt x="30" y="5"/>
                </a:lnTo>
                <a:lnTo>
                  <a:pt x="33" y="5"/>
                </a:lnTo>
                <a:lnTo>
                  <a:pt x="34" y="6"/>
                </a:lnTo>
                <a:lnTo>
                  <a:pt x="35" y="8"/>
                </a:lnTo>
                <a:lnTo>
                  <a:pt x="35" y="10"/>
                </a:lnTo>
                <a:lnTo>
                  <a:pt x="35" y="13"/>
                </a:lnTo>
                <a:lnTo>
                  <a:pt x="34" y="14"/>
                </a:lnTo>
                <a:lnTo>
                  <a:pt x="33" y="15"/>
                </a:lnTo>
                <a:lnTo>
                  <a:pt x="30" y="15"/>
                </a:lnTo>
                <a:lnTo>
                  <a:pt x="28" y="15"/>
                </a:lnTo>
                <a:lnTo>
                  <a:pt x="26" y="14"/>
                </a:lnTo>
                <a:lnTo>
                  <a:pt x="25" y="13"/>
                </a:lnTo>
                <a:lnTo>
                  <a:pt x="25" y="10"/>
                </a:lnTo>
                <a:lnTo>
                  <a:pt x="25" y="8"/>
                </a:lnTo>
                <a:lnTo>
                  <a:pt x="26" y="6"/>
                </a:lnTo>
                <a:lnTo>
                  <a:pt x="28" y="5"/>
                </a:lnTo>
                <a:lnTo>
                  <a:pt x="30" y="5"/>
                </a:lnTo>
                <a:close/>
                <a:moveTo>
                  <a:pt x="15" y="5"/>
                </a:moveTo>
                <a:lnTo>
                  <a:pt x="15" y="5"/>
                </a:lnTo>
                <a:lnTo>
                  <a:pt x="18" y="5"/>
                </a:lnTo>
                <a:lnTo>
                  <a:pt x="19" y="6"/>
                </a:lnTo>
                <a:lnTo>
                  <a:pt x="20" y="8"/>
                </a:lnTo>
                <a:lnTo>
                  <a:pt x="20" y="10"/>
                </a:lnTo>
                <a:lnTo>
                  <a:pt x="20" y="13"/>
                </a:lnTo>
                <a:lnTo>
                  <a:pt x="19" y="14"/>
                </a:lnTo>
                <a:lnTo>
                  <a:pt x="18" y="15"/>
                </a:lnTo>
                <a:lnTo>
                  <a:pt x="15" y="15"/>
                </a:lnTo>
                <a:lnTo>
                  <a:pt x="13" y="15"/>
                </a:lnTo>
                <a:lnTo>
                  <a:pt x="12" y="14"/>
                </a:lnTo>
                <a:lnTo>
                  <a:pt x="10" y="13"/>
                </a:lnTo>
                <a:lnTo>
                  <a:pt x="10" y="10"/>
                </a:lnTo>
                <a:lnTo>
                  <a:pt x="10" y="8"/>
                </a:lnTo>
                <a:lnTo>
                  <a:pt x="12" y="6"/>
                </a:lnTo>
                <a:lnTo>
                  <a:pt x="13" y="5"/>
                </a:lnTo>
                <a:lnTo>
                  <a:pt x="15" y="5"/>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221" name="Freeform 505">
            <a:extLst>
              <a:ext uri="{FF2B5EF4-FFF2-40B4-BE49-F238E27FC236}">
                <a16:creationId xmlns:a16="http://schemas.microsoft.com/office/drawing/2014/main" id="{5E2DCEAB-FFA5-40B5-91D0-347381755A4A}"/>
              </a:ext>
            </a:extLst>
          </p:cNvPr>
          <p:cNvSpPr>
            <a:spLocks noEditPoints="1"/>
          </p:cNvSpPr>
          <p:nvPr/>
        </p:nvSpPr>
        <p:spPr bwMode="auto">
          <a:xfrm>
            <a:off x="10998201" y="4144434"/>
            <a:ext cx="198967" cy="133351"/>
          </a:xfrm>
          <a:custGeom>
            <a:avLst/>
            <a:gdLst>
              <a:gd name="T0" fmla="*/ 0 w 99"/>
              <a:gd name="T1" fmla="*/ 0 h 64"/>
              <a:gd name="T2" fmla="*/ 0 w 99"/>
              <a:gd name="T3" fmla="*/ 84203 h 64"/>
              <a:gd name="T4" fmla="*/ 0 w 99"/>
              <a:gd name="T5" fmla="*/ 84203 h 64"/>
              <a:gd name="T6" fmla="*/ 3024 w 99"/>
              <a:gd name="T7" fmla="*/ 90440 h 64"/>
              <a:gd name="T8" fmla="*/ 4536 w 99"/>
              <a:gd name="T9" fmla="*/ 96677 h 64"/>
              <a:gd name="T10" fmla="*/ 10585 w 99"/>
              <a:gd name="T11" fmla="*/ 98237 h 64"/>
              <a:gd name="T12" fmla="*/ 15121 w 99"/>
              <a:gd name="T13" fmla="*/ 99796 h 64"/>
              <a:gd name="T14" fmla="*/ 134575 w 99"/>
              <a:gd name="T15" fmla="*/ 99796 h 64"/>
              <a:gd name="T16" fmla="*/ 134575 w 99"/>
              <a:gd name="T17" fmla="*/ 99796 h 64"/>
              <a:gd name="T18" fmla="*/ 140624 w 99"/>
              <a:gd name="T19" fmla="*/ 98237 h 64"/>
              <a:gd name="T20" fmla="*/ 146672 w 99"/>
              <a:gd name="T21" fmla="*/ 96677 h 64"/>
              <a:gd name="T22" fmla="*/ 148184 w 99"/>
              <a:gd name="T23" fmla="*/ 90440 h 64"/>
              <a:gd name="T24" fmla="*/ 149696 w 99"/>
              <a:gd name="T25" fmla="*/ 84203 h 64"/>
              <a:gd name="T26" fmla="*/ 149696 w 99"/>
              <a:gd name="T27" fmla="*/ 0 h 64"/>
              <a:gd name="T28" fmla="*/ 0 w 99"/>
              <a:gd name="T29" fmla="*/ 0 h 64"/>
              <a:gd name="T30" fmla="*/ 43850 w 99"/>
              <a:gd name="T31" fmla="*/ 82644 h 64"/>
              <a:gd name="T32" fmla="*/ 31754 w 99"/>
              <a:gd name="T33" fmla="*/ 71728 h 64"/>
              <a:gd name="T34" fmla="*/ 49899 w 99"/>
              <a:gd name="T35" fmla="*/ 53017 h 64"/>
              <a:gd name="T36" fmla="*/ 31754 w 99"/>
              <a:gd name="T37" fmla="*/ 35864 h 64"/>
              <a:gd name="T38" fmla="*/ 43850 w 99"/>
              <a:gd name="T39" fmla="*/ 24949 h 64"/>
              <a:gd name="T40" fmla="*/ 71068 w 99"/>
              <a:gd name="T41" fmla="*/ 53017 h 64"/>
              <a:gd name="T42" fmla="*/ 43850 w 99"/>
              <a:gd name="T43" fmla="*/ 82644 h 64"/>
              <a:gd name="T44" fmla="*/ 119454 w 99"/>
              <a:gd name="T45" fmla="*/ 76406 h 64"/>
              <a:gd name="T46" fmla="*/ 83164 w 99"/>
              <a:gd name="T47" fmla="*/ 76406 h 64"/>
              <a:gd name="T48" fmla="*/ 83164 w 99"/>
              <a:gd name="T49" fmla="*/ 60813 h 64"/>
              <a:gd name="T50" fmla="*/ 119454 w 99"/>
              <a:gd name="T51" fmla="*/ 60813 h 64"/>
              <a:gd name="T52" fmla="*/ 119454 w 99"/>
              <a:gd name="T53" fmla="*/ 76406 h 6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99" h="64">
                <a:moveTo>
                  <a:pt x="0" y="0"/>
                </a:moveTo>
                <a:lnTo>
                  <a:pt x="0" y="54"/>
                </a:lnTo>
                <a:lnTo>
                  <a:pt x="2" y="58"/>
                </a:lnTo>
                <a:lnTo>
                  <a:pt x="3" y="62"/>
                </a:lnTo>
                <a:lnTo>
                  <a:pt x="7" y="63"/>
                </a:lnTo>
                <a:lnTo>
                  <a:pt x="10" y="64"/>
                </a:lnTo>
                <a:lnTo>
                  <a:pt x="89" y="64"/>
                </a:lnTo>
                <a:lnTo>
                  <a:pt x="93" y="63"/>
                </a:lnTo>
                <a:lnTo>
                  <a:pt x="97" y="62"/>
                </a:lnTo>
                <a:lnTo>
                  <a:pt x="98" y="58"/>
                </a:lnTo>
                <a:lnTo>
                  <a:pt x="99" y="54"/>
                </a:lnTo>
                <a:lnTo>
                  <a:pt x="99" y="0"/>
                </a:lnTo>
                <a:lnTo>
                  <a:pt x="0" y="0"/>
                </a:lnTo>
                <a:close/>
                <a:moveTo>
                  <a:pt x="29" y="53"/>
                </a:moveTo>
                <a:lnTo>
                  <a:pt x="21" y="46"/>
                </a:lnTo>
                <a:lnTo>
                  <a:pt x="33" y="34"/>
                </a:lnTo>
                <a:lnTo>
                  <a:pt x="21" y="23"/>
                </a:lnTo>
                <a:lnTo>
                  <a:pt x="29" y="16"/>
                </a:lnTo>
                <a:lnTo>
                  <a:pt x="47" y="34"/>
                </a:lnTo>
                <a:lnTo>
                  <a:pt x="29" y="53"/>
                </a:lnTo>
                <a:close/>
                <a:moveTo>
                  <a:pt x="79" y="49"/>
                </a:moveTo>
                <a:lnTo>
                  <a:pt x="55" y="49"/>
                </a:lnTo>
                <a:lnTo>
                  <a:pt x="55" y="39"/>
                </a:lnTo>
                <a:lnTo>
                  <a:pt x="79" y="39"/>
                </a:lnTo>
                <a:lnTo>
                  <a:pt x="79" y="4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222" name="Freeform 506">
            <a:extLst>
              <a:ext uri="{FF2B5EF4-FFF2-40B4-BE49-F238E27FC236}">
                <a16:creationId xmlns:a16="http://schemas.microsoft.com/office/drawing/2014/main" id="{0EE06AA2-F7DB-419F-BB87-4F33C88AD5EF}"/>
              </a:ext>
            </a:extLst>
          </p:cNvPr>
          <p:cNvSpPr>
            <a:spLocks noEditPoints="1"/>
          </p:cNvSpPr>
          <p:nvPr/>
        </p:nvSpPr>
        <p:spPr bwMode="auto">
          <a:xfrm>
            <a:off x="10979151" y="2161118"/>
            <a:ext cx="237067" cy="234949"/>
          </a:xfrm>
          <a:custGeom>
            <a:avLst/>
            <a:gdLst>
              <a:gd name="T0" fmla="*/ 160137 w 116"/>
              <a:gd name="T1" fmla="*/ 57954 h 116"/>
              <a:gd name="T2" fmla="*/ 160137 w 116"/>
              <a:gd name="T3" fmla="*/ 57954 h 116"/>
              <a:gd name="T4" fmla="*/ 118959 w 116"/>
              <a:gd name="T5" fmla="*/ 16776 h 116"/>
              <a:gd name="T6" fmla="*/ 122009 w 116"/>
              <a:gd name="T7" fmla="*/ 10676 h 116"/>
              <a:gd name="T8" fmla="*/ 106758 w 116"/>
              <a:gd name="T9" fmla="*/ 6100 h 116"/>
              <a:gd name="T10" fmla="*/ 100657 w 116"/>
              <a:gd name="T11" fmla="*/ 13726 h 116"/>
              <a:gd name="T12" fmla="*/ 86931 w 116"/>
              <a:gd name="T13" fmla="*/ 39653 h 116"/>
              <a:gd name="T14" fmla="*/ 79306 w 116"/>
              <a:gd name="T15" fmla="*/ 79306 h 116"/>
              <a:gd name="T16" fmla="*/ 59479 w 116"/>
              <a:gd name="T17" fmla="*/ 80831 h 116"/>
              <a:gd name="T18" fmla="*/ 19826 w 116"/>
              <a:gd name="T19" fmla="*/ 94557 h 116"/>
              <a:gd name="T20" fmla="*/ 6100 w 116"/>
              <a:gd name="T21" fmla="*/ 106758 h 116"/>
              <a:gd name="T22" fmla="*/ 10676 w 116"/>
              <a:gd name="T23" fmla="*/ 122009 h 116"/>
              <a:gd name="T24" fmla="*/ 16776 w 116"/>
              <a:gd name="T25" fmla="*/ 118959 h 116"/>
              <a:gd name="T26" fmla="*/ 57954 w 116"/>
              <a:gd name="T27" fmla="*/ 160137 h 116"/>
              <a:gd name="T28" fmla="*/ 57954 w 116"/>
              <a:gd name="T29" fmla="*/ 160137 h 116"/>
              <a:gd name="T30" fmla="*/ 64055 w 116"/>
              <a:gd name="T31" fmla="*/ 176913 h 116"/>
              <a:gd name="T32" fmla="*/ 68630 w 116"/>
              <a:gd name="T33" fmla="*/ 170813 h 116"/>
              <a:gd name="T34" fmla="*/ 82356 w 116"/>
              <a:gd name="T35" fmla="*/ 155561 h 116"/>
              <a:gd name="T36" fmla="*/ 96082 w 116"/>
              <a:gd name="T37" fmla="*/ 115909 h 116"/>
              <a:gd name="T38" fmla="*/ 97607 w 116"/>
              <a:gd name="T39" fmla="*/ 97607 h 116"/>
              <a:gd name="T40" fmla="*/ 137260 w 116"/>
              <a:gd name="T41" fmla="*/ 91507 h 116"/>
              <a:gd name="T42" fmla="*/ 163187 w 116"/>
              <a:gd name="T43" fmla="*/ 77781 h 116"/>
              <a:gd name="T44" fmla="*/ 176913 w 116"/>
              <a:gd name="T45" fmla="*/ 64055 h 116"/>
              <a:gd name="T46" fmla="*/ 147936 w 116"/>
              <a:gd name="T47" fmla="*/ 67105 h 116"/>
              <a:gd name="T48" fmla="*/ 135735 w 116"/>
              <a:gd name="T49" fmla="*/ 74730 h 116"/>
              <a:gd name="T50" fmla="*/ 100657 w 116"/>
              <a:gd name="T51" fmla="*/ 42703 h 116"/>
              <a:gd name="T52" fmla="*/ 147936 w 116"/>
              <a:gd name="T53" fmla="*/ 67105 h 116"/>
              <a:gd name="T54" fmla="*/ 80831 w 116"/>
              <a:gd name="T55" fmla="*/ 96082 h 116"/>
              <a:gd name="T56" fmla="*/ 80831 w 116"/>
              <a:gd name="T57" fmla="*/ 118959 h 116"/>
              <a:gd name="T58" fmla="*/ 57954 w 116"/>
              <a:gd name="T59" fmla="*/ 96082 h 116"/>
              <a:gd name="T60" fmla="*/ 80831 w 116"/>
              <a:gd name="T61" fmla="*/ 96082 h 116"/>
              <a:gd name="T62" fmla="*/ 27452 w 116"/>
              <a:gd name="T63" fmla="*/ 108283 h 116"/>
              <a:gd name="T64" fmla="*/ 41178 w 116"/>
              <a:gd name="T65" fmla="*/ 102183 h 116"/>
              <a:gd name="T66" fmla="*/ 74730 w 116"/>
              <a:gd name="T67" fmla="*/ 135735 h 116"/>
              <a:gd name="T68" fmla="*/ 27452 w 116"/>
              <a:gd name="T69" fmla="*/ 108283 h 116"/>
              <a:gd name="T70" fmla="*/ 96082 w 116"/>
              <a:gd name="T71" fmla="*/ 80831 h 116"/>
              <a:gd name="T72" fmla="*/ 96082 w 116"/>
              <a:gd name="T73" fmla="*/ 57954 h 116"/>
              <a:gd name="T74" fmla="*/ 118959 w 116"/>
              <a:gd name="T75" fmla="*/ 80831 h 116"/>
              <a:gd name="T76" fmla="*/ 96082 w 116"/>
              <a:gd name="T77" fmla="*/ 80831 h 11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16" h="116">
                <a:moveTo>
                  <a:pt x="108" y="36"/>
                </a:moveTo>
                <a:lnTo>
                  <a:pt x="105" y="38"/>
                </a:lnTo>
                <a:lnTo>
                  <a:pt x="78" y="11"/>
                </a:lnTo>
                <a:lnTo>
                  <a:pt x="80" y="7"/>
                </a:lnTo>
                <a:lnTo>
                  <a:pt x="74" y="0"/>
                </a:lnTo>
                <a:lnTo>
                  <a:pt x="70" y="4"/>
                </a:lnTo>
                <a:lnTo>
                  <a:pt x="66" y="9"/>
                </a:lnTo>
                <a:lnTo>
                  <a:pt x="62" y="14"/>
                </a:lnTo>
                <a:lnTo>
                  <a:pt x="57" y="26"/>
                </a:lnTo>
                <a:lnTo>
                  <a:pt x="53" y="39"/>
                </a:lnTo>
                <a:lnTo>
                  <a:pt x="52" y="52"/>
                </a:lnTo>
                <a:lnTo>
                  <a:pt x="39" y="53"/>
                </a:lnTo>
                <a:lnTo>
                  <a:pt x="26" y="57"/>
                </a:lnTo>
                <a:lnTo>
                  <a:pt x="13" y="62"/>
                </a:lnTo>
                <a:lnTo>
                  <a:pt x="8" y="67"/>
                </a:lnTo>
                <a:lnTo>
                  <a:pt x="4" y="70"/>
                </a:lnTo>
                <a:lnTo>
                  <a:pt x="0" y="74"/>
                </a:lnTo>
                <a:lnTo>
                  <a:pt x="7" y="80"/>
                </a:lnTo>
                <a:lnTo>
                  <a:pt x="11" y="78"/>
                </a:lnTo>
                <a:lnTo>
                  <a:pt x="38" y="105"/>
                </a:lnTo>
                <a:lnTo>
                  <a:pt x="36" y="108"/>
                </a:lnTo>
                <a:lnTo>
                  <a:pt x="42" y="116"/>
                </a:lnTo>
                <a:lnTo>
                  <a:pt x="45" y="112"/>
                </a:lnTo>
                <a:lnTo>
                  <a:pt x="49" y="107"/>
                </a:lnTo>
                <a:lnTo>
                  <a:pt x="54" y="102"/>
                </a:lnTo>
                <a:lnTo>
                  <a:pt x="59" y="90"/>
                </a:lnTo>
                <a:lnTo>
                  <a:pt x="63" y="76"/>
                </a:lnTo>
                <a:lnTo>
                  <a:pt x="64" y="64"/>
                </a:lnTo>
                <a:lnTo>
                  <a:pt x="76" y="63"/>
                </a:lnTo>
                <a:lnTo>
                  <a:pt x="90" y="60"/>
                </a:lnTo>
                <a:lnTo>
                  <a:pt x="102" y="54"/>
                </a:lnTo>
                <a:lnTo>
                  <a:pt x="107" y="51"/>
                </a:lnTo>
                <a:lnTo>
                  <a:pt x="112" y="46"/>
                </a:lnTo>
                <a:lnTo>
                  <a:pt x="116" y="42"/>
                </a:lnTo>
                <a:lnTo>
                  <a:pt x="108" y="36"/>
                </a:lnTo>
                <a:close/>
                <a:moveTo>
                  <a:pt x="97" y="44"/>
                </a:moveTo>
                <a:lnTo>
                  <a:pt x="97" y="44"/>
                </a:lnTo>
                <a:lnTo>
                  <a:pt x="89" y="49"/>
                </a:lnTo>
                <a:lnTo>
                  <a:pt x="66" y="28"/>
                </a:lnTo>
                <a:lnTo>
                  <a:pt x="71" y="18"/>
                </a:lnTo>
                <a:lnTo>
                  <a:pt x="97" y="44"/>
                </a:lnTo>
                <a:close/>
                <a:moveTo>
                  <a:pt x="53" y="63"/>
                </a:moveTo>
                <a:lnTo>
                  <a:pt x="53" y="63"/>
                </a:lnTo>
                <a:lnTo>
                  <a:pt x="54" y="70"/>
                </a:lnTo>
                <a:lnTo>
                  <a:pt x="53" y="78"/>
                </a:lnTo>
                <a:lnTo>
                  <a:pt x="38" y="63"/>
                </a:lnTo>
                <a:lnTo>
                  <a:pt x="45" y="62"/>
                </a:lnTo>
                <a:lnTo>
                  <a:pt x="53" y="63"/>
                </a:lnTo>
                <a:close/>
                <a:moveTo>
                  <a:pt x="18" y="71"/>
                </a:moveTo>
                <a:lnTo>
                  <a:pt x="18" y="71"/>
                </a:lnTo>
                <a:lnTo>
                  <a:pt x="27" y="67"/>
                </a:lnTo>
                <a:lnTo>
                  <a:pt x="49" y="89"/>
                </a:lnTo>
                <a:lnTo>
                  <a:pt x="44" y="97"/>
                </a:lnTo>
                <a:lnTo>
                  <a:pt x="18" y="71"/>
                </a:lnTo>
                <a:close/>
                <a:moveTo>
                  <a:pt x="63" y="53"/>
                </a:moveTo>
                <a:lnTo>
                  <a:pt x="63" y="53"/>
                </a:lnTo>
                <a:lnTo>
                  <a:pt x="62" y="46"/>
                </a:lnTo>
                <a:lnTo>
                  <a:pt x="63" y="38"/>
                </a:lnTo>
                <a:lnTo>
                  <a:pt x="78" y="53"/>
                </a:lnTo>
                <a:lnTo>
                  <a:pt x="70" y="54"/>
                </a:lnTo>
                <a:lnTo>
                  <a:pt x="63" y="53"/>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223" name="Freeform 507">
            <a:extLst>
              <a:ext uri="{FF2B5EF4-FFF2-40B4-BE49-F238E27FC236}">
                <a16:creationId xmlns:a16="http://schemas.microsoft.com/office/drawing/2014/main" id="{6084F9A4-1920-4DE2-A809-A641BCD8DFD0}"/>
              </a:ext>
            </a:extLst>
          </p:cNvPr>
          <p:cNvSpPr>
            <a:spLocks/>
          </p:cNvSpPr>
          <p:nvPr/>
        </p:nvSpPr>
        <p:spPr bwMode="auto">
          <a:xfrm>
            <a:off x="11063817" y="4622800"/>
            <a:ext cx="25400" cy="16933"/>
          </a:xfrm>
          <a:custGeom>
            <a:avLst/>
            <a:gdLst>
              <a:gd name="T0" fmla="*/ 9073 w 10"/>
              <a:gd name="T1" fmla="*/ 0 h 9"/>
              <a:gd name="T2" fmla="*/ 9073 w 10"/>
              <a:gd name="T3" fmla="*/ 0 h 9"/>
              <a:gd name="T4" fmla="*/ 3629 w 10"/>
              <a:gd name="T5" fmla="*/ 0 h 9"/>
              <a:gd name="T6" fmla="*/ 1815 w 10"/>
              <a:gd name="T7" fmla="*/ 1512 h 9"/>
              <a:gd name="T8" fmla="*/ 0 w 10"/>
              <a:gd name="T9" fmla="*/ 3024 h 9"/>
              <a:gd name="T10" fmla="*/ 0 w 10"/>
              <a:gd name="T11" fmla="*/ 7561 h 9"/>
              <a:gd name="T12" fmla="*/ 0 w 10"/>
              <a:gd name="T13" fmla="*/ 7561 h 9"/>
              <a:gd name="T14" fmla="*/ 0 w 10"/>
              <a:gd name="T15" fmla="*/ 10586 h 9"/>
              <a:gd name="T16" fmla="*/ 1815 w 10"/>
              <a:gd name="T17" fmla="*/ 12098 h 9"/>
              <a:gd name="T18" fmla="*/ 3629 w 10"/>
              <a:gd name="T19" fmla="*/ 13610 h 9"/>
              <a:gd name="T20" fmla="*/ 9073 w 10"/>
              <a:gd name="T21" fmla="*/ 13610 h 9"/>
              <a:gd name="T22" fmla="*/ 9073 w 10"/>
              <a:gd name="T23" fmla="*/ 13610 h 9"/>
              <a:gd name="T24" fmla="*/ 12702 w 10"/>
              <a:gd name="T25" fmla="*/ 13610 h 9"/>
              <a:gd name="T26" fmla="*/ 16331 w 10"/>
              <a:gd name="T27" fmla="*/ 12098 h 9"/>
              <a:gd name="T28" fmla="*/ 18145 w 10"/>
              <a:gd name="T29" fmla="*/ 10586 h 9"/>
              <a:gd name="T30" fmla="*/ 18145 w 10"/>
              <a:gd name="T31" fmla="*/ 7561 h 9"/>
              <a:gd name="T32" fmla="*/ 18145 w 10"/>
              <a:gd name="T33" fmla="*/ 7561 h 9"/>
              <a:gd name="T34" fmla="*/ 18145 w 10"/>
              <a:gd name="T35" fmla="*/ 3024 h 9"/>
              <a:gd name="T36" fmla="*/ 16331 w 10"/>
              <a:gd name="T37" fmla="*/ 1512 h 9"/>
              <a:gd name="T38" fmla="*/ 12702 w 10"/>
              <a:gd name="T39" fmla="*/ 0 h 9"/>
              <a:gd name="T40" fmla="*/ 9073 w 10"/>
              <a:gd name="T41" fmla="*/ 0 h 9"/>
              <a:gd name="T42" fmla="*/ 9073 w 10"/>
              <a:gd name="T43" fmla="*/ 0 h 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0" h="9">
                <a:moveTo>
                  <a:pt x="5" y="0"/>
                </a:moveTo>
                <a:lnTo>
                  <a:pt x="5" y="0"/>
                </a:lnTo>
                <a:lnTo>
                  <a:pt x="2" y="0"/>
                </a:lnTo>
                <a:lnTo>
                  <a:pt x="1" y="1"/>
                </a:lnTo>
                <a:lnTo>
                  <a:pt x="0" y="2"/>
                </a:lnTo>
                <a:lnTo>
                  <a:pt x="0" y="5"/>
                </a:lnTo>
                <a:lnTo>
                  <a:pt x="0" y="7"/>
                </a:lnTo>
                <a:lnTo>
                  <a:pt x="1" y="8"/>
                </a:lnTo>
                <a:lnTo>
                  <a:pt x="2" y="9"/>
                </a:lnTo>
                <a:lnTo>
                  <a:pt x="5" y="9"/>
                </a:lnTo>
                <a:lnTo>
                  <a:pt x="7" y="9"/>
                </a:lnTo>
                <a:lnTo>
                  <a:pt x="9" y="8"/>
                </a:lnTo>
                <a:lnTo>
                  <a:pt x="10" y="7"/>
                </a:lnTo>
                <a:lnTo>
                  <a:pt x="10" y="5"/>
                </a:lnTo>
                <a:lnTo>
                  <a:pt x="10" y="2"/>
                </a:lnTo>
                <a:lnTo>
                  <a:pt x="9" y="1"/>
                </a:lnTo>
                <a:lnTo>
                  <a:pt x="7" y="0"/>
                </a:lnTo>
                <a:lnTo>
                  <a:pt x="5"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224" name="Freeform 508">
            <a:extLst>
              <a:ext uri="{FF2B5EF4-FFF2-40B4-BE49-F238E27FC236}">
                <a16:creationId xmlns:a16="http://schemas.microsoft.com/office/drawing/2014/main" id="{7DCC1EDE-787A-4A4A-909C-8F74CFD8101B}"/>
              </a:ext>
            </a:extLst>
          </p:cNvPr>
          <p:cNvSpPr>
            <a:spLocks/>
          </p:cNvSpPr>
          <p:nvPr/>
        </p:nvSpPr>
        <p:spPr bwMode="auto">
          <a:xfrm>
            <a:off x="11106152" y="4622800"/>
            <a:ext cx="19049" cy="16933"/>
          </a:xfrm>
          <a:custGeom>
            <a:avLst/>
            <a:gdLst>
              <a:gd name="T0" fmla="*/ 6805 w 10"/>
              <a:gd name="T1" fmla="*/ 0 h 9"/>
              <a:gd name="T2" fmla="*/ 6805 w 10"/>
              <a:gd name="T3" fmla="*/ 0 h 9"/>
              <a:gd name="T4" fmla="*/ 2722 w 10"/>
              <a:gd name="T5" fmla="*/ 0 h 9"/>
              <a:gd name="T6" fmla="*/ 1361 w 10"/>
              <a:gd name="T7" fmla="*/ 1512 h 9"/>
              <a:gd name="T8" fmla="*/ 0 w 10"/>
              <a:gd name="T9" fmla="*/ 3024 h 9"/>
              <a:gd name="T10" fmla="*/ 0 w 10"/>
              <a:gd name="T11" fmla="*/ 7561 h 9"/>
              <a:gd name="T12" fmla="*/ 0 w 10"/>
              <a:gd name="T13" fmla="*/ 7561 h 9"/>
              <a:gd name="T14" fmla="*/ 0 w 10"/>
              <a:gd name="T15" fmla="*/ 10586 h 9"/>
              <a:gd name="T16" fmla="*/ 1361 w 10"/>
              <a:gd name="T17" fmla="*/ 12098 h 9"/>
              <a:gd name="T18" fmla="*/ 2722 w 10"/>
              <a:gd name="T19" fmla="*/ 13610 h 9"/>
              <a:gd name="T20" fmla="*/ 6805 w 10"/>
              <a:gd name="T21" fmla="*/ 13610 h 9"/>
              <a:gd name="T22" fmla="*/ 6805 w 10"/>
              <a:gd name="T23" fmla="*/ 13610 h 9"/>
              <a:gd name="T24" fmla="*/ 9527 w 10"/>
              <a:gd name="T25" fmla="*/ 13610 h 9"/>
              <a:gd name="T26" fmla="*/ 10888 w 10"/>
              <a:gd name="T27" fmla="*/ 12098 h 9"/>
              <a:gd name="T28" fmla="*/ 13610 w 10"/>
              <a:gd name="T29" fmla="*/ 10586 h 9"/>
              <a:gd name="T30" fmla="*/ 13610 w 10"/>
              <a:gd name="T31" fmla="*/ 7561 h 9"/>
              <a:gd name="T32" fmla="*/ 13610 w 10"/>
              <a:gd name="T33" fmla="*/ 7561 h 9"/>
              <a:gd name="T34" fmla="*/ 13610 w 10"/>
              <a:gd name="T35" fmla="*/ 3024 h 9"/>
              <a:gd name="T36" fmla="*/ 10888 w 10"/>
              <a:gd name="T37" fmla="*/ 1512 h 9"/>
              <a:gd name="T38" fmla="*/ 9527 w 10"/>
              <a:gd name="T39" fmla="*/ 0 h 9"/>
              <a:gd name="T40" fmla="*/ 6805 w 10"/>
              <a:gd name="T41" fmla="*/ 0 h 9"/>
              <a:gd name="T42" fmla="*/ 6805 w 10"/>
              <a:gd name="T43" fmla="*/ 0 h 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0" h="9">
                <a:moveTo>
                  <a:pt x="5" y="0"/>
                </a:moveTo>
                <a:lnTo>
                  <a:pt x="5" y="0"/>
                </a:lnTo>
                <a:lnTo>
                  <a:pt x="2" y="0"/>
                </a:lnTo>
                <a:lnTo>
                  <a:pt x="1" y="1"/>
                </a:lnTo>
                <a:lnTo>
                  <a:pt x="0" y="2"/>
                </a:lnTo>
                <a:lnTo>
                  <a:pt x="0" y="5"/>
                </a:lnTo>
                <a:lnTo>
                  <a:pt x="0" y="7"/>
                </a:lnTo>
                <a:lnTo>
                  <a:pt x="1" y="8"/>
                </a:lnTo>
                <a:lnTo>
                  <a:pt x="2" y="9"/>
                </a:lnTo>
                <a:lnTo>
                  <a:pt x="5" y="9"/>
                </a:lnTo>
                <a:lnTo>
                  <a:pt x="7" y="9"/>
                </a:lnTo>
                <a:lnTo>
                  <a:pt x="8" y="8"/>
                </a:lnTo>
                <a:lnTo>
                  <a:pt x="10" y="7"/>
                </a:lnTo>
                <a:lnTo>
                  <a:pt x="10" y="5"/>
                </a:lnTo>
                <a:lnTo>
                  <a:pt x="10" y="2"/>
                </a:lnTo>
                <a:lnTo>
                  <a:pt x="8" y="1"/>
                </a:lnTo>
                <a:lnTo>
                  <a:pt x="7" y="0"/>
                </a:lnTo>
                <a:lnTo>
                  <a:pt x="5"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225" name="Freeform 509">
            <a:extLst>
              <a:ext uri="{FF2B5EF4-FFF2-40B4-BE49-F238E27FC236}">
                <a16:creationId xmlns:a16="http://schemas.microsoft.com/office/drawing/2014/main" id="{F60D3696-25D6-4647-91AD-3E429A82EA05}"/>
              </a:ext>
            </a:extLst>
          </p:cNvPr>
          <p:cNvSpPr>
            <a:spLocks noEditPoints="1"/>
          </p:cNvSpPr>
          <p:nvPr/>
        </p:nvSpPr>
        <p:spPr bwMode="auto">
          <a:xfrm>
            <a:off x="11015134" y="4561417"/>
            <a:ext cx="158751" cy="201083"/>
          </a:xfrm>
          <a:custGeom>
            <a:avLst/>
            <a:gdLst>
              <a:gd name="T0" fmla="*/ 59717 w 79"/>
              <a:gd name="T1" fmla="*/ 0 h 99"/>
              <a:gd name="T2" fmla="*/ 37323 w 79"/>
              <a:gd name="T3" fmla="*/ 6048 h 99"/>
              <a:gd name="T4" fmla="*/ 16422 w 79"/>
              <a:gd name="T5" fmla="*/ 16633 h 99"/>
              <a:gd name="T6" fmla="*/ 5972 w 79"/>
              <a:gd name="T7" fmla="*/ 37802 h 99"/>
              <a:gd name="T8" fmla="*/ 0 w 79"/>
              <a:gd name="T9" fmla="*/ 58971 h 99"/>
              <a:gd name="T10" fmla="*/ 0 w 79"/>
              <a:gd name="T11" fmla="*/ 65019 h 99"/>
              <a:gd name="T12" fmla="*/ 10450 w 79"/>
              <a:gd name="T13" fmla="*/ 87701 h 99"/>
              <a:gd name="T14" fmla="*/ 29858 w 79"/>
              <a:gd name="T15" fmla="*/ 117942 h 99"/>
              <a:gd name="T16" fmla="*/ 59717 w 79"/>
              <a:gd name="T17" fmla="*/ 149696 h 99"/>
              <a:gd name="T18" fmla="*/ 68675 w 79"/>
              <a:gd name="T19" fmla="*/ 139111 h 99"/>
              <a:gd name="T20" fmla="*/ 100026 w 79"/>
              <a:gd name="T21" fmla="*/ 102821 h 99"/>
              <a:gd name="T22" fmla="*/ 116448 w 79"/>
              <a:gd name="T23" fmla="*/ 72580 h 99"/>
              <a:gd name="T24" fmla="*/ 117941 w 79"/>
              <a:gd name="T25" fmla="*/ 58971 h 99"/>
              <a:gd name="T26" fmla="*/ 116448 w 79"/>
              <a:gd name="T27" fmla="*/ 48387 h 99"/>
              <a:gd name="T28" fmla="*/ 108983 w 79"/>
              <a:gd name="T29" fmla="*/ 25705 h 99"/>
              <a:gd name="T30" fmla="*/ 92561 w 79"/>
              <a:gd name="T31" fmla="*/ 9072 h 99"/>
              <a:gd name="T32" fmla="*/ 70167 w 79"/>
              <a:gd name="T33" fmla="*/ 1512 h 99"/>
              <a:gd name="T34" fmla="*/ 59717 w 79"/>
              <a:gd name="T35" fmla="*/ 0 h 99"/>
              <a:gd name="T36" fmla="*/ 82111 w 79"/>
              <a:gd name="T37" fmla="*/ 74092 h 99"/>
              <a:gd name="T38" fmla="*/ 82111 w 79"/>
              <a:gd name="T39" fmla="*/ 89213 h 99"/>
              <a:gd name="T40" fmla="*/ 79125 w 79"/>
              <a:gd name="T41" fmla="*/ 95261 h 99"/>
              <a:gd name="T42" fmla="*/ 74646 w 79"/>
              <a:gd name="T43" fmla="*/ 96773 h 99"/>
              <a:gd name="T44" fmla="*/ 67182 w 79"/>
              <a:gd name="T45" fmla="*/ 81652 h 99"/>
              <a:gd name="T46" fmla="*/ 52252 w 79"/>
              <a:gd name="T47" fmla="*/ 96773 h 99"/>
              <a:gd name="T48" fmla="*/ 44788 w 79"/>
              <a:gd name="T49" fmla="*/ 81652 h 99"/>
              <a:gd name="T50" fmla="*/ 44788 w 79"/>
              <a:gd name="T51" fmla="*/ 96773 h 99"/>
              <a:gd name="T52" fmla="*/ 38816 w 79"/>
              <a:gd name="T53" fmla="*/ 95261 h 99"/>
              <a:gd name="T54" fmla="*/ 37323 w 79"/>
              <a:gd name="T55" fmla="*/ 89213 h 99"/>
              <a:gd name="T56" fmla="*/ 22394 w 79"/>
              <a:gd name="T57" fmla="*/ 74092 h 99"/>
              <a:gd name="T58" fmla="*/ 22394 w 79"/>
              <a:gd name="T59" fmla="*/ 58971 h 99"/>
              <a:gd name="T60" fmla="*/ 26873 w 79"/>
              <a:gd name="T61" fmla="*/ 45362 h 99"/>
              <a:gd name="T62" fmla="*/ 34337 w 79"/>
              <a:gd name="T63" fmla="*/ 33266 h 99"/>
              <a:gd name="T64" fmla="*/ 44788 w 79"/>
              <a:gd name="T65" fmla="*/ 25705 h 99"/>
              <a:gd name="T66" fmla="*/ 59717 w 79"/>
              <a:gd name="T67" fmla="*/ 22681 h 99"/>
              <a:gd name="T68" fmla="*/ 67182 w 79"/>
              <a:gd name="T69" fmla="*/ 22681 h 99"/>
              <a:gd name="T70" fmla="*/ 79125 w 79"/>
              <a:gd name="T71" fmla="*/ 27217 h 99"/>
              <a:gd name="T72" fmla="*/ 91068 w 79"/>
              <a:gd name="T73" fmla="*/ 39314 h 99"/>
              <a:gd name="T74" fmla="*/ 95547 w 79"/>
              <a:gd name="T75" fmla="*/ 52923 h 99"/>
              <a:gd name="T76" fmla="*/ 95547 w 79"/>
              <a:gd name="T77" fmla="*/ 74092 h 9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79" h="99">
                <a:moveTo>
                  <a:pt x="40" y="0"/>
                </a:moveTo>
                <a:lnTo>
                  <a:pt x="40" y="0"/>
                </a:lnTo>
                <a:lnTo>
                  <a:pt x="32" y="1"/>
                </a:lnTo>
                <a:lnTo>
                  <a:pt x="25" y="4"/>
                </a:lnTo>
                <a:lnTo>
                  <a:pt x="18" y="6"/>
                </a:lnTo>
                <a:lnTo>
                  <a:pt x="11" y="11"/>
                </a:lnTo>
                <a:lnTo>
                  <a:pt x="7" y="17"/>
                </a:lnTo>
                <a:lnTo>
                  <a:pt x="4" y="25"/>
                </a:lnTo>
                <a:lnTo>
                  <a:pt x="2" y="32"/>
                </a:lnTo>
                <a:lnTo>
                  <a:pt x="0" y="39"/>
                </a:lnTo>
                <a:lnTo>
                  <a:pt x="0" y="43"/>
                </a:lnTo>
                <a:lnTo>
                  <a:pt x="2" y="48"/>
                </a:lnTo>
                <a:lnTo>
                  <a:pt x="7" y="58"/>
                </a:lnTo>
                <a:lnTo>
                  <a:pt x="13" y="68"/>
                </a:lnTo>
                <a:lnTo>
                  <a:pt x="20" y="78"/>
                </a:lnTo>
                <a:lnTo>
                  <a:pt x="34" y="92"/>
                </a:lnTo>
                <a:lnTo>
                  <a:pt x="40" y="99"/>
                </a:lnTo>
                <a:lnTo>
                  <a:pt x="46" y="92"/>
                </a:lnTo>
                <a:lnTo>
                  <a:pt x="60" y="78"/>
                </a:lnTo>
                <a:lnTo>
                  <a:pt x="67" y="68"/>
                </a:lnTo>
                <a:lnTo>
                  <a:pt x="73" y="58"/>
                </a:lnTo>
                <a:lnTo>
                  <a:pt x="78" y="48"/>
                </a:lnTo>
                <a:lnTo>
                  <a:pt x="79" y="43"/>
                </a:lnTo>
                <a:lnTo>
                  <a:pt x="79" y="39"/>
                </a:lnTo>
                <a:lnTo>
                  <a:pt x="78" y="32"/>
                </a:lnTo>
                <a:lnTo>
                  <a:pt x="76" y="25"/>
                </a:lnTo>
                <a:lnTo>
                  <a:pt x="73" y="17"/>
                </a:lnTo>
                <a:lnTo>
                  <a:pt x="68" y="11"/>
                </a:lnTo>
                <a:lnTo>
                  <a:pt x="62" y="6"/>
                </a:lnTo>
                <a:lnTo>
                  <a:pt x="55" y="4"/>
                </a:lnTo>
                <a:lnTo>
                  <a:pt x="47" y="1"/>
                </a:lnTo>
                <a:lnTo>
                  <a:pt x="40" y="0"/>
                </a:lnTo>
                <a:close/>
                <a:moveTo>
                  <a:pt x="64" y="49"/>
                </a:moveTo>
                <a:lnTo>
                  <a:pt x="55" y="49"/>
                </a:lnTo>
                <a:lnTo>
                  <a:pt x="55" y="59"/>
                </a:lnTo>
                <a:lnTo>
                  <a:pt x="55" y="62"/>
                </a:lnTo>
                <a:lnTo>
                  <a:pt x="53" y="63"/>
                </a:lnTo>
                <a:lnTo>
                  <a:pt x="52" y="64"/>
                </a:lnTo>
                <a:lnTo>
                  <a:pt x="50" y="64"/>
                </a:lnTo>
                <a:lnTo>
                  <a:pt x="50" y="54"/>
                </a:lnTo>
                <a:lnTo>
                  <a:pt x="45" y="54"/>
                </a:lnTo>
                <a:lnTo>
                  <a:pt x="45" y="64"/>
                </a:lnTo>
                <a:lnTo>
                  <a:pt x="35" y="64"/>
                </a:lnTo>
                <a:lnTo>
                  <a:pt x="35" y="54"/>
                </a:lnTo>
                <a:lnTo>
                  <a:pt x="30" y="54"/>
                </a:lnTo>
                <a:lnTo>
                  <a:pt x="30" y="64"/>
                </a:lnTo>
                <a:lnTo>
                  <a:pt x="27" y="64"/>
                </a:lnTo>
                <a:lnTo>
                  <a:pt x="26" y="63"/>
                </a:lnTo>
                <a:lnTo>
                  <a:pt x="25" y="62"/>
                </a:lnTo>
                <a:lnTo>
                  <a:pt x="25" y="59"/>
                </a:lnTo>
                <a:lnTo>
                  <a:pt x="25" y="49"/>
                </a:lnTo>
                <a:lnTo>
                  <a:pt x="15" y="49"/>
                </a:lnTo>
                <a:lnTo>
                  <a:pt x="15" y="39"/>
                </a:lnTo>
                <a:lnTo>
                  <a:pt x="15" y="35"/>
                </a:lnTo>
                <a:lnTo>
                  <a:pt x="18" y="30"/>
                </a:lnTo>
                <a:lnTo>
                  <a:pt x="19" y="26"/>
                </a:lnTo>
                <a:lnTo>
                  <a:pt x="23" y="22"/>
                </a:lnTo>
                <a:lnTo>
                  <a:pt x="26" y="18"/>
                </a:lnTo>
                <a:lnTo>
                  <a:pt x="30" y="17"/>
                </a:lnTo>
                <a:lnTo>
                  <a:pt x="35" y="15"/>
                </a:lnTo>
                <a:lnTo>
                  <a:pt x="40" y="15"/>
                </a:lnTo>
                <a:lnTo>
                  <a:pt x="45" y="15"/>
                </a:lnTo>
                <a:lnTo>
                  <a:pt x="50" y="17"/>
                </a:lnTo>
                <a:lnTo>
                  <a:pt x="53" y="18"/>
                </a:lnTo>
                <a:lnTo>
                  <a:pt x="57" y="22"/>
                </a:lnTo>
                <a:lnTo>
                  <a:pt x="61" y="26"/>
                </a:lnTo>
                <a:lnTo>
                  <a:pt x="62" y="30"/>
                </a:lnTo>
                <a:lnTo>
                  <a:pt x="64" y="35"/>
                </a:lnTo>
                <a:lnTo>
                  <a:pt x="64" y="39"/>
                </a:lnTo>
                <a:lnTo>
                  <a:pt x="64" y="4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226" name="Freeform 510">
            <a:extLst>
              <a:ext uri="{FF2B5EF4-FFF2-40B4-BE49-F238E27FC236}">
                <a16:creationId xmlns:a16="http://schemas.microsoft.com/office/drawing/2014/main" id="{553E01AE-066A-45C6-9270-AF1D95851834}"/>
              </a:ext>
            </a:extLst>
          </p:cNvPr>
          <p:cNvSpPr>
            <a:spLocks noEditPoints="1"/>
          </p:cNvSpPr>
          <p:nvPr/>
        </p:nvSpPr>
        <p:spPr bwMode="auto">
          <a:xfrm>
            <a:off x="10060518" y="4561417"/>
            <a:ext cx="162983" cy="201083"/>
          </a:xfrm>
          <a:custGeom>
            <a:avLst/>
            <a:gdLst>
              <a:gd name="T0" fmla="*/ 60464 w 79"/>
              <a:gd name="T1" fmla="*/ 0 h 99"/>
              <a:gd name="T2" fmla="*/ 37209 w 79"/>
              <a:gd name="T3" fmla="*/ 6048 h 99"/>
              <a:gd name="T4" fmla="*/ 17054 w 79"/>
              <a:gd name="T5" fmla="*/ 16633 h 99"/>
              <a:gd name="T6" fmla="*/ 4651 w 79"/>
              <a:gd name="T7" fmla="*/ 37802 h 99"/>
              <a:gd name="T8" fmla="*/ 0 w 79"/>
              <a:gd name="T9" fmla="*/ 58971 h 99"/>
              <a:gd name="T10" fmla="*/ 0 w 79"/>
              <a:gd name="T11" fmla="*/ 65019 h 99"/>
              <a:gd name="T12" fmla="*/ 9302 w 79"/>
              <a:gd name="T13" fmla="*/ 87701 h 99"/>
              <a:gd name="T14" fmla="*/ 29457 w 79"/>
              <a:gd name="T15" fmla="*/ 117942 h 99"/>
              <a:gd name="T16" fmla="*/ 60464 w 79"/>
              <a:gd name="T17" fmla="*/ 149696 h 99"/>
              <a:gd name="T18" fmla="*/ 69767 w 79"/>
              <a:gd name="T19" fmla="*/ 139111 h 99"/>
              <a:gd name="T20" fmla="*/ 102324 w 79"/>
              <a:gd name="T21" fmla="*/ 102821 h 99"/>
              <a:gd name="T22" fmla="*/ 119378 w 79"/>
              <a:gd name="T23" fmla="*/ 72580 h 99"/>
              <a:gd name="T24" fmla="*/ 122479 w 79"/>
              <a:gd name="T25" fmla="*/ 58971 h 99"/>
              <a:gd name="T26" fmla="*/ 119378 w 79"/>
              <a:gd name="T27" fmla="*/ 48387 h 99"/>
              <a:gd name="T28" fmla="*/ 113177 w 79"/>
              <a:gd name="T29" fmla="*/ 25705 h 99"/>
              <a:gd name="T30" fmla="*/ 94572 w 79"/>
              <a:gd name="T31" fmla="*/ 9072 h 99"/>
              <a:gd name="T32" fmla="*/ 72867 w 79"/>
              <a:gd name="T33" fmla="*/ 1512 h 99"/>
              <a:gd name="T34" fmla="*/ 60464 w 79"/>
              <a:gd name="T35" fmla="*/ 0 h 99"/>
              <a:gd name="T36" fmla="*/ 68216 w 79"/>
              <a:gd name="T37" fmla="*/ 104334 h 99"/>
              <a:gd name="T38" fmla="*/ 52712 w 79"/>
              <a:gd name="T39" fmla="*/ 95261 h 99"/>
              <a:gd name="T40" fmla="*/ 48061 w 79"/>
              <a:gd name="T41" fmla="*/ 90725 h 99"/>
              <a:gd name="T42" fmla="*/ 40310 w 79"/>
              <a:gd name="T43" fmla="*/ 81652 h 99"/>
              <a:gd name="T44" fmla="*/ 52712 w 79"/>
              <a:gd name="T45" fmla="*/ 74092 h 99"/>
              <a:gd name="T46" fmla="*/ 52712 w 79"/>
              <a:gd name="T47" fmla="*/ 77116 h 99"/>
              <a:gd name="T48" fmla="*/ 58914 w 79"/>
              <a:gd name="T49" fmla="*/ 81652 h 99"/>
              <a:gd name="T50" fmla="*/ 60464 w 79"/>
              <a:gd name="T51" fmla="*/ 81652 h 99"/>
              <a:gd name="T52" fmla="*/ 66666 w 79"/>
              <a:gd name="T53" fmla="*/ 80140 h 99"/>
              <a:gd name="T54" fmla="*/ 68216 w 79"/>
              <a:gd name="T55" fmla="*/ 74092 h 99"/>
              <a:gd name="T56" fmla="*/ 66666 w 79"/>
              <a:gd name="T57" fmla="*/ 72580 h 99"/>
              <a:gd name="T58" fmla="*/ 58914 w 79"/>
              <a:gd name="T59" fmla="*/ 71068 h 99"/>
              <a:gd name="T60" fmla="*/ 44961 w 79"/>
              <a:gd name="T61" fmla="*/ 65019 h 99"/>
              <a:gd name="T62" fmla="*/ 37209 w 79"/>
              <a:gd name="T63" fmla="*/ 55947 h 99"/>
              <a:gd name="T64" fmla="*/ 37209 w 79"/>
              <a:gd name="T65" fmla="*/ 52923 h 99"/>
              <a:gd name="T66" fmla="*/ 41860 w 79"/>
              <a:gd name="T67" fmla="*/ 39314 h 99"/>
              <a:gd name="T68" fmla="*/ 52712 w 79"/>
              <a:gd name="T69" fmla="*/ 31754 h 99"/>
              <a:gd name="T70" fmla="*/ 68216 w 79"/>
              <a:gd name="T71" fmla="*/ 22681 h 99"/>
              <a:gd name="T72" fmla="*/ 68216 w 79"/>
              <a:gd name="T73" fmla="*/ 31754 h 99"/>
              <a:gd name="T74" fmla="*/ 80619 w 79"/>
              <a:gd name="T75" fmla="*/ 39314 h 99"/>
              <a:gd name="T76" fmla="*/ 83720 w 79"/>
              <a:gd name="T77" fmla="*/ 52923 h 99"/>
              <a:gd name="T78" fmla="*/ 68216 w 79"/>
              <a:gd name="T79" fmla="*/ 52923 h 99"/>
              <a:gd name="T80" fmla="*/ 66666 w 79"/>
              <a:gd name="T81" fmla="*/ 46875 h 99"/>
              <a:gd name="T82" fmla="*/ 60464 w 79"/>
              <a:gd name="T83" fmla="*/ 45362 h 99"/>
              <a:gd name="T84" fmla="*/ 58914 w 79"/>
              <a:gd name="T85" fmla="*/ 45362 h 99"/>
              <a:gd name="T86" fmla="*/ 52712 w 79"/>
              <a:gd name="T87" fmla="*/ 49899 h 99"/>
              <a:gd name="T88" fmla="*/ 52712 w 79"/>
              <a:gd name="T89" fmla="*/ 52923 h 99"/>
              <a:gd name="T90" fmla="*/ 62015 w 79"/>
              <a:gd name="T91" fmla="*/ 55947 h 99"/>
              <a:gd name="T92" fmla="*/ 68216 w 79"/>
              <a:gd name="T93" fmla="*/ 57459 h 99"/>
              <a:gd name="T94" fmla="*/ 82169 w 79"/>
              <a:gd name="T95" fmla="*/ 66532 h 99"/>
              <a:gd name="T96" fmla="*/ 83720 w 79"/>
              <a:gd name="T97" fmla="*/ 74092 h 99"/>
              <a:gd name="T98" fmla="*/ 82169 w 79"/>
              <a:gd name="T99" fmla="*/ 81652 h 99"/>
              <a:gd name="T100" fmla="*/ 74418 w 79"/>
              <a:gd name="T101" fmla="*/ 90725 h 99"/>
              <a:gd name="T102" fmla="*/ 68216 w 79"/>
              <a:gd name="T103" fmla="*/ 95261 h 99"/>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79" h="99">
                <a:moveTo>
                  <a:pt x="39" y="0"/>
                </a:moveTo>
                <a:lnTo>
                  <a:pt x="39" y="0"/>
                </a:lnTo>
                <a:lnTo>
                  <a:pt x="32" y="1"/>
                </a:lnTo>
                <a:lnTo>
                  <a:pt x="24" y="4"/>
                </a:lnTo>
                <a:lnTo>
                  <a:pt x="17" y="6"/>
                </a:lnTo>
                <a:lnTo>
                  <a:pt x="11" y="11"/>
                </a:lnTo>
                <a:lnTo>
                  <a:pt x="6" y="17"/>
                </a:lnTo>
                <a:lnTo>
                  <a:pt x="3" y="25"/>
                </a:lnTo>
                <a:lnTo>
                  <a:pt x="1" y="32"/>
                </a:lnTo>
                <a:lnTo>
                  <a:pt x="0" y="39"/>
                </a:lnTo>
                <a:lnTo>
                  <a:pt x="0" y="43"/>
                </a:lnTo>
                <a:lnTo>
                  <a:pt x="1" y="48"/>
                </a:lnTo>
                <a:lnTo>
                  <a:pt x="6" y="58"/>
                </a:lnTo>
                <a:lnTo>
                  <a:pt x="12" y="68"/>
                </a:lnTo>
                <a:lnTo>
                  <a:pt x="19" y="78"/>
                </a:lnTo>
                <a:lnTo>
                  <a:pt x="33" y="92"/>
                </a:lnTo>
                <a:lnTo>
                  <a:pt x="39" y="99"/>
                </a:lnTo>
                <a:lnTo>
                  <a:pt x="45" y="92"/>
                </a:lnTo>
                <a:lnTo>
                  <a:pt x="59" y="78"/>
                </a:lnTo>
                <a:lnTo>
                  <a:pt x="66" y="68"/>
                </a:lnTo>
                <a:lnTo>
                  <a:pt x="73" y="58"/>
                </a:lnTo>
                <a:lnTo>
                  <a:pt x="77" y="48"/>
                </a:lnTo>
                <a:lnTo>
                  <a:pt x="79" y="43"/>
                </a:lnTo>
                <a:lnTo>
                  <a:pt x="79" y="39"/>
                </a:lnTo>
                <a:lnTo>
                  <a:pt x="77" y="32"/>
                </a:lnTo>
                <a:lnTo>
                  <a:pt x="75" y="25"/>
                </a:lnTo>
                <a:lnTo>
                  <a:pt x="73" y="17"/>
                </a:lnTo>
                <a:lnTo>
                  <a:pt x="68" y="11"/>
                </a:lnTo>
                <a:lnTo>
                  <a:pt x="61" y="6"/>
                </a:lnTo>
                <a:lnTo>
                  <a:pt x="54" y="4"/>
                </a:lnTo>
                <a:lnTo>
                  <a:pt x="47" y="1"/>
                </a:lnTo>
                <a:lnTo>
                  <a:pt x="39" y="0"/>
                </a:lnTo>
                <a:close/>
                <a:moveTo>
                  <a:pt x="44" y="63"/>
                </a:moveTo>
                <a:lnTo>
                  <a:pt x="44" y="69"/>
                </a:lnTo>
                <a:lnTo>
                  <a:pt x="34" y="69"/>
                </a:lnTo>
                <a:lnTo>
                  <a:pt x="34" y="63"/>
                </a:lnTo>
                <a:lnTo>
                  <a:pt x="31" y="60"/>
                </a:lnTo>
                <a:lnTo>
                  <a:pt x="27" y="58"/>
                </a:lnTo>
                <a:lnTo>
                  <a:pt x="26" y="54"/>
                </a:lnTo>
                <a:lnTo>
                  <a:pt x="24" y="49"/>
                </a:lnTo>
                <a:lnTo>
                  <a:pt x="34" y="49"/>
                </a:lnTo>
                <a:lnTo>
                  <a:pt x="34" y="51"/>
                </a:lnTo>
                <a:lnTo>
                  <a:pt x="36" y="53"/>
                </a:lnTo>
                <a:lnTo>
                  <a:pt x="38" y="54"/>
                </a:lnTo>
                <a:lnTo>
                  <a:pt x="39" y="54"/>
                </a:lnTo>
                <a:lnTo>
                  <a:pt x="40" y="54"/>
                </a:lnTo>
                <a:lnTo>
                  <a:pt x="43" y="53"/>
                </a:lnTo>
                <a:lnTo>
                  <a:pt x="44" y="51"/>
                </a:lnTo>
                <a:lnTo>
                  <a:pt x="44" y="49"/>
                </a:lnTo>
                <a:lnTo>
                  <a:pt x="43" y="48"/>
                </a:lnTo>
                <a:lnTo>
                  <a:pt x="38" y="47"/>
                </a:lnTo>
                <a:lnTo>
                  <a:pt x="34" y="46"/>
                </a:lnTo>
                <a:lnTo>
                  <a:pt x="29" y="43"/>
                </a:lnTo>
                <a:lnTo>
                  <a:pt x="26" y="39"/>
                </a:lnTo>
                <a:lnTo>
                  <a:pt x="24" y="37"/>
                </a:lnTo>
                <a:lnTo>
                  <a:pt x="24" y="35"/>
                </a:lnTo>
                <a:lnTo>
                  <a:pt x="26" y="30"/>
                </a:lnTo>
                <a:lnTo>
                  <a:pt x="27" y="26"/>
                </a:lnTo>
                <a:lnTo>
                  <a:pt x="31" y="23"/>
                </a:lnTo>
                <a:lnTo>
                  <a:pt x="34" y="21"/>
                </a:lnTo>
                <a:lnTo>
                  <a:pt x="34" y="15"/>
                </a:lnTo>
                <a:lnTo>
                  <a:pt x="44" y="15"/>
                </a:lnTo>
                <a:lnTo>
                  <a:pt x="44" y="21"/>
                </a:lnTo>
                <a:lnTo>
                  <a:pt x="48" y="23"/>
                </a:lnTo>
                <a:lnTo>
                  <a:pt x="52" y="26"/>
                </a:lnTo>
                <a:lnTo>
                  <a:pt x="53" y="30"/>
                </a:lnTo>
                <a:lnTo>
                  <a:pt x="54" y="35"/>
                </a:lnTo>
                <a:lnTo>
                  <a:pt x="44" y="35"/>
                </a:lnTo>
                <a:lnTo>
                  <a:pt x="44" y="33"/>
                </a:lnTo>
                <a:lnTo>
                  <a:pt x="43" y="31"/>
                </a:lnTo>
                <a:lnTo>
                  <a:pt x="40" y="30"/>
                </a:lnTo>
                <a:lnTo>
                  <a:pt x="39" y="30"/>
                </a:lnTo>
                <a:lnTo>
                  <a:pt x="38" y="30"/>
                </a:lnTo>
                <a:lnTo>
                  <a:pt x="36" y="31"/>
                </a:lnTo>
                <a:lnTo>
                  <a:pt x="34" y="33"/>
                </a:lnTo>
                <a:lnTo>
                  <a:pt x="34" y="35"/>
                </a:lnTo>
                <a:lnTo>
                  <a:pt x="36" y="36"/>
                </a:lnTo>
                <a:lnTo>
                  <a:pt x="40" y="37"/>
                </a:lnTo>
                <a:lnTo>
                  <a:pt x="44" y="38"/>
                </a:lnTo>
                <a:lnTo>
                  <a:pt x="49" y="41"/>
                </a:lnTo>
                <a:lnTo>
                  <a:pt x="53" y="44"/>
                </a:lnTo>
                <a:lnTo>
                  <a:pt x="54" y="47"/>
                </a:lnTo>
                <a:lnTo>
                  <a:pt x="54" y="49"/>
                </a:lnTo>
                <a:lnTo>
                  <a:pt x="53" y="54"/>
                </a:lnTo>
                <a:lnTo>
                  <a:pt x="52" y="58"/>
                </a:lnTo>
                <a:lnTo>
                  <a:pt x="48" y="60"/>
                </a:lnTo>
                <a:lnTo>
                  <a:pt x="44" y="63"/>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227" name="Freeform 511">
            <a:extLst>
              <a:ext uri="{FF2B5EF4-FFF2-40B4-BE49-F238E27FC236}">
                <a16:creationId xmlns:a16="http://schemas.microsoft.com/office/drawing/2014/main" id="{4F1545D2-FA58-4E21-BC21-A741447AC5D6}"/>
              </a:ext>
            </a:extLst>
          </p:cNvPr>
          <p:cNvSpPr>
            <a:spLocks noEditPoints="1"/>
          </p:cNvSpPr>
          <p:nvPr/>
        </p:nvSpPr>
        <p:spPr bwMode="auto">
          <a:xfrm>
            <a:off x="9103785" y="4561417"/>
            <a:ext cx="165100" cy="201083"/>
          </a:xfrm>
          <a:custGeom>
            <a:avLst/>
            <a:gdLst>
              <a:gd name="T0" fmla="*/ 62015 w 79"/>
              <a:gd name="T1" fmla="*/ 0 h 99"/>
              <a:gd name="T2" fmla="*/ 62015 w 79"/>
              <a:gd name="T3" fmla="*/ 0 h 99"/>
              <a:gd name="T4" fmla="*/ 49612 w 79"/>
              <a:gd name="T5" fmla="*/ 1512 h 99"/>
              <a:gd name="T6" fmla="*/ 38759 w 79"/>
              <a:gd name="T7" fmla="*/ 6048 h 99"/>
              <a:gd name="T8" fmla="*/ 26356 w 79"/>
              <a:gd name="T9" fmla="*/ 9072 h 99"/>
              <a:gd name="T10" fmla="*/ 17054 w 79"/>
              <a:gd name="T11" fmla="*/ 16633 h 99"/>
              <a:gd name="T12" fmla="*/ 9302 w 79"/>
              <a:gd name="T13" fmla="*/ 25705 h 99"/>
              <a:gd name="T14" fmla="*/ 6201 w 79"/>
              <a:gd name="T15" fmla="*/ 37802 h 99"/>
              <a:gd name="T16" fmla="*/ 1550 w 79"/>
              <a:gd name="T17" fmla="*/ 48387 h 99"/>
              <a:gd name="T18" fmla="*/ 0 w 79"/>
              <a:gd name="T19" fmla="*/ 58971 h 99"/>
              <a:gd name="T20" fmla="*/ 0 w 79"/>
              <a:gd name="T21" fmla="*/ 58971 h 99"/>
              <a:gd name="T22" fmla="*/ 0 w 79"/>
              <a:gd name="T23" fmla="*/ 65019 h 99"/>
              <a:gd name="T24" fmla="*/ 1550 w 79"/>
              <a:gd name="T25" fmla="*/ 72580 h 99"/>
              <a:gd name="T26" fmla="*/ 9302 w 79"/>
              <a:gd name="T27" fmla="*/ 87701 h 99"/>
              <a:gd name="T28" fmla="*/ 20155 w 79"/>
              <a:gd name="T29" fmla="*/ 102821 h 99"/>
              <a:gd name="T30" fmla="*/ 31007 w 79"/>
              <a:gd name="T31" fmla="*/ 117942 h 99"/>
              <a:gd name="T32" fmla="*/ 51162 w 79"/>
              <a:gd name="T33" fmla="*/ 139111 h 99"/>
              <a:gd name="T34" fmla="*/ 62015 w 79"/>
              <a:gd name="T35" fmla="*/ 149696 h 99"/>
              <a:gd name="T36" fmla="*/ 62015 w 79"/>
              <a:gd name="T37" fmla="*/ 149696 h 99"/>
              <a:gd name="T38" fmla="*/ 71317 w 79"/>
              <a:gd name="T39" fmla="*/ 139111 h 99"/>
              <a:gd name="T40" fmla="*/ 91472 w 79"/>
              <a:gd name="T41" fmla="*/ 117942 h 99"/>
              <a:gd name="T42" fmla="*/ 103875 w 79"/>
              <a:gd name="T43" fmla="*/ 102821 h 99"/>
              <a:gd name="T44" fmla="*/ 113177 w 79"/>
              <a:gd name="T45" fmla="*/ 87701 h 99"/>
              <a:gd name="T46" fmla="*/ 120929 w 79"/>
              <a:gd name="T47" fmla="*/ 72580 h 99"/>
              <a:gd name="T48" fmla="*/ 122479 w 79"/>
              <a:gd name="T49" fmla="*/ 65019 h 99"/>
              <a:gd name="T50" fmla="*/ 122479 w 79"/>
              <a:gd name="T51" fmla="*/ 58971 h 99"/>
              <a:gd name="T52" fmla="*/ 122479 w 79"/>
              <a:gd name="T53" fmla="*/ 58971 h 99"/>
              <a:gd name="T54" fmla="*/ 120929 w 79"/>
              <a:gd name="T55" fmla="*/ 48387 h 99"/>
              <a:gd name="T56" fmla="*/ 116278 w 79"/>
              <a:gd name="T57" fmla="*/ 37802 h 99"/>
              <a:gd name="T58" fmla="*/ 113177 w 79"/>
              <a:gd name="T59" fmla="*/ 25705 h 99"/>
              <a:gd name="T60" fmla="*/ 105425 w 79"/>
              <a:gd name="T61" fmla="*/ 16633 h 99"/>
              <a:gd name="T62" fmla="*/ 96123 w 79"/>
              <a:gd name="T63" fmla="*/ 9072 h 99"/>
              <a:gd name="T64" fmla="*/ 83720 w 79"/>
              <a:gd name="T65" fmla="*/ 6048 h 99"/>
              <a:gd name="T66" fmla="*/ 72867 w 79"/>
              <a:gd name="T67" fmla="*/ 1512 h 99"/>
              <a:gd name="T68" fmla="*/ 62015 w 79"/>
              <a:gd name="T69" fmla="*/ 0 h 99"/>
              <a:gd name="T70" fmla="*/ 62015 w 79"/>
              <a:gd name="T71" fmla="*/ 0 h 99"/>
              <a:gd name="T72" fmla="*/ 91472 w 79"/>
              <a:gd name="T73" fmla="*/ 66532 h 99"/>
              <a:gd name="T74" fmla="*/ 31007 w 79"/>
              <a:gd name="T75" fmla="*/ 66532 h 99"/>
              <a:gd name="T76" fmla="*/ 31007 w 79"/>
              <a:gd name="T77" fmla="*/ 52923 h 99"/>
              <a:gd name="T78" fmla="*/ 91472 w 79"/>
              <a:gd name="T79" fmla="*/ 52923 h 99"/>
              <a:gd name="T80" fmla="*/ 91472 w 79"/>
              <a:gd name="T81" fmla="*/ 66532 h 9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79" h="99">
                <a:moveTo>
                  <a:pt x="40" y="0"/>
                </a:moveTo>
                <a:lnTo>
                  <a:pt x="40" y="0"/>
                </a:lnTo>
                <a:lnTo>
                  <a:pt x="32" y="1"/>
                </a:lnTo>
                <a:lnTo>
                  <a:pt x="25" y="4"/>
                </a:lnTo>
                <a:lnTo>
                  <a:pt x="17" y="6"/>
                </a:lnTo>
                <a:lnTo>
                  <a:pt x="11" y="11"/>
                </a:lnTo>
                <a:lnTo>
                  <a:pt x="6" y="17"/>
                </a:lnTo>
                <a:lnTo>
                  <a:pt x="4" y="25"/>
                </a:lnTo>
                <a:lnTo>
                  <a:pt x="1" y="32"/>
                </a:lnTo>
                <a:lnTo>
                  <a:pt x="0" y="39"/>
                </a:lnTo>
                <a:lnTo>
                  <a:pt x="0" y="43"/>
                </a:lnTo>
                <a:lnTo>
                  <a:pt x="1" y="48"/>
                </a:lnTo>
                <a:lnTo>
                  <a:pt x="6" y="58"/>
                </a:lnTo>
                <a:lnTo>
                  <a:pt x="13" y="68"/>
                </a:lnTo>
                <a:lnTo>
                  <a:pt x="20" y="78"/>
                </a:lnTo>
                <a:lnTo>
                  <a:pt x="33" y="92"/>
                </a:lnTo>
                <a:lnTo>
                  <a:pt x="40" y="99"/>
                </a:lnTo>
                <a:lnTo>
                  <a:pt x="46" y="92"/>
                </a:lnTo>
                <a:lnTo>
                  <a:pt x="59" y="78"/>
                </a:lnTo>
                <a:lnTo>
                  <a:pt x="67" y="68"/>
                </a:lnTo>
                <a:lnTo>
                  <a:pt x="73" y="58"/>
                </a:lnTo>
                <a:lnTo>
                  <a:pt x="78" y="48"/>
                </a:lnTo>
                <a:lnTo>
                  <a:pt x="79" y="43"/>
                </a:lnTo>
                <a:lnTo>
                  <a:pt x="79" y="39"/>
                </a:lnTo>
                <a:lnTo>
                  <a:pt x="78" y="32"/>
                </a:lnTo>
                <a:lnTo>
                  <a:pt x="75" y="25"/>
                </a:lnTo>
                <a:lnTo>
                  <a:pt x="73" y="17"/>
                </a:lnTo>
                <a:lnTo>
                  <a:pt x="68" y="11"/>
                </a:lnTo>
                <a:lnTo>
                  <a:pt x="62" y="6"/>
                </a:lnTo>
                <a:lnTo>
                  <a:pt x="54" y="4"/>
                </a:lnTo>
                <a:lnTo>
                  <a:pt x="47" y="1"/>
                </a:lnTo>
                <a:lnTo>
                  <a:pt x="40" y="0"/>
                </a:lnTo>
                <a:close/>
                <a:moveTo>
                  <a:pt x="59" y="44"/>
                </a:moveTo>
                <a:lnTo>
                  <a:pt x="20" y="44"/>
                </a:lnTo>
                <a:lnTo>
                  <a:pt x="20" y="35"/>
                </a:lnTo>
                <a:lnTo>
                  <a:pt x="59" y="35"/>
                </a:lnTo>
                <a:lnTo>
                  <a:pt x="59" y="44"/>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228" name="Freeform 512">
            <a:extLst>
              <a:ext uri="{FF2B5EF4-FFF2-40B4-BE49-F238E27FC236}">
                <a16:creationId xmlns:a16="http://schemas.microsoft.com/office/drawing/2014/main" id="{02B2E02B-28C8-4D58-ABAD-7DE6ED2DB5E2}"/>
              </a:ext>
            </a:extLst>
          </p:cNvPr>
          <p:cNvSpPr>
            <a:spLocks noEditPoints="1"/>
          </p:cNvSpPr>
          <p:nvPr/>
        </p:nvSpPr>
        <p:spPr bwMode="auto">
          <a:xfrm>
            <a:off x="8627533" y="4561417"/>
            <a:ext cx="162984" cy="201083"/>
          </a:xfrm>
          <a:custGeom>
            <a:avLst/>
            <a:gdLst>
              <a:gd name="T0" fmla="*/ 62015 w 79"/>
              <a:gd name="T1" fmla="*/ 0 h 99"/>
              <a:gd name="T2" fmla="*/ 62015 w 79"/>
              <a:gd name="T3" fmla="*/ 0 h 99"/>
              <a:gd name="T4" fmla="*/ 49612 w 79"/>
              <a:gd name="T5" fmla="*/ 1512 h 99"/>
              <a:gd name="T6" fmla="*/ 38759 w 79"/>
              <a:gd name="T7" fmla="*/ 6048 h 99"/>
              <a:gd name="T8" fmla="*/ 27907 w 79"/>
              <a:gd name="T9" fmla="*/ 9072 h 99"/>
              <a:gd name="T10" fmla="*/ 17054 w 79"/>
              <a:gd name="T11" fmla="*/ 16633 h 99"/>
              <a:gd name="T12" fmla="*/ 10853 w 79"/>
              <a:gd name="T13" fmla="*/ 25705 h 99"/>
              <a:gd name="T14" fmla="*/ 6201 w 79"/>
              <a:gd name="T15" fmla="*/ 37802 h 99"/>
              <a:gd name="T16" fmla="*/ 3101 w 79"/>
              <a:gd name="T17" fmla="*/ 48387 h 99"/>
              <a:gd name="T18" fmla="*/ 0 w 79"/>
              <a:gd name="T19" fmla="*/ 58971 h 99"/>
              <a:gd name="T20" fmla="*/ 0 w 79"/>
              <a:gd name="T21" fmla="*/ 58971 h 99"/>
              <a:gd name="T22" fmla="*/ 0 w 79"/>
              <a:gd name="T23" fmla="*/ 65019 h 99"/>
              <a:gd name="T24" fmla="*/ 3101 w 79"/>
              <a:gd name="T25" fmla="*/ 72580 h 99"/>
              <a:gd name="T26" fmla="*/ 10853 w 79"/>
              <a:gd name="T27" fmla="*/ 87701 h 99"/>
              <a:gd name="T28" fmla="*/ 20155 w 79"/>
              <a:gd name="T29" fmla="*/ 102821 h 99"/>
              <a:gd name="T30" fmla="*/ 31007 w 79"/>
              <a:gd name="T31" fmla="*/ 117942 h 99"/>
              <a:gd name="T32" fmla="*/ 52712 w 79"/>
              <a:gd name="T33" fmla="*/ 139111 h 99"/>
              <a:gd name="T34" fmla="*/ 62015 w 79"/>
              <a:gd name="T35" fmla="*/ 149696 h 99"/>
              <a:gd name="T36" fmla="*/ 62015 w 79"/>
              <a:gd name="T37" fmla="*/ 149696 h 99"/>
              <a:gd name="T38" fmla="*/ 71317 w 79"/>
              <a:gd name="T39" fmla="*/ 139111 h 99"/>
              <a:gd name="T40" fmla="*/ 93022 w 79"/>
              <a:gd name="T41" fmla="*/ 117942 h 99"/>
              <a:gd name="T42" fmla="*/ 103875 w 79"/>
              <a:gd name="T43" fmla="*/ 102821 h 99"/>
              <a:gd name="T44" fmla="*/ 113177 w 79"/>
              <a:gd name="T45" fmla="*/ 87701 h 99"/>
              <a:gd name="T46" fmla="*/ 120929 w 79"/>
              <a:gd name="T47" fmla="*/ 72580 h 99"/>
              <a:gd name="T48" fmla="*/ 122479 w 79"/>
              <a:gd name="T49" fmla="*/ 65019 h 99"/>
              <a:gd name="T50" fmla="*/ 122479 w 79"/>
              <a:gd name="T51" fmla="*/ 58971 h 99"/>
              <a:gd name="T52" fmla="*/ 122479 w 79"/>
              <a:gd name="T53" fmla="*/ 58971 h 99"/>
              <a:gd name="T54" fmla="*/ 120929 w 79"/>
              <a:gd name="T55" fmla="*/ 48387 h 99"/>
              <a:gd name="T56" fmla="*/ 117828 w 79"/>
              <a:gd name="T57" fmla="*/ 37802 h 99"/>
              <a:gd name="T58" fmla="*/ 113177 w 79"/>
              <a:gd name="T59" fmla="*/ 25705 h 99"/>
              <a:gd name="T60" fmla="*/ 105425 w 79"/>
              <a:gd name="T61" fmla="*/ 16633 h 99"/>
              <a:gd name="T62" fmla="*/ 96123 w 79"/>
              <a:gd name="T63" fmla="*/ 9072 h 99"/>
              <a:gd name="T64" fmla="*/ 85270 w 79"/>
              <a:gd name="T65" fmla="*/ 6048 h 99"/>
              <a:gd name="T66" fmla="*/ 72867 w 79"/>
              <a:gd name="T67" fmla="*/ 1512 h 99"/>
              <a:gd name="T68" fmla="*/ 62015 w 79"/>
              <a:gd name="T69" fmla="*/ 0 h 99"/>
              <a:gd name="T70" fmla="*/ 62015 w 79"/>
              <a:gd name="T71" fmla="*/ 0 h 99"/>
              <a:gd name="T72" fmla="*/ 100774 w 79"/>
              <a:gd name="T73" fmla="*/ 66532 h 99"/>
              <a:gd name="T74" fmla="*/ 69767 w 79"/>
              <a:gd name="T75" fmla="*/ 66532 h 99"/>
              <a:gd name="T76" fmla="*/ 69767 w 79"/>
              <a:gd name="T77" fmla="*/ 96773 h 99"/>
              <a:gd name="T78" fmla="*/ 54263 w 79"/>
              <a:gd name="T79" fmla="*/ 96773 h 99"/>
              <a:gd name="T80" fmla="*/ 54263 w 79"/>
              <a:gd name="T81" fmla="*/ 66532 h 99"/>
              <a:gd name="T82" fmla="*/ 23256 w 79"/>
              <a:gd name="T83" fmla="*/ 66532 h 99"/>
              <a:gd name="T84" fmla="*/ 23256 w 79"/>
              <a:gd name="T85" fmla="*/ 52923 h 99"/>
              <a:gd name="T86" fmla="*/ 54263 w 79"/>
              <a:gd name="T87" fmla="*/ 52923 h 99"/>
              <a:gd name="T88" fmla="*/ 54263 w 79"/>
              <a:gd name="T89" fmla="*/ 22681 h 99"/>
              <a:gd name="T90" fmla="*/ 69767 w 79"/>
              <a:gd name="T91" fmla="*/ 22681 h 99"/>
              <a:gd name="T92" fmla="*/ 69767 w 79"/>
              <a:gd name="T93" fmla="*/ 52923 h 99"/>
              <a:gd name="T94" fmla="*/ 100774 w 79"/>
              <a:gd name="T95" fmla="*/ 52923 h 99"/>
              <a:gd name="T96" fmla="*/ 100774 w 79"/>
              <a:gd name="T97" fmla="*/ 66532 h 9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79" h="99">
                <a:moveTo>
                  <a:pt x="40" y="0"/>
                </a:moveTo>
                <a:lnTo>
                  <a:pt x="40" y="0"/>
                </a:lnTo>
                <a:lnTo>
                  <a:pt x="32" y="1"/>
                </a:lnTo>
                <a:lnTo>
                  <a:pt x="25" y="4"/>
                </a:lnTo>
                <a:lnTo>
                  <a:pt x="18" y="6"/>
                </a:lnTo>
                <a:lnTo>
                  <a:pt x="11" y="11"/>
                </a:lnTo>
                <a:lnTo>
                  <a:pt x="7" y="17"/>
                </a:lnTo>
                <a:lnTo>
                  <a:pt x="4" y="25"/>
                </a:lnTo>
                <a:lnTo>
                  <a:pt x="2" y="32"/>
                </a:lnTo>
                <a:lnTo>
                  <a:pt x="0" y="39"/>
                </a:lnTo>
                <a:lnTo>
                  <a:pt x="0" y="43"/>
                </a:lnTo>
                <a:lnTo>
                  <a:pt x="2" y="48"/>
                </a:lnTo>
                <a:lnTo>
                  <a:pt x="7" y="58"/>
                </a:lnTo>
                <a:lnTo>
                  <a:pt x="13" y="68"/>
                </a:lnTo>
                <a:lnTo>
                  <a:pt x="20" y="78"/>
                </a:lnTo>
                <a:lnTo>
                  <a:pt x="34" y="92"/>
                </a:lnTo>
                <a:lnTo>
                  <a:pt x="40" y="99"/>
                </a:lnTo>
                <a:lnTo>
                  <a:pt x="46" y="92"/>
                </a:lnTo>
                <a:lnTo>
                  <a:pt x="60" y="78"/>
                </a:lnTo>
                <a:lnTo>
                  <a:pt x="67" y="68"/>
                </a:lnTo>
                <a:lnTo>
                  <a:pt x="73" y="58"/>
                </a:lnTo>
                <a:lnTo>
                  <a:pt x="78" y="48"/>
                </a:lnTo>
                <a:lnTo>
                  <a:pt x="79" y="43"/>
                </a:lnTo>
                <a:lnTo>
                  <a:pt x="79" y="39"/>
                </a:lnTo>
                <a:lnTo>
                  <a:pt x="78" y="32"/>
                </a:lnTo>
                <a:lnTo>
                  <a:pt x="76" y="25"/>
                </a:lnTo>
                <a:lnTo>
                  <a:pt x="73" y="17"/>
                </a:lnTo>
                <a:lnTo>
                  <a:pt x="68" y="11"/>
                </a:lnTo>
                <a:lnTo>
                  <a:pt x="62" y="6"/>
                </a:lnTo>
                <a:lnTo>
                  <a:pt x="55" y="4"/>
                </a:lnTo>
                <a:lnTo>
                  <a:pt x="47" y="1"/>
                </a:lnTo>
                <a:lnTo>
                  <a:pt x="40" y="0"/>
                </a:lnTo>
                <a:close/>
                <a:moveTo>
                  <a:pt x="65" y="44"/>
                </a:moveTo>
                <a:lnTo>
                  <a:pt x="45" y="44"/>
                </a:lnTo>
                <a:lnTo>
                  <a:pt x="45" y="64"/>
                </a:lnTo>
                <a:lnTo>
                  <a:pt x="35" y="64"/>
                </a:lnTo>
                <a:lnTo>
                  <a:pt x="35" y="44"/>
                </a:lnTo>
                <a:lnTo>
                  <a:pt x="15" y="44"/>
                </a:lnTo>
                <a:lnTo>
                  <a:pt x="15" y="35"/>
                </a:lnTo>
                <a:lnTo>
                  <a:pt x="35" y="35"/>
                </a:lnTo>
                <a:lnTo>
                  <a:pt x="35" y="15"/>
                </a:lnTo>
                <a:lnTo>
                  <a:pt x="45" y="15"/>
                </a:lnTo>
                <a:lnTo>
                  <a:pt x="45" y="35"/>
                </a:lnTo>
                <a:lnTo>
                  <a:pt x="65" y="35"/>
                </a:lnTo>
                <a:lnTo>
                  <a:pt x="65" y="44"/>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229" name="Freeform 513">
            <a:extLst>
              <a:ext uri="{FF2B5EF4-FFF2-40B4-BE49-F238E27FC236}">
                <a16:creationId xmlns:a16="http://schemas.microsoft.com/office/drawing/2014/main" id="{BA87D410-DA47-4D84-898C-841FBD2B3EF8}"/>
              </a:ext>
            </a:extLst>
          </p:cNvPr>
          <p:cNvSpPr>
            <a:spLocks noEditPoints="1"/>
          </p:cNvSpPr>
          <p:nvPr/>
        </p:nvSpPr>
        <p:spPr bwMode="auto">
          <a:xfrm>
            <a:off x="8172451" y="4574118"/>
            <a:ext cx="122767" cy="169333"/>
          </a:xfrm>
          <a:custGeom>
            <a:avLst/>
            <a:gdLst>
              <a:gd name="T0" fmla="*/ 90724 w 60"/>
              <a:gd name="T1" fmla="*/ 45362 h 84"/>
              <a:gd name="T2" fmla="*/ 90724 w 60"/>
              <a:gd name="T3" fmla="*/ 45362 h 84"/>
              <a:gd name="T4" fmla="*/ 90724 w 60"/>
              <a:gd name="T5" fmla="*/ 34777 h 84"/>
              <a:gd name="T6" fmla="*/ 86188 w 60"/>
              <a:gd name="T7" fmla="*/ 27217 h 84"/>
              <a:gd name="T8" fmla="*/ 83164 w 60"/>
              <a:gd name="T9" fmla="*/ 19657 h 84"/>
              <a:gd name="T10" fmla="*/ 77115 w 60"/>
              <a:gd name="T11" fmla="*/ 13609 h 84"/>
              <a:gd name="T12" fmla="*/ 69555 w 60"/>
              <a:gd name="T13" fmla="*/ 7560 h 84"/>
              <a:gd name="T14" fmla="*/ 61995 w 60"/>
              <a:gd name="T15" fmla="*/ 3024 h 84"/>
              <a:gd name="T16" fmla="*/ 54434 w 60"/>
              <a:gd name="T17" fmla="*/ 0 h 84"/>
              <a:gd name="T18" fmla="*/ 45362 w 60"/>
              <a:gd name="T19" fmla="*/ 0 h 84"/>
              <a:gd name="T20" fmla="*/ 45362 w 60"/>
              <a:gd name="T21" fmla="*/ 0 h 84"/>
              <a:gd name="T22" fmla="*/ 36290 w 60"/>
              <a:gd name="T23" fmla="*/ 0 h 84"/>
              <a:gd name="T24" fmla="*/ 28729 w 60"/>
              <a:gd name="T25" fmla="*/ 3024 h 84"/>
              <a:gd name="T26" fmla="*/ 21169 w 60"/>
              <a:gd name="T27" fmla="*/ 7560 h 84"/>
              <a:gd name="T28" fmla="*/ 13609 w 60"/>
              <a:gd name="T29" fmla="*/ 13609 h 84"/>
              <a:gd name="T30" fmla="*/ 7560 w 60"/>
              <a:gd name="T31" fmla="*/ 19657 h 84"/>
              <a:gd name="T32" fmla="*/ 4536 w 60"/>
              <a:gd name="T33" fmla="*/ 27217 h 84"/>
              <a:gd name="T34" fmla="*/ 0 w 60"/>
              <a:gd name="T35" fmla="*/ 34777 h 84"/>
              <a:gd name="T36" fmla="*/ 0 w 60"/>
              <a:gd name="T37" fmla="*/ 45362 h 84"/>
              <a:gd name="T38" fmla="*/ 0 w 60"/>
              <a:gd name="T39" fmla="*/ 45362 h 84"/>
              <a:gd name="T40" fmla="*/ 3024 w 60"/>
              <a:gd name="T41" fmla="*/ 55946 h 84"/>
              <a:gd name="T42" fmla="*/ 7560 w 60"/>
              <a:gd name="T43" fmla="*/ 71067 h 84"/>
              <a:gd name="T44" fmla="*/ 15121 w 60"/>
              <a:gd name="T45" fmla="*/ 83163 h 84"/>
              <a:gd name="T46" fmla="*/ 22681 w 60"/>
              <a:gd name="T47" fmla="*/ 96772 h 84"/>
              <a:gd name="T48" fmla="*/ 37802 w 60"/>
              <a:gd name="T49" fmla="*/ 117941 h 84"/>
              <a:gd name="T50" fmla="*/ 45362 w 60"/>
              <a:gd name="T51" fmla="*/ 127013 h 84"/>
              <a:gd name="T52" fmla="*/ 45362 w 60"/>
              <a:gd name="T53" fmla="*/ 127013 h 84"/>
              <a:gd name="T54" fmla="*/ 52922 w 60"/>
              <a:gd name="T55" fmla="*/ 117941 h 84"/>
              <a:gd name="T56" fmla="*/ 68043 w 60"/>
              <a:gd name="T57" fmla="*/ 96772 h 84"/>
              <a:gd name="T58" fmla="*/ 75603 w 60"/>
              <a:gd name="T59" fmla="*/ 83163 h 84"/>
              <a:gd name="T60" fmla="*/ 83164 w 60"/>
              <a:gd name="T61" fmla="*/ 71067 h 84"/>
              <a:gd name="T62" fmla="*/ 87700 w 60"/>
              <a:gd name="T63" fmla="*/ 55946 h 84"/>
              <a:gd name="T64" fmla="*/ 90724 w 60"/>
              <a:gd name="T65" fmla="*/ 45362 h 84"/>
              <a:gd name="T66" fmla="*/ 90724 w 60"/>
              <a:gd name="T67" fmla="*/ 45362 h 84"/>
              <a:gd name="T68" fmla="*/ 27217 w 60"/>
              <a:gd name="T69" fmla="*/ 45362 h 84"/>
              <a:gd name="T70" fmla="*/ 27217 w 60"/>
              <a:gd name="T71" fmla="*/ 45362 h 84"/>
              <a:gd name="T72" fmla="*/ 28729 w 60"/>
              <a:gd name="T73" fmla="*/ 37801 h 84"/>
              <a:gd name="T74" fmla="*/ 31753 w 60"/>
              <a:gd name="T75" fmla="*/ 31753 h 84"/>
              <a:gd name="T76" fmla="*/ 37802 w 60"/>
              <a:gd name="T77" fmla="*/ 27217 h 84"/>
              <a:gd name="T78" fmla="*/ 45362 w 60"/>
              <a:gd name="T79" fmla="*/ 25705 h 84"/>
              <a:gd name="T80" fmla="*/ 45362 w 60"/>
              <a:gd name="T81" fmla="*/ 25705 h 84"/>
              <a:gd name="T82" fmla="*/ 52922 w 60"/>
              <a:gd name="T83" fmla="*/ 27217 h 84"/>
              <a:gd name="T84" fmla="*/ 58971 w 60"/>
              <a:gd name="T85" fmla="*/ 31753 h 84"/>
              <a:gd name="T86" fmla="*/ 61995 w 60"/>
              <a:gd name="T87" fmla="*/ 37801 h 84"/>
              <a:gd name="T88" fmla="*/ 63507 w 60"/>
              <a:gd name="T89" fmla="*/ 45362 h 84"/>
              <a:gd name="T90" fmla="*/ 63507 w 60"/>
              <a:gd name="T91" fmla="*/ 45362 h 84"/>
              <a:gd name="T92" fmla="*/ 61995 w 60"/>
              <a:gd name="T93" fmla="*/ 51410 h 84"/>
              <a:gd name="T94" fmla="*/ 58971 w 60"/>
              <a:gd name="T95" fmla="*/ 57458 h 84"/>
              <a:gd name="T96" fmla="*/ 52922 w 60"/>
              <a:gd name="T97" fmla="*/ 61994 h 84"/>
              <a:gd name="T98" fmla="*/ 45362 w 60"/>
              <a:gd name="T99" fmla="*/ 63507 h 84"/>
              <a:gd name="T100" fmla="*/ 45362 w 60"/>
              <a:gd name="T101" fmla="*/ 63507 h 84"/>
              <a:gd name="T102" fmla="*/ 37802 w 60"/>
              <a:gd name="T103" fmla="*/ 61994 h 84"/>
              <a:gd name="T104" fmla="*/ 31753 w 60"/>
              <a:gd name="T105" fmla="*/ 57458 h 84"/>
              <a:gd name="T106" fmla="*/ 28729 w 60"/>
              <a:gd name="T107" fmla="*/ 51410 h 84"/>
              <a:gd name="T108" fmla="*/ 27217 w 60"/>
              <a:gd name="T109" fmla="*/ 45362 h 84"/>
              <a:gd name="T110" fmla="*/ 27217 w 60"/>
              <a:gd name="T111" fmla="*/ 45362 h 8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60" h="84">
                <a:moveTo>
                  <a:pt x="60" y="30"/>
                </a:moveTo>
                <a:lnTo>
                  <a:pt x="60" y="30"/>
                </a:lnTo>
                <a:lnTo>
                  <a:pt x="60" y="23"/>
                </a:lnTo>
                <a:lnTo>
                  <a:pt x="57" y="18"/>
                </a:lnTo>
                <a:lnTo>
                  <a:pt x="55" y="13"/>
                </a:lnTo>
                <a:lnTo>
                  <a:pt x="51" y="9"/>
                </a:lnTo>
                <a:lnTo>
                  <a:pt x="46" y="5"/>
                </a:lnTo>
                <a:lnTo>
                  <a:pt x="41" y="2"/>
                </a:lnTo>
                <a:lnTo>
                  <a:pt x="36" y="0"/>
                </a:lnTo>
                <a:lnTo>
                  <a:pt x="30" y="0"/>
                </a:lnTo>
                <a:lnTo>
                  <a:pt x="24" y="0"/>
                </a:lnTo>
                <a:lnTo>
                  <a:pt x="19" y="2"/>
                </a:lnTo>
                <a:lnTo>
                  <a:pt x="14" y="5"/>
                </a:lnTo>
                <a:lnTo>
                  <a:pt x="9" y="9"/>
                </a:lnTo>
                <a:lnTo>
                  <a:pt x="5" y="13"/>
                </a:lnTo>
                <a:lnTo>
                  <a:pt x="3" y="18"/>
                </a:lnTo>
                <a:lnTo>
                  <a:pt x="0" y="23"/>
                </a:lnTo>
                <a:lnTo>
                  <a:pt x="0" y="30"/>
                </a:lnTo>
                <a:lnTo>
                  <a:pt x="2" y="37"/>
                </a:lnTo>
                <a:lnTo>
                  <a:pt x="5" y="47"/>
                </a:lnTo>
                <a:lnTo>
                  <a:pt x="10" y="55"/>
                </a:lnTo>
                <a:lnTo>
                  <a:pt x="15" y="64"/>
                </a:lnTo>
                <a:lnTo>
                  <a:pt x="25" y="78"/>
                </a:lnTo>
                <a:lnTo>
                  <a:pt x="30" y="84"/>
                </a:lnTo>
                <a:lnTo>
                  <a:pt x="35" y="78"/>
                </a:lnTo>
                <a:lnTo>
                  <a:pt x="45" y="64"/>
                </a:lnTo>
                <a:lnTo>
                  <a:pt x="50" y="55"/>
                </a:lnTo>
                <a:lnTo>
                  <a:pt x="55" y="47"/>
                </a:lnTo>
                <a:lnTo>
                  <a:pt x="58" y="37"/>
                </a:lnTo>
                <a:lnTo>
                  <a:pt x="60" y="30"/>
                </a:lnTo>
                <a:close/>
                <a:moveTo>
                  <a:pt x="18" y="30"/>
                </a:moveTo>
                <a:lnTo>
                  <a:pt x="18" y="30"/>
                </a:lnTo>
                <a:lnTo>
                  <a:pt x="19" y="25"/>
                </a:lnTo>
                <a:lnTo>
                  <a:pt x="21" y="21"/>
                </a:lnTo>
                <a:lnTo>
                  <a:pt x="25" y="18"/>
                </a:lnTo>
                <a:lnTo>
                  <a:pt x="30" y="17"/>
                </a:lnTo>
                <a:lnTo>
                  <a:pt x="35" y="18"/>
                </a:lnTo>
                <a:lnTo>
                  <a:pt x="39" y="21"/>
                </a:lnTo>
                <a:lnTo>
                  <a:pt x="41" y="25"/>
                </a:lnTo>
                <a:lnTo>
                  <a:pt x="42" y="30"/>
                </a:lnTo>
                <a:lnTo>
                  <a:pt x="41" y="34"/>
                </a:lnTo>
                <a:lnTo>
                  <a:pt x="39" y="38"/>
                </a:lnTo>
                <a:lnTo>
                  <a:pt x="35" y="41"/>
                </a:lnTo>
                <a:lnTo>
                  <a:pt x="30" y="42"/>
                </a:lnTo>
                <a:lnTo>
                  <a:pt x="25" y="41"/>
                </a:lnTo>
                <a:lnTo>
                  <a:pt x="21" y="38"/>
                </a:lnTo>
                <a:lnTo>
                  <a:pt x="19" y="34"/>
                </a:lnTo>
                <a:lnTo>
                  <a:pt x="18" y="3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230" name="Rectangle 514">
            <a:extLst>
              <a:ext uri="{FF2B5EF4-FFF2-40B4-BE49-F238E27FC236}">
                <a16:creationId xmlns:a16="http://schemas.microsoft.com/office/drawing/2014/main" id="{B0308436-C74E-4ED4-9B73-C4C4B4C218A2}"/>
              </a:ext>
            </a:extLst>
          </p:cNvPr>
          <p:cNvSpPr>
            <a:spLocks noChangeArrowheads="1"/>
          </p:cNvSpPr>
          <p:nvPr/>
        </p:nvSpPr>
        <p:spPr bwMode="auto">
          <a:xfrm>
            <a:off x="8191500" y="4756151"/>
            <a:ext cx="78317" cy="1693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Karla"/>
              </a:defRPr>
            </a:lvl1pPr>
            <a:lvl2pPr marL="742950" indent="-285750">
              <a:defRPr>
                <a:solidFill>
                  <a:schemeClr val="tx1"/>
                </a:solidFill>
                <a:latin typeface="Karla"/>
              </a:defRPr>
            </a:lvl2pPr>
            <a:lvl3pPr marL="1143000" indent="-228600">
              <a:defRPr>
                <a:solidFill>
                  <a:schemeClr val="tx1"/>
                </a:solidFill>
                <a:latin typeface="Karla"/>
              </a:defRPr>
            </a:lvl3pPr>
            <a:lvl4pPr marL="1600200" indent="-228600">
              <a:defRPr>
                <a:solidFill>
                  <a:schemeClr val="tx1"/>
                </a:solidFill>
                <a:latin typeface="Karla"/>
              </a:defRPr>
            </a:lvl4pPr>
            <a:lvl5pPr marL="2057400" indent="-228600">
              <a:defRPr>
                <a:solidFill>
                  <a:schemeClr val="tx1"/>
                </a:solidFill>
                <a:latin typeface="Karla"/>
              </a:defRPr>
            </a:lvl5pPr>
            <a:lvl6pPr marL="2514600" indent="-228600" defTabSz="457200" fontAlgn="base">
              <a:spcBef>
                <a:spcPct val="0"/>
              </a:spcBef>
              <a:spcAft>
                <a:spcPct val="0"/>
              </a:spcAft>
              <a:defRPr>
                <a:solidFill>
                  <a:schemeClr val="tx1"/>
                </a:solidFill>
                <a:latin typeface="Karla"/>
              </a:defRPr>
            </a:lvl6pPr>
            <a:lvl7pPr marL="2971800" indent="-228600" defTabSz="457200" fontAlgn="base">
              <a:spcBef>
                <a:spcPct val="0"/>
              </a:spcBef>
              <a:spcAft>
                <a:spcPct val="0"/>
              </a:spcAft>
              <a:defRPr>
                <a:solidFill>
                  <a:schemeClr val="tx1"/>
                </a:solidFill>
                <a:latin typeface="Karla"/>
              </a:defRPr>
            </a:lvl7pPr>
            <a:lvl8pPr marL="3429000" indent="-228600" defTabSz="457200" fontAlgn="base">
              <a:spcBef>
                <a:spcPct val="0"/>
              </a:spcBef>
              <a:spcAft>
                <a:spcPct val="0"/>
              </a:spcAft>
              <a:defRPr>
                <a:solidFill>
                  <a:schemeClr val="tx1"/>
                </a:solidFill>
                <a:latin typeface="Karla"/>
              </a:defRPr>
            </a:lvl8pPr>
            <a:lvl9pPr marL="3886200" indent="-228600" defTabSz="457200" fontAlgn="base">
              <a:spcBef>
                <a:spcPct val="0"/>
              </a:spcBef>
              <a:spcAft>
                <a:spcPct val="0"/>
              </a:spcAft>
              <a:defRPr>
                <a:solidFill>
                  <a:schemeClr val="tx1"/>
                </a:solidFill>
                <a:latin typeface="Karla"/>
              </a:defRPr>
            </a:lvl9pPr>
          </a:lstStyle>
          <a:p>
            <a:pPr eaLnBrk="1" hangingPunct="1"/>
            <a:endParaRPr lang="en-US" altLang="en-US" sz="2400" u="sng" dirty="0">
              <a:latin typeface="Montserrat Light" panose="00000400000000000000" pitchFamily="2" charset="0"/>
            </a:endParaRPr>
          </a:p>
        </p:txBody>
      </p:sp>
      <p:sp>
        <p:nvSpPr>
          <p:cNvPr id="231" name="Freeform 515">
            <a:extLst>
              <a:ext uri="{FF2B5EF4-FFF2-40B4-BE49-F238E27FC236}">
                <a16:creationId xmlns:a16="http://schemas.microsoft.com/office/drawing/2014/main" id="{2E7BCA01-756B-4861-8F5A-ECBC35BB1577}"/>
              </a:ext>
            </a:extLst>
          </p:cNvPr>
          <p:cNvSpPr>
            <a:spLocks/>
          </p:cNvSpPr>
          <p:nvPr/>
        </p:nvSpPr>
        <p:spPr bwMode="auto">
          <a:xfrm>
            <a:off x="7725833" y="4635500"/>
            <a:ext cx="61384" cy="59267"/>
          </a:xfrm>
          <a:custGeom>
            <a:avLst/>
            <a:gdLst>
              <a:gd name="T0" fmla="*/ 22681 w 30"/>
              <a:gd name="T1" fmla="*/ 0 h 29"/>
              <a:gd name="T2" fmla="*/ 22681 w 30"/>
              <a:gd name="T3" fmla="*/ 0 h 29"/>
              <a:gd name="T4" fmla="*/ 13609 w 30"/>
              <a:gd name="T5" fmla="*/ 1564 h 29"/>
              <a:gd name="T6" fmla="*/ 7560 w 30"/>
              <a:gd name="T7" fmla="*/ 6257 h 29"/>
              <a:gd name="T8" fmla="*/ 3024 w 30"/>
              <a:gd name="T9" fmla="*/ 12514 h 29"/>
              <a:gd name="T10" fmla="*/ 0 w 30"/>
              <a:gd name="T11" fmla="*/ 21899 h 29"/>
              <a:gd name="T12" fmla="*/ 0 w 30"/>
              <a:gd name="T13" fmla="*/ 21899 h 29"/>
              <a:gd name="T14" fmla="*/ 3024 w 30"/>
              <a:gd name="T15" fmla="*/ 31284 h 29"/>
              <a:gd name="T16" fmla="*/ 7560 w 30"/>
              <a:gd name="T17" fmla="*/ 37541 h 29"/>
              <a:gd name="T18" fmla="*/ 13609 w 30"/>
              <a:gd name="T19" fmla="*/ 43798 h 29"/>
              <a:gd name="T20" fmla="*/ 22681 w 30"/>
              <a:gd name="T21" fmla="*/ 45362 h 29"/>
              <a:gd name="T22" fmla="*/ 22681 w 30"/>
              <a:gd name="T23" fmla="*/ 45362 h 29"/>
              <a:gd name="T24" fmla="*/ 31753 w 30"/>
              <a:gd name="T25" fmla="*/ 43798 h 29"/>
              <a:gd name="T26" fmla="*/ 37802 w 30"/>
              <a:gd name="T27" fmla="*/ 37541 h 29"/>
              <a:gd name="T28" fmla="*/ 43850 w 30"/>
              <a:gd name="T29" fmla="*/ 31284 h 29"/>
              <a:gd name="T30" fmla="*/ 45362 w 30"/>
              <a:gd name="T31" fmla="*/ 21899 h 29"/>
              <a:gd name="T32" fmla="*/ 45362 w 30"/>
              <a:gd name="T33" fmla="*/ 21899 h 29"/>
              <a:gd name="T34" fmla="*/ 43850 w 30"/>
              <a:gd name="T35" fmla="*/ 12514 h 29"/>
              <a:gd name="T36" fmla="*/ 37802 w 30"/>
              <a:gd name="T37" fmla="*/ 6257 h 29"/>
              <a:gd name="T38" fmla="*/ 31753 w 30"/>
              <a:gd name="T39" fmla="*/ 1564 h 29"/>
              <a:gd name="T40" fmla="*/ 22681 w 30"/>
              <a:gd name="T41" fmla="*/ 0 h 29"/>
              <a:gd name="T42" fmla="*/ 22681 w 30"/>
              <a:gd name="T43" fmla="*/ 0 h 2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0" h="29">
                <a:moveTo>
                  <a:pt x="15" y="0"/>
                </a:moveTo>
                <a:lnTo>
                  <a:pt x="15" y="0"/>
                </a:lnTo>
                <a:lnTo>
                  <a:pt x="9" y="1"/>
                </a:lnTo>
                <a:lnTo>
                  <a:pt x="5" y="4"/>
                </a:lnTo>
                <a:lnTo>
                  <a:pt x="2" y="8"/>
                </a:lnTo>
                <a:lnTo>
                  <a:pt x="0" y="14"/>
                </a:lnTo>
                <a:lnTo>
                  <a:pt x="2" y="20"/>
                </a:lnTo>
                <a:lnTo>
                  <a:pt x="5" y="24"/>
                </a:lnTo>
                <a:lnTo>
                  <a:pt x="9" y="28"/>
                </a:lnTo>
                <a:lnTo>
                  <a:pt x="15" y="29"/>
                </a:lnTo>
                <a:lnTo>
                  <a:pt x="21" y="28"/>
                </a:lnTo>
                <a:lnTo>
                  <a:pt x="25" y="24"/>
                </a:lnTo>
                <a:lnTo>
                  <a:pt x="29" y="20"/>
                </a:lnTo>
                <a:lnTo>
                  <a:pt x="30" y="14"/>
                </a:lnTo>
                <a:lnTo>
                  <a:pt x="29" y="8"/>
                </a:lnTo>
                <a:lnTo>
                  <a:pt x="25" y="4"/>
                </a:lnTo>
                <a:lnTo>
                  <a:pt x="21" y="1"/>
                </a:lnTo>
                <a:lnTo>
                  <a:pt x="15"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232" name="Freeform 516">
            <a:extLst>
              <a:ext uri="{FF2B5EF4-FFF2-40B4-BE49-F238E27FC236}">
                <a16:creationId xmlns:a16="http://schemas.microsoft.com/office/drawing/2014/main" id="{30457B82-BC30-465C-8A7A-7A60A99D0197}"/>
              </a:ext>
            </a:extLst>
          </p:cNvPr>
          <p:cNvSpPr>
            <a:spLocks noEditPoints="1"/>
          </p:cNvSpPr>
          <p:nvPr/>
        </p:nvSpPr>
        <p:spPr bwMode="auto">
          <a:xfrm>
            <a:off x="7653867" y="4561417"/>
            <a:ext cx="198967" cy="201083"/>
          </a:xfrm>
          <a:custGeom>
            <a:avLst/>
            <a:gdLst>
              <a:gd name="T0" fmla="*/ 134575 w 99"/>
              <a:gd name="T1" fmla="*/ 66532 h 99"/>
              <a:gd name="T2" fmla="*/ 131551 w 99"/>
              <a:gd name="T3" fmla="*/ 57459 h 99"/>
              <a:gd name="T4" fmla="*/ 122479 w 99"/>
              <a:gd name="T5" fmla="*/ 39314 h 99"/>
              <a:gd name="T6" fmla="*/ 110382 w 99"/>
              <a:gd name="T7" fmla="*/ 25705 h 99"/>
              <a:gd name="T8" fmla="*/ 90725 w 99"/>
              <a:gd name="T9" fmla="*/ 16633 h 99"/>
              <a:gd name="T10" fmla="*/ 81652 w 99"/>
              <a:gd name="T11" fmla="*/ 0 h 99"/>
              <a:gd name="T12" fmla="*/ 66532 w 99"/>
              <a:gd name="T13" fmla="*/ 15121 h 99"/>
              <a:gd name="T14" fmla="*/ 57459 w 99"/>
              <a:gd name="T15" fmla="*/ 16633 h 99"/>
              <a:gd name="T16" fmla="*/ 39314 w 99"/>
              <a:gd name="T17" fmla="*/ 25705 h 99"/>
              <a:gd name="T18" fmla="*/ 25705 w 99"/>
              <a:gd name="T19" fmla="*/ 39314 h 99"/>
              <a:gd name="T20" fmla="*/ 16633 w 99"/>
              <a:gd name="T21" fmla="*/ 57459 h 99"/>
              <a:gd name="T22" fmla="*/ 0 w 99"/>
              <a:gd name="T23" fmla="*/ 66532 h 99"/>
              <a:gd name="T24" fmla="*/ 15121 w 99"/>
              <a:gd name="T25" fmla="*/ 81652 h 99"/>
              <a:gd name="T26" fmla="*/ 16633 w 99"/>
              <a:gd name="T27" fmla="*/ 90725 h 99"/>
              <a:gd name="T28" fmla="*/ 25705 w 99"/>
              <a:gd name="T29" fmla="*/ 110382 h 99"/>
              <a:gd name="T30" fmla="*/ 39314 w 99"/>
              <a:gd name="T31" fmla="*/ 122479 h 99"/>
              <a:gd name="T32" fmla="*/ 57459 w 99"/>
              <a:gd name="T33" fmla="*/ 133063 h 99"/>
              <a:gd name="T34" fmla="*/ 66532 w 99"/>
              <a:gd name="T35" fmla="*/ 149696 h 99"/>
              <a:gd name="T36" fmla="*/ 81652 w 99"/>
              <a:gd name="T37" fmla="*/ 134575 h 99"/>
              <a:gd name="T38" fmla="*/ 90725 w 99"/>
              <a:gd name="T39" fmla="*/ 133063 h 99"/>
              <a:gd name="T40" fmla="*/ 110382 w 99"/>
              <a:gd name="T41" fmla="*/ 122479 h 99"/>
              <a:gd name="T42" fmla="*/ 122479 w 99"/>
              <a:gd name="T43" fmla="*/ 110382 h 99"/>
              <a:gd name="T44" fmla="*/ 131551 w 99"/>
              <a:gd name="T45" fmla="*/ 90725 h 99"/>
              <a:gd name="T46" fmla="*/ 149696 w 99"/>
              <a:gd name="T47" fmla="*/ 81652 h 99"/>
              <a:gd name="T48" fmla="*/ 74092 w 99"/>
              <a:gd name="T49" fmla="*/ 119454 h 99"/>
              <a:gd name="T50" fmla="*/ 65019 w 99"/>
              <a:gd name="T51" fmla="*/ 119454 h 99"/>
              <a:gd name="T52" fmla="*/ 49899 w 99"/>
              <a:gd name="T53" fmla="*/ 111894 h 99"/>
              <a:gd name="T54" fmla="*/ 37802 w 99"/>
              <a:gd name="T55" fmla="*/ 98285 h 99"/>
              <a:gd name="T56" fmla="*/ 30242 w 99"/>
              <a:gd name="T57" fmla="*/ 83164 h 99"/>
              <a:gd name="T58" fmla="*/ 30242 w 99"/>
              <a:gd name="T59" fmla="*/ 74092 h 99"/>
              <a:gd name="T60" fmla="*/ 33266 w 99"/>
              <a:gd name="T61" fmla="*/ 57459 h 99"/>
              <a:gd name="T62" fmla="*/ 42338 w 99"/>
              <a:gd name="T63" fmla="*/ 42338 h 99"/>
              <a:gd name="T64" fmla="*/ 57459 w 99"/>
              <a:gd name="T65" fmla="*/ 33266 h 99"/>
              <a:gd name="T66" fmla="*/ 74092 w 99"/>
              <a:gd name="T67" fmla="*/ 30242 h 99"/>
              <a:gd name="T68" fmla="*/ 83164 w 99"/>
              <a:gd name="T69" fmla="*/ 30242 h 99"/>
              <a:gd name="T70" fmla="*/ 98285 w 99"/>
              <a:gd name="T71" fmla="*/ 37802 h 99"/>
              <a:gd name="T72" fmla="*/ 111894 w 99"/>
              <a:gd name="T73" fmla="*/ 49899 h 99"/>
              <a:gd name="T74" fmla="*/ 119454 w 99"/>
              <a:gd name="T75" fmla="*/ 65019 h 99"/>
              <a:gd name="T76" fmla="*/ 119454 w 99"/>
              <a:gd name="T77" fmla="*/ 74092 h 99"/>
              <a:gd name="T78" fmla="*/ 114918 w 99"/>
              <a:gd name="T79" fmla="*/ 90725 h 99"/>
              <a:gd name="T80" fmla="*/ 105846 w 99"/>
              <a:gd name="T81" fmla="*/ 105846 h 99"/>
              <a:gd name="T82" fmla="*/ 90725 w 99"/>
              <a:gd name="T83" fmla="*/ 114918 h 99"/>
              <a:gd name="T84" fmla="*/ 74092 w 99"/>
              <a:gd name="T85" fmla="*/ 119454 h 9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99" h="99">
                <a:moveTo>
                  <a:pt x="99" y="44"/>
                </a:moveTo>
                <a:lnTo>
                  <a:pt x="89" y="44"/>
                </a:lnTo>
                <a:lnTo>
                  <a:pt x="87" y="38"/>
                </a:lnTo>
                <a:lnTo>
                  <a:pt x="85" y="32"/>
                </a:lnTo>
                <a:lnTo>
                  <a:pt x="81" y="26"/>
                </a:lnTo>
                <a:lnTo>
                  <a:pt x="78" y="21"/>
                </a:lnTo>
                <a:lnTo>
                  <a:pt x="73" y="17"/>
                </a:lnTo>
                <a:lnTo>
                  <a:pt x="67" y="14"/>
                </a:lnTo>
                <a:lnTo>
                  <a:pt x="60" y="11"/>
                </a:lnTo>
                <a:lnTo>
                  <a:pt x="54" y="10"/>
                </a:lnTo>
                <a:lnTo>
                  <a:pt x="54" y="0"/>
                </a:lnTo>
                <a:lnTo>
                  <a:pt x="44" y="0"/>
                </a:lnTo>
                <a:lnTo>
                  <a:pt x="44" y="10"/>
                </a:lnTo>
                <a:lnTo>
                  <a:pt x="38" y="11"/>
                </a:lnTo>
                <a:lnTo>
                  <a:pt x="32" y="14"/>
                </a:lnTo>
                <a:lnTo>
                  <a:pt x="26" y="17"/>
                </a:lnTo>
                <a:lnTo>
                  <a:pt x="21" y="21"/>
                </a:lnTo>
                <a:lnTo>
                  <a:pt x="17" y="26"/>
                </a:lnTo>
                <a:lnTo>
                  <a:pt x="14" y="32"/>
                </a:lnTo>
                <a:lnTo>
                  <a:pt x="11" y="38"/>
                </a:lnTo>
                <a:lnTo>
                  <a:pt x="10" y="44"/>
                </a:lnTo>
                <a:lnTo>
                  <a:pt x="0" y="44"/>
                </a:lnTo>
                <a:lnTo>
                  <a:pt x="0" y="54"/>
                </a:lnTo>
                <a:lnTo>
                  <a:pt x="10" y="54"/>
                </a:lnTo>
                <a:lnTo>
                  <a:pt x="11" y="60"/>
                </a:lnTo>
                <a:lnTo>
                  <a:pt x="14" y="67"/>
                </a:lnTo>
                <a:lnTo>
                  <a:pt x="17" y="73"/>
                </a:lnTo>
                <a:lnTo>
                  <a:pt x="21" y="78"/>
                </a:lnTo>
                <a:lnTo>
                  <a:pt x="26" y="81"/>
                </a:lnTo>
                <a:lnTo>
                  <a:pt x="32" y="85"/>
                </a:lnTo>
                <a:lnTo>
                  <a:pt x="38" y="88"/>
                </a:lnTo>
                <a:lnTo>
                  <a:pt x="44" y="89"/>
                </a:lnTo>
                <a:lnTo>
                  <a:pt x="44" y="99"/>
                </a:lnTo>
                <a:lnTo>
                  <a:pt x="54" y="99"/>
                </a:lnTo>
                <a:lnTo>
                  <a:pt x="54" y="89"/>
                </a:lnTo>
                <a:lnTo>
                  <a:pt x="60" y="88"/>
                </a:lnTo>
                <a:lnTo>
                  <a:pt x="67" y="85"/>
                </a:lnTo>
                <a:lnTo>
                  <a:pt x="73" y="81"/>
                </a:lnTo>
                <a:lnTo>
                  <a:pt x="78" y="78"/>
                </a:lnTo>
                <a:lnTo>
                  <a:pt x="81" y="73"/>
                </a:lnTo>
                <a:lnTo>
                  <a:pt x="85" y="67"/>
                </a:lnTo>
                <a:lnTo>
                  <a:pt x="87" y="60"/>
                </a:lnTo>
                <a:lnTo>
                  <a:pt x="89" y="54"/>
                </a:lnTo>
                <a:lnTo>
                  <a:pt x="99" y="54"/>
                </a:lnTo>
                <a:lnTo>
                  <a:pt x="99" y="44"/>
                </a:lnTo>
                <a:close/>
                <a:moveTo>
                  <a:pt x="49" y="79"/>
                </a:moveTo>
                <a:lnTo>
                  <a:pt x="49" y="79"/>
                </a:lnTo>
                <a:lnTo>
                  <a:pt x="43" y="79"/>
                </a:lnTo>
                <a:lnTo>
                  <a:pt x="38" y="76"/>
                </a:lnTo>
                <a:lnTo>
                  <a:pt x="33" y="74"/>
                </a:lnTo>
                <a:lnTo>
                  <a:pt x="28" y="70"/>
                </a:lnTo>
                <a:lnTo>
                  <a:pt x="25" y="65"/>
                </a:lnTo>
                <a:lnTo>
                  <a:pt x="22" y="60"/>
                </a:lnTo>
                <a:lnTo>
                  <a:pt x="20" y="55"/>
                </a:lnTo>
                <a:lnTo>
                  <a:pt x="20" y="49"/>
                </a:lnTo>
                <a:lnTo>
                  <a:pt x="20" y="43"/>
                </a:lnTo>
                <a:lnTo>
                  <a:pt x="22" y="38"/>
                </a:lnTo>
                <a:lnTo>
                  <a:pt x="25" y="33"/>
                </a:lnTo>
                <a:lnTo>
                  <a:pt x="28" y="28"/>
                </a:lnTo>
                <a:lnTo>
                  <a:pt x="33" y="25"/>
                </a:lnTo>
                <a:lnTo>
                  <a:pt x="38" y="22"/>
                </a:lnTo>
                <a:lnTo>
                  <a:pt x="43" y="20"/>
                </a:lnTo>
                <a:lnTo>
                  <a:pt x="49" y="20"/>
                </a:lnTo>
                <a:lnTo>
                  <a:pt x="55" y="20"/>
                </a:lnTo>
                <a:lnTo>
                  <a:pt x="60" y="22"/>
                </a:lnTo>
                <a:lnTo>
                  <a:pt x="65" y="25"/>
                </a:lnTo>
                <a:lnTo>
                  <a:pt x="70" y="28"/>
                </a:lnTo>
                <a:lnTo>
                  <a:pt x="74" y="33"/>
                </a:lnTo>
                <a:lnTo>
                  <a:pt x="76" y="38"/>
                </a:lnTo>
                <a:lnTo>
                  <a:pt x="79" y="43"/>
                </a:lnTo>
                <a:lnTo>
                  <a:pt x="79" y="49"/>
                </a:lnTo>
                <a:lnTo>
                  <a:pt x="79" y="55"/>
                </a:lnTo>
                <a:lnTo>
                  <a:pt x="76" y="60"/>
                </a:lnTo>
                <a:lnTo>
                  <a:pt x="74" y="65"/>
                </a:lnTo>
                <a:lnTo>
                  <a:pt x="70" y="70"/>
                </a:lnTo>
                <a:lnTo>
                  <a:pt x="65" y="74"/>
                </a:lnTo>
                <a:lnTo>
                  <a:pt x="60" y="76"/>
                </a:lnTo>
                <a:lnTo>
                  <a:pt x="55" y="79"/>
                </a:lnTo>
                <a:lnTo>
                  <a:pt x="49" y="7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233" name="Freeform 517">
            <a:extLst>
              <a:ext uri="{FF2B5EF4-FFF2-40B4-BE49-F238E27FC236}">
                <a16:creationId xmlns:a16="http://schemas.microsoft.com/office/drawing/2014/main" id="{8C04FBB9-86BC-4292-BC70-27CA2F21D816}"/>
              </a:ext>
            </a:extLst>
          </p:cNvPr>
          <p:cNvSpPr>
            <a:spLocks/>
          </p:cNvSpPr>
          <p:nvPr/>
        </p:nvSpPr>
        <p:spPr bwMode="auto">
          <a:xfrm>
            <a:off x="7247467" y="4544484"/>
            <a:ext cx="61384" cy="59267"/>
          </a:xfrm>
          <a:custGeom>
            <a:avLst/>
            <a:gdLst>
              <a:gd name="T0" fmla="*/ 21899 w 29"/>
              <a:gd name="T1" fmla="*/ 45362 h 30"/>
              <a:gd name="T2" fmla="*/ 21899 w 29"/>
              <a:gd name="T3" fmla="*/ 45362 h 30"/>
              <a:gd name="T4" fmla="*/ 32848 w 29"/>
              <a:gd name="T5" fmla="*/ 42338 h 30"/>
              <a:gd name="T6" fmla="*/ 37541 w 29"/>
              <a:gd name="T7" fmla="*/ 37802 h 30"/>
              <a:gd name="T8" fmla="*/ 43798 w 29"/>
              <a:gd name="T9" fmla="*/ 31753 h 30"/>
              <a:gd name="T10" fmla="*/ 45362 w 29"/>
              <a:gd name="T11" fmla="*/ 22681 h 30"/>
              <a:gd name="T12" fmla="*/ 45362 w 29"/>
              <a:gd name="T13" fmla="*/ 22681 h 30"/>
              <a:gd name="T14" fmla="*/ 43798 w 29"/>
              <a:gd name="T15" fmla="*/ 13609 h 30"/>
              <a:gd name="T16" fmla="*/ 37541 w 29"/>
              <a:gd name="T17" fmla="*/ 7560 h 30"/>
              <a:gd name="T18" fmla="*/ 32848 w 29"/>
              <a:gd name="T19" fmla="*/ 1512 h 30"/>
              <a:gd name="T20" fmla="*/ 21899 w 29"/>
              <a:gd name="T21" fmla="*/ 0 h 30"/>
              <a:gd name="T22" fmla="*/ 21899 w 29"/>
              <a:gd name="T23" fmla="*/ 0 h 30"/>
              <a:gd name="T24" fmla="*/ 12514 w 29"/>
              <a:gd name="T25" fmla="*/ 1512 h 30"/>
              <a:gd name="T26" fmla="*/ 7821 w 29"/>
              <a:gd name="T27" fmla="*/ 7560 h 30"/>
              <a:gd name="T28" fmla="*/ 1564 w 29"/>
              <a:gd name="T29" fmla="*/ 13609 h 30"/>
              <a:gd name="T30" fmla="*/ 0 w 29"/>
              <a:gd name="T31" fmla="*/ 22681 h 30"/>
              <a:gd name="T32" fmla="*/ 0 w 29"/>
              <a:gd name="T33" fmla="*/ 22681 h 30"/>
              <a:gd name="T34" fmla="*/ 1564 w 29"/>
              <a:gd name="T35" fmla="*/ 31753 h 30"/>
              <a:gd name="T36" fmla="*/ 7821 w 29"/>
              <a:gd name="T37" fmla="*/ 37802 h 30"/>
              <a:gd name="T38" fmla="*/ 12514 w 29"/>
              <a:gd name="T39" fmla="*/ 42338 h 30"/>
              <a:gd name="T40" fmla="*/ 21899 w 29"/>
              <a:gd name="T41" fmla="*/ 45362 h 30"/>
              <a:gd name="T42" fmla="*/ 21899 w 29"/>
              <a:gd name="T43" fmla="*/ 45362 h 3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9" h="30">
                <a:moveTo>
                  <a:pt x="14" y="30"/>
                </a:moveTo>
                <a:lnTo>
                  <a:pt x="14" y="30"/>
                </a:lnTo>
                <a:lnTo>
                  <a:pt x="21" y="28"/>
                </a:lnTo>
                <a:lnTo>
                  <a:pt x="24" y="25"/>
                </a:lnTo>
                <a:lnTo>
                  <a:pt x="28" y="21"/>
                </a:lnTo>
                <a:lnTo>
                  <a:pt x="29" y="15"/>
                </a:lnTo>
                <a:lnTo>
                  <a:pt x="28" y="9"/>
                </a:lnTo>
                <a:lnTo>
                  <a:pt x="24" y="5"/>
                </a:lnTo>
                <a:lnTo>
                  <a:pt x="21" y="1"/>
                </a:lnTo>
                <a:lnTo>
                  <a:pt x="14" y="0"/>
                </a:lnTo>
                <a:lnTo>
                  <a:pt x="8" y="1"/>
                </a:lnTo>
                <a:lnTo>
                  <a:pt x="5" y="5"/>
                </a:lnTo>
                <a:lnTo>
                  <a:pt x="1" y="9"/>
                </a:lnTo>
                <a:lnTo>
                  <a:pt x="0" y="15"/>
                </a:lnTo>
                <a:lnTo>
                  <a:pt x="1" y="21"/>
                </a:lnTo>
                <a:lnTo>
                  <a:pt x="5" y="25"/>
                </a:lnTo>
                <a:lnTo>
                  <a:pt x="8" y="28"/>
                </a:lnTo>
                <a:lnTo>
                  <a:pt x="14" y="3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234" name="Freeform 518">
            <a:extLst>
              <a:ext uri="{FF2B5EF4-FFF2-40B4-BE49-F238E27FC236}">
                <a16:creationId xmlns:a16="http://schemas.microsoft.com/office/drawing/2014/main" id="{0F01EA6F-5AD4-46E9-80D8-1E3F524AFB3B}"/>
              </a:ext>
            </a:extLst>
          </p:cNvPr>
          <p:cNvSpPr>
            <a:spLocks/>
          </p:cNvSpPr>
          <p:nvPr/>
        </p:nvSpPr>
        <p:spPr bwMode="auto">
          <a:xfrm>
            <a:off x="7230533" y="4616451"/>
            <a:ext cx="95251" cy="127000"/>
          </a:xfrm>
          <a:custGeom>
            <a:avLst/>
            <a:gdLst>
              <a:gd name="T0" fmla="*/ 7406 w 49"/>
              <a:gd name="T1" fmla="*/ 58050 h 64"/>
              <a:gd name="T2" fmla="*/ 14812 w 49"/>
              <a:gd name="T3" fmla="*/ 58050 h 64"/>
              <a:gd name="T4" fmla="*/ 14812 w 49"/>
              <a:gd name="T5" fmla="*/ 87819 h 64"/>
              <a:gd name="T6" fmla="*/ 14812 w 49"/>
              <a:gd name="T7" fmla="*/ 87819 h 64"/>
              <a:gd name="T8" fmla="*/ 14812 w 49"/>
              <a:gd name="T9" fmla="*/ 90796 h 64"/>
              <a:gd name="T10" fmla="*/ 16293 w 49"/>
              <a:gd name="T11" fmla="*/ 93773 h 64"/>
              <a:gd name="T12" fmla="*/ 17774 w 49"/>
              <a:gd name="T13" fmla="*/ 95261 h 64"/>
              <a:gd name="T14" fmla="*/ 22218 w 49"/>
              <a:gd name="T15" fmla="*/ 95261 h 64"/>
              <a:gd name="T16" fmla="*/ 50361 w 49"/>
              <a:gd name="T17" fmla="*/ 95261 h 64"/>
              <a:gd name="T18" fmla="*/ 50361 w 49"/>
              <a:gd name="T19" fmla="*/ 95261 h 64"/>
              <a:gd name="T20" fmla="*/ 54805 w 49"/>
              <a:gd name="T21" fmla="*/ 95261 h 64"/>
              <a:gd name="T22" fmla="*/ 56286 w 49"/>
              <a:gd name="T23" fmla="*/ 93773 h 64"/>
              <a:gd name="T24" fmla="*/ 57767 w 49"/>
              <a:gd name="T25" fmla="*/ 90796 h 64"/>
              <a:gd name="T26" fmla="*/ 57767 w 49"/>
              <a:gd name="T27" fmla="*/ 87819 h 64"/>
              <a:gd name="T28" fmla="*/ 57767 w 49"/>
              <a:gd name="T29" fmla="*/ 58050 h 64"/>
              <a:gd name="T30" fmla="*/ 65173 w 49"/>
              <a:gd name="T31" fmla="*/ 58050 h 64"/>
              <a:gd name="T32" fmla="*/ 65173 w 49"/>
              <a:gd name="T33" fmla="*/ 58050 h 64"/>
              <a:gd name="T34" fmla="*/ 69617 w 49"/>
              <a:gd name="T35" fmla="*/ 58050 h 64"/>
              <a:gd name="T36" fmla="*/ 71098 w 49"/>
              <a:gd name="T37" fmla="*/ 56561 h 64"/>
              <a:gd name="T38" fmla="*/ 72579 w 49"/>
              <a:gd name="T39" fmla="*/ 55073 h 64"/>
              <a:gd name="T40" fmla="*/ 72579 w 49"/>
              <a:gd name="T41" fmla="*/ 50607 h 64"/>
              <a:gd name="T42" fmla="*/ 72579 w 49"/>
              <a:gd name="T43" fmla="*/ 35723 h 64"/>
              <a:gd name="T44" fmla="*/ 72579 w 49"/>
              <a:gd name="T45" fmla="*/ 35723 h 64"/>
              <a:gd name="T46" fmla="*/ 72579 w 49"/>
              <a:gd name="T47" fmla="*/ 28281 h 64"/>
              <a:gd name="T48" fmla="*/ 69617 w 49"/>
              <a:gd name="T49" fmla="*/ 20838 h 64"/>
              <a:gd name="T50" fmla="*/ 66654 w 49"/>
              <a:gd name="T51" fmla="*/ 16373 h 64"/>
              <a:gd name="T52" fmla="*/ 62211 w 49"/>
              <a:gd name="T53" fmla="*/ 10419 h 64"/>
              <a:gd name="T54" fmla="*/ 56286 w 49"/>
              <a:gd name="T55" fmla="*/ 4465 h 64"/>
              <a:gd name="T56" fmla="*/ 50361 w 49"/>
              <a:gd name="T57" fmla="*/ 2977 h 64"/>
              <a:gd name="T58" fmla="*/ 42955 w 49"/>
              <a:gd name="T59" fmla="*/ 0 h 64"/>
              <a:gd name="T60" fmla="*/ 35549 w 49"/>
              <a:gd name="T61" fmla="*/ 0 h 64"/>
              <a:gd name="T62" fmla="*/ 35549 w 49"/>
              <a:gd name="T63" fmla="*/ 0 h 64"/>
              <a:gd name="T64" fmla="*/ 29624 w 49"/>
              <a:gd name="T65" fmla="*/ 0 h 64"/>
              <a:gd name="T66" fmla="*/ 22218 w 49"/>
              <a:gd name="T67" fmla="*/ 2977 h 64"/>
              <a:gd name="T68" fmla="*/ 16293 w 49"/>
              <a:gd name="T69" fmla="*/ 4465 h 64"/>
              <a:gd name="T70" fmla="*/ 10368 w 49"/>
              <a:gd name="T71" fmla="*/ 10419 h 64"/>
              <a:gd name="T72" fmla="*/ 5925 w 49"/>
              <a:gd name="T73" fmla="*/ 16373 h 64"/>
              <a:gd name="T74" fmla="*/ 2962 w 49"/>
              <a:gd name="T75" fmla="*/ 20838 h 64"/>
              <a:gd name="T76" fmla="*/ 0 w 49"/>
              <a:gd name="T77" fmla="*/ 28281 h 64"/>
              <a:gd name="T78" fmla="*/ 0 w 49"/>
              <a:gd name="T79" fmla="*/ 35723 h 64"/>
              <a:gd name="T80" fmla="*/ 0 w 49"/>
              <a:gd name="T81" fmla="*/ 50607 h 64"/>
              <a:gd name="T82" fmla="*/ 0 w 49"/>
              <a:gd name="T83" fmla="*/ 50607 h 64"/>
              <a:gd name="T84" fmla="*/ 0 w 49"/>
              <a:gd name="T85" fmla="*/ 55073 h 64"/>
              <a:gd name="T86" fmla="*/ 1481 w 49"/>
              <a:gd name="T87" fmla="*/ 56561 h 64"/>
              <a:gd name="T88" fmla="*/ 2962 w 49"/>
              <a:gd name="T89" fmla="*/ 58050 h 64"/>
              <a:gd name="T90" fmla="*/ 7406 w 49"/>
              <a:gd name="T91" fmla="*/ 58050 h 64"/>
              <a:gd name="T92" fmla="*/ 7406 w 49"/>
              <a:gd name="T93" fmla="*/ 58050 h 64"/>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49" h="64">
                <a:moveTo>
                  <a:pt x="5" y="39"/>
                </a:moveTo>
                <a:lnTo>
                  <a:pt x="10" y="39"/>
                </a:lnTo>
                <a:lnTo>
                  <a:pt x="10" y="59"/>
                </a:lnTo>
                <a:lnTo>
                  <a:pt x="10" y="61"/>
                </a:lnTo>
                <a:lnTo>
                  <a:pt x="11" y="63"/>
                </a:lnTo>
                <a:lnTo>
                  <a:pt x="12" y="64"/>
                </a:lnTo>
                <a:lnTo>
                  <a:pt x="15" y="64"/>
                </a:lnTo>
                <a:lnTo>
                  <a:pt x="34" y="64"/>
                </a:lnTo>
                <a:lnTo>
                  <a:pt x="37" y="64"/>
                </a:lnTo>
                <a:lnTo>
                  <a:pt x="38" y="63"/>
                </a:lnTo>
                <a:lnTo>
                  <a:pt x="39" y="61"/>
                </a:lnTo>
                <a:lnTo>
                  <a:pt x="39" y="59"/>
                </a:lnTo>
                <a:lnTo>
                  <a:pt x="39" y="39"/>
                </a:lnTo>
                <a:lnTo>
                  <a:pt x="44" y="39"/>
                </a:lnTo>
                <a:lnTo>
                  <a:pt x="47" y="39"/>
                </a:lnTo>
                <a:lnTo>
                  <a:pt x="48" y="38"/>
                </a:lnTo>
                <a:lnTo>
                  <a:pt x="49" y="37"/>
                </a:lnTo>
                <a:lnTo>
                  <a:pt x="49" y="34"/>
                </a:lnTo>
                <a:lnTo>
                  <a:pt x="49" y="24"/>
                </a:lnTo>
                <a:lnTo>
                  <a:pt x="49" y="19"/>
                </a:lnTo>
                <a:lnTo>
                  <a:pt x="47" y="14"/>
                </a:lnTo>
                <a:lnTo>
                  <a:pt x="45" y="11"/>
                </a:lnTo>
                <a:lnTo>
                  <a:pt x="42" y="7"/>
                </a:lnTo>
                <a:lnTo>
                  <a:pt x="38" y="3"/>
                </a:lnTo>
                <a:lnTo>
                  <a:pt x="34" y="2"/>
                </a:lnTo>
                <a:lnTo>
                  <a:pt x="29" y="0"/>
                </a:lnTo>
                <a:lnTo>
                  <a:pt x="24" y="0"/>
                </a:lnTo>
                <a:lnTo>
                  <a:pt x="20" y="0"/>
                </a:lnTo>
                <a:lnTo>
                  <a:pt x="15" y="2"/>
                </a:lnTo>
                <a:lnTo>
                  <a:pt x="11" y="3"/>
                </a:lnTo>
                <a:lnTo>
                  <a:pt x="7" y="7"/>
                </a:lnTo>
                <a:lnTo>
                  <a:pt x="4" y="11"/>
                </a:lnTo>
                <a:lnTo>
                  <a:pt x="2" y="14"/>
                </a:lnTo>
                <a:lnTo>
                  <a:pt x="0" y="19"/>
                </a:lnTo>
                <a:lnTo>
                  <a:pt x="0" y="24"/>
                </a:lnTo>
                <a:lnTo>
                  <a:pt x="0" y="34"/>
                </a:lnTo>
                <a:lnTo>
                  <a:pt x="0" y="37"/>
                </a:lnTo>
                <a:lnTo>
                  <a:pt x="1" y="38"/>
                </a:lnTo>
                <a:lnTo>
                  <a:pt x="2" y="39"/>
                </a:lnTo>
                <a:lnTo>
                  <a:pt x="5" y="3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235" name="Freeform 519">
            <a:extLst>
              <a:ext uri="{FF2B5EF4-FFF2-40B4-BE49-F238E27FC236}">
                <a16:creationId xmlns:a16="http://schemas.microsoft.com/office/drawing/2014/main" id="{4DA12786-7D3D-454F-9F8E-5A11EBB3A91A}"/>
              </a:ext>
            </a:extLst>
          </p:cNvPr>
          <p:cNvSpPr>
            <a:spLocks/>
          </p:cNvSpPr>
          <p:nvPr/>
        </p:nvSpPr>
        <p:spPr bwMode="auto">
          <a:xfrm>
            <a:off x="7175501" y="4713817"/>
            <a:ext cx="198967" cy="65616"/>
          </a:xfrm>
          <a:custGeom>
            <a:avLst/>
            <a:gdLst>
              <a:gd name="T0" fmla="*/ 120966 w 99"/>
              <a:gd name="T1" fmla="*/ 0 h 35"/>
              <a:gd name="T2" fmla="*/ 117942 w 99"/>
              <a:gd name="T3" fmla="*/ 14257 h 35"/>
              <a:gd name="T4" fmla="*/ 117942 w 99"/>
              <a:gd name="T5" fmla="*/ 14257 h 35"/>
              <a:gd name="T6" fmla="*/ 127015 w 99"/>
              <a:gd name="T7" fmla="*/ 17109 h 35"/>
              <a:gd name="T8" fmla="*/ 130039 w 99"/>
              <a:gd name="T9" fmla="*/ 18534 h 35"/>
              <a:gd name="T10" fmla="*/ 134575 w 99"/>
              <a:gd name="T11" fmla="*/ 22811 h 35"/>
              <a:gd name="T12" fmla="*/ 134575 w 99"/>
              <a:gd name="T13" fmla="*/ 22811 h 35"/>
              <a:gd name="T14" fmla="*/ 130039 w 99"/>
              <a:gd name="T15" fmla="*/ 25663 h 35"/>
              <a:gd name="T16" fmla="*/ 119454 w 99"/>
              <a:gd name="T17" fmla="*/ 31366 h 35"/>
              <a:gd name="T18" fmla="*/ 101309 w 99"/>
              <a:gd name="T19" fmla="*/ 34217 h 35"/>
              <a:gd name="T20" fmla="*/ 74092 w 99"/>
              <a:gd name="T21" fmla="*/ 37069 h 35"/>
              <a:gd name="T22" fmla="*/ 74092 w 99"/>
              <a:gd name="T23" fmla="*/ 37069 h 35"/>
              <a:gd name="T24" fmla="*/ 48387 w 99"/>
              <a:gd name="T25" fmla="*/ 34217 h 35"/>
              <a:gd name="T26" fmla="*/ 30242 w 99"/>
              <a:gd name="T27" fmla="*/ 31366 h 35"/>
              <a:gd name="T28" fmla="*/ 18145 w 99"/>
              <a:gd name="T29" fmla="*/ 25663 h 35"/>
              <a:gd name="T30" fmla="*/ 15121 w 99"/>
              <a:gd name="T31" fmla="*/ 22811 h 35"/>
              <a:gd name="T32" fmla="*/ 15121 w 99"/>
              <a:gd name="T33" fmla="*/ 22811 h 35"/>
              <a:gd name="T34" fmla="*/ 18145 w 99"/>
              <a:gd name="T35" fmla="*/ 18534 h 35"/>
              <a:gd name="T36" fmla="*/ 24193 w 99"/>
              <a:gd name="T37" fmla="*/ 15683 h 35"/>
              <a:gd name="T38" fmla="*/ 33266 w 99"/>
              <a:gd name="T39" fmla="*/ 14257 h 35"/>
              <a:gd name="T40" fmla="*/ 28730 w 99"/>
              <a:gd name="T41" fmla="*/ 0 h 35"/>
              <a:gd name="T42" fmla="*/ 28730 w 99"/>
              <a:gd name="T43" fmla="*/ 0 h 35"/>
              <a:gd name="T44" fmla="*/ 15121 w 99"/>
              <a:gd name="T45" fmla="*/ 4277 h 35"/>
              <a:gd name="T46" fmla="*/ 6048 w 99"/>
              <a:gd name="T47" fmla="*/ 9980 h 35"/>
              <a:gd name="T48" fmla="*/ 1512 w 99"/>
              <a:gd name="T49" fmla="*/ 17109 h 35"/>
              <a:gd name="T50" fmla="*/ 0 w 99"/>
              <a:gd name="T51" fmla="*/ 22811 h 35"/>
              <a:gd name="T52" fmla="*/ 0 w 99"/>
              <a:gd name="T53" fmla="*/ 22811 h 35"/>
              <a:gd name="T54" fmla="*/ 1512 w 99"/>
              <a:gd name="T55" fmla="*/ 29940 h 35"/>
              <a:gd name="T56" fmla="*/ 7560 w 99"/>
              <a:gd name="T57" fmla="*/ 34217 h 35"/>
              <a:gd name="T58" fmla="*/ 15121 w 99"/>
              <a:gd name="T59" fmla="*/ 39920 h 35"/>
              <a:gd name="T60" fmla="*/ 24193 w 99"/>
              <a:gd name="T61" fmla="*/ 44197 h 35"/>
              <a:gd name="T62" fmla="*/ 36290 w 99"/>
              <a:gd name="T63" fmla="*/ 47049 h 35"/>
              <a:gd name="T64" fmla="*/ 48387 w 99"/>
              <a:gd name="T65" fmla="*/ 48474 h 35"/>
              <a:gd name="T66" fmla="*/ 74092 w 99"/>
              <a:gd name="T67" fmla="*/ 49900 h 35"/>
              <a:gd name="T68" fmla="*/ 74092 w 99"/>
              <a:gd name="T69" fmla="*/ 49900 h 35"/>
              <a:gd name="T70" fmla="*/ 101309 w 99"/>
              <a:gd name="T71" fmla="*/ 48474 h 35"/>
              <a:gd name="T72" fmla="*/ 113406 w 99"/>
              <a:gd name="T73" fmla="*/ 47049 h 35"/>
              <a:gd name="T74" fmla="*/ 125503 w 99"/>
              <a:gd name="T75" fmla="*/ 44197 h 35"/>
              <a:gd name="T76" fmla="*/ 134575 w 99"/>
              <a:gd name="T77" fmla="*/ 39920 h 35"/>
              <a:gd name="T78" fmla="*/ 142136 w 99"/>
              <a:gd name="T79" fmla="*/ 34217 h 35"/>
              <a:gd name="T80" fmla="*/ 148184 w 99"/>
              <a:gd name="T81" fmla="*/ 29940 h 35"/>
              <a:gd name="T82" fmla="*/ 149696 w 99"/>
              <a:gd name="T83" fmla="*/ 22811 h 35"/>
              <a:gd name="T84" fmla="*/ 149696 w 99"/>
              <a:gd name="T85" fmla="*/ 22811 h 35"/>
              <a:gd name="T86" fmla="*/ 148184 w 99"/>
              <a:gd name="T87" fmla="*/ 17109 h 35"/>
              <a:gd name="T88" fmla="*/ 143648 w 99"/>
              <a:gd name="T89" fmla="*/ 11406 h 35"/>
              <a:gd name="T90" fmla="*/ 136087 w 99"/>
              <a:gd name="T91" fmla="*/ 4277 h 35"/>
              <a:gd name="T92" fmla="*/ 120966 w 99"/>
              <a:gd name="T93" fmla="*/ 0 h 35"/>
              <a:gd name="T94" fmla="*/ 120966 w 99"/>
              <a:gd name="T95" fmla="*/ 0 h 35"/>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99" h="35">
                <a:moveTo>
                  <a:pt x="80" y="0"/>
                </a:moveTo>
                <a:lnTo>
                  <a:pt x="78" y="10"/>
                </a:lnTo>
                <a:lnTo>
                  <a:pt x="84" y="12"/>
                </a:lnTo>
                <a:lnTo>
                  <a:pt x="86" y="13"/>
                </a:lnTo>
                <a:lnTo>
                  <a:pt x="89" y="16"/>
                </a:lnTo>
                <a:lnTo>
                  <a:pt x="86" y="18"/>
                </a:lnTo>
                <a:lnTo>
                  <a:pt x="79" y="22"/>
                </a:lnTo>
                <a:lnTo>
                  <a:pt x="67" y="24"/>
                </a:lnTo>
                <a:lnTo>
                  <a:pt x="49" y="26"/>
                </a:lnTo>
                <a:lnTo>
                  <a:pt x="32" y="24"/>
                </a:lnTo>
                <a:lnTo>
                  <a:pt x="20" y="22"/>
                </a:lnTo>
                <a:lnTo>
                  <a:pt x="12" y="18"/>
                </a:lnTo>
                <a:lnTo>
                  <a:pt x="10" y="16"/>
                </a:lnTo>
                <a:lnTo>
                  <a:pt x="12" y="13"/>
                </a:lnTo>
                <a:lnTo>
                  <a:pt x="16" y="11"/>
                </a:lnTo>
                <a:lnTo>
                  <a:pt x="22" y="10"/>
                </a:lnTo>
                <a:lnTo>
                  <a:pt x="19" y="0"/>
                </a:lnTo>
                <a:lnTo>
                  <a:pt x="10" y="3"/>
                </a:lnTo>
                <a:lnTo>
                  <a:pt x="4" y="7"/>
                </a:lnTo>
                <a:lnTo>
                  <a:pt x="1" y="12"/>
                </a:lnTo>
                <a:lnTo>
                  <a:pt x="0" y="16"/>
                </a:lnTo>
                <a:lnTo>
                  <a:pt x="1" y="21"/>
                </a:lnTo>
                <a:lnTo>
                  <a:pt x="5" y="24"/>
                </a:lnTo>
                <a:lnTo>
                  <a:pt x="10" y="28"/>
                </a:lnTo>
                <a:lnTo>
                  <a:pt x="16" y="31"/>
                </a:lnTo>
                <a:lnTo>
                  <a:pt x="24" y="33"/>
                </a:lnTo>
                <a:lnTo>
                  <a:pt x="32" y="34"/>
                </a:lnTo>
                <a:lnTo>
                  <a:pt x="49" y="35"/>
                </a:lnTo>
                <a:lnTo>
                  <a:pt x="67" y="34"/>
                </a:lnTo>
                <a:lnTo>
                  <a:pt x="75" y="33"/>
                </a:lnTo>
                <a:lnTo>
                  <a:pt x="83" y="31"/>
                </a:lnTo>
                <a:lnTo>
                  <a:pt x="89" y="28"/>
                </a:lnTo>
                <a:lnTo>
                  <a:pt x="94" y="24"/>
                </a:lnTo>
                <a:lnTo>
                  <a:pt x="98" y="21"/>
                </a:lnTo>
                <a:lnTo>
                  <a:pt x="99" y="16"/>
                </a:lnTo>
                <a:lnTo>
                  <a:pt x="98" y="12"/>
                </a:lnTo>
                <a:lnTo>
                  <a:pt x="95" y="8"/>
                </a:lnTo>
                <a:lnTo>
                  <a:pt x="90" y="3"/>
                </a:lnTo>
                <a:lnTo>
                  <a:pt x="80"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grpSp>
        <p:nvGrpSpPr>
          <p:cNvPr id="236" name="Group 660">
            <a:extLst>
              <a:ext uri="{FF2B5EF4-FFF2-40B4-BE49-F238E27FC236}">
                <a16:creationId xmlns:a16="http://schemas.microsoft.com/office/drawing/2014/main" id="{D652C799-A402-44CF-9B1E-FE67986A5805}"/>
              </a:ext>
            </a:extLst>
          </p:cNvPr>
          <p:cNvGrpSpPr>
            <a:grpSpLocks/>
          </p:cNvGrpSpPr>
          <p:nvPr/>
        </p:nvGrpSpPr>
        <p:grpSpPr bwMode="auto">
          <a:xfrm>
            <a:off x="6697134" y="4555067"/>
            <a:ext cx="201084" cy="201084"/>
            <a:chOff x="6697629" y="4556084"/>
            <a:chExt cx="199595" cy="199595"/>
          </a:xfrm>
        </p:grpSpPr>
        <p:sp>
          <p:nvSpPr>
            <p:cNvPr id="237" name="Freeform 520">
              <a:extLst>
                <a:ext uri="{FF2B5EF4-FFF2-40B4-BE49-F238E27FC236}">
                  <a16:creationId xmlns:a16="http://schemas.microsoft.com/office/drawing/2014/main" id="{F90D211B-B01B-4CDC-9E42-B95E54BE1DF0}"/>
                </a:ext>
              </a:extLst>
            </p:cNvPr>
            <p:cNvSpPr>
              <a:spLocks/>
            </p:cNvSpPr>
            <p:nvPr/>
          </p:nvSpPr>
          <p:spPr bwMode="auto">
            <a:xfrm>
              <a:off x="6782305" y="4586329"/>
              <a:ext cx="30243" cy="30243"/>
            </a:xfrm>
            <a:custGeom>
              <a:avLst/>
              <a:gdLst>
                <a:gd name="T0" fmla="*/ 16130 w 15"/>
                <a:gd name="T1" fmla="*/ 30243 h 15"/>
                <a:gd name="T2" fmla="*/ 16130 w 15"/>
                <a:gd name="T3" fmla="*/ 30243 h 15"/>
                <a:gd name="T4" fmla="*/ 20162 w 15"/>
                <a:gd name="T5" fmla="*/ 30243 h 15"/>
                <a:gd name="T6" fmla="*/ 26211 w 15"/>
                <a:gd name="T7" fmla="*/ 26211 h 15"/>
                <a:gd name="T8" fmla="*/ 30243 w 15"/>
                <a:gd name="T9" fmla="*/ 20162 h 15"/>
                <a:gd name="T10" fmla="*/ 30243 w 15"/>
                <a:gd name="T11" fmla="*/ 16130 h 15"/>
                <a:gd name="T12" fmla="*/ 30243 w 15"/>
                <a:gd name="T13" fmla="*/ 16130 h 15"/>
                <a:gd name="T14" fmla="*/ 30243 w 15"/>
                <a:gd name="T15" fmla="*/ 10081 h 15"/>
                <a:gd name="T16" fmla="*/ 26211 w 15"/>
                <a:gd name="T17" fmla="*/ 6049 h 15"/>
                <a:gd name="T18" fmla="*/ 20162 w 15"/>
                <a:gd name="T19" fmla="*/ 0 h 15"/>
                <a:gd name="T20" fmla="*/ 16130 w 15"/>
                <a:gd name="T21" fmla="*/ 0 h 15"/>
                <a:gd name="T22" fmla="*/ 16130 w 15"/>
                <a:gd name="T23" fmla="*/ 0 h 15"/>
                <a:gd name="T24" fmla="*/ 10081 w 15"/>
                <a:gd name="T25" fmla="*/ 0 h 15"/>
                <a:gd name="T26" fmla="*/ 6049 w 15"/>
                <a:gd name="T27" fmla="*/ 6049 h 15"/>
                <a:gd name="T28" fmla="*/ 0 w 15"/>
                <a:gd name="T29" fmla="*/ 10081 h 15"/>
                <a:gd name="T30" fmla="*/ 0 w 15"/>
                <a:gd name="T31" fmla="*/ 16130 h 15"/>
                <a:gd name="T32" fmla="*/ 0 w 15"/>
                <a:gd name="T33" fmla="*/ 16130 h 15"/>
                <a:gd name="T34" fmla="*/ 0 w 15"/>
                <a:gd name="T35" fmla="*/ 20162 h 15"/>
                <a:gd name="T36" fmla="*/ 6049 w 15"/>
                <a:gd name="T37" fmla="*/ 26211 h 15"/>
                <a:gd name="T38" fmla="*/ 10081 w 15"/>
                <a:gd name="T39" fmla="*/ 30243 h 15"/>
                <a:gd name="T40" fmla="*/ 16130 w 15"/>
                <a:gd name="T41" fmla="*/ 30243 h 15"/>
                <a:gd name="T42" fmla="*/ 16130 w 15"/>
                <a:gd name="T43" fmla="*/ 30243 h 1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5" h="15">
                  <a:moveTo>
                    <a:pt x="8" y="15"/>
                  </a:moveTo>
                  <a:lnTo>
                    <a:pt x="8" y="15"/>
                  </a:lnTo>
                  <a:lnTo>
                    <a:pt x="10" y="15"/>
                  </a:lnTo>
                  <a:lnTo>
                    <a:pt x="13" y="13"/>
                  </a:lnTo>
                  <a:lnTo>
                    <a:pt x="15" y="10"/>
                  </a:lnTo>
                  <a:lnTo>
                    <a:pt x="15" y="8"/>
                  </a:lnTo>
                  <a:lnTo>
                    <a:pt x="15" y="5"/>
                  </a:lnTo>
                  <a:lnTo>
                    <a:pt x="13" y="3"/>
                  </a:lnTo>
                  <a:lnTo>
                    <a:pt x="10" y="0"/>
                  </a:lnTo>
                  <a:lnTo>
                    <a:pt x="8" y="0"/>
                  </a:lnTo>
                  <a:lnTo>
                    <a:pt x="5" y="0"/>
                  </a:lnTo>
                  <a:lnTo>
                    <a:pt x="3" y="3"/>
                  </a:lnTo>
                  <a:lnTo>
                    <a:pt x="0" y="5"/>
                  </a:lnTo>
                  <a:lnTo>
                    <a:pt x="0" y="8"/>
                  </a:lnTo>
                  <a:lnTo>
                    <a:pt x="0" y="10"/>
                  </a:lnTo>
                  <a:lnTo>
                    <a:pt x="3" y="13"/>
                  </a:lnTo>
                  <a:lnTo>
                    <a:pt x="5" y="15"/>
                  </a:lnTo>
                  <a:lnTo>
                    <a:pt x="8" y="15"/>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238" name="Freeform 521">
              <a:extLst>
                <a:ext uri="{FF2B5EF4-FFF2-40B4-BE49-F238E27FC236}">
                  <a16:creationId xmlns:a16="http://schemas.microsoft.com/office/drawing/2014/main" id="{422E4937-AFC4-4937-82F9-7743DC5B1D4D}"/>
                </a:ext>
              </a:extLst>
            </p:cNvPr>
            <p:cNvSpPr>
              <a:spLocks noEditPoints="1"/>
            </p:cNvSpPr>
            <p:nvPr/>
          </p:nvSpPr>
          <p:spPr bwMode="auto">
            <a:xfrm>
              <a:off x="6697629" y="4556084"/>
              <a:ext cx="199595" cy="199595"/>
            </a:xfrm>
            <a:custGeom>
              <a:avLst/>
              <a:gdLst>
                <a:gd name="T0" fmla="*/ 175402 w 99"/>
                <a:gd name="T1" fmla="*/ 120967 h 99"/>
                <a:gd name="T2" fmla="*/ 171369 w 99"/>
                <a:gd name="T3" fmla="*/ 116934 h 99"/>
                <a:gd name="T4" fmla="*/ 163305 w 99"/>
                <a:gd name="T5" fmla="*/ 108870 h 99"/>
                <a:gd name="T6" fmla="*/ 133063 w 99"/>
                <a:gd name="T7" fmla="*/ 108870 h 99"/>
                <a:gd name="T8" fmla="*/ 145160 w 99"/>
                <a:gd name="T9" fmla="*/ 74596 h 99"/>
                <a:gd name="T10" fmla="*/ 149192 w 99"/>
                <a:gd name="T11" fmla="*/ 50403 h 99"/>
                <a:gd name="T12" fmla="*/ 149192 w 99"/>
                <a:gd name="T13" fmla="*/ 40322 h 99"/>
                <a:gd name="T14" fmla="*/ 143144 w 99"/>
                <a:gd name="T15" fmla="*/ 22177 h 99"/>
                <a:gd name="T16" fmla="*/ 127015 w 99"/>
                <a:gd name="T17" fmla="*/ 8064 h 99"/>
                <a:gd name="T18" fmla="*/ 110886 w 99"/>
                <a:gd name="T19" fmla="*/ 0 h 99"/>
                <a:gd name="T20" fmla="*/ 100806 w 99"/>
                <a:gd name="T21" fmla="*/ 0 h 99"/>
                <a:gd name="T22" fmla="*/ 80644 w 99"/>
                <a:gd name="T23" fmla="*/ 6048 h 99"/>
                <a:gd name="T24" fmla="*/ 64516 w 99"/>
                <a:gd name="T25" fmla="*/ 14113 h 99"/>
                <a:gd name="T26" fmla="*/ 54435 w 99"/>
                <a:gd name="T27" fmla="*/ 30242 h 99"/>
                <a:gd name="T28" fmla="*/ 50403 w 99"/>
                <a:gd name="T29" fmla="*/ 50403 h 99"/>
                <a:gd name="T30" fmla="*/ 52419 w 99"/>
                <a:gd name="T31" fmla="*/ 60483 h 99"/>
                <a:gd name="T32" fmla="*/ 68548 w 99"/>
                <a:gd name="T33" fmla="*/ 108870 h 99"/>
                <a:gd name="T34" fmla="*/ 46371 w 99"/>
                <a:gd name="T35" fmla="*/ 108870 h 99"/>
                <a:gd name="T36" fmla="*/ 32258 w 99"/>
                <a:gd name="T37" fmla="*/ 114918 h 99"/>
                <a:gd name="T38" fmla="*/ 26209 w 99"/>
                <a:gd name="T39" fmla="*/ 120967 h 99"/>
                <a:gd name="T40" fmla="*/ 0 w 99"/>
                <a:gd name="T41" fmla="*/ 171369 h 99"/>
                <a:gd name="T42" fmla="*/ 6048 w 99"/>
                <a:gd name="T43" fmla="*/ 191531 h 99"/>
                <a:gd name="T44" fmla="*/ 10081 w 99"/>
                <a:gd name="T45" fmla="*/ 195563 h 99"/>
                <a:gd name="T46" fmla="*/ 179434 w 99"/>
                <a:gd name="T47" fmla="*/ 199595 h 99"/>
                <a:gd name="T48" fmla="*/ 189514 w 99"/>
                <a:gd name="T49" fmla="*/ 195563 h 99"/>
                <a:gd name="T50" fmla="*/ 195563 w 99"/>
                <a:gd name="T51" fmla="*/ 191531 h 99"/>
                <a:gd name="T52" fmla="*/ 199595 w 99"/>
                <a:gd name="T53" fmla="*/ 171369 h 99"/>
                <a:gd name="T54" fmla="*/ 100806 w 99"/>
                <a:gd name="T55" fmla="*/ 20161 h 99"/>
                <a:gd name="T56" fmla="*/ 112902 w 99"/>
                <a:gd name="T57" fmla="*/ 22177 h 99"/>
                <a:gd name="T58" fmla="*/ 127015 w 99"/>
                <a:gd name="T59" fmla="*/ 38306 h 99"/>
                <a:gd name="T60" fmla="*/ 129031 w 99"/>
                <a:gd name="T61" fmla="*/ 50403 h 99"/>
                <a:gd name="T62" fmla="*/ 116934 w 99"/>
                <a:gd name="T63" fmla="*/ 94757 h 99"/>
                <a:gd name="T64" fmla="*/ 100806 w 99"/>
                <a:gd name="T65" fmla="*/ 139112 h 99"/>
                <a:gd name="T66" fmla="*/ 74596 w 99"/>
                <a:gd name="T67" fmla="*/ 66532 h 99"/>
                <a:gd name="T68" fmla="*/ 70564 w 99"/>
                <a:gd name="T69" fmla="*/ 50403 h 99"/>
                <a:gd name="T70" fmla="*/ 80644 w 99"/>
                <a:gd name="T71" fmla="*/ 30242 h 99"/>
                <a:gd name="T72" fmla="*/ 100806 w 99"/>
                <a:gd name="T73" fmla="*/ 20161 h 9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99" h="99">
                  <a:moveTo>
                    <a:pt x="99" y="85"/>
                  </a:moveTo>
                  <a:lnTo>
                    <a:pt x="87" y="60"/>
                  </a:lnTo>
                  <a:lnTo>
                    <a:pt x="85" y="58"/>
                  </a:lnTo>
                  <a:lnTo>
                    <a:pt x="83" y="57"/>
                  </a:lnTo>
                  <a:lnTo>
                    <a:pt x="81" y="54"/>
                  </a:lnTo>
                  <a:lnTo>
                    <a:pt x="77" y="54"/>
                  </a:lnTo>
                  <a:lnTo>
                    <a:pt x="66" y="54"/>
                  </a:lnTo>
                  <a:lnTo>
                    <a:pt x="72" y="37"/>
                  </a:lnTo>
                  <a:lnTo>
                    <a:pt x="73" y="30"/>
                  </a:lnTo>
                  <a:lnTo>
                    <a:pt x="74" y="25"/>
                  </a:lnTo>
                  <a:lnTo>
                    <a:pt x="74" y="20"/>
                  </a:lnTo>
                  <a:lnTo>
                    <a:pt x="72" y="15"/>
                  </a:lnTo>
                  <a:lnTo>
                    <a:pt x="71" y="11"/>
                  </a:lnTo>
                  <a:lnTo>
                    <a:pt x="67" y="7"/>
                  </a:lnTo>
                  <a:lnTo>
                    <a:pt x="63" y="4"/>
                  </a:lnTo>
                  <a:lnTo>
                    <a:pt x="60" y="3"/>
                  </a:lnTo>
                  <a:lnTo>
                    <a:pt x="55" y="0"/>
                  </a:lnTo>
                  <a:lnTo>
                    <a:pt x="50" y="0"/>
                  </a:lnTo>
                  <a:lnTo>
                    <a:pt x="45" y="0"/>
                  </a:lnTo>
                  <a:lnTo>
                    <a:pt x="40" y="3"/>
                  </a:lnTo>
                  <a:lnTo>
                    <a:pt x="36" y="4"/>
                  </a:lnTo>
                  <a:lnTo>
                    <a:pt x="32" y="7"/>
                  </a:lnTo>
                  <a:lnTo>
                    <a:pt x="29" y="11"/>
                  </a:lnTo>
                  <a:lnTo>
                    <a:pt x="27" y="15"/>
                  </a:lnTo>
                  <a:lnTo>
                    <a:pt x="25" y="20"/>
                  </a:lnTo>
                  <a:lnTo>
                    <a:pt x="25" y="25"/>
                  </a:lnTo>
                  <a:lnTo>
                    <a:pt x="26" y="30"/>
                  </a:lnTo>
                  <a:lnTo>
                    <a:pt x="27" y="37"/>
                  </a:lnTo>
                  <a:lnTo>
                    <a:pt x="34" y="54"/>
                  </a:lnTo>
                  <a:lnTo>
                    <a:pt x="23" y="54"/>
                  </a:lnTo>
                  <a:lnTo>
                    <a:pt x="19" y="54"/>
                  </a:lnTo>
                  <a:lnTo>
                    <a:pt x="16" y="57"/>
                  </a:lnTo>
                  <a:lnTo>
                    <a:pt x="14" y="58"/>
                  </a:lnTo>
                  <a:lnTo>
                    <a:pt x="13" y="60"/>
                  </a:lnTo>
                  <a:lnTo>
                    <a:pt x="0" y="85"/>
                  </a:lnTo>
                  <a:lnTo>
                    <a:pt x="0" y="90"/>
                  </a:lnTo>
                  <a:lnTo>
                    <a:pt x="3" y="95"/>
                  </a:lnTo>
                  <a:lnTo>
                    <a:pt x="5" y="97"/>
                  </a:lnTo>
                  <a:lnTo>
                    <a:pt x="10" y="99"/>
                  </a:lnTo>
                  <a:lnTo>
                    <a:pt x="89" y="99"/>
                  </a:lnTo>
                  <a:lnTo>
                    <a:pt x="94" y="97"/>
                  </a:lnTo>
                  <a:lnTo>
                    <a:pt x="97" y="95"/>
                  </a:lnTo>
                  <a:lnTo>
                    <a:pt x="99" y="90"/>
                  </a:lnTo>
                  <a:lnTo>
                    <a:pt x="99" y="85"/>
                  </a:lnTo>
                  <a:close/>
                  <a:moveTo>
                    <a:pt x="50" y="10"/>
                  </a:moveTo>
                  <a:lnTo>
                    <a:pt x="50" y="10"/>
                  </a:lnTo>
                  <a:lnTo>
                    <a:pt x="56" y="11"/>
                  </a:lnTo>
                  <a:lnTo>
                    <a:pt x="60" y="15"/>
                  </a:lnTo>
                  <a:lnTo>
                    <a:pt x="63" y="19"/>
                  </a:lnTo>
                  <a:lnTo>
                    <a:pt x="64" y="25"/>
                  </a:lnTo>
                  <a:lnTo>
                    <a:pt x="62" y="33"/>
                  </a:lnTo>
                  <a:lnTo>
                    <a:pt x="58" y="47"/>
                  </a:lnTo>
                  <a:lnTo>
                    <a:pt x="50" y="69"/>
                  </a:lnTo>
                  <a:lnTo>
                    <a:pt x="41" y="47"/>
                  </a:lnTo>
                  <a:lnTo>
                    <a:pt x="37" y="33"/>
                  </a:lnTo>
                  <a:lnTo>
                    <a:pt x="35" y="25"/>
                  </a:lnTo>
                  <a:lnTo>
                    <a:pt x="36" y="19"/>
                  </a:lnTo>
                  <a:lnTo>
                    <a:pt x="40" y="15"/>
                  </a:lnTo>
                  <a:lnTo>
                    <a:pt x="44" y="11"/>
                  </a:lnTo>
                  <a:lnTo>
                    <a:pt x="50" y="1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grpSp>
      <p:sp>
        <p:nvSpPr>
          <p:cNvPr id="239" name="Freeform 522">
            <a:extLst>
              <a:ext uri="{FF2B5EF4-FFF2-40B4-BE49-F238E27FC236}">
                <a16:creationId xmlns:a16="http://schemas.microsoft.com/office/drawing/2014/main" id="{ECE01545-9A5A-4453-9E51-5EA3B6E7193D}"/>
              </a:ext>
            </a:extLst>
          </p:cNvPr>
          <p:cNvSpPr>
            <a:spLocks noEditPoints="1"/>
          </p:cNvSpPr>
          <p:nvPr/>
        </p:nvSpPr>
        <p:spPr bwMode="auto">
          <a:xfrm>
            <a:off x="10538885" y="4561417"/>
            <a:ext cx="156633" cy="201083"/>
          </a:xfrm>
          <a:custGeom>
            <a:avLst/>
            <a:gdLst>
              <a:gd name="T0" fmla="*/ 58971 w 78"/>
              <a:gd name="T1" fmla="*/ 0 h 99"/>
              <a:gd name="T2" fmla="*/ 58971 w 78"/>
              <a:gd name="T3" fmla="*/ 0 h 99"/>
              <a:gd name="T4" fmla="*/ 48386 w 78"/>
              <a:gd name="T5" fmla="*/ 1512 h 99"/>
              <a:gd name="T6" fmla="*/ 36290 w 78"/>
              <a:gd name="T7" fmla="*/ 6048 h 99"/>
              <a:gd name="T8" fmla="*/ 25705 w 78"/>
              <a:gd name="T9" fmla="*/ 9072 h 99"/>
              <a:gd name="T10" fmla="*/ 16633 w 78"/>
              <a:gd name="T11" fmla="*/ 16633 h 99"/>
              <a:gd name="T12" fmla="*/ 9072 w 78"/>
              <a:gd name="T13" fmla="*/ 25705 h 99"/>
              <a:gd name="T14" fmla="*/ 4536 w 78"/>
              <a:gd name="T15" fmla="*/ 37802 h 99"/>
              <a:gd name="T16" fmla="*/ 1512 w 78"/>
              <a:gd name="T17" fmla="*/ 48387 h 99"/>
              <a:gd name="T18" fmla="*/ 0 w 78"/>
              <a:gd name="T19" fmla="*/ 58971 h 99"/>
              <a:gd name="T20" fmla="*/ 0 w 78"/>
              <a:gd name="T21" fmla="*/ 58971 h 99"/>
              <a:gd name="T22" fmla="*/ 0 w 78"/>
              <a:gd name="T23" fmla="*/ 65019 h 99"/>
              <a:gd name="T24" fmla="*/ 1512 w 78"/>
              <a:gd name="T25" fmla="*/ 72580 h 99"/>
              <a:gd name="T26" fmla="*/ 9072 w 78"/>
              <a:gd name="T27" fmla="*/ 87701 h 99"/>
              <a:gd name="T28" fmla="*/ 18145 w 78"/>
              <a:gd name="T29" fmla="*/ 102821 h 99"/>
              <a:gd name="T30" fmla="*/ 28729 w 78"/>
              <a:gd name="T31" fmla="*/ 117942 h 99"/>
              <a:gd name="T32" fmla="*/ 49898 w 78"/>
              <a:gd name="T33" fmla="*/ 139111 h 99"/>
              <a:gd name="T34" fmla="*/ 58971 w 78"/>
              <a:gd name="T35" fmla="*/ 149696 h 99"/>
              <a:gd name="T36" fmla="*/ 58971 w 78"/>
              <a:gd name="T37" fmla="*/ 149696 h 99"/>
              <a:gd name="T38" fmla="*/ 68043 w 78"/>
              <a:gd name="T39" fmla="*/ 139111 h 99"/>
              <a:gd name="T40" fmla="*/ 89212 w 78"/>
              <a:gd name="T41" fmla="*/ 117942 h 99"/>
              <a:gd name="T42" fmla="*/ 99796 w 78"/>
              <a:gd name="T43" fmla="*/ 102821 h 99"/>
              <a:gd name="T44" fmla="*/ 108869 w 78"/>
              <a:gd name="T45" fmla="*/ 87701 h 99"/>
              <a:gd name="T46" fmla="*/ 116429 w 78"/>
              <a:gd name="T47" fmla="*/ 72580 h 99"/>
              <a:gd name="T48" fmla="*/ 117941 w 78"/>
              <a:gd name="T49" fmla="*/ 65019 h 99"/>
              <a:gd name="T50" fmla="*/ 117941 w 78"/>
              <a:gd name="T51" fmla="*/ 58971 h 99"/>
              <a:gd name="T52" fmla="*/ 117941 w 78"/>
              <a:gd name="T53" fmla="*/ 58971 h 99"/>
              <a:gd name="T54" fmla="*/ 116429 w 78"/>
              <a:gd name="T55" fmla="*/ 48387 h 99"/>
              <a:gd name="T56" fmla="*/ 113405 w 78"/>
              <a:gd name="T57" fmla="*/ 37802 h 99"/>
              <a:gd name="T58" fmla="*/ 108869 w 78"/>
              <a:gd name="T59" fmla="*/ 25705 h 99"/>
              <a:gd name="T60" fmla="*/ 101308 w 78"/>
              <a:gd name="T61" fmla="*/ 16633 h 99"/>
              <a:gd name="T62" fmla="*/ 92236 w 78"/>
              <a:gd name="T63" fmla="*/ 9072 h 99"/>
              <a:gd name="T64" fmla="*/ 81651 w 78"/>
              <a:gd name="T65" fmla="*/ 6048 h 99"/>
              <a:gd name="T66" fmla="*/ 69555 w 78"/>
              <a:gd name="T67" fmla="*/ 1512 h 99"/>
              <a:gd name="T68" fmla="*/ 58971 w 78"/>
              <a:gd name="T69" fmla="*/ 0 h 99"/>
              <a:gd name="T70" fmla="*/ 58971 w 78"/>
              <a:gd name="T71" fmla="*/ 0 h 99"/>
              <a:gd name="T72" fmla="*/ 55946 w 78"/>
              <a:gd name="T73" fmla="*/ 96773 h 99"/>
              <a:gd name="T74" fmla="*/ 24193 w 78"/>
              <a:gd name="T75" fmla="*/ 65019 h 99"/>
              <a:gd name="T76" fmla="*/ 34777 w 78"/>
              <a:gd name="T77" fmla="*/ 54435 h 99"/>
              <a:gd name="T78" fmla="*/ 55946 w 78"/>
              <a:gd name="T79" fmla="*/ 74092 h 99"/>
              <a:gd name="T80" fmla="*/ 90724 w 78"/>
              <a:gd name="T81" fmla="*/ 39314 h 99"/>
              <a:gd name="T82" fmla="*/ 101308 w 78"/>
              <a:gd name="T83" fmla="*/ 49899 h 99"/>
              <a:gd name="T84" fmla="*/ 55946 w 78"/>
              <a:gd name="T85" fmla="*/ 96773 h 9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78" h="99">
                <a:moveTo>
                  <a:pt x="39" y="0"/>
                </a:moveTo>
                <a:lnTo>
                  <a:pt x="39" y="0"/>
                </a:lnTo>
                <a:lnTo>
                  <a:pt x="32" y="1"/>
                </a:lnTo>
                <a:lnTo>
                  <a:pt x="24" y="4"/>
                </a:lnTo>
                <a:lnTo>
                  <a:pt x="17" y="6"/>
                </a:lnTo>
                <a:lnTo>
                  <a:pt x="11" y="11"/>
                </a:lnTo>
                <a:lnTo>
                  <a:pt x="6" y="17"/>
                </a:lnTo>
                <a:lnTo>
                  <a:pt x="3" y="25"/>
                </a:lnTo>
                <a:lnTo>
                  <a:pt x="1" y="32"/>
                </a:lnTo>
                <a:lnTo>
                  <a:pt x="0" y="39"/>
                </a:lnTo>
                <a:lnTo>
                  <a:pt x="0" y="43"/>
                </a:lnTo>
                <a:lnTo>
                  <a:pt x="1" y="48"/>
                </a:lnTo>
                <a:lnTo>
                  <a:pt x="6" y="58"/>
                </a:lnTo>
                <a:lnTo>
                  <a:pt x="12" y="68"/>
                </a:lnTo>
                <a:lnTo>
                  <a:pt x="19" y="78"/>
                </a:lnTo>
                <a:lnTo>
                  <a:pt x="33" y="92"/>
                </a:lnTo>
                <a:lnTo>
                  <a:pt x="39" y="99"/>
                </a:lnTo>
                <a:lnTo>
                  <a:pt x="45" y="92"/>
                </a:lnTo>
                <a:lnTo>
                  <a:pt x="59" y="78"/>
                </a:lnTo>
                <a:lnTo>
                  <a:pt x="66" y="68"/>
                </a:lnTo>
                <a:lnTo>
                  <a:pt x="72" y="58"/>
                </a:lnTo>
                <a:lnTo>
                  <a:pt x="77" y="48"/>
                </a:lnTo>
                <a:lnTo>
                  <a:pt x="78" y="43"/>
                </a:lnTo>
                <a:lnTo>
                  <a:pt x="78" y="39"/>
                </a:lnTo>
                <a:lnTo>
                  <a:pt x="77" y="32"/>
                </a:lnTo>
                <a:lnTo>
                  <a:pt x="75" y="25"/>
                </a:lnTo>
                <a:lnTo>
                  <a:pt x="72" y="17"/>
                </a:lnTo>
                <a:lnTo>
                  <a:pt x="67" y="11"/>
                </a:lnTo>
                <a:lnTo>
                  <a:pt x="61" y="6"/>
                </a:lnTo>
                <a:lnTo>
                  <a:pt x="54" y="4"/>
                </a:lnTo>
                <a:lnTo>
                  <a:pt x="46" y="1"/>
                </a:lnTo>
                <a:lnTo>
                  <a:pt x="39" y="0"/>
                </a:lnTo>
                <a:close/>
                <a:moveTo>
                  <a:pt x="37" y="64"/>
                </a:moveTo>
                <a:lnTo>
                  <a:pt x="16" y="43"/>
                </a:lnTo>
                <a:lnTo>
                  <a:pt x="23" y="36"/>
                </a:lnTo>
                <a:lnTo>
                  <a:pt x="37" y="49"/>
                </a:lnTo>
                <a:lnTo>
                  <a:pt x="60" y="26"/>
                </a:lnTo>
                <a:lnTo>
                  <a:pt x="67" y="33"/>
                </a:lnTo>
                <a:lnTo>
                  <a:pt x="37" y="64"/>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240" name="Freeform 523">
            <a:extLst>
              <a:ext uri="{FF2B5EF4-FFF2-40B4-BE49-F238E27FC236}">
                <a16:creationId xmlns:a16="http://schemas.microsoft.com/office/drawing/2014/main" id="{06955D0C-65B5-466C-B2BD-C3BFAC5B3B07}"/>
              </a:ext>
            </a:extLst>
          </p:cNvPr>
          <p:cNvSpPr>
            <a:spLocks noEditPoints="1"/>
          </p:cNvSpPr>
          <p:nvPr/>
        </p:nvSpPr>
        <p:spPr bwMode="auto">
          <a:xfrm>
            <a:off x="9582151" y="4561417"/>
            <a:ext cx="162983" cy="201083"/>
          </a:xfrm>
          <a:custGeom>
            <a:avLst/>
            <a:gdLst>
              <a:gd name="T0" fmla="*/ 60464 w 79"/>
              <a:gd name="T1" fmla="*/ 0 h 99"/>
              <a:gd name="T2" fmla="*/ 60464 w 79"/>
              <a:gd name="T3" fmla="*/ 0 h 99"/>
              <a:gd name="T4" fmla="*/ 49612 w 79"/>
              <a:gd name="T5" fmla="*/ 1512 h 99"/>
              <a:gd name="T6" fmla="*/ 38759 w 79"/>
              <a:gd name="T7" fmla="*/ 6048 h 99"/>
              <a:gd name="T8" fmla="*/ 26356 w 79"/>
              <a:gd name="T9" fmla="*/ 9072 h 99"/>
              <a:gd name="T10" fmla="*/ 17054 w 79"/>
              <a:gd name="T11" fmla="*/ 16633 h 99"/>
              <a:gd name="T12" fmla="*/ 9302 w 79"/>
              <a:gd name="T13" fmla="*/ 25705 h 99"/>
              <a:gd name="T14" fmla="*/ 6201 w 79"/>
              <a:gd name="T15" fmla="*/ 37802 h 99"/>
              <a:gd name="T16" fmla="*/ 1550 w 79"/>
              <a:gd name="T17" fmla="*/ 48387 h 99"/>
              <a:gd name="T18" fmla="*/ 0 w 79"/>
              <a:gd name="T19" fmla="*/ 58971 h 99"/>
              <a:gd name="T20" fmla="*/ 0 w 79"/>
              <a:gd name="T21" fmla="*/ 58971 h 99"/>
              <a:gd name="T22" fmla="*/ 0 w 79"/>
              <a:gd name="T23" fmla="*/ 65019 h 99"/>
              <a:gd name="T24" fmla="*/ 1550 w 79"/>
              <a:gd name="T25" fmla="*/ 72580 h 99"/>
              <a:gd name="T26" fmla="*/ 9302 w 79"/>
              <a:gd name="T27" fmla="*/ 87701 h 99"/>
              <a:gd name="T28" fmla="*/ 18604 w 79"/>
              <a:gd name="T29" fmla="*/ 102821 h 99"/>
              <a:gd name="T30" fmla="*/ 31007 w 79"/>
              <a:gd name="T31" fmla="*/ 117942 h 99"/>
              <a:gd name="T32" fmla="*/ 51162 w 79"/>
              <a:gd name="T33" fmla="*/ 139111 h 99"/>
              <a:gd name="T34" fmla="*/ 60464 w 79"/>
              <a:gd name="T35" fmla="*/ 149696 h 99"/>
              <a:gd name="T36" fmla="*/ 60464 w 79"/>
              <a:gd name="T37" fmla="*/ 149696 h 99"/>
              <a:gd name="T38" fmla="*/ 71317 w 79"/>
              <a:gd name="T39" fmla="*/ 139111 h 99"/>
              <a:gd name="T40" fmla="*/ 91472 w 79"/>
              <a:gd name="T41" fmla="*/ 117942 h 99"/>
              <a:gd name="T42" fmla="*/ 103875 w 79"/>
              <a:gd name="T43" fmla="*/ 102821 h 99"/>
              <a:gd name="T44" fmla="*/ 113177 w 79"/>
              <a:gd name="T45" fmla="*/ 87701 h 99"/>
              <a:gd name="T46" fmla="*/ 120929 w 79"/>
              <a:gd name="T47" fmla="*/ 72580 h 99"/>
              <a:gd name="T48" fmla="*/ 122479 w 79"/>
              <a:gd name="T49" fmla="*/ 65019 h 99"/>
              <a:gd name="T50" fmla="*/ 122479 w 79"/>
              <a:gd name="T51" fmla="*/ 58971 h 99"/>
              <a:gd name="T52" fmla="*/ 122479 w 79"/>
              <a:gd name="T53" fmla="*/ 58971 h 99"/>
              <a:gd name="T54" fmla="*/ 120929 w 79"/>
              <a:gd name="T55" fmla="*/ 48387 h 99"/>
              <a:gd name="T56" fmla="*/ 116278 w 79"/>
              <a:gd name="T57" fmla="*/ 37802 h 99"/>
              <a:gd name="T58" fmla="*/ 113177 w 79"/>
              <a:gd name="T59" fmla="*/ 25705 h 99"/>
              <a:gd name="T60" fmla="*/ 105425 w 79"/>
              <a:gd name="T61" fmla="*/ 16633 h 99"/>
              <a:gd name="T62" fmla="*/ 96123 w 79"/>
              <a:gd name="T63" fmla="*/ 9072 h 99"/>
              <a:gd name="T64" fmla="*/ 83720 w 79"/>
              <a:gd name="T65" fmla="*/ 6048 h 99"/>
              <a:gd name="T66" fmla="*/ 72867 w 79"/>
              <a:gd name="T67" fmla="*/ 1512 h 99"/>
              <a:gd name="T68" fmla="*/ 60464 w 79"/>
              <a:gd name="T69" fmla="*/ 0 h 99"/>
              <a:gd name="T70" fmla="*/ 60464 w 79"/>
              <a:gd name="T71" fmla="*/ 0 h 99"/>
              <a:gd name="T72" fmla="*/ 93022 w 79"/>
              <a:gd name="T73" fmla="*/ 80140 h 99"/>
              <a:gd name="T74" fmla="*/ 82169 w 79"/>
              <a:gd name="T75" fmla="*/ 90725 h 99"/>
              <a:gd name="T76" fmla="*/ 60464 w 79"/>
              <a:gd name="T77" fmla="*/ 71068 h 99"/>
              <a:gd name="T78" fmla="*/ 40310 w 79"/>
              <a:gd name="T79" fmla="*/ 90725 h 99"/>
              <a:gd name="T80" fmla="*/ 27907 w 79"/>
              <a:gd name="T81" fmla="*/ 80140 h 99"/>
              <a:gd name="T82" fmla="*/ 49612 w 79"/>
              <a:gd name="T83" fmla="*/ 58971 h 99"/>
              <a:gd name="T84" fmla="*/ 27907 w 79"/>
              <a:gd name="T85" fmla="*/ 39314 h 99"/>
              <a:gd name="T86" fmla="*/ 40310 w 79"/>
              <a:gd name="T87" fmla="*/ 27217 h 99"/>
              <a:gd name="T88" fmla="*/ 60464 w 79"/>
              <a:gd name="T89" fmla="*/ 48387 h 99"/>
              <a:gd name="T90" fmla="*/ 82169 w 79"/>
              <a:gd name="T91" fmla="*/ 27217 h 99"/>
              <a:gd name="T92" fmla="*/ 93022 w 79"/>
              <a:gd name="T93" fmla="*/ 39314 h 99"/>
              <a:gd name="T94" fmla="*/ 72867 w 79"/>
              <a:gd name="T95" fmla="*/ 58971 h 99"/>
              <a:gd name="T96" fmla="*/ 93022 w 79"/>
              <a:gd name="T97" fmla="*/ 80140 h 9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79" h="99">
                <a:moveTo>
                  <a:pt x="39" y="0"/>
                </a:moveTo>
                <a:lnTo>
                  <a:pt x="39" y="0"/>
                </a:lnTo>
                <a:lnTo>
                  <a:pt x="32" y="1"/>
                </a:lnTo>
                <a:lnTo>
                  <a:pt x="25" y="4"/>
                </a:lnTo>
                <a:lnTo>
                  <a:pt x="17" y="6"/>
                </a:lnTo>
                <a:lnTo>
                  <a:pt x="11" y="11"/>
                </a:lnTo>
                <a:lnTo>
                  <a:pt x="6" y="17"/>
                </a:lnTo>
                <a:lnTo>
                  <a:pt x="4" y="25"/>
                </a:lnTo>
                <a:lnTo>
                  <a:pt x="1" y="32"/>
                </a:lnTo>
                <a:lnTo>
                  <a:pt x="0" y="39"/>
                </a:lnTo>
                <a:lnTo>
                  <a:pt x="0" y="43"/>
                </a:lnTo>
                <a:lnTo>
                  <a:pt x="1" y="48"/>
                </a:lnTo>
                <a:lnTo>
                  <a:pt x="6" y="58"/>
                </a:lnTo>
                <a:lnTo>
                  <a:pt x="12" y="68"/>
                </a:lnTo>
                <a:lnTo>
                  <a:pt x="20" y="78"/>
                </a:lnTo>
                <a:lnTo>
                  <a:pt x="33" y="92"/>
                </a:lnTo>
                <a:lnTo>
                  <a:pt x="39" y="99"/>
                </a:lnTo>
                <a:lnTo>
                  <a:pt x="46" y="92"/>
                </a:lnTo>
                <a:lnTo>
                  <a:pt x="59" y="78"/>
                </a:lnTo>
                <a:lnTo>
                  <a:pt x="67" y="68"/>
                </a:lnTo>
                <a:lnTo>
                  <a:pt x="73" y="58"/>
                </a:lnTo>
                <a:lnTo>
                  <a:pt x="78" y="48"/>
                </a:lnTo>
                <a:lnTo>
                  <a:pt x="79" y="43"/>
                </a:lnTo>
                <a:lnTo>
                  <a:pt x="79" y="39"/>
                </a:lnTo>
                <a:lnTo>
                  <a:pt x="78" y="32"/>
                </a:lnTo>
                <a:lnTo>
                  <a:pt x="75" y="25"/>
                </a:lnTo>
                <a:lnTo>
                  <a:pt x="73" y="17"/>
                </a:lnTo>
                <a:lnTo>
                  <a:pt x="68" y="11"/>
                </a:lnTo>
                <a:lnTo>
                  <a:pt x="62" y="6"/>
                </a:lnTo>
                <a:lnTo>
                  <a:pt x="54" y="4"/>
                </a:lnTo>
                <a:lnTo>
                  <a:pt x="47" y="1"/>
                </a:lnTo>
                <a:lnTo>
                  <a:pt x="39" y="0"/>
                </a:lnTo>
                <a:close/>
                <a:moveTo>
                  <a:pt x="60" y="53"/>
                </a:moveTo>
                <a:lnTo>
                  <a:pt x="53" y="60"/>
                </a:lnTo>
                <a:lnTo>
                  <a:pt x="39" y="47"/>
                </a:lnTo>
                <a:lnTo>
                  <a:pt x="26" y="60"/>
                </a:lnTo>
                <a:lnTo>
                  <a:pt x="18" y="53"/>
                </a:lnTo>
                <a:lnTo>
                  <a:pt x="32" y="39"/>
                </a:lnTo>
                <a:lnTo>
                  <a:pt x="18" y="26"/>
                </a:lnTo>
                <a:lnTo>
                  <a:pt x="26" y="18"/>
                </a:lnTo>
                <a:lnTo>
                  <a:pt x="39" y="32"/>
                </a:lnTo>
                <a:lnTo>
                  <a:pt x="53" y="18"/>
                </a:lnTo>
                <a:lnTo>
                  <a:pt x="60" y="26"/>
                </a:lnTo>
                <a:lnTo>
                  <a:pt x="47" y="39"/>
                </a:lnTo>
                <a:lnTo>
                  <a:pt x="60" y="53"/>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241" name="Freeform 524">
            <a:extLst>
              <a:ext uri="{FF2B5EF4-FFF2-40B4-BE49-F238E27FC236}">
                <a16:creationId xmlns:a16="http://schemas.microsoft.com/office/drawing/2014/main" id="{19AAFAC8-D108-4263-865C-140744969AC6}"/>
              </a:ext>
            </a:extLst>
          </p:cNvPr>
          <p:cNvSpPr>
            <a:spLocks noEditPoints="1"/>
          </p:cNvSpPr>
          <p:nvPr/>
        </p:nvSpPr>
        <p:spPr bwMode="auto">
          <a:xfrm>
            <a:off x="6697134" y="5065185"/>
            <a:ext cx="201084" cy="173567"/>
          </a:xfrm>
          <a:custGeom>
            <a:avLst/>
            <a:gdLst>
              <a:gd name="T0" fmla="*/ 148184 w 99"/>
              <a:gd name="T1" fmla="*/ 67270 h 88"/>
              <a:gd name="T2" fmla="*/ 134575 w 99"/>
              <a:gd name="T3" fmla="*/ 55311 h 88"/>
              <a:gd name="T4" fmla="*/ 134575 w 99"/>
              <a:gd name="T5" fmla="*/ 20928 h 88"/>
              <a:gd name="T6" fmla="*/ 111894 w 99"/>
              <a:gd name="T7" fmla="*/ 20928 h 88"/>
              <a:gd name="T8" fmla="*/ 111894 w 99"/>
              <a:gd name="T9" fmla="*/ 32888 h 88"/>
              <a:gd name="T10" fmla="*/ 80140 w 99"/>
              <a:gd name="T11" fmla="*/ 1495 h 88"/>
              <a:gd name="T12" fmla="*/ 80140 w 99"/>
              <a:gd name="T13" fmla="*/ 1495 h 88"/>
              <a:gd name="T14" fmla="*/ 78628 w 99"/>
              <a:gd name="T15" fmla="*/ 0 h 88"/>
              <a:gd name="T16" fmla="*/ 75604 w 99"/>
              <a:gd name="T17" fmla="*/ 0 h 88"/>
              <a:gd name="T18" fmla="*/ 71068 w 99"/>
              <a:gd name="T19" fmla="*/ 0 h 88"/>
              <a:gd name="T20" fmla="*/ 69556 w 99"/>
              <a:gd name="T21" fmla="*/ 1495 h 88"/>
              <a:gd name="T22" fmla="*/ 3024 w 99"/>
              <a:gd name="T23" fmla="*/ 67270 h 88"/>
              <a:gd name="T24" fmla="*/ 3024 w 99"/>
              <a:gd name="T25" fmla="*/ 67270 h 88"/>
              <a:gd name="T26" fmla="*/ 0 w 99"/>
              <a:gd name="T27" fmla="*/ 71755 h 88"/>
              <a:gd name="T28" fmla="*/ 0 w 99"/>
              <a:gd name="T29" fmla="*/ 76239 h 88"/>
              <a:gd name="T30" fmla="*/ 0 w 99"/>
              <a:gd name="T31" fmla="*/ 76239 h 88"/>
              <a:gd name="T32" fmla="*/ 4536 w 99"/>
              <a:gd name="T33" fmla="*/ 79229 h 88"/>
              <a:gd name="T34" fmla="*/ 7560 w 99"/>
              <a:gd name="T35" fmla="*/ 80724 h 88"/>
              <a:gd name="T36" fmla="*/ 15121 w 99"/>
              <a:gd name="T37" fmla="*/ 80724 h 88"/>
              <a:gd name="T38" fmla="*/ 15121 w 99"/>
              <a:gd name="T39" fmla="*/ 131550 h 88"/>
              <a:gd name="T40" fmla="*/ 37802 w 99"/>
              <a:gd name="T41" fmla="*/ 131550 h 88"/>
              <a:gd name="T42" fmla="*/ 37802 w 99"/>
              <a:gd name="T43" fmla="*/ 95673 h 88"/>
              <a:gd name="T44" fmla="*/ 60483 w 99"/>
              <a:gd name="T45" fmla="*/ 95673 h 88"/>
              <a:gd name="T46" fmla="*/ 60483 w 99"/>
              <a:gd name="T47" fmla="*/ 131550 h 88"/>
              <a:gd name="T48" fmla="*/ 134575 w 99"/>
              <a:gd name="T49" fmla="*/ 131550 h 88"/>
              <a:gd name="T50" fmla="*/ 134575 w 99"/>
              <a:gd name="T51" fmla="*/ 80724 h 88"/>
              <a:gd name="T52" fmla="*/ 142136 w 99"/>
              <a:gd name="T53" fmla="*/ 80724 h 88"/>
              <a:gd name="T54" fmla="*/ 142136 w 99"/>
              <a:gd name="T55" fmla="*/ 80724 h 88"/>
              <a:gd name="T56" fmla="*/ 146672 w 99"/>
              <a:gd name="T57" fmla="*/ 79229 h 88"/>
              <a:gd name="T58" fmla="*/ 149696 w 99"/>
              <a:gd name="T59" fmla="*/ 76239 h 88"/>
              <a:gd name="T60" fmla="*/ 149696 w 99"/>
              <a:gd name="T61" fmla="*/ 76239 h 88"/>
              <a:gd name="T62" fmla="*/ 149696 w 99"/>
              <a:gd name="T63" fmla="*/ 71755 h 88"/>
              <a:gd name="T64" fmla="*/ 148184 w 99"/>
              <a:gd name="T65" fmla="*/ 67270 h 88"/>
              <a:gd name="T66" fmla="*/ 148184 w 99"/>
              <a:gd name="T67" fmla="*/ 67270 h 88"/>
              <a:gd name="T68" fmla="*/ 119454 w 99"/>
              <a:gd name="T69" fmla="*/ 103147 h 88"/>
              <a:gd name="T70" fmla="*/ 83164 w 99"/>
              <a:gd name="T71" fmla="*/ 103147 h 88"/>
              <a:gd name="T72" fmla="*/ 83164 w 99"/>
              <a:gd name="T73" fmla="*/ 80724 h 88"/>
              <a:gd name="T74" fmla="*/ 119454 w 99"/>
              <a:gd name="T75" fmla="*/ 80724 h 88"/>
              <a:gd name="T76" fmla="*/ 119454 w 99"/>
              <a:gd name="T77" fmla="*/ 103147 h 8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99" h="88">
                <a:moveTo>
                  <a:pt x="98" y="45"/>
                </a:moveTo>
                <a:lnTo>
                  <a:pt x="89" y="37"/>
                </a:lnTo>
                <a:lnTo>
                  <a:pt x="89" y="14"/>
                </a:lnTo>
                <a:lnTo>
                  <a:pt x="74" y="14"/>
                </a:lnTo>
                <a:lnTo>
                  <a:pt x="74" y="22"/>
                </a:lnTo>
                <a:lnTo>
                  <a:pt x="53" y="1"/>
                </a:lnTo>
                <a:lnTo>
                  <a:pt x="52" y="0"/>
                </a:lnTo>
                <a:lnTo>
                  <a:pt x="50" y="0"/>
                </a:lnTo>
                <a:lnTo>
                  <a:pt x="47" y="0"/>
                </a:lnTo>
                <a:lnTo>
                  <a:pt x="46" y="1"/>
                </a:lnTo>
                <a:lnTo>
                  <a:pt x="2" y="45"/>
                </a:lnTo>
                <a:lnTo>
                  <a:pt x="0" y="48"/>
                </a:lnTo>
                <a:lnTo>
                  <a:pt x="0" y="51"/>
                </a:lnTo>
                <a:lnTo>
                  <a:pt x="3" y="53"/>
                </a:lnTo>
                <a:lnTo>
                  <a:pt x="5" y="54"/>
                </a:lnTo>
                <a:lnTo>
                  <a:pt x="10" y="54"/>
                </a:lnTo>
                <a:lnTo>
                  <a:pt x="10" y="88"/>
                </a:lnTo>
                <a:lnTo>
                  <a:pt x="25" y="88"/>
                </a:lnTo>
                <a:lnTo>
                  <a:pt x="25" y="64"/>
                </a:lnTo>
                <a:lnTo>
                  <a:pt x="40" y="64"/>
                </a:lnTo>
                <a:lnTo>
                  <a:pt x="40" y="88"/>
                </a:lnTo>
                <a:lnTo>
                  <a:pt x="89" y="88"/>
                </a:lnTo>
                <a:lnTo>
                  <a:pt x="89" y="54"/>
                </a:lnTo>
                <a:lnTo>
                  <a:pt x="94" y="54"/>
                </a:lnTo>
                <a:lnTo>
                  <a:pt x="97" y="53"/>
                </a:lnTo>
                <a:lnTo>
                  <a:pt x="99" y="51"/>
                </a:lnTo>
                <a:lnTo>
                  <a:pt x="99" y="48"/>
                </a:lnTo>
                <a:lnTo>
                  <a:pt x="98" y="45"/>
                </a:lnTo>
                <a:close/>
                <a:moveTo>
                  <a:pt x="79" y="69"/>
                </a:moveTo>
                <a:lnTo>
                  <a:pt x="55" y="69"/>
                </a:lnTo>
                <a:lnTo>
                  <a:pt x="55" y="54"/>
                </a:lnTo>
                <a:lnTo>
                  <a:pt x="79" y="54"/>
                </a:lnTo>
                <a:lnTo>
                  <a:pt x="79" y="6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242" name="Freeform 525">
            <a:extLst>
              <a:ext uri="{FF2B5EF4-FFF2-40B4-BE49-F238E27FC236}">
                <a16:creationId xmlns:a16="http://schemas.microsoft.com/office/drawing/2014/main" id="{4A0D4B71-49C7-45DF-9F7C-4E72C9B63F69}"/>
              </a:ext>
            </a:extLst>
          </p:cNvPr>
          <p:cNvSpPr>
            <a:spLocks noEditPoints="1"/>
          </p:cNvSpPr>
          <p:nvPr/>
        </p:nvSpPr>
        <p:spPr bwMode="auto">
          <a:xfrm>
            <a:off x="7175501" y="5039785"/>
            <a:ext cx="198967" cy="198967"/>
          </a:xfrm>
          <a:custGeom>
            <a:avLst/>
            <a:gdLst>
              <a:gd name="T0" fmla="*/ 149696 w 99"/>
              <a:gd name="T1" fmla="*/ 68738 h 98"/>
              <a:gd name="T2" fmla="*/ 149696 w 99"/>
              <a:gd name="T3" fmla="*/ 68738 h 98"/>
              <a:gd name="T4" fmla="*/ 136087 w 99"/>
              <a:gd name="T5" fmla="*/ 32078 h 98"/>
              <a:gd name="T6" fmla="*/ 134575 w 99"/>
              <a:gd name="T7" fmla="*/ 21385 h 98"/>
              <a:gd name="T8" fmla="*/ 119454 w 99"/>
              <a:gd name="T9" fmla="*/ 21385 h 98"/>
              <a:gd name="T10" fmla="*/ 119454 w 99"/>
              <a:gd name="T11" fmla="*/ 0 h 98"/>
              <a:gd name="T12" fmla="*/ 96773 w 99"/>
              <a:gd name="T13" fmla="*/ 0 h 98"/>
              <a:gd name="T14" fmla="*/ 96773 w 99"/>
              <a:gd name="T15" fmla="*/ 21385 h 98"/>
              <a:gd name="T16" fmla="*/ 52923 w 99"/>
              <a:gd name="T17" fmla="*/ 21385 h 98"/>
              <a:gd name="T18" fmla="*/ 52923 w 99"/>
              <a:gd name="T19" fmla="*/ 0 h 98"/>
              <a:gd name="T20" fmla="*/ 30242 w 99"/>
              <a:gd name="T21" fmla="*/ 0 h 98"/>
              <a:gd name="T22" fmla="*/ 30242 w 99"/>
              <a:gd name="T23" fmla="*/ 21385 h 98"/>
              <a:gd name="T24" fmla="*/ 15121 w 99"/>
              <a:gd name="T25" fmla="*/ 21385 h 98"/>
              <a:gd name="T26" fmla="*/ 13609 w 99"/>
              <a:gd name="T27" fmla="*/ 32078 h 98"/>
              <a:gd name="T28" fmla="*/ 0 w 99"/>
              <a:gd name="T29" fmla="*/ 68738 h 98"/>
              <a:gd name="T30" fmla="*/ 0 w 99"/>
              <a:gd name="T31" fmla="*/ 68738 h 98"/>
              <a:gd name="T32" fmla="*/ 0 w 99"/>
              <a:gd name="T33" fmla="*/ 73320 h 98"/>
              <a:gd name="T34" fmla="*/ 1512 w 99"/>
              <a:gd name="T35" fmla="*/ 77903 h 98"/>
              <a:gd name="T36" fmla="*/ 1512 w 99"/>
              <a:gd name="T37" fmla="*/ 77903 h 98"/>
              <a:gd name="T38" fmla="*/ 6048 w 99"/>
              <a:gd name="T39" fmla="*/ 80958 h 98"/>
              <a:gd name="T40" fmla="*/ 7560 w 99"/>
              <a:gd name="T41" fmla="*/ 80958 h 98"/>
              <a:gd name="T42" fmla="*/ 15121 w 99"/>
              <a:gd name="T43" fmla="*/ 82486 h 98"/>
              <a:gd name="T44" fmla="*/ 15121 w 99"/>
              <a:gd name="T45" fmla="*/ 149696 h 98"/>
              <a:gd name="T46" fmla="*/ 60483 w 99"/>
              <a:gd name="T47" fmla="*/ 149696 h 98"/>
              <a:gd name="T48" fmla="*/ 60483 w 99"/>
              <a:gd name="T49" fmla="*/ 120673 h 98"/>
              <a:gd name="T50" fmla="*/ 89213 w 99"/>
              <a:gd name="T51" fmla="*/ 120673 h 98"/>
              <a:gd name="T52" fmla="*/ 89213 w 99"/>
              <a:gd name="T53" fmla="*/ 149696 h 98"/>
              <a:gd name="T54" fmla="*/ 134575 w 99"/>
              <a:gd name="T55" fmla="*/ 149696 h 98"/>
              <a:gd name="T56" fmla="*/ 134575 w 99"/>
              <a:gd name="T57" fmla="*/ 82486 h 98"/>
              <a:gd name="T58" fmla="*/ 134575 w 99"/>
              <a:gd name="T59" fmla="*/ 82486 h 98"/>
              <a:gd name="T60" fmla="*/ 142136 w 99"/>
              <a:gd name="T61" fmla="*/ 82486 h 98"/>
              <a:gd name="T62" fmla="*/ 145160 w 99"/>
              <a:gd name="T63" fmla="*/ 80958 h 98"/>
              <a:gd name="T64" fmla="*/ 148184 w 99"/>
              <a:gd name="T65" fmla="*/ 76376 h 98"/>
              <a:gd name="T66" fmla="*/ 148184 w 99"/>
              <a:gd name="T67" fmla="*/ 76376 h 98"/>
              <a:gd name="T68" fmla="*/ 149696 w 99"/>
              <a:gd name="T69" fmla="*/ 73320 h 98"/>
              <a:gd name="T70" fmla="*/ 149696 w 99"/>
              <a:gd name="T71" fmla="*/ 68738 h 98"/>
              <a:gd name="T72" fmla="*/ 149696 w 99"/>
              <a:gd name="T73" fmla="*/ 68738 h 98"/>
              <a:gd name="T74" fmla="*/ 52923 w 99"/>
              <a:gd name="T75" fmla="*/ 113036 h 98"/>
              <a:gd name="T76" fmla="*/ 30242 w 99"/>
              <a:gd name="T77" fmla="*/ 113036 h 98"/>
              <a:gd name="T78" fmla="*/ 30242 w 99"/>
              <a:gd name="T79" fmla="*/ 90123 h 98"/>
              <a:gd name="T80" fmla="*/ 52923 w 99"/>
              <a:gd name="T81" fmla="*/ 90123 h 98"/>
              <a:gd name="T82" fmla="*/ 52923 w 99"/>
              <a:gd name="T83" fmla="*/ 113036 h 98"/>
              <a:gd name="T84" fmla="*/ 119454 w 99"/>
              <a:gd name="T85" fmla="*/ 113036 h 98"/>
              <a:gd name="T86" fmla="*/ 96773 w 99"/>
              <a:gd name="T87" fmla="*/ 113036 h 98"/>
              <a:gd name="T88" fmla="*/ 96773 w 99"/>
              <a:gd name="T89" fmla="*/ 90123 h 98"/>
              <a:gd name="T90" fmla="*/ 119454 w 99"/>
              <a:gd name="T91" fmla="*/ 90123 h 98"/>
              <a:gd name="T92" fmla="*/ 119454 w 99"/>
              <a:gd name="T93" fmla="*/ 113036 h 98"/>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99" h="98">
                <a:moveTo>
                  <a:pt x="99" y="45"/>
                </a:moveTo>
                <a:lnTo>
                  <a:pt x="99" y="45"/>
                </a:lnTo>
                <a:lnTo>
                  <a:pt x="90" y="21"/>
                </a:lnTo>
                <a:lnTo>
                  <a:pt x="89" y="14"/>
                </a:lnTo>
                <a:lnTo>
                  <a:pt x="79" y="14"/>
                </a:lnTo>
                <a:lnTo>
                  <a:pt x="79" y="0"/>
                </a:lnTo>
                <a:lnTo>
                  <a:pt x="64" y="0"/>
                </a:lnTo>
                <a:lnTo>
                  <a:pt x="64" y="14"/>
                </a:lnTo>
                <a:lnTo>
                  <a:pt x="35" y="14"/>
                </a:lnTo>
                <a:lnTo>
                  <a:pt x="35" y="0"/>
                </a:lnTo>
                <a:lnTo>
                  <a:pt x="20" y="0"/>
                </a:lnTo>
                <a:lnTo>
                  <a:pt x="20" y="14"/>
                </a:lnTo>
                <a:lnTo>
                  <a:pt x="10" y="14"/>
                </a:lnTo>
                <a:lnTo>
                  <a:pt x="9" y="21"/>
                </a:lnTo>
                <a:lnTo>
                  <a:pt x="0" y="45"/>
                </a:lnTo>
                <a:lnTo>
                  <a:pt x="0" y="48"/>
                </a:lnTo>
                <a:lnTo>
                  <a:pt x="1" y="51"/>
                </a:lnTo>
                <a:lnTo>
                  <a:pt x="4" y="53"/>
                </a:lnTo>
                <a:lnTo>
                  <a:pt x="5" y="53"/>
                </a:lnTo>
                <a:lnTo>
                  <a:pt x="10" y="54"/>
                </a:lnTo>
                <a:lnTo>
                  <a:pt x="10" y="98"/>
                </a:lnTo>
                <a:lnTo>
                  <a:pt x="40" y="98"/>
                </a:lnTo>
                <a:lnTo>
                  <a:pt x="40" y="79"/>
                </a:lnTo>
                <a:lnTo>
                  <a:pt x="59" y="79"/>
                </a:lnTo>
                <a:lnTo>
                  <a:pt x="59" y="98"/>
                </a:lnTo>
                <a:lnTo>
                  <a:pt x="89" y="98"/>
                </a:lnTo>
                <a:lnTo>
                  <a:pt x="89" y="54"/>
                </a:lnTo>
                <a:lnTo>
                  <a:pt x="94" y="54"/>
                </a:lnTo>
                <a:lnTo>
                  <a:pt x="96" y="53"/>
                </a:lnTo>
                <a:lnTo>
                  <a:pt x="98" y="50"/>
                </a:lnTo>
                <a:lnTo>
                  <a:pt x="99" y="48"/>
                </a:lnTo>
                <a:lnTo>
                  <a:pt x="99" y="45"/>
                </a:lnTo>
                <a:close/>
                <a:moveTo>
                  <a:pt x="35" y="74"/>
                </a:moveTo>
                <a:lnTo>
                  <a:pt x="20" y="74"/>
                </a:lnTo>
                <a:lnTo>
                  <a:pt x="20" y="59"/>
                </a:lnTo>
                <a:lnTo>
                  <a:pt x="35" y="59"/>
                </a:lnTo>
                <a:lnTo>
                  <a:pt x="35" y="74"/>
                </a:lnTo>
                <a:close/>
                <a:moveTo>
                  <a:pt x="79" y="74"/>
                </a:moveTo>
                <a:lnTo>
                  <a:pt x="64" y="74"/>
                </a:lnTo>
                <a:lnTo>
                  <a:pt x="64" y="59"/>
                </a:lnTo>
                <a:lnTo>
                  <a:pt x="79" y="59"/>
                </a:lnTo>
                <a:lnTo>
                  <a:pt x="79" y="74"/>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grpSp>
        <p:nvGrpSpPr>
          <p:cNvPr id="243" name="Group 242">
            <a:extLst>
              <a:ext uri="{FF2B5EF4-FFF2-40B4-BE49-F238E27FC236}">
                <a16:creationId xmlns:a16="http://schemas.microsoft.com/office/drawing/2014/main" id="{535C63B7-421C-4753-9A2C-3861AE2ACDCE}"/>
              </a:ext>
            </a:extLst>
          </p:cNvPr>
          <p:cNvGrpSpPr/>
          <p:nvPr/>
        </p:nvGrpSpPr>
        <p:grpSpPr>
          <a:xfrm>
            <a:off x="8125020" y="5033901"/>
            <a:ext cx="217739" cy="205641"/>
            <a:chOff x="6051274" y="3685499"/>
            <a:chExt cx="153464" cy="144938"/>
          </a:xfrm>
          <a:solidFill>
            <a:schemeClr val="tx1"/>
          </a:solidFill>
        </p:grpSpPr>
        <p:sp>
          <p:nvSpPr>
            <p:cNvPr id="244" name="Freeform 526">
              <a:extLst>
                <a:ext uri="{FF2B5EF4-FFF2-40B4-BE49-F238E27FC236}">
                  <a16:creationId xmlns:a16="http://schemas.microsoft.com/office/drawing/2014/main" id="{BB775A8E-2410-41C2-A234-CBCB12B9F5D9}"/>
                </a:ext>
              </a:extLst>
            </p:cNvPr>
            <p:cNvSpPr>
              <a:spLocks/>
            </p:cNvSpPr>
            <p:nvPr/>
          </p:nvSpPr>
          <p:spPr bwMode="auto">
            <a:xfrm>
              <a:off x="6085377" y="3685499"/>
              <a:ext cx="85258" cy="55418"/>
            </a:xfrm>
            <a:custGeom>
              <a:avLst/>
              <a:gdLst>
                <a:gd name="T0" fmla="*/ 35 w 60"/>
                <a:gd name="T1" fmla="*/ 10 h 39"/>
                <a:gd name="T2" fmla="*/ 35 w 60"/>
                <a:gd name="T3" fmla="*/ 0 h 39"/>
                <a:gd name="T4" fmla="*/ 25 w 60"/>
                <a:gd name="T5" fmla="*/ 0 h 39"/>
                <a:gd name="T6" fmla="*/ 25 w 60"/>
                <a:gd name="T7" fmla="*/ 10 h 39"/>
                <a:gd name="T8" fmla="*/ 25 w 60"/>
                <a:gd name="T9" fmla="*/ 10 h 39"/>
                <a:gd name="T10" fmla="*/ 20 w 60"/>
                <a:gd name="T11" fmla="*/ 11 h 39"/>
                <a:gd name="T12" fmla="*/ 15 w 60"/>
                <a:gd name="T13" fmla="*/ 13 h 39"/>
                <a:gd name="T14" fmla="*/ 12 w 60"/>
                <a:gd name="T15" fmla="*/ 17 h 39"/>
                <a:gd name="T16" fmla="*/ 8 w 60"/>
                <a:gd name="T17" fmla="*/ 19 h 39"/>
                <a:gd name="T18" fmla="*/ 4 w 60"/>
                <a:gd name="T19" fmla="*/ 24 h 39"/>
                <a:gd name="T20" fmla="*/ 3 w 60"/>
                <a:gd name="T21" fmla="*/ 29 h 39"/>
                <a:gd name="T22" fmla="*/ 0 w 60"/>
                <a:gd name="T23" fmla="*/ 34 h 39"/>
                <a:gd name="T24" fmla="*/ 0 w 60"/>
                <a:gd name="T25" fmla="*/ 39 h 39"/>
                <a:gd name="T26" fmla="*/ 60 w 60"/>
                <a:gd name="T27" fmla="*/ 39 h 39"/>
                <a:gd name="T28" fmla="*/ 60 w 60"/>
                <a:gd name="T29" fmla="*/ 39 h 39"/>
                <a:gd name="T30" fmla="*/ 60 w 60"/>
                <a:gd name="T31" fmla="*/ 34 h 39"/>
                <a:gd name="T32" fmla="*/ 57 w 60"/>
                <a:gd name="T33" fmla="*/ 29 h 39"/>
                <a:gd name="T34" fmla="*/ 56 w 60"/>
                <a:gd name="T35" fmla="*/ 24 h 39"/>
                <a:gd name="T36" fmla="*/ 52 w 60"/>
                <a:gd name="T37" fmla="*/ 19 h 39"/>
                <a:gd name="T38" fmla="*/ 49 w 60"/>
                <a:gd name="T39" fmla="*/ 17 h 39"/>
                <a:gd name="T40" fmla="*/ 45 w 60"/>
                <a:gd name="T41" fmla="*/ 13 h 39"/>
                <a:gd name="T42" fmla="*/ 40 w 60"/>
                <a:gd name="T43" fmla="*/ 11 h 39"/>
                <a:gd name="T44" fmla="*/ 35 w 60"/>
                <a:gd name="T45" fmla="*/ 10 h 39"/>
                <a:gd name="T46" fmla="*/ 35 w 60"/>
                <a:gd name="T47" fmla="*/ 1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0" h="39">
                  <a:moveTo>
                    <a:pt x="35" y="10"/>
                  </a:moveTo>
                  <a:lnTo>
                    <a:pt x="35" y="0"/>
                  </a:lnTo>
                  <a:lnTo>
                    <a:pt x="25" y="0"/>
                  </a:lnTo>
                  <a:lnTo>
                    <a:pt x="25" y="10"/>
                  </a:lnTo>
                  <a:lnTo>
                    <a:pt x="25" y="10"/>
                  </a:lnTo>
                  <a:lnTo>
                    <a:pt x="20" y="11"/>
                  </a:lnTo>
                  <a:lnTo>
                    <a:pt x="15" y="13"/>
                  </a:lnTo>
                  <a:lnTo>
                    <a:pt x="12" y="17"/>
                  </a:lnTo>
                  <a:lnTo>
                    <a:pt x="8" y="19"/>
                  </a:lnTo>
                  <a:lnTo>
                    <a:pt x="4" y="24"/>
                  </a:lnTo>
                  <a:lnTo>
                    <a:pt x="3" y="29"/>
                  </a:lnTo>
                  <a:lnTo>
                    <a:pt x="0" y="34"/>
                  </a:lnTo>
                  <a:lnTo>
                    <a:pt x="0" y="39"/>
                  </a:lnTo>
                  <a:lnTo>
                    <a:pt x="60" y="39"/>
                  </a:lnTo>
                  <a:lnTo>
                    <a:pt x="60" y="39"/>
                  </a:lnTo>
                  <a:lnTo>
                    <a:pt x="60" y="34"/>
                  </a:lnTo>
                  <a:lnTo>
                    <a:pt x="57" y="29"/>
                  </a:lnTo>
                  <a:lnTo>
                    <a:pt x="56" y="24"/>
                  </a:lnTo>
                  <a:lnTo>
                    <a:pt x="52" y="19"/>
                  </a:lnTo>
                  <a:lnTo>
                    <a:pt x="49" y="17"/>
                  </a:lnTo>
                  <a:lnTo>
                    <a:pt x="45" y="13"/>
                  </a:lnTo>
                  <a:lnTo>
                    <a:pt x="40" y="11"/>
                  </a:lnTo>
                  <a:lnTo>
                    <a:pt x="35" y="10"/>
                  </a:lnTo>
                  <a:lnTo>
                    <a:pt x="35"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u="sng"/>
            </a:p>
          </p:txBody>
        </p:sp>
        <p:sp>
          <p:nvSpPr>
            <p:cNvPr id="245" name="Freeform 527">
              <a:extLst>
                <a:ext uri="{FF2B5EF4-FFF2-40B4-BE49-F238E27FC236}">
                  <a16:creationId xmlns:a16="http://schemas.microsoft.com/office/drawing/2014/main" id="{46103E03-F4FA-437D-B0C7-F3D02AA309ED}"/>
                </a:ext>
              </a:extLst>
            </p:cNvPr>
            <p:cNvSpPr>
              <a:spLocks noEditPoints="1"/>
            </p:cNvSpPr>
            <p:nvPr/>
          </p:nvSpPr>
          <p:spPr bwMode="auto">
            <a:xfrm>
              <a:off x="6051274" y="3753705"/>
              <a:ext cx="153464" cy="76732"/>
            </a:xfrm>
            <a:custGeom>
              <a:avLst/>
              <a:gdLst>
                <a:gd name="T0" fmla="*/ 89 w 108"/>
                <a:gd name="T1" fmla="*/ 25 h 54"/>
                <a:gd name="T2" fmla="*/ 89 w 108"/>
                <a:gd name="T3" fmla="*/ 5 h 54"/>
                <a:gd name="T4" fmla="*/ 87 w 108"/>
                <a:gd name="T5" fmla="*/ 1 h 54"/>
                <a:gd name="T6" fmla="*/ 84 w 108"/>
                <a:gd name="T7" fmla="*/ 0 h 54"/>
                <a:gd name="T8" fmla="*/ 24 w 108"/>
                <a:gd name="T9" fmla="*/ 0 h 54"/>
                <a:gd name="T10" fmla="*/ 21 w 108"/>
                <a:gd name="T11" fmla="*/ 1 h 54"/>
                <a:gd name="T12" fmla="*/ 20 w 108"/>
                <a:gd name="T13" fmla="*/ 5 h 54"/>
                <a:gd name="T14" fmla="*/ 5 w 108"/>
                <a:gd name="T15" fmla="*/ 25 h 54"/>
                <a:gd name="T16" fmla="*/ 2 w 108"/>
                <a:gd name="T17" fmla="*/ 25 h 54"/>
                <a:gd name="T18" fmla="*/ 0 w 108"/>
                <a:gd name="T19" fmla="*/ 27 h 54"/>
                <a:gd name="T20" fmla="*/ 0 w 108"/>
                <a:gd name="T21" fmla="*/ 49 h 54"/>
                <a:gd name="T22" fmla="*/ 0 w 108"/>
                <a:gd name="T23" fmla="*/ 52 h 54"/>
                <a:gd name="T24" fmla="*/ 2 w 108"/>
                <a:gd name="T25" fmla="*/ 54 h 54"/>
                <a:gd name="T26" fmla="*/ 103 w 108"/>
                <a:gd name="T27" fmla="*/ 54 h 54"/>
                <a:gd name="T28" fmla="*/ 106 w 108"/>
                <a:gd name="T29" fmla="*/ 54 h 54"/>
                <a:gd name="T30" fmla="*/ 108 w 108"/>
                <a:gd name="T31" fmla="*/ 52 h 54"/>
                <a:gd name="T32" fmla="*/ 108 w 108"/>
                <a:gd name="T33" fmla="*/ 30 h 54"/>
                <a:gd name="T34" fmla="*/ 108 w 108"/>
                <a:gd name="T35" fmla="*/ 27 h 54"/>
                <a:gd name="T36" fmla="*/ 106 w 108"/>
                <a:gd name="T37" fmla="*/ 25 h 54"/>
                <a:gd name="T38" fmla="*/ 103 w 108"/>
                <a:gd name="T39" fmla="*/ 25 h 54"/>
                <a:gd name="T40" fmla="*/ 10 w 108"/>
                <a:gd name="T41" fmla="*/ 44 h 54"/>
                <a:gd name="T42" fmla="*/ 20 w 108"/>
                <a:gd name="T43" fmla="*/ 35 h 54"/>
                <a:gd name="T44" fmla="*/ 39 w 108"/>
                <a:gd name="T45" fmla="*/ 44 h 54"/>
                <a:gd name="T46" fmla="*/ 29 w 108"/>
                <a:gd name="T47" fmla="*/ 35 h 54"/>
                <a:gd name="T48" fmla="*/ 39 w 108"/>
                <a:gd name="T49" fmla="*/ 44 h 54"/>
                <a:gd name="T50" fmla="*/ 29 w 108"/>
                <a:gd name="T51" fmla="*/ 20 h 54"/>
                <a:gd name="T52" fmla="*/ 39 w 108"/>
                <a:gd name="T53" fmla="*/ 10 h 54"/>
                <a:gd name="T54" fmla="*/ 59 w 108"/>
                <a:gd name="T55" fmla="*/ 44 h 54"/>
                <a:gd name="T56" fmla="*/ 49 w 108"/>
                <a:gd name="T57" fmla="*/ 35 h 54"/>
                <a:gd name="T58" fmla="*/ 59 w 108"/>
                <a:gd name="T59" fmla="*/ 44 h 54"/>
                <a:gd name="T60" fmla="*/ 49 w 108"/>
                <a:gd name="T61" fmla="*/ 20 h 54"/>
                <a:gd name="T62" fmla="*/ 59 w 108"/>
                <a:gd name="T63" fmla="*/ 10 h 54"/>
                <a:gd name="T64" fmla="*/ 79 w 108"/>
                <a:gd name="T65" fmla="*/ 44 h 54"/>
                <a:gd name="T66" fmla="*/ 69 w 108"/>
                <a:gd name="T67" fmla="*/ 35 h 54"/>
                <a:gd name="T68" fmla="*/ 79 w 108"/>
                <a:gd name="T69" fmla="*/ 44 h 54"/>
                <a:gd name="T70" fmla="*/ 69 w 108"/>
                <a:gd name="T71" fmla="*/ 20 h 54"/>
                <a:gd name="T72" fmla="*/ 79 w 108"/>
                <a:gd name="T73" fmla="*/ 10 h 54"/>
                <a:gd name="T74" fmla="*/ 98 w 108"/>
                <a:gd name="T75" fmla="*/ 44 h 54"/>
                <a:gd name="T76" fmla="*/ 89 w 108"/>
                <a:gd name="T77" fmla="*/ 35 h 54"/>
                <a:gd name="T78" fmla="*/ 98 w 108"/>
                <a:gd name="T79" fmla="*/ 4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8" h="54">
                  <a:moveTo>
                    <a:pt x="103" y="25"/>
                  </a:moveTo>
                  <a:lnTo>
                    <a:pt x="89" y="25"/>
                  </a:lnTo>
                  <a:lnTo>
                    <a:pt x="89" y="5"/>
                  </a:lnTo>
                  <a:lnTo>
                    <a:pt x="89" y="5"/>
                  </a:lnTo>
                  <a:lnTo>
                    <a:pt x="89" y="3"/>
                  </a:lnTo>
                  <a:lnTo>
                    <a:pt x="87" y="1"/>
                  </a:lnTo>
                  <a:lnTo>
                    <a:pt x="86" y="0"/>
                  </a:lnTo>
                  <a:lnTo>
                    <a:pt x="84" y="0"/>
                  </a:lnTo>
                  <a:lnTo>
                    <a:pt x="24" y="0"/>
                  </a:lnTo>
                  <a:lnTo>
                    <a:pt x="24" y="0"/>
                  </a:lnTo>
                  <a:lnTo>
                    <a:pt x="22" y="0"/>
                  </a:lnTo>
                  <a:lnTo>
                    <a:pt x="21" y="1"/>
                  </a:lnTo>
                  <a:lnTo>
                    <a:pt x="20" y="3"/>
                  </a:lnTo>
                  <a:lnTo>
                    <a:pt x="20" y="5"/>
                  </a:lnTo>
                  <a:lnTo>
                    <a:pt x="20" y="25"/>
                  </a:lnTo>
                  <a:lnTo>
                    <a:pt x="5" y="25"/>
                  </a:lnTo>
                  <a:lnTo>
                    <a:pt x="5" y="25"/>
                  </a:lnTo>
                  <a:lnTo>
                    <a:pt x="2" y="25"/>
                  </a:lnTo>
                  <a:lnTo>
                    <a:pt x="1" y="26"/>
                  </a:lnTo>
                  <a:lnTo>
                    <a:pt x="0" y="27"/>
                  </a:lnTo>
                  <a:lnTo>
                    <a:pt x="0" y="30"/>
                  </a:lnTo>
                  <a:lnTo>
                    <a:pt x="0" y="49"/>
                  </a:lnTo>
                  <a:lnTo>
                    <a:pt x="0" y="49"/>
                  </a:lnTo>
                  <a:lnTo>
                    <a:pt x="0" y="52"/>
                  </a:lnTo>
                  <a:lnTo>
                    <a:pt x="1" y="53"/>
                  </a:lnTo>
                  <a:lnTo>
                    <a:pt x="2" y="54"/>
                  </a:lnTo>
                  <a:lnTo>
                    <a:pt x="5" y="54"/>
                  </a:lnTo>
                  <a:lnTo>
                    <a:pt x="103" y="54"/>
                  </a:lnTo>
                  <a:lnTo>
                    <a:pt x="103" y="54"/>
                  </a:lnTo>
                  <a:lnTo>
                    <a:pt x="106" y="54"/>
                  </a:lnTo>
                  <a:lnTo>
                    <a:pt x="107" y="53"/>
                  </a:lnTo>
                  <a:lnTo>
                    <a:pt x="108" y="52"/>
                  </a:lnTo>
                  <a:lnTo>
                    <a:pt x="108" y="49"/>
                  </a:lnTo>
                  <a:lnTo>
                    <a:pt x="108" y="30"/>
                  </a:lnTo>
                  <a:lnTo>
                    <a:pt x="108" y="30"/>
                  </a:lnTo>
                  <a:lnTo>
                    <a:pt x="108" y="27"/>
                  </a:lnTo>
                  <a:lnTo>
                    <a:pt x="107" y="26"/>
                  </a:lnTo>
                  <a:lnTo>
                    <a:pt x="106" y="25"/>
                  </a:lnTo>
                  <a:lnTo>
                    <a:pt x="103" y="25"/>
                  </a:lnTo>
                  <a:lnTo>
                    <a:pt x="103" y="25"/>
                  </a:lnTo>
                  <a:close/>
                  <a:moveTo>
                    <a:pt x="20" y="44"/>
                  </a:moveTo>
                  <a:lnTo>
                    <a:pt x="10" y="44"/>
                  </a:lnTo>
                  <a:lnTo>
                    <a:pt x="10" y="35"/>
                  </a:lnTo>
                  <a:lnTo>
                    <a:pt x="20" y="35"/>
                  </a:lnTo>
                  <a:lnTo>
                    <a:pt x="20" y="44"/>
                  </a:lnTo>
                  <a:close/>
                  <a:moveTo>
                    <a:pt x="39" y="44"/>
                  </a:moveTo>
                  <a:lnTo>
                    <a:pt x="29" y="44"/>
                  </a:lnTo>
                  <a:lnTo>
                    <a:pt x="29" y="35"/>
                  </a:lnTo>
                  <a:lnTo>
                    <a:pt x="39" y="35"/>
                  </a:lnTo>
                  <a:lnTo>
                    <a:pt x="39" y="44"/>
                  </a:lnTo>
                  <a:close/>
                  <a:moveTo>
                    <a:pt x="39" y="20"/>
                  </a:moveTo>
                  <a:lnTo>
                    <a:pt x="29" y="20"/>
                  </a:lnTo>
                  <a:lnTo>
                    <a:pt x="29" y="10"/>
                  </a:lnTo>
                  <a:lnTo>
                    <a:pt x="39" y="10"/>
                  </a:lnTo>
                  <a:lnTo>
                    <a:pt x="39" y="20"/>
                  </a:lnTo>
                  <a:close/>
                  <a:moveTo>
                    <a:pt x="59" y="44"/>
                  </a:moveTo>
                  <a:lnTo>
                    <a:pt x="49" y="44"/>
                  </a:lnTo>
                  <a:lnTo>
                    <a:pt x="49" y="35"/>
                  </a:lnTo>
                  <a:lnTo>
                    <a:pt x="59" y="35"/>
                  </a:lnTo>
                  <a:lnTo>
                    <a:pt x="59" y="44"/>
                  </a:lnTo>
                  <a:close/>
                  <a:moveTo>
                    <a:pt x="59" y="20"/>
                  </a:moveTo>
                  <a:lnTo>
                    <a:pt x="49" y="20"/>
                  </a:lnTo>
                  <a:lnTo>
                    <a:pt x="49" y="10"/>
                  </a:lnTo>
                  <a:lnTo>
                    <a:pt x="59" y="10"/>
                  </a:lnTo>
                  <a:lnTo>
                    <a:pt x="59" y="20"/>
                  </a:lnTo>
                  <a:close/>
                  <a:moveTo>
                    <a:pt x="79" y="44"/>
                  </a:moveTo>
                  <a:lnTo>
                    <a:pt x="69" y="44"/>
                  </a:lnTo>
                  <a:lnTo>
                    <a:pt x="69" y="35"/>
                  </a:lnTo>
                  <a:lnTo>
                    <a:pt x="79" y="35"/>
                  </a:lnTo>
                  <a:lnTo>
                    <a:pt x="79" y="44"/>
                  </a:lnTo>
                  <a:close/>
                  <a:moveTo>
                    <a:pt x="79" y="20"/>
                  </a:moveTo>
                  <a:lnTo>
                    <a:pt x="69" y="20"/>
                  </a:lnTo>
                  <a:lnTo>
                    <a:pt x="69" y="10"/>
                  </a:lnTo>
                  <a:lnTo>
                    <a:pt x="79" y="10"/>
                  </a:lnTo>
                  <a:lnTo>
                    <a:pt x="79" y="20"/>
                  </a:lnTo>
                  <a:close/>
                  <a:moveTo>
                    <a:pt x="98" y="44"/>
                  </a:moveTo>
                  <a:lnTo>
                    <a:pt x="89" y="44"/>
                  </a:lnTo>
                  <a:lnTo>
                    <a:pt x="89" y="35"/>
                  </a:lnTo>
                  <a:lnTo>
                    <a:pt x="98" y="35"/>
                  </a:lnTo>
                  <a:lnTo>
                    <a:pt x="98" y="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u="sng"/>
            </a:p>
          </p:txBody>
        </p:sp>
      </p:grpSp>
      <p:sp>
        <p:nvSpPr>
          <p:cNvPr id="246" name="Freeform 528">
            <a:extLst>
              <a:ext uri="{FF2B5EF4-FFF2-40B4-BE49-F238E27FC236}">
                <a16:creationId xmlns:a16="http://schemas.microsoft.com/office/drawing/2014/main" id="{3B8E6167-E97B-4808-BC76-EBEC70A4F3AB}"/>
              </a:ext>
            </a:extLst>
          </p:cNvPr>
          <p:cNvSpPr>
            <a:spLocks noEditPoints="1"/>
          </p:cNvSpPr>
          <p:nvPr/>
        </p:nvSpPr>
        <p:spPr bwMode="auto">
          <a:xfrm>
            <a:off x="8608485" y="5039785"/>
            <a:ext cx="198967" cy="198967"/>
          </a:xfrm>
          <a:custGeom>
            <a:avLst/>
            <a:gdLst>
              <a:gd name="T0" fmla="*/ 113036 w 98"/>
              <a:gd name="T1" fmla="*/ 74848 h 98"/>
              <a:gd name="T2" fmla="*/ 113036 w 98"/>
              <a:gd name="T3" fmla="*/ 21385 h 98"/>
              <a:gd name="T4" fmla="*/ 109981 w 98"/>
              <a:gd name="T5" fmla="*/ 16803 h 98"/>
              <a:gd name="T6" fmla="*/ 105398 w 98"/>
              <a:gd name="T7" fmla="*/ 15275 h 98"/>
              <a:gd name="T8" fmla="*/ 97761 w 98"/>
              <a:gd name="T9" fmla="*/ 7638 h 98"/>
              <a:gd name="T10" fmla="*/ 97761 w 98"/>
              <a:gd name="T11" fmla="*/ 3055 h 98"/>
              <a:gd name="T12" fmla="*/ 93178 w 98"/>
              <a:gd name="T13" fmla="*/ 0 h 98"/>
              <a:gd name="T14" fmla="*/ 59573 w 98"/>
              <a:gd name="T15" fmla="*/ 0 h 98"/>
              <a:gd name="T16" fmla="*/ 56518 w 98"/>
              <a:gd name="T17" fmla="*/ 0 h 98"/>
              <a:gd name="T18" fmla="*/ 51935 w 98"/>
              <a:gd name="T19" fmla="*/ 3055 h 98"/>
              <a:gd name="T20" fmla="*/ 51935 w 98"/>
              <a:gd name="T21" fmla="*/ 15275 h 98"/>
              <a:gd name="T22" fmla="*/ 44298 w 98"/>
              <a:gd name="T23" fmla="*/ 15275 h 98"/>
              <a:gd name="T24" fmla="*/ 38188 w 98"/>
              <a:gd name="T25" fmla="*/ 16803 h 98"/>
              <a:gd name="T26" fmla="*/ 36660 w 98"/>
              <a:gd name="T27" fmla="*/ 21385 h 98"/>
              <a:gd name="T28" fmla="*/ 6110 w 98"/>
              <a:gd name="T29" fmla="*/ 74848 h 98"/>
              <a:gd name="T30" fmla="*/ 3055 w 98"/>
              <a:gd name="T31" fmla="*/ 74848 h 98"/>
              <a:gd name="T32" fmla="*/ 0 w 98"/>
              <a:gd name="T33" fmla="*/ 77903 h 98"/>
              <a:gd name="T34" fmla="*/ 0 w 98"/>
              <a:gd name="T35" fmla="*/ 142058 h 98"/>
              <a:gd name="T36" fmla="*/ 0 w 98"/>
              <a:gd name="T37" fmla="*/ 146641 h 98"/>
              <a:gd name="T38" fmla="*/ 3055 w 98"/>
              <a:gd name="T39" fmla="*/ 149696 h 98"/>
              <a:gd name="T40" fmla="*/ 59573 w 98"/>
              <a:gd name="T41" fmla="*/ 149696 h 98"/>
              <a:gd name="T42" fmla="*/ 90123 w 98"/>
              <a:gd name="T43" fmla="*/ 120673 h 98"/>
              <a:gd name="T44" fmla="*/ 142058 w 98"/>
              <a:gd name="T45" fmla="*/ 149696 h 98"/>
              <a:gd name="T46" fmla="*/ 146641 w 98"/>
              <a:gd name="T47" fmla="*/ 149696 h 98"/>
              <a:gd name="T48" fmla="*/ 149696 w 98"/>
              <a:gd name="T49" fmla="*/ 146641 h 98"/>
              <a:gd name="T50" fmla="*/ 149696 w 98"/>
              <a:gd name="T51" fmla="*/ 82486 h 98"/>
              <a:gd name="T52" fmla="*/ 149696 w 98"/>
              <a:gd name="T53" fmla="*/ 77903 h 98"/>
              <a:gd name="T54" fmla="*/ 146641 w 98"/>
              <a:gd name="T55" fmla="*/ 74848 h 98"/>
              <a:gd name="T56" fmla="*/ 142058 w 98"/>
              <a:gd name="T57" fmla="*/ 74848 h 98"/>
              <a:gd name="T58" fmla="*/ 13748 w 98"/>
              <a:gd name="T59" fmla="*/ 134421 h 98"/>
              <a:gd name="T60" fmla="*/ 29023 w 98"/>
              <a:gd name="T61" fmla="*/ 120673 h 98"/>
              <a:gd name="T62" fmla="*/ 29023 w 98"/>
              <a:gd name="T63" fmla="*/ 105398 h 98"/>
              <a:gd name="T64" fmla="*/ 13748 w 98"/>
              <a:gd name="T65" fmla="*/ 90123 h 98"/>
              <a:gd name="T66" fmla="*/ 29023 w 98"/>
              <a:gd name="T67" fmla="*/ 105398 h 98"/>
              <a:gd name="T68" fmla="*/ 51935 w 98"/>
              <a:gd name="T69" fmla="*/ 105398 h 98"/>
              <a:gd name="T70" fmla="*/ 67210 w 98"/>
              <a:gd name="T71" fmla="*/ 90123 h 98"/>
              <a:gd name="T72" fmla="*/ 67210 w 98"/>
              <a:gd name="T73" fmla="*/ 74848 h 98"/>
              <a:gd name="T74" fmla="*/ 51935 w 98"/>
              <a:gd name="T75" fmla="*/ 59573 h 98"/>
              <a:gd name="T76" fmla="*/ 67210 w 98"/>
              <a:gd name="T77" fmla="*/ 74848 h 98"/>
              <a:gd name="T78" fmla="*/ 51935 w 98"/>
              <a:gd name="T79" fmla="*/ 44298 h 98"/>
              <a:gd name="T80" fmla="*/ 67210 w 98"/>
              <a:gd name="T81" fmla="*/ 29023 h 98"/>
              <a:gd name="T82" fmla="*/ 97761 w 98"/>
              <a:gd name="T83" fmla="*/ 105398 h 98"/>
              <a:gd name="T84" fmla="*/ 82486 w 98"/>
              <a:gd name="T85" fmla="*/ 90123 h 98"/>
              <a:gd name="T86" fmla="*/ 97761 w 98"/>
              <a:gd name="T87" fmla="*/ 105398 h 98"/>
              <a:gd name="T88" fmla="*/ 82486 w 98"/>
              <a:gd name="T89" fmla="*/ 74848 h 98"/>
              <a:gd name="T90" fmla="*/ 97761 w 98"/>
              <a:gd name="T91" fmla="*/ 59573 h 98"/>
              <a:gd name="T92" fmla="*/ 97761 w 98"/>
              <a:gd name="T93" fmla="*/ 44298 h 98"/>
              <a:gd name="T94" fmla="*/ 82486 w 98"/>
              <a:gd name="T95" fmla="*/ 29023 h 98"/>
              <a:gd name="T96" fmla="*/ 97761 w 98"/>
              <a:gd name="T97" fmla="*/ 44298 h 98"/>
              <a:gd name="T98" fmla="*/ 119146 w 98"/>
              <a:gd name="T99" fmla="*/ 134421 h 98"/>
              <a:gd name="T100" fmla="*/ 134421 w 98"/>
              <a:gd name="T101" fmla="*/ 120673 h 98"/>
              <a:gd name="T102" fmla="*/ 134421 w 98"/>
              <a:gd name="T103" fmla="*/ 105398 h 98"/>
              <a:gd name="T104" fmla="*/ 119146 w 98"/>
              <a:gd name="T105" fmla="*/ 90123 h 98"/>
              <a:gd name="T106" fmla="*/ 134421 w 98"/>
              <a:gd name="T107" fmla="*/ 105398 h 9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8" h="98">
                <a:moveTo>
                  <a:pt x="93" y="49"/>
                </a:moveTo>
                <a:lnTo>
                  <a:pt x="74" y="49"/>
                </a:lnTo>
                <a:lnTo>
                  <a:pt x="74" y="14"/>
                </a:lnTo>
                <a:lnTo>
                  <a:pt x="74" y="12"/>
                </a:lnTo>
                <a:lnTo>
                  <a:pt x="72" y="11"/>
                </a:lnTo>
                <a:lnTo>
                  <a:pt x="71" y="10"/>
                </a:lnTo>
                <a:lnTo>
                  <a:pt x="69" y="10"/>
                </a:lnTo>
                <a:lnTo>
                  <a:pt x="64" y="10"/>
                </a:lnTo>
                <a:lnTo>
                  <a:pt x="64" y="5"/>
                </a:lnTo>
                <a:lnTo>
                  <a:pt x="64" y="2"/>
                </a:lnTo>
                <a:lnTo>
                  <a:pt x="62" y="1"/>
                </a:lnTo>
                <a:lnTo>
                  <a:pt x="61" y="0"/>
                </a:lnTo>
                <a:lnTo>
                  <a:pt x="59" y="0"/>
                </a:lnTo>
                <a:lnTo>
                  <a:pt x="39" y="0"/>
                </a:lnTo>
                <a:lnTo>
                  <a:pt x="37" y="0"/>
                </a:lnTo>
                <a:lnTo>
                  <a:pt x="35" y="1"/>
                </a:lnTo>
                <a:lnTo>
                  <a:pt x="34" y="2"/>
                </a:lnTo>
                <a:lnTo>
                  <a:pt x="34" y="5"/>
                </a:lnTo>
                <a:lnTo>
                  <a:pt x="34" y="10"/>
                </a:lnTo>
                <a:lnTo>
                  <a:pt x="29" y="10"/>
                </a:lnTo>
                <a:lnTo>
                  <a:pt x="27" y="10"/>
                </a:lnTo>
                <a:lnTo>
                  <a:pt x="25" y="11"/>
                </a:lnTo>
                <a:lnTo>
                  <a:pt x="24" y="12"/>
                </a:lnTo>
                <a:lnTo>
                  <a:pt x="24" y="14"/>
                </a:lnTo>
                <a:lnTo>
                  <a:pt x="24" y="49"/>
                </a:lnTo>
                <a:lnTo>
                  <a:pt x="4" y="49"/>
                </a:lnTo>
                <a:lnTo>
                  <a:pt x="2" y="49"/>
                </a:lnTo>
                <a:lnTo>
                  <a:pt x="1" y="50"/>
                </a:lnTo>
                <a:lnTo>
                  <a:pt x="0" y="51"/>
                </a:lnTo>
                <a:lnTo>
                  <a:pt x="0" y="54"/>
                </a:lnTo>
                <a:lnTo>
                  <a:pt x="0" y="93"/>
                </a:lnTo>
                <a:lnTo>
                  <a:pt x="0" y="96"/>
                </a:lnTo>
                <a:lnTo>
                  <a:pt x="1" y="97"/>
                </a:lnTo>
                <a:lnTo>
                  <a:pt x="2" y="98"/>
                </a:lnTo>
                <a:lnTo>
                  <a:pt x="4" y="98"/>
                </a:lnTo>
                <a:lnTo>
                  <a:pt x="39" y="98"/>
                </a:lnTo>
                <a:lnTo>
                  <a:pt x="39" y="79"/>
                </a:lnTo>
                <a:lnTo>
                  <a:pt x="59" y="79"/>
                </a:lnTo>
                <a:lnTo>
                  <a:pt x="59" y="98"/>
                </a:lnTo>
                <a:lnTo>
                  <a:pt x="93" y="98"/>
                </a:lnTo>
                <a:lnTo>
                  <a:pt x="96" y="98"/>
                </a:lnTo>
                <a:lnTo>
                  <a:pt x="97" y="97"/>
                </a:lnTo>
                <a:lnTo>
                  <a:pt x="98" y="96"/>
                </a:lnTo>
                <a:lnTo>
                  <a:pt x="98" y="93"/>
                </a:lnTo>
                <a:lnTo>
                  <a:pt x="98" y="54"/>
                </a:lnTo>
                <a:lnTo>
                  <a:pt x="98" y="51"/>
                </a:lnTo>
                <a:lnTo>
                  <a:pt x="97" y="50"/>
                </a:lnTo>
                <a:lnTo>
                  <a:pt x="96" y="49"/>
                </a:lnTo>
                <a:lnTo>
                  <a:pt x="93" y="49"/>
                </a:lnTo>
                <a:close/>
                <a:moveTo>
                  <a:pt x="19" y="88"/>
                </a:moveTo>
                <a:lnTo>
                  <a:pt x="9" y="88"/>
                </a:lnTo>
                <a:lnTo>
                  <a:pt x="9" y="79"/>
                </a:lnTo>
                <a:lnTo>
                  <a:pt x="19" y="79"/>
                </a:lnTo>
                <a:lnTo>
                  <a:pt x="19" y="88"/>
                </a:lnTo>
                <a:close/>
                <a:moveTo>
                  <a:pt x="19" y="69"/>
                </a:moveTo>
                <a:lnTo>
                  <a:pt x="9" y="69"/>
                </a:lnTo>
                <a:lnTo>
                  <a:pt x="9" y="59"/>
                </a:lnTo>
                <a:lnTo>
                  <a:pt x="19" y="59"/>
                </a:lnTo>
                <a:lnTo>
                  <a:pt x="19" y="69"/>
                </a:lnTo>
                <a:close/>
                <a:moveTo>
                  <a:pt x="44" y="69"/>
                </a:moveTo>
                <a:lnTo>
                  <a:pt x="34" y="69"/>
                </a:lnTo>
                <a:lnTo>
                  <a:pt x="34" y="59"/>
                </a:lnTo>
                <a:lnTo>
                  <a:pt x="44" y="59"/>
                </a:lnTo>
                <a:lnTo>
                  <a:pt x="44" y="69"/>
                </a:lnTo>
                <a:close/>
                <a:moveTo>
                  <a:pt x="44" y="49"/>
                </a:moveTo>
                <a:lnTo>
                  <a:pt x="34" y="49"/>
                </a:lnTo>
                <a:lnTo>
                  <a:pt x="34" y="39"/>
                </a:lnTo>
                <a:lnTo>
                  <a:pt x="44" y="39"/>
                </a:lnTo>
                <a:lnTo>
                  <a:pt x="44" y="49"/>
                </a:lnTo>
                <a:close/>
                <a:moveTo>
                  <a:pt x="44" y="29"/>
                </a:moveTo>
                <a:lnTo>
                  <a:pt x="34" y="29"/>
                </a:lnTo>
                <a:lnTo>
                  <a:pt x="34" y="19"/>
                </a:lnTo>
                <a:lnTo>
                  <a:pt x="44" y="19"/>
                </a:lnTo>
                <a:lnTo>
                  <a:pt x="44" y="29"/>
                </a:lnTo>
                <a:close/>
                <a:moveTo>
                  <a:pt x="64" y="69"/>
                </a:moveTo>
                <a:lnTo>
                  <a:pt x="54" y="69"/>
                </a:lnTo>
                <a:lnTo>
                  <a:pt x="54" y="59"/>
                </a:lnTo>
                <a:lnTo>
                  <a:pt x="64" y="59"/>
                </a:lnTo>
                <a:lnTo>
                  <a:pt x="64" y="69"/>
                </a:lnTo>
                <a:close/>
                <a:moveTo>
                  <a:pt x="64" y="49"/>
                </a:moveTo>
                <a:lnTo>
                  <a:pt x="54" y="49"/>
                </a:lnTo>
                <a:lnTo>
                  <a:pt x="54" y="39"/>
                </a:lnTo>
                <a:lnTo>
                  <a:pt x="64" y="39"/>
                </a:lnTo>
                <a:lnTo>
                  <a:pt x="64" y="49"/>
                </a:lnTo>
                <a:close/>
                <a:moveTo>
                  <a:pt x="64" y="29"/>
                </a:moveTo>
                <a:lnTo>
                  <a:pt x="54" y="29"/>
                </a:lnTo>
                <a:lnTo>
                  <a:pt x="54" y="19"/>
                </a:lnTo>
                <a:lnTo>
                  <a:pt x="64" y="19"/>
                </a:lnTo>
                <a:lnTo>
                  <a:pt x="64" y="29"/>
                </a:lnTo>
                <a:close/>
                <a:moveTo>
                  <a:pt x="88" y="88"/>
                </a:moveTo>
                <a:lnTo>
                  <a:pt x="78" y="88"/>
                </a:lnTo>
                <a:lnTo>
                  <a:pt x="78" y="79"/>
                </a:lnTo>
                <a:lnTo>
                  <a:pt x="88" y="79"/>
                </a:lnTo>
                <a:lnTo>
                  <a:pt x="88" y="88"/>
                </a:lnTo>
                <a:close/>
                <a:moveTo>
                  <a:pt x="88" y="69"/>
                </a:moveTo>
                <a:lnTo>
                  <a:pt x="78" y="69"/>
                </a:lnTo>
                <a:lnTo>
                  <a:pt x="78" y="59"/>
                </a:lnTo>
                <a:lnTo>
                  <a:pt x="88" y="59"/>
                </a:lnTo>
                <a:lnTo>
                  <a:pt x="88" y="6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247" name="Freeform 529">
            <a:extLst>
              <a:ext uri="{FF2B5EF4-FFF2-40B4-BE49-F238E27FC236}">
                <a16:creationId xmlns:a16="http://schemas.microsoft.com/office/drawing/2014/main" id="{19CD1583-DD06-4526-A671-3BC27FD140C5}"/>
              </a:ext>
            </a:extLst>
          </p:cNvPr>
          <p:cNvSpPr>
            <a:spLocks noEditPoints="1"/>
          </p:cNvSpPr>
          <p:nvPr/>
        </p:nvSpPr>
        <p:spPr bwMode="auto">
          <a:xfrm>
            <a:off x="9565218" y="5039785"/>
            <a:ext cx="198967" cy="78316"/>
          </a:xfrm>
          <a:custGeom>
            <a:avLst/>
            <a:gdLst>
              <a:gd name="T0" fmla="*/ 30242 w 99"/>
              <a:gd name="T1" fmla="*/ 0 h 39"/>
              <a:gd name="T2" fmla="*/ 24193 w 99"/>
              <a:gd name="T3" fmla="*/ 0 h 39"/>
              <a:gd name="T4" fmla="*/ 9072 w 99"/>
              <a:gd name="T5" fmla="*/ 9072 h 39"/>
              <a:gd name="T6" fmla="*/ 0 w 99"/>
              <a:gd name="T7" fmla="*/ 24193 h 39"/>
              <a:gd name="T8" fmla="*/ 0 w 99"/>
              <a:gd name="T9" fmla="*/ 28729 h 39"/>
              <a:gd name="T10" fmla="*/ 1512 w 99"/>
              <a:gd name="T11" fmla="*/ 40826 h 39"/>
              <a:gd name="T12" fmla="*/ 18145 w 99"/>
              <a:gd name="T13" fmla="*/ 57459 h 39"/>
              <a:gd name="T14" fmla="*/ 30242 w 99"/>
              <a:gd name="T15" fmla="*/ 58971 h 39"/>
              <a:gd name="T16" fmla="*/ 36290 w 99"/>
              <a:gd name="T17" fmla="*/ 58971 h 39"/>
              <a:gd name="T18" fmla="*/ 49899 w 99"/>
              <a:gd name="T19" fmla="*/ 49899 h 39"/>
              <a:gd name="T20" fmla="*/ 60483 w 99"/>
              <a:gd name="T21" fmla="*/ 34778 h 39"/>
              <a:gd name="T22" fmla="*/ 60483 w 99"/>
              <a:gd name="T23" fmla="*/ 28729 h 39"/>
              <a:gd name="T24" fmla="*/ 55947 w 99"/>
              <a:gd name="T25" fmla="*/ 15121 h 39"/>
              <a:gd name="T26" fmla="*/ 93749 w 99"/>
              <a:gd name="T27" fmla="*/ 15121 h 39"/>
              <a:gd name="T28" fmla="*/ 89213 w 99"/>
              <a:gd name="T29" fmla="*/ 28729 h 39"/>
              <a:gd name="T30" fmla="*/ 89213 w 99"/>
              <a:gd name="T31" fmla="*/ 34778 h 39"/>
              <a:gd name="T32" fmla="*/ 98285 w 99"/>
              <a:gd name="T33" fmla="*/ 49899 h 39"/>
              <a:gd name="T34" fmla="*/ 113406 w 99"/>
              <a:gd name="T35" fmla="*/ 58971 h 39"/>
              <a:gd name="T36" fmla="*/ 119454 w 99"/>
              <a:gd name="T37" fmla="*/ 58971 h 39"/>
              <a:gd name="T38" fmla="*/ 130039 w 99"/>
              <a:gd name="T39" fmla="*/ 57459 h 39"/>
              <a:gd name="T40" fmla="*/ 148184 w 99"/>
              <a:gd name="T41" fmla="*/ 40826 h 39"/>
              <a:gd name="T42" fmla="*/ 149696 w 99"/>
              <a:gd name="T43" fmla="*/ 28729 h 39"/>
              <a:gd name="T44" fmla="*/ 149696 w 99"/>
              <a:gd name="T45" fmla="*/ 24193 h 39"/>
              <a:gd name="T46" fmla="*/ 140624 w 99"/>
              <a:gd name="T47" fmla="*/ 9072 h 39"/>
              <a:gd name="T48" fmla="*/ 125503 w 99"/>
              <a:gd name="T49" fmla="*/ 0 h 39"/>
              <a:gd name="T50" fmla="*/ 119454 w 99"/>
              <a:gd name="T51" fmla="*/ 0 h 39"/>
              <a:gd name="T52" fmla="*/ 45362 w 99"/>
              <a:gd name="T53" fmla="*/ 28729 h 39"/>
              <a:gd name="T54" fmla="*/ 40826 w 99"/>
              <a:gd name="T55" fmla="*/ 40826 h 39"/>
              <a:gd name="T56" fmla="*/ 30242 w 99"/>
              <a:gd name="T57" fmla="*/ 43850 h 39"/>
              <a:gd name="T58" fmla="*/ 24193 w 99"/>
              <a:gd name="T59" fmla="*/ 42338 h 39"/>
              <a:gd name="T60" fmla="*/ 16633 w 99"/>
              <a:gd name="T61" fmla="*/ 34778 h 39"/>
              <a:gd name="T62" fmla="*/ 15121 w 99"/>
              <a:gd name="T63" fmla="*/ 28729 h 39"/>
              <a:gd name="T64" fmla="*/ 18145 w 99"/>
              <a:gd name="T65" fmla="*/ 18145 h 39"/>
              <a:gd name="T66" fmla="*/ 30242 w 99"/>
              <a:gd name="T67" fmla="*/ 15121 h 39"/>
              <a:gd name="T68" fmla="*/ 36290 w 99"/>
              <a:gd name="T69" fmla="*/ 16633 h 39"/>
              <a:gd name="T70" fmla="*/ 42338 w 99"/>
              <a:gd name="T71" fmla="*/ 24193 h 39"/>
              <a:gd name="T72" fmla="*/ 45362 w 99"/>
              <a:gd name="T73" fmla="*/ 28729 h 39"/>
              <a:gd name="T74" fmla="*/ 119454 w 99"/>
              <a:gd name="T75" fmla="*/ 43850 h 39"/>
              <a:gd name="T76" fmla="*/ 108870 w 99"/>
              <a:gd name="T77" fmla="*/ 40826 h 39"/>
              <a:gd name="T78" fmla="*/ 104334 w 99"/>
              <a:gd name="T79" fmla="*/ 28729 h 39"/>
              <a:gd name="T80" fmla="*/ 105846 w 99"/>
              <a:gd name="T81" fmla="*/ 24193 h 39"/>
              <a:gd name="T82" fmla="*/ 113406 w 99"/>
              <a:gd name="T83" fmla="*/ 16633 h 39"/>
              <a:gd name="T84" fmla="*/ 119454 w 99"/>
              <a:gd name="T85" fmla="*/ 15121 h 39"/>
              <a:gd name="T86" fmla="*/ 130039 w 99"/>
              <a:gd name="T87" fmla="*/ 18145 h 39"/>
              <a:gd name="T88" fmla="*/ 134575 w 99"/>
              <a:gd name="T89" fmla="*/ 28729 h 39"/>
              <a:gd name="T90" fmla="*/ 133063 w 99"/>
              <a:gd name="T91" fmla="*/ 34778 h 39"/>
              <a:gd name="T92" fmla="*/ 125503 w 99"/>
              <a:gd name="T93" fmla="*/ 42338 h 39"/>
              <a:gd name="T94" fmla="*/ 119454 w 99"/>
              <a:gd name="T95" fmla="*/ 43850 h 39"/>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99" h="39">
                <a:moveTo>
                  <a:pt x="79" y="0"/>
                </a:moveTo>
                <a:lnTo>
                  <a:pt x="20" y="0"/>
                </a:lnTo>
                <a:lnTo>
                  <a:pt x="16" y="0"/>
                </a:lnTo>
                <a:lnTo>
                  <a:pt x="12" y="1"/>
                </a:lnTo>
                <a:lnTo>
                  <a:pt x="6" y="6"/>
                </a:lnTo>
                <a:lnTo>
                  <a:pt x="1" y="12"/>
                </a:lnTo>
                <a:lnTo>
                  <a:pt x="0" y="16"/>
                </a:lnTo>
                <a:lnTo>
                  <a:pt x="0" y="19"/>
                </a:lnTo>
                <a:lnTo>
                  <a:pt x="0" y="23"/>
                </a:lnTo>
                <a:lnTo>
                  <a:pt x="1" y="27"/>
                </a:lnTo>
                <a:lnTo>
                  <a:pt x="6" y="33"/>
                </a:lnTo>
                <a:lnTo>
                  <a:pt x="12" y="38"/>
                </a:lnTo>
                <a:lnTo>
                  <a:pt x="16" y="39"/>
                </a:lnTo>
                <a:lnTo>
                  <a:pt x="20" y="39"/>
                </a:lnTo>
                <a:lnTo>
                  <a:pt x="24" y="39"/>
                </a:lnTo>
                <a:lnTo>
                  <a:pt x="27" y="38"/>
                </a:lnTo>
                <a:lnTo>
                  <a:pt x="33" y="33"/>
                </a:lnTo>
                <a:lnTo>
                  <a:pt x="38" y="27"/>
                </a:lnTo>
                <a:lnTo>
                  <a:pt x="40" y="23"/>
                </a:lnTo>
                <a:lnTo>
                  <a:pt x="40" y="19"/>
                </a:lnTo>
                <a:lnTo>
                  <a:pt x="38" y="14"/>
                </a:lnTo>
                <a:lnTo>
                  <a:pt x="37" y="10"/>
                </a:lnTo>
                <a:lnTo>
                  <a:pt x="62" y="10"/>
                </a:lnTo>
                <a:lnTo>
                  <a:pt x="61" y="14"/>
                </a:lnTo>
                <a:lnTo>
                  <a:pt x="59" y="19"/>
                </a:lnTo>
                <a:lnTo>
                  <a:pt x="59" y="23"/>
                </a:lnTo>
                <a:lnTo>
                  <a:pt x="61" y="27"/>
                </a:lnTo>
                <a:lnTo>
                  <a:pt x="65" y="33"/>
                </a:lnTo>
                <a:lnTo>
                  <a:pt x="72" y="38"/>
                </a:lnTo>
                <a:lnTo>
                  <a:pt x="75" y="39"/>
                </a:lnTo>
                <a:lnTo>
                  <a:pt x="79" y="39"/>
                </a:lnTo>
                <a:lnTo>
                  <a:pt x="83" y="39"/>
                </a:lnTo>
                <a:lnTo>
                  <a:pt x="86" y="38"/>
                </a:lnTo>
                <a:lnTo>
                  <a:pt x="93" y="33"/>
                </a:lnTo>
                <a:lnTo>
                  <a:pt x="98" y="27"/>
                </a:lnTo>
                <a:lnTo>
                  <a:pt x="99" y="23"/>
                </a:lnTo>
                <a:lnTo>
                  <a:pt x="99" y="19"/>
                </a:lnTo>
                <a:lnTo>
                  <a:pt x="99" y="16"/>
                </a:lnTo>
                <a:lnTo>
                  <a:pt x="98" y="12"/>
                </a:lnTo>
                <a:lnTo>
                  <a:pt x="93" y="6"/>
                </a:lnTo>
                <a:lnTo>
                  <a:pt x="86" y="1"/>
                </a:lnTo>
                <a:lnTo>
                  <a:pt x="83" y="0"/>
                </a:lnTo>
                <a:lnTo>
                  <a:pt x="79" y="0"/>
                </a:lnTo>
                <a:close/>
                <a:moveTo>
                  <a:pt x="30" y="19"/>
                </a:moveTo>
                <a:lnTo>
                  <a:pt x="30" y="19"/>
                </a:lnTo>
                <a:lnTo>
                  <a:pt x="28" y="23"/>
                </a:lnTo>
                <a:lnTo>
                  <a:pt x="27" y="27"/>
                </a:lnTo>
                <a:lnTo>
                  <a:pt x="24" y="28"/>
                </a:lnTo>
                <a:lnTo>
                  <a:pt x="20" y="29"/>
                </a:lnTo>
                <a:lnTo>
                  <a:pt x="16" y="28"/>
                </a:lnTo>
                <a:lnTo>
                  <a:pt x="12" y="27"/>
                </a:lnTo>
                <a:lnTo>
                  <a:pt x="11" y="23"/>
                </a:lnTo>
                <a:lnTo>
                  <a:pt x="10" y="19"/>
                </a:lnTo>
                <a:lnTo>
                  <a:pt x="11" y="16"/>
                </a:lnTo>
                <a:lnTo>
                  <a:pt x="12" y="12"/>
                </a:lnTo>
                <a:lnTo>
                  <a:pt x="16" y="11"/>
                </a:lnTo>
                <a:lnTo>
                  <a:pt x="20" y="10"/>
                </a:lnTo>
                <a:lnTo>
                  <a:pt x="24" y="11"/>
                </a:lnTo>
                <a:lnTo>
                  <a:pt x="27" y="12"/>
                </a:lnTo>
                <a:lnTo>
                  <a:pt x="28" y="16"/>
                </a:lnTo>
                <a:lnTo>
                  <a:pt x="30" y="19"/>
                </a:lnTo>
                <a:close/>
                <a:moveTo>
                  <a:pt x="79" y="29"/>
                </a:moveTo>
                <a:lnTo>
                  <a:pt x="79" y="29"/>
                </a:lnTo>
                <a:lnTo>
                  <a:pt x="75" y="28"/>
                </a:lnTo>
                <a:lnTo>
                  <a:pt x="72" y="27"/>
                </a:lnTo>
                <a:lnTo>
                  <a:pt x="70" y="23"/>
                </a:lnTo>
                <a:lnTo>
                  <a:pt x="69" y="19"/>
                </a:lnTo>
                <a:lnTo>
                  <a:pt x="70" y="16"/>
                </a:lnTo>
                <a:lnTo>
                  <a:pt x="72" y="12"/>
                </a:lnTo>
                <a:lnTo>
                  <a:pt x="75" y="11"/>
                </a:lnTo>
                <a:lnTo>
                  <a:pt x="79" y="10"/>
                </a:lnTo>
                <a:lnTo>
                  <a:pt x="83" y="11"/>
                </a:lnTo>
                <a:lnTo>
                  <a:pt x="86" y="12"/>
                </a:lnTo>
                <a:lnTo>
                  <a:pt x="88" y="16"/>
                </a:lnTo>
                <a:lnTo>
                  <a:pt x="89" y="19"/>
                </a:lnTo>
                <a:lnTo>
                  <a:pt x="88" y="23"/>
                </a:lnTo>
                <a:lnTo>
                  <a:pt x="86" y="27"/>
                </a:lnTo>
                <a:lnTo>
                  <a:pt x="83" y="28"/>
                </a:lnTo>
                <a:lnTo>
                  <a:pt x="79" y="2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248" name="Freeform 530">
            <a:extLst>
              <a:ext uri="{FF2B5EF4-FFF2-40B4-BE49-F238E27FC236}">
                <a16:creationId xmlns:a16="http://schemas.microsoft.com/office/drawing/2014/main" id="{43939E52-30C1-4372-AF24-1B9FBC69F425}"/>
              </a:ext>
            </a:extLst>
          </p:cNvPr>
          <p:cNvSpPr>
            <a:spLocks/>
          </p:cNvSpPr>
          <p:nvPr/>
        </p:nvSpPr>
        <p:spPr bwMode="auto">
          <a:xfrm>
            <a:off x="9624485" y="5149851"/>
            <a:ext cx="78316" cy="88900"/>
          </a:xfrm>
          <a:custGeom>
            <a:avLst/>
            <a:gdLst>
              <a:gd name="T0" fmla="*/ 0 w 39"/>
              <a:gd name="T1" fmla="*/ 68044 h 44"/>
              <a:gd name="T2" fmla="*/ 15121 w 39"/>
              <a:gd name="T3" fmla="*/ 68044 h 44"/>
              <a:gd name="T4" fmla="*/ 15121 w 39"/>
              <a:gd name="T5" fmla="*/ 15465 h 44"/>
              <a:gd name="T6" fmla="*/ 21169 w 39"/>
              <a:gd name="T7" fmla="*/ 15465 h 44"/>
              <a:gd name="T8" fmla="*/ 21169 w 39"/>
              <a:gd name="T9" fmla="*/ 68044 h 44"/>
              <a:gd name="T10" fmla="*/ 36290 w 39"/>
              <a:gd name="T11" fmla="*/ 68044 h 44"/>
              <a:gd name="T12" fmla="*/ 36290 w 39"/>
              <a:gd name="T13" fmla="*/ 15465 h 44"/>
              <a:gd name="T14" fmla="*/ 43850 w 39"/>
              <a:gd name="T15" fmla="*/ 15465 h 44"/>
              <a:gd name="T16" fmla="*/ 43850 w 39"/>
              <a:gd name="T17" fmla="*/ 68044 h 44"/>
              <a:gd name="T18" fmla="*/ 58971 w 39"/>
              <a:gd name="T19" fmla="*/ 68044 h 44"/>
              <a:gd name="T20" fmla="*/ 58971 w 39"/>
              <a:gd name="T21" fmla="*/ 0 h 44"/>
              <a:gd name="T22" fmla="*/ 0 w 39"/>
              <a:gd name="T23" fmla="*/ 0 h 44"/>
              <a:gd name="T24" fmla="*/ 0 w 39"/>
              <a:gd name="T25" fmla="*/ 68044 h 4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9" h="44">
                <a:moveTo>
                  <a:pt x="0" y="44"/>
                </a:moveTo>
                <a:lnTo>
                  <a:pt x="10" y="44"/>
                </a:lnTo>
                <a:lnTo>
                  <a:pt x="10" y="10"/>
                </a:lnTo>
                <a:lnTo>
                  <a:pt x="14" y="10"/>
                </a:lnTo>
                <a:lnTo>
                  <a:pt x="14" y="44"/>
                </a:lnTo>
                <a:lnTo>
                  <a:pt x="24" y="44"/>
                </a:lnTo>
                <a:lnTo>
                  <a:pt x="24" y="10"/>
                </a:lnTo>
                <a:lnTo>
                  <a:pt x="29" y="10"/>
                </a:lnTo>
                <a:lnTo>
                  <a:pt x="29" y="44"/>
                </a:lnTo>
                <a:lnTo>
                  <a:pt x="39" y="44"/>
                </a:lnTo>
                <a:lnTo>
                  <a:pt x="39" y="0"/>
                </a:lnTo>
                <a:lnTo>
                  <a:pt x="0" y="0"/>
                </a:lnTo>
                <a:lnTo>
                  <a:pt x="0" y="44"/>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249" name="Rectangle 531">
            <a:extLst>
              <a:ext uri="{FF2B5EF4-FFF2-40B4-BE49-F238E27FC236}">
                <a16:creationId xmlns:a16="http://schemas.microsoft.com/office/drawing/2014/main" id="{E9A5757A-213A-4180-B175-8D1C9DE78A85}"/>
              </a:ext>
            </a:extLst>
          </p:cNvPr>
          <p:cNvSpPr>
            <a:spLocks noChangeArrowheads="1"/>
          </p:cNvSpPr>
          <p:nvPr/>
        </p:nvSpPr>
        <p:spPr bwMode="auto">
          <a:xfrm>
            <a:off x="9624485" y="5118100"/>
            <a:ext cx="78316" cy="254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Karla"/>
              </a:defRPr>
            </a:lvl1pPr>
            <a:lvl2pPr marL="742950" indent="-285750">
              <a:defRPr>
                <a:solidFill>
                  <a:schemeClr val="tx1"/>
                </a:solidFill>
                <a:latin typeface="Karla"/>
              </a:defRPr>
            </a:lvl2pPr>
            <a:lvl3pPr marL="1143000" indent="-228600">
              <a:defRPr>
                <a:solidFill>
                  <a:schemeClr val="tx1"/>
                </a:solidFill>
                <a:latin typeface="Karla"/>
              </a:defRPr>
            </a:lvl3pPr>
            <a:lvl4pPr marL="1600200" indent="-228600">
              <a:defRPr>
                <a:solidFill>
                  <a:schemeClr val="tx1"/>
                </a:solidFill>
                <a:latin typeface="Karla"/>
              </a:defRPr>
            </a:lvl4pPr>
            <a:lvl5pPr marL="2057400" indent="-228600">
              <a:defRPr>
                <a:solidFill>
                  <a:schemeClr val="tx1"/>
                </a:solidFill>
                <a:latin typeface="Karla"/>
              </a:defRPr>
            </a:lvl5pPr>
            <a:lvl6pPr marL="2514600" indent="-228600" defTabSz="457200" fontAlgn="base">
              <a:spcBef>
                <a:spcPct val="0"/>
              </a:spcBef>
              <a:spcAft>
                <a:spcPct val="0"/>
              </a:spcAft>
              <a:defRPr>
                <a:solidFill>
                  <a:schemeClr val="tx1"/>
                </a:solidFill>
                <a:latin typeface="Karla"/>
              </a:defRPr>
            </a:lvl6pPr>
            <a:lvl7pPr marL="2971800" indent="-228600" defTabSz="457200" fontAlgn="base">
              <a:spcBef>
                <a:spcPct val="0"/>
              </a:spcBef>
              <a:spcAft>
                <a:spcPct val="0"/>
              </a:spcAft>
              <a:defRPr>
                <a:solidFill>
                  <a:schemeClr val="tx1"/>
                </a:solidFill>
                <a:latin typeface="Karla"/>
              </a:defRPr>
            </a:lvl7pPr>
            <a:lvl8pPr marL="3429000" indent="-228600" defTabSz="457200" fontAlgn="base">
              <a:spcBef>
                <a:spcPct val="0"/>
              </a:spcBef>
              <a:spcAft>
                <a:spcPct val="0"/>
              </a:spcAft>
              <a:defRPr>
                <a:solidFill>
                  <a:schemeClr val="tx1"/>
                </a:solidFill>
                <a:latin typeface="Karla"/>
              </a:defRPr>
            </a:lvl8pPr>
            <a:lvl9pPr marL="3886200" indent="-228600" defTabSz="457200" fontAlgn="base">
              <a:spcBef>
                <a:spcPct val="0"/>
              </a:spcBef>
              <a:spcAft>
                <a:spcPct val="0"/>
              </a:spcAft>
              <a:defRPr>
                <a:solidFill>
                  <a:schemeClr val="tx1"/>
                </a:solidFill>
                <a:latin typeface="Karla"/>
              </a:defRPr>
            </a:lvl9pPr>
          </a:lstStyle>
          <a:p>
            <a:pPr eaLnBrk="1" hangingPunct="1"/>
            <a:endParaRPr lang="en-US" altLang="en-US" sz="2400" u="sng" dirty="0">
              <a:latin typeface="Montserrat Light" panose="00000400000000000000" pitchFamily="2" charset="0"/>
            </a:endParaRPr>
          </a:p>
        </p:txBody>
      </p:sp>
      <p:sp>
        <p:nvSpPr>
          <p:cNvPr id="250" name="Freeform 532">
            <a:extLst>
              <a:ext uri="{FF2B5EF4-FFF2-40B4-BE49-F238E27FC236}">
                <a16:creationId xmlns:a16="http://schemas.microsoft.com/office/drawing/2014/main" id="{34656EC2-94E8-43E8-9948-F14E8A2FFDE1}"/>
              </a:ext>
            </a:extLst>
          </p:cNvPr>
          <p:cNvSpPr>
            <a:spLocks noEditPoints="1"/>
          </p:cNvSpPr>
          <p:nvPr/>
        </p:nvSpPr>
        <p:spPr bwMode="auto">
          <a:xfrm>
            <a:off x="6709834" y="5638801"/>
            <a:ext cx="156633" cy="97367"/>
          </a:xfrm>
          <a:custGeom>
            <a:avLst/>
            <a:gdLst>
              <a:gd name="T0" fmla="*/ 117941 w 79"/>
              <a:gd name="T1" fmla="*/ 0 h 49"/>
              <a:gd name="T2" fmla="*/ 0 w 79"/>
              <a:gd name="T3" fmla="*/ 0 h 49"/>
              <a:gd name="T4" fmla="*/ 0 w 79"/>
              <a:gd name="T5" fmla="*/ 13331 h 49"/>
              <a:gd name="T6" fmla="*/ 28366 w 79"/>
              <a:gd name="T7" fmla="*/ 13331 h 49"/>
              <a:gd name="T8" fmla="*/ 14929 w 79"/>
              <a:gd name="T9" fmla="*/ 72579 h 49"/>
              <a:gd name="T10" fmla="*/ 44788 w 79"/>
              <a:gd name="T11" fmla="*/ 72579 h 49"/>
              <a:gd name="T12" fmla="*/ 59717 w 79"/>
              <a:gd name="T13" fmla="*/ 54805 h 49"/>
              <a:gd name="T14" fmla="*/ 74646 w 79"/>
              <a:gd name="T15" fmla="*/ 72579 h 49"/>
              <a:gd name="T16" fmla="*/ 103012 w 79"/>
              <a:gd name="T17" fmla="*/ 72579 h 49"/>
              <a:gd name="T18" fmla="*/ 91068 w 79"/>
              <a:gd name="T19" fmla="*/ 13331 h 49"/>
              <a:gd name="T20" fmla="*/ 117941 w 79"/>
              <a:gd name="T21" fmla="*/ 13331 h 49"/>
              <a:gd name="T22" fmla="*/ 117941 w 79"/>
              <a:gd name="T23" fmla="*/ 0 h 49"/>
              <a:gd name="T24" fmla="*/ 31351 w 79"/>
              <a:gd name="T25" fmla="*/ 65173 h 49"/>
              <a:gd name="T26" fmla="*/ 38816 w 79"/>
              <a:gd name="T27" fmla="*/ 28143 h 49"/>
              <a:gd name="T28" fmla="*/ 50759 w 79"/>
              <a:gd name="T29" fmla="*/ 41474 h 49"/>
              <a:gd name="T30" fmla="*/ 31351 w 79"/>
              <a:gd name="T31" fmla="*/ 65173 h 49"/>
              <a:gd name="T32" fmla="*/ 68675 w 79"/>
              <a:gd name="T33" fmla="*/ 41474 h 49"/>
              <a:gd name="T34" fmla="*/ 79125 w 79"/>
              <a:gd name="T35" fmla="*/ 28143 h 49"/>
              <a:gd name="T36" fmla="*/ 86590 w 79"/>
              <a:gd name="T37" fmla="*/ 65173 h 49"/>
              <a:gd name="T38" fmla="*/ 68675 w 79"/>
              <a:gd name="T39" fmla="*/ 41474 h 49"/>
              <a:gd name="T40" fmla="*/ 59717 w 79"/>
              <a:gd name="T41" fmla="*/ 29624 h 49"/>
              <a:gd name="T42" fmla="*/ 46281 w 79"/>
              <a:gd name="T43" fmla="*/ 13331 h 49"/>
              <a:gd name="T44" fmla="*/ 71660 w 79"/>
              <a:gd name="T45" fmla="*/ 13331 h 49"/>
              <a:gd name="T46" fmla="*/ 59717 w 79"/>
              <a:gd name="T47" fmla="*/ 29624 h 4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9" h="49">
                <a:moveTo>
                  <a:pt x="79" y="0"/>
                </a:moveTo>
                <a:lnTo>
                  <a:pt x="0" y="0"/>
                </a:lnTo>
                <a:lnTo>
                  <a:pt x="0" y="9"/>
                </a:lnTo>
                <a:lnTo>
                  <a:pt x="19" y="9"/>
                </a:lnTo>
                <a:lnTo>
                  <a:pt x="10" y="49"/>
                </a:lnTo>
                <a:lnTo>
                  <a:pt x="30" y="49"/>
                </a:lnTo>
                <a:lnTo>
                  <a:pt x="40" y="37"/>
                </a:lnTo>
                <a:lnTo>
                  <a:pt x="50" y="49"/>
                </a:lnTo>
                <a:lnTo>
                  <a:pt x="69" y="49"/>
                </a:lnTo>
                <a:lnTo>
                  <a:pt x="61" y="9"/>
                </a:lnTo>
                <a:lnTo>
                  <a:pt x="79" y="9"/>
                </a:lnTo>
                <a:lnTo>
                  <a:pt x="79" y="0"/>
                </a:lnTo>
                <a:close/>
                <a:moveTo>
                  <a:pt x="21" y="44"/>
                </a:moveTo>
                <a:lnTo>
                  <a:pt x="26" y="19"/>
                </a:lnTo>
                <a:lnTo>
                  <a:pt x="34" y="28"/>
                </a:lnTo>
                <a:lnTo>
                  <a:pt x="21" y="44"/>
                </a:lnTo>
                <a:close/>
                <a:moveTo>
                  <a:pt x="46" y="28"/>
                </a:moveTo>
                <a:lnTo>
                  <a:pt x="53" y="19"/>
                </a:lnTo>
                <a:lnTo>
                  <a:pt x="58" y="44"/>
                </a:lnTo>
                <a:lnTo>
                  <a:pt x="46" y="28"/>
                </a:lnTo>
                <a:close/>
                <a:moveTo>
                  <a:pt x="40" y="20"/>
                </a:moveTo>
                <a:lnTo>
                  <a:pt x="31" y="9"/>
                </a:lnTo>
                <a:lnTo>
                  <a:pt x="48" y="9"/>
                </a:lnTo>
                <a:lnTo>
                  <a:pt x="40" y="2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251" name="Rectangle 533">
            <a:extLst>
              <a:ext uri="{FF2B5EF4-FFF2-40B4-BE49-F238E27FC236}">
                <a16:creationId xmlns:a16="http://schemas.microsoft.com/office/drawing/2014/main" id="{B23B5390-1875-4BB2-A59D-CBE3942AE769}"/>
              </a:ext>
            </a:extLst>
          </p:cNvPr>
          <p:cNvSpPr>
            <a:spLocks noChangeArrowheads="1"/>
          </p:cNvSpPr>
          <p:nvPr/>
        </p:nvSpPr>
        <p:spPr bwMode="auto">
          <a:xfrm>
            <a:off x="6728885" y="5560484"/>
            <a:ext cx="120649" cy="65616"/>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Karla"/>
              </a:defRPr>
            </a:lvl1pPr>
            <a:lvl2pPr marL="742950" indent="-285750">
              <a:defRPr>
                <a:solidFill>
                  <a:schemeClr val="tx1"/>
                </a:solidFill>
                <a:latin typeface="Karla"/>
              </a:defRPr>
            </a:lvl2pPr>
            <a:lvl3pPr marL="1143000" indent="-228600">
              <a:defRPr>
                <a:solidFill>
                  <a:schemeClr val="tx1"/>
                </a:solidFill>
                <a:latin typeface="Karla"/>
              </a:defRPr>
            </a:lvl3pPr>
            <a:lvl4pPr marL="1600200" indent="-228600">
              <a:defRPr>
                <a:solidFill>
                  <a:schemeClr val="tx1"/>
                </a:solidFill>
                <a:latin typeface="Karla"/>
              </a:defRPr>
            </a:lvl4pPr>
            <a:lvl5pPr marL="2057400" indent="-228600">
              <a:defRPr>
                <a:solidFill>
                  <a:schemeClr val="tx1"/>
                </a:solidFill>
                <a:latin typeface="Karla"/>
              </a:defRPr>
            </a:lvl5pPr>
            <a:lvl6pPr marL="2514600" indent="-228600" defTabSz="457200" fontAlgn="base">
              <a:spcBef>
                <a:spcPct val="0"/>
              </a:spcBef>
              <a:spcAft>
                <a:spcPct val="0"/>
              </a:spcAft>
              <a:defRPr>
                <a:solidFill>
                  <a:schemeClr val="tx1"/>
                </a:solidFill>
                <a:latin typeface="Karla"/>
              </a:defRPr>
            </a:lvl6pPr>
            <a:lvl7pPr marL="2971800" indent="-228600" defTabSz="457200" fontAlgn="base">
              <a:spcBef>
                <a:spcPct val="0"/>
              </a:spcBef>
              <a:spcAft>
                <a:spcPct val="0"/>
              </a:spcAft>
              <a:defRPr>
                <a:solidFill>
                  <a:schemeClr val="tx1"/>
                </a:solidFill>
                <a:latin typeface="Karla"/>
              </a:defRPr>
            </a:lvl7pPr>
            <a:lvl8pPr marL="3429000" indent="-228600" defTabSz="457200" fontAlgn="base">
              <a:spcBef>
                <a:spcPct val="0"/>
              </a:spcBef>
              <a:spcAft>
                <a:spcPct val="0"/>
              </a:spcAft>
              <a:defRPr>
                <a:solidFill>
                  <a:schemeClr val="tx1"/>
                </a:solidFill>
                <a:latin typeface="Karla"/>
              </a:defRPr>
            </a:lvl8pPr>
            <a:lvl9pPr marL="3886200" indent="-228600" defTabSz="457200" fontAlgn="base">
              <a:spcBef>
                <a:spcPct val="0"/>
              </a:spcBef>
              <a:spcAft>
                <a:spcPct val="0"/>
              </a:spcAft>
              <a:defRPr>
                <a:solidFill>
                  <a:schemeClr val="tx1"/>
                </a:solidFill>
                <a:latin typeface="Karla"/>
              </a:defRPr>
            </a:lvl9pPr>
          </a:lstStyle>
          <a:p>
            <a:pPr eaLnBrk="1" hangingPunct="1"/>
            <a:endParaRPr lang="en-US" altLang="en-US" sz="2400" u="sng" dirty="0">
              <a:latin typeface="Montserrat Light" panose="00000400000000000000" pitchFamily="2" charset="0"/>
            </a:endParaRPr>
          </a:p>
        </p:txBody>
      </p:sp>
      <p:sp>
        <p:nvSpPr>
          <p:cNvPr id="252" name="Freeform 534">
            <a:extLst>
              <a:ext uri="{FF2B5EF4-FFF2-40B4-BE49-F238E27FC236}">
                <a16:creationId xmlns:a16="http://schemas.microsoft.com/office/drawing/2014/main" id="{3E362938-04DF-4E1D-AC51-593A5F1E513A}"/>
              </a:ext>
            </a:extLst>
          </p:cNvPr>
          <p:cNvSpPr>
            <a:spLocks/>
          </p:cNvSpPr>
          <p:nvPr/>
        </p:nvSpPr>
        <p:spPr bwMode="auto">
          <a:xfrm>
            <a:off x="6722533" y="5499101"/>
            <a:ext cx="137584" cy="48684"/>
          </a:xfrm>
          <a:custGeom>
            <a:avLst/>
            <a:gdLst>
              <a:gd name="T0" fmla="*/ 7560 w 69"/>
              <a:gd name="T1" fmla="*/ 36290 h 23"/>
              <a:gd name="T2" fmla="*/ 96773 w 69"/>
              <a:gd name="T3" fmla="*/ 36290 h 23"/>
              <a:gd name="T4" fmla="*/ 96773 w 69"/>
              <a:gd name="T5" fmla="*/ 36290 h 23"/>
              <a:gd name="T6" fmla="*/ 101309 w 69"/>
              <a:gd name="T7" fmla="*/ 34712 h 23"/>
              <a:gd name="T8" fmla="*/ 104333 w 69"/>
              <a:gd name="T9" fmla="*/ 29979 h 23"/>
              <a:gd name="T10" fmla="*/ 104333 w 69"/>
              <a:gd name="T11" fmla="*/ 29979 h 23"/>
              <a:gd name="T12" fmla="*/ 104333 w 69"/>
              <a:gd name="T13" fmla="*/ 26823 h 23"/>
              <a:gd name="T14" fmla="*/ 101309 w 69"/>
              <a:gd name="T15" fmla="*/ 23667 h 23"/>
              <a:gd name="T16" fmla="*/ 55947 w 69"/>
              <a:gd name="T17" fmla="*/ 1578 h 23"/>
              <a:gd name="T18" fmla="*/ 55947 w 69"/>
              <a:gd name="T19" fmla="*/ 1578 h 23"/>
              <a:gd name="T20" fmla="*/ 52923 w 69"/>
              <a:gd name="T21" fmla="*/ 0 h 23"/>
              <a:gd name="T22" fmla="*/ 48386 w 69"/>
              <a:gd name="T23" fmla="*/ 1578 h 23"/>
              <a:gd name="T24" fmla="*/ 4536 w 69"/>
              <a:gd name="T25" fmla="*/ 23667 h 23"/>
              <a:gd name="T26" fmla="*/ 4536 w 69"/>
              <a:gd name="T27" fmla="*/ 23667 h 23"/>
              <a:gd name="T28" fmla="*/ 0 w 69"/>
              <a:gd name="T29" fmla="*/ 26823 h 23"/>
              <a:gd name="T30" fmla="*/ 0 w 69"/>
              <a:gd name="T31" fmla="*/ 29979 h 23"/>
              <a:gd name="T32" fmla="*/ 0 w 69"/>
              <a:gd name="T33" fmla="*/ 29979 h 23"/>
              <a:gd name="T34" fmla="*/ 4536 w 69"/>
              <a:gd name="T35" fmla="*/ 34712 h 23"/>
              <a:gd name="T36" fmla="*/ 7560 w 69"/>
              <a:gd name="T37" fmla="*/ 36290 h 23"/>
              <a:gd name="T38" fmla="*/ 7560 w 69"/>
              <a:gd name="T39" fmla="*/ 36290 h 2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69" h="23">
                <a:moveTo>
                  <a:pt x="5" y="23"/>
                </a:moveTo>
                <a:lnTo>
                  <a:pt x="64" y="23"/>
                </a:lnTo>
                <a:lnTo>
                  <a:pt x="67" y="22"/>
                </a:lnTo>
                <a:lnTo>
                  <a:pt x="69" y="19"/>
                </a:lnTo>
                <a:lnTo>
                  <a:pt x="69" y="17"/>
                </a:lnTo>
                <a:lnTo>
                  <a:pt x="67" y="15"/>
                </a:lnTo>
                <a:lnTo>
                  <a:pt x="37" y="1"/>
                </a:lnTo>
                <a:lnTo>
                  <a:pt x="35" y="0"/>
                </a:lnTo>
                <a:lnTo>
                  <a:pt x="32" y="1"/>
                </a:lnTo>
                <a:lnTo>
                  <a:pt x="3" y="15"/>
                </a:lnTo>
                <a:lnTo>
                  <a:pt x="0" y="17"/>
                </a:lnTo>
                <a:lnTo>
                  <a:pt x="0" y="19"/>
                </a:lnTo>
                <a:lnTo>
                  <a:pt x="3" y="22"/>
                </a:lnTo>
                <a:lnTo>
                  <a:pt x="5" y="23"/>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253" name="Freeform 535">
            <a:extLst>
              <a:ext uri="{FF2B5EF4-FFF2-40B4-BE49-F238E27FC236}">
                <a16:creationId xmlns:a16="http://schemas.microsoft.com/office/drawing/2014/main" id="{E85EE31F-FC6D-46F5-81C8-25DCFB34C6D4}"/>
              </a:ext>
            </a:extLst>
          </p:cNvPr>
          <p:cNvSpPr>
            <a:spLocks/>
          </p:cNvSpPr>
          <p:nvPr/>
        </p:nvSpPr>
        <p:spPr bwMode="auto">
          <a:xfrm>
            <a:off x="7188201" y="5535085"/>
            <a:ext cx="71967" cy="61383"/>
          </a:xfrm>
          <a:custGeom>
            <a:avLst/>
            <a:gdLst>
              <a:gd name="T0" fmla="*/ 54435 w 35"/>
              <a:gd name="T1" fmla="*/ 25705 h 30"/>
              <a:gd name="T2" fmla="*/ 54435 w 35"/>
              <a:gd name="T3" fmla="*/ 25705 h 30"/>
              <a:gd name="T4" fmla="*/ 51324 w 35"/>
              <a:gd name="T5" fmla="*/ 16633 h 30"/>
              <a:gd name="T6" fmla="*/ 46659 w 35"/>
              <a:gd name="T7" fmla="*/ 7560 h 30"/>
              <a:gd name="T8" fmla="*/ 37327 w 35"/>
              <a:gd name="T9" fmla="*/ 1512 h 30"/>
              <a:gd name="T10" fmla="*/ 26440 w 35"/>
              <a:gd name="T11" fmla="*/ 0 h 30"/>
              <a:gd name="T12" fmla="*/ 26440 w 35"/>
              <a:gd name="T13" fmla="*/ 0 h 30"/>
              <a:gd name="T14" fmla="*/ 17108 w 35"/>
              <a:gd name="T15" fmla="*/ 1512 h 30"/>
              <a:gd name="T16" fmla="*/ 7776 w 35"/>
              <a:gd name="T17" fmla="*/ 7560 h 30"/>
              <a:gd name="T18" fmla="*/ 1555 w 35"/>
              <a:gd name="T19" fmla="*/ 16633 h 30"/>
              <a:gd name="T20" fmla="*/ 0 w 35"/>
              <a:gd name="T21" fmla="*/ 25705 h 30"/>
              <a:gd name="T22" fmla="*/ 0 w 35"/>
              <a:gd name="T23" fmla="*/ 45362 h 30"/>
              <a:gd name="T24" fmla="*/ 54435 w 35"/>
              <a:gd name="T25" fmla="*/ 45362 h 30"/>
              <a:gd name="T26" fmla="*/ 54435 w 35"/>
              <a:gd name="T27" fmla="*/ 25705 h 3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5" h="30">
                <a:moveTo>
                  <a:pt x="35" y="17"/>
                </a:moveTo>
                <a:lnTo>
                  <a:pt x="35" y="17"/>
                </a:lnTo>
                <a:lnTo>
                  <a:pt x="33" y="11"/>
                </a:lnTo>
                <a:lnTo>
                  <a:pt x="30" y="5"/>
                </a:lnTo>
                <a:lnTo>
                  <a:pt x="24" y="1"/>
                </a:lnTo>
                <a:lnTo>
                  <a:pt x="17" y="0"/>
                </a:lnTo>
                <a:lnTo>
                  <a:pt x="11" y="1"/>
                </a:lnTo>
                <a:lnTo>
                  <a:pt x="5" y="5"/>
                </a:lnTo>
                <a:lnTo>
                  <a:pt x="1" y="11"/>
                </a:lnTo>
                <a:lnTo>
                  <a:pt x="0" y="17"/>
                </a:lnTo>
                <a:lnTo>
                  <a:pt x="0" y="30"/>
                </a:lnTo>
                <a:lnTo>
                  <a:pt x="35" y="30"/>
                </a:lnTo>
                <a:lnTo>
                  <a:pt x="35" y="17"/>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254" name="Rectangle 536">
            <a:extLst>
              <a:ext uri="{FF2B5EF4-FFF2-40B4-BE49-F238E27FC236}">
                <a16:creationId xmlns:a16="http://schemas.microsoft.com/office/drawing/2014/main" id="{B3E80C4B-DF75-497B-937F-489721AD0C15}"/>
              </a:ext>
            </a:extLst>
          </p:cNvPr>
          <p:cNvSpPr>
            <a:spLocks noChangeArrowheads="1"/>
          </p:cNvSpPr>
          <p:nvPr/>
        </p:nvSpPr>
        <p:spPr bwMode="auto">
          <a:xfrm>
            <a:off x="7188201" y="5609167"/>
            <a:ext cx="71967" cy="35984"/>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Karla"/>
              </a:defRPr>
            </a:lvl1pPr>
            <a:lvl2pPr marL="742950" indent="-285750">
              <a:defRPr>
                <a:solidFill>
                  <a:schemeClr val="tx1"/>
                </a:solidFill>
                <a:latin typeface="Karla"/>
              </a:defRPr>
            </a:lvl2pPr>
            <a:lvl3pPr marL="1143000" indent="-228600">
              <a:defRPr>
                <a:solidFill>
                  <a:schemeClr val="tx1"/>
                </a:solidFill>
                <a:latin typeface="Karla"/>
              </a:defRPr>
            </a:lvl3pPr>
            <a:lvl4pPr marL="1600200" indent="-228600">
              <a:defRPr>
                <a:solidFill>
                  <a:schemeClr val="tx1"/>
                </a:solidFill>
                <a:latin typeface="Karla"/>
              </a:defRPr>
            </a:lvl4pPr>
            <a:lvl5pPr marL="2057400" indent="-228600">
              <a:defRPr>
                <a:solidFill>
                  <a:schemeClr val="tx1"/>
                </a:solidFill>
                <a:latin typeface="Karla"/>
              </a:defRPr>
            </a:lvl5pPr>
            <a:lvl6pPr marL="2514600" indent="-228600" defTabSz="457200" fontAlgn="base">
              <a:spcBef>
                <a:spcPct val="0"/>
              </a:spcBef>
              <a:spcAft>
                <a:spcPct val="0"/>
              </a:spcAft>
              <a:defRPr>
                <a:solidFill>
                  <a:schemeClr val="tx1"/>
                </a:solidFill>
                <a:latin typeface="Karla"/>
              </a:defRPr>
            </a:lvl6pPr>
            <a:lvl7pPr marL="2971800" indent="-228600" defTabSz="457200" fontAlgn="base">
              <a:spcBef>
                <a:spcPct val="0"/>
              </a:spcBef>
              <a:spcAft>
                <a:spcPct val="0"/>
              </a:spcAft>
              <a:defRPr>
                <a:solidFill>
                  <a:schemeClr val="tx1"/>
                </a:solidFill>
                <a:latin typeface="Karla"/>
              </a:defRPr>
            </a:lvl7pPr>
            <a:lvl8pPr marL="3429000" indent="-228600" defTabSz="457200" fontAlgn="base">
              <a:spcBef>
                <a:spcPct val="0"/>
              </a:spcBef>
              <a:spcAft>
                <a:spcPct val="0"/>
              </a:spcAft>
              <a:defRPr>
                <a:solidFill>
                  <a:schemeClr val="tx1"/>
                </a:solidFill>
                <a:latin typeface="Karla"/>
              </a:defRPr>
            </a:lvl8pPr>
            <a:lvl9pPr marL="3886200" indent="-228600" defTabSz="457200" fontAlgn="base">
              <a:spcBef>
                <a:spcPct val="0"/>
              </a:spcBef>
              <a:spcAft>
                <a:spcPct val="0"/>
              </a:spcAft>
              <a:defRPr>
                <a:solidFill>
                  <a:schemeClr val="tx1"/>
                </a:solidFill>
                <a:latin typeface="Karla"/>
              </a:defRPr>
            </a:lvl9pPr>
          </a:lstStyle>
          <a:p>
            <a:pPr eaLnBrk="1" hangingPunct="1"/>
            <a:endParaRPr lang="en-US" altLang="en-US" sz="2400" u="sng" dirty="0">
              <a:latin typeface="Montserrat Light" panose="00000400000000000000" pitchFamily="2" charset="0"/>
            </a:endParaRPr>
          </a:p>
        </p:txBody>
      </p:sp>
      <p:sp>
        <p:nvSpPr>
          <p:cNvPr id="255" name="Freeform 537">
            <a:extLst>
              <a:ext uri="{FF2B5EF4-FFF2-40B4-BE49-F238E27FC236}">
                <a16:creationId xmlns:a16="http://schemas.microsoft.com/office/drawing/2014/main" id="{7681306C-78F0-44AB-992E-8DDA01C60C1A}"/>
              </a:ext>
            </a:extLst>
          </p:cNvPr>
          <p:cNvSpPr>
            <a:spLocks noEditPoints="1"/>
          </p:cNvSpPr>
          <p:nvPr/>
        </p:nvSpPr>
        <p:spPr bwMode="auto">
          <a:xfrm>
            <a:off x="7156451" y="5602818"/>
            <a:ext cx="243416" cy="114300"/>
          </a:xfrm>
          <a:custGeom>
            <a:avLst/>
            <a:gdLst>
              <a:gd name="T0" fmla="*/ 166200 w 119"/>
              <a:gd name="T1" fmla="*/ 71329 h 58"/>
              <a:gd name="T2" fmla="*/ 166200 w 119"/>
              <a:gd name="T3" fmla="*/ 23776 h 58"/>
              <a:gd name="T4" fmla="*/ 166200 w 119"/>
              <a:gd name="T5" fmla="*/ 23776 h 58"/>
              <a:gd name="T6" fmla="*/ 164675 w 119"/>
              <a:gd name="T7" fmla="*/ 20804 h 58"/>
              <a:gd name="T8" fmla="*/ 161626 w 119"/>
              <a:gd name="T9" fmla="*/ 17832 h 58"/>
              <a:gd name="T10" fmla="*/ 132655 w 119"/>
              <a:gd name="T11" fmla="*/ 0 h 58"/>
              <a:gd name="T12" fmla="*/ 132655 w 119"/>
              <a:gd name="T13" fmla="*/ 0 h 58"/>
              <a:gd name="T14" fmla="*/ 128081 w 119"/>
              <a:gd name="T15" fmla="*/ 0 h 58"/>
              <a:gd name="T16" fmla="*/ 125031 w 119"/>
              <a:gd name="T17" fmla="*/ 0 h 58"/>
              <a:gd name="T18" fmla="*/ 94536 w 119"/>
              <a:gd name="T19" fmla="*/ 17832 h 58"/>
              <a:gd name="T20" fmla="*/ 94536 w 119"/>
              <a:gd name="T21" fmla="*/ 17832 h 58"/>
              <a:gd name="T22" fmla="*/ 93011 w 119"/>
              <a:gd name="T23" fmla="*/ 20804 h 58"/>
              <a:gd name="T24" fmla="*/ 89962 w 119"/>
              <a:gd name="T25" fmla="*/ 23776 h 58"/>
              <a:gd name="T26" fmla="*/ 89962 w 119"/>
              <a:gd name="T27" fmla="*/ 71329 h 58"/>
              <a:gd name="T28" fmla="*/ 76239 w 119"/>
              <a:gd name="T29" fmla="*/ 71329 h 58"/>
              <a:gd name="T30" fmla="*/ 76239 w 119"/>
              <a:gd name="T31" fmla="*/ 41608 h 58"/>
              <a:gd name="T32" fmla="*/ 22872 w 119"/>
              <a:gd name="T33" fmla="*/ 41608 h 58"/>
              <a:gd name="T34" fmla="*/ 22872 w 119"/>
              <a:gd name="T35" fmla="*/ 71329 h 58"/>
              <a:gd name="T36" fmla="*/ 0 w 119"/>
              <a:gd name="T37" fmla="*/ 71329 h 58"/>
              <a:gd name="T38" fmla="*/ 0 w 119"/>
              <a:gd name="T39" fmla="*/ 86189 h 58"/>
              <a:gd name="T40" fmla="*/ 181448 w 119"/>
              <a:gd name="T41" fmla="*/ 86189 h 58"/>
              <a:gd name="T42" fmla="*/ 181448 w 119"/>
              <a:gd name="T43" fmla="*/ 71329 h 58"/>
              <a:gd name="T44" fmla="*/ 166200 w 119"/>
              <a:gd name="T45" fmla="*/ 71329 h 58"/>
              <a:gd name="T46" fmla="*/ 112833 w 119"/>
              <a:gd name="T47" fmla="*/ 71329 h 58"/>
              <a:gd name="T48" fmla="*/ 112833 w 119"/>
              <a:gd name="T49" fmla="*/ 41608 h 58"/>
              <a:gd name="T50" fmla="*/ 143329 w 119"/>
              <a:gd name="T51" fmla="*/ 41608 h 58"/>
              <a:gd name="T52" fmla="*/ 143329 w 119"/>
              <a:gd name="T53" fmla="*/ 71329 h 58"/>
              <a:gd name="T54" fmla="*/ 112833 w 119"/>
              <a:gd name="T55" fmla="*/ 71329 h 58"/>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119" h="58">
                <a:moveTo>
                  <a:pt x="109" y="48"/>
                </a:moveTo>
                <a:lnTo>
                  <a:pt x="109" y="16"/>
                </a:lnTo>
                <a:lnTo>
                  <a:pt x="108" y="14"/>
                </a:lnTo>
                <a:lnTo>
                  <a:pt x="106" y="12"/>
                </a:lnTo>
                <a:lnTo>
                  <a:pt x="87" y="0"/>
                </a:lnTo>
                <a:lnTo>
                  <a:pt x="84" y="0"/>
                </a:lnTo>
                <a:lnTo>
                  <a:pt x="82" y="0"/>
                </a:lnTo>
                <a:lnTo>
                  <a:pt x="62" y="12"/>
                </a:lnTo>
                <a:lnTo>
                  <a:pt x="61" y="14"/>
                </a:lnTo>
                <a:lnTo>
                  <a:pt x="59" y="16"/>
                </a:lnTo>
                <a:lnTo>
                  <a:pt x="59" y="48"/>
                </a:lnTo>
                <a:lnTo>
                  <a:pt x="50" y="48"/>
                </a:lnTo>
                <a:lnTo>
                  <a:pt x="50" y="28"/>
                </a:lnTo>
                <a:lnTo>
                  <a:pt x="15" y="28"/>
                </a:lnTo>
                <a:lnTo>
                  <a:pt x="15" y="48"/>
                </a:lnTo>
                <a:lnTo>
                  <a:pt x="0" y="48"/>
                </a:lnTo>
                <a:lnTo>
                  <a:pt x="0" y="58"/>
                </a:lnTo>
                <a:lnTo>
                  <a:pt x="119" y="58"/>
                </a:lnTo>
                <a:lnTo>
                  <a:pt x="119" y="48"/>
                </a:lnTo>
                <a:lnTo>
                  <a:pt x="109" y="48"/>
                </a:lnTo>
                <a:close/>
                <a:moveTo>
                  <a:pt x="74" y="48"/>
                </a:moveTo>
                <a:lnTo>
                  <a:pt x="74" y="28"/>
                </a:lnTo>
                <a:lnTo>
                  <a:pt x="94" y="28"/>
                </a:lnTo>
                <a:lnTo>
                  <a:pt x="94" y="48"/>
                </a:lnTo>
                <a:lnTo>
                  <a:pt x="74" y="48"/>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256" name="Freeform 538">
            <a:extLst>
              <a:ext uri="{FF2B5EF4-FFF2-40B4-BE49-F238E27FC236}">
                <a16:creationId xmlns:a16="http://schemas.microsoft.com/office/drawing/2014/main" id="{30C9A579-4C53-42CF-8780-BA58041D9F93}"/>
              </a:ext>
            </a:extLst>
          </p:cNvPr>
          <p:cNvSpPr>
            <a:spLocks/>
          </p:cNvSpPr>
          <p:nvPr/>
        </p:nvSpPr>
        <p:spPr bwMode="auto">
          <a:xfrm>
            <a:off x="8149167" y="5657851"/>
            <a:ext cx="162984" cy="78316"/>
          </a:xfrm>
          <a:custGeom>
            <a:avLst/>
            <a:gdLst>
              <a:gd name="T0" fmla="*/ 120985 w 82"/>
              <a:gd name="T1" fmla="*/ 47177 h 40"/>
              <a:gd name="T2" fmla="*/ 120985 w 82"/>
              <a:gd name="T3" fmla="*/ 47177 h 40"/>
              <a:gd name="T4" fmla="*/ 110530 w 82"/>
              <a:gd name="T5" fmla="*/ 30960 h 40"/>
              <a:gd name="T6" fmla="*/ 101568 w 82"/>
              <a:gd name="T7" fmla="*/ 14743 h 40"/>
              <a:gd name="T8" fmla="*/ 120985 w 82"/>
              <a:gd name="T9" fmla="*/ 14743 h 40"/>
              <a:gd name="T10" fmla="*/ 120985 w 82"/>
              <a:gd name="T11" fmla="*/ 0 h 40"/>
              <a:gd name="T12" fmla="*/ 2987 w 82"/>
              <a:gd name="T13" fmla="*/ 0 h 40"/>
              <a:gd name="T14" fmla="*/ 2987 w 82"/>
              <a:gd name="T15" fmla="*/ 14743 h 40"/>
              <a:gd name="T16" fmla="*/ 20911 w 82"/>
              <a:gd name="T17" fmla="*/ 14743 h 40"/>
              <a:gd name="T18" fmla="*/ 20911 w 82"/>
              <a:gd name="T19" fmla="*/ 14743 h 40"/>
              <a:gd name="T20" fmla="*/ 11949 w 82"/>
              <a:gd name="T21" fmla="*/ 30960 h 40"/>
              <a:gd name="T22" fmla="*/ 2987 w 82"/>
              <a:gd name="T23" fmla="*/ 47177 h 40"/>
              <a:gd name="T24" fmla="*/ 2987 w 82"/>
              <a:gd name="T25" fmla="*/ 47177 h 40"/>
              <a:gd name="T26" fmla="*/ 0 w 82"/>
              <a:gd name="T27" fmla="*/ 51600 h 40"/>
              <a:gd name="T28" fmla="*/ 2987 w 82"/>
              <a:gd name="T29" fmla="*/ 54548 h 40"/>
              <a:gd name="T30" fmla="*/ 2987 w 82"/>
              <a:gd name="T31" fmla="*/ 54548 h 40"/>
              <a:gd name="T32" fmla="*/ 4481 w 82"/>
              <a:gd name="T33" fmla="*/ 57497 h 40"/>
              <a:gd name="T34" fmla="*/ 7468 w 82"/>
              <a:gd name="T35" fmla="*/ 58971 h 40"/>
              <a:gd name="T36" fmla="*/ 31367 w 82"/>
              <a:gd name="T37" fmla="*/ 58971 h 40"/>
              <a:gd name="T38" fmla="*/ 31367 w 82"/>
              <a:gd name="T39" fmla="*/ 58971 h 40"/>
              <a:gd name="T40" fmla="*/ 34354 w 82"/>
              <a:gd name="T41" fmla="*/ 47177 h 40"/>
              <a:gd name="T42" fmla="*/ 37341 w 82"/>
              <a:gd name="T43" fmla="*/ 38331 h 40"/>
              <a:gd name="T44" fmla="*/ 38835 w 82"/>
              <a:gd name="T45" fmla="*/ 35383 h 40"/>
              <a:gd name="T46" fmla="*/ 43316 w 82"/>
              <a:gd name="T47" fmla="*/ 30960 h 40"/>
              <a:gd name="T48" fmla="*/ 47797 w 82"/>
              <a:gd name="T49" fmla="*/ 29486 h 40"/>
              <a:gd name="T50" fmla="*/ 53771 w 82"/>
              <a:gd name="T51" fmla="*/ 29486 h 40"/>
              <a:gd name="T52" fmla="*/ 68708 w 82"/>
              <a:gd name="T53" fmla="*/ 29486 h 40"/>
              <a:gd name="T54" fmla="*/ 68708 w 82"/>
              <a:gd name="T55" fmla="*/ 29486 h 40"/>
              <a:gd name="T56" fmla="*/ 74682 w 82"/>
              <a:gd name="T57" fmla="*/ 29486 h 40"/>
              <a:gd name="T58" fmla="*/ 79163 w 82"/>
              <a:gd name="T59" fmla="*/ 30960 h 40"/>
              <a:gd name="T60" fmla="*/ 83644 w 82"/>
              <a:gd name="T61" fmla="*/ 35383 h 40"/>
              <a:gd name="T62" fmla="*/ 85138 w 82"/>
              <a:gd name="T63" fmla="*/ 38331 h 40"/>
              <a:gd name="T64" fmla="*/ 89619 w 82"/>
              <a:gd name="T65" fmla="*/ 47177 h 40"/>
              <a:gd name="T66" fmla="*/ 91112 w 82"/>
              <a:gd name="T67" fmla="*/ 58971 h 40"/>
              <a:gd name="T68" fmla="*/ 91112 w 82"/>
              <a:gd name="T69" fmla="*/ 58971 h 40"/>
              <a:gd name="T70" fmla="*/ 115011 w 82"/>
              <a:gd name="T71" fmla="*/ 58971 h 40"/>
              <a:gd name="T72" fmla="*/ 115011 w 82"/>
              <a:gd name="T73" fmla="*/ 58971 h 40"/>
              <a:gd name="T74" fmla="*/ 117998 w 82"/>
              <a:gd name="T75" fmla="*/ 57497 h 40"/>
              <a:gd name="T76" fmla="*/ 120985 w 82"/>
              <a:gd name="T77" fmla="*/ 54548 h 40"/>
              <a:gd name="T78" fmla="*/ 120985 w 82"/>
              <a:gd name="T79" fmla="*/ 54548 h 40"/>
              <a:gd name="T80" fmla="*/ 122479 w 82"/>
              <a:gd name="T81" fmla="*/ 51600 h 40"/>
              <a:gd name="T82" fmla="*/ 120985 w 82"/>
              <a:gd name="T83" fmla="*/ 47177 h 40"/>
              <a:gd name="T84" fmla="*/ 120985 w 82"/>
              <a:gd name="T85" fmla="*/ 47177 h 4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82" h="40">
                <a:moveTo>
                  <a:pt x="81" y="32"/>
                </a:moveTo>
                <a:lnTo>
                  <a:pt x="81" y="32"/>
                </a:lnTo>
                <a:lnTo>
                  <a:pt x="74" y="21"/>
                </a:lnTo>
                <a:lnTo>
                  <a:pt x="68" y="10"/>
                </a:lnTo>
                <a:lnTo>
                  <a:pt x="81" y="10"/>
                </a:lnTo>
                <a:lnTo>
                  <a:pt x="81" y="0"/>
                </a:lnTo>
                <a:lnTo>
                  <a:pt x="2" y="0"/>
                </a:lnTo>
                <a:lnTo>
                  <a:pt x="2" y="10"/>
                </a:lnTo>
                <a:lnTo>
                  <a:pt x="14" y="10"/>
                </a:lnTo>
                <a:lnTo>
                  <a:pt x="8" y="21"/>
                </a:lnTo>
                <a:lnTo>
                  <a:pt x="2" y="32"/>
                </a:lnTo>
                <a:lnTo>
                  <a:pt x="0" y="35"/>
                </a:lnTo>
                <a:lnTo>
                  <a:pt x="2" y="37"/>
                </a:lnTo>
                <a:lnTo>
                  <a:pt x="3" y="39"/>
                </a:lnTo>
                <a:lnTo>
                  <a:pt x="5" y="40"/>
                </a:lnTo>
                <a:lnTo>
                  <a:pt x="21" y="40"/>
                </a:lnTo>
                <a:lnTo>
                  <a:pt x="23" y="32"/>
                </a:lnTo>
                <a:lnTo>
                  <a:pt x="25" y="26"/>
                </a:lnTo>
                <a:lnTo>
                  <a:pt x="26" y="24"/>
                </a:lnTo>
                <a:lnTo>
                  <a:pt x="29" y="21"/>
                </a:lnTo>
                <a:lnTo>
                  <a:pt x="32" y="20"/>
                </a:lnTo>
                <a:lnTo>
                  <a:pt x="36" y="20"/>
                </a:lnTo>
                <a:lnTo>
                  <a:pt x="46" y="20"/>
                </a:lnTo>
                <a:lnTo>
                  <a:pt x="50" y="20"/>
                </a:lnTo>
                <a:lnTo>
                  <a:pt x="53" y="21"/>
                </a:lnTo>
                <a:lnTo>
                  <a:pt x="56" y="24"/>
                </a:lnTo>
                <a:lnTo>
                  <a:pt x="57" y="26"/>
                </a:lnTo>
                <a:lnTo>
                  <a:pt x="60" y="32"/>
                </a:lnTo>
                <a:lnTo>
                  <a:pt x="61" y="40"/>
                </a:lnTo>
                <a:lnTo>
                  <a:pt x="77" y="40"/>
                </a:lnTo>
                <a:lnTo>
                  <a:pt x="79" y="39"/>
                </a:lnTo>
                <a:lnTo>
                  <a:pt x="81" y="37"/>
                </a:lnTo>
                <a:lnTo>
                  <a:pt x="82" y="35"/>
                </a:lnTo>
                <a:lnTo>
                  <a:pt x="81" y="32"/>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257" name="Freeform 539">
            <a:extLst>
              <a:ext uri="{FF2B5EF4-FFF2-40B4-BE49-F238E27FC236}">
                <a16:creationId xmlns:a16="http://schemas.microsoft.com/office/drawing/2014/main" id="{A5393C22-42EE-46C5-8FC5-9B6EEB504725}"/>
              </a:ext>
            </a:extLst>
          </p:cNvPr>
          <p:cNvSpPr>
            <a:spLocks/>
          </p:cNvSpPr>
          <p:nvPr/>
        </p:nvSpPr>
        <p:spPr bwMode="auto">
          <a:xfrm>
            <a:off x="8210551" y="5505451"/>
            <a:ext cx="42333" cy="84667"/>
          </a:xfrm>
          <a:custGeom>
            <a:avLst/>
            <a:gdLst>
              <a:gd name="T0" fmla="*/ 23816 w 20"/>
              <a:gd name="T1" fmla="*/ 31753 h 40"/>
              <a:gd name="T2" fmla="*/ 23816 w 20"/>
              <a:gd name="T3" fmla="*/ 15877 h 40"/>
              <a:gd name="T4" fmla="*/ 15877 w 20"/>
              <a:gd name="T5" fmla="*/ 0 h 40"/>
              <a:gd name="T6" fmla="*/ 7939 w 20"/>
              <a:gd name="T7" fmla="*/ 15877 h 40"/>
              <a:gd name="T8" fmla="*/ 7939 w 20"/>
              <a:gd name="T9" fmla="*/ 31753 h 40"/>
              <a:gd name="T10" fmla="*/ 7939 w 20"/>
              <a:gd name="T11" fmla="*/ 31753 h 40"/>
              <a:gd name="T12" fmla="*/ 0 w 20"/>
              <a:gd name="T13" fmla="*/ 63506 h 40"/>
              <a:gd name="T14" fmla="*/ 31754 w 20"/>
              <a:gd name="T15" fmla="*/ 63506 h 40"/>
              <a:gd name="T16" fmla="*/ 31754 w 20"/>
              <a:gd name="T17" fmla="*/ 63506 h 40"/>
              <a:gd name="T18" fmla="*/ 23816 w 20"/>
              <a:gd name="T19" fmla="*/ 31753 h 40"/>
              <a:gd name="T20" fmla="*/ 23816 w 20"/>
              <a:gd name="T21" fmla="*/ 31753 h 4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0" h="40">
                <a:moveTo>
                  <a:pt x="15" y="20"/>
                </a:moveTo>
                <a:lnTo>
                  <a:pt x="15" y="10"/>
                </a:lnTo>
                <a:lnTo>
                  <a:pt x="10" y="0"/>
                </a:lnTo>
                <a:lnTo>
                  <a:pt x="5" y="10"/>
                </a:lnTo>
                <a:lnTo>
                  <a:pt x="5" y="20"/>
                </a:lnTo>
                <a:lnTo>
                  <a:pt x="0" y="40"/>
                </a:lnTo>
                <a:lnTo>
                  <a:pt x="20" y="40"/>
                </a:lnTo>
                <a:lnTo>
                  <a:pt x="15" y="2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258" name="Freeform 540">
            <a:extLst>
              <a:ext uri="{FF2B5EF4-FFF2-40B4-BE49-F238E27FC236}">
                <a16:creationId xmlns:a16="http://schemas.microsoft.com/office/drawing/2014/main" id="{69093B6F-7D9C-4774-A93C-BF50211B3624}"/>
              </a:ext>
            </a:extLst>
          </p:cNvPr>
          <p:cNvSpPr>
            <a:spLocks/>
          </p:cNvSpPr>
          <p:nvPr/>
        </p:nvSpPr>
        <p:spPr bwMode="auto">
          <a:xfrm>
            <a:off x="8191500" y="5596467"/>
            <a:ext cx="84667" cy="48684"/>
          </a:xfrm>
          <a:custGeom>
            <a:avLst/>
            <a:gdLst>
              <a:gd name="T0" fmla="*/ 18145 w 42"/>
              <a:gd name="T1" fmla="*/ 36290 h 24"/>
              <a:gd name="T2" fmla="*/ 24193 w 42"/>
              <a:gd name="T3" fmla="*/ 15121 h 24"/>
              <a:gd name="T4" fmla="*/ 39313 w 42"/>
              <a:gd name="T5" fmla="*/ 15121 h 24"/>
              <a:gd name="T6" fmla="*/ 45361 w 42"/>
              <a:gd name="T7" fmla="*/ 36290 h 24"/>
              <a:gd name="T8" fmla="*/ 63506 w 42"/>
              <a:gd name="T9" fmla="*/ 36290 h 24"/>
              <a:gd name="T10" fmla="*/ 63506 w 42"/>
              <a:gd name="T11" fmla="*/ 36290 h 24"/>
              <a:gd name="T12" fmla="*/ 54434 w 42"/>
              <a:gd name="T13" fmla="*/ 15121 h 24"/>
              <a:gd name="T14" fmla="*/ 61994 w 42"/>
              <a:gd name="T15" fmla="*/ 15121 h 24"/>
              <a:gd name="T16" fmla="*/ 61994 w 42"/>
              <a:gd name="T17" fmla="*/ 0 h 24"/>
              <a:gd name="T18" fmla="*/ 1512 w 42"/>
              <a:gd name="T19" fmla="*/ 0 h 24"/>
              <a:gd name="T20" fmla="*/ 1512 w 42"/>
              <a:gd name="T21" fmla="*/ 15121 h 24"/>
              <a:gd name="T22" fmla="*/ 9072 w 42"/>
              <a:gd name="T23" fmla="*/ 15121 h 24"/>
              <a:gd name="T24" fmla="*/ 9072 w 42"/>
              <a:gd name="T25" fmla="*/ 15121 h 24"/>
              <a:gd name="T26" fmla="*/ 0 w 42"/>
              <a:gd name="T27" fmla="*/ 36290 h 24"/>
              <a:gd name="T28" fmla="*/ 18145 w 42"/>
              <a:gd name="T29" fmla="*/ 36290 h 2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2" h="24">
                <a:moveTo>
                  <a:pt x="12" y="24"/>
                </a:moveTo>
                <a:lnTo>
                  <a:pt x="16" y="10"/>
                </a:lnTo>
                <a:lnTo>
                  <a:pt x="26" y="10"/>
                </a:lnTo>
                <a:lnTo>
                  <a:pt x="30" y="24"/>
                </a:lnTo>
                <a:lnTo>
                  <a:pt x="42" y="24"/>
                </a:lnTo>
                <a:lnTo>
                  <a:pt x="36" y="10"/>
                </a:lnTo>
                <a:lnTo>
                  <a:pt x="41" y="10"/>
                </a:lnTo>
                <a:lnTo>
                  <a:pt x="41" y="0"/>
                </a:lnTo>
                <a:lnTo>
                  <a:pt x="1" y="0"/>
                </a:lnTo>
                <a:lnTo>
                  <a:pt x="1" y="10"/>
                </a:lnTo>
                <a:lnTo>
                  <a:pt x="6" y="10"/>
                </a:lnTo>
                <a:lnTo>
                  <a:pt x="0" y="24"/>
                </a:lnTo>
                <a:lnTo>
                  <a:pt x="12" y="24"/>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259" name="Freeform 541">
            <a:extLst>
              <a:ext uri="{FF2B5EF4-FFF2-40B4-BE49-F238E27FC236}">
                <a16:creationId xmlns:a16="http://schemas.microsoft.com/office/drawing/2014/main" id="{E51E3E5F-3CF8-40F9-8E80-00BB0BE1031A}"/>
              </a:ext>
            </a:extLst>
          </p:cNvPr>
          <p:cNvSpPr>
            <a:spLocks/>
          </p:cNvSpPr>
          <p:nvPr/>
        </p:nvSpPr>
        <p:spPr bwMode="auto">
          <a:xfrm>
            <a:off x="9165167" y="5511800"/>
            <a:ext cx="42333" cy="35984"/>
          </a:xfrm>
          <a:custGeom>
            <a:avLst/>
            <a:gdLst>
              <a:gd name="T0" fmla="*/ 31754 w 20"/>
              <a:gd name="T1" fmla="*/ 14325 h 19"/>
              <a:gd name="T2" fmla="*/ 31754 w 20"/>
              <a:gd name="T3" fmla="*/ 14325 h 19"/>
              <a:gd name="T4" fmla="*/ 28579 w 20"/>
              <a:gd name="T5" fmla="*/ 8595 h 19"/>
              <a:gd name="T6" fmla="*/ 26991 w 20"/>
              <a:gd name="T7" fmla="*/ 2865 h 19"/>
              <a:gd name="T8" fmla="*/ 20640 w 20"/>
              <a:gd name="T9" fmla="*/ 0 h 19"/>
              <a:gd name="T10" fmla="*/ 15877 w 20"/>
              <a:gd name="T11" fmla="*/ 0 h 19"/>
              <a:gd name="T12" fmla="*/ 15877 w 20"/>
              <a:gd name="T13" fmla="*/ 0 h 19"/>
              <a:gd name="T14" fmla="*/ 9526 w 20"/>
              <a:gd name="T15" fmla="*/ 0 h 19"/>
              <a:gd name="T16" fmla="*/ 3175 w 20"/>
              <a:gd name="T17" fmla="*/ 2865 h 19"/>
              <a:gd name="T18" fmla="*/ 1588 w 20"/>
              <a:gd name="T19" fmla="*/ 8595 h 19"/>
              <a:gd name="T20" fmla="*/ 0 w 20"/>
              <a:gd name="T21" fmla="*/ 14325 h 19"/>
              <a:gd name="T22" fmla="*/ 0 w 20"/>
              <a:gd name="T23" fmla="*/ 27217 h 19"/>
              <a:gd name="T24" fmla="*/ 31754 w 20"/>
              <a:gd name="T25" fmla="*/ 27217 h 19"/>
              <a:gd name="T26" fmla="*/ 31754 w 20"/>
              <a:gd name="T27" fmla="*/ 14325 h 1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0" h="19">
                <a:moveTo>
                  <a:pt x="20" y="10"/>
                </a:moveTo>
                <a:lnTo>
                  <a:pt x="20" y="10"/>
                </a:lnTo>
                <a:lnTo>
                  <a:pt x="18" y="6"/>
                </a:lnTo>
                <a:lnTo>
                  <a:pt x="17" y="2"/>
                </a:lnTo>
                <a:lnTo>
                  <a:pt x="13" y="0"/>
                </a:lnTo>
                <a:lnTo>
                  <a:pt x="10" y="0"/>
                </a:lnTo>
                <a:lnTo>
                  <a:pt x="6" y="0"/>
                </a:lnTo>
                <a:lnTo>
                  <a:pt x="2" y="2"/>
                </a:lnTo>
                <a:lnTo>
                  <a:pt x="1" y="6"/>
                </a:lnTo>
                <a:lnTo>
                  <a:pt x="0" y="10"/>
                </a:lnTo>
                <a:lnTo>
                  <a:pt x="0" y="19"/>
                </a:lnTo>
                <a:lnTo>
                  <a:pt x="20" y="19"/>
                </a:lnTo>
                <a:lnTo>
                  <a:pt x="20" y="1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260" name="Freeform 542">
            <a:extLst>
              <a:ext uri="{FF2B5EF4-FFF2-40B4-BE49-F238E27FC236}">
                <a16:creationId xmlns:a16="http://schemas.microsoft.com/office/drawing/2014/main" id="{B6C84EF9-8ED2-41FE-87F1-E22A3CAE4347}"/>
              </a:ext>
            </a:extLst>
          </p:cNvPr>
          <p:cNvSpPr>
            <a:spLocks/>
          </p:cNvSpPr>
          <p:nvPr/>
        </p:nvSpPr>
        <p:spPr bwMode="auto">
          <a:xfrm>
            <a:off x="9086851" y="5560484"/>
            <a:ext cx="127000" cy="59267"/>
          </a:xfrm>
          <a:custGeom>
            <a:avLst/>
            <a:gdLst>
              <a:gd name="T0" fmla="*/ 52096 w 64"/>
              <a:gd name="T1" fmla="*/ 45362 h 30"/>
              <a:gd name="T2" fmla="*/ 95261 w 64"/>
              <a:gd name="T3" fmla="*/ 0 h 30"/>
              <a:gd name="T4" fmla="*/ 7442 w 64"/>
              <a:gd name="T5" fmla="*/ 0 h 30"/>
              <a:gd name="T6" fmla="*/ 7442 w 64"/>
              <a:gd name="T7" fmla="*/ 0 h 30"/>
              <a:gd name="T8" fmla="*/ 4465 w 64"/>
              <a:gd name="T9" fmla="*/ 0 h 30"/>
              <a:gd name="T10" fmla="*/ 2977 w 64"/>
              <a:gd name="T11" fmla="*/ 3024 h 30"/>
              <a:gd name="T12" fmla="*/ 0 w 64"/>
              <a:gd name="T13" fmla="*/ 4536 h 30"/>
              <a:gd name="T14" fmla="*/ 0 w 64"/>
              <a:gd name="T15" fmla="*/ 7560 h 30"/>
              <a:gd name="T16" fmla="*/ 0 w 64"/>
              <a:gd name="T17" fmla="*/ 7560 h 30"/>
              <a:gd name="T18" fmla="*/ 0 w 64"/>
              <a:gd name="T19" fmla="*/ 9072 h 30"/>
              <a:gd name="T20" fmla="*/ 2977 w 64"/>
              <a:gd name="T21" fmla="*/ 13609 h 30"/>
              <a:gd name="T22" fmla="*/ 4465 w 64"/>
              <a:gd name="T23" fmla="*/ 13609 h 30"/>
              <a:gd name="T24" fmla="*/ 7442 w 64"/>
              <a:gd name="T25" fmla="*/ 15121 h 30"/>
              <a:gd name="T26" fmla="*/ 19350 w 64"/>
              <a:gd name="T27" fmla="*/ 15121 h 30"/>
              <a:gd name="T28" fmla="*/ 20838 w 64"/>
              <a:gd name="T29" fmla="*/ 19657 h 30"/>
              <a:gd name="T30" fmla="*/ 20838 w 64"/>
              <a:gd name="T31" fmla="*/ 19657 h 30"/>
              <a:gd name="T32" fmla="*/ 22327 w 64"/>
              <a:gd name="T33" fmla="*/ 21169 h 30"/>
              <a:gd name="T34" fmla="*/ 26792 w 64"/>
              <a:gd name="T35" fmla="*/ 22681 h 30"/>
              <a:gd name="T36" fmla="*/ 52096 w 64"/>
              <a:gd name="T37" fmla="*/ 22681 h 30"/>
              <a:gd name="T38" fmla="*/ 52096 w 64"/>
              <a:gd name="T39" fmla="*/ 45362 h 3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64" h="30">
                <a:moveTo>
                  <a:pt x="35" y="30"/>
                </a:moveTo>
                <a:lnTo>
                  <a:pt x="64" y="0"/>
                </a:lnTo>
                <a:lnTo>
                  <a:pt x="5" y="0"/>
                </a:lnTo>
                <a:lnTo>
                  <a:pt x="3" y="0"/>
                </a:lnTo>
                <a:lnTo>
                  <a:pt x="2" y="2"/>
                </a:lnTo>
                <a:lnTo>
                  <a:pt x="0" y="3"/>
                </a:lnTo>
                <a:lnTo>
                  <a:pt x="0" y="5"/>
                </a:lnTo>
                <a:lnTo>
                  <a:pt x="0" y="6"/>
                </a:lnTo>
                <a:lnTo>
                  <a:pt x="2" y="9"/>
                </a:lnTo>
                <a:lnTo>
                  <a:pt x="3" y="9"/>
                </a:lnTo>
                <a:lnTo>
                  <a:pt x="5" y="10"/>
                </a:lnTo>
                <a:lnTo>
                  <a:pt x="13" y="10"/>
                </a:lnTo>
                <a:lnTo>
                  <a:pt x="14" y="13"/>
                </a:lnTo>
                <a:lnTo>
                  <a:pt x="15" y="14"/>
                </a:lnTo>
                <a:lnTo>
                  <a:pt x="18" y="15"/>
                </a:lnTo>
                <a:lnTo>
                  <a:pt x="35" y="15"/>
                </a:lnTo>
                <a:lnTo>
                  <a:pt x="35" y="3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261" name="Freeform 543">
            <a:extLst>
              <a:ext uri="{FF2B5EF4-FFF2-40B4-BE49-F238E27FC236}">
                <a16:creationId xmlns:a16="http://schemas.microsoft.com/office/drawing/2014/main" id="{F97FB21B-FF48-4296-92F5-8E7AA793B2DE}"/>
              </a:ext>
            </a:extLst>
          </p:cNvPr>
          <p:cNvSpPr>
            <a:spLocks/>
          </p:cNvSpPr>
          <p:nvPr/>
        </p:nvSpPr>
        <p:spPr bwMode="auto">
          <a:xfrm>
            <a:off x="9129185" y="5560484"/>
            <a:ext cx="156633" cy="169333"/>
          </a:xfrm>
          <a:custGeom>
            <a:avLst/>
            <a:gdLst>
              <a:gd name="T0" fmla="*/ 110476 w 79"/>
              <a:gd name="T1" fmla="*/ 0 h 84"/>
              <a:gd name="T2" fmla="*/ 80618 w 79"/>
              <a:gd name="T3" fmla="*/ 0 h 84"/>
              <a:gd name="T4" fmla="*/ 22394 w 79"/>
              <a:gd name="T5" fmla="*/ 60482 h 84"/>
              <a:gd name="T6" fmla="*/ 22394 w 79"/>
              <a:gd name="T7" fmla="*/ 104332 h 84"/>
              <a:gd name="T8" fmla="*/ 8958 w 79"/>
              <a:gd name="T9" fmla="*/ 104332 h 84"/>
              <a:gd name="T10" fmla="*/ 8958 w 79"/>
              <a:gd name="T11" fmla="*/ 104332 h 84"/>
              <a:gd name="T12" fmla="*/ 5972 w 79"/>
              <a:gd name="T13" fmla="*/ 107356 h 84"/>
              <a:gd name="T14" fmla="*/ 4479 w 79"/>
              <a:gd name="T15" fmla="*/ 110380 h 84"/>
              <a:gd name="T16" fmla="*/ 0 w 79"/>
              <a:gd name="T17" fmla="*/ 117941 h 84"/>
              <a:gd name="T18" fmla="*/ 0 w 79"/>
              <a:gd name="T19" fmla="*/ 117941 h 84"/>
              <a:gd name="T20" fmla="*/ 0 w 79"/>
              <a:gd name="T21" fmla="*/ 119453 h 84"/>
              <a:gd name="T22" fmla="*/ 1493 w 79"/>
              <a:gd name="T23" fmla="*/ 123989 h 84"/>
              <a:gd name="T24" fmla="*/ 1493 w 79"/>
              <a:gd name="T25" fmla="*/ 123989 h 84"/>
              <a:gd name="T26" fmla="*/ 4479 w 79"/>
              <a:gd name="T27" fmla="*/ 125501 h 84"/>
              <a:gd name="T28" fmla="*/ 7465 w 79"/>
              <a:gd name="T29" fmla="*/ 127013 h 84"/>
              <a:gd name="T30" fmla="*/ 80618 w 79"/>
              <a:gd name="T31" fmla="*/ 127013 h 84"/>
              <a:gd name="T32" fmla="*/ 80618 w 79"/>
              <a:gd name="T33" fmla="*/ 127013 h 84"/>
              <a:gd name="T34" fmla="*/ 85097 w 79"/>
              <a:gd name="T35" fmla="*/ 125501 h 84"/>
              <a:gd name="T36" fmla="*/ 86590 w 79"/>
              <a:gd name="T37" fmla="*/ 123989 h 84"/>
              <a:gd name="T38" fmla="*/ 86590 w 79"/>
              <a:gd name="T39" fmla="*/ 123989 h 84"/>
              <a:gd name="T40" fmla="*/ 88083 w 79"/>
              <a:gd name="T41" fmla="*/ 119453 h 84"/>
              <a:gd name="T42" fmla="*/ 88083 w 79"/>
              <a:gd name="T43" fmla="*/ 117941 h 84"/>
              <a:gd name="T44" fmla="*/ 85097 w 79"/>
              <a:gd name="T45" fmla="*/ 110380 h 84"/>
              <a:gd name="T46" fmla="*/ 85097 w 79"/>
              <a:gd name="T47" fmla="*/ 110380 h 84"/>
              <a:gd name="T48" fmla="*/ 83604 w 79"/>
              <a:gd name="T49" fmla="*/ 107356 h 84"/>
              <a:gd name="T50" fmla="*/ 79125 w 79"/>
              <a:gd name="T51" fmla="*/ 104332 h 84"/>
              <a:gd name="T52" fmla="*/ 65689 w 79"/>
              <a:gd name="T53" fmla="*/ 104332 h 84"/>
              <a:gd name="T54" fmla="*/ 65689 w 79"/>
              <a:gd name="T55" fmla="*/ 22681 h 84"/>
              <a:gd name="T56" fmla="*/ 92561 w 79"/>
              <a:gd name="T57" fmla="*/ 22681 h 84"/>
              <a:gd name="T58" fmla="*/ 92561 w 79"/>
              <a:gd name="T59" fmla="*/ 22681 h 84"/>
              <a:gd name="T60" fmla="*/ 95547 w 79"/>
              <a:gd name="T61" fmla="*/ 21169 h 84"/>
              <a:gd name="T62" fmla="*/ 97040 w 79"/>
              <a:gd name="T63" fmla="*/ 19657 h 84"/>
              <a:gd name="T64" fmla="*/ 100026 w 79"/>
              <a:gd name="T65" fmla="*/ 15121 h 84"/>
              <a:gd name="T66" fmla="*/ 110476 w 79"/>
              <a:gd name="T67" fmla="*/ 15121 h 84"/>
              <a:gd name="T68" fmla="*/ 110476 w 79"/>
              <a:gd name="T69" fmla="*/ 15121 h 84"/>
              <a:gd name="T70" fmla="*/ 114955 w 79"/>
              <a:gd name="T71" fmla="*/ 13609 h 84"/>
              <a:gd name="T72" fmla="*/ 116448 w 79"/>
              <a:gd name="T73" fmla="*/ 13609 h 84"/>
              <a:gd name="T74" fmla="*/ 117941 w 79"/>
              <a:gd name="T75" fmla="*/ 9072 h 84"/>
              <a:gd name="T76" fmla="*/ 117941 w 79"/>
              <a:gd name="T77" fmla="*/ 7560 h 84"/>
              <a:gd name="T78" fmla="*/ 117941 w 79"/>
              <a:gd name="T79" fmla="*/ 7560 h 84"/>
              <a:gd name="T80" fmla="*/ 117941 w 79"/>
              <a:gd name="T81" fmla="*/ 4536 h 84"/>
              <a:gd name="T82" fmla="*/ 116448 w 79"/>
              <a:gd name="T83" fmla="*/ 3024 h 84"/>
              <a:gd name="T84" fmla="*/ 114955 w 79"/>
              <a:gd name="T85" fmla="*/ 0 h 84"/>
              <a:gd name="T86" fmla="*/ 110476 w 79"/>
              <a:gd name="T87" fmla="*/ 0 h 84"/>
              <a:gd name="T88" fmla="*/ 110476 w 79"/>
              <a:gd name="T89" fmla="*/ 0 h 8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79" h="84">
                <a:moveTo>
                  <a:pt x="74" y="0"/>
                </a:moveTo>
                <a:lnTo>
                  <a:pt x="54" y="0"/>
                </a:lnTo>
                <a:lnTo>
                  <a:pt x="15" y="40"/>
                </a:lnTo>
                <a:lnTo>
                  <a:pt x="15" y="69"/>
                </a:lnTo>
                <a:lnTo>
                  <a:pt x="6" y="69"/>
                </a:lnTo>
                <a:lnTo>
                  <a:pt x="4" y="71"/>
                </a:lnTo>
                <a:lnTo>
                  <a:pt x="3" y="73"/>
                </a:lnTo>
                <a:lnTo>
                  <a:pt x="0" y="78"/>
                </a:lnTo>
                <a:lnTo>
                  <a:pt x="0" y="79"/>
                </a:lnTo>
                <a:lnTo>
                  <a:pt x="1" y="82"/>
                </a:lnTo>
                <a:lnTo>
                  <a:pt x="3" y="83"/>
                </a:lnTo>
                <a:lnTo>
                  <a:pt x="5" y="84"/>
                </a:lnTo>
                <a:lnTo>
                  <a:pt x="54" y="84"/>
                </a:lnTo>
                <a:lnTo>
                  <a:pt x="57" y="83"/>
                </a:lnTo>
                <a:lnTo>
                  <a:pt x="58" y="82"/>
                </a:lnTo>
                <a:lnTo>
                  <a:pt x="59" y="79"/>
                </a:lnTo>
                <a:lnTo>
                  <a:pt x="59" y="78"/>
                </a:lnTo>
                <a:lnTo>
                  <a:pt x="57" y="73"/>
                </a:lnTo>
                <a:lnTo>
                  <a:pt x="56" y="71"/>
                </a:lnTo>
                <a:lnTo>
                  <a:pt x="53" y="69"/>
                </a:lnTo>
                <a:lnTo>
                  <a:pt x="44" y="69"/>
                </a:lnTo>
                <a:lnTo>
                  <a:pt x="44" y="15"/>
                </a:lnTo>
                <a:lnTo>
                  <a:pt x="62" y="15"/>
                </a:lnTo>
                <a:lnTo>
                  <a:pt x="64" y="14"/>
                </a:lnTo>
                <a:lnTo>
                  <a:pt x="65" y="13"/>
                </a:lnTo>
                <a:lnTo>
                  <a:pt x="67" y="10"/>
                </a:lnTo>
                <a:lnTo>
                  <a:pt x="74" y="10"/>
                </a:lnTo>
                <a:lnTo>
                  <a:pt x="77" y="9"/>
                </a:lnTo>
                <a:lnTo>
                  <a:pt x="78" y="9"/>
                </a:lnTo>
                <a:lnTo>
                  <a:pt x="79" y="6"/>
                </a:lnTo>
                <a:lnTo>
                  <a:pt x="79" y="5"/>
                </a:lnTo>
                <a:lnTo>
                  <a:pt x="79" y="3"/>
                </a:lnTo>
                <a:lnTo>
                  <a:pt x="78" y="2"/>
                </a:lnTo>
                <a:lnTo>
                  <a:pt x="77" y="0"/>
                </a:lnTo>
                <a:lnTo>
                  <a:pt x="74"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262" name="Freeform 544">
            <a:extLst>
              <a:ext uri="{FF2B5EF4-FFF2-40B4-BE49-F238E27FC236}">
                <a16:creationId xmlns:a16="http://schemas.microsoft.com/office/drawing/2014/main" id="{8BEAA6C9-6C16-4678-BD16-FA65E4BAAD59}"/>
              </a:ext>
            </a:extLst>
          </p:cNvPr>
          <p:cNvSpPr>
            <a:spLocks/>
          </p:cNvSpPr>
          <p:nvPr/>
        </p:nvSpPr>
        <p:spPr bwMode="auto">
          <a:xfrm>
            <a:off x="11015134" y="5179485"/>
            <a:ext cx="158751" cy="71967"/>
          </a:xfrm>
          <a:custGeom>
            <a:avLst/>
            <a:gdLst>
              <a:gd name="T0" fmla="*/ 89575 w 79"/>
              <a:gd name="T1" fmla="*/ 4803 h 34"/>
              <a:gd name="T2" fmla="*/ 89575 w 79"/>
              <a:gd name="T3" fmla="*/ 4803 h 34"/>
              <a:gd name="T4" fmla="*/ 86590 w 79"/>
              <a:gd name="T5" fmla="*/ 1601 h 34"/>
              <a:gd name="T6" fmla="*/ 83604 w 79"/>
              <a:gd name="T7" fmla="*/ 0 h 34"/>
              <a:gd name="T8" fmla="*/ 35830 w 79"/>
              <a:gd name="T9" fmla="*/ 0 h 34"/>
              <a:gd name="T10" fmla="*/ 35830 w 79"/>
              <a:gd name="T11" fmla="*/ 0 h 34"/>
              <a:gd name="T12" fmla="*/ 31351 w 79"/>
              <a:gd name="T13" fmla="*/ 1601 h 34"/>
              <a:gd name="T14" fmla="*/ 29858 w 79"/>
              <a:gd name="T15" fmla="*/ 4803 h 34"/>
              <a:gd name="T16" fmla="*/ 29858 w 79"/>
              <a:gd name="T17" fmla="*/ 4803 h 34"/>
              <a:gd name="T18" fmla="*/ 23887 w 79"/>
              <a:gd name="T19" fmla="*/ 16010 h 34"/>
              <a:gd name="T20" fmla="*/ 19408 w 79"/>
              <a:gd name="T21" fmla="*/ 25616 h 34"/>
              <a:gd name="T22" fmla="*/ 2986 w 79"/>
              <a:gd name="T23" fmla="*/ 41626 h 34"/>
              <a:gd name="T24" fmla="*/ 2986 w 79"/>
              <a:gd name="T25" fmla="*/ 41626 h 34"/>
              <a:gd name="T26" fmla="*/ 0 w 79"/>
              <a:gd name="T27" fmla="*/ 44828 h 34"/>
              <a:gd name="T28" fmla="*/ 0 w 79"/>
              <a:gd name="T29" fmla="*/ 51232 h 34"/>
              <a:gd name="T30" fmla="*/ 0 w 79"/>
              <a:gd name="T31" fmla="*/ 51232 h 34"/>
              <a:gd name="T32" fmla="*/ 4479 w 79"/>
              <a:gd name="T33" fmla="*/ 52833 h 34"/>
              <a:gd name="T34" fmla="*/ 7465 w 79"/>
              <a:gd name="T35" fmla="*/ 54434 h 34"/>
              <a:gd name="T36" fmla="*/ 110476 w 79"/>
              <a:gd name="T37" fmla="*/ 54434 h 34"/>
              <a:gd name="T38" fmla="*/ 110476 w 79"/>
              <a:gd name="T39" fmla="*/ 54434 h 34"/>
              <a:gd name="T40" fmla="*/ 114955 w 79"/>
              <a:gd name="T41" fmla="*/ 52833 h 34"/>
              <a:gd name="T42" fmla="*/ 117941 w 79"/>
              <a:gd name="T43" fmla="*/ 51232 h 34"/>
              <a:gd name="T44" fmla="*/ 117941 w 79"/>
              <a:gd name="T45" fmla="*/ 51232 h 34"/>
              <a:gd name="T46" fmla="*/ 117941 w 79"/>
              <a:gd name="T47" fmla="*/ 44828 h 34"/>
              <a:gd name="T48" fmla="*/ 116448 w 79"/>
              <a:gd name="T49" fmla="*/ 41626 h 34"/>
              <a:gd name="T50" fmla="*/ 116448 w 79"/>
              <a:gd name="T51" fmla="*/ 41626 h 34"/>
              <a:gd name="T52" fmla="*/ 100026 w 79"/>
              <a:gd name="T53" fmla="*/ 25616 h 34"/>
              <a:gd name="T54" fmla="*/ 94054 w 79"/>
              <a:gd name="T55" fmla="*/ 16010 h 34"/>
              <a:gd name="T56" fmla="*/ 89575 w 79"/>
              <a:gd name="T57" fmla="*/ 4803 h 34"/>
              <a:gd name="T58" fmla="*/ 89575 w 79"/>
              <a:gd name="T59" fmla="*/ 4803 h 3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79" h="34">
                <a:moveTo>
                  <a:pt x="60" y="3"/>
                </a:moveTo>
                <a:lnTo>
                  <a:pt x="60" y="3"/>
                </a:lnTo>
                <a:lnTo>
                  <a:pt x="58" y="1"/>
                </a:lnTo>
                <a:lnTo>
                  <a:pt x="56" y="0"/>
                </a:lnTo>
                <a:lnTo>
                  <a:pt x="24" y="0"/>
                </a:lnTo>
                <a:lnTo>
                  <a:pt x="21" y="1"/>
                </a:lnTo>
                <a:lnTo>
                  <a:pt x="20" y="3"/>
                </a:lnTo>
                <a:lnTo>
                  <a:pt x="16" y="10"/>
                </a:lnTo>
                <a:lnTo>
                  <a:pt x="13" y="16"/>
                </a:lnTo>
                <a:lnTo>
                  <a:pt x="2" y="26"/>
                </a:lnTo>
                <a:lnTo>
                  <a:pt x="0" y="28"/>
                </a:lnTo>
                <a:lnTo>
                  <a:pt x="0" y="32"/>
                </a:lnTo>
                <a:lnTo>
                  <a:pt x="3" y="33"/>
                </a:lnTo>
                <a:lnTo>
                  <a:pt x="5" y="34"/>
                </a:lnTo>
                <a:lnTo>
                  <a:pt x="74" y="34"/>
                </a:lnTo>
                <a:lnTo>
                  <a:pt x="77" y="33"/>
                </a:lnTo>
                <a:lnTo>
                  <a:pt x="79" y="32"/>
                </a:lnTo>
                <a:lnTo>
                  <a:pt x="79" y="28"/>
                </a:lnTo>
                <a:lnTo>
                  <a:pt x="78" y="26"/>
                </a:lnTo>
                <a:lnTo>
                  <a:pt x="67" y="16"/>
                </a:lnTo>
                <a:lnTo>
                  <a:pt x="63" y="10"/>
                </a:lnTo>
                <a:lnTo>
                  <a:pt x="60" y="3"/>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263" name="Freeform 545">
            <a:extLst>
              <a:ext uri="{FF2B5EF4-FFF2-40B4-BE49-F238E27FC236}">
                <a16:creationId xmlns:a16="http://schemas.microsoft.com/office/drawing/2014/main" id="{E70CC766-E894-4337-A4E9-F20E0F1AC2EF}"/>
              </a:ext>
            </a:extLst>
          </p:cNvPr>
          <p:cNvSpPr>
            <a:spLocks/>
          </p:cNvSpPr>
          <p:nvPr/>
        </p:nvSpPr>
        <p:spPr bwMode="auto">
          <a:xfrm>
            <a:off x="11004551" y="5052485"/>
            <a:ext cx="179916" cy="120649"/>
          </a:xfrm>
          <a:custGeom>
            <a:avLst/>
            <a:gdLst>
              <a:gd name="T0" fmla="*/ 113150 w 89"/>
              <a:gd name="T1" fmla="*/ 21527 h 59"/>
              <a:gd name="T2" fmla="*/ 100918 w 89"/>
              <a:gd name="T3" fmla="*/ 21527 h 59"/>
              <a:gd name="T4" fmla="*/ 100918 w 89"/>
              <a:gd name="T5" fmla="*/ 21527 h 59"/>
              <a:gd name="T6" fmla="*/ 94801 w 89"/>
              <a:gd name="T7" fmla="*/ 12301 h 59"/>
              <a:gd name="T8" fmla="*/ 87156 w 89"/>
              <a:gd name="T9" fmla="*/ 4613 h 59"/>
              <a:gd name="T10" fmla="*/ 79511 w 89"/>
              <a:gd name="T11" fmla="*/ 1538 h 59"/>
              <a:gd name="T12" fmla="*/ 68808 w 89"/>
              <a:gd name="T13" fmla="*/ 0 h 59"/>
              <a:gd name="T14" fmla="*/ 68808 w 89"/>
              <a:gd name="T15" fmla="*/ 0 h 59"/>
              <a:gd name="T16" fmla="*/ 56575 w 89"/>
              <a:gd name="T17" fmla="*/ 1538 h 59"/>
              <a:gd name="T18" fmla="*/ 48930 w 89"/>
              <a:gd name="T19" fmla="*/ 4613 h 59"/>
              <a:gd name="T20" fmla="*/ 42814 w 89"/>
              <a:gd name="T21" fmla="*/ 12301 h 59"/>
              <a:gd name="T22" fmla="*/ 36697 w 89"/>
              <a:gd name="T23" fmla="*/ 21527 h 59"/>
              <a:gd name="T24" fmla="*/ 22936 w 89"/>
              <a:gd name="T25" fmla="*/ 21527 h 59"/>
              <a:gd name="T26" fmla="*/ 22936 w 89"/>
              <a:gd name="T27" fmla="*/ 21527 h 59"/>
              <a:gd name="T28" fmla="*/ 13762 w 89"/>
              <a:gd name="T29" fmla="*/ 24603 h 59"/>
              <a:gd name="T30" fmla="*/ 7645 w 89"/>
              <a:gd name="T31" fmla="*/ 29216 h 59"/>
              <a:gd name="T32" fmla="*/ 3058 w 89"/>
              <a:gd name="T33" fmla="*/ 35367 h 59"/>
              <a:gd name="T34" fmla="*/ 0 w 89"/>
              <a:gd name="T35" fmla="*/ 44593 h 59"/>
              <a:gd name="T36" fmla="*/ 0 w 89"/>
              <a:gd name="T37" fmla="*/ 44593 h 59"/>
              <a:gd name="T38" fmla="*/ 3058 w 89"/>
              <a:gd name="T39" fmla="*/ 53819 h 59"/>
              <a:gd name="T40" fmla="*/ 7645 w 89"/>
              <a:gd name="T41" fmla="*/ 59969 h 59"/>
              <a:gd name="T42" fmla="*/ 13762 w 89"/>
              <a:gd name="T43" fmla="*/ 66120 h 59"/>
              <a:gd name="T44" fmla="*/ 22936 w 89"/>
              <a:gd name="T45" fmla="*/ 67658 h 59"/>
              <a:gd name="T46" fmla="*/ 53517 w 89"/>
              <a:gd name="T47" fmla="*/ 67658 h 59"/>
              <a:gd name="T48" fmla="*/ 53517 w 89"/>
              <a:gd name="T49" fmla="*/ 90723 h 59"/>
              <a:gd name="T50" fmla="*/ 84098 w 89"/>
              <a:gd name="T51" fmla="*/ 90723 h 59"/>
              <a:gd name="T52" fmla="*/ 84098 w 89"/>
              <a:gd name="T53" fmla="*/ 67658 h 59"/>
              <a:gd name="T54" fmla="*/ 113150 w 89"/>
              <a:gd name="T55" fmla="*/ 67658 h 59"/>
              <a:gd name="T56" fmla="*/ 113150 w 89"/>
              <a:gd name="T57" fmla="*/ 67658 h 59"/>
              <a:gd name="T58" fmla="*/ 123854 w 89"/>
              <a:gd name="T59" fmla="*/ 66120 h 59"/>
              <a:gd name="T60" fmla="*/ 128441 w 89"/>
              <a:gd name="T61" fmla="*/ 59969 h 59"/>
              <a:gd name="T62" fmla="*/ 134557 w 89"/>
              <a:gd name="T63" fmla="*/ 53819 h 59"/>
              <a:gd name="T64" fmla="*/ 136086 w 89"/>
              <a:gd name="T65" fmla="*/ 44593 h 59"/>
              <a:gd name="T66" fmla="*/ 136086 w 89"/>
              <a:gd name="T67" fmla="*/ 44593 h 59"/>
              <a:gd name="T68" fmla="*/ 134557 w 89"/>
              <a:gd name="T69" fmla="*/ 35367 h 59"/>
              <a:gd name="T70" fmla="*/ 128441 w 89"/>
              <a:gd name="T71" fmla="*/ 29216 h 59"/>
              <a:gd name="T72" fmla="*/ 123854 w 89"/>
              <a:gd name="T73" fmla="*/ 24603 h 59"/>
              <a:gd name="T74" fmla="*/ 113150 w 89"/>
              <a:gd name="T75" fmla="*/ 21527 h 59"/>
              <a:gd name="T76" fmla="*/ 113150 w 89"/>
              <a:gd name="T77" fmla="*/ 21527 h 5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9" h="59">
                <a:moveTo>
                  <a:pt x="74" y="14"/>
                </a:moveTo>
                <a:lnTo>
                  <a:pt x="66" y="14"/>
                </a:lnTo>
                <a:lnTo>
                  <a:pt x="62" y="8"/>
                </a:lnTo>
                <a:lnTo>
                  <a:pt x="57" y="3"/>
                </a:lnTo>
                <a:lnTo>
                  <a:pt x="52" y="1"/>
                </a:lnTo>
                <a:lnTo>
                  <a:pt x="45" y="0"/>
                </a:lnTo>
                <a:lnTo>
                  <a:pt x="37" y="1"/>
                </a:lnTo>
                <a:lnTo>
                  <a:pt x="32" y="3"/>
                </a:lnTo>
                <a:lnTo>
                  <a:pt x="28" y="8"/>
                </a:lnTo>
                <a:lnTo>
                  <a:pt x="24" y="14"/>
                </a:lnTo>
                <a:lnTo>
                  <a:pt x="15" y="14"/>
                </a:lnTo>
                <a:lnTo>
                  <a:pt x="9" y="16"/>
                </a:lnTo>
                <a:lnTo>
                  <a:pt x="5" y="19"/>
                </a:lnTo>
                <a:lnTo>
                  <a:pt x="2" y="23"/>
                </a:lnTo>
                <a:lnTo>
                  <a:pt x="0" y="29"/>
                </a:lnTo>
                <a:lnTo>
                  <a:pt x="2" y="35"/>
                </a:lnTo>
                <a:lnTo>
                  <a:pt x="5" y="39"/>
                </a:lnTo>
                <a:lnTo>
                  <a:pt x="9" y="43"/>
                </a:lnTo>
                <a:lnTo>
                  <a:pt x="15" y="44"/>
                </a:lnTo>
                <a:lnTo>
                  <a:pt x="35" y="44"/>
                </a:lnTo>
                <a:lnTo>
                  <a:pt x="35" y="59"/>
                </a:lnTo>
                <a:lnTo>
                  <a:pt x="55" y="59"/>
                </a:lnTo>
                <a:lnTo>
                  <a:pt x="55" y="44"/>
                </a:lnTo>
                <a:lnTo>
                  <a:pt x="74" y="44"/>
                </a:lnTo>
                <a:lnTo>
                  <a:pt x="81" y="43"/>
                </a:lnTo>
                <a:lnTo>
                  <a:pt x="84" y="39"/>
                </a:lnTo>
                <a:lnTo>
                  <a:pt x="88" y="35"/>
                </a:lnTo>
                <a:lnTo>
                  <a:pt x="89" y="29"/>
                </a:lnTo>
                <a:lnTo>
                  <a:pt x="88" y="23"/>
                </a:lnTo>
                <a:lnTo>
                  <a:pt x="84" y="19"/>
                </a:lnTo>
                <a:lnTo>
                  <a:pt x="81" y="16"/>
                </a:lnTo>
                <a:lnTo>
                  <a:pt x="74" y="14"/>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264" name="Freeform 546">
            <a:extLst>
              <a:ext uri="{FF2B5EF4-FFF2-40B4-BE49-F238E27FC236}">
                <a16:creationId xmlns:a16="http://schemas.microsoft.com/office/drawing/2014/main" id="{5E942EE3-14F0-4379-BEDB-16C9A1D61330}"/>
              </a:ext>
            </a:extLst>
          </p:cNvPr>
          <p:cNvSpPr>
            <a:spLocks/>
          </p:cNvSpPr>
          <p:nvPr/>
        </p:nvSpPr>
        <p:spPr bwMode="auto">
          <a:xfrm>
            <a:off x="7816851" y="5573185"/>
            <a:ext cx="35983" cy="46567"/>
          </a:xfrm>
          <a:custGeom>
            <a:avLst/>
            <a:gdLst>
              <a:gd name="T0" fmla="*/ 13609 w 20"/>
              <a:gd name="T1" fmla="*/ 36290 h 25"/>
              <a:gd name="T2" fmla="*/ 13609 w 20"/>
              <a:gd name="T3" fmla="*/ 36290 h 25"/>
              <a:gd name="T4" fmla="*/ 17691 w 20"/>
              <a:gd name="T5" fmla="*/ 34838 h 25"/>
              <a:gd name="T6" fmla="*/ 23134 w 20"/>
              <a:gd name="T7" fmla="*/ 33387 h 25"/>
              <a:gd name="T8" fmla="*/ 24495 w 20"/>
              <a:gd name="T9" fmla="*/ 27580 h 25"/>
              <a:gd name="T10" fmla="*/ 27217 w 20"/>
              <a:gd name="T11" fmla="*/ 21774 h 25"/>
              <a:gd name="T12" fmla="*/ 27217 w 20"/>
              <a:gd name="T13" fmla="*/ 21774 h 25"/>
              <a:gd name="T14" fmla="*/ 24495 w 20"/>
              <a:gd name="T15" fmla="*/ 14516 h 25"/>
              <a:gd name="T16" fmla="*/ 20413 w 20"/>
              <a:gd name="T17" fmla="*/ 7258 h 25"/>
              <a:gd name="T18" fmla="*/ 13609 w 20"/>
              <a:gd name="T19" fmla="*/ 0 h 25"/>
              <a:gd name="T20" fmla="*/ 13609 w 20"/>
              <a:gd name="T21" fmla="*/ 0 h 25"/>
              <a:gd name="T22" fmla="*/ 6804 w 20"/>
              <a:gd name="T23" fmla="*/ 7258 h 25"/>
              <a:gd name="T24" fmla="*/ 1361 w 20"/>
              <a:gd name="T25" fmla="*/ 14516 h 25"/>
              <a:gd name="T26" fmla="*/ 0 w 20"/>
              <a:gd name="T27" fmla="*/ 21774 h 25"/>
              <a:gd name="T28" fmla="*/ 0 w 20"/>
              <a:gd name="T29" fmla="*/ 21774 h 25"/>
              <a:gd name="T30" fmla="*/ 1361 w 20"/>
              <a:gd name="T31" fmla="*/ 27580 h 25"/>
              <a:gd name="T32" fmla="*/ 2722 w 20"/>
              <a:gd name="T33" fmla="*/ 33387 h 25"/>
              <a:gd name="T34" fmla="*/ 8165 w 20"/>
              <a:gd name="T35" fmla="*/ 34838 h 25"/>
              <a:gd name="T36" fmla="*/ 13609 w 20"/>
              <a:gd name="T37" fmla="*/ 36290 h 25"/>
              <a:gd name="T38" fmla="*/ 13609 w 20"/>
              <a:gd name="T39" fmla="*/ 36290 h 2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0" h="25">
                <a:moveTo>
                  <a:pt x="10" y="25"/>
                </a:moveTo>
                <a:lnTo>
                  <a:pt x="10" y="25"/>
                </a:lnTo>
                <a:lnTo>
                  <a:pt x="13" y="24"/>
                </a:lnTo>
                <a:lnTo>
                  <a:pt x="17" y="23"/>
                </a:lnTo>
                <a:lnTo>
                  <a:pt x="18" y="19"/>
                </a:lnTo>
                <a:lnTo>
                  <a:pt x="20" y="15"/>
                </a:lnTo>
                <a:lnTo>
                  <a:pt x="18" y="10"/>
                </a:lnTo>
                <a:lnTo>
                  <a:pt x="15" y="5"/>
                </a:lnTo>
                <a:lnTo>
                  <a:pt x="10" y="0"/>
                </a:lnTo>
                <a:lnTo>
                  <a:pt x="5" y="5"/>
                </a:lnTo>
                <a:lnTo>
                  <a:pt x="1" y="10"/>
                </a:lnTo>
                <a:lnTo>
                  <a:pt x="0" y="15"/>
                </a:lnTo>
                <a:lnTo>
                  <a:pt x="1" y="19"/>
                </a:lnTo>
                <a:lnTo>
                  <a:pt x="2" y="23"/>
                </a:lnTo>
                <a:lnTo>
                  <a:pt x="6" y="24"/>
                </a:lnTo>
                <a:lnTo>
                  <a:pt x="10" y="25"/>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265" name="Freeform 547">
            <a:extLst>
              <a:ext uri="{FF2B5EF4-FFF2-40B4-BE49-F238E27FC236}">
                <a16:creationId xmlns:a16="http://schemas.microsoft.com/office/drawing/2014/main" id="{B7391A43-75B6-4E18-BF3C-73EA9EBF9EDC}"/>
              </a:ext>
            </a:extLst>
          </p:cNvPr>
          <p:cNvSpPr>
            <a:spLocks/>
          </p:cNvSpPr>
          <p:nvPr/>
        </p:nvSpPr>
        <p:spPr bwMode="auto">
          <a:xfrm>
            <a:off x="7653867" y="5573185"/>
            <a:ext cx="42333" cy="46567"/>
          </a:xfrm>
          <a:custGeom>
            <a:avLst/>
            <a:gdLst>
              <a:gd name="T0" fmla="*/ 15877 w 20"/>
              <a:gd name="T1" fmla="*/ 36290 h 25"/>
              <a:gd name="T2" fmla="*/ 15877 w 20"/>
              <a:gd name="T3" fmla="*/ 36290 h 25"/>
              <a:gd name="T4" fmla="*/ 22228 w 20"/>
              <a:gd name="T5" fmla="*/ 34838 h 25"/>
              <a:gd name="T6" fmla="*/ 26991 w 20"/>
              <a:gd name="T7" fmla="*/ 33387 h 25"/>
              <a:gd name="T8" fmla="*/ 28579 w 20"/>
              <a:gd name="T9" fmla="*/ 27580 h 25"/>
              <a:gd name="T10" fmla="*/ 31754 w 20"/>
              <a:gd name="T11" fmla="*/ 21774 h 25"/>
              <a:gd name="T12" fmla="*/ 31754 w 20"/>
              <a:gd name="T13" fmla="*/ 21774 h 25"/>
              <a:gd name="T14" fmla="*/ 28579 w 20"/>
              <a:gd name="T15" fmla="*/ 14516 h 25"/>
              <a:gd name="T16" fmla="*/ 23816 w 20"/>
              <a:gd name="T17" fmla="*/ 7258 h 25"/>
              <a:gd name="T18" fmla="*/ 15877 w 20"/>
              <a:gd name="T19" fmla="*/ 0 h 25"/>
              <a:gd name="T20" fmla="*/ 15877 w 20"/>
              <a:gd name="T21" fmla="*/ 0 h 25"/>
              <a:gd name="T22" fmla="*/ 7939 w 20"/>
              <a:gd name="T23" fmla="*/ 7258 h 25"/>
              <a:gd name="T24" fmla="*/ 1588 w 20"/>
              <a:gd name="T25" fmla="*/ 14516 h 25"/>
              <a:gd name="T26" fmla="*/ 0 w 20"/>
              <a:gd name="T27" fmla="*/ 21774 h 25"/>
              <a:gd name="T28" fmla="*/ 0 w 20"/>
              <a:gd name="T29" fmla="*/ 21774 h 25"/>
              <a:gd name="T30" fmla="*/ 1588 w 20"/>
              <a:gd name="T31" fmla="*/ 27580 h 25"/>
              <a:gd name="T32" fmla="*/ 3175 w 20"/>
              <a:gd name="T33" fmla="*/ 33387 h 25"/>
              <a:gd name="T34" fmla="*/ 9526 w 20"/>
              <a:gd name="T35" fmla="*/ 34838 h 25"/>
              <a:gd name="T36" fmla="*/ 15877 w 20"/>
              <a:gd name="T37" fmla="*/ 36290 h 25"/>
              <a:gd name="T38" fmla="*/ 15877 w 20"/>
              <a:gd name="T39" fmla="*/ 36290 h 2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0" h="25">
                <a:moveTo>
                  <a:pt x="10" y="25"/>
                </a:moveTo>
                <a:lnTo>
                  <a:pt x="10" y="25"/>
                </a:lnTo>
                <a:lnTo>
                  <a:pt x="14" y="24"/>
                </a:lnTo>
                <a:lnTo>
                  <a:pt x="17" y="23"/>
                </a:lnTo>
                <a:lnTo>
                  <a:pt x="18" y="19"/>
                </a:lnTo>
                <a:lnTo>
                  <a:pt x="20" y="15"/>
                </a:lnTo>
                <a:lnTo>
                  <a:pt x="18" y="10"/>
                </a:lnTo>
                <a:lnTo>
                  <a:pt x="15" y="5"/>
                </a:lnTo>
                <a:lnTo>
                  <a:pt x="10" y="0"/>
                </a:lnTo>
                <a:lnTo>
                  <a:pt x="5" y="5"/>
                </a:lnTo>
                <a:lnTo>
                  <a:pt x="1" y="10"/>
                </a:lnTo>
                <a:lnTo>
                  <a:pt x="0" y="15"/>
                </a:lnTo>
                <a:lnTo>
                  <a:pt x="1" y="19"/>
                </a:lnTo>
                <a:lnTo>
                  <a:pt x="2" y="23"/>
                </a:lnTo>
                <a:lnTo>
                  <a:pt x="6" y="24"/>
                </a:lnTo>
                <a:lnTo>
                  <a:pt x="10" y="25"/>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266" name="Freeform 548">
            <a:extLst>
              <a:ext uri="{FF2B5EF4-FFF2-40B4-BE49-F238E27FC236}">
                <a16:creationId xmlns:a16="http://schemas.microsoft.com/office/drawing/2014/main" id="{15992B99-FCBC-4CAE-8C7B-0E5B2DDBA365}"/>
              </a:ext>
            </a:extLst>
          </p:cNvPr>
          <p:cNvSpPr>
            <a:spLocks noEditPoints="1"/>
          </p:cNvSpPr>
          <p:nvPr/>
        </p:nvSpPr>
        <p:spPr bwMode="auto">
          <a:xfrm>
            <a:off x="7653867" y="5530851"/>
            <a:ext cx="198967" cy="186267"/>
          </a:xfrm>
          <a:custGeom>
            <a:avLst/>
            <a:gdLst>
              <a:gd name="T0" fmla="*/ 96773 w 99"/>
              <a:gd name="T1" fmla="*/ 53856 h 94"/>
              <a:gd name="T2" fmla="*/ 96773 w 99"/>
              <a:gd name="T3" fmla="*/ 53856 h 94"/>
              <a:gd name="T4" fmla="*/ 102821 w 99"/>
              <a:gd name="T5" fmla="*/ 46376 h 94"/>
              <a:gd name="T6" fmla="*/ 104334 w 99"/>
              <a:gd name="T7" fmla="*/ 43384 h 94"/>
              <a:gd name="T8" fmla="*/ 104334 w 99"/>
              <a:gd name="T9" fmla="*/ 37400 h 94"/>
              <a:gd name="T10" fmla="*/ 104334 w 99"/>
              <a:gd name="T11" fmla="*/ 37400 h 94"/>
              <a:gd name="T12" fmla="*/ 102821 w 99"/>
              <a:gd name="T13" fmla="*/ 31416 h 94"/>
              <a:gd name="T14" fmla="*/ 101309 w 99"/>
              <a:gd name="T15" fmla="*/ 23936 h 94"/>
              <a:gd name="T16" fmla="*/ 89213 w 99"/>
              <a:gd name="T17" fmla="*/ 13464 h 94"/>
              <a:gd name="T18" fmla="*/ 80140 w 99"/>
              <a:gd name="T19" fmla="*/ 4488 h 94"/>
              <a:gd name="T20" fmla="*/ 74092 w 99"/>
              <a:gd name="T21" fmla="*/ 0 h 94"/>
              <a:gd name="T22" fmla="*/ 74092 w 99"/>
              <a:gd name="T23" fmla="*/ 0 h 94"/>
              <a:gd name="T24" fmla="*/ 71068 w 99"/>
              <a:gd name="T25" fmla="*/ 4488 h 94"/>
              <a:gd name="T26" fmla="*/ 58971 w 99"/>
              <a:gd name="T27" fmla="*/ 13464 h 94"/>
              <a:gd name="T28" fmla="*/ 49899 w 99"/>
              <a:gd name="T29" fmla="*/ 23936 h 94"/>
              <a:gd name="T30" fmla="*/ 46875 w 99"/>
              <a:gd name="T31" fmla="*/ 31416 h 94"/>
              <a:gd name="T32" fmla="*/ 45362 w 99"/>
              <a:gd name="T33" fmla="*/ 37400 h 94"/>
              <a:gd name="T34" fmla="*/ 45362 w 99"/>
              <a:gd name="T35" fmla="*/ 37400 h 94"/>
              <a:gd name="T36" fmla="*/ 45362 w 99"/>
              <a:gd name="T37" fmla="*/ 43384 h 94"/>
              <a:gd name="T38" fmla="*/ 46875 w 99"/>
              <a:gd name="T39" fmla="*/ 46376 h 94"/>
              <a:gd name="T40" fmla="*/ 51411 w 99"/>
              <a:gd name="T41" fmla="*/ 53856 h 94"/>
              <a:gd name="T42" fmla="*/ 51411 w 99"/>
              <a:gd name="T43" fmla="*/ 74799 h 94"/>
              <a:gd name="T44" fmla="*/ 0 w 99"/>
              <a:gd name="T45" fmla="*/ 74799 h 94"/>
              <a:gd name="T46" fmla="*/ 0 w 99"/>
              <a:gd name="T47" fmla="*/ 140623 h 94"/>
              <a:gd name="T48" fmla="*/ 58971 w 99"/>
              <a:gd name="T49" fmla="*/ 140623 h 94"/>
              <a:gd name="T50" fmla="*/ 58971 w 99"/>
              <a:gd name="T51" fmla="*/ 118183 h 94"/>
              <a:gd name="T52" fmla="*/ 74092 w 99"/>
              <a:gd name="T53" fmla="*/ 103223 h 94"/>
              <a:gd name="T54" fmla="*/ 89213 w 99"/>
              <a:gd name="T55" fmla="*/ 118183 h 94"/>
              <a:gd name="T56" fmla="*/ 89213 w 99"/>
              <a:gd name="T57" fmla="*/ 140623 h 94"/>
              <a:gd name="T58" fmla="*/ 149696 w 99"/>
              <a:gd name="T59" fmla="*/ 140623 h 94"/>
              <a:gd name="T60" fmla="*/ 149696 w 99"/>
              <a:gd name="T61" fmla="*/ 74799 h 94"/>
              <a:gd name="T62" fmla="*/ 96773 w 99"/>
              <a:gd name="T63" fmla="*/ 74799 h 94"/>
              <a:gd name="T64" fmla="*/ 96773 w 99"/>
              <a:gd name="T65" fmla="*/ 53856 h 94"/>
              <a:gd name="T66" fmla="*/ 37802 w 99"/>
              <a:gd name="T67" fmla="*/ 125663 h 94"/>
              <a:gd name="T68" fmla="*/ 22681 w 99"/>
              <a:gd name="T69" fmla="*/ 125663 h 94"/>
              <a:gd name="T70" fmla="*/ 22681 w 99"/>
              <a:gd name="T71" fmla="*/ 110703 h 94"/>
              <a:gd name="T72" fmla="*/ 22681 w 99"/>
              <a:gd name="T73" fmla="*/ 110703 h 94"/>
              <a:gd name="T74" fmla="*/ 22681 w 99"/>
              <a:gd name="T75" fmla="*/ 107711 h 94"/>
              <a:gd name="T76" fmla="*/ 24193 w 99"/>
              <a:gd name="T77" fmla="*/ 106215 h 94"/>
              <a:gd name="T78" fmla="*/ 25705 w 99"/>
              <a:gd name="T79" fmla="*/ 103223 h 94"/>
              <a:gd name="T80" fmla="*/ 30242 w 99"/>
              <a:gd name="T81" fmla="*/ 103223 h 94"/>
              <a:gd name="T82" fmla="*/ 30242 w 99"/>
              <a:gd name="T83" fmla="*/ 103223 h 94"/>
              <a:gd name="T84" fmla="*/ 33266 w 99"/>
              <a:gd name="T85" fmla="*/ 103223 h 94"/>
              <a:gd name="T86" fmla="*/ 34778 w 99"/>
              <a:gd name="T87" fmla="*/ 106215 h 94"/>
              <a:gd name="T88" fmla="*/ 37802 w 99"/>
              <a:gd name="T89" fmla="*/ 107711 h 94"/>
              <a:gd name="T90" fmla="*/ 37802 w 99"/>
              <a:gd name="T91" fmla="*/ 110703 h 94"/>
              <a:gd name="T92" fmla="*/ 37802 w 99"/>
              <a:gd name="T93" fmla="*/ 125663 h 94"/>
              <a:gd name="T94" fmla="*/ 111894 w 99"/>
              <a:gd name="T95" fmla="*/ 110703 h 94"/>
              <a:gd name="T96" fmla="*/ 111894 w 99"/>
              <a:gd name="T97" fmla="*/ 110703 h 94"/>
              <a:gd name="T98" fmla="*/ 111894 w 99"/>
              <a:gd name="T99" fmla="*/ 107711 h 94"/>
              <a:gd name="T100" fmla="*/ 113406 w 99"/>
              <a:gd name="T101" fmla="*/ 106215 h 94"/>
              <a:gd name="T102" fmla="*/ 114918 w 99"/>
              <a:gd name="T103" fmla="*/ 103223 h 94"/>
              <a:gd name="T104" fmla="*/ 119454 w 99"/>
              <a:gd name="T105" fmla="*/ 103223 h 94"/>
              <a:gd name="T106" fmla="*/ 119454 w 99"/>
              <a:gd name="T107" fmla="*/ 103223 h 94"/>
              <a:gd name="T108" fmla="*/ 122479 w 99"/>
              <a:gd name="T109" fmla="*/ 103223 h 94"/>
              <a:gd name="T110" fmla="*/ 125503 w 99"/>
              <a:gd name="T111" fmla="*/ 106215 h 94"/>
              <a:gd name="T112" fmla="*/ 127015 w 99"/>
              <a:gd name="T113" fmla="*/ 107711 h 94"/>
              <a:gd name="T114" fmla="*/ 127015 w 99"/>
              <a:gd name="T115" fmla="*/ 110703 h 94"/>
              <a:gd name="T116" fmla="*/ 127015 w 99"/>
              <a:gd name="T117" fmla="*/ 125663 h 94"/>
              <a:gd name="T118" fmla="*/ 111894 w 99"/>
              <a:gd name="T119" fmla="*/ 125663 h 94"/>
              <a:gd name="T120" fmla="*/ 111894 w 99"/>
              <a:gd name="T121" fmla="*/ 110703 h 9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99" h="94">
                <a:moveTo>
                  <a:pt x="64" y="36"/>
                </a:moveTo>
                <a:lnTo>
                  <a:pt x="64" y="36"/>
                </a:lnTo>
                <a:lnTo>
                  <a:pt x="68" y="31"/>
                </a:lnTo>
                <a:lnTo>
                  <a:pt x="69" y="29"/>
                </a:lnTo>
                <a:lnTo>
                  <a:pt x="69" y="25"/>
                </a:lnTo>
                <a:lnTo>
                  <a:pt x="68" y="21"/>
                </a:lnTo>
                <a:lnTo>
                  <a:pt x="67" y="16"/>
                </a:lnTo>
                <a:lnTo>
                  <a:pt x="59" y="9"/>
                </a:lnTo>
                <a:lnTo>
                  <a:pt x="53" y="3"/>
                </a:lnTo>
                <a:lnTo>
                  <a:pt x="49" y="0"/>
                </a:lnTo>
                <a:lnTo>
                  <a:pt x="47" y="3"/>
                </a:lnTo>
                <a:lnTo>
                  <a:pt x="39" y="9"/>
                </a:lnTo>
                <a:lnTo>
                  <a:pt x="33" y="16"/>
                </a:lnTo>
                <a:lnTo>
                  <a:pt x="31" y="21"/>
                </a:lnTo>
                <a:lnTo>
                  <a:pt x="30" y="25"/>
                </a:lnTo>
                <a:lnTo>
                  <a:pt x="30" y="29"/>
                </a:lnTo>
                <a:lnTo>
                  <a:pt x="31" y="31"/>
                </a:lnTo>
                <a:lnTo>
                  <a:pt x="34" y="36"/>
                </a:lnTo>
                <a:lnTo>
                  <a:pt x="34" y="50"/>
                </a:lnTo>
                <a:lnTo>
                  <a:pt x="0" y="50"/>
                </a:lnTo>
                <a:lnTo>
                  <a:pt x="0" y="94"/>
                </a:lnTo>
                <a:lnTo>
                  <a:pt x="39" y="94"/>
                </a:lnTo>
                <a:lnTo>
                  <a:pt x="39" y="79"/>
                </a:lnTo>
                <a:lnTo>
                  <a:pt x="49" y="69"/>
                </a:lnTo>
                <a:lnTo>
                  <a:pt x="59" y="79"/>
                </a:lnTo>
                <a:lnTo>
                  <a:pt x="59" y="94"/>
                </a:lnTo>
                <a:lnTo>
                  <a:pt x="99" y="94"/>
                </a:lnTo>
                <a:lnTo>
                  <a:pt x="99" y="50"/>
                </a:lnTo>
                <a:lnTo>
                  <a:pt x="64" y="50"/>
                </a:lnTo>
                <a:lnTo>
                  <a:pt x="64" y="36"/>
                </a:lnTo>
                <a:close/>
                <a:moveTo>
                  <a:pt x="25" y="84"/>
                </a:moveTo>
                <a:lnTo>
                  <a:pt x="15" y="84"/>
                </a:lnTo>
                <a:lnTo>
                  <a:pt x="15" y="74"/>
                </a:lnTo>
                <a:lnTo>
                  <a:pt x="15" y="72"/>
                </a:lnTo>
                <a:lnTo>
                  <a:pt x="16" y="71"/>
                </a:lnTo>
                <a:lnTo>
                  <a:pt x="17" y="69"/>
                </a:lnTo>
                <a:lnTo>
                  <a:pt x="20" y="69"/>
                </a:lnTo>
                <a:lnTo>
                  <a:pt x="22" y="69"/>
                </a:lnTo>
                <a:lnTo>
                  <a:pt x="23" y="71"/>
                </a:lnTo>
                <a:lnTo>
                  <a:pt x="25" y="72"/>
                </a:lnTo>
                <a:lnTo>
                  <a:pt x="25" y="74"/>
                </a:lnTo>
                <a:lnTo>
                  <a:pt x="25" y="84"/>
                </a:lnTo>
                <a:close/>
                <a:moveTo>
                  <a:pt x="74" y="74"/>
                </a:moveTo>
                <a:lnTo>
                  <a:pt x="74" y="74"/>
                </a:lnTo>
                <a:lnTo>
                  <a:pt x="74" y="72"/>
                </a:lnTo>
                <a:lnTo>
                  <a:pt x="75" y="71"/>
                </a:lnTo>
                <a:lnTo>
                  <a:pt x="76" y="69"/>
                </a:lnTo>
                <a:lnTo>
                  <a:pt x="79" y="69"/>
                </a:lnTo>
                <a:lnTo>
                  <a:pt x="81" y="69"/>
                </a:lnTo>
                <a:lnTo>
                  <a:pt x="83" y="71"/>
                </a:lnTo>
                <a:lnTo>
                  <a:pt x="84" y="72"/>
                </a:lnTo>
                <a:lnTo>
                  <a:pt x="84" y="74"/>
                </a:lnTo>
                <a:lnTo>
                  <a:pt x="84" y="84"/>
                </a:lnTo>
                <a:lnTo>
                  <a:pt x="74" y="84"/>
                </a:lnTo>
                <a:lnTo>
                  <a:pt x="74" y="74"/>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267" name="Freeform 549">
            <a:extLst>
              <a:ext uri="{FF2B5EF4-FFF2-40B4-BE49-F238E27FC236}">
                <a16:creationId xmlns:a16="http://schemas.microsoft.com/office/drawing/2014/main" id="{EDCD6C33-F6BF-49B5-8FB4-7D64DBC3FDDD}"/>
              </a:ext>
            </a:extLst>
          </p:cNvPr>
          <p:cNvSpPr>
            <a:spLocks/>
          </p:cNvSpPr>
          <p:nvPr/>
        </p:nvSpPr>
        <p:spPr bwMode="auto">
          <a:xfrm>
            <a:off x="7647517" y="5065185"/>
            <a:ext cx="218016" cy="173567"/>
          </a:xfrm>
          <a:custGeom>
            <a:avLst/>
            <a:gdLst>
              <a:gd name="T0" fmla="*/ 158809 w 109"/>
              <a:gd name="T1" fmla="*/ 40826 h 87"/>
              <a:gd name="T2" fmla="*/ 85398 w 109"/>
              <a:gd name="T3" fmla="*/ 0 h 87"/>
              <a:gd name="T4" fmla="*/ 85398 w 109"/>
              <a:gd name="T5" fmla="*/ 0 h 87"/>
              <a:gd name="T6" fmla="*/ 80903 w 109"/>
              <a:gd name="T7" fmla="*/ 0 h 87"/>
              <a:gd name="T8" fmla="*/ 77906 w 109"/>
              <a:gd name="T9" fmla="*/ 0 h 87"/>
              <a:gd name="T10" fmla="*/ 2996 w 109"/>
              <a:gd name="T11" fmla="*/ 40826 h 87"/>
              <a:gd name="T12" fmla="*/ 2996 w 109"/>
              <a:gd name="T13" fmla="*/ 40826 h 87"/>
              <a:gd name="T14" fmla="*/ 1498 w 109"/>
              <a:gd name="T15" fmla="*/ 42338 h 87"/>
              <a:gd name="T16" fmla="*/ 0 w 109"/>
              <a:gd name="T17" fmla="*/ 46874 h 87"/>
              <a:gd name="T18" fmla="*/ 0 w 109"/>
              <a:gd name="T19" fmla="*/ 57459 h 87"/>
              <a:gd name="T20" fmla="*/ 0 w 109"/>
              <a:gd name="T21" fmla="*/ 57459 h 87"/>
              <a:gd name="T22" fmla="*/ 0 w 109"/>
              <a:gd name="T23" fmla="*/ 60483 h 87"/>
              <a:gd name="T24" fmla="*/ 1498 w 109"/>
              <a:gd name="T25" fmla="*/ 63507 h 87"/>
              <a:gd name="T26" fmla="*/ 2996 w 109"/>
              <a:gd name="T27" fmla="*/ 65019 h 87"/>
              <a:gd name="T28" fmla="*/ 7491 w 109"/>
              <a:gd name="T29" fmla="*/ 65019 h 87"/>
              <a:gd name="T30" fmla="*/ 14982 w 109"/>
              <a:gd name="T31" fmla="*/ 65019 h 87"/>
              <a:gd name="T32" fmla="*/ 14982 w 109"/>
              <a:gd name="T33" fmla="*/ 123990 h 87"/>
              <a:gd name="T34" fmla="*/ 14982 w 109"/>
              <a:gd name="T35" fmla="*/ 123990 h 87"/>
              <a:gd name="T36" fmla="*/ 14982 w 109"/>
              <a:gd name="T37" fmla="*/ 128526 h 87"/>
              <a:gd name="T38" fmla="*/ 16480 w 109"/>
              <a:gd name="T39" fmla="*/ 130038 h 87"/>
              <a:gd name="T40" fmla="*/ 17978 w 109"/>
              <a:gd name="T41" fmla="*/ 131550 h 87"/>
              <a:gd name="T42" fmla="*/ 22473 w 109"/>
              <a:gd name="T43" fmla="*/ 131550 h 87"/>
              <a:gd name="T44" fmla="*/ 37455 w 109"/>
              <a:gd name="T45" fmla="*/ 131550 h 87"/>
              <a:gd name="T46" fmla="*/ 37455 w 109"/>
              <a:gd name="T47" fmla="*/ 72579 h 87"/>
              <a:gd name="T48" fmla="*/ 125849 w 109"/>
              <a:gd name="T49" fmla="*/ 72579 h 87"/>
              <a:gd name="T50" fmla="*/ 125849 w 109"/>
              <a:gd name="T51" fmla="*/ 131550 h 87"/>
              <a:gd name="T52" fmla="*/ 140831 w 109"/>
              <a:gd name="T53" fmla="*/ 131550 h 87"/>
              <a:gd name="T54" fmla="*/ 140831 w 109"/>
              <a:gd name="T55" fmla="*/ 131550 h 87"/>
              <a:gd name="T56" fmla="*/ 143827 w 109"/>
              <a:gd name="T57" fmla="*/ 131550 h 87"/>
              <a:gd name="T58" fmla="*/ 145326 w 109"/>
              <a:gd name="T59" fmla="*/ 130038 h 87"/>
              <a:gd name="T60" fmla="*/ 148322 w 109"/>
              <a:gd name="T61" fmla="*/ 128526 h 87"/>
              <a:gd name="T62" fmla="*/ 148322 w 109"/>
              <a:gd name="T63" fmla="*/ 123990 h 87"/>
              <a:gd name="T64" fmla="*/ 148322 w 109"/>
              <a:gd name="T65" fmla="*/ 65019 h 87"/>
              <a:gd name="T66" fmla="*/ 155813 w 109"/>
              <a:gd name="T67" fmla="*/ 65019 h 87"/>
              <a:gd name="T68" fmla="*/ 155813 w 109"/>
              <a:gd name="T69" fmla="*/ 65019 h 87"/>
              <a:gd name="T70" fmla="*/ 158809 w 109"/>
              <a:gd name="T71" fmla="*/ 65019 h 87"/>
              <a:gd name="T72" fmla="*/ 160308 w 109"/>
              <a:gd name="T73" fmla="*/ 63507 h 87"/>
              <a:gd name="T74" fmla="*/ 163304 w 109"/>
              <a:gd name="T75" fmla="*/ 60483 h 87"/>
              <a:gd name="T76" fmla="*/ 163304 w 109"/>
              <a:gd name="T77" fmla="*/ 57459 h 87"/>
              <a:gd name="T78" fmla="*/ 163304 w 109"/>
              <a:gd name="T79" fmla="*/ 46874 h 87"/>
              <a:gd name="T80" fmla="*/ 163304 w 109"/>
              <a:gd name="T81" fmla="*/ 46874 h 87"/>
              <a:gd name="T82" fmla="*/ 160308 w 109"/>
              <a:gd name="T83" fmla="*/ 42338 h 87"/>
              <a:gd name="T84" fmla="*/ 158809 w 109"/>
              <a:gd name="T85" fmla="*/ 40826 h 87"/>
              <a:gd name="T86" fmla="*/ 158809 w 109"/>
              <a:gd name="T87" fmla="*/ 40826 h 8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09" h="87">
                <a:moveTo>
                  <a:pt x="106" y="27"/>
                </a:moveTo>
                <a:lnTo>
                  <a:pt x="57" y="0"/>
                </a:lnTo>
                <a:lnTo>
                  <a:pt x="54" y="0"/>
                </a:lnTo>
                <a:lnTo>
                  <a:pt x="52" y="0"/>
                </a:lnTo>
                <a:lnTo>
                  <a:pt x="2" y="27"/>
                </a:lnTo>
                <a:lnTo>
                  <a:pt x="1" y="28"/>
                </a:lnTo>
                <a:lnTo>
                  <a:pt x="0" y="31"/>
                </a:lnTo>
                <a:lnTo>
                  <a:pt x="0" y="38"/>
                </a:lnTo>
                <a:lnTo>
                  <a:pt x="0" y="40"/>
                </a:lnTo>
                <a:lnTo>
                  <a:pt x="1" y="42"/>
                </a:lnTo>
                <a:lnTo>
                  <a:pt x="2" y="43"/>
                </a:lnTo>
                <a:lnTo>
                  <a:pt x="5" y="43"/>
                </a:lnTo>
                <a:lnTo>
                  <a:pt x="10" y="43"/>
                </a:lnTo>
                <a:lnTo>
                  <a:pt x="10" y="82"/>
                </a:lnTo>
                <a:lnTo>
                  <a:pt x="10" y="85"/>
                </a:lnTo>
                <a:lnTo>
                  <a:pt x="11" y="86"/>
                </a:lnTo>
                <a:lnTo>
                  <a:pt x="12" y="87"/>
                </a:lnTo>
                <a:lnTo>
                  <a:pt x="15" y="87"/>
                </a:lnTo>
                <a:lnTo>
                  <a:pt x="25" y="87"/>
                </a:lnTo>
                <a:lnTo>
                  <a:pt x="25" y="48"/>
                </a:lnTo>
                <a:lnTo>
                  <a:pt x="84" y="48"/>
                </a:lnTo>
                <a:lnTo>
                  <a:pt x="84" y="87"/>
                </a:lnTo>
                <a:lnTo>
                  <a:pt x="94" y="87"/>
                </a:lnTo>
                <a:lnTo>
                  <a:pt x="96" y="87"/>
                </a:lnTo>
                <a:lnTo>
                  <a:pt x="97" y="86"/>
                </a:lnTo>
                <a:lnTo>
                  <a:pt x="99" y="85"/>
                </a:lnTo>
                <a:lnTo>
                  <a:pt x="99" y="82"/>
                </a:lnTo>
                <a:lnTo>
                  <a:pt x="99" y="43"/>
                </a:lnTo>
                <a:lnTo>
                  <a:pt x="104" y="43"/>
                </a:lnTo>
                <a:lnTo>
                  <a:pt x="106" y="43"/>
                </a:lnTo>
                <a:lnTo>
                  <a:pt x="107" y="42"/>
                </a:lnTo>
                <a:lnTo>
                  <a:pt x="109" y="40"/>
                </a:lnTo>
                <a:lnTo>
                  <a:pt x="109" y="38"/>
                </a:lnTo>
                <a:lnTo>
                  <a:pt x="109" y="31"/>
                </a:lnTo>
                <a:lnTo>
                  <a:pt x="107" y="28"/>
                </a:lnTo>
                <a:lnTo>
                  <a:pt x="106" y="27"/>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268" name="Rectangle 550">
            <a:extLst>
              <a:ext uri="{FF2B5EF4-FFF2-40B4-BE49-F238E27FC236}">
                <a16:creationId xmlns:a16="http://schemas.microsoft.com/office/drawing/2014/main" id="{4AB15575-BF96-4BF0-897B-FB778918BA1C}"/>
              </a:ext>
            </a:extLst>
          </p:cNvPr>
          <p:cNvSpPr>
            <a:spLocks noChangeArrowheads="1"/>
          </p:cNvSpPr>
          <p:nvPr/>
        </p:nvSpPr>
        <p:spPr bwMode="auto">
          <a:xfrm>
            <a:off x="7713134" y="5179484"/>
            <a:ext cx="78317" cy="2328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Karla"/>
              </a:defRPr>
            </a:lvl1pPr>
            <a:lvl2pPr marL="742950" indent="-285750">
              <a:defRPr>
                <a:solidFill>
                  <a:schemeClr val="tx1"/>
                </a:solidFill>
                <a:latin typeface="Karla"/>
              </a:defRPr>
            </a:lvl2pPr>
            <a:lvl3pPr marL="1143000" indent="-228600">
              <a:defRPr>
                <a:solidFill>
                  <a:schemeClr val="tx1"/>
                </a:solidFill>
                <a:latin typeface="Karla"/>
              </a:defRPr>
            </a:lvl3pPr>
            <a:lvl4pPr marL="1600200" indent="-228600">
              <a:defRPr>
                <a:solidFill>
                  <a:schemeClr val="tx1"/>
                </a:solidFill>
                <a:latin typeface="Karla"/>
              </a:defRPr>
            </a:lvl4pPr>
            <a:lvl5pPr marL="2057400" indent="-228600">
              <a:defRPr>
                <a:solidFill>
                  <a:schemeClr val="tx1"/>
                </a:solidFill>
                <a:latin typeface="Karla"/>
              </a:defRPr>
            </a:lvl5pPr>
            <a:lvl6pPr marL="2514600" indent="-228600" defTabSz="457200" fontAlgn="base">
              <a:spcBef>
                <a:spcPct val="0"/>
              </a:spcBef>
              <a:spcAft>
                <a:spcPct val="0"/>
              </a:spcAft>
              <a:defRPr>
                <a:solidFill>
                  <a:schemeClr val="tx1"/>
                </a:solidFill>
                <a:latin typeface="Karla"/>
              </a:defRPr>
            </a:lvl6pPr>
            <a:lvl7pPr marL="2971800" indent="-228600" defTabSz="457200" fontAlgn="base">
              <a:spcBef>
                <a:spcPct val="0"/>
              </a:spcBef>
              <a:spcAft>
                <a:spcPct val="0"/>
              </a:spcAft>
              <a:defRPr>
                <a:solidFill>
                  <a:schemeClr val="tx1"/>
                </a:solidFill>
                <a:latin typeface="Karla"/>
              </a:defRPr>
            </a:lvl7pPr>
            <a:lvl8pPr marL="3429000" indent="-228600" defTabSz="457200" fontAlgn="base">
              <a:spcBef>
                <a:spcPct val="0"/>
              </a:spcBef>
              <a:spcAft>
                <a:spcPct val="0"/>
              </a:spcAft>
              <a:defRPr>
                <a:solidFill>
                  <a:schemeClr val="tx1"/>
                </a:solidFill>
                <a:latin typeface="Karla"/>
              </a:defRPr>
            </a:lvl8pPr>
            <a:lvl9pPr marL="3886200" indent="-228600" defTabSz="457200" fontAlgn="base">
              <a:spcBef>
                <a:spcPct val="0"/>
              </a:spcBef>
              <a:spcAft>
                <a:spcPct val="0"/>
              </a:spcAft>
              <a:defRPr>
                <a:solidFill>
                  <a:schemeClr val="tx1"/>
                </a:solidFill>
                <a:latin typeface="Karla"/>
              </a:defRPr>
            </a:lvl9pPr>
          </a:lstStyle>
          <a:p>
            <a:pPr eaLnBrk="1" hangingPunct="1"/>
            <a:endParaRPr lang="en-US" altLang="en-US" sz="2400" u="sng" dirty="0">
              <a:latin typeface="Montserrat Light" panose="00000400000000000000" pitchFamily="2" charset="0"/>
            </a:endParaRPr>
          </a:p>
        </p:txBody>
      </p:sp>
      <p:sp>
        <p:nvSpPr>
          <p:cNvPr id="269" name="Rectangle 551">
            <a:extLst>
              <a:ext uri="{FF2B5EF4-FFF2-40B4-BE49-F238E27FC236}">
                <a16:creationId xmlns:a16="http://schemas.microsoft.com/office/drawing/2014/main" id="{0312AC8B-2565-4773-B9DC-F23DAA5C1932}"/>
              </a:ext>
            </a:extLst>
          </p:cNvPr>
          <p:cNvSpPr>
            <a:spLocks noChangeArrowheads="1"/>
          </p:cNvSpPr>
          <p:nvPr/>
        </p:nvSpPr>
        <p:spPr bwMode="auto">
          <a:xfrm>
            <a:off x="7713134" y="5221818"/>
            <a:ext cx="78317" cy="1693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Karla"/>
              </a:defRPr>
            </a:lvl1pPr>
            <a:lvl2pPr marL="742950" indent="-285750">
              <a:defRPr>
                <a:solidFill>
                  <a:schemeClr val="tx1"/>
                </a:solidFill>
                <a:latin typeface="Karla"/>
              </a:defRPr>
            </a:lvl2pPr>
            <a:lvl3pPr marL="1143000" indent="-228600">
              <a:defRPr>
                <a:solidFill>
                  <a:schemeClr val="tx1"/>
                </a:solidFill>
                <a:latin typeface="Karla"/>
              </a:defRPr>
            </a:lvl3pPr>
            <a:lvl4pPr marL="1600200" indent="-228600">
              <a:defRPr>
                <a:solidFill>
                  <a:schemeClr val="tx1"/>
                </a:solidFill>
                <a:latin typeface="Karla"/>
              </a:defRPr>
            </a:lvl4pPr>
            <a:lvl5pPr marL="2057400" indent="-228600">
              <a:defRPr>
                <a:solidFill>
                  <a:schemeClr val="tx1"/>
                </a:solidFill>
                <a:latin typeface="Karla"/>
              </a:defRPr>
            </a:lvl5pPr>
            <a:lvl6pPr marL="2514600" indent="-228600" defTabSz="457200" fontAlgn="base">
              <a:spcBef>
                <a:spcPct val="0"/>
              </a:spcBef>
              <a:spcAft>
                <a:spcPct val="0"/>
              </a:spcAft>
              <a:defRPr>
                <a:solidFill>
                  <a:schemeClr val="tx1"/>
                </a:solidFill>
                <a:latin typeface="Karla"/>
              </a:defRPr>
            </a:lvl6pPr>
            <a:lvl7pPr marL="2971800" indent="-228600" defTabSz="457200" fontAlgn="base">
              <a:spcBef>
                <a:spcPct val="0"/>
              </a:spcBef>
              <a:spcAft>
                <a:spcPct val="0"/>
              </a:spcAft>
              <a:defRPr>
                <a:solidFill>
                  <a:schemeClr val="tx1"/>
                </a:solidFill>
                <a:latin typeface="Karla"/>
              </a:defRPr>
            </a:lvl7pPr>
            <a:lvl8pPr marL="3429000" indent="-228600" defTabSz="457200" fontAlgn="base">
              <a:spcBef>
                <a:spcPct val="0"/>
              </a:spcBef>
              <a:spcAft>
                <a:spcPct val="0"/>
              </a:spcAft>
              <a:defRPr>
                <a:solidFill>
                  <a:schemeClr val="tx1"/>
                </a:solidFill>
                <a:latin typeface="Karla"/>
              </a:defRPr>
            </a:lvl8pPr>
            <a:lvl9pPr marL="3886200" indent="-228600" defTabSz="457200" fontAlgn="base">
              <a:spcBef>
                <a:spcPct val="0"/>
              </a:spcBef>
              <a:spcAft>
                <a:spcPct val="0"/>
              </a:spcAft>
              <a:defRPr>
                <a:solidFill>
                  <a:schemeClr val="tx1"/>
                </a:solidFill>
                <a:latin typeface="Karla"/>
              </a:defRPr>
            </a:lvl9pPr>
          </a:lstStyle>
          <a:p>
            <a:pPr eaLnBrk="1" hangingPunct="1"/>
            <a:endParaRPr lang="en-US" altLang="en-US" sz="2400" u="sng" dirty="0">
              <a:latin typeface="Montserrat Light" panose="00000400000000000000" pitchFamily="2" charset="0"/>
            </a:endParaRPr>
          </a:p>
        </p:txBody>
      </p:sp>
      <p:sp>
        <p:nvSpPr>
          <p:cNvPr id="270" name="Freeform 552">
            <a:extLst>
              <a:ext uri="{FF2B5EF4-FFF2-40B4-BE49-F238E27FC236}">
                <a16:creationId xmlns:a16="http://schemas.microsoft.com/office/drawing/2014/main" id="{AA1C5C59-93AB-46E2-8C0C-1424342B2671}"/>
              </a:ext>
            </a:extLst>
          </p:cNvPr>
          <p:cNvSpPr>
            <a:spLocks/>
          </p:cNvSpPr>
          <p:nvPr/>
        </p:nvSpPr>
        <p:spPr bwMode="auto">
          <a:xfrm>
            <a:off x="10054167" y="5039785"/>
            <a:ext cx="175684" cy="71967"/>
          </a:xfrm>
          <a:custGeom>
            <a:avLst/>
            <a:gdLst>
              <a:gd name="T0" fmla="*/ 7390 w 89"/>
              <a:gd name="T1" fmla="*/ 54434 h 34"/>
              <a:gd name="T2" fmla="*/ 124160 w 89"/>
              <a:gd name="T3" fmla="*/ 54434 h 34"/>
              <a:gd name="T4" fmla="*/ 124160 w 89"/>
              <a:gd name="T5" fmla="*/ 54434 h 34"/>
              <a:gd name="T6" fmla="*/ 127116 w 89"/>
              <a:gd name="T7" fmla="*/ 54434 h 34"/>
              <a:gd name="T8" fmla="*/ 128594 w 89"/>
              <a:gd name="T9" fmla="*/ 52833 h 34"/>
              <a:gd name="T10" fmla="*/ 131550 w 89"/>
              <a:gd name="T11" fmla="*/ 51232 h 34"/>
              <a:gd name="T12" fmla="*/ 131550 w 89"/>
              <a:gd name="T13" fmla="*/ 46429 h 34"/>
              <a:gd name="T14" fmla="*/ 131550 w 89"/>
              <a:gd name="T15" fmla="*/ 36823 h 34"/>
              <a:gd name="T16" fmla="*/ 131550 w 89"/>
              <a:gd name="T17" fmla="*/ 36823 h 34"/>
              <a:gd name="T18" fmla="*/ 128594 w 89"/>
              <a:gd name="T19" fmla="*/ 30419 h 34"/>
              <a:gd name="T20" fmla="*/ 127116 w 89"/>
              <a:gd name="T21" fmla="*/ 28818 h 34"/>
              <a:gd name="T22" fmla="*/ 69470 w 89"/>
              <a:gd name="T23" fmla="*/ 1601 h 34"/>
              <a:gd name="T24" fmla="*/ 69470 w 89"/>
              <a:gd name="T25" fmla="*/ 1601 h 34"/>
              <a:gd name="T26" fmla="*/ 65036 w 89"/>
              <a:gd name="T27" fmla="*/ 0 h 34"/>
              <a:gd name="T28" fmla="*/ 62080 w 89"/>
              <a:gd name="T29" fmla="*/ 1601 h 34"/>
              <a:gd name="T30" fmla="*/ 2956 w 89"/>
              <a:gd name="T31" fmla="*/ 28818 h 34"/>
              <a:gd name="T32" fmla="*/ 2956 w 89"/>
              <a:gd name="T33" fmla="*/ 28818 h 34"/>
              <a:gd name="T34" fmla="*/ 1478 w 89"/>
              <a:gd name="T35" fmla="*/ 30419 h 34"/>
              <a:gd name="T36" fmla="*/ 0 w 89"/>
              <a:gd name="T37" fmla="*/ 36823 h 34"/>
              <a:gd name="T38" fmla="*/ 0 w 89"/>
              <a:gd name="T39" fmla="*/ 46429 h 34"/>
              <a:gd name="T40" fmla="*/ 0 w 89"/>
              <a:gd name="T41" fmla="*/ 46429 h 34"/>
              <a:gd name="T42" fmla="*/ 0 w 89"/>
              <a:gd name="T43" fmla="*/ 51232 h 34"/>
              <a:gd name="T44" fmla="*/ 1478 w 89"/>
              <a:gd name="T45" fmla="*/ 52833 h 34"/>
              <a:gd name="T46" fmla="*/ 2956 w 89"/>
              <a:gd name="T47" fmla="*/ 54434 h 34"/>
              <a:gd name="T48" fmla="*/ 7390 w 89"/>
              <a:gd name="T49" fmla="*/ 54434 h 34"/>
              <a:gd name="T50" fmla="*/ 7390 w 89"/>
              <a:gd name="T51" fmla="*/ 54434 h 3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89" h="34">
                <a:moveTo>
                  <a:pt x="5" y="34"/>
                </a:moveTo>
                <a:lnTo>
                  <a:pt x="84" y="34"/>
                </a:lnTo>
                <a:lnTo>
                  <a:pt x="86" y="34"/>
                </a:lnTo>
                <a:lnTo>
                  <a:pt x="87" y="33"/>
                </a:lnTo>
                <a:lnTo>
                  <a:pt x="89" y="32"/>
                </a:lnTo>
                <a:lnTo>
                  <a:pt x="89" y="29"/>
                </a:lnTo>
                <a:lnTo>
                  <a:pt x="89" y="23"/>
                </a:lnTo>
                <a:lnTo>
                  <a:pt x="87" y="19"/>
                </a:lnTo>
                <a:lnTo>
                  <a:pt x="86" y="18"/>
                </a:lnTo>
                <a:lnTo>
                  <a:pt x="47" y="1"/>
                </a:lnTo>
                <a:lnTo>
                  <a:pt x="44" y="0"/>
                </a:lnTo>
                <a:lnTo>
                  <a:pt x="42" y="1"/>
                </a:lnTo>
                <a:lnTo>
                  <a:pt x="2" y="18"/>
                </a:lnTo>
                <a:lnTo>
                  <a:pt x="1" y="19"/>
                </a:lnTo>
                <a:lnTo>
                  <a:pt x="0" y="23"/>
                </a:lnTo>
                <a:lnTo>
                  <a:pt x="0" y="29"/>
                </a:lnTo>
                <a:lnTo>
                  <a:pt x="0" y="32"/>
                </a:lnTo>
                <a:lnTo>
                  <a:pt x="1" y="33"/>
                </a:lnTo>
                <a:lnTo>
                  <a:pt x="2" y="34"/>
                </a:lnTo>
                <a:lnTo>
                  <a:pt x="5" y="34"/>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271" name="Freeform 553">
            <a:extLst>
              <a:ext uri="{FF2B5EF4-FFF2-40B4-BE49-F238E27FC236}">
                <a16:creationId xmlns:a16="http://schemas.microsoft.com/office/drawing/2014/main" id="{A0B2ECE0-4924-4CE0-A8F3-462D07A89A0B}"/>
              </a:ext>
            </a:extLst>
          </p:cNvPr>
          <p:cNvSpPr>
            <a:spLocks/>
          </p:cNvSpPr>
          <p:nvPr/>
        </p:nvSpPr>
        <p:spPr bwMode="auto">
          <a:xfrm>
            <a:off x="10047818" y="5118100"/>
            <a:ext cx="188383" cy="103717"/>
          </a:xfrm>
          <a:custGeom>
            <a:avLst/>
            <a:gdLst>
              <a:gd name="T0" fmla="*/ 140623 w 94"/>
              <a:gd name="T1" fmla="*/ 67674 h 49"/>
              <a:gd name="T2" fmla="*/ 139127 w 94"/>
              <a:gd name="T3" fmla="*/ 59805 h 49"/>
              <a:gd name="T4" fmla="*/ 139127 w 94"/>
              <a:gd name="T5" fmla="*/ 59805 h 49"/>
              <a:gd name="T6" fmla="*/ 134639 w 94"/>
              <a:gd name="T7" fmla="*/ 56657 h 49"/>
              <a:gd name="T8" fmla="*/ 131647 w 94"/>
              <a:gd name="T9" fmla="*/ 55084 h 49"/>
              <a:gd name="T10" fmla="*/ 122671 w 94"/>
              <a:gd name="T11" fmla="*/ 55084 h 49"/>
              <a:gd name="T12" fmla="*/ 122671 w 94"/>
              <a:gd name="T13" fmla="*/ 0 h 49"/>
              <a:gd name="T14" fmla="*/ 107711 w 94"/>
              <a:gd name="T15" fmla="*/ 0 h 49"/>
              <a:gd name="T16" fmla="*/ 107711 w 94"/>
              <a:gd name="T17" fmla="*/ 55084 h 49"/>
              <a:gd name="T18" fmla="*/ 92751 w 94"/>
              <a:gd name="T19" fmla="*/ 55084 h 49"/>
              <a:gd name="T20" fmla="*/ 92751 w 94"/>
              <a:gd name="T21" fmla="*/ 0 h 49"/>
              <a:gd name="T22" fmla="*/ 77791 w 94"/>
              <a:gd name="T23" fmla="*/ 0 h 49"/>
              <a:gd name="T24" fmla="*/ 77791 w 94"/>
              <a:gd name="T25" fmla="*/ 55084 h 49"/>
              <a:gd name="T26" fmla="*/ 62832 w 94"/>
              <a:gd name="T27" fmla="*/ 55084 h 49"/>
              <a:gd name="T28" fmla="*/ 62832 w 94"/>
              <a:gd name="T29" fmla="*/ 0 h 49"/>
              <a:gd name="T30" fmla="*/ 47872 w 94"/>
              <a:gd name="T31" fmla="*/ 0 h 49"/>
              <a:gd name="T32" fmla="*/ 47872 w 94"/>
              <a:gd name="T33" fmla="*/ 55084 h 49"/>
              <a:gd name="T34" fmla="*/ 34408 w 94"/>
              <a:gd name="T35" fmla="*/ 55084 h 49"/>
              <a:gd name="T36" fmla="*/ 34408 w 94"/>
              <a:gd name="T37" fmla="*/ 0 h 49"/>
              <a:gd name="T38" fmla="*/ 19448 w 94"/>
              <a:gd name="T39" fmla="*/ 0 h 49"/>
              <a:gd name="T40" fmla="*/ 19448 w 94"/>
              <a:gd name="T41" fmla="*/ 55084 h 49"/>
              <a:gd name="T42" fmla="*/ 10472 w 94"/>
              <a:gd name="T43" fmla="*/ 55084 h 49"/>
              <a:gd name="T44" fmla="*/ 10472 w 94"/>
              <a:gd name="T45" fmla="*/ 55084 h 49"/>
              <a:gd name="T46" fmla="*/ 5984 w 94"/>
              <a:gd name="T47" fmla="*/ 56657 h 49"/>
              <a:gd name="T48" fmla="*/ 2992 w 94"/>
              <a:gd name="T49" fmla="*/ 59805 h 49"/>
              <a:gd name="T50" fmla="*/ 0 w 94"/>
              <a:gd name="T51" fmla="*/ 67674 h 49"/>
              <a:gd name="T52" fmla="*/ 0 w 94"/>
              <a:gd name="T53" fmla="*/ 67674 h 49"/>
              <a:gd name="T54" fmla="*/ 0 w 94"/>
              <a:gd name="T55" fmla="*/ 72396 h 49"/>
              <a:gd name="T56" fmla="*/ 0 w 94"/>
              <a:gd name="T57" fmla="*/ 73969 h 49"/>
              <a:gd name="T58" fmla="*/ 0 w 94"/>
              <a:gd name="T59" fmla="*/ 73969 h 49"/>
              <a:gd name="T60" fmla="*/ 4488 w 94"/>
              <a:gd name="T61" fmla="*/ 77117 h 49"/>
              <a:gd name="T62" fmla="*/ 7480 w 94"/>
              <a:gd name="T63" fmla="*/ 77117 h 49"/>
              <a:gd name="T64" fmla="*/ 133143 w 94"/>
              <a:gd name="T65" fmla="*/ 77117 h 49"/>
              <a:gd name="T66" fmla="*/ 133143 w 94"/>
              <a:gd name="T67" fmla="*/ 77117 h 49"/>
              <a:gd name="T68" fmla="*/ 137631 w 94"/>
              <a:gd name="T69" fmla="*/ 77117 h 49"/>
              <a:gd name="T70" fmla="*/ 140623 w 94"/>
              <a:gd name="T71" fmla="*/ 73969 h 49"/>
              <a:gd name="T72" fmla="*/ 140623 w 94"/>
              <a:gd name="T73" fmla="*/ 73969 h 49"/>
              <a:gd name="T74" fmla="*/ 140623 w 94"/>
              <a:gd name="T75" fmla="*/ 72396 h 49"/>
              <a:gd name="T76" fmla="*/ 140623 w 94"/>
              <a:gd name="T77" fmla="*/ 67674 h 49"/>
              <a:gd name="T78" fmla="*/ 140623 w 94"/>
              <a:gd name="T79" fmla="*/ 67674 h 4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94" h="49">
                <a:moveTo>
                  <a:pt x="94" y="43"/>
                </a:moveTo>
                <a:lnTo>
                  <a:pt x="93" y="38"/>
                </a:lnTo>
                <a:lnTo>
                  <a:pt x="90" y="36"/>
                </a:lnTo>
                <a:lnTo>
                  <a:pt x="88" y="35"/>
                </a:lnTo>
                <a:lnTo>
                  <a:pt x="82" y="35"/>
                </a:lnTo>
                <a:lnTo>
                  <a:pt x="82" y="0"/>
                </a:lnTo>
                <a:lnTo>
                  <a:pt x="72" y="0"/>
                </a:lnTo>
                <a:lnTo>
                  <a:pt x="72" y="35"/>
                </a:lnTo>
                <a:lnTo>
                  <a:pt x="62" y="35"/>
                </a:lnTo>
                <a:lnTo>
                  <a:pt x="62" y="0"/>
                </a:lnTo>
                <a:lnTo>
                  <a:pt x="52" y="0"/>
                </a:lnTo>
                <a:lnTo>
                  <a:pt x="52" y="35"/>
                </a:lnTo>
                <a:lnTo>
                  <a:pt x="42" y="35"/>
                </a:lnTo>
                <a:lnTo>
                  <a:pt x="42" y="0"/>
                </a:lnTo>
                <a:lnTo>
                  <a:pt x="32" y="0"/>
                </a:lnTo>
                <a:lnTo>
                  <a:pt x="32" y="35"/>
                </a:lnTo>
                <a:lnTo>
                  <a:pt x="23" y="35"/>
                </a:lnTo>
                <a:lnTo>
                  <a:pt x="23" y="0"/>
                </a:lnTo>
                <a:lnTo>
                  <a:pt x="13" y="0"/>
                </a:lnTo>
                <a:lnTo>
                  <a:pt x="13" y="35"/>
                </a:lnTo>
                <a:lnTo>
                  <a:pt x="7" y="35"/>
                </a:lnTo>
                <a:lnTo>
                  <a:pt x="4" y="36"/>
                </a:lnTo>
                <a:lnTo>
                  <a:pt x="2" y="38"/>
                </a:lnTo>
                <a:lnTo>
                  <a:pt x="0" y="43"/>
                </a:lnTo>
                <a:lnTo>
                  <a:pt x="0" y="46"/>
                </a:lnTo>
                <a:lnTo>
                  <a:pt x="0" y="47"/>
                </a:lnTo>
                <a:lnTo>
                  <a:pt x="3" y="49"/>
                </a:lnTo>
                <a:lnTo>
                  <a:pt x="5" y="49"/>
                </a:lnTo>
                <a:lnTo>
                  <a:pt x="89" y="49"/>
                </a:lnTo>
                <a:lnTo>
                  <a:pt x="92" y="49"/>
                </a:lnTo>
                <a:lnTo>
                  <a:pt x="94" y="47"/>
                </a:lnTo>
                <a:lnTo>
                  <a:pt x="94" y="46"/>
                </a:lnTo>
                <a:lnTo>
                  <a:pt x="94" y="43"/>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272" name="Freeform 554">
            <a:extLst>
              <a:ext uri="{FF2B5EF4-FFF2-40B4-BE49-F238E27FC236}">
                <a16:creationId xmlns:a16="http://schemas.microsoft.com/office/drawing/2014/main" id="{41504C15-2583-4655-AC6B-AB54EE8D1626}"/>
              </a:ext>
            </a:extLst>
          </p:cNvPr>
          <p:cNvSpPr>
            <a:spLocks/>
          </p:cNvSpPr>
          <p:nvPr/>
        </p:nvSpPr>
        <p:spPr bwMode="auto">
          <a:xfrm>
            <a:off x="9129185" y="5069418"/>
            <a:ext cx="114300" cy="80433"/>
          </a:xfrm>
          <a:custGeom>
            <a:avLst/>
            <a:gdLst>
              <a:gd name="T0" fmla="*/ 14608 w 59"/>
              <a:gd name="T1" fmla="*/ 44228 h 40"/>
              <a:gd name="T2" fmla="*/ 13147 w 59"/>
              <a:gd name="T3" fmla="*/ 58971 h 40"/>
              <a:gd name="T4" fmla="*/ 74502 w 59"/>
              <a:gd name="T5" fmla="*/ 58971 h 40"/>
              <a:gd name="T6" fmla="*/ 71581 w 59"/>
              <a:gd name="T7" fmla="*/ 44228 h 40"/>
              <a:gd name="T8" fmla="*/ 71581 w 59"/>
              <a:gd name="T9" fmla="*/ 44228 h 40"/>
              <a:gd name="T10" fmla="*/ 77424 w 59"/>
              <a:gd name="T11" fmla="*/ 42754 h 40"/>
              <a:gd name="T12" fmla="*/ 83267 w 59"/>
              <a:gd name="T13" fmla="*/ 41280 h 40"/>
              <a:gd name="T14" fmla="*/ 84728 w 59"/>
              <a:gd name="T15" fmla="*/ 35383 h 40"/>
              <a:gd name="T16" fmla="*/ 86189 w 59"/>
              <a:gd name="T17" fmla="*/ 29486 h 40"/>
              <a:gd name="T18" fmla="*/ 86189 w 59"/>
              <a:gd name="T19" fmla="*/ 0 h 40"/>
              <a:gd name="T20" fmla="*/ 71581 w 59"/>
              <a:gd name="T21" fmla="*/ 0 h 40"/>
              <a:gd name="T22" fmla="*/ 71581 w 59"/>
              <a:gd name="T23" fmla="*/ 14743 h 40"/>
              <a:gd name="T24" fmla="*/ 51129 w 59"/>
              <a:gd name="T25" fmla="*/ 14743 h 40"/>
              <a:gd name="T26" fmla="*/ 51129 w 59"/>
              <a:gd name="T27" fmla="*/ 0 h 40"/>
              <a:gd name="T28" fmla="*/ 36521 w 59"/>
              <a:gd name="T29" fmla="*/ 0 h 40"/>
              <a:gd name="T30" fmla="*/ 36521 w 59"/>
              <a:gd name="T31" fmla="*/ 14743 h 40"/>
              <a:gd name="T32" fmla="*/ 14608 w 59"/>
              <a:gd name="T33" fmla="*/ 14743 h 40"/>
              <a:gd name="T34" fmla="*/ 14608 w 59"/>
              <a:gd name="T35" fmla="*/ 0 h 40"/>
              <a:gd name="T36" fmla="*/ 0 w 59"/>
              <a:gd name="T37" fmla="*/ 0 h 40"/>
              <a:gd name="T38" fmla="*/ 0 w 59"/>
              <a:gd name="T39" fmla="*/ 29486 h 40"/>
              <a:gd name="T40" fmla="*/ 0 w 59"/>
              <a:gd name="T41" fmla="*/ 29486 h 40"/>
              <a:gd name="T42" fmla="*/ 1461 w 59"/>
              <a:gd name="T43" fmla="*/ 35383 h 40"/>
              <a:gd name="T44" fmla="*/ 4382 w 59"/>
              <a:gd name="T45" fmla="*/ 41280 h 40"/>
              <a:gd name="T46" fmla="*/ 8765 w 59"/>
              <a:gd name="T47" fmla="*/ 42754 h 40"/>
              <a:gd name="T48" fmla="*/ 14608 w 59"/>
              <a:gd name="T49" fmla="*/ 44228 h 40"/>
              <a:gd name="T50" fmla="*/ 14608 w 59"/>
              <a:gd name="T51" fmla="*/ 44228 h 4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59" h="40">
                <a:moveTo>
                  <a:pt x="10" y="30"/>
                </a:moveTo>
                <a:lnTo>
                  <a:pt x="9" y="40"/>
                </a:lnTo>
                <a:lnTo>
                  <a:pt x="51" y="40"/>
                </a:lnTo>
                <a:lnTo>
                  <a:pt x="49" y="30"/>
                </a:lnTo>
                <a:lnTo>
                  <a:pt x="53" y="29"/>
                </a:lnTo>
                <a:lnTo>
                  <a:pt x="57" y="28"/>
                </a:lnTo>
                <a:lnTo>
                  <a:pt x="58" y="24"/>
                </a:lnTo>
                <a:lnTo>
                  <a:pt x="59" y="20"/>
                </a:lnTo>
                <a:lnTo>
                  <a:pt x="59" y="0"/>
                </a:lnTo>
                <a:lnTo>
                  <a:pt x="49" y="0"/>
                </a:lnTo>
                <a:lnTo>
                  <a:pt x="49" y="10"/>
                </a:lnTo>
                <a:lnTo>
                  <a:pt x="35" y="10"/>
                </a:lnTo>
                <a:lnTo>
                  <a:pt x="35" y="0"/>
                </a:lnTo>
                <a:lnTo>
                  <a:pt x="25" y="0"/>
                </a:lnTo>
                <a:lnTo>
                  <a:pt x="25" y="10"/>
                </a:lnTo>
                <a:lnTo>
                  <a:pt x="10" y="10"/>
                </a:lnTo>
                <a:lnTo>
                  <a:pt x="10" y="0"/>
                </a:lnTo>
                <a:lnTo>
                  <a:pt x="0" y="0"/>
                </a:lnTo>
                <a:lnTo>
                  <a:pt x="0" y="20"/>
                </a:lnTo>
                <a:lnTo>
                  <a:pt x="1" y="24"/>
                </a:lnTo>
                <a:lnTo>
                  <a:pt x="3" y="28"/>
                </a:lnTo>
                <a:lnTo>
                  <a:pt x="6" y="29"/>
                </a:lnTo>
                <a:lnTo>
                  <a:pt x="10" y="3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273" name="Freeform 555">
            <a:extLst>
              <a:ext uri="{FF2B5EF4-FFF2-40B4-BE49-F238E27FC236}">
                <a16:creationId xmlns:a16="http://schemas.microsoft.com/office/drawing/2014/main" id="{7971ED26-DCD3-4894-8BA2-86DF0FED40C5}"/>
              </a:ext>
            </a:extLst>
          </p:cNvPr>
          <p:cNvSpPr>
            <a:spLocks/>
          </p:cNvSpPr>
          <p:nvPr/>
        </p:nvSpPr>
        <p:spPr bwMode="auto">
          <a:xfrm>
            <a:off x="9074151" y="5160434"/>
            <a:ext cx="224367" cy="78317"/>
          </a:xfrm>
          <a:custGeom>
            <a:avLst/>
            <a:gdLst>
              <a:gd name="T0" fmla="*/ 0 w 109"/>
              <a:gd name="T1" fmla="*/ 0 h 39"/>
              <a:gd name="T2" fmla="*/ 0 w 109"/>
              <a:gd name="T3" fmla="*/ 22681 h 39"/>
              <a:gd name="T4" fmla="*/ 7699 w 109"/>
              <a:gd name="T5" fmla="*/ 22681 h 39"/>
              <a:gd name="T6" fmla="*/ 7699 w 109"/>
              <a:gd name="T7" fmla="*/ 51411 h 39"/>
              <a:gd name="T8" fmla="*/ 7699 w 109"/>
              <a:gd name="T9" fmla="*/ 51411 h 39"/>
              <a:gd name="T10" fmla="*/ 7699 w 109"/>
              <a:gd name="T11" fmla="*/ 55947 h 39"/>
              <a:gd name="T12" fmla="*/ 10779 w 109"/>
              <a:gd name="T13" fmla="*/ 57459 h 39"/>
              <a:gd name="T14" fmla="*/ 12319 w 109"/>
              <a:gd name="T15" fmla="*/ 58971 h 39"/>
              <a:gd name="T16" fmla="*/ 15398 w 109"/>
              <a:gd name="T17" fmla="*/ 58971 h 39"/>
              <a:gd name="T18" fmla="*/ 69292 w 109"/>
              <a:gd name="T19" fmla="*/ 58971 h 39"/>
              <a:gd name="T20" fmla="*/ 69292 w 109"/>
              <a:gd name="T21" fmla="*/ 43850 h 39"/>
              <a:gd name="T22" fmla="*/ 69292 w 109"/>
              <a:gd name="T23" fmla="*/ 43850 h 39"/>
              <a:gd name="T24" fmla="*/ 70832 w 109"/>
              <a:gd name="T25" fmla="*/ 39314 h 39"/>
              <a:gd name="T26" fmla="*/ 72371 w 109"/>
              <a:gd name="T27" fmla="*/ 33266 h 39"/>
              <a:gd name="T28" fmla="*/ 78531 w 109"/>
              <a:gd name="T29" fmla="*/ 31754 h 39"/>
              <a:gd name="T30" fmla="*/ 84690 w 109"/>
              <a:gd name="T31" fmla="*/ 30242 h 39"/>
              <a:gd name="T32" fmla="*/ 84690 w 109"/>
              <a:gd name="T33" fmla="*/ 30242 h 39"/>
              <a:gd name="T34" fmla="*/ 89309 w 109"/>
              <a:gd name="T35" fmla="*/ 31754 h 39"/>
              <a:gd name="T36" fmla="*/ 95469 w 109"/>
              <a:gd name="T37" fmla="*/ 33266 h 39"/>
              <a:gd name="T38" fmla="*/ 97008 w 109"/>
              <a:gd name="T39" fmla="*/ 39314 h 39"/>
              <a:gd name="T40" fmla="*/ 100088 w 109"/>
              <a:gd name="T41" fmla="*/ 43850 h 39"/>
              <a:gd name="T42" fmla="*/ 100088 w 109"/>
              <a:gd name="T43" fmla="*/ 58971 h 39"/>
              <a:gd name="T44" fmla="*/ 152442 w 109"/>
              <a:gd name="T45" fmla="*/ 58971 h 39"/>
              <a:gd name="T46" fmla="*/ 152442 w 109"/>
              <a:gd name="T47" fmla="*/ 58971 h 39"/>
              <a:gd name="T48" fmla="*/ 157061 w 109"/>
              <a:gd name="T49" fmla="*/ 58971 h 39"/>
              <a:gd name="T50" fmla="*/ 158601 w 109"/>
              <a:gd name="T51" fmla="*/ 57459 h 39"/>
              <a:gd name="T52" fmla="*/ 160141 w 109"/>
              <a:gd name="T53" fmla="*/ 55947 h 39"/>
              <a:gd name="T54" fmla="*/ 160141 w 109"/>
              <a:gd name="T55" fmla="*/ 51411 h 39"/>
              <a:gd name="T56" fmla="*/ 160141 w 109"/>
              <a:gd name="T57" fmla="*/ 22681 h 39"/>
              <a:gd name="T58" fmla="*/ 167840 w 109"/>
              <a:gd name="T59" fmla="*/ 22681 h 39"/>
              <a:gd name="T60" fmla="*/ 167840 w 109"/>
              <a:gd name="T61" fmla="*/ 0 h 39"/>
              <a:gd name="T62" fmla="*/ 0 w 109"/>
              <a:gd name="T63" fmla="*/ 0 h 3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09" h="39">
                <a:moveTo>
                  <a:pt x="0" y="0"/>
                </a:moveTo>
                <a:lnTo>
                  <a:pt x="0" y="15"/>
                </a:lnTo>
                <a:lnTo>
                  <a:pt x="5" y="15"/>
                </a:lnTo>
                <a:lnTo>
                  <a:pt x="5" y="34"/>
                </a:lnTo>
                <a:lnTo>
                  <a:pt x="5" y="37"/>
                </a:lnTo>
                <a:lnTo>
                  <a:pt x="7" y="38"/>
                </a:lnTo>
                <a:lnTo>
                  <a:pt x="8" y="39"/>
                </a:lnTo>
                <a:lnTo>
                  <a:pt x="10" y="39"/>
                </a:lnTo>
                <a:lnTo>
                  <a:pt x="45" y="39"/>
                </a:lnTo>
                <a:lnTo>
                  <a:pt x="45" y="29"/>
                </a:lnTo>
                <a:lnTo>
                  <a:pt x="46" y="26"/>
                </a:lnTo>
                <a:lnTo>
                  <a:pt x="47" y="22"/>
                </a:lnTo>
                <a:lnTo>
                  <a:pt x="51" y="21"/>
                </a:lnTo>
                <a:lnTo>
                  <a:pt x="55" y="20"/>
                </a:lnTo>
                <a:lnTo>
                  <a:pt x="58" y="21"/>
                </a:lnTo>
                <a:lnTo>
                  <a:pt x="62" y="22"/>
                </a:lnTo>
                <a:lnTo>
                  <a:pt x="63" y="26"/>
                </a:lnTo>
                <a:lnTo>
                  <a:pt x="65" y="29"/>
                </a:lnTo>
                <a:lnTo>
                  <a:pt x="65" y="39"/>
                </a:lnTo>
                <a:lnTo>
                  <a:pt x="99" y="39"/>
                </a:lnTo>
                <a:lnTo>
                  <a:pt x="102" y="39"/>
                </a:lnTo>
                <a:lnTo>
                  <a:pt x="103" y="38"/>
                </a:lnTo>
                <a:lnTo>
                  <a:pt x="104" y="37"/>
                </a:lnTo>
                <a:lnTo>
                  <a:pt x="104" y="34"/>
                </a:lnTo>
                <a:lnTo>
                  <a:pt x="104" y="15"/>
                </a:lnTo>
                <a:lnTo>
                  <a:pt x="109" y="15"/>
                </a:lnTo>
                <a:lnTo>
                  <a:pt x="109" y="0"/>
                </a:lnTo>
                <a:lnTo>
                  <a:pt x="0"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274" name="Freeform 556">
            <a:extLst>
              <a:ext uri="{FF2B5EF4-FFF2-40B4-BE49-F238E27FC236}">
                <a16:creationId xmlns:a16="http://schemas.microsoft.com/office/drawing/2014/main" id="{9C35609F-1E0B-4BEC-BB40-581F9F37E1D6}"/>
              </a:ext>
            </a:extLst>
          </p:cNvPr>
          <p:cNvSpPr>
            <a:spLocks/>
          </p:cNvSpPr>
          <p:nvPr/>
        </p:nvSpPr>
        <p:spPr bwMode="auto">
          <a:xfrm>
            <a:off x="10532534" y="5192185"/>
            <a:ext cx="175684" cy="46567"/>
          </a:xfrm>
          <a:custGeom>
            <a:avLst/>
            <a:gdLst>
              <a:gd name="T0" fmla="*/ 0 w 88"/>
              <a:gd name="T1" fmla="*/ 0 h 24"/>
              <a:gd name="T2" fmla="*/ 0 w 88"/>
              <a:gd name="T3" fmla="*/ 15121 h 24"/>
              <a:gd name="T4" fmla="*/ 13454 w 88"/>
              <a:gd name="T5" fmla="*/ 15121 h 24"/>
              <a:gd name="T6" fmla="*/ 13454 w 88"/>
              <a:gd name="T7" fmla="*/ 28730 h 24"/>
              <a:gd name="T8" fmla="*/ 13454 w 88"/>
              <a:gd name="T9" fmla="*/ 28730 h 24"/>
              <a:gd name="T10" fmla="*/ 13454 w 88"/>
              <a:gd name="T11" fmla="*/ 33266 h 24"/>
              <a:gd name="T12" fmla="*/ 16444 w 88"/>
              <a:gd name="T13" fmla="*/ 34778 h 24"/>
              <a:gd name="T14" fmla="*/ 17939 w 88"/>
              <a:gd name="T15" fmla="*/ 36290 h 24"/>
              <a:gd name="T16" fmla="*/ 20928 w 88"/>
              <a:gd name="T17" fmla="*/ 36290 h 24"/>
              <a:gd name="T18" fmla="*/ 110622 w 88"/>
              <a:gd name="T19" fmla="*/ 36290 h 24"/>
              <a:gd name="T20" fmla="*/ 110622 w 88"/>
              <a:gd name="T21" fmla="*/ 36290 h 24"/>
              <a:gd name="T22" fmla="*/ 113611 w 88"/>
              <a:gd name="T23" fmla="*/ 36290 h 24"/>
              <a:gd name="T24" fmla="*/ 115106 w 88"/>
              <a:gd name="T25" fmla="*/ 34778 h 24"/>
              <a:gd name="T26" fmla="*/ 118096 w 88"/>
              <a:gd name="T27" fmla="*/ 33266 h 24"/>
              <a:gd name="T28" fmla="*/ 118096 w 88"/>
              <a:gd name="T29" fmla="*/ 28730 h 24"/>
              <a:gd name="T30" fmla="*/ 118096 w 88"/>
              <a:gd name="T31" fmla="*/ 15121 h 24"/>
              <a:gd name="T32" fmla="*/ 131550 w 88"/>
              <a:gd name="T33" fmla="*/ 15121 h 24"/>
              <a:gd name="T34" fmla="*/ 131550 w 88"/>
              <a:gd name="T35" fmla="*/ 0 h 24"/>
              <a:gd name="T36" fmla="*/ 0 w 88"/>
              <a:gd name="T37" fmla="*/ 0 h 2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88" h="24">
                <a:moveTo>
                  <a:pt x="0" y="0"/>
                </a:moveTo>
                <a:lnTo>
                  <a:pt x="0" y="10"/>
                </a:lnTo>
                <a:lnTo>
                  <a:pt x="9" y="10"/>
                </a:lnTo>
                <a:lnTo>
                  <a:pt x="9" y="19"/>
                </a:lnTo>
                <a:lnTo>
                  <a:pt x="9" y="22"/>
                </a:lnTo>
                <a:lnTo>
                  <a:pt x="11" y="23"/>
                </a:lnTo>
                <a:lnTo>
                  <a:pt x="12" y="24"/>
                </a:lnTo>
                <a:lnTo>
                  <a:pt x="14" y="24"/>
                </a:lnTo>
                <a:lnTo>
                  <a:pt x="74" y="24"/>
                </a:lnTo>
                <a:lnTo>
                  <a:pt x="76" y="24"/>
                </a:lnTo>
                <a:lnTo>
                  <a:pt x="77" y="23"/>
                </a:lnTo>
                <a:lnTo>
                  <a:pt x="79" y="22"/>
                </a:lnTo>
                <a:lnTo>
                  <a:pt x="79" y="19"/>
                </a:lnTo>
                <a:lnTo>
                  <a:pt x="79" y="10"/>
                </a:lnTo>
                <a:lnTo>
                  <a:pt x="88" y="10"/>
                </a:lnTo>
                <a:lnTo>
                  <a:pt x="88" y="0"/>
                </a:lnTo>
                <a:lnTo>
                  <a:pt x="0"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275" name="Freeform 557">
            <a:extLst>
              <a:ext uri="{FF2B5EF4-FFF2-40B4-BE49-F238E27FC236}">
                <a16:creationId xmlns:a16="http://schemas.microsoft.com/office/drawing/2014/main" id="{F9D1FB6B-48CB-4AF0-8692-AE748E81BE80}"/>
              </a:ext>
            </a:extLst>
          </p:cNvPr>
          <p:cNvSpPr>
            <a:spLocks/>
          </p:cNvSpPr>
          <p:nvPr/>
        </p:nvSpPr>
        <p:spPr bwMode="auto">
          <a:xfrm>
            <a:off x="10526185" y="5039785"/>
            <a:ext cx="188383" cy="139700"/>
          </a:xfrm>
          <a:custGeom>
            <a:avLst/>
            <a:gdLst>
              <a:gd name="T0" fmla="*/ 137566 w 92"/>
              <a:gd name="T1" fmla="*/ 25705 h 69"/>
              <a:gd name="T2" fmla="*/ 125338 w 92"/>
              <a:gd name="T3" fmla="*/ 3024 h 69"/>
              <a:gd name="T4" fmla="*/ 125338 w 92"/>
              <a:gd name="T5" fmla="*/ 3024 h 69"/>
              <a:gd name="T6" fmla="*/ 123809 w 92"/>
              <a:gd name="T7" fmla="*/ 1512 h 69"/>
              <a:gd name="T8" fmla="*/ 119224 w 92"/>
              <a:gd name="T9" fmla="*/ 0 h 69"/>
              <a:gd name="T10" fmla="*/ 21399 w 92"/>
              <a:gd name="T11" fmla="*/ 0 h 69"/>
              <a:gd name="T12" fmla="*/ 21399 w 92"/>
              <a:gd name="T13" fmla="*/ 0 h 69"/>
              <a:gd name="T14" fmla="*/ 16814 w 92"/>
              <a:gd name="T15" fmla="*/ 1512 h 69"/>
              <a:gd name="T16" fmla="*/ 15285 w 92"/>
              <a:gd name="T17" fmla="*/ 3024 h 69"/>
              <a:gd name="T18" fmla="*/ 3057 w 92"/>
              <a:gd name="T19" fmla="*/ 25705 h 69"/>
              <a:gd name="T20" fmla="*/ 3057 w 92"/>
              <a:gd name="T21" fmla="*/ 25705 h 69"/>
              <a:gd name="T22" fmla="*/ 0 w 92"/>
              <a:gd name="T23" fmla="*/ 28729 h 69"/>
              <a:gd name="T24" fmla="*/ 3057 w 92"/>
              <a:gd name="T25" fmla="*/ 33266 h 69"/>
              <a:gd name="T26" fmla="*/ 3057 w 92"/>
              <a:gd name="T27" fmla="*/ 33266 h 69"/>
              <a:gd name="T28" fmla="*/ 4586 w 92"/>
              <a:gd name="T29" fmla="*/ 34778 h 69"/>
              <a:gd name="T30" fmla="*/ 7643 w 92"/>
              <a:gd name="T31" fmla="*/ 36290 h 69"/>
              <a:gd name="T32" fmla="*/ 16814 w 92"/>
              <a:gd name="T33" fmla="*/ 36290 h 69"/>
              <a:gd name="T34" fmla="*/ 16814 w 92"/>
              <a:gd name="T35" fmla="*/ 104333 h 69"/>
              <a:gd name="T36" fmla="*/ 32099 w 92"/>
              <a:gd name="T37" fmla="*/ 104333 h 69"/>
              <a:gd name="T38" fmla="*/ 32099 w 92"/>
              <a:gd name="T39" fmla="*/ 36290 h 69"/>
              <a:gd name="T40" fmla="*/ 62669 w 92"/>
              <a:gd name="T41" fmla="*/ 36290 h 69"/>
              <a:gd name="T42" fmla="*/ 62669 w 92"/>
              <a:gd name="T43" fmla="*/ 58971 h 69"/>
              <a:gd name="T44" fmla="*/ 56555 w 92"/>
              <a:gd name="T45" fmla="*/ 58971 h 69"/>
              <a:gd name="T46" fmla="*/ 56555 w 92"/>
              <a:gd name="T47" fmla="*/ 58971 h 69"/>
              <a:gd name="T48" fmla="*/ 53498 w 92"/>
              <a:gd name="T49" fmla="*/ 58971 h 69"/>
              <a:gd name="T50" fmla="*/ 51969 w 92"/>
              <a:gd name="T51" fmla="*/ 60483 h 69"/>
              <a:gd name="T52" fmla="*/ 51969 w 92"/>
              <a:gd name="T53" fmla="*/ 60483 h 69"/>
              <a:gd name="T54" fmla="*/ 48912 w 92"/>
              <a:gd name="T55" fmla="*/ 65019 h 69"/>
              <a:gd name="T56" fmla="*/ 48912 w 92"/>
              <a:gd name="T57" fmla="*/ 68043 h 69"/>
              <a:gd name="T58" fmla="*/ 53498 w 92"/>
              <a:gd name="T59" fmla="*/ 90724 h 69"/>
              <a:gd name="T60" fmla="*/ 53498 w 92"/>
              <a:gd name="T61" fmla="*/ 90724 h 69"/>
              <a:gd name="T62" fmla="*/ 56555 w 92"/>
              <a:gd name="T63" fmla="*/ 95261 h 69"/>
              <a:gd name="T64" fmla="*/ 61140 w 92"/>
              <a:gd name="T65" fmla="*/ 96773 h 69"/>
              <a:gd name="T66" fmla="*/ 79483 w 92"/>
              <a:gd name="T67" fmla="*/ 96773 h 69"/>
              <a:gd name="T68" fmla="*/ 79483 w 92"/>
              <a:gd name="T69" fmla="*/ 96773 h 69"/>
              <a:gd name="T70" fmla="*/ 84068 w 92"/>
              <a:gd name="T71" fmla="*/ 95261 h 69"/>
              <a:gd name="T72" fmla="*/ 87125 w 92"/>
              <a:gd name="T73" fmla="*/ 90724 h 69"/>
              <a:gd name="T74" fmla="*/ 91711 w 92"/>
              <a:gd name="T75" fmla="*/ 68043 h 69"/>
              <a:gd name="T76" fmla="*/ 91711 w 92"/>
              <a:gd name="T77" fmla="*/ 68043 h 69"/>
              <a:gd name="T78" fmla="*/ 91711 w 92"/>
              <a:gd name="T79" fmla="*/ 65019 h 69"/>
              <a:gd name="T80" fmla="*/ 88654 w 92"/>
              <a:gd name="T81" fmla="*/ 60483 h 69"/>
              <a:gd name="T82" fmla="*/ 88654 w 92"/>
              <a:gd name="T83" fmla="*/ 60483 h 69"/>
              <a:gd name="T84" fmla="*/ 87125 w 92"/>
              <a:gd name="T85" fmla="*/ 58971 h 69"/>
              <a:gd name="T86" fmla="*/ 84068 w 92"/>
              <a:gd name="T87" fmla="*/ 58971 h 69"/>
              <a:gd name="T88" fmla="*/ 77954 w 92"/>
              <a:gd name="T89" fmla="*/ 58971 h 69"/>
              <a:gd name="T90" fmla="*/ 77954 w 92"/>
              <a:gd name="T91" fmla="*/ 36290 h 69"/>
              <a:gd name="T92" fmla="*/ 108524 w 92"/>
              <a:gd name="T93" fmla="*/ 36290 h 69"/>
              <a:gd name="T94" fmla="*/ 108524 w 92"/>
              <a:gd name="T95" fmla="*/ 104333 h 69"/>
              <a:gd name="T96" fmla="*/ 123809 w 92"/>
              <a:gd name="T97" fmla="*/ 104333 h 69"/>
              <a:gd name="T98" fmla="*/ 123809 w 92"/>
              <a:gd name="T99" fmla="*/ 36290 h 69"/>
              <a:gd name="T100" fmla="*/ 132980 w 92"/>
              <a:gd name="T101" fmla="*/ 36290 h 69"/>
              <a:gd name="T102" fmla="*/ 132980 w 92"/>
              <a:gd name="T103" fmla="*/ 36290 h 69"/>
              <a:gd name="T104" fmla="*/ 136037 w 92"/>
              <a:gd name="T105" fmla="*/ 34778 h 69"/>
              <a:gd name="T106" fmla="*/ 137566 w 92"/>
              <a:gd name="T107" fmla="*/ 33266 h 69"/>
              <a:gd name="T108" fmla="*/ 137566 w 92"/>
              <a:gd name="T109" fmla="*/ 33266 h 69"/>
              <a:gd name="T110" fmla="*/ 140623 w 92"/>
              <a:gd name="T111" fmla="*/ 28729 h 69"/>
              <a:gd name="T112" fmla="*/ 137566 w 92"/>
              <a:gd name="T113" fmla="*/ 25705 h 69"/>
              <a:gd name="T114" fmla="*/ 137566 w 92"/>
              <a:gd name="T115" fmla="*/ 25705 h 69"/>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92" h="69">
                <a:moveTo>
                  <a:pt x="90" y="17"/>
                </a:moveTo>
                <a:lnTo>
                  <a:pt x="82" y="2"/>
                </a:lnTo>
                <a:lnTo>
                  <a:pt x="81" y="1"/>
                </a:lnTo>
                <a:lnTo>
                  <a:pt x="78" y="0"/>
                </a:lnTo>
                <a:lnTo>
                  <a:pt x="14" y="0"/>
                </a:lnTo>
                <a:lnTo>
                  <a:pt x="11" y="1"/>
                </a:lnTo>
                <a:lnTo>
                  <a:pt x="10" y="2"/>
                </a:lnTo>
                <a:lnTo>
                  <a:pt x="2" y="17"/>
                </a:lnTo>
                <a:lnTo>
                  <a:pt x="0" y="19"/>
                </a:lnTo>
                <a:lnTo>
                  <a:pt x="2" y="22"/>
                </a:lnTo>
                <a:lnTo>
                  <a:pt x="3" y="23"/>
                </a:lnTo>
                <a:lnTo>
                  <a:pt x="5" y="24"/>
                </a:lnTo>
                <a:lnTo>
                  <a:pt x="11" y="24"/>
                </a:lnTo>
                <a:lnTo>
                  <a:pt x="11" y="69"/>
                </a:lnTo>
                <a:lnTo>
                  <a:pt x="21" y="69"/>
                </a:lnTo>
                <a:lnTo>
                  <a:pt x="21" y="24"/>
                </a:lnTo>
                <a:lnTo>
                  <a:pt x="41" y="24"/>
                </a:lnTo>
                <a:lnTo>
                  <a:pt x="41" y="39"/>
                </a:lnTo>
                <a:lnTo>
                  <a:pt x="37" y="39"/>
                </a:lnTo>
                <a:lnTo>
                  <a:pt x="35" y="39"/>
                </a:lnTo>
                <a:lnTo>
                  <a:pt x="34" y="40"/>
                </a:lnTo>
                <a:lnTo>
                  <a:pt x="32" y="43"/>
                </a:lnTo>
                <a:lnTo>
                  <a:pt x="32" y="45"/>
                </a:lnTo>
                <a:lnTo>
                  <a:pt x="35" y="60"/>
                </a:lnTo>
                <a:lnTo>
                  <a:pt x="37" y="63"/>
                </a:lnTo>
                <a:lnTo>
                  <a:pt x="40" y="64"/>
                </a:lnTo>
                <a:lnTo>
                  <a:pt x="52" y="64"/>
                </a:lnTo>
                <a:lnTo>
                  <a:pt x="55" y="63"/>
                </a:lnTo>
                <a:lnTo>
                  <a:pt x="57" y="60"/>
                </a:lnTo>
                <a:lnTo>
                  <a:pt x="60" y="45"/>
                </a:lnTo>
                <a:lnTo>
                  <a:pt x="60" y="43"/>
                </a:lnTo>
                <a:lnTo>
                  <a:pt x="58" y="40"/>
                </a:lnTo>
                <a:lnTo>
                  <a:pt x="57" y="39"/>
                </a:lnTo>
                <a:lnTo>
                  <a:pt x="55" y="39"/>
                </a:lnTo>
                <a:lnTo>
                  <a:pt x="51" y="39"/>
                </a:lnTo>
                <a:lnTo>
                  <a:pt x="51" y="24"/>
                </a:lnTo>
                <a:lnTo>
                  <a:pt x="71" y="24"/>
                </a:lnTo>
                <a:lnTo>
                  <a:pt x="71" y="69"/>
                </a:lnTo>
                <a:lnTo>
                  <a:pt x="81" y="69"/>
                </a:lnTo>
                <a:lnTo>
                  <a:pt x="81" y="24"/>
                </a:lnTo>
                <a:lnTo>
                  <a:pt x="87" y="24"/>
                </a:lnTo>
                <a:lnTo>
                  <a:pt x="89" y="23"/>
                </a:lnTo>
                <a:lnTo>
                  <a:pt x="90" y="22"/>
                </a:lnTo>
                <a:lnTo>
                  <a:pt x="92" y="19"/>
                </a:lnTo>
                <a:lnTo>
                  <a:pt x="90" y="17"/>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276" name="Freeform 558">
            <a:extLst>
              <a:ext uri="{FF2B5EF4-FFF2-40B4-BE49-F238E27FC236}">
                <a16:creationId xmlns:a16="http://schemas.microsoft.com/office/drawing/2014/main" id="{04EA39AF-6188-4F48-A8E2-E7AB6D18BE27}"/>
              </a:ext>
            </a:extLst>
          </p:cNvPr>
          <p:cNvSpPr>
            <a:spLocks/>
          </p:cNvSpPr>
          <p:nvPr/>
        </p:nvSpPr>
        <p:spPr bwMode="auto">
          <a:xfrm>
            <a:off x="7325784" y="6013451"/>
            <a:ext cx="42333" cy="42333"/>
          </a:xfrm>
          <a:custGeom>
            <a:avLst/>
            <a:gdLst>
              <a:gd name="T0" fmla="*/ 15877 w 20"/>
              <a:gd name="T1" fmla="*/ 31754 h 20"/>
              <a:gd name="T2" fmla="*/ 15877 w 20"/>
              <a:gd name="T3" fmla="*/ 31754 h 20"/>
              <a:gd name="T4" fmla="*/ 22228 w 20"/>
              <a:gd name="T5" fmla="*/ 28579 h 20"/>
              <a:gd name="T6" fmla="*/ 26991 w 20"/>
              <a:gd name="T7" fmla="*/ 26991 h 20"/>
              <a:gd name="T8" fmla="*/ 30166 w 20"/>
              <a:gd name="T9" fmla="*/ 20640 h 20"/>
              <a:gd name="T10" fmla="*/ 31754 w 20"/>
              <a:gd name="T11" fmla="*/ 15877 h 20"/>
              <a:gd name="T12" fmla="*/ 31754 w 20"/>
              <a:gd name="T13" fmla="*/ 15877 h 20"/>
              <a:gd name="T14" fmla="*/ 30166 w 20"/>
              <a:gd name="T15" fmla="*/ 9526 h 20"/>
              <a:gd name="T16" fmla="*/ 26991 w 20"/>
              <a:gd name="T17" fmla="*/ 3175 h 20"/>
              <a:gd name="T18" fmla="*/ 22228 w 20"/>
              <a:gd name="T19" fmla="*/ 1588 h 20"/>
              <a:gd name="T20" fmla="*/ 15877 w 20"/>
              <a:gd name="T21" fmla="*/ 0 h 20"/>
              <a:gd name="T22" fmla="*/ 15877 w 20"/>
              <a:gd name="T23" fmla="*/ 0 h 20"/>
              <a:gd name="T24" fmla="*/ 9526 w 20"/>
              <a:gd name="T25" fmla="*/ 1588 h 20"/>
              <a:gd name="T26" fmla="*/ 4763 w 20"/>
              <a:gd name="T27" fmla="*/ 3175 h 20"/>
              <a:gd name="T28" fmla="*/ 1588 w 20"/>
              <a:gd name="T29" fmla="*/ 9526 h 20"/>
              <a:gd name="T30" fmla="*/ 0 w 20"/>
              <a:gd name="T31" fmla="*/ 15877 h 20"/>
              <a:gd name="T32" fmla="*/ 0 w 20"/>
              <a:gd name="T33" fmla="*/ 15877 h 20"/>
              <a:gd name="T34" fmla="*/ 1588 w 20"/>
              <a:gd name="T35" fmla="*/ 20640 h 20"/>
              <a:gd name="T36" fmla="*/ 4763 w 20"/>
              <a:gd name="T37" fmla="*/ 26991 h 20"/>
              <a:gd name="T38" fmla="*/ 9526 w 20"/>
              <a:gd name="T39" fmla="*/ 28579 h 20"/>
              <a:gd name="T40" fmla="*/ 15877 w 20"/>
              <a:gd name="T41" fmla="*/ 31754 h 20"/>
              <a:gd name="T42" fmla="*/ 15877 w 20"/>
              <a:gd name="T43" fmla="*/ 31754 h 2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0" h="20">
                <a:moveTo>
                  <a:pt x="10" y="20"/>
                </a:moveTo>
                <a:lnTo>
                  <a:pt x="10" y="20"/>
                </a:lnTo>
                <a:lnTo>
                  <a:pt x="14" y="18"/>
                </a:lnTo>
                <a:lnTo>
                  <a:pt x="17" y="17"/>
                </a:lnTo>
                <a:lnTo>
                  <a:pt x="19" y="13"/>
                </a:lnTo>
                <a:lnTo>
                  <a:pt x="20" y="10"/>
                </a:lnTo>
                <a:lnTo>
                  <a:pt x="19" y="6"/>
                </a:lnTo>
                <a:lnTo>
                  <a:pt x="17" y="2"/>
                </a:lnTo>
                <a:lnTo>
                  <a:pt x="14" y="1"/>
                </a:lnTo>
                <a:lnTo>
                  <a:pt x="10" y="0"/>
                </a:lnTo>
                <a:lnTo>
                  <a:pt x="6" y="1"/>
                </a:lnTo>
                <a:lnTo>
                  <a:pt x="3" y="2"/>
                </a:lnTo>
                <a:lnTo>
                  <a:pt x="1" y="6"/>
                </a:lnTo>
                <a:lnTo>
                  <a:pt x="0" y="10"/>
                </a:lnTo>
                <a:lnTo>
                  <a:pt x="1" y="13"/>
                </a:lnTo>
                <a:lnTo>
                  <a:pt x="3" y="17"/>
                </a:lnTo>
                <a:lnTo>
                  <a:pt x="6" y="18"/>
                </a:lnTo>
                <a:lnTo>
                  <a:pt x="10" y="2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277" name="Freeform 559">
            <a:extLst>
              <a:ext uri="{FF2B5EF4-FFF2-40B4-BE49-F238E27FC236}">
                <a16:creationId xmlns:a16="http://schemas.microsoft.com/office/drawing/2014/main" id="{15BEB874-4B5B-455D-9EF6-A9C4424E111F}"/>
              </a:ext>
            </a:extLst>
          </p:cNvPr>
          <p:cNvSpPr>
            <a:spLocks/>
          </p:cNvSpPr>
          <p:nvPr/>
        </p:nvSpPr>
        <p:spPr bwMode="auto">
          <a:xfrm>
            <a:off x="7308851" y="6068484"/>
            <a:ext cx="78316" cy="127000"/>
          </a:xfrm>
          <a:custGeom>
            <a:avLst/>
            <a:gdLst>
              <a:gd name="T0" fmla="*/ 29486 w 40"/>
              <a:gd name="T1" fmla="*/ 0 h 64"/>
              <a:gd name="T2" fmla="*/ 29486 w 40"/>
              <a:gd name="T3" fmla="*/ 0 h 64"/>
              <a:gd name="T4" fmla="*/ 23588 w 40"/>
              <a:gd name="T5" fmla="*/ 0 h 64"/>
              <a:gd name="T6" fmla="*/ 16217 w 40"/>
              <a:gd name="T7" fmla="*/ 1488 h 64"/>
              <a:gd name="T8" fmla="*/ 13268 w 40"/>
              <a:gd name="T9" fmla="*/ 4465 h 64"/>
              <a:gd name="T10" fmla="*/ 7371 w 40"/>
              <a:gd name="T11" fmla="*/ 10419 h 64"/>
              <a:gd name="T12" fmla="*/ 5897 w 40"/>
              <a:gd name="T13" fmla="*/ 13396 h 64"/>
              <a:gd name="T14" fmla="*/ 2949 w 40"/>
              <a:gd name="T15" fmla="*/ 20838 h 64"/>
              <a:gd name="T16" fmla="*/ 0 w 40"/>
              <a:gd name="T17" fmla="*/ 28281 h 64"/>
              <a:gd name="T18" fmla="*/ 0 w 40"/>
              <a:gd name="T19" fmla="*/ 35723 h 64"/>
              <a:gd name="T20" fmla="*/ 0 w 40"/>
              <a:gd name="T21" fmla="*/ 50607 h 64"/>
              <a:gd name="T22" fmla="*/ 0 w 40"/>
              <a:gd name="T23" fmla="*/ 50607 h 64"/>
              <a:gd name="T24" fmla="*/ 0 w 40"/>
              <a:gd name="T25" fmla="*/ 55073 h 64"/>
              <a:gd name="T26" fmla="*/ 2949 w 40"/>
              <a:gd name="T27" fmla="*/ 56561 h 64"/>
              <a:gd name="T28" fmla="*/ 4423 w 40"/>
              <a:gd name="T29" fmla="*/ 58050 h 64"/>
              <a:gd name="T30" fmla="*/ 7371 w 40"/>
              <a:gd name="T31" fmla="*/ 58050 h 64"/>
              <a:gd name="T32" fmla="*/ 14743 w 40"/>
              <a:gd name="T33" fmla="*/ 58050 h 64"/>
              <a:gd name="T34" fmla="*/ 14743 w 40"/>
              <a:gd name="T35" fmla="*/ 87819 h 64"/>
              <a:gd name="T36" fmla="*/ 14743 w 40"/>
              <a:gd name="T37" fmla="*/ 87819 h 64"/>
              <a:gd name="T38" fmla="*/ 14743 w 40"/>
              <a:gd name="T39" fmla="*/ 90796 h 64"/>
              <a:gd name="T40" fmla="*/ 16217 w 40"/>
              <a:gd name="T41" fmla="*/ 92284 h 64"/>
              <a:gd name="T42" fmla="*/ 19166 w 40"/>
              <a:gd name="T43" fmla="*/ 95261 h 64"/>
              <a:gd name="T44" fmla="*/ 22114 w 40"/>
              <a:gd name="T45" fmla="*/ 95261 h 64"/>
              <a:gd name="T46" fmla="*/ 36857 w 40"/>
              <a:gd name="T47" fmla="*/ 95261 h 64"/>
              <a:gd name="T48" fmla="*/ 36857 w 40"/>
              <a:gd name="T49" fmla="*/ 95261 h 64"/>
              <a:gd name="T50" fmla="*/ 39805 w 40"/>
              <a:gd name="T51" fmla="*/ 95261 h 64"/>
              <a:gd name="T52" fmla="*/ 42754 w 40"/>
              <a:gd name="T53" fmla="*/ 92284 h 64"/>
              <a:gd name="T54" fmla="*/ 44228 w 40"/>
              <a:gd name="T55" fmla="*/ 90796 h 64"/>
              <a:gd name="T56" fmla="*/ 44228 w 40"/>
              <a:gd name="T57" fmla="*/ 87819 h 64"/>
              <a:gd name="T58" fmla="*/ 44228 w 40"/>
              <a:gd name="T59" fmla="*/ 58050 h 64"/>
              <a:gd name="T60" fmla="*/ 51600 w 40"/>
              <a:gd name="T61" fmla="*/ 58050 h 64"/>
              <a:gd name="T62" fmla="*/ 51600 w 40"/>
              <a:gd name="T63" fmla="*/ 58050 h 64"/>
              <a:gd name="T64" fmla="*/ 54548 w 40"/>
              <a:gd name="T65" fmla="*/ 58050 h 64"/>
              <a:gd name="T66" fmla="*/ 57497 w 40"/>
              <a:gd name="T67" fmla="*/ 56561 h 64"/>
              <a:gd name="T68" fmla="*/ 58971 w 40"/>
              <a:gd name="T69" fmla="*/ 55073 h 64"/>
              <a:gd name="T70" fmla="*/ 58971 w 40"/>
              <a:gd name="T71" fmla="*/ 50607 h 64"/>
              <a:gd name="T72" fmla="*/ 58971 w 40"/>
              <a:gd name="T73" fmla="*/ 35723 h 64"/>
              <a:gd name="T74" fmla="*/ 58971 w 40"/>
              <a:gd name="T75" fmla="*/ 35723 h 64"/>
              <a:gd name="T76" fmla="*/ 58971 w 40"/>
              <a:gd name="T77" fmla="*/ 28281 h 64"/>
              <a:gd name="T78" fmla="*/ 57497 w 40"/>
              <a:gd name="T79" fmla="*/ 20838 h 64"/>
              <a:gd name="T80" fmla="*/ 53074 w 40"/>
              <a:gd name="T81" fmla="*/ 13396 h 64"/>
              <a:gd name="T82" fmla="*/ 51600 w 40"/>
              <a:gd name="T83" fmla="*/ 10419 h 64"/>
              <a:gd name="T84" fmla="*/ 45703 w 40"/>
              <a:gd name="T85" fmla="*/ 4465 h 64"/>
              <a:gd name="T86" fmla="*/ 42754 w 40"/>
              <a:gd name="T87" fmla="*/ 1488 h 64"/>
              <a:gd name="T88" fmla="*/ 35383 w 40"/>
              <a:gd name="T89" fmla="*/ 0 h 64"/>
              <a:gd name="T90" fmla="*/ 29486 w 40"/>
              <a:gd name="T91" fmla="*/ 0 h 64"/>
              <a:gd name="T92" fmla="*/ 29486 w 40"/>
              <a:gd name="T93" fmla="*/ 0 h 64"/>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40" h="64">
                <a:moveTo>
                  <a:pt x="20" y="0"/>
                </a:moveTo>
                <a:lnTo>
                  <a:pt x="20" y="0"/>
                </a:lnTo>
                <a:lnTo>
                  <a:pt x="16" y="0"/>
                </a:lnTo>
                <a:lnTo>
                  <a:pt x="11" y="1"/>
                </a:lnTo>
                <a:lnTo>
                  <a:pt x="9" y="3"/>
                </a:lnTo>
                <a:lnTo>
                  <a:pt x="5" y="7"/>
                </a:lnTo>
                <a:lnTo>
                  <a:pt x="4" y="9"/>
                </a:lnTo>
                <a:lnTo>
                  <a:pt x="2" y="14"/>
                </a:lnTo>
                <a:lnTo>
                  <a:pt x="0" y="19"/>
                </a:lnTo>
                <a:lnTo>
                  <a:pt x="0" y="24"/>
                </a:lnTo>
                <a:lnTo>
                  <a:pt x="0" y="34"/>
                </a:lnTo>
                <a:lnTo>
                  <a:pt x="0" y="37"/>
                </a:lnTo>
                <a:lnTo>
                  <a:pt x="2" y="38"/>
                </a:lnTo>
                <a:lnTo>
                  <a:pt x="3" y="39"/>
                </a:lnTo>
                <a:lnTo>
                  <a:pt x="5" y="39"/>
                </a:lnTo>
                <a:lnTo>
                  <a:pt x="10" y="39"/>
                </a:lnTo>
                <a:lnTo>
                  <a:pt x="10" y="59"/>
                </a:lnTo>
                <a:lnTo>
                  <a:pt x="10" y="61"/>
                </a:lnTo>
                <a:lnTo>
                  <a:pt x="11" y="62"/>
                </a:lnTo>
                <a:lnTo>
                  <a:pt x="13" y="64"/>
                </a:lnTo>
                <a:lnTo>
                  <a:pt x="15" y="64"/>
                </a:lnTo>
                <a:lnTo>
                  <a:pt x="25" y="64"/>
                </a:lnTo>
                <a:lnTo>
                  <a:pt x="27" y="64"/>
                </a:lnTo>
                <a:lnTo>
                  <a:pt x="29" y="62"/>
                </a:lnTo>
                <a:lnTo>
                  <a:pt x="30" y="61"/>
                </a:lnTo>
                <a:lnTo>
                  <a:pt x="30" y="59"/>
                </a:lnTo>
                <a:lnTo>
                  <a:pt x="30" y="39"/>
                </a:lnTo>
                <a:lnTo>
                  <a:pt x="35" y="39"/>
                </a:lnTo>
                <a:lnTo>
                  <a:pt x="37" y="39"/>
                </a:lnTo>
                <a:lnTo>
                  <a:pt x="39" y="38"/>
                </a:lnTo>
                <a:lnTo>
                  <a:pt x="40" y="37"/>
                </a:lnTo>
                <a:lnTo>
                  <a:pt x="40" y="34"/>
                </a:lnTo>
                <a:lnTo>
                  <a:pt x="40" y="24"/>
                </a:lnTo>
                <a:lnTo>
                  <a:pt x="40" y="19"/>
                </a:lnTo>
                <a:lnTo>
                  <a:pt x="39" y="14"/>
                </a:lnTo>
                <a:lnTo>
                  <a:pt x="36" y="9"/>
                </a:lnTo>
                <a:lnTo>
                  <a:pt x="35" y="7"/>
                </a:lnTo>
                <a:lnTo>
                  <a:pt x="31" y="3"/>
                </a:lnTo>
                <a:lnTo>
                  <a:pt x="29" y="1"/>
                </a:lnTo>
                <a:lnTo>
                  <a:pt x="24" y="0"/>
                </a:lnTo>
                <a:lnTo>
                  <a:pt x="20"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278" name="Rectangle 560">
            <a:extLst>
              <a:ext uri="{FF2B5EF4-FFF2-40B4-BE49-F238E27FC236}">
                <a16:creationId xmlns:a16="http://schemas.microsoft.com/office/drawing/2014/main" id="{18561125-5529-4F19-835E-7BC04CDA8D37}"/>
              </a:ext>
            </a:extLst>
          </p:cNvPr>
          <p:cNvSpPr>
            <a:spLocks noChangeArrowheads="1"/>
          </p:cNvSpPr>
          <p:nvPr/>
        </p:nvSpPr>
        <p:spPr bwMode="auto">
          <a:xfrm>
            <a:off x="7266518" y="5996518"/>
            <a:ext cx="16933" cy="198967"/>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Karla"/>
              </a:defRPr>
            </a:lvl1pPr>
            <a:lvl2pPr marL="742950" indent="-285750">
              <a:defRPr>
                <a:solidFill>
                  <a:schemeClr val="tx1"/>
                </a:solidFill>
                <a:latin typeface="Karla"/>
              </a:defRPr>
            </a:lvl2pPr>
            <a:lvl3pPr marL="1143000" indent="-228600">
              <a:defRPr>
                <a:solidFill>
                  <a:schemeClr val="tx1"/>
                </a:solidFill>
                <a:latin typeface="Karla"/>
              </a:defRPr>
            </a:lvl3pPr>
            <a:lvl4pPr marL="1600200" indent="-228600">
              <a:defRPr>
                <a:solidFill>
                  <a:schemeClr val="tx1"/>
                </a:solidFill>
                <a:latin typeface="Karla"/>
              </a:defRPr>
            </a:lvl4pPr>
            <a:lvl5pPr marL="2057400" indent="-228600">
              <a:defRPr>
                <a:solidFill>
                  <a:schemeClr val="tx1"/>
                </a:solidFill>
                <a:latin typeface="Karla"/>
              </a:defRPr>
            </a:lvl5pPr>
            <a:lvl6pPr marL="2514600" indent="-228600" defTabSz="457200" fontAlgn="base">
              <a:spcBef>
                <a:spcPct val="0"/>
              </a:spcBef>
              <a:spcAft>
                <a:spcPct val="0"/>
              </a:spcAft>
              <a:defRPr>
                <a:solidFill>
                  <a:schemeClr val="tx1"/>
                </a:solidFill>
                <a:latin typeface="Karla"/>
              </a:defRPr>
            </a:lvl6pPr>
            <a:lvl7pPr marL="2971800" indent="-228600" defTabSz="457200" fontAlgn="base">
              <a:spcBef>
                <a:spcPct val="0"/>
              </a:spcBef>
              <a:spcAft>
                <a:spcPct val="0"/>
              </a:spcAft>
              <a:defRPr>
                <a:solidFill>
                  <a:schemeClr val="tx1"/>
                </a:solidFill>
                <a:latin typeface="Karla"/>
              </a:defRPr>
            </a:lvl7pPr>
            <a:lvl8pPr marL="3429000" indent="-228600" defTabSz="457200" fontAlgn="base">
              <a:spcBef>
                <a:spcPct val="0"/>
              </a:spcBef>
              <a:spcAft>
                <a:spcPct val="0"/>
              </a:spcAft>
              <a:defRPr>
                <a:solidFill>
                  <a:schemeClr val="tx1"/>
                </a:solidFill>
                <a:latin typeface="Karla"/>
              </a:defRPr>
            </a:lvl8pPr>
            <a:lvl9pPr marL="3886200" indent="-228600" defTabSz="457200" fontAlgn="base">
              <a:spcBef>
                <a:spcPct val="0"/>
              </a:spcBef>
              <a:spcAft>
                <a:spcPct val="0"/>
              </a:spcAft>
              <a:defRPr>
                <a:solidFill>
                  <a:schemeClr val="tx1"/>
                </a:solidFill>
                <a:latin typeface="Karla"/>
              </a:defRPr>
            </a:lvl9pPr>
          </a:lstStyle>
          <a:p>
            <a:pPr eaLnBrk="1" hangingPunct="1"/>
            <a:endParaRPr lang="en-US" altLang="en-US" sz="2400" u="sng" dirty="0">
              <a:latin typeface="Montserrat Light" panose="00000400000000000000" pitchFamily="2" charset="0"/>
            </a:endParaRPr>
          </a:p>
        </p:txBody>
      </p:sp>
      <p:sp>
        <p:nvSpPr>
          <p:cNvPr id="279" name="Freeform 561">
            <a:extLst>
              <a:ext uri="{FF2B5EF4-FFF2-40B4-BE49-F238E27FC236}">
                <a16:creationId xmlns:a16="http://schemas.microsoft.com/office/drawing/2014/main" id="{B173294E-0252-4863-906A-E9469301B505}"/>
              </a:ext>
            </a:extLst>
          </p:cNvPr>
          <p:cNvSpPr>
            <a:spLocks/>
          </p:cNvSpPr>
          <p:nvPr/>
        </p:nvSpPr>
        <p:spPr bwMode="auto">
          <a:xfrm>
            <a:off x="7188200" y="6013451"/>
            <a:ext cx="42333" cy="42333"/>
          </a:xfrm>
          <a:custGeom>
            <a:avLst/>
            <a:gdLst>
              <a:gd name="T0" fmla="*/ 15877 w 20"/>
              <a:gd name="T1" fmla="*/ 31754 h 20"/>
              <a:gd name="T2" fmla="*/ 15877 w 20"/>
              <a:gd name="T3" fmla="*/ 31754 h 20"/>
              <a:gd name="T4" fmla="*/ 22228 w 20"/>
              <a:gd name="T5" fmla="*/ 28579 h 20"/>
              <a:gd name="T6" fmla="*/ 26991 w 20"/>
              <a:gd name="T7" fmla="*/ 26991 h 20"/>
              <a:gd name="T8" fmla="*/ 30166 w 20"/>
              <a:gd name="T9" fmla="*/ 20640 h 20"/>
              <a:gd name="T10" fmla="*/ 31754 w 20"/>
              <a:gd name="T11" fmla="*/ 15877 h 20"/>
              <a:gd name="T12" fmla="*/ 31754 w 20"/>
              <a:gd name="T13" fmla="*/ 15877 h 20"/>
              <a:gd name="T14" fmla="*/ 30166 w 20"/>
              <a:gd name="T15" fmla="*/ 9526 h 20"/>
              <a:gd name="T16" fmla="*/ 26991 w 20"/>
              <a:gd name="T17" fmla="*/ 3175 h 20"/>
              <a:gd name="T18" fmla="*/ 22228 w 20"/>
              <a:gd name="T19" fmla="*/ 1588 h 20"/>
              <a:gd name="T20" fmla="*/ 15877 w 20"/>
              <a:gd name="T21" fmla="*/ 0 h 20"/>
              <a:gd name="T22" fmla="*/ 15877 w 20"/>
              <a:gd name="T23" fmla="*/ 0 h 20"/>
              <a:gd name="T24" fmla="*/ 9526 w 20"/>
              <a:gd name="T25" fmla="*/ 1588 h 20"/>
              <a:gd name="T26" fmla="*/ 4763 w 20"/>
              <a:gd name="T27" fmla="*/ 3175 h 20"/>
              <a:gd name="T28" fmla="*/ 1588 w 20"/>
              <a:gd name="T29" fmla="*/ 9526 h 20"/>
              <a:gd name="T30" fmla="*/ 0 w 20"/>
              <a:gd name="T31" fmla="*/ 15877 h 20"/>
              <a:gd name="T32" fmla="*/ 0 w 20"/>
              <a:gd name="T33" fmla="*/ 15877 h 20"/>
              <a:gd name="T34" fmla="*/ 1588 w 20"/>
              <a:gd name="T35" fmla="*/ 20640 h 20"/>
              <a:gd name="T36" fmla="*/ 4763 w 20"/>
              <a:gd name="T37" fmla="*/ 26991 h 20"/>
              <a:gd name="T38" fmla="*/ 9526 w 20"/>
              <a:gd name="T39" fmla="*/ 28579 h 20"/>
              <a:gd name="T40" fmla="*/ 15877 w 20"/>
              <a:gd name="T41" fmla="*/ 31754 h 20"/>
              <a:gd name="T42" fmla="*/ 15877 w 20"/>
              <a:gd name="T43" fmla="*/ 31754 h 2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0" h="20">
                <a:moveTo>
                  <a:pt x="10" y="20"/>
                </a:moveTo>
                <a:lnTo>
                  <a:pt x="10" y="20"/>
                </a:lnTo>
                <a:lnTo>
                  <a:pt x="14" y="18"/>
                </a:lnTo>
                <a:lnTo>
                  <a:pt x="17" y="17"/>
                </a:lnTo>
                <a:lnTo>
                  <a:pt x="19" y="13"/>
                </a:lnTo>
                <a:lnTo>
                  <a:pt x="20" y="10"/>
                </a:lnTo>
                <a:lnTo>
                  <a:pt x="19" y="6"/>
                </a:lnTo>
                <a:lnTo>
                  <a:pt x="17" y="2"/>
                </a:lnTo>
                <a:lnTo>
                  <a:pt x="14" y="1"/>
                </a:lnTo>
                <a:lnTo>
                  <a:pt x="10" y="0"/>
                </a:lnTo>
                <a:lnTo>
                  <a:pt x="6" y="1"/>
                </a:lnTo>
                <a:lnTo>
                  <a:pt x="3" y="2"/>
                </a:lnTo>
                <a:lnTo>
                  <a:pt x="1" y="6"/>
                </a:lnTo>
                <a:lnTo>
                  <a:pt x="0" y="10"/>
                </a:lnTo>
                <a:lnTo>
                  <a:pt x="1" y="13"/>
                </a:lnTo>
                <a:lnTo>
                  <a:pt x="3" y="17"/>
                </a:lnTo>
                <a:lnTo>
                  <a:pt x="6" y="18"/>
                </a:lnTo>
                <a:lnTo>
                  <a:pt x="10" y="2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280" name="Freeform 562">
            <a:extLst>
              <a:ext uri="{FF2B5EF4-FFF2-40B4-BE49-F238E27FC236}">
                <a16:creationId xmlns:a16="http://schemas.microsoft.com/office/drawing/2014/main" id="{3FB2485C-7AD9-41A6-A8EF-73046F22C8C4}"/>
              </a:ext>
            </a:extLst>
          </p:cNvPr>
          <p:cNvSpPr>
            <a:spLocks/>
          </p:cNvSpPr>
          <p:nvPr/>
        </p:nvSpPr>
        <p:spPr bwMode="auto">
          <a:xfrm>
            <a:off x="7169151" y="6068484"/>
            <a:ext cx="78316" cy="127000"/>
          </a:xfrm>
          <a:custGeom>
            <a:avLst/>
            <a:gdLst>
              <a:gd name="T0" fmla="*/ 53074 w 40"/>
              <a:gd name="T1" fmla="*/ 40188 h 64"/>
              <a:gd name="T2" fmla="*/ 53074 w 40"/>
              <a:gd name="T3" fmla="*/ 40188 h 64"/>
              <a:gd name="T4" fmla="*/ 47177 w 40"/>
              <a:gd name="T5" fmla="*/ 17861 h 64"/>
              <a:gd name="T6" fmla="*/ 42754 w 40"/>
              <a:gd name="T7" fmla="*/ 5954 h 64"/>
              <a:gd name="T8" fmla="*/ 39805 w 40"/>
              <a:gd name="T9" fmla="*/ 2977 h 64"/>
              <a:gd name="T10" fmla="*/ 36857 w 40"/>
              <a:gd name="T11" fmla="*/ 1488 h 64"/>
              <a:gd name="T12" fmla="*/ 29486 w 40"/>
              <a:gd name="T13" fmla="*/ 0 h 64"/>
              <a:gd name="T14" fmla="*/ 29486 w 40"/>
              <a:gd name="T15" fmla="*/ 0 h 64"/>
              <a:gd name="T16" fmla="*/ 22114 w 40"/>
              <a:gd name="T17" fmla="*/ 1488 h 64"/>
              <a:gd name="T18" fmla="*/ 19166 w 40"/>
              <a:gd name="T19" fmla="*/ 2977 h 64"/>
              <a:gd name="T20" fmla="*/ 16217 w 40"/>
              <a:gd name="T21" fmla="*/ 5954 h 64"/>
              <a:gd name="T22" fmla="*/ 11794 w 40"/>
              <a:gd name="T23" fmla="*/ 17861 h 64"/>
              <a:gd name="T24" fmla="*/ 5897 w 40"/>
              <a:gd name="T25" fmla="*/ 40188 h 64"/>
              <a:gd name="T26" fmla="*/ 5897 w 40"/>
              <a:gd name="T27" fmla="*/ 40188 h 64"/>
              <a:gd name="T28" fmla="*/ 0 w 40"/>
              <a:gd name="T29" fmla="*/ 64003 h 64"/>
              <a:gd name="T30" fmla="*/ 0 w 40"/>
              <a:gd name="T31" fmla="*/ 64003 h 64"/>
              <a:gd name="T32" fmla="*/ 0 w 40"/>
              <a:gd name="T33" fmla="*/ 66980 h 64"/>
              <a:gd name="T34" fmla="*/ 1474 w 40"/>
              <a:gd name="T35" fmla="*/ 68469 h 64"/>
              <a:gd name="T36" fmla="*/ 1474 w 40"/>
              <a:gd name="T37" fmla="*/ 68469 h 64"/>
              <a:gd name="T38" fmla="*/ 4423 w 40"/>
              <a:gd name="T39" fmla="*/ 72934 h 64"/>
              <a:gd name="T40" fmla="*/ 7371 w 40"/>
              <a:gd name="T41" fmla="*/ 72934 h 64"/>
              <a:gd name="T42" fmla="*/ 7371 w 40"/>
              <a:gd name="T43" fmla="*/ 72934 h 64"/>
              <a:gd name="T44" fmla="*/ 16217 w 40"/>
              <a:gd name="T45" fmla="*/ 72934 h 64"/>
              <a:gd name="T46" fmla="*/ 16217 w 40"/>
              <a:gd name="T47" fmla="*/ 72934 h 64"/>
              <a:gd name="T48" fmla="*/ 22114 w 40"/>
              <a:gd name="T49" fmla="*/ 89307 h 64"/>
              <a:gd name="T50" fmla="*/ 22114 w 40"/>
              <a:gd name="T51" fmla="*/ 89307 h 64"/>
              <a:gd name="T52" fmla="*/ 25063 w 40"/>
              <a:gd name="T53" fmla="*/ 92284 h 64"/>
              <a:gd name="T54" fmla="*/ 29486 w 40"/>
              <a:gd name="T55" fmla="*/ 95261 h 64"/>
              <a:gd name="T56" fmla="*/ 29486 w 40"/>
              <a:gd name="T57" fmla="*/ 95261 h 64"/>
              <a:gd name="T58" fmla="*/ 32434 w 40"/>
              <a:gd name="T59" fmla="*/ 92284 h 64"/>
              <a:gd name="T60" fmla="*/ 36857 w 40"/>
              <a:gd name="T61" fmla="*/ 89307 h 64"/>
              <a:gd name="T62" fmla="*/ 36857 w 40"/>
              <a:gd name="T63" fmla="*/ 89307 h 64"/>
              <a:gd name="T64" fmla="*/ 42754 w 40"/>
              <a:gd name="T65" fmla="*/ 72934 h 64"/>
              <a:gd name="T66" fmla="*/ 42754 w 40"/>
              <a:gd name="T67" fmla="*/ 72934 h 64"/>
              <a:gd name="T68" fmla="*/ 51600 w 40"/>
              <a:gd name="T69" fmla="*/ 72934 h 64"/>
              <a:gd name="T70" fmla="*/ 51600 w 40"/>
              <a:gd name="T71" fmla="*/ 72934 h 64"/>
              <a:gd name="T72" fmla="*/ 54548 w 40"/>
              <a:gd name="T73" fmla="*/ 72934 h 64"/>
              <a:gd name="T74" fmla="*/ 56022 w 40"/>
              <a:gd name="T75" fmla="*/ 68469 h 64"/>
              <a:gd name="T76" fmla="*/ 56022 w 40"/>
              <a:gd name="T77" fmla="*/ 68469 h 64"/>
              <a:gd name="T78" fmla="*/ 58971 w 40"/>
              <a:gd name="T79" fmla="*/ 66980 h 64"/>
              <a:gd name="T80" fmla="*/ 58971 w 40"/>
              <a:gd name="T81" fmla="*/ 64003 h 64"/>
              <a:gd name="T82" fmla="*/ 58971 w 40"/>
              <a:gd name="T83" fmla="*/ 64003 h 64"/>
              <a:gd name="T84" fmla="*/ 53074 w 40"/>
              <a:gd name="T85" fmla="*/ 40188 h 64"/>
              <a:gd name="T86" fmla="*/ 53074 w 40"/>
              <a:gd name="T87" fmla="*/ 40188 h 6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40" h="64">
                <a:moveTo>
                  <a:pt x="36" y="27"/>
                </a:moveTo>
                <a:lnTo>
                  <a:pt x="36" y="27"/>
                </a:lnTo>
                <a:lnTo>
                  <a:pt x="32" y="12"/>
                </a:lnTo>
                <a:lnTo>
                  <a:pt x="29" y="4"/>
                </a:lnTo>
                <a:lnTo>
                  <a:pt x="27" y="2"/>
                </a:lnTo>
                <a:lnTo>
                  <a:pt x="25" y="1"/>
                </a:lnTo>
                <a:lnTo>
                  <a:pt x="20" y="0"/>
                </a:lnTo>
                <a:lnTo>
                  <a:pt x="15" y="1"/>
                </a:lnTo>
                <a:lnTo>
                  <a:pt x="13" y="2"/>
                </a:lnTo>
                <a:lnTo>
                  <a:pt x="11" y="4"/>
                </a:lnTo>
                <a:lnTo>
                  <a:pt x="8" y="12"/>
                </a:lnTo>
                <a:lnTo>
                  <a:pt x="4" y="27"/>
                </a:lnTo>
                <a:lnTo>
                  <a:pt x="0" y="43"/>
                </a:lnTo>
                <a:lnTo>
                  <a:pt x="0" y="45"/>
                </a:lnTo>
                <a:lnTo>
                  <a:pt x="1" y="46"/>
                </a:lnTo>
                <a:lnTo>
                  <a:pt x="3" y="49"/>
                </a:lnTo>
                <a:lnTo>
                  <a:pt x="5" y="49"/>
                </a:lnTo>
                <a:lnTo>
                  <a:pt x="11" y="49"/>
                </a:lnTo>
                <a:lnTo>
                  <a:pt x="15" y="60"/>
                </a:lnTo>
                <a:lnTo>
                  <a:pt x="17" y="62"/>
                </a:lnTo>
                <a:lnTo>
                  <a:pt x="20" y="64"/>
                </a:lnTo>
                <a:lnTo>
                  <a:pt x="22" y="62"/>
                </a:lnTo>
                <a:lnTo>
                  <a:pt x="25" y="60"/>
                </a:lnTo>
                <a:lnTo>
                  <a:pt x="29" y="49"/>
                </a:lnTo>
                <a:lnTo>
                  <a:pt x="35" y="49"/>
                </a:lnTo>
                <a:lnTo>
                  <a:pt x="37" y="49"/>
                </a:lnTo>
                <a:lnTo>
                  <a:pt x="38" y="46"/>
                </a:lnTo>
                <a:lnTo>
                  <a:pt x="40" y="45"/>
                </a:lnTo>
                <a:lnTo>
                  <a:pt x="40" y="43"/>
                </a:lnTo>
                <a:lnTo>
                  <a:pt x="36" y="27"/>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281" name="Freeform 563">
            <a:extLst>
              <a:ext uri="{FF2B5EF4-FFF2-40B4-BE49-F238E27FC236}">
                <a16:creationId xmlns:a16="http://schemas.microsoft.com/office/drawing/2014/main" id="{75040EB8-323C-465C-B15B-D9A274F16595}"/>
              </a:ext>
            </a:extLst>
          </p:cNvPr>
          <p:cNvSpPr>
            <a:spLocks/>
          </p:cNvSpPr>
          <p:nvPr/>
        </p:nvSpPr>
        <p:spPr bwMode="auto">
          <a:xfrm>
            <a:off x="7660218" y="5983818"/>
            <a:ext cx="71967" cy="71967"/>
          </a:xfrm>
          <a:custGeom>
            <a:avLst/>
            <a:gdLst>
              <a:gd name="T0" fmla="*/ 20597 w 37"/>
              <a:gd name="T1" fmla="*/ 27953 h 37"/>
              <a:gd name="T2" fmla="*/ 20597 w 37"/>
              <a:gd name="T3" fmla="*/ 54434 h 37"/>
              <a:gd name="T4" fmla="*/ 35309 w 37"/>
              <a:gd name="T5" fmla="*/ 54434 h 37"/>
              <a:gd name="T6" fmla="*/ 35309 w 37"/>
              <a:gd name="T7" fmla="*/ 27953 h 37"/>
              <a:gd name="T8" fmla="*/ 44136 w 37"/>
              <a:gd name="T9" fmla="*/ 38251 h 37"/>
              <a:gd name="T10" fmla="*/ 54435 w 37"/>
              <a:gd name="T11" fmla="*/ 26481 h 37"/>
              <a:gd name="T12" fmla="*/ 27953 w 37"/>
              <a:gd name="T13" fmla="*/ 0 h 37"/>
              <a:gd name="T14" fmla="*/ 0 w 37"/>
              <a:gd name="T15" fmla="*/ 26481 h 37"/>
              <a:gd name="T16" fmla="*/ 11770 w 37"/>
              <a:gd name="T17" fmla="*/ 38251 h 37"/>
              <a:gd name="T18" fmla="*/ 20597 w 37"/>
              <a:gd name="T19" fmla="*/ 27953 h 3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7" h="37">
                <a:moveTo>
                  <a:pt x="14" y="19"/>
                </a:moveTo>
                <a:lnTo>
                  <a:pt x="14" y="37"/>
                </a:lnTo>
                <a:lnTo>
                  <a:pt x="24" y="37"/>
                </a:lnTo>
                <a:lnTo>
                  <a:pt x="24" y="19"/>
                </a:lnTo>
                <a:lnTo>
                  <a:pt x="30" y="26"/>
                </a:lnTo>
                <a:lnTo>
                  <a:pt x="37" y="18"/>
                </a:lnTo>
                <a:lnTo>
                  <a:pt x="19" y="0"/>
                </a:lnTo>
                <a:lnTo>
                  <a:pt x="0" y="18"/>
                </a:lnTo>
                <a:lnTo>
                  <a:pt x="8" y="26"/>
                </a:lnTo>
                <a:lnTo>
                  <a:pt x="14" y="1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282" name="Freeform 564">
            <a:extLst>
              <a:ext uri="{FF2B5EF4-FFF2-40B4-BE49-F238E27FC236}">
                <a16:creationId xmlns:a16="http://schemas.microsoft.com/office/drawing/2014/main" id="{B26C16F9-7A6C-41B8-B43B-A9A01B247B34}"/>
              </a:ext>
            </a:extLst>
          </p:cNvPr>
          <p:cNvSpPr>
            <a:spLocks/>
          </p:cNvSpPr>
          <p:nvPr/>
        </p:nvSpPr>
        <p:spPr bwMode="auto">
          <a:xfrm>
            <a:off x="7768167" y="5983818"/>
            <a:ext cx="71967" cy="78316"/>
          </a:xfrm>
          <a:custGeom>
            <a:avLst/>
            <a:gdLst>
              <a:gd name="T0" fmla="*/ 54435 w 37"/>
              <a:gd name="T1" fmla="*/ 30282 h 37"/>
              <a:gd name="T2" fmla="*/ 44136 w 37"/>
              <a:gd name="T3" fmla="*/ 17532 h 37"/>
              <a:gd name="T4" fmla="*/ 35309 w 37"/>
              <a:gd name="T5" fmla="*/ 27095 h 37"/>
              <a:gd name="T6" fmla="*/ 35309 w 37"/>
              <a:gd name="T7" fmla="*/ 0 h 37"/>
              <a:gd name="T8" fmla="*/ 20597 w 37"/>
              <a:gd name="T9" fmla="*/ 0 h 37"/>
              <a:gd name="T10" fmla="*/ 20597 w 37"/>
              <a:gd name="T11" fmla="*/ 27095 h 37"/>
              <a:gd name="T12" fmla="*/ 11770 w 37"/>
              <a:gd name="T13" fmla="*/ 17532 h 37"/>
              <a:gd name="T14" fmla="*/ 0 w 37"/>
              <a:gd name="T15" fmla="*/ 30282 h 37"/>
              <a:gd name="T16" fmla="*/ 27953 w 37"/>
              <a:gd name="T17" fmla="*/ 58971 h 37"/>
              <a:gd name="T18" fmla="*/ 54435 w 37"/>
              <a:gd name="T19" fmla="*/ 30282 h 3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7" h="37">
                <a:moveTo>
                  <a:pt x="37" y="19"/>
                </a:moveTo>
                <a:lnTo>
                  <a:pt x="30" y="11"/>
                </a:lnTo>
                <a:lnTo>
                  <a:pt x="24" y="17"/>
                </a:lnTo>
                <a:lnTo>
                  <a:pt x="24" y="0"/>
                </a:lnTo>
                <a:lnTo>
                  <a:pt x="14" y="0"/>
                </a:lnTo>
                <a:lnTo>
                  <a:pt x="14" y="17"/>
                </a:lnTo>
                <a:lnTo>
                  <a:pt x="8" y="11"/>
                </a:lnTo>
                <a:lnTo>
                  <a:pt x="0" y="19"/>
                </a:lnTo>
                <a:lnTo>
                  <a:pt x="19" y="37"/>
                </a:lnTo>
                <a:lnTo>
                  <a:pt x="37" y="1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283" name="Freeform 565">
            <a:extLst>
              <a:ext uri="{FF2B5EF4-FFF2-40B4-BE49-F238E27FC236}">
                <a16:creationId xmlns:a16="http://schemas.microsoft.com/office/drawing/2014/main" id="{E2DA3855-E08F-42F7-8551-20F28F3BDA53}"/>
              </a:ext>
            </a:extLst>
          </p:cNvPr>
          <p:cNvSpPr>
            <a:spLocks noEditPoints="1"/>
          </p:cNvSpPr>
          <p:nvPr/>
        </p:nvSpPr>
        <p:spPr bwMode="auto">
          <a:xfrm>
            <a:off x="7653867" y="6074834"/>
            <a:ext cx="198967" cy="133351"/>
          </a:xfrm>
          <a:custGeom>
            <a:avLst/>
            <a:gdLst>
              <a:gd name="T0" fmla="*/ 15121 w 99"/>
              <a:gd name="T1" fmla="*/ 0 h 65"/>
              <a:gd name="T2" fmla="*/ 9072 w 99"/>
              <a:gd name="T3" fmla="*/ 3071 h 65"/>
              <a:gd name="T4" fmla="*/ 1512 w 99"/>
              <a:gd name="T5" fmla="*/ 10747 h 65"/>
              <a:gd name="T6" fmla="*/ 0 w 99"/>
              <a:gd name="T7" fmla="*/ 84443 h 65"/>
              <a:gd name="T8" fmla="*/ 1512 w 99"/>
              <a:gd name="T9" fmla="*/ 89049 h 65"/>
              <a:gd name="T10" fmla="*/ 9072 w 99"/>
              <a:gd name="T11" fmla="*/ 96725 h 65"/>
              <a:gd name="T12" fmla="*/ 134575 w 99"/>
              <a:gd name="T13" fmla="*/ 99796 h 65"/>
              <a:gd name="T14" fmla="*/ 139111 w 99"/>
              <a:gd name="T15" fmla="*/ 96725 h 65"/>
              <a:gd name="T16" fmla="*/ 146672 w 99"/>
              <a:gd name="T17" fmla="*/ 89049 h 65"/>
              <a:gd name="T18" fmla="*/ 149696 w 99"/>
              <a:gd name="T19" fmla="*/ 15353 h 65"/>
              <a:gd name="T20" fmla="*/ 146672 w 99"/>
              <a:gd name="T21" fmla="*/ 10747 h 65"/>
              <a:gd name="T22" fmla="*/ 139111 w 99"/>
              <a:gd name="T23" fmla="*/ 3071 h 65"/>
              <a:gd name="T24" fmla="*/ 134575 w 99"/>
              <a:gd name="T25" fmla="*/ 0 h 65"/>
              <a:gd name="T26" fmla="*/ 107358 w 99"/>
              <a:gd name="T27" fmla="*/ 23030 h 65"/>
              <a:gd name="T28" fmla="*/ 119454 w 99"/>
              <a:gd name="T29" fmla="*/ 27636 h 65"/>
              <a:gd name="T30" fmla="*/ 122479 w 99"/>
              <a:gd name="T31" fmla="*/ 38383 h 65"/>
              <a:gd name="T32" fmla="*/ 120966 w 99"/>
              <a:gd name="T33" fmla="*/ 44524 h 65"/>
              <a:gd name="T34" fmla="*/ 113406 w 99"/>
              <a:gd name="T35" fmla="*/ 52201 h 65"/>
              <a:gd name="T36" fmla="*/ 107358 w 99"/>
              <a:gd name="T37" fmla="*/ 53736 h 65"/>
              <a:gd name="T38" fmla="*/ 96773 w 99"/>
              <a:gd name="T39" fmla="*/ 50666 h 65"/>
              <a:gd name="T40" fmla="*/ 93749 w 99"/>
              <a:gd name="T41" fmla="*/ 38383 h 65"/>
              <a:gd name="T42" fmla="*/ 95261 w 99"/>
              <a:gd name="T43" fmla="*/ 32242 h 65"/>
              <a:gd name="T44" fmla="*/ 102821 w 99"/>
              <a:gd name="T45" fmla="*/ 26100 h 65"/>
              <a:gd name="T46" fmla="*/ 107358 w 99"/>
              <a:gd name="T47" fmla="*/ 23030 h 65"/>
              <a:gd name="T48" fmla="*/ 40826 w 99"/>
              <a:gd name="T49" fmla="*/ 23030 h 65"/>
              <a:gd name="T50" fmla="*/ 51411 w 99"/>
              <a:gd name="T51" fmla="*/ 27636 h 65"/>
              <a:gd name="T52" fmla="*/ 55947 w 99"/>
              <a:gd name="T53" fmla="*/ 38383 h 65"/>
              <a:gd name="T54" fmla="*/ 54435 w 99"/>
              <a:gd name="T55" fmla="*/ 44524 h 65"/>
              <a:gd name="T56" fmla="*/ 46875 w 99"/>
              <a:gd name="T57" fmla="*/ 52201 h 65"/>
              <a:gd name="T58" fmla="*/ 40826 w 99"/>
              <a:gd name="T59" fmla="*/ 53736 h 65"/>
              <a:gd name="T60" fmla="*/ 30242 w 99"/>
              <a:gd name="T61" fmla="*/ 50666 h 65"/>
              <a:gd name="T62" fmla="*/ 25705 w 99"/>
              <a:gd name="T63" fmla="*/ 38383 h 65"/>
              <a:gd name="T64" fmla="*/ 27217 w 99"/>
              <a:gd name="T65" fmla="*/ 32242 h 65"/>
              <a:gd name="T66" fmla="*/ 34778 w 99"/>
              <a:gd name="T67" fmla="*/ 26100 h 65"/>
              <a:gd name="T68" fmla="*/ 40826 w 99"/>
              <a:gd name="T69" fmla="*/ 23030 h 65"/>
              <a:gd name="T70" fmla="*/ 15121 w 99"/>
              <a:gd name="T71" fmla="*/ 84443 h 65"/>
              <a:gd name="T72" fmla="*/ 22681 w 99"/>
              <a:gd name="T73" fmla="*/ 69090 h 65"/>
              <a:gd name="T74" fmla="*/ 37802 w 99"/>
              <a:gd name="T75" fmla="*/ 61413 h 65"/>
              <a:gd name="T76" fmla="*/ 45362 w 99"/>
              <a:gd name="T77" fmla="*/ 61413 h 65"/>
              <a:gd name="T78" fmla="*/ 58971 w 99"/>
              <a:gd name="T79" fmla="*/ 69090 h 65"/>
              <a:gd name="T80" fmla="*/ 66532 w 99"/>
              <a:gd name="T81" fmla="*/ 84443 h 65"/>
              <a:gd name="T82" fmla="*/ 81652 w 99"/>
              <a:gd name="T83" fmla="*/ 84443 h 65"/>
              <a:gd name="T84" fmla="*/ 83164 w 99"/>
              <a:gd name="T85" fmla="*/ 75231 h 65"/>
              <a:gd name="T86" fmla="*/ 95261 w 99"/>
              <a:gd name="T87" fmla="*/ 62948 h 65"/>
              <a:gd name="T88" fmla="*/ 111894 w 99"/>
              <a:gd name="T89" fmla="*/ 61413 h 65"/>
              <a:gd name="T90" fmla="*/ 120966 w 99"/>
              <a:gd name="T91" fmla="*/ 62948 h 65"/>
              <a:gd name="T92" fmla="*/ 131551 w 99"/>
              <a:gd name="T93" fmla="*/ 75231 h 65"/>
              <a:gd name="T94" fmla="*/ 81652 w 99"/>
              <a:gd name="T95" fmla="*/ 84443 h 65"/>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99" h="65">
                <a:moveTo>
                  <a:pt x="89" y="0"/>
                </a:moveTo>
                <a:lnTo>
                  <a:pt x="10" y="0"/>
                </a:lnTo>
                <a:lnTo>
                  <a:pt x="6" y="2"/>
                </a:lnTo>
                <a:lnTo>
                  <a:pt x="2" y="3"/>
                </a:lnTo>
                <a:lnTo>
                  <a:pt x="1" y="7"/>
                </a:lnTo>
                <a:lnTo>
                  <a:pt x="0" y="10"/>
                </a:lnTo>
                <a:lnTo>
                  <a:pt x="0" y="55"/>
                </a:lnTo>
                <a:lnTo>
                  <a:pt x="1" y="58"/>
                </a:lnTo>
                <a:lnTo>
                  <a:pt x="2" y="62"/>
                </a:lnTo>
                <a:lnTo>
                  <a:pt x="6" y="63"/>
                </a:lnTo>
                <a:lnTo>
                  <a:pt x="10" y="65"/>
                </a:lnTo>
                <a:lnTo>
                  <a:pt x="89" y="65"/>
                </a:lnTo>
                <a:lnTo>
                  <a:pt x="92" y="63"/>
                </a:lnTo>
                <a:lnTo>
                  <a:pt x="96" y="62"/>
                </a:lnTo>
                <a:lnTo>
                  <a:pt x="97" y="58"/>
                </a:lnTo>
                <a:lnTo>
                  <a:pt x="99" y="55"/>
                </a:lnTo>
                <a:lnTo>
                  <a:pt x="99" y="10"/>
                </a:lnTo>
                <a:lnTo>
                  <a:pt x="97" y="7"/>
                </a:lnTo>
                <a:lnTo>
                  <a:pt x="96" y="3"/>
                </a:lnTo>
                <a:lnTo>
                  <a:pt x="92" y="2"/>
                </a:lnTo>
                <a:lnTo>
                  <a:pt x="89" y="0"/>
                </a:lnTo>
                <a:close/>
                <a:moveTo>
                  <a:pt x="71" y="15"/>
                </a:moveTo>
                <a:lnTo>
                  <a:pt x="71" y="15"/>
                </a:lnTo>
                <a:lnTo>
                  <a:pt x="75" y="17"/>
                </a:lnTo>
                <a:lnTo>
                  <a:pt x="79" y="18"/>
                </a:lnTo>
                <a:lnTo>
                  <a:pt x="80" y="21"/>
                </a:lnTo>
                <a:lnTo>
                  <a:pt x="81" y="25"/>
                </a:lnTo>
                <a:lnTo>
                  <a:pt x="80" y="29"/>
                </a:lnTo>
                <a:lnTo>
                  <a:pt x="79" y="33"/>
                </a:lnTo>
                <a:lnTo>
                  <a:pt x="75" y="34"/>
                </a:lnTo>
                <a:lnTo>
                  <a:pt x="71" y="35"/>
                </a:lnTo>
                <a:lnTo>
                  <a:pt x="68" y="34"/>
                </a:lnTo>
                <a:lnTo>
                  <a:pt x="64" y="33"/>
                </a:lnTo>
                <a:lnTo>
                  <a:pt x="63" y="29"/>
                </a:lnTo>
                <a:lnTo>
                  <a:pt x="62" y="25"/>
                </a:lnTo>
                <a:lnTo>
                  <a:pt x="63" y="21"/>
                </a:lnTo>
                <a:lnTo>
                  <a:pt x="64" y="18"/>
                </a:lnTo>
                <a:lnTo>
                  <a:pt x="68" y="17"/>
                </a:lnTo>
                <a:lnTo>
                  <a:pt x="71" y="15"/>
                </a:lnTo>
                <a:close/>
                <a:moveTo>
                  <a:pt x="27" y="15"/>
                </a:moveTo>
                <a:lnTo>
                  <a:pt x="27" y="15"/>
                </a:lnTo>
                <a:lnTo>
                  <a:pt x="31" y="17"/>
                </a:lnTo>
                <a:lnTo>
                  <a:pt x="34" y="18"/>
                </a:lnTo>
                <a:lnTo>
                  <a:pt x="36" y="21"/>
                </a:lnTo>
                <a:lnTo>
                  <a:pt x="37" y="25"/>
                </a:lnTo>
                <a:lnTo>
                  <a:pt x="36" y="29"/>
                </a:lnTo>
                <a:lnTo>
                  <a:pt x="34" y="33"/>
                </a:lnTo>
                <a:lnTo>
                  <a:pt x="31" y="34"/>
                </a:lnTo>
                <a:lnTo>
                  <a:pt x="27" y="35"/>
                </a:lnTo>
                <a:lnTo>
                  <a:pt x="23" y="34"/>
                </a:lnTo>
                <a:lnTo>
                  <a:pt x="20" y="33"/>
                </a:lnTo>
                <a:lnTo>
                  <a:pt x="18" y="29"/>
                </a:lnTo>
                <a:lnTo>
                  <a:pt x="17" y="25"/>
                </a:lnTo>
                <a:lnTo>
                  <a:pt x="18" y="21"/>
                </a:lnTo>
                <a:lnTo>
                  <a:pt x="20" y="18"/>
                </a:lnTo>
                <a:lnTo>
                  <a:pt x="23" y="17"/>
                </a:lnTo>
                <a:lnTo>
                  <a:pt x="27" y="15"/>
                </a:lnTo>
                <a:close/>
                <a:moveTo>
                  <a:pt x="10" y="55"/>
                </a:moveTo>
                <a:lnTo>
                  <a:pt x="10" y="55"/>
                </a:lnTo>
                <a:lnTo>
                  <a:pt x="11" y="49"/>
                </a:lnTo>
                <a:lnTo>
                  <a:pt x="15" y="45"/>
                </a:lnTo>
                <a:lnTo>
                  <a:pt x="18" y="41"/>
                </a:lnTo>
                <a:lnTo>
                  <a:pt x="25" y="40"/>
                </a:lnTo>
                <a:lnTo>
                  <a:pt x="30" y="40"/>
                </a:lnTo>
                <a:lnTo>
                  <a:pt x="36" y="41"/>
                </a:lnTo>
                <a:lnTo>
                  <a:pt x="39" y="45"/>
                </a:lnTo>
                <a:lnTo>
                  <a:pt x="43" y="49"/>
                </a:lnTo>
                <a:lnTo>
                  <a:pt x="44" y="55"/>
                </a:lnTo>
                <a:lnTo>
                  <a:pt x="10" y="55"/>
                </a:lnTo>
                <a:close/>
                <a:moveTo>
                  <a:pt x="54" y="55"/>
                </a:moveTo>
                <a:lnTo>
                  <a:pt x="54" y="55"/>
                </a:lnTo>
                <a:lnTo>
                  <a:pt x="55" y="49"/>
                </a:lnTo>
                <a:lnTo>
                  <a:pt x="59" y="45"/>
                </a:lnTo>
                <a:lnTo>
                  <a:pt x="63" y="41"/>
                </a:lnTo>
                <a:lnTo>
                  <a:pt x="69" y="40"/>
                </a:lnTo>
                <a:lnTo>
                  <a:pt x="74" y="40"/>
                </a:lnTo>
                <a:lnTo>
                  <a:pt x="80" y="41"/>
                </a:lnTo>
                <a:lnTo>
                  <a:pt x="84" y="45"/>
                </a:lnTo>
                <a:lnTo>
                  <a:pt x="87" y="49"/>
                </a:lnTo>
                <a:lnTo>
                  <a:pt x="89" y="55"/>
                </a:lnTo>
                <a:lnTo>
                  <a:pt x="54" y="55"/>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284" name="Freeform 566">
            <a:extLst>
              <a:ext uri="{FF2B5EF4-FFF2-40B4-BE49-F238E27FC236}">
                <a16:creationId xmlns:a16="http://schemas.microsoft.com/office/drawing/2014/main" id="{796740B3-EC83-46E7-B5CF-263AC1FAE0E3}"/>
              </a:ext>
            </a:extLst>
          </p:cNvPr>
          <p:cNvSpPr>
            <a:spLocks/>
          </p:cNvSpPr>
          <p:nvPr/>
        </p:nvSpPr>
        <p:spPr bwMode="auto">
          <a:xfrm>
            <a:off x="8233833" y="6026151"/>
            <a:ext cx="19051" cy="16933"/>
          </a:xfrm>
          <a:custGeom>
            <a:avLst/>
            <a:gdLst>
              <a:gd name="T0" fmla="*/ 6805 w 10"/>
              <a:gd name="T1" fmla="*/ 0 h 10"/>
              <a:gd name="T2" fmla="*/ 6805 w 10"/>
              <a:gd name="T3" fmla="*/ 0 h 10"/>
              <a:gd name="T4" fmla="*/ 4083 w 10"/>
              <a:gd name="T5" fmla="*/ 0 h 10"/>
              <a:gd name="T6" fmla="*/ 1361 w 10"/>
              <a:gd name="T7" fmla="*/ 1361 h 10"/>
              <a:gd name="T8" fmla="*/ 0 w 10"/>
              <a:gd name="T9" fmla="*/ 2722 h 10"/>
              <a:gd name="T10" fmla="*/ 0 w 10"/>
              <a:gd name="T11" fmla="*/ 6805 h 10"/>
              <a:gd name="T12" fmla="*/ 0 w 10"/>
              <a:gd name="T13" fmla="*/ 6805 h 10"/>
              <a:gd name="T14" fmla="*/ 0 w 10"/>
              <a:gd name="T15" fmla="*/ 9527 h 10"/>
              <a:gd name="T16" fmla="*/ 1361 w 10"/>
              <a:gd name="T17" fmla="*/ 10888 h 10"/>
              <a:gd name="T18" fmla="*/ 4083 w 10"/>
              <a:gd name="T19" fmla="*/ 13610 h 10"/>
              <a:gd name="T20" fmla="*/ 6805 w 10"/>
              <a:gd name="T21" fmla="*/ 13610 h 10"/>
              <a:gd name="T22" fmla="*/ 6805 w 10"/>
              <a:gd name="T23" fmla="*/ 13610 h 10"/>
              <a:gd name="T24" fmla="*/ 9527 w 10"/>
              <a:gd name="T25" fmla="*/ 13610 h 10"/>
              <a:gd name="T26" fmla="*/ 12249 w 10"/>
              <a:gd name="T27" fmla="*/ 10888 h 10"/>
              <a:gd name="T28" fmla="*/ 13610 w 10"/>
              <a:gd name="T29" fmla="*/ 9527 h 10"/>
              <a:gd name="T30" fmla="*/ 13610 w 10"/>
              <a:gd name="T31" fmla="*/ 6805 h 10"/>
              <a:gd name="T32" fmla="*/ 13610 w 10"/>
              <a:gd name="T33" fmla="*/ 6805 h 10"/>
              <a:gd name="T34" fmla="*/ 13610 w 10"/>
              <a:gd name="T35" fmla="*/ 2722 h 10"/>
              <a:gd name="T36" fmla="*/ 12249 w 10"/>
              <a:gd name="T37" fmla="*/ 1361 h 10"/>
              <a:gd name="T38" fmla="*/ 9527 w 10"/>
              <a:gd name="T39" fmla="*/ 0 h 10"/>
              <a:gd name="T40" fmla="*/ 6805 w 10"/>
              <a:gd name="T41" fmla="*/ 0 h 10"/>
              <a:gd name="T42" fmla="*/ 6805 w 10"/>
              <a:gd name="T43" fmla="*/ 0 h 1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0" h="10">
                <a:moveTo>
                  <a:pt x="5" y="0"/>
                </a:moveTo>
                <a:lnTo>
                  <a:pt x="5" y="0"/>
                </a:lnTo>
                <a:lnTo>
                  <a:pt x="3" y="0"/>
                </a:lnTo>
                <a:lnTo>
                  <a:pt x="1" y="1"/>
                </a:lnTo>
                <a:lnTo>
                  <a:pt x="0" y="2"/>
                </a:lnTo>
                <a:lnTo>
                  <a:pt x="0" y="5"/>
                </a:lnTo>
                <a:lnTo>
                  <a:pt x="0" y="7"/>
                </a:lnTo>
                <a:lnTo>
                  <a:pt x="1" y="8"/>
                </a:lnTo>
                <a:lnTo>
                  <a:pt x="3" y="10"/>
                </a:lnTo>
                <a:lnTo>
                  <a:pt x="5" y="10"/>
                </a:lnTo>
                <a:lnTo>
                  <a:pt x="7" y="10"/>
                </a:lnTo>
                <a:lnTo>
                  <a:pt x="9" y="8"/>
                </a:lnTo>
                <a:lnTo>
                  <a:pt x="10" y="7"/>
                </a:lnTo>
                <a:lnTo>
                  <a:pt x="10" y="5"/>
                </a:lnTo>
                <a:lnTo>
                  <a:pt x="10" y="2"/>
                </a:lnTo>
                <a:lnTo>
                  <a:pt x="9" y="1"/>
                </a:lnTo>
                <a:lnTo>
                  <a:pt x="7" y="0"/>
                </a:lnTo>
                <a:lnTo>
                  <a:pt x="5"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285" name="Freeform 567">
            <a:extLst>
              <a:ext uri="{FF2B5EF4-FFF2-40B4-BE49-F238E27FC236}">
                <a16:creationId xmlns:a16="http://schemas.microsoft.com/office/drawing/2014/main" id="{3A7FB569-6B47-42C9-B2CA-53E85ACC0701}"/>
              </a:ext>
            </a:extLst>
          </p:cNvPr>
          <p:cNvSpPr>
            <a:spLocks/>
          </p:cNvSpPr>
          <p:nvPr/>
        </p:nvSpPr>
        <p:spPr bwMode="auto">
          <a:xfrm>
            <a:off x="8210551" y="6049433"/>
            <a:ext cx="23283" cy="19051"/>
          </a:xfrm>
          <a:custGeom>
            <a:avLst/>
            <a:gdLst>
              <a:gd name="T0" fmla="*/ 9073 w 10"/>
              <a:gd name="T1" fmla="*/ 13610 h 10"/>
              <a:gd name="T2" fmla="*/ 9073 w 10"/>
              <a:gd name="T3" fmla="*/ 13610 h 10"/>
              <a:gd name="T4" fmla="*/ 14516 w 10"/>
              <a:gd name="T5" fmla="*/ 13610 h 10"/>
              <a:gd name="T6" fmla="*/ 16331 w 10"/>
              <a:gd name="T7" fmla="*/ 12249 h 10"/>
              <a:gd name="T8" fmla="*/ 18145 w 10"/>
              <a:gd name="T9" fmla="*/ 10888 h 10"/>
              <a:gd name="T10" fmla="*/ 18145 w 10"/>
              <a:gd name="T11" fmla="*/ 6805 h 10"/>
              <a:gd name="T12" fmla="*/ 18145 w 10"/>
              <a:gd name="T13" fmla="*/ 6805 h 10"/>
              <a:gd name="T14" fmla="*/ 18145 w 10"/>
              <a:gd name="T15" fmla="*/ 4083 h 10"/>
              <a:gd name="T16" fmla="*/ 16331 w 10"/>
              <a:gd name="T17" fmla="*/ 1361 h 10"/>
              <a:gd name="T18" fmla="*/ 14516 w 10"/>
              <a:gd name="T19" fmla="*/ 0 h 10"/>
              <a:gd name="T20" fmla="*/ 9073 w 10"/>
              <a:gd name="T21" fmla="*/ 0 h 10"/>
              <a:gd name="T22" fmla="*/ 9073 w 10"/>
              <a:gd name="T23" fmla="*/ 0 h 10"/>
              <a:gd name="T24" fmla="*/ 5444 w 10"/>
              <a:gd name="T25" fmla="*/ 0 h 10"/>
              <a:gd name="T26" fmla="*/ 1815 w 10"/>
              <a:gd name="T27" fmla="*/ 1361 h 10"/>
              <a:gd name="T28" fmla="*/ 0 w 10"/>
              <a:gd name="T29" fmla="*/ 4083 h 10"/>
              <a:gd name="T30" fmla="*/ 0 w 10"/>
              <a:gd name="T31" fmla="*/ 6805 h 10"/>
              <a:gd name="T32" fmla="*/ 0 w 10"/>
              <a:gd name="T33" fmla="*/ 6805 h 10"/>
              <a:gd name="T34" fmla="*/ 0 w 10"/>
              <a:gd name="T35" fmla="*/ 10888 h 10"/>
              <a:gd name="T36" fmla="*/ 1815 w 10"/>
              <a:gd name="T37" fmla="*/ 12249 h 10"/>
              <a:gd name="T38" fmla="*/ 5444 w 10"/>
              <a:gd name="T39" fmla="*/ 13610 h 10"/>
              <a:gd name="T40" fmla="*/ 9073 w 10"/>
              <a:gd name="T41" fmla="*/ 13610 h 10"/>
              <a:gd name="T42" fmla="*/ 9073 w 10"/>
              <a:gd name="T43" fmla="*/ 13610 h 1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0" h="10">
                <a:moveTo>
                  <a:pt x="5" y="10"/>
                </a:moveTo>
                <a:lnTo>
                  <a:pt x="5" y="10"/>
                </a:lnTo>
                <a:lnTo>
                  <a:pt x="8" y="10"/>
                </a:lnTo>
                <a:lnTo>
                  <a:pt x="9" y="9"/>
                </a:lnTo>
                <a:lnTo>
                  <a:pt x="10" y="8"/>
                </a:lnTo>
                <a:lnTo>
                  <a:pt x="10" y="5"/>
                </a:lnTo>
                <a:lnTo>
                  <a:pt x="10" y="3"/>
                </a:lnTo>
                <a:lnTo>
                  <a:pt x="9" y="1"/>
                </a:lnTo>
                <a:lnTo>
                  <a:pt x="8" y="0"/>
                </a:lnTo>
                <a:lnTo>
                  <a:pt x="5" y="0"/>
                </a:lnTo>
                <a:lnTo>
                  <a:pt x="3" y="0"/>
                </a:lnTo>
                <a:lnTo>
                  <a:pt x="1" y="1"/>
                </a:lnTo>
                <a:lnTo>
                  <a:pt x="0" y="3"/>
                </a:lnTo>
                <a:lnTo>
                  <a:pt x="0" y="5"/>
                </a:lnTo>
                <a:lnTo>
                  <a:pt x="0" y="8"/>
                </a:lnTo>
                <a:lnTo>
                  <a:pt x="1" y="9"/>
                </a:lnTo>
                <a:lnTo>
                  <a:pt x="3" y="10"/>
                </a:lnTo>
                <a:lnTo>
                  <a:pt x="5" y="1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286" name="Freeform 568">
            <a:extLst>
              <a:ext uri="{FF2B5EF4-FFF2-40B4-BE49-F238E27FC236}">
                <a16:creationId xmlns:a16="http://schemas.microsoft.com/office/drawing/2014/main" id="{F006F92B-94EF-4EA5-84A3-1CD105E579DC}"/>
              </a:ext>
            </a:extLst>
          </p:cNvPr>
          <p:cNvSpPr>
            <a:spLocks/>
          </p:cNvSpPr>
          <p:nvPr/>
        </p:nvSpPr>
        <p:spPr bwMode="auto">
          <a:xfrm>
            <a:off x="8252884" y="6049433"/>
            <a:ext cx="16933" cy="19051"/>
          </a:xfrm>
          <a:custGeom>
            <a:avLst/>
            <a:gdLst>
              <a:gd name="T0" fmla="*/ 6805 w 10"/>
              <a:gd name="T1" fmla="*/ 0 h 10"/>
              <a:gd name="T2" fmla="*/ 6805 w 10"/>
              <a:gd name="T3" fmla="*/ 0 h 10"/>
              <a:gd name="T4" fmla="*/ 2722 w 10"/>
              <a:gd name="T5" fmla="*/ 0 h 10"/>
              <a:gd name="T6" fmla="*/ 1361 w 10"/>
              <a:gd name="T7" fmla="*/ 1361 h 10"/>
              <a:gd name="T8" fmla="*/ 0 w 10"/>
              <a:gd name="T9" fmla="*/ 4083 h 10"/>
              <a:gd name="T10" fmla="*/ 0 w 10"/>
              <a:gd name="T11" fmla="*/ 6805 h 10"/>
              <a:gd name="T12" fmla="*/ 0 w 10"/>
              <a:gd name="T13" fmla="*/ 6805 h 10"/>
              <a:gd name="T14" fmla="*/ 0 w 10"/>
              <a:gd name="T15" fmla="*/ 10888 h 10"/>
              <a:gd name="T16" fmla="*/ 1361 w 10"/>
              <a:gd name="T17" fmla="*/ 12249 h 10"/>
              <a:gd name="T18" fmla="*/ 2722 w 10"/>
              <a:gd name="T19" fmla="*/ 13610 h 10"/>
              <a:gd name="T20" fmla="*/ 6805 w 10"/>
              <a:gd name="T21" fmla="*/ 13610 h 10"/>
              <a:gd name="T22" fmla="*/ 6805 w 10"/>
              <a:gd name="T23" fmla="*/ 13610 h 10"/>
              <a:gd name="T24" fmla="*/ 9527 w 10"/>
              <a:gd name="T25" fmla="*/ 13610 h 10"/>
              <a:gd name="T26" fmla="*/ 12249 w 10"/>
              <a:gd name="T27" fmla="*/ 12249 h 10"/>
              <a:gd name="T28" fmla="*/ 13610 w 10"/>
              <a:gd name="T29" fmla="*/ 10888 h 10"/>
              <a:gd name="T30" fmla="*/ 13610 w 10"/>
              <a:gd name="T31" fmla="*/ 6805 h 10"/>
              <a:gd name="T32" fmla="*/ 13610 w 10"/>
              <a:gd name="T33" fmla="*/ 6805 h 10"/>
              <a:gd name="T34" fmla="*/ 13610 w 10"/>
              <a:gd name="T35" fmla="*/ 4083 h 10"/>
              <a:gd name="T36" fmla="*/ 12249 w 10"/>
              <a:gd name="T37" fmla="*/ 1361 h 10"/>
              <a:gd name="T38" fmla="*/ 9527 w 10"/>
              <a:gd name="T39" fmla="*/ 0 h 10"/>
              <a:gd name="T40" fmla="*/ 6805 w 10"/>
              <a:gd name="T41" fmla="*/ 0 h 10"/>
              <a:gd name="T42" fmla="*/ 6805 w 10"/>
              <a:gd name="T43" fmla="*/ 0 h 1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0" h="10">
                <a:moveTo>
                  <a:pt x="5" y="0"/>
                </a:moveTo>
                <a:lnTo>
                  <a:pt x="5" y="0"/>
                </a:lnTo>
                <a:lnTo>
                  <a:pt x="2" y="0"/>
                </a:lnTo>
                <a:lnTo>
                  <a:pt x="1" y="1"/>
                </a:lnTo>
                <a:lnTo>
                  <a:pt x="0" y="3"/>
                </a:lnTo>
                <a:lnTo>
                  <a:pt x="0" y="5"/>
                </a:lnTo>
                <a:lnTo>
                  <a:pt x="0" y="8"/>
                </a:lnTo>
                <a:lnTo>
                  <a:pt x="1" y="9"/>
                </a:lnTo>
                <a:lnTo>
                  <a:pt x="2" y="10"/>
                </a:lnTo>
                <a:lnTo>
                  <a:pt x="5" y="10"/>
                </a:lnTo>
                <a:lnTo>
                  <a:pt x="7" y="10"/>
                </a:lnTo>
                <a:lnTo>
                  <a:pt x="9" y="9"/>
                </a:lnTo>
                <a:lnTo>
                  <a:pt x="10" y="8"/>
                </a:lnTo>
                <a:lnTo>
                  <a:pt x="10" y="5"/>
                </a:lnTo>
                <a:lnTo>
                  <a:pt x="10" y="3"/>
                </a:lnTo>
                <a:lnTo>
                  <a:pt x="9" y="1"/>
                </a:lnTo>
                <a:lnTo>
                  <a:pt x="7" y="0"/>
                </a:lnTo>
                <a:lnTo>
                  <a:pt x="5"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287" name="Freeform 569">
            <a:extLst>
              <a:ext uri="{FF2B5EF4-FFF2-40B4-BE49-F238E27FC236}">
                <a16:creationId xmlns:a16="http://schemas.microsoft.com/office/drawing/2014/main" id="{5B283002-6F79-4FB1-8F86-4809F96E0188}"/>
              </a:ext>
            </a:extLst>
          </p:cNvPr>
          <p:cNvSpPr>
            <a:spLocks/>
          </p:cNvSpPr>
          <p:nvPr/>
        </p:nvSpPr>
        <p:spPr bwMode="auto">
          <a:xfrm>
            <a:off x="8233833" y="6074834"/>
            <a:ext cx="19051" cy="16933"/>
          </a:xfrm>
          <a:custGeom>
            <a:avLst/>
            <a:gdLst>
              <a:gd name="T0" fmla="*/ 6805 w 10"/>
              <a:gd name="T1" fmla="*/ 0 h 10"/>
              <a:gd name="T2" fmla="*/ 6805 w 10"/>
              <a:gd name="T3" fmla="*/ 0 h 10"/>
              <a:gd name="T4" fmla="*/ 4083 w 10"/>
              <a:gd name="T5" fmla="*/ 0 h 10"/>
              <a:gd name="T6" fmla="*/ 1361 w 10"/>
              <a:gd name="T7" fmla="*/ 2722 h 10"/>
              <a:gd name="T8" fmla="*/ 0 w 10"/>
              <a:gd name="T9" fmla="*/ 4083 h 10"/>
              <a:gd name="T10" fmla="*/ 0 w 10"/>
              <a:gd name="T11" fmla="*/ 6805 h 10"/>
              <a:gd name="T12" fmla="*/ 0 w 10"/>
              <a:gd name="T13" fmla="*/ 6805 h 10"/>
              <a:gd name="T14" fmla="*/ 0 w 10"/>
              <a:gd name="T15" fmla="*/ 10888 h 10"/>
              <a:gd name="T16" fmla="*/ 1361 w 10"/>
              <a:gd name="T17" fmla="*/ 12249 h 10"/>
              <a:gd name="T18" fmla="*/ 4083 w 10"/>
              <a:gd name="T19" fmla="*/ 13610 h 10"/>
              <a:gd name="T20" fmla="*/ 6805 w 10"/>
              <a:gd name="T21" fmla="*/ 13610 h 10"/>
              <a:gd name="T22" fmla="*/ 6805 w 10"/>
              <a:gd name="T23" fmla="*/ 13610 h 10"/>
              <a:gd name="T24" fmla="*/ 9527 w 10"/>
              <a:gd name="T25" fmla="*/ 13610 h 10"/>
              <a:gd name="T26" fmla="*/ 12249 w 10"/>
              <a:gd name="T27" fmla="*/ 12249 h 10"/>
              <a:gd name="T28" fmla="*/ 13610 w 10"/>
              <a:gd name="T29" fmla="*/ 10888 h 10"/>
              <a:gd name="T30" fmla="*/ 13610 w 10"/>
              <a:gd name="T31" fmla="*/ 6805 h 10"/>
              <a:gd name="T32" fmla="*/ 13610 w 10"/>
              <a:gd name="T33" fmla="*/ 6805 h 10"/>
              <a:gd name="T34" fmla="*/ 13610 w 10"/>
              <a:gd name="T35" fmla="*/ 4083 h 10"/>
              <a:gd name="T36" fmla="*/ 12249 w 10"/>
              <a:gd name="T37" fmla="*/ 2722 h 10"/>
              <a:gd name="T38" fmla="*/ 9527 w 10"/>
              <a:gd name="T39" fmla="*/ 0 h 10"/>
              <a:gd name="T40" fmla="*/ 6805 w 10"/>
              <a:gd name="T41" fmla="*/ 0 h 10"/>
              <a:gd name="T42" fmla="*/ 6805 w 10"/>
              <a:gd name="T43" fmla="*/ 0 h 1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0" h="10">
                <a:moveTo>
                  <a:pt x="5" y="0"/>
                </a:moveTo>
                <a:lnTo>
                  <a:pt x="5" y="0"/>
                </a:lnTo>
                <a:lnTo>
                  <a:pt x="3" y="0"/>
                </a:lnTo>
                <a:lnTo>
                  <a:pt x="1" y="2"/>
                </a:lnTo>
                <a:lnTo>
                  <a:pt x="0" y="3"/>
                </a:lnTo>
                <a:lnTo>
                  <a:pt x="0" y="5"/>
                </a:lnTo>
                <a:lnTo>
                  <a:pt x="0" y="8"/>
                </a:lnTo>
                <a:lnTo>
                  <a:pt x="1" y="9"/>
                </a:lnTo>
                <a:lnTo>
                  <a:pt x="3" y="10"/>
                </a:lnTo>
                <a:lnTo>
                  <a:pt x="5" y="10"/>
                </a:lnTo>
                <a:lnTo>
                  <a:pt x="7" y="10"/>
                </a:lnTo>
                <a:lnTo>
                  <a:pt x="9" y="9"/>
                </a:lnTo>
                <a:lnTo>
                  <a:pt x="10" y="8"/>
                </a:lnTo>
                <a:lnTo>
                  <a:pt x="10" y="5"/>
                </a:lnTo>
                <a:lnTo>
                  <a:pt x="10" y="3"/>
                </a:lnTo>
                <a:lnTo>
                  <a:pt x="9" y="2"/>
                </a:lnTo>
                <a:lnTo>
                  <a:pt x="7" y="0"/>
                </a:lnTo>
                <a:lnTo>
                  <a:pt x="5"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288" name="Freeform 570">
            <a:extLst>
              <a:ext uri="{FF2B5EF4-FFF2-40B4-BE49-F238E27FC236}">
                <a16:creationId xmlns:a16="http://schemas.microsoft.com/office/drawing/2014/main" id="{B98F3A07-903D-4BF2-AE75-E790CF19F20B}"/>
              </a:ext>
            </a:extLst>
          </p:cNvPr>
          <p:cNvSpPr>
            <a:spLocks/>
          </p:cNvSpPr>
          <p:nvPr/>
        </p:nvSpPr>
        <p:spPr bwMode="auto">
          <a:xfrm>
            <a:off x="8191500" y="6074834"/>
            <a:ext cx="19051" cy="16933"/>
          </a:xfrm>
          <a:custGeom>
            <a:avLst/>
            <a:gdLst>
              <a:gd name="T0" fmla="*/ 6805 w 10"/>
              <a:gd name="T1" fmla="*/ 13610 h 10"/>
              <a:gd name="T2" fmla="*/ 6805 w 10"/>
              <a:gd name="T3" fmla="*/ 13610 h 10"/>
              <a:gd name="T4" fmla="*/ 10888 w 10"/>
              <a:gd name="T5" fmla="*/ 13610 h 10"/>
              <a:gd name="T6" fmla="*/ 12249 w 10"/>
              <a:gd name="T7" fmla="*/ 12249 h 10"/>
              <a:gd name="T8" fmla="*/ 13610 w 10"/>
              <a:gd name="T9" fmla="*/ 10888 h 10"/>
              <a:gd name="T10" fmla="*/ 13610 w 10"/>
              <a:gd name="T11" fmla="*/ 6805 h 10"/>
              <a:gd name="T12" fmla="*/ 13610 w 10"/>
              <a:gd name="T13" fmla="*/ 6805 h 10"/>
              <a:gd name="T14" fmla="*/ 13610 w 10"/>
              <a:gd name="T15" fmla="*/ 4083 h 10"/>
              <a:gd name="T16" fmla="*/ 12249 w 10"/>
              <a:gd name="T17" fmla="*/ 2722 h 10"/>
              <a:gd name="T18" fmla="*/ 10888 w 10"/>
              <a:gd name="T19" fmla="*/ 0 h 10"/>
              <a:gd name="T20" fmla="*/ 6805 w 10"/>
              <a:gd name="T21" fmla="*/ 0 h 10"/>
              <a:gd name="T22" fmla="*/ 6805 w 10"/>
              <a:gd name="T23" fmla="*/ 0 h 10"/>
              <a:gd name="T24" fmla="*/ 4083 w 10"/>
              <a:gd name="T25" fmla="*/ 0 h 10"/>
              <a:gd name="T26" fmla="*/ 2722 w 10"/>
              <a:gd name="T27" fmla="*/ 2722 h 10"/>
              <a:gd name="T28" fmla="*/ 0 w 10"/>
              <a:gd name="T29" fmla="*/ 4083 h 10"/>
              <a:gd name="T30" fmla="*/ 0 w 10"/>
              <a:gd name="T31" fmla="*/ 6805 h 10"/>
              <a:gd name="T32" fmla="*/ 0 w 10"/>
              <a:gd name="T33" fmla="*/ 6805 h 10"/>
              <a:gd name="T34" fmla="*/ 0 w 10"/>
              <a:gd name="T35" fmla="*/ 10888 h 10"/>
              <a:gd name="T36" fmla="*/ 2722 w 10"/>
              <a:gd name="T37" fmla="*/ 12249 h 10"/>
              <a:gd name="T38" fmla="*/ 4083 w 10"/>
              <a:gd name="T39" fmla="*/ 13610 h 10"/>
              <a:gd name="T40" fmla="*/ 6805 w 10"/>
              <a:gd name="T41" fmla="*/ 13610 h 10"/>
              <a:gd name="T42" fmla="*/ 6805 w 10"/>
              <a:gd name="T43" fmla="*/ 13610 h 1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0" h="10">
                <a:moveTo>
                  <a:pt x="5" y="10"/>
                </a:moveTo>
                <a:lnTo>
                  <a:pt x="5" y="10"/>
                </a:lnTo>
                <a:lnTo>
                  <a:pt x="8" y="10"/>
                </a:lnTo>
                <a:lnTo>
                  <a:pt x="9" y="9"/>
                </a:lnTo>
                <a:lnTo>
                  <a:pt x="10" y="8"/>
                </a:lnTo>
                <a:lnTo>
                  <a:pt x="10" y="5"/>
                </a:lnTo>
                <a:lnTo>
                  <a:pt x="10" y="3"/>
                </a:lnTo>
                <a:lnTo>
                  <a:pt x="9" y="2"/>
                </a:lnTo>
                <a:lnTo>
                  <a:pt x="8" y="0"/>
                </a:lnTo>
                <a:lnTo>
                  <a:pt x="5" y="0"/>
                </a:lnTo>
                <a:lnTo>
                  <a:pt x="3" y="0"/>
                </a:lnTo>
                <a:lnTo>
                  <a:pt x="2" y="2"/>
                </a:lnTo>
                <a:lnTo>
                  <a:pt x="0" y="3"/>
                </a:lnTo>
                <a:lnTo>
                  <a:pt x="0" y="5"/>
                </a:lnTo>
                <a:lnTo>
                  <a:pt x="0" y="8"/>
                </a:lnTo>
                <a:lnTo>
                  <a:pt x="2" y="9"/>
                </a:lnTo>
                <a:lnTo>
                  <a:pt x="3" y="10"/>
                </a:lnTo>
                <a:lnTo>
                  <a:pt x="5" y="1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289" name="Freeform 571">
            <a:extLst>
              <a:ext uri="{FF2B5EF4-FFF2-40B4-BE49-F238E27FC236}">
                <a16:creationId xmlns:a16="http://schemas.microsoft.com/office/drawing/2014/main" id="{B31F0E0B-197A-4DB7-A23A-DFBA833E4B51}"/>
              </a:ext>
            </a:extLst>
          </p:cNvPr>
          <p:cNvSpPr>
            <a:spLocks/>
          </p:cNvSpPr>
          <p:nvPr/>
        </p:nvSpPr>
        <p:spPr bwMode="auto">
          <a:xfrm>
            <a:off x="8269817" y="6074834"/>
            <a:ext cx="25400" cy="16933"/>
          </a:xfrm>
          <a:custGeom>
            <a:avLst/>
            <a:gdLst>
              <a:gd name="T0" fmla="*/ 9073 w 10"/>
              <a:gd name="T1" fmla="*/ 13610 h 10"/>
              <a:gd name="T2" fmla="*/ 9073 w 10"/>
              <a:gd name="T3" fmla="*/ 13610 h 10"/>
              <a:gd name="T4" fmla="*/ 12702 w 10"/>
              <a:gd name="T5" fmla="*/ 13610 h 10"/>
              <a:gd name="T6" fmla="*/ 14516 w 10"/>
              <a:gd name="T7" fmla="*/ 12249 h 10"/>
              <a:gd name="T8" fmla="*/ 18145 w 10"/>
              <a:gd name="T9" fmla="*/ 10888 h 10"/>
              <a:gd name="T10" fmla="*/ 18145 w 10"/>
              <a:gd name="T11" fmla="*/ 6805 h 10"/>
              <a:gd name="T12" fmla="*/ 18145 w 10"/>
              <a:gd name="T13" fmla="*/ 6805 h 10"/>
              <a:gd name="T14" fmla="*/ 18145 w 10"/>
              <a:gd name="T15" fmla="*/ 4083 h 10"/>
              <a:gd name="T16" fmla="*/ 14516 w 10"/>
              <a:gd name="T17" fmla="*/ 2722 h 10"/>
              <a:gd name="T18" fmla="*/ 12702 w 10"/>
              <a:gd name="T19" fmla="*/ 0 h 10"/>
              <a:gd name="T20" fmla="*/ 9073 w 10"/>
              <a:gd name="T21" fmla="*/ 0 h 10"/>
              <a:gd name="T22" fmla="*/ 9073 w 10"/>
              <a:gd name="T23" fmla="*/ 0 h 10"/>
              <a:gd name="T24" fmla="*/ 3629 w 10"/>
              <a:gd name="T25" fmla="*/ 0 h 10"/>
              <a:gd name="T26" fmla="*/ 1815 w 10"/>
              <a:gd name="T27" fmla="*/ 2722 h 10"/>
              <a:gd name="T28" fmla="*/ 0 w 10"/>
              <a:gd name="T29" fmla="*/ 4083 h 10"/>
              <a:gd name="T30" fmla="*/ 0 w 10"/>
              <a:gd name="T31" fmla="*/ 6805 h 10"/>
              <a:gd name="T32" fmla="*/ 0 w 10"/>
              <a:gd name="T33" fmla="*/ 6805 h 10"/>
              <a:gd name="T34" fmla="*/ 0 w 10"/>
              <a:gd name="T35" fmla="*/ 10888 h 10"/>
              <a:gd name="T36" fmla="*/ 1815 w 10"/>
              <a:gd name="T37" fmla="*/ 12249 h 10"/>
              <a:gd name="T38" fmla="*/ 3629 w 10"/>
              <a:gd name="T39" fmla="*/ 13610 h 10"/>
              <a:gd name="T40" fmla="*/ 9073 w 10"/>
              <a:gd name="T41" fmla="*/ 13610 h 10"/>
              <a:gd name="T42" fmla="*/ 9073 w 10"/>
              <a:gd name="T43" fmla="*/ 13610 h 1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0" h="10">
                <a:moveTo>
                  <a:pt x="5" y="10"/>
                </a:moveTo>
                <a:lnTo>
                  <a:pt x="5" y="10"/>
                </a:lnTo>
                <a:lnTo>
                  <a:pt x="7" y="10"/>
                </a:lnTo>
                <a:lnTo>
                  <a:pt x="8" y="9"/>
                </a:lnTo>
                <a:lnTo>
                  <a:pt x="10" y="8"/>
                </a:lnTo>
                <a:lnTo>
                  <a:pt x="10" y="5"/>
                </a:lnTo>
                <a:lnTo>
                  <a:pt x="10" y="3"/>
                </a:lnTo>
                <a:lnTo>
                  <a:pt x="8" y="2"/>
                </a:lnTo>
                <a:lnTo>
                  <a:pt x="7" y="0"/>
                </a:lnTo>
                <a:lnTo>
                  <a:pt x="5" y="0"/>
                </a:lnTo>
                <a:lnTo>
                  <a:pt x="2" y="0"/>
                </a:lnTo>
                <a:lnTo>
                  <a:pt x="1" y="2"/>
                </a:lnTo>
                <a:lnTo>
                  <a:pt x="0" y="3"/>
                </a:lnTo>
                <a:lnTo>
                  <a:pt x="0" y="5"/>
                </a:lnTo>
                <a:lnTo>
                  <a:pt x="0" y="8"/>
                </a:lnTo>
                <a:lnTo>
                  <a:pt x="1" y="9"/>
                </a:lnTo>
                <a:lnTo>
                  <a:pt x="2" y="10"/>
                </a:lnTo>
                <a:lnTo>
                  <a:pt x="5" y="1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290" name="Freeform 572">
            <a:extLst>
              <a:ext uri="{FF2B5EF4-FFF2-40B4-BE49-F238E27FC236}">
                <a16:creationId xmlns:a16="http://schemas.microsoft.com/office/drawing/2014/main" id="{9C75305D-6949-46D3-9536-08B38E94D0C0}"/>
              </a:ext>
            </a:extLst>
          </p:cNvPr>
          <p:cNvSpPr>
            <a:spLocks/>
          </p:cNvSpPr>
          <p:nvPr/>
        </p:nvSpPr>
        <p:spPr bwMode="auto">
          <a:xfrm>
            <a:off x="8113184" y="5983817"/>
            <a:ext cx="234949" cy="150283"/>
          </a:xfrm>
          <a:custGeom>
            <a:avLst/>
            <a:gdLst>
              <a:gd name="T0" fmla="*/ 161920 w 118"/>
              <a:gd name="T1" fmla="*/ 98081 h 74"/>
              <a:gd name="T2" fmla="*/ 161920 w 118"/>
              <a:gd name="T3" fmla="*/ 22988 h 74"/>
              <a:gd name="T4" fmla="*/ 161920 w 118"/>
              <a:gd name="T5" fmla="*/ 22988 h 74"/>
              <a:gd name="T6" fmla="*/ 160421 w 118"/>
              <a:gd name="T7" fmla="*/ 13793 h 74"/>
              <a:gd name="T8" fmla="*/ 154424 w 118"/>
              <a:gd name="T9" fmla="*/ 7663 h 74"/>
              <a:gd name="T10" fmla="*/ 149926 w 118"/>
              <a:gd name="T11" fmla="*/ 1533 h 74"/>
              <a:gd name="T12" fmla="*/ 140931 w 118"/>
              <a:gd name="T13" fmla="*/ 0 h 74"/>
              <a:gd name="T14" fmla="*/ 88457 w 118"/>
              <a:gd name="T15" fmla="*/ 0 h 74"/>
              <a:gd name="T16" fmla="*/ 88457 w 118"/>
              <a:gd name="T17" fmla="*/ 22988 h 74"/>
              <a:gd name="T18" fmla="*/ 103449 w 118"/>
              <a:gd name="T19" fmla="*/ 22988 h 74"/>
              <a:gd name="T20" fmla="*/ 103449 w 118"/>
              <a:gd name="T21" fmla="*/ 15325 h 74"/>
              <a:gd name="T22" fmla="*/ 140931 w 118"/>
              <a:gd name="T23" fmla="*/ 15325 h 74"/>
              <a:gd name="T24" fmla="*/ 140931 w 118"/>
              <a:gd name="T25" fmla="*/ 15325 h 74"/>
              <a:gd name="T26" fmla="*/ 143929 w 118"/>
              <a:gd name="T27" fmla="*/ 15325 h 74"/>
              <a:gd name="T28" fmla="*/ 145428 w 118"/>
              <a:gd name="T29" fmla="*/ 16858 h 74"/>
              <a:gd name="T30" fmla="*/ 148427 w 118"/>
              <a:gd name="T31" fmla="*/ 18390 h 74"/>
              <a:gd name="T32" fmla="*/ 148427 w 118"/>
              <a:gd name="T33" fmla="*/ 22988 h 74"/>
              <a:gd name="T34" fmla="*/ 148427 w 118"/>
              <a:gd name="T35" fmla="*/ 98081 h 74"/>
              <a:gd name="T36" fmla="*/ 0 w 118"/>
              <a:gd name="T37" fmla="*/ 98081 h 74"/>
              <a:gd name="T38" fmla="*/ 0 w 118"/>
              <a:gd name="T39" fmla="*/ 113406 h 74"/>
              <a:gd name="T40" fmla="*/ 176913 w 118"/>
              <a:gd name="T41" fmla="*/ 113406 h 74"/>
              <a:gd name="T42" fmla="*/ 176913 w 118"/>
              <a:gd name="T43" fmla="*/ 98081 h 74"/>
              <a:gd name="T44" fmla="*/ 161920 w 118"/>
              <a:gd name="T45" fmla="*/ 98081 h 7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18" h="74">
                <a:moveTo>
                  <a:pt x="108" y="64"/>
                </a:moveTo>
                <a:lnTo>
                  <a:pt x="108" y="15"/>
                </a:lnTo>
                <a:lnTo>
                  <a:pt x="107" y="9"/>
                </a:lnTo>
                <a:lnTo>
                  <a:pt x="103" y="5"/>
                </a:lnTo>
                <a:lnTo>
                  <a:pt x="100" y="1"/>
                </a:lnTo>
                <a:lnTo>
                  <a:pt x="94" y="0"/>
                </a:lnTo>
                <a:lnTo>
                  <a:pt x="59" y="0"/>
                </a:lnTo>
                <a:lnTo>
                  <a:pt x="59" y="15"/>
                </a:lnTo>
                <a:lnTo>
                  <a:pt x="69" y="15"/>
                </a:lnTo>
                <a:lnTo>
                  <a:pt x="69" y="10"/>
                </a:lnTo>
                <a:lnTo>
                  <a:pt x="94" y="10"/>
                </a:lnTo>
                <a:lnTo>
                  <a:pt x="96" y="10"/>
                </a:lnTo>
                <a:lnTo>
                  <a:pt x="97" y="11"/>
                </a:lnTo>
                <a:lnTo>
                  <a:pt x="99" y="12"/>
                </a:lnTo>
                <a:lnTo>
                  <a:pt x="99" y="15"/>
                </a:lnTo>
                <a:lnTo>
                  <a:pt x="99" y="64"/>
                </a:lnTo>
                <a:lnTo>
                  <a:pt x="0" y="64"/>
                </a:lnTo>
                <a:lnTo>
                  <a:pt x="0" y="74"/>
                </a:lnTo>
                <a:lnTo>
                  <a:pt x="118" y="74"/>
                </a:lnTo>
                <a:lnTo>
                  <a:pt x="118" y="64"/>
                </a:lnTo>
                <a:lnTo>
                  <a:pt x="108" y="64"/>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291" name="Freeform 573">
            <a:extLst>
              <a:ext uri="{FF2B5EF4-FFF2-40B4-BE49-F238E27FC236}">
                <a16:creationId xmlns:a16="http://schemas.microsoft.com/office/drawing/2014/main" id="{30D97DF1-31B1-42F1-A2AD-FB76EEA2497C}"/>
              </a:ext>
            </a:extLst>
          </p:cNvPr>
          <p:cNvSpPr>
            <a:spLocks/>
          </p:cNvSpPr>
          <p:nvPr/>
        </p:nvSpPr>
        <p:spPr bwMode="auto">
          <a:xfrm>
            <a:off x="8130117" y="6146800"/>
            <a:ext cx="201083" cy="61384"/>
          </a:xfrm>
          <a:custGeom>
            <a:avLst/>
            <a:gdLst>
              <a:gd name="T0" fmla="*/ 22913 w 98"/>
              <a:gd name="T1" fmla="*/ 30241 h 30"/>
              <a:gd name="T2" fmla="*/ 10693 w 98"/>
              <a:gd name="T3" fmla="*/ 45362 h 30"/>
              <a:gd name="T4" fmla="*/ 29023 w 98"/>
              <a:gd name="T5" fmla="*/ 45362 h 30"/>
              <a:gd name="T6" fmla="*/ 41243 w 98"/>
              <a:gd name="T7" fmla="*/ 30241 h 30"/>
              <a:gd name="T8" fmla="*/ 108453 w 98"/>
              <a:gd name="T9" fmla="*/ 30241 h 30"/>
              <a:gd name="T10" fmla="*/ 120673 w 98"/>
              <a:gd name="T11" fmla="*/ 45362 h 30"/>
              <a:gd name="T12" fmla="*/ 139003 w 98"/>
              <a:gd name="T13" fmla="*/ 45362 h 30"/>
              <a:gd name="T14" fmla="*/ 128311 w 98"/>
              <a:gd name="T15" fmla="*/ 30241 h 30"/>
              <a:gd name="T16" fmla="*/ 128311 w 98"/>
              <a:gd name="T17" fmla="*/ 30241 h 30"/>
              <a:gd name="T18" fmla="*/ 137476 w 98"/>
              <a:gd name="T19" fmla="*/ 24193 h 30"/>
              <a:gd name="T20" fmla="*/ 142058 w 98"/>
              <a:gd name="T21" fmla="*/ 18145 h 30"/>
              <a:gd name="T22" fmla="*/ 148168 w 98"/>
              <a:gd name="T23" fmla="*/ 9072 h 30"/>
              <a:gd name="T24" fmla="*/ 149696 w 98"/>
              <a:gd name="T25" fmla="*/ 0 h 30"/>
              <a:gd name="T26" fmla="*/ 0 w 98"/>
              <a:gd name="T27" fmla="*/ 0 h 30"/>
              <a:gd name="T28" fmla="*/ 0 w 98"/>
              <a:gd name="T29" fmla="*/ 0 h 30"/>
              <a:gd name="T30" fmla="*/ 1528 w 98"/>
              <a:gd name="T31" fmla="*/ 9072 h 30"/>
              <a:gd name="T32" fmla="*/ 7638 w 98"/>
              <a:gd name="T33" fmla="*/ 18145 h 30"/>
              <a:gd name="T34" fmla="*/ 12220 w 98"/>
              <a:gd name="T35" fmla="*/ 24193 h 30"/>
              <a:gd name="T36" fmla="*/ 22913 w 98"/>
              <a:gd name="T37" fmla="*/ 30241 h 30"/>
              <a:gd name="T38" fmla="*/ 22913 w 98"/>
              <a:gd name="T39" fmla="*/ 30241 h 3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98" h="30">
                <a:moveTo>
                  <a:pt x="15" y="20"/>
                </a:moveTo>
                <a:lnTo>
                  <a:pt x="7" y="30"/>
                </a:lnTo>
                <a:lnTo>
                  <a:pt x="19" y="30"/>
                </a:lnTo>
                <a:lnTo>
                  <a:pt x="27" y="20"/>
                </a:lnTo>
                <a:lnTo>
                  <a:pt x="71" y="20"/>
                </a:lnTo>
                <a:lnTo>
                  <a:pt x="79" y="30"/>
                </a:lnTo>
                <a:lnTo>
                  <a:pt x="91" y="30"/>
                </a:lnTo>
                <a:lnTo>
                  <a:pt x="84" y="20"/>
                </a:lnTo>
                <a:lnTo>
                  <a:pt x="90" y="16"/>
                </a:lnTo>
                <a:lnTo>
                  <a:pt x="93" y="12"/>
                </a:lnTo>
                <a:lnTo>
                  <a:pt x="97" y="6"/>
                </a:lnTo>
                <a:lnTo>
                  <a:pt x="98" y="0"/>
                </a:lnTo>
                <a:lnTo>
                  <a:pt x="0" y="0"/>
                </a:lnTo>
                <a:lnTo>
                  <a:pt x="1" y="6"/>
                </a:lnTo>
                <a:lnTo>
                  <a:pt x="5" y="12"/>
                </a:lnTo>
                <a:lnTo>
                  <a:pt x="8" y="16"/>
                </a:lnTo>
                <a:lnTo>
                  <a:pt x="15" y="2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292" name="Freeform 574">
            <a:extLst>
              <a:ext uri="{FF2B5EF4-FFF2-40B4-BE49-F238E27FC236}">
                <a16:creationId xmlns:a16="http://schemas.microsoft.com/office/drawing/2014/main" id="{CA051DE6-C9D3-4466-9143-CA15A25B06A2}"/>
              </a:ext>
            </a:extLst>
          </p:cNvPr>
          <p:cNvSpPr>
            <a:spLocks/>
          </p:cNvSpPr>
          <p:nvPr/>
        </p:nvSpPr>
        <p:spPr bwMode="auto">
          <a:xfrm>
            <a:off x="8657167" y="5983818"/>
            <a:ext cx="139700" cy="224367"/>
          </a:xfrm>
          <a:custGeom>
            <a:avLst/>
            <a:gdLst>
              <a:gd name="T0" fmla="*/ 81652 w 69"/>
              <a:gd name="T1" fmla="*/ 0 h 109"/>
              <a:gd name="T2" fmla="*/ 15121 w 69"/>
              <a:gd name="T3" fmla="*/ 0 h 109"/>
              <a:gd name="T4" fmla="*/ 15121 w 69"/>
              <a:gd name="T5" fmla="*/ 0 h 109"/>
              <a:gd name="T6" fmla="*/ 9072 w 69"/>
              <a:gd name="T7" fmla="*/ 1540 h 109"/>
              <a:gd name="T8" fmla="*/ 4536 w 69"/>
              <a:gd name="T9" fmla="*/ 4619 h 109"/>
              <a:gd name="T10" fmla="*/ 1512 w 69"/>
              <a:gd name="T11" fmla="*/ 9239 h 109"/>
              <a:gd name="T12" fmla="*/ 0 w 69"/>
              <a:gd name="T13" fmla="*/ 15398 h 109"/>
              <a:gd name="T14" fmla="*/ 0 w 69"/>
              <a:gd name="T15" fmla="*/ 30796 h 109"/>
              <a:gd name="T16" fmla="*/ 15121 w 69"/>
              <a:gd name="T17" fmla="*/ 30796 h 109"/>
              <a:gd name="T18" fmla="*/ 15121 w 69"/>
              <a:gd name="T19" fmla="*/ 15398 h 109"/>
              <a:gd name="T20" fmla="*/ 81652 w 69"/>
              <a:gd name="T21" fmla="*/ 15398 h 109"/>
              <a:gd name="T22" fmla="*/ 81652 w 69"/>
              <a:gd name="T23" fmla="*/ 15398 h 109"/>
              <a:gd name="T24" fmla="*/ 86188 w 69"/>
              <a:gd name="T25" fmla="*/ 15398 h 109"/>
              <a:gd name="T26" fmla="*/ 87700 w 69"/>
              <a:gd name="T27" fmla="*/ 16938 h 109"/>
              <a:gd name="T28" fmla="*/ 89212 w 69"/>
              <a:gd name="T29" fmla="*/ 18478 h 109"/>
              <a:gd name="T30" fmla="*/ 89212 w 69"/>
              <a:gd name="T31" fmla="*/ 23097 h 109"/>
              <a:gd name="T32" fmla="*/ 89212 w 69"/>
              <a:gd name="T33" fmla="*/ 129345 h 109"/>
              <a:gd name="T34" fmla="*/ 81652 w 69"/>
              <a:gd name="T35" fmla="*/ 129345 h 109"/>
              <a:gd name="T36" fmla="*/ 81652 w 69"/>
              <a:gd name="T37" fmla="*/ 121646 h 109"/>
              <a:gd name="T38" fmla="*/ 68043 w 69"/>
              <a:gd name="T39" fmla="*/ 121646 h 109"/>
              <a:gd name="T40" fmla="*/ 68043 w 69"/>
              <a:gd name="T41" fmla="*/ 152442 h 109"/>
              <a:gd name="T42" fmla="*/ 81652 w 69"/>
              <a:gd name="T43" fmla="*/ 152442 h 109"/>
              <a:gd name="T44" fmla="*/ 81652 w 69"/>
              <a:gd name="T45" fmla="*/ 144743 h 109"/>
              <a:gd name="T46" fmla="*/ 89212 w 69"/>
              <a:gd name="T47" fmla="*/ 144743 h 109"/>
              <a:gd name="T48" fmla="*/ 89212 w 69"/>
              <a:gd name="T49" fmla="*/ 167840 h 109"/>
              <a:gd name="T50" fmla="*/ 104333 w 69"/>
              <a:gd name="T51" fmla="*/ 167840 h 109"/>
              <a:gd name="T52" fmla="*/ 104333 w 69"/>
              <a:gd name="T53" fmla="*/ 23097 h 109"/>
              <a:gd name="T54" fmla="*/ 104333 w 69"/>
              <a:gd name="T55" fmla="*/ 23097 h 109"/>
              <a:gd name="T56" fmla="*/ 102821 w 69"/>
              <a:gd name="T57" fmla="*/ 13858 h 109"/>
              <a:gd name="T58" fmla="*/ 96773 w 69"/>
              <a:gd name="T59" fmla="*/ 7699 h 109"/>
              <a:gd name="T60" fmla="*/ 92236 w 69"/>
              <a:gd name="T61" fmla="*/ 1540 h 109"/>
              <a:gd name="T62" fmla="*/ 81652 w 69"/>
              <a:gd name="T63" fmla="*/ 0 h 109"/>
              <a:gd name="T64" fmla="*/ 81652 w 69"/>
              <a:gd name="T65" fmla="*/ 0 h 10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69" h="109">
                <a:moveTo>
                  <a:pt x="54" y="0"/>
                </a:moveTo>
                <a:lnTo>
                  <a:pt x="10" y="0"/>
                </a:lnTo>
                <a:lnTo>
                  <a:pt x="6" y="1"/>
                </a:lnTo>
                <a:lnTo>
                  <a:pt x="3" y="3"/>
                </a:lnTo>
                <a:lnTo>
                  <a:pt x="1" y="6"/>
                </a:lnTo>
                <a:lnTo>
                  <a:pt x="0" y="10"/>
                </a:lnTo>
                <a:lnTo>
                  <a:pt x="0" y="20"/>
                </a:lnTo>
                <a:lnTo>
                  <a:pt x="10" y="20"/>
                </a:lnTo>
                <a:lnTo>
                  <a:pt x="10" y="10"/>
                </a:lnTo>
                <a:lnTo>
                  <a:pt x="54" y="10"/>
                </a:lnTo>
                <a:lnTo>
                  <a:pt x="57" y="10"/>
                </a:lnTo>
                <a:lnTo>
                  <a:pt x="58" y="11"/>
                </a:lnTo>
                <a:lnTo>
                  <a:pt x="59" y="12"/>
                </a:lnTo>
                <a:lnTo>
                  <a:pt x="59" y="15"/>
                </a:lnTo>
                <a:lnTo>
                  <a:pt x="59" y="84"/>
                </a:lnTo>
                <a:lnTo>
                  <a:pt x="54" y="84"/>
                </a:lnTo>
                <a:lnTo>
                  <a:pt x="54" y="79"/>
                </a:lnTo>
                <a:lnTo>
                  <a:pt x="45" y="79"/>
                </a:lnTo>
                <a:lnTo>
                  <a:pt x="45" y="99"/>
                </a:lnTo>
                <a:lnTo>
                  <a:pt x="54" y="99"/>
                </a:lnTo>
                <a:lnTo>
                  <a:pt x="54" y="94"/>
                </a:lnTo>
                <a:lnTo>
                  <a:pt x="59" y="94"/>
                </a:lnTo>
                <a:lnTo>
                  <a:pt x="59" y="109"/>
                </a:lnTo>
                <a:lnTo>
                  <a:pt x="69" y="109"/>
                </a:lnTo>
                <a:lnTo>
                  <a:pt x="69" y="15"/>
                </a:lnTo>
                <a:lnTo>
                  <a:pt x="68" y="9"/>
                </a:lnTo>
                <a:lnTo>
                  <a:pt x="64" y="5"/>
                </a:lnTo>
                <a:lnTo>
                  <a:pt x="61" y="1"/>
                </a:lnTo>
                <a:lnTo>
                  <a:pt x="54"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293" name="Freeform 575">
            <a:extLst>
              <a:ext uri="{FF2B5EF4-FFF2-40B4-BE49-F238E27FC236}">
                <a16:creationId xmlns:a16="http://schemas.microsoft.com/office/drawing/2014/main" id="{3F886157-F934-4882-94B6-6AF45F142DB2}"/>
              </a:ext>
            </a:extLst>
          </p:cNvPr>
          <p:cNvSpPr>
            <a:spLocks/>
          </p:cNvSpPr>
          <p:nvPr/>
        </p:nvSpPr>
        <p:spPr bwMode="auto">
          <a:xfrm>
            <a:off x="8657167" y="6043084"/>
            <a:ext cx="23284" cy="25400"/>
          </a:xfrm>
          <a:custGeom>
            <a:avLst/>
            <a:gdLst>
              <a:gd name="T0" fmla="*/ 9073 w 10"/>
              <a:gd name="T1" fmla="*/ 18144 h 10"/>
              <a:gd name="T2" fmla="*/ 9073 w 10"/>
              <a:gd name="T3" fmla="*/ 18144 h 10"/>
              <a:gd name="T4" fmla="*/ 14516 w 10"/>
              <a:gd name="T5" fmla="*/ 18144 h 10"/>
              <a:gd name="T6" fmla="*/ 16331 w 10"/>
              <a:gd name="T7" fmla="*/ 14515 h 10"/>
              <a:gd name="T8" fmla="*/ 18145 w 10"/>
              <a:gd name="T9" fmla="*/ 12701 h 10"/>
              <a:gd name="T10" fmla="*/ 18145 w 10"/>
              <a:gd name="T11" fmla="*/ 9072 h 10"/>
              <a:gd name="T12" fmla="*/ 18145 w 10"/>
              <a:gd name="T13" fmla="*/ 9072 h 10"/>
              <a:gd name="T14" fmla="*/ 18145 w 10"/>
              <a:gd name="T15" fmla="*/ 3629 h 10"/>
              <a:gd name="T16" fmla="*/ 16331 w 10"/>
              <a:gd name="T17" fmla="*/ 1814 h 10"/>
              <a:gd name="T18" fmla="*/ 14516 w 10"/>
              <a:gd name="T19" fmla="*/ 0 h 10"/>
              <a:gd name="T20" fmla="*/ 9073 w 10"/>
              <a:gd name="T21" fmla="*/ 0 h 10"/>
              <a:gd name="T22" fmla="*/ 9073 w 10"/>
              <a:gd name="T23" fmla="*/ 0 h 10"/>
              <a:gd name="T24" fmla="*/ 5444 w 10"/>
              <a:gd name="T25" fmla="*/ 0 h 10"/>
              <a:gd name="T26" fmla="*/ 1815 w 10"/>
              <a:gd name="T27" fmla="*/ 1814 h 10"/>
              <a:gd name="T28" fmla="*/ 0 w 10"/>
              <a:gd name="T29" fmla="*/ 3629 h 10"/>
              <a:gd name="T30" fmla="*/ 0 w 10"/>
              <a:gd name="T31" fmla="*/ 9072 h 10"/>
              <a:gd name="T32" fmla="*/ 0 w 10"/>
              <a:gd name="T33" fmla="*/ 9072 h 10"/>
              <a:gd name="T34" fmla="*/ 0 w 10"/>
              <a:gd name="T35" fmla="*/ 12701 h 10"/>
              <a:gd name="T36" fmla="*/ 1815 w 10"/>
              <a:gd name="T37" fmla="*/ 14515 h 10"/>
              <a:gd name="T38" fmla="*/ 5444 w 10"/>
              <a:gd name="T39" fmla="*/ 18144 h 10"/>
              <a:gd name="T40" fmla="*/ 9073 w 10"/>
              <a:gd name="T41" fmla="*/ 18144 h 10"/>
              <a:gd name="T42" fmla="*/ 9073 w 10"/>
              <a:gd name="T43" fmla="*/ 18144 h 1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0" h="10">
                <a:moveTo>
                  <a:pt x="5" y="10"/>
                </a:moveTo>
                <a:lnTo>
                  <a:pt x="5" y="10"/>
                </a:lnTo>
                <a:lnTo>
                  <a:pt x="8" y="10"/>
                </a:lnTo>
                <a:lnTo>
                  <a:pt x="9" y="8"/>
                </a:lnTo>
                <a:lnTo>
                  <a:pt x="10" y="7"/>
                </a:lnTo>
                <a:lnTo>
                  <a:pt x="10" y="5"/>
                </a:lnTo>
                <a:lnTo>
                  <a:pt x="10" y="2"/>
                </a:lnTo>
                <a:lnTo>
                  <a:pt x="9" y="1"/>
                </a:lnTo>
                <a:lnTo>
                  <a:pt x="8" y="0"/>
                </a:lnTo>
                <a:lnTo>
                  <a:pt x="5" y="0"/>
                </a:lnTo>
                <a:lnTo>
                  <a:pt x="3" y="0"/>
                </a:lnTo>
                <a:lnTo>
                  <a:pt x="1" y="1"/>
                </a:lnTo>
                <a:lnTo>
                  <a:pt x="0" y="2"/>
                </a:lnTo>
                <a:lnTo>
                  <a:pt x="0" y="5"/>
                </a:lnTo>
                <a:lnTo>
                  <a:pt x="0" y="7"/>
                </a:lnTo>
                <a:lnTo>
                  <a:pt x="1" y="8"/>
                </a:lnTo>
                <a:lnTo>
                  <a:pt x="3" y="10"/>
                </a:lnTo>
                <a:lnTo>
                  <a:pt x="5" y="1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294" name="Freeform 576">
            <a:extLst>
              <a:ext uri="{FF2B5EF4-FFF2-40B4-BE49-F238E27FC236}">
                <a16:creationId xmlns:a16="http://schemas.microsoft.com/office/drawing/2014/main" id="{0AF1E2D4-8A04-4A33-BD7E-5F38B66A0898}"/>
              </a:ext>
            </a:extLst>
          </p:cNvPr>
          <p:cNvSpPr>
            <a:spLocks/>
          </p:cNvSpPr>
          <p:nvPr/>
        </p:nvSpPr>
        <p:spPr bwMode="auto">
          <a:xfrm>
            <a:off x="8638118" y="6068484"/>
            <a:ext cx="19049" cy="23283"/>
          </a:xfrm>
          <a:custGeom>
            <a:avLst/>
            <a:gdLst>
              <a:gd name="T0" fmla="*/ 6805 w 10"/>
              <a:gd name="T1" fmla="*/ 0 h 10"/>
              <a:gd name="T2" fmla="*/ 6805 w 10"/>
              <a:gd name="T3" fmla="*/ 0 h 10"/>
              <a:gd name="T4" fmla="*/ 4083 w 10"/>
              <a:gd name="T5" fmla="*/ 0 h 10"/>
              <a:gd name="T6" fmla="*/ 2722 w 10"/>
              <a:gd name="T7" fmla="*/ 1814 h 10"/>
              <a:gd name="T8" fmla="*/ 0 w 10"/>
              <a:gd name="T9" fmla="*/ 3629 h 10"/>
              <a:gd name="T10" fmla="*/ 0 w 10"/>
              <a:gd name="T11" fmla="*/ 9072 h 10"/>
              <a:gd name="T12" fmla="*/ 0 w 10"/>
              <a:gd name="T13" fmla="*/ 9072 h 10"/>
              <a:gd name="T14" fmla="*/ 0 w 10"/>
              <a:gd name="T15" fmla="*/ 12701 h 10"/>
              <a:gd name="T16" fmla="*/ 2722 w 10"/>
              <a:gd name="T17" fmla="*/ 16330 h 10"/>
              <a:gd name="T18" fmla="*/ 4083 w 10"/>
              <a:gd name="T19" fmla="*/ 18144 h 10"/>
              <a:gd name="T20" fmla="*/ 6805 w 10"/>
              <a:gd name="T21" fmla="*/ 18144 h 10"/>
              <a:gd name="T22" fmla="*/ 6805 w 10"/>
              <a:gd name="T23" fmla="*/ 18144 h 10"/>
              <a:gd name="T24" fmla="*/ 10888 w 10"/>
              <a:gd name="T25" fmla="*/ 18144 h 10"/>
              <a:gd name="T26" fmla="*/ 12249 w 10"/>
              <a:gd name="T27" fmla="*/ 16330 h 10"/>
              <a:gd name="T28" fmla="*/ 13610 w 10"/>
              <a:gd name="T29" fmla="*/ 12701 h 10"/>
              <a:gd name="T30" fmla="*/ 13610 w 10"/>
              <a:gd name="T31" fmla="*/ 9072 h 10"/>
              <a:gd name="T32" fmla="*/ 13610 w 10"/>
              <a:gd name="T33" fmla="*/ 9072 h 10"/>
              <a:gd name="T34" fmla="*/ 13610 w 10"/>
              <a:gd name="T35" fmla="*/ 3629 h 10"/>
              <a:gd name="T36" fmla="*/ 12249 w 10"/>
              <a:gd name="T37" fmla="*/ 1814 h 10"/>
              <a:gd name="T38" fmla="*/ 10888 w 10"/>
              <a:gd name="T39" fmla="*/ 0 h 10"/>
              <a:gd name="T40" fmla="*/ 6805 w 10"/>
              <a:gd name="T41" fmla="*/ 0 h 10"/>
              <a:gd name="T42" fmla="*/ 6805 w 10"/>
              <a:gd name="T43" fmla="*/ 0 h 1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0" h="10">
                <a:moveTo>
                  <a:pt x="5" y="0"/>
                </a:moveTo>
                <a:lnTo>
                  <a:pt x="5" y="0"/>
                </a:lnTo>
                <a:lnTo>
                  <a:pt x="3" y="0"/>
                </a:lnTo>
                <a:lnTo>
                  <a:pt x="2" y="1"/>
                </a:lnTo>
                <a:lnTo>
                  <a:pt x="0" y="2"/>
                </a:lnTo>
                <a:lnTo>
                  <a:pt x="0" y="5"/>
                </a:lnTo>
                <a:lnTo>
                  <a:pt x="0" y="7"/>
                </a:lnTo>
                <a:lnTo>
                  <a:pt x="2" y="9"/>
                </a:lnTo>
                <a:lnTo>
                  <a:pt x="3" y="10"/>
                </a:lnTo>
                <a:lnTo>
                  <a:pt x="5" y="10"/>
                </a:lnTo>
                <a:lnTo>
                  <a:pt x="8" y="10"/>
                </a:lnTo>
                <a:lnTo>
                  <a:pt x="9" y="9"/>
                </a:lnTo>
                <a:lnTo>
                  <a:pt x="10" y="7"/>
                </a:lnTo>
                <a:lnTo>
                  <a:pt x="10" y="5"/>
                </a:lnTo>
                <a:lnTo>
                  <a:pt x="10" y="2"/>
                </a:lnTo>
                <a:lnTo>
                  <a:pt x="9" y="1"/>
                </a:lnTo>
                <a:lnTo>
                  <a:pt x="8" y="0"/>
                </a:lnTo>
                <a:lnTo>
                  <a:pt x="5"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295" name="Freeform 577">
            <a:extLst>
              <a:ext uri="{FF2B5EF4-FFF2-40B4-BE49-F238E27FC236}">
                <a16:creationId xmlns:a16="http://schemas.microsoft.com/office/drawing/2014/main" id="{3B65D70D-8811-4044-A18C-A54C57277B53}"/>
              </a:ext>
            </a:extLst>
          </p:cNvPr>
          <p:cNvSpPr>
            <a:spLocks/>
          </p:cNvSpPr>
          <p:nvPr/>
        </p:nvSpPr>
        <p:spPr bwMode="auto">
          <a:xfrm>
            <a:off x="8680452" y="6068484"/>
            <a:ext cx="19049" cy="23283"/>
          </a:xfrm>
          <a:custGeom>
            <a:avLst/>
            <a:gdLst>
              <a:gd name="T0" fmla="*/ 6805 w 10"/>
              <a:gd name="T1" fmla="*/ 0 h 10"/>
              <a:gd name="T2" fmla="*/ 6805 w 10"/>
              <a:gd name="T3" fmla="*/ 0 h 10"/>
              <a:gd name="T4" fmla="*/ 4083 w 10"/>
              <a:gd name="T5" fmla="*/ 0 h 10"/>
              <a:gd name="T6" fmla="*/ 1361 w 10"/>
              <a:gd name="T7" fmla="*/ 1814 h 10"/>
              <a:gd name="T8" fmla="*/ 0 w 10"/>
              <a:gd name="T9" fmla="*/ 3629 h 10"/>
              <a:gd name="T10" fmla="*/ 0 w 10"/>
              <a:gd name="T11" fmla="*/ 9072 h 10"/>
              <a:gd name="T12" fmla="*/ 0 w 10"/>
              <a:gd name="T13" fmla="*/ 9072 h 10"/>
              <a:gd name="T14" fmla="*/ 0 w 10"/>
              <a:gd name="T15" fmla="*/ 12701 h 10"/>
              <a:gd name="T16" fmla="*/ 1361 w 10"/>
              <a:gd name="T17" fmla="*/ 16330 h 10"/>
              <a:gd name="T18" fmla="*/ 4083 w 10"/>
              <a:gd name="T19" fmla="*/ 18144 h 10"/>
              <a:gd name="T20" fmla="*/ 6805 w 10"/>
              <a:gd name="T21" fmla="*/ 18144 h 10"/>
              <a:gd name="T22" fmla="*/ 6805 w 10"/>
              <a:gd name="T23" fmla="*/ 18144 h 10"/>
              <a:gd name="T24" fmla="*/ 9527 w 10"/>
              <a:gd name="T25" fmla="*/ 18144 h 10"/>
              <a:gd name="T26" fmla="*/ 12249 w 10"/>
              <a:gd name="T27" fmla="*/ 16330 h 10"/>
              <a:gd name="T28" fmla="*/ 13610 w 10"/>
              <a:gd name="T29" fmla="*/ 12701 h 10"/>
              <a:gd name="T30" fmla="*/ 13610 w 10"/>
              <a:gd name="T31" fmla="*/ 9072 h 10"/>
              <a:gd name="T32" fmla="*/ 13610 w 10"/>
              <a:gd name="T33" fmla="*/ 9072 h 10"/>
              <a:gd name="T34" fmla="*/ 13610 w 10"/>
              <a:gd name="T35" fmla="*/ 3629 h 10"/>
              <a:gd name="T36" fmla="*/ 12249 w 10"/>
              <a:gd name="T37" fmla="*/ 1814 h 10"/>
              <a:gd name="T38" fmla="*/ 9527 w 10"/>
              <a:gd name="T39" fmla="*/ 0 h 10"/>
              <a:gd name="T40" fmla="*/ 6805 w 10"/>
              <a:gd name="T41" fmla="*/ 0 h 10"/>
              <a:gd name="T42" fmla="*/ 6805 w 10"/>
              <a:gd name="T43" fmla="*/ 0 h 1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0" h="10">
                <a:moveTo>
                  <a:pt x="5" y="0"/>
                </a:moveTo>
                <a:lnTo>
                  <a:pt x="5" y="0"/>
                </a:lnTo>
                <a:lnTo>
                  <a:pt x="3" y="0"/>
                </a:lnTo>
                <a:lnTo>
                  <a:pt x="1" y="1"/>
                </a:lnTo>
                <a:lnTo>
                  <a:pt x="0" y="2"/>
                </a:lnTo>
                <a:lnTo>
                  <a:pt x="0" y="5"/>
                </a:lnTo>
                <a:lnTo>
                  <a:pt x="0" y="7"/>
                </a:lnTo>
                <a:lnTo>
                  <a:pt x="1" y="9"/>
                </a:lnTo>
                <a:lnTo>
                  <a:pt x="3" y="10"/>
                </a:lnTo>
                <a:lnTo>
                  <a:pt x="5" y="10"/>
                </a:lnTo>
                <a:lnTo>
                  <a:pt x="7" y="10"/>
                </a:lnTo>
                <a:lnTo>
                  <a:pt x="9" y="9"/>
                </a:lnTo>
                <a:lnTo>
                  <a:pt x="10" y="7"/>
                </a:lnTo>
                <a:lnTo>
                  <a:pt x="10" y="5"/>
                </a:lnTo>
                <a:lnTo>
                  <a:pt x="10" y="2"/>
                </a:lnTo>
                <a:lnTo>
                  <a:pt x="9" y="1"/>
                </a:lnTo>
                <a:lnTo>
                  <a:pt x="7" y="0"/>
                </a:lnTo>
                <a:lnTo>
                  <a:pt x="5"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296" name="Freeform 578">
            <a:extLst>
              <a:ext uri="{FF2B5EF4-FFF2-40B4-BE49-F238E27FC236}">
                <a16:creationId xmlns:a16="http://schemas.microsoft.com/office/drawing/2014/main" id="{4885670E-1E8C-403C-BE27-E0E1724EC97C}"/>
              </a:ext>
            </a:extLst>
          </p:cNvPr>
          <p:cNvSpPr>
            <a:spLocks/>
          </p:cNvSpPr>
          <p:nvPr/>
        </p:nvSpPr>
        <p:spPr bwMode="auto">
          <a:xfrm>
            <a:off x="8657167" y="6091767"/>
            <a:ext cx="23284" cy="25400"/>
          </a:xfrm>
          <a:custGeom>
            <a:avLst/>
            <a:gdLst>
              <a:gd name="T0" fmla="*/ 9073 w 10"/>
              <a:gd name="T1" fmla="*/ 0 h 10"/>
              <a:gd name="T2" fmla="*/ 9073 w 10"/>
              <a:gd name="T3" fmla="*/ 0 h 10"/>
              <a:gd name="T4" fmla="*/ 5444 w 10"/>
              <a:gd name="T5" fmla="*/ 0 h 10"/>
              <a:gd name="T6" fmla="*/ 1815 w 10"/>
              <a:gd name="T7" fmla="*/ 3629 h 10"/>
              <a:gd name="T8" fmla="*/ 0 w 10"/>
              <a:gd name="T9" fmla="*/ 5443 h 10"/>
              <a:gd name="T10" fmla="*/ 0 w 10"/>
              <a:gd name="T11" fmla="*/ 9072 h 10"/>
              <a:gd name="T12" fmla="*/ 0 w 10"/>
              <a:gd name="T13" fmla="*/ 9072 h 10"/>
              <a:gd name="T14" fmla="*/ 0 w 10"/>
              <a:gd name="T15" fmla="*/ 14515 h 10"/>
              <a:gd name="T16" fmla="*/ 1815 w 10"/>
              <a:gd name="T17" fmla="*/ 16330 h 10"/>
              <a:gd name="T18" fmla="*/ 5444 w 10"/>
              <a:gd name="T19" fmla="*/ 18144 h 10"/>
              <a:gd name="T20" fmla="*/ 9073 w 10"/>
              <a:gd name="T21" fmla="*/ 18144 h 10"/>
              <a:gd name="T22" fmla="*/ 9073 w 10"/>
              <a:gd name="T23" fmla="*/ 18144 h 10"/>
              <a:gd name="T24" fmla="*/ 14516 w 10"/>
              <a:gd name="T25" fmla="*/ 18144 h 10"/>
              <a:gd name="T26" fmla="*/ 16331 w 10"/>
              <a:gd name="T27" fmla="*/ 16330 h 10"/>
              <a:gd name="T28" fmla="*/ 18145 w 10"/>
              <a:gd name="T29" fmla="*/ 14515 h 10"/>
              <a:gd name="T30" fmla="*/ 18145 w 10"/>
              <a:gd name="T31" fmla="*/ 9072 h 10"/>
              <a:gd name="T32" fmla="*/ 18145 w 10"/>
              <a:gd name="T33" fmla="*/ 9072 h 10"/>
              <a:gd name="T34" fmla="*/ 18145 w 10"/>
              <a:gd name="T35" fmla="*/ 5443 h 10"/>
              <a:gd name="T36" fmla="*/ 16331 w 10"/>
              <a:gd name="T37" fmla="*/ 3629 h 10"/>
              <a:gd name="T38" fmla="*/ 14516 w 10"/>
              <a:gd name="T39" fmla="*/ 0 h 10"/>
              <a:gd name="T40" fmla="*/ 9073 w 10"/>
              <a:gd name="T41" fmla="*/ 0 h 10"/>
              <a:gd name="T42" fmla="*/ 9073 w 10"/>
              <a:gd name="T43" fmla="*/ 0 h 1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0" h="10">
                <a:moveTo>
                  <a:pt x="5" y="0"/>
                </a:moveTo>
                <a:lnTo>
                  <a:pt x="5" y="0"/>
                </a:lnTo>
                <a:lnTo>
                  <a:pt x="3" y="0"/>
                </a:lnTo>
                <a:lnTo>
                  <a:pt x="1" y="2"/>
                </a:lnTo>
                <a:lnTo>
                  <a:pt x="0" y="3"/>
                </a:lnTo>
                <a:lnTo>
                  <a:pt x="0" y="5"/>
                </a:lnTo>
                <a:lnTo>
                  <a:pt x="0" y="8"/>
                </a:lnTo>
                <a:lnTo>
                  <a:pt x="1" y="9"/>
                </a:lnTo>
                <a:lnTo>
                  <a:pt x="3" y="10"/>
                </a:lnTo>
                <a:lnTo>
                  <a:pt x="5" y="10"/>
                </a:lnTo>
                <a:lnTo>
                  <a:pt x="8" y="10"/>
                </a:lnTo>
                <a:lnTo>
                  <a:pt x="9" y="9"/>
                </a:lnTo>
                <a:lnTo>
                  <a:pt x="10" y="8"/>
                </a:lnTo>
                <a:lnTo>
                  <a:pt x="10" y="5"/>
                </a:lnTo>
                <a:lnTo>
                  <a:pt x="10" y="3"/>
                </a:lnTo>
                <a:lnTo>
                  <a:pt x="9" y="2"/>
                </a:lnTo>
                <a:lnTo>
                  <a:pt x="8" y="0"/>
                </a:lnTo>
                <a:lnTo>
                  <a:pt x="5"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297" name="Freeform 579">
            <a:extLst>
              <a:ext uri="{FF2B5EF4-FFF2-40B4-BE49-F238E27FC236}">
                <a16:creationId xmlns:a16="http://schemas.microsoft.com/office/drawing/2014/main" id="{D18CCE09-2EF1-44D7-9C07-49E6CACF78E9}"/>
              </a:ext>
            </a:extLst>
          </p:cNvPr>
          <p:cNvSpPr>
            <a:spLocks/>
          </p:cNvSpPr>
          <p:nvPr/>
        </p:nvSpPr>
        <p:spPr bwMode="auto">
          <a:xfrm>
            <a:off x="8621184" y="6091767"/>
            <a:ext cx="16933" cy="25400"/>
          </a:xfrm>
          <a:custGeom>
            <a:avLst/>
            <a:gdLst>
              <a:gd name="T0" fmla="*/ 6805 w 10"/>
              <a:gd name="T1" fmla="*/ 0 h 10"/>
              <a:gd name="T2" fmla="*/ 6805 w 10"/>
              <a:gd name="T3" fmla="*/ 0 h 10"/>
              <a:gd name="T4" fmla="*/ 4083 w 10"/>
              <a:gd name="T5" fmla="*/ 0 h 10"/>
              <a:gd name="T6" fmla="*/ 2722 w 10"/>
              <a:gd name="T7" fmla="*/ 3629 h 10"/>
              <a:gd name="T8" fmla="*/ 0 w 10"/>
              <a:gd name="T9" fmla="*/ 5443 h 10"/>
              <a:gd name="T10" fmla="*/ 0 w 10"/>
              <a:gd name="T11" fmla="*/ 9072 h 10"/>
              <a:gd name="T12" fmla="*/ 0 w 10"/>
              <a:gd name="T13" fmla="*/ 9072 h 10"/>
              <a:gd name="T14" fmla="*/ 0 w 10"/>
              <a:gd name="T15" fmla="*/ 14515 h 10"/>
              <a:gd name="T16" fmla="*/ 2722 w 10"/>
              <a:gd name="T17" fmla="*/ 16330 h 10"/>
              <a:gd name="T18" fmla="*/ 4083 w 10"/>
              <a:gd name="T19" fmla="*/ 18144 h 10"/>
              <a:gd name="T20" fmla="*/ 6805 w 10"/>
              <a:gd name="T21" fmla="*/ 18144 h 10"/>
              <a:gd name="T22" fmla="*/ 6805 w 10"/>
              <a:gd name="T23" fmla="*/ 18144 h 10"/>
              <a:gd name="T24" fmla="*/ 10888 w 10"/>
              <a:gd name="T25" fmla="*/ 18144 h 10"/>
              <a:gd name="T26" fmla="*/ 12249 w 10"/>
              <a:gd name="T27" fmla="*/ 16330 h 10"/>
              <a:gd name="T28" fmla="*/ 13610 w 10"/>
              <a:gd name="T29" fmla="*/ 14515 h 10"/>
              <a:gd name="T30" fmla="*/ 13610 w 10"/>
              <a:gd name="T31" fmla="*/ 9072 h 10"/>
              <a:gd name="T32" fmla="*/ 13610 w 10"/>
              <a:gd name="T33" fmla="*/ 9072 h 10"/>
              <a:gd name="T34" fmla="*/ 13610 w 10"/>
              <a:gd name="T35" fmla="*/ 5443 h 10"/>
              <a:gd name="T36" fmla="*/ 12249 w 10"/>
              <a:gd name="T37" fmla="*/ 3629 h 10"/>
              <a:gd name="T38" fmla="*/ 10888 w 10"/>
              <a:gd name="T39" fmla="*/ 0 h 10"/>
              <a:gd name="T40" fmla="*/ 6805 w 10"/>
              <a:gd name="T41" fmla="*/ 0 h 10"/>
              <a:gd name="T42" fmla="*/ 6805 w 10"/>
              <a:gd name="T43" fmla="*/ 0 h 1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0" h="10">
                <a:moveTo>
                  <a:pt x="5" y="0"/>
                </a:moveTo>
                <a:lnTo>
                  <a:pt x="5" y="0"/>
                </a:lnTo>
                <a:lnTo>
                  <a:pt x="3" y="0"/>
                </a:lnTo>
                <a:lnTo>
                  <a:pt x="2" y="2"/>
                </a:lnTo>
                <a:lnTo>
                  <a:pt x="0" y="3"/>
                </a:lnTo>
                <a:lnTo>
                  <a:pt x="0" y="5"/>
                </a:lnTo>
                <a:lnTo>
                  <a:pt x="0" y="8"/>
                </a:lnTo>
                <a:lnTo>
                  <a:pt x="2" y="9"/>
                </a:lnTo>
                <a:lnTo>
                  <a:pt x="3" y="10"/>
                </a:lnTo>
                <a:lnTo>
                  <a:pt x="5" y="10"/>
                </a:lnTo>
                <a:lnTo>
                  <a:pt x="8" y="10"/>
                </a:lnTo>
                <a:lnTo>
                  <a:pt x="9" y="9"/>
                </a:lnTo>
                <a:lnTo>
                  <a:pt x="10" y="8"/>
                </a:lnTo>
                <a:lnTo>
                  <a:pt x="10" y="5"/>
                </a:lnTo>
                <a:lnTo>
                  <a:pt x="10" y="3"/>
                </a:lnTo>
                <a:lnTo>
                  <a:pt x="9" y="2"/>
                </a:lnTo>
                <a:lnTo>
                  <a:pt x="8" y="0"/>
                </a:lnTo>
                <a:lnTo>
                  <a:pt x="5"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298" name="Freeform 580">
            <a:extLst>
              <a:ext uri="{FF2B5EF4-FFF2-40B4-BE49-F238E27FC236}">
                <a16:creationId xmlns:a16="http://schemas.microsoft.com/office/drawing/2014/main" id="{150EEE5C-B556-48DC-B26B-2938D27B1590}"/>
              </a:ext>
            </a:extLst>
          </p:cNvPr>
          <p:cNvSpPr>
            <a:spLocks/>
          </p:cNvSpPr>
          <p:nvPr/>
        </p:nvSpPr>
        <p:spPr bwMode="auto">
          <a:xfrm>
            <a:off x="8699500" y="6091767"/>
            <a:ext cx="19051" cy="25400"/>
          </a:xfrm>
          <a:custGeom>
            <a:avLst/>
            <a:gdLst>
              <a:gd name="T0" fmla="*/ 6805 w 10"/>
              <a:gd name="T1" fmla="*/ 0 h 10"/>
              <a:gd name="T2" fmla="*/ 6805 w 10"/>
              <a:gd name="T3" fmla="*/ 0 h 10"/>
              <a:gd name="T4" fmla="*/ 2722 w 10"/>
              <a:gd name="T5" fmla="*/ 0 h 10"/>
              <a:gd name="T6" fmla="*/ 1361 w 10"/>
              <a:gd name="T7" fmla="*/ 3629 h 10"/>
              <a:gd name="T8" fmla="*/ 0 w 10"/>
              <a:gd name="T9" fmla="*/ 5443 h 10"/>
              <a:gd name="T10" fmla="*/ 0 w 10"/>
              <a:gd name="T11" fmla="*/ 9072 h 10"/>
              <a:gd name="T12" fmla="*/ 0 w 10"/>
              <a:gd name="T13" fmla="*/ 9072 h 10"/>
              <a:gd name="T14" fmla="*/ 0 w 10"/>
              <a:gd name="T15" fmla="*/ 14515 h 10"/>
              <a:gd name="T16" fmla="*/ 1361 w 10"/>
              <a:gd name="T17" fmla="*/ 16330 h 10"/>
              <a:gd name="T18" fmla="*/ 2722 w 10"/>
              <a:gd name="T19" fmla="*/ 18144 h 10"/>
              <a:gd name="T20" fmla="*/ 6805 w 10"/>
              <a:gd name="T21" fmla="*/ 18144 h 10"/>
              <a:gd name="T22" fmla="*/ 6805 w 10"/>
              <a:gd name="T23" fmla="*/ 18144 h 10"/>
              <a:gd name="T24" fmla="*/ 9527 w 10"/>
              <a:gd name="T25" fmla="*/ 18144 h 10"/>
              <a:gd name="T26" fmla="*/ 12249 w 10"/>
              <a:gd name="T27" fmla="*/ 16330 h 10"/>
              <a:gd name="T28" fmla="*/ 13610 w 10"/>
              <a:gd name="T29" fmla="*/ 14515 h 10"/>
              <a:gd name="T30" fmla="*/ 13610 w 10"/>
              <a:gd name="T31" fmla="*/ 9072 h 10"/>
              <a:gd name="T32" fmla="*/ 13610 w 10"/>
              <a:gd name="T33" fmla="*/ 9072 h 10"/>
              <a:gd name="T34" fmla="*/ 13610 w 10"/>
              <a:gd name="T35" fmla="*/ 5443 h 10"/>
              <a:gd name="T36" fmla="*/ 12249 w 10"/>
              <a:gd name="T37" fmla="*/ 3629 h 10"/>
              <a:gd name="T38" fmla="*/ 9527 w 10"/>
              <a:gd name="T39" fmla="*/ 0 h 10"/>
              <a:gd name="T40" fmla="*/ 6805 w 10"/>
              <a:gd name="T41" fmla="*/ 0 h 10"/>
              <a:gd name="T42" fmla="*/ 6805 w 10"/>
              <a:gd name="T43" fmla="*/ 0 h 1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0" h="10">
                <a:moveTo>
                  <a:pt x="5" y="0"/>
                </a:moveTo>
                <a:lnTo>
                  <a:pt x="5" y="0"/>
                </a:lnTo>
                <a:lnTo>
                  <a:pt x="2" y="0"/>
                </a:lnTo>
                <a:lnTo>
                  <a:pt x="1" y="2"/>
                </a:lnTo>
                <a:lnTo>
                  <a:pt x="0" y="3"/>
                </a:lnTo>
                <a:lnTo>
                  <a:pt x="0" y="5"/>
                </a:lnTo>
                <a:lnTo>
                  <a:pt x="0" y="8"/>
                </a:lnTo>
                <a:lnTo>
                  <a:pt x="1" y="9"/>
                </a:lnTo>
                <a:lnTo>
                  <a:pt x="2" y="10"/>
                </a:lnTo>
                <a:lnTo>
                  <a:pt x="5" y="10"/>
                </a:lnTo>
                <a:lnTo>
                  <a:pt x="7" y="10"/>
                </a:lnTo>
                <a:lnTo>
                  <a:pt x="9" y="9"/>
                </a:lnTo>
                <a:lnTo>
                  <a:pt x="10" y="8"/>
                </a:lnTo>
                <a:lnTo>
                  <a:pt x="10" y="5"/>
                </a:lnTo>
                <a:lnTo>
                  <a:pt x="10" y="3"/>
                </a:lnTo>
                <a:lnTo>
                  <a:pt x="9" y="2"/>
                </a:lnTo>
                <a:lnTo>
                  <a:pt x="7" y="0"/>
                </a:lnTo>
                <a:lnTo>
                  <a:pt x="5"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299" name="Freeform 581">
            <a:extLst>
              <a:ext uri="{FF2B5EF4-FFF2-40B4-BE49-F238E27FC236}">
                <a16:creationId xmlns:a16="http://schemas.microsoft.com/office/drawing/2014/main" id="{59E64920-BEE8-4140-BE79-2DF5A9BECE35}"/>
              </a:ext>
            </a:extLst>
          </p:cNvPr>
          <p:cNvSpPr>
            <a:spLocks noEditPoints="1"/>
          </p:cNvSpPr>
          <p:nvPr/>
        </p:nvSpPr>
        <p:spPr bwMode="auto">
          <a:xfrm>
            <a:off x="9086851" y="6038852"/>
            <a:ext cx="198967" cy="156633"/>
          </a:xfrm>
          <a:custGeom>
            <a:avLst/>
            <a:gdLst>
              <a:gd name="T0" fmla="*/ 134575 w 99"/>
              <a:gd name="T1" fmla="*/ 59717 h 79"/>
              <a:gd name="T2" fmla="*/ 134575 w 99"/>
              <a:gd name="T3" fmla="*/ 0 h 79"/>
              <a:gd name="T4" fmla="*/ 119454 w 99"/>
              <a:gd name="T5" fmla="*/ 0 h 79"/>
              <a:gd name="T6" fmla="*/ 119454 w 99"/>
              <a:gd name="T7" fmla="*/ 14929 h 79"/>
              <a:gd name="T8" fmla="*/ 30242 w 99"/>
              <a:gd name="T9" fmla="*/ 14929 h 79"/>
              <a:gd name="T10" fmla="*/ 30242 w 99"/>
              <a:gd name="T11" fmla="*/ 0 h 79"/>
              <a:gd name="T12" fmla="*/ 15121 w 99"/>
              <a:gd name="T13" fmla="*/ 0 h 79"/>
              <a:gd name="T14" fmla="*/ 15121 w 99"/>
              <a:gd name="T15" fmla="*/ 59717 h 79"/>
              <a:gd name="T16" fmla="*/ 15121 w 99"/>
              <a:gd name="T17" fmla="*/ 59717 h 79"/>
              <a:gd name="T18" fmla="*/ 0 w 99"/>
              <a:gd name="T19" fmla="*/ 65689 h 79"/>
              <a:gd name="T20" fmla="*/ 0 w 99"/>
              <a:gd name="T21" fmla="*/ 117941 h 79"/>
              <a:gd name="T22" fmla="*/ 15121 w 99"/>
              <a:gd name="T23" fmla="*/ 117941 h 79"/>
              <a:gd name="T24" fmla="*/ 15121 w 99"/>
              <a:gd name="T25" fmla="*/ 103012 h 79"/>
              <a:gd name="T26" fmla="*/ 134575 w 99"/>
              <a:gd name="T27" fmla="*/ 103012 h 79"/>
              <a:gd name="T28" fmla="*/ 134575 w 99"/>
              <a:gd name="T29" fmla="*/ 117941 h 79"/>
              <a:gd name="T30" fmla="*/ 149696 w 99"/>
              <a:gd name="T31" fmla="*/ 117941 h 79"/>
              <a:gd name="T32" fmla="*/ 149696 w 99"/>
              <a:gd name="T33" fmla="*/ 65689 h 79"/>
              <a:gd name="T34" fmla="*/ 149696 w 99"/>
              <a:gd name="T35" fmla="*/ 65689 h 79"/>
              <a:gd name="T36" fmla="*/ 134575 w 99"/>
              <a:gd name="T37" fmla="*/ 59717 h 79"/>
              <a:gd name="T38" fmla="*/ 134575 w 99"/>
              <a:gd name="T39" fmla="*/ 59717 h 79"/>
              <a:gd name="T40" fmla="*/ 119454 w 99"/>
              <a:gd name="T41" fmla="*/ 28366 h 79"/>
              <a:gd name="T42" fmla="*/ 119454 w 99"/>
              <a:gd name="T43" fmla="*/ 56731 h 79"/>
              <a:gd name="T44" fmla="*/ 119454 w 99"/>
              <a:gd name="T45" fmla="*/ 56731 h 79"/>
              <a:gd name="T46" fmla="*/ 101309 w 99"/>
              <a:gd name="T47" fmla="*/ 53745 h 79"/>
              <a:gd name="T48" fmla="*/ 83164 w 99"/>
              <a:gd name="T49" fmla="*/ 50759 h 79"/>
              <a:gd name="T50" fmla="*/ 83164 w 99"/>
              <a:gd name="T51" fmla="*/ 28366 h 79"/>
              <a:gd name="T52" fmla="*/ 119454 w 99"/>
              <a:gd name="T53" fmla="*/ 28366 h 79"/>
              <a:gd name="T54" fmla="*/ 30242 w 99"/>
              <a:gd name="T55" fmla="*/ 28366 h 79"/>
              <a:gd name="T56" fmla="*/ 68044 w 99"/>
              <a:gd name="T57" fmla="*/ 28366 h 79"/>
              <a:gd name="T58" fmla="*/ 68044 w 99"/>
              <a:gd name="T59" fmla="*/ 50759 h 79"/>
              <a:gd name="T60" fmla="*/ 68044 w 99"/>
              <a:gd name="T61" fmla="*/ 50759 h 79"/>
              <a:gd name="T62" fmla="*/ 48387 w 99"/>
              <a:gd name="T63" fmla="*/ 53745 h 79"/>
              <a:gd name="T64" fmla="*/ 30242 w 99"/>
              <a:gd name="T65" fmla="*/ 56731 h 79"/>
              <a:gd name="T66" fmla="*/ 30242 w 99"/>
              <a:gd name="T67" fmla="*/ 28366 h 79"/>
              <a:gd name="T68" fmla="*/ 15121 w 99"/>
              <a:gd name="T69" fmla="*/ 88083 h 79"/>
              <a:gd name="T70" fmla="*/ 15121 w 99"/>
              <a:gd name="T71" fmla="*/ 80618 h 79"/>
              <a:gd name="T72" fmla="*/ 134575 w 99"/>
              <a:gd name="T73" fmla="*/ 80618 h 79"/>
              <a:gd name="T74" fmla="*/ 134575 w 99"/>
              <a:gd name="T75" fmla="*/ 88083 h 79"/>
              <a:gd name="T76" fmla="*/ 15121 w 99"/>
              <a:gd name="T77" fmla="*/ 88083 h 7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99" h="79">
                <a:moveTo>
                  <a:pt x="89" y="40"/>
                </a:moveTo>
                <a:lnTo>
                  <a:pt x="89" y="0"/>
                </a:lnTo>
                <a:lnTo>
                  <a:pt x="79" y="0"/>
                </a:lnTo>
                <a:lnTo>
                  <a:pt x="79" y="10"/>
                </a:lnTo>
                <a:lnTo>
                  <a:pt x="20" y="10"/>
                </a:lnTo>
                <a:lnTo>
                  <a:pt x="20" y="0"/>
                </a:lnTo>
                <a:lnTo>
                  <a:pt x="10" y="0"/>
                </a:lnTo>
                <a:lnTo>
                  <a:pt x="10" y="40"/>
                </a:lnTo>
                <a:lnTo>
                  <a:pt x="0" y="44"/>
                </a:lnTo>
                <a:lnTo>
                  <a:pt x="0" y="79"/>
                </a:lnTo>
                <a:lnTo>
                  <a:pt x="10" y="79"/>
                </a:lnTo>
                <a:lnTo>
                  <a:pt x="10" y="69"/>
                </a:lnTo>
                <a:lnTo>
                  <a:pt x="89" y="69"/>
                </a:lnTo>
                <a:lnTo>
                  <a:pt x="89" y="79"/>
                </a:lnTo>
                <a:lnTo>
                  <a:pt x="99" y="79"/>
                </a:lnTo>
                <a:lnTo>
                  <a:pt x="99" y="44"/>
                </a:lnTo>
                <a:lnTo>
                  <a:pt x="89" y="40"/>
                </a:lnTo>
                <a:close/>
                <a:moveTo>
                  <a:pt x="79" y="19"/>
                </a:moveTo>
                <a:lnTo>
                  <a:pt x="79" y="38"/>
                </a:lnTo>
                <a:lnTo>
                  <a:pt x="67" y="36"/>
                </a:lnTo>
                <a:lnTo>
                  <a:pt x="55" y="34"/>
                </a:lnTo>
                <a:lnTo>
                  <a:pt x="55" y="19"/>
                </a:lnTo>
                <a:lnTo>
                  <a:pt x="79" y="19"/>
                </a:lnTo>
                <a:close/>
                <a:moveTo>
                  <a:pt x="20" y="19"/>
                </a:moveTo>
                <a:lnTo>
                  <a:pt x="45" y="19"/>
                </a:lnTo>
                <a:lnTo>
                  <a:pt x="45" y="34"/>
                </a:lnTo>
                <a:lnTo>
                  <a:pt x="32" y="36"/>
                </a:lnTo>
                <a:lnTo>
                  <a:pt x="20" y="38"/>
                </a:lnTo>
                <a:lnTo>
                  <a:pt x="20" y="19"/>
                </a:lnTo>
                <a:close/>
                <a:moveTo>
                  <a:pt x="10" y="59"/>
                </a:moveTo>
                <a:lnTo>
                  <a:pt x="10" y="54"/>
                </a:lnTo>
                <a:lnTo>
                  <a:pt x="89" y="54"/>
                </a:lnTo>
                <a:lnTo>
                  <a:pt x="89" y="59"/>
                </a:lnTo>
                <a:lnTo>
                  <a:pt x="10" y="5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300" name="Freeform 582">
            <a:extLst>
              <a:ext uri="{FF2B5EF4-FFF2-40B4-BE49-F238E27FC236}">
                <a16:creationId xmlns:a16="http://schemas.microsoft.com/office/drawing/2014/main" id="{4DAE42D9-EF9C-4128-9BB7-C2A5810172C2}"/>
              </a:ext>
            </a:extLst>
          </p:cNvPr>
          <p:cNvSpPr>
            <a:spLocks noEditPoints="1"/>
          </p:cNvSpPr>
          <p:nvPr/>
        </p:nvSpPr>
        <p:spPr bwMode="auto">
          <a:xfrm>
            <a:off x="11106151" y="5530851"/>
            <a:ext cx="97367" cy="198967"/>
          </a:xfrm>
          <a:custGeom>
            <a:avLst/>
            <a:gdLst>
              <a:gd name="T0" fmla="*/ 62211 w 49"/>
              <a:gd name="T1" fmla="*/ 0 h 99"/>
              <a:gd name="T2" fmla="*/ 56286 w 49"/>
              <a:gd name="T3" fmla="*/ 37802 h 99"/>
              <a:gd name="T4" fmla="*/ 45917 w 49"/>
              <a:gd name="T5" fmla="*/ 37802 h 99"/>
              <a:gd name="T6" fmla="*/ 50361 w 49"/>
              <a:gd name="T7" fmla="*/ 0 h 99"/>
              <a:gd name="T8" fmla="*/ 22218 w 49"/>
              <a:gd name="T9" fmla="*/ 0 h 99"/>
              <a:gd name="T10" fmla="*/ 26662 w 49"/>
              <a:gd name="T11" fmla="*/ 37802 h 99"/>
              <a:gd name="T12" fmla="*/ 16293 w 49"/>
              <a:gd name="T13" fmla="*/ 37802 h 99"/>
              <a:gd name="T14" fmla="*/ 10368 w 49"/>
              <a:gd name="T15" fmla="*/ 0 h 99"/>
              <a:gd name="T16" fmla="*/ 0 w 49"/>
              <a:gd name="T17" fmla="*/ 0 h 99"/>
              <a:gd name="T18" fmla="*/ 11850 w 49"/>
              <a:gd name="T19" fmla="*/ 127015 h 99"/>
              <a:gd name="T20" fmla="*/ 11850 w 49"/>
              <a:gd name="T21" fmla="*/ 127015 h 99"/>
              <a:gd name="T22" fmla="*/ 14812 w 49"/>
              <a:gd name="T23" fmla="*/ 136087 h 99"/>
              <a:gd name="T24" fmla="*/ 19256 w 49"/>
              <a:gd name="T25" fmla="*/ 143648 h 99"/>
              <a:gd name="T26" fmla="*/ 26662 w 49"/>
              <a:gd name="T27" fmla="*/ 148184 h 99"/>
              <a:gd name="T28" fmla="*/ 35549 w 49"/>
              <a:gd name="T29" fmla="*/ 149696 h 99"/>
              <a:gd name="T30" fmla="*/ 35549 w 49"/>
              <a:gd name="T31" fmla="*/ 149696 h 99"/>
              <a:gd name="T32" fmla="*/ 45917 w 49"/>
              <a:gd name="T33" fmla="*/ 148184 h 99"/>
              <a:gd name="T34" fmla="*/ 53323 w 49"/>
              <a:gd name="T35" fmla="*/ 143648 h 99"/>
              <a:gd name="T36" fmla="*/ 57767 w 49"/>
              <a:gd name="T37" fmla="*/ 136087 h 99"/>
              <a:gd name="T38" fmla="*/ 59248 w 49"/>
              <a:gd name="T39" fmla="*/ 127015 h 99"/>
              <a:gd name="T40" fmla="*/ 72579 w 49"/>
              <a:gd name="T41" fmla="*/ 0 h 99"/>
              <a:gd name="T42" fmla="*/ 62211 w 49"/>
              <a:gd name="T43" fmla="*/ 0 h 99"/>
              <a:gd name="T44" fmla="*/ 50361 w 49"/>
              <a:gd name="T45" fmla="*/ 119454 h 99"/>
              <a:gd name="T46" fmla="*/ 50361 w 49"/>
              <a:gd name="T47" fmla="*/ 119454 h 99"/>
              <a:gd name="T48" fmla="*/ 48880 w 49"/>
              <a:gd name="T49" fmla="*/ 125503 h 99"/>
              <a:gd name="T50" fmla="*/ 47399 w 49"/>
              <a:gd name="T51" fmla="*/ 131551 h 99"/>
              <a:gd name="T52" fmla="*/ 41474 w 49"/>
              <a:gd name="T53" fmla="*/ 133063 h 99"/>
              <a:gd name="T54" fmla="*/ 35549 w 49"/>
              <a:gd name="T55" fmla="*/ 134575 h 99"/>
              <a:gd name="T56" fmla="*/ 35549 w 49"/>
              <a:gd name="T57" fmla="*/ 134575 h 99"/>
              <a:gd name="T58" fmla="*/ 31105 w 49"/>
              <a:gd name="T59" fmla="*/ 133063 h 99"/>
              <a:gd name="T60" fmla="*/ 25180 w 49"/>
              <a:gd name="T61" fmla="*/ 131551 h 99"/>
              <a:gd name="T62" fmla="*/ 23699 w 49"/>
              <a:gd name="T63" fmla="*/ 125503 h 99"/>
              <a:gd name="T64" fmla="*/ 22218 w 49"/>
              <a:gd name="T65" fmla="*/ 119454 h 99"/>
              <a:gd name="T66" fmla="*/ 22218 w 49"/>
              <a:gd name="T67" fmla="*/ 96773 h 99"/>
              <a:gd name="T68" fmla="*/ 22218 w 49"/>
              <a:gd name="T69" fmla="*/ 96773 h 99"/>
              <a:gd name="T70" fmla="*/ 23699 w 49"/>
              <a:gd name="T71" fmla="*/ 92237 h 99"/>
              <a:gd name="T72" fmla="*/ 25180 w 49"/>
              <a:gd name="T73" fmla="*/ 86189 h 99"/>
              <a:gd name="T74" fmla="*/ 31105 w 49"/>
              <a:gd name="T75" fmla="*/ 84677 h 99"/>
              <a:gd name="T76" fmla="*/ 35549 w 49"/>
              <a:gd name="T77" fmla="*/ 83164 h 99"/>
              <a:gd name="T78" fmla="*/ 35549 w 49"/>
              <a:gd name="T79" fmla="*/ 83164 h 99"/>
              <a:gd name="T80" fmla="*/ 41474 w 49"/>
              <a:gd name="T81" fmla="*/ 84677 h 99"/>
              <a:gd name="T82" fmla="*/ 47399 w 49"/>
              <a:gd name="T83" fmla="*/ 86189 h 99"/>
              <a:gd name="T84" fmla="*/ 48880 w 49"/>
              <a:gd name="T85" fmla="*/ 92237 h 99"/>
              <a:gd name="T86" fmla="*/ 50361 w 49"/>
              <a:gd name="T87" fmla="*/ 96773 h 99"/>
              <a:gd name="T88" fmla="*/ 50361 w 49"/>
              <a:gd name="T89" fmla="*/ 119454 h 9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49" h="99">
                <a:moveTo>
                  <a:pt x="42" y="0"/>
                </a:moveTo>
                <a:lnTo>
                  <a:pt x="38" y="25"/>
                </a:lnTo>
                <a:lnTo>
                  <a:pt x="31" y="25"/>
                </a:lnTo>
                <a:lnTo>
                  <a:pt x="34" y="0"/>
                </a:lnTo>
                <a:lnTo>
                  <a:pt x="15" y="0"/>
                </a:lnTo>
                <a:lnTo>
                  <a:pt x="18" y="25"/>
                </a:lnTo>
                <a:lnTo>
                  <a:pt x="11" y="25"/>
                </a:lnTo>
                <a:lnTo>
                  <a:pt x="7" y="0"/>
                </a:lnTo>
                <a:lnTo>
                  <a:pt x="0" y="0"/>
                </a:lnTo>
                <a:lnTo>
                  <a:pt x="8" y="84"/>
                </a:lnTo>
                <a:lnTo>
                  <a:pt x="10" y="90"/>
                </a:lnTo>
                <a:lnTo>
                  <a:pt x="13" y="95"/>
                </a:lnTo>
                <a:lnTo>
                  <a:pt x="18" y="98"/>
                </a:lnTo>
                <a:lnTo>
                  <a:pt x="24" y="99"/>
                </a:lnTo>
                <a:lnTo>
                  <a:pt x="31" y="98"/>
                </a:lnTo>
                <a:lnTo>
                  <a:pt x="36" y="95"/>
                </a:lnTo>
                <a:lnTo>
                  <a:pt x="39" y="90"/>
                </a:lnTo>
                <a:lnTo>
                  <a:pt x="40" y="84"/>
                </a:lnTo>
                <a:lnTo>
                  <a:pt x="49" y="0"/>
                </a:lnTo>
                <a:lnTo>
                  <a:pt x="42" y="0"/>
                </a:lnTo>
                <a:close/>
                <a:moveTo>
                  <a:pt x="34" y="79"/>
                </a:moveTo>
                <a:lnTo>
                  <a:pt x="34" y="79"/>
                </a:lnTo>
                <a:lnTo>
                  <a:pt x="33" y="83"/>
                </a:lnTo>
                <a:lnTo>
                  <a:pt x="32" y="87"/>
                </a:lnTo>
                <a:lnTo>
                  <a:pt x="28" y="88"/>
                </a:lnTo>
                <a:lnTo>
                  <a:pt x="24" y="89"/>
                </a:lnTo>
                <a:lnTo>
                  <a:pt x="21" y="88"/>
                </a:lnTo>
                <a:lnTo>
                  <a:pt x="17" y="87"/>
                </a:lnTo>
                <a:lnTo>
                  <a:pt x="16" y="83"/>
                </a:lnTo>
                <a:lnTo>
                  <a:pt x="15" y="79"/>
                </a:lnTo>
                <a:lnTo>
                  <a:pt x="15" y="64"/>
                </a:lnTo>
                <a:lnTo>
                  <a:pt x="16" y="61"/>
                </a:lnTo>
                <a:lnTo>
                  <a:pt x="17" y="57"/>
                </a:lnTo>
                <a:lnTo>
                  <a:pt x="21" y="56"/>
                </a:lnTo>
                <a:lnTo>
                  <a:pt x="24" y="55"/>
                </a:lnTo>
                <a:lnTo>
                  <a:pt x="28" y="56"/>
                </a:lnTo>
                <a:lnTo>
                  <a:pt x="32" y="57"/>
                </a:lnTo>
                <a:lnTo>
                  <a:pt x="33" y="61"/>
                </a:lnTo>
                <a:lnTo>
                  <a:pt x="34" y="64"/>
                </a:lnTo>
                <a:lnTo>
                  <a:pt x="34" y="7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301" name="Freeform 583">
            <a:extLst>
              <a:ext uri="{FF2B5EF4-FFF2-40B4-BE49-F238E27FC236}">
                <a16:creationId xmlns:a16="http://schemas.microsoft.com/office/drawing/2014/main" id="{91062623-55C4-4162-9046-DE266B8341F3}"/>
              </a:ext>
            </a:extLst>
          </p:cNvPr>
          <p:cNvSpPr>
            <a:spLocks noEditPoints="1"/>
          </p:cNvSpPr>
          <p:nvPr/>
        </p:nvSpPr>
        <p:spPr bwMode="auto">
          <a:xfrm>
            <a:off x="11004551" y="5518151"/>
            <a:ext cx="101600" cy="198967"/>
          </a:xfrm>
          <a:custGeom>
            <a:avLst/>
            <a:gdLst>
              <a:gd name="T0" fmla="*/ 38559 w 50"/>
              <a:gd name="T1" fmla="*/ 0 h 99"/>
              <a:gd name="T2" fmla="*/ 38559 w 50"/>
              <a:gd name="T3" fmla="*/ 0 h 99"/>
              <a:gd name="T4" fmla="*/ 29304 w 50"/>
              <a:gd name="T5" fmla="*/ 3024 h 99"/>
              <a:gd name="T6" fmla="*/ 21593 w 50"/>
              <a:gd name="T7" fmla="*/ 6048 h 99"/>
              <a:gd name="T8" fmla="*/ 15423 w 50"/>
              <a:gd name="T9" fmla="*/ 13609 h 99"/>
              <a:gd name="T10" fmla="*/ 13881 w 50"/>
              <a:gd name="T11" fmla="*/ 22681 h 99"/>
              <a:gd name="T12" fmla="*/ 0 w 50"/>
              <a:gd name="T13" fmla="*/ 149696 h 99"/>
              <a:gd name="T14" fmla="*/ 12339 w 50"/>
              <a:gd name="T15" fmla="*/ 149696 h 99"/>
              <a:gd name="T16" fmla="*/ 18508 w 50"/>
              <a:gd name="T17" fmla="*/ 111894 h 99"/>
              <a:gd name="T18" fmla="*/ 29304 w 50"/>
              <a:gd name="T19" fmla="*/ 111894 h 99"/>
              <a:gd name="T20" fmla="*/ 23135 w 50"/>
              <a:gd name="T21" fmla="*/ 149696 h 99"/>
              <a:gd name="T22" fmla="*/ 53982 w 50"/>
              <a:gd name="T23" fmla="*/ 149696 h 99"/>
              <a:gd name="T24" fmla="*/ 47813 w 50"/>
              <a:gd name="T25" fmla="*/ 111894 h 99"/>
              <a:gd name="T26" fmla="*/ 60151 w 50"/>
              <a:gd name="T27" fmla="*/ 111894 h 99"/>
              <a:gd name="T28" fmla="*/ 64778 w 50"/>
              <a:gd name="T29" fmla="*/ 149696 h 99"/>
              <a:gd name="T30" fmla="*/ 77117 w 50"/>
              <a:gd name="T31" fmla="*/ 149696 h 99"/>
              <a:gd name="T32" fmla="*/ 63236 w 50"/>
              <a:gd name="T33" fmla="*/ 22681 h 99"/>
              <a:gd name="T34" fmla="*/ 63236 w 50"/>
              <a:gd name="T35" fmla="*/ 22681 h 99"/>
              <a:gd name="T36" fmla="*/ 61694 w 50"/>
              <a:gd name="T37" fmla="*/ 13609 h 99"/>
              <a:gd name="T38" fmla="*/ 55524 w 50"/>
              <a:gd name="T39" fmla="*/ 6048 h 99"/>
              <a:gd name="T40" fmla="*/ 47813 w 50"/>
              <a:gd name="T41" fmla="*/ 3024 h 99"/>
              <a:gd name="T42" fmla="*/ 38559 w 50"/>
              <a:gd name="T43" fmla="*/ 0 h 99"/>
              <a:gd name="T44" fmla="*/ 38559 w 50"/>
              <a:gd name="T45" fmla="*/ 0 h 99"/>
              <a:gd name="T46" fmla="*/ 53982 w 50"/>
              <a:gd name="T47" fmla="*/ 52923 h 99"/>
              <a:gd name="T48" fmla="*/ 53982 w 50"/>
              <a:gd name="T49" fmla="*/ 52923 h 99"/>
              <a:gd name="T50" fmla="*/ 52440 w 50"/>
              <a:gd name="T51" fmla="*/ 58971 h 99"/>
              <a:gd name="T52" fmla="*/ 49355 w 50"/>
              <a:gd name="T53" fmla="*/ 63507 h 99"/>
              <a:gd name="T54" fmla="*/ 44728 w 50"/>
              <a:gd name="T55" fmla="*/ 66532 h 99"/>
              <a:gd name="T56" fmla="*/ 38559 w 50"/>
              <a:gd name="T57" fmla="*/ 68044 h 99"/>
              <a:gd name="T58" fmla="*/ 38559 w 50"/>
              <a:gd name="T59" fmla="*/ 68044 h 99"/>
              <a:gd name="T60" fmla="*/ 32389 w 50"/>
              <a:gd name="T61" fmla="*/ 66532 h 99"/>
              <a:gd name="T62" fmla="*/ 27762 w 50"/>
              <a:gd name="T63" fmla="*/ 63507 h 99"/>
              <a:gd name="T64" fmla="*/ 24677 w 50"/>
              <a:gd name="T65" fmla="*/ 58971 h 99"/>
              <a:gd name="T66" fmla="*/ 23135 w 50"/>
              <a:gd name="T67" fmla="*/ 52923 h 99"/>
              <a:gd name="T68" fmla="*/ 23135 w 50"/>
              <a:gd name="T69" fmla="*/ 30242 h 99"/>
              <a:gd name="T70" fmla="*/ 23135 w 50"/>
              <a:gd name="T71" fmla="*/ 30242 h 99"/>
              <a:gd name="T72" fmla="*/ 24677 w 50"/>
              <a:gd name="T73" fmla="*/ 24193 h 99"/>
              <a:gd name="T74" fmla="*/ 27762 w 50"/>
              <a:gd name="T75" fmla="*/ 19657 h 99"/>
              <a:gd name="T76" fmla="*/ 32389 w 50"/>
              <a:gd name="T77" fmla="*/ 16633 h 99"/>
              <a:gd name="T78" fmla="*/ 38559 w 50"/>
              <a:gd name="T79" fmla="*/ 15121 h 99"/>
              <a:gd name="T80" fmla="*/ 38559 w 50"/>
              <a:gd name="T81" fmla="*/ 15121 h 99"/>
              <a:gd name="T82" fmla="*/ 44728 w 50"/>
              <a:gd name="T83" fmla="*/ 16633 h 99"/>
              <a:gd name="T84" fmla="*/ 49355 w 50"/>
              <a:gd name="T85" fmla="*/ 19657 h 99"/>
              <a:gd name="T86" fmla="*/ 52440 w 50"/>
              <a:gd name="T87" fmla="*/ 24193 h 99"/>
              <a:gd name="T88" fmla="*/ 53982 w 50"/>
              <a:gd name="T89" fmla="*/ 30242 h 99"/>
              <a:gd name="T90" fmla="*/ 53982 w 50"/>
              <a:gd name="T91" fmla="*/ 52923 h 9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50" h="99">
                <a:moveTo>
                  <a:pt x="25" y="0"/>
                </a:moveTo>
                <a:lnTo>
                  <a:pt x="25" y="0"/>
                </a:lnTo>
                <a:lnTo>
                  <a:pt x="19" y="2"/>
                </a:lnTo>
                <a:lnTo>
                  <a:pt x="14" y="4"/>
                </a:lnTo>
                <a:lnTo>
                  <a:pt x="10" y="9"/>
                </a:lnTo>
                <a:lnTo>
                  <a:pt x="9" y="15"/>
                </a:lnTo>
                <a:lnTo>
                  <a:pt x="0" y="99"/>
                </a:lnTo>
                <a:lnTo>
                  <a:pt x="8" y="99"/>
                </a:lnTo>
                <a:lnTo>
                  <a:pt x="12" y="74"/>
                </a:lnTo>
                <a:lnTo>
                  <a:pt x="19" y="74"/>
                </a:lnTo>
                <a:lnTo>
                  <a:pt x="15" y="99"/>
                </a:lnTo>
                <a:lnTo>
                  <a:pt x="35" y="99"/>
                </a:lnTo>
                <a:lnTo>
                  <a:pt x="31" y="74"/>
                </a:lnTo>
                <a:lnTo>
                  <a:pt x="39" y="74"/>
                </a:lnTo>
                <a:lnTo>
                  <a:pt x="42" y="99"/>
                </a:lnTo>
                <a:lnTo>
                  <a:pt x="50" y="99"/>
                </a:lnTo>
                <a:lnTo>
                  <a:pt x="41" y="15"/>
                </a:lnTo>
                <a:lnTo>
                  <a:pt x="40" y="9"/>
                </a:lnTo>
                <a:lnTo>
                  <a:pt x="36" y="4"/>
                </a:lnTo>
                <a:lnTo>
                  <a:pt x="31" y="2"/>
                </a:lnTo>
                <a:lnTo>
                  <a:pt x="25" y="0"/>
                </a:lnTo>
                <a:close/>
                <a:moveTo>
                  <a:pt x="35" y="35"/>
                </a:moveTo>
                <a:lnTo>
                  <a:pt x="35" y="35"/>
                </a:lnTo>
                <a:lnTo>
                  <a:pt x="34" y="39"/>
                </a:lnTo>
                <a:lnTo>
                  <a:pt x="32" y="42"/>
                </a:lnTo>
                <a:lnTo>
                  <a:pt x="29" y="44"/>
                </a:lnTo>
                <a:lnTo>
                  <a:pt x="25" y="45"/>
                </a:lnTo>
                <a:lnTo>
                  <a:pt x="21" y="44"/>
                </a:lnTo>
                <a:lnTo>
                  <a:pt x="18" y="42"/>
                </a:lnTo>
                <a:lnTo>
                  <a:pt x="16" y="39"/>
                </a:lnTo>
                <a:lnTo>
                  <a:pt x="15" y="35"/>
                </a:lnTo>
                <a:lnTo>
                  <a:pt x="15" y="20"/>
                </a:lnTo>
                <a:lnTo>
                  <a:pt x="16" y="16"/>
                </a:lnTo>
                <a:lnTo>
                  <a:pt x="18" y="13"/>
                </a:lnTo>
                <a:lnTo>
                  <a:pt x="21" y="11"/>
                </a:lnTo>
                <a:lnTo>
                  <a:pt x="25" y="10"/>
                </a:lnTo>
                <a:lnTo>
                  <a:pt x="29" y="11"/>
                </a:lnTo>
                <a:lnTo>
                  <a:pt x="32" y="13"/>
                </a:lnTo>
                <a:lnTo>
                  <a:pt x="34" y="16"/>
                </a:lnTo>
                <a:lnTo>
                  <a:pt x="35" y="20"/>
                </a:lnTo>
                <a:lnTo>
                  <a:pt x="35" y="35"/>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302" name="Freeform 584">
            <a:extLst>
              <a:ext uri="{FF2B5EF4-FFF2-40B4-BE49-F238E27FC236}">
                <a16:creationId xmlns:a16="http://schemas.microsoft.com/office/drawing/2014/main" id="{A26886E4-8463-46ED-8FEA-25CCDD89C10C}"/>
              </a:ext>
            </a:extLst>
          </p:cNvPr>
          <p:cNvSpPr>
            <a:spLocks/>
          </p:cNvSpPr>
          <p:nvPr/>
        </p:nvSpPr>
        <p:spPr bwMode="auto">
          <a:xfrm>
            <a:off x="9546167" y="5590118"/>
            <a:ext cx="48684" cy="55033"/>
          </a:xfrm>
          <a:custGeom>
            <a:avLst/>
            <a:gdLst>
              <a:gd name="T0" fmla="*/ 0 w 25"/>
              <a:gd name="T1" fmla="*/ 21117 h 29"/>
              <a:gd name="T2" fmla="*/ 0 w 25"/>
              <a:gd name="T3" fmla="*/ 21117 h 29"/>
              <a:gd name="T4" fmla="*/ 0 w 25"/>
              <a:gd name="T5" fmla="*/ 30972 h 29"/>
              <a:gd name="T6" fmla="*/ 4355 w 25"/>
              <a:gd name="T7" fmla="*/ 40827 h 29"/>
              <a:gd name="T8" fmla="*/ 36290 w 25"/>
              <a:gd name="T9" fmla="*/ 40827 h 29"/>
              <a:gd name="T10" fmla="*/ 36290 w 25"/>
              <a:gd name="T11" fmla="*/ 0 h 29"/>
              <a:gd name="T12" fmla="*/ 4355 w 25"/>
              <a:gd name="T13" fmla="*/ 0 h 29"/>
              <a:gd name="T14" fmla="*/ 4355 w 25"/>
              <a:gd name="T15" fmla="*/ 0 h 29"/>
              <a:gd name="T16" fmla="*/ 0 w 25"/>
              <a:gd name="T17" fmla="*/ 9855 h 29"/>
              <a:gd name="T18" fmla="*/ 0 w 25"/>
              <a:gd name="T19" fmla="*/ 21117 h 29"/>
              <a:gd name="T20" fmla="*/ 0 w 25"/>
              <a:gd name="T21" fmla="*/ 21117 h 2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5" h="29">
                <a:moveTo>
                  <a:pt x="0" y="15"/>
                </a:moveTo>
                <a:lnTo>
                  <a:pt x="0" y="15"/>
                </a:lnTo>
                <a:lnTo>
                  <a:pt x="0" y="22"/>
                </a:lnTo>
                <a:lnTo>
                  <a:pt x="3" y="29"/>
                </a:lnTo>
                <a:lnTo>
                  <a:pt x="25" y="29"/>
                </a:lnTo>
                <a:lnTo>
                  <a:pt x="25" y="0"/>
                </a:lnTo>
                <a:lnTo>
                  <a:pt x="3" y="0"/>
                </a:lnTo>
                <a:lnTo>
                  <a:pt x="0" y="7"/>
                </a:lnTo>
                <a:lnTo>
                  <a:pt x="0" y="15"/>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303" name="Freeform 585">
            <a:extLst>
              <a:ext uri="{FF2B5EF4-FFF2-40B4-BE49-F238E27FC236}">
                <a16:creationId xmlns:a16="http://schemas.microsoft.com/office/drawing/2014/main" id="{FB0D86C5-303B-4D08-BD16-F3FA7A123157}"/>
              </a:ext>
            </a:extLst>
          </p:cNvPr>
          <p:cNvSpPr>
            <a:spLocks/>
          </p:cNvSpPr>
          <p:nvPr/>
        </p:nvSpPr>
        <p:spPr bwMode="auto">
          <a:xfrm>
            <a:off x="9558867" y="5530851"/>
            <a:ext cx="35984" cy="35983"/>
          </a:xfrm>
          <a:custGeom>
            <a:avLst/>
            <a:gdLst>
              <a:gd name="T0" fmla="*/ 0 w 19"/>
              <a:gd name="T1" fmla="*/ 27217 h 18"/>
              <a:gd name="T2" fmla="*/ 27217 w 19"/>
              <a:gd name="T3" fmla="*/ 27217 h 18"/>
              <a:gd name="T4" fmla="*/ 27217 w 19"/>
              <a:gd name="T5" fmla="*/ 0 h 18"/>
              <a:gd name="T6" fmla="*/ 27217 w 19"/>
              <a:gd name="T7" fmla="*/ 0 h 18"/>
              <a:gd name="T8" fmla="*/ 20055 w 19"/>
              <a:gd name="T9" fmla="*/ 4536 h 18"/>
              <a:gd name="T10" fmla="*/ 12892 w 19"/>
              <a:gd name="T11" fmla="*/ 12096 h 18"/>
              <a:gd name="T12" fmla="*/ 5730 w 19"/>
              <a:gd name="T13" fmla="*/ 19657 h 18"/>
              <a:gd name="T14" fmla="*/ 0 w 19"/>
              <a:gd name="T15" fmla="*/ 27217 h 18"/>
              <a:gd name="T16" fmla="*/ 0 w 19"/>
              <a:gd name="T17" fmla="*/ 27217 h 1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9" h="18">
                <a:moveTo>
                  <a:pt x="0" y="18"/>
                </a:moveTo>
                <a:lnTo>
                  <a:pt x="19" y="18"/>
                </a:lnTo>
                <a:lnTo>
                  <a:pt x="19" y="0"/>
                </a:lnTo>
                <a:lnTo>
                  <a:pt x="14" y="3"/>
                </a:lnTo>
                <a:lnTo>
                  <a:pt x="9" y="8"/>
                </a:lnTo>
                <a:lnTo>
                  <a:pt x="4" y="13"/>
                </a:lnTo>
                <a:lnTo>
                  <a:pt x="0" y="18"/>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304" name="Freeform 586">
            <a:extLst>
              <a:ext uri="{FF2B5EF4-FFF2-40B4-BE49-F238E27FC236}">
                <a16:creationId xmlns:a16="http://schemas.microsoft.com/office/drawing/2014/main" id="{5029245E-8C64-4AAD-B417-DDC2ECF6BA09}"/>
              </a:ext>
            </a:extLst>
          </p:cNvPr>
          <p:cNvSpPr>
            <a:spLocks/>
          </p:cNvSpPr>
          <p:nvPr/>
        </p:nvSpPr>
        <p:spPr bwMode="auto">
          <a:xfrm>
            <a:off x="9613900" y="5590118"/>
            <a:ext cx="59267" cy="55033"/>
          </a:xfrm>
          <a:custGeom>
            <a:avLst/>
            <a:gdLst>
              <a:gd name="T0" fmla="*/ 29720 w 29"/>
              <a:gd name="T1" fmla="*/ 0 h 29"/>
              <a:gd name="T2" fmla="*/ 0 w 29"/>
              <a:gd name="T3" fmla="*/ 0 h 29"/>
              <a:gd name="T4" fmla="*/ 0 w 29"/>
              <a:gd name="T5" fmla="*/ 40827 h 29"/>
              <a:gd name="T6" fmla="*/ 45362 w 29"/>
              <a:gd name="T7" fmla="*/ 40827 h 29"/>
              <a:gd name="T8" fmla="*/ 45362 w 29"/>
              <a:gd name="T9" fmla="*/ 21117 h 29"/>
              <a:gd name="T10" fmla="*/ 29720 w 29"/>
              <a:gd name="T11" fmla="*/ 21117 h 29"/>
              <a:gd name="T12" fmla="*/ 29720 w 29"/>
              <a:gd name="T13" fmla="*/ 0 h 2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9" h="29">
                <a:moveTo>
                  <a:pt x="19" y="0"/>
                </a:moveTo>
                <a:lnTo>
                  <a:pt x="0" y="0"/>
                </a:lnTo>
                <a:lnTo>
                  <a:pt x="0" y="29"/>
                </a:lnTo>
                <a:lnTo>
                  <a:pt x="29" y="29"/>
                </a:lnTo>
                <a:lnTo>
                  <a:pt x="29" y="15"/>
                </a:lnTo>
                <a:lnTo>
                  <a:pt x="19" y="15"/>
                </a:lnTo>
                <a:lnTo>
                  <a:pt x="19"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305" name="Freeform 587">
            <a:extLst>
              <a:ext uri="{FF2B5EF4-FFF2-40B4-BE49-F238E27FC236}">
                <a16:creationId xmlns:a16="http://schemas.microsoft.com/office/drawing/2014/main" id="{46C41A59-1AED-4009-AC07-7E9AE767B6FE}"/>
              </a:ext>
            </a:extLst>
          </p:cNvPr>
          <p:cNvSpPr>
            <a:spLocks/>
          </p:cNvSpPr>
          <p:nvPr/>
        </p:nvSpPr>
        <p:spPr bwMode="auto">
          <a:xfrm>
            <a:off x="9613900" y="5518151"/>
            <a:ext cx="42333" cy="48683"/>
          </a:xfrm>
          <a:custGeom>
            <a:avLst/>
            <a:gdLst>
              <a:gd name="T0" fmla="*/ 31754 w 19"/>
              <a:gd name="T1" fmla="*/ 0 h 25"/>
              <a:gd name="T2" fmla="*/ 31754 w 19"/>
              <a:gd name="T3" fmla="*/ 0 h 25"/>
              <a:gd name="T4" fmla="*/ 25069 w 19"/>
              <a:gd name="T5" fmla="*/ 0 h 25"/>
              <a:gd name="T6" fmla="*/ 25069 w 19"/>
              <a:gd name="T7" fmla="*/ 0 h 25"/>
              <a:gd name="T8" fmla="*/ 11699 w 19"/>
              <a:gd name="T9" fmla="*/ 0 h 25"/>
              <a:gd name="T10" fmla="*/ 0 w 19"/>
              <a:gd name="T11" fmla="*/ 4355 h 25"/>
              <a:gd name="T12" fmla="*/ 0 w 19"/>
              <a:gd name="T13" fmla="*/ 36290 h 25"/>
              <a:gd name="T14" fmla="*/ 31754 w 19"/>
              <a:gd name="T15" fmla="*/ 36290 h 25"/>
              <a:gd name="T16" fmla="*/ 31754 w 19"/>
              <a:gd name="T17" fmla="*/ 0 h 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9" h="25">
                <a:moveTo>
                  <a:pt x="19" y="0"/>
                </a:moveTo>
                <a:lnTo>
                  <a:pt x="19" y="0"/>
                </a:lnTo>
                <a:lnTo>
                  <a:pt x="15" y="0"/>
                </a:lnTo>
                <a:lnTo>
                  <a:pt x="7" y="0"/>
                </a:lnTo>
                <a:lnTo>
                  <a:pt x="0" y="3"/>
                </a:lnTo>
                <a:lnTo>
                  <a:pt x="0" y="25"/>
                </a:lnTo>
                <a:lnTo>
                  <a:pt x="19" y="25"/>
                </a:lnTo>
                <a:lnTo>
                  <a:pt x="19"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306" name="Freeform 588">
            <a:extLst>
              <a:ext uri="{FF2B5EF4-FFF2-40B4-BE49-F238E27FC236}">
                <a16:creationId xmlns:a16="http://schemas.microsoft.com/office/drawing/2014/main" id="{46ADEE43-6E4F-41EE-B53F-F9085886DCFD}"/>
              </a:ext>
            </a:extLst>
          </p:cNvPr>
          <p:cNvSpPr>
            <a:spLocks/>
          </p:cNvSpPr>
          <p:nvPr/>
        </p:nvSpPr>
        <p:spPr bwMode="auto">
          <a:xfrm>
            <a:off x="9692218" y="5668433"/>
            <a:ext cx="42333" cy="35984"/>
          </a:xfrm>
          <a:custGeom>
            <a:avLst/>
            <a:gdLst>
              <a:gd name="T0" fmla="*/ 0 w 19"/>
              <a:gd name="T1" fmla="*/ 27217 h 19"/>
              <a:gd name="T2" fmla="*/ 0 w 19"/>
              <a:gd name="T3" fmla="*/ 27217 h 19"/>
              <a:gd name="T4" fmla="*/ 8356 w 19"/>
              <a:gd name="T5" fmla="*/ 21487 h 19"/>
              <a:gd name="T6" fmla="*/ 16713 w 19"/>
              <a:gd name="T7" fmla="*/ 14325 h 19"/>
              <a:gd name="T8" fmla="*/ 25069 w 19"/>
              <a:gd name="T9" fmla="*/ 7162 h 19"/>
              <a:gd name="T10" fmla="*/ 31754 w 19"/>
              <a:gd name="T11" fmla="*/ 0 h 19"/>
              <a:gd name="T12" fmla="*/ 0 w 19"/>
              <a:gd name="T13" fmla="*/ 0 h 19"/>
              <a:gd name="T14" fmla="*/ 0 w 19"/>
              <a:gd name="T15" fmla="*/ 27217 h 1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 h="19">
                <a:moveTo>
                  <a:pt x="0" y="19"/>
                </a:moveTo>
                <a:lnTo>
                  <a:pt x="0" y="19"/>
                </a:lnTo>
                <a:lnTo>
                  <a:pt x="5" y="15"/>
                </a:lnTo>
                <a:lnTo>
                  <a:pt x="10" y="10"/>
                </a:lnTo>
                <a:lnTo>
                  <a:pt x="15" y="5"/>
                </a:lnTo>
                <a:lnTo>
                  <a:pt x="19" y="0"/>
                </a:lnTo>
                <a:lnTo>
                  <a:pt x="0" y="0"/>
                </a:lnTo>
                <a:lnTo>
                  <a:pt x="0" y="1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307" name="Freeform 589">
            <a:extLst>
              <a:ext uri="{FF2B5EF4-FFF2-40B4-BE49-F238E27FC236}">
                <a16:creationId xmlns:a16="http://schemas.microsoft.com/office/drawing/2014/main" id="{3637593A-678F-4D07-826B-CE8F521324B1}"/>
              </a:ext>
            </a:extLst>
          </p:cNvPr>
          <p:cNvSpPr>
            <a:spLocks/>
          </p:cNvSpPr>
          <p:nvPr/>
        </p:nvSpPr>
        <p:spPr bwMode="auto">
          <a:xfrm>
            <a:off x="9558867" y="5668433"/>
            <a:ext cx="35984" cy="35984"/>
          </a:xfrm>
          <a:custGeom>
            <a:avLst/>
            <a:gdLst>
              <a:gd name="T0" fmla="*/ 27217 w 19"/>
              <a:gd name="T1" fmla="*/ 27217 h 19"/>
              <a:gd name="T2" fmla="*/ 27217 w 19"/>
              <a:gd name="T3" fmla="*/ 0 h 19"/>
              <a:gd name="T4" fmla="*/ 0 w 19"/>
              <a:gd name="T5" fmla="*/ 0 h 19"/>
              <a:gd name="T6" fmla="*/ 0 w 19"/>
              <a:gd name="T7" fmla="*/ 0 h 19"/>
              <a:gd name="T8" fmla="*/ 5730 w 19"/>
              <a:gd name="T9" fmla="*/ 7162 h 19"/>
              <a:gd name="T10" fmla="*/ 12892 w 19"/>
              <a:gd name="T11" fmla="*/ 14325 h 19"/>
              <a:gd name="T12" fmla="*/ 20055 w 19"/>
              <a:gd name="T13" fmla="*/ 21487 h 19"/>
              <a:gd name="T14" fmla="*/ 27217 w 19"/>
              <a:gd name="T15" fmla="*/ 27217 h 19"/>
              <a:gd name="T16" fmla="*/ 27217 w 19"/>
              <a:gd name="T17" fmla="*/ 27217 h 1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9" h="19">
                <a:moveTo>
                  <a:pt x="19" y="19"/>
                </a:moveTo>
                <a:lnTo>
                  <a:pt x="19" y="0"/>
                </a:lnTo>
                <a:lnTo>
                  <a:pt x="0" y="0"/>
                </a:lnTo>
                <a:lnTo>
                  <a:pt x="4" y="5"/>
                </a:lnTo>
                <a:lnTo>
                  <a:pt x="9" y="10"/>
                </a:lnTo>
                <a:lnTo>
                  <a:pt x="14" y="15"/>
                </a:lnTo>
                <a:lnTo>
                  <a:pt x="19" y="1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308" name="Freeform 590">
            <a:extLst>
              <a:ext uri="{FF2B5EF4-FFF2-40B4-BE49-F238E27FC236}">
                <a16:creationId xmlns:a16="http://schemas.microsoft.com/office/drawing/2014/main" id="{3B94C4B4-6EA7-4549-9527-70ADA7963664}"/>
              </a:ext>
            </a:extLst>
          </p:cNvPr>
          <p:cNvSpPr>
            <a:spLocks/>
          </p:cNvSpPr>
          <p:nvPr/>
        </p:nvSpPr>
        <p:spPr bwMode="auto">
          <a:xfrm>
            <a:off x="9692218" y="5619751"/>
            <a:ext cx="52916" cy="25400"/>
          </a:xfrm>
          <a:custGeom>
            <a:avLst/>
            <a:gdLst>
              <a:gd name="T0" fmla="*/ 0 w 25"/>
              <a:gd name="T1" fmla="*/ 18144 h 14"/>
              <a:gd name="T2" fmla="*/ 35928 w 25"/>
              <a:gd name="T3" fmla="*/ 18144 h 14"/>
              <a:gd name="T4" fmla="*/ 35928 w 25"/>
              <a:gd name="T5" fmla="*/ 18144 h 14"/>
              <a:gd name="T6" fmla="*/ 40827 w 25"/>
              <a:gd name="T7" fmla="*/ 9072 h 14"/>
              <a:gd name="T8" fmla="*/ 40827 w 25"/>
              <a:gd name="T9" fmla="*/ 0 h 14"/>
              <a:gd name="T10" fmla="*/ 0 w 25"/>
              <a:gd name="T11" fmla="*/ 0 h 14"/>
              <a:gd name="T12" fmla="*/ 0 w 25"/>
              <a:gd name="T13" fmla="*/ 18144 h 1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5" h="14">
                <a:moveTo>
                  <a:pt x="0" y="14"/>
                </a:moveTo>
                <a:lnTo>
                  <a:pt x="22" y="14"/>
                </a:lnTo>
                <a:lnTo>
                  <a:pt x="25" y="7"/>
                </a:lnTo>
                <a:lnTo>
                  <a:pt x="25" y="0"/>
                </a:lnTo>
                <a:lnTo>
                  <a:pt x="0" y="0"/>
                </a:lnTo>
                <a:lnTo>
                  <a:pt x="0" y="14"/>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309" name="Freeform 591">
            <a:extLst>
              <a:ext uri="{FF2B5EF4-FFF2-40B4-BE49-F238E27FC236}">
                <a16:creationId xmlns:a16="http://schemas.microsoft.com/office/drawing/2014/main" id="{0642072A-9A12-452A-BC8C-A612E0FD839A}"/>
              </a:ext>
            </a:extLst>
          </p:cNvPr>
          <p:cNvSpPr>
            <a:spLocks/>
          </p:cNvSpPr>
          <p:nvPr/>
        </p:nvSpPr>
        <p:spPr bwMode="auto">
          <a:xfrm>
            <a:off x="9613900" y="5668434"/>
            <a:ext cx="59267" cy="48684"/>
          </a:xfrm>
          <a:custGeom>
            <a:avLst/>
            <a:gdLst>
              <a:gd name="T0" fmla="*/ 0 w 29"/>
              <a:gd name="T1" fmla="*/ 33387 h 25"/>
              <a:gd name="T2" fmla="*/ 0 w 29"/>
              <a:gd name="T3" fmla="*/ 33387 h 25"/>
              <a:gd name="T4" fmla="*/ 10949 w 29"/>
              <a:gd name="T5" fmla="*/ 36290 h 25"/>
              <a:gd name="T6" fmla="*/ 23463 w 29"/>
              <a:gd name="T7" fmla="*/ 36290 h 25"/>
              <a:gd name="T8" fmla="*/ 23463 w 29"/>
              <a:gd name="T9" fmla="*/ 36290 h 25"/>
              <a:gd name="T10" fmla="*/ 34413 w 29"/>
              <a:gd name="T11" fmla="*/ 36290 h 25"/>
              <a:gd name="T12" fmla="*/ 45362 w 29"/>
              <a:gd name="T13" fmla="*/ 33387 h 25"/>
              <a:gd name="T14" fmla="*/ 45362 w 29"/>
              <a:gd name="T15" fmla="*/ 0 h 25"/>
              <a:gd name="T16" fmla="*/ 0 w 29"/>
              <a:gd name="T17" fmla="*/ 0 h 25"/>
              <a:gd name="T18" fmla="*/ 0 w 29"/>
              <a:gd name="T19" fmla="*/ 33387 h 2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9" h="25">
                <a:moveTo>
                  <a:pt x="0" y="23"/>
                </a:moveTo>
                <a:lnTo>
                  <a:pt x="0" y="23"/>
                </a:lnTo>
                <a:lnTo>
                  <a:pt x="7" y="25"/>
                </a:lnTo>
                <a:lnTo>
                  <a:pt x="15" y="25"/>
                </a:lnTo>
                <a:lnTo>
                  <a:pt x="22" y="25"/>
                </a:lnTo>
                <a:lnTo>
                  <a:pt x="29" y="23"/>
                </a:lnTo>
                <a:lnTo>
                  <a:pt x="29" y="0"/>
                </a:lnTo>
                <a:lnTo>
                  <a:pt x="0" y="0"/>
                </a:lnTo>
                <a:lnTo>
                  <a:pt x="0" y="23"/>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310" name="Freeform 592">
            <a:extLst>
              <a:ext uri="{FF2B5EF4-FFF2-40B4-BE49-F238E27FC236}">
                <a16:creationId xmlns:a16="http://schemas.microsoft.com/office/drawing/2014/main" id="{96CE051A-DB22-4B06-9136-7218373EDC62}"/>
              </a:ext>
            </a:extLst>
          </p:cNvPr>
          <p:cNvSpPr>
            <a:spLocks/>
          </p:cNvSpPr>
          <p:nvPr/>
        </p:nvSpPr>
        <p:spPr bwMode="auto">
          <a:xfrm>
            <a:off x="9660467" y="5524500"/>
            <a:ext cx="122767" cy="84667"/>
          </a:xfrm>
          <a:custGeom>
            <a:avLst/>
            <a:gdLst>
              <a:gd name="T0" fmla="*/ 90724 w 60"/>
              <a:gd name="T1" fmla="*/ 8861 h 43"/>
              <a:gd name="T2" fmla="*/ 90724 w 60"/>
              <a:gd name="T3" fmla="*/ 8861 h 43"/>
              <a:gd name="T4" fmla="*/ 87700 w 60"/>
              <a:gd name="T5" fmla="*/ 7384 h 43"/>
              <a:gd name="T6" fmla="*/ 84676 w 60"/>
              <a:gd name="T7" fmla="*/ 4431 h 43"/>
              <a:gd name="T8" fmla="*/ 83164 w 60"/>
              <a:gd name="T9" fmla="*/ 4431 h 43"/>
              <a:gd name="T10" fmla="*/ 78627 w 60"/>
              <a:gd name="T11" fmla="*/ 4431 h 43"/>
              <a:gd name="T12" fmla="*/ 58971 w 60"/>
              <a:gd name="T13" fmla="*/ 13292 h 43"/>
              <a:gd name="T14" fmla="*/ 34778 w 60"/>
              <a:gd name="T15" fmla="*/ 0 h 43"/>
              <a:gd name="T16" fmla="*/ 22681 w 60"/>
              <a:gd name="T17" fmla="*/ 4431 h 43"/>
              <a:gd name="T18" fmla="*/ 22681 w 60"/>
              <a:gd name="T19" fmla="*/ 4431 h 43"/>
              <a:gd name="T20" fmla="*/ 34778 w 60"/>
              <a:gd name="T21" fmla="*/ 11815 h 43"/>
              <a:gd name="T22" fmla="*/ 45362 w 60"/>
              <a:gd name="T23" fmla="*/ 19199 h 43"/>
              <a:gd name="T24" fmla="*/ 28729 w 60"/>
              <a:gd name="T25" fmla="*/ 26584 h 43"/>
              <a:gd name="T26" fmla="*/ 12097 w 60"/>
              <a:gd name="T27" fmla="*/ 20676 h 43"/>
              <a:gd name="T28" fmla="*/ 0 w 60"/>
              <a:gd name="T29" fmla="*/ 26584 h 43"/>
              <a:gd name="T30" fmla="*/ 30241 w 60"/>
              <a:gd name="T31" fmla="*/ 41353 h 43"/>
              <a:gd name="T32" fmla="*/ 46874 w 60"/>
              <a:gd name="T33" fmla="*/ 33968 h 43"/>
              <a:gd name="T34" fmla="*/ 36290 w 60"/>
              <a:gd name="T35" fmla="*/ 63506 h 43"/>
              <a:gd name="T36" fmla="*/ 48386 w 60"/>
              <a:gd name="T37" fmla="*/ 56122 h 43"/>
              <a:gd name="T38" fmla="*/ 66531 w 60"/>
              <a:gd name="T39" fmla="*/ 26584 h 43"/>
              <a:gd name="T40" fmla="*/ 86188 w 60"/>
              <a:gd name="T41" fmla="*/ 17723 h 43"/>
              <a:gd name="T42" fmla="*/ 86188 w 60"/>
              <a:gd name="T43" fmla="*/ 17723 h 43"/>
              <a:gd name="T44" fmla="*/ 87700 w 60"/>
              <a:gd name="T45" fmla="*/ 17723 h 43"/>
              <a:gd name="T46" fmla="*/ 90724 w 60"/>
              <a:gd name="T47" fmla="*/ 13292 h 43"/>
              <a:gd name="T48" fmla="*/ 90724 w 60"/>
              <a:gd name="T49" fmla="*/ 11815 h 43"/>
              <a:gd name="T50" fmla="*/ 90724 w 60"/>
              <a:gd name="T51" fmla="*/ 8861 h 43"/>
              <a:gd name="T52" fmla="*/ 90724 w 60"/>
              <a:gd name="T53" fmla="*/ 8861 h 4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60" h="43">
                <a:moveTo>
                  <a:pt x="60" y="6"/>
                </a:moveTo>
                <a:lnTo>
                  <a:pt x="60" y="6"/>
                </a:lnTo>
                <a:lnTo>
                  <a:pt x="58" y="5"/>
                </a:lnTo>
                <a:lnTo>
                  <a:pt x="56" y="3"/>
                </a:lnTo>
                <a:lnTo>
                  <a:pt x="55" y="3"/>
                </a:lnTo>
                <a:lnTo>
                  <a:pt x="52" y="3"/>
                </a:lnTo>
                <a:lnTo>
                  <a:pt x="39" y="9"/>
                </a:lnTo>
                <a:lnTo>
                  <a:pt x="23" y="0"/>
                </a:lnTo>
                <a:lnTo>
                  <a:pt x="15" y="3"/>
                </a:lnTo>
                <a:lnTo>
                  <a:pt x="23" y="8"/>
                </a:lnTo>
                <a:lnTo>
                  <a:pt x="30" y="13"/>
                </a:lnTo>
                <a:lnTo>
                  <a:pt x="19" y="18"/>
                </a:lnTo>
                <a:lnTo>
                  <a:pt x="8" y="14"/>
                </a:lnTo>
                <a:lnTo>
                  <a:pt x="0" y="18"/>
                </a:lnTo>
                <a:lnTo>
                  <a:pt x="20" y="28"/>
                </a:lnTo>
                <a:lnTo>
                  <a:pt x="31" y="23"/>
                </a:lnTo>
                <a:lnTo>
                  <a:pt x="24" y="43"/>
                </a:lnTo>
                <a:lnTo>
                  <a:pt x="32" y="38"/>
                </a:lnTo>
                <a:lnTo>
                  <a:pt x="44" y="18"/>
                </a:lnTo>
                <a:lnTo>
                  <a:pt x="57" y="12"/>
                </a:lnTo>
                <a:lnTo>
                  <a:pt x="58" y="12"/>
                </a:lnTo>
                <a:lnTo>
                  <a:pt x="60" y="9"/>
                </a:lnTo>
                <a:lnTo>
                  <a:pt x="60" y="8"/>
                </a:lnTo>
                <a:lnTo>
                  <a:pt x="60" y="6"/>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311" name="Freeform 593">
            <a:extLst>
              <a:ext uri="{FF2B5EF4-FFF2-40B4-BE49-F238E27FC236}">
                <a16:creationId xmlns:a16="http://schemas.microsoft.com/office/drawing/2014/main" id="{5B995910-7698-4A7F-AC20-1D510181F228}"/>
              </a:ext>
            </a:extLst>
          </p:cNvPr>
          <p:cNvSpPr>
            <a:spLocks/>
          </p:cNvSpPr>
          <p:nvPr/>
        </p:nvSpPr>
        <p:spPr bwMode="auto">
          <a:xfrm>
            <a:off x="10507134" y="5518151"/>
            <a:ext cx="194733" cy="175683"/>
          </a:xfrm>
          <a:custGeom>
            <a:avLst/>
            <a:gdLst>
              <a:gd name="T0" fmla="*/ 65019 w 96"/>
              <a:gd name="T1" fmla="*/ 83164 h 87"/>
              <a:gd name="T2" fmla="*/ 80139 w 96"/>
              <a:gd name="T3" fmla="*/ 131550 h 87"/>
              <a:gd name="T4" fmla="*/ 80139 w 96"/>
              <a:gd name="T5" fmla="*/ 131550 h 87"/>
              <a:gd name="T6" fmla="*/ 92236 w 96"/>
              <a:gd name="T7" fmla="*/ 127014 h 87"/>
              <a:gd name="T8" fmla="*/ 80139 w 96"/>
              <a:gd name="T9" fmla="*/ 78628 h 87"/>
              <a:gd name="T10" fmla="*/ 80139 w 96"/>
              <a:gd name="T11" fmla="*/ 78628 h 87"/>
              <a:gd name="T12" fmla="*/ 90724 w 96"/>
              <a:gd name="T13" fmla="*/ 69555 h 87"/>
              <a:gd name="T14" fmla="*/ 98284 w 96"/>
              <a:gd name="T15" fmla="*/ 66531 h 87"/>
              <a:gd name="T16" fmla="*/ 105844 w 96"/>
              <a:gd name="T17" fmla="*/ 61995 h 87"/>
              <a:gd name="T18" fmla="*/ 105844 w 96"/>
              <a:gd name="T19" fmla="*/ 61995 h 87"/>
              <a:gd name="T20" fmla="*/ 116429 w 96"/>
              <a:gd name="T21" fmla="*/ 60483 h 87"/>
              <a:gd name="T22" fmla="*/ 127013 w 96"/>
              <a:gd name="T23" fmla="*/ 60483 h 87"/>
              <a:gd name="T24" fmla="*/ 136086 w 96"/>
              <a:gd name="T25" fmla="*/ 61995 h 87"/>
              <a:gd name="T26" fmla="*/ 145158 w 96"/>
              <a:gd name="T27" fmla="*/ 66531 h 87"/>
              <a:gd name="T28" fmla="*/ 145158 w 96"/>
              <a:gd name="T29" fmla="*/ 66531 h 87"/>
              <a:gd name="T30" fmla="*/ 139110 w 96"/>
              <a:gd name="T31" fmla="*/ 52922 h 87"/>
              <a:gd name="T32" fmla="*/ 131549 w 96"/>
              <a:gd name="T33" fmla="*/ 39314 h 87"/>
              <a:gd name="T34" fmla="*/ 122477 w 96"/>
              <a:gd name="T35" fmla="*/ 30241 h 87"/>
              <a:gd name="T36" fmla="*/ 113405 w 96"/>
              <a:gd name="T37" fmla="*/ 22681 h 87"/>
              <a:gd name="T38" fmla="*/ 99796 w 96"/>
              <a:gd name="T39" fmla="*/ 16633 h 87"/>
              <a:gd name="T40" fmla="*/ 87700 w 96"/>
              <a:gd name="T41" fmla="*/ 13609 h 87"/>
              <a:gd name="T42" fmla="*/ 74091 w 96"/>
              <a:gd name="T43" fmla="*/ 12097 h 87"/>
              <a:gd name="T44" fmla="*/ 58970 w 96"/>
              <a:gd name="T45" fmla="*/ 13609 h 87"/>
              <a:gd name="T46" fmla="*/ 57458 w 96"/>
              <a:gd name="T47" fmla="*/ 6048 h 87"/>
              <a:gd name="T48" fmla="*/ 57458 w 96"/>
              <a:gd name="T49" fmla="*/ 6048 h 87"/>
              <a:gd name="T50" fmla="*/ 55946 w 96"/>
              <a:gd name="T51" fmla="*/ 3024 h 87"/>
              <a:gd name="T52" fmla="*/ 54434 w 96"/>
              <a:gd name="T53" fmla="*/ 0 h 87"/>
              <a:gd name="T54" fmla="*/ 51410 w 96"/>
              <a:gd name="T55" fmla="*/ 0 h 87"/>
              <a:gd name="T56" fmla="*/ 48386 w 96"/>
              <a:gd name="T57" fmla="*/ 0 h 87"/>
              <a:gd name="T58" fmla="*/ 48386 w 96"/>
              <a:gd name="T59" fmla="*/ 0 h 87"/>
              <a:gd name="T60" fmla="*/ 46874 w 96"/>
              <a:gd name="T61" fmla="*/ 3024 h 87"/>
              <a:gd name="T62" fmla="*/ 43850 w 96"/>
              <a:gd name="T63" fmla="*/ 4536 h 87"/>
              <a:gd name="T64" fmla="*/ 42338 w 96"/>
              <a:gd name="T65" fmla="*/ 7560 h 87"/>
              <a:gd name="T66" fmla="*/ 42338 w 96"/>
              <a:gd name="T67" fmla="*/ 10584 h 87"/>
              <a:gd name="T68" fmla="*/ 46874 w 96"/>
              <a:gd name="T69" fmla="*/ 16633 h 87"/>
              <a:gd name="T70" fmla="*/ 46874 w 96"/>
              <a:gd name="T71" fmla="*/ 16633 h 87"/>
              <a:gd name="T72" fmla="*/ 33265 w 96"/>
              <a:gd name="T73" fmla="*/ 24193 h 87"/>
              <a:gd name="T74" fmla="*/ 22681 w 96"/>
              <a:gd name="T75" fmla="*/ 31753 h 87"/>
              <a:gd name="T76" fmla="*/ 15121 w 96"/>
              <a:gd name="T77" fmla="*/ 43850 h 87"/>
              <a:gd name="T78" fmla="*/ 7560 w 96"/>
              <a:gd name="T79" fmla="*/ 54434 h 87"/>
              <a:gd name="T80" fmla="*/ 3024 w 96"/>
              <a:gd name="T81" fmla="*/ 66531 h 87"/>
              <a:gd name="T82" fmla="*/ 0 w 96"/>
              <a:gd name="T83" fmla="*/ 78628 h 87"/>
              <a:gd name="T84" fmla="*/ 0 w 96"/>
              <a:gd name="T85" fmla="*/ 93748 h 87"/>
              <a:gd name="T86" fmla="*/ 1512 w 96"/>
              <a:gd name="T87" fmla="*/ 107357 h 87"/>
              <a:gd name="T88" fmla="*/ 1512 w 96"/>
              <a:gd name="T89" fmla="*/ 107357 h 87"/>
              <a:gd name="T90" fmla="*/ 9072 w 96"/>
              <a:gd name="T91" fmla="*/ 99797 h 87"/>
              <a:gd name="T92" fmla="*/ 16633 w 96"/>
              <a:gd name="T93" fmla="*/ 92236 h 87"/>
              <a:gd name="T94" fmla="*/ 24193 w 96"/>
              <a:gd name="T95" fmla="*/ 86188 h 87"/>
              <a:gd name="T96" fmla="*/ 34777 w 96"/>
              <a:gd name="T97" fmla="*/ 83164 h 87"/>
              <a:gd name="T98" fmla="*/ 34777 w 96"/>
              <a:gd name="T99" fmla="*/ 83164 h 87"/>
              <a:gd name="T100" fmla="*/ 42338 w 96"/>
              <a:gd name="T101" fmla="*/ 80140 h 87"/>
              <a:gd name="T102" fmla="*/ 49898 w 96"/>
              <a:gd name="T103" fmla="*/ 80140 h 87"/>
              <a:gd name="T104" fmla="*/ 65019 w 96"/>
              <a:gd name="T105" fmla="*/ 83164 h 87"/>
              <a:gd name="T106" fmla="*/ 65019 w 96"/>
              <a:gd name="T107" fmla="*/ 83164 h 87"/>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6" h="87">
                <a:moveTo>
                  <a:pt x="43" y="55"/>
                </a:moveTo>
                <a:lnTo>
                  <a:pt x="53" y="87"/>
                </a:lnTo>
                <a:lnTo>
                  <a:pt x="61" y="84"/>
                </a:lnTo>
                <a:lnTo>
                  <a:pt x="53" y="52"/>
                </a:lnTo>
                <a:lnTo>
                  <a:pt x="60" y="46"/>
                </a:lnTo>
                <a:lnTo>
                  <a:pt x="65" y="44"/>
                </a:lnTo>
                <a:lnTo>
                  <a:pt x="70" y="41"/>
                </a:lnTo>
                <a:lnTo>
                  <a:pt x="77" y="40"/>
                </a:lnTo>
                <a:lnTo>
                  <a:pt x="84" y="40"/>
                </a:lnTo>
                <a:lnTo>
                  <a:pt x="90" y="41"/>
                </a:lnTo>
                <a:lnTo>
                  <a:pt x="96" y="44"/>
                </a:lnTo>
                <a:lnTo>
                  <a:pt x="92" y="35"/>
                </a:lnTo>
                <a:lnTo>
                  <a:pt x="87" y="26"/>
                </a:lnTo>
                <a:lnTo>
                  <a:pt x="81" y="20"/>
                </a:lnTo>
                <a:lnTo>
                  <a:pt x="75" y="15"/>
                </a:lnTo>
                <a:lnTo>
                  <a:pt x="66" y="11"/>
                </a:lnTo>
                <a:lnTo>
                  <a:pt x="58" y="9"/>
                </a:lnTo>
                <a:lnTo>
                  <a:pt x="49" y="8"/>
                </a:lnTo>
                <a:lnTo>
                  <a:pt x="39" y="9"/>
                </a:lnTo>
                <a:lnTo>
                  <a:pt x="38" y="4"/>
                </a:lnTo>
                <a:lnTo>
                  <a:pt x="37" y="2"/>
                </a:lnTo>
                <a:lnTo>
                  <a:pt x="36" y="0"/>
                </a:lnTo>
                <a:lnTo>
                  <a:pt x="34" y="0"/>
                </a:lnTo>
                <a:lnTo>
                  <a:pt x="32" y="0"/>
                </a:lnTo>
                <a:lnTo>
                  <a:pt x="31" y="2"/>
                </a:lnTo>
                <a:lnTo>
                  <a:pt x="29" y="3"/>
                </a:lnTo>
                <a:lnTo>
                  <a:pt x="28" y="5"/>
                </a:lnTo>
                <a:lnTo>
                  <a:pt x="28" y="7"/>
                </a:lnTo>
                <a:lnTo>
                  <a:pt x="31" y="11"/>
                </a:lnTo>
                <a:lnTo>
                  <a:pt x="22" y="16"/>
                </a:lnTo>
                <a:lnTo>
                  <a:pt x="15" y="21"/>
                </a:lnTo>
                <a:lnTo>
                  <a:pt x="10" y="29"/>
                </a:lnTo>
                <a:lnTo>
                  <a:pt x="5" y="36"/>
                </a:lnTo>
                <a:lnTo>
                  <a:pt x="2" y="44"/>
                </a:lnTo>
                <a:lnTo>
                  <a:pt x="0" y="52"/>
                </a:lnTo>
                <a:lnTo>
                  <a:pt x="0" y="62"/>
                </a:lnTo>
                <a:lnTo>
                  <a:pt x="1" y="71"/>
                </a:lnTo>
                <a:lnTo>
                  <a:pt x="6" y="66"/>
                </a:lnTo>
                <a:lnTo>
                  <a:pt x="11" y="61"/>
                </a:lnTo>
                <a:lnTo>
                  <a:pt x="16" y="57"/>
                </a:lnTo>
                <a:lnTo>
                  <a:pt x="23" y="55"/>
                </a:lnTo>
                <a:lnTo>
                  <a:pt x="28" y="53"/>
                </a:lnTo>
                <a:lnTo>
                  <a:pt x="33" y="53"/>
                </a:lnTo>
                <a:lnTo>
                  <a:pt x="43" y="55"/>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312" name="Freeform 594">
            <a:extLst>
              <a:ext uri="{FF2B5EF4-FFF2-40B4-BE49-F238E27FC236}">
                <a16:creationId xmlns:a16="http://schemas.microsoft.com/office/drawing/2014/main" id="{31BF4F3A-2B1C-4B2F-8D40-A6F63ADCE497}"/>
              </a:ext>
            </a:extLst>
          </p:cNvPr>
          <p:cNvSpPr>
            <a:spLocks/>
          </p:cNvSpPr>
          <p:nvPr/>
        </p:nvSpPr>
        <p:spPr bwMode="auto">
          <a:xfrm>
            <a:off x="10538884" y="5687484"/>
            <a:ext cx="186267" cy="48683"/>
          </a:xfrm>
          <a:custGeom>
            <a:avLst/>
            <a:gdLst>
              <a:gd name="T0" fmla="*/ 0 w 93"/>
              <a:gd name="T1" fmla="*/ 36290 h 25"/>
              <a:gd name="T2" fmla="*/ 140623 w 93"/>
              <a:gd name="T3" fmla="*/ 36290 h 25"/>
              <a:gd name="T4" fmla="*/ 140623 w 93"/>
              <a:gd name="T5" fmla="*/ 0 h 25"/>
              <a:gd name="T6" fmla="*/ 140623 w 93"/>
              <a:gd name="T7" fmla="*/ 0 h 25"/>
              <a:gd name="T8" fmla="*/ 111894 w 93"/>
              <a:gd name="T9" fmla="*/ 1452 h 25"/>
              <a:gd name="T10" fmla="*/ 84676 w 93"/>
              <a:gd name="T11" fmla="*/ 5806 h 25"/>
              <a:gd name="T12" fmla="*/ 60483 w 93"/>
              <a:gd name="T13" fmla="*/ 8710 h 25"/>
              <a:gd name="T14" fmla="*/ 37802 w 93"/>
              <a:gd name="T15" fmla="*/ 14516 h 25"/>
              <a:gd name="T16" fmla="*/ 21169 w 93"/>
              <a:gd name="T17" fmla="*/ 21774 h 25"/>
              <a:gd name="T18" fmla="*/ 10585 w 93"/>
              <a:gd name="T19" fmla="*/ 27580 h 25"/>
              <a:gd name="T20" fmla="*/ 1512 w 93"/>
              <a:gd name="T21" fmla="*/ 31935 h 25"/>
              <a:gd name="T22" fmla="*/ 0 w 93"/>
              <a:gd name="T23" fmla="*/ 36290 h 25"/>
              <a:gd name="T24" fmla="*/ 0 w 93"/>
              <a:gd name="T25" fmla="*/ 36290 h 2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3" h="25">
                <a:moveTo>
                  <a:pt x="0" y="25"/>
                </a:moveTo>
                <a:lnTo>
                  <a:pt x="93" y="25"/>
                </a:lnTo>
                <a:lnTo>
                  <a:pt x="93" y="0"/>
                </a:lnTo>
                <a:lnTo>
                  <a:pt x="74" y="1"/>
                </a:lnTo>
                <a:lnTo>
                  <a:pt x="56" y="4"/>
                </a:lnTo>
                <a:lnTo>
                  <a:pt x="40" y="6"/>
                </a:lnTo>
                <a:lnTo>
                  <a:pt x="25" y="10"/>
                </a:lnTo>
                <a:lnTo>
                  <a:pt x="14" y="15"/>
                </a:lnTo>
                <a:lnTo>
                  <a:pt x="7" y="19"/>
                </a:lnTo>
                <a:lnTo>
                  <a:pt x="1" y="22"/>
                </a:lnTo>
                <a:lnTo>
                  <a:pt x="0" y="25"/>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313" name="Freeform 595">
            <a:extLst>
              <a:ext uri="{FF2B5EF4-FFF2-40B4-BE49-F238E27FC236}">
                <a16:creationId xmlns:a16="http://schemas.microsoft.com/office/drawing/2014/main" id="{ADAD64EA-C539-4150-B241-A14F2195D794}"/>
              </a:ext>
            </a:extLst>
          </p:cNvPr>
          <p:cNvSpPr>
            <a:spLocks/>
          </p:cNvSpPr>
          <p:nvPr/>
        </p:nvSpPr>
        <p:spPr bwMode="auto">
          <a:xfrm>
            <a:off x="10102851" y="5530851"/>
            <a:ext cx="78316" cy="46567"/>
          </a:xfrm>
          <a:custGeom>
            <a:avLst/>
            <a:gdLst>
              <a:gd name="T0" fmla="*/ 22114 w 40"/>
              <a:gd name="T1" fmla="*/ 36290 h 25"/>
              <a:gd name="T2" fmla="*/ 36857 w 40"/>
              <a:gd name="T3" fmla="*/ 36290 h 25"/>
              <a:gd name="T4" fmla="*/ 36857 w 40"/>
              <a:gd name="T5" fmla="*/ 14516 h 25"/>
              <a:gd name="T6" fmla="*/ 58971 w 40"/>
              <a:gd name="T7" fmla="*/ 14516 h 25"/>
              <a:gd name="T8" fmla="*/ 58971 w 40"/>
              <a:gd name="T9" fmla="*/ 0 h 25"/>
              <a:gd name="T10" fmla="*/ 0 w 40"/>
              <a:gd name="T11" fmla="*/ 0 h 25"/>
              <a:gd name="T12" fmla="*/ 0 w 40"/>
              <a:gd name="T13" fmla="*/ 14516 h 25"/>
              <a:gd name="T14" fmla="*/ 22114 w 40"/>
              <a:gd name="T15" fmla="*/ 14516 h 25"/>
              <a:gd name="T16" fmla="*/ 22114 w 40"/>
              <a:gd name="T17" fmla="*/ 36290 h 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 h="25">
                <a:moveTo>
                  <a:pt x="15" y="25"/>
                </a:moveTo>
                <a:lnTo>
                  <a:pt x="25" y="25"/>
                </a:lnTo>
                <a:lnTo>
                  <a:pt x="25" y="10"/>
                </a:lnTo>
                <a:lnTo>
                  <a:pt x="40" y="10"/>
                </a:lnTo>
                <a:lnTo>
                  <a:pt x="40" y="0"/>
                </a:lnTo>
                <a:lnTo>
                  <a:pt x="0" y="0"/>
                </a:lnTo>
                <a:lnTo>
                  <a:pt x="0" y="10"/>
                </a:lnTo>
                <a:lnTo>
                  <a:pt x="15" y="10"/>
                </a:lnTo>
                <a:lnTo>
                  <a:pt x="15" y="25"/>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314" name="Freeform 596">
            <a:extLst>
              <a:ext uri="{FF2B5EF4-FFF2-40B4-BE49-F238E27FC236}">
                <a16:creationId xmlns:a16="http://schemas.microsoft.com/office/drawing/2014/main" id="{8D240038-C081-4A96-834B-024D3C405D90}"/>
              </a:ext>
            </a:extLst>
          </p:cNvPr>
          <p:cNvSpPr>
            <a:spLocks noEditPoints="1"/>
          </p:cNvSpPr>
          <p:nvPr/>
        </p:nvSpPr>
        <p:spPr bwMode="auto">
          <a:xfrm>
            <a:off x="10083801" y="5590118"/>
            <a:ext cx="116417" cy="139700"/>
          </a:xfrm>
          <a:custGeom>
            <a:avLst/>
            <a:gdLst>
              <a:gd name="T0" fmla="*/ 71581 w 59"/>
              <a:gd name="T1" fmla="*/ 0 h 69"/>
              <a:gd name="T2" fmla="*/ 13147 w 59"/>
              <a:gd name="T3" fmla="*/ 0 h 69"/>
              <a:gd name="T4" fmla="*/ 13147 w 59"/>
              <a:gd name="T5" fmla="*/ 0 h 69"/>
              <a:gd name="T6" fmla="*/ 8765 w 59"/>
              <a:gd name="T7" fmla="*/ 1512 h 69"/>
              <a:gd name="T8" fmla="*/ 2922 w 59"/>
              <a:gd name="T9" fmla="*/ 3024 h 69"/>
              <a:gd name="T10" fmla="*/ 1461 w 59"/>
              <a:gd name="T11" fmla="*/ 9072 h 69"/>
              <a:gd name="T12" fmla="*/ 0 w 59"/>
              <a:gd name="T13" fmla="*/ 15121 h 69"/>
              <a:gd name="T14" fmla="*/ 0 w 59"/>
              <a:gd name="T15" fmla="*/ 81652 h 69"/>
              <a:gd name="T16" fmla="*/ 0 w 59"/>
              <a:gd name="T17" fmla="*/ 81652 h 69"/>
              <a:gd name="T18" fmla="*/ 1461 w 59"/>
              <a:gd name="T19" fmla="*/ 87700 h 69"/>
              <a:gd name="T20" fmla="*/ 2922 w 59"/>
              <a:gd name="T21" fmla="*/ 93748 h 69"/>
              <a:gd name="T22" fmla="*/ 8765 w 59"/>
              <a:gd name="T23" fmla="*/ 95261 h 69"/>
              <a:gd name="T24" fmla="*/ 13147 w 59"/>
              <a:gd name="T25" fmla="*/ 96773 h 69"/>
              <a:gd name="T26" fmla="*/ 13147 w 59"/>
              <a:gd name="T27" fmla="*/ 104333 h 69"/>
              <a:gd name="T28" fmla="*/ 27756 w 59"/>
              <a:gd name="T29" fmla="*/ 104333 h 69"/>
              <a:gd name="T30" fmla="*/ 27756 w 59"/>
              <a:gd name="T31" fmla="*/ 96773 h 69"/>
              <a:gd name="T32" fmla="*/ 56972 w 59"/>
              <a:gd name="T33" fmla="*/ 96773 h 69"/>
              <a:gd name="T34" fmla="*/ 56972 w 59"/>
              <a:gd name="T35" fmla="*/ 104333 h 69"/>
              <a:gd name="T36" fmla="*/ 71581 w 59"/>
              <a:gd name="T37" fmla="*/ 104333 h 69"/>
              <a:gd name="T38" fmla="*/ 71581 w 59"/>
              <a:gd name="T39" fmla="*/ 96773 h 69"/>
              <a:gd name="T40" fmla="*/ 71581 w 59"/>
              <a:gd name="T41" fmla="*/ 96773 h 69"/>
              <a:gd name="T42" fmla="*/ 77424 w 59"/>
              <a:gd name="T43" fmla="*/ 95261 h 69"/>
              <a:gd name="T44" fmla="*/ 81807 w 59"/>
              <a:gd name="T45" fmla="*/ 93748 h 69"/>
              <a:gd name="T46" fmla="*/ 84728 w 59"/>
              <a:gd name="T47" fmla="*/ 87700 h 69"/>
              <a:gd name="T48" fmla="*/ 86189 w 59"/>
              <a:gd name="T49" fmla="*/ 81652 h 69"/>
              <a:gd name="T50" fmla="*/ 86189 w 59"/>
              <a:gd name="T51" fmla="*/ 15121 h 69"/>
              <a:gd name="T52" fmla="*/ 86189 w 59"/>
              <a:gd name="T53" fmla="*/ 15121 h 69"/>
              <a:gd name="T54" fmla="*/ 84728 w 59"/>
              <a:gd name="T55" fmla="*/ 9072 h 69"/>
              <a:gd name="T56" fmla="*/ 81807 w 59"/>
              <a:gd name="T57" fmla="*/ 3024 h 69"/>
              <a:gd name="T58" fmla="*/ 77424 w 59"/>
              <a:gd name="T59" fmla="*/ 1512 h 69"/>
              <a:gd name="T60" fmla="*/ 71581 w 59"/>
              <a:gd name="T61" fmla="*/ 0 h 69"/>
              <a:gd name="T62" fmla="*/ 71581 w 59"/>
              <a:gd name="T63" fmla="*/ 0 h 69"/>
              <a:gd name="T64" fmla="*/ 71581 w 59"/>
              <a:gd name="T65" fmla="*/ 30241 h 69"/>
              <a:gd name="T66" fmla="*/ 71581 w 59"/>
              <a:gd name="T67" fmla="*/ 43850 h 69"/>
              <a:gd name="T68" fmla="*/ 64277 w 59"/>
              <a:gd name="T69" fmla="*/ 43850 h 69"/>
              <a:gd name="T70" fmla="*/ 64277 w 59"/>
              <a:gd name="T71" fmla="*/ 30241 h 69"/>
              <a:gd name="T72" fmla="*/ 13147 w 59"/>
              <a:gd name="T73" fmla="*/ 30241 h 69"/>
              <a:gd name="T74" fmla="*/ 13147 w 59"/>
              <a:gd name="T75" fmla="*/ 22681 h 69"/>
              <a:gd name="T76" fmla="*/ 71581 w 59"/>
              <a:gd name="T77" fmla="*/ 22681 h 69"/>
              <a:gd name="T78" fmla="*/ 71581 w 59"/>
              <a:gd name="T79" fmla="*/ 30241 h 6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59" h="69">
                <a:moveTo>
                  <a:pt x="49" y="0"/>
                </a:moveTo>
                <a:lnTo>
                  <a:pt x="9" y="0"/>
                </a:lnTo>
                <a:lnTo>
                  <a:pt x="6" y="1"/>
                </a:lnTo>
                <a:lnTo>
                  <a:pt x="2" y="2"/>
                </a:lnTo>
                <a:lnTo>
                  <a:pt x="1" y="6"/>
                </a:lnTo>
                <a:lnTo>
                  <a:pt x="0" y="10"/>
                </a:lnTo>
                <a:lnTo>
                  <a:pt x="0" y="54"/>
                </a:lnTo>
                <a:lnTo>
                  <a:pt x="1" y="58"/>
                </a:lnTo>
                <a:lnTo>
                  <a:pt x="2" y="62"/>
                </a:lnTo>
                <a:lnTo>
                  <a:pt x="6" y="63"/>
                </a:lnTo>
                <a:lnTo>
                  <a:pt x="9" y="64"/>
                </a:lnTo>
                <a:lnTo>
                  <a:pt x="9" y="69"/>
                </a:lnTo>
                <a:lnTo>
                  <a:pt x="19" y="69"/>
                </a:lnTo>
                <a:lnTo>
                  <a:pt x="19" y="64"/>
                </a:lnTo>
                <a:lnTo>
                  <a:pt x="39" y="64"/>
                </a:lnTo>
                <a:lnTo>
                  <a:pt x="39" y="69"/>
                </a:lnTo>
                <a:lnTo>
                  <a:pt x="49" y="69"/>
                </a:lnTo>
                <a:lnTo>
                  <a:pt x="49" y="64"/>
                </a:lnTo>
                <a:lnTo>
                  <a:pt x="53" y="63"/>
                </a:lnTo>
                <a:lnTo>
                  <a:pt x="56" y="62"/>
                </a:lnTo>
                <a:lnTo>
                  <a:pt x="58" y="58"/>
                </a:lnTo>
                <a:lnTo>
                  <a:pt x="59" y="54"/>
                </a:lnTo>
                <a:lnTo>
                  <a:pt x="59" y="10"/>
                </a:lnTo>
                <a:lnTo>
                  <a:pt x="58" y="6"/>
                </a:lnTo>
                <a:lnTo>
                  <a:pt x="56" y="2"/>
                </a:lnTo>
                <a:lnTo>
                  <a:pt x="53" y="1"/>
                </a:lnTo>
                <a:lnTo>
                  <a:pt x="49" y="0"/>
                </a:lnTo>
                <a:close/>
                <a:moveTo>
                  <a:pt x="49" y="20"/>
                </a:moveTo>
                <a:lnTo>
                  <a:pt x="49" y="29"/>
                </a:lnTo>
                <a:lnTo>
                  <a:pt x="44" y="29"/>
                </a:lnTo>
                <a:lnTo>
                  <a:pt x="44" y="20"/>
                </a:lnTo>
                <a:lnTo>
                  <a:pt x="9" y="20"/>
                </a:lnTo>
                <a:lnTo>
                  <a:pt x="9" y="15"/>
                </a:lnTo>
                <a:lnTo>
                  <a:pt x="49" y="15"/>
                </a:lnTo>
                <a:lnTo>
                  <a:pt x="49" y="2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315" name="Freeform 597">
            <a:extLst>
              <a:ext uri="{FF2B5EF4-FFF2-40B4-BE49-F238E27FC236}">
                <a16:creationId xmlns:a16="http://schemas.microsoft.com/office/drawing/2014/main" id="{199EC36C-9D88-427F-B22A-4ABC9833D0BF}"/>
              </a:ext>
            </a:extLst>
          </p:cNvPr>
          <p:cNvSpPr>
            <a:spLocks/>
          </p:cNvSpPr>
          <p:nvPr/>
        </p:nvSpPr>
        <p:spPr bwMode="auto">
          <a:xfrm>
            <a:off x="6697134" y="5990167"/>
            <a:ext cx="201084" cy="205317"/>
          </a:xfrm>
          <a:custGeom>
            <a:avLst/>
            <a:gdLst>
              <a:gd name="T0" fmla="*/ 148184 w 99"/>
              <a:gd name="T1" fmla="*/ 142015 h 101"/>
              <a:gd name="T2" fmla="*/ 83164 w 99"/>
              <a:gd name="T3" fmla="*/ 44284 h 101"/>
              <a:gd name="T4" fmla="*/ 102821 w 99"/>
              <a:gd name="T5" fmla="*/ 7635 h 101"/>
              <a:gd name="T6" fmla="*/ 92237 w 99"/>
              <a:gd name="T7" fmla="*/ 0 h 101"/>
              <a:gd name="T8" fmla="*/ 75604 w 99"/>
              <a:gd name="T9" fmla="*/ 25960 h 101"/>
              <a:gd name="T10" fmla="*/ 58971 w 99"/>
              <a:gd name="T11" fmla="*/ 0 h 101"/>
              <a:gd name="T12" fmla="*/ 46875 w 99"/>
              <a:gd name="T13" fmla="*/ 7635 h 101"/>
              <a:gd name="T14" fmla="*/ 68044 w 99"/>
              <a:gd name="T15" fmla="*/ 44284 h 101"/>
              <a:gd name="T16" fmla="*/ 3024 w 99"/>
              <a:gd name="T17" fmla="*/ 142015 h 101"/>
              <a:gd name="T18" fmla="*/ 3024 w 99"/>
              <a:gd name="T19" fmla="*/ 142015 h 101"/>
              <a:gd name="T20" fmla="*/ 0 w 99"/>
              <a:gd name="T21" fmla="*/ 146596 h 101"/>
              <a:gd name="T22" fmla="*/ 0 w 99"/>
              <a:gd name="T23" fmla="*/ 149650 h 101"/>
              <a:gd name="T24" fmla="*/ 0 w 99"/>
              <a:gd name="T25" fmla="*/ 149650 h 101"/>
              <a:gd name="T26" fmla="*/ 4536 w 99"/>
              <a:gd name="T27" fmla="*/ 151177 h 101"/>
              <a:gd name="T28" fmla="*/ 7560 w 99"/>
              <a:gd name="T29" fmla="*/ 154231 h 101"/>
              <a:gd name="T30" fmla="*/ 52923 w 99"/>
              <a:gd name="T31" fmla="*/ 154231 h 101"/>
              <a:gd name="T32" fmla="*/ 52923 w 99"/>
              <a:gd name="T33" fmla="*/ 138961 h 101"/>
              <a:gd name="T34" fmla="*/ 52923 w 99"/>
              <a:gd name="T35" fmla="*/ 138961 h 101"/>
              <a:gd name="T36" fmla="*/ 54435 w 99"/>
              <a:gd name="T37" fmla="*/ 129798 h 101"/>
              <a:gd name="T38" fmla="*/ 60483 w 99"/>
              <a:gd name="T39" fmla="*/ 123690 h 101"/>
              <a:gd name="T40" fmla="*/ 66532 w 99"/>
              <a:gd name="T41" fmla="*/ 117582 h 101"/>
              <a:gd name="T42" fmla="*/ 75604 w 99"/>
              <a:gd name="T43" fmla="*/ 116055 h 101"/>
              <a:gd name="T44" fmla="*/ 75604 w 99"/>
              <a:gd name="T45" fmla="*/ 116055 h 101"/>
              <a:gd name="T46" fmla="*/ 84677 w 99"/>
              <a:gd name="T47" fmla="*/ 117582 h 101"/>
              <a:gd name="T48" fmla="*/ 90725 w 99"/>
              <a:gd name="T49" fmla="*/ 123690 h 101"/>
              <a:gd name="T50" fmla="*/ 95261 w 99"/>
              <a:gd name="T51" fmla="*/ 129798 h 101"/>
              <a:gd name="T52" fmla="*/ 96773 w 99"/>
              <a:gd name="T53" fmla="*/ 138961 h 101"/>
              <a:gd name="T54" fmla="*/ 96773 w 99"/>
              <a:gd name="T55" fmla="*/ 154231 h 101"/>
              <a:gd name="T56" fmla="*/ 142136 w 99"/>
              <a:gd name="T57" fmla="*/ 154231 h 101"/>
              <a:gd name="T58" fmla="*/ 142136 w 99"/>
              <a:gd name="T59" fmla="*/ 154231 h 101"/>
              <a:gd name="T60" fmla="*/ 146672 w 99"/>
              <a:gd name="T61" fmla="*/ 151177 h 101"/>
              <a:gd name="T62" fmla="*/ 148184 w 99"/>
              <a:gd name="T63" fmla="*/ 149650 h 101"/>
              <a:gd name="T64" fmla="*/ 148184 w 99"/>
              <a:gd name="T65" fmla="*/ 149650 h 101"/>
              <a:gd name="T66" fmla="*/ 149696 w 99"/>
              <a:gd name="T67" fmla="*/ 146596 h 101"/>
              <a:gd name="T68" fmla="*/ 148184 w 99"/>
              <a:gd name="T69" fmla="*/ 142015 h 101"/>
              <a:gd name="T70" fmla="*/ 148184 w 99"/>
              <a:gd name="T71" fmla="*/ 142015 h 10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99" h="101">
                <a:moveTo>
                  <a:pt x="98" y="93"/>
                </a:moveTo>
                <a:lnTo>
                  <a:pt x="55" y="29"/>
                </a:lnTo>
                <a:lnTo>
                  <a:pt x="68" y="5"/>
                </a:lnTo>
                <a:lnTo>
                  <a:pt x="61" y="0"/>
                </a:lnTo>
                <a:lnTo>
                  <a:pt x="50" y="17"/>
                </a:lnTo>
                <a:lnTo>
                  <a:pt x="39" y="0"/>
                </a:lnTo>
                <a:lnTo>
                  <a:pt x="31" y="5"/>
                </a:lnTo>
                <a:lnTo>
                  <a:pt x="45" y="29"/>
                </a:lnTo>
                <a:lnTo>
                  <a:pt x="2" y="93"/>
                </a:lnTo>
                <a:lnTo>
                  <a:pt x="0" y="96"/>
                </a:lnTo>
                <a:lnTo>
                  <a:pt x="0" y="98"/>
                </a:lnTo>
                <a:lnTo>
                  <a:pt x="3" y="99"/>
                </a:lnTo>
                <a:lnTo>
                  <a:pt x="5" y="101"/>
                </a:lnTo>
                <a:lnTo>
                  <a:pt x="35" y="101"/>
                </a:lnTo>
                <a:lnTo>
                  <a:pt x="35" y="91"/>
                </a:lnTo>
                <a:lnTo>
                  <a:pt x="36" y="85"/>
                </a:lnTo>
                <a:lnTo>
                  <a:pt x="40" y="81"/>
                </a:lnTo>
                <a:lnTo>
                  <a:pt x="44" y="77"/>
                </a:lnTo>
                <a:lnTo>
                  <a:pt x="50" y="76"/>
                </a:lnTo>
                <a:lnTo>
                  <a:pt x="56" y="77"/>
                </a:lnTo>
                <a:lnTo>
                  <a:pt x="60" y="81"/>
                </a:lnTo>
                <a:lnTo>
                  <a:pt x="63" y="85"/>
                </a:lnTo>
                <a:lnTo>
                  <a:pt x="64" y="91"/>
                </a:lnTo>
                <a:lnTo>
                  <a:pt x="64" y="101"/>
                </a:lnTo>
                <a:lnTo>
                  <a:pt x="94" y="101"/>
                </a:lnTo>
                <a:lnTo>
                  <a:pt x="97" y="99"/>
                </a:lnTo>
                <a:lnTo>
                  <a:pt x="98" y="98"/>
                </a:lnTo>
                <a:lnTo>
                  <a:pt x="99" y="96"/>
                </a:lnTo>
                <a:lnTo>
                  <a:pt x="98" y="93"/>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316" name="Freeform 598">
            <a:extLst>
              <a:ext uri="{FF2B5EF4-FFF2-40B4-BE49-F238E27FC236}">
                <a16:creationId xmlns:a16="http://schemas.microsoft.com/office/drawing/2014/main" id="{CB1F9F7A-6D4B-4D52-B91A-59DE6F590DDE}"/>
              </a:ext>
            </a:extLst>
          </p:cNvPr>
          <p:cNvSpPr>
            <a:spLocks/>
          </p:cNvSpPr>
          <p:nvPr/>
        </p:nvSpPr>
        <p:spPr bwMode="auto">
          <a:xfrm>
            <a:off x="10090151" y="6195484"/>
            <a:ext cx="91016" cy="16933"/>
          </a:xfrm>
          <a:custGeom>
            <a:avLst/>
            <a:gdLst>
              <a:gd name="T0" fmla="*/ 13918 w 44"/>
              <a:gd name="T1" fmla="*/ 13610 h 10"/>
              <a:gd name="T2" fmla="*/ 52579 w 44"/>
              <a:gd name="T3" fmla="*/ 13610 h 10"/>
              <a:gd name="T4" fmla="*/ 52579 w 44"/>
              <a:gd name="T5" fmla="*/ 13610 h 10"/>
              <a:gd name="T6" fmla="*/ 58765 w 44"/>
              <a:gd name="T7" fmla="*/ 10888 h 10"/>
              <a:gd name="T8" fmla="*/ 63405 w 44"/>
              <a:gd name="T9" fmla="*/ 9527 h 10"/>
              <a:gd name="T10" fmla="*/ 66498 w 44"/>
              <a:gd name="T11" fmla="*/ 4083 h 10"/>
              <a:gd name="T12" fmla="*/ 68044 w 44"/>
              <a:gd name="T13" fmla="*/ 0 h 10"/>
              <a:gd name="T14" fmla="*/ 0 w 44"/>
              <a:gd name="T15" fmla="*/ 0 h 10"/>
              <a:gd name="T16" fmla="*/ 0 w 44"/>
              <a:gd name="T17" fmla="*/ 0 h 10"/>
              <a:gd name="T18" fmla="*/ 1546 w 44"/>
              <a:gd name="T19" fmla="*/ 4083 h 10"/>
              <a:gd name="T20" fmla="*/ 3093 w 44"/>
              <a:gd name="T21" fmla="*/ 9527 h 10"/>
              <a:gd name="T22" fmla="*/ 9279 w 44"/>
              <a:gd name="T23" fmla="*/ 10888 h 10"/>
              <a:gd name="T24" fmla="*/ 13918 w 44"/>
              <a:gd name="T25" fmla="*/ 13610 h 10"/>
              <a:gd name="T26" fmla="*/ 13918 w 44"/>
              <a:gd name="T27" fmla="*/ 13610 h 1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4" h="10">
                <a:moveTo>
                  <a:pt x="9" y="10"/>
                </a:moveTo>
                <a:lnTo>
                  <a:pt x="34" y="10"/>
                </a:lnTo>
                <a:lnTo>
                  <a:pt x="38" y="8"/>
                </a:lnTo>
                <a:lnTo>
                  <a:pt x="41" y="7"/>
                </a:lnTo>
                <a:lnTo>
                  <a:pt x="43" y="3"/>
                </a:lnTo>
                <a:lnTo>
                  <a:pt x="44" y="0"/>
                </a:lnTo>
                <a:lnTo>
                  <a:pt x="0" y="0"/>
                </a:lnTo>
                <a:lnTo>
                  <a:pt x="1" y="3"/>
                </a:lnTo>
                <a:lnTo>
                  <a:pt x="2" y="7"/>
                </a:lnTo>
                <a:lnTo>
                  <a:pt x="6" y="8"/>
                </a:lnTo>
                <a:lnTo>
                  <a:pt x="9" y="1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317" name="Rectangle 599">
            <a:extLst>
              <a:ext uri="{FF2B5EF4-FFF2-40B4-BE49-F238E27FC236}">
                <a16:creationId xmlns:a16="http://schemas.microsoft.com/office/drawing/2014/main" id="{4192EEC5-F06F-43FE-8D11-066F94F982DF}"/>
              </a:ext>
            </a:extLst>
          </p:cNvPr>
          <p:cNvSpPr>
            <a:spLocks noChangeArrowheads="1"/>
          </p:cNvSpPr>
          <p:nvPr/>
        </p:nvSpPr>
        <p:spPr bwMode="auto">
          <a:xfrm>
            <a:off x="10090151" y="6123517"/>
            <a:ext cx="91016" cy="59267"/>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Karla"/>
              </a:defRPr>
            </a:lvl1pPr>
            <a:lvl2pPr marL="742950" indent="-285750">
              <a:defRPr>
                <a:solidFill>
                  <a:schemeClr val="tx1"/>
                </a:solidFill>
                <a:latin typeface="Karla"/>
              </a:defRPr>
            </a:lvl2pPr>
            <a:lvl3pPr marL="1143000" indent="-228600">
              <a:defRPr>
                <a:solidFill>
                  <a:schemeClr val="tx1"/>
                </a:solidFill>
                <a:latin typeface="Karla"/>
              </a:defRPr>
            </a:lvl3pPr>
            <a:lvl4pPr marL="1600200" indent="-228600">
              <a:defRPr>
                <a:solidFill>
                  <a:schemeClr val="tx1"/>
                </a:solidFill>
                <a:latin typeface="Karla"/>
              </a:defRPr>
            </a:lvl4pPr>
            <a:lvl5pPr marL="2057400" indent="-228600">
              <a:defRPr>
                <a:solidFill>
                  <a:schemeClr val="tx1"/>
                </a:solidFill>
                <a:latin typeface="Karla"/>
              </a:defRPr>
            </a:lvl5pPr>
            <a:lvl6pPr marL="2514600" indent="-228600" defTabSz="457200" fontAlgn="base">
              <a:spcBef>
                <a:spcPct val="0"/>
              </a:spcBef>
              <a:spcAft>
                <a:spcPct val="0"/>
              </a:spcAft>
              <a:defRPr>
                <a:solidFill>
                  <a:schemeClr val="tx1"/>
                </a:solidFill>
                <a:latin typeface="Karla"/>
              </a:defRPr>
            </a:lvl6pPr>
            <a:lvl7pPr marL="2971800" indent="-228600" defTabSz="457200" fontAlgn="base">
              <a:spcBef>
                <a:spcPct val="0"/>
              </a:spcBef>
              <a:spcAft>
                <a:spcPct val="0"/>
              </a:spcAft>
              <a:defRPr>
                <a:solidFill>
                  <a:schemeClr val="tx1"/>
                </a:solidFill>
                <a:latin typeface="Karla"/>
              </a:defRPr>
            </a:lvl7pPr>
            <a:lvl8pPr marL="3429000" indent="-228600" defTabSz="457200" fontAlgn="base">
              <a:spcBef>
                <a:spcPct val="0"/>
              </a:spcBef>
              <a:spcAft>
                <a:spcPct val="0"/>
              </a:spcAft>
              <a:defRPr>
                <a:solidFill>
                  <a:schemeClr val="tx1"/>
                </a:solidFill>
                <a:latin typeface="Karla"/>
              </a:defRPr>
            </a:lvl8pPr>
            <a:lvl9pPr marL="3886200" indent="-228600" defTabSz="457200" fontAlgn="base">
              <a:spcBef>
                <a:spcPct val="0"/>
              </a:spcBef>
              <a:spcAft>
                <a:spcPct val="0"/>
              </a:spcAft>
              <a:defRPr>
                <a:solidFill>
                  <a:schemeClr val="tx1"/>
                </a:solidFill>
                <a:latin typeface="Karla"/>
              </a:defRPr>
            </a:lvl9pPr>
          </a:lstStyle>
          <a:p>
            <a:pPr eaLnBrk="1" hangingPunct="1"/>
            <a:endParaRPr lang="en-US" altLang="en-US" sz="2400" u="sng" dirty="0">
              <a:latin typeface="Montserrat Light" panose="00000400000000000000" pitchFamily="2" charset="0"/>
            </a:endParaRPr>
          </a:p>
        </p:txBody>
      </p:sp>
      <p:sp>
        <p:nvSpPr>
          <p:cNvPr id="318" name="Freeform 600">
            <a:extLst>
              <a:ext uri="{FF2B5EF4-FFF2-40B4-BE49-F238E27FC236}">
                <a16:creationId xmlns:a16="http://schemas.microsoft.com/office/drawing/2014/main" id="{91805724-5FE8-4161-95A1-2F91F2C978AF}"/>
              </a:ext>
            </a:extLst>
          </p:cNvPr>
          <p:cNvSpPr>
            <a:spLocks noEditPoints="1"/>
          </p:cNvSpPr>
          <p:nvPr/>
        </p:nvSpPr>
        <p:spPr bwMode="auto">
          <a:xfrm>
            <a:off x="10102851" y="6000751"/>
            <a:ext cx="65616" cy="116416"/>
          </a:xfrm>
          <a:custGeom>
            <a:avLst/>
            <a:gdLst>
              <a:gd name="T0" fmla="*/ 49900 w 35"/>
              <a:gd name="T1" fmla="*/ 6156 h 56"/>
              <a:gd name="T2" fmla="*/ 49900 w 35"/>
              <a:gd name="T3" fmla="*/ 6156 h 56"/>
              <a:gd name="T4" fmla="*/ 49900 w 35"/>
              <a:gd name="T5" fmla="*/ 3078 h 56"/>
              <a:gd name="T6" fmla="*/ 47049 w 35"/>
              <a:gd name="T7" fmla="*/ 1539 h 56"/>
              <a:gd name="T8" fmla="*/ 47049 w 35"/>
              <a:gd name="T9" fmla="*/ 1539 h 56"/>
              <a:gd name="T10" fmla="*/ 42771 w 35"/>
              <a:gd name="T11" fmla="*/ 0 h 56"/>
              <a:gd name="T12" fmla="*/ 39920 w 35"/>
              <a:gd name="T13" fmla="*/ 0 h 56"/>
              <a:gd name="T14" fmla="*/ 4277 w 35"/>
              <a:gd name="T15" fmla="*/ 16930 h 56"/>
              <a:gd name="T16" fmla="*/ 4277 w 35"/>
              <a:gd name="T17" fmla="*/ 16930 h 56"/>
              <a:gd name="T18" fmla="*/ 2851 w 35"/>
              <a:gd name="T19" fmla="*/ 18469 h 56"/>
              <a:gd name="T20" fmla="*/ 0 w 35"/>
              <a:gd name="T21" fmla="*/ 24625 h 56"/>
              <a:gd name="T22" fmla="*/ 0 w 35"/>
              <a:gd name="T23" fmla="*/ 86189 h 56"/>
              <a:gd name="T24" fmla="*/ 49900 w 35"/>
              <a:gd name="T25" fmla="*/ 86189 h 56"/>
              <a:gd name="T26" fmla="*/ 49900 w 35"/>
              <a:gd name="T27" fmla="*/ 6156 h 56"/>
              <a:gd name="T28" fmla="*/ 28514 w 35"/>
              <a:gd name="T29" fmla="*/ 70798 h 56"/>
              <a:gd name="T30" fmla="*/ 14257 w 35"/>
              <a:gd name="T31" fmla="*/ 70798 h 56"/>
              <a:gd name="T32" fmla="*/ 14257 w 35"/>
              <a:gd name="T33" fmla="*/ 30782 h 56"/>
              <a:gd name="T34" fmla="*/ 28514 w 35"/>
              <a:gd name="T35" fmla="*/ 26165 h 56"/>
              <a:gd name="T36" fmla="*/ 28514 w 35"/>
              <a:gd name="T37" fmla="*/ 70798 h 5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5" h="56">
                <a:moveTo>
                  <a:pt x="35" y="4"/>
                </a:moveTo>
                <a:lnTo>
                  <a:pt x="35" y="4"/>
                </a:lnTo>
                <a:lnTo>
                  <a:pt x="35" y="2"/>
                </a:lnTo>
                <a:lnTo>
                  <a:pt x="33" y="1"/>
                </a:lnTo>
                <a:lnTo>
                  <a:pt x="30" y="0"/>
                </a:lnTo>
                <a:lnTo>
                  <a:pt x="28" y="0"/>
                </a:lnTo>
                <a:lnTo>
                  <a:pt x="3" y="11"/>
                </a:lnTo>
                <a:lnTo>
                  <a:pt x="2" y="12"/>
                </a:lnTo>
                <a:lnTo>
                  <a:pt x="0" y="16"/>
                </a:lnTo>
                <a:lnTo>
                  <a:pt x="0" y="56"/>
                </a:lnTo>
                <a:lnTo>
                  <a:pt x="35" y="56"/>
                </a:lnTo>
                <a:lnTo>
                  <a:pt x="35" y="4"/>
                </a:lnTo>
                <a:close/>
                <a:moveTo>
                  <a:pt x="20" y="46"/>
                </a:moveTo>
                <a:lnTo>
                  <a:pt x="10" y="46"/>
                </a:lnTo>
                <a:lnTo>
                  <a:pt x="10" y="20"/>
                </a:lnTo>
                <a:lnTo>
                  <a:pt x="20" y="17"/>
                </a:lnTo>
                <a:lnTo>
                  <a:pt x="20" y="46"/>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319" name="Freeform 607">
            <a:extLst>
              <a:ext uri="{FF2B5EF4-FFF2-40B4-BE49-F238E27FC236}">
                <a16:creationId xmlns:a16="http://schemas.microsoft.com/office/drawing/2014/main" id="{4955DE95-A70C-46B9-BC7C-23D0A5D5C8A0}"/>
              </a:ext>
            </a:extLst>
          </p:cNvPr>
          <p:cNvSpPr>
            <a:spLocks/>
          </p:cNvSpPr>
          <p:nvPr/>
        </p:nvSpPr>
        <p:spPr bwMode="auto">
          <a:xfrm>
            <a:off x="10532533" y="6055785"/>
            <a:ext cx="35984" cy="61383"/>
          </a:xfrm>
          <a:custGeom>
            <a:avLst/>
            <a:gdLst>
              <a:gd name="T0" fmla="*/ 0 w 19"/>
              <a:gd name="T1" fmla="*/ 29720 h 29"/>
              <a:gd name="T2" fmla="*/ 0 w 19"/>
              <a:gd name="T3" fmla="*/ 29720 h 29"/>
              <a:gd name="T4" fmla="*/ 1432 w 19"/>
              <a:gd name="T5" fmla="*/ 35977 h 29"/>
              <a:gd name="T6" fmla="*/ 2865 w 19"/>
              <a:gd name="T7" fmla="*/ 42234 h 29"/>
              <a:gd name="T8" fmla="*/ 8595 w 19"/>
              <a:gd name="T9" fmla="*/ 43798 h 29"/>
              <a:gd name="T10" fmla="*/ 12892 w 19"/>
              <a:gd name="T11" fmla="*/ 45362 h 29"/>
              <a:gd name="T12" fmla="*/ 12892 w 19"/>
              <a:gd name="T13" fmla="*/ 45362 h 29"/>
              <a:gd name="T14" fmla="*/ 18622 w 19"/>
              <a:gd name="T15" fmla="*/ 43798 h 29"/>
              <a:gd name="T16" fmla="*/ 24352 w 19"/>
              <a:gd name="T17" fmla="*/ 42234 h 29"/>
              <a:gd name="T18" fmla="*/ 25785 w 19"/>
              <a:gd name="T19" fmla="*/ 35977 h 29"/>
              <a:gd name="T20" fmla="*/ 27217 w 19"/>
              <a:gd name="T21" fmla="*/ 29720 h 29"/>
              <a:gd name="T22" fmla="*/ 27217 w 19"/>
              <a:gd name="T23" fmla="*/ 29720 h 29"/>
              <a:gd name="T24" fmla="*/ 25785 w 19"/>
              <a:gd name="T25" fmla="*/ 20335 h 29"/>
              <a:gd name="T26" fmla="*/ 20055 w 19"/>
              <a:gd name="T27" fmla="*/ 10949 h 29"/>
              <a:gd name="T28" fmla="*/ 12892 w 19"/>
              <a:gd name="T29" fmla="*/ 0 h 29"/>
              <a:gd name="T30" fmla="*/ 12892 w 19"/>
              <a:gd name="T31" fmla="*/ 0 h 29"/>
              <a:gd name="T32" fmla="*/ 7162 w 19"/>
              <a:gd name="T33" fmla="*/ 10949 h 29"/>
              <a:gd name="T34" fmla="*/ 1432 w 19"/>
              <a:gd name="T35" fmla="*/ 20335 h 29"/>
              <a:gd name="T36" fmla="*/ 0 w 19"/>
              <a:gd name="T37" fmla="*/ 29720 h 29"/>
              <a:gd name="T38" fmla="*/ 0 w 19"/>
              <a:gd name="T39" fmla="*/ 29720 h 2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9" h="29">
                <a:moveTo>
                  <a:pt x="0" y="19"/>
                </a:moveTo>
                <a:lnTo>
                  <a:pt x="0" y="19"/>
                </a:lnTo>
                <a:lnTo>
                  <a:pt x="1" y="23"/>
                </a:lnTo>
                <a:lnTo>
                  <a:pt x="2" y="27"/>
                </a:lnTo>
                <a:lnTo>
                  <a:pt x="6" y="28"/>
                </a:lnTo>
                <a:lnTo>
                  <a:pt x="9" y="29"/>
                </a:lnTo>
                <a:lnTo>
                  <a:pt x="13" y="28"/>
                </a:lnTo>
                <a:lnTo>
                  <a:pt x="17" y="27"/>
                </a:lnTo>
                <a:lnTo>
                  <a:pt x="18" y="23"/>
                </a:lnTo>
                <a:lnTo>
                  <a:pt x="19" y="19"/>
                </a:lnTo>
                <a:lnTo>
                  <a:pt x="18" y="13"/>
                </a:lnTo>
                <a:lnTo>
                  <a:pt x="14" y="7"/>
                </a:lnTo>
                <a:lnTo>
                  <a:pt x="9" y="0"/>
                </a:lnTo>
                <a:lnTo>
                  <a:pt x="5" y="7"/>
                </a:lnTo>
                <a:lnTo>
                  <a:pt x="1" y="13"/>
                </a:lnTo>
                <a:lnTo>
                  <a:pt x="0" y="1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320" name="Freeform 608">
            <a:extLst>
              <a:ext uri="{FF2B5EF4-FFF2-40B4-BE49-F238E27FC236}">
                <a16:creationId xmlns:a16="http://schemas.microsoft.com/office/drawing/2014/main" id="{4FE7423D-EDB1-4A51-B8DB-5557EC696994}"/>
              </a:ext>
            </a:extLst>
          </p:cNvPr>
          <p:cNvSpPr>
            <a:spLocks/>
          </p:cNvSpPr>
          <p:nvPr/>
        </p:nvSpPr>
        <p:spPr bwMode="auto">
          <a:xfrm>
            <a:off x="10562167" y="5996518"/>
            <a:ext cx="114300" cy="35983"/>
          </a:xfrm>
          <a:custGeom>
            <a:avLst/>
            <a:gdLst>
              <a:gd name="T0" fmla="*/ 86189 w 58"/>
              <a:gd name="T1" fmla="*/ 14325 h 19"/>
              <a:gd name="T2" fmla="*/ 86189 w 58"/>
              <a:gd name="T3" fmla="*/ 0 h 19"/>
              <a:gd name="T4" fmla="*/ 16346 w 58"/>
              <a:gd name="T5" fmla="*/ 0 h 19"/>
              <a:gd name="T6" fmla="*/ 0 w 58"/>
              <a:gd name="T7" fmla="*/ 15757 h 19"/>
              <a:gd name="T8" fmla="*/ 10402 w 58"/>
              <a:gd name="T9" fmla="*/ 27217 h 19"/>
              <a:gd name="T10" fmla="*/ 23776 w 58"/>
              <a:gd name="T11" fmla="*/ 14325 h 19"/>
              <a:gd name="T12" fmla="*/ 86189 w 58"/>
              <a:gd name="T13" fmla="*/ 14325 h 1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8" h="19">
                <a:moveTo>
                  <a:pt x="58" y="10"/>
                </a:moveTo>
                <a:lnTo>
                  <a:pt x="58" y="0"/>
                </a:lnTo>
                <a:lnTo>
                  <a:pt x="11" y="0"/>
                </a:lnTo>
                <a:lnTo>
                  <a:pt x="0" y="11"/>
                </a:lnTo>
                <a:lnTo>
                  <a:pt x="7" y="19"/>
                </a:lnTo>
                <a:lnTo>
                  <a:pt x="16" y="10"/>
                </a:lnTo>
                <a:lnTo>
                  <a:pt x="58" y="1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321" name="Freeform 609">
            <a:extLst>
              <a:ext uri="{FF2B5EF4-FFF2-40B4-BE49-F238E27FC236}">
                <a16:creationId xmlns:a16="http://schemas.microsoft.com/office/drawing/2014/main" id="{49AEBFF3-BBCC-4BCC-A8B4-6E7B90B92128}"/>
              </a:ext>
            </a:extLst>
          </p:cNvPr>
          <p:cNvSpPr>
            <a:spLocks noEditPoints="1"/>
          </p:cNvSpPr>
          <p:nvPr/>
        </p:nvSpPr>
        <p:spPr bwMode="auto">
          <a:xfrm>
            <a:off x="10587567" y="6026152"/>
            <a:ext cx="101600" cy="156633"/>
          </a:xfrm>
          <a:custGeom>
            <a:avLst/>
            <a:gdLst>
              <a:gd name="T0" fmla="*/ 46270 w 50"/>
              <a:gd name="T1" fmla="*/ 14929 h 79"/>
              <a:gd name="T2" fmla="*/ 46270 w 50"/>
              <a:gd name="T3" fmla="*/ 0 h 79"/>
              <a:gd name="T4" fmla="*/ 30847 w 50"/>
              <a:gd name="T5" fmla="*/ 0 h 79"/>
              <a:gd name="T6" fmla="*/ 30847 w 50"/>
              <a:gd name="T7" fmla="*/ 14929 h 79"/>
              <a:gd name="T8" fmla="*/ 30847 w 50"/>
              <a:gd name="T9" fmla="*/ 14929 h 79"/>
              <a:gd name="T10" fmla="*/ 20050 w 50"/>
              <a:gd name="T11" fmla="*/ 19408 h 79"/>
              <a:gd name="T12" fmla="*/ 9254 w 50"/>
              <a:gd name="T13" fmla="*/ 26873 h 79"/>
              <a:gd name="T14" fmla="*/ 1542 w 50"/>
              <a:gd name="T15" fmla="*/ 38816 h 79"/>
              <a:gd name="T16" fmla="*/ 0 w 50"/>
              <a:gd name="T17" fmla="*/ 43295 h 79"/>
              <a:gd name="T18" fmla="*/ 0 w 50"/>
              <a:gd name="T19" fmla="*/ 50759 h 79"/>
              <a:gd name="T20" fmla="*/ 0 w 50"/>
              <a:gd name="T21" fmla="*/ 110476 h 79"/>
              <a:gd name="T22" fmla="*/ 0 w 50"/>
              <a:gd name="T23" fmla="*/ 110476 h 79"/>
              <a:gd name="T24" fmla="*/ 0 w 50"/>
              <a:gd name="T25" fmla="*/ 113462 h 79"/>
              <a:gd name="T26" fmla="*/ 1542 w 50"/>
              <a:gd name="T27" fmla="*/ 114955 h 79"/>
              <a:gd name="T28" fmla="*/ 4627 w 50"/>
              <a:gd name="T29" fmla="*/ 117941 h 79"/>
              <a:gd name="T30" fmla="*/ 7712 w 50"/>
              <a:gd name="T31" fmla="*/ 117941 h 79"/>
              <a:gd name="T32" fmla="*/ 69405 w 50"/>
              <a:gd name="T33" fmla="*/ 117941 h 79"/>
              <a:gd name="T34" fmla="*/ 69405 w 50"/>
              <a:gd name="T35" fmla="*/ 117941 h 79"/>
              <a:gd name="T36" fmla="*/ 72490 w 50"/>
              <a:gd name="T37" fmla="*/ 117941 h 79"/>
              <a:gd name="T38" fmla="*/ 74032 w 50"/>
              <a:gd name="T39" fmla="*/ 114955 h 79"/>
              <a:gd name="T40" fmla="*/ 77117 w 50"/>
              <a:gd name="T41" fmla="*/ 113462 h 79"/>
              <a:gd name="T42" fmla="*/ 77117 w 50"/>
              <a:gd name="T43" fmla="*/ 110476 h 79"/>
              <a:gd name="T44" fmla="*/ 77117 w 50"/>
              <a:gd name="T45" fmla="*/ 50759 h 79"/>
              <a:gd name="T46" fmla="*/ 77117 w 50"/>
              <a:gd name="T47" fmla="*/ 50759 h 79"/>
              <a:gd name="T48" fmla="*/ 77117 w 50"/>
              <a:gd name="T49" fmla="*/ 43295 h 79"/>
              <a:gd name="T50" fmla="*/ 74032 w 50"/>
              <a:gd name="T51" fmla="*/ 38816 h 79"/>
              <a:gd name="T52" fmla="*/ 66321 w 50"/>
              <a:gd name="T53" fmla="*/ 26873 h 79"/>
              <a:gd name="T54" fmla="*/ 57067 w 50"/>
              <a:gd name="T55" fmla="*/ 19408 h 79"/>
              <a:gd name="T56" fmla="*/ 46270 w 50"/>
              <a:gd name="T57" fmla="*/ 14929 h 79"/>
              <a:gd name="T58" fmla="*/ 46270 w 50"/>
              <a:gd name="T59" fmla="*/ 14929 h 79"/>
              <a:gd name="T60" fmla="*/ 61694 w 50"/>
              <a:gd name="T61" fmla="*/ 73153 h 79"/>
              <a:gd name="T62" fmla="*/ 15423 w 50"/>
              <a:gd name="T63" fmla="*/ 73153 h 79"/>
              <a:gd name="T64" fmla="*/ 15423 w 50"/>
              <a:gd name="T65" fmla="*/ 50759 h 79"/>
              <a:gd name="T66" fmla="*/ 61694 w 50"/>
              <a:gd name="T67" fmla="*/ 50759 h 79"/>
              <a:gd name="T68" fmla="*/ 61694 w 50"/>
              <a:gd name="T69" fmla="*/ 73153 h 7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0" h="79">
                <a:moveTo>
                  <a:pt x="30" y="10"/>
                </a:moveTo>
                <a:lnTo>
                  <a:pt x="30" y="0"/>
                </a:lnTo>
                <a:lnTo>
                  <a:pt x="20" y="0"/>
                </a:lnTo>
                <a:lnTo>
                  <a:pt x="20" y="10"/>
                </a:lnTo>
                <a:lnTo>
                  <a:pt x="13" y="13"/>
                </a:lnTo>
                <a:lnTo>
                  <a:pt x="6" y="18"/>
                </a:lnTo>
                <a:lnTo>
                  <a:pt x="1" y="26"/>
                </a:lnTo>
                <a:lnTo>
                  <a:pt x="0" y="29"/>
                </a:lnTo>
                <a:lnTo>
                  <a:pt x="0" y="34"/>
                </a:lnTo>
                <a:lnTo>
                  <a:pt x="0" y="74"/>
                </a:lnTo>
                <a:lnTo>
                  <a:pt x="0" y="76"/>
                </a:lnTo>
                <a:lnTo>
                  <a:pt x="1" y="77"/>
                </a:lnTo>
                <a:lnTo>
                  <a:pt x="3" y="79"/>
                </a:lnTo>
                <a:lnTo>
                  <a:pt x="5" y="79"/>
                </a:lnTo>
                <a:lnTo>
                  <a:pt x="45" y="79"/>
                </a:lnTo>
                <a:lnTo>
                  <a:pt x="47" y="79"/>
                </a:lnTo>
                <a:lnTo>
                  <a:pt x="48" y="77"/>
                </a:lnTo>
                <a:lnTo>
                  <a:pt x="50" y="76"/>
                </a:lnTo>
                <a:lnTo>
                  <a:pt x="50" y="74"/>
                </a:lnTo>
                <a:lnTo>
                  <a:pt x="50" y="34"/>
                </a:lnTo>
                <a:lnTo>
                  <a:pt x="50" y="29"/>
                </a:lnTo>
                <a:lnTo>
                  <a:pt x="48" y="26"/>
                </a:lnTo>
                <a:lnTo>
                  <a:pt x="43" y="18"/>
                </a:lnTo>
                <a:lnTo>
                  <a:pt x="37" y="13"/>
                </a:lnTo>
                <a:lnTo>
                  <a:pt x="30" y="10"/>
                </a:lnTo>
                <a:close/>
                <a:moveTo>
                  <a:pt x="40" y="49"/>
                </a:moveTo>
                <a:lnTo>
                  <a:pt x="10" y="49"/>
                </a:lnTo>
                <a:lnTo>
                  <a:pt x="10" y="34"/>
                </a:lnTo>
                <a:lnTo>
                  <a:pt x="40" y="34"/>
                </a:lnTo>
                <a:lnTo>
                  <a:pt x="40" y="4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322" name="Freeform 911">
            <a:extLst>
              <a:ext uri="{FF2B5EF4-FFF2-40B4-BE49-F238E27FC236}">
                <a16:creationId xmlns:a16="http://schemas.microsoft.com/office/drawing/2014/main" id="{294F1CA4-A54C-4940-8140-BD7BA7E528C2}"/>
              </a:ext>
            </a:extLst>
          </p:cNvPr>
          <p:cNvSpPr>
            <a:spLocks/>
          </p:cNvSpPr>
          <p:nvPr/>
        </p:nvSpPr>
        <p:spPr bwMode="auto">
          <a:xfrm>
            <a:off x="8608485" y="5518151"/>
            <a:ext cx="120649" cy="48683"/>
          </a:xfrm>
          <a:custGeom>
            <a:avLst/>
            <a:gdLst>
              <a:gd name="T0" fmla="*/ 13839 w 59"/>
              <a:gd name="T1" fmla="*/ 26129 h 25"/>
              <a:gd name="T2" fmla="*/ 13839 w 59"/>
              <a:gd name="T3" fmla="*/ 26129 h 25"/>
              <a:gd name="T4" fmla="*/ 13839 w 59"/>
              <a:gd name="T5" fmla="*/ 21774 h 25"/>
              <a:gd name="T6" fmla="*/ 18452 w 59"/>
              <a:gd name="T7" fmla="*/ 18871 h 25"/>
              <a:gd name="T8" fmla="*/ 21528 w 59"/>
              <a:gd name="T9" fmla="*/ 14516 h 25"/>
              <a:gd name="T10" fmla="*/ 26141 w 59"/>
              <a:gd name="T11" fmla="*/ 14516 h 25"/>
              <a:gd name="T12" fmla="*/ 26141 w 59"/>
              <a:gd name="T13" fmla="*/ 14516 h 25"/>
              <a:gd name="T14" fmla="*/ 29216 w 59"/>
              <a:gd name="T15" fmla="*/ 14516 h 25"/>
              <a:gd name="T16" fmla="*/ 33829 w 59"/>
              <a:gd name="T17" fmla="*/ 18871 h 25"/>
              <a:gd name="T18" fmla="*/ 36905 w 59"/>
              <a:gd name="T19" fmla="*/ 21774 h 25"/>
              <a:gd name="T20" fmla="*/ 36905 w 59"/>
              <a:gd name="T21" fmla="*/ 26129 h 25"/>
              <a:gd name="T22" fmla="*/ 36905 w 59"/>
              <a:gd name="T23" fmla="*/ 36290 h 25"/>
              <a:gd name="T24" fmla="*/ 52282 w 59"/>
              <a:gd name="T25" fmla="*/ 36290 h 25"/>
              <a:gd name="T26" fmla="*/ 52282 w 59"/>
              <a:gd name="T27" fmla="*/ 26129 h 25"/>
              <a:gd name="T28" fmla="*/ 52282 w 59"/>
              <a:gd name="T29" fmla="*/ 26129 h 25"/>
              <a:gd name="T30" fmla="*/ 52282 w 59"/>
              <a:gd name="T31" fmla="*/ 21774 h 25"/>
              <a:gd name="T32" fmla="*/ 56895 w 59"/>
              <a:gd name="T33" fmla="*/ 18871 h 25"/>
              <a:gd name="T34" fmla="*/ 59970 w 59"/>
              <a:gd name="T35" fmla="*/ 14516 h 25"/>
              <a:gd name="T36" fmla="*/ 63045 w 59"/>
              <a:gd name="T37" fmla="*/ 14516 h 25"/>
              <a:gd name="T38" fmla="*/ 63045 w 59"/>
              <a:gd name="T39" fmla="*/ 14516 h 25"/>
              <a:gd name="T40" fmla="*/ 67659 w 59"/>
              <a:gd name="T41" fmla="*/ 14516 h 25"/>
              <a:gd name="T42" fmla="*/ 70734 w 59"/>
              <a:gd name="T43" fmla="*/ 18871 h 25"/>
              <a:gd name="T44" fmla="*/ 75347 w 59"/>
              <a:gd name="T45" fmla="*/ 21774 h 25"/>
              <a:gd name="T46" fmla="*/ 75347 w 59"/>
              <a:gd name="T47" fmla="*/ 26129 h 25"/>
              <a:gd name="T48" fmla="*/ 75347 w 59"/>
              <a:gd name="T49" fmla="*/ 36290 h 25"/>
              <a:gd name="T50" fmla="*/ 90724 w 59"/>
              <a:gd name="T51" fmla="*/ 36290 h 25"/>
              <a:gd name="T52" fmla="*/ 90724 w 59"/>
              <a:gd name="T53" fmla="*/ 7258 h 25"/>
              <a:gd name="T54" fmla="*/ 90724 w 59"/>
              <a:gd name="T55" fmla="*/ 7258 h 25"/>
              <a:gd name="T56" fmla="*/ 90724 w 59"/>
              <a:gd name="T57" fmla="*/ 4355 h 25"/>
              <a:gd name="T58" fmla="*/ 87649 w 59"/>
              <a:gd name="T59" fmla="*/ 2903 h 25"/>
              <a:gd name="T60" fmla="*/ 86111 w 59"/>
              <a:gd name="T61" fmla="*/ 0 h 25"/>
              <a:gd name="T62" fmla="*/ 83036 w 59"/>
              <a:gd name="T63" fmla="*/ 0 h 25"/>
              <a:gd name="T64" fmla="*/ 6151 w 59"/>
              <a:gd name="T65" fmla="*/ 0 h 25"/>
              <a:gd name="T66" fmla="*/ 6151 w 59"/>
              <a:gd name="T67" fmla="*/ 0 h 25"/>
              <a:gd name="T68" fmla="*/ 3075 w 59"/>
              <a:gd name="T69" fmla="*/ 0 h 25"/>
              <a:gd name="T70" fmla="*/ 1538 w 59"/>
              <a:gd name="T71" fmla="*/ 2903 h 25"/>
              <a:gd name="T72" fmla="*/ 0 w 59"/>
              <a:gd name="T73" fmla="*/ 4355 h 25"/>
              <a:gd name="T74" fmla="*/ 0 w 59"/>
              <a:gd name="T75" fmla="*/ 7258 h 25"/>
              <a:gd name="T76" fmla="*/ 0 w 59"/>
              <a:gd name="T77" fmla="*/ 36290 h 25"/>
              <a:gd name="T78" fmla="*/ 13839 w 59"/>
              <a:gd name="T79" fmla="*/ 36290 h 25"/>
              <a:gd name="T80" fmla="*/ 13839 w 59"/>
              <a:gd name="T81" fmla="*/ 26129 h 2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59" h="25">
                <a:moveTo>
                  <a:pt x="9" y="18"/>
                </a:moveTo>
                <a:lnTo>
                  <a:pt x="9" y="18"/>
                </a:lnTo>
                <a:lnTo>
                  <a:pt x="9" y="15"/>
                </a:lnTo>
                <a:lnTo>
                  <a:pt x="12" y="13"/>
                </a:lnTo>
                <a:lnTo>
                  <a:pt x="14" y="10"/>
                </a:lnTo>
                <a:lnTo>
                  <a:pt x="17" y="10"/>
                </a:lnTo>
                <a:lnTo>
                  <a:pt x="19" y="10"/>
                </a:lnTo>
                <a:lnTo>
                  <a:pt x="22" y="13"/>
                </a:lnTo>
                <a:lnTo>
                  <a:pt x="24" y="15"/>
                </a:lnTo>
                <a:lnTo>
                  <a:pt x="24" y="18"/>
                </a:lnTo>
                <a:lnTo>
                  <a:pt x="24" y="25"/>
                </a:lnTo>
                <a:lnTo>
                  <a:pt x="34" y="25"/>
                </a:lnTo>
                <a:lnTo>
                  <a:pt x="34" y="18"/>
                </a:lnTo>
                <a:lnTo>
                  <a:pt x="34" y="15"/>
                </a:lnTo>
                <a:lnTo>
                  <a:pt x="37" y="13"/>
                </a:lnTo>
                <a:lnTo>
                  <a:pt x="39" y="10"/>
                </a:lnTo>
                <a:lnTo>
                  <a:pt x="41" y="10"/>
                </a:lnTo>
                <a:lnTo>
                  <a:pt x="44" y="10"/>
                </a:lnTo>
                <a:lnTo>
                  <a:pt x="46" y="13"/>
                </a:lnTo>
                <a:lnTo>
                  <a:pt x="49" y="15"/>
                </a:lnTo>
                <a:lnTo>
                  <a:pt x="49" y="18"/>
                </a:lnTo>
                <a:lnTo>
                  <a:pt x="49" y="25"/>
                </a:lnTo>
                <a:lnTo>
                  <a:pt x="59" y="25"/>
                </a:lnTo>
                <a:lnTo>
                  <a:pt x="59" y="5"/>
                </a:lnTo>
                <a:lnTo>
                  <a:pt x="59" y="3"/>
                </a:lnTo>
                <a:lnTo>
                  <a:pt x="57" y="2"/>
                </a:lnTo>
                <a:lnTo>
                  <a:pt x="56" y="0"/>
                </a:lnTo>
                <a:lnTo>
                  <a:pt x="54" y="0"/>
                </a:lnTo>
                <a:lnTo>
                  <a:pt x="4" y="0"/>
                </a:lnTo>
                <a:lnTo>
                  <a:pt x="2" y="0"/>
                </a:lnTo>
                <a:lnTo>
                  <a:pt x="1" y="2"/>
                </a:lnTo>
                <a:lnTo>
                  <a:pt x="0" y="3"/>
                </a:lnTo>
                <a:lnTo>
                  <a:pt x="0" y="5"/>
                </a:lnTo>
                <a:lnTo>
                  <a:pt x="0" y="25"/>
                </a:lnTo>
                <a:lnTo>
                  <a:pt x="9" y="25"/>
                </a:lnTo>
                <a:lnTo>
                  <a:pt x="9" y="18"/>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323" name="Freeform 912">
            <a:extLst>
              <a:ext uri="{FF2B5EF4-FFF2-40B4-BE49-F238E27FC236}">
                <a16:creationId xmlns:a16="http://schemas.microsoft.com/office/drawing/2014/main" id="{BC6BF14A-16BA-4297-A5AD-74DD5C09077F}"/>
              </a:ext>
            </a:extLst>
          </p:cNvPr>
          <p:cNvSpPr>
            <a:spLocks/>
          </p:cNvSpPr>
          <p:nvPr/>
        </p:nvSpPr>
        <p:spPr bwMode="auto">
          <a:xfrm>
            <a:off x="8608484" y="5590117"/>
            <a:ext cx="169333" cy="48683"/>
          </a:xfrm>
          <a:custGeom>
            <a:avLst/>
            <a:gdLst>
              <a:gd name="T0" fmla="*/ 13773 w 83"/>
              <a:gd name="T1" fmla="*/ 24677 h 25"/>
              <a:gd name="T2" fmla="*/ 13773 w 83"/>
              <a:gd name="T3" fmla="*/ 24677 h 25"/>
              <a:gd name="T4" fmla="*/ 13773 w 83"/>
              <a:gd name="T5" fmla="*/ 21774 h 25"/>
              <a:gd name="T6" fmla="*/ 18363 w 83"/>
              <a:gd name="T7" fmla="*/ 17419 h 25"/>
              <a:gd name="T8" fmla="*/ 21424 w 83"/>
              <a:gd name="T9" fmla="*/ 14516 h 25"/>
              <a:gd name="T10" fmla="*/ 26015 w 83"/>
              <a:gd name="T11" fmla="*/ 14516 h 25"/>
              <a:gd name="T12" fmla="*/ 26015 w 83"/>
              <a:gd name="T13" fmla="*/ 14516 h 25"/>
              <a:gd name="T14" fmla="*/ 29075 w 83"/>
              <a:gd name="T15" fmla="*/ 14516 h 25"/>
              <a:gd name="T16" fmla="*/ 33666 w 83"/>
              <a:gd name="T17" fmla="*/ 17419 h 25"/>
              <a:gd name="T18" fmla="*/ 36727 w 83"/>
              <a:gd name="T19" fmla="*/ 21774 h 25"/>
              <a:gd name="T20" fmla="*/ 36727 w 83"/>
              <a:gd name="T21" fmla="*/ 24677 h 25"/>
              <a:gd name="T22" fmla="*/ 36727 w 83"/>
              <a:gd name="T23" fmla="*/ 36290 h 25"/>
              <a:gd name="T24" fmla="*/ 52030 w 83"/>
              <a:gd name="T25" fmla="*/ 36290 h 25"/>
              <a:gd name="T26" fmla="*/ 52030 w 83"/>
              <a:gd name="T27" fmla="*/ 24677 h 25"/>
              <a:gd name="T28" fmla="*/ 52030 w 83"/>
              <a:gd name="T29" fmla="*/ 24677 h 25"/>
              <a:gd name="T30" fmla="*/ 52030 w 83"/>
              <a:gd name="T31" fmla="*/ 21774 h 25"/>
              <a:gd name="T32" fmla="*/ 56621 w 83"/>
              <a:gd name="T33" fmla="*/ 17419 h 25"/>
              <a:gd name="T34" fmla="*/ 59681 w 83"/>
              <a:gd name="T35" fmla="*/ 14516 h 25"/>
              <a:gd name="T36" fmla="*/ 62742 w 83"/>
              <a:gd name="T37" fmla="*/ 14516 h 25"/>
              <a:gd name="T38" fmla="*/ 62742 w 83"/>
              <a:gd name="T39" fmla="*/ 14516 h 25"/>
              <a:gd name="T40" fmla="*/ 67333 w 83"/>
              <a:gd name="T41" fmla="*/ 14516 h 25"/>
              <a:gd name="T42" fmla="*/ 70393 w 83"/>
              <a:gd name="T43" fmla="*/ 17419 h 25"/>
              <a:gd name="T44" fmla="*/ 74984 w 83"/>
              <a:gd name="T45" fmla="*/ 21774 h 25"/>
              <a:gd name="T46" fmla="*/ 74984 w 83"/>
              <a:gd name="T47" fmla="*/ 24677 h 25"/>
              <a:gd name="T48" fmla="*/ 74984 w 83"/>
              <a:gd name="T49" fmla="*/ 36290 h 25"/>
              <a:gd name="T50" fmla="*/ 90287 w 83"/>
              <a:gd name="T51" fmla="*/ 36290 h 25"/>
              <a:gd name="T52" fmla="*/ 90287 w 83"/>
              <a:gd name="T53" fmla="*/ 24677 h 25"/>
              <a:gd name="T54" fmla="*/ 90287 w 83"/>
              <a:gd name="T55" fmla="*/ 24677 h 25"/>
              <a:gd name="T56" fmla="*/ 90287 w 83"/>
              <a:gd name="T57" fmla="*/ 21774 h 25"/>
              <a:gd name="T58" fmla="*/ 93348 w 83"/>
              <a:gd name="T59" fmla="*/ 17419 h 25"/>
              <a:gd name="T60" fmla="*/ 97939 w 83"/>
              <a:gd name="T61" fmla="*/ 14516 h 25"/>
              <a:gd name="T62" fmla="*/ 100999 w 83"/>
              <a:gd name="T63" fmla="*/ 14516 h 25"/>
              <a:gd name="T64" fmla="*/ 100999 w 83"/>
              <a:gd name="T65" fmla="*/ 14516 h 25"/>
              <a:gd name="T66" fmla="*/ 105590 w 83"/>
              <a:gd name="T67" fmla="*/ 14516 h 25"/>
              <a:gd name="T68" fmla="*/ 108651 w 83"/>
              <a:gd name="T69" fmla="*/ 17419 h 25"/>
              <a:gd name="T70" fmla="*/ 113241 w 83"/>
              <a:gd name="T71" fmla="*/ 21774 h 25"/>
              <a:gd name="T72" fmla="*/ 113241 w 83"/>
              <a:gd name="T73" fmla="*/ 24677 h 25"/>
              <a:gd name="T74" fmla="*/ 113241 w 83"/>
              <a:gd name="T75" fmla="*/ 36290 h 25"/>
              <a:gd name="T76" fmla="*/ 127014 w 83"/>
              <a:gd name="T77" fmla="*/ 36290 h 25"/>
              <a:gd name="T78" fmla="*/ 127014 w 83"/>
              <a:gd name="T79" fmla="*/ 7258 h 25"/>
              <a:gd name="T80" fmla="*/ 127014 w 83"/>
              <a:gd name="T81" fmla="*/ 7258 h 25"/>
              <a:gd name="T82" fmla="*/ 127014 w 83"/>
              <a:gd name="T83" fmla="*/ 2903 h 25"/>
              <a:gd name="T84" fmla="*/ 125484 w 83"/>
              <a:gd name="T85" fmla="*/ 1452 h 25"/>
              <a:gd name="T86" fmla="*/ 123953 w 83"/>
              <a:gd name="T87" fmla="*/ 0 h 25"/>
              <a:gd name="T88" fmla="*/ 119363 w 83"/>
              <a:gd name="T89" fmla="*/ 0 h 25"/>
              <a:gd name="T90" fmla="*/ 6121 w 83"/>
              <a:gd name="T91" fmla="*/ 0 h 25"/>
              <a:gd name="T92" fmla="*/ 6121 w 83"/>
              <a:gd name="T93" fmla="*/ 0 h 25"/>
              <a:gd name="T94" fmla="*/ 3061 w 83"/>
              <a:gd name="T95" fmla="*/ 0 h 25"/>
              <a:gd name="T96" fmla="*/ 1530 w 83"/>
              <a:gd name="T97" fmla="*/ 1452 h 25"/>
              <a:gd name="T98" fmla="*/ 0 w 83"/>
              <a:gd name="T99" fmla="*/ 2903 h 25"/>
              <a:gd name="T100" fmla="*/ 0 w 83"/>
              <a:gd name="T101" fmla="*/ 7258 h 25"/>
              <a:gd name="T102" fmla="*/ 0 w 83"/>
              <a:gd name="T103" fmla="*/ 36290 h 25"/>
              <a:gd name="T104" fmla="*/ 13773 w 83"/>
              <a:gd name="T105" fmla="*/ 36290 h 25"/>
              <a:gd name="T106" fmla="*/ 13773 w 83"/>
              <a:gd name="T107" fmla="*/ 24677 h 25"/>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83" h="25">
                <a:moveTo>
                  <a:pt x="9" y="17"/>
                </a:moveTo>
                <a:lnTo>
                  <a:pt x="9" y="17"/>
                </a:lnTo>
                <a:lnTo>
                  <a:pt x="9" y="15"/>
                </a:lnTo>
                <a:lnTo>
                  <a:pt x="12" y="12"/>
                </a:lnTo>
                <a:lnTo>
                  <a:pt x="14" y="10"/>
                </a:lnTo>
                <a:lnTo>
                  <a:pt x="17" y="10"/>
                </a:lnTo>
                <a:lnTo>
                  <a:pt x="19" y="10"/>
                </a:lnTo>
                <a:lnTo>
                  <a:pt x="22" y="12"/>
                </a:lnTo>
                <a:lnTo>
                  <a:pt x="24" y="15"/>
                </a:lnTo>
                <a:lnTo>
                  <a:pt x="24" y="17"/>
                </a:lnTo>
                <a:lnTo>
                  <a:pt x="24" y="25"/>
                </a:lnTo>
                <a:lnTo>
                  <a:pt x="34" y="25"/>
                </a:lnTo>
                <a:lnTo>
                  <a:pt x="34" y="17"/>
                </a:lnTo>
                <a:lnTo>
                  <a:pt x="34" y="15"/>
                </a:lnTo>
                <a:lnTo>
                  <a:pt x="37" y="12"/>
                </a:lnTo>
                <a:lnTo>
                  <a:pt x="39" y="10"/>
                </a:lnTo>
                <a:lnTo>
                  <a:pt x="41" y="10"/>
                </a:lnTo>
                <a:lnTo>
                  <a:pt x="44" y="10"/>
                </a:lnTo>
                <a:lnTo>
                  <a:pt x="46" y="12"/>
                </a:lnTo>
                <a:lnTo>
                  <a:pt x="49" y="15"/>
                </a:lnTo>
                <a:lnTo>
                  <a:pt x="49" y="17"/>
                </a:lnTo>
                <a:lnTo>
                  <a:pt x="49" y="25"/>
                </a:lnTo>
                <a:lnTo>
                  <a:pt x="59" y="25"/>
                </a:lnTo>
                <a:lnTo>
                  <a:pt x="59" y="17"/>
                </a:lnTo>
                <a:lnTo>
                  <a:pt x="59" y="15"/>
                </a:lnTo>
                <a:lnTo>
                  <a:pt x="61" y="12"/>
                </a:lnTo>
                <a:lnTo>
                  <a:pt x="64" y="10"/>
                </a:lnTo>
                <a:lnTo>
                  <a:pt x="66" y="10"/>
                </a:lnTo>
                <a:lnTo>
                  <a:pt x="69" y="10"/>
                </a:lnTo>
                <a:lnTo>
                  <a:pt x="71" y="12"/>
                </a:lnTo>
                <a:lnTo>
                  <a:pt x="74" y="15"/>
                </a:lnTo>
                <a:lnTo>
                  <a:pt x="74" y="17"/>
                </a:lnTo>
                <a:lnTo>
                  <a:pt x="74" y="25"/>
                </a:lnTo>
                <a:lnTo>
                  <a:pt x="83" y="25"/>
                </a:lnTo>
                <a:lnTo>
                  <a:pt x="83" y="5"/>
                </a:lnTo>
                <a:lnTo>
                  <a:pt x="83" y="2"/>
                </a:lnTo>
                <a:lnTo>
                  <a:pt x="82" y="1"/>
                </a:lnTo>
                <a:lnTo>
                  <a:pt x="81" y="0"/>
                </a:lnTo>
                <a:lnTo>
                  <a:pt x="78" y="0"/>
                </a:lnTo>
                <a:lnTo>
                  <a:pt x="4" y="0"/>
                </a:lnTo>
                <a:lnTo>
                  <a:pt x="2" y="0"/>
                </a:lnTo>
                <a:lnTo>
                  <a:pt x="1" y="1"/>
                </a:lnTo>
                <a:lnTo>
                  <a:pt x="0" y="2"/>
                </a:lnTo>
                <a:lnTo>
                  <a:pt x="0" y="5"/>
                </a:lnTo>
                <a:lnTo>
                  <a:pt x="0" y="25"/>
                </a:lnTo>
                <a:lnTo>
                  <a:pt x="9" y="25"/>
                </a:lnTo>
                <a:lnTo>
                  <a:pt x="9" y="17"/>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324" name="Freeform 913">
            <a:extLst>
              <a:ext uri="{FF2B5EF4-FFF2-40B4-BE49-F238E27FC236}">
                <a16:creationId xmlns:a16="http://schemas.microsoft.com/office/drawing/2014/main" id="{CD1ABAEA-1519-4AAC-8E3F-77CE4DA778DF}"/>
              </a:ext>
            </a:extLst>
          </p:cNvPr>
          <p:cNvSpPr>
            <a:spLocks/>
          </p:cNvSpPr>
          <p:nvPr/>
        </p:nvSpPr>
        <p:spPr bwMode="auto">
          <a:xfrm>
            <a:off x="8608485" y="5657851"/>
            <a:ext cx="198967" cy="59267"/>
          </a:xfrm>
          <a:custGeom>
            <a:avLst/>
            <a:gdLst>
              <a:gd name="T0" fmla="*/ 6110 w 98"/>
              <a:gd name="T1" fmla="*/ 0 h 30"/>
              <a:gd name="T2" fmla="*/ 3055 w 98"/>
              <a:gd name="T3" fmla="*/ 0 h 30"/>
              <a:gd name="T4" fmla="*/ 0 w 98"/>
              <a:gd name="T5" fmla="*/ 4536 h 30"/>
              <a:gd name="T6" fmla="*/ 0 w 98"/>
              <a:gd name="T7" fmla="*/ 37802 h 30"/>
              <a:gd name="T8" fmla="*/ 0 w 98"/>
              <a:gd name="T9" fmla="*/ 42338 h 30"/>
              <a:gd name="T10" fmla="*/ 3055 w 98"/>
              <a:gd name="T11" fmla="*/ 45362 h 30"/>
              <a:gd name="T12" fmla="*/ 13748 w 98"/>
              <a:gd name="T13" fmla="*/ 45362 h 30"/>
              <a:gd name="T14" fmla="*/ 13748 w 98"/>
              <a:gd name="T15" fmla="*/ 34778 h 30"/>
              <a:gd name="T16" fmla="*/ 18330 w 98"/>
              <a:gd name="T17" fmla="*/ 27217 h 30"/>
              <a:gd name="T18" fmla="*/ 25968 w 98"/>
              <a:gd name="T19" fmla="*/ 22681 h 30"/>
              <a:gd name="T20" fmla="*/ 29023 w 98"/>
              <a:gd name="T21" fmla="*/ 22681 h 30"/>
              <a:gd name="T22" fmla="*/ 36660 w 98"/>
              <a:gd name="T23" fmla="*/ 30241 h 30"/>
              <a:gd name="T24" fmla="*/ 36660 w 98"/>
              <a:gd name="T25" fmla="*/ 45362 h 30"/>
              <a:gd name="T26" fmla="*/ 51935 w 98"/>
              <a:gd name="T27" fmla="*/ 34778 h 30"/>
              <a:gd name="T28" fmla="*/ 51935 w 98"/>
              <a:gd name="T29" fmla="*/ 30241 h 30"/>
              <a:gd name="T30" fmla="*/ 59573 w 98"/>
              <a:gd name="T31" fmla="*/ 22681 h 30"/>
              <a:gd name="T32" fmla="*/ 62628 w 98"/>
              <a:gd name="T33" fmla="*/ 22681 h 30"/>
              <a:gd name="T34" fmla="*/ 70265 w 98"/>
              <a:gd name="T35" fmla="*/ 27217 h 30"/>
              <a:gd name="T36" fmla="*/ 74848 w 98"/>
              <a:gd name="T37" fmla="*/ 34778 h 30"/>
              <a:gd name="T38" fmla="*/ 90123 w 98"/>
              <a:gd name="T39" fmla="*/ 45362 h 30"/>
              <a:gd name="T40" fmla="*/ 90123 w 98"/>
              <a:gd name="T41" fmla="*/ 34778 h 30"/>
              <a:gd name="T42" fmla="*/ 93178 w 98"/>
              <a:gd name="T43" fmla="*/ 27217 h 30"/>
              <a:gd name="T44" fmla="*/ 100816 w 98"/>
              <a:gd name="T45" fmla="*/ 22681 h 30"/>
              <a:gd name="T46" fmla="*/ 105398 w 98"/>
              <a:gd name="T47" fmla="*/ 22681 h 30"/>
              <a:gd name="T48" fmla="*/ 113036 w 98"/>
              <a:gd name="T49" fmla="*/ 30241 h 30"/>
              <a:gd name="T50" fmla="*/ 113036 w 98"/>
              <a:gd name="T51" fmla="*/ 45362 h 30"/>
              <a:gd name="T52" fmla="*/ 142058 w 98"/>
              <a:gd name="T53" fmla="*/ 45362 h 30"/>
              <a:gd name="T54" fmla="*/ 148168 w 98"/>
              <a:gd name="T55" fmla="*/ 43850 h 30"/>
              <a:gd name="T56" fmla="*/ 149696 w 98"/>
              <a:gd name="T57" fmla="*/ 37802 h 30"/>
              <a:gd name="T58" fmla="*/ 149696 w 98"/>
              <a:gd name="T59" fmla="*/ 7560 h 30"/>
              <a:gd name="T60" fmla="*/ 148168 w 98"/>
              <a:gd name="T61" fmla="*/ 3024 h 30"/>
              <a:gd name="T62" fmla="*/ 142058 w 98"/>
              <a:gd name="T63" fmla="*/ 0 h 3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98" h="30">
                <a:moveTo>
                  <a:pt x="93" y="0"/>
                </a:moveTo>
                <a:lnTo>
                  <a:pt x="4" y="0"/>
                </a:lnTo>
                <a:lnTo>
                  <a:pt x="2" y="0"/>
                </a:lnTo>
                <a:lnTo>
                  <a:pt x="1" y="2"/>
                </a:lnTo>
                <a:lnTo>
                  <a:pt x="0" y="3"/>
                </a:lnTo>
                <a:lnTo>
                  <a:pt x="0" y="5"/>
                </a:lnTo>
                <a:lnTo>
                  <a:pt x="0" y="25"/>
                </a:lnTo>
                <a:lnTo>
                  <a:pt x="0" y="28"/>
                </a:lnTo>
                <a:lnTo>
                  <a:pt x="1" y="29"/>
                </a:lnTo>
                <a:lnTo>
                  <a:pt x="2" y="30"/>
                </a:lnTo>
                <a:lnTo>
                  <a:pt x="4" y="30"/>
                </a:lnTo>
                <a:lnTo>
                  <a:pt x="9" y="30"/>
                </a:lnTo>
                <a:lnTo>
                  <a:pt x="9" y="23"/>
                </a:lnTo>
                <a:lnTo>
                  <a:pt x="9" y="20"/>
                </a:lnTo>
                <a:lnTo>
                  <a:pt x="12" y="18"/>
                </a:lnTo>
                <a:lnTo>
                  <a:pt x="14" y="15"/>
                </a:lnTo>
                <a:lnTo>
                  <a:pt x="17" y="15"/>
                </a:lnTo>
                <a:lnTo>
                  <a:pt x="19" y="15"/>
                </a:lnTo>
                <a:lnTo>
                  <a:pt x="22" y="18"/>
                </a:lnTo>
                <a:lnTo>
                  <a:pt x="24" y="20"/>
                </a:lnTo>
                <a:lnTo>
                  <a:pt x="24" y="23"/>
                </a:lnTo>
                <a:lnTo>
                  <a:pt x="24" y="30"/>
                </a:lnTo>
                <a:lnTo>
                  <a:pt x="34" y="30"/>
                </a:lnTo>
                <a:lnTo>
                  <a:pt x="34" y="23"/>
                </a:lnTo>
                <a:lnTo>
                  <a:pt x="34" y="20"/>
                </a:lnTo>
                <a:lnTo>
                  <a:pt x="37" y="18"/>
                </a:lnTo>
                <a:lnTo>
                  <a:pt x="39" y="15"/>
                </a:lnTo>
                <a:lnTo>
                  <a:pt x="41" y="15"/>
                </a:lnTo>
                <a:lnTo>
                  <a:pt x="44" y="15"/>
                </a:lnTo>
                <a:lnTo>
                  <a:pt x="46" y="18"/>
                </a:lnTo>
                <a:lnTo>
                  <a:pt x="49" y="20"/>
                </a:lnTo>
                <a:lnTo>
                  <a:pt x="49" y="23"/>
                </a:lnTo>
                <a:lnTo>
                  <a:pt x="49" y="30"/>
                </a:lnTo>
                <a:lnTo>
                  <a:pt x="59" y="30"/>
                </a:lnTo>
                <a:lnTo>
                  <a:pt x="59" y="23"/>
                </a:lnTo>
                <a:lnTo>
                  <a:pt x="59" y="20"/>
                </a:lnTo>
                <a:lnTo>
                  <a:pt x="61" y="18"/>
                </a:lnTo>
                <a:lnTo>
                  <a:pt x="64" y="15"/>
                </a:lnTo>
                <a:lnTo>
                  <a:pt x="66" y="15"/>
                </a:lnTo>
                <a:lnTo>
                  <a:pt x="69" y="15"/>
                </a:lnTo>
                <a:lnTo>
                  <a:pt x="71" y="18"/>
                </a:lnTo>
                <a:lnTo>
                  <a:pt x="74" y="20"/>
                </a:lnTo>
                <a:lnTo>
                  <a:pt x="74" y="23"/>
                </a:lnTo>
                <a:lnTo>
                  <a:pt x="74" y="30"/>
                </a:lnTo>
                <a:lnTo>
                  <a:pt x="93" y="30"/>
                </a:lnTo>
                <a:lnTo>
                  <a:pt x="96" y="30"/>
                </a:lnTo>
                <a:lnTo>
                  <a:pt x="97" y="29"/>
                </a:lnTo>
                <a:lnTo>
                  <a:pt x="98" y="28"/>
                </a:lnTo>
                <a:lnTo>
                  <a:pt x="98" y="25"/>
                </a:lnTo>
                <a:lnTo>
                  <a:pt x="98" y="5"/>
                </a:lnTo>
                <a:lnTo>
                  <a:pt x="98" y="3"/>
                </a:lnTo>
                <a:lnTo>
                  <a:pt x="97" y="2"/>
                </a:lnTo>
                <a:lnTo>
                  <a:pt x="96" y="0"/>
                </a:lnTo>
                <a:lnTo>
                  <a:pt x="93"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325" name="Freeform 917">
            <a:extLst>
              <a:ext uri="{FF2B5EF4-FFF2-40B4-BE49-F238E27FC236}">
                <a16:creationId xmlns:a16="http://schemas.microsoft.com/office/drawing/2014/main" id="{01607DC4-4B00-435E-9362-C2550974F146}"/>
              </a:ext>
            </a:extLst>
          </p:cNvPr>
          <p:cNvSpPr>
            <a:spLocks/>
          </p:cNvSpPr>
          <p:nvPr/>
        </p:nvSpPr>
        <p:spPr bwMode="auto">
          <a:xfrm>
            <a:off x="11106151" y="5983818"/>
            <a:ext cx="91016" cy="133349"/>
          </a:xfrm>
          <a:custGeom>
            <a:avLst/>
            <a:gdLst>
              <a:gd name="T0" fmla="*/ 68044 w 44"/>
              <a:gd name="T1" fmla="*/ 65491 h 64"/>
              <a:gd name="T2" fmla="*/ 68044 w 44"/>
              <a:gd name="T3" fmla="*/ 65491 h 64"/>
              <a:gd name="T4" fmla="*/ 68044 w 44"/>
              <a:gd name="T5" fmla="*/ 73288 h 64"/>
              <a:gd name="T6" fmla="*/ 66498 w 44"/>
              <a:gd name="T7" fmla="*/ 79525 h 64"/>
              <a:gd name="T8" fmla="*/ 61858 w 44"/>
              <a:gd name="T9" fmla="*/ 84203 h 64"/>
              <a:gd name="T10" fmla="*/ 58765 w 44"/>
              <a:gd name="T11" fmla="*/ 90440 h 64"/>
              <a:gd name="T12" fmla="*/ 52579 w 44"/>
              <a:gd name="T13" fmla="*/ 95118 h 64"/>
              <a:gd name="T14" fmla="*/ 47940 w 44"/>
              <a:gd name="T15" fmla="*/ 98237 h 64"/>
              <a:gd name="T16" fmla="*/ 41754 w 44"/>
              <a:gd name="T17" fmla="*/ 99796 h 64"/>
              <a:gd name="T18" fmla="*/ 34022 w 44"/>
              <a:gd name="T19" fmla="*/ 99796 h 64"/>
              <a:gd name="T20" fmla="*/ 34022 w 44"/>
              <a:gd name="T21" fmla="*/ 99796 h 64"/>
              <a:gd name="T22" fmla="*/ 26290 w 44"/>
              <a:gd name="T23" fmla="*/ 99796 h 64"/>
              <a:gd name="T24" fmla="*/ 20104 w 44"/>
              <a:gd name="T25" fmla="*/ 98237 h 64"/>
              <a:gd name="T26" fmla="*/ 15465 w 44"/>
              <a:gd name="T27" fmla="*/ 95118 h 64"/>
              <a:gd name="T28" fmla="*/ 9279 w 44"/>
              <a:gd name="T29" fmla="*/ 90440 h 64"/>
              <a:gd name="T30" fmla="*/ 4639 w 44"/>
              <a:gd name="T31" fmla="*/ 84203 h 64"/>
              <a:gd name="T32" fmla="*/ 1546 w 44"/>
              <a:gd name="T33" fmla="*/ 79525 h 64"/>
              <a:gd name="T34" fmla="*/ 0 w 44"/>
              <a:gd name="T35" fmla="*/ 73288 h 64"/>
              <a:gd name="T36" fmla="*/ 0 w 44"/>
              <a:gd name="T37" fmla="*/ 65491 h 64"/>
              <a:gd name="T38" fmla="*/ 0 w 44"/>
              <a:gd name="T39" fmla="*/ 65491 h 64"/>
              <a:gd name="T40" fmla="*/ 1546 w 44"/>
              <a:gd name="T41" fmla="*/ 57695 h 64"/>
              <a:gd name="T42" fmla="*/ 4639 w 44"/>
              <a:gd name="T43" fmla="*/ 46779 h 64"/>
              <a:gd name="T44" fmla="*/ 17011 w 44"/>
              <a:gd name="T45" fmla="*/ 24949 h 64"/>
              <a:gd name="T46" fmla="*/ 34022 w 44"/>
              <a:gd name="T47" fmla="*/ 0 h 64"/>
              <a:gd name="T48" fmla="*/ 34022 w 44"/>
              <a:gd name="T49" fmla="*/ 0 h 64"/>
              <a:gd name="T50" fmla="*/ 51033 w 44"/>
              <a:gd name="T51" fmla="*/ 24949 h 64"/>
              <a:gd name="T52" fmla="*/ 61858 w 44"/>
              <a:gd name="T53" fmla="*/ 46779 h 64"/>
              <a:gd name="T54" fmla="*/ 66498 w 44"/>
              <a:gd name="T55" fmla="*/ 57695 h 64"/>
              <a:gd name="T56" fmla="*/ 68044 w 44"/>
              <a:gd name="T57" fmla="*/ 65491 h 64"/>
              <a:gd name="T58" fmla="*/ 68044 w 44"/>
              <a:gd name="T59" fmla="*/ 65491 h 6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44" h="64">
                <a:moveTo>
                  <a:pt x="44" y="42"/>
                </a:moveTo>
                <a:lnTo>
                  <a:pt x="44" y="42"/>
                </a:lnTo>
                <a:lnTo>
                  <a:pt x="44" y="47"/>
                </a:lnTo>
                <a:lnTo>
                  <a:pt x="43" y="51"/>
                </a:lnTo>
                <a:lnTo>
                  <a:pt x="40" y="54"/>
                </a:lnTo>
                <a:lnTo>
                  <a:pt x="38" y="58"/>
                </a:lnTo>
                <a:lnTo>
                  <a:pt x="34" y="61"/>
                </a:lnTo>
                <a:lnTo>
                  <a:pt x="31" y="63"/>
                </a:lnTo>
                <a:lnTo>
                  <a:pt x="27" y="64"/>
                </a:lnTo>
                <a:lnTo>
                  <a:pt x="22" y="64"/>
                </a:lnTo>
                <a:lnTo>
                  <a:pt x="17" y="64"/>
                </a:lnTo>
                <a:lnTo>
                  <a:pt x="13" y="63"/>
                </a:lnTo>
                <a:lnTo>
                  <a:pt x="10" y="61"/>
                </a:lnTo>
                <a:lnTo>
                  <a:pt x="6" y="58"/>
                </a:lnTo>
                <a:lnTo>
                  <a:pt x="3" y="54"/>
                </a:lnTo>
                <a:lnTo>
                  <a:pt x="1" y="51"/>
                </a:lnTo>
                <a:lnTo>
                  <a:pt x="0" y="47"/>
                </a:lnTo>
                <a:lnTo>
                  <a:pt x="0" y="42"/>
                </a:lnTo>
                <a:lnTo>
                  <a:pt x="1" y="37"/>
                </a:lnTo>
                <a:lnTo>
                  <a:pt x="3" y="30"/>
                </a:lnTo>
                <a:lnTo>
                  <a:pt x="11" y="16"/>
                </a:lnTo>
                <a:lnTo>
                  <a:pt x="22" y="0"/>
                </a:lnTo>
                <a:lnTo>
                  <a:pt x="33" y="16"/>
                </a:lnTo>
                <a:lnTo>
                  <a:pt x="40" y="30"/>
                </a:lnTo>
                <a:lnTo>
                  <a:pt x="43" y="37"/>
                </a:lnTo>
                <a:lnTo>
                  <a:pt x="44" y="42"/>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326" name="Freeform 918">
            <a:extLst>
              <a:ext uri="{FF2B5EF4-FFF2-40B4-BE49-F238E27FC236}">
                <a16:creationId xmlns:a16="http://schemas.microsoft.com/office/drawing/2014/main" id="{AD460BC5-D3F4-4FE5-876D-C92CAB5A2D7C}"/>
              </a:ext>
            </a:extLst>
          </p:cNvPr>
          <p:cNvSpPr>
            <a:spLocks/>
          </p:cNvSpPr>
          <p:nvPr/>
        </p:nvSpPr>
        <p:spPr bwMode="auto">
          <a:xfrm>
            <a:off x="11027833" y="6123517"/>
            <a:ext cx="146051" cy="84667"/>
          </a:xfrm>
          <a:custGeom>
            <a:avLst/>
            <a:gdLst>
              <a:gd name="T0" fmla="*/ 101513 w 74"/>
              <a:gd name="T1" fmla="*/ 23815 h 40"/>
              <a:gd name="T2" fmla="*/ 39722 w 74"/>
              <a:gd name="T3" fmla="*/ 23815 h 40"/>
              <a:gd name="T4" fmla="*/ 42665 w 74"/>
              <a:gd name="T5" fmla="*/ 22227 h 40"/>
              <a:gd name="T6" fmla="*/ 42665 w 74"/>
              <a:gd name="T7" fmla="*/ 22227 h 40"/>
              <a:gd name="T8" fmla="*/ 44136 w 74"/>
              <a:gd name="T9" fmla="*/ 19052 h 40"/>
              <a:gd name="T10" fmla="*/ 44136 w 74"/>
              <a:gd name="T11" fmla="*/ 15877 h 40"/>
              <a:gd name="T12" fmla="*/ 44136 w 74"/>
              <a:gd name="T13" fmla="*/ 12701 h 40"/>
              <a:gd name="T14" fmla="*/ 42665 w 74"/>
              <a:gd name="T15" fmla="*/ 9526 h 40"/>
              <a:gd name="T16" fmla="*/ 35309 w 74"/>
              <a:gd name="T17" fmla="*/ 1588 h 40"/>
              <a:gd name="T18" fmla="*/ 35309 w 74"/>
              <a:gd name="T19" fmla="*/ 1588 h 40"/>
              <a:gd name="T20" fmla="*/ 30895 w 74"/>
              <a:gd name="T21" fmla="*/ 0 h 40"/>
              <a:gd name="T22" fmla="*/ 27953 w 74"/>
              <a:gd name="T23" fmla="*/ 0 h 40"/>
              <a:gd name="T24" fmla="*/ 0 w 74"/>
              <a:gd name="T25" fmla="*/ 12701 h 40"/>
              <a:gd name="T26" fmla="*/ 0 w 74"/>
              <a:gd name="T27" fmla="*/ 63506 h 40"/>
              <a:gd name="T28" fmla="*/ 80916 w 74"/>
              <a:gd name="T29" fmla="*/ 63506 h 40"/>
              <a:gd name="T30" fmla="*/ 80916 w 74"/>
              <a:gd name="T31" fmla="*/ 63506 h 40"/>
              <a:gd name="T32" fmla="*/ 83859 w 74"/>
              <a:gd name="T33" fmla="*/ 63506 h 40"/>
              <a:gd name="T34" fmla="*/ 85330 w 74"/>
              <a:gd name="T35" fmla="*/ 60331 h 40"/>
              <a:gd name="T36" fmla="*/ 107398 w 74"/>
              <a:gd name="T37" fmla="*/ 38104 h 40"/>
              <a:gd name="T38" fmla="*/ 107398 w 74"/>
              <a:gd name="T39" fmla="*/ 38104 h 40"/>
              <a:gd name="T40" fmla="*/ 108869 w 74"/>
              <a:gd name="T41" fmla="*/ 33341 h 40"/>
              <a:gd name="T42" fmla="*/ 108869 w 74"/>
              <a:gd name="T43" fmla="*/ 26990 h 40"/>
              <a:gd name="T44" fmla="*/ 108869 w 74"/>
              <a:gd name="T45" fmla="*/ 26990 h 40"/>
              <a:gd name="T46" fmla="*/ 105927 w 74"/>
              <a:gd name="T47" fmla="*/ 25402 h 40"/>
              <a:gd name="T48" fmla="*/ 101513 w 74"/>
              <a:gd name="T49" fmla="*/ 23815 h 40"/>
              <a:gd name="T50" fmla="*/ 101513 w 74"/>
              <a:gd name="T51" fmla="*/ 23815 h 4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4" h="40">
                <a:moveTo>
                  <a:pt x="69" y="15"/>
                </a:moveTo>
                <a:lnTo>
                  <a:pt x="27" y="15"/>
                </a:lnTo>
                <a:lnTo>
                  <a:pt x="29" y="14"/>
                </a:lnTo>
                <a:lnTo>
                  <a:pt x="30" y="12"/>
                </a:lnTo>
                <a:lnTo>
                  <a:pt x="30" y="10"/>
                </a:lnTo>
                <a:lnTo>
                  <a:pt x="30" y="8"/>
                </a:lnTo>
                <a:lnTo>
                  <a:pt x="29" y="6"/>
                </a:lnTo>
                <a:lnTo>
                  <a:pt x="24" y="1"/>
                </a:lnTo>
                <a:lnTo>
                  <a:pt x="21" y="0"/>
                </a:lnTo>
                <a:lnTo>
                  <a:pt x="19" y="0"/>
                </a:lnTo>
                <a:lnTo>
                  <a:pt x="0" y="8"/>
                </a:lnTo>
                <a:lnTo>
                  <a:pt x="0" y="40"/>
                </a:lnTo>
                <a:lnTo>
                  <a:pt x="55" y="40"/>
                </a:lnTo>
                <a:lnTo>
                  <a:pt x="57" y="40"/>
                </a:lnTo>
                <a:lnTo>
                  <a:pt x="58" y="38"/>
                </a:lnTo>
                <a:lnTo>
                  <a:pt x="73" y="24"/>
                </a:lnTo>
                <a:lnTo>
                  <a:pt x="74" y="21"/>
                </a:lnTo>
                <a:lnTo>
                  <a:pt x="74" y="17"/>
                </a:lnTo>
                <a:lnTo>
                  <a:pt x="72" y="16"/>
                </a:lnTo>
                <a:lnTo>
                  <a:pt x="69" y="15"/>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327" name="Freeform 919">
            <a:extLst>
              <a:ext uri="{FF2B5EF4-FFF2-40B4-BE49-F238E27FC236}">
                <a16:creationId xmlns:a16="http://schemas.microsoft.com/office/drawing/2014/main" id="{97B1D6D3-6C57-465A-BA35-87659F1EA754}"/>
              </a:ext>
            </a:extLst>
          </p:cNvPr>
          <p:cNvSpPr>
            <a:spLocks/>
          </p:cNvSpPr>
          <p:nvPr/>
        </p:nvSpPr>
        <p:spPr bwMode="auto">
          <a:xfrm>
            <a:off x="10979151" y="6123518"/>
            <a:ext cx="35983" cy="88900"/>
          </a:xfrm>
          <a:custGeom>
            <a:avLst/>
            <a:gdLst>
              <a:gd name="T0" fmla="*/ 20055 w 19"/>
              <a:gd name="T1" fmla="*/ 0 h 45"/>
              <a:gd name="T2" fmla="*/ 7162 w 19"/>
              <a:gd name="T3" fmla="*/ 0 h 45"/>
              <a:gd name="T4" fmla="*/ 7162 w 19"/>
              <a:gd name="T5" fmla="*/ 0 h 45"/>
              <a:gd name="T6" fmla="*/ 2865 w 19"/>
              <a:gd name="T7" fmla="*/ 0 h 45"/>
              <a:gd name="T8" fmla="*/ 1432 w 19"/>
              <a:gd name="T9" fmla="*/ 1512 h 45"/>
              <a:gd name="T10" fmla="*/ 0 w 19"/>
              <a:gd name="T11" fmla="*/ 4536 h 45"/>
              <a:gd name="T12" fmla="*/ 0 w 19"/>
              <a:gd name="T13" fmla="*/ 7560 h 45"/>
              <a:gd name="T14" fmla="*/ 0 w 19"/>
              <a:gd name="T15" fmla="*/ 60484 h 45"/>
              <a:gd name="T16" fmla="*/ 0 w 19"/>
              <a:gd name="T17" fmla="*/ 60484 h 45"/>
              <a:gd name="T18" fmla="*/ 0 w 19"/>
              <a:gd name="T19" fmla="*/ 63508 h 45"/>
              <a:gd name="T20" fmla="*/ 1432 w 19"/>
              <a:gd name="T21" fmla="*/ 65020 h 45"/>
              <a:gd name="T22" fmla="*/ 2865 w 19"/>
              <a:gd name="T23" fmla="*/ 68044 h 45"/>
              <a:gd name="T24" fmla="*/ 7162 w 19"/>
              <a:gd name="T25" fmla="*/ 68044 h 45"/>
              <a:gd name="T26" fmla="*/ 20055 w 19"/>
              <a:gd name="T27" fmla="*/ 68044 h 45"/>
              <a:gd name="T28" fmla="*/ 20055 w 19"/>
              <a:gd name="T29" fmla="*/ 68044 h 45"/>
              <a:gd name="T30" fmla="*/ 24352 w 19"/>
              <a:gd name="T31" fmla="*/ 68044 h 45"/>
              <a:gd name="T32" fmla="*/ 25785 w 19"/>
              <a:gd name="T33" fmla="*/ 65020 h 45"/>
              <a:gd name="T34" fmla="*/ 27217 w 19"/>
              <a:gd name="T35" fmla="*/ 63508 h 45"/>
              <a:gd name="T36" fmla="*/ 27217 w 19"/>
              <a:gd name="T37" fmla="*/ 60484 h 45"/>
              <a:gd name="T38" fmla="*/ 27217 w 19"/>
              <a:gd name="T39" fmla="*/ 7560 h 45"/>
              <a:gd name="T40" fmla="*/ 27217 w 19"/>
              <a:gd name="T41" fmla="*/ 7560 h 45"/>
              <a:gd name="T42" fmla="*/ 27217 w 19"/>
              <a:gd name="T43" fmla="*/ 4536 h 45"/>
              <a:gd name="T44" fmla="*/ 25785 w 19"/>
              <a:gd name="T45" fmla="*/ 1512 h 45"/>
              <a:gd name="T46" fmla="*/ 24352 w 19"/>
              <a:gd name="T47" fmla="*/ 0 h 45"/>
              <a:gd name="T48" fmla="*/ 20055 w 19"/>
              <a:gd name="T49" fmla="*/ 0 h 45"/>
              <a:gd name="T50" fmla="*/ 20055 w 19"/>
              <a:gd name="T51" fmla="*/ 0 h 4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9" h="45">
                <a:moveTo>
                  <a:pt x="14" y="0"/>
                </a:moveTo>
                <a:lnTo>
                  <a:pt x="5" y="0"/>
                </a:lnTo>
                <a:lnTo>
                  <a:pt x="2" y="0"/>
                </a:lnTo>
                <a:lnTo>
                  <a:pt x="1" y="1"/>
                </a:lnTo>
                <a:lnTo>
                  <a:pt x="0" y="3"/>
                </a:lnTo>
                <a:lnTo>
                  <a:pt x="0" y="5"/>
                </a:lnTo>
                <a:lnTo>
                  <a:pt x="0" y="40"/>
                </a:lnTo>
                <a:lnTo>
                  <a:pt x="0" y="42"/>
                </a:lnTo>
                <a:lnTo>
                  <a:pt x="1" y="43"/>
                </a:lnTo>
                <a:lnTo>
                  <a:pt x="2" y="45"/>
                </a:lnTo>
                <a:lnTo>
                  <a:pt x="5" y="45"/>
                </a:lnTo>
                <a:lnTo>
                  <a:pt x="14" y="45"/>
                </a:lnTo>
                <a:lnTo>
                  <a:pt x="17" y="45"/>
                </a:lnTo>
                <a:lnTo>
                  <a:pt x="18" y="43"/>
                </a:lnTo>
                <a:lnTo>
                  <a:pt x="19" y="42"/>
                </a:lnTo>
                <a:lnTo>
                  <a:pt x="19" y="40"/>
                </a:lnTo>
                <a:lnTo>
                  <a:pt x="19" y="5"/>
                </a:lnTo>
                <a:lnTo>
                  <a:pt x="19" y="3"/>
                </a:lnTo>
                <a:lnTo>
                  <a:pt x="18" y="1"/>
                </a:lnTo>
                <a:lnTo>
                  <a:pt x="17" y="0"/>
                </a:lnTo>
                <a:lnTo>
                  <a:pt x="14"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328" name="Rectangle 920">
            <a:extLst>
              <a:ext uri="{FF2B5EF4-FFF2-40B4-BE49-F238E27FC236}">
                <a16:creationId xmlns:a16="http://schemas.microsoft.com/office/drawing/2014/main" id="{4EF9C32D-A2C9-403E-B5A9-2A5206FF45AB}"/>
              </a:ext>
            </a:extLst>
          </p:cNvPr>
          <p:cNvSpPr>
            <a:spLocks noChangeArrowheads="1"/>
          </p:cNvSpPr>
          <p:nvPr/>
        </p:nvSpPr>
        <p:spPr bwMode="auto">
          <a:xfrm>
            <a:off x="9575800" y="6068484"/>
            <a:ext cx="110067" cy="1693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Karla"/>
              </a:defRPr>
            </a:lvl1pPr>
            <a:lvl2pPr marL="742950" indent="-285750">
              <a:defRPr>
                <a:solidFill>
                  <a:schemeClr val="tx1"/>
                </a:solidFill>
                <a:latin typeface="Karla"/>
              </a:defRPr>
            </a:lvl2pPr>
            <a:lvl3pPr marL="1143000" indent="-228600">
              <a:defRPr>
                <a:solidFill>
                  <a:schemeClr val="tx1"/>
                </a:solidFill>
                <a:latin typeface="Karla"/>
              </a:defRPr>
            </a:lvl3pPr>
            <a:lvl4pPr marL="1600200" indent="-228600">
              <a:defRPr>
                <a:solidFill>
                  <a:schemeClr val="tx1"/>
                </a:solidFill>
                <a:latin typeface="Karla"/>
              </a:defRPr>
            </a:lvl4pPr>
            <a:lvl5pPr marL="2057400" indent="-228600">
              <a:defRPr>
                <a:solidFill>
                  <a:schemeClr val="tx1"/>
                </a:solidFill>
                <a:latin typeface="Karla"/>
              </a:defRPr>
            </a:lvl5pPr>
            <a:lvl6pPr marL="2514600" indent="-228600" defTabSz="457200" fontAlgn="base">
              <a:spcBef>
                <a:spcPct val="0"/>
              </a:spcBef>
              <a:spcAft>
                <a:spcPct val="0"/>
              </a:spcAft>
              <a:defRPr>
                <a:solidFill>
                  <a:schemeClr val="tx1"/>
                </a:solidFill>
                <a:latin typeface="Karla"/>
              </a:defRPr>
            </a:lvl6pPr>
            <a:lvl7pPr marL="2971800" indent="-228600" defTabSz="457200" fontAlgn="base">
              <a:spcBef>
                <a:spcPct val="0"/>
              </a:spcBef>
              <a:spcAft>
                <a:spcPct val="0"/>
              </a:spcAft>
              <a:defRPr>
                <a:solidFill>
                  <a:schemeClr val="tx1"/>
                </a:solidFill>
                <a:latin typeface="Karla"/>
              </a:defRPr>
            </a:lvl7pPr>
            <a:lvl8pPr marL="3429000" indent="-228600" defTabSz="457200" fontAlgn="base">
              <a:spcBef>
                <a:spcPct val="0"/>
              </a:spcBef>
              <a:spcAft>
                <a:spcPct val="0"/>
              </a:spcAft>
              <a:defRPr>
                <a:solidFill>
                  <a:schemeClr val="tx1"/>
                </a:solidFill>
                <a:latin typeface="Karla"/>
              </a:defRPr>
            </a:lvl8pPr>
            <a:lvl9pPr marL="3886200" indent="-228600" defTabSz="457200" fontAlgn="base">
              <a:spcBef>
                <a:spcPct val="0"/>
              </a:spcBef>
              <a:spcAft>
                <a:spcPct val="0"/>
              </a:spcAft>
              <a:defRPr>
                <a:solidFill>
                  <a:schemeClr val="tx1"/>
                </a:solidFill>
                <a:latin typeface="Karla"/>
              </a:defRPr>
            </a:lvl9pPr>
          </a:lstStyle>
          <a:p>
            <a:pPr eaLnBrk="1" hangingPunct="1"/>
            <a:endParaRPr lang="en-US" altLang="en-US" sz="2400" u="sng" dirty="0">
              <a:latin typeface="Montserrat Light" panose="00000400000000000000" pitchFamily="2" charset="0"/>
            </a:endParaRPr>
          </a:p>
        </p:txBody>
      </p:sp>
      <p:sp>
        <p:nvSpPr>
          <p:cNvPr id="329" name="Freeform 921">
            <a:extLst>
              <a:ext uri="{FF2B5EF4-FFF2-40B4-BE49-F238E27FC236}">
                <a16:creationId xmlns:a16="http://schemas.microsoft.com/office/drawing/2014/main" id="{CEDE1FB4-62CF-49B7-ACE3-9BDE6C59E56A}"/>
              </a:ext>
            </a:extLst>
          </p:cNvPr>
          <p:cNvSpPr>
            <a:spLocks noEditPoints="1"/>
          </p:cNvSpPr>
          <p:nvPr/>
        </p:nvSpPr>
        <p:spPr bwMode="auto">
          <a:xfrm>
            <a:off x="9575801" y="5996518"/>
            <a:ext cx="175684" cy="198967"/>
          </a:xfrm>
          <a:custGeom>
            <a:avLst/>
            <a:gdLst>
              <a:gd name="T0" fmla="*/ 116769 w 89"/>
              <a:gd name="T1" fmla="*/ 0 h 99"/>
              <a:gd name="T2" fmla="*/ 101988 w 89"/>
              <a:gd name="T3" fmla="*/ 0 h 99"/>
              <a:gd name="T4" fmla="*/ 101988 w 89"/>
              <a:gd name="T5" fmla="*/ 0 h 99"/>
              <a:gd name="T6" fmla="*/ 96076 w 89"/>
              <a:gd name="T7" fmla="*/ 1512 h 99"/>
              <a:gd name="T8" fmla="*/ 91642 w 89"/>
              <a:gd name="T9" fmla="*/ 4536 h 99"/>
              <a:gd name="T10" fmla="*/ 88685 w 89"/>
              <a:gd name="T11" fmla="*/ 9072 h 99"/>
              <a:gd name="T12" fmla="*/ 87207 w 89"/>
              <a:gd name="T13" fmla="*/ 15121 h 99"/>
              <a:gd name="T14" fmla="*/ 87207 w 89"/>
              <a:gd name="T15" fmla="*/ 74092 h 99"/>
              <a:gd name="T16" fmla="*/ 0 w 89"/>
              <a:gd name="T17" fmla="*/ 74092 h 99"/>
              <a:gd name="T18" fmla="*/ 0 w 89"/>
              <a:gd name="T19" fmla="*/ 74092 h 99"/>
              <a:gd name="T20" fmla="*/ 0 w 89"/>
              <a:gd name="T21" fmla="*/ 81652 h 99"/>
              <a:gd name="T22" fmla="*/ 2956 w 89"/>
              <a:gd name="T23" fmla="*/ 89213 h 99"/>
              <a:gd name="T24" fmla="*/ 5912 w 89"/>
              <a:gd name="T25" fmla="*/ 95261 h 99"/>
              <a:gd name="T26" fmla="*/ 10347 w 89"/>
              <a:gd name="T27" fmla="*/ 101309 h 99"/>
              <a:gd name="T28" fmla="*/ 16259 w 89"/>
              <a:gd name="T29" fmla="*/ 105846 h 99"/>
              <a:gd name="T30" fmla="*/ 22171 w 89"/>
              <a:gd name="T31" fmla="*/ 108870 h 99"/>
              <a:gd name="T32" fmla="*/ 29562 w 89"/>
              <a:gd name="T33" fmla="*/ 111894 h 99"/>
              <a:gd name="T34" fmla="*/ 36952 w 89"/>
              <a:gd name="T35" fmla="*/ 111894 h 99"/>
              <a:gd name="T36" fmla="*/ 62080 w 89"/>
              <a:gd name="T37" fmla="*/ 111894 h 99"/>
              <a:gd name="T38" fmla="*/ 57646 w 89"/>
              <a:gd name="T39" fmla="*/ 142136 h 99"/>
              <a:gd name="T40" fmla="*/ 57646 w 89"/>
              <a:gd name="T41" fmla="*/ 142136 h 99"/>
              <a:gd name="T42" fmla="*/ 60602 w 89"/>
              <a:gd name="T43" fmla="*/ 143648 h 99"/>
              <a:gd name="T44" fmla="*/ 60602 w 89"/>
              <a:gd name="T45" fmla="*/ 146672 h 99"/>
              <a:gd name="T46" fmla="*/ 60602 w 89"/>
              <a:gd name="T47" fmla="*/ 146672 h 99"/>
              <a:gd name="T48" fmla="*/ 63558 w 89"/>
              <a:gd name="T49" fmla="*/ 149696 h 99"/>
              <a:gd name="T50" fmla="*/ 65036 w 89"/>
              <a:gd name="T51" fmla="*/ 149696 h 99"/>
              <a:gd name="T52" fmla="*/ 124160 w 89"/>
              <a:gd name="T53" fmla="*/ 149696 h 99"/>
              <a:gd name="T54" fmla="*/ 124160 w 89"/>
              <a:gd name="T55" fmla="*/ 149696 h 99"/>
              <a:gd name="T56" fmla="*/ 127116 w 89"/>
              <a:gd name="T57" fmla="*/ 149696 h 99"/>
              <a:gd name="T58" fmla="*/ 130072 w 89"/>
              <a:gd name="T59" fmla="*/ 146672 h 99"/>
              <a:gd name="T60" fmla="*/ 131550 w 89"/>
              <a:gd name="T61" fmla="*/ 145160 h 99"/>
              <a:gd name="T62" fmla="*/ 131550 w 89"/>
              <a:gd name="T63" fmla="*/ 142136 h 99"/>
              <a:gd name="T64" fmla="*/ 131550 w 89"/>
              <a:gd name="T65" fmla="*/ 15121 h 99"/>
              <a:gd name="T66" fmla="*/ 131550 w 89"/>
              <a:gd name="T67" fmla="*/ 15121 h 99"/>
              <a:gd name="T68" fmla="*/ 130072 w 89"/>
              <a:gd name="T69" fmla="*/ 9072 h 99"/>
              <a:gd name="T70" fmla="*/ 127116 w 89"/>
              <a:gd name="T71" fmla="*/ 4536 h 99"/>
              <a:gd name="T72" fmla="*/ 122681 w 89"/>
              <a:gd name="T73" fmla="*/ 1512 h 99"/>
              <a:gd name="T74" fmla="*/ 116769 w 89"/>
              <a:gd name="T75" fmla="*/ 0 h 99"/>
              <a:gd name="T76" fmla="*/ 116769 w 89"/>
              <a:gd name="T77" fmla="*/ 0 h 99"/>
              <a:gd name="T78" fmla="*/ 109379 w 89"/>
              <a:gd name="T79" fmla="*/ 15121 h 99"/>
              <a:gd name="T80" fmla="*/ 109379 w 89"/>
              <a:gd name="T81" fmla="*/ 15121 h 99"/>
              <a:gd name="T82" fmla="*/ 112335 w 89"/>
              <a:gd name="T83" fmla="*/ 15121 h 99"/>
              <a:gd name="T84" fmla="*/ 116769 w 89"/>
              <a:gd name="T85" fmla="*/ 18145 h 99"/>
              <a:gd name="T86" fmla="*/ 119725 w 89"/>
              <a:gd name="T87" fmla="*/ 22681 h 99"/>
              <a:gd name="T88" fmla="*/ 119725 w 89"/>
              <a:gd name="T89" fmla="*/ 25705 h 99"/>
              <a:gd name="T90" fmla="*/ 119725 w 89"/>
              <a:gd name="T91" fmla="*/ 25705 h 99"/>
              <a:gd name="T92" fmla="*/ 119725 w 89"/>
              <a:gd name="T93" fmla="*/ 30242 h 99"/>
              <a:gd name="T94" fmla="*/ 116769 w 89"/>
              <a:gd name="T95" fmla="*/ 33266 h 99"/>
              <a:gd name="T96" fmla="*/ 112335 w 89"/>
              <a:gd name="T97" fmla="*/ 37802 h 99"/>
              <a:gd name="T98" fmla="*/ 109379 w 89"/>
              <a:gd name="T99" fmla="*/ 37802 h 99"/>
              <a:gd name="T100" fmla="*/ 109379 w 89"/>
              <a:gd name="T101" fmla="*/ 37802 h 99"/>
              <a:gd name="T102" fmla="*/ 106422 w 89"/>
              <a:gd name="T103" fmla="*/ 37802 h 99"/>
              <a:gd name="T104" fmla="*/ 101988 w 89"/>
              <a:gd name="T105" fmla="*/ 33266 h 99"/>
              <a:gd name="T106" fmla="*/ 99032 w 89"/>
              <a:gd name="T107" fmla="*/ 30242 h 99"/>
              <a:gd name="T108" fmla="*/ 99032 w 89"/>
              <a:gd name="T109" fmla="*/ 25705 h 99"/>
              <a:gd name="T110" fmla="*/ 99032 w 89"/>
              <a:gd name="T111" fmla="*/ 25705 h 99"/>
              <a:gd name="T112" fmla="*/ 99032 w 89"/>
              <a:gd name="T113" fmla="*/ 22681 h 99"/>
              <a:gd name="T114" fmla="*/ 101988 w 89"/>
              <a:gd name="T115" fmla="*/ 18145 h 99"/>
              <a:gd name="T116" fmla="*/ 106422 w 89"/>
              <a:gd name="T117" fmla="*/ 15121 h 99"/>
              <a:gd name="T118" fmla="*/ 109379 w 89"/>
              <a:gd name="T119" fmla="*/ 15121 h 99"/>
              <a:gd name="T120" fmla="*/ 109379 w 89"/>
              <a:gd name="T121" fmla="*/ 15121 h 99"/>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9" h="99">
                <a:moveTo>
                  <a:pt x="79" y="0"/>
                </a:moveTo>
                <a:lnTo>
                  <a:pt x="69" y="0"/>
                </a:lnTo>
                <a:lnTo>
                  <a:pt x="65" y="1"/>
                </a:lnTo>
                <a:lnTo>
                  <a:pt x="62" y="3"/>
                </a:lnTo>
                <a:lnTo>
                  <a:pt x="60" y="6"/>
                </a:lnTo>
                <a:lnTo>
                  <a:pt x="59" y="10"/>
                </a:lnTo>
                <a:lnTo>
                  <a:pt x="59" y="49"/>
                </a:lnTo>
                <a:lnTo>
                  <a:pt x="0" y="49"/>
                </a:lnTo>
                <a:lnTo>
                  <a:pt x="0" y="54"/>
                </a:lnTo>
                <a:lnTo>
                  <a:pt x="2" y="59"/>
                </a:lnTo>
                <a:lnTo>
                  <a:pt x="4" y="63"/>
                </a:lnTo>
                <a:lnTo>
                  <a:pt x="7" y="67"/>
                </a:lnTo>
                <a:lnTo>
                  <a:pt x="11" y="70"/>
                </a:lnTo>
                <a:lnTo>
                  <a:pt x="15" y="72"/>
                </a:lnTo>
                <a:lnTo>
                  <a:pt x="20" y="74"/>
                </a:lnTo>
                <a:lnTo>
                  <a:pt x="25" y="74"/>
                </a:lnTo>
                <a:lnTo>
                  <a:pt x="42" y="74"/>
                </a:lnTo>
                <a:lnTo>
                  <a:pt x="39" y="94"/>
                </a:lnTo>
                <a:lnTo>
                  <a:pt x="41" y="95"/>
                </a:lnTo>
                <a:lnTo>
                  <a:pt x="41" y="97"/>
                </a:lnTo>
                <a:lnTo>
                  <a:pt x="43" y="99"/>
                </a:lnTo>
                <a:lnTo>
                  <a:pt x="44" y="99"/>
                </a:lnTo>
                <a:lnTo>
                  <a:pt x="84" y="99"/>
                </a:lnTo>
                <a:lnTo>
                  <a:pt x="86" y="99"/>
                </a:lnTo>
                <a:lnTo>
                  <a:pt x="88" y="97"/>
                </a:lnTo>
                <a:lnTo>
                  <a:pt x="89" y="96"/>
                </a:lnTo>
                <a:lnTo>
                  <a:pt x="89" y="94"/>
                </a:lnTo>
                <a:lnTo>
                  <a:pt x="89" y="10"/>
                </a:lnTo>
                <a:lnTo>
                  <a:pt x="88" y="6"/>
                </a:lnTo>
                <a:lnTo>
                  <a:pt x="86" y="3"/>
                </a:lnTo>
                <a:lnTo>
                  <a:pt x="83" y="1"/>
                </a:lnTo>
                <a:lnTo>
                  <a:pt x="79" y="0"/>
                </a:lnTo>
                <a:close/>
                <a:moveTo>
                  <a:pt x="74" y="10"/>
                </a:moveTo>
                <a:lnTo>
                  <a:pt x="74" y="10"/>
                </a:lnTo>
                <a:lnTo>
                  <a:pt x="76" y="10"/>
                </a:lnTo>
                <a:lnTo>
                  <a:pt x="79" y="12"/>
                </a:lnTo>
                <a:lnTo>
                  <a:pt x="81" y="15"/>
                </a:lnTo>
                <a:lnTo>
                  <a:pt x="81" y="17"/>
                </a:lnTo>
                <a:lnTo>
                  <a:pt x="81" y="20"/>
                </a:lnTo>
                <a:lnTo>
                  <a:pt x="79" y="22"/>
                </a:lnTo>
                <a:lnTo>
                  <a:pt x="76" y="25"/>
                </a:lnTo>
                <a:lnTo>
                  <a:pt x="74" y="25"/>
                </a:lnTo>
                <a:lnTo>
                  <a:pt x="72" y="25"/>
                </a:lnTo>
                <a:lnTo>
                  <a:pt x="69" y="22"/>
                </a:lnTo>
                <a:lnTo>
                  <a:pt x="67" y="20"/>
                </a:lnTo>
                <a:lnTo>
                  <a:pt x="67" y="17"/>
                </a:lnTo>
                <a:lnTo>
                  <a:pt x="67" y="15"/>
                </a:lnTo>
                <a:lnTo>
                  <a:pt x="69" y="12"/>
                </a:lnTo>
                <a:lnTo>
                  <a:pt x="72" y="10"/>
                </a:lnTo>
                <a:lnTo>
                  <a:pt x="74" y="1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330" name="Freeform 922">
            <a:extLst>
              <a:ext uri="{FF2B5EF4-FFF2-40B4-BE49-F238E27FC236}">
                <a16:creationId xmlns:a16="http://schemas.microsoft.com/office/drawing/2014/main" id="{208D2253-50AD-4380-A1CF-14EB2450E370}"/>
              </a:ext>
            </a:extLst>
          </p:cNvPr>
          <p:cNvSpPr>
            <a:spLocks noEditPoints="1"/>
          </p:cNvSpPr>
          <p:nvPr/>
        </p:nvSpPr>
        <p:spPr bwMode="auto">
          <a:xfrm>
            <a:off x="2868085" y="5518151"/>
            <a:ext cx="224367" cy="198967"/>
          </a:xfrm>
          <a:custGeom>
            <a:avLst/>
            <a:gdLst>
              <a:gd name="T0" fmla="*/ 144743 w 109"/>
              <a:gd name="T1" fmla="*/ 52923 h 99"/>
              <a:gd name="T2" fmla="*/ 137044 w 109"/>
              <a:gd name="T3" fmla="*/ 45362 h 99"/>
              <a:gd name="T4" fmla="*/ 98548 w 109"/>
              <a:gd name="T5" fmla="*/ 4536 h 99"/>
              <a:gd name="T6" fmla="*/ 7699 w 109"/>
              <a:gd name="T7" fmla="*/ 0 h 99"/>
              <a:gd name="T8" fmla="*/ 0 w 109"/>
              <a:gd name="T9" fmla="*/ 4536 h 99"/>
              <a:gd name="T10" fmla="*/ 0 w 109"/>
              <a:gd name="T11" fmla="*/ 146672 h 99"/>
              <a:gd name="T12" fmla="*/ 38495 w 109"/>
              <a:gd name="T13" fmla="*/ 149696 h 99"/>
              <a:gd name="T14" fmla="*/ 46194 w 109"/>
              <a:gd name="T15" fmla="*/ 146672 h 99"/>
              <a:gd name="T16" fmla="*/ 47734 w 109"/>
              <a:gd name="T17" fmla="*/ 128527 h 99"/>
              <a:gd name="T18" fmla="*/ 53894 w 109"/>
              <a:gd name="T19" fmla="*/ 131551 h 99"/>
              <a:gd name="T20" fmla="*/ 55433 w 109"/>
              <a:gd name="T21" fmla="*/ 148184 h 99"/>
              <a:gd name="T22" fmla="*/ 90849 w 109"/>
              <a:gd name="T23" fmla="*/ 149696 h 99"/>
              <a:gd name="T24" fmla="*/ 98548 w 109"/>
              <a:gd name="T25" fmla="*/ 142136 h 99"/>
              <a:gd name="T26" fmla="*/ 103168 w 109"/>
              <a:gd name="T27" fmla="*/ 127015 h 99"/>
              <a:gd name="T28" fmla="*/ 106247 w 109"/>
              <a:gd name="T29" fmla="*/ 142136 h 99"/>
              <a:gd name="T30" fmla="*/ 110867 w 109"/>
              <a:gd name="T31" fmla="*/ 149696 h 99"/>
              <a:gd name="T32" fmla="*/ 163221 w 109"/>
              <a:gd name="T33" fmla="*/ 149696 h 99"/>
              <a:gd name="T34" fmla="*/ 167840 w 109"/>
              <a:gd name="T35" fmla="*/ 96773 h 99"/>
              <a:gd name="T36" fmla="*/ 163221 w 109"/>
              <a:gd name="T37" fmla="*/ 90725 h 99"/>
              <a:gd name="T38" fmla="*/ 129345 w 109"/>
              <a:gd name="T39" fmla="*/ 90725 h 99"/>
              <a:gd name="T40" fmla="*/ 120106 w 109"/>
              <a:gd name="T41" fmla="*/ 78628 h 99"/>
              <a:gd name="T42" fmla="*/ 103168 w 109"/>
              <a:gd name="T43" fmla="*/ 68044 h 99"/>
              <a:gd name="T44" fmla="*/ 83150 w 109"/>
              <a:gd name="T45" fmla="*/ 86189 h 99"/>
              <a:gd name="T46" fmla="*/ 67752 w 109"/>
              <a:gd name="T47" fmla="*/ 86189 h 99"/>
              <a:gd name="T48" fmla="*/ 49274 w 109"/>
              <a:gd name="T49" fmla="*/ 68044 h 99"/>
              <a:gd name="T50" fmla="*/ 32336 w 109"/>
              <a:gd name="T51" fmla="*/ 78628 h 99"/>
              <a:gd name="T52" fmla="*/ 15398 w 109"/>
              <a:gd name="T53" fmla="*/ 60483 h 99"/>
              <a:gd name="T54" fmla="*/ 43115 w 109"/>
              <a:gd name="T55" fmla="*/ 58971 h 99"/>
              <a:gd name="T56" fmla="*/ 46194 w 109"/>
              <a:gd name="T57" fmla="*/ 40826 h 99"/>
              <a:gd name="T58" fmla="*/ 50814 w 109"/>
              <a:gd name="T59" fmla="*/ 39314 h 99"/>
              <a:gd name="T60" fmla="*/ 53894 w 109"/>
              <a:gd name="T61" fmla="*/ 55947 h 99"/>
              <a:gd name="T62" fmla="*/ 129345 w 109"/>
              <a:gd name="T63" fmla="*/ 60483 h 99"/>
              <a:gd name="T64" fmla="*/ 67752 w 109"/>
              <a:gd name="T65" fmla="*/ 45362 h 99"/>
              <a:gd name="T66" fmla="*/ 63132 w 109"/>
              <a:gd name="T67" fmla="*/ 28730 h 99"/>
              <a:gd name="T68" fmla="*/ 41575 w 109"/>
              <a:gd name="T69" fmla="*/ 24193 h 99"/>
              <a:gd name="T70" fmla="*/ 30796 w 109"/>
              <a:gd name="T71" fmla="*/ 45362 h 99"/>
              <a:gd name="T72" fmla="*/ 121646 w 109"/>
              <a:gd name="T73" fmla="*/ 134575 h 99"/>
              <a:gd name="T74" fmla="*/ 115486 w 109"/>
              <a:gd name="T75" fmla="*/ 117942 h 99"/>
              <a:gd name="T76" fmla="*/ 95469 w 109"/>
              <a:gd name="T77" fmla="*/ 114918 h 99"/>
              <a:gd name="T78" fmla="*/ 83150 w 109"/>
              <a:gd name="T79" fmla="*/ 134575 h 99"/>
              <a:gd name="T80" fmla="*/ 66212 w 109"/>
              <a:gd name="T81" fmla="*/ 123991 h 99"/>
              <a:gd name="T82" fmla="*/ 49274 w 109"/>
              <a:gd name="T83" fmla="*/ 111894 h 99"/>
              <a:gd name="T84" fmla="*/ 30796 w 109"/>
              <a:gd name="T85" fmla="*/ 131551 h 99"/>
              <a:gd name="T86" fmla="*/ 38495 w 109"/>
              <a:gd name="T87" fmla="*/ 104334 h 99"/>
              <a:gd name="T88" fmla="*/ 46194 w 109"/>
              <a:gd name="T89" fmla="*/ 101309 h 99"/>
              <a:gd name="T90" fmla="*/ 47734 w 109"/>
              <a:gd name="T91" fmla="*/ 84677 h 99"/>
              <a:gd name="T92" fmla="*/ 53894 w 109"/>
              <a:gd name="T93" fmla="*/ 86189 h 99"/>
              <a:gd name="T94" fmla="*/ 55433 w 109"/>
              <a:gd name="T95" fmla="*/ 102821 h 99"/>
              <a:gd name="T96" fmla="*/ 90849 w 109"/>
              <a:gd name="T97" fmla="*/ 104334 h 99"/>
              <a:gd name="T98" fmla="*/ 98548 w 109"/>
              <a:gd name="T99" fmla="*/ 96773 h 99"/>
              <a:gd name="T100" fmla="*/ 103168 w 109"/>
              <a:gd name="T101" fmla="*/ 83164 h 99"/>
              <a:gd name="T102" fmla="*/ 106247 w 109"/>
              <a:gd name="T103" fmla="*/ 96773 h 99"/>
              <a:gd name="T104" fmla="*/ 110867 w 109"/>
              <a:gd name="T105" fmla="*/ 104334 h 99"/>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9" h="99">
                <a:moveTo>
                  <a:pt x="104" y="60"/>
                </a:moveTo>
                <a:lnTo>
                  <a:pt x="94" y="60"/>
                </a:lnTo>
                <a:lnTo>
                  <a:pt x="94" y="35"/>
                </a:lnTo>
                <a:lnTo>
                  <a:pt x="94" y="32"/>
                </a:lnTo>
                <a:lnTo>
                  <a:pt x="93" y="31"/>
                </a:lnTo>
                <a:lnTo>
                  <a:pt x="91" y="30"/>
                </a:lnTo>
                <a:lnTo>
                  <a:pt x="89" y="30"/>
                </a:lnTo>
                <a:lnTo>
                  <a:pt x="64" y="30"/>
                </a:lnTo>
                <a:lnTo>
                  <a:pt x="64" y="5"/>
                </a:lnTo>
                <a:lnTo>
                  <a:pt x="64" y="3"/>
                </a:lnTo>
                <a:lnTo>
                  <a:pt x="63" y="2"/>
                </a:lnTo>
                <a:lnTo>
                  <a:pt x="62" y="0"/>
                </a:lnTo>
                <a:lnTo>
                  <a:pt x="59" y="0"/>
                </a:lnTo>
                <a:lnTo>
                  <a:pt x="5" y="0"/>
                </a:lnTo>
                <a:lnTo>
                  <a:pt x="3" y="0"/>
                </a:lnTo>
                <a:lnTo>
                  <a:pt x="1" y="2"/>
                </a:lnTo>
                <a:lnTo>
                  <a:pt x="0" y="3"/>
                </a:lnTo>
                <a:lnTo>
                  <a:pt x="0" y="5"/>
                </a:lnTo>
                <a:lnTo>
                  <a:pt x="0" y="94"/>
                </a:lnTo>
                <a:lnTo>
                  <a:pt x="0" y="97"/>
                </a:lnTo>
                <a:lnTo>
                  <a:pt x="1" y="98"/>
                </a:lnTo>
                <a:lnTo>
                  <a:pt x="3" y="99"/>
                </a:lnTo>
                <a:lnTo>
                  <a:pt x="5" y="99"/>
                </a:lnTo>
                <a:lnTo>
                  <a:pt x="25" y="99"/>
                </a:lnTo>
                <a:lnTo>
                  <a:pt x="27" y="99"/>
                </a:lnTo>
                <a:lnTo>
                  <a:pt x="28" y="98"/>
                </a:lnTo>
                <a:lnTo>
                  <a:pt x="30" y="97"/>
                </a:lnTo>
                <a:lnTo>
                  <a:pt x="30" y="94"/>
                </a:lnTo>
                <a:lnTo>
                  <a:pt x="30" y="87"/>
                </a:lnTo>
                <a:lnTo>
                  <a:pt x="31" y="85"/>
                </a:lnTo>
                <a:lnTo>
                  <a:pt x="32" y="84"/>
                </a:lnTo>
                <a:lnTo>
                  <a:pt x="33" y="85"/>
                </a:lnTo>
                <a:lnTo>
                  <a:pt x="35" y="87"/>
                </a:lnTo>
                <a:lnTo>
                  <a:pt x="35" y="94"/>
                </a:lnTo>
                <a:lnTo>
                  <a:pt x="35" y="97"/>
                </a:lnTo>
                <a:lnTo>
                  <a:pt x="36" y="98"/>
                </a:lnTo>
                <a:lnTo>
                  <a:pt x="37" y="99"/>
                </a:lnTo>
                <a:lnTo>
                  <a:pt x="40" y="99"/>
                </a:lnTo>
                <a:lnTo>
                  <a:pt x="59" y="99"/>
                </a:lnTo>
                <a:lnTo>
                  <a:pt x="62" y="99"/>
                </a:lnTo>
                <a:lnTo>
                  <a:pt x="63" y="98"/>
                </a:lnTo>
                <a:lnTo>
                  <a:pt x="64" y="97"/>
                </a:lnTo>
                <a:lnTo>
                  <a:pt x="64" y="94"/>
                </a:lnTo>
                <a:lnTo>
                  <a:pt x="64" y="87"/>
                </a:lnTo>
                <a:lnTo>
                  <a:pt x="65" y="85"/>
                </a:lnTo>
                <a:lnTo>
                  <a:pt x="67" y="84"/>
                </a:lnTo>
                <a:lnTo>
                  <a:pt x="68" y="85"/>
                </a:lnTo>
                <a:lnTo>
                  <a:pt x="69" y="87"/>
                </a:lnTo>
                <a:lnTo>
                  <a:pt x="69" y="94"/>
                </a:lnTo>
                <a:lnTo>
                  <a:pt x="69" y="97"/>
                </a:lnTo>
                <a:lnTo>
                  <a:pt x="70" y="98"/>
                </a:lnTo>
                <a:lnTo>
                  <a:pt x="72" y="99"/>
                </a:lnTo>
                <a:lnTo>
                  <a:pt x="74" y="99"/>
                </a:lnTo>
                <a:lnTo>
                  <a:pt x="104" y="99"/>
                </a:lnTo>
                <a:lnTo>
                  <a:pt x="106" y="99"/>
                </a:lnTo>
                <a:lnTo>
                  <a:pt x="107" y="98"/>
                </a:lnTo>
                <a:lnTo>
                  <a:pt x="109" y="97"/>
                </a:lnTo>
                <a:lnTo>
                  <a:pt x="109" y="94"/>
                </a:lnTo>
                <a:lnTo>
                  <a:pt x="109" y="64"/>
                </a:lnTo>
                <a:lnTo>
                  <a:pt x="109" y="62"/>
                </a:lnTo>
                <a:lnTo>
                  <a:pt x="107" y="61"/>
                </a:lnTo>
                <a:lnTo>
                  <a:pt x="106" y="60"/>
                </a:lnTo>
                <a:lnTo>
                  <a:pt x="104" y="60"/>
                </a:lnTo>
                <a:close/>
                <a:moveTo>
                  <a:pt x="84" y="40"/>
                </a:moveTo>
                <a:lnTo>
                  <a:pt x="84" y="60"/>
                </a:lnTo>
                <a:lnTo>
                  <a:pt x="79" y="60"/>
                </a:lnTo>
                <a:lnTo>
                  <a:pt x="79" y="57"/>
                </a:lnTo>
                <a:lnTo>
                  <a:pt x="78" y="52"/>
                </a:lnTo>
                <a:lnTo>
                  <a:pt x="75" y="48"/>
                </a:lnTo>
                <a:lnTo>
                  <a:pt x="72" y="46"/>
                </a:lnTo>
                <a:lnTo>
                  <a:pt x="67" y="45"/>
                </a:lnTo>
                <a:lnTo>
                  <a:pt x="62" y="46"/>
                </a:lnTo>
                <a:lnTo>
                  <a:pt x="58" y="48"/>
                </a:lnTo>
                <a:lnTo>
                  <a:pt x="56" y="52"/>
                </a:lnTo>
                <a:lnTo>
                  <a:pt x="54" y="57"/>
                </a:lnTo>
                <a:lnTo>
                  <a:pt x="54" y="60"/>
                </a:lnTo>
                <a:lnTo>
                  <a:pt x="44" y="60"/>
                </a:lnTo>
                <a:lnTo>
                  <a:pt x="44" y="57"/>
                </a:lnTo>
                <a:lnTo>
                  <a:pt x="43" y="52"/>
                </a:lnTo>
                <a:lnTo>
                  <a:pt x="41" y="48"/>
                </a:lnTo>
                <a:lnTo>
                  <a:pt x="37" y="46"/>
                </a:lnTo>
                <a:lnTo>
                  <a:pt x="32" y="45"/>
                </a:lnTo>
                <a:lnTo>
                  <a:pt x="27" y="46"/>
                </a:lnTo>
                <a:lnTo>
                  <a:pt x="24" y="48"/>
                </a:lnTo>
                <a:lnTo>
                  <a:pt x="21" y="52"/>
                </a:lnTo>
                <a:lnTo>
                  <a:pt x="20" y="57"/>
                </a:lnTo>
                <a:lnTo>
                  <a:pt x="20" y="60"/>
                </a:lnTo>
                <a:lnTo>
                  <a:pt x="10" y="60"/>
                </a:lnTo>
                <a:lnTo>
                  <a:pt x="10" y="40"/>
                </a:lnTo>
                <a:lnTo>
                  <a:pt x="25" y="40"/>
                </a:lnTo>
                <a:lnTo>
                  <a:pt x="27" y="40"/>
                </a:lnTo>
                <a:lnTo>
                  <a:pt x="28" y="39"/>
                </a:lnTo>
                <a:lnTo>
                  <a:pt x="30" y="37"/>
                </a:lnTo>
                <a:lnTo>
                  <a:pt x="30" y="35"/>
                </a:lnTo>
                <a:lnTo>
                  <a:pt x="30" y="27"/>
                </a:lnTo>
                <a:lnTo>
                  <a:pt x="31" y="26"/>
                </a:lnTo>
                <a:lnTo>
                  <a:pt x="32" y="25"/>
                </a:lnTo>
                <a:lnTo>
                  <a:pt x="33" y="26"/>
                </a:lnTo>
                <a:lnTo>
                  <a:pt x="35" y="27"/>
                </a:lnTo>
                <a:lnTo>
                  <a:pt x="35" y="35"/>
                </a:lnTo>
                <a:lnTo>
                  <a:pt x="35" y="37"/>
                </a:lnTo>
                <a:lnTo>
                  <a:pt x="36" y="39"/>
                </a:lnTo>
                <a:lnTo>
                  <a:pt x="37" y="40"/>
                </a:lnTo>
                <a:lnTo>
                  <a:pt x="40" y="40"/>
                </a:lnTo>
                <a:lnTo>
                  <a:pt x="84" y="40"/>
                </a:lnTo>
                <a:close/>
                <a:moveTo>
                  <a:pt x="10" y="10"/>
                </a:moveTo>
                <a:lnTo>
                  <a:pt x="54" y="10"/>
                </a:lnTo>
                <a:lnTo>
                  <a:pt x="54" y="30"/>
                </a:lnTo>
                <a:lnTo>
                  <a:pt x="44" y="30"/>
                </a:lnTo>
                <a:lnTo>
                  <a:pt x="44" y="27"/>
                </a:lnTo>
                <a:lnTo>
                  <a:pt x="43" y="23"/>
                </a:lnTo>
                <a:lnTo>
                  <a:pt x="41" y="19"/>
                </a:lnTo>
                <a:lnTo>
                  <a:pt x="37" y="16"/>
                </a:lnTo>
                <a:lnTo>
                  <a:pt x="32" y="15"/>
                </a:lnTo>
                <a:lnTo>
                  <a:pt x="27" y="16"/>
                </a:lnTo>
                <a:lnTo>
                  <a:pt x="24" y="19"/>
                </a:lnTo>
                <a:lnTo>
                  <a:pt x="21" y="23"/>
                </a:lnTo>
                <a:lnTo>
                  <a:pt x="20" y="27"/>
                </a:lnTo>
                <a:lnTo>
                  <a:pt x="20" y="30"/>
                </a:lnTo>
                <a:lnTo>
                  <a:pt x="10" y="30"/>
                </a:lnTo>
                <a:lnTo>
                  <a:pt x="10" y="10"/>
                </a:lnTo>
                <a:close/>
                <a:moveTo>
                  <a:pt x="99" y="89"/>
                </a:moveTo>
                <a:lnTo>
                  <a:pt x="79" y="89"/>
                </a:lnTo>
                <a:lnTo>
                  <a:pt x="79" y="87"/>
                </a:lnTo>
                <a:lnTo>
                  <a:pt x="78" y="82"/>
                </a:lnTo>
                <a:lnTo>
                  <a:pt x="75" y="78"/>
                </a:lnTo>
                <a:lnTo>
                  <a:pt x="72" y="76"/>
                </a:lnTo>
                <a:lnTo>
                  <a:pt x="67" y="74"/>
                </a:lnTo>
                <a:lnTo>
                  <a:pt x="62" y="76"/>
                </a:lnTo>
                <a:lnTo>
                  <a:pt x="58" y="78"/>
                </a:lnTo>
                <a:lnTo>
                  <a:pt x="56" y="82"/>
                </a:lnTo>
                <a:lnTo>
                  <a:pt x="54" y="87"/>
                </a:lnTo>
                <a:lnTo>
                  <a:pt x="54" y="89"/>
                </a:lnTo>
                <a:lnTo>
                  <a:pt x="44" y="89"/>
                </a:lnTo>
                <a:lnTo>
                  <a:pt x="44" y="87"/>
                </a:lnTo>
                <a:lnTo>
                  <a:pt x="43" y="82"/>
                </a:lnTo>
                <a:lnTo>
                  <a:pt x="41" y="78"/>
                </a:lnTo>
                <a:lnTo>
                  <a:pt x="37" y="76"/>
                </a:lnTo>
                <a:lnTo>
                  <a:pt x="32" y="74"/>
                </a:lnTo>
                <a:lnTo>
                  <a:pt x="27" y="76"/>
                </a:lnTo>
                <a:lnTo>
                  <a:pt x="24" y="78"/>
                </a:lnTo>
                <a:lnTo>
                  <a:pt x="21" y="82"/>
                </a:lnTo>
                <a:lnTo>
                  <a:pt x="20" y="87"/>
                </a:lnTo>
                <a:lnTo>
                  <a:pt x="20" y="89"/>
                </a:lnTo>
                <a:lnTo>
                  <a:pt x="10" y="89"/>
                </a:lnTo>
                <a:lnTo>
                  <a:pt x="10" y="69"/>
                </a:lnTo>
                <a:lnTo>
                  <a:pt x="25" y="69"/>
                </a:lnTo>
                <a:lnTo>
                  <a:pt x="27" y="69"/>
                </a:lnTo>
                <a:lnTo>
                  <a:pt x="28" y="68"/>
                </a:lnTo>
                <a:lnTo>
                  <a:pt x="30" y="67"/>
                </a:lnTo>
                <a:lnTo>
                  <a:pt x="30" y="64"/>
                </a:lnTo>
                <a:lnTo>
                  <a:pt x="30" y="57"/>
                </a:lnTo>
                <a:lnTo>
                  <a:pt x="31" y="56"/>
                </a:lnTo>
                <a:lnTo>
                  <a:pt x="32" y="55"/>
                </a:lnTo>
                <a:lnTo>
                  <a:pt x="33" y="56"/>
                </a:lnTo>
                <a:lnTo>
                  <a:pt x="35" y="57"/>
                </a:lnTo>
                <a:lnTo>
                  <a:pt x="35" y="64"/>
                </a:lnTo>
                <a:lnTo>
                  <a:pt x="35" y="67"/>
                </a:lnTo>
                <a:lnTo>
                  <a:pt x="36" y="68"/>
                </a:lnTo>
                <a:lnTo>
                  <a:pt x="37" y="69"/>
                </a:lnTo>
                <a:lnTo>
                  <a:pt x="40" y="69"/>
                </a:lnTo>
                <a:lnTo>
                  <a:pt x="59" y="69"/>
                </a:lnTo>
                <a:lnTo>
                  <a:pt x="62" y="69"/>
                </a:lnTo>
                <a:lnTo>
                  <a:pt x="63" y="68"/>
                </a:lnTo>
                <a:lnTo>
                  <a:pt x="64" y="67"/>
                </a:lnTo>
                <a:lnTo>
                  <a:pt x="64" y="64"/>
                </a:lnTo>
                <a:lnTo>
                  <a:pt x="64" y="57"/>
                </a:lnTo>
                <a:lnTo>
                  <a:pt x="65" y="56"/>
                </a:lnTo>
                <a:lnTo>
                  <a:pt x="67" y="55"/>
                </a:lnTo>
                <a:lnTo>
                  <a:pt x="68" y="56"/>
                </a:lnTo>
                <a:lnTo>
                  <a:pt x="69" y="57"/>
                </a:lnTo>
                <a:lnTo>
                  <a:pt x="69" y="64"/>
                </a:lnTo>
                <a:lnTo>
                  <a:pt x="69" y="67"/>
                </a:lnTo>
                <a:lnTo>
                  <a:pt x="70" y="68"/>
                </a:lnTo>
                <a:lnTo>
                  <a:pt x="72" y="69"/>
                </a:lnTo>
                <a:lnTo>
                  <a:pt x="74" y="69"/>
                </a:lnTo>
                <a:lnTo>
                  <a:pt x="99" y="69"/>
                </a:lnTo>
                <a:lnTo>
                  <a:pt x="99" y="8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331" name="Freeform 923">
            <a:extLst>
              <a:ext uri="{FF2B5EF4-FFF2-40B4-BE49-F238E27FC236}">
                <a16:creationId xmlns:a16="http://schemas.microsoft.com/office/drawing/2014/main" id="{FFFFF3D4-429C-4269-A792-FC85F9C95C9C}"/>
              </a:ext>
            </a:extLst>
          </p:cNvPr>
          <p:cNvSpPr>
            <a:spLocks noEditPoints="1"/>
          </p:cNvSpPr>
          <p:nvPr/>
        </p:nvSpPr>
        <p:spPr bwMode="auto">
          <a:xfrm>
            <a:off x="5367867" y="5983817"/>
            <a:ext cx="88900" cy="127000"/>
          </a:xfrm>
          <a:custGeom>
            <a:avLst/>
            <a:gdLst>
              <a:gd name="T0" fmla="*/ 34778 w 45"/>
              <a:gd name="T1" fmla="*/ 95261 h 63"/>
              <a:gd name="T2" fmla="*/ 34778 w 45"/>
              <a:gd name="T3" fmla="*/ 95261 h 63"/>
              <a:gd name="T4" fmla="*/ 40826 w 45"/>
              <a:gd name="T5" fmla="*/ 95261 h 63"/>
              <a:gd name="T6" fmla="*/ 46875 w 45"/>
              <a:gd name="T7" fmla="*/ 93749 h 63"/>
              <a:gd name="T8" fmla="*/ 52923 w 45"/>
              <a:gd name="T9" fmla="*/ 89213 h 63"/>
              <a:gd name="T10" fmla="*/ 58971 w 45"/>
              <a:gd name="T11" fmla="*/ 86189 h 63"/>
              <a:gd name="T12" fmla="*/ 61996 w 45"/>
              <a:gd name="T13" fmla="*/ 80140 h 63"/>
              <a:gd name="T14" fmla="*/ 65020 w 45"/>
              <a:gd name="T15" fmla="*/ 74092 h 63"/>
              <a:gd name="T16" fmla="*/ 68044 w 45"/>
              <a:gd name="T17" fmla="*/ 68044 h 63"/>
              <a:gd name="T18" fmla="*/ 68044 w 45"/>
              <a:gd name="T19" fmla="*/ 61995 h 63"/>
              <a:gd name="T20" fmla="*/ 68044 w 45"/>
              <a:gd name="T21" fmla="*/ 61995 h 63"/>
              <a:gd name="T22" fmla="*/ 65020 w 45"/>
              <a:gd name="T23" fmla="*/ 54435 h 63"/>
              <a:gd name="T24" fmla="*/ 63508 w 45"/>
              <a:gd name="T25" fmla="*/ 46874 h 63"/>
              <a:gd name="T26" fmla="*/ 54435 w 45"/>
              <a:gd name="T27" fmla="*/ 30242 h 63"/>
              <a:gd name="T28" fmla="*/ 43851 w 45"/>
              <a:gd name="T29" fmla="*/ 13609 h 63"/>
              <a:gd name="T30" fmla="*/ 34778 w 45"/>
              <a:gd name="T31" fmla="*/ 0 h 63"/>
              <a:gd name="T32" fmla="*/ 34778 w 45"/>
              <a:gd name="T33" fmla="*/ 0 h 63"/>
              <a:gd name="T34" fmla="*/ 15121 w 45"/>
              <a:gd name="T35" fmla="*/ 27217 h 63"/>
              <a:gd name="T36" fmla="*/ 4536 w 45"/>
              <a:gd name="T37" fmla="*/ 46874 h 63"/>
              <a:gd name="T38" fmla="*/ 3024 w 45"/>
              <a:gd name="T39" fmla="*/ 54435 h 63"/>
              <a:gd name="T40" fmla="*/ 0 w 45"/>
              <a:gd name="T41" fmla="*/ 61995 h 63"/>
              <a:gd name="T42" fmla="*/ 0 w 45"/>
              <a:gd name="T43" fmla="*/ 61995 h 63"/>
              <a:gd name="T44" fmla="*/ 0 w 45"/>
              <a:gd name="T45" fmla="*/ 68044 h 63"/>
              <a:gd name="T46" fmla="*/ 3024 w 45"/>
              <a:gd name="T47" fmla="*/ 74092 h 63"/>
              <a:gd name="T48" fmla="*/ 6048 w 45"/>
              <a:gd name="T49" fmla="*/ 80140 h 63"/>
              <a:gd name="T50" fmla="*/ 9073 w 45"/>
              <a:gd name="T51" fmla="*/ 86189 h 63"/>
              <a:gd name="T52" fmla="*/ 15121 w 45"/>
              <a:gd name="T53" fmla="*/ 89213 h 63"/>
              <a:gd name="T54" fmla="*/ 21169 w 45"/>
              <a:gd name="T55" fmla="*/ 93749 h 63"/>
              <a:gd name="T56" fmla="*/ 27218 w 45"/>
              <a:gd name="T57" fmla="*/ 95261 h 63"/>
              <a:gd name="T58" fmla="*/ 34778 w 45"/>
              <a:gd name="T59" fmla="*/ 95261 h 63"/>
              <a:gd name="T60" fmla="*/ 34778 w 45"/>
              <a:gd name="T61" fmla="*/ 95261 h 63"/>
              <a:gd name="T62" fmla="*/ 34778 w 45"/>
              <a:gd name="T63" fmla="*/ 25705 h 63"/>
              <a:gd name="T64" fmla="*/ 34778 w 45"/>
              <a:gd name="T65" fmla="*/ 25705 h 63"/>
              <a:gd name="T66" fmla="*/ 46875 w 45"/>
              <a:gd name="T67" fmla="*/ 46874 h 63"/>
              <a:gd name="T68" fmla="*/ 51411 w 45"/>
              <a:gd name="T69" fmla="*/ 55947 h 63"/>
              <a:gd name="T70" fmla="*/ 52923 w 45"/>
              <a:gd name="T71" fmla="*/ 61995 h 63"/>
              <a:gd name="T72" fmla="*/ 52923 w 45"/>
              <a:gd name="T73" fmla="*/ 61995 h 63"/>
              <a:gd name="T74" fmla="*/ 51411 w 45"/>
              <a:gd name="T75" fmla="*/ 68044 h 63"/>
              <a:gd name="T76" fmla="*/ 46875 w 45"/>
              <a:gd name="T77" fmla="*/ 74092 h 63"/>
              <a:gd name="T78" fmla="*/ 40826 w 45"/>
              <a:gd name="T79" fmla="*/ 78628 h 63"/>
              <a:gd name="T80" fmla="*/ 34778 w 45"/>
              <a:gd name="T81" fmla="*/ 80140 h 63"/>
              <a:gd name="T82" fmla="*/ 34778 w 45"/>
              <a:gd name="T83" fmla="*/ 80140 h 63"/>
              <a:gd name="T84" fmla="*/ 27218 w 45"/>
              <a:gd name="T85" fmla="*/ 78628 h 63"/>
              <a:gd name="T86" fmla="*/ 21169 w 45"/>
              <a:gd name="T87" fmla="*/ 74092 h 63"/>
              <a:gd name="T88" fmla="*/ 16633 w 45"/>
              <a:gd name="T89" fmla="*/ 68044 h 63"/>
              <a:gd name="T90" fmla="*/ 15121 w 45"/>
              <a:gd name="T91" fmla="*/ 61995 h 63"/>
              <a:gd name="T92" fmla="*/ 15121 w 45"/>
              <a:gd name="T93" fmla="*/ 61995 h 63"/>
              <a:gd name="T94" fmla="*/ 16633 w 45"/>
              <a:gd name="T95" fmla="*/ 55947 h 63"/>
              <a:gd name="T96" fmla="*/ 21169 w 45"/>
              <a:gd name="T97" fmla="*/ 46874 h 63"/>
              <a:gd name="T98" fmla="*/ 34778 w 45"/>
              <a:gd name="T99" fmla="*/ 25705 h 63"/>
              <a:gd name="T100" fmla="*/ 34778 w 45"/>
              <a:gd name="T101" fmla="*/ 25705 h 63"/>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45" h="63">
                <a:moveTo>
                  <a:pt x="23" y="63"/>
                </a:moveTo>
                <a:lnTo>
                  <a:pt x="23" y="63"/>
                </a:lnTo>
                <a:lnTo>
                  <a:pt x="27" y="63"/>
                </a:lnTo>
                <a:lnTo>
                  <a:pt x="31" y="62"/>
                </a:lnTo>
                <a:lnTo>
                  <a:pt x="35" y="59"/>
                </a:lnTo>
                <a:lnTo>
                  <a:pt x="39" y="57"/>
                </a:lnTo>
                <a:lnTo>
                  <a:pt x="41" y="53"/>
                </a:lnTo>
                <a:lnTo>
                  <a:pt x="43" y="49"/>
                </a:lnTo>
                <a:lnTo>
                  <a:pt x="45" y="45"/>
                </a:lnTo>
                <a:lnTo>
                  <a:pt x="45" y="41"/>
                </a:lnTo>
                <a:lnTo>
                  <a:pt x="43" y="36"/>
                </a:lnTo>
                <a:lnTo>
                  <a:pt x="42" y="31"/>
                </a:lnTo>
                <a:lnTo>
                  <a:pt x="36" y="20"/>
                </a:lnTo>
                <a:lnTo>
                  <a:pt x="29" y="9"/>
                </a:lnTo>
                <a:lnTo>
                  <a:pt x="23" y="0"/>
                </a:lnTo>
                <a:lnTo>
                  <a:pt x="10" y="18"/>
                </a:lnTo>
                <a:lnTo>
                  <a:pt x="3" y="31"/>
                </a:lnTo>
                <a:lnTo>
                  <a:pt x="2" y="36"/>
                </a:lnTo>
                <a:lnTo>
                  <a:pt x="0" y="41"/>
                </a:lnTo>
                <a:lnTo>
                  <a:pt x="0" y="45"/>
                </a:lnTo>
                <a:lnTo>
                  <a:pt x="2" y="49"/>
                </a:lnTo>
                <a:lnTo>
                  <a:pt x="4" y="53"/>
                </a:lnTo>
                <a:lnTo>
                  <a:pt x="6" y="57"/>
                </a:lnTo>
                <a:lnTo>
                  <a:pt x="10" y="59"/>
                </a:lnTo>
                <a:lnTo>
                  <a:pt x="14" y="62"/>
                </a:lnTo>
                <a:lnTo>
                  <a:pt x="18" y="63"/>
                </a:lnTo>
                <a:lnTo>
                  <a:pt x="23" y="63"/>
                </a:lnTo>
                <a:close/>
                <a:moveTo>
                  <a:pt x="23" y="17"/>
                </a:moveTo>
                <a:lnTo>
                  <a:pt x="23" y="17"/>
                </a:lnTo>
                <a:lnTo>
                  <a:pt x="31" y="31"/>
                </a:lnTo>
                <a:lnTo>
                  <a:pt x="34" y="37"/>
                </a:lnTo>
                <a:lnTo>
                  <a:pt x="35" y="41"/>
                </a:lnTo>
                <a:lnTo>
                  <a:pt x="34" y="45"/>
                </a:lnTo>
                <a:lnTo>
                  <a:pt x="31" y="49"/>
                </a:lnTo>
                <a:lnTo>
                  <a:pt x="27" y="52"/>
                </a:lnTo>
                <a:lnTo>
                  <a:pt x="23" y="53"/>
                </a:lnTo>
                <a:lnTo>
                  <a:pt x="18" y="52"/>
                </a:lnTo>
                <a:lnTo>
                  <a:pt x="14" y="49"/>
                </a:lnTo>
                <a:lnTo>
                  <a:pt x="11" y="45"/>
                </a:lnTo>
                <a:lnTo>
                  <a:pt x="10" y="41"/>
                </a:lnTo>
                <a:lnTo>
                  <a:pt x="11" y="37"/>
                </a:lnTo>
                <a:lnTo>
                  <a:pt x="14" y="31"/>
                </a:lnTo>
                <a:lnTo>
                  <a:pt x="23" y="17"/>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332" name="Freeform 924">
            <a:extLst>
              <a:ext uri="{FF2B5EF4-FFF2-40B4-BE49-F238E27FC236}">
                <a16:creationId xmlns:a16="http://schemas.microsoft.com/office/drawing/2014/main" id="{9C2BB02B-88F7-46E3-8C4A-E0162DD3E30F}"/>
              </a:ext>
            </a:extLst>
          </p:cNvPr>
          <p:cNvSpPr>
            <a:spLocks noEditPoints="1"/>
          </p:cNvSpPr>
          <p:nvPr/>
        </p:nvSpPr>
        <p:spPr bwMode="auto">
          <a:xfrm>
            <a:off x="5245100" y="6104467"/>
            <a:ext cx="211667" cy="107951"/>
          </a:xfrm>
          <a:custGeom>
            <a:avLst/>
            <a:gdLst>
              <a:gd name="T0" fmla="*/ 151135 w 104"/>
              <a:gd name="T1" fmla="*/ 29692 h 55"/>
              <a:gd name="T2" fmla="*/ 94650 w 104"/>
              <a:gd name="T3" fmla="*/ 29692 h 55"/>
              <a:gd name="T4" fmla="*/ 96177 w 104"/>
              <a:gd name="T5" fmla="*/ 28207 h 55"/>
              <a:gd name="T6" fmla="*/ 96177 w 104"/>
              <a:gd name="T7" fmla="*/ 28207 h 55"/>
              <a:gd name="T8" fmla="*/ 97703 w 104"/>
              <a:gd name="T9" fmla="*/ 23753 h 55"/>
              <a:gd name="T10" fmla="*/ 97703 w 104"/>
              <a:gd name="T11" fmla="*/ 19300 h 55"/>
              <a:gd name="T12" fmla="*/ 90070 w 104"/>
              <a:gd name="T13" fmla="*/ 4454 h 55"/>
              <a:gd name="T14" fmla="*/ 90070 w 104"/>
              <a:gd name="T15" fmla="*/ 4454 h 55"/>
              <a:gd name="T16" fmla="*/ 87017 w 104"/>
              <a:gd name="T17" fmla="*/ 0 h 55"/>
              <a:gd name="T18" fmla="*/ 80911 w 104"/>
              <a:gd name="T19" fmla="*/ 0 h 55"/>
              <a:gd name="T20" fmla="*/ 45798 w 104"/>
              <a:gd name="T21" fmla="*/ 13361 h 55"/>
              <a:gd name="T22" fmla="*/ 45798 w 104"/>
              <a:gd name="T23" fmla="*/ 13361 h 55"/>
              <a:gd name="T24" fmla="*/ 41219 w 104"/>
              <a:gd name="T25" fmla="*/ 8907 h 55"/>
              <a:gd name="T26" fmla="*/ 38165 w 104"/>
              <a:gd name="T27" fmla="*/ 7423 h 55"/>
              <a:gd name="T28" fmla="*/ 7633 w 104"/>
              <a:gd name="T29" fmla="*/ 7423 h 55"/>
              <a:gd name="T30" fmla="*/ 7633 w 104"/>
              <a:gd name="T31" fmla="*/ 7423 h 55"/>
              <a:gd name="T32" fmla="*/ 4580 w 104"/>
              <a:gd name="T33" fmla="*/ 7423 h 55"/>
              <a:gd name="T34" fmla="*/ 1527 w 104"/>
              <a:gd name="T35" fmla="*/ 8907 h 55"/>
              <a:gd name="T36" fmla="*/ 0 w 104"/>
              <a:gd name="T37" fmla="*/ 11877 h 55"/>
              <a:gd name="T38" fmla="*/ 0 w 104"/>
              <a:gd name="T39" fmla="*/ 14846 h 55"/>
              <a:gd name="T40" fmla="*/ 0 w 104"/>
              <a:gd name="T41" fmla="*/ 74229 h 55"/>
              <a:gd name="T42" fmla="*/ 0 w 104"/>
              <a:gd name="T43" fmla="*/ 74229 h 55"/>
              <a:gd name="T44" fmla="*/ 0 w 104"/>
              <a:gd name="T45" fmla="*/ 77198 h 55"/>
              <a:gd name="T46" fmla="*/ 1527 w 104"/>
              <a:gd name="T47" fmla="*/ 78683 h 55"/>
              <a:gd name="T48" fmla="*/ 4580 w 104"/>
              <a:gd name="T49" fmla="*/ 81652 h 55"/>
              <a:gd name="T50" fmla="*/ 7633 w 104"/>
              <a:gd name="T51" fmla="*/ 81652 h 55"/>
              <a:gd name="T52" fmla="*/ 38165 w 104"/>
              <a:gd name="T53" fmla="*/ 81652 h 55"/>
              <a:gd name="T54" fmla="*/ 38165 w 104"/>
              <a:gd name="T55" fmla="*/ 81652 h 55"/>
              <a:gd name="T56" fmla="*/ 41219 w 104"/>
              <a:gd name="T57" fmla="*/ 81652 h 55"/>
              <a:gd name="T58" fmla="*/ 42745 w 104"/>
              <a:gd name="T59" fmla="*/ 78683 h 55"/>
              <a:gd name="T60" fmla="*/ 45798 w 104"/>
              <a:gd name="T61" fmla="*/ 77198 h 55"/>
              <a:gd name="T62" fmla="*/ 45798 w 104"/>
              <a:gd name="T63" fmla="*/ 74229 h 55"/>
              <a:gd name="T64" fmla="*/ 128236 w 104"/>
              <a:gd name="T65" fmla="*/ 74229 h 55"/>
              <a:gd name="T66" fmla="*/ 128236 w 104"/>
              <a:gd name="T67" fmla="*/ 74229 h 55"/>
              <a:gd name="T68" fmla="*/ 131289 w 104"/>
              <a:gd name="T69" fmla="*/ 74229 h 55"/>
              <a:gd name="T70" fmla="*/ 134342 w 104"/>
              <a:gd name="T71" fmla="*/ 69775 h 55"/>
              <a:gd name="T72" fmla="*/ 155715 w 104"/>
              <a:gd name="T73" fmla="*/ 40084 h 55"/>
              <a:gd name="T74" fmla="*/ 155715 w 104"/>
              <a:gd name="T75" fmla="*/ 40084 h 55"/>
              <a:gd name="T76" fmla="*/ 158768 w 104"/>
              <a:gd name="T77" fmla="*/ 37115 h 55"/>
              <a:gd name="T78" fmla="*/ 158768 w 104"/>
              <a:gd name="T79" fmla="*/ 32661 h 55"/>
              <a:gd name="T80" fmla="*/ 158768 w 104"/>
              <a:gd name="T81" fmla="*/ 32661 h 55"/>
              <a:gd name="T82" fmla="*/ 154188 w 104"/>
              <a:gd name="T83" fmla="*/ 31176 h 55"/>
              <a:gd name="T84" fmla="*/ 151135 w 104"/>
              <a:gd name="T85" fmla="*/ 29692 h 55"/>
              <a:gd name="T86" fmla="*/ 151135 w 104"/>
              <a:gd name="T87" fmla="*/ 29692 h 55"/>
              <a:gd name="T88" fmla="*/ 15266 w 104"/>
              <a:gd name="T89" fmla="*/ 66806 h 55"/>
              <a:gd name="T90" fmla="*/ 15266 w 104"/>
              <a:gd name="T91" fmla="*/ 22269 h 55"/>
              <a:gd name="T92" fmla="*/ 30532 w 104"/>
              <a:gd name="T93" fmla="*/ 22269 h 55"/>
              <a:gd name="T94" fmla="*/ 30532 w 104"/>
              <a:gd name="T95" fmla="*/ 66806 h 55"/>
              <a:gd name="T96" fmla="*/ 15266 w 104"/>
              <a:gd name="T97" fmla="*/ 66806 h 55"/>
              <a:gd name="T98" fmla="*/ 125182 w 104"/>
              <a:gd name="T99" fmla="*/ 59383 h 55"/>
              <a:gd name="T100" fmla="*/ 45798 w 104"/>
              <a:gd name="T101" fmla="*/ 59383 h 55"/>
              <a:gd name="T102" fmla="*/ 45798 w 104"/>
              <a:gd name="T103" fmla="*/ 28207 h 55"/>
              <a:gd name="T104" fmla="*/ 79384 w 104"/>
              <a:gd name="T105" fmla="*/ 16330 h 55"/>
              <a:gd name="T106" fmla="*/ 80911 w 104"/>
              <a:gd name="T107" fmla="*/ 20784 h 55"/>
              <a:gd name="T108" fmla="*/ 70224 w 104"/>
              <a:gd name="T109" fmla="*/ 31176 h 55"/>
              <a:gd name="T110" fmla="*/ 70224 w 104"/>
              <a:gd name="T111" fmla="*/ 31176 h 55"/>
              <a:gd name="T112" fmla="*/ 68698 w 104"/>
              <a:gd name="T113" fmla="*/ 35630 h 55"/>
              <a:gd name="T114" fmla="*/ 68698 w 104"/>
              <a:gd name="T115" fmla="*/ 40084 h 55"/>
              <a:gd name="T116" fmla="*/ 68698 w 104"/>
              <a:gd name="T117" fmla="*/ 40084 h 55"/>
              <a:gd name="T118" fmla="*/ 71751 w 104"/>
              <a:gd name="T119" fmla="*/ 43053 h 55"/>
              <a:gd name="T120" fmla="*/ 74804 w 104"/>
              <a:gd name="T121" fmla="*/ 44537 h 55"/>
              <a:gd name="T122" fmla="*/ 135869 w 104"/>
              <a:gd name="T123" fmla="*/ 44537 h 55"/>
              <a:gd name="T124" fmla="*/ 125182 w 104"/>
              <a:gd name="T125" fmla="*/ 59383 h 5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04" h="55">
                <a:moveTo>
                  <a:pt x="99" y="20"/>
                </a:moveTo>
                <a:lnTo>
                  <a:pt x="62" y="20"/>
                </a:lnTo>
                <a:lnTo>
                  <a:pt x="63" y="19"/>
                </a:lnTo>
                <a:lnTo>
                  <a:pt x="64" y="16"/>
                </a:lnTo>
                <a:lnTo>
                  <a:pt x="64" y="13"/>
                </a:lnTo>
                <a:lnTo>
                  <a:pt x="59" y="3"/>
                </a:lnTo>
                <a:lnTo>
                  <a:pt x="57" y="0"/>
                </a:lnTo>
                <a:lnTo>
                  <a:pt x="53" y="0"/>
                </a:lnTo>
                <a:lnTo>
                  <a:pt x="30" y="9"/>
                </a:lnTo>
                <a:lnTo>
                  <a:pt x="27" y="6"/>
                </a:lnTo>
                <a:lnTo>
                  <a:pt x="25" y="5"/>
                </a:lnTo>
                <a:lnTo>
                  <a:pt x="5" y="5"/>
                </a:lnTo>
                <a:lnTo>
                  <a:pt x="3" y="5"/>
                </a:lnTo>
                <a:lnTo>
                  <a:pt x="1" y="6"/>
                </a:lnTo>
                <a:lnTo>
                  <a:pt x="0" y="8"/>
                </a:lnTo>
                <a:lnTo>
                  <a:pt x="0" y="10"/>
                </a:lnTo>
                <a:lnTo>
                  <a:pt x="0" y="50"/>
                </a:lnTo>
                <a:lnTo>
                  <a:pt x="0" y="52"/>
                </a:lnTo>
                <a:lnTo>
                  <a:pt x="1" y="53"/>
                </a:lnTo>
                <a:lnTo>
                  <a:pt x="3" y="55"/>
                </a:lnTo>
                <a:lnTo>
                  <a:pt x="5" y="55"/>
                </a:lnTo>
                <a:lnTo>
                  <a:pt x="25" y="55"/>
                </a:lnTo>
                <a:lnTo>
                  <a:pt x="27" y="55"/>
                </a:lnTo>
                <a:lnTo>
                  <a:pt x="28" y="53"/>
                </a:lnTo>
                <a:lnTo>
                  <a:pt x="30" y="52"/>
                </a:lnTo>
                <a:lnTo>
                  <a:pt x="30" y="50"/>
                </a:lnTo>
                <a:lnTo>
                  <a:pt x="84" y="50"/>
                </a:lnTo>
                <a:lnTo>
                  <a:pt x="86" y="50"/>
                </a:lnTo>
                <a:lnTo>
                  <a:pt x="88" y="47"/>
                </a:lnTo>
                <a:lnTo>
                  <a:pt x="102" y="27"/>
                </a:lnTo>
                <a:lnTo>
                  <a:pt x="104" y="25"/>
                </a:lnTo>
                <a:lnTo>
                  <a:pt x="104" y="22"/>
                </a:lnTo>
                <a:lnTo>
                  <a:pt x="101" y="21"/>
                </a:lnTo>
                <a:lnTo>
                  <a:pt x="99" y="20"/>
                </a:lnTo>
                <a:close/>
                <a:moveTo>
                  <a:pt x="10" y="45"/>
                </a:moveTo>
                <a:lnTo>
                  <a:pt x="10" y="15"/>
                </a:lnTo>
                <a:lnTo>
                  <a:pt x="20" y="15"/>
                </a:lnTo>
                <a:lnTo>
                  <a:pt x="20" y="45"/>
                </a:lnTo>
                <a:lnTo>
                  <a:pt x="10" y="45"/>
                </a:lnTo>
                <a:close/>
                <a:moveTo>
                  <a:pt x="82" y="40"/>
                </a:moveTo>
                <a:lnTo>
                  <a:pt x="30" y="40"/>
                </a:lnTo>
                <a:lnTo>
                  <a:pt x="30" y="19"/>
                </a:lnTo>
                <a:lnTo>
                  <a:pt x="52" y="11"/>
                </a:lnTo>
                <a:lnTo>
                  <a:pt x="53" y="14"/>
                </a:lnTo>
                <a:lnTo>
                  <a:pt x="46" y="21"/>
                </a:lnTo>
                <a:lnTo>
                  <a:pt x="45" y="24"/>
                </a:lnTo>
                <a:lnTo>
                  <a:pt x="45" y="27"/>
                </a:lnTo>
                <a:lnTo>
                  <a:pt x="47" y="29"/>
                </a:lnTo>
                <a:lnTo>
                  <a:pt x="49" y="30"/>
                </a:lnTo>
                <a:lnTo>
                  <a:pt x="89" y="30"/>
                </a:lnTo>
                <a:lnTo>
                  <a:pt x="82" y="4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333" name="Freeform 978">
            <a:extLst>
              <a:ext uri="{FF2B5EF4-FFF2-40B4-BE49-F238E27FC236}">
                <a16:creationId xmlns:a16="http://schemas.microsoft.com/office/drawing/2014/main" id="{7D2C839C-5916-4C7C-A60C-4C6C280C4790}"/>
              </a:ext>
            </a:extLst>
          </p:cNvPr>
          <p:cNvSpPr>
            <a:spLocks noEditPoints="1"/>
          </p:cNvSpPr>
          <p:nvPr/>
        </p:nvSpPr>
        <p:spPr bwMode="auto">
          <a:xfrm>
            <a:off x="4362451" y="6013451"/>
            <a:ext cx="91016" cy="198967"/>
          </a:xfrm>
          <a:custGeom>
            <a:avLst/>
            <a:gdLst>
              <a:gd name="T0" fmla="*/ 61858 w 44"/>
              <a:gd name="T1" fmla="*/ 81652 h 99"/>
              <a:gd name="T2" fmla="*/ 61858 w 44"/>
              <a:gd name="T3" fmla="*/ 7560 h 99"/>
              <a:gd name="T4" fmla="*/ 61858 w 44"/>
              <a:gd name="T5" fmla="*/ 7560 h 99"/>
              <a:gd name="T6" fmla="*/ 58765 w 44"/>
              <a:gd name="T7" fmla="*/ 3024 h 99"/>
              <a:gd name="T8" fmla="*/ 57219 w 44"/>
              <a:gd name="T9" fmla="*/ 1512 h 99"/>
              <a:gd name="T10" fmla="*/ 57219 w 44"/>
              <a:gd name="T11" fmla="*/ 1512 h 99"/>
              <a:gd name="T12" fmla="*/ 54126 w 44"/>
              <a:gd name="T13" fmla="*/ 0 h 99"/>
              <a:gd name="T14" fmla="*/ 49487 w 44"/>
              <a:gd name="T15" fmla="*/ 1512 h 99"/>
              <a:gd name="T16" fmla="*/ 10825 w 44"/>
              <a:gd name="T17" fmla="*/ 24193 h 99"/>
              <a:gd name="T18" fmla="*/ 10825 w 44"/>
              <a:gd name="T19" fmla="*/ 24193 h 99"/>
              <a:gd name="T20" fmla="*/ 9279 w 44"/>
              <a:gd name="T21" fmla="*/ 25705 h 99"/>
              <a:gd name="T22" fmla="*/ 7732 w 44"/>
              <a:gd name="T23" fmla="*/ 30242 h 99"/>
              <a:gd name="T24" fmla="*/ 7732 w 44"/>
              <a:gd name="T25" fmla="*/ 81652 h 99"/>
              <a:gd name="T26" fmla="*/ 0 w 44"/>
              <a:gd name="T27" fmla="*/ 81652 h 99"/>
              <a:gd name="T28" fmla="*/ 0 w 44"/>
              <a:gd name="T29" fmla="*/ 134575 h 99"/>
              <a:gd name="T30" fmla="*/ 0 w 44"/>
              <a:gd name="T31" fmla="*/ 134575 h 99"/>
              <a:gd name="T32" fmla="*/ 1546 w 44"/>
              <a:gd name="T33" fmla="*/ 139111 h 99"/>
              <a:gd name="T34" fmla="*/ 4639 w 44"/>
              <a:gd name="T35" fmla="*/ 145160 h 99"/>
              <a:gd name="T36" fmla="*/ 9279 w 44"/>
              <a:gd name="T37" fmla="*/ 146672 h 99"/>
              <a:gd name="T38" fmla="*/ 15465 w 44"/>
              <a:gd name="T39" fmla="*/ 149696 h 99"/>
              <a:gd name="T40" fmla="*/ 54126 w 44"/>
              <a:gd name="T41" fmla="*/ 149696 h 99"/>
              <a:gd name="T42" fmla="*/ 54126 w 44"/>
              <a:gd name="T43" fmla="*/ 149696 h 99"/>
              <a:gd name="T44" fmla="*/ 58765 w 44"/>
              <a:gd name="T45" fmla="*/ 146672 h 99"/>
              <a:gd name="T46" fmla="*/ 64951 w 44"/>
              <a:gd name="T47" fmla="*/ 145160 h 99"/>
              <a:gd name="T48" fmla="*/ 66498 w 44"/>
              <a:gd name="T49" fmla="*/ 139111 h 99"/>
              <a:gd name="T50" fmla="*/ 68044 w 44"/>
              <a:gd name="T51" fmla="*/ 134575 h 99"/>
              <a:gd name="T52" fmla="*/ 68044 w 44"/>
              <a:gd name="T53" fmla="*/ 81652 h 99"/>
              <a:gd name="T54" fmla="*/ 61858 w 44"/>
              <a:gd name="T55" fmla="*/ 81652 h 99"/>
              <a:gd name="T56" fmla="*/ 15465 w 44"/>
              <a:gd name="T57" fmla="*/ 96773 h 99"/>
              <a:gd name="T58" fmla="*/ 54126 w 44"/>
              <a:gd name="T59" fmla="*/ 96773 h 99"/>
              <a:gd name="T60" fmla="*/ 54126 w 44"/>
              <a:gd name="T61" fmla="*/ 96773 h 99"/>
              <a:gd name="T62" fmla="*/ 54126 w 44"/>
              <a:gd name="T63" fmla="*/ 111894 h 99"/>
              <a:gd name="T64" fmla="*/ 15465 w 44"/>
              <a:gd name="T65" fmla="*/ 111894 h 99"/>
              <a:gd name="T66" fmla="*/ 15465 w 44"/>
              <a:gd name="T67" fmla="*/ 96773 h 99"/>
              <a:gd name="T68" fmla="*/ 23197 w 44"/>
              <a:gd name="T69" fmla="*/ 33266 h 99"/>
              <a:gd name="T70" fmla="*/ 46394 w 44"/>
              <a:gd name="T71" fmla="*/ 19657 h 99"/>
              <a:gd name="T72" fmla="*/ 46394 w 44"/>
              <a:gd name="T73" fmla="*/ 81652 h 99"/>
              <a:gd name="T74" fmla="*/ 23197 w 44"/>
              <a:gd name="T75" fmla="*/ 81652 h 99"/>
              <a:gd name="T76" fmla="*/ 23197 w 44"/>
              <a:gd name="T77" fmla="*/ 33266 h 99"/>
              <a:gd name="T78" fmla="*/ 15465 w 44"/>
              <a:gd name="T79" fmla="*/ 134575 h 99"/>
              <a:gd name="T80" fmla="*/ 15465 w 44"/>
              <a:gd name="T81" fmla="*/ 127015 h 99"/>
              <a:gd name="T82" fmla="*/ 54126 w 44"/>
              <a:gd name="T83" fmla="*/ 127015 h 99"/>
              <a:gd name="T84" fmla="*/ 54126 w 44"/>
              <a:gd name="T85" fmla="*/ 134575 h 99"/>
              <a:gd name="T86" fmla="*/ 15465 w 44"/>
              <a:gd name="T87" fmla="*/ 134575 h 9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44" h="99">
                <a:moveTo>
                  <a:pt x="40" y="54"/>
                </a:moveTo>
                <a:lnTo>
                  <a:pt x="40" y="5"/>
                </a:lnTo>
                <a:lnTo>
                  <a:pt x="38" y="2"/>
                </a:lnTo>
                <a:lnTo>
                  <a:pt x="37" y="1"/>
                </a:lnTo>
                <a:lnTo>
                  <a:pt x="35" y="0"/>
                </a:lnTo>
                <a:lnTo>
                  <a:pt x="32" y="1"/>
                </a:lnTo>
                <a:lnTo>
                  <a:pt x="7" y="16"/>
                </a:lnTo>
                <a:lnTo>
                  <a:pt x="6" y="17"/>
                </a:lnTo>
                <a:lnTo>
                  <a:pt x="5" y="20"/>
                </a:lnTo>
                <a:lnTo>
                  <a:pt x="5" y="54"/>
                </a:lnTo>
                <a:lnTo>
                  <a:pt x="0" y="54"/>
                </a:lnTo>
                <a:lnTo>
                  <a:pt x="0" y="89"/>
                </a:lnTo>
                <a:lnTo>
                  <a:pt x="1" y="92"/>
                </a:lnTo>
                <a:lnTo>
                  <a:pt x="3" y="96"/>
                </a:lnTo>
                <a:lnTo>
                  <a:pt x="6" y="97"/>
                </a:lnTo>
                <a:lnTo>
                  <a:pt x="10" y="99"/>
                </a:lnTo>
                <a:lnTo>
                  <a:pt x="35" y="99"/>
                </a:lnTo>
                <a:lnTo>
                  <a:pt x="38" y="97"/>
                </a:lnTo>
                <a:lnTo>
                  <a:pt x="42" y="96"/>
                </a:lnTo>
                <a:lnTo>
                  <a:pt x="43" y="92"/>
                </a:lnTo>
                <a:lnTo>
                  <a:pt x="44" y="89"/>
                </a:lnTo>
                <a:lnTo>
                  <a:pt x="44" y="54"/>
                </a:lnTo>
                <a:lnTo>
                  <a:pt x="40" y="54"/>
                </a:lnTo>
                <a:close/>
                <a:moveTo>
                  <a:pt x="10" y="64"/>
                </a:moveTo>
                <a:lnTo>
                  <a:pt x="35" y="64"/>
                </a:lnTo>
                <a:lnTo>
                  <a:pt x="35" y="74"/>
                </a:lnTo>
                <a:lnTo>
                  <a:pt x="10" y="74"/>
                </a:lnTo>
                <a:lnTo>
                  <a:pt x="10" y="64"/>
                </a:lnTo>
                <a:close/>
                <a:moveTo>
                  <a:pt x="15" y="22"/>
                </a:moveTo>
                <a:lnTo>
                  <a:pt x="30" y="13"/>
                </a:lnTo>
                <a:lnTo>
                  <a:pt x="30" y="54"/>
                </a:lnTo>
                <a:lnTo>
                  <a:pt x="15" y="54"/>
                </a:lnTo>
                <a:lnTo>
                  <a:pt x="15" y="22"/>
                </a:lnTo>
                <a:close/>
                <a:moveTo>
                  <a:pt x="10" y="89"/>
                </a:moveTo>
                <a:lnTo>
                  <a:pt x="10" y="84"/>
                </a:lnTo>
                <a:lnTo>
                  <a:pt x="35" y="84"/>
                </a:lnTo>
                <a:lnTo>
                  <a:pt x="35" y="89"/>
                </a:lnTo>
                <a:lnTo>
                  <a:pt x="10" y="8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334" name="Freeform 980">
            <a:extLst>
              <a:ext uri="{FF2B5EF4-FFF2-40B4-BE49-F238E27FC236}">
                <a16:creationId xmlns:a16="http://schemas.microsoft.com/office/drawing/2014/main" id="{1B325F87-1A13-48FD-B6F5-FA231C3532F4}"/>
              </a:ext>
            </a:extLst>
          </p:cNvPr>
          <p:cNvSpPr>
            <a:spLocks/>
          </p:cNvSpPr>
          <p:nvPr/>
        </p:nvSpPr>
        <p:spPr bwMode="auto">
          <a:xfrm>
            <a:off x="4798484" y="6055785"/>
            <a:ext cx="42333" cy="61383"/>
          </a:xfrm>
          <a:custGeom>
            <a:avLst/>
            <a:gdLst>
              <a:gd name="T0" fmla="*/ 0 w 20"/>
              <a:gd name="T1" fmla="*/ 29720 h 29"/>
              <a:gd name="T2" fmla="*/ 0 w 20"/>
              <a:gd name="T3" fmla="*/ 29720 h 29"/>
              <a:gd name="T4" fmla="*/ 1588 w 20"/>
              <a:gd name="T5" fmla="*/ 35977 h 29"/>
              <a:gd name="T6" fmla="*/ 4763 w 20"/>
              <a:gd name="T7" fmla="*/ 42234 h 29"/>
              <a:gd name="T8" fmla="*/ 9526 w 20"/>
              <a:gd name="T9" fmla="*/ 43798 h 29"/>
              <a:gd name="T10" fmla="*/ 15877 w 20"/>
              <a:gd name="T11" fmla="*/ 45362 h 29"/>
              <a:gd name="T12" fmla="*/ 15877 w 20"/>
              <a:gd name="T13" fmla="*/ 45362 h 29"/>
              <a:gd name="T14" fmla="*/ 22228 w 20"/>
              <a:gd name="T15" fmla="*/ 43798 h 29"/>
              <a:gd name="T16" fmla="*/ 26991 w 20"/>
              <a:gd name="T17" fmla="*/ 42234 h 29"/>
              <a:gd name="T18" fmla="*/ 30166 w 20"/>
              <a:gd name="T19" fmla="*/ 35977 h 29"/>
              <a:gd name="T20" fmla="*/ 31754 w 20"/>
              <a:gd name="T21" fmla="*/ 29720 h 29"/>
              <a:gd name="T22" fmla="*/ 31754 w 20"/>
              <a:gd name="T23" fmla="*/ 29720 h 29"/>
              <a:gd name="T24" fmla="*/ 30166 w 20"/>
              <a:gd name="T25" fmla="*/ 20335 h 29"/>
              <a:gd name="T26" fmla="*/ 23816 w 20"/>
              <a:gd name="T27" fmla="*/ 10949 h 29"/>
              <a:gd name="T28" fmla="*/ 15877 w 20"/>
              <a:gd name="T29" fmla="*/ 0 h 29"/>
              <a:gd name="T30" fmla="*/ 15877 w 20"/>
              <a:gd name="T31" fmla="*/ 0 h 29"/>
              <a:gd name="T32" fmla="*/ 7939 w 20"/>
              <a:gd name="T33" fmla="*/ 10949 h 29"/>
              <a:gd name="T34" fmla="*/ 1588 w 20"/>
              <a:gd name="T35" fmla="*/ 20335 h 29"/>
              <a:gd name="T36" fmla="*/ 0 w 20"/>
              <a:gd name="T37" fmla="*/ 29720 h 29"/>
              <a:gd name="T38" fmla="*/ 0 w 20"/>
              <a:gd name="T39" fmla="*/ 29720 h 2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0" h="29">
                <a:moveTo>
                  <a:pt x="0" y="19"/>
                </a:moveTo>
                <a:lnTo>
                  <a:pt x="0" y="19"/>
                </a:lnTo>
                <a:lnTo>
                  <a:pt x="1" y="23"/>
                </a:lnTo>
                <a:lnTo>
                  <a:pt x="3" y="27"/>
                </a:lnTo>
                <a:lnTo>
                  <a:pt x="6" y="28"/>
                </a:lnTo>
                <a:lnTo>
                  <a:pt x="10" y="29"/>
                </a:lnTo>
                <a:lnTo>
                  <a:pt x="14" y="28"/>
                </a:lnTo>
                <a:lnTo>
                  <a:pt x="17" y="27"/>
                </a:lnTo>
                <a:lnTo>
                  <a:pt x="19" y="23"/>
                </a:lnTo>
                <a:lnTo>
                  <a:pt x="20" y="19"/>
                </a:lnTo>
                <a:lnTo>
                  <a:pt x="19" y="13"/>
                </a:lnTo>
                <a:lnTo>
                  <a:pt x="15" y="7"/>
                </a:lnTo>
                <a:lnTo>
                  <a:pt x="10" y="0"/>
                </a:lnTo>
                <a:lnTo>
                  <a:pt x="5" y="7"/>
                </a:lnTo>
                <a:lnTo>
                  <a:pt x="1" y="13"/>
                </a:lnTo>
                <a:lnTo>
                  <a:pt x="0" y="1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335" name="Freeform 981">
            <a:extLst>
              <a:ext uri="{FF2B5EF4-FFF2-40B4-BE49-F238E27FC236}">
                <a16:creationId xmlns:a16="http://schemas.microsoft.com/office/drawing/2014/main" id="{409E0374-2FB6-4E21-8B69-1C21A59E9D9D}"/>
              </a:ext>
            </a:extLst>
          </p:cNvPr>
          <p:cNvSpPr>
            <a:spLocks noEditPoints="1"/>
          </p:cNvSpPr>
          <p:nvPr/>
        </p:nvSpPr>
        <p:spPr bwMode="auto">
          <a:xfrm>
            <a:off x="4834467" y="5996517"/>
            <a:ext cx="127000" cy="186267"/>
          </a:xfrm>
          <a:custGeom>
            <a:avLst/>
            <a:gdLst>
              <a:gd name="T0" fmla="*/ 65019 w 63"/>
              <a:gd name="T1" fmla="*/ 37400 h 94"/>
              <a:gd name="T2" fmla="*/ 65019 w 63"/>
              <a:gd name="T3" fmla="*/ 14960 h 94"/>
              <a:gd name="T4" fmla="*/ 87701 w 63"/>
              <a:gd name="T5" fmla="*/ 14960 h 94"/>
              <a:gd name="T6" fmla="*/ 87701 w 63"/>
              <a:gd name="T7" fmla="*/ 0 h 94"/>
              <a:gd name="T8" fmla="*/ 16633 w 63"/>
              <a:gd name="T9" fmla="*/ 0 h 94"/>
              <a:gd name="T10" fmla="*/ 0 w 63"/>
              <a:gd name="T11" fmla="*/ 16456 h 94"/>
              <a:gd name="T12" fmla="*/ 12097 w 63"/>
              <a:gd name="T13" fmla="*/ 28424 h 94"/>
              <a:gd name="T14" fmla="*/ 24193 w 63"/>
              <a:gd name="T15" fmla="*/ 14960 h 94"/>
              <a:gd name="T16" fmla="*/ 49899 w 63"/>
              <a:gd name="T17" fmla="*/ 14960 h 94"/>
              <a:gd name="T18" fmla="*/ 49899 w 63"/>
              <a:gd name="T19" fmla="*/ 37400 h 94"/>
              <a:gd name="T20" fmla="*/ 49899 w 63"/>
              <a:gd name="T21" fmla="*/ 37400 h 94"/>
              <a:gd name="T22" fmla="*/ 39314 w 63"/>
              <a:gd name="T23" fmla="*/ 41888 h 94"/>
              <a:gd name="T24" fmla="*/ 30242 w 63"/>
              <a:gd name="T25" fmla="*/ 49368 h 94"/>
              <a:gd name="T26" fmla="*/ 22681 w 63"/>
              <a:gd name="T27" fmla="*/ 61336 h 94"/>
              <a:gd name="T28" fmla="*/ 21169 w 63"/>
              <a:gd name="T29" fmla="*/ 65824 h 94"/>
              <a:gd name="T30" fmla="*/ 21169 w 63"/>
              <a:gd name="T31" fmla="*/ 73303 h 94"/>
              <a:gd name="T32" fmla="*/ 21169 w 63"/>
              <a:gd name="T33" fmla="*/ 133143 h 94"/>
              <a:gd name="T34" fmla="*/ 21169 w 63"/>
              <a:gd name="T35" fmla="*/ 133143 h 94"/>
              <a:gd name="T36" fmla="*/ 21169 w 63"/>
              <a:gd name="T37" fmla="*/ 136135 h 94"/>
              <a:gd name="T38" fmla="*/ 22681 w 63"/>
              <a:gd name="T39" fmla="*/ 137631 h 94"/>
              <a:gd name="T40" fmla="*/ 24193 w 63"/>
              <a:gd name="T41" fmla="*/ 140623 h 94"/>
              <a:gd name="T42" fmla="*/ 28730 w 63"/>
              <a:gd name="T43" fmla="*/ 140623 h 94"/>
              <a:gd name="T44" fmla="*/ 87701 w 63"/>
              <a:gd name="T45" fmla="*/ 140623 h 94"/>
              <a:gd name="T46" fmla="*/ 87701 w 63"/>
              <a:gd name="T47" fmla="*/ 140623 h 94"/>
              <a:gd name="T48" fmla="*/ 92237 w 63"/>
              <a:gd name="T49" fmla="*/ 140623 h 94"/>
              <a:gd name="T50" fmla="*/ 93749 w 63"/>
              <a:gd name="T51" fmla="*/ 137631 h 94"/>
              <a:gd name="T52" fmla="*/ 95261 w 63"/>
              <a:gd name="T53" fmla="*/ 136135 h 94"/>
              <a:gd name="T54" fmla="*/ 95261 w 63"/>
              <a:gd name="T55" fmla="*/ 133143 h 94"/>
              <a:gd name="T56" fmla="*/ 95261 w 63"/>
              <a:gd name="T57" fmla="*/ 73303 h 94"/>
              <a:gd name="T58" fmla="*/ 95261 w 63"/>
              <a:gd name="T59" fmla="*/ 73303 h 94"/>
              <a:gd name="T60" fmla="*/ 95261 w 63"/>
              <a:gd name="T61" fmla="*/ 65824 h 94"/>
              <a:gd name="T62" fmla="*/ 93749 w 63"/>
              <a:gd name="T63" fmla="*/ 61336 h 94"/>
              <a:gd name="T64" fmla="*/ 86189 w 63"/>
              <a:gd name="T65" fmla="*/ 49368 h 94"/>
              <a:gd name="T66" fmla="*/ 77116 w 63"/>
              <a:gd name="T67" fmla="*/ 41888 h 94"/>
              <a:gd name="T68" fmla="*/ 65019 w 63"/>
              <a:gd name="T69" fmla="*/ 37400 h 94"/>
              <a:gd name="T70" fmla="*/ 65019 w 63"/>
              <a:gd name="T71" fmla="*/ 37400 h 94"/>
              <a:gd name="T72" fmla="*/ 80140 w 63"/>
              <a:gd name="T73" fmla="*/ 125663 h 94"/>
              <a:gd name="T74" fmla="*/ 36290 w 63"/>
              <a:gd name="T75" fmla="*/ 125663 h 94"/>
              <a:gd name="T76" fmla="*/ 36290 w 63"/>
              <a:gd name="T77" fmla="*/ 73303 h 94"/>
              <a:gd name="T78" fmla="*/ 36290 w 63"/>
              <a:gd name="T79" fmla="*/ 73303 h 94"/>
              <a:gd name="T80" fmla="*/ 37802 w 63"/>
              <a:gd name="T81" fmla="*/ 64328 h 94"/>
              <a:gd name="T82" fmla="*/ 43850 w 63"/>
              <a:gd name="T83" fmla="*/ 58344 h 94"/>
              <a:gd name="T84" fmla="*/ 48387 w 63"/>
              <a:gd name="T85" fmla="*/ 53856 h 94"/>
              <a:gd name="T86" fmla="*/ 57459 w 63"/>
              <a:gd name="T87" fmla="*/ 52360 h 94"/>
              <a:gd name="T88" fmla="*/ 57459 w 63"/>
              <a:gd name="T89" fmla="*/ 52360 h 94"/>
              <a:gd name="T90" fmla="*/ 68044 w 63"/>
              <a:gd name="T91" fmla="*/ 53856 h 94"/>
              <a:gd name="T92" fmla="*/ 72580 w 63"/>
              <a:gd name="T93" fmla="*/ 58344 h 94"/>
              <a:gd name="T94" fmla="*/ 78628 w 63"/>
              <a:gd name="T95" fmla="*/ 64328 h 94"/>
              <a:gd name="T96" fmla="*/ 80140 w 63"/>
              <a:gd name="T97" fmla="*/ 73303 h 94"/>
              <a:gd name="T98" fmla="*/ 80140 w 63"/>
              <a:gd name="T99" fmla="*/ 125663 h 9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63" h="94">
                <a:moveTo>
                  <a:pt x="43" y="25"/>
                </a:moveTo>
                <a:lnTo>
                  <a:pt x="43" y="10"/>
                </a:lnTo>
                <a:lnTo>
                  <a:pt x="58" y="10"/>
                </a:lnTo>
                <a:lnTo>
                  <a:pt x="58" y="0"/>
                </a:lnTo>
                <a:lnTo>
                  <a:pt x="11" y="0"/>
                </a:lnTo>
                <a:lnTo>
                  <a:pt x="0" y="11"/>
                </a:lnTo>
                <a:lnTo>
                  <a:pt x="8" y="19"/>
                </a:lnTo>
                <a:lnTo>
                  <a:pt x="16" y="10"/>
                </a:lnTo>
                <a:lnTo>
                  <a:pt x="33" y="10"/>
                </a:lnTo>
                <a:lnTo>
                  <a:pt x="33" y="25"/>
                </a:lnTo>
                <a:lnTo>
                  <a:pt x="26" y="28"/>
                </a:lnTo>
                <a:lnTo>
                  <a:pt x="20" y="33"/>
                </a:lnTo>
                <a:lnTo>
                  <a:pt x="15" y="41"/>
                </a:lnTo>
                <a:lnTo>
                  <a:pt x="14" y="44"/>
                </a:lnTo>
                <a:lnTo>
                  <a:pt x="14" y="49"/>
                </a:lnTo>
                <a:lnTo>
                  <a:pt x="14" y="89"/>
                </a:lnTo>
                <a:lnTo>
                  <a:pt x="14" y="91"/>
                </a:lnTo>
                <a:lnTo>
                  <a:pt x="15" y="92"/>
                </a:lnTo>
                <a:lnTo>
                  <a:pt x="16" y="94"/>
                </a:lnTo>
                <a:lnTo>
                  <a:pt x="19" y="94"/>
                </a:lnTo>
                <a:lnTo>
                  <a:pt x="58" y="94"/>
                </a:lnTo>
                <a:lnTo>
                  <a:pt x="61" y="94"/>
                </a:lnTo>
                <a:lnTo>
                  <a:pt x="62" y="92"/>
                </a:lnTo>
                <a:lnTo>
                  <a:pt x="63" y="91"/>
                </a:lnTo>
                <a:lnTo>
                  <a:pt x="63" y="89"/>
                </a:lnTo>
                <a:lnTo>
                  <a:pt x="63" y="49"/>
                </a:lnTo>
                <a:lnTo>
                  <a:pt x="63" y="44"/>
                </a:lnTo>
                <a:lnTo>
                  <a:pt x="62" y="41"/>
                </a:lnTo>
                <a:lnTo>
                  <a:pt x="57" y="33"/>
                </a:lnTo>
                <a:lnTo>
                  <a:pt x="51" y="28"/>
                </a:lnTo>
                <a:lnTo>
                  <a:pt x="43" y="25"/>
                </a:lnTo>
                <a:close/>
                <a:moveTo>
                  <a:pt x="53" y="84"/>
                </a:moveTo>
                <a:lnTo>
                  <a:pt x="24" y="84"/>
                </a:lnTo>
                <a:lnTo>
                  <a:pt x="24" y="49"/>
                </a:lnTo>
                <a:lnTo>
                  <a:pt x="25" y="43"/>
                </a:lnTo>
                <a:lnTo>
                  <a:pt x="29" y="39"/>
                </a:lnTo>
                <a:lnTo>
                  <a:pt x="32" y="36"/>
                </a:lnTo>
                <a:lnTo>
                  <a:pt x="38" y="35"/>
                </a:lnTo>
                <a:lnTo>
                  <a:pt x="45" y="36"/>
                </a:lnTo>
                <a:lnTo>
                  <a:pt x="48" y="39"/>
                </a:lnTo>
                <a:lnTo>
                  <a:pt x="52" y="43"/>
                </a:lnTo>
                <a:lnTo>
                  <a:pt x="53" y="49"/>
                </a:lnTo>
                <a:lnTo>
                  <a:pt x="53" y="84"/>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336" name="Freeform 982">
            <a:extLst>
              <a:ext uri="{FF2B5EF4-FFF2-40B4-BE49-F238E27FC236}">
                <a16:creationId xmlns:a16="http://schemas.microsoft.com/office/drawing/2014/main" id="{C36C8DEA-411A-4832-A98B-4B8968269988}"/>
              </a:ext>
            </a:extLst>
          </p:cNvPr>
          <p:cNvSpPr>
            <a:spLocks/>
          </p:cNvSpPr>
          <p:nvPr/>
        </p:nvSpPr>
        <p:spPr bwMode="auto">
          <a:xfrm>
            <a:off x="5300133" y="3111501"/>
            <a:ext cx="146051" cy="107951"/>
          </a:xfrm>
          <a:custGeom>
            <a:avLst/>
            <a:gdLst>
              <a:gd name="T0" fmla="*/ 10298 w 74"/>
              <a:gd name="T1" fmla="*/ 81652 h 54"/>
              <a:gd name="T2" fmla="*/ 32366 w 74"/>
              <a:gd name="T3" fmla="*/ 81652 h 54"/>
              <a:gd name="T4" fmla="*/ 17654 w 74"/>
              <a:gd name="T5" fmla="*/ 66531 h 54"/>
              <a:gd name="T6" fmla="*/ 64733 w 74"/>
              <a:gd name="T7" fmla="*/ 18145 h 54"/>
              <a:gd name="T8" fmla="*/ 89743 w 74"/>
              <a:gd name="T9" fmla="*/ 45362 h 54"/>
              <a:gd name="T10" fmla="*/ 54435 w 74"/>
              <a:gd name="T11" fmla="*/ 81652 h 54"/>
              <a:gd name="T12" fmla="*/ 76503 w 74"/>
              <a:gd name="T13" fmla="*/ 81652 h 54"/>
              <a:gd name="T14" fmla="*/ 107398 w 74"/>
              <a:gd name="T15" fmla="*/ 49898 h 54"/>
              <a:gd name="T16" fmla="*/ 107398 w 74"/>
              <a:gd name="T17" fmla="*/ 49898 h 54"/>
              <a:gd name="T18" fmla="*/ 108869 w 74"/>
              <a:gd name="T19" fmla="*/ 48386 h 54"/>
              <a:gd name="T20" fmla="*/ 108869 w 74"/>
              <a:gd name="T21" fmla="*/ 45362 h 54"/>
              <a:gd name="T22" fmla="*/ 108869 w 74"/>
              <a:gd name="T23" fmla="*/ 40826 h 54"/>
              <a:gd name="T24" fmla="*/ 107398 w 74"/>
              <a:gd name="T25" fmla="*/ 39314 h 54"/>
              <a:gd name="T26" fmla="*/ 70618 w 74"/>
              <a:gd name="T27" fmla="*/ 1512 h 54"/>
              <a:gd name="T28" fmla="*/ 70618 w 74"/>
              <a:gd name="T29" fmla="*/ 1512 h 54"/>
              <a:gd name="T30" fmla="*/ 69147 w 74"/>
              <a:gd name="T31" fmla="*/ 0 h 54"/>
              <a:gd name="T32" fmla="*/ 64733 w 74"/>
              <a:gd name="T33" fmla="*/ 0 h 54"/>
              <a:gd name="T34" fmla="*/ 61791 w 74"/>
              <a:gd name="T35" fmla="*/ 0 h 54"/>
              <a:gd name="T36" fmla="*/ 58848 w 74"/>
              <a:gd name="T37" fmla="*/ 1512 h 54"/>
              <a:gd name="T38" fmla="*/ 1471 w 74"/>
              <a:gd name="T39" fmla="*/ 61995 h 54"/>
              <a:gd name="T40" fmla="*/ 1471 w 74"/>
              <a:gd name="T41" fmla="*/ 61995 h 54"/>
              <a:gd name="T42" fmla="*/ 0 w 74"/>
              <a:gd name="T43" fmla="*/ 63507 h 54"/>
              <a:gd name="T44" fmla="*/ 0 w 74"/>
              <a:gd name="T45" fmla="*/ 66531 h 54"/>
              <a:gd name="T46" fmla="*/ 0 w 74"/>
              <a:gd name="T47" fmla="*/ 71067 h 54"/>
              <a:gd name="T48" fmla="*/ 1471 w 74"/>
              <a:gd name="T49" fmla="*/ 72580 h 54"/>
              <a:gd name="T50" fmla="*/ 10298 w 74"/>
              <a:gd name="T51" fmla="*/ 81652 h 5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4" h="54">
                <a:moveTo>
                  <a:pt x="7" y="54"/>
                </a:moveTo>
                <a:lnTo>
                  <a:pt x="22" y="54"/>
                </a:lnTo>
                <a:lnTo>
                  <a:pt x="12" y="44"/>
                </a:lnTo>
                <a:lnTo>
                  <a:pt x="44" y="12"/>
                </a:lnTo>
                <a:lnTo>
                  <a:pt x="61" y="30"/>
                </a:lnTo>
                <a:lnTo>
                  <a:pt x="37" y="54"/>
                </a:lnTo>
                <a:lnTo>
                  <a:pt x="52" y="54"/>
                </a:lnTo>
                <a:lnTo>
                  <a:pt x="73" y="33"/>
                </a:lnTo>
                <a:lnTo>
                  <a:pt x="74" y="32"/>
                </a:lnTo>
                <a:lnTo>
                  <a:pt x="74" y="30"/>
                </a:lnTo>
                <a:lnTo>
                  <a:pt x="74" y="27"/>
                </a:lnTo>
                <a:lnTo>
                  <a:pt x="73" y="26"/>
                </a:lnTo>
                <a:lnTo>
                  <a:pt x="48" y="1"/>
                </a:lnTo>
                <a:lnTo>
                  <a:pt x="47" y="0"/>
                </a:lnTo>
                <a:lnTo>
                  <a:pt x="44" y="0"/>
                </a:lnTo>
                <a:lnTo>
                  <a:pt x="42" y="0"/>
                </a:lnTo>
                <a:lnTo>
                  <a:pt x="40" y="1"/>
                </a:lnTo>
                <a:lnTo>
                  <a:pt x="1" y="41"/>
                </a:lnTo>
                <a:lnTo>
                  <a:pt x="0" y="42"/>
                </a:lnTo>
                <a:lnTo>
                  <a:pt x="0" y="44"/>
                </a:lnTo>
                <a:lnTo>
                  <a:pt x="0" y="47"/>
                </a:lnTo>
                <a:lnTo>
                  <a:pt x="1" y="48"/>
                </a:lnTo>
                <a:lnTo>
                  <a:pt x="7" y="54"/>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337" name="Freeform 983">
            <a:extLst>
              <a:ext uri="{FF2B5EF4-FFF2-40B4-BE49-F238E27FC236}">
                <a16:creationId xmlns:a16="http://schemas.microsoft.com/office/drawing/2014/main" id="{05556F91-5227-4881-AF95-6E94D7D6D6E1}"/>
              </a:ext>
            </a:extLst>
          </p:cNvPr>
          <p:cNvSpPr>
            <a:spLocks noEditPoints="1"/>
          </p:cNvSpPr>
          <p:nvPr/>
        </p:nvSpPr>
        <p:spPr bwMode="auto">
          <a:xfrm>
            <a:off x="5276851" y="3232152"/>
            <a:ext cx="179916" cy="120649"/>
          </a:xfrm>
          <a:custGeom>
            <a:avLst/>
            <a:gdLst>
              <a:gd name="T0" fmla="*/ 128441 w 89"/>
              <a:gd name="T1" fmla="*/ 0 h 59"/>
              <a:gd name="T2" fmla="*/ 7645 w 89"/>
              <a:gd name="T3" fmla="*/ 0 h 59"/>
              <a:gd name="T4" fmla="*/ 7645 w 89"/>
              <a:gd name="T5" fmla="*/ 0 h 59"/>
              <a:gd name="T6" fmla="*/ 3058 w 89"/>
              <a:gd name="T7" fmla="*/ 0 h 59"/>
              <a:gd name="T8" fmla="*/ 1529 w 89"/>
              <a:gd name="T9" fmla="*/ 3075 h 59"/>
              <a:gd name="T10" fmla="*/ 0 w 89"/>
              <a:gd name="T11" fmla="*/ 4613 h 59"/>
              <a:gd name="T12" fmla="*/ 0 w 89"/>
              <a:gd name="T13" fmla="*/ 7688 h 59"/>
              <a:gd name="T14" fmla="*/ 0 w 89"/>
              <a:gd name="T15" fmla="*/ 84572 h 59"/>
              <a:gd name="T16" fmla="*/ 0 w 89"/>
              <a:gd name="T17" fmla="*/ 84572 h 59"/>
              <a:gd name="T18" fmla="*/ 0 w 89"/>
              <a:gd name="T19" fmla="*/ 87648 h 59"/>
              <a:gd name="T20" fmla="*/ 1529 w 89"/>
              <a:gd name="T21" fmla="*/ 89185 h 59"/>
              <a:gd name="T22" fmla="*/ 3058 w 89"/>
              <a:gd name="T23" fmla="*/ 90723 h 59"/>
              <a:gd name="T24" fmla="*/ 7645 w 89"/>
              <a:gd name="T25" fmla="*/ 90723 h 59"/>
              <a:gd name="T26" fmla="*/ 128441 w 89"/>
              <a:gd name="T27" fmla="*/ 90723 h 59"/>
              <a:gd name="T28" fmla="*/ 128441 w 89"/>
              <a:gd name="T29" fmla="*/ 90723 h 59"/>
              <a:gd name="T30" fmla="*/ 131499 w 89"/>
              <a:gd name="T31" fmla="*/ 90723 h 59"/>
              <a:gd name="T32" fmla="*/ 133028 w 89"/>
              <a:gd name="T33" fmla="*/ 89185 h 59"/>
              <a:gd name="T34" fmla="*/ 136086 w 89"/>
              <a:gd name="T35" fmla="*/ 87648 h 59"/>
              <a:gd name="T36" fmla="*/ 136086 w 89"/>
              <a:gd name="T37" fmla="*/ 84572 h 59"/>
              <a:gd name="T38" fmla="*/ 136086 w 89"/>
              <a:gd name="T39" fmla="*/ 7688 h 59"/>
              <a:gd name="T40" fmla="*/ 136086 w 89"/>
              <a:gd name="T41" fmla="*/ 7688 h 59"/>
              <a:gd name="T42" fmla="*/ 136086 w 89"/>
              <a:gd name="T43" fmla="*/ 4613 h 59"/>
              <a:gd name="T44" fmla="*/ 133028 w 89"/>
              <a:gd name="T45" fmla="*/ 3075 h 59"/>
              <a:gd name="T46" fmla="*/ 131499 w 89"/>
              <a:gd name="T47" fmla="*/ 0 h 59"/>
              <a:gd name="T48" fmla="*/ 128441 w 89"/>
              <a:gd name="T49" fmla="*/ 0 h 59"/>
              <a:gd name="T50" fmla="*/ 128441 w 89"/>
              <a:gd name="T51" fmla="*/ 0 h 59"/>
              <a:gd name="T52" fmla="*/ 120795 w 89"/>
              <a:gd name="T53" fmla="*/ 76884 h 59"/>
              <a:gd name="T54" fmla="*/ 15291 w 89"/>
              <a:gd name="T55" fmla="*/ 76884 h 59"/>
              <a:gd name="T56" fmla="*/ 15291 w 89"/>
              <a:gd name="T57" fmla="*/ 15377 h 59"/>
              <a:gd name="T58" fmla="*/ 120795 w 89"/>
              <a:gd name="T59" fmla="*/ 15377 h 59"/>
              <a:gd name="T60" fmla="*/ 120795 w 89"/>
              <a:gd name="T61" fmla="*/ 76884 h 5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89" h="59">
                <a:moveTo>
                  <a:pt x="84" y="0"/>
                </a:moveTo>
                <a:lnTo>
                  <a:pt x="5" y="0"/>
                </a:lnTo>
                <a:lnTo>
                  <a:pt x="2" y="0"/>
                </a:lnTo>
                <a:lnTo>
                  <a:pt x="1" y="2"/>
                </a:lnTo>
                <a:lnTo>
                  <a:pt x="0" y="3"/>
                </a:lnTo>
                <a:lnTo>
                  <a:pt x="0" y="5"/>
                </a:lnTo>
                <a:lnTo>
                  <a:pt x="0" y="55"/>
                </a:lnTo>
                <a:lnTo>
                  <a:pt x="0" y="57"/>
                </a:lnTo>
                <a:lnTo>
                  <a:pt x="1" y="58"/>
                </a:lnTo>
                <a:lnTo>
                  <a:pt x="2" y="59"/>
                </a:lnTo>
                <a:lnTo>
                  <a:pt x="5" y="59"/>
                </a:lnTo>
                <a:lnTo>
                  <a:pt x="84" y="59"/>
                </a:lnTo>
                <a:lnTo>
                  <a:pt x="86" y="59"/>
                </a:lnTo>
                <a:lnTo>
                  <a:pt x="87" y="58"/>
                </a:lnTo>
                <a:lnTo>
                  <a:pt x="89" y="57"/>
                </a:lnTo>
                <a:lnTo>
                  <a:pt x="89" y="55"/>
                </a:lnTo>
                <a:lnTo>
                  <a:pt x="89" y="5"/>
                </a:lnTo>
                <a:lnTo>
                  <a:pt x="89" y="3"/>
                </a:lnTo>
                <a:lnTo>
                  <a:pt x="87" y="2"/>
                </a:lnTo>
                <a:lnTo>
                  <a:pt x="86" y="0"/>
                </a:lnTo>
                <a:lnTo>
                  <a:pt x="84" y="0"/>
                </a:lnTo>
                <a:close/>
                <a:moveTo>
                  <a:pt x="79" y="50"/>
                </a:moveTo>
                <a:lnTo>
                  <a:pt x="10" y="50"/>
                </a:lnTo>
                <a:lnTo>
                  <a:pt x="10" y="10"/>
                </a:lnTo>
                <a:lnTo>
                  <a:pt x="79" y="10"/>
                </a:lnTo>
                <a:lnTo>
                  <a:pt x="79" y="5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338" name="Freeform 984">
            <a:extLst>
              <a:ext uri="{FF2B5EF4-FFF2-40B4-BE49-F238E27FC236}">
                <a16:creationId xmlns:a16="http://schemas.microsoft.com/office/drawing/2014/main" id="{A721CFCF-B86B-4411-A2A2-371E0E4284DA}"/>
              </a:ext>
            </a:extLst>
          </p:cNvPr>
          <p:cNvSpPr>
            <a:spLocks/>
          </p:cNvSpPr>
          <p:nvPr/>
        </p:nvSpPr>
        <p:spPr bwMode="auto">
          <a:xfrm>
            <a:off x="5336118" y="3261785"/>
            <a:ext cx="61383" cy="61383"/>
          </a:xfrm>
          <a:custGeom>
            <a:avLst/>
            <a:gdLst>
              <a:gd name="T0" fmla="*/ 14078 w 29"/>
              <a:gd name="T1" fmla="*/ 45362 h 30"/>
              <a:gd name="T2" fmla="*/ 29720 w 29"/>
              <a:gd name="T3" fmla="*/ 45362 h 30"/>
              <a:gd name="T4" fmla="*/ 29720 w 29"/>
              <a:gd name="T5" fmla="*/ 30241 h 30"/>
              <a:gd name="T6" fmla="*/ 45362 w 29"/>
              <a:gd name="T7" fmla="*/ 30241 h 30"/>
              <a:gd name="T8" fmla="*/ 45362 w 29"/>
              <a:gd name="T9" fmla="*/ 15121 h 30"/>
              <a:gd name="T10" fmla="*/ 29720 w 29"/>
              <a:gd name="T11" fmla="*/ 15121 h 30"/>
              <a:gd name="T12" fmla="*/ 29720 w 29"/>
              <a:gd name="T13" fmla="*/ 0 h 30"/>
              <a:gd name="T14" fmla="*/ 14078 w 29"/>
              <a:gd name="T15" fmla="*/ 0 h 30"/>
              <a:gd name="T16" fmla="*/ 14078 w 29"/>
              <a:gd name="T17" fmla="*/ 15121 h 30"/>
              <a:gd name="T18" fmla="*/ 0 w 29"/>
              <a:gd name="T19" fmla="*/ 15121 h 30"/>
              <a:gd name="T20" fmla="*/ 0 w 29"/>
              <a:gd name="T21" fmla="*/ 30241 h 30"/>
              <a:gd name="T22" fmla="*/ 14078 w 29"/>
              <a:gd name="T23" fmla="*/ 30241 h 30"/>
              <a:gd name="T24" fmla="*/ 14078 w 29"/>
              <a:gd name="T25" fmla="*/ 45362 h 3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9" h="30">
                <a:moveTo>
                  <a:pt x="9" y="30"/>
                </a:moveTo>
                <a:lnTo>
                  <a:pt x="19" y="30"/>
                </a:lnTo>
                <a:lnTo>
                  <a:pt x="19" y="20"/>
                </a:lnTo>
                <a:lnTo>
                  <a:pt x="29" y="20"/>
                </a:lnTo>
                <a:lnTo>
                  <a:pt x="29" y="10"/>
                </a:lnTo>
                <a:lnTo>
                  <a:pt x="19" y="10"/>
                </a:lnTo>
                <a:lnTo>
                  <a:pt x="19" y="0"/>
                </a:lnTo>
                <a:lnTo>
                  <a:pt x="9" y="0"/>
                </a:lnTo>
                <a:lnTo>
                  <a:pt x="9" y="10"/>
                </a:lnTo>
                <a:lnTo>
                  <a:pt x="0" y="10"/>
                </a:lnTo>
                <a:lnTo>
                  <a:pt x="0" y="20"/>
                </a:lnTo>
                <a:lnTo>
                  <a:pt x="9" y="20"/>
                </a:lnTo>
                <a:lnTo>
                  <a:pt x="9" y="3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339" name="Freeform 985">
            <a:extLst>
              <a:ext uri="{FF2B5EF4-FFF2-40B4-BE49-F238E27FC236}">
                <a16:creationId xmlns:a16="http://schemas.microsoft.com/office/drawing/2014/main" id="{EC5A56A1-D6A6-4C9E-A2EF-9C3356196047}"/>
              </a:ext>
            </a:extLst>
          </p:cNvPr>
          <p:cNvSpPr>
            <a:spLocks/>
          </p:cNvSpPr>
          <p:nvPr/>
        </p:nvSpPr>
        <p:spPr bwMode="auto">
          <a:xfrm>
            <a:off x="5355168" y="3170768"/>
            <a:ext cx="29633" cy="29633"/>
          </a:xfrm>
          <a:custGeom>
            <a:avLst/>
            <a:gdLst>
              <a:gd name="T0" fmla="*/ 12097 w 15"/>
              <a:gd name="T1" fmla="*/ 0 h 14"/>
              <a:gd name="T2" fmla="*/ 12097 w 15"/>
              <a:gd name="T3" fmla="*/ 0 h 14"/>
              <a:gd name="T4" fmla="*/ 7561 w 15"/>
              <a:gd name="T5" fmla="*/ 0 h 14"/>
              <a:gd name="T6" fmla="*/ 4536 w 15"/>
              <a:gd name="T7" fmla="*/ 3240 h 14"/>
              <a:gd name="T8" fmla="*/ 0 w 15"/>
              <a:gd name="T9" fmla="*/ 8101 h 14"/>
              <a:gd name="T10" fmla="*/ 0 w 15"/>
              <a:gd name="T11" fmla="*/ 11341 h 14"/>
              <a:gd name="T12" fmla="*/ 0 w 15"/>
              <a:gd name="T13" fmla="*/ 11341 h 14"/>
              <a:gd name="T14" fmla="*/ 0 w 15"/>
              <a:gd name="T15" fmla="*/ 16201 h 14"/>
              <a:gd name="T16" fmla="*/ 4536 w 15"/>
              <a:gd name="T17" fmla="*/ 19442 h 14"/>
              <a:gd name="T18" fmla="*/ 7561 w 15"/>
              <a:gd name="T19" fmla="*/ 22682 h 14"/>
              <a:gd name="T20" fmla="*/ 12097 w 15"/>
              <a:gd name="T21" fmla="*/ 22682 h 14"/>
              <a:gd name="T22" fmla="*/ 12097 w 15"/>
              <a:gd name="T23" fmla="*/ 22682 h 14"/>
              <a:gd name="T24" fmla="*/ 15121 w 15"/>
              <a:gd name="T25" fmla="*/ 22682 h 14"/>
              <a:gd name="T26" fmla="*/ 19658 w 15"/>
              <a:gd name="T27" fmla="*/ 19442 h 14"/>
              <a:gd name="T28" fmla="*/ 22682 w 15"/>
              <a:gd name="T29" fmla="*/ 16201 h 14"/>
              <a:gd name="T30" fmla="*/ 22682 w 15"/>
              <a:gd name="T31" fmla="*/ 11341 h 14"/>
              <a:gd name="T32" fmla="*/ 22682 w 15"/>
              <a:gd name="T33" fmla="*/ 11341 h 14"/>
              <a:gd name="T34" fmla="*/ 22682 w 15"/>
              <a:gd name="T35" fmla="*/ 8101 h 14"/>
              <a:gd name="T36" fmla="*/ 19658 w 15"/>
              <a:gd name="T37" fmla="*/ 3240 h 14"/>
              <a:gd name="T38" fmla="*/ 15121 w 15"/>
              <a:gd name="T39" fmla="*/ 0 h 14"/>
              <a:gd name="T40" fmla="*/ 12097 w 15"/>
              <a:gd name="T41" fmla="*/ 0 h 14"/>
              <a:gd name="T42" fmla="*/ 12097 w 15"/>
              <a:gd name="T43" fmla="*/ 0 h 1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5" h="14">
                <a:moveTo>
                  <a:pt x="8" y="0"/>
                </a:moveTo>
                <a:lnTo>
                  <a:pt x="8" y="0"/>
                </a:lnTo>
                <a:lnTo>
                  <a:pt x="5" y="0"/>
                </a:lnTo>
                <a:lnTo>
                  <a:pt x="3" y="2"/>
                </a:lnTo>
                <a:lnTo>
                  <a:pt x="0" y="5"/>
                </a:lnTo>
                <a:lnTo>
                  <a:pt x="0" y="7"/>
                </a:lnTo>
                <a:lnTo>
                  <a:pt x="0" y="10"/>
                </a:lnTo>
                <a:lnTo>
                  <a:pt x="3" y="12"/>
                </a:lnTo>
                <a:lnTo>
                  <a:pt x="5" y="14"/>
                </a:lnTo>
                <a:lnTo>
                  <a:pt x="8" y="14"/>
                </a:lnTo>
                <a:lnTo>
                  <a:pt x="10" y="14"/>
                </a:lnTo>
                <a:lnTo>
                  <a:pt x="13" y="12"/>
                </a:lnTo>
                <a:lnTo>
                  <a:pt x="15" y="10"/>
                </a:lnTo>
                <a:lnTo>
                  <a:pt x="15" y="7"/>
                </a:lnTo>
                <a:lnTo>
                  <a:pt x="15" y="5"/>
                </a:lnTo>
                <a:lnTo>
                  <a:pt x="13" y="2"/>
                </a:lnTo>
                <a:lnTo>
                  <a:pt x="10" y="0"/>
                </a:lnTo>
                <a:lnTo>
                  <a:pt x="8"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340" name="Freeform 986">
            <a:extLst>
              <a:ext uri="{FF2B5EF4-FFF2-40B4-BE49-F238E27FC236}">
                <a16:creationId xmlns:a16="http://schemas.microsoft.com/office/drawing/2014/main" id="{853FBE06-C8C2-4C02-8D6F-10DBDB4C6096}"/>
              </a:ext>
            </a:extLst>
          </p:cNvPr>
          <p:cNvSpPr>
            <a:spLocks noEditPoints="1"/>
          </p:cNvSpPr>
          <p:nvPr/>
        </p:nvSpPr>
        <p:spPr bwMode="auto">
          <a:xfrm>
            <a:off x="4296834" y="3141134"/>
            <a:ext cx="234951" cy="182033"/>
          </a:xfrm>
          <a:custGeom>
            <a:avLst/>
            <a:gdLst>
              <a:gd name="T0" fmla="*/ 73464 w 118"/>
              <a:gd name="T1" fmla="*/ 0 h 89"/>
              <a:gd name="T2" fmla="*/ 67467 w 118"/>
              <a:gd name="T3" fmla="*/ 1529 h 89"/>
              <a:gd name="T4" fmla="*/ 59971 w 118"/>
              <a:gd name="T5" fmla="*/ 9174 h 89"/>
              <a:gd name="T6" fmla="*/ 58471 w 118"/>
              <a:gd name="T7" fmla="*/ 22936 h 89"/>
              <a:gd name="T8" fmla="*/ 73464 w 118"/>
              <a:gd name="T9" fmla="*/ 15291 h 89"/>
              <a:gd name="T10" fmla="*/ 161920 w 118"/>
              <a:gd name="T11" fmla="*/ 30581 h 89"/>
              <a:gd name="T12" fmla="*/ 110945 w 118"/>
              <a:gd name="T13" fmla="*/ 44343 h 89"/>
              <a:gd name="T14" fmla="*/ 161920 w 118"/>
              <a:gd name="T15" fmla="*/ 90214 h 89"/>
              <a:gd name="T16" fmla="*/ 73464 w 118"/>
              <a:gd name="T17" fmla="*/ 82569 h 89"/>
              <a:gd name="T18" fmla="*/ 58471 w 118"/>
              <a:gd name="T19" fmla="*/ 90214 h 89"/>
              <a:gd name="T20" fmla="*/ 59971 w 118"/>
              <a:gd name="T21" fmla="*/ 96331 h 89"/>
              <a:gd name="T22" fmla="*/ 67467 w 118"/>
              <a:gd name="T23" fmla="*/ 103976 h 89"/>
              <a:gd name="T24" fmla="*/ 121440 w 118"/>
              <a:gd name="T25" fmla="*/ 105505 h 89"/>
              <a:gd name="T26" fmla="*/ 115443 w 118"/>
              <a:gd name="T27" fmla="*/ 116208 h 89"/>
              <a:gd name="T28" fmla="*/ 107947 w 118"/>
              <a:gd name="T29" fmla="*/ 120795 h 89"/>
              <a:gd name="T30" fmla="*/ 43479 w 118"/>
              <a:gd name="T31" fmla="*/ 100918 h 89"/>
              <a:gd name="T32" fmla="*/ 61470 w 118"/>
              <a:gd name="T33" fmla="*/ 44343 h 89"/>
              <a:gd name="T34" fmla="*/ 88457 w 118"/>
              <a:gd name="T35" fmla="*/ 51988 h 89"/>
              <a:gd name="T36" fmla="*/ 88457 w 118"/>
              <a:gd name="T37" fmla="*/ 56575 h 89"/>
              <a:gd name="T38" fmla="*/ 83959 w 118"/>
              <a:gd name="T39" fmla="*/ 59633 h 89"/>
              <a:gd name="T40" fmla="*/ 65968 w 118"/>
              <a:gd name="T41" fmla="*/ 59633 h 89"/>
              <a:gd name="T42" fmla="*/ 80960 w 118"/>
              <a:gd name="T43" fmla="*/ 74924 h 89"/>
              <a:gd name="T44" fmla="*/ 89956 w 118"/>
              <a:gd name="T45" fmla="*/ 73395 h 89"/>
              <a:gd name="T46" fmla="*/ 100451 w 118"/>
              <a:gd name="T47" fmla="*/ 62691 h 89"/>
              <a:gd name="T48" fmla="*/ 103449 w 118"/>
              <a:gd name="T49" fmla="*/ 38226 h 89"/>
              <a:gd name="T50" fmla="*/ 103449 w 118"/>
              <a:gd name="T51" fmla="*/ 33639 h 89"/>
              <a:gd name="T52" fmla="*/ 98951 w 118"/>
              <a:gd name="T53" fmla="*/ 30581 h 89"/>
              <a:gd name="T54" fmla="*/ 58471 w 118"/>
              <a:gd name="T55" fmla="*/ 30581 h 89"/>
              <a:gd name="T56" fmla="*/ 55473 w 118"/>
              <a:gd name="T57" fmla="*/ 30581 h 89"/>
              <a:gd name="T58" fmla="*/ 40480 w 118"/>
              <a:gd name="T59" fmla="*/ 47401 h 89"/>
              <a:gd name="T60" fmla="*/ 35982 w 118"/>
              <a:gd name="T61" fmla="*/ 44343 h 89"/>
              <a:gd name="T62" fmla="*/ 5997 w 118"/>
              <a:gd name="T63" fmla="*/ 44343 h 89"/>
              <a:gd name="T64" fmla="*/ 1499 w 118"/>
              <a:gd name="T65" fmla="*/ 47401 h 89"/>
              <a:gd name="T66" fmla="*/ 0 w 118"/>
              <a:gd name="T67" fmla="*/ 51988 h 89"/>
              <a:gd name="T68" fmla="*/ 0 w 118"/>
              <a:gd name="T69" fmla="*/ 113150 h 89"/>
              <a:gd name="T70" fmla="*/ 1499 w 118"/>
              <a:gd name="T71" fmla="*/ 119266 h 89"/>
              <a:gd name="T72" fmla="*/ 5997 w 118"/>
              <a:gd name="T73" fmla="*/ 120795 h 89"/>
              <a:gd name="T74" fmla="*/ 35982 w 118"/>
              <a:gd name="T75" fmla="*/ 120795 h 89"/>
              <a:gd name="T76" fmla="*/ 52474 w 118"/>
              <a:gd name="T77" fmla="*/ 133028 h 89"/>
              <a:gd name="T78" fmla="*/ 55473 w 118"/>
              <a:gd name="T79" fmla="*/ 136086 h 89"/>
              <a:gd name="T80" fmla="*/ 107947 w 118"/>
              <a:gd name="T81" fmla="*/ 136086 h 89"/>
              <a:gd name="T82" fmla="*/ 113944 w 118"/>
              <a:gd name="T83" fmla="*/ 136086 h 89"/>
              <a:gd name="T84" fmla="*/ 124439 w 118"/>
              <a:gd name="T85" fmla="*/ 128441 h 89"/>
              <a:gd name="T86" fmla="*/ 136433 w 118"/>
              <a:gd name="T87" fmla="*/ 105505 h 89"/>
              <a:gd name="T88" fmla="*/ 161920 w 118"/>
              <a:gd name="T89" fmla="*/ 105505 h 89"/>
              <a:gd name="T90" fmla="*/ 172415 w 118"/>
              <a:gd name="T91" fmla="*/ 100918 h 89"/>
              <a:gd name="T92" fmla="*/ 176913 w 118"/>
              <a:gd name="T93" fmla="*/ 90214 h 89"/>
              <a:gd name="T94" fmla="*/ 176913 w 118"/>
              <a:gd name="T95" fmla="*/ 15291 h 89"/>
              <a:gd name="T96" fmla="*/ 172415 w 118"/>
              <a:gd name="T97" fmla="*/ 3058 h 89"/>
              <a:gd name="T98" fmla="*/ 161920 w 118"/>
              <a:gd name="T99" fmla="*/ 0 h 89"/>
              <a:gd name="T100" fmla="*/ 28486 w 118"/>
              <a:gd name="T101" fmla="*/ 105505 h 89"/>
              <a:gd name="T102" fmla="*/ 13493 w 118"/>
              <a:gd name="T103" fmla="*/ 59633 h 89"/>
              <a:gd name="T104" fmla="*/ 28486 w 118"/>
              <a:gd name="T105" fmla="*/ 105505 h 89"/>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18" h="89">
                <a:moveTo>
                  <a:pt x="108" y="0"/>
                </a:moveTo>
                <a:lnTo>
                  <a:pt x="49" y="0"/>
                </a:lnTo>
                <a:lnTo>
                  <a:pt x="45" y="1"/>
                </a:lnTo>
                <a:lnTo>
                  <a:pt x="41" y="2"/>
                </a:lnTo>
                <a:lnTo>
                  <a:pt x="40" y="6"/>
                </a:lnTo>
                <a:lnTo>
                  <a:pt x="39" y="10"/>
                </a:lnTo>
                <a:lnTo>
                  <a:pt x="39" y="15"/>
                </a:lnTo>
                <a:lnTo>
                  <a:pt x="49" y="15"/>
                </a:lnTo>
                <a:lnTo>
                  <a:pt x="49" y="10"/>
                </a:lnTo>
                <a:lnTo>
                  <a:pt x="108" y="10"/>
                </a:lnTo>
                <a:lnTo>
                  <a:pt x="108" y="20"/>
                </a:lnTo>
                <a:lnTo>
                  <a:pt x="74" y="20"/>
                </a:lnTo>
                <a:lnTo>
                  <a:pt x="74" y="29"/>
                </a:lnTo>
                <a:lnTo>
                  <a:pt x="108" y="29"/>
                </a:lnTo>
                <a:lnTo>
                  <a:pt x="108" y="59"/>
                </a:lnTo>
                <a:lnTo>
                  <a:pt x="49" y="59"/>
                </a:lnTo>
                <a:lnTo>
                  <a:pt x="49" y="54"/>
                </a:lnTo>
                <a:lnTo>
                  <a:pt x="39" y="54"/>
                </a:lnTo>
                <a:lnTo>
                  <a:pt x="39" y="59"/>
                </a:lnTo>
                <a:lnTo>
                  <a:pt x="40" y="63"/>
                </a:lnTo>
                <a:lnTo>
                  <a:pt x="41" y="66"/>
                </a:lnTo>
                <a:lnTo>
                  <a:pt x="45" y="68"/>
                </a:lnTo>
                <a:lnTo>
                  <a:pt x="49" y="69"/>
                </a:lnTo>
                <a:lnTo>
                  <a:pt x="81" y="69"/>
                </a:lnTo>
                <a:lnTo>
                  <a:pt x="77" y="76"/>
                </a:lnTo>
                <a:lnTo>
                  <a:pt x="75" y="78"/>
                </a:lnTo>
                <a:lnTo>
                  <a:pt x="72" y="79"/>
                </a:lnTo>
                <a:lnTo>
                  <a:pt x="41" y="79"/>
                </a:lnTo>
                <a:lnTo>
                  <a:pt x="29" y="66"/>
                </a:lnTo>
                <a:lnTo>
                  <a:pt x="29" y="42"/>
                </a:lnTo>
                <a:lnTo>
                  <a:pt x="41" y="29"/>
                </a:lnTo>
                <a:lnTo>
                  <a:pt x="59" y="29"/>
                </a:lnTo>
                <a:lnTo>
                  <a:pt x="59" y="34"/>
                </a:lnTo>
                <a:lnTo>
                  <a:pt x="59" y="37"/>
                </a:lnTo>
                <a:lnTo>
                  <a:pt x="57" y="38"/>
                </a:lnTo>
                <a:lnTo>
                  <a:pt x="56" y="39"/>
                </a:lnTo>
                <a:lnTo>
                  <a:pt x="54" y="39"/>
                </a:lnTo>
                <a:lnTo>
                  <a:pt x="44" y="39"/>
                </a:lnTo>
                <a:lnTo>
                  <a:pt x="44" y="49"/>
                </a:lnTo>
                <a:lnTo>
                  <a:pt x="54" y="49"/>
                </a:lnTo>
                <a:lnTo>
                  <a:pt x="60" y="48"/>
                </a:lnTo>
                <a:lnTo>
                  <a:pt x="64" y="44"/>
                </a:lnTo>
                <a:lnTo>
                  <a:pt x="67" y="41"/>
                </a:lnTo>
                <a:lnTo>
                  <a:pt x="69" y="34"/>
                </a:lnTo>
                <a:lnTo>
                  <a:pt x="69" y="25"/>
                </a:lnTo>
                <a:lnTo>
                  <a:pt x="69" y="22"/>
                </a:lnTo>
                <a:lnTo>
                  <a:pt x="67" y="21"/>
                </a:lnTo>
                <a:lnTo>
                  <a:pt x="66" y="20"/>
                </a:lnTo>
                <a:lnTo>
                  <a:pt x="64" y="20"/>
                </a:lnTo>
                <a:lnTo>
                  <a:pt x="39" y="20"/>
                </a:lnTo>
                <a:lnTo>
                  <a:pt x="37" y="20"/>
                </a:lnTo>
                <a:lnTo>
                  <a:pt x="35" y="21"/>
                </a:lnTo>
                <a:lnTo>
                  <a:pt x="27" y="31"/>
                </a:lnTo>
                <a:lnTo>
                  <a:pt x="24" y="29"/>
                </a:lnTo>
                <a:lnTo>
                  <a:pt x="4" y="29"/>
                </a:lnTo>
                <a:lnTo>
                  <a:pt x="2" y="29"/>
                </a:lnTo>
                <a:lnTo>
                  <a:pt x="1" y="31"/>
                </a:lnTo>
                <a:lnTo>
                  <a:pt x="0" y="32"/>
                </a:lnTo>
                <a:lnTo>
                  <a:pt x="0" y="34"/>
                </a:lnTo>
                <a:lnTo>
                  <a:pt x="0" y="74"/>
                </a:lnTo>
                <a:lnTo>
                  <a:pt x="0" y="76"/>
                </a:lnTo>
                <a:lnTo>
                  <a:pt x="1" y="78"/>
                </a:lnTo>
                <a:lnTo>
                  <a:pt x="2" y="79"/>
                </a:lnTo>
                <a:lnTo>
                  <a:pt x="4" y="79"/>
                </a:lnTo>
                <a:lnTo>
                  <a:pt x="24" y="79"/>
                </a:lnTo>
                <a:lnTo>
                  <a:pt x="27" y="78"/>
                </a:lnTo>
                <a:lnTo>
                  <a:pt x="35" y="87"/>
                </a:lnTo>
                <a:lnTo>
                  <a:pt x="37" y="89"/>
                </a:lnTo>
                <a:lnTo>
                  <a:pt x="39" y="89"/>
                </a:lnTo>
                <a:lnTo>
                  <a:pt x="72" y="89"/>
                </a:lnTo>
                <a:lnTo>
                  <a:pt x="76" y="89"/>
                </a:lnTo>
                <a:lnTo>
                  <a:pt x="80" y="86"/>
                </a:lnTo>
                <a:lnTo>
                  <a:pt x="83" y="84"/>
                </a:lnTo>
                <a:lnTo>
                  <a:pt x="86" y="80"/>
                </a:lnTo>
                <a:lnTo>
                  <a:pt x="91" y="69"/>
                </a:lnTo>
                <a:lnTo>
                  <a:pt x="108" y="69"/>
                </a:lnTo>
                <a:lnTo>
                  <a:pt x="112" y="68"/>
                </a:lnTo>
                <a:lnTo>
                  <a:pt x="115" y="66"/>
                </a:lnTo>
                <a:lnTo>
                  <a:pt x="117" y="63"/>
                </a:lnTo>
                <a:lnTo>
                  <a:pt x="118" y="59"/>
                </a:lnTo>
                <a:lnTo>
                  <a:pt x="118" y="10"/>
                </a:lnTo>
                <a:lnTo>
                  <a:pt x="117" y="6"/>
                </a:lnTo>
                <a:lnTo>
                  <a:pt x="115" y="2"/>
                </a:lnTo>
                <a:lnTo>
                  <a:pt x="112" y="1"/>
                </a:lnTo>
                <a:lnTo>
                  <a:pt x="108" y="0"/>
                </a:lnTo>
                <a:close/>
                <a:moveTo>
                  <a:pt x="19" y="69"/>
                </a:moveTo>
                <a:lnTo>
                  <a:pt x="9" y="69"/>
                </a:lnTo>
                <a:lnTo>
                  <a:pt x="9" y="39"/>
                </a:lnTo>
                <a:lnTo>
                  <a:pt x="19" y="39"/>
                </a:lnTo>
                <a:lnTo>
                  <a:pt x="19" y="6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341" name="Freeform 987">
            <a:extLst>
              <a:ext uri="{FF2B5EF4-FFF2-40B4-BE49-F238E27FC236}">
                <a16:creationId xmlns:a16="http://schemas.microsoft.com/office/drawing/2014/main" id="{042C8B56-BD21-4EFD-A423-05925749944F}"/>
              </a:ext>
            </a:extLst>
          </p:cNvPr>
          <p:cNvSpPr>
            <a:spLocks/>
          </p:cNvSpPr>
          <p:nvPr/>
        </p:nvSpPr>
        <p:spPr bwMode="auto">
          <a:xfrm>
            <a:off x="4906434" y="3213100"/>
            <a:ext cx="42333" cy="35984"/>
          </a:xfrm>
          <a:custGeom>
            <a:avLst/>
            <a:gdLst>
              <a:gd name="T0" fmla="*/ 15877 w 20"/>
              <a:gd name="T1" fmla="*/ 27217 h 20"/>
              <a:gd name="T2" fmla="*/ 15877 w 20"/>
              <a:gd name="T3" fmla="*/ 27217 h 20"/>
              <a:gd name="T4" fmla="*/ 22228 w 20"/>
              <a:gd name="T5" fmla="*/ 25856 h 20"/>
              <a:gd name="T6" fmla="*/ 28579 w 20"/>
              <a:gd name="T7" fmla="*/ 24495 h 20"/>
              <a:gd name="T8" fmla="*/ 30166 w 20"/>
              <a:gd name="T9" fmla="*/ 19052 h 20"/>
              <a:gd name="T10" fmla="*/ 31754 w 20"/>
              <a:gd name="T11" fmla="*/ 13609 h 20"/>
              <a:gd name="T12" fmla="*/ 31754 w 20"/>
              <a:gd name="T13" fmla="*/ 13609 h 20"/>
              <a:gd name="T14" fmla="*/ 30166 w 20"/>
              <a:gd name="T15" fmla="*/ 9526 h 20"/>
              <a:gd name="T16" fmla="*/ 28579 w 20"/>
              <a:gd name="T17" fmla="*/ 4083 h 20"/>
              <a:gd name="T18" fmla="*/ 22228 w 20"/>
              <a:gd name="T19" fmla="*/ 2722 h 20"/>
              <a:gd name="T20" fmla="*/ 15877 w 20"/>
              <a:gd name="T21" fmla="*/ 0 h 20"/>
              <a:gd name="T22" fmla="*/ 15877 w 20"/>
              <a:gd name="T23" fmla="*/ 0 h 20"/>
              <a:gd name="T24" fmla="*/ 11114 w 20"/>
              <a:gd name="T25" fmla="*/ 2722 h 20"/>
              <a:gd name="T26" fmla="*/ 4763 w 20"/>
              <a:gd name="T27" fmla="*/ 4083 h 20"/>
              <a:gd name="T28" fmla="*/ 3175 w 20"/>
              <a:gd name="T29" fmla="*/ 9526 h 20"/>
              <a:gd name="T30" fmla="*/ 0 w 20"/>
              <a:gd name="T31" fmla="*/ 13609 h 20"/>
              <a:gd name="T32" fmla="*/ 0 w 20"/>
              <a:gd name="T33" fmla="*/ 13609 h 20"/>
              <a:gd name="T34" fmla="*/ 3175 w 20"/>
              <a:gd name="T35" fmla="*/ 19052 h 20"/>
              <a:gd name="T36" fmla="*/ 4763 w 20"/>
              <a:gd name="T37" fmla="*/ 24495 h 20"/>
              <a:gd name="T38" fmla="*/ 11114 w 20"/>
              <a:gd name="T39" fmla="*/ 25856 h 20"/>
              <a:gd name="T40" fmla="*/ 15877 w 20"/>
              <a:gd name="T41" fmla="*/ 27217 h 20"/>
              <a:gd name="T42" fmla="*/ 15877 w 20"/>
              <a:gd name="T43" fmla="*/ 27217 h 2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0" h="20">
                <a:moveTo>
                  <a:pt x="10" y="20"/>
                </a:moveTo>
                <a:lnTo>
                  <a:pt x="10" y="20"/>
                </a:lnTo>
                <a:lnTo>
                  <a:pt x="14" y="19"/>
                </a:lnTo>
                <a:lnTo>
                  <a:pt x="18" y="18"/>
                </a:lnTo>
                <a:lnTo>
                  <a:pt x="19" y="14"/>
                </a:lnTo>
                <a:lnTo>
                  <a:pt x="20" y="10"/>
                </a:lnTo>
                <a:lnTo>
                  <a:pt x="19" y="7"/>
                </a:lnTo>
                <a:lnTo>
                  <a:pt x="18" y="3"/>
                </a:lnTo>
                <a:lnTo>
                  <a:pt x="14" y="2"/>
                </a:lnTo>
                <a:lnTo>
                  <a:pt x="10" y="0"/>
                </a:lnTo>
                <a:lnTo>
                  <a:pt x="7" y="2"/>
                </a:lnTo>
                <a:lnTo>
                  <a:pt x="3" y="3"/>
                </a:lnTo>
                <a:lnTo>
                  <a:pt x="2" y="7"/>
                </a:lnTo>
                <a:lnTo>
                  <a:pt x="0" y="10"/>
                </a:lnTo>
                <a:lnTo>
                  <a:pt x="2" y="14"/>
                </a:lnTo>
                <a:lnTo>
                  <a:pt x="3" y="18"/>
                </a:lnTo>
                <a:lnTo>
                  <a:pt x="7" y="19"/>
                </a:lnTo>
                <a:lnTo>
                  <a:pt x="10" y="2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342" name="Freeform 988">
            <a:extLst>
              <a:ext uri="{FF2B5EF4-FFF2-40B4-BE49-F238E27FC236}">
                <a16:creationId xmlns:a16="http://schemas.microsoft.com/office/drawing/2014/main" id="{61C031E3-3E4D-4359-93F6-4AEDE273ED91}"/>
              </a:ext>
            </a:extLst>
          </p:cNvPr>
          <p:cNvSpPr>
            <a:spLocks noEditPoints="1"/>
          </p:cNvSpPr>
          <p:nvPr/>
        </p:nvSpPr>
        <p:spPr bwMode="auto">
          <a:xfrm>
            <a:off x="4768851" y="3122084"/>
            <a:ext cx="241300" cy="201083"/>
          </a:xfrm>
          <a:custGeom>
            <a:avLst/>
            <a:gdLst>
              <a:gd name="T0" fmla="*/ 161626 w 119"/>
              <a:gd name="T1" fmla="*/ 37802 h 99"/>
              <a:gd name="T2" fmla="*/ 141804 w 119"/>
              <a:gd name="T3" fmla="*/ 3024 h 99"/>
              <a:gd name="T4" fmla="*/ 137230 w 119"/>
              <a:gd name="T5" fmla="*/ 0 h 99"/>
              <a:gd name="T6" fmla="*/ 134180 w 119"/>
              <a:gd name="T7" fmla="*/ 0 h 99"/>
              <a:gd name="T8" fmla="*/ 80813 w 119"/>
              <a:gd name="T9" fmla="*/ 37802 h 99"/>
              <a:gd name="T10" fmla="*/ 134180 w 119"/>
              <a:gd name="T11" fmla="*/ 18145 h 99"/>
              <a:gd name="T12" fmla="*/ 112833 w 119"/>
              <a:gd name="T13" fmla="*/ 37802 h 99"/>
              <a:gd name="T14" fmla="*/ 166200 w 119"/>
              <a:gd name="T15" fmla="*/ 52923 h 99"/>
              <a:gd name="T16" fmla="*/ 76239 w 119"/>
              <a:gd name="T17" fmla="*/ 111894 h 99"/>
              <a:gd name="T18" fmla="*/ 60991 w 119"/>
              <a:gd name="T19" fmla="*/ 96773 h 99"/>
              <a:gd name="T20" fmla="*/ 60991 w 119"/>
              <a:gd name="T21" fmla="*/ 119454 h 99"/>
              <a:gd name="T22" fmla="*/ 62516 w 119"/>
              <a:gd name="T23" fmla="*/ 125503 h 99"/>
              <a:gd name="T24" fmla="*/ 68615 w 119"/>
              <a:gd name="T25" fmla="*/ 127015 h 99"/>
              <a:gd name="T26" fmla="*/ 118932 w 119"/>
              <a:gd name="T27" fmla="*/ 130039 h 99"/>
              <a:gd name="T28" fmla="*/ 115883 w 119"/>
              <a:gd name="T29" fmla="*/ 133063 h 99"/>
              <a:gd name="T30" fmla="*/ 64040 w 119"/>
              <a:gd name="T31" fmla="*/ 134575 h 99"/>
              <a:gd name="T32" fmla="*/ 45743 w 119"/>
              <a:gd name="T33" fmla="*/ 78628 h 99"/>
              <a:gd name="T34" fmla="*/ 91486 w 119"/>
              <a:gd name="T35" fmla="*/ 58971 h 99"/>
              <a:gd name="T36" fmla="*/ 91486 w 119"/>
              <a:gd name="T37" fmla="*/ 66532 h 99"/>
              <a:gd name="T38" fmla="*/ 88437 w 119"/>
              <a:gd name="T39" fmla="*/ 72580 h 99"/>
              <a:gd name="T40" fmla="*/ 83863 w 119"/>
              <a:gd name="T41" fmla="*/ 74092 h 99"/>
              <a:gd name="T42" fmla="*/ 68615 w 119"/>
              <a:gd name="T43" fmla="*/ 89213 h 99"/>
              <a:gd name="T44" fmla="*/ 83863 w 119"/>
              <a:gd name="T45" fmla="*/ 89213 h 99"/>
              <a:gd name="T46" fmla="*/ 97585 w 119"/>
              <a:gd name="T47" fmla="*/ 81652 h 99"/>
              <a:gd name="T48" fmla="*/ 105209 w 119"/>
              <a:gd name="T49" fmla="*/ 66532 h 99"/>
              <a:gd name="T50" fmla="*/ 105209 w 119"/>
              <a:gd name="T51" fmla="*/ 52923 h 99"/>
              <a:gd name="T52" fmla="*/ 103685 w 119"/>
              <a:gd name="T53" fmla="*/ 46875 h 99"/>
              <a:gd name="T54" fmla="*/ 97585 w 119"/>
              <a:gd name="T55" fmla="*/ 45362 h 99"/>
              <a:gd name="T56" fmla="*/ 60991 w 119"/>
              <a:gd name="T57" fmla="*/ 45362 h 99"/>
              <a:gd name="T58" fmla="*/ 54892 w 119"/>
              <a:gd name="T59" fmla="*/ 46875 h 99"/>
              <a:gd name="T60" fmla="*/ 41169 w 119"/>
              <a:gd name="T61" fmla="*/ 61995 h 99"/>
              <a:gd name="T62" fmla="*/ 7624 w 119"/>
              <a:gd name="T63" fmla="*/ 58971 h 99"/>
              <a:gd name="T64" fmla="*/ 4574 w 119"/>
              <a:gd name="T65" fmla="*/ 58971 h 99"/>
              <a:gd name="T66" fmla="*/ 0 w 119"/>
              <a:gd name="T67" fmla="*/ 63507 h 99"/>
              <a:gd name="T68" fmla="*/ 0 w 119"/>
              <a:gd name="T69" fmla="*/ 127015 h 99"/>
              <a:gd name="T70" fmla="*/ 0 w 119"/>
              <a:gd name="T71" fmla="*/ 130039 h 99"/>
              <a:gd name="T72" fmla="*/ 4574 w 119"/>
              <a:gd name="T73" fmla="*/ 134575 h 99"/>
              <a:gd name="T74" fmla="*/ 38119 w 119"/>
              <a:gd name="T75" fmla="*/ 134575 h 99"/>
              <a:gd name="T76" fmla="*/ 41169 w 119"/>
              <a:gd name="T77" fmla="*/ 133063 h 99"/>
              <a:gd name="T78" fmla="*/ 54892 w 119"/>
              <a:gd name="T79" fmla="*/ 146672 h 99"/>
              <a:gd name="T80" fmla="*/ 60991 w 119"/>
              <a:gd name="T81" fmla="*/ 149696 h 99"/>
              <a:gd name="T82" fmla="*/ 111308 w 119"/>
              <a:gd name="T83" fmla="*/ 149696 h 99"/>
              <a:gd name="T84" fmla="*/ 121982 w 119"/>
              <a:gd name="T85" fmla="*/ 145160 h 99"/>
              <a:gd name="T86" fmla="*/ 132655 w 119"/>
              <a:gd name="T87" fmla="*/ 136087 h 99"/>
              <a:gd name="T88" fmla="*/ 173824 w 119"/>
              <a:gd name="T89" fmla="*/ 127015 h 99"/>
              <a:gd name="T90" fmla="*/ 176874 w 119"/>
              <a:gd name="T91" fmla="*/ 127015 h 99"/>
              <a:gd name="T92" fmla="*/ 181448 w 119"/>
              <a:gd name="T93" fmla="*/ 122479 h 99"/>
              <a:gd name="T94" fmla="*/ 181448 w 119"/>
              <a:gd name="T95" fmla="*/ 45362 h 99"/>
              <a:gd name="T96" fmla="*/ 181448 w 119"/>
              <a:gd name="T97" fmla="*/ 40826 h 99"/>
              <a:gd name="T98" fmla="*/ 176874 w 119"/>
              <a:gd name="T99" fmla="*/ 37802 h 99"/>
              <a:gd name="T100" fmla="*/ 173824 w 119"/>
              <a:gd name="T101" fmla="*/ 37802 h 99"/>
              <a:gd name="T102" fmla="*/ 15248 w 119"/>
              <a:gd name="T103" fmla="*/ 119454 h 99"/>
              <a:gd name="T104" fmla="*/ 30495 w 119"/>
              <a:gd name="T105" fmla="*/ 74092 h 99"/>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19" h="99">
                <a:moveTo>
                  <a:pt x="114" y="25"/>
                </a:moveTo>
                <a:lnTo>
                  <a:pt x="106" y="25"/>
                </a:lnTo>
                <a:lnTo>
                  <a:pt x="93" y="2"/>
                </a:lnTo>
                <a:lnTo>
                  <a:pt x="92" y="1"/>
                </a:lnTo>
                <a:lnTo>
                  <a:pt x="90" y="0"/>
                </a:lnTo>
                <a:lnTo>
                  <a:pt x="88" y="0"/>
                </a:lnTo>
                <a:lnTo>
                  <a:pt x="87" y="1"/>
                </a:lnTo>
                <a:lnTo>
                  <a:pt x="53" y="25"/>
                </a:lnTo>
                <a:lnTo>
                  <a:pt x="69" y="25"/>
                </a:lnTo>
                <a:lnTo>
                  <a:pt x="88" y="12"/>
                </a:lnTo>
                <a:lnTo>
                  <a:pt x="95" y="25"/>
                </a:lnTo>
                <a:lnTo>
                  <a:pt x="74" y="25"/>
                </a:lnTo>
                <a:lnTo>
                  <a:pt x="74" y="35"/>
                </a:lnTo>
                <a:lnTo>
                  <a:pt x="109" y="35"/>
                </a:lnTo>
                <a:lnTo>
                  <a:pt x="109" y="74"/>
                </a:lnTo>
                <a:lnTo>
                  <a:pt x="50" y="74"/>
                </a:lnTo>
                <a:lnTo>
                  <a:pt x="50" y="64"/>
                </a:lnTo>
                <a:lnTo>
                  <a:pt x="40" y="64"/>
                </a:lnTo>
                <a:lnTo>
                  <a:pt x="40" y="79"/>
                </a:lnTo>
                <a:lnTo>
                  <a:pt x="40" y="81"/>
                </a:lnTo>
                <a:lnTo>
                  <a:pt x="41" y="83"/>
                </a:lnTo>
                <a:lnTo>
                  <a:pt x="42" y="84"/>
                </a:lnTo>
                <a:lnTo>
                  <a:pt x="45" y="84"/>
                </a:lnTo>
                <a:lnTo>
                  <a:pt x="79" y="84"/>
                </a:lnTo>
                <a:lnTo>
                  <a:pt x="78" y="86"/>
                </a:lnTo>
                <a:lnTo>
                  <a:pt x="76" y="88"/>
                </a:lnTo>
                <a:lnTo>
                  <a:pt x="73" y="89"/>
                </a:lnTo>
                <a:lnTo>
                  <a:pt x="42" y="89"/>
                </a:lnTo>
                <a:lnTo>
                  <a:pt x="30" y="76"/>
                </a:lnTo>
                <a:lnTo>
                  <a:pt x="30" y="52"/>
                </a:lnTo>
                <a:lnTo>
                  <a:pt x="42" y="39"/>
                </a:lnTo>
                <a:lnTo>
                  <a:pt x="60" y="39"/>
                </a:lnTo>
                <a:lnTo>
                  <a:pt x="60" y="44"/>
                </a:lnTo>
                <a:lnTo>
                  <a:pt x="60" y="47"/>
                </a:lnTo>
                <a:lnTo>
                  <a:pt x="58" y="48"/>
                </a:lnTo>
                <a:lnTo>
                  <a:pt x="57" y="49"/>
                </a:lnTo>
                <a:lnTo>
                  <a:pt x="55" y="49"/>
                </a:lnTo>
                <a:lnTo>
                  <a:pt x="45" y="49"/>
                </a:lnTo>
                <a:lnTo>
                  <a:pt x="45" y="59"/>
                </a:lnTo>
                <a:lnTo>
                  <a:pt x="55" y="59"/>
                </a:lnTo>
                <a:lnTo>
                  <a:pt x="61" y="58"/>
                </a:lnTo>
                <a:lnTo>
                  <a:pt x="64" y="54"/>
                </a:lnTo>
                <a:lnTo>
                  <a:pt x="68" y="51"/>
                </a:lnTo>
                <a:lnTo>
                  <a:pt x="69" y="44"/>
                </a:lnTo>
                <a:lnTo>
                  <a:pt x="69" y="35"/>
                </a:lnTo>
                <a:lnTo>
                  <a:pt x="69" y="32"/>
                </a:lnTo>
                <a:lnTo>
                  <a:pt x="68" y="31"/>
                </a:lnTo>
                <a:lnTo>
                  <a:pt x="67" y="30"/>
                </a:lnTo>
                <a:lnTo>
                  <a:pt x="64" y="30"/>
                </a:lnTo>
                <a:lnTo>
                  <a:pt x="40" y="30"/>
                </a:lnTo>
                <a:lnTo>
                  <a:pt x="37" y="30"/>
                </a:lnTo>
                <a:lnTo>
                  <a:pt x="36" y="31"/>
                </a:lnTo>
                <a:lnTo>
                  <a:pt x="27" y="41"/>
                </a:lnTo>
                <a:lnTo>
                  <a:pt x="25" y="39"/>
                </a:lnTo>
                <a:lnTo>
                  <a:pt x="5" y="39"/>
                </a:lnTo>
                <a:lnTo>
                  <a:pt x="3" y="39"/>
                </a:lnTo>
                <a:lnTo>
                  <a:pt x="2" y="41"/>
                </a:lnTo>
                <a:lnTo>
                  <a:pt x="0" y="42"/>
                </a:lnTo>
                <a:lnTo>
                  <a:pt x="0" y="44"/>
                </a:lnTo>
                <a:lnTo>
                  <a:pt x="0" y="84"/>
                </a:lnTo>
                <a:lnTo>
                  <a:pt x="0" y="86"/>
                </a:lnTo>
                <a:lnTo>
                  <a:pt x="2" y="88"/>
                </a:lnTo>
                <a:lnTo>
                  <a:pt x="3" y="89"/>
                </a:lnTo>
                <a:lnTo>
                  <a:pt x="5" y="89"/>
                </a:lnTo>
                <a:lnTo>
                  <a:pt x="25" y="89"/>
                </a:lnTo>
                <a:lnTo>
                  <a:pt x="27" y="88"/>
                </a:lnTo>
                <a:lnTo>
                  <a:pt x="36" y="97"/>
                </a:lnTo>
                <a:lnTo>
                  <a:pt x="37" y="99"/>
                </a:lnTo>
                <a:lnTo>
                  <a:pt x="40" y="99"/>
                </a:lnTo>
                <a:lnTo>
                  <a:pt x="73" y="99"/>
                </a:lnTo>
                <a:lnTo>
                  <a:pt x="77" y="99"/>
                </a:lnTo>
                <a:lnTo>
                  <a:pt x="80" y="96"/>
                </a:lnTo>
                <a:lnTo>
                  <a:pt x="84" y="94"/>
                </a:lnTo>
                <a:lnTo>
                  <a:pt x="87" y="90"/>
                </a:lnTo>
                <a:lnTo>
                  <a:pt x="89" y="84"/>
                </a:lnTo>
                <a:lnTo>
                  <a:pt x="114" y="84"/>
                </a:lnTo>
                <a:lnTo>
                  <a:pt x="116" y="84"/>
                </a:lnTo>
                <a:lnTo>
                  <a:pt x="117" y="83"/>
                </a:lnTo>
                <a:lnTo>
                  <a:pt x="119" y="81"/>
                </a:lnTo>
                <a:lnTo>
                  <a:pt x="119" y="79"/>
                </a:lnTo>
                <a:lnTo>
                  <a:pt x="119" y="30"/>
                </a:lnTo>
                <a:lnTo>
                  <a:pt x="119" y="27"/>
                </a:lnTo>
                <a:lnTo>
                  <a:pt x="117" y="26"/>
                </a:lnTo>
                <a:lnTo>
                  <a:pt x="116" y="25"/>
                </a:lnTo>
                <a:lnTo>
                  <a:pt x="114" y="25"/>
                </a:lnTo>
                <a:close/>
                <a:moveTo>
                  <a:pt x="20" y="79"/>
                </a:moveTo>
                <a:lnTo>
                  <a:pt x="10" y="79"/>
                </a:lnTo>
                <a:lnTo>
                  <a:pt x="10" y="49"/>
                </a:lnTo>
                <a:lnTo>
                  <a:pt x="20" y="49"/>
                </a:lnTo>
                <a:lnTo>
                  <a:pt x="20" y="7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343" name="Freeform 989">
            <a:extLst>
              <a:ext uri="{FF2B5EF4-FFF2-40B4-BE49-F238E27FC236}">
                <a16:creationId xmlns:a16="http://schemas.microsoft.com/office/drawing/2014/main" id="{DF562EA2-9B58-43AC-A3B1-136A0CCC4A98}"/>
              </a:ext>
            </a:extLst>
          </p:cNvPr>
          <p:cNvSpPr>
            <a:spLocks/>
          </p:cNvSpPr>
          <p:nvPr/>
        </p:nvSpPr>
        <p:spPr bwMode="auto">
          <a:xfrm>
            <a:off x="3945467" y="3141133"/>
            <a:ext cx="61384" cy="101600"/>
          </a:xfrm>
          <a:custGeom>
            <a:avLst/>
            <a:gdLst>
              <a:gd name="T0" fmla="*/ 15642 w 29"/>
              <a:gd name="T1" fmla="*/ 0 h 49"/>
              <a:gd name="T2" fmla="*/ 15642 w 29"/>
              <a:gd name="T3" fmla="*/ 7869 h 49"/>
              <a:gd name="T4" fmla="*/ 15642 w 29"/>
              <a:gd name="T5" fmla="*/ 7869 h 49"/>
              <a:gd name="T6" fmla="*/ 9385 w 29"/>
              <a:gd name="T7" fmla="*/ 9443 h 49"/>
              <a:gd name="T8" fmla="*/ 3128 w 29"/>
              <a:gd name="T9" fmla="*/ 15738 h 49"/>
              <a:gd name="T10" fmla="*/ 1564 w 29"/>
              <a:gd name="T11" fmla="*/ 20460 h 49"/>
              <a:gd name="T12" fmla="*/ 0 w 29"/>
              <a:gd name="T13" fmla="*/ 26755 h 49"/>
              <a:gd name="T14" fmla="*/ 0 w 29"/>
              <a:gd name="T15" fmla="*/ 26755 h 49"/>
              <a:gd name="T16" fmla="*/ 1564 w 29"/>
              <a:gd name="T17" fmla="*/ 34624 h 49"/>
              <a:gd name="T18" fmla="*/ 6257 w 29"/>
              <a:gd name="T19" fmla="*/ 40919 h 49"/>
              <a:gd name="T20" fmla="*/ 10949 w 29"/>
              <a:gd name="T21" fmla="*/ 44067 h 49"/>
              <a:gd name="T22" fmla="*/ 18770 w 29"/>
              <a:gd name="T23" fmla="*/ 45641 h 49"/>
              <a:gd name="T24" fmla="*/ 26592 w 29"/>
              <a:gd name="T25" fmla="*/ 45641 h 49"/>
              <a:gd name="T26" fmla="*/ 26592 w 29"/>
              <a:gd name="T27" fmla="*/ 45641 h 49"/>
              <a:gd name="T28" fmla="*/ 28156 w 29"/>
              <a:gd name="T29" fmla="*/ 48788 h 49"/>
              <a:gd name="T30" fmla="*/ 31284 w 29"/>
              <a:gd name="T31" fmla="*/ 50362 h 49"/>
              <a:gd name="T32" fmla="*/ 31284 w 29"/>
              <a:gd name="T33" fmla="*/ 50362 h 49"/>
              <a:gd name="T34" fmla="*/ 28156 w 29"/>
              <a:gd name="T35" fmla="*/ 51936 h 49"/>
              <a:gd name="T36" fmla="*/ 26592 w 29"/>
              <a:gd name="T37" fmla="*/ 53510 h 49"/>
              <a:gd name="T38" fmla="*/ 15642 w 29"/>
              <a:gd name="T39" fmla="*/ 53510 h 49"/>
              <a:gd name="T40" fmla="*/ 15642 w 29"/>
              <a:gd name="T41" fmla="*/ 77117 h 49"/>
              <a:gd name="T42" fmla="*/ 31284 w 29"/>
              <a:gd name="T43" fmla="*/ 77117 h 49"/>
              <a:gd name="T44" fmla="*/ 31284 w 29"/>
              <a:gd name="T45" fmla="*/ 69248 h 49"/>
              <a:gd name="T46" fmla="*/ 31284 w 29"/>
              <a:gd name="T47" fmla="*/ 69248 h 49"/>
              <a:gd name="T48" fmla="*/ 35977 w 29"/>
              <a:gd name="T49" fmla="*/ 67674 h 49"/>
              <a:gd name="T50" fmla="*/ 42234 w 29"/>
              <a:gd name="T51" fmla="*/ 61379 h 49"/>
              <a:gd name="T52" fmla="*/ 43798 w 29"/>
              <a:gd name="T53" fmla="*/ 56657 h 49"/>
              <a:gd name="T54" fmla="*/ 45362 w 29"/>
              <a:gd name="T55" fmla="*/ 50362 h 49"/>
              <a:gd name="T56" fmla="*/ 45362 w 29"/>
              <a:gd name="T57" fmla="*/ 50362 h 49"/>
              <a:gd name="T58" fmla="*/ 43798 w 29"/>
              <a:gd name="T59" fmla="*/ 42493 h 49"/>
              <a:gd name="T60" fmla="*/ 40669 w 29"/>
              <a:gd name="T61" fmla="*/ 36198 h 49"/>
              <a:gd name="T62" fmla="*/ 34413 w 29"/>
              <a:gd name="T63" fmla="*/ 33050 h 49"/>
              <a:gd name="T64" fmla="*/ 26592 w 29"/>
              <a:gd name="T65" fmla="*/ 31476 h 49"/>
              <a:gd name="T66" fmla="*/ 18770 w 29"/>
              <a:gd name="T67" fmla="*/ 31476 h 49"/>
              <a:gd name="T68" fmla="*/ 18770 w 29"/>
              <a:gd name="T69" fmla="*/ 31476 h 49"/>
              <a:gd name="T70" fmla="*/ 17206 w 29"/>
              <a:gd name="T71" fmla="*/ 28329 h 49"/>
              <a:gd name="T72" fmla="*/ 15642 w 29"/>
              <a:gd name="T73" fmla="*/ 26755 h 49"/>
              <a:gd name="T74" fmla="*/ 15642 w 29"/>
              <a:gd name="T75" fmla="*/ 26755 h 49"/>
              <a:gd name="T76" fmla="*/ 17206 w 29"/>
              <a:gd name="T77" fmla="*/ 25181 h 49"/>
              <a:gd name="T78" fmla="*/ 18770 w 29"/>
              <a:gd name="T79" fmla="*/ 23607 h 49"/>
              <a:gd name="T80" fmla="*/ 45362 w 29"/>
              <a:gd name="T81" fmla="*/ 23607 h 49"/>
              <a:gd name="T82" fmla="*/ 45362 w 29"/>
              <a:gd name="T83" fmla="*/ 7869 h 49"/>
              <a:gd name="T84" fmla="*/ 31284 w 29"/>
              <a:gd name="T85" fmla="*/ 7869 h 49"/>
              <a:gd name="T86" fmla="*/ 31284 w 29"/>
              <a:gd name="T87" fmla="*/ 0 h 49"/>
              <a:gd name="T88" fmla="*/ 15642 w 29"/>
              <a:gd name="T89" fmla="*/ 0 h 4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9" h="49">
                <a:moveTo>
                  <a:pt x="10" y="0"/>
                </a:moveTo>
                <a:lnTo>
                  <a:pt x="10" y="5"/>
                </a:lnTo>
                <a:lnTo>
                  <a:pt x="6" y="6"/>
                </a:lnTo>
                <a:lnTo>
                  <a:pt x="2" y="10"/>
                </a:lnTo>
                <a:lnTo>
                  <a:pt x="1" y="13"/>
                </a:lnTo>
                <a:lnTo>
                  <a:pt x="0" y="17"/>
                </a:lnTo>
                <a:lnTo>
                  <a:pt x="1" y="22"/>
                </a:lnTo>
                <a:lnTo>
                  <a:pt x="4" y="26"/>
                </a:lnTo>
                <a:lnTo>
                  <a:pt x="7" y="28"/>
                </a:lnTo>
                <a:lnTo>
                  <a:pt x="12" y="29"/>
                </a:lnTo>
                <a:lnTo>
                  <a:pt x="17" y="29"/>
                </a:lnTo>
                <a:lnTo>
                  <a:pt x="18" y="31"/>
                </a:lnTo>
                <a:lnTo>
                  <a:pt x="20" y="32"/>
                </a:lnTo>
                <a:lnTo>
                  <a:pt x="18" y="33"/>
                </a:lnTo>
                <a:lnTo>
                  <a:pt x="17" y="34"/>
                </a:lnTo>
                <a:lnTo>
                  <a:pt x="10" y="34"/>
                </a:lnTo>
                <a:lnTo>
                  <a:pt x="10" y="49"/>
                </a:lnTo>
                <a:lnTo>
                  <a:pt x="20" y="49"/>
                </a:lnTo>
                <a:lnTo>
                  <a:pt x="20" y="44"/>
                </a:lnTo>
                <a:lnTo>
                  <a:pt x="23" y="43"/>
                </a:lnTo>
                <a:lnTo>
                  <a:pt x="27" y="39"/>
                </a:lnTo>
                <a:lnTo>
                  <a:pt x="28" y="36"/>
                </a:lnTo>
                <a:lnTo>
                  <a:pt x="29" y="32"/>
                </a:lnTo>
                <a:lnTo>
                  <a:pt x="28" y="27"/>
                </a:lnTo>
                <a:lnTo>
                  <a:pt x="26" y="23"/>
                </a:lnTo>
                <a:lnTo>
                  <a:pt x="22" y="21"/>
                </a:lnTo>
                <a:lnTo>
                  <a:pt x="17" y="20"/>
                </a:lnTo>
                <a:lnTo>
                  <a:pt x="12" y="20"/>
                </a:lnTo>
                <a:lnTo>
                  <a:pt x="11" y="18"/>
                </a:lnTo>
                <a:lnTo>
                  <a:pt x="10" y="17"/>
                </a:lnTo>
                <a:lnTo>
                  <a:pt x="11" y="16"/>
                </a:lnTo>
                <a:lnTo>
                  <a:pt x="12" y="15"/>
                </a:lnTo>
                <a:lnTo>
                  <a:pt x="29" y="15"/>
                </a:lnTo>
                <a:lnTo>
                  <a:pt x="29" y="5"/>
                </a:lnTo>
                <a:lnTo>
                  <a:pt x="20" y="5"/>
                </a:lnTo>
                <a:lnTo>
                  <a:pt x="20" y="0"/>
                </a:lnTo>
                <a:lnTo>
                  <a:pt x="10"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344" name="Freeform 990">
            <a:extLst>
              <a:ext uri="{FF2B5EF4-FFF2-40B4-BE49-F238E27FC236}">
                <a16:creationId xmlns:a16="http://schemas.microsoft.com/office/drawing/2014/main" id="{D61F6759-FC6A-4CE8-BA36-2283D0EE3503}"/>
              </a:ext>
            </a:extLst>
          </p:cNvPr>
          <p:cNvSpPr>
            <a:spLocks noEditPoints="1"/>
          </p:cNvSpPr>
          <p:nvPr/>
        </p:nvSpPr>
        <p:spPr bwMode="auto">
          <a:xfrm>
            <a:off x="3818467" y="3213101"/>
            <a:ext cx="205317" cy="139700"/>
          </a:xfrm>
          <a:custGeom>
            <a:avLst/>
            <a:gdLst>
              <a:gd name="T0" fmla="*/ 139257 w 103"/>
              <a:gd name="T1" fmla="*/ 60483 h 69"/>
              <a:gd name="T2" fmla="*/ 137760 w 103"/>
              <a:gd name="T3" fmla="*/ 66531 h 69"/>
              <a:gd name="T4" fmla="*/ 133268 w 103"/>
              <a:gd name="T5" fmla="*/ 68043 h 69"/>
              <a:gd name="T6" fmla="*/ 95833 w 103"/>
              <a:gd name="T7" fmla="*/ 83164 h 69"/>
              <a:gd name="T8" fmla="*/ 125781 w 103"/>
              <a:gd name="T9" fmla="*/ 83164 h 69"/>
              <a:gd name="T10" fmla="*/ 122786 w 103"/>
              <a:gd name="T11" fmla="*/ 87700 h 69"/>
              <a:gd name="T12" fmla="*/ 118294 w 103"/>
              <a:gd name="T13" fmla="*/ 90724 h 69"/>
              <a:gd name="T14" fmla="*/ 43424 w 103"/>
              <a:gd name="T15" fmla="*/ 71067 h 69"/>
              <a:gd name="T16" fmla="*/ 62890 w 103"/>
              <a:gd name="T17" fmla="*/ 15121 h 69"/>
              <a:gd name="T18" fmla="*/ 88346 w 103"/>
              <a:gd name="T19" fmla="*/ 22681 h 69"/>
              <a:gd name="T20" fmla="*/ 88346 w 103"/>
              <a:gd name="T21" fmla="*/ 27217 h 69"/>
              <a:gd name="T22" fmla="*/ 83854 w 103"/>
              <a:gd name="T23" fmla="*/ 30241 h 69"/>
              <a:gd name="T24" fmla="*/ 65885 w 103"/>
              <a:gd name="T25" fmla="*/ 30241 h 69"/>
              <a:gd name="T26" fmla="*/ 80859 w 103"/>
              <a:gd name="T27" fmla="*/ 45362 h 69"/>
              <a:gd name="T28" fmla="*/ 89843 w 103"/>
              <a:gd name="T29" fmla="*/ 43850 h 69"/>
              <a:gd name="T30" fmla="*/ 101822 w 103"/>
              <a:gd name="T31" fmla="*/ 31754 h 69"/>
              <a:gd name="T32" fmla="*/ 103320 w 103"/>
              <a:gd name="T33" fmla="*/ 7560 h 69"/>
              <a:gd name="T34" fmla="*/ 103320 w 103"/>
              <a:gd name="T35" fmla="*/ 4536 h 69"/>
              <a:gd name="T36" fmla="*/ 98828 w 103"/>
              <a:gd name="T37" fmla="*/ 0 h 69"/>
              <a:gd name="T38" fmla="*/ 58398 w 103"/>
              <a:gd name="T39" fmla="*/ 0 h 69"/>
              <a:gd name="T40" fmla="*/ 55403 w 103"/>
              <a:gd name="T41" fmla="*/ 0 h 69"/>
              <a:gd name="T42" fmla="*/ 40429 w 103"/>
              <a:gd name="T43" fmla="*/ 18145 h 69"/>
              <a:gd name="T44" fmla="*/ 35937 w 103"/>
              <a:gd name="T45" fmla="*/ 15121 h 69"/>
              <a:gd name="T46" fmla="*/ 7487 w 103"/>
              <a:gd name="T47" fmla="*/ 15121 h 69"/>
              <a:gd name="T48" fmla="*/ 1497 w 103"/>
              <a:gd name="T49" fmla="*/ 18145 h 69"/>
              <a:gd name="T50" fmla="*/ 0 w 103"/>
              <a:gd name="T51" fmla="*/ 22681 h 69"/>
              <a:gd name="T52" fmla="*/ 0 w 103"/>
              <a:gd name="T53" fmla="*/ 83164 h 69"/>
              <a:gd name="T54" fmla="*/ 1497 w 103"/>
              <a:gd name="T55" fmla="*/ 87700 h 69"/>
              <a:gd name="T56" fmla="*/ 7487 w 103"/>
              <a:gd name="T57" fmla="*/ 90724 h 69"/>
              <a:gd name="T58" fmla="*/ 35937 w 103"/>
              <a:gd name="T59" fmla="*/ 90724 h 69"/>
              <a:gd name="T60" fmla="*/ 53906 w 103"/>
              <a:gd name="T61" fmla="*/ 102821 h 69"/>
              <a:gd name="T62" fmla="*/ 55403 w 103"/>
              <a:gd name="T63" fmla="*/ 104333 h 69"/>
              <a:gd name="T64" fmla="*/ 118294 w 103"/>
              <a:gd name="T65" fmla="*/ 104333 h 69"/>
              <a:gd name="T66" fmla="*/ 127278 w 103"/>
              <a:gd name="T67" fmla="*/ 102821 h 69"/>
              <a:gd name="T68" fmla="*/ 137760 w 103"/>
              <a:gd name="T69" fmla="*/ 92236 h 69"/>
              <a:gd name="T70" fmla="*/ 139257 w 103"/>
              <a:gd name="T71" fmla="*/ 80140 h 69"/>
              <a:gd name="T72" fmla="*/ 145247 w 103"/>
              <a:gd name="T73" fmla="*/ 78628 h 69"/>
              <a:gd name="T74" fmla="*/ 152734 w 103"/>
              <a:gd name="T75" fmla="*/ 68043 h 69"/>
              <a:gd name="T76" fmla="*/ 154231 w 103"/>
              <a:gd name="T77" fmla="*/ 52923 h 69"/>
              <a:gd name="T78" fmla="*/ 139257 w 103"/>
              <a:gd name="T79" fmla="*/ 60483 h 69"/>
              <a:gd name="T80" fmla="*/ 14974 w 103"/>
              <a:gd name="T81" fmla="*/ 75604 h 69"/>
              <a:gd name="T82" fmla="*/ 28450 w 103"/>
              <a:gd name="T83" fmla="*/ 30241 h 6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03" h="69">
                <a:moveTo>
                  <a:pt x="93" y="40"/>
                </a:moveTo>
                <a:lnTo>
                  <a:pt x="93" y="40"/>
                </a:lnTo>
                <a:lnTo>
                  <a:pt x="93" y="42"/>
                </a:lnTo>
                <a:lnTo>
                  <a:pt x="92" y="44"/>
                </a:lnTo>
                <a:lnTo>
                  <a:pt x="91" y="45"/>
                </a:lnTo>
                <a:lnTo>
                  <a:pt x="89" y="45"/>
                </a:lnTo>
                <a:lnTo>
                  <a:pt x="64" y="45"/>
                </a:lnTo>
                <a:lnTo>
                  <a:pt x="64" y="55"/>
                </a:lnTo>
                <a:lnTo>
                  <a:pt x="84" y="55"/>
                </a:lnTo>
                <a:lnTo>
                  <a:pt x="84" y="57"/>
                </a:lnTo>
                <a:lnTo>
                  <a:pt x="82" y="58"/>
                </a:lnTo>
                <a:lnTo>
                  <a:pt x="81" y="60"/>
                </a:lnTo>
                <a:lnTo>
                  <a:pt x="79" y="60"/>
                </a:lnTo>
                <a:lnTo>
                  <a:pt x="42" y="60"/>
                </a:lnTo>
                <a:lnTo>
                  <a:pt x="29" y="47"/>
                </a:lnTo>
                <a:lnTo>
                  <a:pt x="29" y="23"/>
                </a:lnTo>
                <a:lnTo>
                  <a:pt x="42" y="10"/>
                </a:lnTo>
                <a:lnTo>
                  <a:pt x="59" y="10"/>
                </a:lnTo>
                <a:lnTo>
                  <a:pt x="59" y="15"/>
                </a:lnTo>
                <a:lnTo>
                  <a:pt x="59" y="18"/>
                </a:lnTo>
                <a:lnTo>
                  <a:pt x="58" y="19"/>
                </a:lnTo>
                <a:lnTo>
                  <a:pt x="56" y="20"/>
                </a:lnTo>
                <a:lnTo>
                  <a:pt x="54" y="20"/>
                </a:lnTo>
                <a:lnTo>
                  <a:pt x="44" y="20"/>
                </a:lnTo>
                <a:lnTo>
                  <a:pt x="44" y="30"/>
                </a:lnTo>
                <a:lnTo>
                  <a:pt x="54" y="30"/>
                </a:lnTo>
                <a:lnTo>
                  <a:pt x="60" y="29"/>
                </a:lnTo>
                <a:lnTo>
                  <a:pt x="64" y="25"/>
                </a:lnTo>
                <a:lnTo>
                  <a:pt x="68" y="21"/>
                </a:lnTo>
                <a:lnTo>
                  <a:pt x="69" y="15"/>
                </a:lnTo>
                <a:lnTo>
                  <a:pt x="69" y="5"/>
                </a:lnTo>
                <a:lnTo>
                  <a:pt x="69" y="3"/>
                </a:lnTo>
                <a:lnTo>
                  <a:pt x="68" y="2"/>
                </a:lnTo>
                <a:lnTo>
                  <a:pt x="66" y="0"/>
                </a:lnTo>
                <a:lnTo>
                  <a:pt x="64" y="0"/>
                </a:lnTo>
                <a:lnTo>
                  <a:pt x="39" y="0"/>
                </a:lnTo>
                <a:lnTo>
                  <a:pt x="37" y="0"/>
                </a:lnTo>
                <a:lnTo>
                  <a:pt x="36" y="2"/>
                </a:lnTo>
                <a:lnTo>
                  <a:pt x="27" y="12"/>
                </a:lnTo>
                <a:lnTo>
                  <a:pt x="24" y="10"/>
                </a:lnTo>
                <a:lnTo>
                  <a:pt x="5" y="10"/>
                </a:lnTo>
                <a:lnTo>
                  <a:pt x="2" y="10"/>
                </a:lnTo>
                <a:lnTo>
                  <a:pt x="1" y="12"/>
                </a:lnTo>
                <a:lnTo>
                  <a:pt x="0" y="13"/>
                </a:lnTo>
                <a:lnTo>
                  <a:pt x="0" y="15"/>
                </a:lnTo>
                <a:lnTo>
                  <a:pt x="0" y="55"/>
                </a:lnTo>
                <a:lnTo>
                  <a:pt x="0" y="57"/>
                </a:lnTo>
                <a:lnTo>
                  <a:pt x="1" y="58"/>
                </a:lnTo>
                <a:lnTo>
                  <a:pt x="2" y="60"/>
                </a:lnTo>
                <a:lnTo>
                  <a:pt x="5" y="60"/>
                </a:lnTo>
                <a:lnTo>
                  <a:pt x="24" y="60"/>
                </a:lnTo>
                <a:lnTo>
                  <a:pt x="27" y="58"/>
                </a:lnTo>
                <a:lnTo>
                  <a:pt x="36" y="68"/>
                </a:lnTo>
                <a:lnTo>
                  <a:pt x="37" y="69"/>
                </a:lnTo>
                <a:lnTo>
                  <a:pt x="39" y="69"/>
                </a:lnTo>
                <a:lnTo>
                  <a:pt x="79" y="69"/>
                </a:lnTo>
                <a:lnTo>
                  <a:pt x="85" y="68"/>
                </a:lnTo>
                <a:lnTo>
                  <a:pt x="89" y="65"/>
                </a:lnTo>
                <a:lnTo>
                  <a:pt x="92" y="61"/>
                </a:lnTo>
                <a:lnTo>
                  <a:pt x="93" y="55"/>
                </a:lnTo>
                <a:lnTo>
                  <a:pt x="93" y="53"/>
                </a:lnTo>
                <a:lnTo>
                  <a:pt x="97" y="52"/>
                </a:lnTo>
                <a:lnTo>
                  <a:pt x="101" y="48"/>
                </a:lnTo>
                <a:lnTo>
                  <a:pt x="102" y="45"/>
                </a:lnTo>
                <a:lnTo>
                  <a:pt x="103" y="40"/>
                </a:lnTo>
                <a:lnTo>
                  <a:pt x="103" y="35"/>
                </a:lnTo>
                <a:lnTo>
                  <a:pt x="93" y="35"/>
                </a:lnTo>
                <a:lnTo>
                  <a:pt x="93" y="40"/>
                </a:lnTo>
                <a:close/>
                <a:moveTo>
                  <a:pt x="19" y="50"/>
                </a:moveTo>
                <a:lnTo>
                  <a:pt x="10" y="50"/>
                </a:lnTo>
                <a:lnTo>
                  <a:pt x="10" y="20"/>
                </a:lnTo>
                <a:lnTo>
                  <a:pt x="19" y="20"/>
                </a:lnTo>
                <a:lnTo>
                  <a:pt x="19" y="5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345" name="Freeform 991">
            <a:extLst>
              <a:ext uri="{FF2B5EF4-FFF2-40B4-BE49-F238E27FC236}">
                <a16:creationId xmlns:a16="http://schemas.microsoft.com/office/drawing/2014/main" id="{EBBA014E-2368-404D-8A89-B7BC51814F13}"/>
              </a:ext>
            </a:extLst>
          </p:cNvPr>
          <p:cNvSpPr>
            <a:spLocks/>
          </p:cNvSpPr>
          <p:nvPr/>
        </p:nvSpPr>
        <p:spPr bwMode="auto">
          <a:xfrm>
            <a:off x="3896784" y="3111500"/>
            <a:ext cx="158749" cy="162984"/>
          </a:xfrm>
          <a:custGeom>
            <a:avLst/>
            <a:gdLst>
              <a:gd name="T0" fmla="*/ 59717 w 79"/>
              <a:gd name="T1" fmla="*/ 0 h 79"/>
              <a:gd name="T2" fmla="*/ 37323 w 79"/>
              <a:gd name="T3" fmla="*/ 6201 h 79"/>
              <a:gd name="T4" fmla="*/ 16422 w 79"/>
              <a:gd name="T5" fmla="*/ 17054 h 79"/>
              <a:gd name="T6" fmla="*/ 5972 w 79"/>
              <a:gd name="T7" fmla="*/ 38759 h 79"/>
              <a:gd name="T8" fmla="*/ 0 w 79"/>
              <a:gd name="T9" fmla="*/ 62015 h 79"/>
              <a:gd name="T10" fmla="*/ 0 w 79"/>
              <a:gd name="T11" fmla="*/ 68216 h 79"/>
              <a:gd name="T12" fmla="*/ 14929 w 79"/>
              <a:gd name="T13" fmla="*/ 68216 h 79"/>
              <a:gd name="T14" fmla="*/ 14929 w 79"/>
              <a:gd name="T15" fmla="*/ 62015 h 79"/>
              <a:gd name="T16" fmla="*/ 19408 w 79"/>
              <a:gd name="T17" fmla="*/ 43410 h 79"/>
              <a:gd name="T18" fmla="*/ 28366 w 79"/>
              <a:gd name="T19" fmla="*/ 29457 h 79"/>
              <a:gd name="T20" fmla="*/ 43295 w 79"/>
              <a:gd name="T21" fmla="*/ 18604 h 79"/>
              <a:gd name="T22" fmla="*/ 59717 w 79"/>
              <a:gd name="T23" fmla="*/ 15504 h 79"/>
              <a:gd name="T24" fmla="*/ 68675 w 79"/>
              <a:gd name="T25" fmla="*/ 15504 h 79"/>
              <a:gd name="T26" fmla="*/ 83604 w 79"/>
              <a:gd name="T27" fmla="*/ 23256 h 79"/>
              <a:gd name="T28" fmla="*/ 95547 w 79"/>
              <a:gd name="T29" fmla="*/ 37209 h 79"/>
              <a:gd name="T30" fmla="*/ 103012 w 79"/>
              <a:gd name="T31" fmla="*/ 51162 h 79"/>
              <a:gd name="T32" fmla="*/ 103012 w 79"/>
              <a:gd name="T33" fmla="*/ 62015 h 79"/>
              <a:gd name="T34" fmla="*/ 100026 w 79"/>
              <a:gd name="T35" fmla="*/ 79069 h 79"/>
              <a:gd name="T36" fmla="*/ 91068 w 79"/>
              <a:gd name="T37" fmla="*/ 94572 h 79"/>
              <a:gd name="T38" fmla="*/ 76139 w 79"/>
              <a:gd name="T39" fmla="*/ 103875 h 79"/>
              <a:gd name="T40" fmla="*/ 59717 w 79"/>
              <a:gd name="T41" fmla="*/ 106975 h 79"/>
              <a:gd name="T42" fmla="*/ 52252 w 79"/>
              <a:gd name="T43" fmla="*/ 106975 h 79"/>
              <a:gd name="T44" fmla="*/ 52252 w 79"/>
              <a:gd name="T45" fmla="*/ 122479 h 79"/>
              <a:gd name="T46" fmla="*/ 59717 w 79"/>
              <a:gd name="T47" fmla="*/ 122479 h 79"/>
              <a:gd name="T48" fmla="*/ 80618 w 79"/>
              <a:gd name="T49" fmla="*/ 116278 h 79"/>
              <a:gd name="T50" fmla="*/ 101519 w 79"/>
              <a:gd name="T51" fmla="*/ 105425 h 79"/>
              <a:gd name="T52" fmla="*/ 111969 w 79"/>
              <a:gd name="T53" fmla="*/ 83720 h 79"/>
              <a:gd name="T54" fmla="*/ 117941 w 79"/>
              <a:gd name="T55" fmla="*/ 62015 h 79"/>
              <a:gd name="T56" fmla="*/ 116448 w 79"/>
              <a:gd name="T57" fmla="*/ 49612 h 79"/>
              <a:gd name="T58" fmla="*/ 108983 w 79"/>
              <a:gd name="T59" fmla="*/ 26356 h 79"/>
              <a:gd name="T60" fmla="*/ 92561 w 79"/>
              <a:gd name="T61" fmla="*/ 9302 h 79"/>
              <a:gd name="T62" fmla="*/ 70167 w 79"/>
              <a:gd name="T63" fmla="*/ 1550 h 79"/>
              <a:gd name="T64" fmla="*/ 59717 w 79"/>
              <a:gd name="T65" fmla="*/ 0 h 7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9" h="79">
                <a:moveTo>
                  <a:pt x="40" y="0"/>
                </a:moveTo>
                <a:lnTo>
                  <a:pt x="40" y="0"/>
                </a:lnTo>
                <a:lnTo>
                  <a:pt x="32" y="1"/>
                </a:lnTo>
                <a:lnTo>
                  <a:pt x="25" y="4"/>
                </a:lnTo>
                <a:lnTo>
                  <a:pt x="17" y="6"/>
                </a:lnTo>
                <a:lnTo>
                  <a:pt x="11" y="11"/>
                </a:lnTo>
                <a:lnTo>
                  <a:pt x="6" y="17"/>
                </a:lnTo>
                <a:lnTo>
                  <a:pt x="4" y="25"/>
                </a:lnTo>
                <a:lnTo>
                  <a:pt x="1" y="32"/>
                </a:lnTo>
                <a:lnTo>
                  <a:pt x="0" y="40"/>
                </a:lnTo>
                <a:lnTo>
                  <a:pt x="0" y="44"/>
                </a:lnTo>
                <a:lnTo>
                  <a:pt x="10" y="44"/>
                </a:lnTo>
                <a:lnTo>
                  <a:pt x="10" y="40"/>
                </a:lnTo>
                <a:lnTo>
                  <a:pt x="10" y="33"/>
                </a:lnTo>
                <a:lnTo>
                  <a:pt x="13" y="28"/>
                </a:lnTo>
                <a:lnTo>
                  <a:pt x="15" y="24"/>
                </a:lnTo>
                <a:lnTo>
                  <a:pt x="19" y="19"/>
                </a:lnTo>
                <a:lnTo>
                  <a:pt x="24" y="15"/>
                </a:lnTo>
                <a:lnTo>
                  <a:pt x="29" y="12"/>
                </a:lnTo>
                <a:lnTo>
                  <a:pt x="34" y="10"/>
                </a:lnTo>
                <a:lnTo>
                  <a:pt x="40" y="10"/>
                </a:lnTo>
                <a:lnTo>
                  <a:pt x="46" y="10"/>
                </a:lnTo>
                <a:lnTo>
                  <a:pt x="51" y="12"/>
                </a:lnTo>
                <a:lnTo>
                  <a:pt x="56" y="15"/>
                </a:lnTo>
                <a:lnTo>
                  <a:pt x="61" y="19"/>
                </a:lnTo>
                <a:lnTo>
                  <a:pt x="64" y="24"/>
                </a:lnTo>
                <a:lnTo>
                  <a:pt x="67" y="28"/>
                </a:lnTo>
                <a:lnTo>
                  <a:pt x="69" y="33"/>
                </a:lnTo>
                <a:lnTo>
                  <a:pt x="69" y="40"/>
                </a:lnTo>
                <a:lnTo>
                  <a:pt x="69" y="46"/>
                </a:lnTo>
                <a:lnTo>
                  <a:pt x="67" y="51"/>
                </a:lnTo>
                <a:lnTo>
                  <a:pt x="64" y="56"/>
                </a:lnTo>
                <a:lnTo>
                  <a:pt x="61" y="61"/>
                </a:lnTo>
                <a:lnTo>
                  <a:pt x="56" y="64"/>
                </a:lnTo>
                <a:lnTo>
                  <a:pt x="51" y="67"/>
                </a:lnTo>
                <a:lnTo>
                  <a:pt x="46" y="69"/>
                </a:lnTo>
                <a:lnTo>
                  <a:pt x="40" y="69"/>
                </a:lnTo>
                <a:lnTo>
                  <a:pt x="35" y="69"/>
                </a:lnTo>
                <a:lnTo>
                  <a:pt x="35" y="79"/>
                </a:lnTo>
                <a:lnTo>
                  <a:pt x="40" y="79"/>
                </a:lnTo>
                <a:lnTo>
                  <a:pt x="47" y="78"/>
                </a:lnTo>
                <a:lnTo>
                  <a:pt x="54" y="75"/>
                </a:lnTo>
                <a:lnTo>
                  <a:pt x="62" y="73"/>
                </a:lnTo>
                <a:lnTo>
                  <a:pt x="68" y="68"/>
                </a:lnTo>
                <a:lnTo>
                  <a:pt x="73" y="62"/>
                </a:lnTo>
                <a:lnTo>
                  <a:pt x="75" y="54"/>
                </a:lnTo>
                <a:lnTo>
                  <a:pt x="78" y="47"/>
                </a:lnTo>
                <a:lnTo>
                  <a:pt x="79" y="40"/>
                </a:lnTo>
                <a:lnTo>
                  <a:pt x="78" y="32"/>
                </a:lnTo>
                <a:lnTo>
                  <a:pt x="75" y="25"/>
                </a:lnTo>
                <a:lnTo>
                  <a:pt x="73" y="17"/>
                </a:lnTo>
                <a:lnTo>
                  <a:pt x="68" y="11"/>
                </a:lnTo>
                <a:lnTo>
                  <a:pt x="62" y="6"/>
                </a:lnTo>
                <a:lnTo>
                  <a:pt x="54" y="4"/>
                </a:lnTo>
                <a:lnTo>
                  <a:pt x="47" y="1"/>
                </a:lnTo>
                <a:lnTo>
                  <a:pt x="40"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grpSp>
        <p:nvGrpSpPr>
          <p:cNvPr id="346" name="Group 345">
            <a:extLst>
              <a:ext uri="{FF2B5EF4-FFF2-40B4-BE49-F238E27FC236}">
                <a16:creationId xmlns:a16="http://schemas.microsoft.com/office/drawing/2014/main" id="{AF1132D6-F7C9-485D-B8B9-E895A5769E26}"/>
              </a:ext>
            </a:extLst>
          </p:cNvPr>
          <p:cNvGrpSpPr/>
          <p:nvPr/>
        </p:nvGrpSpPr>
        <p:grpSpPr>
          <a:xfrm>
            <a:off x="3340851" y="3110553"/>
            <a:ext cx="235884" cy="241931"/>
            <a:chOff x="2459721" y="2313244"/>
            <a:chExt cx="180610" cy="185240"/>
          </a:xfrm>
          <a:solidFill>
            <a:schemeClr val="tx1"/>
          </a:solidFill>
        </p:grpSpPr>
        <p:sp>
          <p:nvSpPr>
            <p:cNvPr id="347" name="Freeform 992">
              <a:extLst>
                <a:ext uri="{FF2B5EF4-FFF2-40B4-BE49-F238E27FC236}">
                  <a16:creationId xmlns:a16="http://schemas.microsoft.com/office/drawing/2014/main" id="{31E76236-A050-4CBE-9B83-C1EB9D819DD3}"/>
                </a:ext>
              </a:extLst>
            </p:cNvPr>
            <p:cNvSpPr>
              <a:spLocks noEditPoints="1"/>
            </p:cNvSpPr>
            <p:nvPr/>
          </p:nvSpPr>
          <p:spPr bwMode="auto">
            <a:xfrm>
              <a:off x="2459721" y="2313244"/>
              <a:ext cx="106514" cy="185240"/>
            </a:xfrm>
            <a:custGeom>
              <a:avLst/>
              <a:gdLst>
                <a:gd name="T0" fmla="*/ 64 w 69"/>
                <a:gd name="T1" fmla="*/ 26 h 118"/>
                <a:gd name="T2" fmla="*/ 64 w 69"/>
                <a:gd name="T3" fmla="*/ 5 h 118"/>
                <a:gd name="T4" fmla="*/ 64 w 69"/>
                <a:gd name="T5" fmla="*/ 5 h 118"/>
                <a:gd name="T6" fmla="*/ 64 w 69"/>
                <a:gd name="T7" fmla="*/ 3 h 118"/>
                <a:gd name="T8" fmla="*/ 62 w 69"/>
                <a:gd name="T9" fmla="*/ 1 h 118"/>
                <a:gd name="T10" fmla="*/ 62 w 69"/>
                <a:gd name="T11" fmla="*/ 1 h 118"/>
                <a:gd name="T12" fmla="*/ 60 w 69"/>
                <a:gd name="T13" fmla="*/ 0 h 118"/>
                <a:gd name="T14" fmla="*/ 58 w 69"/>
                <a:gd name="T15" fmla="*/ 0 h 118"/>
                <a:gd name="T16" fmla="*/ 44 w 69"/>
                <a:gd name="T17" fmla="*/ 5 h 118"/>
                <a:gd name="T18" fmla="*/ 37 w 69"/>
                <a:gd name="T19" fmla="*/ 0 h 118"/>
                <a:gd name="T20" fmla="*/ 37 w 69"/>
                <a:gd name="T21" fmla="*/ 0 h 118"/>
                <a:gd name="T22" fmla="*/ 34 w 69"/>
                <a:gd name="T23" fmla="*/ 0 h 118"/>
                <a:gd name="T24" fmla="*/ 32 w 69"/>
                <a:gd name="T25" fmla="*/ 0 h 118"/>
                <a:gd name="T26" fmla="*/ 25 w 69"/>
                <a:gd name="T27" fmla="*/ 5 h 118"/>
                <a:gd name="T28" fmla="*/ 11 w 69"/>
                <a:gd name="T29" fmla="*/ 0 h 118"/>
                <a:gd name="T30" fmla="*/ 11 w 69"/>
                <a:gd name="T31" fmla="*/ 0 h 118"/>
                <a:gd name="T32" fmla="*/ 9 w 69"/>
                <a:gd name="T33" fmla="*/ 0 h 118"/>
                <a:gd name="T34" fmla="*/ 7 w 69"/>
                <a:gd name="T35" fmla="*/ 1 h 118"/>
                <a:gd name="T36" fmla="*/ 7 w 69"/>
                <a:gd name="T37" fmla="*/ 1 h 118"/>
                <a:gd name="T38" fmla="*/ 5 w 69"/>
                <a:gd name="T39" fmla="*/ 3 h 118"/>
                <a:gd name="T40" fmla="*/ 5 w 69"/>
                <a:gd name="T41" fmla="*/ 5 h 118"/>
                <a:gd name="T42" fmla="*/ 5 w 69"/>
                <a:gd name="T43" fmla="*/ 26 h 118"/>
                <a:gd name="T44" fmla="*/ 5 w 69"/>
                <a:gd name="T45" fmla="*/ 26 h 118"/>
                <a:gd name="T46" fmla="*/ 1 w 69"/>
                <a:gd name="T47" fmla="*/ 30 h 118"/>
                <a:gd name="T48" fmla="*/ 0 w 69"/>
                <a:gd name="T49" fmla="*/ 35 h 118"/>
                <a:gd name="T50" fmla="*/ 0 w 69"/>
                <a:gd name="T51" fmla="*/ 109 h 118"/>
                <a:gd name="T52" fmla="*/ 0 w 69"/>
                <a:gd name="T53" fmla="*/ 109 h 118"/>
                <a:gd name="T54" fmla="*/ 1 w 69"/>
                <a:gd name="T55" fmla="*/ 112 h 118"/>
                <a:gd name="T56" fmla="*/ 2 w 69"/>
                <a:gd name="T57" fmla="*/ 116 h 118"/>
                <a:gd name="T58" fmla="*/ 6 w 69"/>
                <a:gd name="T59" fmla="*/ 117 h 118"/>
                <a:gd name="T60" fmla="*/ 10 w 69"/>
                <a:gd name="T61" fmla="*/ 118 h 118"/>
                <a:gd name="T62" fmla="*/ 59 w 69"/>
                <a:gd name="T63" fmla="*/ 118 h 118"/>
                <a:gd name="T64" fmla="*/ 59 w 69"/>
                <a:gd name="T65" fmla="*/ 118 h 118"/>
                <a:gd name="T66" fmla="*/ 63 w 69"/>
                <a:gd name="T67" fmla="*/ 117 h 118"/>
                <a:gd name="T68" fmla="*/ 67 w 69"/>
                <a:gd name="T69" fmla="*/ 116 h 118"/>
                <a:gd name="T70" fmla="*/ 68 w 69"/>
                <a:gd name="T71" fmla="*/ 112 h 118"/>
                <a:gd name="T72" fmla="*/ 69 w 69"/>
                <a:gd name="T73" fmla="*/ 109 h 118"/>
                <a:gd name="T74" fmla="*/ 69 w 69"/>
                <a:gd name="T75" fmla="*/ 35 h 118"/>
                <a:gd name="T76" fmla="*/ 69 w 69"/>
                <a:gd name="T77" fmla="*/ 35 h 118"/>
                <a:gd name="T78" fmla="*/ 68 w 69"/>
                <a:gd name="T79" fmla="*/ 30 h 118"/>
                <a:gd name="T80" fmla="*/ 64 w 69"/>
                <a:gd name="T81" fmla="*/ 26 h 118"/>
                <a:gd name="T82" fmla="*/ 64 w 69"/>
                <a:gd name="T83" fmla="*/ 26 h 118"/>
                <a:gd name="T84" fmla="*/ 23 w 69"/>
                <a:gd name="T85" fmla="*/ 15 h 118"/>
                <a:gd name="T86" fmla="*/ 23 w 69"/>
                <a:gd name="T87" fmla="*/ 15 h 118"/>
                <a:gd name="T88" fmla="*/ 25 w 69"/>
                <a:gd name="T89" fmla="*/ 15 h 118"/>
                <a:gd name="T90" fmla="*/ 27 w 69"/>
                <a:gd name="T91" fmla="*/ 15 h 118"/>
                <a:gd name="T92" fmla="*/ 34 w 69"/>
                <a:gd name="T93" fmla="*/ 10 h 118"/>
                <a:gd name="T94" fmla="*/ 42 w 69"/>
                <a:gd name="T95" fmla="*/ 15 h 118"/>
                <a:gd name="T96" fmla="*/ 42 w 69"/>
                <a:gd name="T97" fmla="*/ 15 h 118"/>
                <a:gd name="T98" fmla="*/ 44 w 69"/>
                <a:gd name="T99" fmla="*/ 15 h 118"/>
                <a:gd name="T100" fmla="*/ 46 w 69"/>
                <a:gd name="T101" fmla="*/ 15 h 118"/>
                <a:gd name="T102" fmla="*/ 54 w 69"/>
                <a:gd name="T103" fmla="*/ 12 h 118"/>
                <a:gd name="T104" fmla="*/ 54 w 69"/>
                <a:gd name="T105" fmla="*/ 25 h 118"/>
                <a:gd name="T106" fmla="*/ 15 w 69"/>
                <a:gd name="T107" fmla="*/ 25 h 118"/>
                <a:gd name="T108" fmla="*/ 15 w 69"/>
                <a:gd name="T109" fmla="*/ 12 h 118"/>
                <a:gd name="T110" fmla="*/ 23 w 69"/>
                <a:gd name="T111" fmla="*/ 15 h 118"/>
                <a:gd name="T112" fmla="*/ 59 w 69"/>
                <a:gd name="T113" fmla="*/ 109 h 118"/>
                <a:gd name="T114" fmla="*/ 10 w 69"/>
                <a:gd name="T115" fmla="*/ 109 h 118"/>
                <a:gd name="T116" fmla="*/ 10 w 69"/>
                <a:gd name="T117" fmla="*/ 35 h 118"/>
                <a:gd name="T118" fmla="*/ 59 w 69"/>
                <a:gd name="T119" fmla="*/ 35 h 118"/>
                <a:gd name="T120" fmla="*/ 59 w 69"/>
                <a:gd name="T121" fmla="*/ 109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9" h="118">
                  <a:moveTo>
                    <a:pt x="64" y="26"/>
                  </a:moveTo>
                  <a:lnTo>
                    <a:pt x="64" y="5"/>
                  </a:lnTo>
                  <a:lnTo>
                    <a:pt x="64" y="5"/>
                  </a:lnTo>
                  <a:lnTo>
                    <a:pt x="64" y="3"/>
                  </a:lnTo>
                  <a:lnTo>
                    <a:pt x="62" y="1"/>
                  </a:lnTo>
                  <a:lnTo>
                    <a:pt x="62" y="1"/>
                  </a:lnTo>
                  <a:lnTo>
                    <a:pt x="60" y="0"/>
                  </a:lnTo>
                  <a:lnTo>
                    <a:pt x="58" y="0"/>
                  </a:lnTo>
                  <a:lnTo>
                    <a:pt x="44" y="5"/>
                  </a:lnTo>
                  <a:lnTo>
                    <a:pt x="37" y="0"/>
                  </a:lnTo>
                  <a:lnTo>
                    <a:pt x="37" y="0"/>
                  </a:lnTo>
                  <a:lnTo>
                    <a:pt x="34" y="0"/>
                  </a:lnTo>
                  <a:lnTo>
                    <a:pt x="32" y="0"/>
                  </a:lnTo>
                  <a:lnTo>
                    <a:pt x="25" y="5"/>
                  </a:lnTo>
                  <a:lnTo>
                    <a:pt x="11" y="0"/>
                  </a:lnTo>
                  <a:lnTo>
                    <a:pt x="11" y="0"/>
                  </a:lnTo>
                  <a:lnTo>
                    <a:pt x="9" y="0"/>
                  </a:lnTo>
                  <a:lnTo>
                    <a:pt x="7" y="1"/>
                  </a:lnTo>
                  <a:lnTo>
                    <a:pt x="7" y="1"/>
                  </a:lnTo>
                  <a:lnTo>
                    <a:pt x="5" y="3"/>
                  </a:lnTo>
                  <a:lnTo>
                    <a:pt x="5" y="5"/>
                  </a:lnTo>
                  <a:lnTo>
                    <a:pt x="5" y="26"/>
                  </a:lnTo>
                  <a:lnTo>
                    <a:pt x="5" y="26"/>
                  </a:lnTo>
                  <a:lnTo>
                    <a:pt x="1" y="30"/>
                  </a:lnTo>
                  <a:lnTo>
                    <a:pt x="0" y="35"/>
                  </a:lnTo>
                  <a:lnTo>
                    <a:pt x="0" y="109"/>
                  </a:lnTo>
                  <a:lnTo>
                    <a:pt x="0" y="109"/>
                  </a:lnTo>
                  <a:lnTo>
                    <a:pt x="1" y="112"/>
                  </a:lnTo>
                  <a:lnTo>
                    <a:pt x="2" y="116"/>
                  </a:lnTo>
                  <a:lnTo>
                    <a:pt x="6" y="117"/>
                  </a:lnTo>
                  <a:lnTo>
                    <a:pt x="10" y="118"/>
                  </a:lnTo>
                  <a:lnTo>
                    <a:pt x="59" y="118"/>
                  </a:lnTo>
                  <a:lnTo>
                    <a:pt x="59" y="118"/>
                  </a:lnTo>
                  <a:lnTo>
                    <a:pt x="63" y="117"/>
                  </a:lnTo>
                  <a:lnTo>
                    <a:pt x="67" y="116"/>
                  </a:lnTo>
                  <a:lnTo>
                    <a:pt x="68" y="112"/>
                  </a:lnTo>
                  <a:lnTo>
                    <a:pt x="69" y="109"/>
                  </a:lnTo>
                  <a:lnTo>
                    <a:pt x="69" y="35"/>
                  </a:lnTo>
                  <a:lnTo>
                    <a:pt x="69" y="35"/>
                  </a:lnTo>
                  <a:lnTo>
                    <a:pt x="68" y="30"/>
                  </a:lnTo>
                  <a:lnTo>
                    <a:pt x="64" y="26"/>
                  </a:lnTo>
                  <a:lnTo>
                    <a:pt x="64" y="26"/>
                  </a:lnTo>
                  <a:close/>
                  <a:moveTo>
                    <a:pt x="23" y="15"/>
                  </a:moveTo>
                  <a:lnTo>
                    <a:pt x="23" y="15"/>
                  </a:lnTo>
                  <a:lnTo>
                    <a:pt x="25" y="15"/>
                  </a:lnTo>
                  <a:lnTo>
                    <a:pt x="27" y="15"/>
                  </a:lnTo>
                  <a:lnTo>
                    <a:pt x="34" y="10"/>
                  </a:lnTo>
                  <a:lnTo>
                    <a:pt x="42" y="15"/>
                  </a:lnTo>
                  <a:lnTo>
                    <a:pt x="42" y="15"/>
                  </a:lnTo>
                  <a:lnTo>
                    <a:pt x="44" y="15"/>
                  </a:lnTo>
                  <a:lnTo>
                    <a:pt x="46" y="15"/>
                  </a:lnTo>
                  <a:lnTo>
                    <a:pt x="54" y="12"/>
                  </a:lnTo>
                  <a:lnTo>
                    <a:pt x="54" y="25"/>
                  </a:lnTo>
                  <a:lnTo>
                    <a:pt x="15" y="25"/>
                  </a:lnTo>
                  <a:lnTo>
                    <a:pt x="15" y="12"/>
                  </a:lnTo>
                  <a:lnTo>
                    <a:pt x="23" y="15"/>
                  </a:lnTo>
                  <a:close/>
                  <a:moveTo>
                    <a:pt x="59" y="109"/>
                  </a:moveTo>
                  <a:lnTo>
                    <a:pt x="10" y="109"/>
                  </a:lnTo>
                  <a:lnTo>
                    <a:pt x="10" y="35"/>
                  </a:lnTo>
                  <a:lnTo>
                    <a:pt x="59" y="35"/>
                  </a:lnTo>
                  <a:lnTo>
                    <a:pt x="59" y="10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u="sng"/>
            </a:p>
          </p:txBody>
        </p:sp>
        <p:sp>
          <p:nvSpPr>
            <p:cNvPr id="348" name="Rectangle 993">
              <a:extLst>
                <a:ext uri="{FF2B5EF4-FFF2-40B4-BE49-F238E27FC236}">
                  <a16:creationId xmlns:a16="http://schemas.microsoft.com/office/drawing/2014/main" id="{EAAF3231-FB22-4319-B4C5-2CEA19C64EAF}"/>
                </a:ext>
              </a:extLst>
            </p:cNvPr>
            <p:cNvSpPr>
              <a:spLocks noChangeArrowheads="1"/>
            </p:cNvSpPr>
            <p:nvPr/>
          </p:nvSpPr>
          <p:spPr bwMode="auto">
            <a:xfrm>
              <a:off x="2482878" y="2378078"/>
              <a:ext cx="60204" cy="2778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defRPr/>
              </a:pPr>
              <a:endParaRPr lang="en-US" sz="2400" u="sng"/>
            </a:p>
          </p:txBody>
        </p:sp>
        <p:sp>
          <p:nvSpPr>
            <p:cNvPr id="349" name="Freeform 994">
              <a:extLst>
                <a:ext uri="{FF2B5EF4-FFF2-40B4-BE49-F238E27FC236}">
                  <a16:creationId xmlns:a16="http://schemas.microsoft.com/office/drawing/2014/main" id="{1B1885D1-14A3-40D9-BFD1-2FF66F7D940D}"/>
                </a:ext>
              </a:extLst>
            </p:cNvPr>
            <p:cNvSpPr>
              <a:spLocks/>
            </p:cNvSpPr>
            <p:nvPr/>
          </p:nvSpPr>
          <p:spPr bwMode="auto">
            <a:xfrm>
              <a:off x="2482878" y="2415126"/>
              <a:ext cx="13894" cy="13894"/>
            </a:xfrm>
            <a:custGeom>
              <a:avLst/>
              <a:gdLst>
                <a:gd name="T0" fmla="*/ 5 w 10"/>
                <a:gd name="T1" fmla="*/ 10 h 10"/>
                <a:gd name="T2" fmla="*/ 5 w 10"/>
                <a:gd name="T3" fmla="*/ 10 h 10"/>
                <a:gd name="T4" fmla="*/ 7 w 10"/>
                <a:gd name="T5" fmla="*/ 10 h 10"/>
                <a:gd name="T6" fmla="*/ 8 w 10"/>
                <a:gd name="T7" fmla="*/ 9 h 10"/>
                <a:gd name="T8" fmla="*/ 10 w 10"/>
                <a:gd name="T9" fmla="*/ 8 h 10"/>
                <a:gd name="T10" fmla="*/ 10 w 10"/>
                <a:gd name="T11" fmla="*/ 5 h 10"/>
                <a:gd name="T12" fmla="*/ 10 w 10"/>
                <a:gd name="T13" fmla="*/ 5 h 10"/>
                <a:gd name="T14" fmla="*/ 10 w 10"/>
                <a:gd name="T15" fmla="*/ 3 h 10"/>
                <a:gd name="T16" fmla="*/ 8 w 10"/>
                <a:gd name="T17" fmla="*/ 1 h 10"/>
                <a:gd name="T18" fmla="*/ 7 w 10"/>
                <a:gd name="T19" fmla="*/ 0 h 10"/>
                <a:gd name="T20" fmla="*/ 5 w 10"/>
                <a:gd name="T21" fmla="*/ 0 h 10"/>
                <a:gd name="T22" fmla="*/ 5 w 10"/>
                <a:gd name="T23" fmla="*/ 0 h 10"/>
                <a:gd name="T24" fmla="*/ 2 w 10"/>
                <a:gd name="T25" fmla="*/ 0 h 10"/>
                <a:gd name="T26" fmla="*/ 1 w 10"/>
                <a:gd name="T27" fmla="*/ 1 h 10"/>
                <a:gd name="T28" fmla="*/ 0 w 10"/>
                <a:gd name="T29" fmla="*/ 3 h 10"/>
                <a:gd name="T30" fmla="*/ 0 w 10"/>
                <a:gd name="T31" fmla="*/ 5 h 10"/>
                <a:gd name="T32" fmla="*/ 0 w 10"/>
                <a:gd name="T33" fmla="*/ 5 h 10"/>
                <a:gd name="T34" fmla="*/ 0 w 10"/>
                <a:gd name="T35" fmla="*/ 8 h 10"/>
                <a:gd name="T36" fmla="*/ 1 w 10"/>
                <a:gd name="T37" fmla="*/ 9 h 10"/>
                <a:gd name="T38" fmla="*/ 2 w 10"/>
                <a:gd name="T39" fmla="*/ 10 h 10"/>
                <a:gd name="T40" fmla="*/ 5 w 10"/>
                <a:gd name="T41" fmla="*/ 10 h 10"/>
                <a:gd name="T42" fmla="*/ 5 w 10"/>
                <a:gd name="T43"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 h="10">
                  <a:moveTo>
                    <a:pt x="5" y="10"/>
                  </a:moveTo>
                  <a:lnTo>
                    <a:pt x="5" y="10"/>
                  </a:lnTo>
                  <a:lnTo>
                    <a:pt x="7" y="10"/>
                  </a:lnTo>
                  <a:lnTo>
                    <a:pt x="8" y="9"/>
                  </a:lnTo>
                  <a:lnTo>
                    <a:pt x="10" y="8"/>
                  </a:lnTo>
                  <a:lnTo>
                    <a:pt x="10" y="5"/>
                  </a:lnTo>
                  <a:lnTo>
                    <a:pt x="10" y="5"/>
                  </a:lnTo>
                  <a:lnTo>
                    <a:pt x="10" y="3"/>
                  </a:lnTo>
                  <a:lnTo>
                    <a:pt x="8" y="1"/>
                  </a:lnTo>
                  <a:lnTo>
                    <a:pt x="7" y="0"/>
                  </a:lnTo>
                  <a:lnTo>
                    <a:pt x="5" y="0"/>
                  </a:lnTo>
                  <a:lnTo>
                    <a:pt x="5" y="0"/>
                  </a:lnTo>
                  <a:lnTo>
                    <a:pt x="2" y="0"/>
                  </a:lnTo>
                  <a:lnTo>
                    <a:pt x="1" y="1"/>
                  </a:lnTo>
                  <a:lnTo>
                    <a:pt x="0" y="3"/>
                  </a:lnTo>
                  <a:lnTo>
                    <a:pt x="0" y="5"/>
                  </a:lnTo>
                  <a:lnTo>
                    <a:pt x="0" y="5"/>
                  </a:lnTo>
                  <a:lnTo>
                    <a:pt x="0" y="8"/>
                  </a:lnTo>
                  <a:lnTo>
                    <a:pt x="1" y="9"/>
                  </a:lnTo>
                  <a:lnTo>
                    <a:pt x="2" y="10"/>
                  </a:lnTo>
                  <a:lnTo>
                    <a:pt x="5" y="10"/>
                  </a:lnTo>
                  <a:lnTo>
                    <a:pt x="5"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u="sng"/>
            </a:p>
          </p:txBody>
        </p:sp>
        <p:sp>
          <p:nvSpPr>
            <p:cNvPr id="350" name="Freeform 995">
              <a:extLst>
                <a:ext uri="{FF2B5EF4-FFF2-40B4-BE49-F238E27FC236}">
                  <a16:creationId xmlns:a16="http://schemas.microsoft.com/office/drawing/2014/main" id="{122DEA91-F17E-4798-A187-96A9CCC9A983}"/>
                </a:ext>
              </a:extLst>
            </p:cNvPr>
            <p:cNvSpPr>
              <a:spLocks/>
            </p:cNvSpPr>
            <p:nvPr/>
          </p:nvSpPr>
          <p:spPr bwMode="auto">
            <a:xfrm>
              <a:off x="2524555" y="2415126"/>
              <a:ext cx="18524" cy="13894"/>
            </a:xfrm>
            <a:custGeom>
              <a:avLst/>
              <a:gdLst>
                <a:gd name="T0" fmla="*/ 5 w 10"/>
                <a:gd name="T1" fmla="*/ 0 h 10"/>
                <a:gd name="T2" fmla="*/ 5 w 10"/>
                <a:gd name="T3" fmla="*/ 0 h 10"/>
                <a:gd name="T4" fmla="*/ 3 w 10"/>
                <a:gd name="T5" fmla="*/ 0 h 10"/>
                <a:gd name="T6" fmla="*/ 2 w 10"/>
                <a:gd name="T7" fmla="*/ 1 h 10"/>
                <a:gd name="T8" fmla="*/ 0 w 10"/>
                <a:gd name="T9" fmla="*/ 3 h 10"/>
                <a:gd name="T10" fmla="*/ 0 w 10"/>
                <a:gd name="T11" fmla="*/ 5 h 10"/>
                <a:gd name="T12" fmla="*/ 0 w 10"/>
                <a:gd name="T13" fmla="*/ 5 h 10"/>
                <a:gd name="T14" fmla="*/ 0 w 10"/>
                <a:gd name="T15" fmla="*/ 8 h 10"/>
                <a:gd name="T16" fmla="*/ 2 w 10"/>
                <a:gd name="T17" fmla="*/ 9 h 10"/>
                <a:gd name="T18" fmla="*/ 3 w 10"/>
                <a:gd name="T19" fmla="*/ 10 h 10"/>
                <a:gd name="T20" fmla="*/ 5 w 10"/>
                <a:gd name="T21" fmla="*/ 10 h 10"/>
                <a:gd name="T22" fmla="*/ 5 w 10"/>
                <a:gd name="T23" fmla="*/ 10 h 10"/>
                <a:gd name="T24" fmla="*/ 8 w 10"/>
                <a:gd name="T25" fmla="*/ 10 h 10"/>
                <a:gd name="T26" fmla="*/ 9 w 10"/>
                <a:gd name="T27" fmla="*/ 9 h 10"/>
                <a:gd name="T28" fmla="*/ 10 w 10"/>
                <a:gd name="T29" fmla="*/ 8 h 10"/>
                <a:gd name="T30" fmla="*/ 10 w 10"/>
                <a:gd name="T31" fmla="*/ 5 h 10"/>
                <a:gd name="T32" fmla="*/ 10 w 10"/>
                <a:gd name="T33" fmla="*/ 5 h 10"/>
                <a:gd name="T34" fmla="*/ 10 w 10"/>
                <a:gd name="T35" fmla="*/ 3 h 10"/>
                <a:gd name="T36" fmla="*/ 9 w 10"/>
                <a:gd name="T37" fmla="*/ 1 h 10"/>
                <a:gd name="T38" fmla="*/ 8 w 10"/>
                <a:gd name="T39" fmla="*/ 0 h 10"/>
                <a:gd name="T40" fmla="*/ 5 w 10"/>
                <a:gd name="T41" fmla="*/ 0 h 10"/>
                <a:gd name="T42" fmla="*/ 5 w 10"/>
                <a:gd name="T43"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 h="10">
                  <a:moveTo>
                    <a:pt x="5" y="0"/>
                  </a:moveTo>
                  <a:lnTo>
                    <a:pt x="5" y="0"/>
                  </a:lnTo>
                  <a:lnTo>
                    <a:pt x="3" y="0"/>
                  </a:lnTo>
                  <a:lnTo>
                    <a:pt x="2" y="1"/>
                  </a:lnTo>
                  <a:lnTo>
                    <a:pt x="0" y="3"/>
                  </a:lnTo>
                  <a:lnTo>
                    <a:pt x="0" y="5"/>
                  </a:lnTo>
                  <a:lnTo>
                    <a:pt x="0" y="5"/>
                  </a:lnTo>
                  <a:lnTo>
                    <a:pt x="0" y="8"/>
                  </a:lnTo>
                  <a:lnTo>
                    <a:pt x="2" y="9"/>
                  </a:lnTo>
                  <a:lnTo>
                    <a:pt x="3" y="10"/>
                  </a:lnTo>
                  <a:lnTo>
                    <a:pt x="5" y="10"/>
                  </a:lnTo>
                  <a:lnTo>
                    <a:pt x="5" y="10"/>
                  </a:lnTo>
                  <a:lnTo>
                    <a:pt x="8" y="10"/>
                  </a:lnTo>
                  <a:lnTo>
                    <a:pt x="9" y="9"/>
                  </a:lnTo>
                  <a:lnTo>
                    <a:pt x="10" y="8"/>
                  </a:lnTo>
                  <a:lnTo>
                    <a:pt x="10" y="5"/>
                  </a:lnTo>
                  <a:lnTo>
                    <a:pt x="10" y="5"/>
                  </a:lnTo>
                  <a:lnTo>
                    <a:pt x="10" y="3"/>
                  </a:lnTo>
                  <a:lnTo>
                    <a:pt x="9" y="1"/>
                  </a:lnTo>
                  <a:lnTo>
                    <a:pt x="8" y="0"/>
                  </a:lnTo>
                  <a:lnTo>
                    <a:pt x="5" y="0"/>
                  </a:lnTo>
                  <a:lnTo>
                    <a:pt x="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u="sng"/>
            </a:p>
          </p:txBody>
        </p:sp>
        <p:sp>
          <p:nvSpPr>
            <p:cNvPr id="351" name="Freeform 996">
              <a:extLst>
                <a:ext uri="{FF2B5EF4-FFF2-40B4-BE49-F238E27FC236}">
                  <a16:creationId xmlns:a16="http://schemas.microsoft.com/office/drawing/2014/main" id="{13EC49BA-0955-47C2-96D0-459FD7351BBB}"/>
                </a:ext>
              </a:extLst>
            </p:cNvPr>
            <p:cNvSpPr>
              <a:spLocks/>
            </p:cNvSpPr>
            <p:nvPr/>
          </p:nvSpPr>
          <p:spPr bwMode="auto">
            <a:xfrm>
              <a:off x="2506031" y="2415126"/>
              <a:ext cx="13894" cy="13894"/>
            </a:xfrm>
            <a:custGeom>
              <a:avLst/>
              <a:gdLst>
                <a:gd name="T0" fmla="*/ 4 w 9"/>
                <a:gd name="T1" fmla="*/ 0 h 10"/>
                <a:gd name="T2" fmla="*/ 4 w 9"/>
                <a:gd name="T3" fmla="*/ 0 h 10"/>
                <a:gd name="T4" fmla="*/ 2 w 9"/>
                <a:gd name="T5" fmla="*/ 0 h 10"/>
                <a:gd name="T6" fmla="*/ 1 w 9"/>
                <a:gd name="T7" fmla="*/ 1 h 10"/>
                <a:gd name="T8" fmla="*/ 0 w 9"/>
                <a:gd name="T9" fmla="*/ 3 h 10"/>
                <a:gd name="T10" fmla="*/ 0 w 9"/>
                <a:gd name="T11" fmla="*/ 5 h 10"/>
                <a:gd name="T12" fmla="*/ 0 w 9"/>
                <a:gd name="T13" fmla="*/ 5 h 10"/>
                <a:gd name="T14" fmla="*/ 0 w 9"/>
                <a:gd name="T15" fmla="*/ 8 h 10"/>
                <a:gd name="T16" fmla="*/ 1 w 9"/>
                <a:gd name="T17" fmla="*/ 9 h 10"/>
                <a:gd name="T18" fmla="*/ 2 w 9"/>
                <a:gd name="T19" fmla="*/ 10 h 10"/>
                <a:gd name="T20" fmla="*/ 4 w 9"/>
                <a:gd name="T21" fmla="*/ 10 h 10"/>
                <a:gd name="T22" fmla="*/ 4 w 9"/>
                <a:gd name="T23" fmla="*/ 10 h 10"/>
                <a:gd name="T24" fmla="*/ 7 w 9"/>
                <a:gd name="T25" fmla="*/ 10 h 10"/>
                <a:gd name="T26" fmla="*/ 8 w 9"/>
                <a:gd name="T27" fmla="*/ 9 h 10"/>
                <a:gd name="T28" fmla="*/ 9 w 9"/>
                <a:gd name="T29" fmla="*/ 8 h 10"/>
                <a:gd name="T30" fmla="*/ 9 w 9"/>
                <a:gd name="T31" fmla="*/ 5 h 10"/>
                <a:gd name="T32" fmla="*/ 9 w 9"/>
                <a:gd name="T33" fmla="*/ 5 h 10"/>
                <a:gd name="T34" fmla="*/ 9 w 9"/>
                <a:gd name="T35" fmla="*/ 3 h 10"/>
                <a:gd name="T36" fmla="*/ 8 w 9"/>
                <a:gd name="T37" fmla="*/ 1 h 10"/>
                <a:gd name="T38" fmla="*/ 7 w 9"/>
                <a:gd name="T39" fmla="*/ 0 h 10"/>
                <a:gd name="T40" fmla="*/ 4 w 9"/>
                <a:gd name="T41" fmla="*/ 0 h 10"/>
                <a:gd name="T42" fmla="*/ 4 w 9"/>
                <a:gd name="T43"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 h="10">
                  <a:moveTo>
                    <a:pt x="4" y="0"/>
                  </a:moveTo>
                  <a:lnTo>
                    <a:pt x="4" y="0"/>
                  </a:lnTo>
                  <a:lnTo>
                    <a:pt x="2" y="0"/>
                  </a:lnTo>
                  <a:lnTo>
                    <a:pt x="1" y="1"/>
                  </a:lnTo>
                  <a:lnTo>
                    <a:pt x="0" y="3"/>
                  </a:lnTo>
                  <a:lnTo>
                    <a:pt x="0" y="5"/>
                  </a:lnTo>
                  <a:lnTo>
                    <a:pt x="0" y="5"/>
                  </a:lnTo>
                  <a:lnTo>
                    <a:pt x="0" y="8"/>
                  </a:lnTo>
                  <a:lnTo>
                    <a:pt x="1" y="9"/>
                  </a:lnTo>
                  <a:lnTo>
                    <a:pt x="2" y="10"/>
                  </a:lnTo>
                  <a:lnTo>
                    <a:pt x="4" y="10"/>
                  </a:lnTo>
                  <a:lnTo>
                    <a:pt x="4" y="10"/>
                  </a:lnTo>
                  <a:lnTo>
                    <a:pt x="7" y="10"/>
                  </a:lnTo>
                  <a:lnTo>
                    <a:pt x="8" y="9"/>
                  </a:lnTo>
                  <a:lnTo>
                    <a:pt x="9" y="8"/>
                  </a:lnTo>
                  <a:lnTo>
                    <a:pt x="9" y="5"/>
                  </a:lnTo>
                  <a:lnTo>
                    <a:pt x="9" y="5"/>
                  </a:lnTo>
                  <a:lnTo>
                    <a:pt x="9" y="3"/>
                  </a:lnTo>
                  <a:lnTo>
                    <a:pt x="8" y="1"/>
                  </a:lnTo>
                  <a:lnTo>
                    <a:pt x="7" y="0"/>
                  </a:lnTo>
                  <a:lnTo>
                    <a:pt x="4" y="0"/>
                  </a:lnTo>
                  <a:lnTo>
                    <a:pt x="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u="sng"/>
            </a:p>
          </p:txBody>
        </p:sp>
        <p:sp>
          <p:nvSpPr>
            <p:cNvPr id="352" name="Freeform 997">
              <a:extLst>
                <a:ext uri="{FF2B5EF4-FFF2-40B4-BE49-F238E27FC236}">
                  <a16:creationId xmlns:a16="http://schemas.microsoft.com/office/drawing/2014/main" id="{E1E7ABDB-BF4C-4A15-809B-5ABD244FF88E}"/>
                </a:ext>
              </a:extLst>
            </p:cNvPr>
            <p:cNvSpPr>
              <a:spLocks/>
            </p:cNvSpPr>
            <p:nvPr/>
          </p:nvSpPr>
          <p:spPr bwMode="auto">
            <a:xfrm>
              <a:off x="2482878" y="2438282"/>
              <a:ext cx="13894" cy="13894"/>
            </a:xfrm>
            <a:custGeom>
              <a:avLst/>
              <a:gdLst>
                <a:gd name="T0" fmla="*/ 5 w 10"/>
                <a:gd name="T1" fmla="*/ 10 h 10"/>
                <a:gd name="T2" fmla="*/ 5 w 10"/>
                <a:gd name="T3" fmla="*/ 10 h 10"/>
                <a:gd name="T4" fmla="*/ 7 w 10"/>
                <a:gd name="T5" fmla="*/ 10 h 10"/>
                <a:gd name="T6" fmla="*/ 8 w 10"/>
                <a:gd name="T7" fmla="*/ 9 h 10"/>
                <a:gd name="T8" fmla="*/ 10 w 10"/>
                <a:gd name="T9" fmla="*/ 7 h 10"/>
                <a:gd name="T10" fmla="*/ 10 w 10"/>
                <a:gd name="T11" fmla="*/ 5 h 10"/>
                <a:gd name="T12" fmla="*/ 10 w 10"/>
                <a:gd name="T13" fmla="*/ 5 h 10"/>
                <a:gd name="T14" fmla="*/ 10 w 10"/>
                <a:gd name="T15" fmla="*/ 2 h 10"/>
                <a:gd name="T16" fmla="*/ 8 w 10"/>
                <a:gd name="T17" fmla="*/ 1 h 10"/>
                <a:gd name="T18" fmla="*/ 7 w 10"/>
                <a:gd name="T19" fmla="*/ 0 h 10"/>
                <a:gd name="T20" fmla="*/ 5 w 10"/>
                <a:gd name="T21" fmla="*/ 0 h 10"/>
                <a:gd name="T22" fmla="*/ 5 w 10"/>
                <a:gd name="T23" fmla="*/ 0 h 10"/>
                <a:gd name="T24" fmla="*/ 2 w 10"/>
                <a:gd name="T25" fmla="*/ 0 h 10"/>
                <a:gd name="T26" fmla="*/ 1 w 10"/>
                <a:gd name="T27" fmla="*/ 1 h 10"/>
                <a:gd name="T28" fmla="*/ 0 w 10"/>
                <a:gd name="T29" fmla="*/ 2 h 10"/>
                <a:gd name="T30" fmla="*/ 0 w 10"/>
                <a:gd name="T31" fmla="*/ 5 h 10"/>
                <a:gd name="T32" fmla="*/ 0 w 10"/>
                <a:gd name="T33" fmla="*/ 5 h 10"/>
                <a:gd name="T34" fmla="*/ 0 w 10"/>
                <a:gd name="T35" fmla="*/ 7 h 10"/>
                <a:gd name="T36" fmla="*/ 1 w 10"/>
                <a:gd name="T37" fmla="*/ 9 h 10"/>
                <a:gd name="T38" fmla="*/ 2 w 10"/>
                <a:gd name="T39" fmla="*/ 10 h 10"/>
                <a:gd name="T40" fmla="*/ 5 w 10"/>
                <a:gd name="T41" fmla="*/ 10 h 10"/>
                <a:gd name="T42" fmla="*/ 5 w 10"/>
                <a:gd name="T43"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 h="10">
                  <a:moveTo>
                    <a:pt x="5" y="10"/>
                  </a:moveTo>
                  <a:lnTo>
                    <a:pt x="5" y="10"/>
                  </a:lnTo>
                  <a:lnTo>
                    <a:pt x="7" y="10"/>
                  </a:lnTo>
                  <a:lnTo>
                    <a:pt x="8" y="9"/>
                  </a:lnTo>
                  <a:lnTo>
                    <a:pt x="10" y="7"/>
                  </a:lnTo>
                  <a:lnTo>
                    <a:pt x="10" y="5"/>
                  </a:lnTo>
                  <a:lnTo>
                    <a:pt x="10" y="5"/>
                  </a:lnTo>
                  <a:lnTo>
                    <a:pt x="10" y="2"/>
                  </a:lnTo>
                  <a:lnTo>
                    <a:pt x="8" y="1"/>
                  </a:lnTo>
                  <a:lnTo>
                    <a:pt x="7" y="0"/>
                  </a:lnTo>
                  <a:lnTo>
                    <a:pt x="5" y="0"/>
                  </a:lnTo>
                  <a:lnTo>
                    <a:pt x="5" y="0"/>
                  </a:lnTo>
                  <a:lnTo>
                    <a:pt x="2" y="0"/>
                  </a:lnTo>
                  <a:lnTo>
                    <a:pt x="1" y="1"/>
                  </a:lnTo>
                  <a:lnTo>
                    <a:pt x="0" y="2"/>
                  </a:lnTo>
                  <a:lnTo>
                    <a:pt x="0" y="5"/>
                  </a:lnTo>
                  <a:lnTo>
                    <a:pt x="0" y="5"/>
                  </a:lnTo>
                  <a:lnTo>
                    <a:pt x="0" y="7"/>
                  </a:lnTo>
                  <a:lnTo>
                    <a:pt x="1" y="9"/>
                  </a:lnTo>
                  <a:lnTo>
                    <a:pt x="2" y="10"/>
                  </a:lnTo>
                  <a:lnTo>
                    <a:pt x="5" y="10"/>
                  </a:lnTo>
                  <a:lnTo>
                    <a:pt x="5"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u="sng"/>
            </a:p>
          </p:txBody>
        </p:sp>
        <p:sp>
          <p:nvSpPr>
            <p:cNvPr id="353" name="Freeform 998">
              <a:extLst>
                <a:ext uri="{FF2B5EF4-FFF2-40B4-BE49-F238E27FC236}">
                  <a16:creationId xmlns:a16="http://schemas.microsoft.com/office/drawing/2014/main" id="{59ACF8B9-698A-4C69-BEF3-A77A409F8E43}"/>
                </a:ext>
              </a:extLst>
            </p:cNvPr>
            <p:cNvSpPr>
              <a:spLocks/>
            </p:cNvSpPr>
            <p:nvPr/>
          </p:nvSpPr>
          <p:spPr bwMode="auto">
            <a:xfrm>
              <a:off x="2524555" y="2438282"/>
              <a:ext cx="18524" cy="13894"/>
            </a:xfrm>
            <a:custGeom>
              <a:avLst/>
              <a:gdLst>
                <a:gd name="T0" fmla="*/ 5 w 10"/>
                <a:gd name="T1" fmla="*/ 0 h 10"/>
                <a:gd name="T2" fmla="*/ 5 w 10"/>
                <a:gd name="T3" fmla="*/ 0 h 10"/>
                <a:gd name="T4" fmla="*/ 3 w 10"/>
                <a:gd name="T5" fmla="*/ 0 h 10"/>
                <a:gd name="T6" fmla="*/ 2 w 10"/>
                <a:gd name="T7" fmla="*/ 1 h 10"/>
                <a:gd name="T8" fmla="*/ 0 w 10"/>
                <a:gd name="T9" fmla="*/ 2 h 10"/>
                <a:gd name="T10" fmla="*/ 0 w 10"/>
                <a:gd name="T11" fmla="*/ 5 h 10"/>
                <a:gd name="T12" fmla="*/ 0 w 10"/>
                <a:gd name="T13" fmla="*/ 5 h 10"/>
                <a:gd name="T14" fmla="*/ 0 w 10"/>
                <a:gd name="T15" fmla="*/ 7 h 10"/>
                <a:gd name="T16" fmla="*/ 2 w 10"/>
                <a:gd name="T17" fmla="*/ 9 h 10"/>
                <a:gd name="T18" fmla="*/ 3 w 10"/>
                <a:gd name="T19" fmla="*/ 10 h 10"/>
                <a:gd name="T20" fmla="*/ 5 w 10"/>
                <a:gd name="T21" fmla="*/ 10 h 10"/>
                <a:gd name="T22" fmla="*/ 5 w 10"/>
                <a:gd name="T23" fmla="*/ 10 h 10"/>
                <a:gd name="T24" fmla="*/ 8 w 10"/>
                <a:gd name="T25" fmla="*/ 10 h 10"/>
                <a:gd name="T26" fmla="*/ 9 w 10"/>
                <a:gd name="T27" fmla="*/ 9 h 10"/>
                <a:gd name="T28" fmla="*/ 10 w 10"/>
                <a:gd name="T29" fmla="*/ 7 h 10"/>
                <a:gd name="T30" fmla="*/ 10 w 10"/>
                <a:gd name="T31" fmla="*/ 5 h 10"/>
                <a:gd name="T32" fmla="*/ 10 w 10"/>
                <a:gd name="T33" fmla="*/ 5 h 10"/>
                <a:gd name="T34" fmla="*/ 10 w 10"/>
                <a:gd name="T35" fmla="*/ 2 h 10"/>
                <a:gd name="T36" fmla="*/ 9 w 10"/>
                <a:gd name="T37" fmla="*/ 1 h 10"/>
                <a:gd name="T38" fmla="*/ 8 w 10"/>
                <a:gd name="T39" fmla="*/ 0 h 10"/>
                <a:gd name="T40" fmla="*/ 5 w 10"/>
                <a:gd name="T41" fmla="*/ 0 h 10"/>
                <a:gd name="T42" fmla="*/ 5 w 10"/>
                <a:gd name="T43"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 h="10">
                  <a:moveTo>
                    <a:pt x="5" y="0"/>
                  </a:moveTo>
                  <a:lnTo>
                    <a:pt x="5" y="0"/>
                  </a:lnTo>
                  <a:lnTo>
                    <a:pt x="3" y="0"/>
                  </a:lnTo>
                  <a:lnTo>
                    <a:pt x="2" y="1"/>
                  </a:lnTo>
                  <a:lnTo>
                    <a:pt x="0" y="2"/>
                  </a:lnTo>
                  <a:lnTo>
                    <a:pt x="0" y="5"/>
                  </a:lnTo>
                  <a:lnTo>
                    <a:pt x="0" y="5"/>
                  </a:lnTo>
                  <a:lnTo>
                    <a:pt x="0" y="7"/>
                  </a:lnTo>
                  <a:lnTo>
                    <a:pt x="2" y="9"/>
                  </a:lnTo>
                  <a:lnTo>
                    <a:pt x="3" y="10"/>
                  </a:lnTo>
                  <a:lnTo>
                    <a:pt x="5" y="10"/>
                  </a:lnTo>
                  <a:lnTo>
                    <a:pt x="5" y="10"/>
                  </a:lnTo>
                  <a:lnTo>
                    <a:pt x="8" y="10"/>
                  </a:lnTo>
                  <a:lnTo>
                    <a:pt x="9" y="9"/>
                  </a:lnTo>
                  <a:lnTo>
                    <a:pt x="10" y="7"/>
                  </a:lnTo>
                  <a:lnTo>
                    <a:pt x="10" y="5"/>
                  </a:lnTo>
                  <a:lnTo>
                    <a:pt x="10" y="5"/>
                  </a:lnTo>
                  <a:lnTo>
                    <a:pt x="10" y="2"/>
                  </a:lnTo>
                  <a:lnTo>
                    <a:pt x="9" y="1"/>
                  </a:lnTo>
                  <a:lnTo>
                    <a:pt x="8" y="0"/>
                  </a:lnTo>
                  <a:lnTo>
                    <a:pt x="5" y="0"/>
                  </a:lnTo>
                  <a:lnTo>
                    <a:pt x="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u="sng"/>
            </a:p>
          </p:txBody>
        </p:sp>
        <p:sp>
          <p:nvSpPr>
            <p:cNvPr id="354" name="Freeform 999">
              <a:extLst>
                <a:ext uri="{FF2B5EF4-FFF2-40B4-BE49-F238E27FC236}">
                  <a16:creationId xmlns:a16="http://schemas.microsoft.com/office/drawing/2014/main" id="{A9416C62-A43B-4369-80A0-835D3F037EFD}"/>
                </a:ext>
              </a:extLst>
            </p:cNvPr>
            <p:cNvSpPr>
              <a:spLocks/>
            </p:cNvSpPr>
            <p:nvPr/>
          </p:nvSpPr>
          <p:spPr bwMode="auto">
            <a:xfrm>
              <a:off x="2506031" y="2438282"/>
              <a:ext cx="13894" cy="13894"/>
            </a:xfrm>
            <a:custGeom>
              <a:avLst/>
              <a:gdLst>
                <a:gd name="T0" fmla="*/ 4 w 9"/>
                <a:gd name="T1" fmla="*/ 0 h 10"/>
                <a:gd name="T2" fmla="*/ 4 w 9"/>
                <a:gd name="T3" fmla="*/ 0 h 10"/>
                <a:gd name="T4" fmla="*/ 2 w 9"/>
                <a:gd name="T5" fmla="*/ 0 h 10"/>
                <a:gd name="T6" fmla="*/ 1 w 9"/>
                <a:gd name="T7" fmla="*/ 1 h 10"/>
                <a:gd name="T8" fmla="*/ 0 w 9"/>
                <a:gd name="T9" fmla="*/ 2 h 10"/>
                <a:gd name="T10" fmla="*/ 0 w 9"/>
                <a:gd name="T11" fmla="*/ 5 h 10"/>
                <a:gd name="T12" fmla="*/ 0 w 9"/>
                <a:gd name="T13" fmla="*/ 5 h 10"/>
                <a:gd name="T14" fmla="*/ 0 w 9"/>
                <a:gd name="T15" fmla="*/ 7 h 10"/>
                <a:gd name="T16" fmla="*/ 1 w 9"/>
                <a:gd name="T17" fmla="*/ 9 h 10"/>
                <a:gd name="T18" fmla="*/ 2 w 9"/>
                <a:gd name="T19" fmla="*/ 10 h 10"/>
                <a:gd name="T20" fmla="*/ 4 w 9"/>
                <a:gd name="T21" fmla="*/ 10 h 10"/>
                <a:gd name="T22" fmla="*/ 4 w 9"/>
                <a:gd name="T23" fmla="*/ 10 h 10"/>
                <a:gd name="T24" fmla="*/ 7 w 9"/>
                <a:gd name="T25" fmla="*/ 10 h 10"/>
                <a:gd name="T26" fmla="*/ 8 w 9"/>
                <a:gd name="T27" fmla="*/ 9 h 10"/>
                <a:gd name="T28" fmla="*/ 9 w 9"/>
                <a:gd name="T29" fmla="*/ 7 h 10"/>
                <a:gd name="T30" fmla="*/ 9 w 9"/>
                <a:gd name="T31" fmla="*/ 5 h 10"/>
                <a:gd name="T32" fmla="*/ 9 w 9"/>
                <a:gd name="T33" fmla="*/ 5 h 10"/>
                <a:gd name="T34" fmla="*/ 9 w 9"/>
                <a:gd name="T35" fmla="*/ 2 h 10"/>
                <a:gd name="T36" fmla="*/ 8 w 9"/>
                <a:gd name="T37" fmla="*/ 1 h 10"/>
                <a:gd name="T38" fmla="*/ 7 w 9"/>
                <a:gd name="T39" fmla="*/ 0 h 10"/>
                <a:gd name="T40" fmla="*/ 4 w 9"/>
                <a:gd name="T41" fmla="*/ 0 h 10"/>
                <a:gd name="T42" fmla="*/ 4 w 9"/>
                <a:gd name="T43"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 h="10">
                  <a:moveTo>
                    <a:pt x="4" y="0"/>
                  </a:moveTo>
                  <a:lnTo>
                    <a:pt x="4" y="0"/>
                  </a:lnTo>
                  <a:lnTo>
                    <a:pt x="2" y="0"/>
                  </a:lnTo>
                  <a:lnTo>
                    <a:pt x="1" y="1"/>
                  </a:lnTo>
                  <a:lnTo>
                    <a:pt x="0" y="2"/>
                  </a:lnTo>
                  <a:lnTo>
                    <a:pt x="0" y="5"/>
                  </a:lnTo>
                  <a:lnTo>
                    <a:pt x="0" y="5"/>
                  </a:lnTo>
                  <a:lnTo>
                    <a:pt x="0" y="7"/>
                  </a:lnTo>
                  <a:lnTo>
                    <a:pt x="1" y="9"/>
                  </a:lnTo>
                  <a:lnTo>
                    <a:pt x="2" y="10"/>
                  </a:lnTo>
                  <a:lnTo>
                    <a:pt x="4" y="10"/>
                  </a:lnTo>
                  <a:lnTo>
                    <a:pt x="4" y="10"/>
                  </a:lnTo>
                  <a:lnTo>
                    <a:pt x="7" y="10"/>
                  </a:lnTo>
                  <a:lnTo>
                    <a:pt x="8" y="9"/>
                  </a:lnTo>
                  <a:lnTo>
                    <a:pt x="9" y="7"/>
                  </a:lnTo>
                  <a:lnTo>
                    <a:pt x="9" y="5"/>
                  </a:lnTo>
                  <a:lnTo>
                    <a:pt x="9" y="5"/>
                  </a:lnTo>
                  <a:lnTo>
                    <a:pt x="9" y="2"/>
                  </a:lnTo>
                  <a:lnTo>
                    <a:pt x="8" y="1"/>
                  </a:lnTo>
                  <a:lnTo>
                    <a:pt x="7" y="0"/>
                  </a:lnTo>
                  <a:lnTo>
                    <a:pt x="4" y="0"/>
                  </a:lnTo>
                  <a:lnTo>
                    <a:pt x="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u="sng"/>
            </a:p>
          </p:txBody>
        </p:sp>
        <p:sp>
          <p:nvSpPr>
            <p:cNvPr id="355" name="Freeform 1000">
              <a:extLst>
                <a:ext uri="{FF2B5EF4-FFF2-40B4-BE49-F238E27FC236}">
                  <a16:creationId xmlns:a16="http://schemas.microsoft.com/office/drawing/2014/main" id="{324B6836-550D-4D43-BD0A-19248F8712C8}"/>
                </a:ext>
              </a:extLst>
            </p:cNvPr>
            <p:cNvSpPr>
              <a:spLocks/>
            </p:cNvSpPr>
            <p:nvPr/>
          </p:nvSpPr>
          <p:spPr bwMode="auto">
            <a:xfrm>
              <a:off x="2482878" y="2461436"/>
              <a:ext cx="13894" cy="13894"/>
            </a:xfrm>
            <a:custGeom>
              <a:avLst/>
              <a:gdLst>
                <a:gd name="T0" fmla="*/ 5 w 10"/>
                <a:gd name="T1" fmla="*/ 10 h 10"/>
                <a:gd name="T2" fmla="*/ 5 w 10"/>
                <a:gd name="T3" fmla="*/ 10 h 10"/>
                <a:gd name="T4" fmla="*/ 7 w 10"/>
                <a:gd name="T5" fmla="*/ 10 h 10"/>
                <a:gd name="T6" fmla="*/ 8 w 10"/>
                <a:gd name="T7" fmla="*/ 8 h 10"/>
                <a:gd name="T8" fmla="*/ 10 w 10"/>
                <a:gd name="T9" fmla="*/ 7 h 10"/>
                <a:gd name="T10" fmla="*/ 10 w 10"/>
                <a:gd name="T11" fmla="*/ 5 h 10"/>
                <a:gd name="T12" fmla="*/ 10 w 10"/>
                <a:gd name="T13" fmla="*/ 5 h 10"/>
                <a:gd name="T14" fmla="*/ 10 w 10"/>
                <a:gd name="T15" fmla="*/ 2 h 10"/>
                <a:gd name="T16" fmla="*/ 8 w 10"/>
                <a:gd name="T17" fmla="*/ 1 h 10"/>
                <a:gd name="T18" fmla="*/ 7 w 10"/>
                <a:gd name="T19" fmla="*/ 0 h 10"/>
                <a:gd name="T20" fmla="*/ 5 w 10"/>
                <a:gd name="T21" fmla="*/ 0 h 10"/>
                <a:gd name="T22" fmla="*/ 5 w 10"/>
                <a:gd name="T23" fmla="*/ 0 h 10"/>
                <a:gd name="T24" fmla="*/ 2 w 10"/>
                <a:gd name="T25" fmla="*/ 0 h 10"/>
                <a:gd name="T26" fmla="*/ 1 w 10"/>
                <a:gd name="T27" fmla="*/ 1 h 10"/>
                <a:gd name="T28" fmla="*/ 0 w 10"/>
                <a:gd name="T29" fmla="*/ 2 h 10"/>
                <a:gd name="T30" fmla="*/ 0 w 10"/>
                <a:gd name="T31" fmla="*/ 5 h 10"/>
                <a:gd name="T32" fmla="*/ 0 w 10"/>
                <a:gd name="T33" fmla="*/ 5 h 10"/>
                <a:gd name="T34" fmla="*/ 0 w 10"/>
                <a:gd name="T35" fmla="*/ 7 h 10"/>
                <a:gd name="T36" fmla="*/ 1 w 10"/>
                <a:gd name="T37" fmla="*/ 8 h 10"/>
                <a:gd name="T38" fmla="*/ 2 w 10"/>
                <a:gd name="T39" fmla="*/ 10 h 10"/>
                <a:gd name="T40" fmla="*/ 5 w 10"/>
                <a:gd name="T41" fmla="*/ 10 h 10"/>
                <a:gd name="T42" fmla="*/ 5 w 10"/>
                <a:gd name="T43"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 h="10">
                  <a:moveTo>
                    <a:pt x="5" y="10"/>
                  </a:moveTo>
                  <a:lnTo>
                    <a:pt x="5" y="10"/>
                  </a:lnTo>
                  <a:lnTo>
                    <a:pt x="7" y="10"/>
                  </a:lnTo>
                  <a:lnTo>
                    <a:pt x="8" y="8"/>
                  </a:lnTo>
                  <a:lnTo>
                    <a:pt x="10" y="7"/>
                  </a:lnTo>
                  <a:lnTo>
                    <a:pt x="10" y="5"/>
                  </a:lnTo>
                  <a:lnTo>
                    <a:pt x="10" y="5"/>
                  </a:lnTo>
                  <a:lnTo>
                    <a:pt x="10" y="2"/>
                  </a:lnTo>
                  <a:lnTo>
                    <a:pt x="8" y="1"/>
                  </a:lnTo>
                  <a:lnTo>
                    <a:pt x="7" y="0"/>
                  </a:lnTo>
                  <a:lnTo>
                    <a:pt x="5" y="0"/>
                  </a:lnTo>
                  <a:lnTo>
                    <a:pt x="5" y="0"/>
                  </a:lnTo>
                  <a:lnTo>
                    <a:pt x="2" y="0"/>
                  </a:lnTo>
                  <a:lnTo>
                    <a:pt x="1" y="1"/>
                  </a:lnTo>
                  <a:lnTo>
                    <a:pt x="0" y="2"/>
                  </a:lnTo>
                  <a:lnTo>
                    <a:pt x="0" y="5"/>
                  </a:lnTo>
                  <a:lnTo>
                    <a:pt x="0" y="5"/>
                  </a:lnTo>
                  <a:lnTo>
                    <a:pt x="0" y="7"/>
                  </a:lnTo>
                  <a:lnTo>
                    <a:pt x="1" y="8"/>
                  </a:lnTo>
                  <a:lnTo>
                    <a:pt x="2" y="10"/>
                  </a:lnTo>
                  <a:lnTo>
                    <a:pt x="5" y="10"/>
                  </a:lnTo>
                  <a:lnTo>
                    <a:pt x="5"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u="sng"/>
            </a:p>
          </p:txBody>
        </p:sp>
        <p:sp>
          <p:nvSpPr>
            <p:cNvPr id="356" name="Freeform 1001">
              <a:extLst>
                <a:ext uri="{FF2B5EF4-FFF2-40B4-BE49-F238E27FC236}">
                  <a16:creationId xmlns:a16="http://schemas.microsoft.com/office/drawing/2014/main" id="{8046D10C-FCB5-4486-9D33-7E8101B0E0E7}"/>
                </a:ext>
              </a:extLst>
            </p:cNvPr>
            <p:cNvSpPr>
              <a:spLocks/>
            </p:cNvSpPr>
            <p:nvPr/>
          </p:nvSpPr>
          <p:spPr bwMode="auto">
            <a:xfrm>
              <a:off x="2524555" y="2461436"/>
              <a:ext cx="18524" cy="13894"/>
            </a:xfrm>
            <a:custGeom>
              <a:avLst/>
              <a:gdLst>
                <a:gd name="T0" fmla="*/ 5 w 10"/>
                <a:gd name="T1" fmla="*/ 0 h 10"/>
                <a:gd name="T2" fmla="*/ 5 w 10"/>
                <a:gd name="T3" fmla="*/ 0 h 10"/>
                <a:gd name="T4" fmla="*/ 3 w 10"/>
                <a:gd name="T5" fmla="*/ 0 h 10"/>
                <a:gd name="T6" fmla="*/ 2 w 10"/>
                <a:gd name="T7" fmla="*/ 1 h 10"/>
                <a:gd name="T8" fmla="*/ 0 w 10"/>
                <a:gd name="T9" fmla="*/ 2 h 10"/>
                <a:gd name="T10" fmla="*/ 0 w 10"/>
                <a:gd name="T11" fmla="*/ 5 h 10"/>
                <a:gd name="T12" fmla="*/ 0 w 10"/>
                <a:gd name="T13" fmla="*/ 5 h 10"/>
                <a:gd name="T14" fmla="*/ 0 w 10"/>
                <a:gd name="T15" fmla="*/ 7 h 10"/>
                <a:gd name="T16" fmla="*/ 2 w 10"/>
                <a:gd name="T17" fmla="*/ 8 h 10"/>
                <a:gd name="T18" fmla="*/ 3 w 10"/>
                <a:gd name="T19" fmla="*/ 10 h 10"/>
                <a:gd name="T20" fmla="*/ 5 w 10"/>
                <a:gd name="T21" fmla="*/ 10 h 10"/>
                <a:gd name="T22" fmla="*/ 5 w 10"/>
                <a:gd name="T23" fmla="*/ 10 h 10"/>
                <a:gd name="T24" fmla="*/ 8 w 10"/>
                <a:gd name="T25" fmla="*/ 10 h 10"/>
                <a:gd name="T26" fmla="*/ 9 w 10"/>
                <a:gd name="T27" fmla="*/ 8 h 10"/>
                <a:gd name="T28" fmla="*/ 10 w 10"/>
                <a:gd name="T29" fmla="*/ 7 h 10"/>
                <a:gd name="T30" fmla="*/ 10 w 10"/>
                <a:gd name="T31" fmla="*/ 5 h 10"/>
                <a:gd name="T32" fmla="*/ 10 w 10"/>
                <a:gd name="T33" fmla="*/ 5 h 10"/>
                <a:gd name="T34" fmla="*/ 10 w 10"/>
                <a:gd name="T35" fmla="*/ 2 h 10"/>
                <a:gd name="T36" fmla="*/ 9 w 10"/>
                <a:gd name="T37" fmla="*/ 1 h 10"/>
                <a:gd name="T38" fmla="*/ 8 w 10"/>
                <a:gd name="T39" fmla="*/ 0 h 10"/>
                <a:gd name="T40" fmla="*/ 5 w 10"/>
                <a:gd name="T41" fmla="*/ 0 h 10"/>
                <a:gd name="T42" fmla="*/ 5 w 10"/>
                <a:gd name="T43"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 h="10">
                  <a:moveTo>
                    <a:pt x="5" y="0"/>
                  </a:moveTo>
                  <a:lnTo>
                    <a:pt x="5" y="0"/>
                  </a:lnTo>
                  <a:lnTo>
                    <a:pt x="3" y="0"/>
                  </a:lnTo>
                  <a:lnTo>
                    <a:pt x="2" y="1"/>
                  </a:lnTo>
                  <a:lnTo>
                    <a:pt x="0" y="2"/>
                  </a:lnTo>
                  <a:lnTo>
                    <a:pt x="0" y="5"/>
                  </a:lnTo>
                  <a:lnTo>
                    <a:pt x="0" y="5"/>
                  </a:lnTo>
                  <a:lnTo>
                    <a:pt x="0" y="7"/>
                  </a:lnTo>
                  <a:lnTo>
                    <a:pt x="2" y="8"/>
                  </a:lnTo>
                  <a:lnTo>
                    <a:pt x="3" y="10"/>
                  </a:lnTo>
                  <a:lnTo>
                    <a:pt x="5" y="10"/>
                  </a:lnTo>
                  <a:lnTo>
                    <a:pt x="5" y="10"/>
                  </a:lnTo>
                  <a:lnTo>
                    <a:pt x="8" y="10"/>
                  </a:lnTo>
                  <a:lnTo>
                    <a:pt x="9" y="8"/>
                  </a:lnTo>
                  <a:lnTo>
                    <a:pt x="10" y="7"/>
                  </a:lnTo>
                  <a:lnTo>
                    <a:pt x="10" y="5"/>
                  </a:lnTo>
                  <a:lnTo>
                    <a:pt x="10" y="5"/>
                  </a:lnTo>
                  <a:lnTo>
                    <a:pt x="10" y="2"/>
                  </a:lnTo>
                  <a:lnTo>
                    <a:pt x="9" y="1"/>
                  </a:lnTo>
                  <a:lnTo>
                    <a:pt x="8" y="0"/>
                  </a:lnTo>
                  <a:lnTo>
                    <a:pt x="5" y="0"/>
                  </a:lnTo>
                  <a:lnTo>
                    <a:pt x="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u="sng"/>
            </a:p>
          </p:txBody>
        </p:sp>
        <p:sp>
          <p:nvSpPr>
            <p:cNvPr id="357" name="Freeform 1002">
              <a:extLst>
                <a:ext uri="{FF2B5EF4-FFF2-40B4-BE49-F238E27FC236}">
                  <a16:creationId xmlns:a16="http://schemas.microsoft.com/office/drawing/2014/main" id="{42E3BB48-226B-4564-88B9-5CD3FEEFA2BA}"/>
                </a:ext>
              </a:extLst>
            </p:cNvPr>
            <p:cNvSpPr>
              <a:spLocks/>
            </p:cNvSpPr>
            <p:nvPr/>
          </p:nvSpPr>
          <p:spPr bwMode="auto">
            <a:xfrm>
              <a:off x="2506031" y="2461436"/>
              <a:ext cx="13894" cy="13894"/>
            </a:xfrm>
            <a:custGeom>
              <a:avLst/>
              <a:gdLst>
                <a:gd name="T0" fmla="*/ 4 w 9"/>
                <a:gd name="T1" fmla="*/ 0 h 10"/>
                <a:gd name="T2" fmla="*/ 4 w 9"/>
                <a:gd name="T3" fmla="*/ 0 h 10"/>
                <a:gd name="T4" fmla="*/ 2 w 9"/>
                <a:gd name="T5" fmla="*/ 0 h 10"/>
                <a:gd name="T6" fmla="*/ 1 w 9"/>
                <a:gd name="T7" fmla="*/ 1 h 10"/>
                <a:gd name="T8" fmla="*/ 0 w 9"/>
                <a:gd name="T9" fmla="*/ 2 h 10"/>
                <a:gd name="T10" fmla="*/ 0 w 9"/>
                <a:gd name="T11" fmla="*/ 5 h 10"/>
                <a:gd name="T12" fmla="*/ 0 w 9"/>
                <a:gd name="T13" fmla="*/ 5 h 10"/>
                <a:gd name="T14" fmla="*/ 0 w 9"/>
                <a:gd name="T15" fmla="*/ 7 h 10"/>
                <a:gd name="T16" fmla="*/ 1 w 9"/>
                <a:gd name="T17" fmla="*/ 8 h 10"/>
                <a:gd name="T18" fmla="*/ 2 w 9"/>
                <a:gd name="T19" fmla="*/ 10 h 10"/>
                <a:gd name="T20" fmla="*/ 4 w 9"/>
                <a:gd name="T21" fmla="*/ 10 h 10"/>
                <a:gd name="T22" fmla="*/ 4 w 9"/>
                <a:gd name="T23" fmla="*/ 10 h 10"/>
                <a:gd name="T24" fmla="*/ 7 w 9"/>
                <a:gd name="T25" fmla="*/ 10 h 10"/>
                <a:gd name="T26" fmla="*/ 8 w 9"/>
                <a:gd name="T27" fmla="*/ 8 h 10"/>
                <a:gd name="T28" fmla="*/ 9 w 9"/>
                <a:gd name="T29" fmla="*/ 7 h 10"/>
                <a:gd name="T30" fmla="*/ 9 w 9"/>
                <a:gd name="T31" fmla="*/ 5 h 10"/>
                <a:gd name="T32" fmla="*/ 9 w 9"/>
                <a:gd name="T33" fmla="*/ 5 h 10"/>
                <a:gd name="T34" fmla="*/ 9 w 9"/>
                <a:gd name="T35" fmla="*/ 2 h 10"/>
                <a:gd name="T36" fmla="*/ 8 w 9"/>
                <a:gd name="T37" fmla="*/ 1 h 10"/>
                <a:gd name="T38" fmla="*/ 7 w 9"/>
                <a:gd name="T39" fmla="*/ 0 h 10"/>
                <a:gd name="T40" fmla="*/ 4 w 9"/>
                <a:gd name="T41" fmla="*/ 0 h 10"/>
                <a:gd name="T42" fmla="*/ 4 w 9"/>
                <a:gd name="T43"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 h="10">
                  <a:moveTo>
                    <a:pt x="4" y="0"/>
                  </a:moveTo>
                  <a:lnTo>
                    <a:pt x="4" y="0"/>
                  </a:lnTo>
                  <a:lnTo>
                    <a:pt x="2" y="0"/>
                  </a:lnTo>
                  <a:lnTo>
                    <a:pt x="1" y="1"/>
                  </a:lnTo>
                  <a:lnTo>
                    <a:pt x="0" y="2"/>
                  </a:lnTo>
                  <a:lnTo>
                    <a:pt x="0" y="5"/>
                  </a:lnTo>
                  <a:lnTo>
                    <a:pt x="0" y="5"/>
                  </a:lnTo>
                  <a:lnTo>
                    <a:pt x="0" y="7"/>
                  </a:lnTo>
                  <a:lnTo>
                    <a:pt x="1" y="8"/>
                  </a:lnTo>
                  <a:lnTo>
                    <a:pt x="2" y="10"/>
                  </a:lnTo>
                  <a:lnTo>
                    <a:pt x="4" y="10"/>
                  </a:lnTo>
                  <a:lnTo>
                    <a:pt x="4" y="10"/>
                  </a:lnTo>
                  <a:lnTo>
                    <a:pt x="7" y="10"/>
                  </a:lnTo>
                  <a:lnTo>
                    <a:pt x="8" y="8"/>
                  </a:lnTo>
                  <a:lnTo>
                    <a:pt x="9" y="7"/>
                  </a:lnTo>
                  <a:lnTo>
                    <a:pt x="9" y="5"/>
                  </a:lnTo>
                  <a:lnTo>
                    <a:pt x="9" y="5"/>
                  </a:lnTo>
                  <a:lnTo>
                    <a:pt x="9" y="2"/>
                  </a:lnTo>
                  <a:lnTo>
                    <a:pt x="8" y="1"/>
                  </a:lnTo>
                  <a:lnTo>
                    <a:pt x="7" y="0"/>
                  </a:lnTo>
                  <a:lnTo>
                    <a:pt x="4" y="0"/>
                  </a:lnTo>
                  <a:lnTo>
                    <a:pt x="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u="sng"/>
            </a:p>
          </p:txBody>
        </p:sp>
        <p:sp>
          <p:nvSpPr>
            <p:cNvPr id="358" name="Freeform 1003">
              <a:extLst>
                <a:ext uri="{FF2B5EF4-FFF2-40B4-BE49-F238E27FC236}">
                  <a16:creationId xmlns:a16="http://schemas.microsoft.com/office/drawing/2014/main" id="{F82AEFD0-2D15-4831-AD25-525ED73FF814}"/>
                </a:ext>
              </a:extLst>
            </p:cNvPr>
            <p:cNvSpPr>
              <a:spLocks noEditPoints="1"/>
            </p:cNvSpPr>
            <p:nvPr/>
          </p:nvSpPr>
          <p:spPr bwMode="auto">
            <a:xfrm>
              <a:off x="2570865" y="2378078"/>
              <a:ext cx="69466" cy="87990"/>
            </a:xfrm>
            <a:custGeom>
              <a:avLst/>
              <a:gdLst>
                <a:gd name="T0" fmla="*/ 39 w 44"/>
                <a:gd name="T1" fmla="*/ 0 h 59"/>
                <a:gd name="T2" fmla="*/ 5 w 44"/>
                <a:gd name="T3" fmla="*/ 0 h 59"/>
                <a:gd name="T4" fmla="*/ 5 w 44"/>
                <a:gd name="T5" fmla="*/ 0 h 59"/>
                <a:gd name="T6" fmla="*/ 2 w 44"/>
                <a:gd name="T7" fmla="*/ 0 h 59"/>
                <a:gd name="T8" fmla="*/ 1 w 44"/>
                <a:gd name="T9" fmla="*/ 1 h 59"/>
                <a:gd name="T10" fmla="*/ 0 w 44"/>
                <a:gd name="T11" fmla="*/ 2 h 59"/>
                <a:gd name="T12" fmla="*/ 0 w 44"/>
                <a:gd name="T13" fmla="*/ 4 h 59"/>
                <a:gd name="T14" fmla="*/ 0 w 44"/>
                <a:gd name="T15" fmla="*/ 54 h 59"/>
                <a:gd name="T16" fmla="*/ 0 w 44"/>
                <a:gd name="T17" fmla="*/ 54 h 59"/>
                <a:gd name="T18" fmla="*/ 0 w 44"/>
                <a:gd name="T19" fmla="*/ 56 h 59"/>
                <a:gd name="T20" fmla="*/ 1 w 44"/>
                <a:gd name="T21" fmla="*/ 57 h 59"/>
                <a:gd name="T22" fmla="*/ 2 w 44"/>
                <a:gd name="T23" fmla="*/ 59 h 59"/>
                <a:gd name="T24" fmla="*/ 5 w 44"/>
                <a:gd name="T25" fmla="*/ 59 h 59"/>
                <a:gd name="T26" fmla="*/ 39 w 44"/>
                <a:gd name="T27" fmla="*/ 59 h 59"/>
                <a:gd name="T28" fmla="*/ 39 w 44"/>
                <a:gd name="T29" fmla="*/ 59 h 59"/>
                <a:gd name="T30" fmla="*/ 42 w 44"/>
                <a:gd name="T31" fmla="*/ 59 h 59"/>
                <a:gd name="T32" fmla="*/ 43 w 44"/>
                <a:gd name="T33" fmla="*/ 57 h 59"/>
                <a:gd name="T34" fmla="*/ 44 w 44"/>
                <a:gd name="T35" fmla="*/ 56 h 59"/>
                <a:gd name="T36" fmla="*/ 44 w 44"/>
                <a:gd name="T37" fmla="*/ 54 h 59"/>
                <a:gd name="T38" fmla="*/ 44 w 44"/>
                <a:gd name="T39" fmla="*/ 4 h 59"/>
                <a:gd name="T40" fmla="*/ 44 w 44"/>
                <a:gd name="T41" fmla="*/ 4 h 59"/>
                <a:gd name="T42" fmla="*/ 44 w 44"/>
                <a:gd name="T43" fmla="*/ 2 h 59"/>
                <a:gd name="T44" fmla="*/ 43 w 44"/>
                <a:gd name="T45" fmla="*/ 1 h 59"/>
                <a:gd name="T46" fmla="*/ 42 w 44"/>
                <a:gd name="T47" fmla="*/ 0 h 59"/>
                <a:gd name="T48" fmla="*/ 39 w 44"/>
                <a:gd name="T49" fmla="*/ 0 h 59"/>
                <a:gd name="T50" fmla="*/ 39 w 44"/>
                <a:gd name="T51" fmla="*/ 0 h 59"/>
                <a:gd name="T52" fmla="*/ 10 w 44"/>
                <a:gd name="T53" fmla="*/ 9 h 59"/>
                <a:gd name="T54" fmla="*/ 15 w 44"/>
                <a:gd name="T55" fmla="*/ 9 h 59"/>
                <a:gd name="T56" fmla="*/ 15 w 44"/>
                <a:gd name="T57" fmla="*/ 49 h 59"/>
                <a:gd name="T58" fmla="*/ 10 w 44"/>
                <a:gd name="T59" fmla="*/ 49 h 59"/>
                <a:gd name="T60" fmla="*/ 10 w 44"/>
                <a:gd name="T61" fmla="*/ 9 h 59"/>
                <a:gd name="T62" fmla="*/ 34 w 44"/>
                <a:gd name="T63" fmla="*/ 49 h 59"/>
                <a:gd name="T64" fmla="*/ 25 w 44"/>
                <a:gd name="T65" fmla="*/ 49 h 59"/>
                <a:gd name="T66" fmla="*/ 25 w 44"/>
                <a:gd name="T67" fmla="*/ 9 h 59"/>
                <a:gd name="T68" fmla="*/ 34 w 44"/>
                <a:gd name="T69" fmla="*/ 9 h 59"/>
                <a:gd name="T70" fmla="*/ 34 w 44"/>
                <a:gd name="T71" fmla="*/ 49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4" h="59">
                  <a:moveTo>
                    <a:pt x="39" y="0"/>
                  </a:moveTo>
                  <a:lnTo>
                    <a:pt x="5" y="0"/>
                  </a:lnTo>
                  <a:lnTo>
                    <a:pt x="5" y="0"/>
                  </a:lnTo>
                  <a:lnTo>
                    <a:pt x="2" y="0"/>
                  </a:lnTo>
                  <a:lnTo>
                    <a:pt x="1" y="1"/>
                  </a:lnTo>
                  <a:lnTo>
                    <a:pt x="0" y="2"/>
                  </a:lnTo>
                  <a:lnTo>
                    <a:pt x="0" y="4"/>
                  </a:lnTo>
                  <a:lnTo>
                    <a:pt x="0" y="54"/>
                  </a:lnTo>
                  <a:lnTo>
                    <a:pt x="0" y="54"/>
                  </a:lnTo>
                  <a:lnTo>
                    <a:pt x="0" y="56"/>
                  </a:lnTo>
                  <a:lnTo>
                    <a:pt x="1" y="57"/>
                  </a:lnTo>
                  <a:lnTo>
                    <a:pt x="2" y="59"/>
                  </a:lnTo>
                  <a:lnTo>
                    <a:pt x="5" y="59"/>
                  </a:lnTo>
                  <a:lnTo>
                    <a:pt x="39" y="59"/>
                  </a:lnTo>
                  <a:lnTo>
                    <a:pt x="39" y="59"/>
                  </a:lnTo>
                  <a:lnTo>
                    <a:pt x="42" y="59"/>
                  </a:lnTo>
                  <a:lnTo>
                    <a:pt x="43" y="57"/>
                  </a:lnTo>
                  <a:lnTo>
                    <a:pt x="44" y="56"/>
                  </a:lnTo>
                  <a:lnTo>
                    <a:pt x="44" y="54"/>
                  </a:lnTo>
                  <a:lnTo>
                    <a:pt x="44" y="4"/>
                  </a:lnTo>
                  <a:lnTo>
                    <a:pt x="44" y="4"/>
                  </a:lnTo>
                  <a:lnTo>
                    <a:pt x="44" y="2"/>
                  </a:lnTo>
                  <a:lnTo>
                    <a:pt x="43" y="1"/>
                  </a:lnTo>
                  <a:lnTo>
                    <a:pt x="42" y="0"/>
                  </a:lnTo>
                  <a:lnTo>
                    <a:pt x="39" y="0"/>
                  </a:lnTo>
                  <a:lnTo>
                    <a:pt x="39" y="0"/>
                  </a:lnTo>
                  <a:close/>
                  <a:moveTo>
                    <a:pt x="10" y="9"/>
                  </a:moveTo>
                  <a:lnTo>
                    <a:pt x="15" y="9"/>
                  </a:lnTo>
                  <a:lnTo>
                    <a:pt x="15" y="49"/>
                  </a:lnTo>
                  <a:lnTo>
                    <a:pt x="10" y="49"/>
                  </a:lnTo>
                  <a:lnTo>
                    <a:pt x="10" y="9"/>
                  </a:lnTo>
                  <a:close/>
                  <a:moveTo>
                    <a:pt x="34" y="49"/>
                  </a:moveTo>
                  <a:lnTo>
                    <a:pt x="25" y="49"/>
                  </a:lnTo>
                  <a:lnTo>
                    <a:pt x="25" y="9"/>
                  </a:lnTo>
                  <a:lnTo>
                    <a:pt x="34" y="9"/>
                  </a:lnTo>
                  <a:lnTo>
                    <a:pt x="34" y="4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u="sng"/>
            </a:p>
          </p:txBody>
        </p:sp>
      </p:grpSp>
      <p:sp>
        <p:nvSpPr>
          <p:cNvPr id="359" name="Freeform 1004">
            <a:extLst>
              <a:ext uri="{FF2B5EF4-FFF2-40B4-BE49-F238E27FC236}">
                <a16:creationId xmlns:a16="http://schemas.microsoft.com/office/drawing/2014/main" id="{EEE92085-C58B-4CD2-AB82-E6FCDC0598FC}"/>
              </a:ext>
            </a:extLst>
          </p:cNvPr>
          <p:cNvSpPr>
            <a:spLocks noEditPoints="1"/>
          </p:cNvSpPr>
          <p:nvPr/>
        </p:nvSpPr>
        <p:spPr bwMode="auto">
          <a:xfrm>
            <a:off x="4779434" y="4085167"/>
            <a:ext cx="218017" cy="198967"/>
          </a:xfrm>
          <a:custGeom>
            <a:avLst/>
            <a:gdLst>
              <a:gd name="T0" fmla="*/ 148322 w 109"/>
              <a:gd name="T1" fmla="*/ 0 h 99"/>
              <a:gd name="T2" fmla="*/ 14982 w 109"/>
              <a:gd name="T3" fmla="*/ 0 h 99"/>
              <a:gd name="T4" fmla="*/ 14982 w 109"/>
              <a:gd name="T5" fmla="*/ 0 h 99"/>
              <a:gd name="T6" fmla="*/ 8989 w 109"/>
              <a:gd name="T7" fmla="*/ 3024 h 99"/>
              <a:gd name="T8" fmla="*/ 4495 w 109"/>
              <a:gd name="T9" fmla="*/ 4536 h 99"/>
              <a:gd name="T10" fmla="*/ 1498 w 109"/>
              <a:gd name="T11" fmla="*/ 9072 h 99"/>
              <a:gd name="T12" fmla="*/ 0 w 109"/>
              <a:gd name="T13" fmla="*/ 15121 h 99"/>
              <a:gd name="T14" fmla="*/ 0 w 109"/>
              <a:gd name="T15" fmla="*/ 134575 h 99"/>
              <a:gd name="T16" fmla="*/ 0 w 109"/>
              <a:gd name="T17" fmla="*/ 134575 h 99"/>
              <a:gd name="T18" fmla="*/ 1498 w 109"/>
              <a:gd name="T19" fmla="*/ 140624 h 99"/>
              <a:gd name="T20" fmla="*/ 4495 w 109"/>
              <a:gd name="T21" fmla="*/ 145160 h 99"/>
              <a:gd name="T22" fmla="*/ 8989 w 109"/>
              <a:gd name="T23" fmla="*/ 148184 h 99"/>
              <a:gd name="T24" fmla="*/ 14982 w 109"/>
              <a:gd name="T25" fmla="*/ 149696 h 99"/>
              <a:gd name="T26" fmla="*/ 148322 w 109"/>
              <a:gd name="T27" fmla="*/ 149696 h 99"/>
              <a:gd name="T28" fmla="*/ 148322 w 109"/>
              <a:gd name="T29" fmla="*/ 149696 h 99"/>
              <a:gd name="T30" fmla="*/ 154315 w 109"/>
              <a:gd name="T31" fmla="*/ 148184 h 99"/>
              <a:gd name="T32" fmla="*/ 158809 w 109"/>
              <a:gd name="T33" fmla="*/ 145160 h 99"/>
              <a:gd name="T34" fmla="*/ 161806 w 109"/>
              <a:gd name="T35" fmla="*/ 140624 h 99"/>
              <a:gd name="T36" fmla="*/ 163304 w 109"/>
              <a:gd name="T37" fmla="*/ 134575 h 99"/>
              <a:gd name="T38" fmla="*/ 163304 w 109"/>
              <a:gd name="T39" fmla="*/ 15121 h 99"/>
              <a:gd name="T40" fmla="*/ 163304 w 109"/>
              <a:gd name="T41" fmla="*/ 15121 h 99"/>
              <a:gd name="T42" fmla="*/ 161806 w 109"/>
              <a:gd name="T43" fmla="*/ 9072 h 99"/>
              <a:gd name="T44" fmla="*/ 158809 w 109"/>
              <a:gd name="T45" fmla="*/ 4536 h 99"/>
              <a:gd name="T46" fmla="*/ 154315 w 109"/>
              <a:gd name="T47" fmla="*/ 3024 h 99"/>
              <a:gd name="T48" fmla="*/ 148322 w 109"/>
              <a:gd name="T49" fmla="*/ 0 h 99"/>
              <a:gd name="T50" fmla="*/ 148322 w 109"/>
              <a:gd name="T51" fmla="*/ 0 h 99"/>
              <a:gd name="T52" fmla="*/ 148322 w 109"/>
              <a:gd name="T53" fmla="*/ 30242 h 99"/>
              <a:gd name="T54" fmla="*/ 88394 w 109"/>
              <a:gd name="T55" fmla="*/ 30242 h 99"/>
              <a:gd name="T56" fmla="*/ 88394 w 109"/>
              <a:gd name="T57" fmla="*/ 15121 h 99"/>
              <a:gd name="T58" fmla="*/ 148322 w 109"/>
              <a:gd name="T59" fmla="*/ 15121 h 99"/>
              <a:gd name="T60" fmla="*/ 148322 w 109"/>
              <a:gd name="T61" fmla="*/ 30242 h 99"/>
              <a:gd name="T62" fmla="*/ 52437 w 109"/>
              <a:gd name="T63" fmla="*/ 30242 h 99"/>
              <a:gd name="T64" fmla="*/ 52437 w 109"/>
              <a:gd name="T65" fmla="*/ 15121 h 99"/>
              <a:gd name="T66" fmla="*/ 74910 w 109"/>
              <a:gd name="T67" fmla="*/ 15121 h 99"/>
              <a:gd name="T68" fmla="*/ 74910 w 109"/>
              <a:gd name="T69" fmla="*/ 30242 h 99"/>
              <a:gd name="T70" fmla="*/ 52437 w 109"/>
              <a:gd name="T71" fmla="*/ 30242 h 99"/>
              <a:gd name="T72" fmla="*/ 37455 w 109"/>
              <a:gd name="T73" fmla="*/ 15121 h 99"/>
              <a:gd name="T74" fmla="*/ 37455 w 109"/>
              <a:gd name="T75" fmla="*/ 30242 h 99"/>
              <a:gd name="T76" fmla="*/ 14982 w 109"/>
              <a:gd name="T77" fmla="*/ 30242 h 99"/>
              <a:gd name="T78" fmla="*/ 14982 w 109"/>
              <a:gd name="T79" fmla="*/ 15121 h 99"/>
              <a:gd name="T80" fmla="*/ 37455 w 109"/>
              <a:gd name="T81" fmla="*/ 15121 h 99"/>
              <a:gd name="T82" fmla="*/ 14982 w 109"/>
              <a:gd name="T83" fmla="*/ 134575 h 99"/>
              <a:gd name="T84" fmla="*/ 14982 w 109"/>
              <a:gd name="T85" fmla="*/ 45362 h 99"/>
              <a:gd name="T86" fmla="*/ 148322 w 109"/>
              <a:gd name="T87" fmla="*/ 45362 h 99"/>
              <a:gd name="T88" fmla="*/ 148322 w 109"/>
              <a:gd name="T89" fmla="*/ 134575 h 99"/>
              <a:gd name="T90" fmla="*/ 14982 w 109"/>
              <a:gd name="T91" fmla="*/ 134575 h 9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09" h="99">
                <a:moveTo>
                  <a:pt x="99" y="0"/>
                </a:moveTo>
                <a:lnTo>
                  <a:pt x="10" y="0"/>
                </a:lnTo>
                <a:lnTo>
                  <a:pt x="6" y="2"/>
                </a:lnTo>
                <a:lnTo>
                  <a:pt x="3" y="3"/>
                </a:lnTo>
                <a:lnTo>
                  <a:pt x="1" y="6"/>
                </a:lnTo>
                <a:lnTo>
                  <a:pt x="0" y="10"/>
                </a:lnTo>
                <a:lnTo>
                  <a:pt x="0" y="89"/>
                </a:lnTo>
                <a:lnTo>
                  <a:pt x="1" y="93"/>
                </a:lnTo>
                <a:lnTo>
                  <a:pt x="3" y="96"/>
                </a:lnTo>
                <a:lnTo>
                  <a:pt x="6" y="98"/>
                </a:lnTo>
                <a:lnTo>
                  <a:pt x="10" y="99"/>
                </a:lnTo>
                <a:lnTo>
                  <a:pt x="99" y="99"/>
                </a:lnTo>
                <a:lnTo>
                  <a:pt x="103" y="98"/>
                </a:lnTo>
                <a:lnTo>
                  <a:pt x="106" y="96"/>
                </a:lnTo>
                <a:lnTo>
                  <a:pt x="108" y="93"/>
                </a:lnTo>
                <a:lnTo>
                  <a:pt x="109" y="89"/>
                </a:lnTo>
                <a:lnTo>
                  <a:pt x="109" y="10"/>
                </a:lnTo>
                <a:lnTo>
                  <a:pt x="108" y="6"/>
                </a:lnTo>
                <a:lnTo>
                  <a:pt x="106" y="3"/>
                </a:lnTo>
                <a:lnTo>
                  <a:pt x="103" y="2"/>
                </a:lnTo>
                <a:lnTo>
                  <a:pt x="99" y="0"/>
                </a:lnTo>
                <a:close/>
                <a:moveTo>
                  <a:pt x="99" y="20"/>
                </a:moveTo>
                <a:lnTo>
                  <a:pt x="59" y="20"/>
                </a:lnTo>
                <a:lnTo>
                  <a:pt x="59" y="10"/>
                </a:lnTo>
                <a:lnTo>
                  <a:pt x="99" y="10"/>
                </a:lnTo>
                <a:lnTo>
                  <a:pt x="99" y="20"/>
                </a:lnTo>
                <a:close/>
                <a:moveTo>
                  <a:pt x="35" y="20"/>
                </a:moveTo>
                <a:lnTo>
                  <a:pt x="35" y="10"/>
                </a:lnTo>
                <a:lnTo>
                  <a:pt x="50" y="10"/>
                </a:lnTo>
                <a:lnTo>
                  <a:pt x="50" y="20"/>
                </a:lnTo>
                <a:lnTo>
                  <a:pt x="35" y="20"/>
                </a:lnTo>
                <a:close/>
                <a:moveTo>
                  <a:pt x="25" y="10"/>
                </a:moveTo>
                <a:lnTo>
                  <a:pt x="25" y="20"/>
                </a:lnTo>
                <a:lnTo>
                  <a:pt x="10" y="20"/>
                </a:lnTo>
                <a:lnTo>
                  <a:pt x="10" y="10"/>
                </a:lnTo>
                <a:lnTo>
                  <a:pt x="25" y="10"/>
                </a:lnTo>
                <a:close/>
                <a:moveTo>
                  <a:pt x="10" y="89"/>
                </a:moveTo>
                <a:lnTo>
                  <a:pt x="10" y="30"/>
                </a:lnTo>
                <a:lnTo>
                  <a:pt x="99" y="30"/>
                </a:lnTo>
                <a:lnTo>
                  <a:pt x="99" y="89"/>
                </a:lnTo>
                <a:lnTo>
                  <a:pt x="10" y="8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360" name="Freeform 1005">
            <a:extLst>
              <a:ext uri="{FF2B5EF4-FFF2-40B4-BE49-F238E27FC236}">
                <a16:creationId xmlns:a16="http://schemas.microsoft.com/office/drawing/2014/main" id="{1EAD0393-2F8C-4048-A03C-74B9DBDAB918}"/>
              </a:ext>
            </a:extLst>
          </p:cNvPr>
          <p:cNvSpPr>
            <a:spLocks noEditPoints="1"/>
          </p:cNvSpPr>
          <p:nvPr/>
        </p:nvSpPr>
        <p:spPr bwMode="auto">
          <a:xfrm>
            <a:off x="5257801" y="4085167"/>
            <a:ext cx="218017" cy="198967"/>
          </a:xfrm>
          <a:custGeom>
            <a:avLst/>
            <a:gdLst>
              <a:gd name="T0" fmla="*/ 148322 w 109"/>
              <a:gd name="T1" fmla="*/ 0 h 99"/>
              <a:gd name="T2" fmla="*/ 14982 w 109"/>
              <a:gd name="T3" fmla="*/ 0 h 99"/>
              <a:gd name="T4" fmla="*/ 14982 w 109"/>
              <a:gd name="T5" fmla="*/ 0 h 99"/>
              <a:gd name="T6" fmla="*/ 8989 w 109"/>
              <a:gd name="T7" fmla="*/ 3024 h 99"/>
              <a:gd name="T8" fmla="*/ 4495 w 109"/>
              <a:gd name="T9" fmla="*/ 4536 h 99"/>
              <a:gd name="T10" fmla="*/ 1498 w 109"/>
              <a:gd name="T11" fmla="*/ 9072 h 99"/>
              <a:gd name="T12" fmla="*/ 0 w 109"/>
              <a:gd name="T13" fmla="*/ 15121 h 99"/>
              <a:gd name="T14" fmla="*/ 0 w 109"/>
              <a:gd name="T15" fmla="*/ 134575 h 99"/>
              <a:gd name="T16" fmla="*/ 0 w 109"/>
              <a:gd name="T17" fmla="*/ 134575 h 99"/>
              <a:gd name="T18" fmla="*/ 1498 w 109"/>
              <a:gd name="T19" fmla="*/ 140624 h 99"/>
              <a:gd name="T20" fmla="*/ 4495 w 109"/>
              <a:gd name="T21" fmla="*/ 145160 h 99"/>
              <a:gd name="T22" fmla="*/ 8989 w 109"/>
              <a:gd name="T23" fmla="*/ 148184 h 99"/>
              <a:gd name="T24" fmla="*/ 14982 w 109"/>
              <a:gd name="T25" fmla="*/ 149696 h 99"/>
              <a:gd name="T26" fmla="*/ 148322 w 109"/>
              <a:gd name="T27" fmla="*/ 149696 h 99"/>
              <a:gd name="T28" fmla="*/ 148322 w 109"/>
              <a:gd name="T29" fmla="*/ 149696 h 99"/>
              <a:gd name="T30" fmla="*/ 152817 w 109"/>
              <a:gd name="T31" fmla="*/ 148184 h 99"/>
              <a:gd name="T32" fmla="*/ 158809 w 109"/>
              <a:gd name="T33" fmla="*/ 145160 h 99"/>
              <a:gd name="T34" fmla="*/ 160308 w 109"/>
              <a:gd name="T35" fmla="*/ 140624 h 99"/>
              <a:gd name="T36" fmla="*/ 163304 w 109"/>
              <a:gd name="T37" fmla="*/ 134575 h 99"/>
              <a:gd name="T38" fmla="*/ 163304 w 109"/>
              <a:gd name="T39" fmla="*/ 15121 h 99"/>
              <a:gd name="T40" fmla="*/ 163304 w 109"/>
              <a:gd name="T41" fmla="*/ 15121 h 99"/>
              <a:gd name="T42" fmla="*/ 160308 w 109"/>
              <a:gd name="T43" fmla="*/ 9072 h 99"/>
              <a:gd name="T44" fmla="*/ 158809 w 109"/>
              <a:gd name="T45" fmla="*/ 4536 h 99"/>
              <a:gd name="T46" fmla="*/ 152817 w 109"/>
              <a:gd name="T47" fmla="*/ 3024 h 99"/>
              <a:gd name="T48" fmla="*/ 148322 w 109"/>
              <a:gd name="T49" fmla="*/ 0 h 99"/>
              <a:gd name="T50" fmla="*/ 148322 w 109"/>
              <a:gd name="T51" fmla="*/ 0 h 99"/>
              <a:gd name="T52" fmla="*/ 148322 w 109"/>
              <a:gd name="T53" fmla="*/ 30242 h 99"/>
              <a:gd name="T54" fmla="*/ 88394 w 109"/>
              <a:gd name="T55" fmla="*/ 30242 h 99"/>
              <a:gd name="T56" fmla="*/ 88394 w 109"/>
              <a:gd name="T57" fmla="*/ 15121 h 99"/>
              <a:gd name="T58" fmla="*/ 148322 w 109"/>
              <a:gd name="T59" fmla="*/ 15121 h 99"/>
              <a:gd name="T60" fmla="*/ 148322 w 109"/>
              <a:gd name="T61" fmla="*/ 30242 h 99"/>
              <a:gd name="T62" fmla="*/ 52437 w 109"/>
              <a:gd name="T63" fmla="*/ 30242 h 99"/>
              <a:gd name="T64" fmla="*/ 52437 w 109"/>
              <a:gd name="T65" fmla="*/ 15121 h 99"/>
              <a:gd name="T66" fmla="*/ 73412 w 109"/>
              <a:gd name="T67" fmla="*/ 15121 h 99"/>
              <a:gd name="T68" fmla="*/ 73412 w 109"/>
              <a:gd name="T69" fmla="*/ 30242 h 99"/>
              <a:gd name="T70" fmla="*/ 52437 w 109"/>
              <a:gd name="T71" fmla="*/ 30242 h 99"/>
              <a:gd name="T72" fmla="*/ 37455 w 109"/>
              <a:gd name="T73" fmla="*/ 15121 h 99"/>
              <a:gd name="T74" fmla="*/ 37455 w 109"/>
              <a:gd name="T75" fmla="*/ 30242 h 99"/>
              <a:gd name="T76" fmla="*/ 14982 w 109"/>
              <a:gd name="T77" fmla="*/ 30242 h 99"/>
              <a:gd name="T78" fmla="*/ 14982 w 109"/>
              <a:gd name="T79" fmla="*/ 15121 h 99"/>
              <a:gd name="T80" fmla="*/ 37455 w 109"/>
              <a:gd name="T81" fmla="*/ 15121 h 99"/>
              <a:gd name="T82" fmla="*/ 14982 w 109"/>
              <a:gd name="T83" fmla="*/ 134575 h 99"/>
              <a:gd name="T84" fmla="*/ 14982 w 109"/>
              <a:gd name="T85" fmla="*/ 45362 h 99"/>
              <a:gd name="T86" fmla="*/ 148322 w 109"/>
              <a:gd name="T87" fmla="*/ 45362 h 99"/>
              <a:gd name="T88" fmla="*/ 148322 w 109"/>
              <a:gd name="T89" fmla="*/ 134575 h 99"/>
              <a:gd name="T90" fmla="*/ 14982 w 109"/>
              <a:gd name="T91" fmla="*/ 134575 h 9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09" h="99">
                <a:moveTo>
                  <a:pt x="99" y="0"/>
                </a:moveTo>
                <a:lnTo>
                  <a:pt x="10" y="0"/>
                </a:lnTo>
                <a:lnTo>
                  <a:pt x="6" y="2"/>
                </a:lnTo>
                <a:lnTo>
                  <a:pt x="3" y="3"/>
                </a:lnTo>
                <a:lnTo>
                  <a:pt x="1" y="6"/>
                </a:lnTo>
                <a:lnTo>
                  <a:pt x="0" y="10"/>
                </a:lnTo>
                <a:lnTo>
                  <a:pt x="0" y="89"/>
                </a:lnTo>
                <a:lnTo>
                  <a:pt x="1" y="93"/>
                </a:lnTo>
                <a:lnTo>
                  <a:pt x="3" y="96"/>
                </a:lnTo>
                <a:lnTo>
                  <a:pt x="6" y="98"/>
                </a:lnTo>
                <a:lnTo>
                  <a:pt x="10" y="99"/>
                </a:lnTo>
                <a:lnTo>
                  <a:pt x="99" y="99"/>
                </a:lnTo>
                <a:lnTo>
                  <a:pt x="102" y="98"/>
                </a:lnTo>
                <a:lnTo>
                  <a:pt x="106" y="96"/>
                </a:lnTo>
                <a:lnTo>
                  <a:pt x="107" y="93"/>
                </a:lnTo>
                <a:lnTo>
                  <a:pt x="109" y="89"/>
                </a:lnTo>
                <a:lnTo>
                  <a:pt x="109" y="10"/>
                </a:lnTo>
                <a:lnTo>
                  <a:pt x="107" y="6"/>
                </a:lnTo>
                <a:lnTo>
                  <a:pt x="106" y="3"/>
                </a:lnTo>
                <a:lnTo>
                  <a:pt x="102" y="2"/>
                </a:lnTo>
                <a:lnTo>
                  <a:pt x="99" y="0"/>
                </a:lnTo>
                <a:close/>
                <a:moveTo>
                  <a:pt x="99" y="20"/>
                </a:moveTo>
                <a:lnTo>
                  <a:pt x="59" y="20"/>
                </a:lnTo>
                <a:lnTo>
                  <a:pt x="59" y="10"/>
                </a:lnTo>
                <a:lnTo>
                  <a:pt x="99" y="10"/>
                </a:lnTo>
                <a:lnTo>
                  <a:pt x="99" y="20"/>
                </a:lnTo>
                <a:close/>
                <a:moveTo>
                  <a:pt x="35" y="20"/>
                </a:moveTo>
                <a:lnTo>
                  <a:pt x="35" y="10"/>
                </a:lnTo>
                <a:lnTo>
                  <a:pt x="49" y="10"/>
                </a:lnTo>
                <a:lnTo>
                  <a:pt x="49" y="20"/>
                </a:lnTo>
                <a:lnTo>
                  <a:pt x="35" y="20"/>
                </a:lnTo>
                <a:close/>
                <a:moveTo>
                  <a:pt x="25" y="10"/>
                </a:moveTo>
                <a:lnTo>
                  <a:pt x="25" y="20"/>
                </a:lnTo>
                <a:lnTo>
                  <a:pt x="10" y="20"/>
                </a:lnTo>
                <a:lnTo>
                  <a:pt x="10" y="10"/>
                </a:lnTo>
                <a:lnTo>
                  <a:pt x="25" y="10"/>
                </a:lnTo>
                <a:close/>
                <a:moveTo>
                  <a:pt x="10" y="89"/>
                </a:moveTo>
                <a:lnTo>
                  <a:pt x="10" y="30"/>
                </a:lnTo>
                <a:lnTo>
                  <a:pt x="99" y="30"/>
                </a:lnTo>
                <a:lnTo>
                  <a:pt x="99" y="89"/>
                </a:lnTo>
                <a:lnTo>
                  <a:pt x="10" y="8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361" name="Rectangle 1006">
            <a:extLst>
              <a:ext uri="{FF2B5EF4-FFF2-40B4-BE49-F238E27FC236}">
                <a16:creationId xmlns:a16="http://schemas.microsoft.com/office/drawing/2014/main" id="{065FC596-7645-4B51-B5D4-A80E2BD3199F}"/>
              </a:ext>
            </a:extLst>
          </p:cNvPr>
          <p:cNvSpPr>
            <a:spLocks noChangeArrowheads="1"/>
          </p:cNvSpPr>
          <p:nvPr/>
        </p:nvSpPr>
        <p:spPr bwMode="auto">
          <a:xfrm>
            <a:off x="5378451" y="4216400"/>
            <a:ext cx="48683" cy="19051"/>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Karla"/>
              </a:defRPr>
            </a:lvl1pPr>
            <a:lvl2pPr marL="742950" indent="-285750">
              <a:defRPr>
                <a:solidFill>
                  <a:schemeClr val="tx1"/>
                </a:solidFill>
                <a:latin typeface="Karla"/>
              </a:defRPr>
            </a:lvl2pPr>
            <a:lvl3pPr marL="1143000" indent="-228600">
              <a:defRPr>
                <a:solidFill>
                  <a:schemeClr val="tx1"/>
                </a:solidFill>
                <a:latin typeface="Karla"/>
              </a:defRPr>
            </a:lvl3pPr>
            <a:lvl4pPr marL="1600200" indent="-228600">
              <a:defRPr>
                <a:solidFill>
                  <a:schemeClr val="tx1"/>
                </a:solidFill>
                <a:latin typeface="Karla"/>
              </a:defRPr>
            </a:lvl4pPr>
            <a:lvl5pPr marL="2057400" indent="-228600">
              <a:defRPr>
                <a:solidFill>
                  <a:schemeClr val="tx1"/>
                </a:solidFill>
                <a:latin typeface="Karla"/>
              </a:defRPr>
            </a:lvl5pPr>
            <a:lvl6pPr marL="2514600" indent="-228600" defTabSz="457200" fontAlgn="base">
              <a:spcBef>
                <a:spcPct val="0"/>
              </a:spcBef>
              <a:spcAft>
                <a:spcPct val="0"/>
              </a:spcAft>
              <a:defRPr>
                <a:solidFill>
                  <a:schemeClr val="tx1"/>
                </a:solidFill>
                <a:latin typeface="Karla"/>
              </a:defRPr>
            </a:lvl6pPr>
            <a:lvl7pPr marL="2971800" indent="-228600" defTabSz="457200" fontAlgn="base">
              <a:spcBef>
                <a:spcPct val="0"/>
              </a:spcBef>
              <a:spcAft>
                <a:spcPct val="0"/>
              </a:spcAft>
              <a:defRPr>
                <a:solidFill>
                  <a:schemeClr val="tx1"/>
                </a:solidFill>
                <a:latin typeface="Karla"/>
              </a:defRPr>
            </a:lvl7pPr>
            <a:lvl8pPr marL="3429000" indent="-228600" defTabSz="457200" fontAlgn="base">
              <a:spcBef>
                <a:spcPct val="0"/>
              </a:spcBef>
              <a:spcAft>
                <a:spcPct val="0"/>
              </a:spcAft>
              <a:defRPr>
                <a:solidFill>
                  <a:schemeClr val="tx1"/>
                </a:solidFill>
                <a:latin typeface="Karla"/>
              </a:defRPr>
            </a:lvl8pPr>
            <a:lvl9pPr marL="3886200" indent="-228600" defTabSz="457200" fontAlgn="base">
              <a:spcBef>
                <a:spcPct val="0"/>
              </a:spcBef>
              <a:spcAft>
                <a:spcPct val="0"/>
              </a:spcAft>
              <a:defRPr>
                <a:solidFill>
                  <a:schemeClr val="tx1"/>
                </a:solidFill>
                <a:latin typeface="Karla"/>
              </a:defRPr>
            </a:lvl9pPr>
          </a:lstStyle>
          <a:p>
            <a:pPr eaLnBrk="1" hangingPunct="1"/>
            <a:endParaRPr lang="en-US" altLang="en-US" sz="2400" u="sng" dirty="0">
              <a:latin typeface="Montserrat Light" panose="00000400000000000000" pitchFamily="2" charset="0"/>
            </a:endParaRPr>
          </a:p>
        </p:txBody>
      </p:sp>
      <p:sp>
        <p:nvSpPr>
          <p:cNvPr id="362" name="Freeform 1007">
            <a:extLst>
              <a:ext uri="{FF2B5EF4-FFF2-40B4-BE49-F238E27FC236}">
                <a16:creationId xmlns:a16="http://schemas.microsoft.com/office/drawing/2014/main" id="{B7D46B27-CF00-4A4D-9013-B15F096077F1}"/>
              </a:ext>
            </a:extLst>
          </p:cNvPr>
          <p:cNvSpPr>
            <a:spLocks/>
          </p:cNvSpPr>
          <p:nvPr/>
        </p:nvSpPr>
        <p:spPr bwMode="auto">
          <a:xfrm>
            <a:off x="5312834" y="4169834"/>
            <a:ext cx="48684" cy="71967"/>
          </a:xfrm>
          <a:custGeom>
            <a:avLst/>
            <a:gdLst>
              <a:gd name="T0" fmla="*/ 0 w 26"/>
              <a:gd name="T1" fmla="*/ 10298 h 37"/>
              <a:gd name="T2" fmla="*/ 15353 w 26"/>
              <a:gd name="T3" fmla="*/ 26481 h 37"/>
              <a:gd name="T4" fmla="*/ 0 w 26"/>
              <a:gd name="T5" fmla="*/ 44136 h 37"/>
              <a:gd name="T6" fmla="*/ 9770 w 26"/>
              <a:gd name="T7" fmla="*/ 54434 h 37"/>
              <a:gd name="T8" fmla="*/ 36290 w 26"/>
              <a:gd name="T9" fmla="*/ 26481 h 37"/>
              <a:gd name="T10" fmla="*/ 9770 w 26"/>
              <a:gd name="T11" fmla="*/ 0 h 37"/>
              <a:gd name="T12" fmla="*/ 0 w 26"/>
              <a:gd name="T13" fmla="*/ 10298 h 3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6" h="37">
                <a:moveTo>
                  <a:pt x="0" y="7"/>
                </a:moveTo>
                <a:lnTo>
                  <a:pt x="11" y="18"/>
                </a:lnTo>
                <a:lnTo>
                  <a:pt x="0" y="30"/>
                </a:lnTo>
                <a:lnTo>
                  <a:pt x="7" y="37"/>
                </a:lnTo>
                <a:lnTo>
                  <a:pt x="26" y="18"/>
                </a:lnTo>
                <a:lnTo>
                  <a:pt x="7" y="0"/>
                </a:lnTo>
                <a:lnTo>
                  <a:pt x="0" y="7"/>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363" name="Freeform 1008">
            <a:extLst>
              <a:ext uri="{FF2B5EF4-FFF2-40B4-BE49-F238E27FC236}">
                <a16:creationId xmlns:a16="http://schemas.microsoft.com/office/drawing/2014/main" id="{B6153241-538B-4BDE-AEE6-9D2D6CBE33FA}"/>
              </a:ext>
            </a:extLst>
          </p:cNvPr>
          <p:cNvSpPr>
            <a:spLocks/>
          </p:cNvSpPr>
          <p:nvPr/>
        </p:nvSpPr>
        <p:spPr bwMode="auto">
          <a:xfrm>
            <a:off x="2910418" y="4144434"/>
            <a:ext cx="42333" cy="42333"/>
          </a:xfrm>
          <a:custGeom>
            <a:avLst/>
            <a:gdLst>
              <a:gd name="T0" fmla="*/ 0 w 20"/>
              <a:gd name="T1" fmla="*/ 15877 h 20"/>
              <a:gd name="T2" fmla="*/ 0 w 20"/>
              <a:gd name="T3" fmla="*/ 15877 h 20"/>
              <a:gd name="T4" fmla="*/ 1588 w 20"/>
              <a:gd name="T5" fmla="*/ 20640 h 20"/>
              <a:gd name="T6" fmla="*/ 3175 w 20"/>
              <a:gd name="T7" fmla="*/ 26991 h 20"/>
              <a:gd name="T8" fmla="*/ 9526 w 20"/>
              <a:gd name="T9" fmla="*/ 28579 h 20"/>
              <a:gd name="T10" fmla="*/ 15877 w 20"/>
              <a:gd name="T11" fmla="*/ 31754 h 20"/>
              <a:gd name="T12" fmla="*/ 15877 w 20"/>
              <a:gd name="T13" fmla="*/ 31754 h 20"/>
              <a:gd name="T14" fmla="*/ 20640 w 20"/>
              <a:gd name="T15" fmla="*/ 28579 h 20"/>
              <a:gd name="T16" fmla="*/ 26991 w 20"/>
              <a:gd name="T17" fmla="*/ 26991 h 20"/>
              <a:gd name="T18" fmla="*/ 28579 w 20"/>
              <a:gd name="T19" fmla="*/ 20640 h 20"/>
              <a:gd name="T20" fmla="*/ 31754 w 20"/>
              <a:gd name="T21" fmla="*/ 15877 h 20"/>
              <a:gd name="T22" fmla="*/ 31754 w 20"/>
              <a:gd name="T23" fmla="*/ 15877 h 20"/>
              <a:gd name="T24" fmla="*/ 28579 w 20"/>
              <a:gd name="T25" fmla="*/ 9526 h 20"/>
              <a:gd name="T26" fmla="*/ 26991 w 20"/>
              <a:gd name="T27" fmla="*/ 3175 h 20"/>
              <a:gd name="T28" fmla="*/ 20640 w 20"/>
              <a:gd name="T29" fmla="*/ 1588 h 20"/>
              <a:gd name="T30" fmla="*/ 15877 w 20"/>
              <a:gd name="T31" fmla="*/ 0 h 20"/>
              <a:gd name="T32" fmla="*/ 15877 w 20"/>
              <a:gd name="T33" fmla="*/ 0 h 20"/>
              <a:gd name="T34" fmla="*/ 9526 w 20"/>
              <a:gd name="T35" fmla="*/ 1588 h 20"/>
              <a:gd name="T36" fmla="*/ 3175 w 20"/>
              <a:gd name="T37" fmla="*/ 3175 h 20"/>
              <a:gd name="T38" fmla="*/ 1588 w 20"/>
              <a:gd name="T39" fmla="*/ 9526 h 20"/>
              <a:gd name="T40" fmla="*/ 0 w 20"/>
              <a:gd name="T41" fmla="*/ 15877 h 20"/>
              <a:gd name="T42" fmla="*/ 0 w 20"/>
              <a:gd name="T43" fmla="*/ 15877 h 2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0" h="20">
                <a:moveTo>
                  <a:pt x="0" y="10"/>
                </a:moveTo>
                <a:lnTo>
                  <a:pt x="0" y="10"/>
                </a:lnTo>
                <a:lnTo>
                  <a:pt x="1" y="13"/>
                </a:lnTo>
                <a:lnTo>
                  <a:pt x="2" y="17"/>
                </a:lnTo>
                <a:lnTo>
                  <a:pt x="6" y="18"/>
                </a:lnTo>
                <a:lnTo>
                  <a:pt x="10" y="20"/>
                </a:lnTo>
                <a:lnTo>
                  <a:pt x="13" y="18"/>
                </a:lnTo>
                <a:lnTo>
                  <a:pt x="17" y="17"/>
                </a:lnTo>
                <a:lnTo>
                  <a:pt x="18" y="13"/>
                </a:lnTo>
                <a:lnTo>
                  <a:pt x="20" y="10"/>
                </a:lnTo>
                <a:lnTo>
                  <a:pt x="18" y="6"/>
                </a:lnTo>
                <a:lnTo>
                  <a:pt x="17" y="2"/>
                </a:lnTo>
                <a:lnTo>
                  <a:pt x="13" y="1"/>
                </a:lnTo>
                <a:lnTo>
                  <a:pt x="10" y="0"/>
                </a:lnTo>
                <a:lnTo>
                  <a:pt x="6" y="1"/>
                </a:lnTo>
                <a:lnTo>
                  <a:pt x="2" y="2"/>
                </a:lnTo>
                <a:lnTo>
                  <a:pt x="1" y="6"/>
                </a:lnTo>
                <a:lnTo>
                  <a:pt x="0" y="1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364" name="Freeform 1009">
            <a:extLst>
              <a:ext uri="{FF2B5EF4-FFF2-40B4-BE49-F238E27FC236}">
                <a16:creationId xmlns:a16="http://schemas.microsoft.com/office/drawing/2014/main" id="{0A14202C-E57B-48A1-B0E5-5F39BB2C9D4B}"/>
              </a:ext>
            </a:extLst>
          </p:cNvPr>
          <p:cNvSpPr>
            <a:spLocks/>
          </p:cNvSpPr>
          <p:nvPr/>
        </p:nvSpPr>
        <p:spPr bwMode="auto">
          <a:xfrm>
            <a:off x="2959100" y="4144434"/>
            <a:ext cx="42333" cy="42333"/>
          </a:xfrm>
          <a:custGeom>
            <a:avLst/>
            <a:gdLst>
              <a:gd name="T0" fmla="*/ 31754 w 20"/>
              <a:gd name="T1" fmla="*/ 15877 h 20"/>
              <a:gd name="T2" fmla="*/ 31754 w 20"/>
              <a:gd name="T3" fmla="*/ 15877 h 20"/>
              <a:gd name="T4" fmla="*/ 30166 w 20"/>
              <a:gd name="T5" fmla="*/ 9526 h 20"/>
              <a:gd name="T6" fmla="*/ 28579 w 20"/>
              <a:gd name="T7" fmla="*/ 3175 h 20"/>
              <a:gd name="T8" fmla="*/ 22228 w 20"/>
              <a:gd name="T9" fmla="*/ 1588 h 20"/>
              <a:gd name="T10" fmla="*/ 15877 w 20"/>
              <a:gd name="T11" fmla="*/ 0 h 20"/>
              <a:gd name="T12" fmla="*/ 15877 w 20"/>
              <a:gd name="T13" fmla="*/ 0 h 20"/>
              <a:gd name="T14" fmla="*/ 11114 w 20"/>
              <a:gd name="T15" fmla="*/ 1588 h 20"/>
              <a:gd name="T16" fmla="*/ 4763 w 20"/>
              <a:gd name="T17" fmla="*/ 3175 h 20"/>
              <a:gd name="T18" fmla="*/ 3175 w 20"/>
              <a:gd name="T19" fmla="*/ 9526 h 20"/>
              <a:gd name="T20" fmla="*/ 0 w 20"/>
              <a:gd name="T21" fmla="*/ 15877 h 20"/>
              <a:gd name="T22" fmla="*/ 0 w 20"/>
              <a:gd name="T23" fmla="*/ 15877 h 20"/>
              <a:gd name="T24" fmla="*/ 3175 w 20"/>
              <a:gd name="T25" fmla="*/ 20640 h 20"/>
              <a:gd name="T26" fmla="*/ 4763 w 20"/>
              <a:gd name="T27" fmla="*/ 26991 h 20"/>
              <a:gd name="T28" fmla="*/ 11114 w 20"/>
              <a:gd name="T29" fmla="*/ 28579 h 20"/>
              <a:gd name="T30" fmla="*/ 15877 w 20"/>
              <a:gd name="T31" fmla="*/ 31754 h 20"/>
              <a:gd name="T32" fmla="*/ 15877 w 20"/>
              <a:gd name="T33" fmla="*/ 31754 h 20"/>
              <a:gd name="T34" fmla="*/ 22228 w 20"/>
              <a:gd name="T35" fmla="*/ 28579 h 20"/>
              <a:gd name="T36" fmla="*/ 28579 w 20"/>
              <a:gd name="T37" fmla="*/ 26991 h 20"/>
              <a:gd name="T38" fmla="*/ 30166 w 20"/>
              <a:gd name="T39" fmla="*/ 20640 h 20"/>
              <a:gd name="T40" fmla="*/ 31754 w 20"/>
              <a:gd name="T41" fmla="*/ 15877 h 20"/>
              <a:gd name="T42" fmla="*/ 31754 w 20"/>
              <a:gd name="T43" fmla="*/ 15877 h 2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0" h="20">
                <a:moveTo>
                  <a:pt x="20" y="10"/>
                </a:moveTo>
                <a:lnTo>
                  <a:pt x="20" y="10"/>
                </a:lnTo>
                <a:lnTo>
                  <a:pt x="19" y="6"/>
                </a:lnTo>
                <a:lnTo>
                  <a:pt x="18" y="2"/>
                </a:lnTo>
                <a:lnTo>
                  <a:pt x="14" y="1"/>
                </a:lnTo>
                <a:lnTo>
                  <a:pt x="10" y="0"/>
                </a:lnTo>
                <a:lnTo>
                  <a:pt x="7" y="1"/>
                </a:lnTo>
                <a:lnTo>
                  <a:pt x="3" y="2"/>
                </a:lnTo>
                <a:lnTo>
                  <a:pt x="2" y="6"/>
                </a:lnTo>
                <a:lnTo>
                  <a:pt x="0" y="10"/>
                </a:lnTo>
                <a:lnTo>
                  <a:pt x="2" y="13"/>
                </a:lnTo>
                <a:lnTo>
                  <a:pt x="3" y="17"/>
                </a:lnTo>
                <a:lnTo>
                  <a:pt x="7" y="18"/>
                </a:lnTo>
                <a:lnTo>
                  <a:pt x="10" y="20"/>
                </a:lnTo>
                <a:lnTo>
                  <a:pt x="14" y="18"/>
                </a:lnTo>
                <a:lnTo>
                  <a:pt x="18" y="17"/>
                </a:lnTo>
                <a:lnTo>
                  <a:pt x="19" y="13"/>
                </a:lnTo>
                <a:lnTo>
                  <a:pt x="20" y="1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365" name="Freeform 1010">
            <a:extLst>
              <a:ext uri="{FF2B5EF4-FFF2-40B4-BE49-F238E27FC236}">
                <a16:creationId xmlns:a16="http://schemas.microsoft.com/office/drawing/2014/main" id="{8CCAE1D8-415B-4389-AA7A-2D82CCB63BEE}"/>
              </a:ext>
            </a:extLst>
          </p:cNvPr>
          <p:cNvSpPr>
            <a:spLocks/>
          </p:cNvSpPr>
          <p:nvPr/>
        </p:nvSpPr>
        <p:spPr bwMode="auto">
          <a:xfrm>
            <a:off x="2880785" y="4114800"/>
            <a:ext cx="198967" cy="101600"/>
          </a:xfrm>
          <a:custGeom>
            <a:avLst/>
            <a:gdLst>
              <a:gd name="T0" fmla="*/ 134575 w 99"/>
              <a:gd name="T1" fmla="*/ 0 h 49"/>
              <a:gd name="T2" fmla="*/ 15121 w 99"/>
              <a:gd name="T3" fmla="*/ 0 h 49"/>
              <a:gd name="T4" fmla="*/ 15121 w 99"/>
              <a:gd name="T5" fmla="*/ 0 h 49"/>
              <a:gd name="T6" fmla="*/ 9072 w 99"/>
              <a:gd name="T7" fmla="*/ 1574 h 49"/>
              <a:gd name="T8" fmla="*/ 3024 w 99"/>
              <a:gd name="T9" fmla="*/ 4721 h 49"/>
              <a:gd name="T10" fmla="*/ 1512 w 99"/>
              <a:gd name="T11" fmla="*/ 9443 h 49"/>
              <a:gd name="T12" fmla="*/ 0 w 99"/>
              <a:gd name="T13" fmla="*/ 15738 h 49"/>
              <a:gd name="T14" fmla="*/ 0 w 99"/>
              <a:gd name="T15" fmla="*/ 62953 h 49"/>
              <a:gd name="T16" fmla="*/ 0 w 99"/>
              <a:gd name="T17" fmla="*/ 62953 h 49"/>
              <a:gd name="T18" fmla="*/ 1512 w 99"/>
              <a:gd name="T19" fmla="*/ 67674 h 49"/>
              <a:gd name="T20" fmla="*/ 3024 w 99"/>
              <a:gd name="T21" fmla="*/ 73969 h 49"/>
              <a:gd name="T22" fmla="*/ 9072 w 99"/>
              <a:gd name="T23" fmla="*/ 75543 h 49"/>
              <a:gd name="T24" fmla="*/ 15121 w 99"/>
              <a:gd name="T25" fmla="*/ 77117 h 49"/>
              <a:gd name="T26" fmla="*/ 74092 w 99"/>
              <a:gd name="T27" fmla="*/ 77117 h 49"/>
              <a:gd name="T28" fmla="*/ 74092 w 99"/>
              <a:gd name="T29" fmla="*/ 62953 h 49"/>
              <a:gd name="T30" fmla="*/ 15121 w 99"/>
              <a:gd name="T31" fmla="*/ 62953 h 49"/>
              <a:gd name="T32" fmla="*/ 15121 w 99"/>
              <a:gd name="T33" fmla="*/ 15738 h 49"/>
              <a:gd name="T34" fmla="*/ 134575 w 99"/>
              <a:gd name="T35" fmla="*/ 15738 h 49"/>
              <a:gd name="T36" fmla="*/ 134575 w 99"/>
              <a:gd name="T37" fmla="*/ 55084 h 49"/>
              <a:gd name="T38" fmla="*/ 149696 w 99"/>
              <a:gd name="T39" fmla="*/ 55084 h 49"/>
              <a:gd name="T40" fmla="*/ 149696 w 99"/>
              <a:gd name="T41" fmla="*/ 15738 h 49"/>
              <a:gd name="T42" fmla="*/ 149696 w 99"/>
              <a:gd name="T43" fmla="*/ 15738 h 49"/>
              <a:gd name="T44" fmla="*/ 146672 w 99"/>
              <a:gd name="T45" fmla="*/ 9443 h 49"/>
              <a:gd name="T46" fmla="*/ 145160 w 99"/>
              <a:gd name="T47" fmla="*/ 4721 h 49"/>
              <a:gd name="T48" fmla="*/ 140624 w 99"/>
              <a:gd name="T49" fmla="*/ 1574 h 49"/>
              <a:gd name="T50" fmla="*/ 134575 w 99"/>
              <a:gd name="T51" fmla="*/ 0 h 49"/>
              <a:gd name="T52" fmla="*/ 134575 w 99"/>
              <a:gd name="T53" fmla="*/ 0 h 4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99" h="49">
                <a:moveTo>
                  <a:pt x="89" y="0"/>
                </a:moveTo>
                <a:lnTo>
                  <a:pt x="10" y="0"/>
                </a:lnTo>
                <a:lnTo>
                  <a:pt x="6" y="1"/>
                </a:lnTo>
                <a:lnTo>
                  <a:pt x="2" y="3"/>
                </a:lnTo>
                <a:lnTo>
                  <a:pt x="1" y="6"/>
                </a:lnTo>
                <a:lnTo>
                  <a:pt x="0" y="10"/>
                </a:lnTo>
                <a:lnTo>
                  <a:pt x="0" y="40"/>
                </a:lnTo>
                <a:lnTo>
                  <a:pt x="1" y="43"/>
                </a:lnTo>
                <a:lnTo>
                  <a:pt x="2" y="47"/>
                </a:lnTo>
                <a:lnTo>
                  <a:pt x="6" y="48"/>
                </a:lnTo>
                <a:lnTo>
                  <a:pt x="10" y="49"/>
                </a:lnTo>
                <a:lnTo>
                  <a:pt x="49" y="49"/>
                </a:lnTo>
                <a:lnTo>
                  <a:pt x="49" y="40"/>
                </a:lnTo>
                <a:lnTo>
                  <a:pt x="10" y="40"/>
                </a:lnTo>
                <a:lnTo>
                  <a:pt x="10" y="10"/>
                </a:lnTo>
                <a:lnTo>
                  <a:pt x="89" y="10"/>
                </a:lnTo>
                <a:lnTo>
                  <a:pt x="89" y="35"/>
                </a:lnTo>
                <a:lnTo>
                  <a:pt x="99" y="35"/>
                </a:lnTo>
                <a:lnTo>
                  <a:pt x="99" y="10"/>
                </a:lnTo>
                <a:lnTo>
                  <a:pt x="97" y="6"/>
                </a:lnTo>
                <a:lnTo>
                  <a:pt x="96" y="3"/>
                </a:lnTo>
                <a:lnTo>
                  <a:pt x="93" y="1"/>
                </a:lnTo>
                <a:lnTo>
                  <a:pt x="89"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366" name="Freeform 1011">
            <a:extLst>
              <a:ext uri="{FF2B5EF4-FFF2-40B4-BE49-F238E27FC236}">
                <a16:creationId xmlns:a16="http://schemas.microsoft.com/office/drawing/2014/main" id="{6F1CAE38-FB9E-4ADB-8306-D6DE97366120}"/>
              </a:ext>
            </a:extLst>
          </p:cNvPr>
          <p:cNvSpPr>
            <a:spLocks/>
          </p:cNvSpPr>
          <p:nvPr/>
        </p:nvSpPr>
        <p:spPr bwMode="auto">
          <a:xfrm>
            <a:off x="2984501" y="4199468"/>
            <a:ext cx="91017" cy="65617"/>
          </a:xfrm>
          <a:custGeom>
            <a:avLst/>
            <a:gdLst>
              <a:gd name="T0" fmla="*/ 26290 w 44"/>
              <a:gd name="T1" fmla="*/ 31188 h 32"/>
              <a:gd name="T2" fmla="*/ 10825 w 44"/>
              <a:gd name="T3" fmla="*/ 15594 h 32"/>
              <a:gd name="T4" fmla="*/ 0 w 44"/>
              <a:gd name="T5" fmla="*/ 26509 h 32"/>
              <a:gd name="T6" fmla="*/ 20104 w 44"/>
              <a:gd name="T7" fmla="*/ 48341 h 32"/>
              <a:gd name="T8" fmla="*/ 20104 w 44"/>
              <a:gd name="T9" fmla="*/ 48341 h 32"/>
              <a:gd name="T10" fmla="*/ 23197 w 44"/>
              <a:gd name="T11" fmla="*/ 49900 h 32"/>
              <a:gd name="T12" fmla="*/ 26290 w 44"/>
              <a:gd name="T13" fmla="*/ 49900 h 32"/>
              <a:gd name="T14" fmla="*/ 26290 w 44"/>
              <a:gd name="T15" fmla="*/ 49900 h 32"/>
              <a:gd name="T16" fmla="*/ 30929 w 44"/>
              <a:gd name="T17" fmla="*/ 49900 h 32"/>
              <a:gd name="T18" fmla="*/ 32476 w 44"/>
              <a:gd name="T19" fmla="*/ 48341 h 32"/>
              <a:gd name="T20" fmla="*/ 68044 w 44"/>
              <a:gd name="T21" fmla="*/ 10916 h 32"/>
              <a:gd name="T22" fmla="*/ 57219 w 44"/>
              <a:gd name="T23" fmla="*/ 0 h 32"/>
              <a:gd name="T24" fmla="*/ 26290 w 44"/>
              <a:gd name="T25" fmla="*/ 31188 h 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4" h="32">
                <a:moveTo>
                  <a:pt x="17" y="20"/>
                </a:moveTo>
                <a:lnTo>
                  <a:pt x="7" y="10"/>
                </a:lnTo>
                <a:lnTo>
                  <a:pt x="0" y="17"/>
                </a:lnTo>
                <a:lnTo>
                  <a:pt x="13" y="31"/>
                </a:lnTo>
                <a:lnTo>
                  <a:pt x="15" y="32"/>
                </a:lnTo>
                <a:lnTo>
                  <a:pt x="17" y="32"/>
                </a:lnTo>
                <a:lnTo>
                  <a:pt x="20" y="32"/>
                </a:lnTo>
                <a:lnTo>
                  <a:pt x="21" y="31"/>
                </a:lnTo>
                <a:lnTo>
                  <a:pt x="44" y="7"/>
                </a:lnTo>
                <a:lnTo>
                  <a:pt x="37" y="0"/>
                </a:lnTo>
                <a:lnTo>
                  <a:pt x="17" y="2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367" name="Freeform 1013">
            <a:extLst>
              <a:ext uri="{FF2B5EF4-FFF2-40B4-BE49-F238E27FC236}">
                <a16:creationId xmlns:a16="http://schemas.microsoft.com/office/drawing/2014/main" id="{6692788D-C9AE-4D86-BA15-08F8B522BB2F}"/>
              </a:ext>
            </a:extLst>
          </p:cNvPr>
          <p:cNvSpPr>
            <a:spLocks/>
          </p:cNvSpPr>
          <p:nvPr/>
        </p:nvSpPr>
        <p:spPr bwMode="auto">
          <a:xfrm>
            <a:off x="3388785" y="4144434"/>
            <a:ext cx="35983" cy="42333"/>
          </a:xfrm>
          <a:custGeom>
            <a:avLst/>
            <a:gdLst>
              <a:gd name="T0" fmla="*/ 0 w 19"/>
              <a:gd name="T1" fmla="*/ 15877 h 20"/>
              <a:gd name="T2" fmla="*/ 0 w 19"/>
              <a:gd name="T3" fmla="*/ 15877 h 20"/>
              <a:gd name="T4" fmla="*/ 1432 w 19"/>
              <a:gd name="T5" fmla="*/ 20640 h 20"/>
              <a:gd name="T6" fmla="*/ 2865 w 19"/>
              <a:gd name="T7" fmla="*/ 26991 h 20"/>
              <a:gd name="T8" fmla="*/ 8595 w 19"/>
              <a:gd name="T9" fmla="*/ 28579 h 20"/>
              <a:gd name="T10" fmla="*/ 12892 w 19"/>
              <a:gd name="T11" fmla="*/ 31754 h 20"/>
              <a:gd name="T12" fmla="*/ 12892 w 19"/>
              <a:gd name="T13" fmla="*/ 31754 h 20"/>
              <a:gd name="T14" fmla="*/ 18622 w 19"/>
              <a:gd name="T15" fmla="*/ 28579 h 20"/>
              <a:gd name="T16" fmla="*/ 24352 w 19"/>
              <a:gd name="T17" fmla="*/ 26991 h 20"/>
              <a:gd name="T18" fmla="*/ 25785 w 19"/>
              <a:gd name="T19" fmla="*/ 20640 h 20"/>
              <a:gd name="T20" fmla="*/ 27217 w 19"/>
              <a:gd name="T21" fmla="*/ 15877 h 20"/>
              <a:gd name="T22" fmla="*/ 27217 w 19"/>
              <a:gd name="T23" fmla="*/ 15877 h 20"/>
              <a:gd name="T24" fmla="*/ 25785 w 19"/>
              <a:gd name="T25" fmla="*/ 9526 h 20"/>
              <a:gd name="T26" fmla="*/ 24352 w 19"/>
              <a:gd name="T27" fmla="*/ 3175 h 20"/>
              <a:gd name="T28" fmla="*/ 18622 w 19"/>
              <a:gd name="T29" fmla="*/ 1588 h 20"/>
              <a:gd name="T30" fmla="*/ 12892 w 19"/>
              <a:gd name="T31" fmla="*/ 0 h 20"/>
              <a:gd name="T32" fmla="*/ 12892 w 19"/>
              <a:gd name="T33" fmla="*/ 0 h 20"/>
              <a:gd name="T34" fmla="*/ 8595 w 19"/>
              <a:gd name="T35" fmla="*/ 1588 h 20"/>
              <a:gd name="T36" fmla="*/ 2865 w 19"/>
              <a:gd name="T37" fmla="*/ 3175 h 20"/>
              <a:gd name="T38" fmla="*/ 1432 w 19"/>
              <a:gd name="T39" fmla="*/ 9526 h 20"/>
              <a:gd name="T40" fmla="*/ 0 w 19"/>
              <a:gd name="T41" fmla="*/ 15877 h 20"/>
              <a:gd name="T42" fmla="*/ 0 w 19"/>
              <a:gd name="T43" fmla="*/ 15877 h 2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9" h="20">
                <a:moveTo>
                  <a:pt x="0" y="10"/>
                </a:moveTo>
                <a:lnTo>
                  <a:pt x="0" y="10"/>
                </a:lnTo>
                <a:lnTo>
                  <a:pt x="1" y="13"/>
                </a:lnTo>
                <a:lnTo>
                  <a:pt x="2" y="17"/>
                </a:lnTo>
                <a:lnTo>
                  <a:pt x="6" y="18"/>
                </a:lnTo>
                <a:lnTo>
                  <a:pt x="9" y="20"/>
                </a:lnTo>
                <a:lnTo>
                  <a:pt x="13" y="18"/>
                </a:lnTo>
                <a:lnTo>
                  <a:pt x="17" y="17"/>
                </a:lnTo>
                <a:lnTo>
                  <a:pt x="18" y="13"/>
                </a:lnTo>
                <a:lnTo>
                  <a:pt x="19" y="10"/>
                </a:lnTo>
                <a:lnTo>
                  <a:pt x="18" y="6"/>
                </a:lnTo>
                <a:lnTo>
                  <a:pt x="17" y="2"/>
                </a:lnTo>
                <a:lnTo>
                  <a:pt x="13" y="1"/>
                </a:lnTo>
                <a:lnTo>
                  <a:pt x="9" y="0"/>
                </a:lnTo>
                <a:lnTo>
                  <a:pt x="6" y="1"/>
                </a:lnTo>
                <a:lnTo>
                  <a:pt x="2" y="2"/>
                </a:lnTo>
                <a:lnTo>
                  <a:pt x="1" y="6"/>
                </a:lnTo>
                <a:lnTo>
                  <a:pt x="0" y="1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368" name="Freeform 1014">
            <a:extLst>
              <a:ext uri="{FF2B5EF4-FFF2-40B4-BE49-F238E27FC236}">
                <a16:creationId xmlns:a16="http://schemas.microsoft.com/office/drawing/2014/main" id="{27994207-CC11-49FF-A891-90FAC143CA92}"/>
              </a:ext>
            </a:extLst>
          </p:cNvPr>
          <p:cNvSpPr>
            <a:spLocks/>
          </p:cNvSpPr>
          <p:nvPr/>
        </p:nvSpPr>
        <p:spPr bwMode="auto">
          <a:xfrm>
            <a:off x="3437467" y="4144434"/>
            <a:ext cx="42333" cy="42333"/>
          </a:xfrm>
          <a:custGeom>
            <a:avLst/>
            <a:gdLst>
              <a:gd name="T0" fmla="*/ 15877 w 20"/>
              <a:gd name="T1" fmla="*/ 0 h 20"/>
              <a:gd name="T2" fmla="*/ 15877 w 20"/>
              <a:gd name="T3" fmla="*/ 0 h 20"/>
              <a:gd name="T4" fmla="*/ 9526 w 20"/>
              <a:gd name="T5" fmla="*/ 1588 h 20"/>
              <a:gd name="T6" fmla="*/ 4763 w 20"/>
              <a:gd name="T7" fmla="*/ 3175 h 20"/>
              <a:gd name="T8" fmla="*/ 3175 w 20"/>
              <a:gd name="T9" fmla="*/ 9526 h 20"/>
              <a:gd name="T10" fmla="*/ 0 w 20"/>
              <a:gd name="T11" fmla="*/ 15877 h 20"/>
              <a:gd name="T12" fmla="*/ 0 w 20"/>
              <a:gd name="T13" fmla="*/ 15877 h 20"/>
              <a:gd name="T14" fmla="*/ 3175 w 20"/>
              <a:gd name="T15" fmla="*/ 20640 h 20"/>
              <a:gd name="T16" fmla="*/ 4763 w 20"/>
              <a:gd name="T17" fmla="*/ 26991 h 20"/>
              <a:gd name="T18" fmla="*/ 9526 w 20"/>
              <a:gd name="T19" fmla="*/ 28579 h 20"/>
              <a:gd name="T20" fmla="*/ 15877 w 20"/>
              <a:gd name="T21" fmla="*/ 31754 h 20"/>
              <a:gd name="T22" fmla="*/ 15877 w 20"/>
              <a:gd name="T23" fmla="*/ 31754 h 20"/>
              <a:gd name="T24" fmla="*/ 22228 w 20"/>
              <a:gd name="T25" fmla="*/ 28579 h 20"/>
              <a:gd name="T26" fmla="*/ 28579 w 20"/>
              <a:gd name="T27" fmla="*/ 26991 h 20"/>
              <a:gd name="T28" fmla="*/ 30166 w 20"/>
              <a:gd name="T29" fmla="*/ 20640 h 20"/>
              <a:gd name="T30" fmla="*/ 31754 w 20"/>
              <a:gd name="T31" fmla="*/ 15877 h 20"/>
              <a:gd name="T32" fmla="*/ 31754 w 20"/>
              <a:gd name="T33" fmla="*/ 15877 h 20"/>
              <a:gd name="T34" fmla="*/ 30166 w 20"/>
              <a:gd name="T35" fmla="*/ 9526 h 20"/>
              <a:gd name="T36" fmla="*/ 28579 w 20"/>
              <a:gd name="T37" fmla="*/ 3175 h 20"/>
              <a:gd name="T38" fmla="*/ 22228 w 20"/>
              <a:gd name="T39" fmla="*/ 1588 h 20"/>
              <a:gd name="T40" fmla="*/ 15877 w 20"/>
              <a:gd name="T41" fmla="*/ 0 h 20"/>
              <a:gd name="T42" fmla="*/ 15877 w 20"/>
              <a:gd name="T43" fmla="*/ 0 h 2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0" h="20">
                <a:moveTo>
                  <a:pt x="10" y="0"/>
                </a:moveTo>
                <a:lnTo>
                  <a:pt x="10" y="0"/>
                </a:lnTo>
                <a:lnTo>
                  <a:pt x="6" y="1"/>
                </a:lnTo>
                <a:lnTo>
                  <a:pt x="3" y="2"/>
                </a:lnTo>
                <a:lnTo>
                  <a:pt x="2" y="6"/>
                </a:lnTo>
                <a:lnTo>
                  <a:pt x="0" y="10"/>
                </a:lnTo>
                <a:lnTo>
                  <a:pt x="2" y="13"/>
                </a:lnTo>
                <a:lnTo>
                  <a:pt x="3" y="17"/>
                </a:lnTo>
                <a:lnTo>
                  <a:pt x="6" y="18"/>
                </a:lnTo>
                <a:lnTo>
                  <a:pt x="10" y="20"/>
                </a:lnTo>
                <a:lnTo>
                  <a:pt x="14" y="18"/>
                </a:lnTo>
                <a:lnTo>
                  <a:pt x="18" y="17"/>
                </a:lnTo>
                <a:lnTo>
                  <a:pt x="19" y="13"/>
                </a:lnTo>
                <a:lnTo>
                  <a:pt x="20" y="10"/>
                </a:lnTo>
                <a:lnTo>
                  <a:pt x="19" y="6"/>
                </a:lnTo>
                <a:lnTo>
                  <a:pt x="18" y="2"/>
                </a:lnTo>
                <a:lnTo>
                  <a:pt x="14" y="1"/>
                </a:lnTo>
                <a:lnTo>
                  <a:pt x="10"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369" name="Freeform 1015">
            <a:extLst>
              <a:ext uri="{FF2B5EF4-FFF2-40B4-BE49-F238E27FC236}">
                <a16:creationId xmlns:a16="http://schemas.microsoft.com/office/drawing/2014/main" id="{52A8D7CF-7BAC-46F0-841A-E1AE683C1418}"/>
              </a:ext>
            </a:extLst>
          </p:cNvPr>
          <p:cNvSpPr>
            <a:spLocks/>
          </p:cNvSpPr>
          <p:nvPr/>
        </p:nvSpPr>
        <p:spPr bwMode="auto">
          <a:xfrm>
            <a:off x="3359151" y="4114800"/>
            <a:ext cx="198967" cy="101600"/>
          </a:xfrm>
          <a:custGeom>
            <a:avLst/>
            <a:gdLst>
              <a:gd name="T0" fmla="*/ 135948 w 98"/>
              <a:gd name="T1" fmla="*/ 0 h 49"/>
              <a:gd name="T2" fmla="*/ 15275 w 98"/>
              <a:gd name="T3" fmla="*/ 0 h 49"/>
              <a:gd name="T4" fmla="*/ 15275 w 98"/>
              <a:gd name="T5" fmla="*/ 0 h 49"/>
              <a:gd name="T6" fmla="*/ 9165 w 98"/>
              <a:gd name="T7" fmla="*/ 1574 h 49"/>
              <a:gd name="T8" fmla="*/ 3055 w 98"/>
              <a:gd name="T9" fmla="*/ 4721 h 49"/>
              <a:gd name="T10" fmla="*/ 1528 w 98"/>
              <a:gd name="T11" fmla="*/ 9443 h 49"/>
              <a:gd name="T12" fmla="*/ 0 w 98"/>
              <a:gd name="T13" fmla="*/ 15738 h 49"/>
              <a:gd name="T14" fmla="*/ 0 w 98"/>
              <a:gd name="T15" fmla="*/ 62953 h 49"/>
              <a:gd name="T16" fmla="*/ 0 w 98"/>
              <a:gd name="T17" fmla="*/ 62953 h 49"/>
              <a:gd name="T18" fmla="*/ 1528 w 98"/>
              <a:gd name="T19" fmla="*/ 67674 h 49"/>
              <a:gd name="T20" fmla="*/ 3055 w 98"/>
              <a:gd name="T21" fmla="*/ 73969 h 49"/>
              <a:gd name="T22" fmla="*/ 9165 w 98"/>
              <a:gd name="T23" fmla="*/ 75543 h 49"/>
              <a:gd name="T24" fmla="*/ 15275 w 98"/>
              <a:gd name="T25" fmla="*/ 77117 h 49"/>
              <a:gd name="T26" fmla="*/ 82486 w 98"/>
              <a:gd name="T27" fmla="*/ 77117 h 49"/>
              <a:gd name="T28" fmla="*/ 82486 w 98"/>
              <a:gd name="T29" fmla="*/ 62953 h 49"/>
              <a:gd name="T30" fmla="*/ 15275 w 98"/>
              <a:gd name="T31" fmla="*/ 62953 h 49"/>
              <a:gd name="T32" fmla="*/ 15275 w 98"/>
              <a:gd name="T33" fmla="*/ 15738 h 49"/>
              <a:gd name="T34" fmla="*/ 135948 w 98"/>
              <a:gd name="T35" fmla="*/ 15738 h 49"/>
              <a:gd name="T36" fmla="*/ 135948 w 98"/>
              <a:gd name="T37" fmla="*/ 55084 h 49"/>
              <a:gd name="T38" fmla="*/ 149696 w 98"/>
              <a:gd name="T39" fmla="*/ 55084 h 49"/>
              <a:gd name="T40" fmla="*/ 149696 w 98"/>
              <a:gd name="T41" fmla="*/ 15738 h 49"/>
              <a:gd name="T42" fmla="*/ 149696 w 98"/>
              <a:gd name="T43" fmla="*/ 15738 h 49"/>
              <a:gd name="T44" fmla="*/ 148168 w 98"/>
              <a:gd name="T45" fmla="*/ 9443 h 49"/>
              <a:gd name="T46" fmla="*/ 146641 w 98"/>
              <a:gd name="T47" fmla="*/ 4721 h 49"/>
              <a:gd name="T48" fmla="*/ 140531 w 98"/>
              <a:gd name="T49" fmla="*/ 1574 h 49"/>
              <a:gd name="T50" fmla="*/ 135948 w 98"/>
              <a:gd name="T51" fmla="*/ 0 h 49"/>
              <a:gd name="T52" fmla="*/ 135948 w 98"/>
              <a:gd name="T53" fmla="*/ 0 h 4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98" h="49">
                <a:moveTo>
                  <a:pt x="89" y="0"/>
                </a:moveTo>
                <a:lnTo>
                  <a:pt x="10" y="0"/>
                </a:lnTo>
                <a:lnTo>
                  <a:pt x="6" y="1"/>
                </a:lnTo>
                <a:lnTo>
                  <a:pt x="2" y="3"/>
                </a:lnTo>
                <a:lnTo>
                  <a:pt x="1" y="6"/>
                </a:lnTo>
                <a:lnTo>
                  <a:pt x="0" y="10"/>
                </a:lnTo>
                <a:lnTo>
                  <a:pt x="0" y="40"/>
                </a:lnTo>
                <a:lnTo>
                  <a:pt x="1" y="43"/>
                </a:lnTo>
                <a:lnTo>
                  <a:pt x="2" y="47"/>
                </a:lnTo>
                <a:lnTo>
                  <a:pt x="6" y="48"/>
                </a:lnTo>
                <a:lnTo>
                  <a:pt x="10" y="49"/>
                </a:lnTo>
                <a:lnTo>
                  <a:pt x="54" y="49"/>
                </a:lnTo>
                <a:lnTo>
                  <a:pt x="54" y="40"/>
                </a:lnTo>
                <a:lnTo>
                  <a:pt x="10" y="40"/>
                </a:lnTo>
                <a:lnTo>
                  <a:pt x="10" y="10"/>
                </a:lnTo>
                <a:lnTo>
                  <a:pt x="89" y="10"/>
                </a:lnTo>
                <a:lnTo>
                  <a:pt x="89" y="35"/>
                </a:lnTo>
                <a:lnTo>
                  <a:pt x="98" y="35"/>
                </a:lnTo>
                <a:lnTo>
                  <a:pt x="98" y="10"/>
                </a:lnTo>
                <a:lnTo>
                  <a:pt x="97" y="6"/>
                </a:lnTo>
                <a:lnTo>
                  <a:pt x="96" y="3"/>
                </a:lnTo>
                <a:lnTo>
                  <a:pt x="92" y="1"/>
                </a:lnTo>
                <a:lnTo>
                  <a:pt x="89"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370" name="Freeform 1016">
            <a:extLst>
              <a:ext uri="{FF2B5EF4-FFF2-40B4-BE49-F238E27FC236}">
                <a16:creationId xmlns:a16="http://schemas.microsoft.com/office/drawing/2014/main" id="{7D0F87B6-9159-4367-BED5-841F044C954A}"/>
              </a:ext>
            </a:extLst>
          </p:cNvPr>
          <p:cNvSpPr>
            <a:spLocks/>
          </p:cNvSpPr>
          <p:nvPr/>
        </p:nvSpPr>
        <p:spPr bwMode="auto">
          <a:xfrm>
            <a:off x="3479801" y="4199467"/>
            <a:ext cx="71967" cy="71967"/>
          </a:xfrm>
          <a:custGeom>
            <a:avLst/>
            <a:gdLst>
              <a:gd name="T0" fmla="*/ 43548 w 35"/>
              <a:gd name="T1" fmla="*/ 0 h 35"/>
              <a:gd name="T2" fmla="*/ 27995 w 35"/>
              <a:gd name="T3" fmla="*/ 15553 h 35"/>
              <a:gd name="T4" fmla="*/ 12442 w 35"/>
              <a:gd name="T5" fmla="*/ 0 h 35"/>
              <a:gd name="T6" fmla="*/ 0 w 35"/>
              <a:gd name="T7" fmla="*/ 10887 h 35"/>
              <a:gd name="T8" fmla="*/ 15553 w 35"/>
              <a:gd name="T9" fmla="*/ 26439 h 35"/>
              <a:gd name="T10" fmla="*/ 0 w 35"/>
              <a:gd name="T11" fmla="*/ 41992 h 35"/>
              <a:gd name="T12" fmla="*/ 12442 w 35"/>
              <a:gd name="T13" fmla="*/ 54434 h 35"/>
              <a:gd name="T14" fmla="*/ 27995 w 35"/>
              <a:gd name="T15" fmla="*/ 38881 h 35"/>
              <a:gd name="T16" fmla="*/ 43548 w 35"/>
              <a:gd name="T17" fmla="*/ 54434 h 35"/>
              <a:gd name="T18" fmla="*/ 54435 w 35"/>
              <a:gd name="T19" fmla="*/ 41992 h 35"/>
              <a:gd name="T20" fmla="*/ 38882 w 35"/>
              <a:gd name="T21" fmla="*/ 26439 h 35"/>
              <a:gd name="T22" fmla="*/ 54435 w 35"/>
              <a:gd name="T23" fmla="*/ 10887 h 35"/>
              <a:gd name="T24" fmla="*/ 43548 w 35"/>
              <a:gd name="T25" fmla="*/ 0 h 3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5" h="35">
                <a:moveTo>
                  <a:pt x="28" y="0"/>
                </a:moveTo>
                <a:lnTo>
                  <a:pt x="18" y="10"/>
                </a:lnTo>
                <a:lnTo>
                  <a:pt x="8" y="0"/>
                </a:lnTo>
                <a:lnTo>
                  <a:pt x="0" y="7"/>
                </a:lnTo>
                <a:lnTo>
                  <a:pt x="10" y="17"/>
                </a:lnTo>
                <a:lnTo>
                  <a:pt x="0" y="27"/>
                </a:lnTo>
                <a:lnTo>
                  <a:pt x="8" y="35"/>
                </a:lnTo>
                <a:lnTo>
                  <a:pt x="18" y="25"/>
                </a:lnTo>
                <a:lnTo>
                  <a:pt x="28" y="35"/>
                </a:lnTo>
                <a:lnTo>
                  <a:pt x="35" y="27"/>
                </a:lnTo>
                <a:lnTo>
                  <a:pt x="25" y="17"/>
                </a:lnTo>
                <a:lnTo>
                  <a:pt x="35" y="7"/>
                </a:lnTo>
                <a:lnTo>
                  <a:pt x="28"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371" name="Freeform 1017">
            <a:extLst>
              <a:ext uri="{FF2B5EF4-FFF2-40B4-BE49-F238E27FC236}">
                <a16:creationId xmlns:a16="http://schemas.microsoft.com/office/drawing/2014/main" id="{885AFE2D-822B-4173-8CCB-510975BDCCEF}"/>
              </a:ext>
            </a:extLst>
          </p:cNvPr>
          <p:cNvSpPr>
            <a:spLocks/>
          </p:cNvSpPr>
          <p:nvPr/>
        </p:nvSpPr>
        <p:spPr bwMode="auto">
          <a:xfrm>
            <a:off x="3867151" y="4144434"/>
            <a:ext cx="35983" cy="42333"/>
          </a:xfrm>
          <a:custGeom>
            <a:avLst/>
            <a:gdLst>
              <a:gd name="T0" fmla="*/ 0 w 20"/>
              <a:gd name="T1" fmla="*/ 15877 h 20"/>
              <a:gd name="T2" fmla="*/ 0 w 20"/>
              <a:gd name="T3" fmla="*/ 15877 h 20"/>
              <a:gd name="T4" fmla="*/ 2722 w 20"/>
              <a:gd name="T5" fmla="*/ 20640 h 20"/>
              <a:gd name="T6" fmla="*/ 4083 w 20"/>
              <a:gd name="T7" fmla="*/ 26991 h 20"/>
              <a:gd name="T8" fmla="*/ 9526 w 20"/>
              <a:gd name="T9" fmla="*/ 28579 h 20"/>
              <a:gd name="T10" fmla="*/ 13609 w 20"/>
              <a:gd name="T11" fmla="*/ 31754 h 20"/>
              <a:gd name="T12" fmla="*/ 13609 w 20"/>
              <a:gd name="T13" fmla="*/ 31754 h 20"/>
              <a:gd name="T14" fmla="*/ 19052 w 20"/>
              <a:gd name="T15" fmla="*/ 28579 h 20"/>
              <a:gd name="T16" fmla="*/ 24495 w 20"/>
              <a:gd name="T17" fmla="*/ 26991 h 20"/>
              <a:gd name="T18" fmla="*/ 25856 w 20"/>
              <a:gd name="T19" fmla="*/ 20640 h 20"/>
              <a:gd name="T20" fmla="*/ 27217 w 20"/>
              <a:gd name="T21" fmla="*/ 15877 h 20"/>
              <a:gd name="T22" fmla="*/ 27217 w 20"/>
              <a:gd name="T23" fmla="*/ 15877 h 20"/>
              <a:gd name="T24" fmla="*/ 25856 w 20"/>
              <a:gd name="T25" fmla="*/ 9526 h 20"/>
              <a:gd name="T26" fmla="*/ 24495 w 20"/>
              <a:gd name="T27" fmla="*/ 3175 h 20"/>
              <a:gd name="T28" fmla="*/ 19052 w 20"/>
              <a:gd name="T29" fmla="*/ 1588 h 20"/>
              <a:gd name="T30" fmla="*/ 13609 w 20"/>
              <a:gd name="T31" fmla="*/ 0 h 20"/>
              <a:gd name="T32" fmla="*/ 13609 w 20"/>
              <a:gd name="T33" fmla="*/ 0 h 20"/>
              <a:gd name="T34" fmla="*/ 9526 w 20"/>
              <a:gd name="T35" fmla="*/ 1588 h 20"/>
              <a:gd name="T36" fmla="*/ 4083 w 20"/>
              <a:gd name="T37" fmla="*/ 3175 h 20"/>
              <a:gd name="T38" fmla="*/ 2722 w 20"/>
              <a:gd name="T39" fmla="*/ 9526 h 20"/>
              <a:gd name="T40" fmla="*/ 0 w 20"/>
              <a:gd name="T41" fmla="*/ 15877 h 20"/>
              <a:gd name="T42" fmla="*/ 0 w 20"/>
              <a:gd name="T43" fmla="*/ 15877 h 2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0" h="20">
                <a:moveTo>
                  <a:pt x="0" y="10"/>
                </a:moveTo>
                <a:lnTo>
                  <a:pt x="0" y="10"/>
                </a:lnTo>
                <a:lnTo>
                  <a:pt x="2" y="13"/>
                </a:lnTo>
                <a:lnTo>
                  <a:pt x="3" y="17"/>
                </a:lnTo>
                <a:lnTo>
                  <a:pt x="7" y="18"/>
                </a:lnTo>
                <a:lnTo>
                  <a:pt x="10" y="20"/>
                </a:lnTo>
                <a:lnTo>
                  <a:pt x="14" y="18"/>
                </a:lnTo>
                <a:lnTo>
                  <a:pt x="18" y="17"/>
                </a:lnTo>
                <a:lnTo>
                  <a:pt x="19" y="13"/>
                </a:lnTo>
                <a:lnTo>
                  <a:pt x="20" y="10"/>
                </a:lnTo>
                <a:lnTo>
                  <a:pt x="19" y="6"/>
                </a:lnTo>
                <a:lnTo>
                  <a:pt x="18" y="2"/>
                </a:lnTo>
                <a:lnTo>
                  <a:pt x="14" y="1"/>
                </a:lnTo>
                <a:lnTo>
                  <a:pt x="10" y="0"/>
                </a:lnTo>
                <a:lnTo>
                  <a:pt x="7" y="1"/>
                </a:lnTo>
                <a:lnTo>
                  <a:pt x="3" y="2"/>
                </a:lnTo>
                <a:lnTo>
                  <a:pt x="2" y="6"/>
                </a:lnTo>
                <a:lnTo>
                  <a:pt x="0" y="1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372" name="Freeform 1018">
            <a:extLst>
              <a:ext uri="{FF2B5EF4-FFF2-40B4-BE49-F238E27FC236}">
                <a16:creationId xmlns:a16="http://schemas.microsoft.com/office/drawing/2014/main" id="{473AD9D7-7CB1-466B-B22A-447803A285E9}"/>
              </a:ext>
            </a:extLst>
          </p:cNvPr>
          <p:cNvSpPr>
            <a:spLocks/>
          </p:cNvSpPr>
          <p:nvPr/>
        </p:nvSpPr>
        <p:spPr bwMode="auto">
          <a:xfrm>
            <a:off x="3837518" y="4114800"/>
            <a:ext cx="198967" cy="101600"/>
          </a:xfrm>
          <a:custGeom>
            <a:avLst/>
            <a:gdLst>
              <a:gd name="T0" fmla="*/ 134421 w 98"/>
              <a:gd name="T1" fmla="*/ 0 h 49"/>
              <a:gd name="T2" fmla="*/ 13748 w 98"/>
              <a:gd name="T3" fmla="*/ 0 h 49"/>
              <a:gd name="T4" fmla="*/ 13748 w 98"/>
              <a:gd name="T5" fmla="*/ 0 h 49"/>
              <a:gd name="T6" fmla="*/ 9165 w 98"/>
              <a:gd name="T7" fmla="*/ 1574 h 49"/>
              <a:gd name="T8" fmla="*/ 3055 w 98"/>
              <a:gd name="T9" fmla="*/ 4721 h 49"/>
              <a:gd name="T10" fmla="*/ 1528 w 98"/>
              <a:gd name="T11" fmla="*/ 9443 h 49"/>
              <a:gd name="T12" fmla="*/ 0 w 98"/>
              <a:gd name="T13" fmla="*/ 15738 h 49"/>
              <a:gd name="T14" fmla="*/ 0 w 98"/>
              <a:gd name="T15" fmla="*/ 62953 h 49"/>
              <a:gd name="T16" fmla="*/ 0 w 98"/>
              <a:gd name="T17" fmla="*/ 62953 h 49"/>
              <a:gd name="T18" fmla="*/ 1528 w 98"/>
              <a:gd name="T19" fmla="*/ 67674 h 49"/>
              <a:gd name="T20" fmla="*/ 3055 w 98"/>
              <a:gd name="T21" fmla="*/ 73969 h 49"/>
              <a:gd name="T22" fmla="*/ 9165 w 98"/>
              <a:gd name="T23" fmla="*/ 75543 h 49"/>
              <a:gd name="T24" fmla="*/ 13748 w 98"/>
              <a:gd name="T25" fmla="*/ 77117 h 49"/>
              <a:gd name="T26" fmla="*/ 82486 w 98"/>
              <a:gd name="T27" fmla="*/ 77117 h 49"/>
              <a:gd name="T28" fmla="*/ 82486 w 98"/>
              <a:gd name="T29" fmla="*/ 62953 h 49"/>
              <a:gd name="T30" fmla="*/ 13748 w 98"/>
              <a:gd name="T31" fmla="*/ 62953 h 49"/>
              <a:gd name="T32" fmla="*/ 13748 w 98"/>
              <a:gd name="T33" fmla="*/ 15738 h 49"/>
              <a:gd name="T34" fmla="*/ 134421 w 98"/>
              <a:gd name="T35" fmla="*/ 15738 h 49"/>
              <a:gd name="T36" fmla="*/ 134421 w 98"/>
              <a:gd name="T37" fmla="*/ 31476 h 49"/>
              <a:gd name="T38" fmla="*/ 149696 w 98"/>
              <a:gd name="T39" fmla="*/ 31476 h 49"/>
              <a:gd name="T40" fmla="*/ 149696 w 98"/>
              <a:gd name="T41" fmla="*/ 15738 h 49"/>
              <a:gd name="T42" fmla="*/ 149696 w 98"/>
              <a:gd name="T43" fmla="*/ 15738 h 49"/>
              <a:gd name="T44" fmla="*/ 148168 w 98"/>
              <a:gd name="T45" fmla="*/ 9443 h 49"/>
              <a:gd name="T46" fmla="*/ 146641 w 98"/>
              <a:gd name="T47" fmla="*/ 4721 h 49"/>
              <a:gd name="T48" fmla="*/ 140531 w 98"/>
              <a:gd name="T49" fmla="*/ 1574 h 49"/>
              <a:gd name="T50" fmla="*/ 134421 w 98"/>
              <a:gd name="T51" fmla="*/ 0 h 49"/>
              <a:gd name="T52" fmla="*/ 134421 w 98"/>
              <a:gd name="T53" fmla="*/ 0 h 4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98" h="49">
                <a:moveTo>
                  <a:pt x="88" y="0"/>
                </a:moveTo>
                <a:lnTo>
                  <a:pt x="9" y="0"/>
                </a:lnTo>
                <a:lnTo>
                  <a:pt x="6" y="1"/>
                </a:lnTo>
                <a:lnTo>
                  <a:pt x="2" y="3"/>
                </a:lnTo>
                <a:lnTo>
                  <a:pt x="1" y="6"/>
                </a:lnTo>
                <a:lnTo>
                  <a:pt x="0" y="10"/>
                </a:lnTo>
                <a:lnTo>
                  <a:pt x="0" y="40"/>
                </a:lnTo>
                <a:lnTo>
                  <a:pt x="1" y="43"/>
                </a:lnTo>
                <a:lnTo>
                  <a:pt x="2" y="47"/>
                </a:lnTo>
                <a:lnTo>
                  <a:pt x="6" y="48"/>
                </a:lnTo>
                <a:lnTo>
                  <a:pt x="9" y="49"/>
                </a:lnTo>
                <a:lnTo>
                  <a:pt x="54" y="49"/>
                </a:lnTo>
                <a:lnTo>
                  <a:pt x="54" y="40"/>
                </a:lnTo>
                <a:lnTo>
                  <a:pt x="9" y="40"/>
                </a:lnTo>
                <a:lnTo>
                  <a:pt x="9" y="10"/>
                </a:lnTo>
                <a:lnTo>
                  <a:pt x="88" y="10"/>
                </a:lnTo>
                <a:lnTo>
                  <a:pt x="88" y="20"/>
                </a:lnTo>
                <a:lnTo>
                  <a:pt x="98" y="20"/>
                </a:lnTo>
                <a:lnTo>
                  <a:pt x="98" y="10"/>
                </a:lnTo>
                <a:lnTo>
                  <a:pt x="97" y="6"/>
                </a:lnTo>
                <a:lnTo>
                  <a:pt x="96" y="3"/>
                </a:lnTo>
                <a:lnTo>
                  <a:pt x="92" y="1"/>
                </a:lnTo>
                <a:lnTo>
                  <a:pt x="88"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373" name="Freeform 1019">
            <a:extLst>
              <a:ext uri="{FF2B5EF4-FFF2-40B4-BE49-F238E27FC236}">
                <a16:creationId xmlns:a16="http://schemas.microsoft.com/office/drawing/2014/main" id="{4BA06133-8797-476F-83DB-772DB39D048F}"/>
              </a:ext>
            </a:extLst>
          </p:cNvPr>
          <p:cNvSpPr>
            <a:spLocks noEditPoints="1"/>
          </p:cNvSpPr>
          <p:nvPr/>
        </p:nvSpPr>
        <p:spPr bwMode="auto">
          <a:xfrm>
            <a:off x="3964518" y="4174067"/>
            <a:ext cx="71967" cy="103717"/>
          </a:xfrm>
          <a:custGeom>
            <a:avLst/>
            <a:gdLst>
              <a:gd name="T0" fmla="*/ 46430 w 34"/>
              <a:gd name="T1" fmla="*/ 22033 h 49"/>
              <a:gd name="T2" fmla="*/ 46430 w 34"/>
              <a:gd name="T3" fmla="*/ 18886 h 49"/>
              <a:gd name="T4" fmla="*/ 46430 w 34"/>
              <a:gd name="T5" fmla="*/ 18886 h 49"/>
              <a:gd name="T6" fmla="*/ 44829 w 34"/>
              <a:gd name="T7" fmla="*/ 11017 h 49"/>
              <a:gd name="T8" fmla="*/ 41627 w 34"/>
              <a:gd name="T9" fmla="*/ 4721 h 49"/>
              <a:gd name="T10" fmla="*/ 35223 w 34"/>
              <a:gd name="T11" fmla="*/ 1574 h 49"/>
              <a:gd name="T12" fmla="*/ 27218 w 34"/>
              <a:gd name="T13" fmla="*/ 0 h 49"/>
              <a:gd name="T14" fmla="*/ 27218 w 34"/>
              <a:gd name="T15" fmla="*/ 0 h 49"/>
              <a:gd name="T16" fmla="*/ 19212 w 34"/>
              <a:gd name="T17" fmla="*/ 1574 h 49"/>
              <a:gd name="T18" fmla="*/ 12808 w 34"/>
              <a:gd name="T19" fmla="*/ 4721 h 49"/>
              <a:gd name="T20" fmla="*/ 9606 w 34"/>
              <a:gd name="T21" fmla="*/ 11017 h 49"/>
              <a:gd name="T22" fmla="*/ 8005 w 34"/>
              <a:gd name="T23" fmla="*/ 18886 h 49"/>
              <a:gd name="T24" fmla="*/ 8005 w 34"/>
              <a:gd name="T25" fmla="*/ 22033 h 49"/>
              <a:gd name="T26" fmla="*/ 8005 w 34"/>
              <a:gd name="T27" fmla="*/ 22033 h 49"/>
              <a:gd name="T28" fmla="*/ 3202 w 34"/>
              <a:gd name="T29" fmla="*/ 22033 h 49"/>
              <a:gd name="T30" fmla="*/ 1601 w 34"/>
              <a:gd name="T31" fmla="*/ 25181 h 49"/>
              <a:gd name="T32" fmla="*/ 0 w 34"/>
              <a:gd name="T33" fmla="*/ 26755 h 49"/>
              <a:gd name="T34" fmla="*/ 0 w 34"/>
              <a:gd name="T35" fmla="*/ 29903 h 49"/>
              <a:gd name="T36" fmla="*/ 0 w 34"/>
              <a:gd name="T37" fmla="*/ 69248 h 49"/>
              <a:gd name="T38" fmla="*/ 0 w 34"/>
              <a:gd name="T39" fmla="*/ 69248 h 49"/>
              <a:gd name="T40" fmla="*/ 0 w 34"/>
              <a:gd name="T41" fmla="*/ 73969 h 49"/>
              <a:gd name="T42" fmla="*/ 1601 w 34"/>
              <a:gd name="T43" fmla="*/ 75543 h 49"/>
              <a:gd name="T44" fmla="*/ 3202 w 34"/>
              <a:gd name="T45" fmla="*/ 77117 h 49"/>
              <a:gd name="T46" fmla="*/ 8005 w 34"/>
              <a:gd name="T47" fmla="*/ 77117 h 49"/>
              <a:gd name="T48" fmla="*/ 46430 w 34"/>
              <a:gd name="T49" fmla="*/ 77117 h 49"/>
              <a:gd name="T50" fmla="*/ 46430 w 34"/>
              <a:gd name="T51" fmla="*/ 77117 h 49"/>
              <a:gd name="T52" fmla="*/ 51233 w 34"/>
              <a:gd name="T53" fmla="*/ 77117 h 49"/>
              <a:gd name="T54" fmla="*/ 52834 w 34"/>
              <a:gd name="T55" fmla="*/ 75543 h 49"/>
              <a:gd name="T56" fmla="*/ 54435 w 34"/>
              <a:gd name="T57" fmla="*/ 73969 h 49"/>
              <a:gd name="T58" fmla="*/ 54435 w 34"/>
              <a:gd name="T59" fmla="*/ 69248 h 49"/>
              <a:gd name="T60" fmla="*/ 54435 w 34"/>
              <a:gd name="T61" fmla="*/ 29903 h 49"/>
              <a:gd name="T62" fmla="*/ 54435 w 34"/>
              <a:gd name="T63" fmla="*/ 29903 h 49"/>
              <a:gd name="T64" fmla="*/ 54435 w 34"/>
              <a:gd name="T65" fmla="*/ 26755 h 49"/>
              <a:gd name="T66" fmla="*/ 52834 w 34"/>
              <a:gd name="T67" fmla="*/ 25181 h 49"/>
              <a:gd name="T68" fmla="*/ 51233 w 34"/>
              <a:gd name="T69" fmla="*/ 22033 h 49"/>
              <a:gd name="T70" fmla="*/ 46430 w 34"/>
              <a:gd name="T71" fmla="*/ 22033 h 49"/>
              <a:gd name="T72" fmla="*/ 46430 w 34"/>
              <a:gd name="T73" fmla="*/ 22033 h 49"/>
              <a:gd name="T74" fmla="*/ 24015 w 34"/>
              <a:gd name="T75" fmla="*/ 18886 h 49"/>
              <a:gd name="T76" fmla="*/ 24015 w 34"/>
              <a:gd name="T77" fmla="*/ 18886 h 49"/>
              <a:gd name="T78" fmla="*/ 25616 w 34"/>
              <a:gd name="T79" fmla="*/ 17312 h 49"/>
              <a:gd name="T80" fmla="*/ 27218 w 34"/>
              <a:gd name="T81" fmla="*/ 15738 h 49"/>
              <a:gd name="T82" fmla="*/ 27218 w 34"/>
              <a:gd name="T83" fmla="*/ 15738 h 49"/>
              <a:gd name="T84" fmla="*/ 28819 w 34"/>
              <a:gd name="T85" fmla="*/ 17312 h 49"/>
              <a:gd name="T86" fmla="*/ 30420 w 34"/>
              <a:gd name="T87" fmla="*/ 18886 h 49"/>
              <a:gd name="T88" fmla="*/ 30420 w 34"/>
              <a:gd name="T89" fmla="*/ 22033 h 49"/>
              <a:gd name="T90" fmla="*/ 24015 w 34"/>
              <a:gd name="T91" fmla="*/ 22033 h 49"/>
              <a:gd name="T92" fmla="*/ 24015 w 34"/>
              <a:gd name="T93" fmla="*/ 18886 h 49"/>
              <a:gd name="T94" fmla="*/ 38425 w 34"/>
              <a:gd name="T95" fmla="*/ 61379 h 49"/>
              <a:gd name="T96" fmla="*/ 16010 w 34"/>
              <a:gd name="T97" fmla="*/ 61379 h 49"/>
              <a:gd name="T98" fmla="*/ 16010 w 34"/>
              <a:gd name="T99" fmla="*/ 37772 h 49"/>
              <a:gd name="T100" fmla="*/ 38425 w 34"/>
              <a:gd name="T101" fmla="*/ 37772 h 49"/>
              <a:gd name="T102" fmla="*/ 38425 w 34"/>
              <a:gd name="T103" fmla="*/ 61379 h 49"/>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34" h="49">
                <a:moveTo>
                  <a:pt x="29" y="14"/>
                </a:moveTo>
                <a:lnTo>
                  <a:pt x="29" y="12"/>
                </a:lnTo>
                <a:lnTo>
                  <a:pt x="28" y="7"/>
                </a:lnTo>
                <a:lnTo>
                  <a:pt x="26" y="3"/>
                </a:lnTo>
                <a:lnTo>
                  <a:pt x="22" y="1"/>
                </a:lnTo>
                <a:lnTo>
                  <a:pt x="17" y="0"/>
                </a:lnTo>
                <a:lnTo>
                  <a:pt x="12" y="1"/>
                </a:lnTo>
                <a:lnTo>
                  <a:pt x="8" y="3"/>
                </a:lnTo>
                <a:lnTo>
                  <a:pt x="6" y="7"/>
                </a:lnTo>
                <a:lnTo>
                  <a:pt x="5" y="12"/>
                </a:lnTo>
                <a:lnTo>
                  <a:pt x="5" y="14"/>
                </a:lnTo>
                <a:lnTo>
                  <a:pt x="2" y="14"/>
                </a:lnTo>
                <a:lnTo>
                  <a:pt x="1" y="16"/>
                </a:lnTo>
                <a:lnTo>
                  <a:pt x="0" y="17"/>
                </a:lnTo>
                <a:lnTo>
                  <a:pt x="0" y="19"/>
                </a:lnTo>
                <a:lnTo>
                  <a:pt x="0" y="44"/>
                </a:lnTo>
                <a:lnTo>
                  <a:pt x="0" y="47"/>
                </a:lnTo>
                <a:lnTo>
                  <a:pt x="1" y="48"/>
                </a:lnTo>
                <a:lnTo>
                  <a:pt x="2" y="49"/>
                </a:lnTo>
                <a:lnTo>
                  <a:pt x="5" y="49"/>
                </a:lnTo>
                <a:lnTo>
                  <a:pt x="29" y="49"/>
                </a:lnTo>
                <a:lnTo>
                  <a:pt x="32" y="49"/>
                </a:lnTo>
                <a:lnTo>
                  <a:pt x="33" y="48"/>
                </a:lnTo>
                <a:lnTo>
                  <a:pt x="34" y="47"/>
                </a:lnTo>
                <a:lnTo>
                  <a:pt x="34" y="44"/>
                </a:lnTo>
                <a:lnTo>
                  <a:pt x="34" y="19"/>
                </a:lnTo>
                <a:lnTo>
                  <a:pt x="34" y="17"/>
                </a:lnTo>
                <a:lnTo>
                  <a:pt x="33" y="16"/>
                </a:lnTo>
                <a:lnTo>
                  <a:pt x="32" y="14"/>
                </a:lnTo>
                <a:lnTo>
                  <a:pt x="29" y="14"/>
                </a:lnTo>
                <a:close/>
                <a:moveTo>
                  <a:pt x="15" y="12"/>
                </a:moveTo>
                <a:lnTo>
                  <a:pt x="15" y="12"/>
                </a:lnTo>
                <a:lnTo>
                  <a:pt x="16" y="11"/>
                </a:lnTo>
                <a:lnTo>
                  <a:pt x="17" y="10"/>
                </a:lnTo>
                <a:lnTo>
                  <a:pt x="18" y="11"/>
                </a:lnTo>
                <a:lnTo>
                  <a:pt x="19" y="12"/>
                </a:lnTo>
                <a:lnTo>
                  <a:pt x="19" y="14"/>
                </a:lnTo>
                <a:lnTo>
                  <a:pt x="15" y="14"/>
                </a:lnTo>
                <a:lnTo>
                  <a:pt x="15" y="12"/>
                </a:lnTo>
                <a:close/>
                <a:moveTo>
                  <a:pt x="24" y="39"/>
                </a:moveTo>
                <a:lnTo>
                  <a:pt x="10" y="39"/>
                </a:lnTo>
                <a:lnTo>
                  <a:pt x="10" y="24"/>
                </a:lnTo>
                <a:lnTo>
                  <a:pt x="24" y="24"/>
                </a:lnTo>
                <a:lnTo>
                  <a:pt x="24" y="3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374" name="Freeform 1020">
            <a:extLst>
              <a:ext uri="{FF2B5EF4-FFF2-40B4-BE49-F238E27FC236}">
                <a16:creationId xmlns:a16="http://schemas.microsoft.com/office/drawing/2014/main" id="{C78CB05D-1E0A-4564-AB83-AE767E89B122}"/>
              </a:ext>
            </a:extLst>
          </p:cNvPr>
          <p:cNvSpPr>
            <a:spLocks/>
          </p:cNvSpPr>
          <p:nvPr/>
        </p:nvSpPr>
        <p:spPr bwMode="auto">
          <a:xfrm>
            <a:off x="3915834" y="4144434"/>
            <a:ext cx="42333" cy="42333"/>
          </a:xfrm>
          <a:custGeom>
            <a:avLst/>
            <a:gdLst>
              <a:gd name="T0" fmla="*/ 15877 w 20"/>
              <a:gd name="T1" fmla="*/ 0 h 20"/>
              <a:gd name="T2" fmla="*/ 15877 w 20"/>
              <a:gd name="T3" fmla="*/ 0 h 20"/>
              <a:gd name="T4" fmla="*/ 9526 w 20"/>
              <a:gd name="T5" fmla="*/ 1588 h 20"/>
              <a:gd name="T6" fmla="*/ 4763 w 20"/>
              <a:gd name="T7" fmla="*/ 3175 h 20"/>
              <a:gd name="T8" fmla="*/ 1588 w 20"/>
              <a:gd name="T9" fmla="*/ 9526 h 20"/>
              <a:gd name="T10" fmla="*/ 0 w 20"/>
              <a:gd name="T11" fmla="*/ 15877 h 20"/>
              <a:gd name="T12" fmla="*/ 0 w 20"/>
              <a:gd name="T13" fmla="*/ 15877 h 20"/>
              <a:gd name="T14" fmla="*/ 1588 w 20"/>
              <a:gd name="T15" fmla="*/ 20640 h 20"/>
              <a:gd name="T16" fmla="*/ 4763 w 20"/>
              <a:gd name="T17" fmla="*/ 26991 h 20"/>
              <a:gd name="T18" fmla="*/ 9526 w 20"/>
              <a:gd name="T19" fmla="*/ 28579 h 20"/>
              <a:gd name="T20" fmla="*/ 15877 w 20"/>
              <a:gd name="T21" fmla="*/ 31754 h 20"/>
              <a:gd name="T22" fmla="*/ 15877 w 20"/>
              <a:gd name="T23" fmla="*/ 31754 h 20"/>
              <a:gd name="T24" fmla="*/ 22228 w 20"/>
              <a:gd name="T25" fmla="*/ 28579 h 20"/>
              <a:gd name="T26" fmla="*/ 26991 w 20"/>
              <a:gd name="T27" fmla="*/ 26991 h 20"/>
              <a:gd name="T28" fmla="*/ 30166 w 20"/>
              <a:gd name="T29" fmla="*/ 20640 h 20"/>
              <a:gd name="T30" fmla="*/ 31754 w 20"/>
              <a:gd name="T31" fmla="*/ 15877 h 20"/>
              <a:gd name="T32" fmla="*/ 31754 w 20"/>
              <a:gd name="T33" fmla="*/ 15877 h 20"/>
              <a:gd name="T34" fmla="*/ 30166 w 20"/>
              <a:gd name="T35" fmla="*/ 9526 h 20"/>
              <a:gd name="T36" fmla="*/ 26991 w 20"/>
              <a:gd name="T37" fmla="*/ 3175 h 20"/>
              <a:gd name="T38" fmla="*/ 22228 w 20"/>
              <a:gd name="T39" fmla="*/ 1588 h 20"/>
              <a:gd name="T40" fmla="*/ 15877 w 20"/>
              <a:gd name="T41" fmla="*/ 0 h 20"/>
              <a:gd name="T42" fmla="*/ 15877 w 20"/>
              <a:gd name="T43" fmla="*/ 0 h 2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0" h="20">
                <a:moveTo>
                  <a:pt x="10" y="0"/>
                </a:moveTo>
                <a:lnTo>
                  <a:pt x="10" y="0"/>
                </a:lnTo>
                <a:lnTo>
                  <a:pt x="6" y="1"/>
                </a:lnTo>
                <a:lnTo>
                  <a:pt x="3" y="2"/>
                </a:lnTo>
                <a:lnTo>
                  <a:pt x="1" y="6"/>
                </a:lnTo>
                <a:lnTo>
                  <a:pt x="0" y="10"/>
                </a:lnTo>
                <a:lnTo>
                  <a:pt x="1" y="13"/>
                </a:lnTo>
                <a:lnTo>
                  <a:pt x="3" y="17"/>
                </a:lnTo>
                <a:lnTo>
                  <a:pt x="6" y="18"/>
                </a:lnTo>
                <a:lnTo>
                  <a:pt x="10" y="20"/>
                </a:lnTo>
                <a:lnTo>
                  <a:pt x="14" y="18"/>
                </a:lnTo>
                <a:lnTo>
                  <a:pt x="17" y="17"/>
                </a:lnTo>
                <a:lnTo>
                  <a:pt x="19" y="13"/>
                </a:lnTo>
                <a:lnTo>
                  <a:pt x="20" y="10"/>
                </a:lnTo>
                <a:lnTo>
                  <a:pt x="19" y="6"/>
                </a:lnTo>
                <a:lnTo>
                  <a:pt x="17" y="2"/>
                </a:lnTo>
                <a:lnTo>
                  <a:pt x="14" y="1"/>
                </a:lnTo>
                <a:lnTo>
                  <a:pt x="10"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375" name="Freeform 1021">
            <a:extLst>
              <a:ext uri="{FF2B5EF4-FFF2-40B4-BE49-F238E27FC236}">
                <a16:creationId xmlns:a16="http://schemas.microsoft.com/office/drawing/2014/main" id="{FC1C908E-AC3B-4236-B9A0-6A93D505A87A}"/>
              </a:ext>
            </a:extLst>
          </p:cNvPr>
          <p:cNvSpPr>
            <a:spLocks noEditPoints="1"/>
          </p:cNvSpPr>
          <p:nvPr/>
        </p:nvSpPr>
        <p:spPr bwMode="auto">
          <a:xfrm>
            <a:off x="4332818" y="4169834"/>
            <a:ext cx="156633" cy="114300"/>
          </a:xfrm>
          <a:custGeom>
            <a:avLst/>
            <a:gdLst>
              <a:gd name="T0" fmla="*/ 110476 w 79"/>
              <a:gd name="T1" fmla="*/ 0 h 59"/>
              <a:gd name="T2" fmla="*/ 7465 w 79"/>
              <a:gd name="T3" fmla="*/ 0 h 59"/>
              <a:gd name="T4" fmla="*/ 7465 w 79"/>
              <a:gd name="T5" fmla="*/ 0 h 59"/>
              <a:gd name="T6" fmla="*/ 4479 w 79"/>
              <a:gd name="T7" fmla="*/ 0 h 59"/>
              <a:gd name="T8" fmla="*/ 2986 w 79"/>
              <a:gd name="T9" fmla="*/ 1461 h 59"/>
              <a:gd name="T10" fmla="*/ 0 w 79"/>
              <a:gd name="T11" fmla="*/ 2922 h 59"/>
              <a:gd name="T12" fmla="*/ 0 w 79"/>
              <a:gd name="T13" fmla="*/ 7304 h 59"/>
              <a:gd name="T14" fmla="*/ 0 w 79"/>
              <a:gd name="T15" fmla="*/ 56972 h 59"/>
              <a:gd name="T16" fmla="*/ 14929 w 79"/>
              <a:gd name="T17" fmla="*/ 56972 h 59"/>
              <a:gd name="T18" fmla="*/ 14929 w 79"/>
              <a:gd name="T19" fmla="*/ 14608 h 59"/>
              <a:gd name="T20" fmla="*/ 22394 w 79"/>
              <a:gd name="T21" fmla="*/ 14608 h 59"/>
              <a:gd name="T22" fmla="*/ 22394 w 79"/>
              <a:gd name="T23" fmla="*/ 56972 h 59"/>
              <a:gd name="T24" fmla="*/ 22394 w 79"/>
              <a:gd name="T25" fmla="*/ 56972 h 59"/>
              <a:gd name="T26" fmla="*/ 22394 w 79"/>
              <a:gd name="T27" fmla="*/ 61355 h 59"/>
              <a:gd name="T28" fmla="*/ 23887 w 79"/>
              <a:gd name="T29" fmla="*/ 62816 h 59"/>
              <a:gd name="T30" fmla="*/ 26873 w 79"/>
              <a:gd name="T31" fmla="*/ 64277 h 59"/>
              <a:gd name="T32" fmla="*/ 29858 w 79"/>
              <a:gd name="T33" fmla="*/ 64277 h 59"/>
              <a:gd name="T34" fmla="*/ 37323 w 79"/>
              <a:gd name="T35" fmla="*/ 64277 h 59"/>
              <a:gd name="T36" fmla="*/ 37323 w 79"/>
              <a:gd name="T37" fmla="*/ 86189 h 59"/>
              <a:gd name="T38" fmla="*/ 52252 w 79"/>
              <a:gd name="T39" fmla="*/ 86189 h 59"/>
              <a:gd name="T40" fmla="*/ 52252 w 79"/>
              <a:gd name="T41" fmla="*/ 64277 h 59"/>
              <a:gd name="T42" fmla="*/ 67182 w 79"/>
              <a:gd name="T43" fmla="*/ 64277 h 59"/>
              <a:gd name="T44" fmla="*/ 67182 w 79"/>
              <a:gd name="T45" fmla="*/ 86189 h 59"/>
              <a:gd name="T46" fmla="*/ 82111 w 79"/>
              <a:gd name="T47" fmla="*/ 86189 h 59"/>
              <a:gd name="T48" fmla="*/ 82111 w 79"/>
              <a:gd name="T49" fmla="*/ 64277 h 59"/>
              <a:gd name="T50" fmla="*/ 88083 w 79"/>
              <a:gd name="T51" fmla="*/ 64277 h 59"/>
              <a:gd name="T52" fmla="*/ 88083 w 79"/>
              <a:gd name="T53" fmla="*/ 64277 h 59"/>
              <a:gd name="T54" fmla="*/ 92561 w 79"/>
              <a:gd name="T55" fmla="*/ 64277 h 59"/>
              <a:gd name="T56" fmla="*/ 94054 w 79"/>
              <a:gd name="T57" fmla="*/ 62816 h 59"/>
              <a:gd name="T58" fmla="*/ 95547 w 79"/>
              <a:gd name="T59" fmla="*/ 61355 h 59"/>
              <a:gd name="T60" fmla="*/ 95547 w 79"/>
              <a:gd name="T61" fmla="*/ 56972 h 59"/>
              <a:gd name="T62" fmla="*/ 95547 w 79"/>
              <a:gd name="T63" fmla="*/ 14608 h 59"/>
              <a:gd name="T64" fmla="*/ 103012 w 79"/>
              <a:gd name="T65" fmla="*/ 14608 h 59"/>
              <a:gd name="T66" fmla="*/ 103012 w 79"/>
              <a:gd name="T67" fmla="*/ 56972 h 59"/>
              <a:gd name="T68" fmla="*/ 117941 w 79"/>
              <a:gd name="T69" fmla="*/ 56972 h 59"/>
              <a:gd name="T70" fmla="*/ 117941 w 79"/>
              <a:gd name="T71" fmla="*/ 7304 h 59"/>
              <a:gd name="T72" fmla="*/ 117941 w 79"/>
              <a:gd name="T73" fmla="*/ 7304 h 59"/>
              <a:gd name="T74" fmla="*/ 117941 w 79"/>
              <a:gd name="T75" fmla="*/ 2922 h 59"/>
              <a:gd name="T76" fmla="*/ 116448 w 79"/>
              <a:gd name="T77" fmla="*/ 1461 h 59"/>
              <a:gd name="T78" fmla="*/ 114955 w 79"/>
              <a:gd name="T79" fmla="*/ 0 h 59"/>
              <a:gd name="T80" fmla="*/ 110476 w 79"/>
              <a:gd name="T81" fmla="*/ 0 h 59"/>
              <a:gd name="T82" fmla="*/ 110476 w 79"/>
              <a:gd name="T83" fmla="*/ 0 h 59"/>
              <a:gd name="T84" fmla="*/ 82111 w 79"/>
              <a:gd name="T85" fmla="*/ 49668 h 59"/>
              <a:gd name="T86" fmla="*/ 37323 w 79"/>
              <a:gd name="T87" fmla="*/ 49668 h 59"/>
              <a:gd name="T88" fmla="*/ 37323 w 79"/>
              <a:gd name="T89" fmla="*/ 14608 h 59"/>
              <a:gd name="T90" fmla="*/ 82111 w 79"/>
              <a:gd name="T91" fmla="*/ 14608 h 59"/>
              <a:gd name="T92" fmla="*/ 82111 w 79"/>
              <a:gd name="T93" fmla="*/ 49668 h 5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79" h="59">
                <a:moveTo>
                  <a:pt x="74" y="0"/>
                </a:moveTo>
                <a:lnTo>
                  <a:pt x="5" y="0"/>
                </a:lnTo>
                <a:lnTo>
                  <a:pt x="3" y="0"/>
                </a:lnTo>
                <a:lnTo>
                  <a:pt x="2" y="1"/>
                </a:lnTo>
                <a:lnTo>
                  <a:pt x="0" y="2"/>
                </a:lnTo>
                <a:lnTo>
                  <a:pt x="0" y="5"/>
                </a:lnTo>
                <a:lnTo>
                  <a:pt x="0" y="39"/>
                </a:lnTo>
                <a:lnTo>
                  <a:pt x="10" y="39"/>
                </a:lnTo>
                <a:lnTo>
                  <a:pt x="10" y="10"/>
                </a:lnTo>
                <a:lnTo>
                  <a:pt x="15" y="10"/>
                </a:lnTo>
                <a:lnTo>
                  <a:pt x="15" y="39"/>
                </a:lnTo>
                <a:lnTo>
                  <a:pt x="15" y="42"/>
                </a:lnTo>
                <a:lnTo>
                  <a:pt x="16" y="43"/>
                </a:lnTo>
                <a:lnTo>
                  <a:pt x="18" y="44"/>
                </a:lnTo>
                <a:lnTo>
                  <a:pt x="20" y="44"/>
                </a:lnTo>
                <a:lnTo>
                  <a:pt x="25" y="44"/>
                </a:lnTo>
                <a:lnTo>
                  <a:pt x="25" y="59"/>
                </a:lnTo>
                <a:lnTo>
                  <a:pt x="35" y="59"/>
                </a:lnTo>
                <a:lnTo>
                  <a:pt x="35" y="44"/>
                </a:lnTo>
                <a:lnTo>
                  <a:pt x="45" y="44"/>
                </a:lnTo>
                <a:lnTo>
                  <a:pt x="45" y="59"/>
                </a:lnTo>
                <a:lnTo>
                  <a:pt x="55" y="59"/>
                </a:lnTo>
                <a:lnTo>
                  <a:pt x="55" y="44"/>
                </a:lnTo>
                <a:lnTo>
                  <a:pt x="59" y="44"/>
                </a:lnTo>
                <a:lnTo>
                  <a:pt x="62" y="44"/>
                </a:lnTo>
                <a:lnTo>
                  <a:pt x="63" y="43"/>
                </a:lnTo>
                <a:lnTo>
                  <a:pt x="64" y="42"/>
                </a:lnTo>
                <a:lnTo>
                  <a:pt x="64" y="39"/>
                </a:lnTo>
                <a:lnTo>
                  <a:pt x="64" y="10"/>
                </a:lnTo>
                <a:lnTo>
                  <a:pt x="69" y="10"/>
                </a:lnTo>
                <a:lnTo>
                  <a:pt x="69" y="39"/>
                </a:lnTo>
                <a:lnTo>
                  <a:pt x="79" y="39"/>
                </a:lnTo>
                <a:lnTo>
                  <a:pt x="79" y="5"/>
                </a:lnTo>
                <a:lnTo>
                  <a:pt x="79" y="2"/>
                </a:lnTo>
                <a:lnTo>
                  <a:pt x="78" y="1"/>
                </a:lnTo>
                <a:lnTo>
                  <a:pt x="77" y="0"/>
                </a:lnTo>
                <a:lnTo>
                  <a:pt x="74" y="0"/>
                </a:lnTo>
                <a:close/>
                <a:moveTo>
                  <a:pt x="55" y="34"/>
                </a:moveTo>
                <a:lnTo>
                  <a:pt x="25" y="34"/>
                </a:lnTo>
                <a:lnTo>
                  <a:pt x="25" y="10"/>
                </a:lnTo>
                <a:lnTo>
                  <a:pt x="55" y="10"/>
                </a:lnTo>
                <a:lnTo>
                  <a:pt x="55" y="34"/>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376" name="Freeform 1022">
            <a:extLst>
              <a:ext uri="{FF2B5EF4-FFF2-40B4-BE49-F238E27FC236}">
                <a16:creationId xmlns:a16="http://schemas.microsoft.com/office/drawing/2014/main" id="{776D9E3F-05D7-4239-B164-9F77980EFEA4}"/>
              </a:ext>
            </a:extLst>
          </p:cNvPr>
          <p:cNvSpPr>
            <a:spLocks noEditPoints="1"/>
          </p:cNvSpPr>
          <p:nvPr/>
        </p:nvSpPr>
        <p:spPr bwMode="auto">
          <a:xfrm>
            <a:off x="4356101" y="4089400"/>
            <a:ext cx="116417" cy="67733"/>
          </a:xfrm>
          <a:custGeom>
            <a:avLst/>
            <a:gdLst>
              <a:gd name="T0" fmla="*/ 6048 w 57"/>
              <a:gd name="T1" fmla="*/ 42339 h 33"/>
              <a:gd name="T2" fmla="*/ 6048 w 57"/>
              <a:gd name="T3" fmla="*/ 42339 h 33"/>
              <a:gd name="T4" fmla="*/ 6048 w 57"/>
              <a:gd name="T5" fmla="*/ 45364 h 33"/>
              <a:gd name="T6" fmla="*/ 7560 w 57"/>
              <a:gd name="T7" fmla="*/ 48388 h 33"/>
              <a:gd name="T8" fmla="*/ 10585 w 57"/>
              <a:gd name="T9" fmla="*/ 49900 h 33"/>
              <a:gd name="T10" fmla="*/ 13609 w 57"/>
              <a:gd name="T11" fmla="*/ 49900 h 33"/>
              <a:gd name="T12" fmla="*/ 72580 w 57"/>
              <a:gd name="T13" fmla="*/ 49900 h 33"/>
              <a:gd name="T14" fmla="*/ 72580 w 57"/>
              <a:gd name="T15" fmla="*/ 49900 h 33"/>
              <a:gd name="T16" fmla="*/ 77116 w 57"/>
              <a:gd name="T17" fmla="*/ 49900 h 33"/>
              <a:gd name="T18" fmla="*/ 78629 w 57"/>
              <a:gd name="T19" fmla="*/ 48388 h 33"/>
              <a:gd name="T20" fmla="*/ 80141 w 57"/>
              <a:gd name="T21" fmla="*/ 45364 h 33"/>
              <a:gd name="T22" fmla="*/ 80141 w 57"/>
              <a:gd name="T23" fmla="*/ 42339 h 33"/>
              <a:gd name="T24" fmla="*/ 80141 w 57"/>
              <a:gd name="T25" fmla="*/ 42339 h 33"/>
              <a:gd name="T26" fmla="*/ 78629 w 57"/>
              <a:gd name="T27" fmla="*/ 31755 h 33"/>
              <a:gd name="T28" fmla="*/ 75604 w 57"/>
              <a:gd name="T29" fmla="*/ 21170 h 33"/>
              <a:gd name="T30" fmla="*/ 86189 w 57"/>
              <a:gd name="T31" fmla="*/ 10585 h 33"/>
              <a:gd name="T32" fmla="*/ 75604 w 57"/>
              <a:gd name="T33" fmla="*/ 0 h 33"/>
              <a:gd name="T34" fmla="*/ 63508 w 57"/>
              <a:gd name="T35" fmla="*/ 10585 h 33"/>
              <a:gd name="T36" fmla="*/ 63508 w 57"/>
              <a:gd name="T37" fmla="*/ 10585 h 33"/>
              <a:gd name="T38" fmla="*/ 54435 w 57"/>
              <a:gd name="T39" fmla="*/ 6048 h 33"/>
              <a:gd name="T40" fmla="*/ 43851 w 57"/>
              <a:gd name="T41" fmla="*/ 4536 h 33"/>
              <a:gd name="T42" fmla="*/ 43851 w 57"/>
              <a:gd name="T43" fmla="*/ 4536 h 33"/>
              <a:gd name="T44" fmla="*/ 31754 w 57"/>
              <a:gd name="T45" fmla="*/ 6048 h 33"/>
              <a:gd name="T46" fmla="*/ 22681 w 57"/>
              <a:gd name="T47" fmla="*/ 10585 h 33"/>
              <a:gd name="T48" fmla="*/ 12097 w 57"/>
              <a:gd name="T49" fmla="*/ 0 h 33"/>
              <a:gd name="T50" fmla="*/ 0 w 57"/>
              <a:gd name="T51" fmla="*/ 10585 h 33"/>
              <a:gd name="T52" fmla="*/ 12097 w 57"/>
              <a:gd name="T53" fmla="*/ 21170 h 33"/>
              <a:gd name="T54" fmla="*/ 12097 w 57"/>
              <a:gd name="T55" fmla="*/ 21170 h 33"/>
              <a:gd name="T56" fmla="*/ 7560 w 57"/>
              <a:gd name="T57" fmla="*/ 31755 h 33"/>
              <a:gd name="T58" fmla="*/ 6048 w 57"/>
              <a:gd name="T59" fmla="*/ 42339 h 33"/>
              <a:gd name="T60" fmla="*/ 6048 w 57"/>
              <a:gd name="T61" fmla="*/ 42339 h 33"/>
              <a:gd name="T62" fmla="*/ 43851 w 57"/>
              <a:gd name="T63" fmla="*/ 19658 h 33"/>
              <a:gd name="T64" fmla="*/ 43851 w 57"/>
              <a:gd name="T65" fmla="*/ 19658 h 33"/>
              <a:gd name="T66" fmla="*/ 51411 w 57"/>
              <a:gd name="T67" fmla="*/ 21170 h 33"/>
              <a:gd name="T68" fmla="*/ 55947 w 57"/>
              <a:gd name="T69" fmla="*/ 24194 h 33"/>
              <a:gd name="T70" fmla="*/ 61996 w 57"/>
              <a:gd name="T71" fmla="*/ 28730 h 33"/>
              <a:gd name="T72" fmla="*/ 63508 w 57"/>
              <a:gd name="T73" fmla="*/ 34779 h 33"/>
              <a:gd name="T74" fmla="*/ 22681 w 57"/>
              <a:gd name="T75" fmla="*/ 34779 h 33"/>
              <a:gd name="T76" fmla="*/ 22681 w 57"/>
              <a:gd name="T77" fmla="*/ 34779 h 33"/>
              <a:gd name="T78" fmla="*/ 24193 w 57"/>
              <a:gd name="T79" fmla="*/ 28730 h 33"/>
              <a:gd name="T80" fmla="*/ 30242 w 57"/>
              <a:gd name="T81" fmla="*/ 24194 h 33"/>
              <a:gd name="T82" fmla="*/ 36290 w 57"/>
              <a:gd name="T83" fmla="*/ 21170 h 33"/>
              <a:gd name="T84" fmla="*/ 43851 w 57"/>
              <a:gd name="T85" fmla="*/ 19658 h 33"/>
              <a:gd name="T86" fmla="*/ 43851 w 57"/>
              <a:gd name="T87" fmla="*/ 19658 h 3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57" h="33">
                <a:moveTo>
                  <a:pt x="4" y="28"/>
                </a:moveTo>
                <a:lnTo>
                  <a:pt x="4" y="28"/>
                </a:lnTo>
                <a:lnTo>
                  <a:pt x="4" y="30"/>
                </a:lnTo>
                <a:lnTo>
                  <a:pt x="5" y="32"/>
                </a:lnTo>
                <a:lnTo>
                  <a:pt x="7" y="33"/>
                </a:lnTo>
                <a:lnTo>
                  <a:pt x="9" y="33"/>
                </a:lnTo>
                <a:lnTo>
                  <a:pt x="48" y="33"/>
                </a:lnTo>
                <a:lnTo>
                  <a:pt x="51" y="33"/>
                </a:lnTo>
                <a:lnTo>
                  <a:pt x="52" y="32"/>
                </a:lnTo>
                <a:lnTo>
                  <a:pt x="53" y="30"/>
                </a:lnTo>
                <a:lnTo>
                  <a:pt x="53" y="28"/>
                </a:lnTo>
                <a:lnTo>
                  <a:pt x="52" y="21"/>
                </a:lnTo>
                <a:lnTo>
                  <a:pt x="50" y="14"/>
                </a:lnTo>
                <a:lnTo>
                  <a:pt x="57" y="7"/>
                </a:lnTo>
                <a:lnTo>
                  <a:pt x="50" y="0"/>
                </a:lnTo>
                <a:lnTo>
                  <a:pt x="42" y="7"/>
                </a:lnTo>
                <a:lnTo>
                  <a:pt x="36" y="4"/>
                </a:lnTo>
                <a:lnTo>
                  <a:pt x="29" y="3"/>
                </a:lnTo>
                <a:lnTo>
                  <a:pt x="21" y="4"/>
                </a:lnTo>
                <a:lnTo>
                  <a:pt x="15" y="7"/>
                </a:lnTo>
                <a:lnTo>
                  <a:pt x="8" y="0"/>
                </a:lnTo>
                <a:lnTo>
                  <a:pt x="0" y="7"/>
                </a:lnTo>
                <a:lnTo>
                  <a:pt x="8" y="14"/>
                </a:lnTo>
                <a:lnTo>
                  <a:pt x="5" y="21"/>
                </a:lnTo>
                <a:lnTo>
                  <a:pt x="4" y="28"/>
                </a:lnTo>
                <a:close/>
                <a:moveTo>
                  <a:pt x="29" y="13"/>
                </a:moveTo>
                <a:lnTo>
                  <a:pt x="29" y="13"/>
                </a:lnTo>
                <a:lnTo>
                  <a:pt x="34" y="14"/>
                </a:lnTo>
                <a:lnTo>
                  <a:pt x="37" y="16"/>
                </a:lnTo>
                <a:lnTo>
                  <a:pt x="41" y="19"/>
                </a:lnTo>
                <a:lnTo>
                  <a:pt x="42" y="23"/>
                </a:lnTo>
                <a:lnTo>
                  <a:pt x="15" y="23"/>
                </a:lnTo>
                <a:lnTo>
                  <a:pt x="16" y="19"/>
                </a:lnTo>
                <a:lnTo>
                  <a:pt x="20" y="16"/>
                </a:lnTo>
                <a:lnTo>
                  <a:pt x="24" y="14"/>
                </a:lnTo>
                <a:lnTo>
                  <a:pt x="29" y="13"/>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377" name="Freeform 1023">
            <a:extLst>
              <a:ext uri="{FF2B5EF4-FFF2-40B4-BE49-F238E27FC236}">
                <a16:creationId xmlns:a16="http://schemas.microsoft.com/office/drawing/2014/main" id="{C14CE128-2199-4724-8242-2D9418465F4E}"/>
              </a:ext>
            </a:extLst>
          </p:cNvPr>
          <p:cNvSpPr>
            <a:spLocks noEditPoints="1"/>
          </p:cNvSpPr>
          <p:nvPr/>
        </p:nvSpPr>
        <p:spPr bwMode="auto">
          <a:xfrm>
            <a:off x="952501" y="3613151"/>
            <a:ext cx="234951" cy="192616"/>
          </a:xfrm>
          <a:custGeom>
            <a:avLst/>
            <a:gdLst>
              <a:gd name="T0" fmla="*/ 172415 w 118"/>
              <a:gd name="T1" fmla="*/ 20737 h 98"/>
              <a:gd name="T2" fmla="*/ 89956 w 118"/>
              <a:gd name="T3" fmla="*/ 0 h 98"/>
              <a:gd name="T4" fmla="*/ 89956 w 118"/>
              <a:gd name="T5" fmla="*/ 0 h 98"/>
              <a:gd name="T6" fmla="*/ 86957 w 118"/>
              <a:gd name="T7" fmla="*/ 0 h 98"/>
              <a:gd name="T8" fmla="*/ 5997 w 118"/>
              <a:gd name="T9" fmla="*/ 20737 h 98"/>
              <a:gd name="T10" fmla="*/ 5997 w 118"/>
              <a:gd name="T11" fmla="*/ 20737 h 98"/>
              <a:gd name="T12" fmla="*/ 1499 w 118"/>
              <a:gd name="T13" fmla="*/ 25180 h 98"/>
              <a:gd name="T14" fmla="*/ 0 w 118"/>
              <a:gd name="T15" fmla="*/ 28143 h 98"/>
              <a:gd name="T16" fmla="*/ 0 w 118"/>
              <a:gd name="T17" fmla="*/ 42955 h 98"/>
              <a:gd name="T18" fmla="*/ 0 w 118"/>
              <a:gd name="T19" fmla="*/ 42955 h 98"/>
              <a:gd name="T20" fmla="*/ 0 w 118"/>
              <a:gd name="T21" fmla="*/ 47399 h 98"/>
              <a:gd name="T22" fmla="*/ 1499 w 118"/>
              <a:gd name="T23" fmla="*/ 48880 h 98"/>
              <a:gd name="T24" fmla="*/ 2999 w 118"/>
              <a:gd name="T25" fmla="*/ 50361 h 98"/>
              <a:gd name="T26" fmla="*/ 7496 w 118"/>
              <a:gd name="T27" fmla="*/ 50361 h 98"/>
              <a:gd name="T28" fmla="*/ 7496 w 118"/>
              <a:gd name="T29" fmla="*/ 145158 h 98"/>
              <a:gd name="T30" fmla="*/ 22489 w 118"/>
              <a:gd name="T31" fmla="*/ 145158 h 98"/>
              <a:gd name="T32" fmla="*/ 22489 w 118"/>
              <a:gd name="T33" fmla="*/ 50361 h 98"/>
              <a:gd name="T34" fmla="*/ 155923 w 118"/>
              <a:gd name="T35" fmla="*/ 50361 h 98"/>
              <a:gd name="T36" fmla="*/ 155923 w 118"/>
              <a:gd name="T37" fmla="*/ 145158 h 98"/>
              <a:gd name="T38" fmla="*/ 169417 w 118"/>
              <a:gd name="T39" fmla="*/ 145158 h 98"/>
              <a:gd name="T40" fmla="*/ 169417 w 118"/>
              <a:gd name="T41" fmla="*/ 50361 h 98"/>
              <a:gd name="T42" fmla="*/ 169417 w 118"/>
              <a:gd name="T43" fmla="*/ 50361 h 98"/>
              <a:gd name="T44" fmla="*/ 173914 w 118"/>
              <a:gd name="T45" fmla="*/ 50361 h 98"/>
              <a:gd name="T46" fmla="*/ 175414 w 118"/>
              <a:gd name="T47" fmla="*/ 48880 h 98"/>
              <a:gd name="T48" fmla="*/ 176913 w 118"/>
              <a:gd name="T49" fmla="*/ 47399 h 98"/>
              <a:gd name="T50" fmla="*/ 176913 w 118"/>
              <a:gd name="T51" fmla="*/ 42955 h 98"/>
              <a:gd name="T52" fmla="*/ 176913 w 118"/>
              <a:gd name="T53" fmla="*/ 28143 h 98"/>
              <a:gd name="T54" fmla="*/ 176913 w 118"/>
              <a:gd name="T55" fmla="*/ 28143 h 98"/>
              <a:gd name="T56" fmla="*/ 175414 w 118"/>
              <a:gd name="T57" fmla="*/ 25180 h 98"/>
              <a:gd name="T58" fmla="*/ 172415 w 118"/>
              <a:gd name="T59" fmla="*/ 20737 h 98"/>
              <a:gd name="T60" fmla="*/ 172415 w 118"/>
              <a:gd name="T61" fmla="*/ 20737 h 98"/>
              <a:gd name="T62" fmla="*/ 14993 w 118"/>
              <a:gd name="T63" fmla="*/ 34068 h 98"/>
              <a:gd name="T64" fmla="*/ 88457 w 118"/>
              <a:gd name="T65" fmla="*/ 14812 h 98"/>
              <a:gd name="T66" fmla="*/ 163420 w 118"/>
              <a:gd name="T67" fmla="*/ 34068 h 98"/>
              <a:gd name="T68" fmla="*/ 163420 w 118"/>
              <a:gd name="T69" fmla="*/ 35549 h 98"/>
              <a:gd name="T70" fmla="*/ 14993 w 118"/>
              <a:gd name="T71" fmla="*/ 35549 h 98"/>
              <a:gd name="T72" fmla="*/ 14993 w 118"/>
              <a:gd name="T73" fmla="*/ 34068 h 9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18" h="98">
                <a:moveTo>
                  <a:pt x="115" y="14"/>
                </a:moveTo>
                <a:lnTo>
                  <a:pt x="60" y="0"/>
                </a:lnTo>
                <a:lnTo>
                  <a:pt x="58" y="0"/>
                </a:lnTo>
                <a:lnTo>
                  <a:pt x="4" y="14"/>
                </a:lnTo>
                <a:lnTo>
                  <a:pt x="1" y="17"/>
                </a:lnTo>
                <a:lnTo>
                  <a:pt x="0" y="19"/>
                </a:lnTo>
                <a:lnTo>
                  <a:pt x="0" y="29"/>
                </a:lnTo>
                <a:lnTo>
                  <a:pt x="0" y="32"/>
                </a:lnTo>
                <a:lnTo>
                  <a:pt x="1" y="33"/>
                </a:lnTo>
                <a:lnTo>
                  <a:pt x="2" y="34"/>
                </a:lnTo>
                <a:lnTo>
                  <a:pt x="5" y="34"/>
                </a:lnTo>
                <a:lnTo>
                  <a:pt x="5" y="98"/>
                </a:lnTo>
                <a:lnTo>
                  <a:pt x="15" y="98"/>
                </a:lnTo>
                <a:lnTo>
                  <a:pt x="15" y="34"/>
                </a:lnTo>
                <a:lnTo>
                  <a:pt x="104" y="34"/>
                </a:lnTo>
                <a:lnTo>
                  <a:pt x="104" y="98"/>
                </a:lnTo>
                <a:lnTo>
                  <a:pt x="113" y="98"/>
                </a:lnTo>
                <a:lnTo>
                  <a:pt x="113" y="34"/>
                </a:lnTo>
                <a:lnTo>
                  <a:pt x="116" y="34"/>
                </a:lnTo>
                <a:lnTo>
                  <a:pt x="117" y="33"/>
                </a:lnTo>
                <a:lnTo>
                  <a:pt x="118" y="32"/>
                </a:lnTo>
                <a:lnTo>
                  <a:pt x="118" y="29"/>
                </a:lnTo>
                <a:lnTo>
                  <a:pt x="118" y="19"/>
                </a:lnTo>
                <a:lnTo>
                  <a:pt x="117" y="17"/>
                </a:lnTo>
                <a:lnTo>
                  <a:pt x="115" y="14"/>
                </a:lnTo>
                <a:close/>
                <a:moveTo>
                  <a:pt x="10" y="23"/>
                </a:moveTo>
                <a:lnTo>
                  <a:pt x="59" y="10"/>
                </a:lnTo>
                <a:lnTo>
                  <a:pt x="109" y="23"/>
                </a:lnTo>
                <a:lnTo>
                  <a:pt x="109" y="24"/>
                </a:lnTo>
                <a:lnTo>
                  <a:pt x="10" y="24"/>
                </a:lnTo>
                <a:lnTo>
                  <a:pt x="10" y="23"/>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378" name="Freeform 1024">
            <a:extLst>
              <a:ext uri="{FF2B5EF4-FFF2-40B4-BE49-F238E27FC236}">
                <a16:creationId xmlns:a16="http://schemas.microsoft.com/office/drawing/2014/main" id="{3759B92E-4B60-4AFF-9A6C-168468B4A18C}"/>
              </a:ext>
            </a:extLst>
          </p:cNvPr>
          <p:cNvSpPr>
            <a:spLocks noEditPoints="1"/>
          </p:cNvSpPr>
          <p:nvPr/>
        </p:nvSpPr>
        <p:spPr bwMode="auto">
          <a:xfrm>
            <a:off x="1001185" y="3691467"/>
            <a:ext cx="137583" cy="114300"/>
          </a:xfrm>
          <a:custGeom>
            <a:avLst/>
            <a:gdLst>
              <a:gd name="T0" fmla="*/ 81652 w 69"/>
              <a:gd name="T1" fmla="*/ 36521 h 59"/>
              <a:gd name="T2" fmla="*/ 81652 w 69"/>
              <a:gd name="T3" fmla="*/ 7304 h 59"/>
              <a:gd name="T4" fmla="*/ 80140 w 69"/>
              <a:gd name="T5" fmla="*/ 1461 h 59"/>
              <a:gd name="T6" fmla="*/ 74092 w 69"/>
              <a:gd name="T7" fmla="*/ 0 h 59"/>
              <a:gd name="T8" fmla="*/ 28729 w 69"/>
              <a:gd name="T9" fmla="*/ 0 h 59"/>
              <a:gd name="T10" fmla="*/ 24193 w 69"/>
              <a:gd name="T11" fmla="*/ 1461 h 59"/>
              <a:gd name="T12" fmla="*/ 21169 w 69"/>
              <a:gd name="T13" fmla="*/ 7304 h 59"/>
              <a:gd name="T14" fmla="*/ 7560 w 69"/>
              <a:gd name="T15" fmla="*/ 36521 h 59"/>
              <a:gd name="T16" fmla="*/ 3024 w 69"/>
              <a:gd name="T17" fmla="*/ 36521 h 59"/>
              <a:gd name="T18" fmla="*/ 0 w 69"/>
              <a:gd name="T19" fmla="*/ 39442 h 59"/>
              <a:gd name="T20" fmla="*/ 0 w 69"/>
              <a:gd name="T21" fmla="*/ 78885 h 59"/>
              <a:gd name="T22" fmla="*/ 0 w 69"/>
              <a:gd name="T23" fmla="*/ 83267 h 59"/>
              <a:gd name="T24" fmla="*/ 3024 w 69"/>
              <a:gd name="T25" fmla="*/ 86189 h 59"/>
              <a:gd name="T26" fmla="*/ 96773 w 69"/>
              <a:gd name="T27" fmla="*/ 86189 h 59"/>
              <a:gd name="T28" fmla="*/ 99797 w 69"/>
              <a:gd name="T29" fmla="*/ 86189 h 59"/>
              <a:gd name="T30" fmla="*/ 104333 w 69"/>
              <a:gd name="T31" fmla="*/ 83267 h 59"/>
              <a:gd name="T32" fmla="*/ 104333 w 69"/>
              <a:gd name="T33" fmla="*/ 43825 h 59"/>
              <a:gd name="T34" fmla="*/ 104333 w 69"/>
              <a:gd name="T35" fmla="*/ 39442 h 59"/>
              <a:gd name="T36" fmla="*/ 99797 w 69"/>
              <a:gd name="T37" fmla="*/ 36521 h 59"/>
              <a:gd name="T38" fmla="*/ 96773 w 69"/>
              <a:gd name="T39" fmla="*/ 36521 h 59"/>
              <a:gd name="T40" fmla="*/ 43850 w 69"/>
              <a:gd name="T41" fmla="*/ 14608 h 59"/>
              <a:gd name="T42" fmla="*/ 58971 w 69"/>
              <a:gd name="T43" fmla="*/ 29217 h 59"/>
              <a:gd name="T44" fmla="*/ 66531 w 69"/>
              <a:gd name="T45" fmla="*/ 14608 h 59"/>
              <a:gd name="T46" fmla="*/ 36290 w 69"/>
              <a:gd name="T47" fmla="*/ 36521 h 59"/>
              <a:gd name="T48" fmla="*/ 15121 w 69"/>
              <a:gd name="T49" fmla="*/ 51129 h 59"/>
              <a:gd name="T50" fmla="*/ 21169 w 69"/>
              <a:gd name="T51" fmla="*/ 64277 h 59"/>
              <a:gd name="T52" fmla="*/ 36290 w 69"/>
              <a:gd name="T53" fmla="*/ 51129 h 59"/>
              <a:gd name="T54" fmla="*/ 43850 w 69"/>
              <a:gd name="T55" fmla="*/ 71581 h 59"/>
              <a:gd name="T56" fmla="*/ 15121 w 69"/>
              <a:gd name="T57" fmla="*/ 51129 h 59"/>
              <a:gd name="T58" fmla="*/ 58971 w 69"/>
              <a:gd name="T59" fmla="*/ 71581 h 59"/>
              <a:gd name="T60" fmla="*/ 66531 w 69"/>
              <a:gd name="T61" fmla="*/ 51129 h 59"/>
              <a:gd name="T62" fmla="*/ 81652 w 69"/>
              <a:gd name="T63" fmla="*/ 64277 h 59"/>
              <a:gd name="T64" fmla="*/ 89212 w 69"/>
              <a:gd name="T65" fmla="*/ 51129 h 5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69" h="59">
                <a:moveTo>
                  <a:pt x="64" y="25"/>
                </a:moveTo>
                <a:lnTo>
                  <a:pt x="54" y="25"/>
                </a:lnTo>
                <a:lnTo>
                  <a:pt x="54" y="5"/>
                </a:lnTo>
                <a:lnTo>
                  <a:pt x="54" y="3"/>
                </a:lnTo>
                <a:lnTo>
                  <a:pt x="53" y="1"/>
                </a:lnTo>
                <a:lnTo>
                  <a:pt x="51" y="0"/>
                </a:lnTo>
                <a:lnTo>
                  <a:pt x="49" y="0"/>
                </a:lnTo>
                <a:lnTo>
                  <a:pt x="19" y="0"/>
                </a:lnTo>
                <a:lnTo>
                  <a:pt x="17" y="0"/>
                </a:lnTo>
                <a:lnTo>
                  <a:pt x="16" y="1"/>
                </a:lnTo>
                <a:lnTo>
                  <a:pt x="14" y="3"/>
                </a:lnTo>
                <a:lnTo>
                  <a:pt x="14" y="5"/>
                </a:lnTo>
                <a:lnTo>
                  <a:pt x="14" y="25"/>
                </a:lnTo>
                <a:lnTo>
                  <a:pt x="5" y="25"/>
                </a:lnTo>
                <a:lnTo>
                  <a:pt x="2" y="25"/>
                </a:lnTo>
                <a:lnTo>
                  <a:pt x="1" y="26"/>
                </a:lnTo>
                <a:lnTo>
                  <a:pt x="0" y="27"/>
                </a:lnTo>
                <a:lnTo>
                  <a:pt x="0" y="30"/>
                </a:lnTo>
                <a:lnTo>
                  <a:pt x="0" y="54"/>
                </a:lnTo>
                <a:lnTo>
                  <a:pt x="0" y="57"/>
                </a:lnTo>
                <a:lnTo>
                  <a:pt x="1" y="58"/>
                </a:lnTo>
                <a:lnTo>
                  <a:pt x="2" y="59"/>
                </a:lnTo>
                <a:lnTo>
                  <a:pt x="5" y="59"/>
                </a:lnTo>
                <a:lnTo>
                  <a:pt x="64" y="59"/>
                </a:lnTo>
                <a:lnTo>
                  <a:pt x="66" y="59"/>
                </a:lnTo>
                <a:lnTo>
                  <a:pt x="67" y="58"/>
                </a:lnTo>
                <a:lnTo>
                  <a:pt x="69" y="57"/>
                </a:lnTo>
                <a:lnTo>
                  <a:pt x="69" y="54"/>
                </a:lnTo>
                <a:lnTo>
                  <a:pt x="69" y="30"/>
                </a:lnTo>
                <a:lnTo>
                  <a:pt x="69" y="27"/>
                </a:lnTo>
                <a:lnTo>
                  <a:pt x="67" y="26"/>
                </a:lnTo>
                <a:lnTo>
                  <a:pt x="66" y="25"/>
                </a:lnTo>
                <a:lnTo>
                  <a:pt x="64" y="25"/>
                </a:lnTo>
                <a:close/>
                <a:moveTo>
                  <a:pt x="24" y="10"/>
                </a:moveTo>
                <a:lnTo>
                  <a:pt x="29" y="10"/>
                </a:lnTo>
                <a:lnTo>
                  <a:pt x="29" y="20"/>
                </a:lnTo>
                <a:lnTo>
                  <a:pt x="39" y="20"/>
                </a:lnTo>
                <a:lnTo>
                  <a:pt x="39" y="10"/>
                </a:lnTo>
                <a:lnTo>
                  <a:pt x="44" y="10"/>
                </a:lnTo>
                <a:lnTo>
                  <a:pt x="44" y="25"/>
                </a:lnTo>
                <a:lnTo>
                  <a:pt x="24" y="25"/>
                </a:lnTo>
                <a:lnTo>
                  <a:pt x="24" y="10"/>
                </a:lnTo>
                <a:close/>
                <a:moveTo>
                  <a:pt x="10" y="35"/>
                </a:moveTo>
                <a:lnTo>
                  <a:pt x="14" y="35"/>
                </a:lnTo>
                <a:lnTo>
                  <a:pt x="14" y="44"/>
                </a:lnTo>
                <a:lnTo>
                  <a:pt x="24" y="44"/>
                </a:lnTo>
                <a:lnTo>
                  <a:pt x="24" y="35"/>
                </a:lnTo>
                <a:lnTo>
                  <a:pt x="29" y="35"/>
                </a:lnTo>
                <a:lnTo>
                  <a:pt x="29" y="49"/>
                </a:lnTo>
                <a:lnTo>
                  <a:pt x="10" y="49"/>
                </a:lnTo>
                <a:lnTo>
                  <a:pt x="10" y="35"/>
                </a:lnTo>
                <a:close/>
                <a:moveTo>
                  <a:pt x="59" y="49"/>
                </a:moveTo>
                <a:lnTo>
                  <a:pt x="39" y="49"/>
                </a:lnTo>
                <a:lnTo>
                  <a:pt x="39" y="35"/>
                </a:lnTo>
                <a:lnTo>
                  <a:pt x="44" y="35"/>
                </a:lnTo>
                <a:lnTo>
                  <a:pt x="44" y="44"/>
                </a:lnTo>
                <a:lnTo>
                  <a:pt x="54" y="44"/>
                </a:lnTo>
                <a:lnTo>
                  <a:pt x="54" y="35"/>
                </a:lnTo>
                <a:lnTo>
                  <a:pt x="59" y="35"/>
                </a:lnTo>
                <a:lnTo>
                  <a:pt x="59" y="4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379" name="Freeform 1025">
            <a:extLst>
              <a:ext uri="{FF2B5EF4-FFF2-40B4-BE49-F238E27FC236}">
                <a16:creationId xmlns:a16="http://schemas.microsoft.com/office/drawing/2014/main" id="{4047B458-4AF2-4E5D-80E6-EE05AA3D5157}"/>
              </a:ext>
            </a:extLst>
          </p:cNvPr>
          <p:cNvSpPr>
            <a:spLocks noEditPoints="1"/>
          </p:cNvSpPr>
          <p:nvPr/>
        </p:nvSpPr>
        <p:spPr bwMode="auto">
          <a:xfrm>
            <a:off x="1926167" y="3613151"/>
            <a:ext cx="198967" cy="192616"/>
          </a:xfrm>
          <a:custGeom>
            <a:avLst/>
            <a:gdLst>
              <a:gd name="T0" fmla="*/ 149696 w 99"/>
              <a:gd name="T1" fmla="*/ 50361 h 98"/>
              <a:gd name="T2" fmla="*/ 149696 w 99"/>
              <a:gd name="T3" fmla="*/ 50361 h 98"/>
              <a:gd name="T4" fmla="*/ 149696 w 99"/>
              <a:gd name="T5" fmla="*/ 48880 h 98"/>
              <a:gd name="T6" fmla="*/ 149696 w 99"/>
              <a:gd name="T7" fmla="*/ 48880 h 98"/>
              <a:gd name="T8" fmla="*/ 149696 w 99"/>
              <a:gd name="T9" fmla="*/ 47399 h 98"/>
              <a:gd name="T10" fmla="*/ 149696 w 99"/>
              <a:gd name="T11" fmla="*/ 47399 h 98"/>
              <a:gd name="T12" fmla="*/ 148184 w 99"/>
              <a:gd name="T13" fmla="*/ 47399 h 98"/>
              <a:gd name="T14" fmla="*/ 117942 w 99"/>
              <a:gd name="T15" fmla="*/ 2962 h 98"/>
              <a:gd name="T16" fmla="*/ 117942 w 99"/>
              <a:gd name="T17" fmla="*/ 2962 h 98"/>
              <a:gd name="T18" fmla="*/ 116430 w 99"/>
              <a:gd name="T19" fmla="*/ 0 h 98"/>
              <a:gd name="T20" fmla="*/ 111894 w 99"/>
              <a:gd name="T21" fmla="*/ 0 h 98"/>
              <a:gd name="T22" fmla="*/ 37802 w 99"/>
              <a:gd name="T23" fmla="*/ 0 h 98"/>
              <a:gd name="T24" fmla="*/ 37802 w 99"/>
              <a:gd name="T25" fmla="*/ 0 h 98"/>
              <a:gd name="T26" fmla="*/ 34778 w 99"/>
              <a:gd name="T27" fmla="*/ 0 h 98"/>
              <a:gd name="T28" fmla="*/ 31754 w 99"/>
              <a:gd name="T29" fmla="*/ 2962 h 98"/>
              <a:gd name="T30" fmla="*/ 3024 w 99"/>
              <a:gd name="T31" fmla="*/ 47399 h 98"/>
              <a:gd name="T32" fmla="*/ 3024 w 99"/>
              <a:gd name="T33" fmla="*/ 47399 h 98"/>
              <a:gd name="T34" fmla="*/ 0 w 99"/>
              <a:gd name="T35" fmla="*/ 47399 h 98"/>
              <a:gd name="T36" fmla="*/ 0 w 99"/>
              <a:gd name="T37" fmla="*/ 47399 h 98"/>
              <a:gd name="T38" fmla="*/ 0 w 99"/>
              <a:gd name="T39" fmla="*/ 48880 h 98"/>
              <a:gd name="T40" fmla="*/ 0 w 99"/>
              <a:gd name="T41" fmla="*/ 48880 h 98"/>
              <a:gd name="T42" fmla="*/ 0 w 99"/>
              <a:gd name="T43" fmla="*/ 50361 h 98"/>
              <a:gd name="T44" fmla="*/ 0 w 99"/>
              <a:gd name="T45" fmla="*/ 50361 h 98"/>
              <a:gd name="T46" fmla="*/ 0 w 99"/>
              <a:gd name="T47" fmla="*/ 50361 h 98"/>
              <a:gd name="T48" fmla="*/ 0 w 99"/>
              <a:gd name="T49" fmla="*/ 137752 h 98"/>
              <a:gd name="T50" fmla="*/ 0 w 99"/>
              <a:gd name="T51" fmla="*/ 137752 h 98"/>
              <a:gd name="T52" fmla="*/ 0 w 99"/>
              <a:gd name="T53" fmla="*/ 142196 h 98"/>
              <a:gd name="T54" fmla="*/ 3024 w 99"/>
              <a:gd name="T55" fmla="*/ 143677 h 98"/>
              <a:gd name="T56" fmla="*/ 4536 w 99"/>
              <a:gd name="T57" fmla="*/ 145158 h 98"/>
              <a:gd name="T58" fmla="*/ 7560 w 99"/>
              <a:gd name="T59" fmla="*/ 145158 h 98"/>
              <a:gd name="T60" fmla="*/ 142136 w 99"/>
              <a:gd name="T61" fmla="*/ 145158 h 98"/>
              <a:gd name="T62" fmla="*/ 142136 w 99"/>
              <a:gd name="T63" fmla="*/ 145158 h 98"/>
              <a:gd name="T64" fmla="*/ 146672 w 99"/>
              <a:gd name="T65" fmla="*/ 145158 h 98"/>
              <a:gd name="T66" fmla="*/ 148184 w 99"/>
              <a:gd name="T67" fmla="*/ 143677 h 98"/>
              <a:gd name="T68" fmla="*/ 149696 w 99"/>
              <a:gd name="T69" fmla="*/ 142196 h 98"/>
              <a:gd name="T70" fmla="*/ 149696 w 99"/>
              <a:gd name="T71" fmla="*/ 137752 h 98"/>
              <a:gd name="T72" fmla="*/ 149696 w 99"/>
              <a:gd name="T73" fmla="*/ 50361 h 98"/>
              <a:gd name="T74" fmla="*/ 149696 w 99"/>
              <a:gd name="T75" fmla="*/ 50361 h 98"/>
              <a:gd name="T76" fmla="*/ 149696 w 99"/>
              <a:gd name="T77" fmla="*/ 50361 h 98"/>
              <a:gd name="T78" fmla="*/ 149696 w 99"/>
              <a:gd name="T79" fmla="*/ 50361 h 98"/>
              <a:gd name="T80" fmla="*/ 130039 w 99"/>
              <a:gd name="T81" fmla="*/ 42955 h 98"/>
              <a:gd name="T82" fmla="*/ 83164 w 99"/>
              <a:gd name="T83" fmla="*/ 42955 h 98"/>
              <a:gd name="T84" fmla="*/ 83164 w 99"/>
              <a:gd name="T85" fmla="*/ 14812 h 98"/>
              <a:gd name="T86" fmla="*/ 108870 w 99"/>
              <a:gd name="T87" fmla="*/ 14812 h 98"/>
              <a:gd name="T88" fmla="*/ 130039 w 99"/>
              <a:gd name="T89" fmla="*/ 42955 h 98"/>
              <a:gd name="T90" fmla="*/ 42338 w 99"/>
              <a:gd name="T91" fmla="*/ 14812 h 98"/>
              <a:gd name="T92" fmla="*/ 68044 w 99"/>
              <a:gd name="T93" fmla="*/ 14812 h 98"/>
              <a:gd name="T94" fmla="*/ 68044 w 99"/>
              <a:gd name="T95" fmla="*/ 42955 h 98"/>
              <a:gd name="T96" fmla="*/ 21169 w 99"/>
              <a:gd name="T97" fmla="*/ 42955 h 98"/>
              <a:gd name="T98" fmla="*/ 42338 w 99"/>
              <a:gd name="T99" fmla="*/ 14812 h 98"/>
              <a:gd name="T100" fmla="*/ 134575 w 99"/>
              <a:gd name="T101" fmla="*/ 130346 h 98"/>
              <a:gd name="T102" fmla="*/ 15121 w 99"/>
              <a:gd name="T103" fmla="*/ 130346 h 98"/>
              <a:gd name="T104" fmla="*/ 15121 w 99"/>
              <a:gd name="T105" fmla="*/ 57767 h 98"/>
              <a:gd name="T106" fmla="*/ 134575 w 99"/>
              <a:gd name="T107" fmla="*/ 57767 h 98"/>
              <a:gd name="T108" fmla="*/ 134575 w 99"/>
              <a:gd name="T109" fmla="*/ 130346 h 98"/>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99" h="98">
                <a:moveTo>
                  <a:pt x="99" y="34"/>
                </a:moveTo>
                <a:lnTo>
                  <a:pt x="99" y="34"/>
                </a:lnTo>
                <a:lnTo>
                  <a:pt x="99" y="33"/>
                </a:lnTo>
                <a:lnTo>
                  <a:pt x="99" y="32"/>
                </a:lnTo>
                <a:lnTo>
                  <a:pt x="98" y="32"/>
                </a:lnTo>
                <a:lnTo>
                  <a:pt x="78" y="2"/>
                </a:lnTo>
                <a:lnTo>
                  <a:pt x="77" y="0"/>
                </a:lnTo>
                <a:lnTo>
                  <a:pt x="74" y="0"/>
                </a:lnTo>
                <a:lnTo>
                  <a:pt x="25" y="0"/>
                </a:lnTo>
                <a:lnTo>
                  <a:pt x="23" y="0"/>
                </a:lnTo>
                <a:lnTo>
                  <a:pt x="21" y="2"/>
                </a:lnTo>
                <a:lnTo>
                  <a:pt x="2" y="32"/>
                </a:lnTo>
                <a:lnTo>
                  <a:pt x="0" y="32"/>
                </a:lnTo>
                <a:lnTo>
                  <a:pt x="0" y="33"/>
                </a:lnTo>
                <a:lnTo>
                  <a:pt x="0" y="34"/>
                </a:lnTo>
                <a:lnTo>
                  <a:pt x="0" y="93"/>
                </a:lnTo>
                <a:lnTo>
                  <a:pt x="0" y="96"/>
                </a:lnTo>
                <a:lnTo>
                  <a:pt x="2" y="97"/>
                </a:lnTo>
                <a:lnTo>
                  <a:pt x="3" y="98"/>
                </a:lnTo>
                <a:lnTo>
                  <a:pt x="5" y="98"/>
                </a:lnTo>
                <a:lnTo>
                  <a:pt x="94" y="98"/>
                </a:lnTo>
                <a:lnTo>
                  <a:pt x="97" y="98"/>
                </a:lnTo>
                <a:lnTo>
                  <a:pt x="98" y="97"/>
                </a:lnTo>
                <a:lnTo>
                  <a:pt x="99" y="96"/>
                </a:lnTo>
                <a:lnTo>
                  <a:pt x="99" y="93"/>
                </a:lnTo>
                <a:lnTo>
                  <a:pt x="99" y="34"/>
                </a:lnTo>
                <a:close/>
                <a:moveTo>
                  <a:pt x="86" y="29"/>
                </a:moveTo>
                <a:lnTo>
                  <a:pt x="55" y="29"/>
                </a:lnTo>
                <a:lnTo>
                  <a:pt x="55" y="10"/>
                </a:lnTo>
                <a:lnTo>
                  <a:pt x="72" y="10"/>
                </a:lnTo>
                <a:lnTo>
                  <a:pt x="86" y="29"/>
                </a:lnTo>
                <a:close/>
                <a:moveTo>
                  <a:pt x="28" y="10"/>
                </a:moveTo>
                <a:lnTo>
                  <a:pt x="45" y="10"/>
                </a:lnTo>
                <a:lnTo>
                  <a:pt x="45" y="29"/>
                </a:lnTo>
                <a:lnTo>
                  <a:pt x="14" y="29"/>
                </a:lnTo>
                <a:lnTo>
                  <a:pt x="28" y="10"/>
                </a:lnTo>
                <a:close/>
                <a:moveTo>
                  <a:pt x="89" y="88"/>
                </a:moveTo>
                <a:lnTo>
                  <a:pt x="10" y="88"/>
                </a:lnTo>
                <a:lnTo>
                  <a:pt x="10" y="39"/>
                </a:lnTo>
                <a:lnTo>
                  <a:pt x="89" y="39"/>
                </a:lnTo>
                <a:lnTo>
                  <a:pt x="89" y="88"/>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380" name="Freeform 1026">
            <a:extLst>
              <a:ext uri="{FF2B5EF4-FFF2-40B4-BE49-F238E27FC236}">
                <a16:creationId xmlns:a16="http://schemas.microsoft.com/office/drawing/2014/main" id="{B355EDC4-67B2-4BDB-BA35-6125AC32D7BA}"/>
              </a:ext>
            </a:extLst>
          </p:cNvPr>
          <p:cNvSpPr>
            <a:spLocks noEditPoints="1"/>
          </p:cNvSpPr>
          <p:nvPr/>
        </p:nvSpPr>
        <p:spPr bwMode="auto">
          <a:xfrm>
            <a:off x="1490134" y="3587751"/>
            <a:ext cx="175684" cy="162983"/>
          </a:xfrm>
          <a:custGeom>
            <a:avLst/>
            <a:gdLst>
              <a:gd name="T0" fmla="*/ 116769 w 89"/>
              <a:gd name="T1" fmla="*/ 0 h 79"/>
              <a:gd name="T2" fmla="*/ 14781 w 89"/>
              <a:gd name="T3" fmla="*/ 0 h 79"/>
              <a:gd name="T4" fmla="*/ 14781 w 89"/>
              <a:gd name="T5" fmla="*/ 0 h 79"/>
              <a:gd name="T6" fmla="*/ 10347 w 89"/>
              <a:gd name="T7" fmla="*/ 1550 h 79"/>
              <a:gd name="T8" fmla="*/ 4434 w 89"/>
              <a:gd name="T9" fmla="*/ 3101 h 79"/>
              <a:gd name="T10" fmla="*/ 2956 w 89"/>
              <a:gd name="T11" fmla="*/ 9302 h 79"/>
              <a:gd name="T12" fmla="*/ 0 w 89"/>
              <a:gd name="T13" fmla="*/ 15504 h 79"/>
              <a:gd name="T14" fmla="*/ 0 w 89"/>
              <a:gd name="T15" fmla="*/ 83720 h 79"/>
              <a:gd name="T16" fmla="*/ 14781 w 89"/>
              <a:gd name="T17" fmla="*/ 83720 h 79"/>
              <a:gd name="T18" fmla="*/ 14781 w 89"/>
              <a:gd name="T19" fmla="*/ 15504 h 79"/>
              <a:gd name="T20" fmla="*/ 36952 w 89"/>
              <a:gd name="T21" fmla="*/ 15504 h 79"/>
              <a:gd name="T22" fmla="*/ 36952 w 89"/>
              <a:gd name="T23" fmla="*/ 60464 h 79"/>
              <a:gd name="T24" fmla="*/ 36952 w 89"/>
              <a:gd name="T25" fmla="*/ 60464 h 79"/>
              <a:gd name="T26" fmla="*/ 38430 w 89"/>
              <a:gd name="T27" fmla="*/ 65115 h 79"/>
              <a:gd name="T28" fmla="*/ 41387 w 89"/>
              <a:gd name="T29" fmla="*/ 68216 h 79"/>
              <a:gd name="T30" fmla="*/ 41387 w 89"/>
              <a:gd name="T31" fmla="*/ 68216 h 79"/>
              <a:gd name="T32" fmla="*/ 45821 w 89"/>
              <a:gd name="T33" fmla="*/ 68216 h 79"/>
              <a:gd name="T34" fmla="*/ 50255 w 89"/>
              <a:gd name="T35" fmla="*/ 66666 h 79"/>
              <a:gd name="T36" fmla="*/ 66514 w 89"/>
              <a:gd name="T37" fmla="*/ 49612 h 79"/>
              <a:gd name="T38" fmla="*/ 82773 w 89"/>
              <a:gd name="T39" fmla="*/ 66666 h 79"/>
              <a:gd name="T40" fmla="*/ 82773 w 89"/>
              <a:gd name="T41" fmla="*/ 66666 h 79"/>
              <a:gd name="T42" fmla="*/ 84251 w 89"/>
              <a:gd name="T43" fmla="*/ 68216 h 79"/>
              <a:gd name="T44" fmla="*/ 88685 w 89"/>
              <a:gd name="T45" fmla="*/ 68216 h 79"/>
              <a:gd name="T46" fmla="*/ 88685 w 89"/>
              <a:gd name="T47" fmla="*/ 68216 h 79"/>
              <a:gd name="T48" fmla="*/ 91642 w 89"/>
              <a:gd name="T49" fmla="*/ 68216 h 79"/>
              <a:gd name="T50" fmla="*/ 91642 w 89"/>
              <a:gd name="T51" fmla="*/ 68216 h 79"/>
              <a:gd name="T52" fmla="*/ 93120 w 89"/>
              <a:gd name="T53" fmla="*/ 65115 h 79"/>
              <a:gd name="T54" fmla="*/ 96076 w 89"/>
              <a:gd name="T55" fmla="*/ 60464 h 79"/>
              <a:gd name="T56" fmla="*/ 96076 w 89"/>
              <a:gd name="T57" fmla="*/ 15504 h 79"/>
              <a:gd name="T58" fmla="*/ 116769 w 89"/>
              <a:gd name="T59" fmla="*/ 15504 h 79"/>
              <a:gd name="T60" fmla="*/ 116769 w 89"/>
              <a:gd name="T61" fmla="*/ 106975 h 79"/>
              <a:gd name="T62" fmla="*/ 66514 w 89"/>
              <a:gd name="T63" fmla="*/ 106975 h 79"/>
              <a:gd name="T64" fmla="*/ 66514 w 89"/>
              <a:gd name="T65" fmla="*/ 122479 h 79"/>
              <a:gd name="T66" fmla="*/ 116769 w 89"/>
              <a:gd name="T67" fmla="*/ 122479 h 79"/>
              <a:gd name="T68" fmla="*/ 116769 w 89"/>
              <a:gd name="T69" fmla="*/ 122479 h 79"/>
              <a:gd name="T70" fmla="*/ 122681 w 89"/>
              <a:gd name="T71" fmla="*/ 119378 h 79"/>
              <a:gd name="T72" fmla="*/ 128594 w 89"/>
              <a:gd name="T73" fmla="*/ 117828 h 79"/>
              <a:gd name="T74" fmla="*/ 130072 w 89"/>
              <a:gd name="T75" fmla="*/ 113177 h 79"/>
              <a:gd name="T76" fmla="*/ 131550 w 89"/>
              <a:gd name="T77" fmla="*/ 106975 h 79"/>
              <a:gd name="T78" fmla="*/ 131550 w 89"/>
              <a:gd name="T79" fmla="*/ 15504 h 79"/>
              <a:gd name="T80" fmla="*/ 131550 w 89"/>
              <a:gd name="T81" fmla="*/ 15504 h 79"/>
              <a:gd name="T82" fmla="*/ 130072 w 89"/>
              <a:gd name="T83" fmla="*/ 9302 h 79"/>
              <a:gd name="T84" fmla="*/ 128594 w 89"/>
              <a:gd name="T85" fmla="*/ 3101 h 79"/>
              <a:gd name="T86" fmla="*/ 122681 w 89"/>
              <a:gd name="T87" fmla="*/ 1550 h 79"/>
              <a:gd name="T88" fmla="*/ 116769 w 89"/>
              <a:gd name="T89" fmla="*/ 0 h 79"/>
              <a:gd name="T90" fmla="*/ 116769 w 89"/>
              <a:gd name="T91" fmla="*/ 0 h 79"/>
              <a:gd name="T92" fmla="*/ 81295 w 89"/>
              <a:gd name="T93" fmla="*/ 41860 h 79"/>
              <a:gd name="T94" fmla="*/ 70948 w 89"/>
              <a:gd name="T95" fmla="*/ 32558 h 79"/>
              <a:gd name="T96" fmla="*/ 70948 w 89"/>
              <a:gd name="T97" fmla="*/ 32558 h 79"/>
              <a:gd name="T98" fmla="*/ 69470 w 89"/>
              <a:gd name="T99" fmla="*/ 31007 h 79"/>
              <a:gd name="T100" fmla="*/ 66514 w 89"/>
              <a:gd name="T101" fmla="*/ 31007 h 79"/>
              <a:gd name="T102" fmla="*/ 66514 w 89"/>
              <a:gd name="T103" fmla="*/ 31007 h 79"/>
              <a:gd name="T104" fmla="*/ 62080 w 89"/>
              <a:gd name="T105" fmla="*/ 31007 h 79"/>
              <a:gd name="T106" fmla="*/ 60602 w 89"/>
              <a:gd name="T107" fmla="*/ 32558 h 79"/>
              <a:gd name="T108" fmla="*/ 51733 w 89"/>
              <a:gd name="T109" fmla="*/ 41860 h 79"/>
              <a:gd name="T110" fmla="*/ 51733 w 89"/>
              <a:gd name="T111" fmla="*/ 15504 h 79"/>
              <a:gd name="T112" fmla="*/ 81295 w 89"/>
              <a:gd name="T113" fmla="*/ 15504 h 79"/>
              <a:gd name="T114" fmla="*/ 81295 w 89"/>
              <a:gd name="T115" fmla="*/ 41860 h 79"/>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89" h="79">
                <a:moveTo>
                  <a:pt x="79" y="0"/>
                </a:moveTo>
                <a:lnTo>
                  <a:pt x="10" y="0"/>
                </a:lnTo>
                <a:lnTo>
                  <a:pt x="7" y="1"/>
                </a:lnTo>
                <a:lnTo>
                  <a:pt x="3" y="2"/>
                </a:lnTo>
                <a:lnTo>
                  <a:pt x="2" y="6"/>
                </a:lnTo>
                <a:lnTo>
                  <a:pt x="0" y="10"/>
                </a:lnTo>
                <a:lnTo>
                  <a:pt x="0" y="54"/>
                </a:lnTo>
                <a:lnTo>
                  <a:pt x="10" y="54"/>
                </a:lnTo>
                <a:lnTo>
                  <a:pt x="10" y="10"/>
                </a:lnTo>
                <a:lnTo>
                  <a:pt x="25" y="10"/>
                </a:lnTo>
                <a:lnTo>
                  <a:pt x="25" y="39"/>
                </a:lnTo>
                <a:lnTo>
                  <a:pt x="26" y="42"/>
                </a:lnTo>
                <a:lnTo>
                  <a:pt x="28" y="44"/>
                </a:lnTo>
                <a:lnTo>
                  <a:pt x="31" y="44"/>
                </a:lnTo>
                <a:lnTo>
                  <a:pt x="34" y="43"/>
                </a:lnTo>
                <a:lnTo>
                  <a:pt x="45" y="32"/>
                </a:lnTo>
                <a:lnTo>
                  <a:pt x="56" y="43"/>
                </a:lnTo>
                <a:lnTo>
                  <a:pt x="57" y="44"/>
                </a:lnTo>
                <a:lnTo>
                  <a:pt x="60" y="44"/>
                </a:lnTo>
                <a:lnTo>
                  <a:pt x="62" y="44"/>
                </a:lnTo>
                <a:lnTo>
                  <a:pt x="63" y="42"/>
                </a:lnTo>
                <a:lnTo>
                  <a:pt x="65" y="39"/>
                </a:lnTo>
                <a:lnTo>
                  <a:pt x="65" y="10"/>
                </a:lnTo>
                <a:lnTo>
                  <a:pt x="79" y="10"/>
                </a:lnTo>
                <a:lnTo>
                  <a:pt x="79" y="69"/>
                </a:lnTo>
                <a:lnTo>
                  <a:pt x="45" y="69"/>
                </a:lnTo>
                <a:lnTo>
                  <a:pt x="45" y="79"/>
                </a:lnTo>
                <a:lnTo>
                  <a:pt x="79" y="79"/>
                </a:lnTo>
                <a:lnTo>
                  <a:pt x="83" y="77"/>
                </a:lnTo>
                <a:lnTo>
                  <a:pt x="87" y="76"/>
                </a:lnTo>
                <a:lnTo>
                  <a:pt x="88" y="73"/>
                </a:lnTo>
                <a:lnTo>
                  <a:pt x="89" y="69"/>
                </a:lnTo>
                <a:lnTo>
                  <a:pt x="89" y="10"/>
                </a:lnTo>
                <a:lnTo>
                  <a:pt x="88" y="6"/>
                </a:lnTo>
                <a:lnTo>
                  <a:pt x="87" y="2"/>
                </a:lnTo>
                <a:lnTo>
                  <a:pt x="83" y="1"/>
                </a:lnTo>
                <a:lnTo>
                  <a:pt x="79" y="0"/>
                </a:lnTo>
                <a:close/>
                <a:moveTo>
                  <a:pt x="55" y="27"/>
                </a:moveTo>
                <a:lnTo>
                  <a:pt x="48" y="21"/>
                </a:lnTo>
                <a:lnTo>
                  <a:pt x="47" y="20"/>
                </a:lnTo>
                <a:lnTo>
                  <a:pt x="45" y="20"/>
                </a:lnTo>
                <a:lnTo>
                  <a:pt x="42" y="20"/>
                </a:lnTo>
                <a:lnTo>
                  <a:pt x="41" y="21"/>
                </a:lnTo>
                <a:lnTo>
                  <a:pt x="35" y="27"/>
                </a:lnTo>
                <a:lnTo>
                  <a:pt x="35" y="10"/>
                </a:lnTo>
                <a:lnTo>
                  <a:pt x="55" y="10"/>
                </a:lnTo>
                <a:lnTo>
                  <a:pt x="55" y="27"/>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381" name="Freeform 1027">
            <a:extLst>
              <a:ext uri="{FF2B5EF4-FFF2-40B4-BE49-F238E27FC236}">
                <a16:creationId xmlns:a16="http://schemas.microsoft.com/office/drawing/2014/main" id="{7EDBB71D-7365-4C5F-AACD-B4F87ED4E32F}"/>
              </a:ext>
            </a:extLst>
          </p:cNvPr>
          <p:cNvSpPr>
            <a:spLocks noEditPoints="1"/>
          </p:cNvSpPr>
          <p:nvPr/>
        </p:nvSpPr>
        <p:spPr bwMode="auto">
          <a:xfrm>
            <a:off x="1428752" y="3721100"/>
            <a:ext cx="207433" cy="110067"/>
          </a:xfrm>
          <a:custGeom>
            <a:avLst/>
            <a:gdLst>
              <a:gd name="T0" fmla="*/ 146744 w 103"/>
              <a:gd name="T1" fmla="*/ 30241 h 54"/>
              <a:gd name="T2" fmla="*/ 91341 w 103"/>
              <a:gd name="T3" fmla="*/ 30241 h 54"/>
              <a:gd name="T4" fmla="*/ 94335 w 103"/>
              <a:gd name="T5" fmla="*/ 27217 h 54"/>
              <a:gd name="T6" fmla="*/ 94335 w 103"/>
              <a:gd name="T7" fmla="*/ 27217 h 54"/>
              <a:gd name="T8" fmla="*/ 95833 w 103"/>
              <a:gd name="T9" fmla="*/ 24193 h 54"/>
              <a:gd name="T10" fmla="*/ 95833 w 103"/>
              <a:gd name="T11" fmla="*/ 18145 h 54"/>
              <a:gd name="T12" fmla="*/ 88346 w 103"/>
              <a:gd name="T13" fmla="*/ 3024 h 54"/>
              <a:gd name="T14" fmla="*/ 88346 w 103"/>
              <a:gd name="T15" fmla="*/ 3024 h 54"/>
              <a:gd name="T16" fmla="*/ 85351 w 103"/>
              <a:gd name="T17" fmla="*/ 0 h 54"/>
              <a:gd name="T18" fmla="*/ 79362 w 103"/>
              <a:gd name="T19" fmla="*/ 0 h 54"/>
              <a:gd name="T20" fmla="*/ 43424 w 103"/>
              <a:gd name="T21" fmla="*/ 13609 h 54"/>
              <a:gd name="T22" fmla="*/ 43424 w 103"/>
              <a:gd name="T23" fmla="*/ 13609 h 54"/>
              <a:gd name="T24" fmla="*/ 40429 w 103"/>
              <a:gd name="T25" fmla="*/ 9072 h 54"/>
              <a:gd name="T26" fmla="*/ 35937 w 103"/>
              <a:gd name="T27" fmla="*/ 7560 h 54"/>
              <a:gd name="T28" fmla="*/ 7487 w 103"/>
              <a:gd name="T29" fmla="*/ 7560 h 54"/>
              <a:gd name="T30" fmla="*/ 7487 w 103"/>
              <a:gd name="T31" fmla="*/ 7560 h 54"/>
              <a:gd name="T32" fmla="*/ 2995 w 103"/>
              <a:gd name="T33" fmla="*/ 7560 h 54"/>
              <a:gd name="T34" fmla="*/ 1497 w 103"/>
              <a:gd name="T35" fmla="*/ 9072 h 54"/>
              <a:gd name="T36" fmla="*/ 0 w 103"/>
              <a:gd name="T37" fmla="*/ 10585 h 54"/>
              <a:gd name="T38" fmla="*/ 0 w 103"/>
              <a:gd name="T39" fmla="*/ 15121 h 54"/>
              <a:gd name="T40" fmla="*/ 0 w 103"/>
              <a:gd name="T41" fmla="*/ 74092 h 54"/>
              <a:gd name="T42" fmla="*/ 0 w 103"/>
              <a:gd name="T43" fmla="*/ 74092 h 54"/>
              <a:gd name="T44" fmla="*/ 0 w 103"/>
              <a:gd name="T45" fmla="*/ 78628 h 54"/>
              <a:gd name="T46" fmla="*/ 1497 w 103"/>
              <a:gd name="T47" fmla="*/ 80140 h 54"/>
              <a:gd name="T48" fmla="*/ 2995 w 103"/>
              <a:gd name="T49" fmla="*/ 81652 h 54"/>
              <a:gd name="T50" fmla="*/ 7487 w 103"/>
              <a:gd name="T51" fmla="*/ 81652 h 54"/>
              <a:gd name="T52" fmla="*/ 35937 w 103"/>
              <a:gd name="T53" fmla="*/ 81652 h 54"/>
              <a:gd name="T54" fmla="*/ 35937 w 103"/>
              <a:gd name="T55" fmla="*/ 81652 h 54"/>
              <a:gd name="T56" fmla="*/ 40429 w 103"/>
              <a:gd name="T57" fmla="*/ 81652 h 54"/>
              <a:gd name="T58" fmla="*/ 41927 w 103"/>
              <a:gd name="T59" fmla="*/ 80140 h 54"/>
              <a:gd name="T60" fmla="*/ 43424 w 103"/>
              <a:gd name="T61" fmla="*/ 78628 h 54"/>
              <a:gd name="T62" fmla="*/ 43424 w 103"/>
              <a:gd name="T63" fmla="*/ 74092 h 54"/>
              <a:gd name="T64" fmla="*/ 125781 w 103"/>
              <a:gd name="T65" fmla="*/ 74092 h 54"/>
              <a:gd name="T66" fmla="*/ 125781 w 103"/>
              <a:gd name="T67" fmla="*/ 74092 h 54"/>
              <a:gd name="T68" fmla="*/ 128775 w 103"/>
              <a:gd name="T69" fmla="*/ 74092 h 54"/>
              <a:gd name="T70" fmla="*/ 130273 w 103"/>
              <a:gd name="T71" fmla="*/ 71067 h 54"/>
              <a:gd name="T72" fmla="*/ 152734 w 103"/>
              <a:gd name="T73" fmla="*/ 40826 h 54"/>
              <a:gd name="T74" fmla="*/ 152734 w 103"/>
              <a:gd name="T75" fmla="*/ 40826 h 54"/>
              <a:gd name="T76" fmla="*/ 154231 w 103"/>
              <a:gd name="T77" fmla="*/ 37802 h 54"/>
              <a:gd name="T78" fmla="*/ 154231 w 103"/>
              <a:gd name="T79" fmla="*/ 33266 h 54"/>
              <a:gd name="T80" fmla="*/ 154231 w 103"/>
              <a:gd name="T81" fmla="*/ 33266 h 54"/>
              <a:gd name="T82" fmla="*/ 151236 w 103"/>
              <a:gd name="T83" fmla="*/ 31754 h 54"/>
              <a:gd name="T84" fmla="*/ 146744 w 103"/>
              <a:gd name="T85" fmla="*/ 30241 h 54"/>
              <a:gd name="T86" fmla="*/ 146744 w 103"/>
              <a:gd name="T87" fmla="*/ 30241 h 54"/>
              <a:gd name="T88" fmla="*/ 14974 w 103"/>
              <a:gd name="T89" fmla="*/ 66531 h 54"/>
              <a:gd name="T90" fmla="*/ 14974 w 103"/>
              <a:gd name="T91" fmla="*/ 22681 h 54"/>
              <a:gd name="T92" fmla="*/ 29948 w 103"/>
              <a:gd name="T93" fmla="*/ 22681 h 54"/>
              <a:gd name="T94" fmla="*/ 29948 w 103"/>
              <a:gd name="T95" fmla="*/ 66531 h 54"/>
              <a:gd name="T96" fmla="*/ 14974 w 103"/>
              <a:gd name="T97" fmla="*/ 66531 h 54"/>
              <a:gd name="T98" fmla="*/ 121288 w 103"/>
              <a:gd name="T99" fmla="*/ 58971 h 54"/>
              <a:gd name="T100" fmla="*/ 43424 w 103"/>
              <a:gd name="T101" fmla="*/ 58971 h 54"/>
              <a:gd name="T102" fmla="*/ 43424 w 103"/>
              <a:gd name="T103" fmla="*/ 27217 h 54"/>
              <a:gd name="T104" fmla="*/ 77864 w 103"/>
              <a:gd name="T105" fmla="*/ 16633 h 54"/>
              <a:gd name="T106" fmla="*/ 79362 w 103"/>
              <a:gd name="T107" fmla="*/ 19657 h 54"/>
              <a:gd name="T108" fmla="*/ 67382 w 103"/>
              <a:gd name="T109" fmla="*/ 31754 h 54"/>
              <a:gd name="T110" fmla="*/ 67382 w 103"/>
              <a:gd name="T111" fmla="*/ 31754 h 54"/>
              <a:gd name="T112" fmla="*/ 65885 w 103"/>
              <a:gd name="T113" fmla="*/ 33266 h 54"/>
              <a:gd name="T114" fmla="*/ 65885 w 103"/>
              <a:gd name="T115" fmla="*/ 37802 h 54"/>
              <a:gd name="T116" fmla="*/ 65885 w 103"/>
              <a:gd name="T117" fmla="*/ 37802 h 54"/>
              <a:gd name="T118" fmla="*/ 65885 w 103"/>
              <a:gd name="T119" fmla="*/ 43850 h 54"/>
              <a:gd name="T120" fmla="*/ 133268 w 103"/>
              <a:gd name="T121" fmla="*/ 43850 h 54"/>
              <a:gd name="T122" fmla="*/ 121288 w 103"/>
              <a:gd name="T123" fmla="*/ 58971 h 5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03" h="54">
                <a:moveTo>
                  <a:pt x="98" y="20"/>
                </a:moveTo>
                <a:lnTo>
                  <a:pt x="61" y="20"/>
                </a:lnTo>
                <a:lnTo>
                  <a:pt x="63" y="18"/>
                </a:lnTo>
                <a:lnTo>
                  <a:pt x="64" y="16"/>
                </a:lnTo>
                <a:lnTo>
                  <a:pt x="64" y="12"/>
                </a:lnTo>
                <a:lnTo>
                  <a:pt x="59" y="2"/>
                </a:lnTo>
                <a:lnTo>
                  <a:pt x="57" y="0"/>
                </a:lnTo>
                <a:lnTo>
                  <a:pt x="53" y="0"/>
                </a:lnTo>
                <a:lnTo>
                  <a:pt x="29" y="9"/>
                </a:lnTo>
                <a:lnTo>
                  <a:pt x="27" y="6"/>
                </a:lnTo>
                <a:lnTo>
                  <a:pt x="24" y="5"/>
                </a:lnTo>
                <a:lnTo>
                  <a:pt x="5" y="5"/>
                </a:lnTo>
                <a:lnTo>
                  <a:pt x="2" y="5"/>
                </a:lnTo>
                <a:lnTo>
                  <a:pt x="1" y="6"/>
                </a:lnTo>
                <a:lnTo>
                  <a:pt x="0" y="7"/>
                </a:lnTo>
                <a:lnTo>
                  <a:pt x="0" y="10"/>
                </a:lnTo>
                <a:lnTo>
                  <a:pt x="0" y="49"/>
                </a:lnTo>
                <a:lnTo>
                  <a:pt x="0" y="52"/>
                </a:lnTo>
                <a:lnTo>
                  <a:pt x="1" y="53"/>
                </a:lnTo>
                <a:lnTo>
                  <a:pt x="2" y="54"/>
                </a:lnTo>
                <a:lnTo>
                  <a:pt x="5" y="54"/>
                </a:lnTo>
                <a:lnTo>
                  <a:pt x="24" y="54"/>
                </a:lnTo>
                <a:lnTo>
                  <a:pt x="27" y="54"/>
                </a:lnTo>
                <a:lnTo>
                  <a:pt x="28" y="53"/>
                </a:lnTo>
                <a:lnTo>
                  <a:pt x="29" y="52"/>
                </a:lnTo>
                <a:lnTo>
                  <a:pt x="29" y="49"/>
                </a:lnTo>
                <a:lnTo>
                  <a:pt x="84" y="49"/>
                </a:lnTo>
                <a:lnTo>
                  <a:pt x="86" y="49"/>
                </a:lnTo>
                <a:lnTo>
                  <a:pt x="87" y="47"/>
                </a:lnTo>
                <a:lnTo>
                  <a:pt x="102" y="27"/>
                </a:lnTo>
                <a:lnTo>
                  <a:pt x="103" y="25"/>
                </a:lnTo>
                <a:lnTo>
                  <a:pt x="103" y="22"/>
                </a:lnTo>
                <a:lnTo>
                  <a:pt x="101" y="21"/>
                </a:lnTo>
                <a:lnTo>
                  <a:pt x="98" y="20"/>
                </a:lnTo>
                <a:close/>
                <a:moveTo>
                  <a:pt x="10" y="44"/>
                </a:moveTo>
                <a:lnTo>
                  <a:pt x="10" y="15"/>
                </a:lnTo>
                <a:lnTo>
                  <a:pt x="20" y="15"/>
                </a:lnTo>
                <a:lnTo>
                  <a:pt x="20" y="44"/>
                </a:lnTo>
                <a:lnTo>
                  <a:pt x="10" y="44"/>
                </a:lnTo>
                <a:close/>
                <a:moveTo>
                  <a:pt x="81" y="39"/>
                </a:moveTo>
                <a:lnTo>
                  <a:pt x="29" y="39"/>
                </a:lnTo>
                <a:lnTo>
                  <a:pt x="29" y="18"/>
                </a:lnTo>
                <a:lnTo>
                  <a:pt x="52" y="11"/>
                </a:lnTo>
                <a:lnTo>
                  <a:pt x="53" y="13"/>
                </a:lnTo>
                <a:lnTo>
                  <a:pt x="45" y="21"/>
                </a:lnTo>
                <a:lnTo>
                  <a:pt x="44" y="22"/>
                </a:lnTo>
                <a:lnTo>
                  <a:pt x="44" y="25"/>
                </a:lnTo>
                <a:lnTo>
                  <a:pt x="44" y="29"/>
                </a:lnTo>
                <a:lnTo>
                  <a:pt x="89" y="29"/>
                </a:lnTo>
                <a:lnTo>
                  <a:pt x="81" y="3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382" name="Freeform 1028">
            <a:extLst>
              <a:ext uri="{FF2B5EF4-FFF2-40B4-BE49-F238E27FC236}">
                <a16:creationId xmlns:a16="http://schemas.microsoft.com/office/drawing/2014/main" id="{099EF74C-DC12-4252-83F2-8F04EFC4F71B}"/>
              </a:ext>
            </a:extLst>
          </p:cNvPr>
          <p:cNvSpPr>
            <a:spLocks noEditPoints="1"/>
          </p:cNvSpPr>
          <p:nvPr/>
        </p:nvSpPr>
        <p:spPr bwMode="auto">
          <a:xfrm>
            <a:off x="2385485" y="3587751"/>
            <a:ext cx="198967" cy="201083"/>
          </a:xfrm>
          <a:custGeom>
            <a:avLst/>
            <a:gdLst>
              <a:gd name="T0" fmla="*/ 15121 w 99"/>
              <a:gd name="T1" fmla="*/ 59573 h 98"/>
              <a:gd name="T2" fmla="*/ 134575 w 99"/>
              <a:gd name="T3" fmla="*/ 59573 h 98"/>
              <a:gd name="T4" fmla="*/ 134575 w 99"/>
              <a:gd name="T5" fmla="*/ 105398 h 98"/>
              <a:gd name="T6" fmla="*/ 149696 w 99"/>
              <a:gd name="T7" fmla="*/ 105398 h 98"/>
              <a:gd name="T8" fmla="*/ 149696 w 99"/>
              <a:gd name="T9" fmla="*/ 51935 h 98"/>
              <a:gd name="T10" fmla="*/ 149696 w 99"/>
              <a:gd name="T11" fmla="*/ 51935 h 98"/>
              <a:gd name="T12" fmla="*/ 149696 w 99"/>
              <a:gd name="T13" fmla="*/ 51935 h 98"/>
              <a:gd name="T14" fmla="*/ 149696 w 99"/>
              <a:gd name="T15" fmla="*/ 51935 h 98"/>
              <a:gd name="T16" fmla="*/ 149696 w 99"/>
              <a:gd name="T17" fmla="*/ 50408 h 98"/>
              <a:gd name="T18" fmla="*/ 149696 w 99"/>
              <a:gd name="T19" fmla="*/ 50408 h 98"/>
              <a:gd name="T20" fmla="*/ 149696 w 99"/>
              <a:gd name="T21" fmla="*/ 48880 h 98"/>
              <a:gd name="T22" fmla="*/ 149696 w 99"/>
              <a:gd name="T23" fmla="*/ 48880 h 98"/>
              <a:gd name="T24" fmla="*/ 148184 w 99"/>
              <a:gd name="T25" fmla="*/ 48880 h 98"/>
              <a:gd name="T26" fmla="*/ 117942 w 99"/>
              <a:gd name="T27" fmla="*/ 3055 h 98"/>
              <a:gd name="T28" fmla="*/ 117942 w 99"/>
              <a:gd name="T29" fmla="*/ 3055 h 98"/>
              <a:gd name="T30" fmla="*/ 116430 w 99"/>
              <a:gd name="T31" fmla="*/ 0 h 98"/>
              <a:gd name="T32" fmla="*/ 111894 w 99"/>
              <a:gd name="T33" fmla="*/ 0 h 98"/>
              <a:gd name="T34" fmla="*/ 37802 w 99"/>
              <a:gd name="T35" fmla="*/ 0 h 98"/>
              <a:gd name="T36" fmla="*/ 37802 w 99"/>
              <a:gd name="T37" fmla="*/ 0 h 98"/>
              <a:gd name="T38" fmla="*/ 34778 w 99"/>
              <a:gd name="T39" fmla="*/ 0 h 98"/>
              <a:gd name="T40" fmla="*/ 31754 w 99"/>
              <a:gd name="T41" fmla="*/ 3055 h 98"/>
              <a:gd name="T42" fmla="*/ 3024 w 99"/>
              <a:gd name="T43" fmla="*/ 48880 h 98"/>
              <a:gd name="T44" fmla="*/ 3024 w 99"/>
              <a:gd name="T45" fmla="*/ 48880 h 98"/>
              <a:gd name="T46" fmla="*/ 0 w 99"/>
              <a:gd name="T47" fmla="*/ 48880 h 98"/>
              <a:gd name="T48" fmla="*/ 0 w 99"/>
              <a:gd name="T49" fmla="*/ 48880 h 98"/>
              <a:gd name="T50" fmla="*/ 0 w 99"/>
              <a:gd name="T51" fmla="*/ 50408 h 98"/>
              <a:gd name="T52" fmla="*/ 0 w 99"/>
              <a:gd name="T53" fmla="*/ 50408 h 98"/>
              <a:gd name="T54" fmla="*/ 0 w 99"/>
              <a:gd name="T55" fmla="*/ 51935 h 98"/>
              <a:gd name="T56" fmla="*/ 0 w 99"/>
              <a:gd name="T57" fmla="*/ 51935 h 98"/>
              <a:gd name="T58" fmla="*/ 0 w 99"/>
              <a:gd name="T59" fmla="*/ 51935 h 98"/>
              <a:gd name="T60" fmla="*/ 0 w 99"/>
              <a:gd name="T61" fmla="*/ 142058 h 98"/>
              <a:gd name="T62" fmla="*/ 0 w 99"/>
              <a:gd name="T63" fmla="*/ 142058 h 98"/>
              <a:gd name="T64" fmla="*/ 0 w 99"/>
              <a:gd name="T65" fmla="*/ 146641 h 98"/>
              <a:gd name="T66" fmla="*/ 3024 w 99"/>
              <a:gd name="T67" fmla="*/ 148168 h 98"/>
              <a:gd name="T68" fmla="*/ 4536 w 99"/>
              <a:gd name="T69" fmla="*/ 149696 h 98"/>
              <a:gd name="T70" fmla="*/ 7560 w 99"/>
              <a:gd name="T71" fmla="*/ 149696 h 98"/>
              <a:gd name="T72" fmla="*/ 104334 w 99"/>
              <a:gd name="T73" fmla="*/ 149696 h 98"/>
              <a:gd name="T74" fmla="*/ 104334 w 99"/>
              <a:gd name="T75" fmla="*/ 135948 h 98"/>
              <a:gd name="T76" fmla="*/ 15121 w 99"/>
              <a:gd name="T77" fmla="*/ 135948 h 98"/>
              <a:gd name="T78" fmla="*/ 15121 w 99"/>
              <a:gd name="T79" fmla="*/ 59573 h 98"/>
              <a:gd name="T80" fmla="*/ 128527 w 99"/>
              <a:gd name="T81" fmla="*/ 44298 h 98"/>
              <a:gd name="T82" fmla="*/ 83164 w 99"/>
              <a:gd name="T83" fmla="*/ 44298 h 98"/>
              <a:gd name="T84" fmla="*/ 83164 w 99"/>
              <a:gd name="T85" fmla="*/ 15275 h 98"/>
              <a:gd name="T86" fmla="*/ 108870 w 99"/>
              <a:gd name="T87" fmla="*/ 15275 h 98"/>
              <a:gd name="T88" fmla="*/ 128527 w 99"/>
              <a:gd name="T89" fmla="*/ 44298 h 98"/>
              <a:gd name="T90" fmla="*/ 42338 w 99"/>
              <a:gd name="T91" fmla="*/ 15275 h 98"/>
              <a:gd name="T92" fmla="*/ 68044 w 99"/>
              <a:gd name="T93" fmla="*/ 15275 h 98"/>
              <a:gd name="T94" fmla="*/ 68044 w 99"/>
              <a:gd name="T95" fmla="*/ 44298 h 98"/>
              <a:gd name="T96" fmla="*/ 21169 w 99"/>
              <a:gd name="T97" fmla="*/ 44298 h 98"/>
              <a:gd name="T98" fmla="*/ 42338 w 99"/>
              <a:gd name="T99" fmla="*/ 15275 h 9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99" h="98">
                <a:moveTo>
                  <a:pt x="10" y="39"/>
                </a:moveTo>
                <a:lnTo>
                  <a:pt x="89" y="39"/>
                </a:lnTo>
                <a:lnTo>
                  <a:pt x="89" y="69"/>
                </a:lnTo>
                <a:lnTo>
                  <a:pt x="99" y="69"/>
                </a:lnTo>
                <a:lnTo>
                  <a:pt x="99" y="34"/>
                </a:lnTo>
                <a:lnTo>
                  <a:pt x="99" y="33"/>
                </a:lnTo>
                <a:lnTo>
                  <a:pt x="99" y="32"/>
                </a:lnTo>
                <a:lnTo>
                  <a:pt x="98" y="32"/>
                </a:lnTo>
                <a:lnTo>
                  <a:pt x="78" y="2"/>
                </a:lnTo>
                <a:lnTo>
                  <a:pt x="77" y="0"/>
                </a:lnTo>
                <a:lnTo>
                  <a:pt x="74" y="0"/>
                </a:lnTo>
                <a:lnTo>
                  <a:pt x="25" y="0"/>
                </a:lnTo>
                <a:lnTo>
                  <a:pt x="23" y="0"/>
                </a:lnTo>
                <a:lnTo>
                  <a:pt x="21" y="2"/>
                </a:lnTo>
                <a:lnTo>
                  <a:pt x="2" y="32"/>
                </a:lnTo>
                <a:lnTo>
                  <a:pt x="0" y="32"/>
                </a:lnTo>
                <a:lnTo>
                  <a:pt x="0" y="33"/>
                </a:lnTo>
                <a:lnTo>
                  <a:pt x="0" y="34"/>
                </a:lnTo>
                <a:lnTo>
                  <a:pt x="0" y="93"/>
                </a:lnTo>
                <a:lnTo>
                  <a:pt x="0" y="96"/>
                </a:lnTo>
                <a:lnTo>
                  <a:pt x="2" y="97"/>
                </a:lnTo>
                <a:lnTo>
                  <a:pt x="3" y="98"/>
                </a:lnTo>
                <a:lnTo>
                  <a:pt x="5" y="98"/>
                </a:lnTo>
                <a:lnTo>
                  <a:pt x="69" y="98"/>
                </a:lnTo>
                <a:lnTo>
                  <a:pt x="69" y="89"/>
                </a:lnTo>
                <a:lnTo>
                  <a:pt x="10" y="89"/>
                </a:lnTo>
                <a:lnTo>
                  <a:pt x="10" y="39"/>
                </a:lnTo>
                <a:close/>
                <a:moveTo>
                  <a:pt x="85" y="29"/>
                </a:moveTo>
                <a:lnTo>
                  <a:pt x="55" y="29"/>
                </a:lnTo>
                <a:lnTo>
                  <a:pt x="55" y="10"/>
                </a:lnTo>
                <a:lnTo>
                  <a:pt x="72" y="10"/>
                </a:lnTo>
                <a:lnTo>
                  <a:pt x="85" y="29"/>
                </a:lnTo>
                <a:close/>
                <a:moveTo>
                  <a:pt x="28" y="10"/>
                </a:moveTo>
                <a:lnTo>
                  <a:pt x="45" y="10"/>
                </a:lnTo>
                <a:lnTo>
                  <a:pt x="45" y="29"/>
                </a:lnTo>
                <a:lnTo>
                  <a:pt x="14" y="29"/>
                </a:lnTo>
                <a:lnTo>
                  <a:pt x="28" y="1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383" name="Freeform 1029">
            <a:extLst>
              <a:ext uri="{FF2B5EF4-FFF2-40B4-BE49-F238E27FC236}">
                <a16:creationId xmlns:a16="http://schemas.microsoft.com/office/drawing/2014/main" id="{F871BDDC-3C79-4EB6-B8DD-A2011371C35F}"/>
              </a:ext>
            </a:extLst>
          </p:cNvPr>
          <p:cNvSpPr>
            <a:spLocks/>
          </p:cNvSpPr>
          <p:nvPr/>
        </p:nvSpPr>
        <p:spPr bwMode="auto">
          <a:xfrm>
            <a:off x="2542118" y="3750734"/>
            <a:ext cx="78316" cy="80433"/>
          </a:xfrm>
          <a:custGeom>
            <a:avLst/>
            <a:gdLst>
              <a:gd name="T0" fmla="*/ 58971 w 40"/>
              <a:gd name="T1" fmla="*/ 21169 h 39"/>
              <a:gd name="T2" fmla="*/ 36857 w 40"/>
              <a:gd name="T3" fmla="*/ 21169 h 39"/>
              <a:gd name="T4" fmla="*/ 36857 w 40"/>
              <a:gd name="T5" fmla="*/ 0 h 39"/>
              <a:gd name="T6" fmla="*/ 22114 w 40"/>
              <a:gd name="T7" fmla="*/ 0 h 39"/>
              <a:gd name="T8" fmla="*/ 22114 w 40"/>
              <a:gd name="T9" fmla="*/ 21169 h 39"/>
              <a:gd name="T10" fmla="*/ 0 w 40"/>
              <a:gd name="T11" fmla="*/ 21169 h 39"/>
              <a:gd name="T12" fmla="*/ 0 w 40"/>
              <a:gd name="T13" fmla="*/ 36290 h 39"/>
              <a:gd name="T14" fmla="*/ 22114 w 40"/>
              <a:gd name="T15" fmla="*/ 36290 h 39"/>
              <a:gd name="T16" fmla="*/ 22114 w 40"/>
              <a:gd name="T17" fmla="*/ 58971 h 39"/>
              <a:gd name="T18" fmla="*/ 36857 w 40"/>
              <a:gd name="T19" fmla="*/ 58971 h 39"/>
              <a:gd name="T20" fmla="*/ 36857 w 40"/>
              <a:gd name="T21" fmla="*/ 36290 h 39"/>
              <a:gd name="T22" fmla="*/ 58971 w 40"/>
              <a:gd name="T23" fmla="*/ 36290 h 39"/>
              <a:gd name="T24" fmla="*/ 58971 w 40"/>
              <a:gd name="T25" fmla="*/ 21169 h 3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0" h="39">
                <a:moveTo>
                  <a:pt x="40" y="14"/>
                </a:moveTo>
                <a:lnTo>
                  <a:pt x="25" y="14"/>
                </a:lnTo>
                <a:lnTo>
                  <a:pt x="25" y="0"/>
                </a:lnTo>
                <a:lnTo>
                  <a:pt x="15" y="0"/>
                </a:lnTo>
                <a:lnTo>
                  <a:pt x="15" y="14"/>
                </a:lnTo>
                <a:lnTo>
                  <a:pt x="0" y="14"/>
                </a:lnTo>
                <a:lnTo>
                  <a:pt x="0" y="24"/>
                </a:lnTo>
                <a:lnTo>
                  <a:pt x="15" y="24"/>
                </a:lnTo>
                <a:lnTo>
                  <a:pt x="15" y="39"/>
                </a:lnTo>
                <a:lnTo>
                  <a:pt x="25" y="39"/>
                </a:lnTo>
                <a:lnTo>
                  <a:pt x="25" y="24"/>
                </a:lnTo>
                <a:lnTo>
                  <a:pt x="40" y="24"/>
                </a:lnTo>
                <a:lnTo>
                  <a:pt x="40" y="14"/>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384" name="Freeform 1030">
            <a:extLst>
              <a:ext uri="{FF2B5EF4-FFF2-40B4-BE49-F238E27FC236}">
                <a16:creationId xmlns:a16="http://schemas.microsoft.com/office/drawing/2014/main" id="{BD6099A2-EAED-4E96-B0FA-8260D306DB17}"/>
              </a:ext>
            </a:extLst>
          </p:cNvPr>
          <p:cNvSpPr>
            <a:spLocks noEditPoints="1"/>
          </p:cNvSpPr>
          <p:nvPr/>
        </p:nvSpPr>
        <p:spPr bwMode="auto">
          <a:xfrm>
            <a:off x="2863851" y="3587751"/>
            <a:ext cx="198967" cy="201083"/>
          </a:xfrm>
          <a:custGeom>
            <a:avLst/>
            <a:gdLst>
              <a:gd name="T0" fmla="*/ 15121 w 99"/>
              <a:gd name="T1" fmla="*/ 59573 h 98"/>
              <a:gd name="T2" fmla="*/ 134575 w 99"/>
              <a:gd name="T3" fmla="*/ 59573 h 98"/>
              <a:gd name="T4" fmla="*/ 134575 w 99"/>
              <a:gd name="T5" fmla="*/ 128311 h 98"/>
              <a:gd name="T6" fmla="*/ 149696 w 99"/>
              <a:gd name="T7" fmla="*/ 128311 h 98"/>
              <a:gd name="T8" fmla="*/ 149696 w 99"/>
              <a:gd name="T9" fmla="*/ 51935 h 98"/>
              <a:gd name="T10" fmla="*/ 149696 w 99"/>
              <a:gd name="T11" fmla="*/ 51935 h 98"/>
              <a:gd name="T12" fmla="*/ 149696 w 99"/>
              <a:gd name="T13" fmla="*/ 51935 h 98"/>
              <a:gd name="T14" fmla="*/ 149696 w 99"/>
              <a:gd name="T15" fmla="*/ 51935 h 98"/>
              <a:gd name="T16" fmla="*/ 149696 w 99"/>
              <a:gd name="T17" fmla="*/ 50408 h 98"/>
              <a:gd name="T18" fmla="*/ 149696 w 99"/>
              <a:gd name="T19" fmla="*/ 50408 h 98"/>
              <a:gd name="T20" fmla="*/ 149696 w 99"/>
              <a:gd name="T21" fmla="*/ 48880 h 98"/>
              <a:gd name="T22" fmla="*/ 149696 w 99"/>
              <a:gd name="T23" fmla="*/ 48880 h 98"/>
              <a:gd name="T24" fmla="*/ 148184 w 99"/>
              <a:gd name="T25" fmla="*/ 48880 h 98"/>
              <a:gd name="T26" fmla="*/ 117942 w 99"/>
              <a:gd name="T27" fmla="*/ 3055 h 98"/>
              <a:gd name="T28" fmla="*/ 117942 w 99"/>
              <a:gd name="T29" fmla="*/ 3055 h 98"/>
              <a:gd name="T30" fmla="*/ 116430 w 99"/>
              <a:gd name="T31" fmla="*/ 0 h 98"/>
              <a:gd name="T32" fmla="*/ 111894 w 99"/>
              <a:gd name="T33" fmla="*/ 0 h 98"/>
              <a:gd name="T34" fmla="*/ 37802 w 99"/>
              <a:gd name="T35" fmla="*/ 0 h 98"/>
              <a:gd name="T36" fmla="*/ 37802 w 99"/>
              <a:gd name="T37" fmla="*/ 0 h 98"/>
              <a:gd name="T38" fmla="*/ 33266 w 99"/>
              <a:gd name="T39" fmla="*/ 0 h 98"/>
              <a:gd name="T40" fmla="*/ 31754 w 99"/>
              <a:gd name="T41" fmla="*/ 3055 h 98"/>
              <a:gd name="T42" fmla="*/ 1512 w 99"/>
              <a:gd name="T43" fmla="*/ 48880 h 98"/>
              <a:gd name="T44" fmla="*/ 1512 w 99"/>
              <a:gd name="T45" fmla="*/ 48880 h 98"/>
              <a:gd name="T46" fmla="*/ 0 w 99"/>
              <a:gd name="T47" fmla="*/ 48880 h 98"/>
              <a:gd name="T48" fmla="*/ 0 w 99"/>
              <a:gd name="T49" fmla="*/ 48880 h 98"/>
              <a:gd name="T50" fmla="*/ 0 w 99"/>
              <a:gd name="T51" fmla="*/ 50408 h 98"/>
              <a:gd name="T52" fmla="*/ 0 w 99"/>
              <a:gd name="T53" fmla="*/ 50408 h 98"/>
              <a:gd name="T54" fmla="*/ 0 w 99"/>
              <a:gd name="T55" fmla="*/ 51935 h 98"/>
              <a:gd name="T56" fmla="*/ 0 w 99"/>
              <a:gd name="T57" fmla="*/ 51935 h 98"/>
              <a:gd name="T58" fmla="*/ 0 w 99"/>
              <a:gd name="T59" fmla="*/ 51935 h 98"/>
              <a:gd name="T60" fmla="*/ 0 w 99"/>
              <a:gd name="T61" fmla="*/ 142058 h 98"/>
              <a:gd name="T62" fmla="*/ 0 w 99"/>
              <a:gd name="T63" fmla="*/ 142058 h 98"/>
              <a:gd name="T64" fmla="*/ 0 w 99"/>
              <a:gd name="T65" fmla="*/ 146641 h 98"/>
              <a:gd name="T66" fmla="*/ 1512 w 99"/>
              <a:gd name="T67" fmla="*/ 148168 h 98"/>
              <a:gd name="T68" fmla="*/ 4536 w 99"/>
              <a:gd name="T69" fmla="*/ 149696 h 98"/>
              <a:gd name="T70" fmla="*/ 7560 w 99"/>
              <a:gd name="T71" fmla="*/ 149696 h 98"/>
              <a:gd name="T72" fmla="*/ 111894 w 99"/>
              <a:gd name="T73" fmla="*/ 149696 h 98"/>
              <a:gd name="T74" fmla="*/ 111894 w 99"/>
              <a:gd name="T75" fmla="*/ 135948 h 98"/>
              <a:gd name="T76" fmla="*/ 15121 w 99"/>
              <a:gd name="T77" fmla="*/ 135948 h 98"/>
              <a:gd name="T78" fmla="*/ 15121 w 99"/>
              <a:gd name="T79" fmla="*/ 59573 h 98"/>
              <a:gd name="T80" fmla="*/ 128527 w 99"/>
              <a:gd name="T81" fmla="*/ 44298 h 98"/>
              <a:gd name="T82" fmla="*/ 81652 w 99"/>
              <a:gd name="T83" fmla="*/ 44298 h 98"/>
              <a:gd name="T84" fmla="*/ 81652 w 99"/>
              <a:gd name="T85" fmla="*/ 15275 h 98"/>
              <a:gd name="T86" fmla="*/ 108870 w 99"/>
              <a:gd name="T87" fmla="*/ 15275 h 98"/>
              <a:gd name="T88" fmla="*/ 128527 w 99"/>
              <a:gd name="T89" fmla="*/ 44298 h 98"/>
              <a:gd name="T90" fmla="*/ 40826 w 99"/>
              <a:gd name="T91" fmla="*/ 15275 h 98"/>
              <a:gd name="T92" fmla="*/ 68044 w 99"/>
              <a:gd name="T93" fmla="*/ 15275 h 98"/>
              <a:gd name="T94" fmla="*/ 68044 w 99"/>
              <a:gd name="T95" fmla="*/ 44298 h 98"/>
              <a:gd name="T96" fmla="*/ 21169 w 99"/>
              <a:gd name="T97" fmla="*/ 44298 h 98"/>
              <a:gd name="T98" fmla="*/ 40826 w 99"/>
              <a:gd name="T99" fmla="*/ 15275 h 9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99" h="98">
                <a:moveTo>
                  <a:pt x="10" y="39"/>
                </a:moveTo>
                <a:lnTo>
                  <a:pt x="89" y="39"/>
                </a:lnTo>
                <a:lnTo>
                  <a:pt x="89" y="84"/>
                </a:lnTo>
                <a:lnTo>
                  <a:pt x="99" y="84"/>
                </a:lnTo>
                <a:lnTo>
                  <a:pt x="99" y="34"/>
                </a:lnTo>
                <a:lnTo>
                  <a:pt x="99" y="33"/>
                </a:lnTo>
                <a:lnTo>
                  <a:pt x="99" y="32"/>
                </a:lnTo>
                <a:lnTo>
                  <a:pt x="98" y="32"/>
                </a:lnTo>
                <a:lnTo>
                  <a:pt x="78" y="2"/>
                </a:lnTo>
                <a:lnTo>
                  <a:pt x="77" y="0"/>
                </a:lnTo>
                <a:lnTo>
                  <a:pt x="74" y="0"/>
                </a:lnTo>
                <a:lnTo>
                  <a:pt x="25" y="0"/>
                </a:lnTo>
                <a:lnTo>
                  <a:pt x="22" y="0"/>
                </a:lnTo>
                <a:lnTo>
                  <a:pt x="21" y="2"/>
                </a:lnTo>
                <a:lnTo>
                  <a:pt x="1" y="32"/>
                </a:lnTo>
                <a:lnTo>
                  <a:pt x="0" y="32"/>
                </a:lnTo>
                <a:lnTo>
                  <a:pt x="0" y="33"/>
                </a:lnTo>
                <a:lnTo>
                  <a:pt x="0" y="34"/>
                </a:lnTo>
                <a:lnTo>
                  <a:pt x="0" y="93"/>
                </a:lnTo>
                <a:lnTo>
                  <a:pt x="0" y="96"/>
                </a:lnTo>
                <a:lnTo>
                  <a:pt x="1" y="97"/>
                </a:lnTo>
                <a:lnTo>
                  <a:pt x="3" y="98"/>
                </a:lnTo>
                <a:lnTo>
                  <a:pt x="5" y="98"/>
                </a:lnTo>
                <a:lnTo>
                  <a:pt x="74" y="98"/>
                </a:lnTo>
                <a:lnTo>
                  <a:pt x="74" y="89"/>
                </a:lnTo>
                <a:lnTo>
                  <a:pt x="10" y="89"/>
                </a:lnTo>
                <a:lnTo>
                  <a:pt x="10" y="39"/>
                </a:lnTo>
                <a:close/>
                <a:moveTo>
                  <a:pt x="85" y="29"/>
                </a:moveTo>
                <a:lnTo>
                  <a:pt x="54" y="29"/>
                </a:lnTo>
                <a:lnTo>
                  <a:pt x="54" y="10"/>
                </a:lnTo>
                <a:lnTo>
                  <a:pt x="72" y="10"/>
                </a:lnTo>
                <a:lnTo>
                  <a:pt x="85" y="29"/>
                </a:lnTo>
                <a:close/>
                <a:moveTo>
                  <a:pt x="27" y="10"/>
                </a:moveTo>
                <a:lnTo>
                  <a:pt x="45" y="10"/>
                </a:lnTo>
                <a:lnTo>
                  <a:pt x="45" y="29"/>
                </a:lnTo>
                <a:lnTo>
                  <a:pt x="14" y="29"/>
                </a:lnTo>
                <a:lnTo>
                  <a:pt x="27" y="1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385" name="Rectangle 1031">
            <a:extLst>
              <a:ext uri="{FF2B5EF4-FFF2-40B4-BE49-F238E27FC236}">
                <a16:creationId xmlns:a16="http://schemas.microsoft.com/office/drawing/2014/main" id="{0D6BC3BD-C1BC-4FA1-B26B-06122C22182B}"/>
              </a:ext>
            </a:extLst>
          </p:cNvPr>
          <p:cNvSpPr>
            <a:spLocks noChangeArrowheads="1"/>
          </p:cNvSpPr>
          <p:nvPr/>
        </p:nvSpPr>
        <p:spPr bwMode="auto">
          <a:xfrm>
            <a:off x="3033184" y="3776134"/>
            <a:ext cx="59267" cy="23284"/>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Karla"/>
              </a:defRPr>
            </a:lvl1pPr>
            <a:lvl2pPr marL="742950" indent="-285750">
              <a:defRPr>
                <a:solidFill>
                  <a:schemeClr val="tx1"/>
                </a:solidFill>
                <a:latin typeface="Karla"/>
              </a:defRPr>
            </a:lvl2pPr>
            <a:lvl3pPr marL="1143000" indent="-228600">
              <a:defRPr>
                <a:solidFill>
                  <a:schemeClr val="tx1"/>
                </a:solidFill>
                <a:latin typeface="Karla"/>
              </a:defRPr>
            </a:lvl3pPr>
            <a:lvl4pPr marL="1600200" indent="-228600">
              <a:defRPr>
                <a:solidFill>
                  <a:schemeClr val="tx1"/>
                </a:solidFill>
                <a:latin typeface="Karla"/>
              </a:defRPr>
            </a:lvl4pPr>
            <a:lvl5pPr marL="2057400" indent="-228600">
              <a:defRPr>
                <a:solidFill>
                  <a:schemeClr val="tx1"/>
                </a:solidFill>
                <a:latin typeface="Karla"/>
              </a:defRPr>
            </a:lvl5pPr>
            <a:lvl6pPr marL="2514600" indent="-228600" defTabSz="457200" fontAlgn="base">
              <a:spcBef>
                <a:spcPct val="0"/>
              </a:spcBef>
              <a:spcAft>
                <a:spcPct val="0"/>
              </a:spcAft>
              <a:defRPr>
                <a:solidFill>
                  <a:schemeClr val="tx1"/>
                </a:solidFill>
                <a:latin typeface="Karla"/>
              </a:defRPr>
            </a:lvl6pPr>
            <a:lvl7pPr marL="2971800" indent="-228600" defTabSz="457200" fontAlgn="base">
              <a:spcBef>
                <a:spcPct val="0"/>
              </a:spcBef>
              <a:spcAft>
                <a:spcPct val="0"/>
              </a:spcAft>
              <a:defRPr>
                <a:solidFill>
                  <a:schemeClr val="tx1"/>
                </a:solidFill>
                <a:latin typeface="Karla"/>
              </a:defRPr>
            </a:lvl7pPr>
            <a:lvl8pPr marL="3429000" indent="-228600" defTabSz="457200" fontAlgn="base">
              <a:spcBef>
                <a:spcPct val="0"/>
              </a:spcBef>
              <a:spcAft>
                <a:spcPct val="0"/>
              </a:spcAft>
              <a:defRPr>
                <a:solidFill>
                  <a:schemeClr val="tx1"/>
                </a:solidFill>
                <a:latin typeface="Karla"/>
              </a:defRPr>
            </a:lvl8pPr>
            <a:lvl9pPr marL="3886200" indent="-228600" defTabSz="457200" fontAlgn="base">
              <a:spcBef>
                <a:spcPct val="0"/>
              </a:spcBef>
              <a:spcAft>
                <a:spcPct val="0"/>
              </a:spcAft>
              <a:defRPr>
                <a:solidFill>
                  <a:schemeClr val="tx1"/>
                </a:solidFill>
                <a:latin typeface="Karla"/>
              </a:defRPr>
            </a:lvl9pPr>
          </a:lstStyle>
          <a:p>
            <a:pPr eaLnBrk="1" hangingPunct="1"/>
            <a:endParaRPr lang="en-US" altLang="en-US" sz="2400" u="sng" dirty="0">
              <a:latin typeface="Montserrat Light" panose="00000400000000000000" pitchFamily="2" charset="0"/>
            </a:endParaRPr>
          </a:p>
        </p:txBody>
      </p:sp>
      <p:sp>
        <p:nvSpPr>
          <p:cNvPr id="386" name="Freeform 1032">
            <a:extLst>
              <a:ext uri="{FF2B5EF4-FFF2-40B4-BE49-F238E27FC236}">
                <a16:creationId xmlns:a16="http://schemas.microsoft.com/office/drawing/2014/main" id="{EA333A0B-9C79-4AE0-984C-FF5BBF69400A}"/>
              </a:ext>
            </a:extLst>
          </p:cNvPr>
          <p:cNvSpPr>
            <a:spLocks noEditPoints="1"/>
          </p:cNvSpPr>
          <p:nvPr/>
        </p:nvSpPr>
        <p:spPr bwMode="auto">
          <a:xfrm>
            <a:off x="3340101" y="3587751"/>
            <a:ext cx="201084" cy="201083"/>
          </a:xfrm>
          <a:custGeom>
            <a:avLst/>
            <a:gdLst>
              <a:gd name="T0" fmla="*/ 15121 w 99"/>
              <a:gd name="T1" fmla="*/ 59573 h 98"/>
              <a:gd name="T2" fmla="*/ 134575 w 99"/>
              <a:gd name="T3" fmla="*/ 59573 h 98"/>
              <a:gd name="T4" fmla="*/ 134575 w 99"/>
              <a:gd name="T5" fmla="*/ 113036 h 98"/>
              <a:gd name="T6" fmla="*/ 149696 w 99"/>
              <a:gd name="T7" fmla="*/ 113036 h 98"/>
              <a:gd name="T8" fmla="*/ 149696 w 99"/>
              <a:gd name="T9" fmla="*/ 51935 h 98"/>
              <a:gd name="T10" fmla="*/ 149696 w 99"/>
              <a:gd name="T11" fmla="*/ 51935 h 98"/>
              <a:gd name="T12" fmla="*/ 149696 w 99"/>
              <a:gd name="T13" fmla="*/ 51935 h 98"/>
              <a:gd name="T14" fmla="*/ 149696 w 99"/>
              <a:gd name="T15" fmla="*/ 51935 h 98"/>
              <a:gd name="T16" fmla="*/ 149696 w 99"/>
              <a:gd name="T17" fmla="*/ 50408 h 98"/>
              <a:gd name="T18" fmla="*/ 149696 w 99"/>
              <a:gd name="T19" fmla="*/ 50408 h 98"/>
              <a:gd name="T20" fmla="*/ 149696 w 99"/>
              <a:gd name="T21" fmla="*/ 48880 h 98"/>
              <a:gd name="T22" fmla="*/ 149696 w 99"/>
              <a:gd name="T23" fmla="*/ 48880 h 98"/>
              <a:gd name="T24" fmla="*/ 146672 w 99"/>
              <a:gd name="T25" fmla="*/ 48880 h 98"/>
              <a:gd name="T26" fmla="*/ 117942 w 99"/>
              <a:gd name="T27" fmla="*/ 3055 h 98"/>
              <a:gd name="T28" fmla="*/ 117942 w 99"/>
              <a:gd name="T29" fmla="*/ 3055 h 98"/>
              <a:gd name="T30" fmla="*/ 114918 w 99"/>
              <a:gd name="T31" fmla="*/ 0 h 98"/>
              <a:gd name="T32" fmla="*/ 111894 w 99"/>
              <a:gd name="T33" fmla="*/ 0 h 98"/>
              <a:gd name="T34" fmla="*/ 37802 w 99"/>
              <a:gd name="T35" fmla="*/ 0 h 98"/>
              <a:gd name="T36" fmla="*/ 37802 w 99"/>
              <a:gd name="T37" fmla="*/ 0 h 98"/>
              <a:gd name="T38" fmla="*/ 33266 w 99"/>
              <a:gd name="T39" fmla="*/ 0 h 98"/>
              <a:gd name="T40" fmla="*/ 31754 w 99"/>
              <a:gd name="T41" fmla="*/ 3055 h 98"/>
              <a:gd name="T42" fmla="*/ 1512 w 99"/>
              <a:gd name="T43" fmla="*/ 48880 h 98"/>
              <a:gd name="T44" fmla="*/ 1512 w 99"/>
              <a:gd name="T45" fmla="*/ 48880 h 98"/>
              <a:gd name="T46" fmla="*/ 0 w 99"/>
              <a:gd name="T47" fmla="*/ 48880 h 98"/>
              <a:gd name="T48" fmla="*/ 0 w 99"/>
              <a:gd name="T49" fmla="*/ 48880 h 98"/>
              <a:gd name="T50" fmla="*/ 0 w 99"/>
              <a:gd name="T51" fmla="*/ 50408 h 98"/>
              <a:gd name="T52" fmla="*/ 0 w 99"/>
              <a:gd name="T53" fmla="*/ 50408 h 98"/>
              <a:gd name="T54" fmla="*/ 0 w 99"/>
              <a:gd name="T55" fmla="*/ 51935 h 98"/>
              <a:gd name="T56" fmla="*/ 0 w 99"/>
              <a:gd name="T57" fmla="*/ 51935 h 98"/>
              <a:gd name="T58" fmla="*/ 0 w 99"/>
              <a:gd name="T59" fmla="*/ 51935 h 98"/>
              <a:gd name="T60" fmla="*/ 0 w 99"/>
              <a:gd name="T61" fmla="*/ 142058 h 98"/>
              <a:gd name="T62" fmla="*/ 0 w 99"/>
              <a:gd name="T63" fmla="*/ 142058 h 98"/>
              <a:gd name="T64" fmla="*/ 0 w 99"/>
              <a:gd name="T65" fmla="*/ 146641 h 98"/>
              <a:gd name="T66" fmla="*/ 1512 w 99"/>
              <a:gd name="T67" fmla="*/ 148168 h 98"/>
              <a:gd name="T68" fmla="*/ 3024 w 99"/>
              <a:gd name="T69" fmla="*/ 149696 h 98"/>
              <a:gd name="T70" fmla="*/ 7560 w 99"/>
              <a:gd name="T71" fmla="*/ 149696 h 98"/>
              <a:gd name="T72" fmla="*/ 96773 w 99"/>
              <a:gd name="T73" fmla="*/ 149696 h 98"/>
              <a:gd name="T74" fmla="*/ 96773 w 99"/>
              <a:gd name="T75" fmla="*/ 135948 h 98"/>
              <a:gd name="T76" fmla="*/ 15121 w 99"/>
              <a:gd name="T77" fmla="*/ 135948 h 98"/>
              <a:gd name="T78" fmla="*/ 15121 w 99"/>
              <a:gd name="T79" fmla="*/ 59573 h 98"/>
              <a:gd name="T80" fmla="*/ 128527 w 99"/>
              <a:gd name="T81" fmla="*/ 44298 h 98"/>
              <a:gd name="T82" fmla="*/ 81652 w 99"/>
              <a:gd name="T83" fmla="*/ 44298 h 98"/>
              <a:gd name="T84" fmla="*/ 81652 w 99"/>
              <a:gd name="T85" fmla="*/ 15275 h 98"/>
              <a:gd name="T86" fmla="*/ 107358 w 99"/>
              <a:gd name="T87" fmla="*/ 15275 h 98"/>
              <a:gd name="T88" fmla="*/ 128527 w 99"/>
              <a:gd name="T89" fmla="*/ 44298 h 98"/>
              <a:gd name="T90" fmla="*/ 40826 w 99"/>
              <a:gd name="T91" fmla="*/ 15275 h 98"/>
              <a:gd name="T92" fmla="*/ 66532 w 99"/>
              <a:gd name="T93" fmla="*/ 15275 h 98"/>
              <a:gd name="T94" fmla="*/ 66532 w 99"/>
              <a:gd name="T95" fmla="*/ 44298 h 98"/>
              <a:gd name="T96" fmla="*/ 21169 w 99"/>
              <a:gd name="T97" fmla="*/ 44298 h 98"/>
              <a:gd name="T98" fmla="*/ 40826 w 99"/>
              <a:gd name="T99" fmla="*/ 15275 h 9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99" h="98">
                <a:moveTo>
                  <a:pt x="10" y="39"/>
                </a:moveTo>
                <a:lnTo>
                  <a:pt x="89" y="39"/>
                </a:lnTo>
                <a:lnTo>
                  <a:pt x="89" y="74"/>
                </a:lnTo>
                <a:lnTo>
                  <a:pt x="99" y="74"/>
                </a:lnTo>
                <a:lnTo>
                  <a:pt x="99" y="34"/>
                </a:lnTo>
                <a:lnTo>
                  <a:pt x="99" y="33"/>
                </a:lnTo>
                <a:lnTo>
                  <a:pt x="99" y="32"/>
                </a:lnTo>
                <a:lnTo>
                  <a:pt x="97" y="32"/>
                </a:lnTo>
                <a:lnTo>
                  <a:pt x="78" y="2"/>
                </a:lnTo>
                <a:lnTo>
                  <a:pt x="76" y="0"/>
                </a:lnTo>
                <a:lnTo>
                  <a:pt x="74" y="0"/>
                </a:lnTo>
                <a:lnTo>
                  <a:pt x="25" y="0"/>
                </a:lnTo>
                <a:lnTo>
                  <a:pt x="22" y="0"/>
                </a:lnTo>
                <a:lnTo>
                  <a:pt x="21" y="2"/>
                </a:lnTo>
                <a:lnTo>
                  <a:pt x="1" y="32"/>
                </a:lnTo>
                <a:lnTo>
                  <a:pt x="0" y="32"/>
                </a:lnTo>
                <a:lnTo>
                  <a:pt x="0" y="33"/>
                </a:lnTo>
                <a:lnTo>
                  <a:pt x="0" y="34"/>
                </a:lnTo>
                <a:lnTo>
                  <a:pt x="0" y="93"/>
                </a:lnTo>
                <a:lnTo>
                  <a:pt x="0" y="96"/>
                </a:lnTo>
                <a:lnTo>
                  <a:pt x="1" y="97"/>
                </a:lnTo>
                <a:lnTo>
                  <a:pt x="2" y="98"/>
                </a:lnTo>
                <a:lnTo>
                  <a:pt x="5" y="98"/>
                </a:lnTo>
                <a:lnTo>
                  <a:pt x="64" y="98"/>
                </a:lnTo>
                <a:lnTo>
                  <a:pt x="64" y="89"/>
                </a:lnTo>
                <a:lnTo>
                  <a:pt x="10" y="89"/>
                </a:lnTo>
                <a:lnTo>
                  <a:pt x="10" y="39"/>
                </a:lnTo>
                <a:close/>
                <a:moveTo>
                  <a:pt x="85" y="29"/>
                </a:moveTo>
                <a:lnTo>
                  <a:pt x="54" y="29"/>
                </a:lnTo>
                <a:lnTo>
                  <a:pt x="54" y="10"/>
                </a:lnTo>
                <a:lnTo>
                  <a:pt x="71" y="10"/>
                </a:lnTo>
                <a:lnTo>
                  <a:pt x="85" y="29"/>
                </a:lnTo>
                <a:close/>
                <a:moveTo>
                  <a:pt x="27" y="10"/>
                </a:moveTo>
                <a:lnTo>
                  <a:pt x="44" y="10"/>
                </a:lnTo>
                <a:lnTo>
                  <a:pt x="44" y="29"/>
                </a:lnTo>
                <a:lnTo>
                  <a:pt x="14" y="29"/>
                </a:lnTo>
                <a:lnTo>
                  <a:pt x="27" y="1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387" name="Freeform 1033">
            <a:extLst>
              <a:ext uri="{FF2B5EF4-FFF2-40B4-BE49-F238E27FC236}">
                <a16:creationId xmlns:a16="http://schemas.microsoft.com/office/drawing/2014/main" id="{3A48CC4F-F104-4A31-9145-094582DC812E}"/>
              </a:ext>
            </a:extLst>
          </p:cNvPr>
          <p:cNvSpPr>
            <a:spLocks/>
          </p:cNvSpPr>
          <p:nvPr/>
        </p:nvSpPr>
        <p:spPr bwMode="auto">
          <a:xfrm>
            <a:off x="3479801" y="3750734"/>
            <a:ext cx="97367" cy="74084"/>
          </a:xfrm>
          <a:custGeom>
            <a:avLst/>
            <a:gdLst>
              <a:gd name="T0" fmla="*/ 61769 w 47"/>
              <a:gd name="T1" fmla="*/ 0 h 36"/>
              <a:gd name="T2" fmla="*/ 29340 w 47"/>
              <a:gd name="T3" fmla="*/ 31753 h 36"/>
              <a:gd name="T4" fmla="*/ 12354 w 47"/>
              <a:gd name="T5" fmla="*/ 15121 h 36"/>
              <a:gd name="T6" fmla="*/ 0 w 47"/>
              <a:gd name="T7" fmla="*/ 25705 h 36"/>
              <a:gd name="T8" fmla="*/ 29340 w 47"/>
              <a:gd name="T9" fmla="*/ 54434 h 36"/>
              <a:gd name="T10" fmla="*/ 72579 w 47"/>
              <a:gd name="T11" fmla="*/ 10584 h 36"/>
              <a:gd name="T12" fmla="*/ 61769 w 47"/>
              <a:gd name="T13" fmla="*/ 0 h 3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7" h="36">
                <a:moveTo>
                  <a:pt x="40" y="0"/>
                </a:moveTo>
                <a:lnTo>
                  <a:pt x="19" y="21"/>
                </a:lnTo>
                <a:lnTo>
                  <a:pt x="8" y="10"/>
                </a:lnTo>
                <a:lnTo>
                  <a:pt x="0" y="17"/>
                </a:lnTo>
                <a:lnTo>
                  <a:pt x="19" y="36"/>
                </a:lnTo>
                <a:lnTo>
                  <a:pt x="47" y="7"/>
                </a:lnTo>
                <a:lnTo>
                  <a:pt x="40"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388" name="Freeform 1034">
            <a:extLst>
              <a:ext uri="{FF2B5EF4-FFF2-40B4-BE49-F238E27FC236}">
                <a16:creationId xmlns:a16="http://schemas.microsoft.com/office/drawing/2014/main" id="{1466B227-118A-4522-AEAC-20F3C586220D}"/>
              </a:ext>
            </a:extLst>
          </p:cNvPr>
          <p:cNvSpPr>
            <a:spLocks noEditPoints="1"/>
          </p:cNvSpPr>
          <p:nvPr/>
        </p:nvSpPr>
        <p:spPr bwMode="auto">
          <a:xfrm>
            <a:off x="3975100" y="3613151"/>
            <a:ext cx="61384" cy="52916"/>
          </a:xfrm>
          <a:custGeom>
            <a:avLst/>
            <a:gdLst>
              <a:gd name="T0" fmla="*/ 45362 w 29"/>
              <a:gd name="T1" fmla="*/ 19710 h 29"/>
              <a:gd name="T2" fmla="*/ 45362 w 29"/>
              <a:gd name="T3" fmla="*/ 19710 h 29"/>
              <a:gd name="T4" fmla="*/ 43798 w 29"/>
              <a:gd name="T5" fmla="*/ 11263 h 29"/>
              <a:gd name="T6" fmla="*/ 37541 w 29"/>
              <a:gd name="T7" fmla="*/ 7039 h 29"/>
              <a:gd name="T8" fmla="*/ 32848 w 29"/>
              <a:gd name="T9" fmla="*/ 1408 h 29"/>
              <a:gd name="T10" fmla="*/ 21899 w 29"/>
              <a:gd name="T11" fmla="*/ 0 h 29"/>
              <a:gd name="T12" fmla="*/ 21899 w 29"/>
              <a:gd name="T13" fmla="*/ 0 h 29"/>
              <a:gd name="T14" fmla="*/ 12514 w 29"/>
              <a:gd name="T15" fmla="*/ 1408 h 29"/>
              <a:gd name="T16" fmla="*/ 7821 w 29"/>
              <a:gd name="T17" fmla="*/ 7039 h 29"/>
              <a:gd name="T18" fmla="*/ 1564 w 29"/>
              <a:gd name="T19" fmla="*/ 11263 h 29"/>
              <a:gd name="T20" fmla="*/ 0 w 29"/>
              <a:gd name="T21" fmla="*/ 19710 h 29"/>
              <a:gd name="T22" fmla="*/ 0 w 29"/>
              <a:gd name="T23" fmla="*/ 19710 h 29"/>
              <a:gd name="T24" fmla="*/ 1564 w 29"/>
              <a:gd name="T25" fmla="*/ 29564 h 29"/>
              <a:gd name="T26" fmla="*/ 7821 w 29"/>
              <a:gd name="T27" fmla="*/ 33788 h 29"/>
              <a:gd name="T28" fmla="*/ 12514 w 29"/>
              <a:gd name="T29" fmla="*/ 39419 h 29"/>
              <a:gd name="T30" fmla="*/ 21899 w 29"/>
              <a:gd name="T31" fmla="*/ 40827 h 29"/>
              <a:gd name="T32" fmla="*/ 21899 w 29"/>
              <a:gd name="T33" fmla="*/ 40827 h 29"/>
              <a:gd name="T34" fmla="*/ 32848 w 29"/>
              <a:gd name="T35" fmla="*/ 39419 h 29"/>
              <a:gd name="T36" fmla="*/ 37541 w 29"/>
              <a:gd name="T37" fmla="*/ 33788 h 29"/>
              <a:gd name="T38" fmla="*/ 43798 w 29"/>
              <a:gd name="T39" fmla="*/ 29564 h 29"/>
              <a:gd name="T40" fmla="*/ 45362 w 29"/>
              <a:gd name="T41" fmla="*/ 19710 h 29"/>
              <a:gd name="T42" fmla="*/ 45362 w 29"/>
              <a:gd name="T43" fmla="*/ 19710 h 29"/>
              <a:gd name="T44" fmla="*/ 21899 w 29"/>
              <a:gd name="T45" fmla="*/ 26749 h 29"/>
              <a:gd name="T46" fmla="*/ 21899 w 29"/>
              <a:gd name="T47" fmla="*/ 26749 h 29"/>
              <a:gd name="T48" fmla="*/ 18770 w 29"/>
              <a:gd name="T49" fmla="*/ 26749 h 29"/>
              <a:gd name="T50" fmla="*/ 17206 w 29"/>
              <a:gd name="T51" fmla="*/ 25341 h 29"/>
              <a:gd name="T52" fmla="*/ 15642 w 29"/>
              <a:gd name="T53" fmla="*/ 23933 h 29"/>
              <a:gd name="T54" fmla="*/ 15642 w 29"/>
              <a:gd name="T55" fmla="*/ 19710 h 29"/>
              <a:gd name="T56" fmla="*/ 15642 w 29"/>
              <a:gd name="T57" fmla="*/ 19710 h 29"/>
              <a:gd name="T58" fmla="*/ 15642 w 29"/>
              <a:gd name="T59" fmla="*/ 16894 h 29"/>
              <a:gd name="T60" fmla="*/ 17206 w 29"/>
              <a:gd name="T61" fmla="*/ 15486 h 29"/>
              <a:gd name="T62" fmla="*/ 18770 w 29"/>
              <a:gd name="T63" fmla="*/ 14078 h 29"/>
              <a:gd name="T64" fmla="*/ 21899 w 29"/>
              <a:gd name="T65" fmla="*/ 14078 h 29"/>
              <a:gd name="T66" fmla="*/ 21899 w 29"/>
              <a:gd name="T67" fmla="*/ 14078 h 29"/>
              <a:gd name="T68" fmla="*/ 26592 w 29"/>
              <a:gd name="T69" fmla="*/ 14078 h 29"/>
              <a:gd name="T70" fmla="*/ 28156 w 29"/>
              <a:gd name="T71" fmla="*/ 15486 h 29"/>
              <a:gd name="T72" fmla="*/ 29720 w 29"/>
              <a:gd name="T73" fmla="*/ 16894 h 29"/>
              <a:gd name="T74" fmla="*/ 29720 w 29"/>
              <a:gd name="T75" fmla="*/ 19710 h 29"/>
              <a:gd name="T76" fmla="*/ 29720 w 29"/>
              <a:gd name="T77" fmla="*/ 19710 h 29"/>
              <a:gd name="T78" fmla="*/ 29720 w 29"/>
              <a:gd name="T79" fmla="*/ 23933 h 29"/>
              <a:gd name="T80" fmla="*/ 28156 w 29"/>
              <a:gd name="T81" fmla="*/ 25341 h 29"/>
              <a:gd name="T82" fmla="*/ 26592 w 29"/>
              <a:gd name="T83" fmla="*/ 26749 h 29"/>
              <a:gd name="T84" fmla="*/ 21899 w 29"/>
              <a:gd name="T85" fmla="*/ 26749 h 29"/>
              <a:gd name="T86" fmla="*/ 21899 w 29"/>
              <a:gd name="T87" fmla="*/ 26749 h 2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9" h="29">
                <a:moveTo>
                  <a:pt x="29" y="14"/>
                </a:moveTo>
                <a:lnTo>
                  <a:pt x="29" y="14"/>
                </a:lnTo>
                <a:lnTo>
                  <a:pt x="28" y="8"/>
                </a:lnTo>
                <a:lnTo>
                  <a:pt x="24" y="5"/>
                </a:lnTo>
                <a:lnTo>
                  <a:pt x="21" y="1"/>
                </a:lnTo>
                <a:lnTo>
                  <a:pt x="14" y="0"/>
                </a:lnTo>
                <a:lnTo>
                  <a:pt x="8" y="1"/>
                </a:lnTo>
                <a:lnTo>
                  <a:pt x="5" y="5"/>
                </a:lnTo>
                <a:lnTo>
                  <a:pt x="1" y="8"/>
                </a:lnTo>
                <a:lnTo>
                  <a:pt x="0" y="14"/>
                </a:lnTo>
                <a:lnTo>
                  <a:pt x="1" y="21"/>
                </a:lnTo>
                <a:lnTo>
                  <a:pt x="5" y="24"/>
                </a:lnTo>
                <a:lnTo>
                  <a:pt x="8" y="28"/>
                </a:lnTo>
                <a:lnTo>
                  <a:pt x="14" y="29"/>
                </a:lnTo>
                <a:lnTo>
                  <a:pt x="21" y="28"/>
                </a:lnTo>
                <a:lnTo>
                  <a:pt x="24" y="24"/>
                </a:lnTo>
                <a:lnTo>
                  <a:pt x="28" y="21"/>
                </a:lnTo>
                <a:lnTo>
                  <a:pt x="29" y="14"/>
                </a:lnTo>
                <a:close/>
                <a:moveTo>
                  <a:pt x="14" y="19"/>
                </a:moveTo>
                <a:lnTo>
                  <a:pt x="14" y="19"/>
                </a:lnTo>
                <a:lnTo>
                  <a:pt x="12" y="19"/>
                </a:lnTo>
                <a:lnTo>
                  <a:pt x="11" y="18"/>
                </a:lnTo>
                <a:lnTo>
                  <a:pt x="10" y="17"/>
                </a:lnTo>
                <a:lnTo>
                  <a:pt x="10" y="14"/>
                </a:lnTo>
                <a:lnTo>
                  <a:pt x="10" y="12"/>
                </a:lnTo>
                <a:lnTo>
                  <a:pt x="11" y="11"/>
                </a:lnTo>
                <a:lnTo>
                  <a:pt x="12" y="10"/>
                </a:lnTo>
                <a:lnTo>
                  <a:pt x="14" y="10"/>
                </a:lnTo>
                <a:lnTo>
                  <a:pt x="17" y="10"/>
                </a:lnTo>
                <a:lnTo>
                  <a:pt x="18" y="11"/>
                </a:lnTo>
                <a:lnTo>
                  <a:pt x="19" y="12"/>
                </a:lnTo>
                <a:lnTo>
                  <a:pt x="19" y="14"/>
                </a:lnTo>
                <a:lnTo>
                  <a:pt x="19" y="17"/>
                </a:lnTo>
                <a:lnTo>
                  <a:pt x="18" y="18"/>
                </a:lnTo>
                <a:lnTo>
                  <a:pt x="17" y="19"/>
                </a:lnTo>
                <a:lnTo>
                  <a:pt x="14" y="1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389" name="Freeform 1035">
            <a:extLst>
              <a:ext uri="{FF2B5EF4-FFF2-40B4-BE49-F238E27FC236}">
                <a16:creationId xmlns:a16="http://schemas.microsoft.com/office/drawing/2014/main" id="{F544B3F7-7621-4BDA-8598-8F229956BCE6}"/>
              </a:ext>
            </a:extLst>
          </p:cNvPr>
          <p:cNvSpPr>
            <a:spLocks noEditPoints="1"/>
          </p:cNvSpPr>
          <p:nvPr/>
        </p:nvSpPr>
        <p:spPr bwMode="auto">
          <a:xfrm>
            <a:off x="3958167" y="3666067"/>
            <a:ext cx="97367" cy="139700"/>
          </a:xfrm>
          <a:custGeom>
            <a:avLst/>
            <a:gdLst>
              <a:gd name="T0" fmla="*/ 35549 w 49"/>
              <a:gd name="T1" fmla="*/ 0 h 69"/>
              <a:gd name="T2" fmla="*/ 22218 w 49"/>
              <a:gd name="T3" fmla="*/ 4536 h 69"/>
              <a:gd name="T4" fmla="*/ 10368 w 49"/>
              <a:gd name="T5" fmla="*/ 12097 h 69"/>
              <a:gd name="T6" fmla="*/ 2962 w 49"/>
              <a:gd name="T7" fmla="*/ 22681 h 69"/>
              <a:gd name="T8" fmla="*/ 0 w 49"/>
              <a:gd name="T9" fmla="*/ 37802 h 69"/>
              <a:gd name="T10" fmla="*/ 0 w 49"/>
              <a:gd name="T11" fmla="*/ 60483 h 69"/>
              <a:gd name="T12" fmla="*/ 1481 w 49"/>
              <a:gd name="T13" fmla="*/ 65019 h 69"/>
              <a:gd name="T14" fmla="*/ 7406 w 49"/>
              <a:gd name="T15" fmla="*/ 68043 h 69"/>
              <a:gd name="T16" fmla="*/ 14812 w 49"/>
              <a:gd name="T17" fmla="*/ 96773 h 69"/>
              <a:gd name="T18" fmla="*/ 14812 w 49"/>
              <a:gd name="T19" fmla="*/ 101309 h 69"/>
              <a:gd name="T20" fmla="*/ 17774 w 49"/>
              <a:gd name="T21" fmla="*/ 104333 h 69"/>
              <a:gd name="T22" fmla="*/ 50361 w 49"/>
              <a:gd name="T23" fmla="*/ 104333 h 69"/>
              <a:gd name="T24" fmla="*/ 54805 w 49"/>
              <a:gd name="T25" fmla="*/ 104333 h 69"/>
              <a:gd name="T26" fmla="*/ 57767 w 49"/>
              <a:gd name="T27" fmla="*/ 101309 h 69"/>
              <a:gd name="T28" fmla="*/ 57767 w 49"/>
              <a:gd name="T29" fmla="*/ 68043 h 69"/>
              <a:gd name="T30" fmla="*/ 65173 w 49"/>
              <a:gd name="T31" fmla="*/ 68043 h 69"/>
              <a:gd name="T32" fmla="*/ 71098 w 49"/>
              <a:gd name="T33" fmla="*/ 65019 h 69"/>
              <a:gd name="T34" fmla="*/ 72579 w 49"/>
              <a:gd name="T35" fmla="*/ 60483 h 69"/>
              <a:gd name="T36" fmla="*/ 72579 w 49"/>
              <a:gd name="T37" fmla="*/ 37802 h 69"/>
              <a:gd name="T38" fmla="*/ 69617 w 49"/>
              <a:gd name="T39" fmla="*/ 22681 h 69"/>
              <a:gd name="T40" fmla="*/ 62211 w 49"/>
              <a:gd name="T41" fmla="*/ 12097 h 69"/>
              <a:gd name="T42" fmla="*/ 50361 w 49"/>
              <a:gd name="T43" fmla="*/ 4536 h 69"/>
              <a:gd name="T44" fmla="*/ 35549 w 49"/>
              <a:gd name="T45" fmla="*/ 0 h 69"/>
              <a:gd name="T46" fmla="*/ 57767 w 49"/>
              <a:gd name="T47" fmla="*/ 52923 h 69"/>
              <a:gd name="T48" fmla="*/ 50361 w 49"/>
              <a:gd name="T49" fmla="*/ 52923 h 69"/>
              <a:gd name="T50" fmla="*/ 45917 w 49"/>
              <a:gd name="T51" fmla="*/ 54435 h 69"/>
              <a:gd name="T52" fmla="*/ 42955 w 49"/>
              <a:gd name="T53" fmla="*/ 60483 h 69"/>
              <a:gd name="T54" fmla="*/ 29624 w 49"/>
              <a:gd name="T55" fmla="*/ 89212 h 69"/>
              <a:gd name="T56" fmla="*/ 29624 w 49"/>
              <a:gd name="T57" fmla="*/ 60483 h 69"/>
              <a:gd name="T58" fmla="*/ 26662 w 49"/>
              <a:gd name="T59" fmla="*/ 54435 h 69"/>
              <a:gd name="T60" fmla="*/ 22218 w 49"/>
              <a:gd name="T61" fmla="*/ 52923 h 69"/>
              <a:gd name="T62" fmla="*/ 14812 w 49"/>
              <a:gd name="T63" fmla="*/ 37802 h 69"/>
              <a:gd name="T64" fmla="*/ 16293 w 49"/>
              <a:gd name="T65" fmla="*/ 28729 h 69"/>
              <a:gd name="T66" fmla="*/ 26662 w 49"/>
              <a:gd name="T67" fmla="*/ 16633 h 69"/>
              <a:gd name="T68" fmla="*/ 35549 w 49"/>
              <a:gd name="T69" fmla="*/ 15121 h 69"/>
              <a:gd name="T70" fmla="*/ 50361 w 49"/>
              <a:gd name="T71" fmla="*/ 22681 h 69"/>
              <a:gd name="T72" fmla="*/ 57767 w 49"/>
              <a:gd name="T73" fmla="*/ 37802 h 6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49" h="69">
                <a:moveTo>
                  <a:pt x="24" y="0"/>
                </a:moveTo>
                <a:lnTo>
                  <a:pt x="24" y="0"/>
                </a:lnTo>
                <a:lnTo>
                  <a:pt x="20" y="0"/>
                </a:lnTo>
                <a:lnTo>
                  <a:pt x="15" y="3"/>
                </a:lnTo>
                <a:lnTo>
                  <a:pt x="11" y="4"/>
                </a:lnTo>
                <a:lnTo>
                  <a:pt x="7" y="8"/>
                </a:lnTo>
                <a:lnTo>
                  <a:pt x="4" y="11"/>
                </a:lnTo>
                <a:lnTo>
                  <a:pt x="2" y="15"/>
                </a:lnTo>
                <a:lnTo>
                  <a:pt x="0" y="20"/>
                </a:lnTo>
                <a:lnTo>
                  <a:pt x="0" y="25"/>
                </a:lnTo>
                <a:lnTo>
                  <a:pt x="0" y="40"/>
                </a:lnTo>
                <a:lnTo>
                  <a:pt x="0" y="42"/>
                </a:lnTo>
                <a:lnTo>
                  <a:pt x="1" y="43"/>
                </a:lnTo>
                <a:lnTo>
                  <a:pt x="2" y="45"/>
                </a:lnTo>
                <a:lnTo>
                  <a:pt x="5" y="45"/>
                </a:lnTo>
                <a:lnTo>
                  <a:pt x="10" y="45"/>
                </a:lnTo>
                <a:lnTo>
                  <a:pt x="10" y="64"/>
                </a:lnTo>
                <a:lnTo>
                  <a:pt x="10" y="67"/>
                </a:lnTo>
                <a:lnTo>
                  <a:pt x="11" y="68"/>
                </a:lnTo>
                <a:lnTo>
                  <a:pt x="12" y="69"/>
                </a:lnTo>
                <a:lnTo>
                  <a:pt x="15" y="69"/>
                </a:lnTo>
                <a:lnTo>
                  <a:pt x="34" y="69"/>
                </a:lnTo>
                <a:lnTo>
                  <a:pt x="37" y="69"/>
                </a:lnTo>
                <a:lnTo>
                  <a:pt x="38" y="68"/>
                </a:lnTo>
                <a:lnTo>
                  <a:pt x="39" y="67"/>
                </a:lnTo>
                <a:lnTo>
                  <a:pt x="39" y="64"/>
                </a:lnTo>
                <a:lnTo>
                  <a:pt x="39" y="45"/>
                </a:lnTo>
                <a:lnTo>
                  <a:pt x="44" y="45"/>
                </a:lnTo>
                <a:lnTo>
                  <a:pt x="47" y="45"/>
                </a:lnTo>
                <a:lnTo>
                  <a:pt x="48" y="43"/>
                </a:lnTo>
                <a:lnTo>
                  <a:pt x="49" y="42"/>
                </a:lnTo>
                <a:lnTo>
                  <a:pt x="49" y="40"/>
                </a:lnTo>
                <a:lnTo>
                  <a:pt x="49" y="25"/>
                </a:lnTo>
                <a:lnTo>
                  <a:pt x="49" y="20"/>
                </a:lnTo>
                <a:lnTo>
                  <a:pt x="47" y="15"/>
                </a:lnTo>
                <a:lnTo>
                  <a:pt x="45" y="11"/>
                </a:lnTo>
                <a:lnTo>
                  <a:pt x="42" y="8"/>
                </a:lnTo>
                <a:lnTo>
                  <a:pt x="38" y="4"/>
                </a:lnTo>
                <a:lnTo>
                  <a:pt x="34" y="3"/>
                </a:lnTo>
                <a:lnTo>
                  <a:pt x="29" y="0"/>
                </a:lnTo>
                <a:lnTo>
                  <a:pt x="24" y="0"/>
                </a:lnTo>
                <a:close/>
                <a:moveTo>
                  <a:pt x="39" y="35"/>
                </a:moveTo>
                <a:lnTo>
                  <a:pt x="34" y="35"/>
                </a:lnTo>
                <a:lnTo>
                  <a:pt x="32" y="35"/>
                </a:lnTo>
                <a:lnTo>
                  <a:pt x="31" y="36"/>
                </a:lnTo>
                <a:lnTo>
                  <a:pt x="29" y="37"/>
                </a:lnTo>
                <a:lnTo>
                  <a:pt x="29" y="40"/>
                </a:lnTo>
                <a:lnTo>
                  <a:pt x="29" y="59"/>
                </a:lnTo>
                <a:lnTo>
                  <a:pt x="20" y="59"/>
                </a:lnTo>
                <a:lnTo>
                  <a:pt x="20" y="40"/>
                </a:lnTo>
                <a:lnTo>
                  <a:pt x="20" y="37"/>
                </a:lnTo>
                <a:lnTo>
                  <a:pt x="18" y="36"/>
                </a:lnTo>
                <a:lnTo>
                  <a:pt x="17" y="35"/>
                </a:lnTo>
                <a:lnTo>
                  <a:pt x="15" y="35"/>
                </a:lnTo>
                <a:lnTo>
                  <a:pt x="10" y="35"/>
                </a:lnTo>
                <a:lnTo>
                  <a:pt x="10" y="25"/>
                </a:lnTo>
                <a:lnTo>
                  <a:pt x="11" y="19"/>
                </a:lnTo>
                <a:lnTo>
                  <a:pt x="15" y="15"/>
                </a:lnTo>
                <a:lnTo>
                  <a:pt x="18" y="11"/>
                </a:lnTo>
                <a:lnTo>
                  <a:pt x="24" y="10"/>
                </a:lnTo>
                <a:lnTo>
                  <a:pt x="31" y="11"/>
                </a:lnTo>
                <a:lnTo>
                  <a:pt x="34" y="15"/>
                </a:lnTo>
                <a:lnTo>
                  <a:pt x="38" y="19"/>
                </a:lnTo>
                <a:lnTo>
                  <a:pt x="39" y="25"/>
                </a:lnTo>
                <a:lnTo>
                  <a:pt x="39" y="35"/>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390" name="Freeform 1036">
            <a:extLst>
              <a:ext uri="{FF2B5EF4-FFF2-40B4-BE49-F238E27FC236}">
                <a16:creationId xmlns:a16="http://schemas.microsoft.com/office/drawing/2014/main" id="{F2F875A7-9AFF-478A-9EBA-8C33880C53FC}"/>
              </a:ext>
            </a:extLst>
          </p:cNvPr>
          <p:cNvSpPr>
            <a:spLocks noEditPoints="1"/>
          </p:cNvSpPr>
          <p:nvPr/>
        </p:nvSpPr>
        <p:spPr bwMode="auto">
          <a:xfrm>
            <a:off x="3818467" y="3666067"/>
            <a:ext cx="67733" cy="84667"/>
          </a:xfrm>
          <a:custGeom>
            <a:avLst/>
            <a:gdLst>
              <a:gd name="T0" fmla="*/ 42562 w 34"/>
              <a:gd name="T1" fmla="*/ 63506 h 40"/>
              <a:gd name="T2" fmla="*/ 42562 w 34"/>
              <a:gd name="T3" fmla="*/ 63506 h 40"/>
              <a:gd name="T4" fmla="*/ 46965 w 34"/>
              <a:gd name="T5" fmla="*/ 63506 h 40"/>
              <a:gd name="T6" fmla="*/ 48432 w 34"/>
              <a:gd name="T7" fmla="*/ 60331 h 40"/>
              <a:gd name="T8" fmla="*/ 49900 w 34"/>
              <a:gd name="T9" fmla="*/ 58743 h 40"/>
              <a:gd name="T10" fmla="*/ 49900 w 34"/>
              <a:gd name="T11" fmla="*/ 55568 h 40"/>
              <a:gd name="T12" fmla="*/ 49900 w 34"/>
              <a:gd name="T13" fmla="*/ 7938 h 40"/>
              <a:gd name="T14" fmla="*/ 49900 w 34"/>
              <a:gd name="T15" fmla="*/ 7938 h 40"/>
              <a:gd name="T16" fmla="*/ 49900 w 34"/>
              <a:gd name="T17" fmla="*/ 4763 h 40"/>
              <a:gd name="T18" fmla="*/ 48432 w 34"/>
              <a:gd name="T19" fmla="*/ 1588 h 40"/>
              <a:gd name="T20" fmla="*/ 46965 w 34"/>
              <a:gd name="T21" fmla="*/ 0 h 40"/>
              <a:gd name="T22" fmla="*/ 42562 w 34"/>
              <a:gd name="T23" fmla="*/ 0 h 40"/>
              <a:gd name="T24" fmla="*/ 7338 w 34"/>
              <a:gd name="T25" fmla="*/ 0 h 40"/>
              <a:gd name="T26" fmla="*/ 7338 w 34"/>
              <a:gd name="T27" fmla="*/ 0 h 40"/>
              <a:gd name="T28" fmla="*/ 2935 w 34"/>
              <a:gd name="T29" fmla="*/ 0 h 40"/>
              <a:gd name="T30" fmla="*/ 1468 w 34"/>
              <a:gd name="T31" fmla="*/ 1588 h 40"/>
              <a:gd name="T32" fmla="*/ 0 w 34"/>
              <a:gd name="T33" fmla="*/ 4763 h 40"/>
              <a:gd name="T34" fmla="*/ 0 w 34"/>
              <a:gd name="T35" fmla="*/ 7938 h 40"/>
              <a:gd name="T36" fmla="*/ 0 w 34"/>
              <a:gd name="T37" fmla="*/ 55568 h 40"/>
              <a:gd name="T38" fmla="*/ 0 w 34"/>
              <a:gd name="T39" fmla="*/ 55568 h 40"/>
              <a:gd name="T40" fmla="*/ 0 w 34"/>
              <a:gd name="T41" fmla="*/ 58743 h 40"/>
              <a:gd name="T42" fmla="*/ 1468 w 34"/>
              <a:gd name="T43" fmla="*/ 60331 h 40"/>
              <a:gd name="T44" fmla="*/ 2935 w 34"/>
              <a:gd name="T45" fmla="*/ 63506 h 40"/>
              <a:gd name="T46" fmla="*/ 7338 w 34"/>
              <a:gd name="T47" fmla="*/ 63506 h 40"/>
              <a:gd name="T48" fmla="*/ 42562 w 34"/>
              <a:gd name="T49" fmla="*/ 63506 h 40"/>
              <a:gd name="T50" fmla="*/ 14676 w 34"/>
              <a:gd name="T51" fmla="*/ 15877 h 40"/>
              <a:gd name="T52" fmla="*/ 35224 w 34"/>
              <a:gd name="T53" fmla="*/ 15877 h 40"/>
              <a:gd name="T54" fmla="*/ 35224 w 34"/>
              <a:gd name="T55" fmla="*/ 47630 h 40"/>
              <a:gd name="T56" fmla="*/ 14676 w 34"/>
              <a:gd name="T57" fmla="*/ 47630 h 40"/>
              <a:gd name="T58" fmla="*/ 14676 w 34"/>
              <a:gd name="T59" fmla="*/ 15877 h 4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34" h="40">
                <a:moveTo>
                  <a:pt x="29" y="40"/>
                </a:moveTo>
                <a:lnTo>
                  <a:pt x="29" y="40"/>
                </a:lnTo>
                <a:lnTo>
                  <a:pt x="32" y="40"/>
                </a:lnTo>
                <a:lnTo>
                  <a:pt x="33" y="38"/>
                </a:lnTo>
                <a:lnTo>
                  <a:pt x="34" y="37"/>
                </a:lnTo>
                <a:lnTo>
                  <a:pt x="34" y="35"/>
                </a:lnTo>
                <a:lnTo>
                  <a:pt x="34" y="5"/>
                </a:lnTo>
                <a:lnTo>
                  <a:pt x="34" y="3"/>
                </a:lnTo>
                <a:lnTo>
                  <a:pt x="33" y="1"/>
                </a:lnTo>
                <a:lnTo>
                  <a:pt x="32" y="0"/>
                </a:lnTo>
                <a:lnTo>
                  <a:pt x="29" y="0"/>
                </a:lnTo>
                <a:lnTo>
                  <a:pt x="5" y="0"/>
                </a:lnTo>
                <a:lnTo>
                  <a:pt x="2" y="0"/>
                </a:lnTo>
                <a:lnTo>
                  <a:pt x="1" y="1"/>
                </a:lnTo>
                <a:lnTo>
                  <a:pt x="0" y="3"/>
                </a:lnTo>
                <a:lnTo>
                  <a:pt x="0" y="5"/>
                </a:lnTo>
                <a:lnTo>
                  <a:pt x="0" y="35"/>
                </a:lnTo>
                <a:lnTo>
                  <a:pt x="0" y="37"/>
                </a:lnTo>
                <a:lnTo>
                  <a:pt x="1" y="38"/>
                </a:lnTo>
                <a:lnTo>
                  <a:pt x="2" y="40"/>
                </a:lnTo>
                <a:lnTo>
                  <a:pt x="5" y="40"/>
                </a:lnTo>
                <a:lnTo>
                  <a:pt x="29" y="40"/>
                </a:lnTo>
                <a:close/>
                <a:moveTo>
                  <a:pt x="10" y="10"/>
                </a:moveTo>
                <a:lnTo>
                  <a:pt x="24" y="10"/>
                </a:lnTo>
                <a:lnTo>
                  <a:pt x="24" y="30"/>
                </a:lnTo>
                <a:lnTo>
                  <a:pt x="10" y="30"/>
                </a:lnTo>
                <a:lnTo>
                  <a:pt x="10" y="1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391" name="Freeform 1037">
            <a:extLst>
              <a:ext uri="{FF2B5EF4-FFF2-40B4-BE49-F238E27FC236}">
                <a16:creationId xmlns:a16="http://schemas.microsoft.com/office/drawing/2014/main" id="{7C7463E3-95D0-4A54-A9F8-8C1750785724}"/>
              </a:ext>
            </a:extLst>
          </p:cNvPr>
          <p:cNvSpPr>
            <a:spLocks/>
          </p:cNvSpPr>
          <p:nvPr/>
        </p:nvSpPr>
        <p:spPr bwMode="auto">
          <a:xfrm>
            <a:off x="3896785" y="3769785"/>
            <a:ext cx="35983" cy="35983"/>
          </a:xfrm>
          <a:custGeom>
            <a:avLst/>
            <a:gdLst>
              <a:gd name="T0" fmla="*/ 13609 w 20"/>
              <a:gd name="T1" fmla="*/ 0 h 19"/>
              <a:gd name="T2" fmla="*/ 13609 w 20"/>
              <a:gd name="T3" fmla="*/ 0 h 19"/>
              <a:gd name="T4" fmla="*/ 8165 w 20"/>
              <a:gd name="T5" fmla="*/ 1432 h 19"/>
              <a:gd name="T6" fmla="*/ 4083 w 20"/>
              <a:gd name="T7" fmla="*/ 2865 h 19"/>
              <a:gd name="T8" fmla="*/ 1361 w 20"/>
              <a:gd name="T9" fmla="*/ 8595 h 19"/>
              <a:gd name="T10" fmla="*/ 0 w 20"/>
              <a:gd name="T11" fmla="*/ 12892 h 19"/>
              <a:gd name="T12" fmla="*/ 0 w 20"/>
              <a:gd name="T13" fmla="*/ 12892 h 19"/>
              <a:gd name="T14" fmla="*/ 1361 w 20"/>
              <a:gd name="T15" fmla="*/ 18622 h 19"/>
              <a:gd name="T16" fmla="*/ 4083 w 20"/>
              <a:gd name="T17" fmla="*/ 24352 h 19"/>
              <a:gd name="T18" fmla="*/ 8165 w 20"/>
              <a:gd name="T19" fmla="*/ 25785 h 19"/>
              <a:gd name="T20" fmla="*/ 13609 w 20"/>
              <a:gd name="T21" fmla="*/ 27217 h 19"/>
              <a:gd name="T22" fmla="*/ 13609 w 20"/>
              <a:gd name="T23" fmla="*/ 27217 h 19"/>
              <a:gd name="T24" fmla="*/ 19052 w 20"/>
              <a:gd name="T25" fmla="*/ 25785 h 19"/>
              <a:gd name="T26" fmla="*/ 23134 w 20"/>
              <a:gd name="T27" fmla="*/ 24352 h 19"/>
              <a:gd name="T28" fmla="*/ 25856 w 20"/>
              <a:gd name="T29" fmla="*/ 18622 h 19"/>
              <a:gd name="T30" fmla="*/ 27217 w 20"/>
              <a:gd name="T31" fmla="*/ 12892 h 19"/>
              <a:gd name="T32" fmla="*/ 27217 w 20"/>
              <a:gd name="T33" fmla="*/ 12892 h 19"/>
              <a:gd name="T34" fmla="*/ 25856 w 20"/>
              <a:gd name="T35" fmla="*/ 8595 h 19"/>
              <a:gd name="T36" fmla="*/ 23134 w 20"/>
              <a:gd name="T37" fmla="*/ 2865 h 19"/>
              <a:gd name="T38" fmla="*/ 19052 w 20"/>
              <a:gd name="T39" fmla="*/ 1432 h 19"/>
              <a:gd name="T40" fmla="*/ 13609 w 20"/>
              <a:gd name="T41" fmla="*/ 0 h 19"/>
              <a:gd name="T42" fmla="*/ 13609 w 20"/>
              <a:gd name="T43" fmla="*/ 0 h 1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0" h="19">
                <a:moveTo>
                  <a:pt x="10" y="0"/>
                </a:moveTo>
                <a:lnTo>
                  <a:pt x="10" y="0"/>
                </a:lnTo>
                <a:lnTo>
                  <a:pt x="6" y="1"/>
                </a:lnTo>
                <a:lnTo>
                  <a:pt x="3" y="2"/>
                </a:lnTo>
                <a:lnTo>
                  <a:pt x="1" y="6"/>
                </a:lnTo>
                <a:lnTo>
                  <a:pt x="0" y="9"/>
                </a:lnTo>
                <a:lnTo>
                  <a:pt x="1" y="13"/>
                </a:lnTo>
                <a:lnTo>
                  <a:pt x="3" y="17"/>
                </a:lnTo>
                <a:lnTo>
                  <a:pt x="6" y="18"/>
                </a:lnTo>
                <a:lnTo>
                  <a:pt x="10" y="19"/>
                </a:lnTo>
                <a:lnTo>
                  <a:pt x="14" y="18"/>
                </a:lnTo>
                <a:lnTo>
                  <a:pt x="17" y="17"/>
                </a:lnTo>
                <a:lnTo>
                  <a:pt x="19" y="13"/>
                </a:lnTo>
                <a:lnTo>
                  <a:pt x="20" y="9"/>
                </a:lnTo>
                <a:lnTo>
                  <a:pt x="19" y="6"/>
                </a:lnTo>
                <a:lnTo>
                  <a:pt x="17" y="2"/>
                </a:lnTo>
                <a:lnTo>
                  <a:pt x="14" y="1"/>
                </a:lnTo>
                <a:lnTo>
                  <a:pt x="10"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392" name="Freeform 1038">
            <a:extLst>
              <a:ext uri="{FF2B5EF4-FFF2-40B4-BE49-F238E27FC236}">
                <a16:creationId xmlns:a16="http://schemas.microsoft.com/office/drawing/2014/main" id="{51A0BEFF-3689-457E-8226-077CCA8A97B7}"/>
              </a:ext>
            </a:extLst>
          </p:cNvPr>
          <p:cNvSpPr>
            <a:spLocks/>
          </p:cNvSpPr>
          <p:nvPr/>
        </p:nvSpPr>
        <p:spPr bwMode="auto">
          <a:xfrm>
            <a:off x="3824818" y="3636434"/>
            <a:ext cx="120649" cy="139700"/>
          </a:xfrm>
          <a:custGeom>
            <a:avLst/>
            <a:gdLst>
              <a:gd name="T0" fmla="*/ 59970 w 59"/>
              <a:gd name="T1" fmla="*/ 7560 h 69"/>
              <a:gd name="T2" fmla="*/ 52282 w 59"/>
              <a:gd name="T3" fmla="*/ 90724 h 69"/>
              <a:gd name="T4" fmla="*/ 0 w 59"/>
              <a:gd name="T5" fmla="*/ 90724 h 69"/>
              <a:gd name="T6" fmla="*/ 0 w 59"/>
              <a:gd name="T7" fmla="*/ 104333 h 69"/>
              <a:gd name="T8" fmla="*/ 47669 w 59"/>
              <a:gd name="T9" fmla="*/ 104333 h 69"/>
              <a:gd name="T10" fmla="*/ 47669 w 59"/>
              <a:gd name="T11" fmla="*/ 104333 h 69"/>
              <a:gd name="T12" fmla="*/ 49206 w 59"/>
              <a:gd name="T13" fmla="*/ 99797 h 69"/>
              <a:gd name="T14" fmla="*/ 53819 w 59"/>
              <a:gd name="T15" fmla="*/ 93748 h 69"/>
              <a:gd name="T16" fmla="*/ 59970 w 59"/>
              <a:gd name="T17" fmla="*/ 92236 h 69"/>
              <a:gd name="T18" fmla="*/ 67659 w 59"/>
              <a:gd name="T19" fmla="*/ 90724 h 69"/>
              <a:gd name="T20" fmla="*/ 67659 w 59"/>
              <a:gd name="T21" fmla="*/ 90724 h 69"/>
              <a:gd name="T22" fmla="*/ 67659 w 59"/>
              <a:gd name="T23" fmla="*/ 90724 h 69"/>
              <a:gd name="T24" fmla="*/ 75347 w 59"/>
              <a:gd name="T25" fmla="*/ 15121 h 69"/>
              <a:gd name="T26" fmla="*/ 90724 w 59"/>
              <a:gd name="T27" fmla="*/ 15121 h 69"/>
              <a:gd name="T28" fmla="*/ 90724 w 59"/>
              <a:gd name="T29" fmla="*/ 0 h 69"/>
              <a:gd name="T30" fmla="*/ 67659 w 59"/>
              <a:gd name="T31" fmla="*/ 0 h 69"/>
              <a:gd name="T32" fmla="*/ 67659 w 59"/>
              <a:gd name="T33" fmla="*/ 0 h 69"/>
              <a:gd name="T34" fmla="*/ 61508 w 59"/>
              <a:gd name="T35" fmla="*/ 3024 h 69"/>
              <a:gd name="T36" fmla="*/ 59970 w 59"/>
              <a:gd name="T37" fmla="*/ 7560 h 69"/>
              <a:gd name="T38" fmla="*/ 59970 w 59"/>
              <a:gd name="T39" fmla="*/ 7560 h 6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59" h="69">
                <a:moveTo>
                  <a:pt x="39" y="5"/>
                </a:moveTo>
                <a:lnTo>
                  <a:pt x="34" y="60"/>
                </a:lnTo>
                <a:lnTo>
                  <a:pt x="0" y="60"/>
                </a:lnTo>
                <a:lnTo>
                  <a:pt x="0" y="69"/>
                </a:lnTo>
                <a:lnTo>
                  <a:pt x="31" y="69"/>
                </a:lnTo>
                <a:lnTo>
                  <a:pt x="32" y="66"/>
                </a:lnTo>
                <a:lnTo>
                  <a:pt x="35" y="62"/>
                </a:lnTo>
                <a:lnTo>
                  <a:pt x="39" y="61"/>
                </a:lnTo>
                <a:lnTo>
                  <a:pt x="44" y="60"/>
                </a:lnTo>
                <a:lnTo>
                  <a:pt x="49" y="10"/>
                </a:lnTo>
                <a:lnTo>
                  <a:pt x="59" y="10"/>
                </a:lnTo>
                <a:lnTo>
                  <a:pt x="59" y="0"/>
                </a:lnTo>
                <a:lnTo>
                  <a:pt x="44" y="0"/>
                </a:lnTo>
                <a:lnTo>
                  <a:pt x="40" y="2"/>
                </a:lnTo>
                <a:lnTo>
                  <a:pt x="39" y="5"/>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393" name="Freeform 1039">
            <a:extLst>
              <a:ext uri="{FF2B5EF4-FFF2-40B4-BE49-F238E27FC236}">
                <a16:creationId xmlns:a16="http://schemas.microsoft.com/office/drawing/2014/main" id="{D2D2351D-4EE9-44D4-A690-791724BF9739}"/>
              </a:ext>
            </a:extLst>
          </p:cNvPr>
          <p:cNvSpPr>
            <a:spLocks noEditPoints="1"/>
          </p:cNvSpPr>
          <p:nvPr/>
        </p:nvSpPr>
        <p:spPr bwMode="auto">
          <a:xfrm>
            <a:off x="2444751" y="2288118"/>
            <a:ext cx="116416" cy="61383"/>
          </a:xfrm>
          <a:custGeom>
            <a:avLst/>
            <a:gdLst>
              <a:gd name="T0" fmla="*/ 78885 w 59"/>
              <a:gd name="T1" fmla="*/ 0 h 29"/>
              <a:gd name="T2" fmla="*/ 7304 w 59"/>
              <a:gd name="T3" fmla="*/ 0 h 29"/>
              <a:gd name="T4" fmla="*/ 7304 w 59"/>
              <a:gd name="T5" fmla="*/ 0 h 29"/>
              <a:gd name="T6" fmla="*/ 2922 w 59"/>
              <a:gd name="T7" fmla="*/ 0 h 29"/>
              <a:gd name="T8" fmla="*/ 1461 w 59"/>
              <a:gd name="T9" fmla="*/ 1564 h 29"/>
              <a:gd name="T10" fmla="*/ 0 w 59"/>
              <a:gd name="T11" fmla="*/ 3128 h 29"/>
              <a:gd name="T12" fmla="*/ 0 w 59"/>
              <a:gd name="T13" fmla="*/ 7821 h 29"/>
              <a:gd name="T14" fmla="*/ 0 w 59"/>
              <a:gd name="T15" fmla="*/ 7821 h 29"/>
              <a:gd name="T16" fmla="*/ 1461 w 59"/>
              <a:gd name="T17" fmla="*/ 15642 h 29"/>
              <a:gd name="T18" fmla="*/ 2922 w 59"/>
              <a:gd name="T19" fmla="*/ 23463 h 29"/>
              <a:gd name="T20" fmla="*/ 7304 w 59"/>
              <a:gd name="T21" fmla="*/ 28156 h 29"/>
              <a:gd name="T22" fmla="*/ 13147 w 59"/>
              <a:gd name="T23" fmla="*/ 34413 h 29"/>
              <a:gd name="T24" fmla="*/ 20452 w 59"/>
              <a:gd name="T25" fmla="*/ 37541 h 29"/>
              <a:gd name="T26" fmla="*/ 26295 w 59"/>
              <a:gd name="T27" fmla="*/ 42234 h 29"/>
              <a:gd name="T28" fmla="*/ 33599 w 59"/>
              <a:gd name="T29" fmla="*/ 45362 h 29"/>
              <a:gd name="T30" fmla="*/ 43825 w 59"/>
              <a:gd name="T31" fmla="*/ 45362 h 29"/>
              <a:gd name="T32" fmla="*/ 43825 w 59"/>
              <a:gd name="T33" fmla="*/ 45362 h 29"/>
              <a:gd name="T34" fmla="*/ 52590 w 59"/>
              <a:gd name="T35" fmla="*/ 45362 h 29"/>
              <a:gd name="T36" fmla="*/ 59894 w 59"/>
              <a:gd name="T37" fmla="*/ 42234 h 29"/>
              <a:gd name="T38" fmla="*/ 67198 w 59"/>
              <a:gd name="T39" fmla="*/ 37541 h 29"/>
              <a:gd name="T40" fmla="*/ 74502 w 59"/>
              <a:gd name="T41" fmla="*/ 34413 h 29"/>
              <a:gd name="T42" fmla="*/ 78885 w 59"/>
              <a:gd name="T43" fmla="*/ 28156 h 29"/>
              <a:gd name="T44" fmla="*/ 83267 w 59"/>
              <a:gd name="T45" fmla="*/ 23463 h 29"/>
              <a:gd name="T46" fmla="*/ 84728 w 59"/>
              <a:gd name="T47" fmla="*/ 15642 h 29"/>
              <a:gd name="T48" fmla="*/ 86189 w 59"/>
              <a:gd name="T49" fmla="*/ 7821 h 29"/>
              <a:gd name="T50" fmla="*/ 86189 w 59"/>
              <a:gd name="T51" fmla="*/ 7821 h 29"/>
              <a:gd name="T52" fmla="*/ 86189 w 59"/>
              <a:gd name="T53" fmla="*/ 3128 h 29"/>
              <a:gd name="T54" fmla="*/ 84728 w 59"/>
              <a:gd name="T55" fmla="*/ 1564 h 29"/>
              <a:gd name="T56" fmla="*/ 83267 w 59"/>
              <a:gd name="T57" fmla="*/ 0 h 29"/>
              <a:gd name="T58" fmla="*/ 78885 w 59"/>
              <a:gd name="T59" fmla="*/ 0 h 29"/>
              <a:gd name="T60" fmla="*/ 78885 w 59"/>
              <a:gd name="T61" fmla="*/ 0 h 29"/>
              <a:gd name="T62" fmla="*/ 43825 w 59"/>
              <a:gd name="T63" fmla="*/ 31284 h 29"/>
              <a:gd name="T64" fmla="*/ 43825 w 59"/>
              <a:gd name="T65" fmla="*/ 31284 h 29"/>
              <a:gd name="T66" fmla="*/ 33599 w 59"/>
              <a:gd name="T67" fmla="*/ 28156 h 29"/>
              <a:gd name="T68" fmla="*/ 26295 w 59"/>
              <a:gd name="T69" fmla="*/ 26592 h 29"/>
              <a:gd name="T70" fmla="*/ 21912 w 59"/>
              <a:gd name="T71" fmla="*/ 20335 h 29"/>
              <a:gd name="T72" fmla="*/ 16069 w 59"/>
              <a:gd name="T73" fmla="*/ 15642 h 29"/>
              <a:gd name="T74" fmla="*/ 70120 w 59"/>
              <a:gd name="T75" fmla="*/ 15642 h 29"/>
              <a:gd name="T76" fmla="*/ 70120 w 59"/>
              <a:gd name="T77" fmla="*/ 15642 h 29"/>
              <a:gd name="T78" fmla="*/ 64277 w 59"/>
              <a:gd name="T79" fmla="*/ 20335 h 29"/>
              <a:gd name="T80" fmla="*/ 59894 w 59"/>
              <a:gd name="T81" fmla="*/ 26592 h 29"/>
              <a:gd name="T82" fmla="*/ 52590 w 59"/>
              <a:gd name="T83" fmla="*/ 28156 h 29"/>
              <a:gd name="T84" fmla="*/ 43825 w 59"/>
              <a:gd name="T85" fmla="*/ 31284 h 29"/>
              <a:gd name="T86" fmla="*/ 43825 w 59"/>
              <a:gd name="T87" fmla="*/ 31284 h 2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59" h="29">
                <a:moveTo>
                  <a:pt x="54" y="0"/>
                </a:moveTo>
                <a:lnTo>
                  <a:pt x="5" y="0"/>
                </a:lnTo>
                <a:lnTo>
                  <a:pt x="2" y="0"/>
                </a:lnTo>
                <a:lnTo>
                  <a:pt x="1" y="1"/>
                </a:lnTo>
                <a:lnTo>
                  <a:pt x="0" y="2"/>
                </a:lnTo>
                <a:lnTo>
                  <a:pt x="0" y="5"/>
                </a:lnTo>
                <a:lnTo>
                  <a:pt x="1" y="10"/>
                </a:lnTo>
                <a:lnTo>
                  <a:pt x="2" y="15"/>
                </a:lnTo>
                <a:lnTo>
                  <a:pt x="5" y="18"/>
                </a:lnTo>
                <a:lnTo>
                  <a:pt x="9" y="22"/>
                </a:lnTo>
                <a:lnTo>
                  <a:pt x="14" y="24"/>
                </a:lnTo>
                <a:lnTo>
                  <a:pt x="18" y="27"/>
                </a:lnTo>
                <a:lnTo>
                  <a:pt x="23" y="29"/>
                </a:lnTo>
                <a:lnTo>
                  <a:pt x="30" y="29"/>
                </a:lnTo>
                <a:lnTo>
                  <a:pt x="36" y="29"/>
                </a:lnTo>
                <a:lnTo>
                  <a:pt x="41" y="27"/>
                </a:lnTo>
                <a:lnTo>
                  <a:pt x="46" y="24"/>
                </a:lnTo>
                <a:lnTo>
                  <a:pt x="51" y="22"/>
                </a:lnTo>
                <a:lnTo>
                  <a:pt x="54" y="18"/>
                </a:lnTo>
                <a:lnTo>
                  <a:pt x="57" y="15"/>
                </a:lnTo>
                <a:lnTo>
                  <a:pt x="58" y="10"/>
                </a:lnTo>
                <a:lnTo>
                  <a:pt x="59" y="5"/>
                </a:lnTo>
                <a:lnTo>
                  <a:pt x="59" y="2"/>
                </a:lnTo>
                <a:lnTo>
                  <a:pt x="58" y="1"/>
                </a:lnTo>
                <a:lnTo>
                  <a:pt x="57" y="0"/>
                </a:lnTo>
                <a:lnTo>
                  <a:pt x="54" y="0"/>
                </a:lnTo>
                <a:close/>
                <a:moveTo>
                  <a:pt x="30" y="20"/>
                </a:moveTo>
                <a:lnTo>
                  <a:pt x="30" y="20"/>
                </a:lnTo>
                <a:lnTo>
                  <a:pt x="23" y="18"/>
                </a:lnTo>
                <a:lnTo>
                  <a:pt x="18" y="17"/>
                </a:lnTo>
                <a:lnTo>
                  <a:pt x="15" y="13"/>
                </a:lnTo>
                <a:lnTo>
                  <a:pt x="11" y="10"/>
                </a:lnTo>
                <a:lnTo>
                  <a:pt x="48" y="10"/>
                </a:lnTo>
                <a:lnTo>
                  <a:pt x="44" y="13"/>
                </a:lnTo>
                <a:lnTo>
                  <a:pt x="41" y="17"/>
                </a:lnTo>
                <a:lnTo>
                  <a:pt x="36" y="18"/>
                </a:lnTo>
                <a:lnTo>
                  <a:pt x="30" y="2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394" name="Freeform 1040">
            <a:extLst>
              <a:ext uri="{FF2B5EF4-FFF2-40B4-BE49-F238E27FC236}">
                <a16:creationId xmlns:a16="http://schemas.microsoft.com/office/drawing/2014/main" id="{8721BA2E-2A5B-47FB-BB3D-2FAE330C4F5E}"/>
              </a:ext>
            </a:extLst>
          </p:cNvPr>
          <p:cNvSpPr>
            <a:spLocks noEditPoints="1"/>
          </p:cNvSpPr>
          <p:nvPr/>
        </p:nvSpPr>
        <p:spPr bwMode="auto">
          <a:xfrm>
            <a:off x="2402417" y="2180167"/>
            <a:ext cx="201083" cy="198967"/>
          </a:xfrm>
          <a:custGeom>
            <a:avLst/>
            <a:gdLst>
              <a:gd name="T0" fmla="*/ 75604 w 99"/>
              <a:gd name="T1" fmla="*/ 0 h 98"/>
              <a:gd name="T2" fmla="*/ 45362 w 99"/>
              <a:gd name="T3" fmla="*/ 4583 h 98"/>
              <a:gd name="T4" fmla="*/ 22681 w 99"/>
              <a:gd name="T5" fmla="*/ 21385 h 98"/>
              <a:gd name="T6" fmla="*/ 6048 w 99"/>
              <a:gd name="T7" fmla="*/ 44298 h 98"/>
              <a:gd name="T8" fmla="*/ 0 w 99"/>
              <a:gd name="T9" fmla="*/ 74848 h 98"/>
              <a:gd name="T10" fmla="*/ 1512 w 99"/>
              <a:gd name="T11" fmla="*/ 90123 h 98"/>
              <a:gd name="T12" fmla="*/ 13609 w 99"/>
              <a:gd name="T13" fmla="*/ 116091 h 98"/>
              <a:gd name="T14" fmla="*/ 33266 w 99"/>
              <a:gd name="T15" fmla="*/ 137476 h 98"/>
              <a:gd name="T16" fmla="*/ 60483 w 99"/>
              <a:gd name="T17" fmla="*/ 148168 h 98"/>
              <a:gd name="T18" fmla="*/ 75604 w 99"/>
              <a:gd name="T19" fmla="*/ 149696 h 98"/>
              <a:gd name="T20" fmla="*/ 104334 w 99"/>
              <a:gd name="T21" fmla="*/ 145113 h 98"/>
              <a:gd name="T22" fmla="*/ 127015 w 99"/>
              <a:gd name="T23" fmla="*/ 126783 h 98"/>
              <a:gd name="T24" fmla="*/ 143648 w 99"/>
              <a:gd name="T25" fmla="*/ 105398 h 98"/>
              <a:gd name="T26" fmla="*/ 149696 w 99"/>
              <a:gd name="T27" fmla="*/ 74848 h 98"/>
              <a:gd name="T28" fmla="*/ 148184 w 99"/>
              <a:gd name="T29" fmla="*/ 59573 h 98"/>
              <a:gd name="T30" fmla="*/ 136087 w 99"/>
              <a:gd name="T31" fmla="*/ 33605 h 98"/>
              <a:gd name="T32" fmla="*/ 116430 w 99"/>
              <a:gd name="T33" fmla="*/ 12220 h 98"/>
              <a:gd name="T34" fmla="*/ 89213 w 99"/>
              <a:gd name="T35" fmla="*/ 1528 h 98"/>
              <a:gd name="T36" fmla="*/ 75604 w 99"/>
              <a:gd name="T37" fmla="*/ 0 h 98"/>
              <a:gd name="T38" fmla="*/ 75604 w 99"/>
              <a:gd name="T39" fmla="*/ 134421 h 98"/>
              <a:gd name="T40" fmla="*/ 52923 w 99"/>
              <a:gd name="T41" fmla="*/ 129838 h 98"/>
              <a:gd name="T42" fmla="*/ 31754 w 99"/>
              <a:gd name="T43" fmla="*/ 117618 h 98"/>
              <a:gd name="T44" fmla="*/ 21169 w 99"/>
              <a:gd name="T45" fmla="*/ 97761 h 98"/>
              <a:gd name="T46" fmla="*/ 15121 w 99"/>
              <a:gd name="T47" fmla="*/ 74848 h 98"/>
              <a:gd name="T48" fmla="*/ 16633 w 99"/>
              <a:gd name="T49" fmla="*/ 64155 h 98"/>
              <a:gd name="T50" fmla="*/ 24193 w 99"/>
              <a:gd name="T51" fmla="*/ 41243 h 98"/>
              <a:gd name="T52" fmla="*/ 40826 w 99"/>
              <a:gd name="T53" fmla="*/ 24440 h 98"/>
              <a:gd name="T54" fmla="*/ 63507 w 99"/>
              <a:gd name="T55" fmla="*/ 16803 h 98"/>
              <a:gd name="T56" fmla="*/ 75604 w 99"/>
              <a:gd name="T57" fmla="*/ 13748 h 98"/>
              <a:gd name="T58" fmla="*/ 96773 w 99"/>
              <a:gd name="T59" fmla="*/ 19858 h 98"/>
              <a:gd name="T60" fmla="*/ 117942 w 99"/>
              <a:gd name="T61" fmla="*/ 32078 h 98"/>
              <a:gd name="T62" fmla="*/ 128527 w 99"/>
              <a:gd name="T63" fmla="*/ 51935 h 98"/>
              <a:gd name="T64" fmla="*/ 134575 w 99"/>
              <a:gd name="T65" fmla="*/ 74848 h 98"/>
              <a:gd name="T66" fmla="*/ 133063 w 99"/>
              <a:gd name="T67" fmla="*/ 85541 h 98"/>
              <a:gd name="T68" fmla="*/ 125503 w 99"/>
              <a:gd name="T69" fmla="*/ 108453 h 98"/>
              <a:gd name="T70" fmla="*/ 108870 w 99"/>
              <a:gd name="T71" fmla="*/ 125256 h 98"/>
              <a:gd name="T72" fmla="*/ 86189 w 99"/>
              <a:gd name="T73" fmla="*/ 132893 h 98"/>
              <a:gd name="T74" fmla="*/ 75604 w 99"/>
              <a:gd name="T75" fmla="*/ 134421 h 9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99" h="98">
                <a:moveTo>
                  <a:pt x="50" y="0"/>
                </a:moveTo>
                <a:lnTo>
                  <a:pt x="50" y="0"/>
                </a:lnTo>
                <a:lnTo>
                  <a:pt x="40" y="1"/>
                </a:lnTo>
                <a:lnTo>
                  <a:pt x="30" y="3"/>
                </a:lnTo>
                <a:lnTo>
                  <a:pt x="22" y="8"/>
                </a:lnTo>
                <a:lnTo>
                  <a:pt x="15" y="14"/>
                </a:lnTo>
                <a:lnTo>
                  <a:pt x="9" y="22"/>
                </a:lnTo>
                <a:lnTo>
                  <a:pt x="4" y="29"/>
                </a:lnTo>
                <a:lnTo>
                  <a:pt x="1" y="39"/>
                </a:lnTo>
                <a:lnTo>
                  <a:pt x="0" y="49"/>
                </a:lnTo>
                <a:lnTo>
                  <a:pt x="1" y="59"/>
                </a:lnTo>
                <a:lnTo>
                  <a:pt x="4" y="69"/>
                </a:lnTo>
                <a:lnTo>
                  <a:pt x="9" y="76"/>
                </a:lnTo>
                <a:lnTo>
                  <a:pt x="15" y="83"/>
                </a:lnTo>
                <a:lnTo>
                  <a:pt x="22" y="90"/>
                </a:lnTo>
                <a:lnTo>
                  <a:pt x="30" y="95"/>
                </a:lnTo>
                <a:lnTo>
                  <a:pt x="40" y="97"/>
                </a:lnTo>
                <a:lnTo>
                  <a:pt x="50" y="98"/>
                </a:lnTo>
                <a:lnTo>
                  <a:pt x="59" y="97"/>
                </a:lnTo>
                <a:lnTo>
                  <a:pt x="69" y="95"/>
                </a:lnTo>
                <a:lnTo>
                  <a:pt x="77" y="90"/>
                </a:lnTo>
                <a:lnTo>
                  <a:pt x="84" y="83"/>
                </a:lnTo>
                <a:lnTo>
                  <a:pt x="90" y="76"/>
                </a:lnTo>
                <a:lnTo>
                  <a:pt x="95" y="69"/>
                </a:lnTo>
                <a:lnTo>
                  <a:pt x="98" y="59"/>
                </a:lnTo>
                <a:lnTo>
                  <a:pt x="99" y="49"/>
                </a:lnTo>
                <a:lnTo>
                  <a:pt x="98" y="39"/>
                </a:lnTo>
                <a:lnTo>
                  <a:pt x="95" y="29"/>
                </a:lnTo>
                <a:lnTo>
                  <a:pt x="90" y="22"/>
                </a:lnTo>
                <a:lnTo>
                  <a:pt x="84" y="14"/>
                </a:lnTo>
                <a:lnTo>
                  <a:pt x="77" y="8"/>
                </a:lnTo>
                <a:lnTo>
                  <a:pt x="69" y="3"/>
                </a:lnTo>
                <a:lnTo>
                  <a:pt x="59" y="1"/>
                </a:lnTo>
                <a:lnTo>
                  <a:pt x="50" y="0"/>
                </a:lnTo>
                <a:close/>
                <a:moveTo>
                  <a:pt x="50" y="88"/>
                </a:moveTo>
                <a:lnTo>
                  <a:pt x="50" y="88"/>
                </a:lnTo>
                <a:lnTo>
                  <a:pt x="42" y="87"/>
                </a:lnTo>
                <a:lnTo>
                  <a:pt x="35" y="85"/>
                </a:lnTo>
                <a:lnTo>
                  <a:pt x="27" y="82"/>
                </a:lnTo>
                <a:lnTo>
                  <a:pt x="21" y="77"/>
                </a:lnTo>
                <a:lnTo>
                  <a:pt x="16" y="71"/>
                </a:lnTo>
                <a:lnTo>
                  <a:pt x="14" y="64"/>
                </a:lnTo>
                <a:lnTo>
                  <a:pt x="11" y="56"/>
                </a:lnTo>
                <a:lnTo>
                  <a:pt x="10" y="49"/>
                </a:lnTo>
                <a:lnTo>
                  <a:pt x="11" y="42"/>
                </a:lnTo>
                <a:lnTo>
                  <a:pt x="14" y="34"/>
                </a:lnTo>
                <a:lnTo>
                  <a:pt x="16" y="27"/>
                </a:lnTo>
                <a:lnTo>
                  <a:pt x="21" y="21"/>
                </a:lnTo>
                <a:lnTo>
                  <a:pt x="27" y="16"/>
                </a:lnTo>
                <a:lnTo>
                  <a:pt x="35" y="13"/>
                </a:lnTo>
                <a:lnTo>
                  <a:pt x="42" y="11"/>
                </a:lnTo>
                <a:lnTo>
                  <a:pt x="50" y="9"/>
                </a:lnTo>
                <a:lnTo>
                  <a:pt x="57" y="11"/>
                </a:lnTo>
                <a:lnTo>
                  <a:pt x="64" y="13"/>
                </a:lnTo>
                <a:lnTo>
                  <a:pt x="72" y="16"/>
                </a:lnTo>
                <a:lnTo>
                  <a:pt x="78" y="21"/>
                </a:lnTo>
                <a:lnTo>
                  <a:pt x="83" y="27"/>
                </a:lnTo>
                <a:lnTo>
                  <a:pt x="85" y="34"/>
                </a:lnTo>
                <a:lnTo>
                  <a:pt x="88" y="42"/>
                </a:lnTo>
                <a:lnTo>
                  <a:pt x="89" y="49"/>
                </a:lnTo>
                <a:lnTo>
                  <a:pt x="88" y="56"/>
                </a:lnTo>
                <a:lnTo>
                  <a:pt x="85" y="64"/>
                </a:lnTo>
                <a:lnTo>
                  <a:pt x="83" y="71"/>
                </a:lnTo>
                <a:lnTo>
                  <a:pt x="78" y="77"/>
                </a:lnTo>
                <a:lnTo>
                  <a:pt x="72" y="82"/>
                </a:lnTo>
                <a:lnTo>
                  <a:pt x="64" y="85"/>
                </a:lnTo>
                <a:lnTo>
                  <a:pt x="57" y="87"/>
                </a:lnTo>
                <a:lnTo>
                  <a:pt x="50" y="88"/>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395" name="Rectangle 1041">
            <a:extLst>
              <a:ext uri="{FF2B5EF4-FFF2-40B4-BE49-F238E27FC236}">
                <a16:creationId xmlns:a16="http://schemas.microsoft.com/office/drawing/2014/main" id="{D215B424-F879-4E63-A3FC-93BCFA179C3D}"/>
              </a:ext>
            </a:extLst>
          </p:cNvPr>
          <p:cNvSpPr>
            <a:spLocks noChangeArrowheads="1"/>
          </p:cNvSpPr>
          <p:nvPr/>
        </p:nvSpPr>
        <p:spPr bwMode="auto">
          <a:xfrm>
            <a:off x="2463800" y="2226734"/>
            <a:ext cx="19051" cy="4233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Karla"/>
              </a:defRPr>
            </a:lvl1pPr>
            <a:lvl2pPr marL="742950" indent="-285750">
              <a:defRPr>
                <a:solidFill>
                  <a:schemeClr val="tx1"/>
                </a:solidFill>
                <a:latin typeface="Karla"/>
              </a:defRPr>
            </a:lvl2pPr>
            <a:lvl3pPr marL="1143000" indent="-228600">
              <a:defRPr>
                <a:solidFill>
                  <a:schemeClr val="tx1"/>
                </a:solidFill>
                <a:latin typeface="Karla"/>
              </a:defRPr>
            </a:lvl3pPr>
            <a:lvl4pPr marL="1600200" indent="-228600">
              <a:defRPr>
                <a:solidFill>
                  <a:schemeClr val="tx1"/>
                </a:solidFill>
                <a:latin typeface="Karla"/>
              </a:defRPr>
            </a:lvl4pPr>
            <a:lvl5pPr marL="2057400" indent="-228600">
              <a:defRPr>
                <a:solidFill>
                  <a:schemeClr val="tx1"/>
                </a:solidFill>
                <a:latin typeface="Karla"/>
              </a:defRPr>
            </a:lvl5pPr>
            <a:lvl6pPr marL="2514600" indent="-228600" defTabSz="457200" fontAlgn="base">
              <a:spcBef>
                <a:spcPct val="0"/>
              </a:spcBef>
              <a:spcAft>
                <a:spcPct val="0"/>
              </a:spcAft>
              <a:defRPr>
                <a:solidFill>
                  <a:schemeClr val="tx1"/>
                </a:solidFill>
                <a:latin typeface="Karla"/>
              </a:defRPr>
            </a:lvl6pPr>
            <a:lvl7pPr marL="2971800" indent="-228600" defTabSz="457200" fontAlgn="base">
              <a:spcBef>
                <a:spcPct val="0"/>
              </a:spcBef>
              <a:spcAft>
                <a:spcPct val="0"/>
              </a:spcAft>
              <a:defRPr>
                <a:solidFill>
                  <a:schemeClr val="tx1"/>
                </a:solidFill>
                <a:latin typeface="Karla"/>
              </a:defRPr>
            </a:lvl7pPr>
            <a:lvl8pPr marL="3429000" indent="-228600" defTabSz="457200" fontAlgn="base">
              <a:spcBef>
                <a:spcPct val="0"/>
              </a:spcBef>
              <a:spcAft>
                <a:spcPct val="0"/>
              </a:spcAft>
              <a:defRPr>
                <a:solidFill>
                  <a:schemeClr val="tx1"/>
                </a:solidFill>
                <a:latin typeface="Karla"/>
              </a:defRPr>
            </a:lvl8pPr>
            <a:lvl9pPr marL="3886200" indent="-228600" defTabSz="457200" fontAlgn="base">
              <a:spcBef>
                <a:spcPct val="0"/>
              </a:spcBef>
              <a:spcAft>
                <a:spcPct val="0"/>
              </a:spcAft>
              <a:defRPr>
                <a:solidFill>
                  <a:schemeClr val="tx1"/>
                </a:solidFill>
                <a:latin typeface="Karla"/>
              </a:defRPr>
            </a:lvl9pPr>
          </a:lstStyle>
          <a:p>
            <a:pPr eaLnBrk="1" hangingPunct="1"/>
            <a:endParaRPr lang="en-US" altLang="en-US" sz="2400" u="sng" dirty="0">
              <a:latin typeface="Montserrat Light" panose="00000400000000000000" pitchFamily="2" charset="0"/>
            </a:endParaRPr>
          </a:p>
        </p:txBody>
      </p:sp>
      <p:sp>
        <p:nvSpPr>
          <p:cNvPr id="396" name="Rectangle 1042">
            <a:extLst>
              <a:ext uri="{FF2B5EF4-FFF2-40B4-BE49-F238E27FC236}">
                <a16:creationId xmlns:a16="http://schemas.microsoft.com/office/drawing/2014/main" id="{CE9DAE9B-5CC9-40A1-8323-A621CC1729C8}"/>
              </a:ext>
            </a:extLst>
          </p:cNvPr>
          <p:cNvSpPr>
            <a:spLocks noChangeArrowheads="1"/>
          </p:cNvSpPr>
          <p:nvPr/>
        </p:nvSpPr>
        <p:spPr bwMode="auto">
          <a:xfrm>
            <a:off x="2525184" y="2226734"/>
            <a:ext cx="16933" cy="4233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Karla"/>
              </a:defRPr>
            </a:lvl1pPr>
            <a:lvl2pPr marL="742950" indent="-285750">
              <a:defRPr>
                <a:solidFill>
                  <a:schemeClr val="tx1"/>
                </a:solidFill>
                <a:latin typeface="Karla"/>
              </a:defRPr>
            </a:lvl2pPr>
            <a:lvl3pPr marL="1143000" indent="-228600">
              <a:defRPr>
                <a:solidFill>
                  <a:schemeClr val="tx1"/>
                </a:solidFill>
                <a:latin typeface="Karla"/>
              </a:defRPr>
            </a:lvl3pPr>
            <a:lvl4pPr marL="1600200" indent="-228600">
              <a:defRPr>
                <a:solidFill>
                  <a:schemeClr val="tx1"/>
                </a:solidFill>
                <a:latin typeface="Karla"/>
              </a:defRPr>
            </a:lvl4pPr>
            <a:lvl5pPr marL="2057400" indent="-228600">
              <a:defRPr>
                <a:solidFill>
                  <a:schemeClr val="tx1"/>
                </a:solidFill>
                <a:latin typeface="Karla"/>
              </a:defRPr>
            </a:lvl5pPr>
            <a:lvl6pPr marL="2514600" indent="-228600" defTabSz="457200" fontAlgn="base">
              <a:spcBef>
                <a:spcPct val="0"/>
              </a:spcBef>
              <a:spcAft>
                <a:spcPct val="0"/>
              </a:spcAft>
              <a:defRPr>
                <a:solidFill>
                  <a:schemeClr val="tx1"/>
                </a:solidFill>
                <a:latin typeface="Karla"/>
              </a:defRPr>
            </a:lvl6pPr>
            <a:lvl7pPr marL="2971800" indent="-228600" defTabSz="457200" fontAlgn="base">
              <a:spcBef>
                <a:spcPct val="0"/>
              </a:spcBef>
              <a:spcAft>
                <a:spcPct val="0"/>
              </a:spcAft>
              <a:defRPr>
                <a:solidFill>
                  <a:schemeClr val="tx1"/>
                </a:solidFill>
                <a:latin typeface="Karla"/>
              </a:defRPr>
            </a:lvl7pPr>
            <a:lvl8pPr marL="3429000" indent="-228600" defTabSz="457200" fontAlgn="base">
              <a:spcBef>
                <a:spcPct val="0"/>
              </a:spcBef>
              <a:spcAft>
                <a:spcPct val="0"/>
              </a:spcAft>
              <a:defRPr>
                <a:solidFill>
                  <a:schemeClr val="tx1"/>
                </a:solidFill>
                <a:latin typeface="Karla"/>
              </a:defRPr>
            </a:lvl8pPr>
            <a:lvl9pPr marL="3886200" indent="-228600" defTabSz="457200" fontAlgn="base">
              <a:spcBef>
                <a:spcPct val="0"/>
              </a:spcBef>
              <a:spcAft>
                <a:spcPct val="0"/>
              </a:spcAft>
              <a:defRPr>
                <a:solidFill>
                  <a:schemeClr val="tx1"/>
                </a:solidFill>
                <a:latin typeface="Karla"/>
              </a:defRPr>
            </a:lvl9pPr>
          </a:lstStyle>
          <a:p>
            <a:pPr eaLnBrk="1" hangingPunct="1"/>
            <a:endParaRPr lang="en-US" altLang="en-US" sz="2400" u="sng" dirty="0">
              <a:latin typeface="Montserrat Light" panose="00000400000000000000" pitchFamily="2" charset="0"/>
            </a:endParaRPr>
          </a:p>
        </p:txBody>
      </p:sp>
      <p:sp>
        <p:nvSpPr>
          <p:cNvPr id="397" name="Freeform 1043">
            <a:extLst>
              <a:ext uri="{FF2B5EF4-FFF2-40B4-BE49-F238E27FC236}">
                <a16:creationId xmlns:a16="http://schemas.microsoft.com/office/drawing/2014/main" id="{92D822C4-F1D1-4988-B8AB-F64A2D99D7E9}"/>
              </a:ext>
            </a:extLst>
          </p:cNvPr>
          <p:cNvSpPr>
            <a:spLocks noEditPoints="1"/>
          </p:cNvSpPr>
          <p:nvPr/>
        </p:nvSpPr>
        <p:spPr bwMode="auto">
          <a:xfrm>
            <a:off x="2935818" y="2239434"/>
            <a:ext cx="29633" cy="29633"/>
          </a:xfrm>
          <a:custGeom>
            <a:avLst/>
            <a:gdLst>
              <a:gd name="T0" fmla="*/ 12008 w 17"/>
              <a:gd name="T1" fmla="*/ 22682 h 17"/>
              <a:gd name="T2" fmla="*/ 12008 w 17"/>
              <a:gd name="T3" fmla="*/ 22682 h 17"/>
              <a:gd name="T4" fmla="*/ 16011 w 17"/>
              <a:gd name="T5" fmla="*/ 21348 h 17"/>
              <a:gd name="T6" fmla="*/ 20014 w 17"/>
              <a:gd name="T7" fmla="*/ 20014 h 17"/>
              <a:gd name="T8" fmla="*/ 21348 w 17"/>
              <a:gd name="T9" fmla="*/ 17345 h 17"/>
              <a:gd name="T10" fmla="*/ 22682 w 17"/>
              <a:gd name="T11" fmla="*/ 12008 h 17"/>
              <a:gd name="T12" fmla="*/ 22682 w 17"/>
              <a:gd name="T13" fmla="*/ 12008 h 17"/>
              <a:gd name="T14" fmla="*/ 21348 w 17"/>
              <a:gd name="T15" fmla="*/ 6671 h 17"/>
              <a:gd name="T16" fmla="*/ 20014 w 17"/>
              <a:gd name="T17" fmla="*/ 4003 h 17"/>
              <a:gd name="T18" fmla="*/ 16011 w 17"/>
              <a:gd name="T19" fmla="*/ 1334 h 17"/>
              <a:gd name="T20" fmla="*/ 12008 w 17"/>
              <a:gd name="T21" fmla="*/ 0 h 17"/>
              <a:gd name="T22" fmla="*/ 12008 w 17"/>
              <a:gd name="T23" fmla="*/ 0 h 17"/>
              <a:gd name="T24" fmla="*/ 6671 w 17"/>
              <a:gd name="T25" fmla="*/ 1334 h 17"/>
              <a:gd name="T26" fmla="*/ 2668 w 17"/>
              <a:gd name="T27" fmla="*/ 4003 h 17"/>
              <a:gd name="T28" fmla="*/ 1334 w 17"/>
              <a:gd name="T29" fmla="*/ 6671 h 17"/>
              <a:gd name="T30" fmla="*/ 0 w 17"/>
              <a:gd name="T31" fmla="*/ 12008 h 17"/>
              <a:gd name="T32" fmla="*/ 0 w 17"/>
              <a:gd name="T33" fmla="*/ 12008 h 17"/>
              <a:gd name="T34" fmla="*/ 1334 w 17"/>
              <a:gd name="T35" fmla="*/ 17345 h 17"/>
              <a:gd name="T36" fmla="*/ 2668 w 17"/>
              <a:gd name="T37" fmla="*/ 20014 h 17"/>
              <a:gd name="T38" fmla="*/ 6671 w 17"/>
              <a:gd name="T39" fmla="*/ 21348 h 17"/>
              <a:gd name="T40" fmla="*/ 12008 w 17"/>
              <a:gd name="T41" fmla="*/ 22682 h 17"/>
              <a:gd name="T42" fmla="*/ 12008 w 17"/>
              <a:gd name="T43" fmla="*/ 22682 h 17"/>
              <a:gd name="T44" fmla="*/ 12008 w 17"/>
              <a:gd name="T45" fmla="*/ 10674 h 17"/>
              <a:gd name="T46" fmla="*/ 12008 w 17"/>
              <a:gd name="T47" fmla="*/ 10674 h 17"/>
              <a:gd name="T48" fmla="*/ 13342 w 17"/>
              <a:gd name="T49" fmla="*/ 12008 h 17"/>
              <a:gd name="T50" fmla="*/ 13342 w 17"/>
              <a:gd name="T51" fmla="*/ 12008 h 17"/>
              <a:gd name="T52" fmla="*/ 13342 w 17"/>
              <a:gd name="T53" fmla="*/ 13342 h 17"/>
              <a:gd name="T54" fmla="*/ 12008 w 17"/>
              <a:gd name="T55" fmla="*/ 13342 h 17"/>
              <a:gd name="T56" fmla="*/ 9340 w 17"/>
              <a:gd name="T57" fmla="*/ 13342 h 17"/>
              <a:gd name="T58" fmla="*/ 9340 w 17"/>
              <a:gd name="T59" fmla="*/ 12008 h 17"/>
              <a:gd name="T60" fmla="*/ 9340 w 17"/>
              <a:gd name="T61" fmla="*/ 12008 h 17"/>
              <a:gd name="T62" fmla="*/ 12008 w 17"/>
              <a:gd name="T63" fmla="*/ 10674 h 17"/>
              <a:gd name="T64" fmla="*/ 12008 w 17"/>
              <a:gd name="T65" fmla="*/ 10674 h 1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7" h="17">
                <a:moveTo>
                  <a:pt x="9" y="17"/>
                </a:moveTo>
                <a:lnTo>
                  <a:pt x="9" y="17"/>
                </a:lnTo>
                <a:lnTo>
                  <a:pt x="12" y="16"/>
                </a:lnTo>
                <a:lnTo>
                  <a:pt x="15" y="15"/>
                </a:lnTo>
                <a:lnTo>
                  <a:pt x="16" y="13"/>
                </a:lnTo>
                <a:lnTo>
                  <a:pt x="17" y="9"/>
                </a:lnTo>
                <a:lnTo>
                  <a:pt x="16" y="5"/>
                </a:lnTo>
                <a:lnTo>
                  <a:pt x="15" y="3"/>
                </a:lnTo>
                <a:lnTo>
                  <a:pt x="12" y="1"/>
                </a:lnTo>
                <a:lnTo>
                  <a:pt x="9" y="0"/>
                </a:lnTo>
                <a:lnTo>
                  <a:pt x="5" y="1"/>
                </a:lnTo>
                <a:lnTo>
                  <a:pt x="2" y="3"/>
                </a:lnTo>
                <a:lnTo>
                  <a:pt x="1" y="5"/>
                </a:lnTo>
                <a:lnTo>
                  <a:pt x="0" y="9"/>
                </a:lnTo>
                <a:lnTo>
                  <a:pt x="1" y="13"/>
                </a:lnTo>
                <a:lnTo>
                  <a:pt x="2" y="15"/>
                </a:lnTo>
                <a:lnTo>
                  <a:pt x="5" y="16"/>
                </a:lnTo>
                <a:lnTo>
                  <a:pt x="9" y="17"/>
                </a:lnTo>
                <a:close/>
                <a:moveTo>
                  <a:pt x="9" y="8"/>
                </a:moveTo>
                <a:lnTo>
                  <a:pt x="9" y="8"/>
                </a:lnTo>
                <a:lnTo>
                  <a:pt x="10" y="9"/>
                </a:lnTo>
                <a:lnTo>
                  <a:pt x="10" y="10"/>
                </a:lnTo>
                <a:lnTo>
                  <a:pt x="9" y="10"/>
                </a:lnTo>
                <a:lnTo>
                  <a:pt x="7" y="10"/>
                </a:lnTo>
                <a:lnTo>
                  <a:pt x="7" y="9"/>
                </a:lnTo>
                <a:lnTo>
                  <a:pt x="9" y="8"/>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398" name="Freeform 1044">
            <a:extLst>
              <a:ext uri="{FF2B5EF4-FFF2-40B4-BE49-F238E27FC236}">
                <a16:creationId xmlns:a16="http://schemas.microsoft.com/office/drawing/2014/main" id="{1A34AA83-2BE9-45FA-AD56-7C52C885D4DB}"/>
              </a:ext>
            </a:extLst>
          </p:cNvPr>
          <p:cNvSpPr>
            <a:spLocks noEditPoints="1"/>
          </p:cNvSpPr>
          <p:nvPr/>
        </p:nvSpPr>
        <p:spPr bwMode="auto">
          <a:xfrm>
            <a:off x="2880785" y="2180167"/>
            <a:ext cx="198967" cy="198967"/>
          </a:xfrm>
          <a:custGeom>
            <a:avLst/>
            <a:gdLst>
              <a:gd name="T0" fmla="*/ 74092 w 99"/>
              <a:gd name="T1" fmla="*/ 0 h 98"/>
              <a:gd name="T2" fmla="*/ 45362 w 99"/>
              <a:gd name="T3" fmla="*/ 4583 h 98"/>
              <a:gd name="T4" fmla="*/ 22681 w 99"/>
              <a:gd name="T5" fmla="*/ 21385 h 98"/>
              <a:gd name="T6" fmla="*/ 6048 w 99"/>
              <a:gd name="T7" fmla="*/ 44298 h 98"/>
              <a:gd name="T8" fmla="*/ 0 w 99"/>
              <a:gd name="T9" fmla="*/ 74848 h 98"/>
              <a:gd name="T10" fmla="*/ 1512 w 99"/>
              <a:gd name="T11" fmla="*/ 90123 h 98"/>
              <a:gd name="T12" fmla="*/ 13609 w 99"/>
              <a:gd name="T13" fmla="*/ 116091 h 98"/>
              <a:gd name="T14" fmla="*/ 33266 w 99"/>
              <a:gd name="T15" fmla="*/ 137476 h 98"/>
              <a:gd name="T16" fmla="*/ 58971 w 99"/>
              <a:gd name="T17" fmla="*/ 148168 h 98"/>
              <a:gd name="T18" fmla="*/ 74092 w 99"/>
              <a:gd name="T19" fmla="*/ 149696 h 98"/>
              <a:gd name="T20" fmla="*/ 104334 w 99"/>
              <a:gd name="T21" fmla="*/ 145113 h 98"/>
              <a:gd name="T22" fmla="*/ 127015 w 99"/>
              <a:gd name="T23" fmla="*/ 126783 h 98"/>
              <a:gd name="T24" fmla="*/ 143648 w 99"/>
              <a:gd name="T25" fmla="*/ 105398 h 98"/>
              <a:gd name="T26" fmla="*/ 149696 w 99"/>
              <a:gd name="T27" fmla="*/ 74848 h 98"/>
              <a:gd name="T28" fmla="*/ 146672 w 99"/>
              <a:gd name="T29" fmla="*/ 59573 h 98"/>
              <a:gd name="T30" fmla="*/ 136087 w 99"/>
              <a:gd name="T31" fmla="*/ 33605 h 98"/>
              <a:gd name="T32" fmla="*/ 114918 w 99"/>
              <a:gd name="T33" fmla="*/ 12220 h 98"/>
              <a:gd name="T34" fmla="*/ 89213 w 99"/>
              <a:gd name="T35" fmla="*/ 1528 h 98"/>
              <a:gd name="T36" fmla="*/ 74092 w 99"/>
              <a:gd name="T37" fmla="*/ 0 h 98"/>
              <a:gd name="T38" fmla="*/ 74092 w 99"/>
              <a:gd name="T39" fmla="*/ 134421 h 98"/>
              <a:gd name="T40" fmla="*/ 52923 w 99"/>
              <a:gd name="T41" fmla="*/ 129838 h 98"/>
              <a:gd name="T42" fmla="*/ 31754 w 99"/>
              <a:gd name="T43" fmla="*/ 117618 h 98"/>
              <a:gd name="T44" fmla="*/ 21169 w 99"/>
              <a:gd name="T45" fmla="*/ 97761 h 98"/>
              <a:gd name="T46" fmla="*/ 15121 w 99"/>
              <a:gd name="T47" fmla="*/ 74848 h 98"/>
              <a:gd name="T48" fmla="*/ 16633 w 99"/>
              <a:gd name="T49" fmla="*/ 64155 h 98"/>
              <a:gd name="T50" fmla="*/ 24193 w 99"/>
              <a:gd name="T51" fmla="*/ 41243 h 98"/>
              <a:gd name="T52" fmla="*/ 40826 w 99"/>
              <a:gd name="T53" fmla="*/ 24440 h 98"/>
              <a:gd name="T54" fmla="*/ 63507 w 99"/>
              <a:gd name="T55" fmla="*/ 16803 h 98"/>
              <a:gd name="T56" fmla="*/ 74092 w 99"/>
              <a:gd name="T57" fmla="*/ 13748 h 98"/>
              <a:gd name="T58" fmla="*/ 96773 w 99"/>
              <a:gd name="T59" fmla="*/ 19858 h 98"/>
              <a:gd name="T60" fmla="*/ 117942 w 99"/>
              <a:gd name="T61" fmla="*/ 32078 h 98"/>
              <a:gd name="T62" fmla="*/ 128527 w 99"/>
              <a:gd name="T63" fmla="*/ 51935 h 98"/>
              <a:gd name="T64" fmla="*/ 134575 w 99"/>
              <a:gd name="T65" fmla="*/ 74848 h 98"/>
              <a:gd name="T66" fmla="*/ 133063 w 99"/>
              <a:gd name="T67" fmla="*/ 85541 h 98"/>
              <a:gd name="T68" fmla="*/ 125503 w 99"/>
              <a:gd name="T69" fmla="*/ 108453 h 98"/>
              <a:gd name="T70" fmla="*/ 108870 w 99"/>
              <a:gd name="T71" fmla="*/ 125256 h 98"/>
              <a:gd name="T72" fmla="*/ 86189 w 99"/>
              <a:gd name="T73" fmla="*/ 132893 h 98"/>
              <a:gd name="T74" fmla="*/ 74092 w 99"/>
              <a:gd name="T75" fmla="*/ 134421 h 9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99" h="98">
                <a:moveTo>
                  <a:pt x="49" y="0"/>
                </a:moveTo>
                <a:lnTo>
                  <a:pt x="49" y="0"/>
                </a:lnTo>
                <a:lnTo>
                  <a:pt x="39" y="1"/>
                </a:lnTo>
                <a:lnTo>
                  <a:pt x="30" y="3"/>
                </a:lnTo>
                <a:lnTo>
                  <a:pt x="22" y="8"/>
                </a:lnTo>
                <a:lnTo>
                  <a:pt x="15" y="14"/>
                </a:lnTo>
                <a:lnTo>
                  <a:pt x="9" y="22"/>
                </a:lnTo>
                <a:lnTo>
                  <a:pt x="4" y="29"/>
                </a:lnTo>
                <a:lnTo>
                  <a:pt x="1" y="39"/>
                </a:lnTo>
                <a:lnTo>
                  <a:pt x="0" y="49"/>
                </a:lnTo>
                <a:lnTo>
                  <a:pt x="1" y="59"/>
                </a:lnTo>
                <a:lnTo>
                  <a:pt x="4" y="69"/>
                </a:lnTo>
                <a:lnTo>
                  <a:pt x="9" y="76"/>
                </a:lnTo>
                <a:lnTo>
                  <a:pt x="15" y="83"/>
                </a:lnTo>
                <a:lnTo>
                  <a:pt x="22" y="90"/>
                </a:lnTo>
                <a:lnTo>
                  <a:pt x="30" y="95"/>
                </a:lnTo>
                <a:lnTo>
                  <a:pt x="39" y="97"/>
                </a:lnTo>
                <a:lnTo>
                  <a:pt x="49" y="98"/>
                </a:lnTo>
                <a:lnTo>
                  <a:pt x="59" y="97"/>
                </a:lnTo>
                <a:lnTo>
                  <a:pt x="69" y="95"/>
                </a:lnTo>
                <a:lnTo>
                  <a:pt x="76" y="90"/>
                </a:lnTo>
                <a:lnTo>
                  <a:pt x="84" y="83"/>
                </a:lnTo>
                <a:lnTo>
                  <a:pt x="90" y="76"/>
                </a:lnTo>
                <a:lnTo>
                  <a:pt x="95" y="69"/>
                </a:lnTo>
                <a:lnTo>
                  <a:pt x="97" y="59"/>
                </a:lnTo>
                <a:lnTo>
                  <a:pt x="99" y="49"/>
                </a:lnTo>
                <a:lnTo>
                  <a:pt x="97" y="39"/>
                </a:lnTo>
                <a:lnTo>
                  <a:pt x="95" y="29"/>
                </a:lnTo>
                <a:lnTo>
                  <a:pt x="90" y="22"/>
                </a:lnTo>
                <a:lnTo>
                  <a:pt x="84" y="14"/>
                </a:lnTo>
                <a:lnTo>
                  <a:pt x="76" y="8"/>
                </a:lnTo>
                <a:lnTo>
                  <a:pt x="69" y="3"/>
                </a:lnTo>
                <a:lnTo>
                  <a:pt x="59" y="1"/>
                </a:lnTo>
                <a:lnTo>
                  <a:pt x="49" y="0"/>
                </a:lnTo>
                <a:close/>
                <a:moveTo>
                  <a:pt x="49" y="88"/>
                </a:moveTo>
                <a:lnTo>
                  <a:pt x="49" y="88"/>
                </a:lnTo>
                <a:lnTo>
                  <a:pt x="42" y="87"/>
                </a:lnTo>
                <a:lnTo>
                  <a:pt x="35" y="85"/>
                </a:lnTo>
                <a:lnTo>
                  <a:pt x="27" y="82"/>
                </a:lnTo>
                <a:lnTo>
                  <a:pt x="21" y="77"/>
                </a:lnTo>
                <a:lnTo>
                  <a:pt x="16" y="71"/>
                </a:lnTo>
                <a:lnTo>
                  <a:pt x="14" y="64"/>
                </a:lnTo>
                <a:lnTo>
                  <a:pt x="11" y="56"/>
                </a:lnTo>
                <a:lnTo>
                  <a:pt x="10" y="49"/>
                </a:lnTo>
                <a:lnTo>
                  <a:pt x="11" y="42"/>
                </a:lnTo>
                <a:lnTo>
                  <a:pt x="14" y="34"/>
                </a:lnTo>
                <a:lnTo>
                  <a:pt x="16" y="27"/>
                </a:lnTo>
                <a:lnTo>
                  <a:pt x="21" y="21"/>
                </a:lnTo>
                <a:lnTo>
                  <a:pt x="27" y="16"/>
                </a:lnTo>
                <a:lnTo>
                  <a:pt x="35" y="13"/>
                </a:lnTo>
                <a:lnTo>
                  <a:pt x="42" y="11"/>
                </a:lnTo>
                <a:lnTo>
                  <a:pt x="49" y="9"/>
                </a:lnTo>
                <a:lnTo>
                  <a:pt x="57" y="11"/>
                </a:lnTo>
                <a:lnTo>
                  <a:pt x="64" y="13"/>
                </a:lnTo>
                <a:lnTo>
                  <a:pt x="72" y="16"/>
                </a:lnTo>
                <a:lnTo>
                  <a:pt x="78" y="21"/>
                </a:lnTo>
                <a:lnTo>
                  <a:pt x="83" y="27"/>
                </a:lnTo>
                <a:lnTo>
                  <a:pt x="85" y="34"/>
                </a:lnTo>
                <a:lnTo>
                  <a:pt x="88" y="42"/>
                </a:lnTo>
                <a:lnTo>
                  <a:pt x="89" y="49"/>
                </a:lnTo>
                <a:lnTo>
                  <a:pt x="88" y="56"/>
                </a:lnTo>
                <a:lnTo>
                  <a:pt x="85" y="64"/>
                </a:lnTo>
                <a:lnTo>
                  <a:pt x="83" y="71"/>
                </a:lnTo>
                <a:lnTo>
                  <a:pt x="78" y="77"/>
                </a:lnTo>
                <a:lnTo>
                  <a:pt x="72" y="82"/>
                </a:lnTo>
                <a:lnTo>
                  <a:pt x="64" y="85"/>
                </a:lnTo>
                <a:lnTo>
                  <a:pt x="57" y="87"/>
                </a:lnTo>
                <a:lnTo>
                  <a:pt x="49" y="88"/>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399" name="Freeform 1045">
            <a:extLst>
              <a:ext uri="{FF2B5EF4-FFF2-40B4-BE49-F238E27FC236}">
                <a16:creationId xmlns:a16="http://schemas.microsoft.com/office/drawing/2014/main" id="{297BB7F0-AE8F-4764-8BC4-AAE4ABDC30B8}"/>
              </a:ext>
            </a:extLst>
          </p:cNvPr>
          <p:cNvSpPr>
            <a:spLocks/>
          </p:cNvSpPr>
          <p:nvPr/>
        </p:nvSpPr>
        <p:spPr bwMode="auto">
          <a:xfrm>
            <a:off x="2935817" y="2300818"/>
            <a:ext cx="91016" cy="35983"/>
          </a:xfrm>
          <a:custGeom>
            <a:avLst/>
            <a:gdLst>
              <a:gd name="T0" fmla="*/ 33298 w 47"/>
              <a:gd name="T1" fmla="*/ 12808 h 17"/>
              <a:gd name="T2" fmla="*/ 33298 w 47"/>
              <a:gd name="T3" fmla="*/ 12808 h 17"/>
              <a:gd name="T4" fmla="*/ 26059 w 47"/>
              <a:gd name="T5" fmla="*/ 12808 h 17"/>
              <a:gd name="T6" fmla="*/ 21716 w 47"/>
              <a:gd name="T7" fmla="*/ 8005 h 17"/>
              <a:gd name="T8" fmla="*/ 15925 w 47"/>
              <a:gd name="T9" fmla="*/ 4803 h 17"/>
              <a:gd name="T10" fmla="*/ 10134 w 47"/>
              <a:gd name="T11" fmla="*/ 0 h 17"/>
              <a:gd name="T12" fmla="*/ 0 w 47"/>
              <a:gd name="T13" fmla="*/ 8005 h 17"/>
              <a:gd name="T14" fmla="*/ 0 w 47"/>
              <a:gd name="T15" fmla="*/ 8005 h 17"/>
              <a:gd name="T16" fmla="*/ 7239 w 47"/>
              <a:gd name="T17" fmla="*/ 16010 h 17"/>
              <a:gd name="T18" fmla="*/ 14477 w 47"/>
              <a:gd name="T19" fmla="*/ 22414 h 17"/>
              <a:gd name="T20" fmla="*/ 23164 w 47"/>
              <a:gd name="T21" fmla="*/ 25616 h 17"/>
              <a:gd name="T22" fmla="*/ 33298 w 47"/>
              <a:gd name="T23" fmla="*/ 27217 h 17"/>
              <a:gd name="T24" fmla="*/ 33298 w 47"/>
              <a:gd name="T25" fmla="*/ 27217 h 17"/>
              <a:gd name="T26" fmla="*/ 44880 w 47"/>
              <a:gd name="T27" fmla="*/ 25616 h 17"/>
              <a:gd name="T28" fmla="*/ 53567 w 47"/>
              <a:gd name="T29" fmla="*/ 22414 h 17"/>
              <a:gd name="T30" fmla="*/ 60805 w 47"/>
              <a:gd name="T31" fmla="*/ 16010 h 17"/>
              <a:gd name="T32" fmla="*/ 68044 w 47"/>
              <a:gd name="T33" fmla="*/ 8005 h 17"/>
              <a:gd name="T34" fmla="*/ 56462 w 47"/>
              <a:gd name="T35" fmla="*/ 0 h 17"/>
              <a:gd name="T36" fmla="*/ 56462 w 47"/>
              <a:gd name="T37" fmla="*/ 0 h 17"/>
              <a:gd name="T38" fmla="*/ 52119 w 47"/>
              <a:gd name="T39" fmla="*/ 4803 h 17"/>
              <a:gd name="T40" fmla="*/ 46328 w 47"/>
              <a:gd name="T41" fmla="*/ 8005 h 17"/>
              <a:gd name="T42" fmla="*/ 40537 w 47"/>
              <a:gd name="T43" fmla="*/ 12808 h 17"/>
              <a:gd name="T44" fmla="*/ 33298 w 47"/>
              <a:gd name="T45" fmla="*/ 12808 h 17"/>
              <a:gd name="T46" fmla="*/ 33298 w 47"/>
              <a:gd name="T47" fmla="*/ 12808 h 1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47" h="17">
                <a:moveTo>
                  <a:pt x="23" y="8"/>
                </a:moveTo>
                <a:lnTo>
                  <a:pt x="23" y="8"/>
                </a:lnTo>
                <a:lnTo>
                  <a:pt x="18" y="8"/>
                </a:lnTo>
                <a:lnTo>
                  <a:pt x="15" y="5"/>
                </a:lnTo>
                <a:lnTo>
                  <a:pt x="11" y="3"/>
                </a:lnTo>
                <a:lnTo>
                  <a:pt x="7" y="0"/>
                </a:lnTo>
                <a:lnTo>
                  <a:pt x="0" y="5"/>
                </a:lnTo>
                <a:lnTo>
                  <a:pt x="5" y="10"/>
                </a:lnTo>
                <a:lnTo>
                  <a:pt x="10" y="14"/>
                </a:lnTo>
                <a:lnTo>
                  <a:pt x="16" y="16"/>
                </a:lnTo>
                <a:lnTo>
                  <a:pt x="23" y="17"/>
                </a:lnTo>
                <a:lnTo>
                  <a:pt x="31" y="16"/>
                </a:lnTo>
                <a:lnTo>
                  <a:pt x="37" y="14"/>
                </a:lnTo>
                <a:lnTo>
                  <a:pt x="42" y="10"/>
                </a:lnTo>
                <a:lnTo>
                  <a:pt x="47" y="5"/>
                </a:lnTo>
                <a:lnTo>
                  <a:pt x="39" y="0"/>
                </a:lnTo>
                <a:lnTo>
                  <a:pt x="36" y="3"/>
                </a:lnTo>
                <a:lnTo>
                  <a:pt x="32" y="5"/>
                </a:lnTo>
                <a:lnTo>
                  <a:pt x="28" y="8"/>
                </a:lnTo>
                <a:lnTo>
                  <a:pt x="23" y="8"/>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400" name="Rectangle 1046">
            <a:extLst>
              <a:ext uri="{FF2B5EF4-FFF2-40B4-BE49-F238E27FC236}">
                <a16:creationId xmlns:a16="http://schemas.microsoft.com/office/drawing/2014/main" id="{8489FC6A-DFE4-4B87-B245-DCADB3328C66}"/>
              </a:ext>
            </a:extLst>
          </p:cNvPr>
          <p:cNvSpPr>
            <a:spLocks noChangeArrowheads="1"/>
          </p:cNvSpPr>
          <p:nvPr/>
        </p:nvSpPr>
        <p:spPr bwMode="auto">
          <a:xfrm>
            <a:off x="2990851" y="2245784"/>
            <a:ext cx="42333" cy="2328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Karla"/>
              </a:defRPr>
            </a:lvl1pPr>
            <a:lvl2pPr marL="742950" indent="-285750">
              <a:defRPr>
                <a:solidFill>
                  <a:schemeClr val="tx1"/>
                </a:solidFill>
                <a:latin typeface="Karla"/>
              </a:defRPr>
            </a:lvl2pPr>
            <a:lvl3pPr marL="1143000" indent="-228600">
              <a:defRPr>
                <a:solidFill>
                  <a:schemeClr val="tx1"/>
                </a:solidFill>
                <a:latin typeface="Karla"/>
              </a:defRPr>
            </a:lvl3pPr>
            <a:lvl4pPr marL="1600200" indent="-228600">
              <a:defRPr>
                <a:solidFill>
                  <a:schemeClr val="tx1"/>
                </a:solidFill>
                <a:latin typeface="Karla"/>
              </a:defRPr>
            </a:lvl4pPr>
            <a:lvl5pPr marL="2057400" indent="-228600">
              <a:defRPr>
                <a:solidFill>
                  <a:schemeClr val="tx1"/>
                </a:solidFill>
                <a:latin typeface="Karla"/>
              </a:defRPr>
            </a:lvl5pPr>
            <a:lvl6pPr marL="2514600" indent="-228600" defTabSz="457200" fontAlgn="base">
              <a:spcBef>
                <a:spcPct val="0"/>
              </a:spcBef>
              <a:spcAft>
                <a:spcPct val="0"/>
              </a:spcAft>
              <a:defRPr>
                <a:solidFill>
                  <a:schemeClr val="tx1"/>
                </a:solidFill>
                <a:latin typeface="Karla"/>
              </a:defRPr>
            </a:lvl6pPr>
            <a:lvl7pPr marL="2971800" indent="-228600" defTabSz="457200" fontAlgn="base">
              <a:spcBef>
                <a:spcPct val="0"/>
              </a:spcBef>
              <a:spcAft>
                <a:spcPct val="0"/>
              </a:spcAft>
              <a:defRPr>
                <a:solidFill>
                  <a:schemeClr val="tx1"/>
                </a:solidFill>
                <a:latin typeface="Karla"/>
              </a:defRPr>
            </a:lvl7pPr>
            <a:lvl8pPr marL="3429000" indent="-228600" defTabSz="457200" fontAlgn="base">
              <a:spcBef>
                <a:spcPct val="0"/>
              </a:spcBef>
              <a:spcAft>
                <a:spcPct val="0"/>
              </a:spcAft>
              <a:defRPr>
                <a:solidFill>
                  <a:schemeClr val="tx1"/>
                </a:solidFill>
                <a:latin typeface="Karla"/>
              </a:defRPr>
            </a:lvl8pPr>
            <a:lvl9pPr marL="3886200" indent="-228600" defTabSz="457200" fontAlgn="base">
              <a:spcBef>
                <a:spcPct val="0"/>
              </a:spcBef>
              <a:spcAft>
                <a:spcPct val="0"/>
              </a:spcAft>
              <a:defRPr>
                <a:solidFill>
                  <a:schemeClr val="tx1"/>
                </a:solidFill>
                <a:latin typeface="Karla"/>
              </a:defRPr>
            </a:lvl9pPr>
          </a:lstStyle>
          <a:p>
            <a:pPr eaLnBrk="1" hangingPunct="1"/>
            <a:endParaRPr lang="en-US" altLang="en-US" sz="2400" u="sng" dirty="0">
              <a:latin typeface="Montserrat Light" panose="00000400000000000000" pitchFamily="2" charset="0"/>
            </a:endParaRPr>
          </a:p>
        </p:txBody>
      </p:sp>
      <p:sp>
        <p:nvSpPr>
          <p:cNvPr id="401" name="Freeform 1047">
            <a:extLst>
              <a:ext uri="{FF2B5EF4-FFF2-40B4-BE49-F238E27FC236}">
                <a16:creationId xmlns:a16="http://schemas.microsoft.com/office/drawing/2014/main" id="{B89B056C-6CF5-49A2-9CFB-3E4A19B1EB45}"/>
              </a:ext>
            </a:extLst>
          </p:cNvPr>
          <p:cNvSpPr>
            <a:spLocks noEditPoints="1"/>
          </p:cNvSpPr>
          <p:nvPr/>
        </p:nvSpPr>
        <p:spPr bwMode="auto">
          <a:xfrm>
            <a:off x="4792134" y="2180167"/>
            <a:ext cx="198967" cy="198967"/>
          </a:xfrm>
          <a:custGeom>
            <a:avLst/>
            <a:gdLst>
              <a:gd name="T0" fmla="*/ 75604 w 99"/>
              <a:gd name="T1" fmla="*/ 0 h 98"/>
              <a:gd name="T2" fmla="*/ 45362 w 99"/>
              <a:gd name="T3" fmla="*/ 4583 h 98"/>
              <a:gd name="T4" fmla="*/ 22681 w 99"/>
              <a:gd name="T5" fmla="*/ 21385 h 98"/>
              <a:gd name="T6" fmla="*/ 6048 w 99"/>
              <a:gd name="T7" fmla="*/ 44298 h 98"/>
              <a:gd name="T8" fmla="*/ 0 w 99"/>
              <a:gd name="T9" fmla="*/ 74848 h 98"/>
              <a:gd name="T10" fmla="*/ 1512 w 99"/>
              <a:gd name="T11" fmla="*/ 90123 h 98"/>
              <a:gd name="T12" fmla="*/ 13609 w 99"/>
              <a:gd name="T13" fmla="*/ 116091 h 98"/>
              <a:gd name="T14" fmla="*/ 33266 w 99"/>
              <a:gd name="T15" fmla="*/ 137476 h 98"/>
              <a:gd name="T16" fmla="*/ 60483 w 99"/>
              <a:gd name="T17" fmla="*/ 148168 h 98"/>
              <a:gd name="T18" fmla="*/ 75604 w 99"/>
              <a:gd name="T19" fmla="*/ 149696 h 98"/>
              <a:gd name="T20" fmla="*/ 104334 w 99"/>
              <a:gd name="T21" fmla="*/ 145113 h 98"/>
              <a:gd name="T22" fmla="*/ 127015 w 99"/>
              <a:gd name="T23" fmla="*/ 126783 h 98"/>
              <a:gd name="T24" fmla="*/ 143648 w 99"/>
              <a:gd name="T25" fmla="*/ 105398 h 98"/>
              <a:gd name="T26" fmla="*/ 149696 w 99"/>
              <a:gd name="T27" fmla="*/ 74848 h 98"/>
              <a:gd name="T28" fmla="*/ 148184 w 99"/>
              <a:gd name="T29" fmla="*/ 59573 h 98"/>
              <a:gd name="T30" fmla="*/ 136087 w 99"/>
              <a:gd name="T31" fmla="*/ 33605 h 98"/>
              <a:gd name="T32" fmla="*/ 116430 w 99"/>
              <a:gd name="T33" fmla="*/ 12220 h 98"/>
              <a:gd name="T34" fmla="*/ 89213 w 99"/>
              <a:gd name="T35" fmla="*/ 1528 h 98"/>
              <a:gd name="T36" fmla="*/ 75604 w 99"/>
              <a:gd name="T37" fmla="*/ 0 h 98"/>
              <a:gd name="T38" fmla="*/ 75604 w 99"/>
              <a:gd name="T39" fmla="*/ 134421 h 98"/>
              <a:gd name="T40" fmla="*/ 52923 w 99"/>
              <a:gd name="T41" fmla="*/ 129838 h 98"/>
              <a:gd name="T42" fmla="*/ 31754 w 99"/>
              <a:gd name="T43" fmla="*/ 117618 h 98"/>
              <a:gd name="T44" fmla="*/ 21169 w 99"/>
              <a:gd name="T45" fmla="*/ 97761 h 98"/>
              <a:gd name="T46" fmla="*/ 15121 w 99"/>
              <a:gd name="T47" fmla="*/ 74848 h 98"/>
              <a:gd name="T48" fmla="*/ 16633 w 99"/>
              <a:gd name="T49" fmla="*/ 64155 h 98"/>
              <a:gd name="T50" fmla="*/ 24193 w 99"/>
              <a:gd name="T51" fmla="*/ 41243 h 98"/>
              <a:gd name="T52" fmla="*/ 40826 w 99"/>
              <a:gd name="T53" fmla="*/ 24440 h 98"/>
              <a:gd name="T54" fmla="*/ 63507 w 99"/>
              <a:gd name="T55" fmla="*/ 16803 h 98"/>
              <a:gd name="T56" fmla="*/ 75604 w 99"/>
              <a:gd name="T57" fmla="*/ 13748 h 98"/>
              <a:gd name="T58" fmla="*/ 96773 w 99"/>
              <a:gd name="T59" fmla="*/ 19858 h 98"/>
              <a:gd name="T60" fmla="*/ 117942 w 99"/>
              <a:gd name="T61" fmla="*/ 32078 h 98"/>
              <a:gd name="T62" fmla="*/ 128527 w 99"/>
              <a:gd name="T63" fmla="*/ 51935 h 98"/>
              <a:gd name="T64" fmla="*/ 134575 w 99"/>
              <a:gd name="T65" fmla="*/ 74848 h 98"/>
              <a:gd name="T66" fmla="*/ 133063 w 99"/>
              <a:gd name="T67" fmla="*/ 85541 h 98"/>
              <a:gd name="T68" fmla="*/ 125503 w 99"/>
              <a:gd name="T69" fmla="*/ 108453 h 98"/>
              <a:gd name="T70" fmla="*/ 108870 w 99"/>
              <a:gd name="T71" fmla="*/ 125256 h 98"/>
              <a:gd name="T72" fmla="*/ 86189 w 99"/>
              <a:gd name="T73" fmla="*/ 132893 h 98"/>
              <a:gd name="T74" fmla="*/ 75604 w 99"/>
              <a:gd name="T75" fmla="*/ 134421 h 9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99" h="98">
                <a:moveTo>
                  <a:pt x="50" y="0"/>
                </a:moveTo>
                <a:lnTo>
                  <a:pt x="50" y="0"/>
                </a:lnTo>
                <a:lnTo>
                  <a:pt x="40" y="1"/>
                </a:lnTo>
                <a:lnTo>
                  <a:pt x="30" y="3"/>
                </a:lnTo>
                <a:lnTo>
                  <a:pt x="22" y="8"/>
                </a:lnTo>
                <a:lnTo>
                  <a:pt x="15" y="14"/>
                </a:lnTo>
                <a:lnTo>
                  <a:pt x="9" y="22"/>
                </a:lnTo>
                <a:lnTo>
                  <a:pt x="4" y="29"/>
                </a:lnTo>
                <a:lnTo>
                  <a:pt x="1" y="39"/>
                </a:lnTo>
                <a:lnTo>
                  <a:pt x="0" y="49"/>
                </a:lnTo>
                <a:lnTo>
                  <a:pt x="1" y="59"/>
                </a:lnTo>
                <a:lnTo>
                  <a:pt x="4" y="69"/>
                </a:lnTo>
                <a:lnTo>
                  <a:pt x="9" y="76"/>
                </a:lnTo>
                <a:lnTo>
                  <a:pt x="15" y="83"/>
                </a:lnTo>
                <a:lnTo>
                  <a:pt x="22" y="90"/>
                </a:lnTo>
                <a:lnTo>
                  <a:pt x="30" y="95"/>
                </a:lnTo>
                <a:lnTo>
                  <a:pt x="40" y="97"/>
                </a:lnTo>
                <a:lnTo>
                  <a:pt x="50" y="98"/>
                </a:lnTo>
                <a:lnTo>
                  <a:pt x="59" y="97"/>
                </a:lnTo>
                <a:lnTo>
                  <a:pt x="69" y="95"/>
                </a:lnTo>
                <a:lnTo>
                  <a:pt x="77" y="90"/>
                </a:lnTo>
                <a:lnTo>
                  <a:pt x="84" y="83"/>
                </a:lnTo>
                <a:lnTo>
                  <a:pt x="90" y="76"/>
                </a:lnTo>
                <a:lnTo>
                  <a:pt x="95" y="69"/>
                </a:lnTo>
                <a:lnTo>
                  <a:pt x="98" y="59"/>
                </a:lnTo>
                <a:lnTo>
                  <a:pt x="99" y="49"/>
                </a:lnTo>
                <a:lnTo>
                  <a:pt x="98" y="39"/>
                </a:lnTo>
                <a:lnTo>
                  <a:pt x="95" y="29"/>
                </a:lnTo>
                <a:lnTo>
                  <a:pt x="90" y="22"/>
                </a:lnTo>
                <a:lnTo>
                  <a:pt x="84" y="14"/>
                </a:lnTo>
                <a:lnTo>
                  <a:pt x="77" y="8"/>
                </a:lnTo>
                <a:lnTo>
                  <a:pt x="69" y="3"/>
                </a:lnTo>
                <a:lnTo>
                  <a:pt x="59" y="1"/>
                </a:lnTo>
                <a:lnTo>
                  <a:pt x="50" y="0"/>
                </a:lnTo>
                <a:close/>
                <a:moveTo>
                  <a:pt x="50" y="88"/>
                </a:moveTo>
                <a:lnTo>
                  <a:pt x="50" y="88"/>
                </a:lnTo>
                <a:lnTo>
                  <a:pt x="42" y="87"/>
                </a:lnTo>
                <a:lnTo>
                  <a:pt x="35" y="85"/>
                </a:lnTo>
                <a:lnTo>
                  <a:pt x="27" y="82"/>
                </a:lnTo>
                <a:lnTo>
                  <a:pt x="21" y="77"/>
                </a:lnTo>
                <a:lnTo>
                  <a:pt x="16" y="71"/>
                </a:lnTo>
                <a:lnTo>
                  <a:pt x="14" y="64"/>
                </a:lnTo>
                <a:lnTo>
                  <a:pt x="11" y="56"/>
                </a:lnTo>
                <a:lnTo>
                  <a:pt x="10" y="49"/>
                </a:lnTo>
                <a:lnTo>
                  <a:pt x="11" y="42"/>
                </a:lnTo>
                <a:lnTo>
                  <a:pt x="14" y="34"/>
                </a:lnTo>
                <a:lnTo>
                  <a:pt x="16" y="27"/>
                </a:lnTo>
                <a:lnTo>
                  <a:pt x="21" y="21"/>
                </a:lnTo>
                <a:lnTo>
                  <a:pt x="27" y="16"/>
                </a:lnTo>
                <a:lnTo>
                  <a:pt x="35" y="13"/>
                </a:lnTo>
                <a:lnTo>
                  <a:pt x="42" y="11"/>
                </a:lnTo>
                <a:lnTo>
                  <a:pt x="50" y="9"/>
                </a:lnTo>
                <a:lnTo>
                  <a:pt x="57" y="11"/>
                </a:lnTo>
                <a:lnTo>
                  <a:pt x="64" y="13"/>
                </a:lnTo>
                <a:lnTo>
                  <a:pt x="72" y="16"/>
                </a:lnTo>
                <a:lnTo>
                  <a:pt x="78" y="21"/>
                </a:lnTo>
                <a:lnTo>
                  <a:pt x="83" y="27"/>
                </a:lnTo>
                <a:lnTo>
                  <a:pt x="85" y="34"/>
                </a:lnTo>
                <a:lnTo>
                  <a:pt x="88" y="42"/>
                </a:lnTo>
                <a:lnTo>
                  <a:pt x="89" y="49"/>
                </a:lnTo>
                <a:lnTo>
                  <a:pt x="88" y="56"/>
                </a:lnTo>
                <a:lnTo>
                  <a:pt x="85" y="64"/>
                </a:lnTo>
                <a:lnTo>
                  <a:pt x="83" y="71"/>
                </a:lnTo>
                <a:lnTo>
                  <a:pt x="78" y="77"/>
                </a:lnTo>
                <a:lnTo>
                  <a:pt x="72" y="82"/>
                </a:lnTo>
                <a:lnTo>
                  <a:pt x="64" y="85"/>
                </a:lnTo>
                <a:lnTo>
                  <a:pt x="57" y="87"/>
                </a:lnTo>
                <a:lnTo>
                  <a:pt x="50" y="88"/>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402" name="Rectangle 1048">
            <a:extLst>
              <a:ext uri="{FF2B5EF4-FFF2-40B4-BE49-F238E27FC236}">
                <a16:creationId xmlns:a16="http://schemas.microsoft.com/office/drawing/2014/main" id="{3D9C4229-0DCA-4BB1-B760-A101727A16A8}"/>
              </a:ext>
            </a:extLst>
          </p:cNvPr>
          <p:cNvSpPr>
            <a:spLocks noChangeArrowheads="1"/>
          </p:cNvSpPr>
          <p:nvPr/>
        </p:nvSpPr>
        <p:spPr bwMode="auto">
          <a:xfrm>
            <a:off x="4853518" y="2226734"/>
            <a:ext cx="16933" cy="31751"/>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Karla"/>
              </a:defRPr>
            </a:lvl1pPr>
            <a:lvl2pPr marL="742950" indent="-285750">
              <a:defRPr>
                <a:solidFill>
                  <a:schemeClr val="tx1"/>
                </a:solidFill>
                <a:latin typeface="Karla"/>
              </a:defRPr>
            </a:lvl2pPr>
            <a:lvl3pPr marL="1143000" indent="-228600">
              <a:defRPr>
                <a:solidFill>
                  <a:schemeClr val="tx1"/>
                </a:solidFill>
                <a:latin typeface="Karla"/>
              </a:defRPr>
            </a:lvl3pPr>
            <a:lvl4pPr marL="1600200" indent="-228600">
              <a:defRPr>
                <a:solidFill>
                  <a:schemeClr val="tx1"/>
                </a:solidFill>
                <a:latin typeface="Karla"/>
              </a:defRPr>
            </a:lvl4pPr>
            <a:lvl5pPr marL="2057400" indent="-228600">
              <a:defRPr>
                <a:solidFill>
                  <a:schemeClr val="tx1"/>
                </a:solidFill>
                <a:latin typeface="Karla"/>
              </a:defRPr>
            </a:lvl5pPr>
            <a:lvl6pPr marL="2514600" indent="-228600" defTabSz="457200" fontAlgn="base">
              <a:spcBef>
                <a:spcPct val="0"/>
              </a:spcBef>
              <a:spcAft>
                <a:spcPct val="0"/>
              </a:spcAft>
              <a:defRPr>
                <a:solidFill>
                  <a:schemeClr val="tx1"/>
                </a:solidFill>
                <a:latin typeface="Karla"/>
              </a:defRPr>
            </a:lvl6pPr>
            <a:lvl7pPr marL="2971800" indent="-228600" defTabSz="457200" fontAlgn="base">
              <a:spcBef>
                <a:spcPct val="0"/>
              </a:spcBef>
              <a:spcAft>
                <a:spcPct val="0"/>
              </a:spcAft>
              <a:defRPr>
                <a:solidFill>
                  <a:schemeClr val="tx1"/>
                </a:solidFill>
                <a:latin typeface="Karla"/>
              </a:defRPr>
            </a:lvl7pPr>
            <a:lvl8pPr marL="3429000" indent="-228600" defTabSz="457200" fontAlgn="base">
              <a:spcBef>
                <a:spcPct val="0"/>
              </a:spcBef>
              <a:spcAft>
                <a:spcPct val="0"/>
              </a:spcAft>
              <a:defRPr>
                <a:solidFill>
                  <a:schemeClr val="tx1"/>
                </a:solidFill>
                <a:latin typeface="Karla"/>
              </a:defRPr>
            </a:lvl8pPr>
            <a:lvl9pPr marL="3886200" indent="-228600" defTabSz="457200" fontAlgn="base">
              <a:spcBef>
                <a:spcPct val="0"/>
              </a:spcBef>
              <a:spcAft>
                <a:spcPct val="0"/>
              </a:spcAft>
              <a:defRPr>
                <a:solidFill>
                  <a:schemeClr val="tx1"/>
                </a:solidFill>
                <a:latin typeface="Karla"/>
              </a:defRPr>
            </a:lvl9pPr>
          </a:lstStyle>
          <a:p>
            <a:pPr eaLnBrk="1" hangingPunct="1"/>
            <a:endParaRPr lang="en-US" altLang="en-US" sz="2400" u="sng" dirty="0">
              <a:latin typeface="Montserrat Light" panose="00000400000000000000" pitchFamily="2" charset="0"/>
            </a:endParaRPr>
          </a:p>
        </p:txBody>
      </p:sp>
      <p:sp>
        <p:nvSpPr>
          <p:cNvPr id="403" name="Rectangle 1049">
            <a:extLst>
              <a:ext uri="{FF2B5EF4-FFF2-40B4-BE49-F238E27FC236}">
                <a16:creationId xmlns:a16="http://schemas.microsoft.com/office/drawing/2014/main" id="{55EE34BD-585A-40E7-BFD4-BFBD126E6218}"/>
              </a:ext>
            </a:extLst>
          </p:cNvPr>
          <p:cNvSpPr>
            <a:spLocks noChangeArrowheads="1"/>
          </p:cNvSpPr>
          <p:nvPr/>
        </p:nvSpPr>
        <p:spPr bwMode="auto">
          <a:xfrm>
            <a:off x="4906433" y="2226734"/>
            <a:ext cx="25400" cy="31751"/>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Karla"/>
              </a:defRPr>
            </a:lvl1pPr>
            <a:lvl2pPr marL="742950" indent="-285750">
              <a:defRPr>
                <a:solidFill>
                  <a:schemeClr val="tx1"/>
                </a:solidFill>
                <a:latin typeface="Karla"/>
              </a:defRPr>
            </a:lvl2pPr>
            <a:lvl3pPr marL="1143000" indent="-228600">
              <a:defRPr>
                <a:solidFill>
                  <a:schemeClr val="tx1"/>
                </a:solidFill>
                <a:latin typeface="Karla"/>
              </a:defRPr>
            </a:lvl3pPr>
            <a:lvl4pPr marL="1600200" indent="-228600">
              <a:defRPr>
                <a:solidFill>
                  <a:schemeClr val="tx1"/>
                </a:solidFill>
                <a:latin typeface="Karla"/>
              </a:defRPr>
            </a:lvl4pPr>
            <a:lvl5pPr marL="2057400" indent="-228600">
              <a:defRPr>
                <a:solidFill>
                  <a:schemeClr val="tx1"/>
                </a:solidFill>
                <a:latin typeface="Karla"/>
              </a:defRPr>
            </a:lvl5pPr>
            <a:lvl6pPr marL="2514600" indent="-228600" defTabSz="457200" fontAlgn="base">
              <a:spcBef>
                <a:spcPct val="0"/>
              </a:spcBef>
              <a:spcAft>
                <a:spcPct val="0"/>
              </a:spcAft>
              <a:defRPr>
                <a:solidFill>
                  <a:schemeClr val="tx1"/>
                </a:solidFill>
                <a:latin typeface="Karla"/>
              </a:defRPr>
            </a:lvl6pPr>
            <a:lvl7pPr marL="2971800" indent="-228600" defTabSz="457200" fontAlgn="base">
              <a:spcBef>
                <a:spcPct val="0"/>
              </a:spcBef>
              <a:spcAft>
                <a:spcPct val="0"/>
              </a:spcAft>
              <a:defRPr>
                <a:solidFill>
                  <a:schemeClr val="tx1"/>
                </a:solidFill>
                <a:latin typeface="Karla"/>
              </a:defRPr>
            </a:lvl7pPr>
            <a:lvl8pPr marL="3429000" indent="-228600" defTabSz="457200" fontAlgn="base">
              <a:spcBef>
                <a:spcPct val="0"/>
              </a:spcBef>
              <a:spcAft>
                <a:spcPct val="0"/>
              </a:spcAft>
              <a:defRPr>
                <a:solidFill>
                  <a:schemeClr val="tx1"/>
                </a:solidFill>
                <a:latin typeface="Karla"/>
              </a:defRPr>
            </a:lvl8pPr>
            <a:lvl9pPr marL="3886200" indent="-228600" defTabSz="457200" fontAlgn="base">
              <a:spcBef>
                <a:spcPct val="0"/>
              </a:spcBef>
              <a:spcAft>
                <a:spcPct val="0"/>
              </a:spcAft>
              <a:defRPr>
                <a:solidFill>
                  <a:schemeClr val="tx1"/>
                </a:solidFill>
                <a:latin typeface="Karla"/>
              </a:defRPr>
            </a:lvl9pPr>
          </a:lstStyle>
          <a:p>
            <a:pPr eaLnBrk="1" hangingPunct="1"/>
            <a:endParaRPr lang="en-US" altLang="en-US" sz="2400" u="sng" dirty="0">
              <a:latin typeface="Montserrat Light" panose="00000400000000000000" pitchFamily="2" charset="0"/>
            </a:endParaRPr>
          </a:p>
        </p:txBody>
      </p:sp>
      <p:sp>
        <p:nvSpPr>
          <p:cNvPr id="404" name="Freeform 1050">
            <a:extLst>
              <a:ext uri="{FF2B5EF4-FFF2-40B4-BE49-F238E27FC236}">
                <a16:creationId xmlns:a16="http://schemas.microsoft.com/office/drawing/2014/main" id="{96CCB120-F58B-4ECF-9B59-BC8A693E9A8D}"/>
              </a:ext>
            </a:extLst>
          </p:cNvPr>
          <p:cNvSpPr>
            <a:spLocks/>
          </p:cNvSpPr>
          <p:nvPr/>
        </p:nvSpPr>
        <p:spPr bwMode="auto">
          <a:xfrm>
            <a:off x="4834467" y="2288118"/>
            <a:ext cx="114300" cy="42333"/>
          </a:xfrm>
          <a:custGeom>
            <a:avLst/>
            <a:gdLst>
              <a:gd name="T0" fmla="*/ 68044 w 57"/>
              <a:gd name="T1" fmla="*/ 0 h 22"/>
              <a:gd name="T2" fmla="*/ 43851 w 57"/>
              <a:gd name="T3" fmla="*/ 12990 h 22"/>
              <a:gd name="T4" fmla="*/ 18145 w 57"/>
              <a:gd name="T5" fmla="*/ 0 h 22"/>
              <a:gd name="T6" fmla="*/ 0 w 57"/>
              <a:gd name="T7" fmla="*/ 17320 h 22"/>
              <a:gd name="T8" fmla="*/ 12097 w 57"/>
              <a:gd name="T9" fmla="*/ 27424 h 22"/>
              <a:gd name="T10" fmla="*/ 22681 w 57"/>
              <a:gd name="T11" fmla="*/ 17320 h 22"/>
              <a:gd name="T12" fmla="*/ 43851 w 57"/>
              <a:gd name="T13" fmla="*/ 31754 h 22"/>
              <a:gd name="T14" fmla="*/ 63508 w 57"/>
              <a:gd name="T15" fmla="*/ 17320 h 22"/>
              <a:gd name="T16" fmla="*/ 74092 w 57"/>
              <a:gd name="T17" fmla="*/ 27424 h 22"/>
              <a:gd name="T18" fmla="*/ 86189 w 57"/>
              <a:gd name="T19" fmla="*/ 17320 h 22"/>
              <a:gd name="T20" fmla="*/ 68044 w 57"/>
              <a:gd name="T21" fmla="*/ 0 h 2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7" h="22">
                <a:moveTo>
                  <a:pt x="45" y="0"/>
                </a:moveTo>
                <a:lnTo>
                  <a:pt x="29" y="9"/>
                </a:lnTo>
                <a:lnTo>
                  <a:pt x="12" y="0"/>
                </a:lnTo>
                <a:lnTo>
                  <a:pt x="0" y="12"/>
                </a:lnTo>
                <a:lnTo>
                  <a:pt x="8" y="19"/>
                </a:lnTo>
                <a:lnTo>
                  <a:pt x="15" y="12"/>
                </a:lnTo>
                <a:lnTo>
                  <a:pt x="29" y="22"/>
                </a:lnTo>
                <a:lnTo>
                  <a:pt x="42" y="12"/>
                </a:lnTo>
                <a:lnTo>
                  <a:pt x="49" y="19"/>
                </a:lnTo>
                <a:lnTo>
                  <a:pt x="57" y="12"/>
                </a:lnTo>
                <a:lnTo>
                  <a:pt x="45"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405" name="Freeform 1051">
            <a:extLst>
              <a:ext uri="{FF2B5EF4-FFF2-40B4-BE49-F238E27FC236}">
                <a16:creationId xmlns:a16="http://schemas.microsoft.com/office/drawing/2014/main" id="{7F065921-ACEF-49C5-B260-BDC317190D87}"/>
              </a:ext>
            </a:extLst>
          </p:cNvPr>
          <p:cNvSpPr>
            <a:spLocks noEditPoints="1"/>
          </p:cNvSpPr>
          <p:nvPr/>
        </p:nvSpPr>
        <p:spPr bwMode="auto">
          <a:xfrm>
            <a:off x="3359151" y="2180167"/>
            <a:ext cx="198967" cy="198967"/>
          </a:xfrm>
          <a:custGeom>
            <a:avLst/>
            <a:gdLst>
              <a:gd name="T0" fmla="*/ 74848 w 98"/>
              <a:gd name="T1" fmla="*/ 0 h 98"/>
              <a:gd name="T2" fmla="*/ 44298 w 98"/>
              <a:gd name="T3" fmla="*/ 4583 h 98"/>
              <a:gd name="T4" fmla="*/ 22913 w 98"/>
              <a:gd name="T5" fmla="*/ 21385 h 98"/>
              <a:gd name="T6" fmla="*/ 6110 w 98"/>
              <a:gd name="T7" fmla="*/ 44298 h 98"/>
              <a:gd name="T8" fmla="*/ 0 w 98"/>
              <a:gd name="T9" fmla="*/ 74848 h 98"/>
              <a:gd name="T10" fmla="*/ 1528 w 98"/>
              <a:gd name="T11" fmla="*/ 90123 h 98"/>
              <a:gd name="T12" fmla="*/ 12220 w 98"/>
              <a:gd name="T13" fmla="*/ 116091 h 98"/>
              <a:gd name="T14" fmla="*/ 33605 w 98"/>
              <a:gd name="T15" fmla="*/ 137476 h 98"/>
              <a:gd name="T16" fmla="*/ 59573 w 98"/>
              <a:gd name="T17" fmla="*/ 148168 h 98"/>
              <a:gd name="T18" fmla="*/ 74848 w 98"/>
              <a:gd name="T19" fmla="*/ 149696 h 98"/>
              <a:gd name="T20" fmla="*/ 105398 w 98"/>
              <a:gd name="T21" fmla="*/ 145113 h 98"/>
              <a:gd name="T22" fmla="*/ 128311 w 98"/>
              <a:gd name="T23" fmla="*/ 126783 h 98"/>
              <a:gd name="T24" fmla="*/ 145113 w 98"/>
              <a:gd name="T25" fmla="*/ 105398 h 98"/>
              <a:gd name="T26" fmla="*/ 149696 w 98"/>
              <a:gd name="T27" fmla="*/ 74848 h 98"/>
              <a:gd name="T28" fmla="*/ 148168 w 98"/>
              <a:gd name="T29" fmla="*/ 59573 h 98"/>
              <a:gd name="T30" fmla="*/ 137476 w 98"/>
              <a:gd name="T31" fmla="*/ 33605 h 98"/>
              <a:gd name="T32" fmla="*/ 116091 w 98"/>
              <a:gd name="T33" fmla="*/ 12220 h 98"/>
              <a:gd name="T34" fmla="*/ 90123 w 98"/>
              <a:gd name="T35" fmla="*/ 1528 h 98"/>
              <a:gd name="T36" fmla="*/ 74848 w 98"/>
              <a:gd name="T37" fmla="*/ 0 h 98"/>
              <a:gd name="T38" fmla="*/ 74848 w 98"/>
              <a:gd name="T39" fmla="*/ 134421 h 98"/>
              <a:gd name="T40" fmla="*/ 51935 w 98"/>
              <a:gd name="T41" fmla="*/ 129838 h 98"/>
              <a:gd name="T42" fmla="*/ 32078 w 98"/>
              <a:gd name="T43" fmla="*/ 117618 h 98"/>
              <a:gd name="T44" fmla="*/ 19858 w 98"/>
              <a:gd name="T45" fmla="*/ 97761 h 98"/>
              <a:gd name="T46" fmla="*/ 15275 w 98"/>
              <a:gd name="T47" fmla="*/ 74848 h 98"/>
              <a:gd name="T48" fmla="*/ 16803 w 98"/>
              <a:gd name="T49" fmla="*/ 64155 h 98"/>
              <a:gd name="T50" fmla="*/ 24440 w 98"/>
              <a:gd name="T51" fmla="*/ 41243 h 98"/>
              <a:gd name="T52" fmla="*/ 41243 w 98"/>
              <a:gd name="T53" fmla="*/ 24440 h 98"/>
              <a:gd name="T54" fmla="*/ 64155 w 98"/>
              <a:gd name="T55" fmla="*/ 16803 h 98"/>
              <a:gd name="T56" fmla="*/ 74848 w 98"/>
              <a:gd name="T57" fmla="*/ 13748 h 98"/>
              <a:gd name="T58" fmla="*/ 97761 w 98"/>
              <a:gd name="T59" fmla="*/ 19858 h 98"/>
              <a:gd name="T60" fmla="*/ 119146 w 98"/>
              <a:gd name="T61" fmla="*/ 32078 h 98"/>
              <a:gd name="T62" fmla="*/ 129838 w 98"/>
              <a:gd name="T63" fmla="*/ 51935 h 98"/>
              <a:gd name="T64" fmla="*/ 135948 w 98"/>
              <a:gd name="T65" fmla="*/ 74848 h 98"/>
              <a:gd name="T66" fmla="*/ 132893 w 98"/>
              <a:gd name="T67" fmla="*/ 85541 h 98"/>
              <a:gd name="T68" fmla="*/ 125256 w 98"/>
              <a:gd name="T69" fmla="*/ 108453 h 98"/>
              <a:gd name="T70" fmla="*/ 108453 w 98"/>
              <a:gd name="T71" fmla="*/ 125256 h 98"/>
              <a:gd name="T72" fmla="*/ 87068 w 98"/>
              <a:gd name="T73" fmla="*/ 132893 h 98"/>
              <a:gd name="T74" fmla="*/ 74848 w 98"/>
              <a:gd name="T75" fmla="*/ 134421 h 9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98" h="98">
                <a:moveTo>
                  <a:pt x="49" y="0"/>
                </a:moveTo>
                <a:lnTo>
                  <a:pt x="49" y="0"/>
                </a:lnTo>
                <a:lnTo>
                  <a:pt x="39" y="1"/>
                </a:lnTo>
                <a:lnTo>
                  <a:pt x="29" y="3"/>
                </a:lnTo>
                <a:lnTo>
                  <a:pt x="22" y="8"/>
                </a:lnTo>
                <a:lnTo>
                  <a:pt x="15" y="14"/>
                </a:lnTo>
                <a:lnTo>
                  <a:pt x="8" y="22"/>
                </a:lnTo>
                <a:lnTo>
                  <a:pt x="4" y="29"/>
                </a:lnTo>
                <a:lnTo>
                  <a:pt x="1" y="39"/>
                </a:lnTo>
                <a:lnTo>
                  <a:pt x="0" y="49"/>
                </a:lnTo>
                <a:lnTo>
                  <a:pt x="1" y="59"/>
                </a:lnTo>
                <a:lnTo>
                  <a:pt x="4" y="69"/>
                </a:lnTo>
                <a:lnTo>
                  <a:pt x="8" y="76"/>
                </a:lnTo>
                <a:lnTo>
                  <a:pt x="15" y="83"/>
                </a:lnTo>
                <a:lnTo>
                  <a:pt x="22" y="90"/>
                </a:lnTo>
                <a:lnTo>
                  <a:pt x="29" y="95"/>
                </a:lnTo>
                <a:lnTo>
                  <a:pt x="39" y="97"/>
                </a:lnTo>
                <a:lnTo>
                  <a:pt x="49" y="98"/>
                </a:lnTo>
                <a:lnTo>
                  <a:pt x="59" y="97"/>
                </a:lnTo>
                <a:lnTo>
                  <a:pt x="69" y="95"/>
                </a:lnTo>
                <a:lnTo>
                  <a:pt x="76" y="90"/>
                </a:lnTo>
                <a:lnTo>
                  <a:pt x="84" y="83"/>
                </a:lnTo>
                <a:lnTo>
                  <a:pt x="90" y="76"/>
                </a:lnTo>
                <a:lnTo>
                  <a:pt x="95" y="69"/>
                </a:lnTo>
                <a:lnTo>
                  <a:pt x="97" y="59"/>
                </a:lnTo>
                <a:lnTo>
                  <a:pt x="98" y="49"/>
                </a:lnTo>
                <a:lnTo>
                  <a:pt x="97" y="39"/>
                </a:lnTo>
                <a:lnTo>
                  <a:pt x="95" y="29"/>
                </a:lnTo>
                <a:lnTo>
                  <a:pt x="90" y="22"/>
                </a:lnTo>
                <a:lnTo>
                  <a:pt x="84" y="14"/>
                </a:lnTo>
                <a:lnTo>
                  <a:pt x="76" y="8"/>
                </a:lnTo>
                <a:lnTo>
                  <a:pt x="69" y="3"/>
                </a:lnTo>
                <a:lnTo>
                  <a:pt x="59" y="1"/>
                </a:lnTo>
                <a:lnTo>
                  <a:pt x="49" y="0"/>
                </a:lnTo>
                <a:close/>
                <a:moveTo>
                  <a:pt x="49" y="88"/>
                </a:moveTo>
                <a:lnTo>
                  <a:pt x="49" y="88"/>
                </a:lnTo>
                <a:lnTo>
                  <a:pt x="42" y="87"/>
                </a:lnTo>
                <a:lnTo>
                  <a:pt x="34" y="85"/>
                </a:lnTo>
                <a:lnTo>
                  <a:pt x="27" y="82"/>
                </a:lnTo>
                <a:lnTo>
                  <a:pt x="21" y="77"/>
                </a:lnTo>
                <a:lnTo>
                  <a:pt x="16" y="71"/>
                </a:lnTo>
                <a:lnTo>
                  <a:pt x="13" y="64"/>
                </a:lnTo>
                <a:lnTo>
                  <a:pt x="11" y="56"/>
                </a:lnTo>
                <a:lnTo>
                  <a:pt x="10" y="49"/>
                </a:lnTo>
                <a:lnTo>
                  <a:pt x="11" y="42"/>
                </a:lnTo>
                <a:lnTo>
                  <a:pt x="13" y="34"/>
                </a:lnTo>
                <a:lnTo>
                  <a:pt x="16" y="27"/>
                </a:lnTo>
                <a:lnTo>
                  <a:pt x="21" y="21"/>
                </a:lnTo>
                <a:lnTo>
                  <a:pt x="27" y="16"/>
                </a:lnTo>
                <a:lnTo>
                  <a:pt x="34" y="13"/>
                </a:lnTo>
                <a:lnTo>
                  <a:pt x="42" y="11"/>
                </a:lnTo>
                <a:lnTo>
                  <a:pt x="49" y="9"/>
                </a:lnTo>
                <a:lnTo>
                  <a:pt x="57" y="11"/>
                </a:lnTo>
                <a:lnTo>
                  <a:pt x="64" y="13"/>
                </a:lnTo>
                <a:lnTo>
                  <a:pt x="71" y="16"/>
                </a:lnTo>
                <a:lnTo>
                  <a:pt x="78" y="21"/>
                </a:lnTo>
                <a:lnTo>
                  <a:pt x="82" y="27"/>
                </a:lnTo>
                <a:lnTo>
                  <a:pt x="85" y="34"/>
                </a:lnTo>
                <a:lnTo>
                  <a:pt x="87" y="42"/>
                </a:lnTo>
                <a:lnTo>
                  <a:pt x="89" y="49"/>
                </a:lnTo>
                <a:lnTo>
                  <a:pt x="87" y="56"/>
                </a:lnTo>
                <a:lnTo>
                  <a:pt x="85" y="64"/>
                </a:lnTo>
                <a:lnTo>
                  <a:pt x="82" y="71"/>
                </a:lnTo>
                <a:lnTo>
                  <a:pt x="78" y="77"/>
                </a:lnTo>
                <a:lnTo>
                  <a:pt x="71" y="82"/>
                </a:lnTo>
                <a:lnTo>
                  <a:pt x="64" y="85"/>
                </a:lnTo>
                <a:lnTo>
                  <a:pt x="57" y="87"/>
                </a:lnTo>
                <a:lnTo>
                  <a:pt x="49" y="88"/>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406" name="Rectangle 1052">
            <a:extLst>
              <a:ext uri="{FF2B5EF4-FFF2-40B4-BE49-F238E27FC236}">
                <a16:creationId xmlns:a16="http://schemas.microsoft.com/office/drawing/2014/main" id="{599ABD3A-5D6C-423A-B878-84374C5B54DF}"/>
              </a:ext>
            </a:extLst>
          </p:cNvPr>
          <p:cNvSpPr>
            <a:spLocks noChangeArrowheads="1"/>
          </p:cNvSpPr>
          <p:nvPr/>
        </p:nvSpPr>
        <p:spPr bwMode="auto">
          <a:xfrm>
            <a:off x="3418418" y="2307167"/>
            <a:ext cx="80433" cy="23284"/>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Karla"/>
              </a:defRPr>
            </a:lvl1pPr>
            <a:lvl2pPr marL="742950" indent="-285750">
              <a:defRPr>
                <a:solidFill>
                  <a:schemeClr val="tx1"/>
                </a:solidFill>
                <a:latin typeface="Karla"/>
              </a:defRPr>
            </a:lvl2pPr>
            <a:lvl3pPr marL="1143000" indent="-228600">
              <a:defRPr>
                <a:solidFill>
                  <a:schemeClr val="tx1"/>
                </a:solidFill>
                <a:latin typeface="Karla"/>
              </a:defRPr>
            </a:lvl3pPr>
            <a:lvl4pPr marL="1600200" indent="-228600">
              <a:defRPr>
                <a:solidFill>
                  <a:schemeClr val="tx1"/>
                </a:solidFill>
                <a:latin typeface="Karla"/>
              </a:defRPr>
            </a:lvl4pPr>
            <a:lvl5pPr marL="2057400" indent="-228600">
              <a:defRPr>
                <a:solidFill>
                  <a:schemeClr val="tx1"/>
                </a:solidFill>
                <a:latin typeface="Karla"/>
              </a:defRPr>
            </a:lvl5pPr>
            <a:lvl6pPr marL="2514600" indent="-228600" defTabSz="457200" fontAlgn="base">
              <a:spcBef>
                <a:spcPct val="0"/>
              </a:spcBef>
              <a:spcAft>
                <a:spcPct val="0"/>
              </a:spcAft>
              <a:defRPr>
                <a:solidFill>
                  <a:schemeClr val="tx1"/>
                </a:solidFill>
                <a:latin typeface="Karla"/>
              </a:defRPr>
            </a:lvl6pPr>
            <a:lvl7pPr marL="2971800" indent="-228600" defTabSz="457200" fontAlgn="base">
              <a:spcBef>
                <a:spcPct val="0"/>
              </a:spcBef>
              <a:spcAft>
                <a:spcPct val="0"/>
              </a:spcAft>
              <a:defRPr>
                <a:solidFill>
                  <a:schemeClr val="tx1"/>
                </a:solidFill>
                <a:latin typeface="Karla"/>
              </a:defRPr>
            </a:lvl7pPr>
            <a:lvl8pPr marL="3429000" indent="-228600" defTabSz="457200" fontAlgn="base">
              <a:spcBef>
                <a:spcPct val="0"/>
              </a:spcBef>
              <a:spcAft>
                <a:spcPct val="0"/>
              </a:spcAft>
              <a:defRPr>
                <a:solidFill>
                  <a:schemeClr val="tx1"/>
                </a:solidFill>
                <a:latin typeface="Karla"/>
              </a:defRPr>
            </a:lvl8pPr>
            <a:lvl9pPr marL="3886200" indent="-228600" defTabSz="457200" fontAlgn="base">
              <a:spcBef>
                <a:spcPct val="0"/>
              </a:spcBef>
              <a:spcAft>
                <a:spcPct val="0"/>
              </a:spcAft>
              <a:defRPr>
                <a:solidFill>
                  <a:schemeClr val="tx1"/>
                </a:solidFill>
                <a:latin typeface="Karla"/>
              </a:defRPr>
            </a:lvl9pPr>
          </a:lstStyle>
          <a:p>
            <a:pPr eaLnBrk="1" hangingPunct="1"/>
            <a:endParaRPr lang="en-US" altLang="en-US" sz="2400" u="sng" dirty="0">
              <a:latin typeface="Montserrat Light" panose="00000400000000000000" pitchFamily="2" charset="0"/>
            </a:endParaRPr>
          </a:p>
        </p:txBody>
      </p:sp>
      <p:sp>
        <p:nvSpPr>
          <p:cNvPr id="407" name="Rectangle 1053">
            <a:extLst>
              <a:ext uri="{FF2B5EF4-FFF2-40B4-BE49-F238E27FC236}">
                <a16:creationId xmlns:a16="http://schemas.microsoft.com/office/drawing/2014/main" id="{4B502953-18E7-4EA8-8C94-F6783FB38465}"/>
              </a:ext>
            </a:extLst>
          </p:cNvPr>
          <p:cNvSpPr>
            <a:spLocks noChangeArrowheads="1"/>
          </p:cNvSpPr>
          <p:nvPr/>
        </p:nvSpPr>
        <p:spPr bwMode="auto">
          <a:xfrm>
            <a:off x="3420534" y="2239434"/>
            <a:ext cx="16933" cy="2963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Karla"/>
              </a:defRPr>
            </a:lvl1pPr>
            <a:lvl2pPr marL="742950" indent="-285750">
              <a:defRPr>
                <a:solidFill>
                  <a:schemeClr val="tx1"/>
                </a:solidFill>
                <a:latin typeface="Karla"/>
              </a:defRPr>
            </a:lvl2pPr>
            <a:lvl3pPr marL="1143000" indent="-228600">
              <a:defRPr>
                <a:solidFill>
                  <a:schemeClr val="tx1"/>
                </a:solidFill>
                <a:latin typeface="Karla"/>
              </a:defRPr>
            </a:lvl3pPr>
            <a:lvl4pPr marL="1600200" indent="-228600">
              <a:defRPr>
                <a:solidFill>
                  <a:schemeClr val="tx1"/>
                </a:solidFill>
                <a:latin typeface="Karla"/>
              </a:defRPr>
            </a:lvl4pPr>
            <a:lvl5pPr marL="2057400" indent="-228600">
              <a:defRPr>
                <a:solidFill>
                  <a:schemeClr val="tx1"/>
                </a:solidFill>
                <a:latin typeface="Karla"/>
              </a:defRPr>
            </a:lvl5pPr>
            <a:lvl6pPr marL="2514600" indent="-228600" defTabSz="457200" fontAlgn="base">
              <a:spcBef>
                <a:spcPct val="0"/>
              </a:spcBef>
              <a:spcAft>
                <a:spcPct val="0"/>
              </a:spcAft>
              <a:defRPr>
                <a:solidFill>
                  <a:schemeClr val="tx1"/>
                </a:solidFill>
                <a:latin typeface="Karla"/>
              </a:defRPr>
            </a:lvl6pPr>
            <a:lvl7pPr marL="2971800" indent="-228600" defTabSz="457200" fontAlgn="base">
              <a:spcBef>
                <a:spcPct val="0"/>
              </a:spcBef>
              <a:spcAft>
                <a:spcPct val="0"/>
              </a:spcAft>
              <a:defRPr>
                <a:solidFill>
                  <a:schemeClr val="tx1"/>
                </a:solidFill>
                <a:latin typeface="Karla"/>
              </a:defRPr>
            </a:lvl7pPr>
            <a:lvl8pPr marL="3429000" indent="-228600" defTabSz="457200" fontAlgn="base">
              <a:spcBef>
                <a:spcPct val="0"/>
              </a:spcBef>
              <a:spcAft>
                <a:spcPct val="0"/>
              </a:spcAft>
              <a:defRPr>
                <a:solidFill>
                  <a:schemeClr val="tx1"/>
                </a:solidFill>
                <a:latin typeface="Karla"/>
              </a:defRPr>
            </a:lvl8pPr>
            <a:lvl9pPr marL="3886200" indent="-228600" defTabSz="457200" fontAlgn="base">
              <a:spcBef>
                <a:spcPct val="0"/>
              </a:spcBef>
              <a:spcAft>
                <a:spcPct val="0"/>
              </a:spcAft>
              <a:defRPr>
                <a:solidFill>
                  <a:schemeClr val="tx1"/>
                </a:solidFill>
                <a:latin typeface="Karla"/>
              </a:defRPr>
            </a:lvl9pPr>
          </a:lstStyle>
          <a:p>
            <a:pPr eaLnBrk="1" hangingPunct="1"/>
            <a:endParaRPr lang="en-US" altLang="en-US" sz="2400" u="sng" dirty="0">
              <a:latin typeface="Montserrat Light" panose="00000400000000000000" pitchFamily="2" charset="0"/>
            </a:endParaRPr>
          </a:p>
        </p:txBody>
      </p:sp>
      <p:sp>
        <p:nvSpPr>
          <p:cNvPr id="408" name="Rectangle 1054">
            <a:extLst>
              <a:ext uri="{FF2B5EF4-FFF2-40B4-BE49-F238E27FC236}">
                <a16:creationId xmlns:a16="http://schemas.microsoft.com/office/drawing/2014/main" id="{D9700239-704A-4566-9547-2615DDEE1A06}"/>
              </a:ext>
            </a:extLst>
          </p:cNvPr>
          <p:cNvSpPr>
            <a:spLocks noChangeArrowheads="1"/>
          </p:cNvSpPr>
          <p:nvPr/>
        </p:nvSpPr>
        <p:spPr bwMode="auto">
          <a:xfrm>
            <a:off x="3479800" y="2239434"/>
            <a:ext cx="19051" cy="2963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Karla"/>
              </a:defRPr>
            </a:lvl1pPr>
            <a:lvl2pPr marL="742950" indent="-285750">
              <a:defRPr>
                <a:solidFill>
                  <a:schemeClr val="tx1"/>
                </a:solidFill>
                <a:latin typeface="Karla"/>
              </a:defRPr>
            </a:lvl2pPr>
            <a:lvl3pPr marL="1143000" indent="-228600">
              <a:defRPr>
                <a:solidFill>
                  <a:schemeClr val="tx1"/>
                </a:solidFill>
                <a:latin typeface="Karla"/>
              </a:defRPr>
            </a:lvl3pPr>
            <a:lvl4pPr marL="1600200" indent="-228600">
              <a:defRPr>
                <a:solidFill>
                  <a:schemeClr val="tx1"/>
                </a:solidFill>
                <a:latin typeface="Karla"/>
              </a:defRPr>
            </a:lvl4pPr>
            <a:lvl5pPr marL="2057400" indent="-228600">
              <a:defRPr>
                <a:solidFill>
                  <a:schemeClr val="tx1"/>
                </a:solidFill>
                <a:latin typeface="Karla"/>
              </a:defRPr>
            </a:lvl5pPr>
            <a:lvl6pPr marL="2514600" indent="-228600" defTabSz="457200" fontAlgn="base">
              <a:spcBef>
                <a:spcPct val="0"/>
              </a:spcBef>
              <a:spcAft>
                <a:spcPct val="0"/>
              </a:spcAft>
              <a:defRPr>
                <a:solidFill>
                  <a:schemeClr val="tx1"/>
                </a:solidFill>
                <a:latin typeface="Karla"/>
              </a:defRPr>
            </a:lvl6pPr>
            <a:lvl7pPr marL="2971800" indent="-228600" defTabSz="457200" fontAlgn="base">
              <a:spcBef>
                <a:spcPct val="0"/>
              </a:spcBef>
              <a:spcAft>
                <a:spcPct val="0"/>
              </a:spcAft>
              <a:defRPr>
                <a:solidFill>
                  <a:schemeClr val="tx1"/>
                </a:solidFill>
                <a:latin typeface="Karla"/>
              </a:defRPr>
            </a:lvl7pPr>
            <a:lvl8pPr marL="3429000" indent="-228600" defTabSz="457200" fontAlgn="base">
              <a:spcBef>
                <a:spcPct val="0"/>
              </a:spcBef>
              <a:spcAft>
                <a:spcPct val="0"/>
              </a:spcAft>
              <a:defRPr>
                <a:solidFill>
                  <a:schemeClr val="tx1"/>
                </a:solidFill>
                <a:latin typeface="Karla"/>
              </a:defRPr>
            </a:lvl8pPr>
            <a:lvl9pPr marL="3886200" indent="-228600" defTabSz="457200" fontAlgn="base">
              <a:spcBef>
                <a:spcPct val="0"/>
              </a:spcBef>
              <a:spcAft>
                <a:spcPct val="0"/>
              </a:spcAft>
              <a:defRPr>
                <a:solidFill>
                  <a:schemeClr val="tx1"/>
                </a:solidFill>
                <a:latin typeface="Karla"/>
              </a:defRPr>
            </a:lvl9pPr>
          </a:lstStyle>
          <a:p>
            <a:pPr eaLnBrk="1" hangingPunct="1"/>
            <a:endParaRPr lang="en-US" altLang="en-US" sz="2400" u="sng" dirty="0">
              <a:latin typeface="Montserrat Light" panose="00000400000000000000" pitchFamily="2" charset="0"/>
            </a:endParaRPr>
          </a:p>
        </p:txBody>
      </p:sp>
      <p:sp>
        <p:nvSpPr>
          <p:cNvPr id="409" name="Freeform 1055">
            <a:extLst>
              <a:ext uri="{FF2B5EF4-FFF2-40B4-BE49-F238E27FC236}">
                <a16:creationId xmlns:a16="http://schemas.microsoft.com/office/drawing/2014/main" id="{06997366-0747-4168-BBE7-228389DCA019}"/>
              </a:ext>
            </a:extLst>
          </p:cNvPr>
          <p:cNvSpPr>
            <a:spLocks/>
          </p:cNvSpPr>
          <p:nvPr/>
        </p:nvSpPr>
        <p:spPr bwMode="auto">
          <a:xfrm>
            <a:off x="4417484" y="2226734"/>
            <a:ext cx="42333" cy="74084"/>
          </a:xfrm>
          <a:custGeom>
            <a:avLst/>
            <a:gdLst>
              <a:gd name="T0" fmla="*/ 21169 w 21"/>
              <a:gd name="T1" fmla="*/ 0 h 35"/>
              <a:gd name="T2" fmla="*/ 12097 w 21"/>
              <a:gd name="T3" fmla="*/ 0 h 35"/>
              <a:gd name="T4" fmla="*/ 12097 w 21"/>
              <a:gd name="T5" fmla="*/ 6221 h 35"/>
              <a:gd name="T6" fmla="*/ 12097 w 21"/>
              <a:gd name="T7" fmla="*/ 6221 h 35"/>
              <a:gd name="T8" fmla="*/ 7560 w 21"/>
              <a:gd name="T9" fmla="*/ 7776 h 35"/>
              <a:gd name="T10" fmla="*/ 4536 w 21"/>
              <a:gd name="T11" fmla="*/ 9332 h 35"/>
              <a:gd name="T12" fmla="*/ 3024 w 21"/>
              <a:gd name="T13" fmla="*/ 13997 h 35"/>
              <a:gd name="T14" fmla="*/ 0 w 21"/>
              <a:gd name="T15" fmla="*/ 20218 h 35"/>
              <a:gd name="T16" fmla="*/ 0 w 21"/>
              <a:gd name="T17" fmla="*/ 20218 h 35"/>
              <a:gd name="T18" fmla="*/ 3024 w 21"/>
              <a:gd name="T19" fmla="*/ 24884 h 35"/>
              <a:gd name="T20" fmla="*/ 4536 w 21"/>
              <a:gd name="T21" fmla="*/ 29550 h 35"/>
              <a:gd name="T22" fmla="*/ 7560 w 21"/>
              <a:gd name="T23" fmla="*/ 31105 h 35"/>
              <a:gd name="T24" fmla="*/ 13609 w 21"/>
              <a:gd name="T25" fmla="*/ 32660 h 35"/>
              <a:gd name="T26" fmla="*/ 19657 w 21"/>
              <a:gd name="T27" fmla="*/ 32660 h 35"/>
              <a:gd name="T28" fmla="*/ 19657 w 21"/>
              <a:gd name="T29" fmla="*/ 32660 h 35"/>
              <a:gd name="T30" fmla="*/ 21169 w 21"/>
              <a:gd name="T31" fmla="*/ 32660 h 35"/>
              <a:gd name="T32" fmla="*/ 21169 w 21"/>
              <a:gd name="T33" fmla="*/ 34216 h 35"/>
              <a:gd name="T34" fmla="*/ 21169 w 21"/>
              <a:gd name="T35" fmla="*/ 34216 h 35"/>
              <a:gd name="T36" fmla="*/ 21169 w 21"/>
              <a:gd name="T37" fmla="*/ 37326 h 35"/>
              <a:gd name="T38" fmla="*/ 19657 w 21"/>
              <a:gd name="T39" fmla="*/ 38881 h 35"/>
              <a:gd name="T40" fmla="*/ 0 w 21"/>
              <a:gd name="T41" fmla="*/ 38881 h 35"/>
              <a:gd name="T42" fmla="*/ 0 w 21"/>
              <a:gd name="T43" fmla="*/ 48213 h 35"/>
              <a:gd name="T44" fmla="*/ 12097 w 21"/>
              <a:gd name="T45" fmla="*/ 48213 h 35"/>
              <a:gd name="T46" fmla="*/ 12097 w 21"/>
              <a:gd name="T47" fmla="*/ 54434 h 35"/>
              <a:gd name="T48" fmla="*/ 21169 w 21"/>
              <a:gd name="T49" fmla="*/ 54434 h 35"/>
              <a:gd name="T50" fmla="*/ 21169 w 21"/>
              <a:gd name="T51" fmla="*/ 48213 h 35"/>
              <a:gd name="T52" fmla="*/ 21169 w 21"/>
              <a:gd name="T53" fmla="*/ 48213 h 35"/>
              <a:gd name="T54" fmla="*/ 27218 w 21"/>
              <a:gd name="T55" fmla="*/ 46658 h 35"/>
              <a:gd name="T56" fmla="*/ 28730 w 21"/>
              <a:gd name="T57" fmla="*/ 45102 h 35"/>
              <a:gd name="T58" fmla="*/ 31754 w 21"/>
              <a:gd name="T59" fmla="*/ 40437 h 35"/>
              <a:gd name="T60" fmla="*/ 31754 w 21"/>
              <a:gd name="T61" fmla="*/ 34216 h 35"/>
              <a:gd name="T62" fmla="*/ 31754 w 21"/>
              <a:gd name="T63" fmla="*/ 34216 h 35"/>
              <a:gd name="T64" fmla="*/ 30242 w 21"/>
              <a:gd name="T65" fmla="*/ 29550 h 35"/>
              <a:gd name="T66" fmla="*/ 28730 w 21"/>
              <a:gd name="T67" fmla="*/ 24884 h 35"/>
              <a:gd name="T68" fmla="*/ 24194 w 21"/>
              <a:gd name="T69" fmla="*/ 23329 h 35"/>
              <a:gd name="T70" fmla="*/ 19657 w 21"/>
              <a:gd name="T71" fmla="*/ 21774 h 35"/>
              <a:gd name="T72" fmla="*/ 13609 w 21"/>
              <a:gd name="T73" fmla="*/ 21774 h 35"/>
              <a:gd name="T74" fmla="*/ 13609 w 21"/>
              <a:gd name="T75" fmla="*/ 21774 h 35"/>
              <a:gd name="T76" fmla="*/ 12097 w 21"/>
              <a:gd name="T77" fmla="*/ 21774 h 35"/>
              <a:gd name="T78" fmla="*/ 12097 w 21"/>
              <a:gd name="T79" fmla="*/ 20218 h 35"/>
              <a:gd name="T80" fmla="*/ 12097 w 21"/>
              <a:gd name="T81" fmla="*/ 20218 h 35"/>
              <a:gd name="T82" fmla="*/ 12097 w 21"/>
              <a:gd name="T83" fmla="*/ 17108 h 35"/>
              <a:gd name="T84" fmla="*/ 13609 w 21"/>
              <a:gd name="T85" fmla="*/ 15553 h 35"/>
              <a:gd name="T86" fmla="*/ 31754 w 21"/>
              <a:gd name="T87" fmla="*/ 15553 h 35"/>
              <a:gd name="T88" fmla="*/ 31754 w 21"/>
              <a:gd name="T89" fmla="*/ 6221 h 35"/>
              <a:gd name="T90" fmla="*/ 21169 w 21"/>
              <a:gd name="T91" fmla="*/ 6221 h 35"/>
              <a:gd name="T92" fmla="*/ 21169 w 21"/>
              <a:gd name="T93" fmla="*/ 0 h 35"/>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21" h="35">
                <a:moveTo>
                  <a:pt x="14" y="0"/>
                </a:moveTo>
                <a:lnTo>
                  <a:pt x="8" y="0"/>
                </a:lnTo>
                <a:lnTo>
                  <a:pt x="8" y="4"/>
                </a:lnTo>
                <a:lnTo>
                  <a:pt x="5" y="5"/>
                </a:lnTo>
                <a:lnTo>
                  <a:pt x="3" y="6"/>
                </a:lnTo>
                <a:lnTo>
                  <a:pt x="2" y="9"/>
                </a:lnTo>
                <a:lnTo>
                  <a:pt x="0" y="13"/>
                </a:lnTo>
                <a:lnTo>
                  <a:pt x="2" y="16"/>
                </a:lnTo>
                <a:lnTo>
                  <a:pt x="3" y="19"/>
                </a:lnTo>
                <a:lnTo>
                  <a:pt x="5" y="20"/>
                </a:lnTo>
                <a:lnTo>
                  <a:pt x="9" y="21"/>
                </a:lnTo>
                <a:lnTo>
                  <a:pt x="13" y="21"/>
                </a:lnTo>
                <a:lnTo>
                  <a:pt x="14" y="21"/>
                </a:lnTo>
                <a:lnTo>
                  <a:pt x="14" y="22"/>
                </a:lnTo>
                <a:lnTo>
                  <a:pt x="14" y="24"/>
                </a:lnTo>
                <a:lnTo>
                  <a:pt x="13" y="25"/>
                </a:lnTo>
                <a:lnTo>
                  <a:pt x="0" y="25"/>
                </a:lnTo>
                <a:lnTo>
                  <a:pt x="0" y="31"/>
                </a:lnTo>
                <a:lnTo>
                  <a:pt x="8" y="31"/>
                </a:lnTo>
                <a:lnTo>
                  <a:pt x="8" y="35"/>
                </a:lnTo>
                <a:lnTo>
                  <a:pt x="14" y="35"/>
                </a:lnTo>
                <a:lnTo>
                  <a:pt x="14" y="31"/>
                </a:lnTo>
                <a:lnTo>
                  <a:pt x="18" y="30"/>
                </a:lnTo>
                <a:lnTo>
                  <a:pt x="19" y="29"/>
                </a:lnTo>
                <a:lnTo>
                  <a:pt x="21" y="26"/>
                </a:lnTo>
                <a:lnTo>
                  <a:pt x="21" y="22"/>
                </a:lnTo>
                <a:lnTo>
                  <a:pt x="20" y="19"/>
                </a:lnTo>
                <a:lnTo>
                  <a:pt x="19" y="16"/>
                </a:lnTo>
                <a:lnTo>
                  <a:pt x="16" y="15"/>
                </a:lnTo>
                <a:lnTo>
                  <a:pt x="13" y="14"/>
                </a:lnTo>
                <a:lnTo>
                  <a:pt x="9" y="14"/>
                </a:lnTo>
                <a:lnTo>
                  <a:pt x="8" y="14"/>
                </a:lnTo>
                <a:lnTo>
                  <a:pt x="8" y="13"/>
                </a:lnTo>
                <a:lnTo>
                  <a:pt x="8" y="11"/>
                </a:lnTo>
                <a:lnTo>
                  <a:pt x="9" y="10"/>
                </a:lnTo>
                <a:lnTo>
                  <a:pt x="21" y="10"/>
                </a:lnTo>
                <a:lnTo>
                  <a:pt x="21" y="4"/>
                </a:lnTo>
                <a:lnTo>
                  <a:pt x="14" y="4"/>
                </a:lnTo>
                <a:lnTo>
                  <a:pt x="14"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410" name="Freeform 1056">
            <a:extLst>
              <a:ext uri="{FF2B5EF4-FFF2-40B4-BE49-F238E27FC236}">
                <a16:creationId xmlns:a16="http://schemas.microsoft.com/office/drawing/2014/main" id="{BC2F57D4-9AB1-4828-97FA-2A44C2137756}"/>
              </a:ext>
            </a:extLst>
          </p:cNvPr>
          <p:cNvSpPr>
            <a:spLocks/>
          </p:cNvSpPr>
          <p:nvPr/>
        </p:nvSpPr>
        <p:spPr bwMode="auto">
          <a:xfrm>
            <a:off x="4362451" y="2226734"/>
            <a:ext cx="42333" cy="74084"/>
          </a:xfrm>
          <a:custGeom>
            <a:avLst/>
            <a:gdLst>
              <a:gd name="T0" fmla="*/ 31754 w 21"/>
              <a:gd name="T1" fmla="*/ 34216 h 35"/>
              <a:gd name="T2" fmla="*/ 31754 w 21"/>
              <a:gd name="T3" fmla="*/ 34216 h 35"/>
              <a:gd name="T4" fmla="*/ 30242 w 21"/>
              <a:gd name="T5" fmla="*/ 29550 h 35"/>
              <a:gd name="T6" fmla="*/ 28730 w 21"/>
              <a:gd name="T7" fmla="*/ 24884 h 35"/>
              <a:gd name="T8" fmla="*/ 24194 w 21"/>
              <a:gd name="T9" fmla="*/ 23329 h 35"/>
              <a:gd name="T10" fmla="*/ 18145 w 21"/>
              <a:gd name="T11" fmla="*/ 21774 h 35"/>
              <a:gd name="T12" fmla="*/ 13609 w 21"/>
              <a:gd name="T13" fmla="*/ 21774 h 35"/>
              <a:gd name="T14" fmla="*/ 13609 w 21"/>
              <a:gd name="T15" fmla="*/ 21774 h 35"/>
              <a:gd name="T16" fmla="*/ 10585 w 21"/>
              <a:gd name="T17" fmla="*/ 21774 h 35"/>
              <a:gd name="T18" fmla="*/ 10585 w 21"/>
              <a:gd name="T19" fmla="*/ 20218 h 35"/>
              <a:gd name="T20" fmla="*/ 10585 w 21"/>
              <a:gd name="T21" fmla="*/ 20218 h 35"/>
              <a:gd name="T22" fmla="*/ 10585 w 21"/>
              <a:gd name="T23" fmla="*/ 17108 h 35"/>
              <a:gd name="T24" fmla="*/ 13609 w 21"/>
              <a:gd name="T25" fmla="*/ 15553 h 35"/>
              <a:gd name="T26" fmla="*/ 31754 w 21"/>
              <a:gd name="T27" fmla="*/ 15553 h 35"/>
              <a:gd name="T28" fmla="*/ 31754 w 21"/>
              <a:gd name="T29" fmla="*/ 6221 h 35"/>
              <a:gd name="T30" fmla="*/ 21169 w 21"/>
              <a:gd name="T31" fmla="*/ 6221 h 35"/>
              <a:gd name="T32" fmla="*/ 21169 w 21"/>
              <a:gd name="T33" fmla="*/ 0 h 35"/>
              <a:gd name="T34" fmla="*/ 10585 w 21"/>
              <a:gd name="T35" fmla="*/ 0 h 35"/>
              <a:gd name="T36" fmla="*/ 10585 w 21"/>
              <a:gd name="T37" fmla="*/ 6221 h 35"/>
              <a:gd name="T38" fmla="*/ 10585 w 21"/>
              <a:gd name="T39" fmla="*/ 6221 h 35"/>
              <a:gd name="T40" fmla="*/ 6048 w 21"/>
              <a:gd name="T41" fmla="*/ 7776 h 35"/>
              <a:gd name="T42" fmla="*/ 4536 w 21"/>
              <a:gd name="T43" fmla="*/ 9332 h 35"/>
              <a:gd name="T44" fmla="*/ 0 w 21"/>
              <a:gd name="T45" fmla="*/ 13997 h 35"/>
              <a:gd name="T46" fmla="*/ 0 w 21"/>
              <a:gd name="T47" fmla="*/ 20218 h 35"/>
              <a:gd name="T48" fmla="*/ 0 w 21"/>
              <a:gd name="T49" fmla="*/ 20218 h 35"/>
              <a:gd name="T50" fmla="*/ 1512 w 21"/>
              <a:gd name="T51" fmla="*/ 24884 h 35"/>
              <a:gd name="T52" fmla="*/ 4536 w 21"/>
              <a:gd name="T53" fmla="*/ 29550 h 35"/>
              <a:gd name="T54" fmla="*/ 7560 w 21"/>
              <a:gd name="T55" fmla="*/ 31105 h 35"/>
              <a:gd name="T56" fmla="*/ 13609 w 21"/>
              <a:gd name="T57" fmla="*/ 32660 h 35"/>
              <a:gd name="T58" fmla="*/ 18145 w 21"/>
              <a:gd name="T59" fmla="*/ 32660 h 35"/>
              <a:gd name="T60" fmla="*/ 18145 w 21"/>
              <a:gd name="T61" fmla="*/ 32660 h 35"/>
              <a:gd name="T62" fmla="*/ 21169 w 21"/>
              <a:gd name="T63" fmla="*/ 32660 h 35"/>
              <a:gd name="T64" fmla="*/ 21169 w 21"/>
              <a:gd name="T65" fmla="*/ 34216 h 35"/>
              <a:gd name="T66" fmla="*/ 21169 w 21"/>
              <a:gd name="T67" fmla="*/ 34216 h 35"/>
              <a:gd name="T68" fmla="*/ 21169 w 21"/>
              <a:gd name="T69" fmla="*/ 37326 h 35"/>
              <a:gd name="T70" fmla="*/ 18145 w 21"/>
              <a:gd name="T71" fmla="*/ 38881 h 35"/>
              <a:gd name="T72" fmla="*/ 0 w 21"/>
              <a:gd name="T73" fmla="*/ 38881 h 35"/>
              <a:gd name="T74" fmla="*/ 0 w 21"/>
              <a:gd name="T75" fmla="*/ 48213 h 35"/>
              <a:gd name="T76" fmla="*/ 10585 w 21"/>
              <a:gd name="T77" fmla="*/ 48213 h 35"/>
              <a:gd name="T78" fmla="*/ 10585 w 21"/>
              <a:gd name="T79" fmla="*/ 54434 h 35"/>
              <a:gd name="T80" fmla="*/ 21169 w 21"/>
              <a:gd name="T81" fmla="*/ 54434 h 35"/>
              <a:gd name="T82" fmla="*/ 21169 w 21"/>
              <a:gd name="T83" fmla="*/ 48213 h 35"/>
              <a:gd name="T84" fmla="*/ 21169 w 21"/>
              <a:gd name="T85" fmla="*/ 48213 h 35"/>
              <a:gd name="T86" fmla="*/ 24194 w 21"/>
              <a:gd name="T87" fmla="*/ 46658 h 35"/>
              <a:gd name="T88" fmla="*/ 28730 w 21"/>
              <a:gd name="T89" fmla="*/ 45102 h 35"/>
              <a:gd name="T90" fmla="*/ 30242 w 21"/>
              <a:gd name="T91" fmla="*/ 40437 h 35"/>
              <a:gd name="T92" fmla="*/ 31754 w 21"/>
              <a:gd name="T93" fmla="*/ 34216 h 35"/>
              <a:gd name="T94" fmla="*/ 31754 w 21"/>
              <a:gd name="T95" fmla="*/ 34216 h 35"/>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21" h="35">
                <a:moveTo>
                  <a:pt x="21" y="22"/>
                </a:moveTo>
                <a:lnTo>
                  <a:pt x="21" y="22"/>
                </a:lnTo>
                <a:lnTo>
                  <a:pt x="20" y="19"/>
                </a:lnTo>
                <a:lnTo>
                  <a:pt x="19" y="16"/>
                </a:lnTo>
                <a:lnTo>
                  <a:pt x="16" y="15"/>
                </a:lnTo>
                <a:lnTo>
                  <a:pt x="12" y="14"/>
                </a:lnTo>
                <a:lnTo>
                  <a:pt x="9" y="14"/>
                </a:lnTo>
                <a:lnTo>
                  <a:pt x="7" y="14"/>
                </a:lnTo>
                <a:lnTo>
                  <a:pt x="7" y="13"/>
                </a:lnTo>
                <a:lnTo>
                  <a:pt x="7" y="11"/>
                </a:lnTo>
                <a:lnTo>
                  <a:pt x="9" y="10"/>
                </a:lnTo>
                <a:lnTo>
                  <a:pt x="21" y="10"/>
                </a:lnTo>
                <a:lnTo>
                  <a:pt x="21" y="4"/>
                </a:lnTo>
                <a:lnTo>
                  <a:pt x="14" y="4"/>
                </a:lnTo>
                <a:lnTo>
                  <a:pt x="14" y="0"/>
                </a:lnTo>
                <a:lnTo>
                  <a:pt x="7" y="0"/>
                </a:lnTo>
                <a:lnTo>
                  <a:pt x="7" y="4"/>
                </a:lnTo>
                <a:lnTo>
                  <a:pt x="4" y="5"/>
                </a:lnTo>
                <a:lnTo>
                  <a:pt x="3" y="6"/>
                </a:lnTo>
                <a:lnTo>
                  <a:pt x="0" y="9"/>
                </a:lnTo>
                <a:lnTo>
                  <a:pt x="0" y="13"/>
                </a:lnTo>
                <a:lnTo>
                  <a:pt x="1" y="16"/>
                </a:lnTo>
                <a:lnTo>
                  <a:pt x="3" y="19"/>
                </a:lnTo>
                <a:lnTo>
                  <a:pt x="5" y="20"/>
                </a:lnTo>
                <a:lnTo>
                  <a:pt x="9" y="21"/>
                </a:lnTo>
                <a:lnTo>
                  <a:pt x="12" y="21"/>
                </a:lnTo>
                <a:lnTo>
                  <a:pt x="14" y="21"/>
                </a:lnTo>
                <a:lnTo>
                  <a:pt x="14" y="22"/>
                </a:lnTo>
                <a:lnTo>
                  <a:pt x="14" y="24"/>
                </a:lnTo>
                <a:lnTo>
                  <a:pt x="12" y="25"/>
                </a:lnTo>
                <a:lnTo>
                  <a:pt x="0" y="25"/>
                </a:lnTo>
                <a:lnTo>
                  <a:pt x="0" y="31"/>
                </a:lnTo>
                <a:lnTo>
                  <a:pt x="7" y="31"/>
                </a:lnTo>
                <a:lnTo>
                  <a:pt x="7" y="35"/>
                </a:lnTo>
                <a:lnTo>
                  <a:pt x="14" y="35"/>
                </a:lnTo>
                <a:lnTo>
                  <a:pt x="14" y="31"/>
                </a:lnTo>
                <a:lnTo>
                  <a:pt x="16" y="30"/>
                </a:lnTo>
                <a:lnTo>
                  <a:pt x="19" y="29"/>
                </a:lnTo>
                <a:lnTo>
                  <a:pt x="20" y="26"/>
                </a:lnTo>
                <a:lnTo>
                  <a:pt x="21" y="22"/>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411" name="Freeform 1057">
            <a:extLst>
              <a:ext uri="{FF2B5EF4-FFF2-40B4-BE49-F238E27FC236}">
                <a16:creationId xmlns:a16="http://schemas.microsoft.com/office/drawing/2014/main" id="{32237C55-3F26-418E-80E1-DA1B2A6635A2}"/>
              </a:ext>
            </a:extLst>
          </p:cNvPr>
          <p:cNvSpPr>
            <a:spLocks noEditPoints="1"/>
          </p:cNvSpPr>
          <p:nvPr/>
        </p:nvSpPr>
        <p:spPr bwMode="auto">
          <a:xfrm>
            <a:off x="4313767" y="2180167"/>
            <a:ext cx="201084" cy="198967"/>
          </a:xfrm>
          <a:custGeom>
            <a:avLst/>
            <a:gdLst>
              <a:gd name="T0" fmla="*/ 75604 w 99"/>
              <a:gd name="T1" fmla="*/ 0 h 98"/>
              <a:gd name="T2" fmla="*/ 45362 w 99"/>
              <a:gd name="T3" fmla="*/ 4583 h 98"/>
              <a:gd name="T4" fmla="*/ 22681 w 99"/>
              <a:gd name="T5" fmla="*/ 21385 h 98"/>
              <a:gd name="T6" fmla="*/ 6048 w 99"/>
              <a:gd name="T7" fmla="*/ 44298 h 98"/>
              <a:gd name="T8" fmla="*/ 0 w 99"/>
              <a:gd name="T9" fmla="*/ 74848 h 98"/>
              <a:gd name="T10" fmla="*/ 3024 w 99"/>
              <a:gd name="T11" fmla="*/ 90123 h 98"/>
              <a:gd name="T12" fmla="*/ 13609 w 99"/>
              <a:gd name="T13" fmla="*/ 116091 h 98"/>
              <a:gd name="T14" fmla="*/ 34778 w 99"/>
              <a:gd name="T15" fmla="*/ 137476 h 98"/>
              <a:gd name="T16" fmla="*/ 60483 w 99"/>
              <a:gd name="T17" fmla="*/ 148168 h 98"/>
              <a:gd name="T18" fmla="*/ 75604 w 99"/>
              <a:gd name="T19" fmla="*/ 149696 h 98"/>
              <a:gd name="T20" fmla="*/ 104334 w 99"/>
              <a:gd name="T21" fmla="*/ 145113 h 98"/>
              <a:gd name="T22" fmla="*/ 127015 w 99"/>
              <a:gd name="T23" fmla="*/ 126783 h 98"/>
              <a:gd name="T24" fmla="*/ 143648 w 99"/>
              <a:gd name="T25" fmla="*/ 105398 h 98"/>
              <a:gd name="T26" fmla="*/ 149696 w 99"/>
              <a:gd name="T27" fmla="*/ 74848 h 98"/>
              <a:gd name="T28" fmla="*/ 148184 w 99"/>
              <a:gd name="T29" fmla="*/ 59573 h 98"/>
              <a:gd name="T30" fmla="*/ 136087 w 99"/>
              <a:gd name="T31" fmla="*/ 33605 h 98"/>
              <a:gd name="T32" fmla="*/ 116430 w 99"/>
              <a:gd name="T33" fmla="*/ 12220 h 98"/>
              <a:gd name="T34" fmla="*/ 90725 w 99"/>
              <a:gd name="T35" fmla="*/ 1528 h 98"/>
              <a:gd name="T36" fmla="*/ 75604 w 99"/>
              <a:gd name="T37" fmla="*/ 0 h 98"/>
              <a:gd name="T38" fmla="*/ 75604 w 99"/>
              <a:gd name="T39" fmla="*/ 134421 h 98"/>
              <a:gd name="T40" fmla="*/ 52923 w 99"/>
              <a:gd name="T41" fmla="*/ 129838 h 98"/>
              <a:gd name="T42" fmla="*/ 31754 w 99"/>
              <a:gd name="T43" fmla="*/ 117618 h 98"/>
              <a:gd name="T44" fmla="*/ 21169 w 99"/>
              <a:gd name="T45" fmla="*/ 97761 h 98"/>
              <a:gd name="T46" fmla="*/ 15121 w 99"/>
              <a:gd name="T47" fmla="*/ 74848 h 98"/>
              <a:gd name="T48" fmla="*/ 18145 w 99"/>
              <a:gd name="T49" fmla="*/ 64155 h 98"/>
              <a:gd name="T50" fmla="*/ 24193 w 99"/>
              <a:gd name="T51" fmla="*/ 41243 h 98"/>
              <a:gd name="T52" fmla="*/ 42338 w 99"/>
              <a:gd name="T53" fmla="*/ 24440 h 98"/>
              <a:gd name="T54" fmla="*/ 63507 w 99"/>
              <a:gd name="T55" fmla="*/ 16803 h 98"/>
              <a:gd name="T56" fmla="*/ 75604 w 99"/>
              <a:gd name="T57" fmla="*/ 13748 h 98"/>
              <a:gd name="T58" fmla="*/ 98285 w 99"/>
              <a:gd name="T59" fmla="*/ 19858 h 98"/>
              <a:gd name="T60" fmla="*/ 117942 w 99"/>
              <a:gd name="T61" fmla="*/ 32078 h 98"/>
              <a:gd name="T62" fmla="*/ 128527 w 99"/>
              <a:gd name="T63" fmla="*/ 51935 h 98"/>
              <a:gd name="T64" fmla="*/ 134575 w 99"/>
              <a:gd name="T65" fmla="*/ 74848 h 98"/>
              <a:gd name="T66" fmla="*/ 133063 w 99"/>
              <a:gd name="T67" fmla="*/ 85541 h 98"/>
              <a:gd name="T68" fmla="*/ 125503 w 99"/>
              <a:gd name="T69" fmla="*/ 108453 h 98"/>
              <a:gd name="T70" fmla="*/ 108870 w 99"/>
              <a:gd name="T71" fmla="*/ 125256 h 98"/>
              <a:gd name="T72" fmla="*/ 86189 w 99"/>
              <a:gd name="T73" fmla="*/ 132893 h 98"/>
              <a:gd name="T74" fmla="*/ 75604 w 99"/>
              <a:gd name="T75" fmla="*/ 134421 h 9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99" h="98">
                <a:moveTo>
                  <a:pt x="50" y="0"/>
                </a:moveTo>
                <a:lnTo>
                  <a:pt x="50" y="0"/>
                </a:lnTo>
                <a:lnTo>
                  <a:pt x="40" y="1"/>
                </a:lnTo>
                <a:lnTo>
                  <a:pt x="30" y="3"/>
                </a:lnTo>
                <a:lnTo>
                  <a:pt x="23" y="8"/>
                </a:lnTo>
                <a:lnTo>
                  <a:pt x="15" y="14"/>
                </a:lnTo>
                <a:lnTo>
                  <a:pt x="9" y="22"/>
                </a:lnTo>
                <a:lnTo>
                  <a:pt x="4" y="29"/>
                </a:lnTo>
                <a:lnTo>
                  <a:pt x="2" y="39"/>
                </a:lnTo>
                <a:lnTo>
                  <a:pt x="0" y="49"/>
                </a:lnTo>
                <a:lnTo>
                  <a:pt x="2" y="59"/>
                </a:lnTo>
                <a:lnTo>
                  <a:pt x="4" y="69"/>
                </a:lnTo>
                <a:lnTo>
                  <a:pt x="9" y="76"/>
                </a:lnTo>
                <a:lnTo>
                  <a:pt x="15" y="83"/>
                </a:lnTo>
                <a:lnTo>
                  <a:pt x="23" y="90"/>
                </a:lnTo>
                <a:lnTo>
                  <a:pt x="30" y="95"/>
                </a:lnTo>
                <a:lnTo>
                  <a:pt x="40" y="97"/>
                </a:lnTo>
                <a:lnTo>
                  <a:pt x="50" y="98"/>
                </a:lnTo>
                <a:lnTo>
                  <a:pt x="60" y="97"/>
                </a:lnTo>
                <a:lnTo>
                  <a:pt x="69" y="95"/>
                </a:lnTo>
                <a:lnTo>
                  <a:pt x="77" y="90"/>
                </a:lnTo>
                <a:lnTo>
                  <a:pt x="84" y="83"/>
                </a:lnTo>
                <a:lnTo>
                  <a:pt x="90" y="76"/>
                </a:lnTo>
                <a:lnTo>
                  <a:pt x="95" y="69"/>
                </a:lnTo>
                <a:lnTo>
                  <a:pt x="98" y="59"/>
                </a:lnTo>
                <a:lnTo>
                  <a:pt x="99" y="49"/>
                </a:lnTo>
                <a:lnTo>
                  <a:pt x="98" y="39"/>
                </a:lnTo>
                <a:lnTo>
                  <a:pt x="95" y="29"/>
                </a:lnTo>
                <a:lnTo>
                  <a:pt x="90" y="22"/>
                </a:lnTo>
                <a:lnTo>
                  <a:pt x="84" y="14"/>
                </a:lnTo>
                <a:lnTo>
                  <a:pt x="77" y="8"/>
                </a:lnTo>
                <a:lnTo>
                  <a:pt x="69" y="3"/>
                </a:lnTo>
                <a:lnTo>
                  <a:pt x="60" y="1"/>
                </a:lnTo>
                <a:lnTo>
                  <a:pt x="50" y="0"/>
                </a:lnTo>
                <a:close/>
                <a:moveTo>
                  <a:pt x="50" y="88"/>
                </a:moveTo>
                <a:lnTo>
                  <a:pt x="50" y="88"/>
                </a:lnTo>
                <a:lnTo>
                  <a:pt x="42" y="87"/>
                </a:lnTo>
                <a:lnTo>
                  <a:pt x="35" y="85"/>
                </a:lnTo>
                <a:lnTo>
                  <a:pt x="28" y="82"/>
                </a:lnTo>
                <a:lnTo>
                  <a:pt x="21" y="77"/>
                </a:lnTo>
                <a:lnTo>
                  <a:pt x="16" y="71"/>
                </a:lnTo>
                <a:lnTo>
                  <a:pt x="14" y="64"/>
                </a:lnTo>
                <a:lnTo>
                  <a:pt x="12" y="56"/>
                </a:lnTo>
                <a:lnTo>
                  <a:pt x="10" y="49"/>
                </a:lnTo>
                <a:lnTo>
                  <a:pt x="12" y="42"/>
                </a:lnTo>
                <a:lnTo>
                  <a:pt x="14" y="34"/>
                </a:lnTo>
                <a:lnTo>
                  <a:pt x="16" y="27"/>
                </a:lnTo>
                <a:lnTo>
                  <a:pt x="21" y="21"/>
                </a:lnTo>
                <a:lnTo>
                  <a:pt x="28" y="16"/>
                </a:lnTo>
                <a:lnTo>
                  <a:pt x="35" y="13"/>
                </a:lnTo>
                <a:lnTo>
                  <a:pt x="42" y="11"/>
                </a:lnTo>
                <a:lnTo>
                  <a:pt x="50" y="9"/>
                </a:lnTo>
                <a:lnTo>
                  <a:pt x="57" y="11"/>
                </a:lnTo>
                <a:lnTo>
                  <a:pt x="65" y="13"/>
                </a:lnTo>
                <a:lnTo>
                  <a:pt x="72" y="16"/>
                </a:lnTo>
                <a:lnTo>
                  <a:pt x="78" y="21"/>
                </a:lnTo>
                <a:lnTo>
                  <a:pt x="83" y="27"/>
                </a:lnTo>
                <a:lnTo>
                  <a:pt x="85" y="34"/>
                </a:lnTo>
                <a:lnTo>
                  <a:pt x="88" y="42"/>
                </a:lnTo>
                <a:lnTo>
                  <a:pt x="89" y="49"/>
                </a:lnTo>
                <a:lnTo>
                  <a:pt x="88" y="56"/>
                </a:lnTo>
                <a:lnTo>
                  <a:pt x="85" y="64"/>
                </a:lnTo>
                <a:lnTo>
                  <a:pt x="83" y="71"/>
                </a:lnTo>
                <a:lnTo>
                  <a:pt x="78" y="77"/>
                </a:lnTo>
                <a:lnTo>
                  <a:pt x="72" y="82"/>
                </a:lnTo>
                <a:lnTo>
                  <a:pt x="65" y="85"/>
                </a:lnTo>
                <a:lnTo>
                  <a:pt x="57" y="87"/>
                </a:lnTo>
                <a:lnTo>
                  <a:pt x="50" y="88"/>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412" name="Rectangle 1058">
            <a:extLst>
              <a:ext uri="{FF2B5EF4-FFF2-40B4-BE49-F238E27FC236}">
                <a16:creationId xmlns:a16="http://schemas.microsoft.com/office/drawing/2014/main" id="{2D9144E0-E385-43D9-80C2-E64C5C81CFFE}"/>
              </a:ext>
            </a:extLst>
          </p:cNvPr>
          <p:cNvSpPr>
            <a:spLocks noChangeArrowheads="1"/>
          </p:cNvSpPr>
          <p:nvPr/>
        </p:nvSpPr>
        <p:spPr bwMode="auto">
          <a:xfrm>
            <a:off x="4394200" y="2307167"/>
            <a:ext cx="42333" cy="23284"/>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Karla"/>
              </a:defRPr>
            </a:lvl1pPr>
            <a:lvl2pPr marL="742950" indent="-285750">
              <a:defRPr>
                <a:solidFill>
                  <a:schemeClr val="tx1"/>
                </a:solidFill>
                <a:latin typeface="Karla"/>
              </a:defRPr>
            </a:lvl2pPr>
            <a:lvl3pPr marL="1143000" indent="-228600">
              <a:defRPr>
                <a:solidFill>
                  <a:schemeClr val="tx1"/>
                </a:solidFill>
                <a:latin typeface="Karla"/>
              </a:defRPr>
            </a:lvl3pPr>
            <a:lvl4pPr marL="1600200" indent="-228600">
              <a:defRPr>
                <a:solidFill>
                  <a:schemeClr val="tx1"/>
                </a:solidFill>
                <a:latin typeface="Karla"/>
              </a:defRPr>
            </a:lvl4pPr>
            <a:lvl5pPr marL="2057400" indent="-228600">
              <a:defRPr>
                <a:solidFill>
                  <a:schemeClr val="tx1"/>
                </a:solidFill>
                <a:latin typeface="Karla"/>
              </a:defRPr>
            </a:lvl5pPr>
            <a:lvl6pPr marL="2514600" indent="-228600" defTabSz="457200" fontAlgn="base">
              <a:spcBef>
                <a:spcPct val="0"/>
              </a:spcBef>
              <a:spcAft>
                <a:spcPct val="0"/>
              </a:spcAft>
              <a:defRPr>
                <a:solidFill>
                  <a:schemeClr val="tx1"/>
                </a:solidFill>
                <a:latin typeface="Karla"/>
              </a:defRPr>
            </a:lvl6pPr>
            <a:lvl7pPr marL="2971800" indent="-228600" defTabSz="457200" fontAlgn="base">
              <a:spcBef>
                <a:spcPct val="0"/>
              </a:spcBef>
              <a:spcAft>
                <a:spcPct val="0"/>
              </a:spcAft>
              <a:defRPr>
                <a:solidFill>
                  <a:schemeClr val="tx1"/>
                </a:solidFill>
                <a:latin typeface="Karla"/>
              </a:defRPr>
            </a:lvl7pPr>
            <a:lvl8pPr marL="3429000" indent="-228600" defTabSz="457200" fontAlgn="base">
              <a:spcBef>
                <a:spcPct val="0"/>
              </a:spcBef>
              <a:spcAft>
                <a:spcPct val="0"/>
              </a:spcAft>
              <a:defRPr>
                <a:solidFill>
                  <a:schemeClr val="tx1"/>
                </a:solidFill>
                <a:latin typeface="Karla"/>
              </a:defRPr>
            </a:lvl8pPr>
            <a:lvl9pPr marL="3886200" indent="-228600" defTabSz="457200" fontAlgn="base">
              <a:spcBef>
                <a:spcPct val="0"/>
              </a:spcBef>
              <a:spcAft>
                <a:spcPct val="0"/>
              </a:spcAft>
              <a:defRPr>
                <a:solidFill>
                  <a:schemeClr val="tx1"/>
                </a:solidFill>
                <a:latin typeface="Karla"/>
              </a:defRPr>
            </a:lvl9pPr>
          </a:lstStyle>
          <a:p>
            <a:pPr eaLnBrk="1" hangingPunct="1"/>
            <a:endParaRPr lang="en-US" altLang="en-US" sz="2400" u="sng" dirty="0">
              <a:latin typeface="Montserrat Light" panose="00000400000000000000" pitchFamily="2" charset="0"/>
            </a:endParaRPr>
          </a:p>
        </p:txBody>
      </p:sp>
      <p:sp>
        <p:nvSpPr>
          <p:cNvPr id="413" name="Freeform 1059">
            <a:extLst>
              <a:ext uri="{FF2B5EF4-FFF2-40B4-BE49-F238E27FC236}">
                <a16:creationId xmlns:a16="http://schemas.microsoft.com/office/drawing/2014/main" id="{E0608BE9-3942-45AF-8B21-B11BB59822B9}"/>
              </a:ext>
            </a:extLst>
          </p:cNvPr>
          <p:cNvSpPr>
            <a:spLocks noEditPoints="1"/>
          </p:cNvSpPr>
          <p:nvPr/>
        </p:nvSpPr>
        <p:spPr bwMode="auto">
          <a:xfrm>
            <a:off x="3837518" y="2180167"/>
            <a:ext cx="198967" cy="198967"/>
          </a:xfrm>
          <a:custGeom>
            <a:avLst/>
            <a:gdLst>
              <a:gd name="T0" fmla="*/ 59573 w 98"/>
              <a:gd name="T1" fmla="*/ 1528 h 98"/>
              <a:gd name="T2" fmla="*/ 21385 w 98"/>
              <a:gd name="T3" fmla="*/ 21385 h 98"/>
              <a:gd name="T4" fmla="*/ 1528 w 98"/>
              <a:gd name="T5" fmla="*/ 59573 h 98"/>
              <a:gd name="T6" fmla="*/ 1528 w 98"/>
              <a:gd name="T7" fmla="*/ 90123 h 98"/>
              <a:gd name="T8" fmla="*/ 21385 w 98"/>
              <a:gd name="T9" fmla="*/ 126783 h 98"/>
              <a:gd name="T10" fmla="*/ 59573 w 98"/>
              <a:gd name="T11" fmla="*/ 148168 h 98"/>
              <a:gd name="T12" fmla="*/ 90123 w 98"/>
              <a:gd name="T13" fmla="*/ 148168 h 98"/>
              <a:gd name="T14" fmla="*/ 126783 w 98"/>
              <a:gd name="T15" fmla="*/ 126783 h 98"/>
              <a:gd name="T16" fmla="*/ 148168 w 98"/>
              <a:gd name="T17" fmla="*/ 90123 h 98"/>
              <a:gd name="T18" fmla="*/ 148168 w 98"/>
              <a:gd name="T19" fmla="*/ 59573 h 98"/>
              <a:gd name="T20" fmla="*/ 126783 w 98"/>
              <a:gd name="T21" fmla="*/ 21385 h 98"/>
              <a:gd name="T22" fmla="*/ 90123 w 98"/>
              <a:gd name="T23" fmla="*/ 1528 h 98"/>
              <a:gd name="T24" fmla="*/ 120673 w 98"/>
              <a:gd name="T25" fmla="*/ 97761 h 98"/>
              <a:gd name="T26" fmla="*/ 114563 w 98"/>
              <a:gd name="T27" fmla="*/ 94706 h 98"/>
              <a:gd name="T28" fmla="*/ 113036 w 98"/>
              <a:gd name="T29" fmla="*/ 90123 h 98"/>
              <a:gd name="T30" fmla="*/ 116091 w 98"/>
              <a:gd name="T31" fmla="*/ 82486 h 98"/>
              <a:gd name="T32" fmla="*/ 123728 w 98"/>
              <a:gd name="T33" fmla="*/ 82486 h 98"/>
              <a:gd name="T34" fmla="*/ 126783 w 98"/>
              <a:gd name="T35" fmla="*/ 90123 h 98"/>
              <a:gd name="T36" fmla="*/ 125256 w 98"/>
              <a:gd name="T37" fmla="*/ 94706 h 98"/>
              <a:gd name="T38" fmla="*/ 120673 w 98"/>
              <a:gd name="T39" fmla="*/ 97761 h 98"/>
              <a:gd name="T40" fmla="*/ 21385 w 98"/>
              <a:gd name="T41" fmla="*/ 85541 h 98"/>
              <a:gd name="T42" fmla="*/ 29023 w 98"/>
              <a:gd name="T43" fmla="*/ 82486 h 98"/>
              <a:gd name="T44" fmla="*/ 35133 w 98"/>
              <a:gd name="T45" fmla="*/ 84013 h 98"/>
              <a:gd name="T46" fmla="*/ 36660 w 98"/>
              <a:gd name="T47" fmla="*/ 90123 h 98"/>
              <a:gd name="T48" fmla="*/ 33605 w 98"/>
              <a:gd name="T49" fmla="*/ 97761 h 98"/>
              <a:gd name="T50" fmla="*/ 25968 w 98"/>
              <a:gd name="T51" fmla="*/ 97761 h 98"/>
              <a:gd name="T52" fmla="*/ 21385 w 98"/>
              <a:gd name="T53" fmla="*/ 90123 h 98"/>
              <a:gd name="T54" fmla="*/ 74848 w 98"/>
              <a:gd name="T55" fmla="*/ 134421 h 98"/>
              <a:gd name="T56" fmla="*/ 36660 w 98"/>
              <a:gd name="T57" fmla="*/ 122201 h 98"/>
              <a:gd name="T58" fmla="*/ 29023 w 98"/>
              <a:gd name="T59" fmla="*/ 113036 h 98"/>
              <a:gd name="T60" fmla="*/ 44298 w 98"/>
              <a:gd name="T61" fmla="*/ 105398 h 98"/>
              <a:gd name="T62" fmla="*/ 51935 w 98"/>
              <a:gd name="T63" fmla="*/ 90123 h 98"/>
              <a:gd name="T64" fmla="*/ 39715 w 98"/>
              <a:gd name="T65" fmla="*/ 68738 h 98"/>
              <a:gd name="T66" fmla="*/ 21385 w 98"/>
              <a:gd name="T67" fmla="*/ 68738 h 98"/>
              <a:gd name="T68" fmla="*/ 16803 w 98"/>
              <a:gd name="T69" fmla="*/ 61100 h 98"/>
              <a:gd name="T70" fmla="*/ 33605 w 98"/>
              <a:gd name="T71" fmla="*/ 32078 h 98"/>
              <a:gd name="T72" fmla="*/ 64155 w 98"/>
              <a:gd name="T73" fmla="*/ 16803 h 98"/>
              <a:gd name="T74" fmla="*/ 85541 w 98"/>
              <a:gd name="T75" fmla="*/ 16803 h 98"/>
              <a:gd name="T76" fmla="*/ 116091 w 98"/>
              <a:gd name="T77" fmla="*/ 32078 h 98"/>
              <a:gd name="T78" fmla="*/ 132893 w 98"/>
              <a:gd name="T79" fmla="*/ 61100 h 98"/>
              <a:gd name="T80" fmla="*/ 126783 w 98"/>
              <a:gd name="T81" fmla="*/ 68738 h 98"/>
              <a:gd name="T82" fmla="*/ 109981 w 98"/>
              <a:gd name="T83" fmla="*/ 68738 h 98"/>
              <a:gd name="T84" fmla="*/ 97761 w 98"/>
              <a:gd name="T85" fmla="*/ 90123 h 98"/>
              <a:gd name="T86" fmla="*/ 105398 w 98"/>
              <a:gd name="T87" fmla="*/ 105398 h 98"/>
              <a:gd name="T88" fmla="*/ 120673 w 98"/>
              <a:gd name="T89" fmla="*/ 113036 h 98"/>
              <a:gd name="T90" fmla="*/ 113036 w 98"/>
              <a:gd name="T91" fmla="*/ 122201 h 98"/>
              <a:gd name="T92" fmla="*/ 74848 w 98"/>
              <a:gd name="T93" fmla="*/ 134421 h 98"/>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98" h="98">
                <a:moveTo>
                  <a:pt x="49" y="0"/>
                </a:moveTo>
                <a:lnTo>
                  <a:pt x="49" y="0"/>
                </a:lnTo>
                <a:lnTo>
                  <a:pt x="39" y="1"/>
                </a:lnTo>
                <a:lnTo>
                  <a:pt x="29" y="3"/>
                </a:lnTo>
                <a:lnTo>
                  <a:pt x="22" y="8"/>
                </a:lnTo>
                <a:lnTo>
                  <a:pt x="14" y="14"/>
                </a:lnTo>
                <a:lnTo>
                  <a:pt x="8" y="22"/>
                </a:lnTo>
                <a:lnTo>
                  <a:pt x="3" y="29"/>
                </a:lnTo>
                <a:lnTo>
                  <a:pt x="1" y="39"/>
                </a:lnTo>
                <a:lnTo>
                  <a:pt x="0" y="49"/>
                </a:lnTo>
                <a:lnTo>
                  <a:pt x="1" y="59"/>
                </a:lnTo>
                <a:lnTo>
                  <a:pt x="3" y="69"/>
                </a:lnTo>
                <a:lnTo>
                  <a:pt x="8" y="76"/>
                </a:lnTo>
                <a:lnTo>
                  <a:pt x="14" y="83"/>
                </a:lnTo>
                <a:lnTo>
                  <a:pt x="22" y="90"/>
                </a:lnTo>
                <a:lnTo>
                  <a:pt x="29" y="95"/>
                </a:lnTo>
                <a:lnTo>
                  <a:pt x="39" y="97"/>
                </a:lnTo>
                <a:lnTo>
                  <a:pt x="49" y="98"/>
                </a:lnTo>
                <a:lnTo>
                  <a:pt x="59" y="97"/>
                </a:lnTo>
                <a:lnTo>
                  <a:pt x="69" y="95"/>
                </a:lnTo>
                <a:lnTo>
                  <a:pt x="76" y="90"/>
                </a:lnTo>
                <a:lnTo>
                  <a:pt x="83" y="83"/>
                </a:lnTo>
                <a:lnTo>
                  <a:pt x="90" y="76"/>
                </a:lnTo>
                <a:lnTo>
                  <a:pt x="95" y="69"/>
                </a:lnTo>
                <a:lnTo>
                  <a:pt x="97" y="59"/>
                </a:lnTo>
                <a:lnTo>
                  <a:pt x="98" y="49"/>
                </a:lnTo>
                <a:lnTo>
                  <a:pt x="97" y="39"/>
                </a:lnTo>
                <a:lnTo>
                  <a:pt x="95" y="29"/>
                </a:lnTo>
                <a:lnTo>
                  <a:pt x="90" y="22"/>
                </a:lnTo>
                <a:lnTo>
                  <a:pt x="83" y="14"/>
                </a:lnTo>
                <a:lnTo>
                  <a:pt x="76" y="8"/>
                </a:lnTo>
                <a:lnTo>
                  <a:pt x="69" y="3"/>
                </a:lnTo>
                <a:lnTo>
                  <a:pt x="59" y="1"/>
                </a:lnTo>
                <a:lnTo>
                  <a:pt x="49" y="0"/>
                </a:lnTo>
                <a:close/>
                <a:moveTo>
                  <a:pt x="79" y="64"/>
                </a:moveTo>
                <a:lnTo>
                  <a:pt x="79" y="64"/>
                </a:lnTo>
                <a:lnTo>
                  <a:pt x="76" y="64"/>
                </a:lnTo>
                <a:lnTo>
                  <a:pt x="75" y="62"/>
                </a:lnTo>
                <a:lnTo>
                  <a:pt x="74" y="61"/>
                </a:lnTo>
                <a:lnTo>
                  <a:pt x="74" y="59"/>
                </a:lnTo>
                <a:lnTo>
                  <a:pt x="74" y="56"/>
                </a:lnTo>
                <a:lnTo>
                  <a:pt x="75" y="55"/>
                </a:lnTo>
                <a:lnTo>
                  <a:pt x="76" y="54"/>
                </a:lnTo>
                <a:lnTo>
                  <a:pt x="79" y="54"/>
                </a:lnTo>
                <a:lnTo>
                  <a:pt x="81" y="54"/>
                </a:lnTo>
                <a:lnTo>
                  <a:pt x="82" y="55"/>
                </a:lnTo>
                <a:lnTo>
                  <a:pt x="83" y="56"/>
                </a:lnTo>
                <a:lnTo>
                  <a:pt x="83" y="59"/>
                </a:lnTo>
                <a:lnTo>
                  <a:pt x="83" y="61"/>
                </a:lnTo>
                <a:lnTo>
                  <a:pt x="82" y="62"/>
                </a:lnTo>
                <a:lnTo>
                  <a:pt x="81" y="64"/>
                </a:lnTo>
                <a:lnTo>
                  <a:pt x="79" y="64"/>
                </a:lnTo>
                <a:close/>
                <a:moveTo>
                  <a:pt x="14" y="59"/>
                </a:moveTo>
                <a:lnTo>
                  <a:pt x="14" y="59"/>
                </a:lnTo>
                <a:lnTo>
                  <a:pt x="14" y="56"/>
                </a:lnTo>
                <a:lnTo>
                  <a:pt x="16" y="55"/>
                </a:lnTo>
                <a:lnTo>
                  <a:pt x="17" y="54"/>
                </a:lnTo>
                <a:lnTo>
                  <a:pt x="19" y="54"/>
                </a:lnTo>
                <a:lnTo>
                  <a:pt x="22" y="54"/>
                </a:lnTo>
                <a:lnTo>
                  <a:pt x="23" y="55"/>
                </a:lnTo>
                <a:lnTo>
                  <a:pt x="24" y="56"/>
                </a:lnTo>
                <a:lnTo>
                  <a:pt x="24" y="59"/>
                </a:lnTo>
                <a:lnTo>
                  <a:pt x="24" y="61"/>
                </a:lnTo>
                <a:lnTo>
                  <a:pt x="23" y="62"/>
                </a:lnTo>
                <a:lnTo>
                  <a:pt x="22" y="64"/>
                </a:lnTo>
                <a:lnTo>
                  <a:pt x="19" y="64"/>
                </a:lnTo>
                <a:lnTo>
                  <a:pt x="17" y="64"/>
                </a:lnTo>
                <a:lnTo>
                  <a:pt x="16" y="62"/>
                </a:lnTo>
                <a:lnTo>
                  <a:pt x="14" y="61"/>
                </a:lnTo>
                <a:lnTo>
                  <a:pt x="14" y="59"/>
                </a:lnTo>
                <a:close/>
                <a:moveTo>
                  <a:pt x="49" y="88"/>
                </a:moveTo>
                <a:lnTo>
                  <a:pt x="49" y="88"/>
                </a:lnTo>
                <a:lnTo>
                  <a:pt x="40" y="87"/>
                </a:lnTo>
                <a:lnTo>
                  <a:pt x="32" y="85"/>
                </a:lnTo>
                <a:lnTo>
                  <a:pt x="24" y="80"/>
                </a:lnTo>
                <a:lnTo>
                  <a:pt x="18" y="74"/>
                </a:lnTo>
                <a:lnTo>
                  <a:pt x="19" y="74"/>
                </a:lnTo>
                <a:lnTo>
                  <a:pt x="26" y="72"/>
                </a:lnTo>
                <a:lnTo>
                  <a:pt x="29" y="69"/>
                </a:lnTo>
                <a:lnTo>
                  <a:pt x="33" y="65"/>
                </a:lnTo>
                <a:lnTo>
                  <a:pt x="34" y="59"/>
                </a:lnTo>
                <a:lnTo>
                  <a:pt x="33" y="53"/>
                </a:lnTo>
                <a:lnTo>
                  <a:pt x="29" y="49"/>
                </a:lnTo>
                <a:lnTo>
                  <a:pt x="26" y="45"/>
                </a:lnTo>
                <a:lnTo>
                  <a:pt x="19" y="44"/>
                </a:lnTo>
                <a:lnTo>
                  <a:pt x="14" y="45"/>
                </a:lnTo>
                <a:lnTo>
                  <a:pt x="9" y="48"/>
                </a:lnTo>
                <a:lnTo>
                  <a:pt x="11" y="40"/>
                </a:lnTo>
                <a:lnTo>
                  <a:pt x="13" y="33"/>
                </a:lnTo>
                <a:lnTo>
                  <a:pt x="17" y="27"/>
                </a:lnTo>
                <a:lnTo>
                  <a:pt x="22" y="21"/>
                </a:lnTo>
                <a:lnTo>
                  <a:pt x="27" y="16"/>
                </a:lnTo>
                <a:lnTo>
                  <a:pt x="34" y="12"/>
                </a:lnTo>
                <a:lnTo>
                  <a:pt x="42" y="11"/>
                </a:lnTo>
                <a:lnTo>
                  <a:pt x="49" y="9"/>
                </a:lnTo>
                <a:lnTo>
                  <a:pt x="56" y="11"/>
                </a:lnTo>
                <a:lnTo>
                  <a:pt x="64" y="12"/>
                </a:lnTo>
                <a:lnTo>
                  <a:pt x="71" y="16"/>
                </a:lnTo>
                <a:lnTo>
                  <a:pt x="76" y="21"/>
                </a:lnTo>
                <a:lnTo>
                  <a:pt x="81" y="27"/>
                </a:lnTo>
                <a:lnTo>
                  <a:pt x="85" y="33"/>
                </a:lnTo>
                <a:lnTo>
                  <a:pt x="87" y="40"/>
                </a:lnTo>
                <a:lnTo>
                  <a:pt x="88" y="48"/>
                </a:lnTo>
                <a:lnTo>
                  <a:pt x="83" y="45"/>
                </a:lnTo>
                <a:lnTo>
                  <a:pt x="79" y="44"/>
                </a:lnTo>
                <a:lnTo>
                  <a:pt x="72" y="45"/>
                </a:lnTo>
                <a:lnTo>
                  <a:pt x="69" y="49"/>
                </a:lnTo>
                <a:lnTo>
                  <a:pt x="65" y="53"/>
                </a:lnTo>
                <a:lnTo>
                  <a:pt x="64" y="59"/>
                </a:lnTo>
                <a:lnTo>
                  <a:pt x="65" y="65"/>
                </a:lnTo>
                <a:lnTo>
                  <a:pt x="69" y="69"/>
                </a:lnTo>
                <a:lnTo>
                  <a:pt x="72" y="72"/>
                </a:lnTo>
                <a:lnTo>
                  <a:pt x="79" y="74"/>
                </a:lnTo>
                <a:lnTo>
                  <a:pt x="80" y="74"/>
                </a:lnTo>
                <a:lnTo>
                  <a:pt x="74" y="80"/>
                </a:lnTo>
                <a:lnTo>
                  <a:pt x="66" y="85"/>
                </a:lnTo>
                <a:lnTo>
                  <a:pt x="58" y="87"/>
                </a:lnTo>
                <a:lnTo>
                  <a:pt x="49" y="88"/>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414" name="Rectangle 1060">
            <a:extLst>
              <a:ext uri="{FF2B5EF4-FFF2-40B4-BE49-F238E27FC236}">
                <a16:creationId xmlns:a16="http://schemas.microsoft.com/office/drawing/2014/main" id="{F7970397-7417-4E54-8260-84344AE4C76D}"/>
              </a:ext>
            </a:extLst>
          </p:cNvPr>
          <p:cNvSpPr>
            <a:spLocks noChangeArrowheads="1"/>
          </p:cNvSpPr>
          <p:nvPr/>
        </p:nvSpPr>
        <p:spPr bwMode="auto">
          <a:xfrm>
            <a:off x="3886200" y="2239433"/>
            <a:ext cx="42333" cy="19051"/>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Karla"/>
              </a:defRPr>
            </a:lvl1pPr>
            <a:lvl2pPr marL="742950" indent="-285750">
              <a:defRPr>
                <a:solidFill>
                  <a:schemeClr val="tx1"/>
                </a:solidFill>
                <a:latin typeface="Karla"/>
              </a:defRPr>
            </a:lvl2pPr>
            <a:lvl3pPr marL="1143000" indent="-228600">
              <a:defRPr>
                <a:solidFill>
                  <a:schemeClr val="tx1"/>
                </a:solidFill>
                <a:latin typeface="Karla"/>
              </a:defRPr>
            </a:lvl3pPr>
            <a:lvl4pPr marL="1600200" indent="-228600">
              <a:defRPr>
                <a:solidFill>
                  <a:schemeClr val="tx1"/>
                </a:solidFill>
                <a:latin typeface="Karla"/>
              </a:defRPr>
            </a:lvl4pPr>
            <a:lvl5pPr marL="2057400" indent="-228600">
              <a:defRPr>
                <a:solidFill>
                  <a:schemeClr val="tx1"/>
                </a:solidFill>
                <a:latin typeface="Karla"/>
              </a:defRPr>
            </a:lvl5pPr>
            <a:lvl6pPr marL="2514600" indent="-228600" defTabSz="457200" fontAlgn="base">
              <a:spcBef>
                <a:spcPct val="0"/>
              </a:spcBef>
              <a:spcAft>
                <a:spcPct val="0"/>
              </a:spcAft>
              <a:defRPr>
                <a:solidFill>
                  <a:schemeClr val="tx1"/>
                </a:solidFill>
                <a:latin typeface="Karla"/>
              </a:defRPr>
            </a:lvl6pPr>
            <a:lvl7pPr marL="2971800" indent="-228600" defTabSz="457200" fontAlgn="base">
              <a:spcBef>
                <a:spcPct val="0"/>
              </a:spcBef>
              <a:spcAft>
                <a:spcPct val="0"/>
              </a:spcAft>
              <a:defRPr>
                <a:solidFill>
                  <a:schemeClr val="tx1"/>
                </a:solidFill>
                <a:latin typeface="Karla"/>
              </a:defRPr>
            </a:lvl7pPr>
            <a:lvl8pPr marL="3429000" indent="-228600" defTabSz="457200" fontAlgn="base">
              <a:spcBef>
                <a:spcPct val="0"/>
              </a:spcBef>
              <a:spcAft>
                <a:spcPct val="0"/>
              </a:spcAft>
              <a:defRPr>
                <a:solidFill>
                  <a:schemeClr val="tx1"/>
                </a:solidFill>
                <a:latin typeface="Karla"/>
              </a:defRPr>
            </a:lvl8pPr>
            <a:lvl9pPr marL="3886200" indent="-228600" defTabSz="457200" fontAlgn="base">
              <a:spcBef>
                <a:spcPct val="0"/>
              </a:spcBef>
              <a:spcAft>
                <a:spcPct val="0"/>
              </a:spcAft>
              <a:defRPr>
                <a:solidFill>
                  <a:schemeClr val="tx1"/>
                </a:solidFill>
                <a:latin typeface="Karla"/>
              </a:defRPr>
            </a:lvl9pPr>
          </a:lstStyle>
          <a:p>
            <a:pPr eaLnBrk="1" hangingPunct="1"/>
            <a:endParaRPr lang="en-US" altLang="en-US" sz="2400" u="sng" dirty="0">
              <a:latin typeface="Montserrat Light" panose="00000400000000000000" pitchFamily="2" charset="0"/>
            </a:endParaRPr>
          </a:p>
        </p:txBody>
      </p:sp>
      <p:sp>
        <p:nvSpPr>
          <p:cNvPr id="415" name="Rectangle 1061">
            <a:extLst>
              <a:ext uri="{FF2B5EF4-FFF2-40B4-BE49-F238E27FC236}">
                <a16:creationId xmlns:a16="http://schemas.microsoft.com/office/drawing/2014/main" id="{C699E5E0-E6F8-4156-8ADD-89B8091B6706}"/>
              </a:ext>
            </a:extLst>
          </p:cNvPr>
          <p:cNvSpPr>
            <a:spLocks noChangeArrowheads="1"/>
          </p:cNvSpPr>
          <p:nvPr/>
        </p:nvSpPr>
        <p:spPr bwMode="auto">
          <a:xfrm>
            <a:off x="3945467" y="2239433"/>
            <a:ext cx="42333" cy="19051"/>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Karla"/>
              </a:defRPr>
            </a:lvl1pPr>
            <a:lvl2pPr marL="742950" indent="-285750">
              <a:defRPr>
                <a:solidFill>
                  <a:schemeClr val="tx1"/>
                </a:solidFill>
                <a:latin typeface="Karla"/>
              </a:defRPr>
            </a:lvl2pPr>
            <a:lvl3pPr marL="1143000" indent="-228600">
              <a:defRPr>
                <a:solidFill>
                  <a:schemeClr val="tx1"/>
                </a:solidFill>
                <a:latin typeface="Karla"/>
              </a:defRPr>
            </a:lvl3pPr>
            <a:lvl4pPr marL="1600200" indent="-228600">
              <a:defRPr>
                <a:solidFill>
                  <a:schemeClr val="tx1"/>
                </a:solidFill>
                <a:latin typeface="Karla"/>
              </a:defRPr>
            </a:lvl4pPr>
            <a:lvl5pPr marL="2057400" indent="-228600">
              <a:defRPr>
                <a:solidFill>
                  <a:schemeClr val="tx1"/>
                </a:solidFill>
                <a:latin typeface="Karla"/>
              </a:defRPr>
            </a:lvl5pPr>
            <a:lvl6pPr marL="2514600" indent="-228600" defTabSz="457200" fontAlgn="base">
              <a:spcBef>
                <a:spcPct val="0"/>
              </a:spcBef>
              <a:spcAft>
                <a:spcPct val="0"/>
              </a:spcAft>
              <a:defRPr>
                <a:solidFill>
                  <a:schemeClr val="tx1"/>
                </a:solidFill>
                <a:latin typeface="Karla"/>
              </a:defRPr>
            </a:lvl6pPr>
            <a:lvl7pPr marL="2971800" indent="-228600" defTabSz="457200" fontAlgn="base">
              <a:spcBef>
                <a:spcPct val="0"/>
              </a:spcBef>
              <a:spcAft>
                <a:spcPct val="0"/>
              </a:spcAft>
              <a:defRPr>
                <a:solidFill>
                  <a:schemeClr val="tx1"/>
                </a:solidFill>
                <a:latin typeface="Karla"/>
              </a:defRPr>
            </a:lvl7pPr>
            <a:lvl8pPr marL="3429000" indent="-228600" defTabSz="457200" fontAlgn="base">
              <a:spcBef>
                <a:spcPct val="0"/>
              </a:spcBef>
              <a:spcAft>
                <a:spcPct val="0"/>
              </a:spcAft>
              <a:defRPr>
                <a:solidFill>
                  <a:schemeClr val="tx1"/>
                </a:solidFill>
                <a:latin typeface="Karla"/>
              </a:defRPr>
            </a:lvl8pPr>
            <a:lvl9pPr marL="3886200" indent="-228600" defTabSz="457200" fontAlgn="base">
              <a:spcBef>
                <a:spcPct val="0"/>
              </a:spcBef>
              <a:spcAft>
                <a:spcPct val="0"/>
              </a:spcAft>
              <a:defRPr>
                <a:solidFill>
                  <a:schemeClr val="tx1"/>
                </a:solidFill>
                <a:latin typeface="Karla"/>
              </a:defRPr>
            </a:lvl9pPr>
          </a:lstStyle>
          <a:p>
            <a:pPr eaLnBrk="1" hangingPunct="1"/>
            <a:endParaRPr lang="en-US" altLang="en-US" sz="2400" u="sng" dirty="0">
              <a:latin typeface="Montserrat Light" panose="00000400000000000000" pitchFamily="2" charset="0"/>
            </a:endParaRPr>
          </a:p>
        </p:txBody>
      </p:sp>
      <p:sp>
        <p:nvSpPr>
          <p:cNvPr id="416" name="Rectangle 1062">
            <a:extLst>
              <a:ext uri="{FF2B5EF4-FFF2-40B4-BE49-F238E27FC236}">
                <a16:creationId xmlns:a16="http://schemas.microsoft.com/office/drawing/2014/main" id="{ECCA03B2-9FE5-446F-AA09-032FEA95F7E5}"/>
              </a:ext>
            </a:extLst>
          </p:cNvPr>
          <p:cNvSpPr>
            <a:spLocks noChangeArrowheads="1"/>
          </p:cNvSpPr>
          <p:nvPr/>
        </p:nvSpPr>
        <p:spPr bwMode="auto">
          <a:xfrm>
            <a:off x="3915834" y="2317752"/>
            <a:ext cx="42333" cy="19049"/>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Karla"/>
              </a:defRPr>
            </a:lvl1pPr>
            <a:lvl2pPr marL="742950" indent="-285750">
              <a:defRPr>
                <a:solidFill>
                  <a:schemeClr val="tx1"/>
                </a:solidFill>
                <a:latin typeface="Karla"/>
              </a:defRPr>
            </a:lvl2pPr>
            <a:lvl3pPr marL="1143000" indent="-228600">
              <a:defRPr>
                <a:solidFill>
                  <a:schemeClr val="tx1"/>
                </a:solidFill>
                <a:latin typeface="Karla"/>
              </a:defRPr>
            </a:lvl3pPr>
            <a:lvl4pPr marL="1600200" indent="-228600">
              <a:defRPr>
                <a:solidFill>
                  <a:schemeClr val="tx1"/>
                </a:solidFill>
                <a:latin typeface="Karla"/>
              </a:defRPr>
            </a:lvl4pPr>
            <a:lvl5pPr marL="2057400" indent="-228600">
              <a:defRPr>
                <a:solidFill>
                  <a:schemeClr val="tx1"/>
                </a:solidFill>
                <a:latin typeface="Karla"/>
              </a:defRPr>
            </a:lvl5pPr>
            <a:lvl6pPr marL="2514600" indent="-228600" defTabSz="457200" fontAlgn="base">
              <a:spcBef>
                <a:spcPct val="0"/>
              </a:spcBef>
              <a:spcAft>
                <a:spcPct val="0"/>
              </a:spcAft>
              <a:defRPr>
                <a:solidFill>
                  <a:schemeClr val="tx1"/>
                </a:solidFill>
                <a:latin typeface="Karla"/>
              </a:defRPr>
            </a:lvl6pPr>
            <a:lvl7pPr marL="2971800" indent="-228600" defTabSz="457200" fontAlgn="base">
              <a:spcBef>
                <a:spcPct val="0"/>
              </a:spcBef>
              <a:spcAft>
                <a:spcPct val="0"/>
              </a:spcAft>
              <a:defRPr>
                <a:solidFill>
                  <a:schemeClr val="tx1"/>
                </a:solidFill>
                <a:latin typeface="Karla"/>
              </a:defRPr>
            </a:lvl7pPr>
            <a:lvl8pPr marL="3429000" indent="-228600" defTabSz="457200" fontAlgn="base">
              <a:spcBef>
                <a:spcPct val="0"/>
              </a:spcBef>
              <a:spcAft>
                <a:spcPct val="0"/>
              </a:spcAft>
              <a:defRPr>
                <a:solidFill>
                  <a:schemeClr val="tx1"/>
                </a:solidFill>
                <a:latin typeface="Karla"/>
              </a:defRPr>
            </a:lvl8pPr>
            <a:lvl9pPr marL="3886200" indent="-228600" defTabSz="457200" fontAlgn="base">
              <a:spcBef>
                <a:spcPct val="0"/>
              </a:spcBef>
              <a:spcAft>
                <a:spcPct val="0"/>
              </a:spcAft>
              <a:defRPr>
                <a:solidFill>
                  <a:schemeClr val="tx1"/>
                </a:solidFill>
                <a:latin typeface="Karla"/>
              </a:defRPr>
            </a:lvl9pPr>
          </a:lstStyle>
          <a:p>
            <a:pPr eaLnBrk="1" hangingPunct="1"/>
            <a:endParaRPr lang="en-US" altLang="en-US" sz="2400" u="sng" dirty="0">
              <a:latin typeface="Montserrat Light" panose="00000400000000000000" pitchFamily="2" charset="0"/>
            </a:endParaRPr>
          </a:p>
        </p:txBody>
      </p:sp>
      <p:sp>
        <p:nvSpPr>
          <p:cNvPr id="417" name="Freeform 1065">
            <a:extLst>
              <a:ext uri="{FF2B5EF4-FFF2-40B4-BE49-F238E27FC236}">
                <a16:creationId xmlns:a16="http://schemas.microsoft.com/office/drawing/2014/main" id="{DC71B812-790C-4E39-A045-1B41F5C1BFD3}"/>
              </a:ext>
            </a:extLst>
          </p:cNvPr>
          <p:cNvSpPr>
            <a:spLocks/>
          </p:cNvSpPr>
          <p:nvPr/>
        </p:nvSpPr>
        <p:spPr bwMode="auto">
          <a:xfrm>
            <a:off x="1024467" y="819151"/>
            <a:ext cx="97367" cy="59267"/>
          </a:xfrm>
          <a:custGeom>
            <a:avLst/>
            <a:gdLst>
              <a:gd name="T0" fmla="*/ 13331 w 49"/>
              <a:gd name="T1" fmla="*/ 21169 h 30"/>
              <a:gd name="T2" fmla="*/ 0 w 49"/>
              <a:gd name="T3" fmla="*/ 45362 h 30"/>
              <a:gd name="T4" fmla="*/ 72579 w 49"/>
              <a:gd name="T5" fmla="*/ 45362 h 30"/>
              <a:gd name="T6" fmla="*/ 44436 w 49"/>
              <a:gd name="T7" fmla="*/ 0 h 30"/>
              <a:gd name="T8" fmla="*/ 23699 w 49"/>
              <a:gd name="T9" fmla="*/ 34778 h 30"/>
              <a:gd name="T10" fmla="*/ 13331 w 49"/>
              <a:gd name="T11" fmla="*/ 21169 h 3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9" h="30">
                <a:moveTo>
                  <a:pt x="9" y="14"/>
                </a:moveTo>
                <a:lnTo>
                  <a:pt x="0" y="30"/>
                </a:lnTo>
                <a:lnTo>
                  <a:pt x="49" y="30"/>
                </a:lnTo>
                <a:lnTo>
                  <a:pt x="30" y="0"/>
                </a:lnTo>
                <a:lnTo>
                  <a:pt x="16" y="23"/>
                </a:lnTo>
                <a:lnTo>
                  <a:pt x="9" y="14"/>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418" name="Freeform 1066">
            <a:extLst>
              <a:ext uri="{FF2B5EF4-FFF2-40B4-BE49-F238E27FC236}">
                <a16:creationId xmlns:a16="http://schemas.microsoft.com/office/drawing/2014/main" id="{0DAE0B3E-71BC-4D6E-AE96-E001056A425E}"/>
              </a:ext>
            </a:extLst>
          </p:cNvPr>
          <p:cNvSpPr>
            <a:spLocks/>
          </p:cNvSpPr>
          <p:nvPr/>
        </p:nvSpPr>
        <p:spPr bwMode="auto">
          <a:xfrm>
            <a:off x="994833" y="806451"/>
            <a:ext cx="186267" cy="107949"/>
          </a:xfrm>
          <a:custGeom>
            <a:avLst/>
            <a:gdLst>
              <a:gd name="T0" fmla="*/ 15121 w 93"/>
              <a:gd name="T1" fmla="*/ 68043 h 54"/>
              <a:gd name="T2" fmla="*/ 15121 w 93"/>
              <a:gd name="T3" fmla="*/ 0 h 54"/>
              <a:gd name="T4" fmla="*/ 0 w 93"/>
              <a:gd name="T5" fmla="*/ 0 h 54"/>
              <a:gd name="T6" fmla="*/ 0 w 93"/>
              <a:gd name="T7" fmla="*/ 68043 h 54"/>
              <a:gd name="T8" fmla="*/ 0 w 93"/>
              <a:gd name="T9" fmla="*/ 68043 h 54"/>
              <a:gd name="T10" fmla="*/ 1512 w 93"/>
              <a:gd name="T11" fmla="*/ 72580 h 54"/>
              <a:gd name="T12" fmla="*/ 3024 w 93"/>
              <a:gd name="T13" fmla="*/ 78628 h 54"/>
              <a:gd name="T14" fmla="*/ 9072 w 93"/>
              <a:gd name="T15" fmla="*/ 80140 h 54"/>
              <a:gd name="T16" fmla="*/ 15121 w 93"/>
              <a:gd name="T17" fmla="*/ 81652 h 54"/>
              <a:gd name="T18" fmla="*/ 140623 w 93"/>
              <a:gd name="T19" fmla="*/ 81652 h 54"/>
              <a:gd name="T20" fmla="*/ 140623 w 93"/>
              <a:gd name="T21" fmla="*/ 68043 h 54"/>
              <a:gd name="T22" fmla="*/ 15121 w 93"/>
              <a:gd name="T23" fmla="*/ 68043 h 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93" h="54">
                <a:moveTo>
                  <a:pt x="10" y="45"/>
                </a:moveTo>
                <a:lnTo>
                  <a:pt x="10" y="0"/>
                </a:lnTo>
                <a:lnTo>
                  <a:pt x="0" y="0"/>
                </a:lnTo>
                <a:lnTo>
                  <a:pt x="0" y="45"/>
                </a:lnTo>
                <a:lnTo>
                  <a:pt x="1" y="48"/>
                </a:lnTo>
                <a:lnTo>
                  <a:pt x="2" y="52"/>
                </a:lnTo>
                <a:lnTo>
                  <a:pt x="6" y="53"/>
                </a:lnTo>
                <a:lnTo>
                  <a:pt x="10" y="54"/>
                </a:lnTo>
                <a:lnTo>
                  <a:pt x="93" y="54"/>
                </a:lnTo>
                <a:lnTo>
                  <a:pt x="93" y="45"/>
                </a:lnTo>
                <a:lnTo>
                  <a:pt x="10" y="45"/>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419" name="Freeform 1067">
            <a:extLst>
              <a:ext uri="{FF2B5EF4-FFF2-40B4-BE49-F238E27FC236}">
                <a16:creationId xmlns:a16="http://schemas.microsoft.com/office/drawing/2014/main" id="{347DC12C-EDED-4E5C-B135-6AF8884E0083}"/>
              </a:ext>
            </a:extLst>
          </p:cNvPr>
          <p:cNvSpPr>
            <a:spLocks/>
          </p:cNvSpPr>
          <p:nvPr/>
        </p:nvSpPr>
        <p:spPr bwMode="auto">
          <a:xfrm>
            <a:off x="963085" y="776818"/>
            <a:ext cx="188383" cy="107949"/>
          </a:xfrm>
          <a:custGeom>
            <a:avLst/>
            <a:gdLst>
              <a:gd name="T0" fmla="*/ 125663 w 94"/>
              <a:gd name="T1" fmla="*/ 81652 h 55"/>
              <a:gd name="T2" fmla="*/ 140623 w 94"/>
              <a:gd name="T3" fmla="*/ 81652 h 55"/>
              <a:gd name="T4" fmla="*/ 140623 w 94"/>
              <a:gd name="T5" fmla="*/ 14846 h 55"/>
              <a:gd name="T6" fmla="*/ 140623 w 94"/>
              <a:gd name="T7" fmla="*/ 14846 h 55"/>
              <a:gd name="T8" fmla="*/ 137631 w 94"/>
              <a:gd name="T9" fmla="*/ 10392 h 55"/>
              <a:gd name="T10" fmla="*/ 136135 w 94"/>
              <a:gd name="T11" fmla="*/ 4454 h 55"/>
              <a:gd name="T12" fmla="*/ 130151 w 94"/>
              <a:gd name="T13" fmla="*/ 2969 h 55"/>
              <a:gd name="T14" fmla="*/ 125663 w 94"/>
              <a:gd name="T15" fmla="*/ 0 h 55"/>
              <a:gd name="T16" fmla="*/ 0 w 94"/>
              <a:gd name="T17" fmla="*/ 0 h 55"/>
              <a:gd name="T18" fmla="*/ 0 w 94"/>
              <a:gd name="T19" fmla="*/ 14846 h 55"/>
              <a:gd name="T20" fmla="*/ 125663 w 94"/>
              <a:gd name="T21" fmla="*/ 14846 h 55"/>
              <a:gd name="T22" fmla="*/ 125663 w 94"/>
              <a:gd name="T23" fmla="*/ 81652 h 5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94" h="55">
                <a:moveTo>
                  <a:pt x="84" y="55"/>
                </a:moveTo>
                <a:lnTo>
                  <a:pt x="94" y="55"/>
                </a:lnTo>
                <a:lnTo>
                  <a:pt x="94" y="10"/>
                </a:lnTo>
                <a:lnTo>
                  <a:pt x="92" y="7"/>
                </a:lnTo>
                <a:lnTo>
                  <a:pt x="91" y="3"/>
                </a:lnTo>
                <a:lnTo>
                  <a:pt x="87" y="2"/>
                </a:lnTo>
                <a:lnTo>
                  <a:pt x="84" y="0"/>
                </a:lnTo>
                <a:lnTo>
                  <a:pt x="0" y="0"/>
                </a:lnTo>
                <a:lnTo>
                  <a:pt x="0" y="10"/>
                </a:lnTo>
                <a:lnTo>
                  <a:pt x="84" y="10"/>
                </a:lnTo>
                <a:lnTo>
                  <a:pt x="84" y="55"/>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420" name="Rectangle 1068">
            <a:extLst>
              <a:ext uri="{FF2B5EF4-FFF2-40B4-BE49-F238E27FC236}">
                <a16:creationId xmlns:a16="http://schemas.microsoft.com/office/drawing/2014/main" id="{8FDF8714-421B-4120-9F3A-03C8F80139E0}"/>
              </a:ext>
            </a:extLst>
          </p:cNvPr>
          <p:cNvSpPr>
            <a:spLocks noChangeArrowheads="1"/>
          </p:cNvSpPr>
          <p:nvPr/>
        </p:nvSpPr>
        <p:spPr bwMode="auto">
          <a:xfrm>
            <a:off x="994834" y="738717"/>
            <a:ext cx="16933" cy="254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Karla"/>
              </a:defRPr>
            </a:lvl1pPr>
            <a:lvl2pPr marL="742950" indent="-285750">
              <a:defRPr>
                <a:solidFill>
                  <a:schemeClr val="tx1"/>
                </a:solidFill>
                <a:latin typeface="Karla"/>
              </a:defRPr>
            </a:lvl2pPr>
            <a:lvl3pPr marL="1143000" indent="-228600">
              <a:defRPr>
                <a:solidFill>
                  <a:schemeClr val="tx1"/>
                </a:solidFill>
                <a:latin typeface="Karla"/>
              </a:defRPr>
            </a:lvl3pPr>
            <a:lvl4pPr marL="1600200" indent="-228600">
              <a:defRPr>
                <a:solidFill>
                  <a:schemeClr val="tx1"/>
                </a:solidFill>
                <a:latin typeface="Karla"/>
              </a:defRPr>
            </a:lvl4pPr>
            <a:lvl5pPr marL="2057400" indent="-228600">
              <a:defRPr>
                <a:solidFill>
                  <a:schemeClr val="tx1"/>
                </a:solidFill>
                <a:latin typeface="Karla"/>
              </a:defRPr>
            </a:lvl5pPr>
            <a:lvl6pPr marL="2514600" indent="-228600" defTabSz="457200" fontAlgn="base">
              <a:spcBef>
                <a:spcPct val="0"/>
              </a:spcBef>
              <a:spcAft>
                <a:spcPct val="0"/>
              </a:spcAft>
              <a:defRPr>
                <a:solidFill>
                  <a:schemeClr val="tx1"/>
                </a:solidFill>
                <a:latin typeface="Karla"/>
              </a:defRPr>
            </a:lvl6pPr>
            <a:lvl7pPr marL="2971800" indent="-228600" defTabSz="457200" fontAlgn="base">
              <a:spcBef>
                <a:spcPct val="0"/>
              </a:spcBef>
              <a:spcAft>
                <a:spcPct val="0"/>
              </a:spcAft>
              <a:defRPr>
                <a:solidFill>
                  <a:schemeClr val="tx1"/>
                </a:solidFill>
                <a:latin typeface="Karla"/>
              </a:defRPr>
            </a:lvl7pPr>
            <a:lvl8pPr marL="3429000" indent="-228600" defTabSz="457200" fontAlgn="base">
              <a:spcBef>
                <a:spcPct val="0"/>
              </a:spcBef>
              <a:spcAft>
                <a:spcPct val="0"/>
              </a:spcAft>
              <a:defRPr>
                <a:solidFill>
                  <a:schemeClr val="tx1"/>
                </a:solidFill>
                <a:latin typeface="Karla"/>
              </a:defRPr>
            </a:lvl8pPr>
            <a:lvl9pPr marL="3886200" indent="-228600" defTabSz="457200" fontAlgn="base">
              <a:spcBef>
                <a:spcPct val="0"/>
              </a:spcBef>
              <a:spcAft>
                <a:spcPct val="0"/>
              </a:spcAft>
              <a:defRPr>
                <a:solidFill>
                  <a:schemeClr val="tx1"/>
                </a:solidFill>
                <a:latin typeface="Karla"/>
              </a:defRPr>
            </a:lvl9pPr>
          </a:lstStyle>
          <a:p>
            <a:pPr eaLnBrk="1" hangingPunct="1"/>
            <a:endParaRPr lang="en-US" altLang="en-US" sz="2400" u="sng" dirty="0">
              <a:latin typeface="Montserrat Light" panose="00000400000000000000" pitchFamily="2" charset="0"/>
            </a:endParaRPr>
          </a:p>
        </p:txBody>
      </p:sp>
      <p:sp>
        <p:nvSpPr>
          <p:cNvPr id="421" name="Rectangle 1069">
            <a:extLst>
              <a:ext uri="{FF2B5EF4-FFF2-40B4-BE49-F238E27FC236}">
                <a16:creationId xmlns:a16="http://schemas.microsoft.com/office/drawing/2014/main" id="{0EB4FA10-5D40-43AB-9E49-7D531B06066D}"/>
              </a:ext>
            </a:extLst>
          </p:cNvPr>
          <p:cNvSpPr>
            <a:spLocks noChangeArrowheads="1"/>
          </p:cNvSpPr>
          <p:nvPr/>
        </p:nvSpPr>
        <p:spPr bwMode="auto">
          <a:xfrm>
            <a:off x="1132418" y="927101"/>
            <a:ext cx="19049" cy="2963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Karla"/>
              </a:defRPr>
            </a:lvl1pPr>
            <a:lvl2pPr marL="742950" indent="-285750">
              <a:defRPr>
                <a:solidFill>
                  <a:schemeClr val="tx1"/>
                </a:solidFill>
                <a:latin typeface="Karla"/>
              </a:defRPr>
            </a:lvl2pPr>
            <a:lvl3pPr marL="1143000" indent="-228600">
              <a:defRPr>
                <a:solidFill>
                  <a:schemeClr val="tx1"/>
                </a:solidFill>
                <a:latin typeface="Karla"/>
              </a:defRPr>
            </a:lvl3pPr>
            <a:lvl4pPr marL="1600200" indent="-228600">
              <a:defRPr>
                <a:solidFill>
                  <a:schemeClr val="tx1"/>
                </a:solidFill>
                <a:latin typeface="Karla"/>
              </a:defRPr>
            </a:lvl4pPr>
            <a:lvl5pPr marL="2057400" indent="-228600">
              <a:defRPr>
                <a:solidFill>
                  <a:schemeClr val="tx1"/>
                </a:solidFill>
                <a:latin typeface="Karla"/>
              </a:defRPr>
            </a:lvl5pPr>
            <a:lvl6pPr marL="2514600" indent="-228600" defTabSz="457200" fontAlgn="base">
              <a:spcBef>
                <a:spcPct val="0"/>
              </a:spcBef>
              <a:spcAft>
                <a:spcPct val="0"/>
              </a:spcAft>
              <a:defRPr>
                <a:solidFill>
                  <a:schemeClr val="tx1"/>
                </a:solidFill>
                <a:latin typeface="Karla"/>
              </a:defRPr>
            </a:lvl6pPr>
            <a:lvl7pPr marL="2971800" indent="-228600" defTabSz="457200" fontAlgn="base">
              <a:spcBef>
                <a:spcPct val="0"/>
              </a:spcBef>
              <a:spcAft>
                <a:spcPct val="0"/>
              </a:spcAft>
              <a:defRPr>
                <a:solidFill>
                  <a:schemeClr val="tx1"/>
                </a:solidFill>
                <a:latin typeface="Karla"/>
              </a:defRPr>
            </a:lvl7pPr>
            <a:lvl8pPr marL="3429000" indent="-228600" defTabSz="457200" fontAlgn="base">
              <a:spcBef>
                <a:spcPct val="0"/>
              </a:spcBef>
              <a:spcAft>
                <a:spcPct val="0"/>
              </a:spcAft>
              <a:defRPr>
                <a:solidFill>
                  <a:schemeClr val="tx1"/>
                </a:solidFill>
                <a:latin typeface="Karla"/>
              </a:defRPr>
            </a:lvl8pPr>
            <a:lvl9pPr marL="3886200" indent="-228600" defTabSz="457200" fontAlgn="base">
              <a:spcBef>
                <a:spcPct val="0"/>
              </a:spcBef>
              <a:spcAft>
                <a:spcPct val="0"/>
              </a:spcAft>
              <a:defRPr>
                <a:solidFill>
                  <a:schemeClr val="tx1"/>
                </a:solidFill>
                <a:latin typeface="Karla"/>
              </a:defRPr>
            </a:lvl9pPr>
          </a:lstStyle>
          <a:p>
            <a:pPr eaLnBrk="1" hangingPunct="1"/>
            <a:endParaRPr lang="en-US" altLang="en-US" sz="2400" u="sng" dirty="0">
              <a:latin typeface="Montserrat Light" panose="00000400000000000000" pitchFamily="2" charset="0"/>
            </a:endParaRPr>
          </a:p>
        </p:txBody>
      </p:sp>
      <p:sp>
        <p:nvSpPr>
          <p:cNvPr id="422" name="Freeform 1077">
            <a:extLst>
              <a:ext uri="{FF2B5EF4-FFF2-40B4-BE49-F238E27FC236}">
                <a16:creationId xmlns:a16="http://schemas.microsoft.com/office/drawing/2014/main" id="{71EFAEB5-BB3E-4671-AC3B-490590F4F288}"/>
              </a:ext>
            </a:extLst>
          </p:cNvPr>
          <p:cNvSpPr>
            <a:spLocks noEditPoints="1"/>
          </p:cNvSpPr>
          <p:nvPr/>
        </p:nvSpPr>
        <p:spPr bwMode="auto">
          <a:xfrm>
            <a:off x="1428751" y="745067"/>
            <a:ext cx="237067" cy="188384"/>
          </a:xfrm>
          <a:custGeom>
            <a:avLst/>
            <a:gdLst>
              <a:gd name="T0" fmla="*/ 176913 w 118"/>
              <a:gd name="T1" fmla="*/ 33266 h 93"/>
              <a:gd name="T2" fmla="*/ 176913 w 118"/>
              <a:gd name="T3" fmla="*/ 33266 h 93"/>
              <a:gd name="T4" fmla="*/ 173914 w 118"/>
              <a:gd name="T5" fmla="*/ 31754 h 93"/>
              <a:gd name="T6" fmla="*/ 169417 w 118"/>
              <a:gd name="T7" fmla="*/ 28729 h 93"/>
              <a:gd name="T8" fmla="*/ 91455 w 118"/>
              <a:gd name="T9" fmla="*/ 28729 h 93"/>
              <a:gd name="T10" fmla="*/ 71965 w 118"/>
              <a:gd name="T11" fmla="*/ 3024 h 93"/>
              <a:gd name="T12" fmla="*/ 71965 w 118"/>
              <a:gd name="T13" fmla="*/ 3024 h 93"/>
              <a:gd name="T14" fmla="*/ 70465 w 118"/>
              <a:gd name="T15" fmla="*/ 0 h 93"/>
              <a:gd name="T16" fmla="*/ 65968 w 118"/>
              <a:gd name="T17" fmla="*/ 0 h 93"/>
              <a:gd name="T18" fmla="*/ 35982 w 118"/>
              <a:gd name="T19" fmla="*/ 0 h 93"/>
              <a:gd name="T20" fmla="*/ 35982 w 118"/>
              <a:gd name="T21" fmla="*/ 0 h 93"/>
              <a:gd name="T22" fmla="*/ 32984 w 118"/>
              <a:gd name="T23" fmla="*/ 0 h 93"/>
              <a:gd name="T24" fmla="*/ 31485 w 118"/>
              <a:gd name="T25" fmla="*/ 1512 h 93"/>
              <a:gd name="T26" fmla="*/ 1499 w 118"/>
              <a:gd name="T27" fmla="*/ 37802 h 93"/>
              <a:gd name="T28" fmla="*/ 1499 w 118"/>
              <a:gd name="T29" fmla="*/ 37802 h 93"/>
              <a:gd name="T30" fmla="*/ 0 w 118"/>
              <a:gd name="T31" fmla="*/ 43850 h 93"/>
              <a:gd name="T32" fmla="*/ 0 w 118"/>
              <a:gd name="T33" fmla="*/ 48386 h 93"/>
              <a:gd name="T34" fmla="*/ 0 w 118"/>
              <a:gd name="T35" fmla="*/ 48386 h 93"/>
              <a:gd name="T36" fmla="*/ 2999 w 118"/>
              <a:gd name="T37" fmla="*/ 49898 h 93"/>
              <a:gd name="T38" fmla="*/ 7496 w 118"/>
              <a:gd name="T39" fmla="*/ 51411 h 93"/>
              <a:gd name="T40" fmla="*/ 35982 w 118"/>
              <a:gd name="T41" fmla="*/ 51411 h 93"/>
              <a:gd name="T42" fmla="*/ 35982 w 118"/>
              <a:gd name="T43" fmla="*/ 81652 h 93"/>
              <a:gd name="T44" fmla="*/ 35982 w 118"/>
              <a:gd name="T45" fmla="*/ 81652 h 93"/>
              <a:gd name="T46" fmla="*/ 38981 w 118"/>
              <a:gd name="T47" fmla="*/ 84676 h 93"/>
              <a:gd name="T48" fmla="*/ 67467 w 118"/>
              <a:gd name="T49" fmla="*/ 137599 h 93"/>
              <a:gd name="T50" fmla="*/ 67467 w 118"/>
              <a:gd name="T51" fmla="*/ 137599 h 93"/>
              <a:gd name="T52" fmla="*/ 70465 w 118"/>
              <a:gd name="T53" fmla="*/ 139111 h 93"/>
              <a:gd name="T54" fmla="*/ 73464 w 118"/>
              <a:gd name="T55" fmla="*/ 140623 h 93"/>
              <a:gd name="T56" fmla="*/ 140931 w 118"/>
              <a:gd name="T57" fmla="*/ 140623 h 93"/>
              <a:gd name="T58" fmla="*/ 140931 w 118"/>
              <a:gd name="T59" fmla="*/ 140623 h 93"/>
              <a:gd name="T60" fmla="*/ 143929 w 118"/>
              <a:gd name="T61" fmla="*/ 139111 h 93"/>
              <a:gd name="T62" fmla="*/ 146928 w 118"/>
              <a:gd name="T63" fmla="*/ 136087 h 93"/>
              <a:gd name="T64" fmla="*/ 146928 w 118"/>
              <a:gd name="T65" fmla="*/ 136087 h 93"/>
              <a:gd name="T66" fmla="*/ 146928 w 118"/>
              <a:gd name="T67" fmla="*/ 131551 h 93"/>
              <a:gd name="T68" fmla="*/ 143929 w 118"/>
              <a:gd name="T69" fmla="*/ 128526 h 93"/>
              <a:gd name="T70" fmla="*/ 113944 w 118"/>
              <a:gd name="T71" fmla="*/ 104333 h 93"/>
              <a:gd name="T72" fmla="*/ 175414 w 118"/>
              <a:gd name="T73" fmla="*/ 42338 h 93"/>
              <a:gd name="T74" fmla="*/ 175414 w 118"/>
              <a:gd name="T75" fmla="*/ 42338 h 93"/>
              <a:gd name="T76" fmla="*/ 176913 w 118"/>
              <a:gd name="T77" fmla="*/ 37802 h 93"/>
              <a:gd name="T78" fmla="*/ 176913 w 118"/>
              <a:gd name="T79" fmla="*/ 33266 h 93"/>
              <a:gd name="T80" fmla="*/ 176913 w 118"/>
              <a:gd name="T81" fmla="*/ 33266 h 93"/>
              <a:gd name="T82" fmla="*/ 79461 w 118"/>
              <a:gd name="T83" fmla="*/ 36290 h 93"/>
              <a:gd name="T84" fmla="*/ 50975 w 118"/>
              <a:gd name="T85" fmla="*/ 61995 h 93"/>
              <a:gd name="T86" fmla="*/ 50975 w 118"/>
              <a:gd name="T87" fmla="*/ 13609 h 93"/>
              <a:gd name="T88" fmla="*/ 62969 w 118"/>
              <a:gd name="T89" fmla="*/ 13609 h 93"/>
              <a:gd name="T90" fmla="*/ 79461 w 118"/>
              <a:gd name="T91" fmla="*/ 36290 h 93"/>
              <a:gd name="T92" fmla="*/ 22489 w 118"/>
              <a:gd name="T93" fmla="*/ 36290 h 93"/>
              <a:gd name="T94" fmla="*/ 35982 w 118"/>
              <a:gd name="T95" fmla="*/ 18145 h 93"/>
              <a:gd name="T96" fmla="*/ 35982 w 118"/>
              <a:gd name="T97" fmla="*/ 36290 h 93"/>
              <a:gd name="T98" fmla="*/ 22489 w 118"/>
              <a:gd name="T99" fmla="*/ 36290 h 93"/>
              <a:gd name="T100" fmla="*/ 119941 w 118"/>
              <a:gd name="T101" fmla="*/ 125502 h 93"/>
              <a:gd name="T102" fmla="*/ 91455 w 118"/>
              <a:gd name="T103" fmla="*/ 125502 h 93"/>
              <a:gd name="T104" fmla="*/ 103449 w 118"/>
              <a:gd name="T105" fmla="*/ 113406 h 93"/>
              <a:gd name="T106" fmla="*/ 119941 w 118"/>
              <a:gd name="T107" fmla="*/ 125502 h 93"/>
              <a:gd name="T108" fmla="*/ 74963 w 118"/>
              <a:gd name="T109" fmla="*/ 120966 h 93"/>
              <a:gd name="T110" fmla="*/ 53973 w 118"/>
              <a:gd name="T111" fmla="*/ 83164 h 93"/>
              <a:gd name="T112" fmla="*/ 91455 w 118"/>
              <a:gd name="T113" fmla="*/ 43850 h 93"/>
              <a:gd name="T114" fmla="*/ 151426 w 118"/>
              <a:gd name="T115" fmla="*/ 43850 h 93"/>
              <a:gd name="T116" fmla="*/ 74963 w 118"/>
              <a:gd name="T117" fmla="*/ 120966 h 9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18" h="93">
                <a:moveTo>
                  <a:pt x="118" y="22"/>
                </a:moveTo>
                <a:lnTo>
                  <a:pt x="118" y="22"/>
                </a:lnTo>
                <a:lnTo>
                  <a:pt x="116" y="21"/>
                </a:lnTo>
                <a:lnTo>
                  <a:pt x="113" y="19"/>
                </a:lnTo>
                <a:lnTo>
                  <a:pt x="61" y="19"/>
                </a:lnTo>
                <a:lnTo>
                  <a:pt x="48" y="2"/>
                </a:lnTo>
                <a:lnTo>
                  <a:pt x="47" y="0"/>
                </a:lnTo>
                <a:lnTo>
                  <a:pt x="44" y="0"/>
                </a:lnTo>
                <a:lnTo>
                  <a:pt x="24" y="0"/>
                </a:lnTo>
                <a:lnTo>
                  <a:pt x="22" y="0"/>
                </a:lnTo>
                <a:lnTo>
                  <a:pt x="21" y="1"/>
                </a:lnTo>
                <a:lnTo>
                  <a:pt x="1" y="25"/>
                </a:lnTo>
                <a:lnTo>
                  <a:pt x="0" y="29"/>
                </a:lnTo>
                <a:lnTo>
                  <a:pt x="0" y="32"/>
                </a:lnTo>
                <a:lnTo>
                  <a:pt x="2" y="33"/>
                </a:lnTo>
                <a:lnTo>
                  <a:pt x="5" y="34"/>
                </a:lnTo>
                <a:lnTo>
                  <a:pt x="24" y="34"/>
                </a:lnTo>
                <a:lnTo>
                  <a:pt x="24" y="54"/>
                </a:lnTo>
                <a:lnTo>
                  <a:pt x="26" y="56"/>
                </a:lnTo>
                <a:lnTo>
                  <a:pt x="45" y="91"/>
                </a:lnTo>
                <a:lnTo>
                  <a:pt x="47" y="92"/>
                </a:lnTo>
                <a:lnTo>
                  <a:pt x="49" y="93"/>
                </a:lnTo>
                <a:lnTo>
                  <a:pt x="94" y="93"/>
                </a:lnTo>
                <a:lnTo>
                  <a:pt x="96" y="92"/>
                </a:lnTo>
                <a:lnTo>
                  <a:pt x="98" y="90"/>
                </a:lnTo>
                <a:lnTo>
                  <a:pt x="98" y="87"/>
                </a:lnTo>
                <a:lnTo>
                  <a:pt x="96" y="85"/>
                </a:lnTo>
                <a:lnTo>
                  <a:pt x="76" y="69"/>
                </a:lnTo>
                <a:lnTo>
                  <a:pt x="117" y="28"/>
                </a:lnTo>
                <a:lnTo>
                  <a:pt x="118" y="25"/>
                </a:lnTo>
                <a:lnTo>
                  <a:pt x="118" y="22"/>
                </a:lnTo>
                <a:close/>
                <a:moveTo>
                  <a:pt x="53" y="24"/>
                </a:moveTo>
                <a:lnTo>
                  <a:pt x="34" y="41"/>
                </a:lnTo>
                <a:lnTo>
                  <a:pt x="34" y="9"/>
                </a:lnTo>
                <a:lnTo>
                  <a:pt x="42" y="9"/>
                </a:lnTo>
                <a:lnTo>
                  <a:pt x="53" y="24"/>
                </a:lnTo>
                <a:close/>
                <a:moveTo>
                  <a:pt x="15" y="24"/>
                </a:moveTo>
                <a:lnTo>
                  <a:pt x="24" y="12"/>
                </a:lnTo>
                <a:lnTo>
                  <a:pt x="24" y="24"/>
                </a:lnTo>
                <a:lnTo>
                  <a:pt x="15" y="24"/>
                </a:lnTo>
                <a:close/>
                <a:moveTo>
                  <a:pt x="80" y="83"/>
                </a:moveTo>
                <a:lnTo>
                  <a:pt x="61" y="83"/>
                </a:lnTo>
                <a:lnTo>
                  <a:pt x="69" y="75"/>
                </a:lnTo>
                <a:lnTo>
                  <a:pt x="80" y="83"/>
                </a:lnTo>
                <a:close/>
                <a:moveTo>
                  <a:pt x="50" y="80"/>
                </a:moveTo>
                <a:lnTo>
                  <a:pt x="36" y="55"/>
                </a:lnTo>
                <a:lnTo>
                  <a:pt x="61" y="29"/>
                </a:lnTo>
                <a:lnTo>
                  <a:pt x="101" y="29"/>
                </a:lnTo>
                <a:lnTo>
                  <a:pt x="50" y="8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423" name="Freeform 1341">
            <a:extLst>
              <a:ext uri="{FF2B5EF4-FFF2-40B4-BE49-F238E27FC236}">
                <a16:creationId xmlns:a16="http://schemas.microsoft.com/office/drawing/2014/main" id="{C244E7AB-DE7D-4DED-8B90-DDC81DCF0722}"/>
              </a:ext>
            </a:extLst>
          </p:cNvPr>
          <p:cNvSpPr>
            <a:spLocks/>
          </p:cNvSpPr>
          <p:nvPr/>
        </p:nvSpPr>
        <p:spPr bwMode="auto">
          <a:xfrm>
            <a:off x="1936751" y="806451"/>
            <a:ext cx="169333" cy="150283"/>
          </a:xfrm>
          <a:custGeom>
            <a:avLst/>
            <a:gdLst>
              <a:gd name="T0" fmla="*/ 119454 w 84"/>
              <a:gd name="T1" fmla="*/ 0 h 74"/>
              <a:gd name="T2" fmla="*/ 83164 w 84"/>
              <a:gd name="T3" fmla="*/ 0 h 74"/>
              <a:gd name="T4" fmla="*/ 83164 w 84"/>
              <a:gd name="T5" fmla="*/ 15325 h 74"/>
              <a:gd name="T6" fmla="*/ 111893 w 84"/>
              <a:gd name="T7" fmla="*/ 15325 h 74"/>
              <a:gd name="T8" fmla="*/ 111893 w 84"/>
              <a:gd name="T9" fmla="*/ 82756 h 74"/>
              <a:gd name="T10" fmla="*/ 98285 w 84"/>
              <a:gd name="T11" fmla="*/ 82756 h 74"/>
              <a:gd name="T12" fmla="*/ 98285 w 84"/>
              <a:gd name="T13" fmla="*/ 98081 h 74"/>
              <a:gd name="T14" fmla="*/ 15121 w 84"/>
              <a:gd name="T15" fmla="*/ 98081 h 74"/>
              <a:gd name="T16" fmla="*/ 15121 w 84"/>
              <a:gd name="T17" fmla="*/ 15325 h 74"/>
              <a:gd name="T18" fmla="*/ 37802 w 84"/>
              <a:gd name="T19" fmla="*/ 15325 h 74"/>
              <a:gd name="T20" fmla="*/ 37802 w 84"/>
              <a:gd name="T21" fmla="*/ 0 h 74"/>
              <a:gd name="T22" fmla="*/ 7560 w 84"/>
              <a:gd name="T23" fmla="*/ 0 h 74"/>
              <a:gd name="T24" fmla="*/ 7560 w 84"/>
              <a:gd name="T25" fmla="*/ 0 h 74"/>
              <a:gd name="T26" fmla="*/ 4536 w 84"/>
              <a:gd name="T27" fmla="*/ 0 h 74"/>
              <a:gd name="T28" fmla="*/ 3024 w 84"/>
              <a:gd name="T29" fmla="*/ 1533 h 74"/>
              <a:gd name="T30" fmla="*/ 0 w 84"/>
              <a:gd name="T31" fmla="*/ 4598 h 74"/>
              <a:gd name="T32" fmla="*/ 0 w 84"/>
              <a:gd name="T33" fmla="*/ 7663 h 74"/>
              <a:gd name="T34" fmla="*/ 0 w 84"/>
              <a:gd name="T35" fmla="*/ 105743 h 74"/>
              <a:gd name="T36" fmla="*/ 0 w 84"/>
              <a:gd name="T37" fmla="*/ 105743 h 74"/>
              <a:gd name="T38" fmla="*/ 0 w 84"/>
              <a:gd name="T39" fmla="*/ 110341 h 74"/>
              <a:gd name="T40" fmla="*/ 3024 w 84"/>
              <a:gd name="T41" fmla="*/ 111873 h 74"/>
              <a:gd name="T42" fmla="*/ 4536 w 84"/>
              <a:gd name="T43" fmla="*/ 113406 h 74"/>
              <a:gd name="T44" fmla="*/ 7560 w 84"/>
              <a:gd name="T45" fmla="*/ 113406 h 74"/>
              <a:gd name="T46" fmla="*/ 104333 w 84"/>
              <a:gd name="T47" fmla="*/ 113406 h 74"/>
              <a:gd name="T48" fmla="*/ 104333 w 84"/>
              <a:gd name="T49" fmla="*/ 113406 h 74"/>
              <a:gd name="T50" fmla="*/ 108869 w 84"/>
              <a:gd name="T51" fmla="*/ 113406 h 74"/>
              <a:gd name="T52" fmla="*/ 110381 w 84"/>
              <a:gd name="T53" fmla="*/ 111873 h 74"/>
              <a:gd name="T54" fmla="*/ 125502 w 84"/>
              <a:gd name="T55" fmla="*/ 96548 h 74"/>
              <a:gd name="T56" fmla="*/ 125502 w 84"/>
              <a:gd name="T57" fmla="*/ 96548 h 74"/>
              <a:gd name="T58" fmla="*/ 127014 w 84"/>
              <a:gd name="T59" fmla="*/ 95016 h 74"/>
              <a:gd name="T60" fmla="*/ 127014 w 84"/>
              <a:gd name="T61" fmla="*/ 90418 h 74"/>
              <a:gd name="T62" fmla="*/ 127014 w 84"/>
              <a:gd name="T63" fmla="*/ 7663 h 74"/>
              <a:gd name="T64" fmla="*/ 127014 w 84"/>
              <a:gd name="T65" fmla="*/ 7663 h 74"/>
              <a:gd name="T66" fmla="*/ 127014 w 84"/>
              <a:gd name="T67" fmla="*/ 4598 h 74"/>
              <a:gd name="T68" fmla="*/ 125502 w 84"/>
              <a:gd name="T69" fmla="*/ 1533 h 74"/>
              <a:gd name="T70" fmla="*/ 123990 w 84"/>
              <a:gd name="T71" fmla="*/ 0 h 74"/>
              <a:gd name="T72" fmla="*/ 119454 w 84"/>
              <a:gd name="T73" fmla="*/ 0 h 74"/>
              <a:gd name="T74" fmla="*/ 119454 w 84"/>
              <a:gd name="T75" fmla="*/ 0 h 7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84" h="74">
                <a:moveTo>
                  <a:pt x="79" y="0"/>
                </a:moveTo>
                <a:lnTo>
                  <a:pt x="55" y="0"/>
                </a:lnTo>
                <a:lnTo>
                  <a:pt x="55" y="10"/>
                </a:lnTo>
                <a:lnTo>
                  <a:pt x="74" y="10"/>
                </a:lnTo>
                <a:lnTo>
                  <a:pt x="74" y="54"/>
                </a:lnTo>
                <a:lnTo>
                  <a:pt x="65" y="54"/>
                </a:lnTo>
                <a:lnTo>
                  <a:pt x="65" y="64"/>
                </a:lnTo>
                <a:lnTo>
                  <a:pt x="10" y="64"/>
                </a:lnTo>
                <a:lnTo>
                  <a:pt x="10" y="10"/>
                </a:lnTo>
                <a:lnTo>
                  <a:pt x="25" y="10"/>
                </a:lnTo>
                <a:lnTo>
                  <a:pt x="25" y="0"/>
                </a:lnTo>
                <a:lnTo>
                  <a:pt x="5" y="0"/>
                </a:lnTo>
                <a:lnTo>
                  <a:pt x="3" y="0"/>
                </a:lnTo>
                <a:lnTo>
                  <a:pt x="2" y="1"/>
                </a:lnTo>
                <a:lnTo>
                  <a:pt x="0" y="3"/>
                </a:lnTo>
                <a:lnTo>
                  <a:pt x="0" y="5"/>
                </a:lnTo>
                <a:lnTo>
                  <a:pt x="0" y="69"/>
                </a:lnTo>
                <a:lnTo>
                  <a:pt x="0" y="72"/>
                </a:lnTo>
                <a:lnTo>
                  <a:pt x="2" y="73"/>
                </a:lnTo>
                <a:lnTo>
                  <a:pt x="3" y="74"/>
                </a:lnTo>
                <a:lnTo>
                  <a:pt x="5" y="74"/>
                </a:lnTo>
                <a:lnTo>
                  <a:pt x="69" y="74"/>
                </a:lnTo>
                <a:lnTo>
                  <a:pt x="72" y="74"/>
                </a:lnTo>
                <a:lnTo>
                  <a:pt x="73" y="73"/>
                </a:lnTo>
                <a:lnTo>
                  <a:pt x="83" y="63"/>
                </a:lnTo>
                <a:lnTo>
                  <a:pt x="84" y="62"/>
                </a:lnTo>
                <a:lnTo>
                  <a:pt x="84" y="59"/>
                </a:lnTo>
                <a:lnTo>
                  <a:pt x="84" y="5"/>
                </a:lnTo>
                <a:lnTo>
                  <a:pt x="84" y="3"/>
                </a:lnTo>
                <a:lnTo>
                  <a:pt x="83" y="1"/>
                </a:lnTo>
                <a:lnTo>
                  <a:pt x="82" y="0"/>
                </a:lnTo>
                <a:lnTo>
                  <a:pt x="79"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424" name="Rectangle 1342">
            <a:extLst>
              <a:ext uri="{FF2B5EF4-FFF2-40B4-BE49-F238E27FC236}">
                <a16:creationId xmlns:a16="http://schemas.microsoft.com/office/drawing/2014/main" id="{02331DB2-BEBD-49B5-887D-D0EE7AB0E9DA}"/>
              </a:ext>
            </a:extLst>
          </p:cNvPr>
          <p:cNvSpPr>
            <a:spLocks noChangeArrowheads="1"/>
          </p:cNvSpPr>
          <p:nvPr/>
        </p:nvSpPr>
        <p:spPr bwMode="auto">
          <a:xfrm>
            <a:off x="1974851" y="848784"/>
            <a:ext cx="88900" cy="1693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Karla"/>
              </a:defRPr>
            </a:lvl1pPr>
            <a:lvl2pPr marL="742950" indent="-285750">
              <a:defRPr>
                <a:solidFill>
                  <a:schemeClr val="tx1"/>
                </a:solidFill>
                <a:latin typeface="Karla"/>
              </a:defRPr>
            </a:lvl2pPr>
            <a:lvl3pPr marL="1143000" indent="-228600">
              <a:defRPr>
                <a:solidFill>
                  <a:schemeClr val="tx1"/>
                </a:solidFill>
                <a:latin typeface="Karla"/>
              </a:defRPr>
            </a:lvl3pPr>
            <a:lvl4pPr marL="1600200" indent="-228600">
              <a:defRPr>
                <a:solidFill>
                  <a:schemeClr val="tx1"/>
                </a:solidFill>
                <a:latin typeface="Karla"/>
              </a:defRPr>
            </a:lvl4pPr>
            <a:lvl5pPr marL="2057400" indent="-228600">
              <a:defRPr>
                <a:solidFill>
                  <a:schemeClr val="tx1"/>
                </a:solidFill>
                <a:latin typeface="Karla"/>
              </a:defRPr>
            </a:lvl5pPr>
            <a:lvl6pPr marL="2514600" indent="-228600" defTabSz="457200" fontAlgn="base">
              <a:spcBef>
                <a:spcPct val="0"/>
              </a:spcBef>
              <a:spcAft>
                <a:spcPct val="0"/>
              </a:spcAft>
              <a:defRPr>
                <a:solidFill>
                  <a:schemeClr val="tx1"/>
                </a:solidFill>
                <a:latin typeface="Karla"/>
              </a:defRPr>
            </a:lvl6pPr>
            <a:lvl7pPr marL="2971800" indent="-228600" defTabSz="457200" fontAlgn="base">
              <a:spcBef>
                <a:spcPct val="0"/>
              </a:spcBef>
              <a:spcAft>
                <a:spcPct val="0"/>
              </a:spcAft>
              <a:defRPr>
                <a:solidFill>
                  <a:schemeClr val="tx1"/>
                </a:solidFill>
                <a:latin typeface="Karla"/>
              </a:defRPr>
            </a:lvl7pPr>
            <a:lvl8pPr marL="3429000" indent="-228600" defTabSz="457200" fontAlgn="base">
              <a:spcBef>
                <a:spcPct val="0"/>
              </a:spcBef>
              <a:spcAft>
                <a:spcPct val="0"/>
              </a:spcAft>
              <a:defRPr>
                <a:solidFill>
                  <a:schemeClr val="tx1"/>
                </a:solidFill>
                <a:latin typeface="Karla"/>
              </a:defRPr>
            </a:lvl8pPr>
            <a:lvl9pPr marL="3886200" indent="-228600" defTabSz="457200" fontAlgn="base">
              <a:spcBef>
                <a:spcPct val="0"/>
              </a:spcBef>
              <a:spcAft>
                <a:spcPct val="0"/>
              </a:spcAft>
              <a:defRPr>
                <a:solidFill>
                  <a:schemeClr val="tx1"/>
                </a:solidFill>
                <a:latin typeface="Karla"/>
              </a:defRPr>
            </a:lvl9pPr>
          </a:lstStyle>
          <a:p>
            <a:pPr eaLnBrk="1" hangingPunct="1"/>
            <a:endParaRPr lang="en-US" altLang="en-US" sz="2400" u="sng" dirty="0">
              <a:latin typeface="Montserrat Light" panose="00000400000000000000" pitchFamily="2" charset="0"/>
            </a:endParaRPr>
          </a:p>
        </p:txBody>
      </p:sp>
      <p:sp>
        <p:nvSpPr>
          <p:cNvPr id="425" name="Rectangle 1343">
            <a:extLst>
              <a:ext uri="{FF2B5EF4-FFF2-40B4-BE49-F238E27FC236}">
                <a16:creationId xmlns:a16="http://schemas.microsoft.com/office/drawing/2014/main" id="{8B0D8801-D054-402F-850A-84A596CFDE74}"/>
              </a:ext>
            </a:extLst>
          </p:cNvPr>
          <p:cNvSpPr>
            <a:spLocks noChangeArrowheads="1"/>
          </p:cNvSpPr>
          <p:nvPr/>
        </p:nvSpPr>
        <p:spPr bwMode="auto">
          <a:xfrm>
            <a:off x="1974851" y="884767"/>
            <a:ext cx="88900" cy="19051"/>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Karla"/>
              </a:defRPr>
            </a:lvl1pPr>
            <a:lvl2pPr marL="742950" indent="-285750">
              <a:defRPr>
                <a:solidFill>
                  <a:schemeClr val="tx1"/>
                </a:solidFill>
                <a:latin typeface="Karla"/>
              </a:defRPr>
            </a:lvl2pPr>
            <a:lvl3pPr marL="1143000" indent="-228600">
              <a:defRPr>
                <a:solidFill>
                  <a:schemeClr val="tx1"/>
                </a:solidFill>
                <a:latin typeface="Karla"/>
              </a:defRPr>
            </a:lvl3pPr>
            <a:lvl4pPr marL="1600200" indent="-228600">
              <a:defRPr>
                <a:solidFill>
                  <a:schemeClr val="tx1"/>
                </a:solidFill>
                <a:latin typeface="Karla"/>
              </a:defRPr>
            </a:lvl4pPr>
            <a:lvl5pPr marL="2057400" indent="-228600">
              <a:defRPr>
                <a:solidFill>
                  <a:schemeClr val="tx1"/>
                </a:solidFill>
                <a:latin typeface="Karla"/>
              </a:defRPr>
            </a:lvl5pPr>
            <a:lvl6pPr marL="2514600" indent="-228600" defTabSz="457200" fontAlgn="base">
              <a:spcBef>
                <a:spcPct val="0"/>
              </a:spcBef>
              <a:spcAft>
                <a:spcPct val="0"/>
              </a:spcAft>
              <a:defRPr>
                <a:solidFill>
                  <a:schemeClr val="tx1"/>
                </a:solidFill>
                <a:latin typeface="Karla"/>
              </a:defRPr>
            </a:lvl6pPr>
            <a:lvl7pPr marL="2971800" indent="-228600" defTabSz="457200" fontAlgn="base">
              <a:spcBef>
                <a:spcPct val="0"/>
              </a:spcBef>
              <a:spcAft>
                <a:spcPct val="0"/>
              </a:spcAft>
              <a:defRPr>
                <a:solidFill>
                  <a:schemeClr val="tx1"/>
                </a:solidFill>
                <a:latin typeface="Karla"/>
              </a:defRPr>
            </a:lvl7pPr>
            <a:lvl8pPr marL="3429000" indent="-228600" defTabSz="457200" fontAlgn="base">
              <a:spcBef>
                <a:spcPct val="0"/>
              </a:spcBef>
              <a:spcAft>
                <a:spcPct val="0"/>
              </a:spcAft>
              <a:defRPr>
                <a:solidFill>
                  <a:schemeClr val="tx1"/>
                </a:solidFill>
                <a:latin typeface="Karla"/>
              </a:defRPr>
            </a:lvl8pPr>
            <a:lvl9pPr marL="3886200" indent="-228600" defTabSz="457200" fontAlgn="base">
              <a:spcBef>
                <a:spcPct val="0"/>
              </a:spcBef>
              <a:spcAft>
                <a:spcPct val="0"/>
              </a:spcAft>
              <a:defRPr>
                <a:solidFill>
                  <a:schemeClr val="tx1"/>
                </a:solidFill>
                <a:latin typeface="Karla"/>
              </a:defRPr>
            </a:lvl9pPr>
          </a:lstStyle>
          <a:p>
            <a:pPr eaLnBrk="1" hangingPunct="1"/>
            <a:endParaRPr lang="en-US" altLang="en-US" sz="2400" u="sng" dirty="0">
              <a:latin typeface="Montserrat Light" panose="00000400000000000000" pitchFamily="2" charset="0"/>
            </a:endParaRPr>
          </a:p>
        </p:txBody>
      </p:sp>
      <p:sp>
        <p:nvSpPr>
          <p:cNvPr id="426" name="Freeform 1344">
            <a:extLst>
              <a:ext uri="{FF2B5EF4-FFF2-40B4-BE49-F238E27FC236}">
                <a16:creationId xmlns:a16="http://schemas.microsoft.com/office/drawing/2014/main" id="{FB1DF348-0C17-4AE7-8C46-D490FD7C9823}"/>
              </a:ext>
            </a:extLst>
          </p:cNvPr>
          <p:cNvSpPr>
            <a:spLocks/>
          </p:cNvSpPr>
          <p:nvPr/>
        </p:nvSpPr>
        <p:spPr bwMode="auto">
          <a:xfrm>
            <a:off x="1985433" y="738718"/>
            <a:ext cx="61384" cy="97367"/>
          </a:xfrm>
          <a:custGeom>
            <a:avLst/>
            <a:gdLst>
              <a:gd name="T0" fmla="*/ 15121 w 30"/>
              <a:gd name="T1" fmla="*/ 41474 h 49"/>
              <a:gd name="T2" fmla="*/ 15121 w 30"/>
              <a:gd name="T3" fmla="*/ 65173 h 49"/>
              <a:gd name="T4" fmla="*/ 15121 w 30"/>
              <a:gd name="T5" fmla="*/ 65173 h 49"/>
              <a:gd name="T6" fmla="*/ 15121 w 30"/>
              <a:gd name="T7" fmla="*/ 68135 h 49"/>
              <a:gd name="T8" fmla="*/ 16633 w 30"/>
              <a:gd name="T9" fmla="*/ 71098 h 49"/>
              <a:gd name="T10" fmla="*/ 18145 w 30"/>
              <a:gd name="T11" fmla="*/ 72579 h 49"/>
              <a:gd name="T12" fmla="*/ 22681 w 30"/>
              <a:gd name="T13" fmla="*/ 72579 h 49"/>
              <a:gd name="T14" fmla="*/ 22681 w 30"/>
              <a:gd name="T15" fmla="*/ 72579 h 49"/>
              <a:gd name="T16" fmla="*/ 25705 w 30"/>
              <a:gd name="T17" fmla="*/ 72579 h 49"/>
              <a:gd name="T18" fmla="*/ 28729 w 30"/>
              <a:gd name="T19" fmla="*/ 71098 h 49"/>
              <a:gd name="T20" fmla="*/ 30241 w 30"/>
              <a:gd name="T21" fmla="*/ 68135 h 49"/>
              <a:gd name="T22" fmla="*/ 30241 w 30"/>
              <a:gd name="T23" fmla="*/ 65173 h 49"/>
              <a:gd name="T24" fmla="*/ 30241 w 30"/>
              <a:gd name="T25" fmla="*/ 41474 h 49"/>
              <a:gd name="T26" fmla="*/ 30241 w 30"/>
              <a:gd name="T27" fmla="*/ 41474 h 49"/>
              <a:gd name="T28" fmla="*/ 34778 w 30"/>
              <a:gd name="T29" fmla="*/ 39993 h 49"/>
              <a:gd name="T30" fmla="*/ 40826 w 30"/>
              <a:gd name="T31" fmla="*/ 34068 h 49"/>
              <a:gd name="T32" fmla="*/ 42338 w 30"/>
              <a:gd name="T33" fmla="*/ 28143 h 49"/>
              <a:gd name="T34" fmla="*/ 45362 w 30"/>
              <a:gd name="T35" fmla="*/ 20737 h 49"/>
              <a:gd name="T36" fmla="*/ 45362 w 30"/>
              <a:gd name="T37" fmla="*/ 20737 h 49"/>
              <a:gd name="T38" fmla="*/ 42338 w 30"/>
              <a:gd name="T39" fmla="*/ 11850 h 49"/>
              <a:gd name="T40" fmla="*/ 37802 w 30"/>
              <a:gd name="T41" fmla="*/ 7406 h 49"/>
              <a:gd name="T42" fmla="*/ 31753 w 30"/>
              <a:gd name="T43" fmla="*/ 1481 h 49"/>
              <a:gd name="T44" fmla="*/ 22681 w 30"/>
              <a:gd name="T45" fmla="*/ 0 h 49"/>
              <a:gd name="T46" fmla="*/ 22681 w 30"/>
              <a:gd name="T47" fmla="*/ 0 h 49"/>
              <a:gd name="T48" fmla="*/ 13609 w 30"/>
              <a:gd name="T49" fmla="*/ 1481 h 49"/>
              <a:gd name="T50" fmla="*/ 7560 w 30"/>
              <a:gd name="T51" fmla="*/ 7406 h 49"/>
              <a:gd name="T52" fmla="*/ 1512 w 30"/>
              <a:gd name="T53" fmla="*/ 11850 h 49"/>
              <a:gd name="T54" fmla="*/ 0 w 30"/>
              <a:gd name="T55" fmla="*/ 20737 h 49"/>
              <a:gd name="T56" fmla="*/ 0 w 30"/>
              <a:gd name="T57" fmla="*/ 20737 h 49"/>
              <a:gd name="T58" fmla="*/ 1512 w 30"/>
              <a:gd name="T59" fmla="*/ 28143 h 49"/>
              <a:gd name="T60" fmla="*/ 4536 w 30"/>
              <a:gd name="T61" fmla="*/ 34068 h 49"/>
              <a:gd name="T62" fmla="*/ 9072 w 30"/>
              <a:gd name="T63" fmla="*/ 39993 h 49"/>
              <a:gd name="T64" fmla="*/ 15121 w 30"/>
              <a:gd name="T65" fmla="*/ 41474 h 49"/>
              <a:gd name="T66" fmla="*/ 15121 w 30"/>
              <a:gd name="T67" fmla="*/ 41474 h 4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30" h="49">
                <a:moveTo>
                  <a:pt x="10" y="28"/>
                </a:moveTo>
                <a:lnTo>
                  <a:pt x="10" y="44"/>
                </a:lnTo>
                <a:lnTo>
                  <a:pt x="10" y="46"/>
                </a:lnTo>
                <a:lnTo>
                  <a:pt x="11" y="48"/>
                </a:lnTo>
                <a:lnTo>
                  <a:pt x="12" y="49"/>
                </a:lnTo>
                <a:lnTo>
                  <a:pt x="15" y="49"/>
                </a:lnTo>
                <a:lnTo>
                  <a:pt x="17" y="49"/>
                </a:lnTo>
                <a:lnTo>
                  <a:pt x="19" y="48"/>
                </a:lnTo>
                <a:lnTo>
                  <a:pt x="20" y="46"/>
                </a:lnTo>
                <a:lnTo>
                  <a:pt x="20" y="44"/>
                </a:lnTo>
                <a:lnTo>
                  <a:pt x="20" y="28"/>
                </a:lnTo>
                <a:lnTo>
                  <a:pt x="23" y="27"/>
                </a:lnTo>
                <a:lnTo>
                  <a:pt x="27" y="23"/>
                </a:lnTo>
                <a:lnTo>
                  <a:pt x="28" y="19"/>
                </a:lnTo>
                <a:lnTo>
                  <a:pt x="30" y="14"/>
                </a:lnTo>
                <a:lnTo>
                  <a:pt x="28" y="8"/>
                </a:lnTo>
                <a:lnTo>
                  <a:pt x="25" y="5"/>
                </a:lnTo>
                <a:lnTo>
                  <a:pt x="21" y="1"/>
                </a:lnTo>
                <a:lnTo>
                  <a:pt x="15" y="0"/>
                </a:lnTo>
                <a:lnTo>
                  <a:pt x="9" y="1"/>
                </a:lnTo>
                <a:lnTo>
                  <a:pt x="5" y="5"/>
                </a:lnTo>
                <a:lnTo>
                  <a:pt x="1" y="8"/>
                </a:lnTo>
                <a:lnTo>
                  <a:pt x="0" y="14"/>
                </a:lnTo>
                <a:lnTo>
                  <a:pt x="1" y="19"/>
                </a:lnTo>
                <a:lnTo>
                  <a:pt x="3" y="23"/>
                </a:lnTo>
                <a:lnTo>
                  <a:pt x="6" y="27"/>
                </a:lnTo>
                <a:lnTo>
                  <a:pt x="10" y="28"/>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427" name="Freeform 1345">
            <a:extLst>
              <a:ext uri="{FF2B5EF4-FFF2-40B4-BE49-F238E27FC236}">
                <a16:creationId xmlns:a16="http://schemas.microsoft.com/office/drawing/2014/main" id="{AC12BAAF-E6CE-464A-9AE3-71213D377C8B}"/>
              </a:ext>
            </a:extLst>
          </p:cNvPr>
          <p:cNvSpPr>
            <a:spLocks noEditPoints="1"/>
          </p:cNvSpPr>
          <p:nvPr/>
        </p:nvSpPr>
        <p:spPr bwMode="auto">
          <a:xfrm>
            <a:off x="2415117" y="738717"/>
            <a:ext cx="175683" cy="218016"/>
          </a:xfrm>
          <a:custGeom>
            <a:avLst/>
            <a:gdLst>
              <a:gd name="T0" fmla="*/ 116769 w 89"/>
              <a:gd name="T1" fmla="*/ 36289 h 108"/>
              <a:gd name="T2" fmla="*/ 87207 w 89"/>
              <a:gd name="T3" fmla="*/ 36289 h 108"/>
              <a:gd name="T4" fmla="*/ 87207 w 89"/>
              <a:gd name="T5" fmla="*/ 13609 h 108"/>
              <a:gd name="T6" fmla="*/ 87207 w 89"/>
              <a:gd name="T7" fmla="*/ 13609 h 108"/>
              <a:gd name="T8" fmla="*/ 85729 w 89"/>
              <a:gd name="T9" fmla="*/ 9072 h 108"/>
              <a:gd name="T10" fmla="*/ 84251 w 89"/>
              <a:gd name="T11" fmla="*/ 3024 h 108"/>
              <a:gd name="T12" fmla="*/ 78339 w 89"/>
              <a:gd name="T13" fmla="*/ 1512 h 108"/>
              <a:gd name="T14" fmla="*/ 73904 w 89"/>
              <a:gd name="T15" fmla="*/ 0 h 108"/>
              <a:gd name="T16" fmla="*/ 51733 w 89"/>
              <a:gd name="T17" fmla="*/ 0 h 108"/>
              <a:gd name="T18" fmla="*/ 51733 w 89"/>
              <a:gd name="T19" fmla="*/ 0 h 108"/>
              <a:gd name="T20" fmla="*/ 45821 w 89"/>
              <a:gd name="T21" fmla="*/ 1512 h 108"/>
              <a:gd name="T22" fmla="*/ 39908 w 89"/>
              <a:gd name="T23" fmla="*/ 3024 h 108"/>
              <a:gd name="T24" fmla="*/ 38430 w 89"/>
              <a:gd name="T25" fmla="*/ 9072 h 108"/>
              <a:gd name="T26" fmla="*/ 36952 w 89"/>
              <a:gd name="T27" fmla="*/ 13609 h 108"/>
              <a:gd name="T28" fmla="*/ 36952 w 89"/>
              <a:gd name="T29" fmla="*/ 36289 h 108"/>
              <a:gd name="T30" fmla="*/ 36952 w 89"/>
              <a:gd name="T31" fmla="*/ 36289 h 108"/>
              <a:gd name="T32" fmla="*/ 38430 w 89"/>
              <a:gd name="T33" fmla="*/ 42338 h 108"/>
              <a:gd name="T34" fmla="*/ 39908 w 89"/>
              <a:gd name="T35" fmla="*/ 48386 h 108"/>
              <a:gd name="T36" fmla="*/ 45821 w 89"/>
              <a:gd name="T37" fmla="*/ 49898 h 108"/>
              <a:gd name="T38" fmla="*/ 51733 w 89"/>
              <a:gd name="T39" fmla="*/ 51410 h 108"/>
              <a:gd name="T40" fmla="*/ 116769 w 89"/>
              <a:gd name="T41" fmla="*/ 51410 h 108"/>
              <a:gd name="T42" fmla="*/ 116769 w 89"/>
              <a:gd name="T43" fmla="*/ 104332 h 108"/>
              <a:gd name="T44" fmla="*/ 7390 w 89"/>
              <a:gd name="T45" fmla="*/ 104332 h 108"/>
              <a:gd name="T46" fmla="*/ 7390 w 89"/>
              <a:gd name="T47" fmla="*/ 104332 h 108"/>
              <a:gd name="T48" fmla="*/ 4434 w 89"/>
              <a:gd name="T49" fmla="*/ 104332 h 108"/>
              <a:gd name="T50" fmla="*/ 1478 w 89"/>
              <a:gd name="T51" fmla="*/ 105844 h 108"/>
              <a:gd name="T52" fmla="*/ 0 w 89"/>
              <a:gd name="T53" fmla="*/ 107356 h 108"/>
              <a:gd name="T54" fmla="*/ 0 w 89"/>
              <a:gd name="T55" fmla="*/ 111892 h 108"/>
              <a:gd name="T56" fmla="*/ 0 w 89"/>
              <a:gd name="T57" fmla="*/ 155742 h 108"/>
              <a:gd name="T58" fmla="*/ 0 w 89"/>
              <a:gd name="T59" fmla="*/ 155742 h 108"/>
              <a:gd name="T60" fmla="*/ 0 w 89"/>
              <a:gd name="T61" fmla="*/ 160278 h 108"/>
              <a:gd name="T62" fmla="*/ 1478 w 89"/>
              <a:gd name="T63" fmla="*/ 161790 h 108"/>
              <a:gd name="T64" fmla="*/ 4434 w 89"/>
              <a:gd name="T65" fmla="*/ 163302 h 108"/>
              <a:gd name="T66" fmla="*/ 7390 w 89"/>
              <a:gd name="T67" fmla="*/ 163302 h 108"/>
              <a:gd name="T68" fmla="*/ 124160 w 89"/>
              <a:gd name="T69" fmla="*/ 163302 h 108"/>
              <a:gd name="T70" fmla="*/ 124160 w 89"/>
              <a:gd name="T71" fmla="*/ 163302 h 108"/>
              <a:gd name="T72" fmla="*/ 128594 w 89"/>
              <a:gd name="T73" fmla="*/ 163302 h 108"/>
              <a:gd name="T74" fmla="*/ 130072 w 89"/>
              <a:gd name="T75" fmla="*/ 161790 h 108"/>
              <a:gd name="T76" fmla="*/ 131550 w 89"/>
              <a:gd name="T77" fmla="*/ 160278 h 108"/>
              <a:gd name="T78" fmla="*/ 131550 w 89"/>
              <a:gd name="T79" fmla="*/ 155742 h 108"/>
              <a:gd name="T80" fmla="*/ 131550 w 89"/>
              <a:gd name="T81" fmla="*/ 51410 h 108"/>
              <a:gd name="T82" fmla="*/ 131550 w 89"/>
              <a:gd name="T83" fmla="*/ 51410 h 108"/>
              <a:gd name="T84" fmla="*/ 130072 w 89"/>
              <a:gd name="T85" fmla="*/ 45362 h 108"/>
              <a:gd name="T86" fmla="*/ 128594 w 89"/>
              <a:gd name="T87" fmla="*/ 40826 h 108"/>
              <a:gd name="T88" fmla="*/ 122681 w 89"/>
              <a:gd name="T89" fmla="*/ 39313 h 108"/>
              <a:gd name="T90" fmla="*/ 116769 w 89"/>
              <a:gd name="T91" fmla="*/ 36289 h 108"/>
              <a:gd name="T92" fmla="*/ 116769 w 89"/>
              <a:gd name="T93" fmla="*/ 36289 h 108"/>
              <a:gd name="T94" fmla="*/ 51733 w 89"/>
              <a:gd name="T95" fmla="*/ 36289 h 108"/>
              <a:gd name="T96" fmla="*/ 51733 w 89"/>
              <a:gd name="T97" fmla="*/ 13609 h 108"/>
              <a:gd name="T98" fmla="*/ 73904 w 89"/>
              <a:gd name="T99" fmla="*/ 13609 h 108"/>
              <a:gd name="T100" fmla="*/ 73904 w 89"/>
              <a:gd name="T101" fmla="*/ 36289 h 108"/>
              <a:gd name="T102" fmla="*/ 73904 w 89"/>
              <a:gd name="T103" fmla="*/ 36289 h 108"/>
              <a:gd name="T104" fmla="*/ 51733 w 89"/>
              <a:gd name="T105" fmla="*/ 36289 h 108"/>
              <a:gd name="T106" fmla="*/ 116769 w 89"/>
              <a:gd name="T107" fmla="*/ 148181 h 108"/>
              <a:gd name="T108" fmla="*/ 14781 w 89"/>
              <a:gd name="T109" fmla="*/ 148181 h 108"/>
              <a:gd name="T110" fmla="*/ 14781 w 89"/>
              <a:gd name="T111" fmla="*/ 119452 h 108"/>
              <a:gd name="T112" fmla="*/ 116769 w 89"/>
              <a:gd name="T113" fmla="*/ 119452 h 108"/>
              <a:gd name="T114" fmla="*/ 116769 w 89"/>
              <a:gd name="T115" fmla="*/ 148181 h 108"/>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89" h="108">
                <a:moveTo>
                  <a:pt x="79" y="24"/>
                </a:moveTo>
                <a:lnTo>
                  <a:pt x="59" y="24"/>
                </a:lnTo>
                <a:lnTo>
                  <a:pt x="59" y="9"/>
                </a:lnTo>
                <a:lnTo>
                  <a:pt x="58" y="6"/>
                </a:lnTo>
                <a:lnTo>
                  <a:pt x="57" y="2"/>
                </a:lnTo>
                <a:lnTo>
                  <a:pt x="53" y="1"/>
                </a:lnTo>
                <a:lnTo>
                  <a:pt x="50" y="0"/>
                </a:lnTo>
                <a:lnTo>
                  <a:pt x="35" y="0"/>
                </a:lnTo>
                <a:lnTo>
                  <a:pt x="31" y="1"/>
                </a:lnTo>
                <a:lnTo>
                  <a:pt x="27" y="2"/>
                </a:lnTo>
                <a:lnTo>
                  <a:pt x="26" y="6"/>
                </a:lnTo>
                <a:lnTo>
                  <a:pt x="25" y="9"/>
                </a:lnTo>
                <a:lnTo>
                  <a:pt x="25" y="24"/>
                </a:lnTo>
                <a:lnTo>
                  <a:pt x="26" y="28"/>
                </a:lnTo>
                <a:lnTo>
                  <a:pt x="27" y="32"/>
                </a:lnTo>
                <a:lnTo>
                  <a:pt x="31" y="33"/>
                </a:lnTo>
                <a:lnTo>
                  <a:pt x="35" y="34"/>
                </a:lnTo>
                <a:lnTo>
                  <a:pt x="79" y="34"/>
                </a:lnTo>
                <a:lnTo>
                  <a:pt x="79" y="69"/>
                </a:lnTo>
                <a:lnTo>
                  <a:pt x="5" y="69"/>
                </a:lnTo>
                <a:lnTo>
                  <a:pt x="3" y="69"/>
                </a:lnTo>
                <a:lnTo>
                  <a:pt x="1" y="70"/>
                </a:lnTo>
                <a:lnTo>
                  <a:pt x="0" y="71"/>
                </a:lnTo>
                <a:lnTo>
                  <a:pt x="0" y="74"/>
                </a:lnTo>
                <a:lnTo>
                  <a:pt x="0" y="103"/>
                </a:lnTo>
                <a:lnTo>
                  <a:pt x="0" y="106"/>
                </a:lnTo>
                <a:lnTo>
                  <a:pt x="1" y="107"/>
                </a:lnTo>
                <a:lnTo>
                  <a:pt x="3" y="108"/>
                </a:lnTo>
                <a:lnTo>
                  <a:pt x="5" y="108"/>
                </a:lnTo>
                <a:lnTo>
                  <a:pt x="84" y="108"/>
                </a:lnTo>
                <a:lnTo>
                  <a:pt x="87" y="108"/>
                </a:lnTo>
                <a:lnTo>
                  <a:pt x="88" y="107"/>
                </a:lnTo>
                <a:lnTo>
                  <a:pt x="89" y="106"/>
                </a:lnTo>
                <a:lnTo>
                  <a:pt x="89" y="103"/>
                </a:lnTo>
                <a:lnTo>
                  <a:pt x="89" y="34"/>
                </a:lnTo>
                <a:lnTo>
                  <a:pt x="88" y="30"/>
                </a:lnTo>
                <a:lnTo>
                  <a:pt x="87" y="27"/>
                </a:lnTo>
                <a:lnTo>
                  <a:pt x="83" y="26"/>
                </a:lnTo>
                <a:lnTo>
                  <a:pt x="79" y="24"/>
                </a:lnTo>
                <a:close/>
                <a:moveTo>
                  <a:pt x="35" y="24"/>
                </a:moveTo>
                <a:lnTo>
                  <a:pt x="35" y="9"/>
                </a:lnTo>
                <a:lnTo>
                  <a:pt x="50" y="9"/>
                </a:lnTo>
                <a:lnTo>
                  <a:pt x="50" y="24"/>
                </a:lnTo>
                <a:lnTo>
                  <a:pt x="35" y="24"/>
                </a:lnTo>
                <a:close/>
                <a:moveTo>
                  <a:pt x="79" y="98"/>
                </a:moveTo>
                <a:lnTo>
                  <a:pt x="10" y="98"/>
                </a:lnTo>
                <a:lnTo>
                  <a:pt x="10" y="79"/>
                </a:lnTo>
                <a:lnTo>
                  <a:pt x="79" y="79"/>
                </a:lnTo>
                <a:lnTo>
                  <a:pt x="79" y="98"/>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428" name="Freeform 1346">
            <a:extLst>
              <a:ext uri="{FF2B5EF4-FFF2-40B4-BE49-F238E27FC236}">
                <a16:creationId xmlns:a16="http://schemas.microsoft.com/office/drawing/2014/main" id="{2875EEE0-FE40-4FBB-AC90-564E880B30AB}"/>
              </a:ext>
            </a:extLst>
          </p:cNvPr>
          <p:cNvSpPr>
            <a:spLocks/>
          </p:cNvSpPr>
          <p:nvPr/>
        </p:nvSpPr>
        <p:spPr bwMode="auto">
          <a:xfrm>
            <a:off x="2506133" y="903817"/>
            <a:ext cx="19051" cy="23283"/>
          </a:xfrm>
          <a:custGeom>
            <a:avLst/>
            <a:gdLst>
              <a:gd name="T0" fmla="*/ 7561 w 9"/>
              <a:gd name="T1" fmla="*/ 18144 h 10"/>
              <a:gd name="T2" fmla="*/ 7561 w 9"/>
              <a:gd name="T3" fmla="*/ 18144 h 10"/>
              <a:gd name="T4" fmla="*/ 10586 w 9"/>
              <a:gd name="T5" fmla="*/ 18144 h 10"/>
              <a:gd name="T6" fmla="*/ 12098 w 9"/>
              <a:gd name="T7" fmla="*/ 16330 h 10"/>
              <a:gd name="T8" fmla="*/ 13610 w 9"/>
              <a:gd name="T9" fmla="*/ 14515 h 10"/>
              <a:gd name="T10" fmla="*/ 13610 w 9"/>
              <a:gd name="T11" fmla="*/ 9072 h 10"/>
              <a:gd name="T12" fmla="*/ 13610 w 9"/>
              <a:gd name="T13" fmla="*/ 9072 h 10"/>
              <a:gd name="T14" fmla="*/ 13610 w 9"/>
              <a:gd name="T15" fmla="*/ 5443 h 10"/>
              <a:gd name="T16" fmla="*/ 12098 w 9"/>
              <a:gd name="T17" fmla="*/ 3629 h 10"/>
              <a:gd name="T18" fmla="*/ 10586 w 9"/>
              <a:gd name="T19" fmla="*/ 0 h 10"/>
              <a:gd name="T20" fmla="*/ 7561 w 9"/>
              <a:gd name="T21" fmla="*/ 0 h 10"/>
              <a:gd name="T22" fmla="*/ 7561 w 9"/>
              <a:gd name="T23" fmla="*/ 0 h 10"/>
              <a:gd name="T24" fmla="*/ 3024 w 9"/>
              <a:gd name="T25" fmla="*/ 0 h 10"/>
              <a:gd name="T26" fmla="*/ 1512 w 9"/>
              <a:gd name="T27" fmla="*/ 3629 h 10"/>
              <a:gd name="T28" fmla="*/ 0 w 9"/>
              <a:gd name="T29" fmla="*/ 5443 h 10"/>
              <a:gd name="T30" fmla="*/ 0 w 9"/>
              <a:gd name="T31" fmla="*/ 9072 h 10"/>
              <a:gd name="T32" fmla="*/ 0 w 9"/>
              <a:gd name="T33" fmla="*/ 9072 h 10"/>
              <a:gd name="T34" fmla="*/ 0 w 9"/>
              <a:gd name="T35" fmla="*/ 14515 h 10"/>
              <a:gd name="T36" fmla="*/ 1512 w 9"/>
              <a:gd name="T37" fmla="*/ 16330 h 10"/>
              <a:gd name="T38" fmla="*/ 3024 w 9"/>
              <a:gd name="T39" fmla="*/ 18144 h 10"/>
              <a:gd name="T40" fmla="*/ 7561 w 9"/>
              <a:gd name="T41" fmla="*/ 18144 h 10"/>
              <a:gd name="T42" fmla="*/ 7561 w 9"/>
              <a:gd name="T43" fmla="*/ 18144 h 1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9" h="10">
                <a:moveTo>
                  <a:pt x="5" y="10"/>
                </a:moveTo>
                <a:lnTo>
                  <a:pt x="5" y="10"/>
                </a:lnTo>
                <a:lnTo>
                  <a:pt x="7" y="10"/>
                </a:lnTo>
                <a:lnTo>
                  <a:pt x="8" y="9"/>
                </a:lnTo>
                <a:lnTo>
                  <a:pt x="9" y="8"/>
                </a:lnTo>
                <a:lnTo>
                  <a:pt x="9" y="5"/>
                </a:lnTo>
                <a:lnTo>
                  <a:pt x="9" y="3"/>
                </a:lnTo>
                <a:lnTo>
                  <a:pt x="8" y="2"/>
                </a:lnTo>
                <a:lnTo>
                  <a:pt x="7" y="0"/>
                </a:lnTo>
                <a:lnTo>
                  <a:pt x="5" y="0"/>
                </a:lnTo>
                <a:lnTo>
                  <a:pt x="2" y="0"/>
                </a:lnTo>
                <a:lnTo>
                  <a:pt x="1" y="2"/>
                </a:lnTo>
                <a:lnTo>
                  <a:pt x="0" y="3"/>
                </a:lnTo>
                <a:lnTo>
                  <a:pt x="0" y="5"/>
                </a:lnTo>
                <a:lnTo>
                  <a:pt x="0" y="8"/>
                </a:lnTo>
                <a:lnTo>
                  <a:pt x="1" y="9"/>
                </a:lnTo>
                <a:lnTo>
                  <a:pt x="2" y="10"/>
                </a:lnTo>
                <a:lnTo>
                  <a:pt x="5" y="1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429" name="Freeform 1347">
            <a:extLst>
              <a:ext uri="{FF2B5EF4-FFF2-40B4-BE49-F238E27FC236}">
                <a16:creationId xmlns:a16="http://schemas.microsoft.com/office/drawing/2014/main" id="{DE616A99-DB83-46BF-AF45-688350BD56C0}"/>
              </a:ext>
            </a:extLst>
          </p:cNvPr>
          <p:cNvSpPr>
            <a:spLocks/>
          </p:cNvSpPr>
          <p:nvPr/>
        </p:nvSpPr>
        <p:spPr bwMode="auto">
          <a:xfrm>
            <a:off x="2542118" y="903817"/>
            <a:ext cx="19049" cy="23283"/>
          </a:xfrm>
          <a:custGeom>
            <a:avLst/>
            <a:gdLst>
              <a:gd name="T0" fmla="*/ 6805 w 10"/>
              <a:gd name="T1" fmla="*/ 18144 h 10"/>
              <a:gd name="T2" fmla="*/ 6805 w 10"/>
              <a:gd name="T3" fmla="*/ 18144 h 10"/>
              <a:gd name="T4" fmla="*/ 10888 w 10"/>
              <a:gd name="T5" fmla="*/ 18144 h 10"/>
              <a:gd name="T6" fmla="*/ 12249 w 10"/>
              <a:gd name="T7" fmla="*/ 16330 h 10"/>
              <a:gd name="T8" fmla="*/ 13610 w 10"/>
              <a:gd name="T9" fmla="*/ 14515 h 10"/>
              <a:gd name="T10" fmla="*/ 13610 w 10"/>
              <a:gd name="T11" fmla="*/ 9072 h 10"/>
              <a:gd name="T12" fmla="*/ 13610 w 10"/>
              <a:gd name="T13" fmla="*/ 9072 h 10"/>
              <a:gd name="T14" fmla="*/ 13610 w 10"/>
              <a:gd name="T15" fmla="*/ 5443 h 10"/>
              <a:gd name="T16" fmla="*/ 12249 w 10"/>
              <a:gd name="T17" fmla="*/ 3629 h 10"/>
              <a:gd name="T18" fmla="*/ 10888 w 10"/>
              <a:gd name="T19" fmla="*/ 0 h 10"/>
              <a:gd name="T20" fmla="*/ 6805 w 10"/>
              <a:gd name="T21" fmla="*/ 0 h 10"/>
              <a:gd name="T22" fmla="*/ 6805 w 10"/>
              <a:gd name="T23" fmla="*/ 0 h 10"/>
              <a:gd name="T24" fmla="*/ 4083 w 10"/>
              <a:gd name="T25" fmla="*/ 0 h 10"/>
              <a:gd name="T26" fmla="*/ 2722 w 10"/>
              <a:gd name="T27" fmla="*/ 3629 h 10"/>
              <a:gd name="T28" fmla="*/ 0 w 10"/>
              <a:gd name="T29" fmla="*/ 5443 h 10"/>
              <a:gd name="T30" fmla="*/ 0 w 10"/>
              <a:gd name="T31" fmla="*/ 9072 h 10"/>
              <a:gd name="T32" fmla="*/ 0 w 10"/>
              <a:gd name="T33" fmla="*/ 9072 h 10"/>
              <a:gd name="T34" fmla="*/ 0 w 10"/>
              <a:gd name="T35" fmla="*/ 14515 h 10"/>
              <a:gd name="T36" fmla="*/ 2722 w 10"/>
              <a:gd name="T37" fmla="*/ 16330 h 10"/>
              <a:gd name="T38" fmla="*/ 4083 w 10"/>
              <a:gd name="T39" fmla="*/ 18144 h 10"/>
              <a:gd name="T40" fmla="*/ 6805 w 10"/>
              <a:gd name="T41" fmla="*/ 18144 h 10"/>
              <a:gd name="T42" fmla="*/ 6805 w 10"/>
              <a:gd name="T43" fmla="*/ 18144 h 1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0" h="10">
                <a:moveTo>
                  <a:pt x="5" y="10"/>
                </a:moveTo>
                <a:lnTo>
                  <a:pt x="5" y="10"/>
                </a:lnTo>
                <a:lnTo>
                  <a:pt x="8" y="10"/>
                </a:lnTo>
                <a:lnTo>
                  <a:pt x="9" y="9"/>
                </a:lnTo>
                <a:lnTo>
                  <a:pt x="10" y="8"/>
                </a:lnTo>
                <a:lnTo>
                  <a:pt x="10" y="5"/>
                </a:lnTo>
                <a:lnTo>
                  <a:pt x="10" y="3"/>
                </a:lnTo>
                <a:lnTo>
                  <a:pt x="9" y="2"/>
                </a:lnTo>
                <a:lnTo>
                  <a:pt x="8" y="0"/>
                </a:lnTo>
                <a:lnTo>
                  <a:pt x="5" y="0"/>
                </a:lnTo>
                <a:lnTo>
                  <a:pt x="3" y="0"/>
                </a:lnTo>
                <a:lnTo>
                  <a:pt x="2" y="2"/>
                </a:lnTo>
                <a:lnTo>
                  <a:pt x="0" y="3"/>
                </a:lnTo>
                <a:lnTo>
                  <a:pt x="0" y="5"/>
                </a:lnTo>
                <a:lnTo>
                  <a:pt x="0" y="8"/>
                </a:lnTo>
                <a:lnTo>
                  <a:pt x="2" y="9"/>
                </a:lnTo>
                <a:lnTo>
                  <a:pt x="3" y="10"/>
                </a:lnTo>
                <a:lnTo>
                  <a:pt x="5" y="1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430" name="Rectangle 1348">
            <a:extLst>
              <a:ext uri="{FF2B5EF4-FFF2-40B4-BE49-F238E27FC236}">
                <a16:creationId xmlns:a16="http://schemas.microsoft.com/office/drawing/2014/main" id="{4D8D220B-1456-4960-B647-B12705EA1282}"/>
              </a:ext>
            </a:extLst>
          </p:cNvPr>
          <p:cNvSpPr>
            <a:spLocks noChangeArrowheads="1"/>
          </p:cNvSpPr>
          <p:nvPr/>
        </p:nvSpPr>
        <p:spPr bwMode="auto">
          <a:xfrm>
            <a:off x="2482851" y="823384"/>
            <a:ext cx="23283" cy="4233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Karla"/>
              </a:defRPr>
            </a:lvl1pPr>
            <a:lvl2pPr marL="742950" indent="-285750">
              <a:defRPr>
                <a:solidFill>
                  <a:schemeClr val="tx1"/>
                </a:solidFill>
                <a:latin typeface="Karla"/>
              </a:defRPr>
            </a:lvl2pPr>
            <a:lvl3pPr marL="1143000" indent="-228600">
              <a:defRPr>
                <a:solidFill>
                  <a:schemeClr val="tx1"/>
                </a:solidFill>
                <a:latin typeface="Karla"/>
              </a:defRPr>
            </a:lvl3pPr>
            <a:lvl4pPr marL="1600200" indent="-228600">
              <a:defRPr>
                <a:solidFill>
                  <a:schemeClr val="tx1"/>
                </a:solidFill>
                <a:latin typeface="Karla"/>
              </a:defRPr>
            </a:lvl4pPr>
            <a:lvl5pPr marL="2057400" indent="-228600">
              <a:defRPr>
                <a:solidFill>
                  <a:schemeClr val="tx1"/>
                </a:solidFill>
                <a:latin typeface="Karla"/>
              </a:defRPr>
            </a:lvl5pPr>
            <a:lvl6pPr marL="2514600" indent="-228600" defTabSz="457200" fontAlgn="base">
              <a:spcBef>
                <a:spcPct val="0"/>
              </a:spcBef>
              <a:spcAft>
                <a:spcPct val="0"/>
              </a:spcAft>
              <a:defRPr>
                <a:solidFill>
                  <a:schemeClr val="tx1"/>
                </a:solidFill>
                <a:latin typeface="Karla"/>
              </a:defRPr>
            </a:lvl6pPr>
            <a:lvl7pPr marL="2971800" indent="-228600" defTabSz="457200" fontAlgn="base">
              <a:spcBef>
                <a:spcPct val="0"/>
              </a:spcBef>
              <a:spcAft>
                <a:spcPct val="0"/>
              </a:spcAft>
              <a:defRPr>
                <a:solidFill>
                  <a:schemeClr val="tx1"/>
                </a:solidFill>
                <a:latin typeface="Karla"/>
              </a:defRPr>
            </a:lvl7pPr>
            <a:lvl8pPr marL="3429000" indent="-228600" defTabSz="457200" fontAlgn="base">
              <a:spcBef>
                <a:spcPct val="0"/>
              </a:spcBef>
              <a:spcAft>
                <a:spcPct val="0"/>
              </a:spcAft>
              <a:defRPr>
                <a:solidFill>
                  <a:schemeClr val="tx1"/>
                </a:solidFill>
                <a:latin typeface="Karla"/>
              </a:defRPr>
            </a:lvl8pPr>
            <a:lvl9pPr marL="3886200" indent="-228600" defTabSz="457200" fontAlgn="base">
              <a:spcBef>
                <a:spcPct val="0"/>
              </a:spcBef>
              <a:spcAft>
                <a:spcPct val="0"/>
              </a:spcAft>
              <a:defRPr>
                <a:solidFill>
                  <a:schemeClr val="tx1"/>
                </a:solidFill>
                <a:latin typeface="Karla"/>
              </a:defRPr>
            </a:lvl9pPr>
          </a:lstStyle>
          <a:p>
            <a:pPr eaLnBrk="1" hangingPunct="1"/>
            <a:endParaRPr lang="en-US" altLang="en-US" sz="2400" u="sng" dirty="0">
              <a:latin typeface="Montserrat Light" panose="00000400000000000000" pitchFamily="2" charset="0"/>
            </a:endParaRPr>
          </a:p>
        </p:txBody>
      </p:sp>
      <p:sp>
        <p:nvSpPr>
          <p:cNvPr id="431" name="Freeform 1349">
            <a:extLst>
              <a:ext uri="{FF2B5EF4-FFF2-40B4-BE49-F238E27FC236}">
                <a16:creationId xmlns:a16="http://schemas.microsoft.com/office/drawing/2014/main" id="{F70EC808-ADCB-41CF-9C27-E527D89C6113}"/>
              </a:ext>
            </a:extLst>
          </p:cNvPr>
          <p:cNvSpPr>
            <a:spLocks/>
          </p:cNvSpPr>
          <p:nvPr/>
        </p:nvSpPr>
        <p:spPr bwMode="auto">
          <a:xfrm>
            <a:off x="2512485" y="819151"/>
            <a:ext cx="35983" cy="42333"/>
          </a:xfrm>
          <a:custGeom>
            <a:avLst/>
            <a:gdLst>
              <a:gd name="T0" fmla="*/ 15310 w 16"/>
              <a:gd name="T1" fmla="*/ 0 h 21"/>
              <a:gd name="T2" fmla="*/ 0 w 16"/>
              <a:gd name="T3" fmla="*/ 4536 h 21"/>
              <a:gd name="T4" fmla="*/ 11907 w 16"/>
              <a:gd name="T5" fmla="*/ 31754 h 21"/>
              <a:gd name="T6" fmla="*/ 27217 w 16"/>
              <a:gd name="T7" fmla="*/ 28730 h 21"/>
              <a:gd name="T8" fmla="*/ 15310 w 16"/>
              <a:gd name="T9" fmla="*/ 0 h 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 h="21">
                <a:moveTo>
                  <a:pt x="9" y="0"/>
                </a:moveTo>
                <a:lnTo>
                  <a:pt x="0" y="3"/>
                </a:lnTo>
                <a:lnTo>
                  <a:pt x="7" y="21"/>
                </a:lnTo>
                <a:lnTo>
                  <a:pt x="16" y="19"/>
                </a:lnTo>
                <a:lnTo>
                  <a:pt x="9"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432" name="Freeform 1350">
            <a:extLst>
              <a:ext uri="{FF2B5EF4-FFF2-40B4-BE49-F238E27FC236}">
                <a16:creationId xmlns:a16="http://schemas.microsoft.com/office/drawing/2014/main" id="{0E6BD74C-1E03-42E6-9E4A-B1BAD503E555}"/>
              </a:ext>
            </a:extLst>
          </p:cNvPr>
          <p:cNvSpPr>
            <a:spLocks/>
          </p:cNvSpPr>
          <p:nvPr/>
        </p:nvSpPr>
        <p:spPr bwMode="auto">
          <a:xfrm>
            <a:off x="2440518" y="819151"/>
            <a:ext cx="35983" cy="42333"/>
          </a:xfrm>
          <a:custGeom>
            <a:avLst/>
            <a:gdLst>
              <a:gd name="T0" fmla="*/ 27217 w 16"/>
              <a:gd name="T1" fmla="*/ 4536 h 21"/>
              <a:gd name="T2" fmla="*/ 10206 w 16"/>
              <a:gd name="T3" fmla="*/ 0 h 21"/>
              <a:gd name="T4" fmla="*/ 0 w 16"/>
              <a:gd name="T5" fmla="*/ 28730 h 21"/>
              <a:gd name="T6" fmla="*/ 13609 w 16"/>
              <a:gd name="T7" fmla="*/ 31754 h 21"/>
              <a:gd name="T8" fmla="*/ 27217 w 16"/>
              <a:gd name="T9" fmla="*/ 4536 h 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 h="21">
                <a:moveTo>
                  <a:pt x="16" y="3"/>
                </a:moveTo>
                <a:lnTo>
                  <a:pt x="6" y="0"/>
                </a:lnTo>
                <a:lnTo>
                  <a:pt x="0" y="19"/>
                </a:lnTo>
                <a:lnTo>
                  <a:pt x="8" y="21"/>
                </a:lnTo>
                <a:lnTo>
                  <a:pt x="16" y="3"/>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433" name="Freeform 1351">
            <a:extLst>
              <a:ext uri="{FF2B5EF4-FFF2-40B4-BE49-F238E27FC236}">
                <a16:creationId xmlns:a16="http://schemas.microsoft.com/office/drawing/2014/main" id="{CA7BF773-F3EA-4A0C-80EE-279311D0C1C1}"/>
              </a:ext>
            </a:extLst>
          </p:cNvPr>
          <p:cNvSpPr>
            <a:spLocks noEditPoints="1"/>
          </p:cNvSpPr>
          <p:nvPr/>
        </p:nvSpPr>
        <p:spPr bwMode="auto">
          <a:xfrm>
            <a:off x="5270501" y="745067"/>
            <a:ext cx="198967" cy="201084"/>
          </a:xfrm>
          <a:custGeom>
            <a:avLst/>
            <a:gdLst>
              <a:gd name="T0" fmla="*/ 74092 w 99"/>
              <a:gd name="T1" fmla="*/ 0 h 98"/>
              <a:gd name="T2" fmla="*/ 45362 w 99"/>
              <a:gd name="T3" fmla="*/ 4583 h 98"/>
              <a:gd name="T4" fmla="*/ 22681 w 99"/>
              <a:gd name="T5" fmla="*/ 21385 h 98"/>
              <a:gd name="T6" fmla="*/ 6048 w 99"/>
              <a:gd name="T7" fmla="*/ 44298 h 98"/>
              <a:gd name="T8" fmla="*/ 0 w 99"/>
              <a:gd name="T9" fmla="*/ 74848 h 98"/>
              <a:gd name="T10" fmla="*/ 1512 w 99"/>
              <a:gd name="T11" fmla="*/ 90123 h 98"/>
              <a:gd name="T12" fmla="*/ 13609 w 99"/>
              <a:gd name="T13" fmla="*/ 116091 h 98"/>
              <a:gd name="T14" fmla="*/ 33266 w 99"/>
              <a:gd name="T15" fmla="*/ 137476 h 98"/>
              <a:gd name="T16" fmla="*/ 58971 w 99"/>
              <a:gd name="T17" fmla="*/ 148168 h 98"/>
              <a:gd name="T18" fmla="*/ 74092 w 99"/>
              <a:gd name="T19" fmla="*/ 149696 h 98"/>
              <a:gd name="T20" fmla="*/ 104334 w 99"/>
              <a:gd name="T21" fmla="*/ 143586 h 98"/>
              <a:gd name="T22" fmla="*/ 127015 w 99"/>
              <a:gd name="T23" fmla="*/ 126783 h 98"/>
              <a:gd name="T24" fmla="*/ 143648 w 99"/>
              <a:gd name="T25" fmla="*/ 105398 h 98"/>
              <a:gd name="T26" fmla="*/ 149696 w 99"/>
              <a:gd name="T27" fmla="*/ 74848 h 98"/>
              <a:gd name="T28" fmla="*/ 146672 w 99"/>
              <a:gd name="T29" fmla="*/ 59573 h 98"/>
              <a:gd name="T30" fmla="*/ 136087 w 99"/>
              <a:gd name="T31" fmla="*/ 33605 h 98"/>
              <a:gd name="T32" fmla="*/ 114918 w 99"/>
              <a:gd name="T33" fmla="*/ 12220 h 98"/>
              <a:gd name="T34" fmla="*/ 89213 w 99"/>
              <a:gd name="T35" fmla="*/ 1528 h 98"/>
              <a:gd name="T36" fmla="*/ 74092 w 99"/>
              <a:gd name="T37" fmla="*/ 0 h 98"/>
              <a:gd name="T38" fmla="*/ 71068 w 99"/>
              <a:gd name="T39" fmla="*/ 44298 h 98"/>
              <a:gd name="T40" fmla="*/ 87701 w 99"/>
              <a:gd name="T41" fmla="*/ 16803 h 98"/>
              <a:gd name="T42" fmla="*/ 110382 w 99"/>
              <a:gd name="T43" fmla="*/ 25968 h 98"/>
              <a:gd name="T44" fmla="*/ 127015 w 99"/>
              <a:gd name="T45" fmla="*/ 44298 h 98"/>
              <a:gd name="T46" fmla="*/ 96773 w 99"/>
              <a:gd name="T47" fmla="*/ 74848 h 98"/>
              <a:gd name="T48" fmla="*/ 61995 w 99"/>
              <a:gd name="T49" fmla="*/ 90123 h 98"/>
              <a:gd name="T50" fmla="*/ 61995 w 99"/>
              <a:gd name="T51" fmla="*/ 59573 h 98"/>
              <a:gd name="T52" fmla="*/ 96773 w 99"/>
              <a:gd name="T53" fmla="*/ 74848 h 98"/>
              <a:gd name="T54" fmla="*/ 45362 w 99"/>
              <a:gd name="T55" fmla="*/ 59573 h 98"/>
              <a:gd name="T56" fmla="*/ 30242 w 99"/>
              <a:gd name="T57" fmla="*/ 35133 h 98"/>
              <a:gd name="T58" fmla="*/ 48387 w 99"/>
              <a:gd name="T59" fmla="*/ 19858 h 98"/>
              <a:gd name="T60" fmla="*/ 71068 w 99"/>
              <a:gd name="T61" fmla="*/ 13748 h 98"/>
              <a:gd name="T62" fmla="*/ 21169 w 99"/>
              <a:gd name="T63" fmla="*/ 48880 h 98"/>
              <a:gd name="T64" fmla="*/ 16633 w 99"/>
              <a:gd name="T65" fmla="*/ 90123 h 98"/>
              <a:gd name="T66" fmla="*/ 15121 w 99"/>
              <a:gd name="T67" fmla="*/ 74848 h 98"/>
              <a:gd name="T68" fmla="*/ 16633 w 99"/>
              <a:gd name="T69" fmla="*/ 61100 h 98"/>
              <a:gd name="T70" fmla="*/ 21169 w 99"/>
              <a:gd name="T71" fmla="*/ 48880 h 98"/>
              <a:gd name="T72" fmla="*/ 78628 w 99"/>
              <a:gd name="T73" fmla="*/ 105398 h 98"/>
              <a:gd name="T74" fmla="*/ 61995 w 99"/>
              <a:gd name="T75" fmla="*/ 132893 h 98"/>
              <a:gd name="T76" fmla="*/ 39314 w 99"/>
              <a:gd name="T77" fmla="*/ 123728 h 98"/>
              <a:gd name="T78" fmla="*/ 22681 w 99"/>
              <a:gd name="T79" fmla="*/ 105398 h 98"/>
              <a:gd name="T80" fmla="*/ 78628 w 99"/>
              <a:gd name="T81" fmla="*/ 134421 h 98"/>
              <a:gd name="T82" fmla="*/ 119454 w 99"/>
              <a:gd name="T83" fmla="*/ 114563 h 98"/>
              <a:gd name="T84" fmla="*/ 110382 w 99"/>
              <a:gd name="T85" fmla="*/ 122201 h 98"/>
              <a:gd name="T86" fmla="*/ 90725 w 99"/>
              <a:gd name="T87" fmla="*/ 132893 h 98"/>
              <a:gd name="T88" fmla="*/ 78628 w 99"/>
              <a:gd name="T89" fmla="*/ 134421 h 98"/>
              <a:gd name="T90" fmla="*/ 104334 w 99"/>
              <a:gd name="T91" fmla="*/ 59573 h 98"/>
              <a:gd name="T92" fmla="*/ 133063 w 99"/>
              <a:gd name="T93" fmla="*/ 59573 h 98"/>
              <a:gd name="T94" fmla="*/ 134575 w 99"/>
              <a:gd name="T95" fmla="*/ 74848 h 98"/>
              <a:gd name="T96" fmla="*/ 128527 w 99"/>
              <a:gd name="T97" fmla="*/ 100816 h 9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99" h="98">
                <a:moveTo>
                  <a:pt x="49" y="0"/>
                </a:moveTo>
                <a:lnTo>
                  <a:pt x="49" y="0"/>
                </a:lnTo>
                <a:lnTo>
                  <a:pt x="39" y="1"/>
                </a:lnTo>
                <a:lnTo>
                  <a:pt x="30" y="3"/>
                </a:lnTo>
                <a:lnTo>
                  <a:pt x="22" y="8"/>
                </a:lnTo>
                <a:lnTo>
                  <a:pt x="15" y="14"/>
                </a:lnTo>
                <a:lnTo>
                  <a:pt x="9" y="22"/>
                </a:lnTo>
                <a:lnTo>
                  <a:pt x="4" y="29"/>
                </a:lnTo>
                <a:lnTo>
                  <a:pt x="1" y="39"/>
                </a:lnTo>
                <a:lnTo>
                  <a:pt x="0" y="49"/>
                </a:lnTo>
                <a:lnTo>
                  <a:pt x="1" y="59"/>
                </a:lnTo>
                <a:lnTo>
                  <a:pt x="4" y="69"/>
                </a:lnTo>
                <a:lnTo>
                  <a:pt x="9" y="76"/>
                </a:lnTo>
                <a:lnTo>
                  <a:pt x="15" y="83"/>
                </a:lnTo>
                <a:lnTo>
                  <a:pt x="22" y="90"/>
                </a:lnTo>
                <a:lnTo>
                  <a:pt x="30" y="94"/>
                </a:lnTo>
                <a:lnTo>
                  <a:pt x="39" y="97"/>
                </a:lnTo>
                <a:lnTo>
                  <a:pt x="49" y="98"/>
                </a:lnTo>
                <a:lnTo>
                  <a:pt x="59" y="97"/>
                </a:lnTo>
                <a:lnTo>
                  <a:pt x="69" y="94"/>
                </a:lnTo>
                <a:lnTo>
                  <a:pt x="76" y="90"/>
                </a:lnTo>
                <a:lnTo>
                  <a:pt x="84" y="83"/>
                </a:lnTo>
                <a:lnTo>
                  <a:pt x="90" y="76"/>
                </a:lnTo>
                <a:lnTo>
                  <a:pt x="95" y="69"/>
                </a:lnTo>
                <a:lnTo>
                  <a:pt x="97" y="59"/>
                </a:lnTo>
                <a:lnTo>
                  <a:pt x="99" y="49"/>
                </a:lnTo>
                <a:lnTo>
                  <a:pt x="97" y="39"/>
                </a:lnTo>
                <a:lnTo>
                  <a:pt x="95" y="29"/>
                </a:lnTo>
                <a:lnTo>
                  <a:pt x="90" y="22"/>
                </a:lnTo>
                <a:lnTo>
                  <a:pt x="84" y="14"/>
                </a:lnTo>
                <a:lnTo>
                  <a:pt x="76" y="8"/>
                </a:lnTo>
                <a:lnTo>
                  <a:pt x="69" y="3"/>
                </a:lnTo>
                <a:lnTo>
                  <a:pt x="59" y="1"/>
                </a:lnTo>
                <a:lnTo>
                  <a:pt x="49" y="0"/>
                </a:lnTo>
                <a:close/>
                <a:moveTo>
                  <a:pt x="84" y="29"/>
                </a:moveTo>
                <a:lnTo>
                  <a:pt x="47" y="29"/>
                </a:lnTo>
                <a:lnTo>
                  <a:pt x="58" y="11"/>
                </a:lnTo>
                <a:lnTo>
                  <a:pt x="65" y="13"/>
                </a:lnTo>
                <a:lnTo>
                  <a:pt x="73" y="17"/>
                </a:lnTo>
                <a:lnTo>
                  <a:pt x="79" y="23"/>
                </a:lnTo>
                <a:lnTo>
                  <a:pt x="84" y="29"/>
                </a:lnTo>
                <a:close/>
                <a:moveTo>
                  <a:pt x="64" y="49"/>
                </a:moveTo>
                <a:lnTo>
                  <a:pt x="58" y="59"/>
                </a:lnTo>
                <a:lnTo>
                  <a:pt x="41" y="59"/>
                </a:lnTo>
                <a:lnTo>
                  <a:pt x="35" y="49"/>
                </a:lnTo>
                <a:lnTo>
                  <a:pt x="41" y="39"/>
                </a:lnTo>
                <a:lnTo>
                  <a:pt x="58" y="39"/>
                </a:lnTo>
                <a:lnTo>
                  <a:pt x="64" y="49"/>
                </a:lnTo>
                <a:close/>
                <a:moveTo>
                  <a:pt x="47" y="9"/>
                </a:moveTo>
                <a:lnTo>
                  <a:pt x="30" y="39"/>
                </a:lnTo>
                <a:lnTo>
                  <a:pt x="20" y="23"/>
                </a:lnTo>
                <a:lnTo>
                  <a:pt x="26" y="18"/>
                </a:lnTo>
                <a:lnTo>
                  <a:pt x="32" y="13"/>
                </a:lnTo>
                <a:lnTo>
                  <a:pt x="38" y="11"/>
                </a:lnTo>
                <a:lnTo>
                  <a:pt x="47" y="9"/>
                </a:lnTo>
                <a:close/>
                <a:moveTo>
                  <a:pt x="14" y="32"/>
                </a:moveTo>
                <a:lnTo>
                  <a:pt x="30" y="59"/>
                </a:lnTo>
                <a:lnTo>
                  <a:pt x="11" y="59"/>
                </a:lnTo>
                <a:lnTo>
                  <a:pt x="10" y="49"/>
                </a:lnTo>
                <a:lnTo>
                  <a:pt x="11" y="40"/>
                </a:lnTo>
                <a:lnTo>
                  <a:pt x="14" y="32"/>
                </a:lnTo>
                <a:close/>
                <a:moveTo>
                  <a:pt x="15" y="69"/>
                </a:moveTo>
                <a:lnTo>
                  <a:pt x="52" y="69"/>
                </a:lnTo>
                <a:lnTo>
                  <a:pt x="41" y="87"/>
                </a:lnTo>
                <a:lnTo>
                  <a:pt x="33" y="85"/>
                </a:lnTo>
                <a:lnTo>
                  <a:pt x="26" y="81"/>
                </a:lnTo>
                <a:lnTo>
                  <a:pt x="20" y="75"/>
                </a:lnTo>
                <a:lnTo>
                  <a:pt x="15" y="69"/>
                </a:lnTo>
                <a:close/>
                <a:moveTo>
                  <a:pt x="52" y="88"/>
                </a:moveTo>
                <a:lnTo>
                  <a:pt x="69" y="59"/>
                </a:lnTo>
                <a:lnTo>
                  <a:pt x="79" y="75"/>
                </a:lnTo>
                <a:lnTo>
                  <a:pt x="73" y="80"/>
                </a:lnTo>
                <a:lnTo>
                  <a:pt x="67" y="85"/>
                </a:lnTo>
                <a:lnTo>
                  <a:pt x="60" y="87"/>
                </a:lnTo>
                <a:lnTo>
                  <a:pt x="52" y="88"/>
                </a:lnTo>
                <a:close/>
                <a:moveTo>
                  <a:pt x="85" y="66"/>
                </a:moveTo>
                <a:lnTo>
                  <a:pt x="69" y="39"/>
                </a:lnTo>
                <a:lnTo>
                  <a:pt x="88" y="39"/>
                </a:lnTo>
                <a:lnTo>
                  <a:pt x="89" y="49"/>
                </a:lnTo>
                <a:lnTo>
                  <a:pt x="88" y="57"/>
                </a:lnTo>
                <a:lnTo>
                  <a:pt x="85" y="66"/>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434" name="Freeform 1352">
            <a:extLst>
              <a:ext uri="{FF2B5EF4-FFF2-40B4-BE49-F238E27FC236}">
                <a16:creationId xmlns:a16="http://schemas.microsoft.com/office/drawing/2014/main" id="{B437C459-0B2E-4E1F-BC18-24BBC2850EFD}"/>
              </a:ext>
            </a:extLst>
          </p:cNvPr>
          <p:cNvSpPr>
            <a:spLocks noEditPoints="1"/>
          </p:cNvSpPr>
          <p:nvPr/>
        </p:nvSpPr>
        <p:spPr bwMode="auto">
          <a:xfrm>
            <a:off x="3854451" y="764118"/>
            <a:ext cx="158749" cy="162983"/>
          </a:xfrm>
          <a:custGeom>
            <a:avLst/>
            <a:gdLst>
              <a:gd name="T0" fmla="*/ 97040 w 79"/>
              <a:gd name="T1" fmla="*/ 69767 h 79"/>
              <a:gd name="T2" fmla="*/ 117941 w 79"/>
              <a:gd name="T3" fmla="*/ 69767 h 79"/>
              <a:gd name="T4" fmla="*/ 117941 w 79"/>
              <a:gd name="T5" fmla="*/ 54263 h 79"/>
              <a:gd name="T6" fmla="*/ 97040 w 79"/>
              <a:gd name="T7" fmla="*/ 54263 h 79"/>
              <a:gd name="T8" fmla="*/ 97040 w 79"/>
              <a:gd name="T9" fmla="*/ 54263 h 79"/>
              <a:gd name="T10" fmla="*/ 92561 w 79"/>
              <a:gd name="T11" fmla="*/ 43410 h 79"/>
              <a:gd name="T12" fmla="*/ 85097 w 79"/>
              <a:gd name="T13" fmla="*/ 35658 h 79"/>
              <a:gd name="T14" fmla="*/ 77632 w 79"/>
              <a:gd name="T15" fmla="*/ 27907 h 79"/>
              <a:gd name="T16" fmla="*/ 67182 w 79"/>
              <a:gd name="T17" fmla="*/ 23256 h 79"/>
              <a:gd name="T18" fmla="*/ 67182 w 79"/>
              <a:gd name="T19" fmla="*/ 0 h 79"/>
              <a:gd name="T20" fmla="*/ 52252 w 79"/>
              <a:gd name="T21" fmla="*/ 0 h 79"/>
              <a:gd name="T22" fmla="*/ 52252 w 79"/>
              <a:gd name="T23" fmla="*/ 23256 h 79"/>
              <a:gd name="T24" fmla="*/ 52252 w 79"/>
              <a:gd name="T25" fmla="*/ 23256 h 79"/>
              <a:gd name="T26" fmla="*/ 41802 w 79"/>
              <a:gd name="T27" fmla="*/ 27907 h 79"/>
              <a:gd name="T28" fmla="*/ 34337 w 79"/>
              <a:gd name="T29" fmla="*/ 35658 h 79"/>
              <a:gd name="T30" fmla="*/ 26873 w 79"/>
              <a:gd name="T31" fmla="*/ 43410 h 79"/>
              <a:gd name="T32" fmla="*/ 22394 w 79"/>
              <a:gd name="T33" fmla="*/ 54263 h 79"/>
              <a:gd name="T34" fmla="*/ 0 w 79"/>
              <a:gd name="T35" fmla="*/ 54263 h 79"/>
              <a:gd name="T36" fmla="*/ 0 w 79"/>
              <a:gd name="T37" fmla="*/ 69767 h 79"/>
              <a:gd name="T38" fmla="*/ 22394 w 79"/>
              <a:gd name="T39" fmla="*/ 69767 h 79"/>
              <a:gd name="T40" fmla="*/ 22394 w 79"/>
              <a:gd name="T41" fmla="*/ 69767 h 79"/>
              <a:gd name="T42" fmla="*/ 26873 w 79"/>
              <a:gd name="T43" fmla="*/ 80619 h 79"/>
              <a:gd name="T44" fmla="*/ 34337 w 79"/>
              <a:gd name="T45" fmla="*/ 88371 h 79"/>
              <a:gd name="T46" fmla="*/ 41802 w 79"/>
              <a:gd name="T47" fmla="*/ 96123 h 79"/>
              <a:gd name="T48" fmla="*/ 52252 w 79"/>
              <a:gd name="T49" fmla="*/ 100774 h 79"/>
              <a:gd name="T50" fmla="*/ 52252 w 79"/>
              <a:gd name="T51" fmla="*/ 122479 h 79"/>
              <a:gd name="T52" fmla="*/ 67182 w 79"/>
              <a:gd name="T53" fmla="*/ 122479 h 79"/>
              <a:gd name="T54" fmla="*/ 67182 w 79"/>
              <a:gd name="T55" fmla="*/ 100774 h 79"/>
              <a:gd name="T56" fmla="*/ 67182 w 79"/>
              <a:gd name="T57" fmla="*/ 100774 h 79"/>
              <a:gd name="T58" fmla="*/ 77632 w 79"/>
              <a:gd name="T59" fmla="*/ 96123 h 79"/>
              <a:gd name="T60" fmla="*/ 85097 w 79"/>
              <a:gd name="T61" fmla="*/ 88371 h 79"/>
              <a:gd name="T62" fmla="*/ 92561 w 79"/>
              <a:gd name="T63" fmla="*/ 80619 h 79"/>
              <a:gd name="T64" fmla="*/ 97040 w 79"/>
              <a:gd name="T65" fmla="*/ 69767 h 79"/>
              <a:gd name="T66" fmla="*/ 97040 w 79"/>
              <a:gd name="T67" fmla="*/ 69767 h 79"/>
              <a:gd name="T68" fmla="*/ 59717 w 79"/>
              <a:gd name="T69" fmla="*/ 85270 h 79"/>
              <a:gd name="T70" fmla="*/ 59717 w 79"/>
              <a:gd name="T71" fmla="*/ 85270 h 79"/>
              <a:gd name="T72" fmla="*/ 50759 w 79"/>
              <a:gd name="T73" fmla="*/ 82169 h 79"/>
              <a:gd name="T74" fmla="*/ 44788 w 79"/>
              <a:gd name="T75" fmla="*/ 77518 h 79"/>
              <a:gd name="T76" fmla="*/ 38816 w 79"/>
              <a:gd name="T77" fmla="*/ 71317 h 79"/>
              <a:gd name="T78" fmla="*/ 37323 w 79"/>
              <a:gd name="T79" fmla="*/ 62015 h 79"/>
              <a:gd name="T80" fmla="*/ 37323 w 79"/>
              <a:gd name="T81" fmla="*/ 62015 h 79"/>
              <a:gd name="T82" fmla="*/ 38816 w 79"/>
              <a:gd name="T83" fmla="*/ 52712 h 79"/>
              <a:gd name="T84" fmla="*/ 44788 w 79"/>
              <a:gd name="T85" fmla="*/ 46511 h 79"/>
              <a:gd name="T86" fmla="*/ 50759 w 79"/>
              <a:gd name="T87" fmla="*/ 40310 h 79"/>
              <a:gd name="T88" fmla="*/ 59717 w 79"/>
              <a:gd name="T89" fmla="*/ 38759 h 79"/>
              <a:gd name="T90" fmla="*/ 59717 w 79"/>
              <a:gd name="T91" fmla="*/ 38759 h 79"/>
              <a:gd name="T92" fmla="*/ 68675 w 79"/>
              <a:gd name="T93" fmla="*/ 40310 h 79"/>
              <a:gd name="T94" fmla="*/ 74646 w 79"/>
              <a:gd name="T95" fmla="*/ 46511 h 79"/>
              <a:gd name="T96" fmla="*/ 80618 w 79"/>
              <a:gd name="T97" fmla="*/ 52712 h 79"/>
              <a:gd name="T98" fmla="*/ 82111 w 79"/>
              <a:gd name="T99" fmla="*/ 62015 h 79"/>
              <a:gd name="T100" fmla="*/ 82111 w 79"/>
              <a:gd name="T101" fmla="*/ 62015 h 79"/>
              <a:gd name="T102" fmla="*/ 80618 w 79"/>
              <a:gd name="T103" fmla="*/ 71317 h 79"/>
              <a:gd name="T104" fmla="*/ 74646 w 79"/>
              <a:gd name="T105" fmla="*/ 77518 h 79"/>
              <a:gd name="T106" fmla="*/ 68675 w 79"/>
              <a:gd name="T107" fmla="*/ 82169 h 79"/>
              <a:gd name="T108" fmla="*/ 59717 w 79"/>
              <a:gd name="T109" fmla="*/ 85270 h 79"/>
              <a:gd name="T110" fmla="*/ 59717 w 79"/>
              <a:gd name="T111" fmla="*/ 85270 h 7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79" h="79">
                <a:moveTo>
                  <a:pt x="65" y="45"/>
                </a:moveTo>
                <a:lnTo>
                  <a:pt x="79" y="45"/>
                </a:lnTo>
                <a:lnTo>
                  <a:pt x="79" y="35"/>
                </a:lnTo>
                <a:lnTo>
                  <a:pt x="65" y="35"/>
                </a:lnTo>
                <a:lnTo>
                  <a:pt x="62" y="28"/>
                </a:lnTo>
                <a:lnTo>
                  <a:pt x="57" y="23"/>
                </a:lnTo>
                <a:lnTo>
                  <a:pt x="52" y="18"/>
                </a:lnTo>
                <a:lnTo>
                  <a:pt x="45" y="15"/>
                </a:lnTo>
                <a:lnTo>
                  <a:pt x="45" y="0"/>
                </a:lnTo>
                <a:lnTo>
                  <a:pt x="35" y="0"/>
                </a:lnTo>
                <a:lnTo>
                  <a:pt x="35" y="15"/>
                </a:lnTo>
                <a:lnTo>
                  <a:pt x="28" y="18"/>
                </a:lnTo>
                <a:lnTo>
                  <a:pt x="23" y="23"/>
                </a:lnTo>
                <a:lnTo>
                  <a:pt x="18" y="28"/>
                </a:lnTo>
                <a:lnTo>
                  <a:pt x="15" y="35"/>
                </a:lnTo>
                <a:lnTo>
                  <a:pt x="0" y="35"/>
                </a:lnTo>
                <a:lnTo>
                  <a:pt x="0" y="45"/>
                </a:lnTo>
                <a:lnTo>
                  <a:pt x="15" y="45"/>
                </a:lnTo>
                <a:lnTo>
                  <a:pt x="18" y="52"/>
                </a:lnTo>
                <a:lnTo>
                  <a:pt x="23" y="57"/>
                </a:lnTo>
                <a:lnTo>
                  <a:pt x="28" y="62"/>
                </a:lnTo>
                <a:lnTo>
                  <a:pt x="35" y="65"/>
                </a:lnTo>
                <a:lnTo>
                  <a:pt x="35" y="79"/>
                </a:lnTo>
                <a:lnTo>
                  <a:pt x="45" y="79"/>
                </a:lnTo>
                <a:lnTo>
                  <a:pt x="45" y="65"/>
                </a:lnTo>
                <a:lnTo>
                  <a:pt x="52" y="62"/>
                </a:lnTo>
                <a:lnTo>
                  <a:pt x="57" y="57"/>
                </a:lnTo>
                <a:lnTo>
                  <a:pt x="62" y="52"/>
                </a:lnTo>
                <a:lnTo>
                  <a:pt x="65" y="45"/>
                </a:lnTo>
                <a:close/>
                <a:moveTo>
                  <a:pt x="40" y="55"/>
                </a:moveTo>
                <a:lnTo>
                  <a:pt x="40" y="55"/>
                </a:lnTo>
                <a:lnTo>
                  <a:pt x="34" y="53"/>
                </a:lnTo>
                <a:lnTo>
                  <a:pt x="30" y="50"/>
                </a:lnTo>
                <a:lnTo>
                  <a:pt x="26" y="46"/>
                </a:lnTo>
                <a:lnTo>
                  <a:pt x="25" y="40"/>
                </a:lnTo>
                <a:lnTo>
                  <a:pt x="26" y="34"/>
                </a:lnTo>
                <a:lnTo>
                  <a:pt x="30" y="30"/>
                </a:lnTo>
                <a:lnTo>
                  <a:pt x="34" y="26"/>
                </a:lnTo>
                <a:lnTo>
                  <a:pt x="40" y="25"/>
                </a:lnTo>
                <a:lnTo>
                  <a:pt x="46" y="26"/>
                </a:lnTo>
                <a:lnTo>
                  <a:pt x="50" y="30"/>
                </a:lnTo>
                <a:lnTo>
                  <a:pt x="54" y="34"/>
                </a:lnTo>
                <a:lnTo>
                  <a:pt x="55" y="40"/>
                </a:lnTo>
                <a:lnTo>
                  <a:pt x="54" y="46"/>
                </a:lnTo>
                <a:lnTo>
                  <a:pt x="50" y="50"/>
                </a:lnTo>
                <a:lnTo>
                  <a:pt x="46" y="53"/>
                </a:lnTo>
                <a:lnTo>
                  <a:pt x="40" y="55"/>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435" name="Freeform 1353">
            <a:extLst>
              <a:ext uri="{FF2B5EF4-FFF2-40B4-BE49-F238E27FC236}">
                <a16:creationId xmlns:a16="http://schemas.microsoft.com/office/drawing/2014/main" id="{985B8BC1-BDE9-4025-A006-8BD5BEF9C7BC}"/>
              </a:ext>
            </a:extLst>
          </p:cNvPr>
          <p:cNvSpPr>
            <a:spLocks/>
          </p:cNvSpPr>
          <p:nvPr/>
        </p:nvSpPr>
        <p:spPr bwMode="auto">
          <a:xfrm>
            <a:off x="3975100" y="884767"/>
            <a:ext cx="61384" cy="61384"/>
          </a:xfrm>
          <a:custGeom>
            <a:avLst/>
            <a:gdLst>
              <a:gd name="T0" fmla="*/ 29720 w 29"/>
              <a:gd name="T1" fmla="*/ 29720 h 29"/>
              <a:gd name="T2" fmla="*/ 0 w 29"/>
              <a:gd name="T3" fmla="*/ 29720 h 29"/>
              <a:gd name="T4" fmla="*/ 0 w 29"/>
              <a:gd name="T5" fmla="*/ 45362 h 29"/>
              <a:gd name="T6" fmla="*/ 29720 w 29"/>
              <a:gd name="T7" fmla="*/ 45362 h 29"/>
              <a:gd name="T8" fmla="*/ 29720 w 29"/>
              <a:gd name="T9" fmla="*/ 45362 h 29"/>
              <a:gd name="T10" fmla="*/ 35977 w 29"/>
              <a:gd name="T11" fmla="*/ 43798 h 29"/>
              <a:gd name="T12" fmla="*/ 42234 w 29"/>
              <a:gd name="T13" fmla="*/ 42234 h 29"/>
              <a:gd name="T14" fmla="*/ 43798 w 29"/>
              <a:gd name="T15" fmla="*/ 35977 h 29"/>
              <a:gd name="T16" fmla="*/ 45362 w 29"/>
              <a:gd name="T17" fmla="*/ 29720 h 29"/>
              <a:gd name="T18" fmla="*/ 45362 w 29"/>
              <a:gd name="T19" fmla="*/ 0 h 29"/>
              <a:gd name="T20" fmla="*/ 29720 w 29"/>
              <a:gd name="T21" fmla="*/ 0 h 29"/>
              <a:gd name="T22" fmla="*/ 29720 w 29"/>
              <a:gd name="T23" fmla="*/ 29720 h 2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9" h="29">
                <a:moveTo>
                  <a:pt x="19" y="19"/>
                </a:moveTo>
                <a:lnTo>
                  <a:pt x="0" y="19"/>
                </a:lnTo>
                <a:lnTo>
                  <a:pt x="0" y="29"/>
                </a:lnTo>
                <a:lnTo>
                  <a:pt x="19" y="29"/>
                </a:lnTo>
                <a:lnTo>
                  <a:pt x="23" y="28"/>
                </a:lnTo>
                <a:lnTo>
                  <a:pt x="27" y="27"/>
                </a:lnTo>
                <a:lnTo>
                  <a:pt x="28" y="23"/>
                </a:lnTo>
                <a:lnTo>
                  <a:pt x="29" y="19"/>
                </a:lnTo>
                <a:lnTo>
                  <a:pt x="29" y="0"/>
                </a:lnTo>
                <a:lnTo>
                  <a:pt x="19" y="0"/>
                </a:lnTo>
                <a:lnTo>
                  <a:pt x="19" y="1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436" name="Freeform 1354">
            <a:extLst>
              <a:ext uri="{FF2B5EF4-FFF2-40B4-BE49-F238E27FC236}">
                <a16:creationId xmlns:a16="http://schemas.microsoft.com/office/drawing/2014/main" id="{67F8715A-7EF7-48EE-AD01-30B89019732E}"/>
              </a:ext>
            </a:extLst>
          </p:cNvPr>
          <p:cNvSpPr>
            <a:spLocks/>
          </p:cNvSpPr>
          <p:nvPr/>
        </p:nvSpPr>
        <p:spPr bwMode="auto">
          <a:xfrm>
            <a:off x="3975100" y="745067"/>
            <a:ext cx="61384" cy="61384"/>
          </a:xfrm>
          <a:custGeom>
            <a:avLst/>
            <a:gdLst>
              <a:gd name="T0" fmla="*/ 29720 w 29"/>
              <a:gd name="T1" fmla="*/ 0 h 29"/>
              <a:gd name="T2" fmla="*/ 0 w 29"/>
              <a:gd name="T3" fmla="*/ 0 h 29"/>
              <a:gd name="T4" fmla="*/ 0 w 29"/>
              <a:gd name="T5" fmla="*/ 14078 h 29"/>
              <a:gd name="T6" fmla="*/ 29720 w 29"/>
              <a:gd name="T7" fmla="*/ 14078 h 29"/>
              <a:gd name="T8" fmla="*/ 29720 w 29"/>
              <a:gd name="T9" fmla="*/ 45362 h 29"/>
              <a:gd name="T10" fmla="*/ 45362 w 29"/>
              <a:gd name="T11" fmla="*/ 45362 h 29"/>
              <a:gd name="T12" fmla="*/ 45362 w 29"/>
              <a:gd name="T13" fmla="*/ 14078 h 29"/>
              <a:gd name="T14" fmla="*/ 45362 w 29"/>
              <a:gd name="T15" fmla="*/ 14078 h 29"/>
              <a:gd name="T16" fmla="*/ 43798 w 29"/>
              <a:gd name="T17" fmla="*/ 9385 h 29"/>
              <a:gd name="T18" fmla="*/ 42234 w 29"/>
              <a:gd name="T19" fmla="*/ 3128 h 29"/>
              <a:gd name="T20" fmla="*/ 35977 w 29"/>
              <a:gd name="T21" fmla="*/ 1564 h 29"/>
              <a:gd name="T22" fmla="*/ 29720 w 29"/>
              <a:gd name="T23" fmla="*/ 0 h 29"/>
              <a:gd name="T24" fmla="*/ 29720 w 29"/>
              <a:gd name="T25" fmla="*/ 0 h 2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9" h="29">
                <a:moveTo>
                  <a:pt x="19" y="0"/>
                </a:moveTo>
                <a:lnTo>
                  <a:pt x="0" y="0"/>
                </a:lnTo>
                <a:lnTo>
                  <a:pt x="0" y="9"/>
                </a:lnTo>
                <a:lnTo>
                  <a:pt x="19" y="9"/>
                </a:lnTo>
                <a:lnTo>
                  <a:pt x="19" y="29"/>
                </a:lnTo>
                <a:lnTo>
                  <a:pt x="29" y="29"/>
                </a:lnTo>
                <a:lnTo>
                  <a:pt x="29" y="9"/>
                </a:lnTo>
                <a:lnTo>
                  <a:pt x="28" y="6"/>
                </a:lnTo>
                <a:lnTo>
                  <a:pt x="27" y="2"/>
                </a:lnTo>
                <a:lnTo>
                  <a:pt x="23" y="1"/>
                </a:lnTo>
                <a:lnTo>
                  <a:pt x="19"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437" name="Freeform 1355">
            <a:extLst>
              <a:ext uri="{FF2B5EF4-FFF2-40B4-BE49-F238E27FC236}">
                <a16:creationId xmlns:a16="http://schemas.microsoft.com/office/drawing/2014/main" id="{8044CCC4-7CBF-47D9-9B8F-4BB8914852C5}"/>
              </a:ext>
            </a:extLst>
          </p:cNvPr>
          <p:cNvSpPr>
            <a:spLocks/>
          </p:cNvSpPr>
          <p:nvPr/>
        </p:nvSpPr>
        <p:spPr bwMode="auto">
          <a:xfrm>
            <a:off x="3837517" y="745067"/>
            <a:ext cx="59267" cy="61384"/>
          </a:xfrm>
          <a:custGeom>
            <a:avLst/>
            <a:gdLst>
              <a:gd name="T0" fmla="*/ 14078 w 29"/>
              <a:gd name="T1" fmla="*/ 14078 h 29"/>
              <a:gd name="T2" fmla="*/ 45362 w 29"/>
              <a:gd name="T3" fmla="*/ 14078 h 29"/>
              <a:gd name="T4" fmla="*/ 45362 w 29"/>
              <a:gd name="T5" fmla="*/ 0 h 29"/>
              <a:gd name="T6" fmla="*/ 14078 w 29"/>
              <a:gd name="T7" fmla="*/ 0 h 29"/>
              <a:gd name="T8" fmla="*/ 14078 w 29"/>
              <a:gd name="T9" fmla="*/ 0 h 29"/>
              <a:gd name="T10" fmla="*/ 9385 w 29"/>
              <a:gd name="T11" fmla="*/ 1564 h 29"/>
              <a:gd name="T12" fmla="*/ 3128 w 29"/>
              <a:gd name="T13" fmla="*/ 3128 h 29"/>
              <a:gd name="T14" fmla="*/ 1564 w 29"/>
              <a:gd name="T15" fmla="*/ 9385 h 29"/>
              <a:gd name="T16" fmla="*/ 0 w 29"/>
              <a:gd name="T17" fmla="*/ 14078 h 29"/>
              <a:gd name="T18" fmla="*/ 0 w 29"/>
              <a:gd name="T19" fmla="*/ 45362 h 29"/>
              <a:gd name="T20" fmla="*/ 14078 w 29"/>
              <a:gd name="T21" fmla="*/ 45362 h 29"/>
              <a:gd name="T22" fmla="*/ 14078 w 29"/>
              <a:gd name="T23" fmla="*/ 14078 h 2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9" h="29">
                <a:moveTo>
                  <a:pt x="9" y="9"/>
                </a:moveTo>
                <a:lnTo>
                  <a:pt x="29" y="9"/>
                </a:lnTo>
                <a:lnTo>
                  <a:pt x="29" y="0"/>
                </a:lnTo>
                <a:lnTo>
                  <a:pt x="9" y="0"/>
                </a:lnTo>
                <a:lnTo>
                  <a:pt x="6" y="1"/>
                </a:lnTo>
                <a:lnTo>
                  <a:pt x="2" y="2"/>
                </a:lnTo>
                <a:lnTo>
                  <a:pt x="1" y="6"/>
                </a:lnTo>
                <a:lnTo>
                  <a:pt x="0" y="9"/>
                </a:lnTo>
                <a:lnTo>
                  <a:pt x="0" y="29"/>
                </a:lnTo>
                <a:lnTo>
                  <a:pt x="9" y="29"/>
                </a:lnTo>
                <a:lnTo>
                  <a:pt x="9" y="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438" name="Freeform 1356">
            <a:extLst>
              <a:ext uri="{FF2B5EF4-FFF2-40B4-BE49-F238E27FC236}">
                <a16:creationId xmlns:a16="http://schemas.microsoft.com/office/drawing/2014/main" id="{522C89ED-B527-4970-8572-38F29CE769D0}"/>
              </a:ext>
            </a:extLst>
          </p:cNvPr>
          <p:cNvSpPr>
            <a:spLocks/>
          </p:cNvSpPr>
          <p:nvPr/>
        </p:nvSpPr>
        <p:spPr bwMode="auto">
          <a:xfrm>
            <a:off x="3837517" y="884767"/>
            <a:ext cx="59267" cy="61384"/>
          </a:xfrm>
          <a:custGeom>
            <a:avLst/>
            <a:gdLst>
              <a:gd name="T0" fmla="*/ 14078 w 29"/>
              <a:gd name="T1" fmla="*/ 0 h 29"/>
              <a:gd name="T2" fmla="*/ 0 w 29"/>
              <a:gd name="T3" fmla="*/ 0 h 29"/>
              <a:gd name="T4" fmla="*/ 0 w 29"/>
              <a:gd name="T5" fmla="*/ 29720 h 29"/>
              <a:gd name="T6" fmla="*/ 0 w 29"/>
              <a:gd name="T7" fmla="*/ 29720 h 29"/>
              <a:gd name="T8" fmla="*/ 1564 w 29"/>
              <a:gd name="T9" fmla="*/ 35977 h 29"/>
              <a:gd name="T10" fmla="*/ 3128 w 29"/>
              <a:gd name="T11" fmla="*/ 42234 h 29"/>
              <a:gd name="T12" fmla="*/ 9385 w 29"/>
              <a:gd name="T13" fmla="*/ 43798 h 29"/>
              <a:gd name="T14" fmla="*/ 14078 w 29"/>
              <a:gd name="T15" fmla="*/ 45362 h 29"/>
              <a:gd name="T16" fmla="*/ 45362 w 29"/>
              <a:gd name="T17" fmla="*/ 45362 h 29"/>
              <a:gd name="T18" fmla="*/ 45362 w 29"/>
              <a:gd name="T19" fmla="*/ 29720 h 29"/>
              <a:gd name="T20" fmla="*/ 14078 w 29"/>
              <a:gd name="T21" fmla="*/ 29720 h 29"/>
              <a:gd name="T22" fmla="*/ 14078 w 29"/>
              <a:gd name="T23" fmla="*/ 0 h 2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9" h="29">
                <a:moveTo>
                  <a:pt x="9" y="0"/>
                </a:moveTo>
                <a:lnTo>
                  <a:pt x="0" y="0"/>
                </a:lnTo>
                <a:lnTo>
                  <a:pt x="0" y="19"/>
                </a:lnTo>
                <a:lnTo>
                  <a:pt x="1" y="23"/>
                </a:lnTo>
                <a:lnTo>
                  <a:pt x="2" y="27"/>
                </a:lnTo>
                <a:lnTo>
                  <a:pt x="6" y="28"/>
                </a:lnTo>
                <a:lnTo>
                  <a:pt x="9" y="29"/>
                </a:lnTo>
                <a:lnTo>
                  <a:pt x="29" y="29"/>
                </a:lnTo>
                <a:lnTo>
                  <a:pt x="29" y="19"/>
                </a:lnTo>
                <a:lnTo>
                  <a:pt x="9" y="19"/>
                </a:lnTo>
                <a:lnTo>
                  <a:pt x="9"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grpSp>
        <p:nvGrpSpPr>
          <p:cNvPr id="439" name="Group 438">
            <a:extLst>
              <a:ext uri="{FF2B5EF4-FFF2-40B4-BE49-F238E27FC236}">
                <a16:creationId xmlns:a16="http://schemas.microsoft.com/office/drawing/2014/main" id="{AF19B86E-2061-46B8-BA8E-4D3A262009DA}"/>
              </a:ext>
            </a:extLst>
          </p:cNvPr>
          <p:cNvGrpSpPr/>
          <p:nvPr/>
        </p:nvGrpSpPr>
        <p:grpSpPr>
          <a:xfrm>
            <a:off x="2881184" y="757787"/>
            <a:ext cx="199595" cy="175400"/>
            <a:chOff x="2107766" y="511790"/>
            <a:chExt cx="152824" cy="134300"/>
          </a:xfrm>
          <a:solidFill>
            <a:schemeClr val="tx1"/>
          </a:solidFill>
        </p:grpSpPr>
        <p:sp>
          <p:nvSpPr>
            <p:cNvPr id="440" name="Freeform 1357">
              <a:extLst>
                <a:ext uri="{FF2B5EF4-FFF2-40B4-BE49-F238E27FC236}">
                  <a16:creationId xmlns:a16="http://schemas.microsoft.com/office/drawing/2014/main" id="{1BEED1F6-CA89-41C7-886B-5C6CA47970E0}"/>
                </a:ext>
              </a:extLst>
            </p:cNvPr>
            <p:cNvSpPr>
              <a:spLocks noEditPoints="1"/>
            </p:cNvSpPr>
            <p:nvPr/>
          </p:nvSpPr>
          <p:spPr bwMode="auto">
            <a:xfrm>
              <a:off x="2144814" y="548837"/>
              <a:ext cx="78728" cy="74096"/>
            </a:xfrm>
            <a:custGeom>
              <a:avLst/>
              <a:gdLst>
                <a:gd name="T0" fmla="*/ 24 w 49"/>
                <a:gd name="T1" fmla="*/ 0 h 49"/>
                <a:gd name="T2" fmla="*/ 24 w 49"/>
                <a:gd name="T3" fmla="*/ 0 h 49"/>
                <a:gd name="T4" fmla="*/ 19 w 49"/>
                <a:gd name="T5" fmla="*/ 0 h 49"/>
                <a:gd name="T6" fmla="*/ 14 w 49"/>
                <a:gd name="T7" fmla="*/ 3 h 49"/>
                <a:gd name="T8" fmla="*/ 11 w 49"/>
                <a:gd name="T9" fmla="*/ 4 h 49"/>
                <a:gd name="T10" fmla="*/ 7 w 49"/>
                <a:gd name="T11" fmla="*/ 8 h 49"/>
                <a:gd name="T12" fmla="*/ 3 w 49"/>
                <a:gd name="T13" fmla="*/ 11 h 49"/>
                <a:gd name="T14" fmla="*/ 2 w 49"/>
                <a:gd name="T15" fmla="*/ 15 h 49"/>
                <a:gd name="T16" fmla="*/ 0 w 49"/>
                <a:gd name="T17" fmla="*/ 20 h 49"/>
                <a:gd name="T18" fmla="*/ 0 w 49"/>
                <a:gd name="T19" fmla="*/ 25 h 49"/>
                <a:gd name="T20" fmla="*/ 0 w 49"/>
                <a:gd name="T21" fmla="*/ 25 h 49"/>
                <a:gd name="T22" fmla="*/ 0 w 49"/>
                <a:gd name="T23" fmla="*/ 30 h 49"/>
                <a:gd name="T24" fmla="*/ 2 w 49"/>
                <a:gd name="T25" fmla="*/ 35 h 49"/>
                <a:gd name="T26" fmla="*/ 3 w 49"/>
                <a:gd name="T27" fmla="*/ 38 h 49"/>
                <a:gd name="T28" fmla="*/ 7 w 49"/>
                <a:gd name="T29" fmla="*/ 42 h 49"/>
                <a:gd name="T30" fmla="*/ 11 w 49"/>
                <a:gd name="T31" fmla="*/ 46 h 49"/>
                <a:gd name="T32" fmla="*/ 14 w 49"/>
                <a:gd name="T33" fmla="*/ 47 h 49"/>
                <a:gd name="T34" fmla="*/ 19 w 49"/>
                <a:gd name="T35" fmla="*/ 49 h 49"/>
                <a:gd name="T36" fmla="*/ 24 w 49"/>
                <a:gd name="T37" fmla="*/ 49 h 49"/>
                <a:gd name="T38" fmla="*/ 24 w 49"/>
                <a:gd name="T39" fmla="*/ 49 h 49"/>
                <a:gd name="T40" fmla="*/ 29 w 49"/>
                <a:gd name="T41" fmla="*/ 49 h 49"/>
                <a:gd name="T42" fmla="*/ 34 w 49"/>
                <a:gd name="T43" fmla="*/ 47 h 49"/>
                <a:gd name="T44" fmla="*/ 38 w 49"/>
                <a:gd name="T45" fmla="*/ 46 h 49"/>
                <a:gd name="T46" fmla="*/ 42 w 49"/>
                <a:gd name="T47" fmla="*/ 42 h 49"/>
                <a:gd name="T48" fmla="*/ 45 w 49"/>
                <a:gd name="T49" fmla="*/ 38 h 49"/>
                <a:gd name="T50" fmla="*/ 47 w 49"/>
                <a:gd name="T51" fmla="*/ 35 h 49"/>
                <a:gd name="T52" fmla="*/ 49 w 49"/>
                <a:gd name="T53" fmla="*/ 30 h 49"/>
                <a:gd name="T54" fmla="*/ 49 w 49"/>
                <a:gd name="T55" fmla="*/ 25 h 49"/>
                <a:gd name="T56" fmla="*/ 49 w 49"/>
                <a:gd name="T57" fmla="*/ 25 h 49"/>
                <a:gd name="T58" fmla="*/ 49 w 49"/>
                <a:gd name="T59" fmla="*/ 20 h 49"/>
                <a:gd name="T60" fmla="*/ 47 w 49"/>
                <a:gd name="T61" fmla="*/ 15 h 49"/>
                <a:gd name="T62" fmla="*/ 45 w 49"/>
                <a:gd name="T63" fmla="*/ 11 h 49"/>
                <a:gd name="T64" fmla="*/ 42 w 49"/>
                <a:gd name="T65" fmla="*/ 8 h 49"/>
                <a:gd name="T66" fmla="*/ 38 w 49"/>
                <a:gd name="T67" fmla="*/ 4 h 49"/>
                <a:gd name="T68" fmla="*/ 34 w 49"/>
                <a:gd name="T69" fmla="*/ 3 h 49"/>
                <a:gd name="T70" fmla="*/ 29 w 49"/>
                <a:gd name="T71" fmla="*/ 0 h 49"/>
                <a:gd name="T72" fmla="*/ 24 w 49"/>
                <a:gd name="T73" fmla="*/ 0 h 49"/>
                <a:gd name="T74" fmla="*/ 24 w 49"/>
                <a:gd name="T75" fmla="*/ 0 h 49"/>
                <a:gd name="T76" fmla="*/ 24 w 49"/>
                <a:gd name="T77" fmla="*/ 40 h 49"/>
                <a:gd name="T78" fmla="*/ 24 w 49"/>
                <a:gd name="T79" fmla="*/ 40 h 49"/>
                <a:gd name="T80" fmla="*/ 18 w 49"/>
                <a:gd name="T81" fmla="*/ 38 h 49"/>
                <a:gd name="T82" fmla="*/ 14 w 49"/>
                <a:gd name="T83" fmla="*/ 35 h 49"/>
                <a:gd name="T84" fmla="*/ 11 w 49"/>
                <a:gd name="T85" fmla="*/ 31 h 49"/>
                <a:gd name="T86" fmla="*/ 10 w 49"/>
                <a:gd name="T87" fmla="*/ 25 h 49"/>
                <a:gd name="T88" fmla="*/ 10 w 49"/>
                <a:gd name="T89" fmla="*/ 25 h 49"/>
                <a:gd name="T90" fmla="*/ 11 w 49"/>
                <a:gd name="T91" fmla="*/ 19 h 49"/>
                <a:gd name="T92" fmla="*/ 14 w 49"/>
                <a:gd name="T93" fmla="*/ 15 h 49"/>
                <a:gd name="T94" fmla="*/ 18 w 49"/>
                <a:gd name="T95" fmla="*/ 11 h 49"/>
                <a:gd name="T96" fmla="*/ 24 w 49"/>
                <a:gd name="T97" fmla="*/ 10 h 49"/>
                <a:gd name="T98" fmla="*/ 24 w 49"/>
                <a:gd name="T99" fmla="*/ 10 h 49"/>
                <a:gd name="T100" fmla="*/ 31 w 49"/>
                <a:gd name="T101" fmla="*/ 11 h 49"/>
                <a:gd name="T102" fmla="*/ 34 w 49"/>
                <a:gd name="T103" fmla="*/ 15 h 49"/>
                <a:gd name="T104" fmla="*/ 38 w 49"/>
                <a:gd name="T105" fmla="*/ 19 h 49"/>
                <a:gd name="T106" fmla="*/ 39 w 49"/>
                <a:gd name="T107" fmla="*/ 25 h 49"/>
                <a:gd name="T108" fmla="*/ 39 w 49"/>
                <a:gd name="T109" fmla="*/ 25 h 49"/>
                <a:gd name="T110" fmla="*/ 38 w 49"/>
                <a:gd name="T111" fmla="*/ 31 h 49"/>
                <a:gd name="T112" fmla="*/ 34 w 49"/>
                <a:gd name="T113" fmla="*/ 35 h 49"/>
                <a:gd name="T114" fmla="*/ 31 w 49"/>
                <a:gd name="T115" fmla="*/ 38 h 49"/>
                <a:gd name="T116" fmla="*/ 24 w 49"/>
                <a:gd name="T117" fmla="*/ 40 h 49"/>
                <a:gd name="T118" fmla="*/ 24 w 49"/>
                <a:gd name="T119" fmla="*/ 4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9" h="49">
                  <a:moveTo>
                    <a:pt x="24" y="0"/>
                  </a:moveTo>
                  <a:lnTo>
                    <a:pt x="24" y="0"/>
                  </a:lnTo>
                  <a:lnTo>
                    <a:pt x="19" y="0"/>
                  </a:lnTo>
                  <a:lnTo>
                    <a:pt x="14" y="3"/>
                  </a:lnTo>
                  <a:lnTo>
                    <a:pt x="11" y="4"/>
                  </a:lnTo>
                  <a:lnTo>
                    <a:pt x="7" y="8"/>
                  </a:lnTo>
                  <a:lnTo>
                    <a:pt x="3" y="11"/>
                  </a:lnTo>
                  <a:lnTo>
                    <a:pt x="2" y="15"/>
                  </a:lnTo>
                  <a:lnTo>
                    <a:pt x="0" y="20"/>
                  </a:lnTo>
                  <a:lnTo>
                    <a:pt x="0" y="25"/>
                  </a:lnTo>
                  <a:lnTo>
                    <a:pt x="0" y="25"/>
                  </a:lnTo>
                  <a:lnTo>
                    <a:pt x="0" y="30"/>
                  </a:lnTo>
                  <a:lnTo>
                    <a:pt x="2" y="35"/>
                  </a:lnTo>
                  <a:lnTo>
                    <a:pt x="3" y="38"/>
                  </a:lnTo>
                  <a:lnTo>
                    <a:pt x="7" y="42"/>
                  </a:lnTo>
                  <a:lnTo>
                    <a:pt x="11" y="46"/>
                  </a:lnTo>
                  <a:lnTo>
                    <a:pt x="14" y="47"/>
                  </a:lnTo>
                  <a:lnTo>
                    <a:pt x="19" y="49"/>
                  </a:lnTo>
                  <a:lnTo>
                    <a:pt x="24" y="49"/>
                  </a:lnTo>
                  <a:lnTo>
                    <a:pt x="24" y="49"/>
                  </a:lnTo>
                  <a:lnTo>
                    <a:pt x="29" y="49"/>
                  </a:lnTo>
                  <a:lnTo>
                    <a:pt x="34" y="47"/>
                  </a:lnTo>
                  <a:lnTo>
                    <a:pt x="38" y="46"/>
                  </a:lnTo>
                  <a:lnTo>
                    <a:pt x="42" y="42"/>
                  </a:lnTo>
                  <a:lnTo>
                    <a:pt x="45" y="38"/>
                  </a:lnTo>
                  <a:lnTo>
                    <a:pt x="47" y="35"/>
                  </a:lnTo>
                  <a:lnTo>
                    <a:pt x="49" y="30"/>
                  </a:lnTo>
                  <a:lnTo>
                    <a:pt x="49" y="25"/>
                  </a:lnTo>
                  <a:lnTo>
                    <a:pt x="49" y="25"/>
                  </a:lnTo>
                  <a:lnTo>
                    <a:pt x="49" y="20"/>
                  </a:lnTo>
                  <a:lnTo>
                    <a:pt x="47" y="15"/>
                  </a:lnTo>
                  <a:lnTo>
                    <a:pt x="45" y="11"/>
                  </a:lnTo>
                  <a:lnTo>
                    <a:pt x="42" y="8"/>
                  </a:lnTo>
                  <a:lnTo>
                    <a:pt x="38" y="4"/>
                  </a:lnTo>
                  <a:lnTo>
                    <a:pt x="34" y="3"/>
                  </a:lnTo>
                  <a:lnTo>
                    <a:pt x="29" y="0"/>
                  </a:lnTo>
                  <a:lnTo>
                    <a:pt x="24" y="0"/>
                  </a:lnTo>
                  <a:lnTo>
                    <a:pt x="24" y="0"/>
                  </a:lnTo>
                  <a:close/>
                  <a:moveTo>
                    <a:pt x="24" y="40"/>
                  </a:moveTo>
                  <a:lnTo>
                    <a:pt x="24" y="40"/>
                  </a:lnTo>
                  <a:lnTo>
                    <a:pt x="18" y="38"/>
                  </a:lnTo>
                  <a:lnTo>
                    <a:pt x="14" y="35"/>
                  </a:lnTo>
                  <a:lnTo>
                    <a:pt x="11" y="31"/>
                  </a:lnTo>
                  <a:lnTo>
                    <a:pt x="10" y="25"/>
                  </a:lnTo>
                  <a:lnTo>
                    <a:pt x="10" y="25"/>
                  </a:lnTo>
                  <a:lnTo>
                    <a:pt x="11" y="19"/>
                  </a:lnTo>
                  <a:lnTo>
                    <a:pt x="14" y="15"/>
                  </a:lnTo>
                  <a:lnTo>
                    <a:pt x="18" y="11"/>
                  </a:lnTo>
                  <a:lnTo>
                    <a:pt x="24" y="10"/>
                  </a:lnTo>
                  <a:lnTo>
                    <a:pt x="24" y="10"/>
                  </a:lnTo>
                  <a:lnTo>
                    <a:pt x="31" y="11"/>
                  </a:lnTo>
                  <a:lnTo>
                    <a:pt x="34" y="15"/>
                  </a:lnTo>
                  <a:lnTo>
                    <a:pt x="38" y="19"/>
                  </a:lnTo>
                  <a:lnTo>
                    <a:pt x="39" y="25"/>
                  </a:lnTo>
                  <a:lnTo>
                    <a:pt x="39" y="25"/>
                  </a:lnTo>
                  <a:lnTo>
                    <a:pt x="38" y="31"/>
                  </a:lnTo>
                  <a:lnTo>
                    <a:pt x="34" y="35"/>
                  </a:lnTo>
                  <a:lnTo>
                    <a:pt x="31" y="38"/>
                  </a:lnTo>
                  <a:lnTo>
                    <a:pt x="24" y="40"/>
                  </a:lnTo>
                  <a:lnTo>
                    <a:pt x="24" y="4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u="sng"/>
            </a:p>
          </p:txBody>
        </p:sp>
        <p:sp>
          <p:nvSpPr>
            <p:cNvPr id="441" name="Freeform 1358">
              <a:extLst>
                <a:ext uri="{FF2B5EF4-FFF2-40B4-BE49-F238E27FC236}">
                  <a16:creationId xmlns:a16="http://schemas.microsoft.com/office/drawing/2014/main" id="{936EA23C-24D5-45A4-BB86-A2A746B23381}"/>
                </a:ext>
              </a:extLst>
            </p:cNvPr>
            <p:cNvSpPr>
              <a:spLocks noEditPoints="1"/>
            </p:cNvSpPr>
            <p:nvPr/>
          </p:nvSpPr>
          <p:spPr bwMode="auto">
            <a:xfrm>
              <a:off x="2107766" y="511790"/>
              <a:ext cx="152824" cy="134300"/>
            </a:xfrm>
            <a:custGeom>
              <a:avLst/>
              <a:gdLst>
                <a:gd name="T0" fmla="*/ 89 w 99"/>
                <a:gd name="T1" fmla="*/ 15 h 89"/>
                <a:gd name="T2" fmla="*/ 72 w 99"/>
                <a:gd name="T3" fmla="*/ 15 h 89"/>
                <a:gd name="T4" fmla="*/ 65 w 99"/>
                <a:gd name="T5" fmla="*/ 5 h 89"/>
                <a:gd name="T6" fmla="*/ 65 w 99"/>
                <a:gd name="T7" fmla="*/ 5 h 89"/>
                <a:gd name="T8" fmla="*/ 62 w 99"/>
                <a:gd name="T9" fmla="*/ 2 h 89"/>
                <a:gd name="T10" fmla="*/ 57 w 99"/>
                <a:gd name="T11" fmla="*/ 0 h 89"/>
                <a:gd name="T12" fmla="*/ 42 w 99"/>
                <a:gd name="T13" fmla="*/ 0 h 89"/>
                <a:gd name="T14" fmla="*/ 42 w 99"/>
                <a:gd name="T15" fmla="*/ 0 h 89"/>
                <a:gd name="T16" fmla="*/ 37 w 99"/>
                <a:gd name="T17" fmla="*/ 2 h 89"/>
                <a:gd name="T18" fmla="*/ 33 w 99"/>
                <a:gd name="T19" fmla="*/ 5 h 89"/>
                <a:gd name="T20" fmla="*/ 27 w 99"/>
                <a:gd name="T21" fmla="*/ 15 h 89"/>
                <a:gd name="T22" fmla="*/ 10 w 99"/>
                <a:gd name="T23" fmla="*/ 15 h 89"/>
                <a:gd name="T24" fmla="*/ 10 w 99"/>
                <a:gd name="T25" fmla="*/ 15 h 89"/>
                <a:gd name="T26" fmla="*/ 6 w 99"/>
                <a:gd name="T27" fmla="*/ 17 h 89"/>
                <a:gd name="T28" fmla="*/ 2 w 99"/>
                <a:gd name="T29" fmla="*/ 18 h 89"/>
                <a:gd name="T30" fmla="*/ 1 w 99"/>
                <a:gd name="T31" fmla="*/ 21 h 89"/>
                <a:gd name="T32" fmla="*/ 0 w 99"/>
                <a:gd name="T33" fmla="*/ 25 h 89"/>
                <a:gd name="T34" fmla="*/ 0 w 99"/>
                <a:gd name="T35" fmla="*/ 79 h 89"/>
                <a:gd name="T36" fmla="*/ 0 w 99"/>
                <a:gd name="T37" fmla="*/ 79 h 89"/>
                <a:gd name="T38" fmla="*/ 1 w 99"/>
                <a:gd name="T39" fmla="*/ 83 h 89"/>
                <a:gd name="T40" fmla="*/ 2 w 99"/>
                <a:gd name="T41" fmla="*/ 87 h 89"/>
                <a:gd name="T42" fmla="*/ 6 w 99"/>
                <a:gd name="T43" fmla="*/ 88 h 89"/>
                <a:gd name="T44" fmla="*/ 10 w 99"/>
                <a:gd name="T45" fmla="*/ 89 h 89"/>
                <a:gd name="T46" fmla="*/ 89 w 99"/>
                <a:gd name="T47" fmla="*/ 89 h 89"/>
                <a:gd name="T48" fmla="*/ 89 w 99"/>
                <a:gd name="T49" fmla="*/ 89 h 89"/>
                <a:gd name="T50" fmla="*/ 93 w 99"/>
                <a:gd name="T51" fmla="*/ 88 h 89"/>
                <a:gd name="T52" fmla="*/ 96 w 99"/>
                <a:gd name="T53" fmla="*/ 87 h 89"/>
                <a:gd name="T54" fmla="*/ 97 w 99"/>
                <a:gd name="T55" fmla="*/ 83 h 89"/>
                <a:gd name="T56" fmla="*/ 99 w 99"/>
                <a:gd name="T57" fmla="*/ 79 h 89"/>
                <a:gd name="T58" fmla="*/ 99 w 99"/>
                <a:gd name="T59" fmla="*/ 25 h 89"/>
                <a:gd name="T60" fmla="*/ 99 w 99"/>
                <a:gd name="T61" fmla="*/ 25 h 89"/>
                <a:gd name="T62" fmla="*/ 97 w 99"/>
                <a:gd name="T63" fmla="*/ 21 h 89"/>
                <a:gd name="T64" fmla="*/ 96 w 99"/>
                <a:gd name="T65" fmla="*/ 18 h 89"/>
                <a:gd name="T66" fmla="*/ 93 w 99"/>
                <a:gd name="T67" fmla="*/ 17 h 89"/>
                <a:gd name="T68" fmla="*/ 89 w 99"/>
                <a:gd name="T69" fmla="*/ 15 h 89"/>
                <a:gd name="T70" fmla="*/ 89 w 99"/>
                <a:gd name="T71" fmla="*/ 15 h 89"/>
                <a:gd name="T72" fmla="*/ 10 w 99"/>
                <a:gd name="T73" fmla="*/ 79 h 89"/>
                <a:gd name="T74" fmla="*/ 10 w 99"/>
                <a:gd name="T75" fmla="*/ 25 h 89"/>
                <a:gd name="T76" fmla="*/ 32 w 99"/>
                <a:gd name="T77" fmla="*/ 25 h 89"/>
                <a:gd name="T78" fmla="*/ 42 w 99"/>
                <a:gd name="T79" fmla="*/ 10 h 89"/>
                <a:gd name="T80" fmla="*/ 57 w 99"/>
                <a:gd name="T81" fmla="*/ 10 h 89"/>
                <a:gd name="T82" fmla="*/ 67 w 99"/>
                <a:gd name="T83" fmla="*/ 25 h 89"/>
                <a:gd name="T84" fmla="*/ 89 w 99"/>
                <a:gd name="T85" fmla="*/ 25 h 89"/>
                <a:gd name="T86" fmla="*/ 89 w 99"/>
                <a:gd name="T87" fmla="*/ 79 h 89"/>
                <a:gd name="T88" fmla="*/ 10 w 99"/>
                <a:gd name="T89" fmla="*/ 7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99" h="89">
                  <a:moveTo>
                    <a:pt x="89" y="15"/>
                  </a:moveTo>
                  <a:lnTo>
                    <a:pt x="72" y="15"/>
                  </a:lnTo>
                  <a:lnTo>
                    <a:pt x="65" y="5"/>
                  </a:lnTo>
                  <a:lnTo>
                    <a:pt x="65" y="5"/>
                  </a:lnTo>
                  <a:lnTo>
                    <a:pt x="62" y="2"/>
                  </a:lnTo>
                  <a:lnTo>
                    <a:pt x="57" y="0"/>
                  </a:lnTo>
                  <a:lnTo>
                    <a:pt x="42" y="0"/>
                  </a:lnTo>
                  <a:lnTo>
                    <a:pt x="42" y="0"/>
                  </a:lnTo>
                  <a:lnTo>
                    <a:pt x="37" y="2"/>
                  </a:lnTo>
                  <a:lnTo>
                    <a:pt x="33" y="5"/>
                  </a:lnTo>
                  <a:lnTo>
                    <a:pt x="27" y="15"/>
                  </a:lnTo>
                  <a:lnTo>
                    <a:pt x="10" y="15"/>
                  </a:lnTo>
                  <a:lnTo>
                    <a:pt x="10" y="15"/>
                  </a:lnTo>
                  <a:lnTo>
                    <a:pt x="6" y="17"/>
                  </a:lnTo>
                  <a:lnTo>
                    <a:pt x="2" y="18"/>
                  </a:lnTo>
                  <a:lnTo>
                    <a:pt x="1" y="21"/>
                  </a:lnTo>
                  <a:lnTo>
                    <a:pt x="0" y="25"/>
                  </a:lnTo>
                  <a:lnTo>
                    <a:pt x="0" y="79"/>
                  </a:lnTo>
                  <a:lnTo>
                    <a:pt x="0" y="79"/>
                  </a:lnTo>
                  <a:lnTo>
                    <a:pt x="1" y="83"/>
                  </a:lnTo>
                  <a:lnTo>
                    <a:pt x="2" y="87"/>
                  </a:lnTo>
                  <a:lnTo>
                    <a:pt x="6" y="88"/>
                  </a:lnTo>
                  <a:lnTo>
                    <a:pt x="10" y="89"/>
                  </a:lnTo>
                  <a:lnTo>
                    <a:pt x="89" y="89"/>
                  </a:lnTo>
                  <a:lnTo>
                    <a:pt x="89" y="89"/>
                  </a:lnTo>
                  <a:lnTo>
                    <a:pt x="93" y="88"/>
                  </a:lnTo>
                  <a:lnTo>
                    <a:pt x="96" y="87"/>
                  </a:lnTo>
                  <a:lnTo>
                    <a:pt x="97" y="83"/>
                  </a:lnTo>
                  <a:lnTo>
                    <a:pt x="99" y="79"/>
                  </a:lnTo>
                  <a:lnTo>
                    <a:pt x="99" y="25"/>
                  </a:lnTo>
                  <a:lnTo>
                    <a:pt x="99" y="25"/>
                  </a:lnTo>
                  <a:lnTo>
                    <a:pt x="97" y="21"/>
                  </a:lnTo>
                  <a:lnTo>
                    <a:pt x="96" y="18"/>
                  </a:lnTo>
                  <a:lnTo>
                    <a:pt x="93" y="17"/>
                  </a:lnTo>
                  <a:lnTo>
                    <a:pt x="89" y="15"/>
                  </a:lnTo>
                  <a:lnTo>
                    <a:pt x="89" y="15"/>
                  </a:lnTo>
                  <a:close/>
                  <a:moveTo>
                    <a:pt x="10" y="79"/>
                  </a:moveTo>
                  <a:lnTo>
                    <a:pt x="10" y="25"/>
                  </a:lnTo>
                  <a:lnTo>
                    <a:pt x="32" y="25"/>
                  </a:lnTo>
                  <a:lnTo>
                    <a:pt x="42" y="10"/>
                  </a:lnTo>
                  <a:lnTo>
                    <a:pt x="57" y="10"/>
                  </a:lnTo>
                  <a:lnTo>
                    <a:pt x="67" y="25"/>
                  </a:lnTo>
                  <a:lnTo>
                    <a:pt x="89" y="25"/>
                  </a:lnTo>
                  <a:lnTo>
                    <a:pt x="89" y="79"/>
                  </a:lnTo>
                  <a:lnTo>
                    <a:pt x="10" y="7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u="sng"/>
            </a:p>
          </p:txBody>
        </p:sp>
      </p:grpSp>
      <p:sp>
        <p:nvSpPr>
          <p:cNvPr id="442" name="Freeform 1359">
            <a:extLst>
              <a:ext uri="{FF2B5EF4-FFF2-40B4-BE49-F238E27FC236}">
                <a16:creationId xmlns:a16="http://schemas.microsoft.com/office/drawing/2014/main" id="{717CDD74-D1CB-4815-BF05-C192B7E20A04}"/>
              </a:ext>
            </a:extLst>
          </p:cNvPr>
          <p:cNvSpPr>
            <a:spLocks/>
          </p:cNvSpPr>
          <p:nvPr/>
        </p:nvSpPr>
        <p:spPr bwMode="auto">
          <a:xfrm>
            <a:off x="3456518" y="800100"/>
            <a:ext cx="71967" cy="35984"/>
          </a:xfrm>
          <a:custGeom>
            <a:avLst/>
            <a:gdLst>
              <a:gd name="T0" fmla="*/ 23329 w 35"/>
              <a:gd name="T1" fmla="*/ 20055 h 19"/>
              <a:gd name="T2" fmla="*/ 13998 w 35"/>
              <a:gd name="T3" fmla="*/ 7162 h 19"/>
              <a:gd name="T4" fmla="*/ 0 w 35"/>
              <a:gd name="T5" fmla="*/ 27217 h 19"/>
              <a:gd name="T6" fmla="*/ 54435 w 35"/>
              <a:gd name="T7" fmla="*/ 27217 h 19"/>
              <a:gd name="T8" fmla="*/ 37327 w 35"/>
              <a:gd name="T9" fmla="*/ 0 h 19"/>
              <a:gd name="T10" fmla="*/ 23329 w 35"/>
              <a:gd name="T11" fmla="*/ 20055 h 1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5" h="19">
                <a:moveTo>
                  <a:pt x="15" y="14"/>
                </a:moveTo>
                <a:lnTo>
                  <a:pt x="9" y="5"/>
                </a:lnTo>
                <a:lnTo>
                  <a:pt x="0" y="19"/>
                </a:lnTo>
                <a:lnTo>
                  <a:pt x="35" y="19"/>
                </a:lnTo>
                <a:lnTo>
                  <a:pt x="24" y="0"/>
                </a:lnTo>
                <a:lnTo>
                  <a:pt x="15" y="14"/>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443" name="Freeform 1360">
            <a:extLst>
              <a:ext uri="{FF2B5EF4-FFF2-40B4-BE49-F238E27FC236}">
                <a16:creationId xmlns:a16="http://schemas.microsoft.com/office/drawing/2014/main" id="{EFE2F351-10C2-4FF6-8C08-4C482840A654}"/>
              </a:ext>
            </a:extLst>
          </p:cNvPr>
          <p:cNvSpPr>
            <a:spLocks/>
          </p:cNvSpPr>
          <p:nvPr/>
        </p:nvSpPr>
        <p:spPr bwMode="auto">
          <a:xfrm>
            <a:off x="3388785" y="776817"/>
            <a:ext cx="120649" cy="127000"/>
          </a:xfrm>
          <a:custGeom>
            <a:avLst/>
            <a:gdLst>
              <a:gd name="T0" fmla="*/ 13839 w 59"/>
              <a:gd name="T1" fmla="*/ 0 h 64"/>
              <a:gd name="T2" fmla="*/ 0 w 59"/>
              <a:gd name="T3" fmla="*/ 0 h 64"/>
              <a:gd name="T4" fmla="*/ 0 w 59"/>
              <a:gd name="T5" fmla="*/ 81865 h 64"/>
              <a:gd name="T6" fmla="*/ 0 w 59"/>
              <a:gd name="T7" fmla="*/ 81865 h 64"/>
              <a:gd name="T8" fmla="*/ 1538 w 59"/>
              <a:gd name="T9" fmla="*/ 86330 h 64"/>
              <a:gd name="T10" fmla="*/ 3075 w 59"/>
              <a:gd name="T11" fmla="*/ 92284 h 64"/>
              <a:gd name="T12" fmla="*/ 9226 w 59"/>
              <a:gd name="T13" fmla="*/ 93773 h 64"/>
              <a:gd name="T14" fmla="*/ 13839 w 59"/>
              <a:gd name="T15" fmla="*/ 95261 h 64"/>
              <a:gd name="T16" fmla="*/ 90724 w 59"/>
              <a:gd name="T17" fmla="*/ 95261 h 64"/>
              <a:gd name="T18" fmla="*/ 90724 w 59"/>
              <a:gd name="T19" fmla="*/ 81865 h 64"/>
              <a:gd name="T20" fmla="*/ 13839 w 59"/>
              <a:gd name="T21" fmla="*/ 81865 h 64"/>
              <a:gd name="T22" fmla="*/ 13839 w 59"/>
              <a:gd name="T23" fmla="*/ 0 h 6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9" h="64">
                <a:moveTo>
                  <a:pt x="9" y="0"/>
                </a:moveTo>
                <a:lnTo>
                  <a:pt x="0" y="0"/>
                </a:lnTo>
                <a:lnTo>
                  <a:pt x="0" y="55"/>
                </a:lnTo>
                <a:lnTo>
                  <a:pt x="1" y="58"/>
                </a:lnTo>
                <a:lnTo>
                  <a:pt x="2" y="62"/>
                </a:lnTo>
                <a:lnTo>
                  <a:pt x="6" y="63"/>
                </a:lnTo>
                <a:lnTo>
                  <a:pt x="9" y="64"/>
                </a:lnTo>
                <a:lnTo>
                  <a:pt x="59" y="64"/>
                </a:lnTo>
                <a:lnTo>
                  <a:pt x="59" y="55"/>
                </a:lnTo>
                <a:lnTo>
                  <a:pt x="9" y="55"/>
                </a:lnTo>
                <a:lnTo>
                  <a:pt x="9"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444" name="Freeform 1361">
            <a:extLst>
              <a:ext uri="{FF2B5EF4-FFF2-40B4-BE49-F238E27FC236}">
                <a16:creationId xmlns:a16="http://schemas.microsoft.com/office/drawing/2014/main" id="{12202192-B052-4017-8B41-1D79993B60AF}"/>
              </a:ext>
            </a:extLst>
          </p:cNvPr>
          <p:cNvSpPr>
            <a:spLocks/>
          </p:cNvSpPr>
          <p:nvPr/>
        </p:nvSpPr>
        <p:spPr bwMode="auto">
          <a:xfrm>
            <a:off x="3346452" y="819151"/>
            <a:ext cx="120649" cy="127000"/>
          </a:xfrm>
          <a:custGeom>
            <a:avLst/>
            <a:gdLst>
              <a:gd name="T0" fmla="*/ 15377 w 59"/>
              <a:gd name="T1" fmla="*/ 0 h 64"/>
              <a:gd name="T2" fmla="*/ 0 w 59"/>
              <a:gd name="T3" fmla="*/ 0 h 64"/>
              <a:gd name="T4" fmla="*/ 0 w 59"/>
              <a:gd name="T5" fmla="*/ 80376 h 64"/>
              <a:gd name="T6" fmla="*/ 0 w 59"/>
              <a:gd name="T7" fmla="*/ 80376 h 64"/>
              <a:gd name="T8" fmla="*/ 1538 w 59"/>
              <a:gd name="T9" fmla="*/ 86330 h 64"/>
              <a:gd name="T10" fmla="*/ 3075 w 59"/>
              <a:gd name="T11" fmla="*/ 92284 h 64"/>
              <a:gd name="T12" fmla="*/ 9226 w 59"/>
              <a:gd name="T13" fmla="*/ 93773 h 64"/>
              <a:gd name="T14" fmla="*/ 15377 w 59"/>
              <a:gd name="T15" fmla="*/ 95261 h 64"/>
              <a:gd name="T16" fmla="*/ 90724 w 59"/>
              <a:gd name="T17" fmla="*/ 95261 h 64"/>
              <a:gd name="T18" fmla="*/ 90724 w 59"/>
              <a:gd name="T19" fmla="*/ 80376 h 64"/>
              <a:gd name="T20" fmla="*/ 15377 w 59"/>
              <a:gd name="T21" fmla="*/ 80376 h 64"/>
              <a:gd name="T22" fmla="*/ 15377 w 59"/>
              <a:gd name="T23" fmla="*/ 0 h 6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9" h="64">
                <a:moveTo>
                  <a:pt x="10" y="0"/>
                </a:moveTo>
                <a:lnTo>
                  <a:pt x="0" y="0"/>
                </a:lnTo>
                <a:lnTo>
                  <a:pt x="0" y="54"/>
                </a:lnTo>
                <a:lnTo>
                  <a:pt x="1" y="58"/>
                </a:lnTo>
                <a:lnTo>
                  <a:pt x="2" y="62"/>
                </a:lnTo>
                <a:lnTo>
                  <a:pt x="6" y="63"/>
                </a:lnTo>
                <a:lnTo>
                  <a:pt x="10" y="64"/>
                </a:lnTo>
                <a:lnTo>
                  <a:pt x="59" y="64"/>
                </a:lnTo>
                <a:lnTo>
                  <a:pt x="59" y="54"/>
                </a:lnTo>
                <a:lnTo>
                  <a:pt x="10" y="54"/>
                </a:lnTo>
                <a:lnTo>
                  <a:pt x="10"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445" name="Freeform 1362">
            <a:extLst>
              <a:ext uri="{FF2B5EF4-FFF2-40B4-BE49-F238E27FC236}">
                <a16:creationId xmlns:a16="http://schemas.microsoft.com/office/drawing/2014/main" id="{7F3D05C8-0D9F-4549-9722-659F1B0CAB6A}"/>
              </a:ext>
            </a:extLst>
          </p:cNvPr>
          <p:cNvSpPr>
            <a:spLocks noEditPoints="1"/>
          </p:cNvSpPr>
          <p:nvPr/>
        </p:nvSpPr>
        <p:spPr bwMode="auto">
          <a:xfrm>
            <a:off x="3424767" y="745067"/>
            <a:ext cx="133351" cy="120651"/>
          </a:xfrm>
          <a:custGeom>
            <a:avLst/>
            <a:gdLst>
              <a:gd name="T0" fmla="*/ 85762 w 64"/>
              <a:gd name="T1" fmla="*/ 0 h 59"/>
              <a:gd name="T2" fmla="*/ 15593 w 64"/>
              <a:gd name="T3" fmla="*/ 0 h 59"/>
              <a:gd name="T4" fmla="*/ 15593 w 64"/>
              <a:gd name="T5" fmla="*/ 0 h 59"/>
              <a:gd name="T6" fmla="*/ 10915 w 64"/>
              <a:gd name="T7" fmla="*/ 1538 h 59"/>
              <a:gd name="T8" fmla="*/ 4678 w 64"/>
              <a:gd name="T9" fmla="*/ 3075 h 59"/>
              <a:gd name="T10" fmla="*/ 3119 w 64"/>
              <a:gd name="T11" fmla="*/ 9226 h 59"/>
              <a:gd name="T12" fmla="*/ 0 w 64"/>
              <a:gd name="T13" fmla="*/ 13839 h 59"/>
              <a:gd name="T14" fmla="*/ 0 w 64"/>
              <a:gd name="T15" fmla="*/ 75346 h 59"/>
              <a:gd name="T16" fmla="*/ 0 w 64"/>
              <a:gd name="T17" fmla="*/ 75346 h 59"/>
              <a:gd name="T18" fmla="*/ 3119 w 64"/>
              <a:gd name="T19" fmla="*/ 81497 h 59"/>
              <a:gd name="T20" fmla="*/ 4678 w 64"/>
              <a:gd name="T21" fmla="*/ 86110 h 59"/>
              <a:gd name="T22" fmla="*/ 10915 w 64"/>
              <a:gd name="T23" fmla="*/ 87648 h 59"/>
              <a:gd name="T24" fmla="*/ 15593 w 64"/>
              <a:gd name="T25" fmla="*/ 90723 h 59"/>
              <a:gd name="T26" fmla="*/ 85762 w 64"/>
              <a:gd name="T27" fmla="*/ 90723 h 59"/>
              <a:gd name="T28" fmla="*/ 85762 w 64"/>
              <a:gd name="T29" fmla="*/ 90723 h 59"/>
              <a:gd name="T30" fmla="*/ 90440 w 64"/>
              <a:gd name="T31" fmla="*/ 87648 h 59"/>
              <a:gd name="T32" fmla="*/ 96677 w 64"/>
              <a:gd name="T33" fmla="*/ 86110 h 59"/>
              <a:gd name="T34" fmla="*/ 98237 w 64"/>
              <a:gd name="T35" fmla="*/ 81497 h 59"/>
              <a:gd name="T36" fmla="*/ 99796 w 64"/>
              <a:gd name="T37" fmla="*/ 75346 h 59"/>
              <a:gd name="T38" fmla="*/ 99796 w 64"/>
              <a:gd name="T39" fmla="*/ 13839 h 59"/>
              <a:gd name="T40" fmla="*/ 99796 w 64"/>
              <a:gd name="T41" fmla="*/ 13839 h 59"/>
              <a:gd name="T42" fmla="*/ 98237 w 64"/>
              <a:gd name="T43" fmla="*/ 9226 h 59"/>
              <a:gd name="T44" fmla="*/ 96677 w 64"/>
              <a:gd name="T45" fmla="*/ 3075 h 59"/>
              <a:gd name="T46" fmla="*/ 90440 w 64"/>
              <a:gd name="T47" fmla="*/ 1538 h 59"/>
              <a:gd name="T48" fmla="*/ 85762 w 64"/>
              <a:gd name="T49" fmla="*/ 0 h 59"/>
              <a:gd name="T50" fmla="*/ 85762 w 64"/>
              <a:gd name="T51" fmla="*/ 0 h 59"/>
              <a:gd name="T52" fmla="*/ 15593 w 64"/>
              <a:gd name="T53" fmla="*/ 75346 h 59"/>
              <a:gd name="T54" fmla="*/ 15593 w 64"/>
              <a:gd name="T55" fmla="*/ 13839 h 59"/>
              <a:gd name="T56" fmla="*/ 85762 w 64"/>
              <a:gd name="T57" fmla="*/ 13839 h 59"/>
              <a:gd name="T58" fmla="*/ 85762 w 64"/>
              <a:gd name="T59" fmla="*/ 75346 h 59"/>
              <a:gd name="T60" fmla="*/ 15593 w 64"/>
              <a:gd name="T61" fmla="*/ 75346 h 5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64" h="59">
                <a:moveTo>
                  <a:pt x="55" y="0"/>
                </a:moveTo>
                <a:lnTo>
                  <a:pt x="10" y="0"/>
                </a:lnTo>
                <a:lnTo>
                  <a:pt x="7" y="1"/>
                </a:lnTo>
                <a:lnTo>
                  <a:pt x="3" y="2"/>
                </a:lnTo>
                <a:lnTo>
                  <a:pt x="2" y="6"/>
                </a:lnTo>
                <a:lnTo>
                  <a:pt x="0" y="9"/>
                </a:lnTo>
                <a:lnTo>
                  <a:pt x="0" y="49"/>
                </a:lnTo>
                <a:lnTo>
                  <a:pt x="2" y="53"/>
                </a:lnTo>
                <a:lnTo>
                  <a:pt x="3" y="56"/>
                </a:lnTo>
                <a:lnTo>
                  <a:pt x="7" y="57"/>
                </a:lnTo>
                <a:lnTo>
                  <a:pt x="10" y="59"/>
                </a:lnTo>
                <a:lnTo>
                  <a:pt x="55" y="59"/>
                </a:lnTo>
                <a:lnTo>
                  <a:pt x="58" y="57"/>
                </a:lnTo>
                <a:lnTo>
                  <a:pt x="62" y="56"/>
                </a:lnTo>
                <a:lnTo>
                  <a:pt x="63" y="53"/>
                </a:lnTo>
                <a:lnTo>
                  <a:pt x="64" y="49"/>
                </a:lnTo>
                <a:lnTo>
                  <a:pt x="64" y="9"/>
                </a:lnTo>
                <a:lnTo>
                  <a:pt x="63" y="6"/>
                </a:lnTo>
                <a:lnTo>
                  <a:pt x="62" y="2"/>
                </a:lnTo>
                <a:lnTo>
                  <a:pt x="58" y="1"/>
                </a:lnTo>
                <a:lnTo>
                  <a:pt x="55" y="0"/>
                </a:lnTo>
                <a:close/>
                <a:moveTo>
                  <a:pt x="10" y="49"/>
                </a:moveTo>
                <a:lnTo>
                  <a:pt x="10" y="9"/>
                </a:lnTo>
                <a:lnTo>
                  <a:pt x="55" y="9"/>
                </a:lnTo>
                <a:lnTo>
                  <a:pt x="55" y="49"/>
                </a:lnTo>
                <a:lnTo>
                  <a:pt x="10" y="4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446" name="Freeform 1363">
            <a:extLst>
              <a:ext uri="{FF2B5EF4-FFF2-40B4-BE49-F238E27FC236}">
                <a16:creationId xmlns:a16="http://schemas.microsoft.com/office/drawing/2014/main" id="{3D223322-0BD3-4996-85EE-A222F913057A}"/>
              </a:ext>
            </a:extLst>
          </p:cNvPr>
          <p:cNvSpPr>
            <a:spLocks noEditPoints="1"/>
          </p:cNvSpPr>
          <p:nvPr/>
        </p:nvSpPr>
        <p:spPr bwMode="auto">
          <a:xfrm>
            <a:off x="4821767" y="745067"/>
            <a:ext cx="139700" cy="201084"/>
          </a:xfrm>
          <a:custGeom>
            <a:avLst/>
            <a:gdLst>
              <a:gd name="T0" fmla="*/ 89212 w 69"/>
              <a:gd name="T1" fmla="*/ 0 h 98"/>
              <a:gd name="T2" fmla="*/ 15121 w 69"/>
              <a:gd name="T3" fmla="*/ 0 h 98"/>
              <a:gd name="T4" fmla="*/ 15121 w 69"/>
              <a:gd name="T5" fmla="*/ 0 h 98"/>
              <a:gd name="T6" fmla="*/ 9072 w 69"/>
              <a:gd name="T7" fmla="*/ 1528 h 98"/>
              <a:gd name="T8" fmla="*/ 3024 w 69"/>
              <a:gd name="T9" fmla="*/ 3055 h 98"/>
              <a:gd name="T10" fmla="*/ 1512 w 69"/>
              <a:gd name="T11" fmla="*/ 9165 h 98"/>
              <a:gd name="T12" fmla="*/ 0 w 69"/>
              <a:gd name="T13" fmla="*/ 13748 h 98"/>
              <a:gd name="T14" fmla="*/ 0 w 69"/>
              <a:gd name="T15" fmla="*/ 134421 h 98"/>
              <a:gd name="T16" fmla="*/ 0 w 69"/>
              <a:gd name="T17" fmla="*/ 134421 h 98"/>
              <a:gd name="T18" fmla="*/ 1512 w 69"/>
              <a:gd name="T19" fmla="*/ 140531 h 98"/>
              <a:gd name="T20" fmla="*/ 3024 w 69"/>
              <a:gd name="T21" fmla="*/ 146641 h 98"/>
              <a:gd name="T22" fmla="*/ 9072 w 69"/>
              <a:gd name="T23" fmla="*/ 148168 h 98"/>
              <a:gd name="T24" fmla="*/ 15121 w 69"/>
              <a:gd name="T25" fmla="*/ 149696 h 98"/>
              <a:gd name="T26" fmla="*/ 89212 w 69"/>
              <a:gd name="T27" fmla="*/ 149696 h 98"/>
              <a:gd name="T28" fmla="*/ 89212 w 69"/>
              <a:gd name="T29" fmla="*/ 149696 h 98"/>
              <a:gd name="T30" fmla="*/ 95261 w 69"/>
              <a:gd name="T31" fmla="*/ 148168 h 98"/>
              <a:gd name="T32" fmla="*/ 101309 w 69"/>
              <a:gd name="T33" fmla="*/ 146641 h 98"/>
              <a:gd name="T34" fmla="*/ 102821 w 69"/>
              <a:gd name="T35" fmla="*/ 140531 h 98"/>
              <a:gd name="T36" fmla="*/ 104333 w 69"/>
              <a:gd name="T37" fmla="*/ 134421 h 98"/>
              <a:gd name="T38" fmla="*/ 104333 w 69"/>
              <a:gd name="T39" fmla="*/ 13748 h 98"/>
              <a:gd name="T40" fmla="*/ 104333 w 69"/>
              <a:gd name="T41" fmla="*/ 13748 h 98"/>
              <a:gd name="T42" fmla="*/ 102821 w 69"/>
              <a:gd name="T43" fmla="*/ 9165 h 98"/>
              <a:gd name="T44" fmla="*/ 101309 w 69"/>
              <a:gd name="T45" fmla="*/ 3055 h 98"/>
              <a:gd name="T46" fmla="*/ 95261 w 69"/>
              <a:gd name="T47" fmla="*/ 1528 h 98"/>
              <a:gd name="T48" fmla="*/ 89212 w 69"/>
              <a:gd name="T49" fmla="*/ 0 h 98"/>
              <a:gd name="T50" fmla="*/ 89212 w 69"/>
              <a:gd name="T51" fmla="*/ 0 h 98"/>
              <a:gd name="T52" fmla="*/ 15121 w 69"/>
              <a:gd name="T53" fmla="*/ 134421 h 98"/>
              <a:gd name="T54" fmla="*/ 15121 w 69"/>
              <a:gd name="T55" fmla="*/ 13748 h 98"/>
              <a:gd name="T56" fmla="*/ 89212 w 69"/>
              <a:gd name="T57" fmla="*/ 13748 h 98"/>
              <a:gd name="T58" fmla="*/ 89212 w 69"/>
              <a:gd name="T59" fmla="*/ 134421 h 98"/>
              <a:gd name="T60" fmla="*/ 15121 w 69"/>
              <a:gd name="T61" fmla="*/ 134421 h 98"/>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69" h="98">
                <a:moveTo>
                  <a:pt x="59" y="0"/>
                </a:moveTo>
                <a:lnTo>
                  <a:pt x="10" y="0"/>
                </a:lnTo>
                <a:lnTo>
                  <a:pt x="6" y="1"/>
                </a:lnTo>
                <a:lnTo>
                  <a:pt x="2" y="2"/>
                </a:lnTo>
                <a:lnTo>
                  <a:pt x="1" y="6"/>
                </a:lnTo>
                <a:lnTo>
                  <a:pt x="0" y="9"/>
                </a:lnTo>
                <a:lnTo>
                  <a:pt x="0" y="88"/>
                </a:lnTo>
                <a:lnTo>
                  <a:pt x="1" y="92"/>
                </a:lnTo>
                <a:lnTo>
                  <a:pt x="2" y="96"/>
                </a:lnTo>
                <a:lnTo>
                  <a:pt x="6" y="97"/>
                </a:lnTo>
                <a:lnTo>
                  <a:pt x="10" y="98"/>
                </a:lnTo>
                <a:lnTo>
                  <a:pt x="59" y="98"/>
                </a:lnTo>
                <a:lnTo>
                  <a:pt x="63" y="97"/>
                </a:lnTo>
                <a:lnTo>
                  <a:pt x="67" y="96"/>
                </a:lnTo>
                <a:lnTo>
                  <a:pt x="68" y="92"/>
                </a:lnTo>
                <a:lnTo>
                  <a:pt x="69" y="88"/>
                </a:lnTo>
                <a:lnTo>
                  <a:pt x="69" y="9"/>
                </a:lnTo>
                <a:lnTo>
                  <a:pt x="68" y="6"/>
                </a:lnTo>
                <a:lnTo>
                  <a:pt x="67" y="2"/>
                </a:lnTo>
                <a:lnTo>
                  <a:pt x="63" y="1"/>
                </a:lnTo>
                <a:lnTo>
                  <a:pt x="59" y="0"/>
                </a:lnTo>
                <a:close/>
                <a:moveTo>
                  <a:pt x="10" y="88"/>
                </a:moveTo>
                <a:lnTo>
                  <a:pt x="10" y="9"/>
                </a:lnTo>
                <a:lnTo>
                  <a:pt x="59" y="9"/>
                </a:lnTo>
                <a:lnTo>
                  <a:pt x="59" y="88"/>
                </a:lnTo>
                <a:lnTo>
                  <a:pt x="10" y="88"/>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447" name="Freeform 1364">
            <a:extLst>
              <a:ext uri="{FF2B5EF4-FFF2-40B4-BE49-F238E27FC236}">
                <a16:creationId xmlns:a16="http://schemas.microsoft.com/office/drawing/2014/main" id="{BF57E09E-B871-4B71-BAF9-61A499FAFD37}"/>
              </a:ext>
            </a:extLst>
          </p:cNvPr>
          <p:cNvSpPr>
            <a:spLocks/>
          </p:cNvSpPr>
          <p:nvPr/>
        </p:nvSpPr>
        <p:spPr bwMode="auto">
          <a:xfrm>
            <a:off x="4859867" y="855134"/>
            <a:ext cx="59267" cy="29633"/>
          </a:xfrm>
          <a:custGeom>
            <a:avLst/>
            <a:gdLst>
              <a:gd name="T0" fmla="*/ 23463 w 29"/>
              <a:gd name="T1" fmla="*/ 0 h 15"/>
              <a:gd name="T2" fmla="*/ 23463 w 29"/>
              <a:gd name="T3" fmla="*/ 0 h 15"/>
              <a:gd name="T4" fmla="*/ 12514 w 29"/>
              <a:gd name="T5" fmla="*/ 1512 h 15"/>
              <a:gd name="T6" fmla="*/ 4693 w 29"/>
              <a:gd name="T7" fmla="*/ 4536 h 15"/>
              <a:gd name="T8" fmla="*/ 1564 w 29"/>
              <a:gd name="T9" fmla="*/ 12097 h 15"/>
              <a:gd name="T10" fmla="*/ 0 w 29"/>
              <a:gd name="T11" fmla="*/ 22682 h 15"/>
              <a:gd name="T12" fmla="*/ 45362 w 29"/>
              <a:gd name="T13" fmla="*/ 22682 h 15"/>
              <a:gd name="T14" fmla="*/ 45362 w 29"/>
              <a:gd name="T15" fmla="*/ 22682 h 15"/>
              <a:gd name="T16" fmla="*/ 43798 w 29"/>
              <a:gd name="T17" fmla="*/ 12097 h 15"/>
              <a:gd name="T18" fmla="*/ 40669 w 29"/>
              <a:gd name="T19" fmla="*/ 4536 h 15"/>
              <a:gd name="T20" fmla="*/ 32848 w 29"/>
              <a:gd name="T21" fmla="*/ 1512 h 15"/>
              <a:gd name="T22" fmla="*/ 23463 w 29"/>
              <a:gd name="T23" fmla="*/ 0 h 15"/>
              <a:gd name="T24" fmla="*/ 23463 w 29"/>
              <a:gd name="T25" fmla="*/ 0 h 1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9" h="15">
                <a:moveTo>
                  <a:pt x="15" y="0"/>
                </a:moveTo>
                <a:lnTo>
                  <a:pt x="15" y="0"/>
                </a:lnTo>
                <a:lnTo>
                  <a:pt x="8" y="1"/>
                </a:lnTo>
                <a:lnTo>
                  <a:pt x="3" y="3"/>
                </a:lnTo>
                <a:lnTo>
                  <a:pt x="1" y="8"/>
                </a:lnTo>
                <a:lnTo>
                  <a:pt x="0" y="15"/>
                </a:lnTo>
                <a:lnTo>
                  <a:pt x="29" y="15"/>
                </a:lnTo>
                <a:lnTo>
                  <a:pt x="28" y="8"/>
                </a:lnTo>
                <a:lnTo>
                  <a:pt x="26" y="3"/>
                </a:lnTo>
                <a:lnTo>
                  <a:pt x="21" y="1"/>
                </a:lnTo>
                <a:lnTo>
                  <a:pt x="15"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448" name="Freeform 1365">
            <a:extLst>
              <a:ext uri="{FF2B5EF4-FFF2-40B4-BE49-F238E27FC236}">
                <a16:creationId xmlns:a16="http://schemas.microsoft.com/office/drawing/2014/main" id="{A5747E11-4709-4263-9B38-38B72B7BA1C1}"/>
              </a:ext>
            </a:extLst>
          </p:cNvPr>
          <p:cNvSpPr>
            <a:spLocks/>
          </p:cNvSpPr>
          <p:nvPr/>
        </p:nvSpPr>
        <p:spPr bwMode="auto">
          <a:xfrm>
            <a:off x="4870451" y="806451"/>
            <a:ext cx="35983" cy="42333"/>
          </a:xfrm>
          <a:custGeom>
            <a:avLst/>
            <a:gdLst>
              <a:gd name="T0" fmla="*/ 14325 w 19"/>
              <a:gd name="T1" fmla="*/ 31754 h 20"/>
              <a:gd name="T2" fmla="*/ 14325 w 19"/>
              <a:gd name="T3" fmla="*/ 31754 h 20"/>
              <a:gd name="T4" fmla="*/ 18622 w 19"/>
              <a:gd name="T5" fmla="*/ 30166 h 20"/>
              <a:gd name="T6" fmla="*/ 24352 w 19"/>
              <a:gd name="T7" fmla="*/ 26991 h 20"/>
              <a:gd name="T8" fmla="*/ 25785 w 19"/>
              <a:gd name="T9" fmla="*/ 22228 h 20"/>
              <a:gd name="T10" fmla="*/ 27217 w 19"/>
              <a:gd name="T11" fmla="*/ 15877 h 20"/>
              <a:gd name="T12" fmla="*/ 27217 w 19"/>
              <a:gd name="T13" fmla="*/ 15877 h 20"/>
              <a:gd name="T14" fmla="*/ 25785 w 19"/>
              <a:gd name="T15" fmla="*/ 9526 h 20"/>
              <a:gd name="T16" fmla="*/ 24352 w 19"/>
              <a:gd name="T17" fmla="*/ 4763 h 20"/>
              <a:gd name="T18" fmla="*/ 18622 w 19"/>
              <a:gd name="T19" fmla="*/ 1588 h 20"/>
              <a:gd name="T20" fmla="*/ 14325 w 19"/>
              <a:gd name="T21" fmla="*/ 0 h 20"/>
              <a:gd name="T22" fmla="*/ 14325 w 19"/>
              <a:gd name="T23" fmla="*/ 0 h 20"/>
              <a:gd name="T24" fmla="*/ 8595 w 19"/>
              <a:gd name="T25" fmla="*/ 1588 h 20"/>
              <a:gd name="T26" fmla="*/ 2865 w 19"/>
              <a:gd name="T27" fmla="*/ 4763 h 20"/>
              <a:gd name="T28" fmla="*/ 1432 w 19"/>
              <a:gd name="T29" fmla="*/ 9526 h 20"/>
              <a:gd name="T30" fmla="*/ 0 w 19"/>
              <a:gd name="T31" fmla="*/ 15877 h 20"/>
              <a:gd name="T32" fmla="*/ 0 w 19"/>
              <a:gd name="T33" fmla="*/ 15877 h 20"/>
              <a:gd name="T34" fmla="*/ 1432 w 19"/>
              <a:gd name="T35" fmla="*/ 22228 h 20"/>
              <a:gd name="T36" fmla="*/ 2865 w 19"/>
              <a:gd name="T37" fmla="*/ 26991 h 20"/>
              <a:gd name="T38" fmla="*/ 8595 w 19"/>
              <a:gd name="T39" fmla="*/ 30166 h 20"/>
              <a:gd name="T40" fmla="*/ 14325 w 19"/>
              <a:gd name="T41" fmla="*/ 31754 h 20"/>
              <a:gd name="T42" fmla="*/ 14325 w 19"/>
              <a:gd name="T43" fmla="*/ 31754 h 2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9" h="20">
                <a:moveTo>
                  <a:pt x="10" y="20"/>
                </a:moveTo>
                <a:lnTo>
                  <a:pt x="10" y="20"/>
                </a:lnTo>
                <a:lnTo>
                  <a:pt x="13" y="19"/>
                </a:lnTo>
                <a:lnTo>
                  <a:pt x="17" y="17"/>
                </a:lnTo>
                <a:lnTo>
                  <a:pt x="18" y="14"/>
                </a:lnTo>
                <a:lnTo>
                  <a:pt x="19" y="10"/>
                </a:lnTo>
                <a:lnTo>
                  <a:pt x="18" y="6"/>
                </a:lnTo>
                <a:lnTo>
                  <a:pt x="17" y="3"/>
                </a:lnTo>
                <a:lnTo>
                  <a:pt x="13" y="1"/>
                </a:lnTo>
                <a:lnTo>
                  <a:pt x="10" y="0"/>
                </a:lnTo>
                <a:lnTo>
                  <a:pt x="6" y="1"/>
                </a:lnTo>
                <a:lnTo>
                  <a:pt x="2" y="3"/>
                </a:lnTo>
                <a:lnTo>
                  <a:pt x="1" y="6"/>
                </a:lnTo>
                <a:lnTo>
                  <a:pt x="0" y="10"/>
                </a:lnTo>
                <a:lnTo>
                  <a:pt x="1" y="14"/>
                </a:lnTo>
                <a:lnTo>
                  <a:pt x="2" y="17"/>
                </a:lnTo>
                <a:lnTo>
                  <a:pt x="6" y="19"/>
                </a:lnTo>
                <a:lnTo>
                  <a:pt x="10" y="2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449" name="Freeform 1366">
            <a:extLst>
              <a:ext uri="{FF2B5EF4-FFF2-40B4-BE49-F238E27FC236}">
                <a16:creationId xmlns:a16="http://schemas.microsoft.com/office/drawing/2014/main" id="{5B4BC85F-B4D7-428E-85AC-241250B381EF}"/>
              </a:ext>
            </a:extLst>
          </p:cNvPr>
          <p:cNvSpPr>
            <a:spLocks noEditPoints="1"/>
          </p:cNvSpPr>
          <p:nvPr/>
        </p:nvSpPr>
        <p:spPr bwMode="auto">
          <a:xfrm>
            <a:off x="4313767" y="776818"/>
            <a:ext cx="201084" cy="137583"/>
          </a:xfrm>
          <a:custGeom>
            <a:avLst/>
            <a:gdLst>
              <a:gd name="T0" fmla="*/ 134575 w 99"/>
              <a:gd name="T1" fmla="*/ 0 h 69"/>
              <a:gd name="T2" fmla="*/ 15121 w 99"/>
              <a:gd name="T3" fmla="*/ 0 h 69"/>
              <a:gd name="T4" fmla="*/ 15121 w 99"/>
              <a:gd name="T5" fmla="*/ 0 h 69"/>
              <a:gd name="T6" fmla="*/ 10585 w 99"/>
              <a:gd name="T7" fmla="*/ 3024 h 69"/>
              <a:gd name="T8" fmla="*/ 4536 w 99"/>
              <a:gd name="T9" fmla="*/ 4536 h 69"/>
              <a:gd name="T10" fmla="*/ 3024 w 99"/>
              <a:gd name="T11" fmla="*/ 10585 h 69"/>
              <a:gd name="T12" fmla="*/ 0 w 99"/>
              <a:gd name="T13" fmla="*/ 15121 h 69"/>
              <a:gd name="T14" fmla="*/ 0 w 99"/>
              <a:gd name="T15" fmla="*/ 90724 h 69"/>
              <a:gd name="T16" fmla="*/ 0 w 99"/>
              <a:gd name="T17" fmla="*/ 90724 h 69"/>
              <a:gd name="T18" fmla="*/ 3024 w 99"/>
              <a:gd name="T19" fmla="*/ 95261 h 69"/>
              <a:gd name="T20" fmla="*/ 4536 w 99"/>
              <a:gd name="T21" fmla="*/ 101309 h 69"/>
              <a:gd name="T22" fmla="*/ 10585 w 99"/>
              <a:gd name="T23" fmla="*/ 102821 h 69"/>
              <a:gd name="T24" fmla="*/ 15121 w 99"/>
              <a:gd name="T25" fmla="*/ 104333 h 69"/>
              <a:gd name="T26" fmla="*/ 134575 w 99"/>
              <a:gd name="T27" fmla="*/ 104333 h 69"/>
              <a:gd name="T28" fmla="*/ 134575 w 99"/>
              <a:gd name="T29" fmla="*/ 104333 h 69"/>
              <a:gd name="T30" fmla="*/ 140624 w 99"/>
              <a:gd name="T31" fmla="*/ 102821 h 69"/>
              <a:gd name="T32" fmla="*/ 146672 w 99"/>
              <a:gd name="T33" fmla="*/ 101309 h 69"/>
              <a:gd name="T34" fmla="*/ 148184 w 99"/>
              <a:gd name="T35" fmla="*/ 95261 h 69"/>
              <a:gd name="T36" fmla="*/ 149696 w 99"/>
              <a:gd name="T37" fmla="*/ 90724 h 69"/>
              <a:gd name="T38" fmla="*/ 149696 w 99"/>
              <a:gd name="T39" fmla="*/ 15121 h 69"/>
              <a:gd name="T40" fmla="*/ 149696 w 99"/>
              <a:gd name="T41" fmla="*/ 15121 h 69"/>
              <a:gd name="T42" fmla="*/ 148184 w 99"/>
              <a:gd name="T43" fmla="*/ 10585 h 69"/>
              <a:gd name="T44" fmla="*/ 146672 w 99"/>
              <a:gd name="T45" fmla="*/ 4536 h 69"/>
              <a:gd name="T46" fmla="*/ 140624 w 99"/>
              <a:gd name="T47" fmla="*/ 3024 h 69"/>
              <a:gd name="T48" fmla="*/ 134575 w 99"/>
              <a:gd name="T49" fmla="*/ 0 h 69"/>
              <a:gd name="T50" fmla="*/ 134575 w 99"/>
              <a:gd name="T51" fmla="*/ 0 h 69"/>
              <a:gd name="T52" fmla="*/ 15121 w 99"/>
              <a:gd name="T53" fmla="*/ 90724 h 69"/>
              <a:gd name="T54" fmla="*/ 15121 w 99"/>
              <a:gd name="T55" fmla="*/ 15121 h 69"/>
              <a:gd name="T56" fmla="*/ 134575 w 99"/>
              <a:gd name="T57" fmla="*/ 15121 h 69"/>
              <a:gd name="T58" fmla="*/ 134575 w 99"/>
              <a:gd name="T59" fmla="*/ 90724 h 69"/>
              <a:gd name="T60" fmla="*/ 15121 w 99"/>
              <a:gd name="T61" fmla="*/ 90724 h 6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99" h="69">
                <a:moveTo>
                  <a:pt x="89" y="0"/>
                </a:moveTo>
                <a:lnTo>
                  <a:pt x="10" y="0"/>
                </a:lnTo>
                <a:lnTo>
                  <a:pt x="7" y="2"/>
                </a:lnTo>
                <a:lnTo>
                  <a:pt x="3" y="3"/>
                </a:lnTo>
                <a:lnTo>
                  <a:pt x="2" y="7"/>
                </a:lnTo>
                <a:lnTo>
                  <a:pt x="0" y="10"/>
                </a:lnTo>
                <a:lnTo>
                  <a:pt x="0" y="60"/>
                </a:lnTo>
                <a:lnTo>
                  <a:pt x="2" y="63"/>
                </a:lnTo>
                <a:lnTo>
                  <a:pt x="3" y="67"/>
                </a:lnTo>
                <a:lnTo>
                  <a:pt x="7" y="68"/>
                </a:lnTo>
                <a:lnTo>
                  <a:pt x="10" y="69"/>
                </a:lnTo>
                <a:lnTo>
                  <a:pt x="89" y="69"/>
                </a:lnTo>
                <a:lnTo>
                  <a:pt x="93" y="68"/>
                </a:lnTo>
                <a:lnTo>
                  <a:pt x="97" y="67"/>
                </a:lnTo>
                <a:lnTo>
                  <a:pt x="98" y="63"/>
                </a:lnTo>
                <a:lnTo>
                  <a:pt x="99" y="60"/>
                </a:lnTo>
                <a:lnTo>
                  <a:pt x="99" y="10"/>
                </a:lnTo>
                <a:lnTo>
                  <a:pt x="98" y="7"/>
                </a:lnTo>
                <a:lnTo>
                  <a:pt x="97" y="3"/>
                </a:lnTo>
                <a:lnTo>
                  <a:pt x="93" y="2"/>
                </a:lnTo>
                <a:lnTo>
                  <a:pt x="89" y="0"/>
                </a:lnTo>
                <a:close/>
                <a:moveTo>
                  <a:pt x="10" y="60"/>
                </a:moveTo>
                <a:lnTo>
                  <a:pt x="10" y="10"/>
                </a:lnTo>
                <a:lnTo>
                  <a:pt x="89" y="10"/>
                </a:lnTo>
                <a:lnTo>
                  <a:pt x="89" y="60"/>
                </a:lnTo>
                <a:lnTo>
                  <a:pt x="10" y="6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450" name="Freeform 1367">
            <a:extLst>
              <a:ext uri="{FF2B5EF4-FFF2-40B4-BE49-F238E27FC236}">
                <a16:creationId xmlns:a16="http://schemas.microsoft.com/office/drawing/2014/main" id="{F352CD7D-3CD3-4920-A0ED-B364F867003F}"/>
              </a:ext>
            </a:extLst>
          </p:cNvPr>
          <p:cNvSpPr>
            <a:spLocks/>
          </p:cNvSpPr>
          <p:nvPr/>
        </p:nvSpPr>
        <p:spPr bwMode="auto">
          <a:xfrm>
            <a:off x="4381500" y="855134"/>
            <a:ext cx="59267" cy="29633"/>
          </a:xfrm>
          <a:custGeom>
            <a:avLst/>
            <a:gdLst>
              <a:gd name="T0" fmla="*/ 22681 w 30"/>
              <a:gd name="T1" fmla="*/ 0 h 15"/>
              <a:gd name="T2" fmla="*/ 22681 w 30"/>
              <a:gd name="T3" fmla="*/ 0 h 15"/>
              <a:gd name="T4" fmla="*/ 13609 w 30"/>
              <a:gd name="T5" fmla="*/ 1512 h 15"/>
              <a:gd name="T6" fmla="*/ 6048 w 30"/>
              <a:gd name="T7" fmla="*/ 4536 h 15"/>
              <a:gd name="T8" fmla="*/ 1512 w 30"/>
              <a:gd name="T9" fmla="*/ 12097 h 15"/>
              <a:gd name="T10" fmla="*/ 0 w 30"/>
              <a:gd name="T11" fmla="*/ 22682 h 15"/>
              <a:gd name="T12" fmla="*/ 45362 w 30"/>
              <a:gd name="T13" fmla="*/ 22682 h 15"/>
              <a:gd name="T14" fmla="*/ 45362 w 30"/>
              <a:gd name="T15" fmla="*/ 22682 h 15"/>
              <a:gd name="T16" fmla="*/ 42338 w 30"/>
              <a:gd name="T17" fmla="*/ 12097 h 15"/>
              <a:gd name="T18" fmla="*/ 39314 w 30"/>
              <a:gd name="T19" fmla="*/ 4536 h 15"/>
              <a:gd name="T20" fmla="*/ 31753 w 30"/>
              <a:gd name="T21" fmla="*/ 1512 h 15"/>
              <a:gd name="T22" fmla="*/ 22681 w 30"/>
              <a:gd name="T23" fmla="*/ 0 h 15"/>
              <a:gd name="T24" fmla="*/ 22681 w 30"/>
              <a:gd name="T25" fmla="*/ 0 h 1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0" h="15">
                <a:moveTo>
                  <a:pt x="15" y="0"/>
                </a:moveTo>
                <a:lnTo>
                  <a:pt x="15" y="0"/>
                </a:lnTo>
                <a:lnTo>
                  <a:pt x="9" y="1"/>
                </a:lnTo>
                <a:lnTo>
                  <a:pt x="4" y="3"/>
                </a:lnTo>
                <a:lnTo>
                  <a:pt x="1" y="8"/>
                </a:lnTo>
                <a:lnTo>
                  <a:pt x="0" y="15"/>
                </a:lnTo>
                <a:lnTo>
                  <a:pt x="30" y="15"/>
                </a:lnTo>
                <a:lnTo>
                  <a:pt x="28" y="8"/>
                </a:lnTo>
                <a:lnTo>
                  <a:pt x="26" y="3"/>
                </a:lnTo>
                <a:lnTo>
                  <a:pt x="21" y="1"/>
                </a:lnTo>
                <a:lnTo>
                  <a:pt x="15"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451" name="Freeform 1368">
            <a:extLst>
              <a:ext uri="{FF2B5EF4-FFF2-40B4-BE49-F238E27FC236}">
                <a16:creationId xmlns:a16="http://schemas.microsoft.com/office/drawing/2014/main" id="{5A7371C4-55AD-4472-BFC6-41314A9E1AF4}"/>
              </a:ext>
            </a:extLst>
          </p:cNvPr>
          <p:cNvSpPr>
            <a:spLocks/>
          </p:cNvSpPr>
          <p:nvPr/>
        </p:nvSpPr>
        <p:spPr bwMode="auto">
          <a:xfrm>
            <a:off x="4394200" y="806451"/>
            <a:ext cx="42333" cy="42333"/>
          </a:xfrm>
          <a:custGeom>
            <a:avLst/>
            <a:gdLst>
              <a:gd name="T0" fmla="*/ 15877 w 20"/>
              <a:gd name="T1" fmla="*/ 31754 h 20"/>
              <a:gd name="T2" fmla="*/ 15877 w 20"/>
              <a:gd name="T3" fmla="*/ 31754 h 20"/>
              <a:gd name="T4" fmla="*/ 20640 w 20"/>
              <a:gd name="T5" fmla="*/ 30166 h 20"/>
              <a:gd name="T6" fmla="*/ 26991 w 20"/>
              <a:gd name="T7" fmla="*/ 26991 h 20"/>
              <a:gd name="T8" fmla="*/ 28579 w 20"/>
              <a:gd name="T9" fmla="*/ 22228 h 20"/>
              <a:gd name="T10" fmla="*/ 31754 w 20"/>
              <a:gd name="T11" fmla="*/ 15877 h 20"/>
              <a:gd name="T12" fmla="*/ 31754 w 20"/>
              <a:gd name="T13" fmla="*/ 15877 h 20"/>
              <a:gd name="T14" fmla="*/ 28579 w 20"/>
              <a:gd name="T15" fmla="*/ 9526 h 20"/>
              <a:gd name="T16" fmla="*/ 26991 w 20"/>
              <a:gd name="T17" fmla="*/ 4763 h 20"/>
              <a:gd name="T18" fmla="*/ 20640 w 20"/>
              <a:gd name="T19" fmla="*/ 1588 h 20"/>
              <a:gd name="T20" fmla="*/ 15877 w 20"/>
              <a:gd name="T21" fmla="*/ 0 h 20"/>
              <a:gd name="T22" fmla="*/ 15877 w 20"/>
              <a:gd name="T23" fmla="*/ 0 h 20"/>
              <a:gd name="T24" fmla="*/ 9526 w 20"/>
              <a:gd name="T25" fmla="*/ 1588 h 20"/>
              <a:gd name="T26" fmla="*/ 3175 w 20"/>
              <a:gd name="T27" fmla="*/ 4763 h 20"/>
              <a:gd name="T28" fmla="*/ 1588 w 20"/>
              <a:gd name="T29" fmla="*/ 9526 h 20"/>
              <a:gd name="T30" fmla="*/ 0 w 20"/>
              <a:gd name="T31" fmla="*/ 15877 h 20"/>
              <a:gd name="T32" fmla="*/ 0 w 20"/>
              <a:gd name="T33" fmla="*/ 15877 h 20"/>
              <a:gd name="T34" fmla="*/ 1588 w 20"/>
              <a:gd name="T35" fmla="*/ 22228 h 20"/>
              <a:gd name="T36" fmla="*/ 3175 w 20"/>
              <a:gd name="T37" fmla="*/ 26991 h 20"/>
              <a:gd name="T38" fmla="*/ 9526 w 20"/>
              <a:gd name="T39" fmla="*/ 30166 h 20"/>
              <a:gd name="T40" fmla="*/ 15877 w 20"/>
              <a:gd name="T41" fmla="*/ 31754 h 20"/>
              <a:gd name="T42" fmla="*/ 15877 w 20"/>
              <a:gd name="T43" fmla="*/ 31754 h 2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0" h="20">
                <a:moveTo>
                  <a:pt x="10" y="20"/>
                </a:moveTo>
                <a:lnTo>
                  <a:pt x="10" y="20"/>
                </a:lnTo>
                <a:lnTo>
                  <a:pt x="13" y="19"/>
                </a:lnTo>
                <a:lnTo>
                  <a:pt x="17" y="17"/>
                </a:lnTo>
                <a:lnTo>
                  <a:pt x="18" y="14"/>
                </a:lnTo>
                <a:lnTo>
                  <a:pt x="20" y="10"/>
                </a:lnTo>
                <a:lnTo>
                  <a:pt x="18" y="6"/>
                </a:lnTo>
                <a:lnTo>
                  <a:pt x="17" y="3"/>
                </a:lnTo>
                <a:lnTo>
                  <a:pt x="13" y="1"/>
                </a:lnTo>
                <a:lnTo>
                  <a:pt x="10" y="0"/>
                </a:lnTo>
                <a:lnTo>
                  <a:pt x="6" y="1"/>
                </a:lnTo>
                <a:lnTo>
                  <a:pt x="2" y="3"/>
                </a:lnTo>
                <a:lnTo>
                  <a:pt x="1" y="6"/>
                </a:lnTo>
                <a:lnTo>
                  <a:pt x="0" y="10"/>
                </a:lnTo>
                <a:lnTo>
                  <a:pt x="1" y="14"/>
                </a:lnTo>
                <a:lnTo>
                  <a:pt x="2" y="17"/>
                </a:lnTo>
                <a:lnTo>
                  <a:pt x="6" y="19"/>
                </a:lnTo>
                <a:lnTo>
                  <a:pt x="10" y="2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452" name="Freeform 1369">
            <a:extLst>
              <a:ext uri="{FF2B5EF4-FFF2-40B4-BE49-F238E27FC236}">
                <a16:creationId xmlns:a16="http://schemas.microsoft.com/office/drawing/2014/main" id="{70F838C3-8643-4E4A-A294-BB3B4B578BED}"/>
              </a:ext>
            </a:extLst>
          </p:cNvPr>
          <p:cNvSpPr>
            <a:spLocks/>
          </p:cNvSpPr>
          <p:nvPr/>
        </p:nvSpPr>
        <p:spPr bwMode="auto">
          <a:xfrm>
            <a:off x="1538818" y="1301751"/>
            <a:ext cx="29633" cy="42333"/>
          </a:xfrm>
          <a:custGeom>
            <a:avLst/>
            <a:gdLst>
              <a:gd name="T0" fmla="*/ 0 w 15"/>
              <a:gd name="T1" fmla="*/ 31754 h 19"/>
              <a:gd name="T2" fmla="*/ 22682 w 15"/>
              <a:gd name="T3" fmla="*/ 16713 h 19"/>
              <a:gd name="T4" fmla="*/ 0 w 15"/>
              <a:gd name="T5" fmla="*/ 0 h 19"/>
              <a:gd name="T6" fmla="*/ 0 w 15"/>
              <a:gd name="T7" fmla="*/ 31754 h 1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 h="19">
                <a:moveTo>
                  <a:pt x="0" y="19"/>
                </a:moveTo>
                <a:lnTo>
                  <a:pt x="15" y="10"/>
                </a:lnTo>
                <a:lnTo>
                  <a:pt x="0" y="0"/>
                </a:lnTo>
                <a:lnTo>
                  <a:pt x="0" y="1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453" name="Freeform 1370">
            <a:extLst>
              <a:ext uri="{FF2B5EF4-FFF2-40B4-BE49-F238E27FC236}">
                <a16:creationId xmlns:a16="http://schemas.microsoft.com/office/drawing/2014/main" id="{E08E1DEB-6C9A-4537-99CB-B9C088B8FE5B}"/>
              </a:ext>
            </a:extLst>
          </p:cNvPr>
          <p:cNvSpPr>
            <a:spLocks noEditPoints="1"/>
          </p:cNvSpPr>
          <p:nvPr/>
        </p:nvSpPr>
        <p:spPr bwMode="auto">
          <a:xfrm>
            <a:off x="1441451" y="1236134"/>
            <a:ext cx="218016" cy="175684"/>
          </a:xfrm>
          <a:custGeom>
            <a:avLst/>
            <a:gdLst>
              <a:gd name="T0" fmla="*/ 148183 w 108"/>
              <a:gd name="T1" fmla="*/ 0 h 89"/>
              <a:gd name="T2" fmla="*/ 15121 w 108"/>
              <a:gd name="T3" fmla="*/ 0 h 89"/>
              <a:gd name="T4" fmla="*/ 15121 w 108"/>
              <a:gd name="T5" fmla="*/ 0 h 89"/>
              <a:gd name="T6" fmla="*/ 9072 w 108"/>
              <a:gd name="T7" fmla="*/ 1478 h 89"/>
              <a:gd name="T8" fmla="*/ 3024 w 108"/>
              <a:gd name="T9" fmla="*/ 4434 h 89"/>
              <a:gd name="T10" fmla="*/ 1512 w 108"/>
              <a:gd name="T11" fmla="*/ 8869 h 89"/>
              <a:gd name="T12" fmla="*/ 0 w 108"/>
              <a:gd name="T13" fmla="*/ 14781 h 89"/>
              <a:gd name="T14" fmla="*/ 0 w 108"/>
              <a:gd name="T15" fmla="*/ 116769 h 89"/>
              <a:gd name="T16" fmla="*/ 0 w 108"/>
              <a:gd name="T17" fmla="*/ 116769 h 89"/>
              <a:gd name="T18" fmla="*/ 1512 w 108"/>
              <a:gd name="T19" fmla="*/ 122681 h 89"/>
              <a:gd name="T20" fmla="*/ 3024 w 108"/>
              <a:gd name="T21" fmla="*/ 127116 h 89"/>
              <a:gd name="T22" fmla="*/ 9072 w 108"/>
              <a:gd name="T23" fmla="*/ 130072 h 89"/>
              <a:gd name="T24" fmla="*/ 15121 w 108"/>
              <a:gd name="T25" fmla="*/ 131550 h 89"/>
              <a:gd name="T26" fmla="*/ 148183 w 108"/>
              <a:gd name="T27" fmla="*/ 131550 h 89"/>
              <a:gd name="T28" fmla="*/ 148183 w 108"/>
              <a:gd name="T29" fmla="*/ 131550 h 89"/>
              <a:gd name="T30" fmla="*/ 154232 w 108"/>
              <a:gd name="T31" fmla="*/ 130072 h 89"/>
              <a:gd name="T32" fmla="*/ 160280 w 108"/>
              <a:gd name="T33" fmla="*/ 127116 h 89"/>
              <a:gd name="T34" fmla="*/ 161792 w 108"/>
              <a:gd name="T35" fmla="*/ 122681 h 89"/>
              <a:gd name="T36" fmla="*/ 163304 w 108"/>
              <a:gd name="T37" fmla="*/ 116769 h 89"/>
              <a:gd name="T38" fmla="*/ 163304 w 108"/>
              <a:gd name="T39" fmla="*/ 14781 h 89"/>
              <a:gd name="T40" fmla="*/ 163304 w 108"/>
              <a:gd name="T41" fmla="*/ 14781 h 89"/>
              <a:gd name="T42" fmla="*/ 161792 w 108"/>
              <a:gd name="T43" fmla="*/ 8869 h 89"/>
              <a:gd name="T44" fmla="*/ 160280 w 108"/>
              <a:gd name="T45" fmla="*/ 4434 h 89"/>
              <a:gd name="T46" fmla="*/ 154232 w 108"/>
              <a:gd name="T47" fmla="*/ 1478 h 89"/>
              <a:gd name="T48" fmla="*/ 148183 w 108"/>
              <a:gd name="T49" fmla="*/ 0 h 89"/>
              <a:gd name="T50" fmla="*/ 148183 w 108"/>
              <a:gd name="T51" fmla="*/ 0 h 89"/>
              <a:gd name="T52" fmla="*/ 15121 w 108"/>
              <a:gd name="T53" fmla="*/ 116769 h 89"/>
              <a:gd name="T54" fmla="*/ 15121 w 108"/>
              <a:gd name="T55" fmla="*/ 14781 h 89"/>
              <a:gd name="T56" fmla="*/ 148183 w 108"/>
              <a:gd name="T57" fmla="*/ 14781 h 89"/>
              <a:gd name="T58" fmla="*/ 148183 w 108"/>
              <a:gd name="T59" fmla="*/ 116769 h 89"/>
              <a:gd name="T60" fmla="*/ 15121 w 108"/>
              <a:gd name="T61" fmla="*/ 116769 h 8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08" h="89">
                <a:moveTo>
                  <a:pt x="98" y="0"/>
                </a:moveTo>
                <a:lnTo>
                  <a:pt x="10" y="0"/>
                </a:lnTo>
                <a:lnTo>
                  <a:pt x="6" y="1"/>
                </a:lnTo>
                <a:lnTo>
                  <a:pt x="2" y="3"/>
                </a:lnTo>
                <a:lnTo>
                  <a:pt x="1" y="6"/>
                </a:lnTo>
                <a:lnTo>
                  <a:pt x="0" y="10"/>
                </a:lnTo>
                <a:lnTo>
                  <a:pt x="0" y="79"/>
                </a:lnTo>
                <a:lnTo>
                  <a:pt x="1" y="83"/>
                </a:lnTo>
                <a:lnTo>
                  <a:pt x="2" y="86"/>
                </a:lnTo>
                <a:lnTo>
                  <a:pt x="6" y="88"/>
                </a:lnTo>
                <a:lnTo>
                  <a:pt x="10" y="89"/>
                </a:lnTo>
                <a:lnTo>
                  <a:pt x="98" y="89"/>
                </a:lnTo>
                <a:lnTo>
                  <a:pt x="102" y="88"/>
                </a:lnTo>
                <a:lnTo>
                  <a:pt x="106" y="86"/>
                </a:lnTo>
                <a:lnTo>
                  <a:pt x="107" y="83"/>
                </a:lnTo>
                <a:lnTo>
                  <a:pt x="108" y="79"/>
                </a:lnTo>
                <a:lnTo>
                  <a:pt x="108" y="10"/>
                </a:lnTo>
                <a:lnTo>
                  <a:pt x="107" y="6"/>
                </a:lnTo>
                <a:lnTo>
                  <a:pt x="106" y="3"/>
                </a:lnTo>
                <a:lnTo>
                  <a:pt x="102" y="1"/>
                </a:lnTo>
                <a:lnTo>
                  <a:pt x="98" y="0"/>
                </a:lnTo>
                <a:close/>
                <a:moveTo>
                  <a:pt x="10" y="79"/>
                </a:moveTo>
                <a:lnTo>
                  <a:pt x="10" y="10"/>
                </a:lnTo>
                <a:lnTo>
                  <a:pt x="98" y="10"/>
                </a:lnTo>
                <a:lnTo>
                  <a:pt x="98" y="79"/>
                </a:lnTo>
                <a:lnTo>
                  <a:pt x="10" y="7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454" name="Freeform 1371">
            <a:extLst>
              <a:ext uri="{FF2B5EF4-FFF2-40B4-BE49-F238E27FC236}">
                <a16:creationId xmlns:a16="http://schemas.microsoft.com/office/drawing/2014/main" id="{D0F1556F-1B66-4B2D-95C5-874DAD743CF7}"/>
              </a:ext>
            </a:extLst>
          </p:cNvPr>
          <p:cNvSpPr>
            <a:spLocks noEditPoints="1"/>
          </p:cNvSpPr>
          <p:nvPr/>
        </p:nvSpPr>
        <p:spPr bwMode="auto">
          <a:xfrm>
            <a:off x="1490133" y="1265767"/>
            <a:ext cx="120651" cy="114300"/>
          </a:xfrm>
          <a:custGeom>
            <a:avLst/>
            <a:gdLst>
              <a:gd name="T0" fmla="*/ 45362 w 60"/>
              <a:gd name="T1" fmla="*/ 0 h 59"/>
              <a:gd name="T2" fmla="*/ 28729 w 60"/>
              <a:gd name="T3" fmla="*/ 2922 h 59"/>
              <a:gd name="T4" fmla="*/ 13609 w 60"/>
              <a:gd name="T5" fmla="*/ 13147 h 59"/>
              <a:gd name="T6" fmla="*/ 4536 w 60"/>
              <a:gd name="T7" fmla="*/ 26295 h 59"/>
              <a:gd name="T8" fmla="*/ 0 w 60"/>
              <a:gd name="T9" fmla="*/ 43825 h 59"/>
              <a:gd name="T10" fmla="*/ 0 w 60"/>
              <a:gd name="T11" fmla="*/ 52590 h 59"/>
              <a:gd name="T12" fmla="*/ 7560 w 60"/>
              <a:gd name="T13" fmla="*/ 67198 h 59"/>
              <a:gd name="T14" fmla="*/ 21169 w 60"/>
              <a:gd name="T15" fmla="*/ 78885 h 59"/>
              <a:gd name="T16" fmla="*/ 36290 w 60"/>
              <a:gd name="T17" fmla="*/ 86189 h 59"/>
              <a:gd name="T18" fmla="*/ 45362 w 60"/>
              <a:gd name="T19" fmla="*/ 86189 h 59"/>
              <a:gd name="T20" fmla="*/ 61995 w 60"/>
              <a:gd name="T21" fmla="*/ 83267 h 59"/>
              <a:gd name="T22" fmla="*/ 77115 w 60"/>
              <a:gd name="T23" fmla="*/ 74502 h 59"/>
              <a:gd name="T24" fmla="*/ 86188 w 60"/>
              <a:gd name="T25" fmla="*/ 59894 h 59"/>
              <a:gd name="T26" fmla="*/ 90724 w 60"/>
              <a:gd name="T27" fmla="*/ 43825 h 59"/>
              <a:gd name="T28" fmla="*/ 90724 w 60"/>
              <a:gd name="T29" fmla="*/ 33599 h 59"/>
              <a:gd name="T30" fmla="*/ 83164 w 60"/>
              <a:gd name="T31" fmla="*/ 20452 h 59"/>
              <a:gd name="T32" fmla="*/ 69555 w 60"/>
              <a:gd name="T33" fmla="*/ 7304 h 59"/>
              <a:gd name="T34" fmla="*/ 54434 w 60"/>
              <a:gd name="T35" fmla="*/ 0 h 59"/>
              <a:gd name="T36" fmla="*/ 45362 w 60"/>
              <a:gd name="T37" fmla="*/ 0 h 59"/>
              <a:gd name="T38" fmla="*/ 45362 w 60"/>
              <a:gd name="T39" fmla="*/ 71581 h 59"/>
              <a:gd name="T40" fmla="*/ 34778 w 60"/>
              <a:gd name="T41" fmla="*/ 70120 h 59"/>
              <a:gd name="T42" fmla="*/ 16633 w 60"/>
              <a:gd name="T43" fmla="*/ 54051 h 59"/>
              <a:gd name="T44" fmla="*/ 15121 w 60"/>
              <a:gd name="T45" fmla="*/ 43825 h 59"/>
              <a:gd name="T46" fmla="*/ 15121 w 60"/>
              <a:gd name="T47" fmla="*/ 37982 h 59"/>
              <a:gd name="T48" fmla="*/ 24193 w 60"/>
              <a:gd name="T49" fmla="*/ 23373 h 59"/>
              <a:gd name="T50" fmla="*/ 39314 w 60"/>
              <a:gd name="T51" fmla="*/ 14608 h 59"/>
              <a:gd name="T52" fmla="*/ 45362 w 60"/>
              <a:gd name="T53" fmla="*/ 14608 h 59"/>
              <a:gd name="T54" fmla="*/ 55946 w 60"/>
              <a:gd name="T55" fmla="*/ 16069 h 59"/>
              <a:gd name="T56" fmla="*/ 72579 w 60"/>
              <a:gd name="T57" fmla="*/ 32138 h 59"/>
              <a:gd name="T58" fmla="*/ 75603 w 60"/>
              <a:gd name="T59" fmla="*/ 43825 h 59"/>
              <a:gd name="T60" fmla="*/ 75603 w 60"/>
              <a:gd name="T61" fmla="*/ 48207 h 59"/>
              <a:gd name="T62" fmla="*/ 66531 w 60"/>
              <a:gd name="T63" fmla="*/ 62816 h 59"/>
              <a:gd name="T64" fmla="*/ 51410 w 60"/>
              <a:gd name="T65" fmla="*/ 71581 h 59"/>
              <a:gd name="T66" fmla="*/ 45362 w 60"/>
              <a:gd name="T67" fmla="*/ 71581 h 5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60" h="59">
                <a:moveTo>
                  <a:pt x="30" y="0"/>
                </a:moveTo>
                <a:lnTo>
                  <a:pt x="30" y="0"/>
                </a:lnTo>
                <a:lnTo>
                  <a:pt x="24" y="0"/>
                </a:lnTo>
                <a:lnTo>
                  <a:pt x="19" y="2"/>
                </a:lnTo>
                <a:lnTo>
                  <a:pt x="14" y="5"/>
                </a:lnTo>
                <a:lnTo>
                  <a:pt x="9" y="9"/>
                </a:lnTo>
                <a:lnTo>
                  <a:pt x="5" y="14"/>
                </a:lnTo>
                <a:lnTo>
                  <a:pt x="3" y="18"/>
                </a:lnTo>
                <a:lnTo>
                  <a:pt x="0" y="23"/>
                </a:lnTo>
                <a:lnTo>
                  <a:pt x="0" y="30"/>
                </a:lnTo>
                <a:lnTo>
                  <a:pt x="0" y="36"/>
                </a:lnTo>
                <a:lnTo>
                  <a:pt x="3" y="41"/>
                </a:lnTo>
                <a:lnTo>
                  <a:pt x="5" y="46"/>
                </a:lnTo>
                <a:lnTo>
                  <a:pt x="9" y="51"/>
                </a:lnTo>
                <a:lnTo>
                  <a:pt x="14" y="54"/>
                </a:lnTo>
                <a:lnTo>
                  <a:pt x="19" y="57"/>
                </a:lnTo>
                <a:lnTo>
                  <a:pt x="24" y="59"/>
                </a:lnTo>
                <a:lnTo>
                  <a:pt x="30" y="59"/>
                </a:lnTo>
                <a:lnTo>
                  <a:pt x="36" y="59"/>
                </a:lnTo>
                <a:lnTo>
                  <a:pt x="41" y="57"/>
                </a:lnTo>
                <a:lnTo>
                  <a:pt x="46" y="54"/>
                </a:lnTo>
                <a:lnTo>
                  <a:pt x="51" y="51"/>
                </a:lnTo>
                <a:lnTo>
                  <a:pt x="55" y="46"/>
                </a:lnTo>
                <a:lnTo>
                  <a:pt x="57" y="41"/>
                </a:lnTo>
                <a:lnTo>
                  <a:pt x="60" y="36"/>
                </a:lnTo>
                <a:lnTo>
                  <a:pt x="60" y="30"/>
                </a:lnTo>
                <a:lnTo>
                  <a:pt x="60" y="23"/>
                </a:lnTo>
                <a:lnTo>
                  <a:pt x="57" y="18"/>
                </a:lnTo>
                <a:lnTo>
                  <a:pt x="55" y="14"/>
                </a:lnTo>
                <a:lnTo>
                  <a:pt x="51" y="9"/>
                </a:lnTo>
                <a:lnTo>
                  <a:pt x="46" y="5"/>
                </a:lnTo>
                <a:lnTo>
                  <a:pt x="41" y="2"/>
                </a:lnTo>
                <a:lnTo>
                  <a:pt x="36" y="0"/>
                </a:lnTo>
                <a:lnTo>
                  <a:pt x="30" y="0"/>
                </a:lnTo>
                <a:close/>
                <a:moveTo>
                  <a:pt x="30" y="49"/>
                </a:moveTo>
                <a:lnTo>
                  <a:pt x="30" y="49"/>
                </a:lnTo>
                <a:lnTo>
                  <a:pt x="26" y="49"/>
                </a:lnTo>
                <a:lnTo>
                  <a:pt x="23" y="48"/>
                </a:lnTo>
                <a:lnTo>
                  <a:pt x="16" y="43"/>
                </a:lnTo>
                <a:lnTo>
                  <a:pt x="11" y="37"/>
                </a:lnTo>
                <a:lnTo>
                  <a:pt x="10" y="33"/>
                </a:lnTo>
                <a:lnTo>
                  <a:pt x="10" y="30"/>
                </a:lnTo>
                <a:lnTo>
                  <a:pt x="10" y="26"/>
                </a:lnTo>
                <a:lnTo>
                  <a:pt x="11" y="22"/>
                </a:lnTo>
                <a:lnTo>
                  <a:pt x="16" y="16"/>
                </a:lnTo>
                <a:lnTo>
                  <a:pt x="23" y="11"/>
                </a:lnTo>
                <a:lnTo>
                  <a:pt x="26" y="10"/>
                </a:lnTo>
                <a:lnTo>
                  <a:pt x="30" y="10"/>
                </a:lnTo>
                <a:lnTo>
                  <a:pt x="34" y="10"/>
                </a:lnTo>
                <a:lnTo>
                  <a:pt x="37" y="11"/>
                </a:lnTo>
                <a:lnTo>
                  <a:pt x="44" y="16"/>
                </a:lnTo>
                <a:lnTo>
                  <a:pt x="48" y="22"/>
                </a:lnTo>
                <a:lnTo>
                  <a:pt x="50" y="26"/>
                </a:lnTo>
                <a:lnTo>
                  <a:pt x="50" y="30"/>
                </a:lnTo>
                <a:lnTo>
                  <a:pt x="50" y="33"/>
                </a:lnTo>
                <a:lnTo>
                  <a:pt x="48" y="37"/>
                </a:lnTo>
                <a:lnTo>
                  <a:pt x="44" y="43"/>
                </a:lnTo>
                <a:lnTo>
                  <a:pt x="37" y="48"/>
                </a:lnTo>
                <a:lnTo>
                  <a:pt x="34" y="49"/>
                </a:lnTo>
                <a:lnTo>
                  <a:pt x="30" y="4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455" name="Freeform 1372">
            <a:extLst>
              <a:ext uri="{FF2B5EF4-FFF2-40B4-BE49-F238E27FC236}">
                <a16:creationId xmlns:a16="http://schemas.microsoft.com/office/drawing/2014/main" id="{10BBD0A9-14C8-4E48-82CC-760B747DDCE7}"/>
              </a:ext>
            </a:extLst>
          </p:cNvPr>
          <p:cNvSpPr>
            <a:spLocks noEditPoints="1"/>
          </p:cNvSpPr>
          <p:nvPr/>
        </p:nvSpPr>
        <p:spPr bwMode="auto">
          <a:xfrm>
            <a:off x="1955801" y="1327152"/>
            <a:ext cx="156633" cy="95249"/>
          </a:xfrm>
          <a:custGeom>
            <a:avLst/>
            <a:gdLst>
              <a:gd name="T0" fmla="*/ 114955 w 79"/>
              <a:gd name="T1" fmla="*/ 8887 h 49"/>
              <a:gd name="T2" fmla="*/ 114955 w 79"/>
              <a:gd name="T3" fmla="*/ 8887 h 49"/>
              <a:gd name="T4" fmla="*/ 110476 w 79"/>
              <a:gd name="T5" fmla="*/ 5925 h 49"/>
              <a:gd name="T6" fmla="*/ 107491 w 79"/>
              <a:gd name="T7" fmla="*/ 5925 h 49"/>
              <a:gd name="T8" fmla="*/ 88083 w 79"/>
              <a:gd name="T9" fmla="*/ 17774 h 49"/>
              <a:gd name="T10" fmla="*/ 88083 w 79"/>
              <a:gd name="T11" fmla="*/ 13331 h 49"/>
              <a:gd name="T12" fmla="*/ 88083 w 79"/>
              <a:gd name="T13" fmla="*/ 13331 h 49"/>
              <a:gd name="T14" fmla="*/ 86590 w 79"/>
              <a:gd name="T15" fmla="*/ 8887 h 49"/>
              <a:gd name="T16" fmla="*/ 85097 w 79"/>
              <a:gd name="T17" fmla="*/ 2962 h 49"/>
              <a:gd name="T18" fmla="*/ 79125 w 79"/>
              <a:gd name="T19" fmla="*/ 1481 h 49"/>
              <a:gd name="T20" fmla="*/ 74646 w 79"/>
              <a:gd name="T21" fmla="*/ 0 h 49"/>
              <a:gd name="T22" fmla="*/ 14929 w 79"/>
              <a:gd name="T23" fmla="*/ 0 h 49"/>
              <a:gd name="T24" fmla="*/ 14929 w 79"/>
              <a:gd name="T25" fmla="*/ 0 h 49"/>
              <a:gd name="T26" fmla="*/ 8958 w 79"/>
              <a:gd name="T27" fmla="*/ 1481 h 49"/>
              <a:gd name="T28" fmla="*/ 4479 w 79"/>
              <a:gd name="T29" fmla="*/ 2962 h 49"/>
              <a:gd name="T30" fmla="*/ 1493 w 79"/>
              <a:gd name="T31" fmla="*/ 8887 h 49"/>
              <a:gd name="T32" fmla="*/ 0 w 79"/>
              <a:gd name="T33" fmla="*/ 13331 h 49"/>
              <a:gd name="T34" fmla="*/ 0 w 79"/>
              <a:gd name="T35" fmla="*/ 57767 h 49"/>
              <a:gd name="T36" fmla="*/ 0 w 79"/>
              <a:gd name="T37" fmla="*/ 57767 h 49"/>
              <a:gd name="T38" fmla="*/ 1493 w 79"/>
              <a:gd name="T39" fmla="*/ 63692 h 49"/>
              <a:gd name="T40" fmla="*/ 4479 w 79"/>
              <a:gd name="T41" fmla="*/ 68135 h 49"/>
              <a:gd name="T42" fmla="*/ 8958 w 79"/>
              <a:gd name="T43" fmla="*/ 71098 h 49"/>
              <a:gd name="T44" fmla="*/ 14929 w 79"/>
              <a:gd name="T45" fmla="*/ 72579 h 49"/>
              <a:gd name="T46" fmla="*/ 74646 w 79"/>
              <a:gd name="T47" fmla="*/ 72579 h 49"/>
              <a:gd name="T48" fmla="*/ 74646 w 79"/>
              <a:gd name="T49" fmla="*/ 72579 h 49"/>
              <a:gd name="T50" fmla="*/ 79125 w 79"/>
              <a:gd name="T51" fmla="*/ 71098 h 49"/>
              <a:gd name="T52" fmla="*/ 85097 w 79"/>
              <a:gd name="T53" fmla="*/ 68135 h 49"/>
              <a:gd name="T54" fmla="*/ 86590 w 79"/>
              <a:gd name="T55" fmla="*/ 63692 h 49"/>
              <a:gd name="T56" fmla="*/ 88083 w 79"/>
              <a:gd name="T57" fmla="*/ 57767 h 49"/>
              <a:gd name="T58" fmla="*/ 88083 w 79"/>
              <a:gd name="T59" fmla="*/ 54805 h 49"/>
              <a:gd name="T60" fmla="*/ 107491 w 79"/>
              <a:gd name="T61" fmla="*/ 65173 h 49"/>
              <a:gd name="T62" fmla="*/ 107491 w 79"/>
              <a:gd name="T63" fmla="*/ 65173 h 49"/>
              <a:gd name="T64" fmla="*/ 110476 w 79"/>
              <a:gd name="T65" fmla="*/ 65173 h 49"/>
              <a:gd name="T66" fmla="*/ 110476 w 79"/>
              <a:gd name="T67" fmla="*/ 65173 h 49"/>
              <a:gd name="T68" fmla="*/ 114955 w 79"/>
              <a:gd name="T69" fmla="*/ 63692 h 49"/>
              <a:gd name="T70" fmla="*/ 114955 w 79"/>
              <a:gd name="T71" fmla="*/ 63692 h 49"/>
              <a:gd name="T72" fmla="*/ 116448 w 79"/>
              <a:gd name="T73" fmla="*/ 60729 h 49"/>
              <a:gd name="T74" fmla="*/ 117941 w 79"/>
              <a:gd name="T75" fmla="*/ 57767 h 49"/>
              <a:gd name="T76" fmla="*/ 117941 w 79"/>
              <a:gd name="T77" fmla="*/ 13331 h 49"/>
              <a:gd name="T78" fmla="*/ 117941 w 79"/>
              <a:gd name="T79" fmla="*/ 13331 h 49"/>
              <a:gd name="T80" fmla="*/ 116448 w 79"/>
              <a:gd name="T81" fmla="*/ 10368 h 49"/>
              <a:gd name="T82" fmla="*/ 114955 w 79"/>
              <a:gd name="T83" fmla="*/ 8887 h 49"/>
              <a:gd name="T84" fmla="*/ 114955 w 79"/>
              <a:gd name="T85" fmla="*/ 8887 h 49"/>
              <a:gd name="T86" fmla="*/ 14929 w 79"/>
              <a:gd name="T87" fmla="*/ 57767 h 49"/>
              <a:gd name="T88" fmla="*/ 14929 w 79"/>
              <a:gd name="T89" fmla="*/ 13331 h 49"/>
              <a:gd name="T90" fmla="*/ 74646 w 79"/>
              <a:gd name="T91" fmla="*/ 13331 h 49"/>
              <a:gd name="T92" fmla="*/ 74646 w 79"/>
              <a:gd name="T93" fmla="*/ 57767 h 49"/>
              <a:gd name="T94" fmla="*/ 14929 w 79"/>
              <a:gd name="T95" fmla="*/ 57767 h 49"/>
              <a:gd name="T96" fmla="*/ 103012 w 79"/>
              <a:gd name="T97" fmla="*/ 47399 h 49"/>
              <a:gd name="T98" fmla="*/ 88083 w 79"/>
              <a:gd name="T99" fmla="*/ 39993 h 49"/>
              <a:gd name="T100" fmla="*/ 88083 w 79"/>
              <a:gd name="T101" fmla="*/ 32586 h 49"/>
              <a:gd name="T102" fmla="*/ 103012 w 79"/>
              <a:gd name="T103" fmla="*/ 25180 h 49"/>
              <a:gd name="T104" fmla="*/ 103012 w 79"/>
              <a:gd name="T105" fmla="*/ 47399 h 49"/>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79" h="49">
                <a:moveTo>
                  <a:pt x="77" y="6"/>
                </a:moveTo>
                <a:lnTo>
                  <a:pt x="77" y="6"/>
                </a:lnTo>
                <a:lnTo>
                  <a:pt x="74" y="4"/>
                </a:lnTo>
                <a:lnTo>
                  <a:pt x="72" y="4"/>
                </a:lnTo>
                <a:lnTo>
                  <a:pt x="59" y="12"/>
                </a:lnTo>
                <a:lnTo>
                  <a:pt x="59" y="9"/>
                </a:lnTo>
                <a:lnTo>
                  <a:pt x="58" y="6"/>
                </a:lnTo>
                <a:lnTo>
                  <a:pt x="57" y="2"/>
                </a:lnTo>
                <a:lnTo>
                  <a:pt x="53" y="1"/>
                </a:lnTo>
                <a:lnTo>
                  <a:pt x="50" y="0"/>
                </a:lnTo>
                <a:lnTo>
                  <a:pt x="10" y="0"/>
                </a:lnTo>
                <a:lnTo>
                  <a:pt x="6" y="1"/>
                </a:lnTo>
                <a:lnTo>
                  <a:pt x="3" y="2"/>
                </a:lnTo>
                <a:lnTo>
                  <a:pt x="1" y="6"/>
                </a:lnTo>
                <a:lnTo>
                  <a:pt x="0" y="9"/>
                </a:lnTo>
                <a:lnTo>
                  <a:pt x="0" y="39"/>
                </a:lnTo>
                <a:lnTo>
                  <a:pt x="1" y="43"/>
                </a:lnTo>
                <a:lnTo>
                  <a:pt x="3" y="46"/>
                </a:lnTo>
                <a:lnTo>
                  <a:pt x="6" y="48"/>
                </a:lnTo>
                <a:lnTo>
                  <a:pt x="10" y="49"/>
                </a:lnTo>
                <a:lnTo>
                  <a:pt x="50" y="49"/>
                </a:lnTo>
                <a:lnTo>
                  <a:pt x="53" y="48"/>
                </a:lnTo>
                <a:lnTo>
                  <a:pt x="57" y="46"/>
                </a:lnTo>
                <a:lnTo>
                  <a:pt x="58" y="43"/>
                </a:lnTo>
                <a:lnTo>
                  <a:pt x="59" y="39"/>
                </a:lnTo>
                <a:lnTo>
                  <a:pt x="59" y="37"/>
                </a:lnTo>
                <a:lnTo>
                  <a:pt x="72" y="44"/>
                </a:lnTo>
                <a:lnTo>
                  <a:pt x="74" y="44"/>
                </a:lnTo>
                <a:lnTo>
                  <a:pt x="77" y="43"/>
                </a:lnTo>
                <a:lnTo>
                  <a:pt x="78" y="41"/>
                </a:lnTo>
                <a:lnTo>
                  <a:pt x="79" y="39"/>
                </a:lnTo>
                <a:lnTo>
                  <a:pt x="79" y="9"/>
                </a:lnTo>
                <a:lnTo>
                  <a:pt x="78" y="7"/>
                </a:lnTo>
                <a:lnTo>
                  <a:pt x="77" y="6"/>
                </a:lnTo>
                <a:close/>
                <a:moveTo>
                  <a:pt x="10" y="39"/>
                </a:moveTo>
                <a:lnTo>
                  <a:pt x="10" y="9"/>
                </a:lnTo>
                <a:lnTo>
                  <a:pt x="50" y="9"/>
                </a:lnTo>
                <a:lnTo>
                  <a:pt x="50" y="39"/>
                </a:lnTo>
                <a:lnTo>
                  <a:pt x="10" y="39"/>
                </a:lnTo>
                <a:close/>
                <a:moveTo>
                  <a:pt x="69" y="32"/>
                </a:moveTo>
                <a:lnTo>
                  <a:pt x="59" y="27"/>
                </a:lnTo>
                <a:lnTo>
                  <a:pt x="59" y="22"/>
                </a:lnTo>
                <a:lnTo>
                  <a:pt x="69" y="17"/>
                </a:lnTo>
                <a:lnTo>
                  <a:pt x="69" y="32"/>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456" name="Freeform 1373">
            <a:extLst>
              <a:ext uri="{FF2B5EF4-FFF2-40B4-BE49-F238E27FC236}">
                <a16:creationId xmlns:a16="http://schemas.microsoft.com/office/drawing/2014/main" id="{4C27F96F-7E6F-423B-AE62-C785A92FF0E9}"/>
              </a:ext>
            </a:extLst>
          </p:cNvPr>
          <p:cNvSpPr>
            <a:spLocks noEditPoints="1"/>
          </p:cNvSpPr>
          <p:nvPr/>
        </p:nvSpPr>
        <p:spPr bwMode="auto">
          <a:xfrm>
            <a:off x="1926167" y="1236134"/>
            <a:ext cx="78317" cy="78317"/>
          </a:xfrm>
          <a:custGeom>
            <a:avLst/>
            <a:gdLst>
              <a:gd name="T0" fmla="*/ 58971 w 40"/>
              <a:gd name="T1" fmla="*/ 29486 h 40"/>
              <a:gd name="T2" fmla="*/ 58971 w 40"/>
              <a:gd name="T3" fmla="*/ 29486 h 40"/>
              <a:gd name="T4" fmla="*/ 58971 w 40"/>
              <a:gd name="T5" fmla="*/ 23588 h 40"/>
              <a:gd name="T6" fmla="*/ 57497 w 40"/>
              <a:gd name="T7" fmla="*/ 17691 h 40"/>
              <a:gd name="T8" fmla="*/ 50125 w 40"/>
              <a:gd name="T9" fmla="*/ 8846 h 40"/>
              <a:gd name="T10" fmla="*/ 41280 w 40"/>
              <a:gd name="T11" fmla="*/ 1474 h 40"/>
              <a:gd name="T12" fmla="*/ 35383 w 40"/>
              <a:gd name="T13" fmla="*/ 0 h 40"/>
              <a:gd name="T14" fmla="*/ 29486 w 40"/>
              <a:gd name="T15" fmla="*/ 0 h 40"/>
              <a:gd name="T16" fmla="*/ 29486 w 40"/>
              <a:gd name="T17" fmla="*/ 0 h 40"/>
              <a:gd name="T18" fmla="*/ 23588 w 40"/>
              <a:gd name="T19" fmla="*/ 0 h 40"/>
              <a:gd name="T20" fmla="*/ 19166 w 40"/>
              <a:gd name="T21" fmla="*/ 1474 h 40"/>
              <a:gd name="T22" fmla="*/ 10320 w 40"/>
              <a:gd name="T23" fmla="*/ 8846 h 40"/>
              <a:gd name="T24" fmla="*/ 2949 w 40"/>
              <a:gd name="T25" fmla="*/ 17691 h 40"/>
              <a:gd name="T26" fmla="*/ 0 w 40"/>
              <a:gd name="T27" fmla="*/ 23588 h 40"/>
              <a:gd name="T28" fmla="*/ 0 w 40"/>
              <a:gd name="T29" fmla="*/ 29486 h 40"/>
              <a:gd name="T30" fmla="*/ 0 w 40"/>
              <a:gd name="T31" fmla="*/ 29486 h 40"/>
              <a:gd name="T32" fmla="*/ 0 w 40"/>
              <a:gd name="T33" fmla="*/ 35383 h 40"/>
              <a:gd name="T34" fmla="*/ 2949 w 40"/>
              <a:gd name="T35" fmla="*/ 39805 h 40"/>
              <a:gd name="T36" fmla="*/ 10320 w 40"/>
              <a:gd name="T37" fmla="*/ 48651 h 40"/>
              <a:gd name="T38" fmla="*/ 19166 w 40"/>
              <a:gd name="T39" fmla="*/ 56022 h 40"/>
              <a:gd name="T40" fmla="*/ 23588 w 40"/>
              <a:gd name="T41" fmla="*/ 58971 h 40"/>
              <a:gd name="T42" fmla="*/ 29486 w 40"/>
              <a:gd name="T43" fmla="*/ 58971 h 40"/>
              <a:gd name="T44" fmla="*/ 29486 w 40"/>
              <a:gd name="T45" fmla="*/ 58971 h 40"/>
              <a:gd name="T46" fmla="*/ 35383 w 40"/>
              <a:gd name="T47" fmla="*/ 58971 h 40"/>
              <a:gd name="T48" fmla="*/ 41280 w 40"/>
              <a:gd name="T49" fmla="*/ 56022 h 40"/>
              <a:gd name="T50" fmla="*/ 50125 w 40"/>
              <a:gd name="T51" fmla="*/ 48651 h 40"/>
              <a:gd name="T52" fmla="*/ 57497 w 40"/>
              <a:gd name="T53" fmla="*/ 39805 h 40"/>
              <a:gd name="T54" fmla="*/ 58971 w 40"/>
              <a:gd name="T55" fmla="*/ 35383 h 40"/>
              <a:gd name="T56" fmla="*/ 58971 w 40"/>
              <a:gd name="T57" fmla="*/ 29486 h 40"/>
              <a:gd name="T58" fmla="*/ 58971 w 40"/>
              <a:gd name="T59" fmla="*/ 29486 h 40"/>
              <a:gd name="T60" fmla="*/ 14743 w 40"/>
              <a:gd name="T61" fmla="*/ 29486 h 40"/>
              <a:gd name="T62" fmla="*/ 14743 w 40"/>
              <a:gd name="T63" fmla="*/ 29486 h 40"/>
              <a:gd name="T64" fmla="*/ 17691 w 40"/>
              <a:gd name="T65" fmla="*/ 23588 h 40"/>
              <a:gd name="T66" fmla="*/ 19166 w 40"/>
              <a:gd name="T67" fmla="*/ 17691 h 40"/>
              <a:gd name="T68" fmla="*/ 23588 w 40"/>
              <a:gd name="T69" fmla="*/ 16217 h 40"/>
              <a:gd name="T70" fmla="*/ 29486 w 40"/>
              <a:gd name="T71" fmla="*/ 14743 h 40"/>
              <a:gd name="T72" fmla="*/ 29486 w 40"/>
              <a:gd name="T73" fmla="*/ 14743 h 40"/>
              <a:gd name="T74" fmla="*/ 35383 w 40"/>
              <a:gd name="T75" fmla="*/ 16217 h 40"/>
              <a:gd name="T76" fmla="*/ 41280 w 40"/>
              <a:gd name="T77" fmla="*/ 17691 h 40"/>
              <a:gd name="T78" fmla="*/ 42754 w 40"/>
              <a:gd name="T79" fmla="*/ 23588 h 40"/>
              <a:gd name="T80" fmla="*/ 44228 w 40"/>
              <a:gd name="T81" fmla="*/ 29486 h 40"/>
              <a:gd name="T82" fmla="*/ 44228 w 40"/>
              <a:gd name="T83" fmla="*/ 29486 h 40"/>
              <a:gd name="T84" fmla="*/ 42754 w 40"/>
              <a:gd name="T85" fmla="*/ 35383 h 40"/>
              <a:gd name="T86" fmla="*/ 41280 w 40"/>
              <a:gd name="T87" fmla="*/ 39805 h 40"/>
              <a:gd name="T88" fmla="*/ 35383 w 40"/>
              <a:gd name="T89" fmla="*/ 42754 h 40"/>
              <a:gd name="T90" fmla="*/ 29486 w 40"/>
              <a:gd name="T91" fmla="*/ 44228 h 40"/>
              <a:gd name="T92" fmla="*/ 29486 w 40"/>
              <a:gd name="T93" fmla="*/ 44228 h 40"/>
              <a:gd name="T94" fmla="*/ 23588 w 40"/>
              <a:gd name="T95" fmla="*/ 42754 h 40"/>
              <a:gd name="T96" fmla="*/ 19166 w 40"/>
              <a:gd name="T97" fmla="*/ 39805 h 40"/>
              <a:gd name="T98" fmla="*/ 17691 w 40"/>
              <a:gd name="T99" fmla="*/ 35383 h 40"/>
              <a:gd name="T100" fmla="*/ 14743 w 40"/>
              <a:gd name="T101" fmla="*/ 29486 h 40"/>
              <a:gd name="T102" fmla="*/ 14743 w 40"/>
              <a:gd name="T103" fmla="*/ 29486 h 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40" h="40">
                <a:moveTo>
                  <a:pt x="40" y="20"/>
                </a:moveTo>
                <a:lnTo>
                  <a:pt x="40" y="20"/>
                </a:lnTo>
                <a:lnTo>
                  <a:pt x="40" y="16"/>
                </a:lnTo>
                <a:lnTo>
                  <a:pt x="39" y="12"/>
                </a:lnTo>
                <a:lnTo>
                  <a:pt x="34" y="6"/>
                </a:lnTo>
                <a:lnTo>
                  <a:pt x="28" y="1"/>
                </a:lnTo>
                <a:lnTo>
                  <a:pt x="24" y="0"/>
                </a:lnTo>
                <a:lnTo>
                  <a:pt x="20" y="0"/>
                </a:lnTo>
                <a:lnTo>
                  <a:pt x="16" y="0"/>
                </a:lnTo>
                <a:lnTo>
                  <a:pt x="13" y="1"/>
                </a:lnTo>
                <a:lnTo>
                  <a:pt x="7" y="6"/>
                </a:lnTo>
                <a:lnTo>
                  <a:pt x="2" y="12"/>
                </a:lnTo>
                <a:lnTo>
                  <a:pt x="0" y="16"/>
                </a:lnTo>
                <a:lnTo>
                  <a:pt x="0" y="20"/>
                </a:lnTo>
                <a:lnTo>
                  <a:pt x="0" y="24"/>
                </a:lnTo>
                <a:lnTo>
                  <a:pt x="2" y="27"/>
                </a:lnTo>
                <a:lnTo>
                  <a:pt x="7" y="33"/>
                </a:lnTo>
                <a:lnTo>
                  <a:pt x="13" y="38"/>
                </a:lnTo>
                <a:lnTo>
                  <a:pt x="16" y="40"/>
                </a:lnTo>
                <a:lnTo>
                  <a:pt x="20" y="40"/>
                </a:lnTo>
                <a:lnTo>
                  <a:pt x="24" y="40"/>
                </a:lnTo>
                <a:lnTo>
                  <a:pt x="28" y="38"/>
                </a:lnTo>
                <a:lnTo>
                  <a:pt x="34" y="33"/>
                </a:lnTo>
                <a:lnTo>
                  <a:pt x="39" y="27"/>
                </a:lnTo>
                <a:lnTo>
                  <a:pt x="40" y="24"/>
                </a:lnTo>
                <a:lnTo>
                  <a:pt x="40" y="20"/>
                </a:lnTo>
                <a:close/>
                <a:moveTo>
                  <a:pt x="10" y="20"/>
                </a:moveTo>
                <a:lnTo>
                  <a:pt x="10" y="20"/>
                </a:lnTo>
                <a:lnTo>
                  <a:pt x="12" y="16"/>
                </a:lnTo>
                <a:lnTo>
                  <a:pt x="13" y="12"/>
                </a:lnTo>
                <a:lnTo>
                  <a:pt x="16" y="11"/>
                </a:lnTo>
                <a:lnTo>
                  <a:pt x="20" y="10"/>
                </a:lnTo>
                <a:lnTo>
                  <a:pt x="24" y="11"/>
                </a:lnTo>
                <a:lnTo>
                  <a:pt x="28" y="12"/>
                </a:lnTo>
                <a:lnTo>
                  <a:pt x="29" y="16"/>
                </a:lnTo>
                <a:lnTo>
                  <a:pt x="30" y="20"/>
                </a:lnTo>
                <a:lnTo>
                  <a:pt x="29" y="24"/>
                </a:lnTo>
                <a:lnTo>
                  <a:pt x="28" y="27"/>
                </a:lnTo>
                <a:lnTo>
                  <a:pt x="24" y="29"/>
                </a:lnTo>
                <a:lnTo>
                  <a:pt x="20" y="30"/>
                </a:lnTo>
                <a:lnTo>
                  <a:pt x="16" y="29"/>
                </a:lnTo>
                <a:lnTo>
                  <a:pt x="13" y="27"/>
                </a:lnTo>
                <a:lnTo>
                  <a:pt x="12" y="24"/>
                </a:lnTo>
                <a:lnTo>
                  <a:pt x="10" y="2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457" name="Freeform 1374">
            <a:extLst>
              <a:ext uri="{FF2B5EF4-FFF2-40B4-BE49-F238E27FC236}">
                <a16:creationId xmlns:a16="http://schemas.microsoft.com/office/drawing/2014/main" id="{3E0F23CB-4E50-4E03-B5CB-BBFD90C73C5F}"/>
              </a:ext>
            </a:extLst>
          </p:cNvPr>
          <p:cNvSpPr>
            <a:spLocks noEditPoints="1"/>
          </p:cNvSpPr>
          <p:nvPr/>
        </p:nvSpPr>
        <p:spPr bwMode="auto">
          <a:xfrm>
            <a:off x="2017185" y="1236134"/>
            <a:ext cx="78316" cy="78317"/>
          </a:xfrm>
          <a:custGeom>
            <a:avLst/>
            <a:gdLst>
              <a:gd name="T0" fmla="*/ 30242 w 39"/>
              <a:gd name="T1" fmla="*/ 58971 h 40"/>
              <a:gd name="T2" fmla="*/ 30242 w 39"/>
              <a:gd name="T3" fmla="*/ 58971 h 40"/>
              <a:gd name="T4" fmla="*/ 34778 w 39"/>
              <a:gd name="T5" fmla="*/ 58971 h 40"/>
              <a:gd name="T6" fmla="*/ 40826 w 39"/>
              <a:gd name="T7" fmla="*/ 56022 h 40"/>
              <a:gd name="T8" fmla="*/ 49899 w 39"/>
              <a:gd name="T9" fmla="*/ 48651 h 40"/>
              <a:gd name="T10" fmla="*/ 57459 w 39"/>
              <a:gd name="T11" fmla="*/ 39805 h 40"/>
              <a:gd name="T12" fmla="*/ 58971 w 39"/>
              <a:gd name="T13" fmla="*/ 35383 h 40"/>
              <a:gd name="T14" fmla="*/ 58971 w 39"/>
              <a:gd name="T15" fmla="*/ 29486 h 40"/>
              <a:gd name="T16" fmla="*/ 58971 w 39"/>
              <a:gd name="T17" fmla="*/ 29486 h 40"/>
              <a:gd name="T18" fmla="*/ 58971 w 39"/>
              <a:gd name="T19" fmla="*/ 23588 h 40"/>
              <a:gd name="T20" fmla="*/ 57459 w 39"/>
              <a:gd name="T21" fmla="*/ 17691 h 40"/>
              <a:gd name="T22" fmla="*/ 49899 w 39"/>
              <a:gd name="T23" fmla="*/ 8846 h 40"/>
              <a:gd name="T24" fmla="*/ 40826 w 39"/>
              <a:gd name="T25" fmla="*/ 1474 h 40"/>
              <a:gd name="T26" fmla="*/ 34778 w 39"/>
              <a:gd name="T27" fmla="*/ 0 h 40"/>
              <a:gd name="T28" fmla="*/ 30242 w 39"/>
              <a:gd name="T29" fmla="*/ 0 h 40"/>
              <a:gd name="T30" fmla="*/ 30242 w 39"/>
              <a:gd name="T31" fmla="*/ 0 h 40"/>
              <a:gd name="T32" fmla="*/ 24193 w 39"/>
              <a:gd name="T33" fmla="*/ 0 h 40"/>
              <a:gd name="T34" fmla="*/ 18145 w 39"/>
              <a:gd name="T35" fmla="*/ 1474 h 40"/>
              <a:gd name="T36" fmla="*/ 9072 w 39"/>
              <a:gd name="T37" fmla="*/ 8846 h 40"/>
              <a:gd name="T38" fmla="*/ 1512 w 39"/>
              <a:gd name="T39" fmla="*/ 17691 h 40"/>
              <a:gd name="T40" fmla="*/ 0 w 39"/>
              <a:gd name="T41" fmla="*/ 23588 h 40"/>
              <a:gd name="T42" fmla="*/ 0 w 39"/>
              <a:gd name="T43" fmla="*/ 29486 h 40"/>
              <a:gd name="T44" fmla="*/ 0 w 39"/>
              <a:gd name="T45" fmla="*/ 29486 h 40"/>
              <a:gd name="T46" fmla="*/ 0 w 39"/>
              <a:gd name="T47" fmla="*/ 35383 h 40"/>
              <a:gd name="T48" fmla="*/ 1512 w 39"/>
              <a:gd name="T49" fmla="*/ 39805 h 40"/>
              <a:gd name="T50" fmla="*/ 9072 w 39"/>
              <a:gd name="T51" fmla="*/ 48651 h 40"/>
              <a:gd name="T52" fmla="*/ 18145 w 39"/>
              <a:gd name="T53" fmla="*/ 56022 h 40"/>
              <a:gd name="T54" fmla="*/ 24193 w 39"/>
              <a:gd name="T55" fmla="*/ 58971 h 40"/>
              <a:gd name="T56" fmla="*/ 30242 w 39"/>
              <a:gd name="T57" fmla="*/ 58971 h 40"/>
              <a:gd name="T58" fmla="*/ 30242 w 39"/>
              <a:gd name="T59" fmla="*/ 58971 h 40"/>
              <a:gd name="T60" fmla="*/ 30242 w 39"/>
              <a:gd name="T61" fmla="*/ 14743 h 40"/>
              <a:gd name="T62" fmla="*/ 30242 w 39"/>
              <a:gd name="T63" fmla="*/ 14743 h 40"/>
              <a:gd name="T64" fmla="*/ 34778 w 39"/>
              <a:gd name="T65" fmla="*/ 16217 h 40"/>
              <a:gd name="T66" fmla="*/ 40826 w 39"/>
              <a:gd name="T67" fmla="*/ 17691 h 40"/>
              <a:gd name="T68" fmla="*/ 42338 w 39"/>
              <a:gd name="T69" fmla="*/ 23588 h 40"/>
              <a:gd name="T70" fmla="*/ 43850 w 39"/>
              <a:gd name="T71" fmla="*/ 29486 h 40"/>
              <a:gd name="T72" fmla="*/ 43850 w 39"/>
              <a:gd name="T73" fmla="*/ 29486 h 40"/>
              <a:gd name="T74" fmla="*/ 42338 w 39"/>
              <a:gd name="T75" fmla="*/ 35383 h 40"/>
              <a:gd name="T76" fmla="*/ 40826 w 39"/>
              <a:gd name="T77" fmla="*/ 39805 h 40"/>
              <a:gd name="T78" fmla="*/ 34778 w 39"/>
              <a:gd name="T79" fmla="*/ 42754 h 40"/>
              <a:gd name="T80" fmla="*/ 30242 w 39"/>
              <a:gd name="T81" fmla="*/ 44228 h 40"/>
              <a:gd name="T82" fmla="*/ 30242 w 39"/>
              <a:gd name="T83" fmla="*/ 44228 h 40"/>
              <a:gd name="T84" fmla="*/ 24193 w 39"/>
              <a:gd name="T85" fmla="*/ 42754 h 40"/>
              <a:gd name="T86" fmla="*/ 18145 w 39"/>
              <a:gd name="T87" fmla="*/ 39805 h 40"/>
              <a:gd name="T88" fmla="*/ 16633 w 39"/>
              <a:gd name="T89" fmla="*/ 35383 h 40"/>
              <a:gd name="T90" fmla="*/ 15121 w 39"/>
              <a:gd name="T91" fmla="*/ 29486 h 40"/>
              <a:gd name="T92" fmla="*/ 15121 w 39"/>
              <a:gd name="T93" fmla="*/ 29486 h 40"/>
              <a:gd name="T94" fmla="*/ 16633 w 39"/>
              <a:gd name="T95" fmla="*/ 23588 h 40"/>
              <a:gd name="T96" fmla="*/ 18145 w 39"/>
              <a:gd name="T97" fmla="*/ 17691 h 40"/>
              <a:gd name="T98" fmla="*/ 24193 w 39"/>
              <a:gd name="T99" fmla="*/ 16217 h 40"/>
              <a:gd name="T100" fmla="*/ 30242 w 39"/>
              <a:gd name="T101" fmla="*/ 14743 h 40"/>
              <a:gd name="T102" fmla="*/ 30242 w 39"/>
              <a:gd name="T103" fmla="*/ 14743 h 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39" h="40">
                <a:moveTo>
                  <a:pt x="20" y="40"/>
                </a:moveTo>
                <a:lnTo>
                  <a:pt x="20" y="40"/>
                </a:lnTo>
                <a:lnTo>
                  <a:pt x="23" y="40"/>
                </a:lnTo>
                <a:lnTo>
                  <a:pt x="27" y="38"/>
                </a:lnTo>
                <a:lnTo>
                  <a:pt x="33" y="33"/>
                </a:lnTo>
                <a:lnTo>
                  <a:pt x="38" y="27"/>
                </a:lnTo>
                <a:lnTo>
                  <a:pt x="39" y="24"/>
                </a:lnTo>
                <a:lnTo>
                  <a:pt x="39" y="20"/>
                </a:lnTo>
                <a:lnTo>
                  <a:pt x="39" y="16"/>
                </a:lnTo>
                <a:lnTo>
                  <a:pt x="38" y="12"/>
                </a:lnTo>
                <a:lnTo>
                  <a:pt x="33" y="6"/>
                </a:lnTo>
                <a:lnTo>
                  <a:pt x="27" y="1"/>
                </a:lnTo>
                <a:lnTo>
                  <a:pt x="23" y="0"/>
                </a:lnTo>
                <a:lnTo>
                  <a:pt x="20" y="0"/>
                </a:lnTo>
                <a:lnTo>
                  <a:pt x="16" y="0"/>
                </a:lnTo>
                <a:lnTo>
                  <a:pt x="12" y="1"/>
                </a:lnTo>
                <a:lnTo>
                  <a:pt x="6" y="6"/>
                </a:lnTo>
                <a:lnTo>
                  <a:pt x="1" y="12"/>
                </a:lnTo>
                <a:lnTo>
                  <a:pt x="0" y="16"/>
                </a:lnTo>
                <a:lnTo>
                  <a:pt x="0" y="20"/>
                </a:lnTo>
                <a:lnTo>
                  <a:pt x="0" y="24"/>
                </a:lnTo>
                <a:lnTo>
                  <a:pt x="1" y="27"/>
                </a:lnTo>
                <a:lnTo>
                  <a:pt x="6" y="33"/>
                </a:lnTo>
                <a:lnTo>
                  <a:pt x="12" y="38"/>
                </a:lnTo>
                <a:lnTo>
                  <a:pt x="16" y="40"/>
                </a:lnTo>
                <a:lnTo>
                  <a:pt x="20" y="40"/>
                </a:lnTo>
                <a:close/>
                <a:moveTo>
                  <a:pt x="20" y="10"/>
                </a:moveTo>
                <a:lnTo>
                  <a:pt x="20" y="10"/>
                </a:lnTo>
                <a:lnTo>
                  <a:pt x="23" y="11"/>
                </a:lnTo>
                <a:lnTo>
                  <a:pt x="27" y="12"/>
                </a:lnTo>
                <a:lnTo>
                  <a:pt x="28" y="16"/>
                </a:lnTo>
                <a:lnTo>
                  <a:pt x="29" y="20"/>
                </a:lnTo>
                <a:lnTo>
                  <a:pt x="28" y="24"/>
                </a:lnTo>
                <a:lnTo>
                  <a:pt x="27" y="27"/>
                </a:lnTo>
                <a:lnTo>
                  <a:pt x="23" y="29"/>
                </a:lnTo>
                <a:lnTo>
                  <a:pt x="20" y="30"/>
                </a:lnTo>
                <a:lnTo>
                  <a:pt x="16" y="29"/>
                </a:lnTo>
                <a:lnTo>
                  <a:pt x="12" y="27"/>
                </a:lnTo>
                <a:lnTo>
                  <a:pt x="11" y="24"/>
                </a:lnTo>
                <a:lnTo>
                  <a:pt x="10" y="20"/>
                </a:lnTo>
                <a:lnTo>
                  <a:pt x="11" y="16"/>
                </a:lnTo>
                <a:lnTo>
                  <a:pt x="12" y="12"/>
                </a:lnTo>
                <a:lnTo>
                  <a:pt x="16" y="11"/>
                </a:lnTo>
                <a:lnTo>
                  <a:pt x="20" y="1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458" name="Freeform 1375">
            <a:extLst>
              <a:ext uri="{FF2B5EF4-FFF2-40B4-BE49-F238E27FC236}">
                <a16:creationId xmlns:a16="http://schemas.microsoft.com/office/drawing/2014/main" id="{398CA396-D507-4CB5-B213-3EB8B7296B06}"/>
              </a:ext>
            </a:extLst>
          </p:cNvPr>
          <p:cNvSpPr>
            <a:spLocks noEditPoints="1"/>
          </p:cNvSpPr>
          <p:nvPr/>
        </p:nvSpPr>
        <p:spPr bwMode="auto">
          <a:xfrm>
            <a:off x="2421467" y="1253067"/>
            <a:ext cx="103717" cy="139700"/>
          </a:xfrm>
          <a:custGeom>
            <a:avLst/>
            <a:gdLst>
              <a:gd name="T0" fmla="*/ 77117 w 51"/>
              <a:gd name="T1" fmla="*/ 52923 h 69"/>
              <a:gd name="T2" fmla="*/ 77117 w 51"/>
              <a:gd name="T3" fmla="*/ 52923 h 69"/>
              <a:gd name="T4" fmla="*/ 77117 w 51"/>
              <a:gd name="T5" fmla="*/ 45362 h 69"/>
              <a:gd name="T6" fmla="*/ 71069 w 51"/>
              <a:gd name="T7" fmla="*/ 40826 h 69"/>
              <a:gd name="T8" fmla="*/ 24194 w 51"/>
              <a:gd name="T9" fmla="*/ 3024 h 69"/>
              <a:gd name="T10" fmla="*/ 24194 w 51"/>
              <a:gd name="T11" fmla="*/ 3024 h 69"/>
              <a:gd name="T12" fmla="*/ 21169 w 51"/>
              <a:gd name="T13" fmla="*/ 1512 h 69"/>
              <a:gd name="T14" fmla="*/ 16633 w 51"/>
              <a:gd name="T15" fmla="*/ 0 h 69"/>
              <a:gd name="T16" fmla="*/ 13609 w 51"/>
              <a:gd name="T17" fmla="*/ 0 h 69"/>
              <a:gd name="T18" fmla="*/ 7560 w 51"/>
              <a:gd name="T19" fmla="*/ 1512 h 69"/>
              <a:gd name="T20" fmla="*/ 7560 w 51"/>
              <a:gd name="T21" fmla="*/ 1512 h 69"/>
              <a:gd name="T22" fmla="*/ 6048 w 51"/>
              <a:gd name="T23" fmla="*/ 3024 h 69"/>
              <a:gd name="T24" fmla="*/ 1512 w 51"/>
              <a:gd name="T25" fmla="*/ 7560 h 69"/>
              <a:gd name="T26" fmla="*/ 0 w 51"/>
              <a:gd name="T27" fmla="*/ 10585 h 69"/>
              <a:gd name="T28" fmla="*/ 0 w 51"/>
              <a:gd name="T29" fmla="*/ 15121 h 69"/>
              <a:gd name="T30" fmla="*/ 0 w 51"/>
              <a:gd name="T31" fmla="*/ 89212 h 69"/>
              <a:gd name="T32" fmla="*/ 0 w 51"/>
              <a:gd name="T33" fmla="*/ 89212 h 69"/>
              <a:gd name="T34" fmla="*/ 0 w 51"/>
              <a:gd name="T35" fmla="*/ 93748 h 69"/>
              <a:gd name="T36" fmla="*/ 1512 w 51"/>
              <a:gd name="T37" fmla="*/ 96773 h 69"/>
              <a:gd name="T38" fmla="*/ 6048 w 51"/>
              <a:gd name="T39" fmla="*/ 101309 h 69"/>
              <a:gd name="T40" fmla="*/ 7560 w 51"/>
              <a:gd name="T41" fmla="*/ 102821 h 69"/>
              <a:gd name="T42" fmla="*/ 7560 w 51"/>
              <a:gd name="T43" fmla="*/ 102821 h 69"/>
              <a:gd name="T44" fmla="*/ 13609 w 51"/>
              <a:gd name="T45" fmla="*/ 104333 h 69"/>
              <a:gd name="T46" fmla="*/ 16633 w 51"/>
              <a:gd name="T47" fmla="*/ 104333 h 69"/>
              <a:gd name="T48" fmla="*/ 21169 w 51"/>
              <a:gd name="T49" fmla="*/ 102821 h 69"/>
              <a:gd name="T50" fmla="*/ 24194 w 51"/>
              <a:gd name="T51" fmla="*/ 101309 h 69"/>
              <a:gd name="T52" fmla="*/ 71069 w 51"/>
              <a:gd name="T53" fmla="*/ 63507 h 69"/>
              <a:gd name="T54" fmla="*/ 71069 w 51"/>
              <a:gd name="T55" fmla="*/ 63507 h 69"/>
              <a:gd name="T56" fmla="*/ 77117 w 51"/>
              <a:gd name="T57" fmla="*/ 58971 h 69"/>
              <a:gd name="T58" fmla="*/ 77117 w 51"/>
              <a:gd name="T59" fmla="*/ 52923 h 69"/>
              <a:gd name="T60" fmla="*/ 77117 w 51"/>
              <a:gd name="T61" fmla="*/ 52923 h 69"/>
              <a:gd name="T62" fmla="*/ 15121 w 51"/>
              <a:gd name="T63" fmla="*/ 89212 h 69"/>
              <a:gd name="T64" fmla="*/ 15121 w 51"/>
              <a:gd name="T65" fmla="*/ 15121 h 69"/>
              <a:gd name="T66" fmla="*/ 61996 w 51"/>
              <a:gd name="T67" fmla="*/ 52923 h 69"/>
              <a:gd name="T68" fmla="*/ 15121 w 51"/>
              <a:gd name="T69" fmla="*/ 89212 h 6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1" h="69">
                <a:moveTo>
                  <a:pt x="51" y="35"/>
                </a:moveTo>
                <a:lnTo>
                  <a:pt x="51" y="35"/>
                </a:lnTo>
                <a:lnTo>
                  <a:pt x="51" y="30"/>
                </a:lnTo>
                <a:lnTo>
                  <a:pt x="47" y="27"/>
                </a:lnTo>
                <a:lnTo>
                  <a:pt x="16" y="2"/>
                </a:lnTo>
                <a:lnTo>
                  <a:pt x="14" y="1"/>
                </a:lnTo>
                <a:lnTo>
                  <a:pt x="11" y="0"/>
                </a:lnTo>
                <a:lnTo>
                  <a:pt x="9" y="0"/>
                </a:lnTo>
                <a:lnTo>
                  <a:pt x="5" y="1"/>
                </a:lnTo>
                <a:lnTo>
                  <a:pt x="4" y="2"/>
                </a:lnTo>
                <a:lnTo>
                  <a:pt x="1" y="5"/>
                </a:lnTo>
                <a:lnTo>
                  <a:pt x="0" y="7"/>
                </a:lnTo>
                <a:lnTo>
                  <a:pt x="0" y="10"/>
                </a:lnTo>
                <a:lnTo>
                  <a:pt x="0" y="59"/>
                </a:lnTo>
                <a:lnTo>
                  <a:pt x="0" y="62"/>
                </a:lnTo>
                <a:lnTo>
                  <a:pt x="1" y="64"/>
                </a:lnTo>
                <a:lnTo>
                  <a:pt x="4" y="67"/>
                </a:lnTo>
                <a:lnTo>
                  <a:pt x="5" y="68"/>
                </a:lnTo>
                <a:lnTo>
                  <a:pt x="9" y="69"/>
                </a:lnTo>
                <a:lnTo>
                  <a:pt x="11" y="69"/>
                </a:lnTo>
                <a:lnTo>
                  <a:pt x="14" y="68"/>
                </a:lnTo>
                <a:lnTo>
                  <a:pt x="16" y="67"/>
                </a:lnTo>
                <a:lnTo>
                  <a:pt x="47" y="42"/>
                </a:lnTo>
                <a:lnTo>
                  <a:pt x="51" y="39"/>
                </a:lnTo>
                <a:lnTo>
                  <a:pt x="51" y="35"/>
                </a:lnTo>
                <a:close/>
                <a:moveTo>
                  <a:pt x="10" y="59"/>
                </a:moveTo>
                <a:lnTo>
                  <a:pt x="10" y="10"/>
                </a:lnTo>
                <a:lnTo>
                  <a:pt x="41" y="35"/>
                </a:lnTo>
                <a:lnTo>
                  <a:pt x="10" y="5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459" name="Freeform 1376">
            <a:extLst>
              <a:ext uri="{FF2B5EF4-FFF2-40B4-BE49-F238E27FC236}">
                <a16:creationId xmlns:a16="http://schemas.microsoft.com/office/drawing/2014/main" id="{F0125DA5-50E5-416B-95ED-4B2521E5D121}"/>
              </a:ext>
            </a:extLst>
          </p:cNvPr>
          <p:cNvSpPr>
            <a:spLocks/>
          </p:cNvSpPr>
          <p:nvPr/>
        </p:nvSpPr>
        <p:spPr bwMode="auto">
          <a:xfrm>
            <a:off x="2476501" y="1236134"/>
            <a:ext cx="114300" cy="175684"/>
          </a:xfrm>
          <a:custGeom>
            <a:avLst/>
            <a:gdLst>
              <a:gd name="T0" fmla="*/ 83165 w 57"/>
              <a:gd name="T1" fmla="*/ 60483 h 87"/>
              <a:gd name="T2" fmla="*/ 7560 w 57"/>
              <a:gd name="T3" fmla="*/ 0 h 87"/>
              <a:gd name="T4" fmla="*/ 0 w 57"/>
              <a:gd name="T5" fmla="*/ 12097 h 87"/>
              <a:gd name="T6" fmla="*/ 68044 w 57"/>
              <a:gd name="T7" fmla="*/ 66531 h 87"/>
              <a:gd name="T8" fmla="*/ 0 w 57"/>
              <a:gd name="T9" fmla="*/ 119453 h 87"/>
              <a:gd name="T10" fmla="*/ 7560 w 57"/>
              <a:gd name="T11" fmla="*/ 131550 h 87"/>
              <a:gd name="T12" fmla="*/ 83165 w 57"/>
              <a:gd name="T13" fmla="*/ 71067 h 87"/>
              <a:gd name="T14" fmla="*/ 83165 w 57"/>
              <a:gd name="T15" fmla="*/ 71067 h 87"/>
              <a:gd name="T16" fmla="*/ 86189 w 57"/>
              <a:gd name="T17" fmla="*/ 69555 h 87"/>
              <a:gd name="T18" fmla="*/ 86189 w 57"/>
              <a:gd name="T19" fmla="*/ 66531 h 87"/>
              <a:gd name="T20" fmla="*/ 86189 w 57"/>
              <a:gd name="T21" fmla="*/ 66531 h 87"/>
              <a:gd name="T22" fmla="*/ 86189 w 57"/>
              <a:gd name="T23" fmla="*/ 61995 h 87"/>
              <a:gd name="T24" fmla="*/ 83165 w 57"/>
              <a:gd name="T25" fmla="*/ 60483 h 87"/>
              <a:gd name="T26" fmla="*/ 83165 w 57"/>
              <a:gd name="T27" fmla="*/ 60483 h 8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57" h="87">
                <a:moveTo>
                  <a:pt x="55" y="40"/>
                </a:moveTo>
                <a:lnTo>
                  <a:pt x="5" y="0"/>
                </a:lnTo>
                <a:lnTo>
                  <a:pt x="0" y="8"/>
                </a:lnTo>
                <a:lnTo>
                  <a:pt x="45" y="44"/>
                </a:lnTo>
                <a:lnTo>
                  <a:pt x="0" y="79"/>
                </a:lnTo>
                <a:lnTo>
                  <a:pt x="5" y="87"/>
                </a:lnTo>
                <a:lnTo>
                  <a:pt x="55" y="47"/>
                </a:lnTo>
                <a:lnTo>
                  <a:pt x="57" y="46"/>
                </a:lnTo>
                <a:lnTo>
                  <a:pt x="57" y="44"/>
                </a:lnTo>
                <a:lnTo>
                  <a:pt x="57" y="41"/>
                </a:lnTo>
                <a:lnTo>
                  <a:pt x="55" y="4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460" name="Freeform 1377">
            <a:extLst>
              <a:ext uri="{FF2B5EF4-FFF2-40B4-BE49-F238E27FC236}">
                <a16:creationId xmlns:a16="http://schemas.microsoft.com/office/drawing/2014/main" id="{A4E310E2-D908-4864-A3CD-6336F0F53D1A}"/>
              </a:ext>
            </a:extLst>
          </p:cNvPr>
          <p:cNvSpPr>
            <a:spLocks noEditPoints="1"/>
          </p:cNvSpPr>
          <p:nvPr/>
        </p:nvSpPr>
        <p:spPr bwMode="auto">
          <a:xfrm>
            <a:off x="2959100" y="1253067"/>
            <a:ext cx="103717" cy="139700"/>
          </a:xfrm>
          <a:custGeom>
            <a:avLst/>
            <a:gdLst>
              <a:gd name="T0" fmla="*/ 69557 w 51"/>
              <a:gd name="T1" fmla="*/ 1512 h 69"/>
              <a:gd name="T2" fmla="*/ 69557 w 51"/>
              <a:gd name="T3" fmla="*/ 1512 h 69"/>
              <a:gd name="T4" fmla="*/ 63508 w 51"/>
              <a:gd name="T5" fmla="*/ 0 h 69"/>
              <a:gd name="T6" fmla="*/ 60484 w 51"/>
              <a:gd name="T7" fmla="*/ 0 h 69"/>
              <a:gd name="T8" fmla="*/ 55948 w 51"/>
              <a:gd name="T9" fmla="*/ 1512 h 69"/>
              <a:gd name="T10" fmla="*/ 52923 w 51"/>
              <a:gd name="T11" fmla="*/ 3024 h 69"/>
              <a:gd name="T12" fmla="*/ 6048 w 51"/>
              <a:gd name="T13" fmla="*/ 40826 h 69"/>
              <a:gd name="T14" fmla="*/ 6048 w 51"/>
              <a:gd name="T15" fmla="*/ 40826 h 69"/>
              <a:gd name="T16" fmla="*/ 0 w 51"/>
              <a:gd name="T17" fmla="*/ 45362 h 69"/>
              <a:gd name="T18" fmla="*/ 0 w 51"/>
              <a:gd name="T19" fmla="*/ 52923 h 69"/>
              <a:gd name="T20" fmla="*/ 0 w 51"/>
              <a:gd name="T21" fmla="*/ 52923 h 69"/>
              <a:gd name="T22" fmla="*/ 0 w 51"/>
              <a:gd name="T23" fmla="*/ 58971 h 69"/>
              <a:gd name="T24" fmla="*/ 6048 w 51"/>
              <a:gd name="T25" fmla="*/ 63507 h 69"/>
              <a:gd name="T26" fmla="*/ 52923 w 51"/>
              <a:gd name="T27" fmla="*/ 101309 h 69"/>
              <a:gd name="T28" fmla="*/ 52923 w 51"/>
              <a:gd name="T29" fmla="*/ 101309 h 69"/>
              <a:gd name="T30" fmla="*/ 55948 w 51"/>
              <a:gd name="T31" fmla="*/ 102821 h 69"/>
              <a:gd name="T32" fmla="*/ 60484 w 51"/>
              <a:gd name="T33" fmla="*/ 104333 h 69"/>
              <a:gd name="T34" fmla="*/ 63508 w 51"/>
              <a:gd name="T35" fmla="*/ 104333 h 69"/>
              <a:gd name="T36" fmla="*/ 69557 w 51"/>
              <a:gd name="T37" fmla="*/ 102821 h 69"/>
              <a:gd name="T38" fmla="*/ 69557 w 51"/>
              <a:gd name="T39" fmla="*/ 102821 h 69"/>
              <a:gd name="T40" fmla="*/ 71069 w 51"/>
              <a:gd name="T41" fmla="*/ 101309 h 69"/>
              <a:gd name="T42" fmla="*/ 75605 w 51"/>
              <a:gd name="T43" fmla="*/ 96773 h 69"/>
              <a:gd name="T44" fmla="*/ 77117 w 51"/>
              <a:gd name="T45" fmla="*/ 93748 h 69"/>
              <a:gd name="T46" fmla="*/ 77117 w 51"/>
              <a:gd name="T47" fmla="*/ 89212 h 69"/>
              <a:gd name="T48" fmla="*/ 77117 w 51"/>
              <a:gd name="T49" fmla="*/ 15121 h 69"/>
              <a:gd name="T50" fmla="*/ 77117 w 51"/>
              <a:gd name="T51" fmla="*/ 15121 h 69"/>
              <a:gd name="T52" fmla="*/ 77117 w 51"/>
              <a:gd name="T53" fmla="*/ 10585 h 69"/>
              <a:gd name="T54" fmla="*/ 75605 w 51"/>
              <a:gd name="T55" fmla="*/ 7560 h 69"/>
              <a:gd name="T56" fmla="*/ 71069 w 51"/>
              <a:gd name="T57" fmla="*/ 3024 h 69"/>
              <a:gd name="T58" fmla="*/ 69557 w 51"/>
              <a:gd name="T59" fmla="*/ 1512 h 69"/>
              <a:gd name="T60" fmla="*/ 69557 w 51"/>
              <a:gd name="T61" fmla="*/ 1512 h 69"/>
              <a:gd name="T62" fmla="*/ 61996 w 51"/>
              <a:gd name="T63" fmla="*/ 89212 h 69"/>
              <a:gd name="T64" fmla="*/ 15121 w 51"/>
              <a:gd name="T65" fmla="*/ 52923 h 69"/>
              <a:gd name="T66" fmla="*/ 61996 w 51"/>
              <a:gd name="T67" fmla="*/ 15121 h 69"/>
              <a:gd name="T68" fmla="*/ 61996 w 51"/>
              <a:gd name="T69" fmla="*/ 89212 h 6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1" h="69">
                <a:moveTo>
                  <a:pt x="46" y="1"/>
                </a:moveTo>
                <a:lnTo>
                  <a:pt x="46" y="1"/>
                </a:lnTo>
                <a:lnTo>
                  <a:pt x="42" y="0"/>
                </a:lnTo>
                <a:lnTo>
                  <a:pt x="40" y="0"/>
                </a:lnTo>
                <a:lnTo>
                  <a:pt x="37" y="1"/>
                </a:lnTo>
                <a:lnTo>
                  <a:pt x="35" y="2"/>
                </a:lnTo>
                <a:lnTo>
                  <a:pt x="4" y="27"/>
                </a:lnTo>
                <a:lnTo>
                  <a:pt x="0" y="30"/>
                </a:lnTo>
                <a:lnTo>
                  <a:pt x="0" y="35"/>
                </a:lnTo>
                <a:lnTo>
                  <a:pt x="0" y="39"/>
                </a:lnTo>
                <a:lnTo>
                  <a:pt x="4" y="42"/>
                </a:lnTo>
                <a:lnTo>
                  <a:pt x="35" y="67"/>
                </a:lnTo>
                <a:lnTo>
                  <a:pt x="37" y="68"/>
                </a:lnTo>
                <a:lnTo>
                  <a:pt x="40" y="69"/>
                </a:lnTo>
                <a:lnTo>
                  <a:pt x="42" y="69"/>
                </a:lnTo>
                <a:lnTo>
                  <a:pt x="46" y="68"/>
                </a:lnTo>
                <a:lnTo>
                  <a:pt x="47" y="67"/>
                </a:lnTo>
                <a:lnTo>
                  <a:pt x="50" y="64"/>
                </a:lnTo>
                <a:lnTo>
                  <a:pt x="51" y="62"/>
                </a:lnTo>
                <a:lnTo>
                  <a:pt x="51" y="59"/>
                </a:lnTo>
                <a:lnTo>
                  <a:pt x="51" y="10"/>
                </a:lnTo>
                <a:lnTo>
                  <a:pt x="51" y="7"/>
                </a:lnTo>
                <a:lnTo>
                  <a:pt x="50" y="5"/>
                </a:lnTo>
                <a:lnTo>
                  <a:pt x="47" y="2"/>
                </a:lnTo>
                <a:lnTo>
                  <a:pt x="46" y="1"/>
                </a:lnTo>
                <a:close/>
                <a:moveTo>
                  <a:pt x="41" y="59"/>
                </a:moveTo>
                <a:lnTo>
                  <a:pt x="10" y="35"/>
                </a:lnTo>
                <a:lnTo>
                  <a:pt x="41" y="10"/>
                </a:lnTo>
                <a:lnTo>
                  <a:pt x="41" y="5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461" name="Freeform 1378">
            <a:extLst>
              <a:ext uri="{FF2B5EF4-FFF2-40B4-BE49-F238E27FC236}">
                <a16:creationId xmlns:a16="http://schemas.microsoft.com/office/drawing/2014/main" id="{99484FED-CF99-41D5-947C-3F45CA241B65}"/>
              </a:ext>
            </a:extLst>
          </p:cNvPr>
          <p:cNvSpPr>
            <a:spLocks/>
          </p:cNvSpPr>
          <p:nvPr/>
        </p:nvSpPr>
        <p:spPr bwMode="auto">
          <a:xfrm>
            <a:off x="2893485" y="1236134"/>
            <a:ext cx="114300" cy="175684"/>
          </a:xfrm>
          <a:custGeom>
            <a:avLst/>
            <a:gdLst>
              <a:gd name="T0" fmla="*/ 86189 w 57"/>
              <a:gd name="T1" fmla="*/ 12097 h 87"/>
              <a:gd name="T2" fmla="*/ 78629 w 57"/>
              <a:gd name="T3" fmla="*/ 0 h 87"/>
              <a:gd name="T4" fmla="*/ 3024 w 57"/>
              <a:gd name="T5" fmla="*/ 60483 h 87"/>
              <a:gd name="T6" fmla="*/ 3024 w 57"/>
              <a:gd name="T7" fmla="*/ 60483 h 87"/>
              <a:gd name="T8" fmla="*/ 0 w 57"/>
              <a:gd name="T9" fmla="*/ 61995 h 87"/>
              <a:gd name="T10" fmla="*/ 0 w 57"/>
              <a:gd name="T11" fmla="*/ 66531 h 87"/>
              <a:gd name="T12" fmla="*/ 0 w 57"/>
              <a:gd name="T13" fmla="*/ 66531 h 87"/>
              <a:gd name="T14" fmla="*/ 0 w 57"/>
              <a:gd name="T15" fmla="*/ 69555 h 87"/>
              <a:gd name="T16" fmla="*/ 3024 w 57"/>
              <a:gd name="T17" fmla="*/ 71067 h 87"/>
              <a:gd name="T18" fmla="*/ 78629 w 57"/>
              <a:gd name="T19" fmla="*/ 131550 h 87"/>
              <a:gd name="T20" fmla="*/ 86189 w 57"/>
              <a:gd name="T21" fmla="*/ 119453 h 87"/>
              <a:gd name="T22" fmla="*/ 18145 w 57"/>
              <a:gd name="T23" fmla="*/ 66531 h 87"/>
              <a:gd name="T24" fmla="*/ 86189 w 57"/>
              <a:gd name="T25" fmla="*/ 12097 h 8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7" h="87">
                <a:moveTo>
                  <a:pt x="57" y="8"/>
                </a:moveTo>
                <a:lnTo>
                  <a:pt x="52" y="0"/>
                </a:lnTo>
                <a:lnTo>
                  <a:pt x="2" y="40"/>
                </a:lnTo>
                <a:lnTo>
                  <a:pt x="0" y="41"/>
                </a:lnTo>
                <a:lnTo>
                  <a:pt x="0" y="44"/>
                </a:lnTo>
                <a:lnTo>
                  <a:pt x="0" y="46"/>
                </a:lnTo>
                <a:lnTo>
                  <a:pt x="2" y="47"/>
                </a:lnTo>
                <a:lnTo>
                  <a:pt x="52" y="87"/>
                </a:lnTo>
                <a:lnTo>
                  <a:pt x="57" y="79"/>
                </a:lnTo>
                <a:lnTo>
                  <a:pt x="12" y="44"/>
                </a:lnTo>
                <a:lnTo>
                  <a:pt x="57" y="8"/>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462" name="Freeform 1379">
            <a:extLst>
              <a:ext uri="{FF2B5EF4-FFF2-40B4-BE49-F238E27FC236}">
                <a16:creationId xmlns:a16="http://schemas.microsoft.com/office/drawing/2014/main" id="{D7AF2350-3AA9-4867-ABB1-3C7D72F876EE}"/>
              </a:ext>
            </a:extLst>
          </p:cNvPr>
          <p:cNvSpPr>
            <a:spLocks noEditPoints="1"/>
          </p:cNvSpPr>
          <p:nvPr/>
        </p:nvSpPr>
        <p:spPr bwMode="auto">
          <a:xfrm>
            <a:off x="3456517" y="1253067"/>
            <a:ext cx="101600" cy="139700"/>
          </a:xfrm>
          <a:custGeom>
            <a:avLst/>
            <a:gdLst>
              <a:gd name="T0" fmla="*/ 70948 w 50"/>
              <a:gd name="T1" fmla="*/ 1512 h 69"/>
              <a:gd name="T2" fmla="*/ 70948 w 50"/>
              <a:gd name="T3" fmla="*/ 1512 h 69"/>
              <a:gd name="T4" fmla="*/ 64778 w 50"/>
              <a:gd name="T5" fmla="*/ 0 h 69"/>
              <a:gd name="T6" fmla="*/ 60151 w 50"/>
              <a:gd name="T7" fmla="*/ 0 h 69"/>
              <a:gd name="T8" fmla="*/ 57067 w 50"/>
              <a:gd name="T9" fmla="*/ 1512 h 69"/>
              <a:gd name="T10" fmla="*/ 52440 w 50"/>
              <a:gd name="T11" fmla="*/ 3024 h 69"/>
              <a:gd name="T12" fmla="*/ 6169 w 50"/>
              <a:gd name="T13" fmla="*/ 40826 h 69"/>
              <a:gd name="T14" fmla="*/ 6169 w 50"/>
              <a:gd name="T15" fmla="*/ 40826 h 69"/>
              <a:gd name="T16" fmla="*/ 0 w 50"/>
              <a:gd name="T17" fmla="*/ 45362 h 69"/>
              <a:gd name="T18" fmla="*/ 0 w 50"/>
              <a:gd name="T19" fmla="*/ 52923 h 69"/>
              <a:gd name="T20" fmla="*/ 0 w 50"/>
              <a:gd name="T21" fmla="*/ 52923 h 69"/>
              <a:gd name="T22" fmla="*/ 0 w 50"/>
              <a:gd name="T23" fmla="*/ 58971 h 69"/>
              <a:gd name="T24" fmla="*/ 6169 w 50"/>
              <a:gd name="T25" fmla="*/ 63507 h 69"/>
              <a:gd name="T26" fmla="*/ 52440 w 50"/>
              <a:gd name="T27" fmla="*/ 101309 h 69"/>
              <a:gd name="T28" fmla="*/ 52440 w 50"/>
              <a:gd name="T29" fmla="*/ 101309 h 69"/>
              <a:gd name="T30" fmla="*/ 57067 w 50"/>
              <a:gd name="T31" fmla="*/ 102821 h 69"/>
              <a:gd name="T32" fmla="*/ 60151 w 50"/>
              <a:gd name="T33" fmla="*/ 104333 h 69"/>
              <a:gd name="T34" fmla="*/ 64778 w 50"/>
              <a:gd name="T35" fmla="*/ 104333 h 69"/>
              <a:gd name="T36" fmla="*/ 70948 w 50"/>
              <a:gd name="T37" fmla="*/ 102821 h 69"/>
              <a:gd name="T38" fmla="*/ 70948 w 50"/>
              <a:gd name="T39" fmla="*/ 102821 h 69"/>
              <a:gd name="T40" fmla="*/ 72490 w 50"/>
              <a:gd name="T41" fmla="*/ 101309 h 69"/>
              <a:gd name="T42" fmla="*/ 75575 w 50"/>
              <a:gd name="T43" fmla="*/ 96773 h 69"/>
              <a:gd name="T44" fmla="*/ 77117 w 50"/>
              <a:gd name="T45" fmla="*/ 93748 h 69"/>
              <a:gd name="T46" fmla="*/ 77117 w 50"/>
              <a:gd name="T47" fmla="*/ 89212 h 69"/>
              <a:gd name="T48" fmla="*/ 77117 w 50"/>
              <a:gd name="T49" fmla="*/ 15121 h 69"/>
              <a:gd name="T50" fmla="*/ 77117 w 50"/>
              <a:gd name="T51" fmla="*/ 15121 h 69"/>
              <a:gd name="T52" fmla="*/ 77117 w 50"/>
              <a:gd name="T53" fmla="*/ 10585 h 69"/>
              <a:gd name="T54" fmla="*/ 75575 w 50"/>
              <a:gd name="T55" fmla="*/ 7560 h 69"/>
              <a:gd name="T56" fmla="*/ 72490 w 50"/>
              <a:gd name="T57" fmla="*/ 3024 h 69"/>
              <a:gd name="T58" fmla="*/ 70948 w 50"/>
              <a:gd name="T59" fmla="*/ 1512 h 69"/>
              <a:gd name="T60" fmla="*/ 70948 w 50"/>
              <a:gd name="T61" fmla="*/ 1512 h 69"/>
              <a:gd name="T62" fmla="*/ 63236 w 50"/>
              <a:gd name="T63" fmla="*/ 89212 h 69"/>
              <a:gd name="T64" fmla="*/ 15423 w 50"/>
              <a:gd name="T65" fmla="*/ 52923 h 69"/>
              <a:gd name="T66" fmla="*/ 63236 w 50"/>
              <a:gd name="T67" fmla="*/ 15121 h 69"/>
              <a:gd name="T68" fmla="*/ 63236 w 50"/>
              <a:gd name="T69" fmla="*/ 89212 h 6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0" h="69">
                <a:moveTo>
                  <a:pt x="46" y="1"/>
                </a:moveTo>
                <a:lnTo>
                  <a:pt x="46" y="1"/>
                </a:lnTo>
                <a:lnTo>
                  <a:pt x="42" y="0"/>
                </a:lnTo>
                <a:lnTo>
                  <a:pt x="39" y="0"/>
                </a:lnTo>
                <a:lnTo>
                  <a:pt x="37" y="1"/>
                </a:lnTo>
                <a:lnTo>
                  <a:pt x="34" y="2"/>
                </a:lnTo>
                <a:lnTo>
                  <a:pt x="4" y="27"/>
                </a:lnTo>
                <a:lnTo>
                  <a:pt x="0" y="30"/>
                </a:lnTo>
                <a:lnTo>
                  <a:pt x="0" y="35"/>
                </a:lnTo>
                <a:lnTo>
                  <a:pt x="0" y="39"/>
                </a:lnTo>
                <a:lnTo>
                  <a:pt x="4" y="42"/>
                </a:lnTo>
                <a:lnTo>
                  <a:pt x="34" y="67"/>
                </a:lnTo>
                <a:lnTo>
                  <a:pt x="37" y="68"/>
                </a:lnTo>
                <a:lnTo>
                  <a:pt x="39" y="69"/>
                </a:lnTo>
                <a:lnTo>
                  <a:pt x="42" y="69"/>
                </a:lnTo>
                <a:lnTo>
                  <a:pt x="46" y="68"/>
                </a:lnTo>
                <a:lnTo>
                  <a:pt x="47" y="67"/>
                </a:lnTo>
                <a:lnTo>
                  <a:pt x="49" y="64"/>
                </a:lnTo>
                <a:lnTo>
                  <a:pt x="50" y="62"/>
                </a:lnTo>
                <a:lnTo>
                  <a:pt x="50" y="59"/>
                </a:lnTo>
                <a:lnTo>
                  <a:pt x="50" y="10"/>
                </a:lnTo>
                <a:lnTo>
                  <a:pt x="50" y="7"/>
                </a:lnTo>
                <a:lnTo>
                  <a:pt x="49" y="5"/>
                </a:lnTo>
                <a:lnTo>
                  <a:pt x="47" y="2"/>
                </a:lnTo>
                <a:lnTo>
                  <a:pt x="46" y="1"/>
                </a:lnTo>
                <a:close/>
                <a:moveTo>
                  <a:pt x="41" y="59"/>
                </a:moveTo>
                <a:lnTo>
                  <a:pt x="10" y="35"/>
                </a:lnTo>
                <a:lnTo>
                  <a:pt x="41" y="10"/>
                </a:lnTo>
                <a:lnTo>
                  <a:pt x="41" y="5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463" name="Freeform 1380">
            <a:extLst>
              <a:ext uri="{FF2B5EF4-FFF2-40B4-BE49-F238E27FC236}">
                <a16:creationId xmlns:a16="http://schemas.microsoft.com/office/drawing/2014/main" id="{DE630300-31AB-4D6C-B614-3D289F85CC07}"/>
              </a:ext>
            </a:extLst>
          </p:cNvPr>
          <p:cNvSpPr>
            <a:spLocks noEditPoints="1"/>
          </p:cNvSpPr>
          <p:nvPr/>
        </p:nvSpPr>
        <p:spPr bwMode="auto">
          <a:xfrm>
            <a:off x="3371851" y="1236134"/>
            <a:ext cx="52916" cy="175684"/>
          </a:xfrm>
          <a:custGeom>
            <a:avLst/>
            <a:gdLst>
              <a:gd name="T0" fmla="*/ 26749 w 29"/>
              <a:gd name="T1" fmla="*/ 0 h 89"/>
              <a:gd name="T2" fmla="*/ 14078 w 29"/>
              <a:gd name="T3" fmla="*/ 0 h 89"/>
              <a:gd name="T4" fmla="*/ 14078 w 29"/>
              <a:gd name="T5" fmla="*/ 0 h 89"/>
              <a:gd name="T6" fmla="*/ 8447 w 29"/>
              <a:gd name="T7" fmla="*/ 1478 h 89"/>
              <a:gd name="T8" fmla="*/ 2816 w 29"/>
              <a:gd name="T9" fmla="*/ 4434 h 89"/>
              <a:gd name="T10" fmla="*/ 1408 w 29"/>
              <a:gd name="T11" fmla="*/ 8869 h 89"/>
              <a:gd name="T12" fmla="*/ 0 w 29"/>
              <a:gd name="T13" fmla="*/ 14781 h 89"/>
              <a:gd name="T14" fmla="*/ 0 w 29"/>
              <a:gd name="T15" fmla="*/ 116769 h 89"/>
              <a:gd name="T16" fmla="*/ 0 w 29"/>
              <a:gd name="T17" fmla="*/ 116769 h 89"/>
              <a:gd name="T18" fmla="*/ 1408 w 29"/>
              <a:gd name="T19" fmla="*/ 122681 h 89"/>
              <a:gd name="T20" fmla="*/ 2816 w 29"/>
              <a:gd name="T21" fmla="*/ 127116 h 89"/>
              <a:gd name="T22" fmla="*/ 8447 w 29"/>
              <a:gd name="T23" fmla="*/ 130072 h 89"/>
              <a:gd name="T24" fmla="*/ 14078 w 29"/>
              <a:gd name="T25" fmla="*/ 131550 h 89"/>
              <a:gd name="T26" fmla="*/ 26749 w 29"/>
              <a:gd name="T27" fmla="*/ 131550 h 89"/>
              <a:gd name="T28" fmla="*/ 26749 w 29"/>
              <a:gd name="T29" fmla="*/ 131550 h 89"/>
              <a:gd name="T30" fmla="*/ 32380 w 29"/>
              <a:gd name="T31" fmla="*/ 130072 h 89"/>
              <a:gd name="T32" fmla="*/ 38011 w 29"/>
              <a:gd name="T33" fmla="*/ 127116 h 89"/>
              <a:gd name="T34" fmla="*/ 39419 w 29"/>
              <a:gd name="T35" fmla="*/ 122681 h 89"/>
              <a:gd name="T36" fmla="*/ 40827 w 29"/>
              <a:gd name="T37" fmla="*/ 116769 h 89"/>
              <a:gd name="T38" fmla="*/ 40827 w 29"/>
              <a:gd name="T39" fmla="*/ 14781 h 89"/>
              <a:gd name="T40" fmla="*/ 40827 w 29"/>
              <a:gd name="T41" fmla="*/ 14781 h 89"/>
              <a:gd name="T42" fmla="*/ 39419 w 29"/>
              <a:gd name="T43" fmla="*/ 8869 h 89"/>
              <a:gd name="T44" fmla="*/ 38011 w 29"/>
              <a:gd name="T45" fmla="*/ 4434 h 89"/>
              <a:gd name="T46" fmla="*/ 32380 w 29"/>
              <a:gd name="T47" fmla="*/ 1478 h 89"/>
              <a:gd name="T48" fmla="*/ 26749 w 29"/>
              <a:gd name="T49" fmla="*/ 0 h 89"/>
              <a:gd name="T50" fmla="*/ 26749 w 29"/>
              <a:gd name="T51" fmla="*/ 0 h 89"/>
              <a:gd name="T52" fmla="*/ 14078 w 29"/>
              <a:gd name="T53" fmla="*/ 116769 h 89"/>
              <a:gd name="T54" fmla="*/ 14078 w 29"/>
              <a:gd name="T55" fmla="*/ 14781 h 89"/>
              <a:gd name="T56" fmla="*/ 26749 w 29"/>
              <a:gd name="T57" fmla="*/ 14781 h 89"/>
              <a:gd name="T58" fmla="*/ 26749 w 29"/>
              <a:gd name="T59" fmla="*/ 116769 h 89"/>
              <a:gd name="T60" fmla="*/ 14078 w 29"/>
              <a:gd name="T61" fmla="*/ 116769 h 8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9" h="89">
                <a:moveTo>
                  <a:pt x="19" y="0"/>
                </a:moveTo>
                <a:lnTo>
                  <a:pt x="10" y="0"/>
                </a:lnTo>
                <a:lnTo>
                  <a:pt x="6" y="1"/>
                </a:lnTo>
                <a:lnTo>
                  <a:pt x="2" y="3"/>
                </a:lnTo>
                <a:lnTo>
                  <a:pt x="1" y="6"/>
                </a:lnTo>
                <a:lnTo>
                  <a:pt x="0" y="10"/>
                </a:lnTo>
                <a:lnTo>
                  <a:pt x="0" y="79"/>
                </a:lnTo>
                <a:lnTo>
                  <a:pt x="1" y="83"/>
                </a:lnTo>
                <a:lnTo>
                  <a:pt x="2" y="86"/>
                </a:lnTo>
                <a:lnTo>
                  <a:pt x="6" y="88"/>
                </a:lnTo>
                <a:lnTo>
                  <a:pt x="10" y="89"/>
                </a:lnTo>
                <a:lnTo>
                  <a:pt x="19" y="89"/>
                </a:lnTo>
                <a:lnTo>
                  <a:pt x="23" y="88"/>
                </a:lnTo>
                <a:lnTo>
                  <a:pt x="27" y="86"/>
                </a:lnTo>
                <a:lnTo>
                  <a:pt x="28" y="83"/>
                </a:lnTo>
                <a:lnTo>
                  <a:pt x="29" y="79"/>
                </a:lnTo>
                <a:lnTo>
                  <a:pt x="29" y="10"/>
                </a:lnTo>
                <a:lnTo>
                  <a:pt x="28" y="6"/>
                </a:lnTo>
                <a:lnTo>
                  <a:pt x="27" y="3"/>
                </a:lnTo>
                <a:lnTo>
                  <a:pt x="23" y="1"/>
                </a:lnTo>
                <a:lnTo>
                  <a:pt x="19" y="0"/>
                </a:lnTo>
                <a:close/>
                <a:moveTo>
                  <a:pt x="10" y="79"/>
                </a:moveTo>
                <a:lnTo>
                  <a:pt x="10" y="10"/>
                </a:lnTo>
                <a:lnTo>
                  <a:pt x="19" y="10"/>
                </a:lnTo>
                <a:lnTo>
                  <a:pt x="19" y="79"/>
                </a:lnTo>
                <a:lnTo>
                  <a:pt x="10" y="7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464" name="Freeform 1381">
            <a:extLst>
              <a:ext uri="{FF2B5EF4-FFF2-40B4-BE49-F238E27FC236}">
                <a16:creationId xmlns:a16="http://schemas.microsoft.com/office/drawing/2014/main" id="{64DCD624-90FD-4E3E-9C5F-B32AD5223F84}"/>
              </a:ext>
            </a:extLst>
          </p:cNvPr>
          <p:cNvSpPr>
            <a:spLocks noEditPoints="1"/>
          </p:cNvSpPr>
          <p:nvPr/>
        </p:nvSpPr>
        <p:spPr bwMode="auto">
          <a:xfrm>
            <a:off x="3848101" y="1253067"/>
            <a:ext cx="97367" cy="139700"/>
          </a:xfrm>
          <a:custGeom>
            <a:avLst/>
            <a:gdLst>
              <a:gd name="T0" fmla="*/ 66773 w 50"/>
              <a:gd name="T1" fmla="*/ 40826 h 69"/>
              <a:gd name="T2" fmla="*/ 23225 w 50"/>
              <a:gd name="T3" fmla="*/ 3024 h 69"/>
              <a:gd name="T4" fmla="*/ 23225 w 50"/>
              <a:gd name="T5" fmla="*/ 3024 h 69"/>
              <a:gd name="T6" fmla="*/ 18871 w 50"/>
              <a:gd name="T7" fmla="*/ 1512 h 69"/>
              <a:gd name="T8" fmla="*/ 15967 w 50"/>
              <a:gd name="T9" fmla="*/ 0 h 69"/>
              <a:gd name="T10" fmla="*/ 11613 w 50"/>
              <a:gd name="T11" fmla="*/ 0 h 69"/>
              <a:gd name="T12" fmla="*/ 5806 w 50"/>
              <a:gd name="T13" fmla="*/ 1512 h 69"/>
              <a:gd name="T14" fmla="*/ 5806 w 50"/>
              <a:gd name="T15" fmla="*/ 1512 h 69"/>
              <a:gd name="T16" fmla="*/ 4355 w 50"/>
              <a:gd name="T17" fmla="*/ 3024 h 69"/>
              <a:gd name="T18" fmla="*/ 1452 w 50"/>
              <a:gd name="T19" fmla="*/ 7560 h 69"/>
              <a:gd name="T20" fmla="*/ 0 w 50"/>
              <a:gd name="T21" fmla="*/ 10585 h 69"/>
              <a:gd name="T22" fmla="*/ 0 w 50"/>
              <a:gd name="T23" fmla="*/ 15121 h 69"/>
              <a:gd name="T24" fmla="*/ 0 w 50"/>
              <a:gd name="T25" fmla="*/ 89212 h 69"/>
              <a:gd name="T26" fmla="*/ 0 w 50"/>
              <a:gd name="T27" fmla="*/ 89212 h 69"/>
              <a:gd name="T28" fmla="*/ 0 w 50"/>
              <a:gd name="T29" fmla="*/ 93748 h 69"/>
              <a:gd name="T30" fmla="*/ 1452 w 50"/>
              <a:gd name="T31" fmla="*/ 96773 h 69"/>
              <a:gd name="T32" fmla="*/ 4355 w 50"/>
              <a:gd name="T33" fmla="*/ 101309 h 69"/>
              <a:gd name="T34" fmla="*/ 5806 w 50"/>
              <a:gd name="T35" fmla="*/ 102821 h 69"/>
              <a:gd name="T36" fmla="*/ 5806 w 50"/>
              <a:gd name="T37" fmla="*/ 102821 h 69"/>
              <a:gd name="T38" fmla="*/ 11613 w 50"/>
              <a:gd name="T39" fmla="*/ 104333 h 69"/>
              <a:gd name="T40" fmla="*/ 15967 w 50"/>
              <a:gd name="T41" fmla="*/ 104333 h 69"/>
              <a:gd name="T42" fmla="*/ 18871 w 50"/>
              <a:gd name="T43" fmla="*/ 102821 h 69"/>
              <a:gd name="T44" fmla="*/ 23225 w 50"/>
              <a:gd name="T45" fmla="*/ 101309 h 69"/>
              <a:gd name="T46" fmla="*/ 66773 w 50"/>
              <a:gd name="T47" fmla="*/ 63507 h 69"/>
              <a:gd name="T48" fmla="*/ 66773 w 50"/>
              <a:gd name="T49" fmla="*/ 63507 h 69"/>
              <a:gd name="T50" fmla="*/ 72579 w 50"/>
              <a:gd name="T51" fmla="*/ 58971 h 69"/>
              <a:gd name="T52" fmla="*/ 72579 w 50"/>
              <a:gd name="T53" fmla="*/ 52923 h 69"/>
              <a:gd name="T54" fmla="*/ 72579 w 50"/>
              <a:gd name="T55" fmla="*/ 52923 h 69"/>
              <a:gd name="T56" fmla="*/ 72579 w 50"/>
              <a:gd name="T57" fmla="*/ 45362 h 69"/>
              <a:gd name="T58" fmla="*/ 66773 w 50"/>
              <a:gd name="T59" fmla="*/ 40826 h 69"/>
              <a:gd name="T60" fmla="*/ 66773 w 50"/>
              <a:gd name="T61" fmla="*/ 40826 h 69"/>
              <a:gd name="T62" fmla="*/ 13064 w 50"/>
              <a:gd name="T63" fmla="*/ 89212 h 69"/>
              <a:gd name="T64" fmla="*/ 13064 w 50"/>
              <a:gd name="T65" fmla="*/ 15121 h 69"/>
              <a:gd name="T66" fmla="*/ 58063 w 50"/>
              <a:gd name="T67" fmla="*/ 52923 h 69"/>
              <a:gd name="T68" fmla="*/ 13064 w 50"/>
              <a:gd name="T69" fmla="*/ 89212 h 6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0" h="69">
                <a:moveTo>
                  <a:pt x="46" y="27"/>
                </a:moveTo>
                <a:lnTo>
                  <a:pt x="16" y="2"/>
                </a:lnTo>
                <a:lnTo>
                  <a:pt x="13" y="1"/>
                </a:lnTo>
                <a:lnTo>
                  <a:pt x="11" y="0"/>
                </a:lnTo>
                <a:lnTo>
                  <a:pt x="8" y="0"/>
                </a:lnTo>
                <a:lnTo>
                  <a:pt x="4" y="1"/>
                </a:lnTo>
                <a:lnTo>
                  <a:pt x="3" y="2"/>
                </a:lnTo>
                <a:lnTo>
                  <a:pt x="1" y="5"/>
                </a:lnTo>
                <a:lnTo>
                  <a:pt x="0" y="7"/>
                </a:lnTo>
                <a:lnTo>
                  <a:pt x="0" y="10"/>
                </a:lnTo>
                <a:lnTo>
                  <a:pt x="0" y="59"/>
                </a:lnTo>
                <a:lnTo>
                  <a:pt x="0" y="62"/>
                </a:lnTo>
                <a:lnTo>
                  <a:pt x="1" y="64"/>
                </a:lnTo>
                <a:lnTo>
                  <a:pt x="3" y="67"/>
                </a:lnTo>
                <a:lnTo>
                  <a:pt x="4" y="68"/>
                </a:lnTo>
                <a:lnTo>
                  <a:pt x="8" y="69"/>
                </a:lnTo>
                <a:lnTo>
                  <a:pt x="11" y="69"/>
                </a:lnTo>
                <a:lnTo>
                  <a:pt x="13" y="68"/>
                </a:lnTo>
                <a:lnTo>
                  <a:pt x="16" y="67"/>
                </a:lnTo>
                <a:lnTo>
                  <a:pt x="46" y="42"/>
                </a:lnTo>
                <a:lnTo>
                  <a:pt x="50" y="39"/>
                </a:lnTo>
                <a:lnTo>
                  <a:pt x="50" y="35"/>
                </a:lnTo>
                <a:lnTo>
                  <a:pt x="50" y="30"/>
                </a:lnTo>
                <a:lnTo>
                  <a:pt x="46" y="27"/>
                </a:lnTo>
                <a:close/>
                <a:moveTo>
                  <a:pt x="9" y="59"/>
                </a:moveTo>
                <a:lnTo>
                  <a:pt x="9" y="10"/>
                </a:lnTo>
                <a:lnTo>
                  <a:pt x="40" y="35"/>
                </a:lnTo>
                <a:lnTo>
                  <a:pt x="9" y="5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465" name="Freeform 1382">
            <a:extLst>
              <a:ext uri="{FF2B5EF4-FFF2-40B4-BE49-F238E27FC236}">
                <a16:creationId xmlns:a16="http://schemas.microsoft.com/office/drawing/2014/main" id="{BDB87BC4-21A0-4C3A-AB3A-40B9C42F2839}"/>
              </a:ext>
            </a:extLst>
          </p:cNvPr>
          <p:cNvSpPr>
            <a:spLocks noEditPoints="1"/>
          </p:cNvSpPr>
          <p:nvPr/>
        </p:nvSpPr>
        <p:spPr bwMode="auto">
          <a:xfrm>
            <a:off x="3975100" y="1236134"/>
            <a:ext cx="61384" cy="175684"/>
          </a:xfrm>
          <a:custGeom>
            <a:avLst/>
            <a:gdLst>
              <a:gd name="T0" fmla="*/ 29720 w 29"/>
              <a:gd name="T1" fmla="*/ 0 h 89"/>
              <a:gd name="T2" fmla="*/ 15642 w 29"/>
              <a:gd name="T3" fmla="*/ 0 h 89"/>
              <a:gd name="T4" fmla="*/ 15642 w 29"/>
              <a:gd name="T5" fmla="*/ 0 h 89"/>
              <a:gd name="T6" fmla="*/ 9385 w 29"/>
              <a:gd name="T7" fmla="*/ 1478 h 89"/>
              <a:gd name="T8" fmla="*/ 3128 w 29"/>
              <a:gd name="T9" fmla="*/ 4434 h 89"/>
              <a:gd name="T10" fmla="*/ 1564 w 29"/>
              <a:gd name="T11" fmla="*/ 8869 h 89"/>
              <a:gd name="T12" fmla="*/ 0 w 29"/>
              <a:gd name="T13" fmla="*/ 14781 h 89"/>
              <a:gd name="T14" fmla="*/ 0 w 29"/>
              <a:gd name="T15" fmla="*/ 116769 h 89"/>
              <a:gd name="T16" fmla="*/ 0 w 29"/>
              <a:gd name="T17" fmla="*/ 116769 h 89"/>
              <a:gd name="T18" fmla="*/ 1564 w 29"/>
              <a:gd name="T19" fmla="*/ 122681 h 89"/>
              <a:gd name="T20" fmla="*/ 3128 w 29"/>
              <a:gd name="T21" fmla="*/ 127116 h 89"/>
              <a:gd name="T22" fmla="*/ 9385 w 29"/>
              <a:gd name="T23" fmla="*/ 130072 h 89"/>
              <a:gd name="T24" fmla="*/ 15642 w 29"/>
              <a:gd name="T25" fmla="*/ 131550 h 89"/>
              <a:gd name="T26" fmla="*/ 29720 w 29"/>
              <a:gd name="T27" fmla="*/ 131550 h 89"/>
              <a:gd name="T28" fmla="*/ 29720 w 29"/>
              <a:gd name="T29" fmla="*/ 131550 h 89"/>
              <a:gd name="T30" fmla="*/ 35977 w 29"/>
              <a:gd name="T31" fmla="*/ 130072 h 89"/>
              <a:gd name="T32" fmla="*/ 42234 w 29"/>
              <a:gd name="T33" fmla="*/ 127116 h 89"/>
              <a:gd name="T34" fmla="*/ 43798 w 29"/>
              <a:gd name="T35" fmla="*/ 122681 h 89"/>
              <a:gd name="T36" fmla="*/ 45362 w 29"/>
              <a:gd name="T37" fmla="*/ 116769 h 89"/>
              <a:gd name="T38" fmla="*/ 45362 w 29"/>
              <a:gd name="T39" fmla="*/ 14781 h 89"/>
              <a:gd name="T40" fmla="*/ 45362 w 29"/>
              <a:gd name="T41" fmla="*/ 14781 h 89"/>
              <a:gd name="T42" fmla="*/ 43798 w 29"/>
              <a:gd name="T43" fmla="*/ 8869 h 89"/>
              <a:gd name="T44" fmla="*/ 42234 w 29"/>
              <a:gd name="T45" fmla="*/ 4434 h 89"/>
              <a:gd name="T46" fmla="*/ 35977 w 29"/>
              <a:gd name="T47" fmla="*/ 1478 h 89"/>
              <a:gd name="T48" fmla="*/ 29720 w 29"/>
              <a:gd name="T49" fmla="*/ 0 h 89"/>
              <a:gd name="T50" fmla="*/ 29720 w 29"/>
              <a:gd name="T51" fmla="*/ 0 h 89"/>
              <a:gd name="T52" fmla="*/ 15642 w 29"/>
              <a:gd name="T53" fmla="*/ 116769 h 89"/>
              <a:gd name="T54" fmla="*/ 15642 w 29"/>
              <a:gd name="T55" fmla="*/ 14781 h 89"/>
              <a:gd name="T56" fmla="*/ 29720 w 29"/>
              <a:gd name="T57" fmla="*/ 14781 h 89"/>
              <a:gd name="T58" fmla="*/ 29720 w 29"/>
              <a:gd name="T59" fmla="*/ 116769 h 89"/>
              <a:gd name="T60" fmla="*/ 15642 w 29"/>
              <a:gd name="T61" fmla="*/ 116769 h 8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9" h="89">
                <a:moveTo>
                  <a:pt x="19" y="0"/>
                </a:moveTo>
                <a:lnTo>
                  <a:pt x="10" y="0"/>
                </a:lnTo>
                <a:lnTo>
                  <a:pt x="6" y="1"/>
                </a:lnTo>
                <a:lnTo>
                  <a:pt x="2" y="3"/>
                </a:lnTo>
                <a:lnTo>
                  <a:pt x="1" y="6"/>
                </a:lnTo>
                <a:lnTo>
                  <a:pt x="0" y="10"/>
                </a:lnTo>
                <a:lnTo>
                  <a:pt x="0" y="79"/>
                </a:lnTo>
                <a:lnTo>
                  <a:pt x="1" y="83"/>
                </a:lnTo>
                <a:lnTo>
                  <a:pt x="2" y="86"/>
                </a:lnTo>
                <a:lnTo>
                  <a:pt x="6" y="88"/>
                </a:lnTo>
                <a:lnTo>
                  <a:pt x="10" y="89"/>
                </a:lnTo>
                <a:lnTo>
                  <a:pt x="19" y="89"/>
                </a:lnTo>
                <a:lnTo>
                  <a:pt x="23" y="88"/>
                </a:lnTo>
                <a:lnTo>
                  <a:pt x="27" y="86"/>
                </a:lnTo>
                <a:lnTo>
                  <a:pt x="28" y="83"/>
                </a:lnTo>
                <a:lnTo>
                  <a:pt x="29" y="79"/>
                </a:lnTo>
                <a:lnTo>
                  <a:pt x="29" y="10"/>
                </a:lnTo>
                <a:lnTo>
                  <a:pt x="28" y="6"/>
                </a:lnTo>
                <a:lnTo>
                  <a:pt x="27" y="3"/>
                </a:lnTo>
                <a:lnTo>
                  <a:pt x="23" y="1"/>
                </a:lnTo>
                <a:lnTo>
                  <a:pt x="19" y="0"/>
                </a:lnTo>
                <a:close/>
                <a:moveTo>
                  <a:pt x="10" y="79"/>
                </a:moveTo>
                <a:lnTo>
                  <a:pt x="10" y="10"/>
                </a:lnTo>
                <a:lnTo>
                  <a:pt x="19" y="10"/>
                </a:lnTo>
                <a:lnTo>
                  <a:pt x="19" y="79"/>
                </a:lnTo>
                <a:lnTo>
                  <a:pt x="10" y="7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466" name="Freeform 1383">
            <a:extLst>
              <a:ext uri="{FF2B5EF4-FFF2-40B4-BE49-F238E27FC236}">
                <a16:creationId xmlns:a16="http://schemas.microsoft.com/office/drawing/2014/main" id="{C290DD2F-2162-40D6-8BC5-FF09DF09529D}"/>
              </a:ext>
            </a:extLst>
          </p:cNvPr>
          <p:cNvSpPr>
            <a:spLocks noEditPoints="1"/>
          </p:cNvSpPr>
          <p:nvPr/>
        </p:nvSpPr>
        <p:spPr bwMode="auto">
          <a:xfrm>
            <a:off x="4821767" y="1223434"/>
            <a:ext cx="61384" cy="182033"/>
          </a:xfrm>
          <a:custGeom>
            <a:avLst/>
            <a:gdLst>
              <a:gd name="T0" fmla="*/ 30241 w 30"/>
              <a:gd name="T1" fmla="*/ 0 h 89"/>
              <a:gd name="T2" fmla="*/ 15121 w 30"/>
              <a:gd name="T3" fmla="*/ 0 h 89"/>
              <a:gd name="T4" fmla="*/ 15121 w 30"/>
              <a:gd name="T5" fmla="*/ 0 h 89"/>
              <a:gd name="T6" fmla="*/ 9072 w 30"/>
              <a:gd name="T7" fmla="*/ 1529 h 89"/>
              <a:gd name="T8" fmla="*/ 3024 w 30"/>
              <a:gd name="T9" fmla="*/ 4587 h 89"/>
              <a:gd name="T10" fmla="*/ 1512 w 30"/>
              <a:gd name="T11" fmla="*/ 9174 h 89"/>
              <a:gd name="T12" fmla="*/ 0 w 30"/>
              <a:gd name="T13" fmla="*/ 15291 h 89"/>
              <a:gd name="T14" fmla="*/ 0 w 30"/>
              <a:gd name="T15" fmla="*/ 120795 h 89"/>
              <a:gd name="T16" fmla="*/ 0 w 30"/>
              <a:gd name="T17" fmla="*/ 120795 h 89"/>
              <a:gd name="T18" fmla="*/ 1512 w 30"/>
              <a:gd name="T19" fmla="*/ 126912 h 89"/>
              <a:gd name="T20" fmla="*/ 3024 w 30"/>
              <a:gd name="T21" fmla="*/ 133028 h 89"/>
              <a:gd name="T22" fmla="*/ 9072 w 30"/>
              <a:gd name="T23" fmla="*/ 134557 h 89"/>
              <a:gd name="T24" fmla="*/ 15121 w 30"/>
              <a:gd name="T25" fmla="*/ 136086 h 89"/>
              <a:gd name="T26" fmla="*/ 30241 w 30"/>
              <a:gd name="T27" fmla="*/ 136086 h 89"/>
              <a:gd name="T28" fmla="*/ 30241 w 30"/>
              <a:gd name="T29" fmla="*/ 136086 h 89"/>
              <a:gd name="T30" fmla="*/ 34778 w 30"/>
              <a:gd name="T31" fmla="*/ 134557 h 89"/>
              <a:gd name="T32" fmla="*/ 40826 w 30"/>
              <a:gd name="T33" fmla="*/ 133028 h 89"/>
              <a:gd name="T34" fmla="*/ 42338 w 30"/>
              <a:gd name="T35" fmla="*/ 126912 h 89"/>
              <a:gd name="T36" fmla="*/ 45362 w 30"/>
              <a:gd name="T37" fmla="*/ 120795 h 89"/>
              <a:gd name="T38" fmla="*/ 45362 w 30"/>
              <a:gd name="T39" fmla="*/ 15291 h 89"/>
              <a:gd name="T40" fmla="*/ 45362 w 30"/>
              <a:gd name="T41" fmla="*/ 15291 h 89"/>
              <a:gd name="T42" fmla="*/ 42338 w 30"/>
              <a:gd name="T43" fmla="*/ 9174 h 89"/>
              <a:gd name="T44" fmla="*/ 40826 w 30"/>
              <a:gd name="T45" fmla="*/ 4587 h 89"/>
              <a:gd name="T46" fmla="*/ 34778 w 30"/>
              <a:gd name="T47" fmla="*/ 1529 h 89"/>
              <a:gd name="T48" fmla="*/ 30241 w 30"/>
              <a:gd name="T49" fmla="*/ 0 h 89"/>
              <a:gd name="T50" fmla="*/ 30241 w 30"/>
              <a:gd name="T51" fmla="*/ 0 h 89"/>
              <a:gd name="T52" fmla="*/ 15121 w 30"/>
              <a:gd name="T53" fmla="*/ 120795 h 89"/>
              <a:gd name="T54" fmla="*/ 15121 w 30"/>
              <a:gd name="T55" fmla="*/ 15291 h 89"/>
              <a:gd name="T56" fmla="*/ 30241 w 30"/>
              <a:gd name="T57" fmla="*/ 15291 h 89"/>
              <a:gd name="T58" fmla="*/ 30241 w 30"/>
              <a:gd name="T59" fmla="*/ 120795 h 89"/>
              <a:gd name="T60" fmla="*/ 15121 w 30"/>
              <a:gd name="T61" fmla="*/ 120795 h 8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30" h="89">
                <a:moveTo>
                  <a:pt x="20" y="0"/>
                </a:moveTo>
                <a:lnTo>
                  <a:pt x="10" y="0"/>
                </a:lnTo>
                <a:lnTo>
                  <a:pt x="6" y="1"/>
                </a:lnTo>
                <a:lnTo>
                  <a:pt x="2" y="3"/>
                </a:lnTo>
                <a:lnTo>
                  <a:pt x="1" y="6"/>
                </a:lnTo>
                <a:lnTo>
                  <a:pt x="0" y="10"/>
                </a:lnTo>
                <a:lnTo>
                  <a:pt x="0" y="79"/>
                </a:lnTo>
                <a:lnTo>
                  <a:pt x="1" y="83"/>
                </a:lnTo>
                <a:lnTo>
                  <a:pt x="2" y="87"/>
                </a:lnTo>
                <a:lnTo>
                  <a:pt x="6" y="88"/>
                </a:lnTo>
                <a:lnTo>
                  <a:pt x="10" y="89"/>
                </a:lnTo>
                <a:lnTo>
                  <a:pt x="20" y="89"/>
                </a:lnTo>
                <a:lnTo>
                  <a:pt x="23" y="88"/>
                </a:lnTo>
                <a:lnTo>
                  <a:pt x="27" y="87"/>
                </a:lnTo>
                <a:lnTo>
                  <a:pt x="28" y="83"/>
                </a:lnTo>
                <a:lnTo>
                  <a:pt x="30" y="79"/>
                </a:lnTo>
                <a:lnTo>
                  <a:pt x="30" y="10"/>
                </a:lnTo>
                <a:lnTo>
                  <a:pt x="28" y="6"/>
                </a:lnTo>
                <a:lnTo>
                  <a:pt x="27" y="3"/>
                </a:lnTo>
                <a:lnTo>
                  <a:pt x="23" y="1"/>
                </a:lnTo>
                <a:lnTo>
                  <a:pt x="20" y="0"/>
                </a:lnTo>
                <a:close/>
                <a:moveTo>
                  <a:pt x="10" y="79"/>
                </a:moveTo>
                <a:lnTo>
                  <a:pt x="10" y="10"/>
                </a:lnTo>
                <a:lnTo>
                  <a:pt x="20" y="10"/>
                </a:lnTo>
                <a:lnTo>
                  <a:pt x="20" y="79"/>
                </a:lnTo>
                <a:lnTo>
                  <a:pt x="10" y="7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467" name="Freeform 1384">
            <a:extLst>
              <a:ext uri="{FF2B5EF4-FFF2-40B4-BE49-F238E27FC236}">
                <a16:creationId xmlns:a16="http://schemas.microsoft.com/office/drawing/2014/main" id="{6379FC67-2003-40A4-96E0-93FB055C4D29}"/>
              </a:ext>
            </a:extLst>
          </p:cNvPr>
          <p:cNvSpPr>
            <a:spLocks noEditPoints="1"/>
          </p:cNvSpPr>
          <p:nvPr/>
        </p:nvSpPr>
        <p:spPr bwMode="auto">
          <a:xfrm>
            <a:off x="4902200" y="1223434"/>
            <a:ext cx="59267" cy="182033"/>
          </a:xfrm>
          <a:custGeom>
            <a:avLst/>
            <a:gdLst>
              <a:gd name="T0" fmla="*/ 30241 w 30"/>
              <a:gd name="T1" fmla="*/ 0 h 89"/>
              <a:gd name="T2" fmla="*/ 15121 w 30"/>
              <a:gd name="T3" fmla="*/ 0 h 89"/>
              <a:gd name="T4" fmla="*/ 15121 w 30"/>
              <a:gd name="T5" fmla="*/ 0 h 89"/>
              <a:gd name="T6" fmla="*/ 10584 w 30"/>
              <a:gd name="T7" fmla="*/ 1529 h 89"/>
              <a:gd name="T8" fmla="*/ 4536 w 30"/>
              <a:gd name="T9" fmla="*/ 4587 h 89"/>
              <a:gd name="T10" fmla="*/ 3024 w 30"/>
              <a:gd name="T11" fmla="*/ 9174 h 89"/>
              <a:gd name="T12" fmla="*/ 0 w 30"/>
              <a:gd name="T13" fmla="*/ 15291 h 89"/>
              <a:gd name="T14" fmla="*/ 0 w 30"/>
              <a:gd name="T15" fmla="*/ 120795 h 89"/>
              <a:gd name="T16" fmla="*/ 0 w 30"/>
              <a:gd name="T17" fmla="*/ 120795 h 89"/>
              <a:gd name="T18" fmla="*/ 3024 w 30"/>
              <a:gd name="T19" fmla="*/ 126912 h 89"/>
              <a:gd name="T20" fmla="*/ 4536 w 30"/>
              <a:gd name="T21" fmla="*/ 133028 h 89"/>
              <a:gd name="T22" fmla="*/ 10584 w 30"/>
              <a:gd name="T23" fmla="*/ 134557 h 89"/>
              <a:gd name="T24" fmla="*/ 15121 w 30"/>
              <a:gd name="T25" fmla="*/ 136086 h 89"/>
              <a:gd name="T26" fmla="*/ 30241 w 30"/>
              <a:gd name="T27" fmla="*/ 136086 h 89"/>
              <a:gd name="T28" fmla="*/ 30241 w 30"/>
              <a:gd name="T29" fmla="*/ 136086 h 89"/>
              <a:gd name="T30" fmla="*/ 36290 w 30"/>
              <a:gd name="T31" fmla="*/ 134557 h 89"/>
              <a:gd name="T32" fmla="*/ 42338 w 30"/>
              <a:gd name="T33" fmla="*/ 133028 h 89"/>
              <a:gd name="T34" fmla="*/ 43850 w 30"/>
              <a:gd name="T35" fmla="*/ 126912 h 89"/>
              <a:gd name="T36" fmla="*/ 45362 w 30"/>
              <a:gd name="T37" fmla="*/ 120795 h 89"/>
              <a:gd name="T38" fmla="*/ 45362 w 30"/>
              <a:gd name="T39" fmla="*/ 15291 h 89"/>
              <a:gd name="T40" fmla="*/ 45362 w 30"/>
              <a:gd name="T41" fmla="*/ 15291 h 89"/>
              <a:gd name="T42" fmla="*/ 43850 w 30"/>
              <a:gd name="T43" fmla="*/ 9174 h 89"/>
              <a:gd name="T44" fmla="*/ 42338 w 30"/>
              <a:gd name="T45" fmla="*/ 4587 h 89"/>
              <a:gd name="T46" fmla="*/ 36290 w 30"/>
              <a:gd name="T47" fmla="*/ 1529 h 89"/>
              <a:gd name="T48" fmla="*/ 30241 w 30"/>
              <a:gd name="T49" fmla="*/ 0 h 89"/>
              <a:gd name="T50" fmla="*/ 30241 w 30"/>
              <a:gd name="T51" fmla="*/ 0 h 89"/>
              <a:gd name="T52" fmla="*/ 15121 w 30"/>
              <a:gd name="T53" fmla="*/ 120795 h 89"/>
              <a:gd name="T54" fmla="*/ 15121 w 30"/>
              <a:gd name="T55" fmla="*/ 15291 h 89"/>
              <a:gd name="T56" fmla="*/ 30241 w 30"/>
              <a:gd name="T57" fmla="*/ 15291 h 89"/>
              <a:gd name="T58" fmla="*/ 30241 w 30"/>
              <a:gd name="T59" fmla="*/ 120795 h 89"/>
              <a:gd name="T60" fmla="*/ 15121 w 30"/>
              <a:gd name="T61" fmla="*/ 120795 h 8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30" h="89">
                <a:moveTo>
                  <a:pt x="20" y="0"/>
                </a:moveTo>
                <a:lnTo>
                  <a:pt x="10" y="0"/>
                </a:lnTo>
                <a:lnTo>
                  <a:pt x="7" y="1"/>
                </a:lnTo>
                <a:lnTo>
                  <a:pt x="3" y="3"/>
                </a:lnTo>
                <a:lnTo>
                  <a:pt x="2" y="6"/>
                </a:lnTo>
                <a:lnTo>
                  <a:pt x="0" y="10"/>
                </a:lnTo>
                <a:lnTo>
                  <a:pt x="0" y="79"/>
                </a:lnTo>
                <a:lnTo>
                  <a:pt x="2" y="83"/>
                </a:lnTo>
                <a:lnTo>
                  <a:pt x="3" y="87"/>
                </a:lnTo>
                <a:lnTo>
                  <a:pt x="7" y="88"/>
                </a:lnTo>
                <a:lnTo>
                  <a:pt x="10" y="89"/>
                </a:lnTo>
                <a:lnTo>
                  <a:pt x="20" y="89"/>
                </a:lnTo>
                <a:lnTo>
                  <a:pt x="24" y="88"/>
                </a:lnTo>
                <a:lnTo>
                  <a:pt x="28" y="87"/>
                </a:lnTo>
                <a:lnTo>
                  <a:pt x="29" y="83"/>
                </a:lnTo>
                <a:lnTo>
                  <a:pt x="30" y="79"/>
                </a:lnTo>
                <a:lnTo>
                  <a:pt x="30" y="10"/>
                </a:lnTo>
                <a:lnTo>
                  <a:pt x="29" y="6"/>
                </a:lnTo>
                <a:lnTo>
                  <a:pt x="28" y="3"/>
                </a:lnTo>
                <a:lnTo>
                  <a:pt x="24" y="1"/>
                </a:lnTo>
                <a:lnTo>
                  <a:pt x="20" y="0"/>
                </a:lnTo>
                <a:close/>
                <a:moveTo>
                  <a:pt x="10" y="79"/>
                </a:moveTo>
                <a:lnTo>
                  <a:pt x="10" y="10"/>
                </a:lnTo>
                <a:lnTo>
                  <a:pt x="20" y="10"/>
                </a:lnTo>
                <a:lnTo>
                  <a:pt x="20" y="79"/>
                </a:lnTo>
                <a:lnTo>
                  <a:pt x="10" y="7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468" name="Freeform 1385">
            <a:extLst>
              <a:ext uri="{FF2B5EF4-FFF2-40B4-BE49-F238E27FC236}">
                <a16:creationId xmlns:a16="http://schemas.microsoft.com/office/drawing/2014/main" id="{6A9EC4E6-F8F0-44A8-9510-AC2D67A6C449}"/>
              </a:ext>
            </a:extLst>
          </p:cNvPr>
          <p:cNvSpPr>
            <a:spLocks noEditPoints="1"/>
          </p:cNvSpPr>
          <p:nvPr/>
        </p:nvSpPr>
        <p:spPr bwMode="auto">
          <a:xfrm>
            <a:off x="4320118" y="1350433"/>
            <a:ext cx="182033" cy="61384"/>
          </a:xfrm>
          <a:custGeom>
            <a:avLst/>
            <a:gdLst>
              <a:gd name="T0" fmla="*/ 120795 w 89"/>
              <a:gd name="T1" fmla="*/ 0 h 30"/>
              <a:gd name="T2" fmla="*/ 15291 w 89"/>
              <a:gd name="T3" fmla="*/ 0 h 30"/>
              <a:gd name="T4" fmla="*/ 15291 w 89"/>
              <a:gd name="T5" fmla="*/ 0 h 30"/>
              <a:gd name="T6" fmla="*/ 10703 w 89"/>
              <a:gd name="T7" fmla="*/ 3024 h 30"/>
              <a:gd name="T8" fmla="*/ 4587 w 89"/>
              <a:gd name="T9" fmla="*/ 4536 h 30"/>
              <a:gd name="T10" fmla="*/ 3058 w 89"/>
              <a:gd name="T11" fmla="*/ 10584 h 30"/>
              <a:gd name="T12" fmla="*/ 0 w 89"/>
              <a:gd name="T13" fmla="*/ 15121 h 30"/>
              <a:gd name="T14" fmla="*/ 0 w 89"/>
              <a:gd name="T15" fmla="*/ 30241 h 30"/>
              <a:gd name="T16" fmla="*/ 0 w 89"/>
              <a:gd name="T17" fmla="*/ 30241 h 30"/>
              <a:gd name="T18" fmla="*/ 3058 w 89"/>
              <a:gd name="T19" fmla="*/ 36290 h 30"/>
              <a:gd name="T20" fmla="*/ 4587 w 89"/>
              <a:gd name="T21" fmla="*/ 40826 h 30"/>
              <a:gd name="T22" fmla="*/ 10703 w 89"/>
              <a:gd name="T23" fmla="*/ 43850 h 30"/>
              <a:gd name="T24" fmla="*/ 15291 w 89"/>
              <a:gd name="T25" fmla="*/ 45362 h 30"/>
              <a:gd name="T26" fmla="*/ 120795 w 89"/>
              <a:gd name="T27" fmla="*/ 45362 h 30"/>
              <a:gd name="T28" fmla="*/ 120795 w 89"/>
              <a:gd name="T29" fmla="*/ 45362 h 30"/>
              <a:gd name="T30" fmla="*/ 126912 w 89"/>
              <a:gd name="T31" fmla="*/ 43850 h 30"/>
              <a:gd name="T32" fmla="*/ 133028 w 89"/>
              <a:gd name="T33" fmla="*/ 40826 h 30"/>
              <a:gd name="T34" fmla="*/ 134557 w 89"/>
              <a:gd name="T35" fmla="*/ 36290 h 30"/>
              <a:gd name="T36" fmla="*/ 136086 w 89"/>
              <a:gd name="T37" fmla="*/ 30241 h 30"/>
              <a:gd name="T38" fmla="*/ 136086 w 89"/>
              <a:gd name="T39" fmla="*/ 15121 h 30"/>
              <a:gd name="T40" fmla="*/ 136086 w 89"/>
              <a:gd name="T41" fmla="*/ 15121 h 30"/>
              <a:gd name="T42" fmla="*/ 134557 w 89"/>
              <a:gd name="T43" fmla="*/ 10584 h 30"/>
              <a:gd name="T44" fmla="*/ 133028 w 89"/>
              <a:gd name="T45" fmla="*/ 4536 h 30"/>
              <a:gd name="T46" fmla="*/ 126912 w 89"/>
              <a:gd name="T47" fmla="*/ 3024 h 30"/>
              <a:gd name="T48" fmla="*/ 120795 w 89"/>
              <a:gd name="T49" fmla="*/ 0 h 30"/>
              <a:gd name="T50" fmla="*/ 120795 w 89"/>
              <a:gd name="T51" fmla="*/ 0 h 30"/>
              <a:gd name="T52" fmla="*/ 15291 w 89"/>
              <a:gd name="T53" fmla="*/ 30241 h 30"/>
              <a:gd name="T54" fmla="*/ 15291 w 89"/>
              <a:gd name="T55" fmla="*/ 15121 h 30"/>
              <a:gd name="T56" fmla="*/ 120795 w 89"/>
              <a:gd name="T57" fmla="*/ 15121 h 30"/>
              <a:gd name="T58" fmla="*/ 120795 w 89"/>
              <a:gd name="T59" fmla="*/ 30241 h 30"/>
              <a:gd name="T60" fmla="*/ 15291 w 89"/>
              <a:gd name="T61" fmla="*/ 30241 h 3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89" h="30">
                <a:moveTo>
                  <a:pt x="79" y="0"/>
                </a:moveTo>
                <a:lnTo>
                  <a:pt x="10" y="0"/>
                </a:lnTo>
                <a:lnTo>
                  <a:pt x="7" y="2"/>
                </a:lnTo>
                <a:lnTo>
                  <a:pt x="3" y="3"/>
                </a:lnTo>
                <a:lnTo>
                  <a:pt x="2" y="7"/>
                </a:lnTo>
                <a:lnTo>
                  <a:pt x="0" y="10"/>
                </a:lnTo>
                <a:lnTo>
                  <a:pt x="0" y="20"/>
                </a:lnTo>
                <a:lnTo>
                  <a:pt x="2" y="24"/>
                </a:lnTo>
                <a:lnTo>
                  <a:pt x="3" y="27"/>
                </a:lnTo>
                <a:lnTo>
                  <a:pt x="7" y="29"/>
                </a:lnTo>
                <a:lnTo>
                  <a:pt x="10" y="30"/>
                </a:lnTo>
                <a:lnTo>
                  <a:pt x="79" y="30"/>
                </a:lnTo>
                <a:lnTo>
                  <a:pt x="83" y="29"/>
                </a:lnTo>
                <a:lnTo>
                  <a:pt x="87" y="27"/>
                </a:lnTo>
                <a:lnTo>
                  <a:pt x="88" y="24"/>
                </a:lnTo>
                <a:lnTo>
                  <a:pt x="89" y="20"/>
                </a:lnTo>
                <a:lnTo>
                  <a:pt x="89" y="10"/>
                </a:lnTo>
                <a:lnTo>
                  <a:pt x="88" y="7"/>
                </a:lnTo>
                <a:lnTo>
                  <a:pt x="87" y="3"/>
                </a:lnTo>
                <a:lnTo>
                  <a:pt x="83" y="2"/>
                </a:lnTo>
                <a:lnTo>
                  <a:pt x="79" y="0"/>
                </a:lnTo>
                <a:close/>
                <a:moveTo>
                  <a:pt x="10" y="20"/>
                </a:moveTo>
                <a:lnTo>
                  <a:pt x="10" y="10"/>
                </a:lnTo>
                <a:lnTo>
                  <a:pt x="79" y="10"/>
                </a:lnTo>
                <a:lnTo>
                  <a:pt x="79" y="20"/>
                </a:lnTo>
                <a:lnTo>
                  <a:pt x="10" y="2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469" name="Freeform 1386">
            <a:extLst>
              <a:ext uri="{FF2B5EF4-FFF2-40B4-BE49-F238E27FC236}">
                <a16:creationId xmlns:a16="http://schemas.microsoft.com/office/drawing/2014/main" id="{9688DCD6-0479-4D49-B39A-E3F8EEB8C652}"/>
              </a:ext>
            </a:extLst>
          </p:cNvPr>
          <p:cNvSpPr>
            <a:spLocks noEditPoints="1"/>
          </p:cNvSpPr>
          <p:nvPr/>
        </p:nvSpPr>
        <p:spPr bwMode="auto">
          <a:xfrm>
            <a:off x="4345518" y="1229784"/>
            <a:ext cx="137583" cy="101600"/>
          </a:xfrm>
          <a:custGeom>
            <a:avLst/>
            <a:gdLst>
              <a:gd name="T0" fmla="*/ 15121 w 69"/>
              <a:gd name="T1" fmla="*/ 77117 h 50"/>
              <a:gd name="T2" fmla="*/ 89212 w 69"/>
              <a:gd name="T3" fmla="*/ 77117 h 50"/>
              <a:gd name="T4" fmla="*/ 89212 w 69"/>
              <a:gd name="T5" fmla="*/ 77117 h 50"/>
              <a:gd name="T6" fmla="*/ 93748 w 69"/>
              <a:gd name="T7" fmla="*/ 77117 h 50"/>
              <a:gd name="T8" fmla="*/ 96773 w 69"/>
              <a:gd name="T9" fmla="*/ 75575 h 50"/>
              <a:gd name="T10" fmla="*/ 101309 w 69"/>
              <a:gd name="T11" fmla="*/ 72490 h 50"/>
              <a:gd name="T12" fmla="*/ 102821 w 69"/>
              <a:gd name="T13" fmla="*/ 70948 h 50"/>
              <a:gd name="T14" fmla="*/ 102821 w 69"/>
              <a:gd name="T15" fmla="*/ 70948 h 50"/>
              <a:gd name="T16" fmla="*/ 104333 w 69"/>
              <a:gd name="T17" fmla="*/ 64778 h 50"/>
              <a:gd name="T18" fmla="*/ 104333 w 69"/>
              <a:gd name="T19" fmla="*/ 60151 h 50"/>
              <a:gd name="T20" fmla="*/ 102821 w 69"/>
              <a:gd name="T21" fmla="*/ 57067 h 50"/>
              <a:gd name="T22" fmla="*/ 101309 w 69"/>
              <a:gd name="T23" fmla="*/ 52440 h 50"/>
              <a:gd name="T24" fmla="*/ 63507 w 69"/>
              <a:gd name="T25" fmla="*/ 6169 h 50"/>
              <a:gd name="T26" fmla="*/ 63507 w 69"/>
              <a:gd name="T27" fmla="*/ 6169 h 50"/>
              <a:gd name="T28" fmla="*/ 57459 w 69"/>
              <a:gd name="T29" fmla="*/ 0 h 50"/>
              <a:gd name="T30" fmla="*/ 52923 w 69"/>
              <a:gd name="T31" fmla="*/ 0 h 50"/>
              <a:gd name="T32" fmla="*/ 46874 w 69"/>
              <a:gd name="T33" fmla="*/ 0 h 50"/>
              <a:gd name="T34" fmla="*/ 40826 w 69"/>
              <a:gd name="T35" fmla="*/ 6169 h 50"/>
              <a:gd name="T36" fmla="*/ 4536 w 69"/>
              <a:gd name="T37" fmla="*/ 52440 h 50"/>
              <a:gd name="T38" fmla="*/ 4536 w 69"/>
              <a:gd name="T39" fmla="*/ 52440 h 50"/>
              <a:gd name="T40" fmla="*/ 1512 w 69"/>
              <a:gd name="T41" fmla="*/ 57067 h 50"/>
              <a:gd name="T42" fmla="*/ 0 w 69"/>
              <a:gd name="T43" fmla="*/ 60151 h 50"/>
              <a:gd name="T44" fmla="*/ 0 w 69"/>
              <a:gd name="T45" fmla="*/ 64778 h 50"/>
              <a:gd name="T46" fmla="*/ 1512 w 69"/>
              <a:gd name="T47" fmla="*/ 70948 h 50"/>
              <a:gd name="T48" fmla="*/ 1512 w 69"/>
              <a:gd name="T49" fmla="*/ 70948 h 50"/>
              <a:gd name="T50" fmla="*/ 4536 w 69"/>
              <a:gd name="T51" fmla="*/ 72490 h 50"/>
              <a:gd name="T52" fmla="*/ 7560 w 69"/>
              <a:gd name="T53" fmla="*/ 75575 h 50"/>
              <a:gd name="T54" fmla="*/ 12097 w 69"/>
              <a:gd name="T55" fmla="*/ 77117 h 50"/>
              <a:gd name="T56" fmla="*/ 15121 w 69"/>
              <a:gd name="T57" fmla="*/ 77117 h 50"/>
              <a:gd name="T58" fmla="*/ 15121 w 69"/>
              <a:gd name="T59" fmla="*/ 77117 h 50"/>
              <a:gd name="T60" fmla="*/ 52923 w 69"/>
              <a:gd name="T61" fmla="*/ 15423 h 50"/>
              <a:gd name="T62" fmla="*/ 89212 w 69"/>
              <a:gd name="T63" fmla="*/ 63236 h 50"/>
              <a:gd name="T64" fmla="*/ 15121 w 69"/>
              <a:gd name="T65" fmla="*/ 63236 h 50"/>
              <a:gd name="T66" fmla="*/ 52923 w 69"/>
              <a:gd name="T67" fmla="*/ 15423 h 5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69" h="50">
                <a:moveTo>
                  <a:pt x="10" y="50"/>
                </a:moveTo>
                <a:lnTo>
                  <a:pt x="59" y="50"/>
                </a:lnTo>
                <a:lnTo>
                  <a:pt x="62" y="50"/>
                </a:lnTo>
                <a:lnTo>
                  <a:pt x="64" y="49"/>
                </a:lnTo>
                <a:lnTo>
                  <a:pt x="67" y="47"/>
                </a:lnTo>
                <a:lnTo>
                  <a:pt x="68" y="46"/>
                </a:lnTo>
                <a:lnTo>
                  <a:pt x="69" y="42"/>
                </a:lnTo>
                <a:lnTo>
                  <a:pt x="69" y="39"/>
                </a:lnTo>
                <a:lnTo>
                  <a:pt x="68" y="37"/>
                </a:lnTo>
                <a:lnTo>
                  <a:pt x="67" y="34"/>
                </a:lnTo>
                <a:lnTo>
                  <a:pt x="42" y="4"/>
                </a:lnTo>
                <a:lnTo>
                  <a:pt x="38" y="0"/>
                </a:lnTo>
                <a:lnTo>
                  <a:pt x="35" y="0"/>
                </a:lnTo>
                <a:lnTo>
                  <a:pt x="31" y="0"/>
                </a:lnTo>
                <a:lnTo>
                  <a:pt x="27" y="4"/>
                </a:lnTo>
                <a:lnTo>
                  <a:pt x="3" y="34"/>
                </a:lnTo>
                <a:lnTo>
                  <a:pt x="1" y="37"/>
                </a:lnTo>
                <a:lnTo>
                  <a:pt x="0" y="39"/>
                </a:lnTo>
                <a:lnTo>
                  <a:pt x="0" y="42"/>
                </a:lnTo>
                <a:lnTo>
                  <a:pt x="1" y="46"/>
                </a:lnTo>
                <a:lnTo>
                  <a:pt x="3" y="47"/>
                </a:lnTo>
                <a:lnTo>
                  <a:pt x="5" y="49"/>
                </a:lnTo>
                <a:lnTo>
                  <a:pt x="8" y="50"/>
                </a:lnTo>
                <a:lnTo>
                  <a:pt x="10" y="50"/>
                </a:lnTo>
                <a:close/>
                <a:moveTo>
                  <a:pt x="35" y="10"/>
                </a:moveTo>
                <a:lnTo>
                  <a:pt x="59" y="41"/>
                </a:lnTo>
                <a:lnTo>
                  <a:pt x="10" y="41"/>
                </a:lnTo>
                <a:lnTo>
                  <a:pt x="35" y="1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470" name="Freeform 1387">
            <a:extLst>
              <a:ext uri="{FF2B5EF4-FFF2-40B4-BE49-F238E27FC236}">
                <a16:creationId xmlns:a16="http://schemas.microsoft.com/office/drawing/2014/main" id="{F62B24E5-94B1-4DB0-BC22-92D9980FF67B}"/>
              </a:ext>
            </a:extLst>
          </p:cNvPr>
          <p:cNvSpPr>
            <a:spLocks noEditPoints="1"/>
          </p:cNvSpPr>
          <p:nvPr/>
        </p:nvSpPr>
        <p:spPr bwMode="auto">
          <a:xfrm>
            <a:off x="5276851" y="1236134"/>
            <a:ext cx="179916" cy="175684"/>
          </a:xfrm>
          <a:custGeom>
            <a:avLst/>
            <a:gdLst>
              <a:gd name="T0" fmla="*/ 120795 w 89"/>
              <a:gd name="T1" fmla="*/ 0 h 89"/>
              <a:gd name="T2" fmla="*/ 15291 w 89"/>
              <a:gd name="T3" fmla="*/ 0 h 89"/>
              <a:gd name="T4" fmla="*/ 15291 w 89"/>
              <a:gd name="T5" fmla="*/ 0 h 89"/>
              <a:gd name="T6" fmla="*/ 9174 w 89"/>
              <a:gd name="T7" fmla="*/ 1478 h 89"/>
              <a:gd name="T8" fmla="*/ 3058 w 89"/>
              <a:gd name="T9" fmla="*/ 4434 h 89"/>
              <a:gd name="T10" fmla="*/ 1529 w 89"/>
              <a:gd name="T11" fmla="*/ 8869 h 89"/>
              <a:gd name="T12" fmla="*/ 0 w 89"/>
              <a:gd name="T13" fmla="*/ 14781 h 89"/>
              <a:gd name="T14" fmla="*/ 0 w 89"/>
              <a:gd name="T15" fmla="*/ 116769 h 89"/>
              <a:gd name="T16" fmla="*/ 0 w 89"/>
              <a:gd name="T17" fmla="*/ 116769 h 89"/>
              <a:gd name="T18" fmla="*/ 1529 w 89"/>
              <a:gd name="T19" fmla="*/ 122681 h 89"/>
              <a:gd name="T20" fmla="*/ 3058 w 89"/>
              <a:gd name="T21" fmla="*/ 127116 h 89"/>
              <a:gd name="T22" fmla="*/ 9174 w 89"/>
              <a:gd name="T23" fmla="*/ 130072 h 89"/>
              <a:gd name="T24" fmla="*/ 15291 w 89"/>
              <a:gd name="T25" fmla="*/ 131550 h 89"/>
              <a:gd name="T26" fmla="*/ 120795 w 89"/>
              <a:gd name="T27" fmla="*/ 131550 h 89"/>
              <a:gd name="T28" fmla="*/ 120795 w 89"/>
              <a:gd name="T29" fmla="*/ 131550 h 89"/>
              <a:gd name="T30" fmla="*/ 126912 w 89"/>
              <a:gd name="T31" fmla="*/ 130072 h 89"/>
              <a:gd name="T32" fmla="*/ 131499 w 89"/>
              <a:gd name="T33" fmla="*/ 127116 h 89"/>
              <a:gd name="T34" fmla="*/ 133028 w 89"/>
              <a:gd name="T35" fmla="*/ 122681 h 89"/>
              <a:gd name="T36" fmla="*/ 136086 w 89"/>
              <a:gd name="T37" fmla="*/ 116769 h 89"/>
              <a:gd name="T38" fmla="*/ 136086 w 89"/>
              <a:gd name="T39" fmla="*/ 14781 h 89"/>
              <a:gd name="T40" fmla="*/ 136086 w 89"/>
              <a:gd name="T41" fmla="*/ 14781 h 89"/>
              <a:gd name="T42" fmla="*/ 133028 w 89"/>
              <a:gd name="T43" fmla="*/ 8869 h 89"/>
              <a:gd name="T44" fmla="*/ 131499 w 89"/>
              <a:gd name="T45" fmla="*/ 4434 h 89"/>
              <a:gd name="T46" fmla="*/ 126912 w 89"/>
              <a:gd name="T47" fmla="*/ 1478 h 89"/>
              <a:gd name="T48" fmla="*/ 120795 w 89"/>
              <a:gd name="T49" fmla="*/ 0 h 89"/>
              <a:gd name="T50" fmla="*/ 120795 w 89"/>
              <a:gd name="T51" fmla="*/ 0 h 89"/>
              <a:gd name="T52" fmla="*/ 15291 w 89"/>
              <a:gd name="T53" fmla="*/ 116769 h 89"/>
              <a:gd name="T54" fmla="*/ 15291 w 89"/>
              <a:gd name="T55" fmla="*/ 14781 h 89"/>
              <a:gd name="T56" fmla="*/ 120795 w 89"/>
              <a:gd name="T57" fmla="*/ 14781 h 89"/>
              <a:gd name="T58" fmla="*/ 120795 w 89"/>
              <a:gd name="T59" fmla="*/ 116769 h 89"/>
              <a:gd name="T60" fmla="*/ 15291 w 89"/>
              <a:gd name="T61" fmla="*/ 116769 h 8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89" h="89">
                <a:moveTo>
                  <a:pt x="79" y="0"/>
                </a:moveTo>
                <a:lnTo>
                  <a:pt x="10" y="0"/>
                </a:lnTo>
                <a:lnTo>
                  <a:pt x="6" y="1"/>
                </a:lnTo>
                <a:lnTo>
                  <a:pt x="2" y="3"/>
                </a:lnTo>
                <a:lnTo>
                  <a:pt x="1" y="6"/>
                </a:lnTo>
                <a:lnTo>
                  <a:pt x="0" y="10"/>
                </a:lnTo>
                <a:lnTo>
                  <a:pt x="0" y="79"/>
                </a:lnTo>
                <a:lnTo>
                  <a:pt x="1" y="83"/>
                </a:lnTo>
                <a:lnTo>
                  <a:pt x="2" y="86"/>
                </a:lnTo>
                <a:lnTo>
                  <a:pt x="6" y="88"/>
                </a:lnTo>
                <a:lnTo>
                  <a:pt x="10" y="89"/>
                </a:lnTo>
                <a:lnTo>
                  <a:pt x="79" y="89"/>
                </a:lnTo>
                <a:lnTo>
                  <a:pt x="83" y="88"/>
                </a:lnTo>
                <a:lnTo>
                  <a:pt x="86" y="86"/>
                </a:lnTo>
                <a:lnTo>
                  <a:pt x="87" y="83"/>
                </a:lnTo>
                <a:lnTo>
                  <a:pt x="89" y="79"/>
                </a:lnTo>
                <a:lnTo>
                  <a:pt x="89" y="10"/>
                </a:lnTo>
                <a:lnTo>
                  <a:pt x="87" y="6"/>
                </a:lnTo>
                <a:lnTo>
                  <a:pt x="86" y="3"/>
                </a:lnTo>
                <a:lnTo>
                  <a:pt x="83" y="1"/>
                </a:lnTo>
                <a:lnTo>
                  <a:pt x="79" y="0"/>
                </a:lnTo>
                <a:close/>
                <a:moveTo>
                  <a:pt x="10" y="79"/>
                </a:moveTo>
                <a:lnTo>
                  <a:pt x="10" y="10"/>
                </a:lnTo>
                <a:lnTo>
                  <a:pt x="79" y="10"/>
                </a:lnTo>
                <a:lnTo>
                  <a:pt x="79" y="79"/>
                </a:lnTo>
                <a:lnTo>
                  <a:pt x="10" y="7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471" name="Freeform 1388">
            <a:extLst>
              <a:ext uri="{FF2B5EF4-FFF2-40B4-BE49-F238E27FC236}">
                <a16:creationId xmlns:a16="http://schemas.microsoft.com/office/drawing/2014/main" id="{59A7FB87-DB21-4FAB-B321-5CB3C8A77272}"/>
              </a:ext>
            </a:extLst>
          </p:cNvPr>
          <p:cNvSpPr>
            <a:spLocks noEditPoints="1"/>
          </p:cNvSpPr>
          <p:nvPr/>
        </p:nvSpPr>
        <p:spPr bwMode="auto">
          <a:xfrm>
            <a:off x="1477433" y="1712384"/>
            <a:ext cx="152400" cy="175683"/>
          </a:xfrm>
          <a:custGeom>
            <a:avLst/>
            <a:gdLst>
              <a:gd name="T0" fmla="*/ 0 w 74"/>
              <a:gd name="T1" fmla="*/ 0 h 86"/>
              <a:gd name="T2" fmla="*/ 0 w 74"/>
              <a:gd name="T3" fmla="*/ 131550 h 86"/>
              <a:gd name="T4" fmla="*/ 113406 w 74"/>
              <a:gd name="T5" fmla="*/ 65775 h 86"/>
              <a:gd name="T6" fmla="*/ 0 w 74"/>
              <a:gd name="T7" fmla="*/ 0 h 86"/>
              <a:gd name="T8" fmla="*/ 15325 w 74"/>
              <a:gd name="T9" fmla="*/ 26004 h 86"/>
              <a:gd name="T10" fmla="*/ 84288 w 74"/>
              <a:gd name="T11" fmla="*/ 65775 h 86"/>
              <a:gd name="T12" fmla="*/ 15325 w 74"/>
              <a:gd name="T13" fmla="*/ 105546 h 86"/>
              <a:gd name="T14" fmla="*/ 15325 w 74"/>
              <a:gd name="T15" fmla="*/ 26004 h 8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4" h="86">
                <a:moveTo>
                  <a:pt x="0" y="0"/>
                </a:moveTo>
                <a:lnTo>
                  <a:pt x="0" y="86"/>
                </a:lnTo>
                <a:lnTo>
                  <a:pt x="74" y="43"/>
                </a:lnTo>
                <a:lnTo>
                  <a:pt x="0" y="0"/>
                </a:lnTo>
                <a:close/>
                <a:moveTo>
                  <a:pt x="10" y="17"/>
                </a:moveTo>
                <a:lnTo>
                  <a:pt x="55" y="43"/>
                </a:lnTo>
                <a:lnTo>
                  <a:pt x="10" y="69"/>
                </a:lnTo>
                <a:lnTo>
                  <a:pt x="10" y="17"/>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472" name="Freeform 1389">
            <a:extLst>
              <a:ext uri="{FF2B5EF4-FFF2-40B4-BE49-F238E27FC236}">
                <a16:creationId xmlns:a16="http://schemas.microsoft.com/office/drawing/2014/main" id="{46D891D5-7C78-4B57-9D3A-2A308D6AD264}"/>
              </a:ext>
            </a:extLst>
          </p:cNvPr>
          <p:cNvSpPr>
            <a:spLocks noEditPoints="1"/>
          </p:cNvSpPr>
          <p:nvPr/>
        </p:nvSpPr>
        <p:spPr bwMode="auto">
          <a:xfrm>
            <a:off x="982134" y="1712384"/>
            <a:ext cx="182033" cy="175683"/>
          </a:xfrm>
          <a:custGeom>
            <a:avLst/>
            <a:gdLst>
              <a:gd name="T0" fmla="*/ 67278 w 89"/>
              <a:gd name="T1" fmla="*/ 0 h 89"/>
              <a:gd name="T2" fmla="*/ 41285 w 89"/>
              <a:gd name="T3" fmla="*/ 5912 h 89"/>
              <a:gd name="T4" fmla="*/ 19878 w 89"/>
              <a:gd name="T5" fmla="*/ 19215 h 89"/>
              <a:gd name="T6" fmla="*/ 4587 w 89"/>
              <a:gd name="T7" fmla="*/ 39908 h 89"/>
              <a:gd name="T8" fmla="*/ 0 w 89"/>
              <a:gd name="T9" fmla="*/ 65036 h 89"/>
              <a:gd name="T10" fmla="*/ 1529 w 89"/>
              <a:gd name="T11" fmla="*/ 78339 h 89"/>
              <a:gd name="T12" fmla="*/ 10703 w 89"/>
              <a:gd name="T13" fmla="*/ 101988 h 89"/>
              <a:gd name="T14" fmla="*/ 30581 w 89"/>
              <a:gd name="T15" fmla="*/ 119725 h 89"/>
              <a:gd name="T16" fmla="*/ 55046 w 89"/>
              <a:gd name="T17" fmla="*/ 128594 h 89"/>
              <a:gd name="T18" fmla="*/ 67278 w 89"/>
              <a:gd name="T19" fmla="*/ 131550 h 89"/>
              <a:gd name="T20" fmla="*/ 93272 w 89"/>
              <a:gd name="T21" fmla="*/ 125638 h 89"/>
              <a:gd name="T22" fmla="*/ 114679 w 89"/>
              <a:gd name="T23" fmla="*/ 110857 h 89"/>
              <a:gd name="T24" fmla="*/ 129970 w 89"/>
              <a:gd name="T25" fmla="*/ 90163 h 89"/>
              <a:gd name="T26" fmla="*/ 136086 w 89"/>
              <a:gd name="T27" fmla="*/ 65036 h 89"/>
              <a:gd name="T28" fmla="*/ 133028 w 89"/>
              <a:gd name="T29" fmla="*/ 53211 h 89"/>
              <a:gd name="T30" fmla="*/ 123854 w 89"/>
              <a:gd name="T31" fmla="*/ 29562 h 89"/>
              <a:gd name="T32" fmla="*/ 105505 w 89"/>
              <a:gd name="T33" fmla="*/ 10347 h 89"/>
              <a:gd name="T34" fmla="*/ 81040 w 89"/>
              <a:gd name="T35" fmla="*/ 1478 h 89"/>
              <a:gd name="T36" fmla="*/ 67278 w 89"/>
              <a:gd name="T37" fmla="*/ 0 h 89"/>
              <a:gd name="T38" fmla="*/ 67278 w 89"/>
              <a:gd name="T39" fmla="*/ 116769 h 89"/>
              <a:gd name="T40" fmla="*/ 47401 w 89"/>
              <a:gd name="T41" fmla="*/ 112335 h 89"/>
              <a:gd name="T42" fmla="*/ 30581 w 89"/>
              <a:gd name="T43" fmla="*/ 101988 h 89"/>
              <a:gd name="T44" fmla="*/ 18349 w 89"/>
              <a:gd name="T45" fmla="*/ 85729 h 89"/>
              <a:gd name="T46" fmla="*/ 15291 w 89"/>
              <a:gd name="T47" fmla="*/ 65036 h 89"/>
              <a:gd name="T48" fmla="*/ 16820 w 89"/>
              <a:gd name="T49" fmla="*/ 54689 h 89"/>
              <a:gd name="T50" fmla="*/ 24465 w 89"/>
              <a:gd name="T51" fmla="*/ 36952 h 89"/>
              <a:gd name="T52" fmla="*/ 36697 w 89"/>
              <a:gd name="T53" fmla="*/ 23649 h 89"/>
              <a:gd name="T54" fmla="*/ 56575 w 89"/>
              <a:gd name="T55" fmla="*/ 16259 h 89"/>
              <a:gd name="T56" fmla="*/ 67278 w 89"/>
              <a:gd name="T57" fmla="*/ 14781 h 89"/>
              <a:gd name="T58" fmla="*/ 88685 w 89"/>
              <a:gd name="T59" fmla="*/ 17737 h 89"/>
              <a:gd name="T60" fmla="*/ 105505 w 89"/>
              <a:gd name="T61" fmla="*/ 29562 h 89"/>
              <a:gd name="T62" fmla="*/ 116208 w 89"/>
              <a:gd name="T63" fmla="*/ 45821 h 89"/>
              <a:gd name="T64" fmla="*/ 120795 w 89"/>
              <a:gd name="T65" fmla="*/ 65036 h 89"/>
              <a:gd name="T66" fmla="*/ 117737 w 89"/>
              <a:gd name="T67" fmla="*/ 76861 h 89"/>
              <a:gd name="T68" fmla="*/ 111621 w 89"/>
              <a:gd name="T69" fmla="*/ 94598 h 89"/>
              <a:gd name="T70" fmla="*/ 97860 w 89"/>
              <a:gd name="T71" fmla="*/ 107901 h 89"/>
              <a:gd name="T72" fmla="*/ 79511 w 89"/>
              <a:gd name="T73" fmla="*/ 115291 h 89"/>
              <a:gd name="T74" fmla="*/ 67278 w 89"/>
              <a:gd name="T75" fmla="*/ 116769 h 8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89" h="89">
                <a:moveTo>
                  <a:pt x="44" y="0"/>
                </a:moveTo>
                <a:lnTo>
                  <a:pt x="44" y="0"/>
                </a:lnTo>
                <a:lnTo>
                  <a:pt x="36" y="1"/>
                </a:lnTo>
                <a:lnTo>
                  <a:pt x="27" y="4"/>
                </a:lnTo>
                <a:lnTo>
                  <a:pt x="20" y="7"/>
                </a:lnTo>
                <a:lnTo>
                  <a:pt x="13" y="13"/>
                </a:lnTo>
                <a:lnTo>
                  <a:pt x="7" y="20"/>
                </a:lnTo>
                <a:lnTo>
                  <a:pt x="3" y="27"/>
                </a:lnTo>
                <a:lnTo>
                  <a:pt x="1" y="36"/>
                </a:lnTo>
                <a:lnTo>
                  <a:pt x="0" y="44"/>
                </a:lnTo>
                <a:lnTo>
                  <a:pt x="1" y="53"/>
                </a:lnTo>
                <a:lnTo>
                  <a:pt x="3" y="61"/>
                </a:lnTo>
                <a:lnTo>
                  <a:pt x="7" y="69"/>
                </a:lnTo>
                <a:lnTo>
                  <a:pt x="13" y="75"/>
                </a:lnTo>
                <a:lnTo>
                  <a:pt x="20" y="81"/>
                </a:lnTo>
                <a:lnTo>
                  <a:pt x="27" y="85"/>
                </a:lnTo>
                <a:lnTo>
                  <a:pt x="36" y="87"/>
                </a:lnTo>
                <a:lnTo>
                  <a:pt x="44" y="89"/>
                </a:lnTo>
                <a:lnTo>
                  <a:pt x="53" y="87"/>
                </a:lnTo>
                <a:lnTo>
                  <a:pt x="61" y="85"/>
                </a:lnTo>
                <a:lnTo>
                  <a:pt x="69" y="81"/>
                </a:lnTo>
                <a:lnTo>
                  <a:pt x="75" y="75"/>
                </a:lnTo>
                <a:lnTo>
                  <a:pt x="81" y="69"/>
                </a:lnTo>
                <a:lnTo>
                  <a:pt x="85" y="61"/>
                </a:lnTo>
                <a:lnTo>
                  <a:pt x="87" y="53"/>
                </a:lnTo>
                <a:lnTo>
                  <a:pt x="89" y="44"/>
                </a:lnTo>
                <a:lnTo>
                  <a:pt x="87" y="36"/>
                </a:lnTo>
                <a:lnTo>
                  <a:pt x="85" y="27"/>
                </a:lnTo>
                <a:lnTo>
                  <a:pt x="81" y="20"/>
                </a:lnTo>
                <a:lnTo>
                  <a:pt x="75" y="13"/>
                </a:lnTo>
                <a:lnTo>
                  <a:pt x="69" y="7"/>
                </a:lnTo>
                <a:lnTo>
                  <a:pt x="61" y="4"/>
                </a:lnTo>
                <a:lnTo>
                  <a:pt x="53" y="1"/>
                </a:lnTo>
                <a:lnTo>
                  <a:pt x="44" y="0"/>
                </a:lnTo>
                <a:close/>
                <a:moveTo>
                  <a:pt x="44" y="79"/>
                </a:moveTo>
                <a:lnTo>
                  <a:pt x="44" y="79"/>
                </a:lnTo>
                <a:lnTo>
                  <a:pt x="37" y="78"/>
                </a:lnTo>
                <a:lnTo>
                  <a:pt x="31" y="76"/>
                </a:lnTo>
                <a:lnTo>
                  <a:pt x="24" y="73"/>
                </a:lnTo>
                <a:lnTo>
                  <a:pt x="20" y="69"/>
                </a:lnTo>
                <a:lnTo>
                  <a:pt x="16" y="64"/>
                </a:lnTo>
                <a:lnTo>
                  <a:pt x="12" y="58"/>
                </a:lnTo>
                <a:lnTo>
                  <a:pt x="11" y="52"/>
                </a:lnTo>
                <a:lnTo>
                  <a:pt x="10" y="44"/>
                </a:lnTo>
                <a:lnTo>
                  <a:pt x="11" y="37"/>
                </a:lnTo>
                <a:lnTo>
                  <a:pt x="12" y="31"/>
                </a:lnTo>
                <a:lnTo>
                  <a:pt x="16" y="25"/>
                </a:lnTo>
                <a:lnTo>
                  <a:pt x="20" y="20"/>
                </a:lnTo>
                <a:lnTo>
                  <a:pt x="24" y="16"/>
                </a:lnTo>
                <a:lnTo>
                  <a:pt x="31" y="12"/>
                </a:lnTo>
                <a:lnTo>
                  <a:pt x="37" y="11"/>
                </a:lnTo>
                <a:lnTo>
                  <a:pt x="44" y="10"/>
                </a:lnTo>
                <a:lnTo>
                  <a:pt x="52" y="11"/>
                </a:lnTo>
                <a:lnTo>
                  <a:pt x="58" y="12"/>
                </a:lnTo>
                <a:lnTo>
                  <a:pt x="64" y="16"/>
                </a:lnTo>
                <a:lnTo>
                  <a:pt x="69" y="20"/>
                </a:lnTo>
                <a:lnTo>
                  <a:pt x="73" y="25"/>
                </a:lnTo>
                <a:lnTo>
                  <a:pt x="76" y="31"/>
                </a:lnTo>
                <a:lnTo>
                  <a:pt x="77" y="37"/>
                </a:lnTo>
                <a:lnTo>
                  <a:pt x="79" y="44"/>
                </a:lnTo>
                <a:lnTo>
                  <a:pt x="77" y="52"/>
                </a:lnTo>
                <a:lnTo>
                  <a:pt x="76" y="58"/>
                </a:lnTo>
                <a:lnTo>
                  <a:pt x="73" y="64"/>
                </a:lnTo>
                <a:lnTo>
                  <a:pt x="69" y="69"/>
                </a:lnTo>
                <a:lnTo>
                  <a:pt x="64" y="73"/>
                </a:lnTo>
                <a:lnTo>
                  <a:pt x="58" y="76"/>
                </a:lnTo>
                <a:lnTo>
                  <a:pt x="52" y="78"/>
                </a:lnTo>
                <a:lnTo>
                  <a:pt x="44" y="7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473" name="Freeform 1390">
            <a:extLst>
              <a:ext uri="{FF2B5EF4-FFF2-40B4-BE49-F238E27FC236}">
                <a16:creationId xmlns:a16="http://schemas.microsoft.com/office/drawing/2014/main" id="{5D7957F9-C441-4DD3-8F36-9098141F7125}"/>
              </a:ext>
            </a:extLst>
          </p:cNvPr>
          <p:cNvSpPr>
            <a:spLocks noEditPoints="1"/>
          </p:cNvSpPr>
          <p:nvPr/>
        </p:nvSpPr>
        <p:spPr bwMode="auto">
          <a:xfrm>
            <a:off x="1030818" y="1761067"/>
            <a:ext cx="78316" cy="78317"/>
          </a:xfrm>
          <a:custGeom>
            <a:avLst/>
            <a:gdLst>
              <a:gd name="T0" fmla="*/ 29486 w 40"/>
              <a:gd name="T1" fmla="*/ 0 h 39"/>
              <a:gd name="T2" fmla="*/ 29486 w 40"/>
              <a:gd name="T3" fmla="*/ 0 h 39"/>
              <a:gd name="T4" fmla="*/ 23588 w 40"/>
              <a:gd name="T5" fmla="*/ 0 h 39"/>
              <a:gd name="T6" fmla="*/ 19166 w 40"/>
              <a:gd name="T7" fmla="*/ 1512 h 39"/>
              <a:gd name="T8" fmla="*/ 10320 w 40"/>
              <a:gd name="T9" fmla="*/ 9072 h 39"/>
              <a:gd name="T10" fmla="*/ 2949 w 40"/>
              <a:gd name="T11" fmla="*/ 18145 h 39"/>
              <a:gd name="T12" fmla="*/ 0 w 40"/>
              <a:gd name="T13" fmla="*/ 24193 h 39"/>
              <a:gd name="T14" fmla="*/ 0 w 40"/>
              <a:gd name="T15" fmla="*/ 28729 h 39"/>
              <a:gd name="T16" fmla="*/ 0 w 40"/>
              <a:gd name="T17" fmla="*/ 28729 h 39"/>
              <a:gd name="T18" fmla="*/ 0 w 40"/>
              <a:gd name="T19" fmla="*/ 34778 h 39"/>
              <a:gd name="T20" fmla="*/ 2949 w 40"/>
              <a:gd name="T21" fmla="*/ 40826 h 39"/>
              <a:gd name="T22" fmla="*/ 10320 w 40"/>
              <a:gd name="T23" fmla="*/ 49899 h 39"/>
              <a:gd name="T24" fmla="*/ 19166 w 40"/>
              <a:gd name="T25" fmla="*/ 57459 h 39"/>
              <a:gd name="T26" fmla="*/ 23588 w 40"/>
              <a:gd name="T27" fmla="*/ 58971 h 39"/>
              <a:gd name="T28" fmla="*/ 29486 w 40"/>
              <a:gd name="T29" fmla="*/ 58971 h 39"/>
              <a:gd name="T30" fmla="*/ 29486 w 40"/>
              <a:gd name="T31" fmla="*/ 58971 h 39"/>
              <a:gd name="T32" fmla="*/ 35383 w 40"/>
              <a:gd name="T33" fmla="*/ 58971 h 39"/>
              <a:gd name="T34" fmla="*/ 41280 w 40"/>
              <a:gd name="T35" fmla="*/ 57459 h 39"/>
              <a:gd name="T36" fmla="*/ 50125 w 40"/>
              <a:gd name="T37" fmla="*/ 49899 h 39"/>
              <a:gd name="T38" fmla="*/ 57497 w 40"/>
              <a:gd name="T39" fmla="*/ 40826 h 39"/>
              <a:gd name="T40" fmla="*/ 58971 w 40"/>
              <a:gd name="T41" fmla="*/ 34778 h 39"/>
              <a:gd name="T42" fmla="*/ 58971 w 40"/>
              <a:gd name="T43" fmla="*/ 28729 h 39"/>
              <a:gd name="T44" fmla="*/ 58971 w 40"/>
              <a:gd name="T45" fmla="*/ 28729 h 39"/>
              <a:gd name="T46" fmla="*/ 58971 w 40"/>
              <a:gd name="T47" fmla="*/ 24193 h 39"/>
              <a:gd name="T48" fmla="*/ 57497 w 40"/>
              <a:gd name="T49" fmla="*/ 18145 h 39"/>
              <a:gd name="T50" fmla="*/ 50125 w 40"/>
              <a:gd name="T51" fmla="*/ 9072 h 39"/>
              <a:gd name="T52" fmla="*/ 41280 w 40"/>
              <a:gd name="T53" fmla="*/ 1512 h 39"/>
              <a:gd name="T54" fmla="*/ 35383 w 40"/>
              <a:gd name="T55" fmla="*/ 0 h 39"/>
              <a:gd name="T56" fmla="*/ 29486 w 40"/>
              <a:gd name="T57" fmla="*/ 0 h 39"/>
              <a:gd name="T58" fmla="*/ 29486 w 40"/>
              <a:gd name="T59" fmla="*/ 0 h 39"/>
              <a:gd name="T60" fmla="*/ 29486 w 40"/>
              <a:gd name="T61" fmla="*/ 43850 h 39"/>
              <a:gd name="T62" fmla="*/ 29486 w 40"/>
              <a:gd name="T63" fmla="*/ 43850 h 39"/>
              <a:gd name="T64" fmla="*/ 23588 w 40"/>
              <a:gd name="T65" fmla="*/ 42338 h 39"/>
              <a:gd name="T66" fmla="*/ 19166 w 40"/>
              <a:gd name="T67" fmla="*/ 40826 h 39"/>
              <a:gd name="T68" fmla="*/ 17691 w 40"/>
              <a:gd name="T69" fmla="*/ 34778 h 39"/>
              <a:gd name="T70" fmla="*/ 14743 w 40"/>
              <a:gd name="T71" fmla="*/ 28729 h 39"/>
              <a:gd name="T72" fmla="*/ 14743 w 40"/>
              <a:gd name="T73" fmla="*/ 28729 h 39"/>
              <a:gd name="T74" fmla="*/ 17691 w 40"/>
              <a:gd name="T75" fmla="*/ 24193 h 39"/>
              <a:gd name="T76" fmla="*/ 19166 w 40"/>
              <a:gd name="T77" fmla="*/ 18145 h 39"/>
              <a:gd name="T78" fmla="*/ 23588 w 40"/>
              <a:gd name="T79" fmla="*/ 16633 h 39"/>
              <a:gd name="T80" fmla="*/ 29486 w 40"/>
              <a:gd name="T81" fmla="*/ 13609 h 39"/>
              <a:gd name="T82" fmla="*/ 29486 w 40"/>
              <a:gd name="T83" fmla="*/ 13609 h 39"/>
              <a:gd name="T84" fmla="*/ 35383 w 40"/>
              <a:gd name="T85" fmla="*/ 16633 h 39"/>
              <a:gd name="T86" fmla="*/ 41280 w 40"/>
              <a:gd name="T87" fmla="*/ 18145 h 39"/>
              <a:gd name="T88" fmla="*/ 42754 w 40"/>
              <a:gd name="T89" fmla="*/ 24193 h 39"/>
              <a:gd name="T90" fmla="*/ 44228 w 40"/>
              <a:gd name="T91" fmla="*/ 28729 h 39"/>
              <a:gd name="T92" fmla="*/ 44228 w 40"/>
              <a:gd name="T93" fmla="*/ 28729 h 39"/>
              <a:gd name="T94" fmla="*/ 42754 w 40"/>
              <a:gd name="T95" fmla="*/ 34778 h 39"/>
              <a:gd name="T96" fmla="*/ 41280 w 40"/>
              <a:gd name="T97" fmla="*/ 40826 h 39"/>
              <a:gd name="T98" fmla="*/ 35383 w 40"/>
              <a:gd name="T99" fmla="*/ 42338 h 39"/>
              <a:gd name="T100" fmla="*/ 29486 w 40"/>
              <a:gd name="T101" fmla="*/ 43850 h 39"/>
              <a:gd name="T102" fmla="*/ 29486 w 40"/>
              <a:gd name="T103" fmla="*/ 43850 h 39"/>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40" h="39">
                <a:moveTo>
                  <a:pt x="20" y="0"/>
                </a:moveTo>
                <a:lnTo>
                  <a:pt x="20" y="0"/>
                </a:lnTo>
                <a:lnTo>
                  <a:pt x="16" y="0"/>
                </a:lnTo>
                <a:lnTo>
                  <a:pt x="13" y="1"/>
                </a:lnTo>
                <a:lnTo>
                  <a:pt x="7" y="6"/>
                </a:lnTo>
                <a:lnTo>
                  <a:pt x="2" y="12"/>
                </a:lnTo>
                <a:lnTo>
                  <a:pt x="0" y="16"/>
                </a:lnTo>
                <a:lnTo>
                  <a:pt x="0" y="19"/>
                </a:lnTo>
                <a:lnTo>
                  <a:pt x="0" y="23"/>
                </a:lnTo>
                <a:lnTo>
                  <a:pt x="2" y="27"/>
                </a:lnTo>
                <a:lnTo>
                  <a:pt x="7" y="33"/>
                </a:lnTo>
                <a:lnTo>
                  <a:pt x="13" y="38"/>
                </a:lnTo>
                <a:lnTo>
                  <a:pt x="16" y="39"/>
                </a:lnTo>
                <a:lnTo>
                  <a:pt x="20" y="39"/>
                </a:lnTo>
                <a:lnTo>
                  <a:pt x="24" y="39"/>
                </a:lnTo>
                <a:lnTo>
                  <a:pt x="28" y="38"/>
                </a:lnTo>
                <a:lnTo>
                  <a:pt x="34" y="33"/>
                </a:lnTo>
                <a:lnTo>
                  <a:pt x="39" y="27"/>
                </a:lnTo>
                <a:lnTo>
                  <a:pt x="40" y="23"/>
                </a:lnTo>
                <a:lnTo>
                  <a:pt x="40" y="19"/>
                </a:lnTo>
                <a:lnTo>
                  <a:pt x="40" y="16"/>
                </a:lnTo>
                <a:lnTo>
                  <a:pt x="39" y="12"/>
                </a:lnTo>
                <a:lnTo>
                  <a:pt x="34" y="6"/>
                </a:lnTo>
                <a:lnTo>
                  <a:pt x="28" y="1"/>
                </a:lnTo>
                <a:lnTo>
                  <a:pt x="24" y="0"/>
                </a:lnTo>
                <a:lnTo>
                  <a:pt x="20" y="0"/>
                </a:lnTo>
                <a:close/>
                <a:moveTo>
                  <a:pt x="20" y="29"/>
                </a:moveTo>
                <a:lnTo>
                  <a:pt x="20" y="29"/>
                </a:lnTo>
                <a:lnTo>
                  <a:pt x="16" y="28"/>
                </a:lnTo>
                <a:lnTo>
                  <a:pt x="13" y="27"/>
                </a:lnTo>
                <a:lnTo>
                  <a:pt x="12" y="23"/>
                </a:lnTo>
                <a:lnTo>
                  <a:pt x="10" y="19"/>
                </a:lnTo>
                <a:lnTo>
                  <a:pt x="12" y="16"/>
                </a:lnTo>
                <a:lnTo>
                  <a:pt x="13" y="12"/>
                </a:lnTo>
                <a:lnTo>
                  <a:pt x="16" y="11"/>
                </a:lnTo>
                <a:lnTo>
                  <a:pt x="20" y="9"/>
                </a:lnTo>
                <a:lnTo>
                  <a:pt x="24" y="11"/>
                </a:lnTo>
                <a:lnTo>
                  <a:pt x="28" y="12"/>
                </a:lnTo>
                <a:lnTo>
                  <a:pt x="29" y="16"/>
                </a:lnTo>
                <a:lnTo>
                  <a:pt x="30" y="19"/>
                </a:lnTo>
                <a:lnTo>
                  <a:pt x="29" y="23"/>
                </a:lnTo>
                <a:lnTo>
                  <a:pt x="28" y="27"/>
                </a:lnTo>
                <a:lnTo>
                  <a:pt x="24" y="28"/>
                </a:lnTo>
                <a:lnTo>
                  <a:pt x="20" y="2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grpSp>
        <p:nvGrpSpPr>
          <p:cNvPr id="474" name="Group 473">
            <a:extLst>
              <a:ext uri="{FF2B5EF4-FFF2-40B4-BE49-F238E27FC236}">
                <a16:creationId xmlns:a16="http://schemas.microsoft.com/office/drawing/2014/main" id="{23D6B7E8-20C5-4BE3-A7F1-CC3C21BBDE8C}"/>
              </a:ext>
            </a:extLst>
          </p:cNvPr>
          <p:cNvGrpSpPr/>
          <p:nvPr/>
        </p:nvGrpSpPr>
        <p:grpSpPr>
          <a:xfrm>
            <a:off x="963888" y="1223504"/>
            <a:ext cx="217739" cy="199595"/>
            <a:chOff x="1004035" y="838928"/>
            <a:chExt cx="153464" cy="140676"/>
          </a:xfrm>
          <a:solidFill>
            <a:schemeClr val="tx1"/>
          </a:solidFill>
        </p:grpSpPr>
        <p:sp>
          <p:nvSpPr>
            <p:cNvPr id="475" name="Freeform 1391">
              <a:extLst>
                <a:ext uri="{FF2B5EF4-FFF2-40B4-BE49-F238E27FC236}">
                  <a16:creationId xmlns:a16="http://schemas.microsoft.com/office/drawing/2014/main" id="{BF26B0C7-7FB6-4EBF-A0C6-2930276B8BB0}"/>
                </a:ext>
              </a:extLst>
            </p:cNvPr>
            <p:cNvSpPr>
              <a:spLocks/>
            </p:cNvSpPr>
            <p:nvPr/>
          </p:nvSpPr>
          <p:spPr bwMode="auto">
            <a:xfrm>
              <a:off x="1063715" y="890083"/>
              <a:ext cx="42629" cy="38367"/>
            </a:xfrm>
            <a:custGeom>
              <a:avLst/>
              <a:gdLst>
                <a:gd name="T0" fmla="*/ 0 w 30"/>
                <a:gd name="T1" fmla="*/ 29 h 29"/>
                <a:gd name="T2" fmla="*/ 30 w 30"/>
                <a:gd name="T3" fmla="*/ 15 h 29"/>
                <a:gd name="T4" fmla="*/ 0 w 30"/>
                <a:gd name="T5" fmla="*/ 0 h 29"/>
                <a:gd name="T6" fmla="*/ 0 w 30"/>
                <a:gd name="T7" fmla="*/ 29 h 29"/>
              </a:gdLst>
              <a:ahLst/>
              <a:cxnLst>
                <a:cxn ang="0">
                  <a:pos x="T0" y="T1"/>
                </a:cxn>
                <a:cxn ang="0">
                  <a:pos x="T2" y="T3"/>
                </a:cxn>
                <a:cxn ang="0">
                  <a:pos x="T4" y="T5"/>
                </a:cxn>
                <a:cxn ang="0">
                  <a:pos x="T6" y="T7"/>
                </a:cxn>
              </a:cxnLst>
              <a:rect l="0" t="0" r="r" b="b"/>
              <a:pathLst>
                <a:path w="30" h="29">
                  <a:moveTo>
                    <a:pt x="0" y="29"/>
                  </a:moveTo>
                  <a:lnTo>
                    <a:pt x="30" y="15"/>
                  </a:lnTo>
                  <a:lnTo>
                    <a:pt x="0" y="0"/>
                  </a:lnTo>
                  <a:lnTo>
                    <a:pt x="0" y="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u="sng"/>
            </a:p>
          </p:txBody>
        </p:sp>
        <p:sp>
          <p:nvSpPr>
            <p:cNvPr id="476" name="Freeform 1392">
              <a:extLst>
                <a:ext uri="{FF2B5EF4-FFF2-40B4-BE49-F238E27FC236}">
                  <a16:creationId xmlns:a16="http://schemas.microsoft.com/office/drawing/2014/main" id="{C08F572F-9713-4055-8793-F317A07538F3}"/>
                </a:ext>
              </a:extLst>
            </p:cNvPr>
            <p:cNvSpPr>
              <a:spLocks noEditPoints="1"/>
            </p:cNvSpPr>
            <p:nvPr/>
          </p:nvSpPr>
          <p:spPr bwMode="auto">
            <a:xfrm>
              <a:off x="1004035" y="838928"/>
              <a:ext cx="153464" cy="140676"/>
            </a:xfrm>
            <a:custGeom>
              <a:avLst/>
              <a:gdLst>
                <a:gd name="T0" fmla="*/ 99 w 108"/>
                <a:gd name="T1" fmla="*/ 0 h 99"/>
                <a:gd name="T2" fmla="*/ 10 w 108"/>
                <a:gd name="T3" fmla="*/ 0 h 99"/>
                <a:gd name="T4" fmla="*/ 10 w 108"/>
                <a:gd name="T5" fmla="*/ 0 h 99"/>
                <a:gd name="T6" fmla="*/ 6 w 108"/>
                <a:gd name="T7" fmla="*/ 1 h 99"/>
                <a:gd name="T8" fmla="*/ 2 w 108"/>
                <a:gd name="T9" fmla="*/ 3 h 99"/>
                <a:gd name="T10" fmla="*/ 1 w 108"/>
                <a:gd name="T11" fmla="*/ 6 h 99"/>
                <a:gd name="T12" fmla="*/ 0 w 108"/>
                <a:gd name="T13" fmla="*/ 10 h 99"/>
                <a:gd name="T14" fmla="*/ 0 w 108"/>
                <a:gd name="T15" fmla="*/ 89 h 99"/>
                <a:gd name="T16" fmla="*/ 0 w 108"/>
                <a:gd name="T17" fmla="*/ 89 h 99"/>
                <a:gd name="T18" fmla="*/ 1 w 108"/>
                <a:gd name="T19" fmla="*/ 93 h 99"/>
                <a:gd name="T20" fmla="*/ 2 w 108"/>
                <a:gd name="T21" fmla="*/ 96 h 99"/>
                <a:gd name="T22" fmla="*/ 6 w 108"/>
                <a:gd name="T23" fmla="*/ 98 h 99"/>
                <a:gd name="T24" fmla="*/ 10 w 108"/>
                <a:gd name="T25" fmla="*/ 99 h 99"/>
                <a:gd name="T26" fmla="*/ 99 w 108"/>
                <a:gd name="T27" fmla="*/ 99 h 99"/>
                <a:gd name="T28" fmla="*/ 99 w 108"/>
                <a:gd name="T29" fmla="*/ 99 h 99"/>
                <a:gd name="T30" fmla="*/ 102 w 108"/>
                <a:gd name="T31" fmla="*/ 98 h 99"/>
                <a:gd name="T32" fmla="*/ 106 w 108"/>
                <a:gd name="T33" fmla="*/ 96 h 99"/>
                <a:gd name="T34" fmla="*/ 107 w 108"/>
                <a:gd name="T35" fmla="*/ 93 h 99"/>
                <a:gd name="T36" fmla="*/ 108 w 108"/>
                <a:gd name="T37" fmla="*/ 89 h 99"/>
                <a:gd name="T38" fmla="*/ 108 w 108"/>
                <a:gd name="T39" fmla="*/ 10 h 99"/>
                <a:gd name="T40" fmla="*/ 108 w 108"/>
                <a:gd name="T41" fmla="*/ 10 h 99"/>
                <a:gd name="T42" fmla="*/ 107 w 108"/>
                <a:gd name="T43" fmla="*/ 6 h 99"/>
                <a:gd name="T44" fmla="*/ 106 w 108"/>
                <a:gd name="T45" fmla="*/ 3 h 99"/>
                <a:gd name="T46" fmla="*/ 102 w 108"/>
                <a:gd name="T47" fmla="*/ 1 h 99"/>
                <a:gd name="T48" fmla="*/ 99 w 108"/>
                <a:gd name="T49" fmla="*/ 0 h 99"/>
                <a:gd name="T50" fmla="*/ 99 w 108"/>
                <a:gd name="T51" fmla="*/ 0 h 99"/>
                <a:gd name="T52" fmla="*/ 10 w 108"/>
                <a:gd name="T53" fmla="*/ 89 h 99"/>
                <a:gd name="T54" fmla="*/ 10 w 108"/>
                <a:gd name="T55" fmla="*/ 10 h 99"/>
                <a:gd name="T56" fmla="*/ 99 w 108"/>
                <a:gd name="T57" fmla="*/ 10 h 99"/>
                <a:gd name="T58" fmla="*/ 99 w 108"/>
                <a:gd name="T59" fmla="*/ 89 h 99"/>
                <a:gd name="T60" fmla="*/ 10 w 108"/>
                <a:gd name="T61" fmla="*/ 89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08" h="99">
                  <a:moveTo>
                    <a:pt x="99" y="0"/>
                  </a:moveTo>
                  <a:lnTo>
                    <a:pt x="10" y="0"/>
                  </a:lnTo>
                  <a:lnTo>
                    <a:pt x="10" y="0"/>
                  </a:lnTo>
                  <a:lnTo>
                    <a:pt x="6" y="1"/>
                  </a:lnTo>
                  <a:lnTo>
                    <a:pt x="2" y="3"/>
                  </a:lnTo>
                  <a:lnTo>
                    <a:pt x="1" y="6"/>
                  </a:lnTo>
                  <a:lnTo>
                    <a:pt x="0" y="10"/>
                  </a:lnTo>
                  <a:lnTo>
                    <a:pt x="0" y="89"/>
                  </a:lnTo>
                  <a:lnTo>
                    <a:pt x="0" y="89"/>
                  </a:lnTo>
                  <a:lnTo>
                    <a:pt x="1" y="93"/>
                  </a:lnTo>
                  <a:lnTo>
                    <a:pt x="2" y="96"/>
                  </a:lnTo>
                  <a:lnTo>
                    <a:pt x="6" y="98"/>
                  </a:lnTo>
                  <a:lnTo>
                    <a:pt x="10" y="99"/>
                  </a:lnTo>
                  <a:lnTo>
                    <a:pt x="99" y="99"/>
                  </a:lnTo>
                  <a:lnTo>
                    <a:pt x="99" y="99"/>
                  </a:lnTo>
                  <a:lnTo>
                    <a:pt x="102" y="98"/>
                  </a:lnTo>
                  <a:lnTo>
                    <a:pt x="106" y="96"/>
                  </a:lnTo>
                  <a:lnTo>
                    <a:pt x="107" y="93"/>
                  </a:lnTo>
                  <a:lnTo>
                    <a:pt x="108" y="89"/>
                  </a:lnTo>
                  <a:lnTo>
                    <a:pt x="108" y="10"/>
                  </a:lnTo>
                  <a:lnTo>
                    <a:pt x="108" y="10"/>
                  </a:lnTo>
                  <a:lnTo>
                    <a:pt x="107" y="6"/>
                  </a:lnTo>
                  <a:lnTo>
                    <a:pt x="106" y="3"/>
                  </a:lnTo>
                  <a:lnTo>
                    <a:pt x="102" y="1"/>
                  </a:lnTo>
                  <a:lnTo>
                    <a:pt x="99" y="0"/>
                  </a:lnTo>
                  <a:lnTo>
                    <a:pt x="99" y="0"/>
                  </a:lnTo>
                  <a:close/>
                  <a:moveTo>
                    <a:pt x="10" y="89"/>
                  </a:moveTo>
                  <a:lnTo>
                    <a:pt x="10" y="10"/>
                  </a:lnTo>
                  <a:lnTo>
                    <a:pt x="99" y="10"/>
                  </a:lnTo>
                  <a:lnTo>
                    <a:pt x="99" y="89"/>
                  </a:lnTo>
                  <a:lnTo>
                    <a:pt x="10" y="8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u="sng"/>
            </a:p>
          </p:txBody>
        </p:sp>
        <p:sp>
          <p:nvSpPr>
            <p:cNvPr id="477" name="Rectangle 1393">
              <a:extLst>
                <a:ext uri="{FF2B5EF4-FFF2-40B4-BE49-F238E27FC236}">
                  <a16:creationId xmlns:a16="http://schemas.microsoft.com/office/drawing/2014/main" id="{AFA923BE-2CC8-4D8B-BE74-14C2B254967B}"/>
                </a:ext>
              </a:extLst>
            </p:cNvPr>
            <p:cNvSpPr>
              <a:spLocks noChangeArrowheads="1"/>
            </p:cNvSpPr>
            <p:nvPr/>
          </p:nvSpPr>
          <p:spPr bwMode="auto">
            <a:xfrm>
              <a:off x="1029612" y="860242"/>
              <a:ext cx="17052" cy="1279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defRPr/>
              </a:pPr>
              <a:endParaRPr lang="en-US" sz="2400" u="sng"/>
            </a:p>
          </p:txBody>
        </p:sp>
        <p:sp>
          <p:nvSpPr>
            <p:cNvPr id="478" name="Rectangle 1394">
              <a:extLst>
                <a:ext uri="{FF2B5EF4-FFF2-40B4-BE49-F238E27FC236}">
                  <a16:creationId xmlns:a16="http://schemas.microsoft.com/office/drawing/2014/main" id="{DDCB9168-131E-4EDF-B75F-1B5BD0FE807E}"/>
                </a:ext>
              </a:extLst>
            </p:cNvPr>
            <p:cNvSpPr>
              <a:spLocks noChangeArrowheads="1"/>
            </p:cNvSpPr>
            <p:nvPr/>
          </p:nvSpPr>
          <p:spPr bwMode="auto">
            <a:xfrm>
              <a:off x="1059453" y="860242"/>
              <a:ext cx="12790" cy="1279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defRPr/>
              </a:pPr>
              <a:endParaRPr lang="en-US" sz="2400" u="sng"/>
            </a:p>
          </p:txBody>
        </p:sp>
        <p:sp>
          <p:nvSpPr>
            <p:cNvPr id="479" name="Rectangle 1395">
              <a:extLst>
                <a:ext uri="{FF2B5EF4-FFF2-40B4-BE49-F238E27FC236}">
                  <a16:creationId xmlns:a16="http://schemas.microsoft.com/office/drawing/2014/main" id="{C213AAF2-CA70-4A4F-958D-3AA70747B052}"/>
                </a:ext>
              </a:extLst>
            </p:cNvPr>
            <p:cNvSpPr>
              <a:spLocks noChangeArrowheads="1"/>
            </p:cNvSpPr>
            <p:nvPr/>
          </p:nvSpPr>
          <p:spPr bwMode="auto">
            <a:xfrm>
              <a:off x="1085030" y="860242"/>
              <a:ext cx="17052" cy="1279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defRPr/>
              </a:pPr>
              <a:endParaRPr lang="en-US" sz="2400" u="sng"/>
            </a:p>
          </p:txBody>
        </p:sp>
        <p:sp>
          <p:nvSpPr>
            <p:cNvPr id="480" name="Rectangle 1396">
              <a:extLst>
                <a:ext uri="{FF2B5EF4-FFF2-40B4-BE49-F238E27FC236}">
                  <a16:creationId xmlns:a16="http://schemas.microsoft.com/office/drawing/2014/main" id="{F92AA9BD-3605-447E-8574-55EED8F51F55}"/>
                </a:ext>
              </a:extLst>
            </p:cNvPr>
            <p:cNvSpPr>
              <a:spLocks noChangeArrowheads="1"/>
            </p:cNvSpPr>
            <p:nvPr/>
          </p:nvSpPr>
          <p:spPr bwMode="auto">
            <a:xfrm>
              <a:off x="1114870" y="860242"/>
              <a:ext cx="12790" cy="1279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defRPr/>
              </a:pPr>
              <a:endParaRPr lang="en-US" sz="2400" u="sng"/>
            </a:p>
          </p:txBody>
        </p:sp>
        <p:sp>
          <p:nvSpPr>
            <p:cNvPr id="481" name="Rectangle 1397">
              <a:extLst>
                <a:ext uri="{FF2B5EF4-FFF2-40B4-BE49-F238E27FC236}">
                  <a16:creationId xmlns:a16="http://schemas.microsoft.com/office/drawing/2014/main" id="{A466FE19-1F82-43A2-9024-BA516F0F0409}"/>
                </a:ext>
              </a:extLst>
            </p:cNvPr>
            <p:cNvSpPr>
              <a:spLocks noChangeArrowheads="1"/>
            </p:cNvSpPr>
            <p:nvPr/>
          </p:nvSpPr>
          <p:spPr bwMode="auto">
            <a:xfrm>
              <a:off x="1029612" y="945499"/>
              <a:ext cx="17052" cy="1279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defRPr/>
              </a:pPr>
              <a:endParaRPr lang="en-US" sz="2400" u="sng"/>
            </a:p>
          </p:txBody>
        </p:sp>
        <p:sp>
          <p:nvSpPr>
            <p:cNvPr id="482" name="Rectangle 1398">
              <a:extLst>
                <a:ext uri="{FF2B5EF4-FFF2-40B4-BE49-F238E27FC236}">
                  <a16:creationId xmlns:a16="http://schemas.microsoft.com/office/drawing/2014/main" id="{95E17821-4F3F-4BD9-BE65-6BEC370C5A92}"/>
                </a:ext>
              </a:extLst>
            </p:cNvPr>
            <p:cNvSpPr>
              <a:spLocks noChangeArrowheads="1"/>
            </p:cNvSpPr>
            <p:nvPr/>
          </p:nvSpPr>
          <p:spPr bwMode="auto">
            <a:xfrm>
              <a:off x="1059453" y="945499"/>
              <a:ext cx="12790" cy="1279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defRPr/>
              </a:pPr>
              <a:endParaRPr lang="en-US" sz="2400" u="sng"/>
            </a:p>
          </p:txBody>
        </p:sp>
        <p:sp>
          <p:nvSpPr>
            <p:cNvPr id="483" name="Rectangle 1399">
              <a:extLst>
                <a:ext uri="{FF2B5EF4-FFF2-40B4-BE49-F238E27FC236}">
                  <a16:creationId xmlns:a16="http://schemas.microsoft.com/office/drawing/2014/main" id="{009958F3-64EF-4ABB-B311-60BFC5EE8CF0}"/>
                </a:ext>
              </a:extLst>
            </p:cNvPr>
            <p:cNvSpPr>
              <a:spLocks noChangeArrowheads="1"/>
            </p:cNvSpPr>
            <p:nvPr/>
          </p:nvSpPr>
          <p:spPr bwMode="auto">
            <a:xfrm>
              <a:off x="1085030" y="945499"/>
              <a:ext cx="17052" cy="1279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defRPr/>
              </a:pPr>
              <a:endParaRPr lang="en-US" sz="2400" u="sng"/>
            </a:p>
          </p:txBody>
        </p:sp>
        <p:sp>
          <p:nvSpPr>
            <p:cNvPr id="484" name="Rectangle 1400">
              <a:extLst>
                <a:ext uri="{FF2B5EF4-FFF2-40B4-BE49-F238E27FC236}">
                  <a16:creationId xmlns:a16="http://schemas.microsoft.com/office/drawing/2014/main" id="{1EFC0837-74E6-4942-AD98-EAB1D2FD285E}"/>
                </a:ext>
              </a:extLst>
            </p:cNvPr>
            <p:cNvSpPr>
              <a:spLocks noChangeArrowheads="1"/>
            </p:cNvSpPr>
            <p:nvPr/>
          </p:nvSpPr>
          <p:spPr bwMode="auto">
            <a:xfrm>
              <a:off x="1114870" y="945499"/>
              <a:ext cx="12790" cy="1279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defRPr/>
              </a:pPr>
              <a:endParaRPr lang="en-US" sz="2400" u="sng"/>
            </a:p>
          </p:txBody>
        </p:sp>
      </p:grpSp>
      <p:grpSp>
        <p:nvGrpSpPr>
          <p:cNvPr id="485" name="Group 658">
            <a:extLst>
              <a:ext uri="{FF2B5EF4-FFF2-40B4-BE49-F238E27FC236}">
                <a16:creationId xmlns:a16="http://schemas.microsoft.com/office/drawing/2014/main" id="{09EC2BED-3B55-470D-AF5C-F9E90F0F6B7D}"/>
              </a:ext>
            </a:extLst>
          </p:cNvPr>
          <p:cNvGrpSpPr>
            <a:grpSpLocks/>
          </p:cNvGrpSpPr>
          <p:nvPr/>
        </p:nvGrpSpPr>
        <p:grpSpPr bwMode="auto">
          <a:xfrm>
            <a:off x="3359151" y="1712384"/>
            <a:ext cx="198967" cy="175683"/>
            <a:chOff x="3358994" y="1713408"/>
            <a:chExt cx="199595" cy="175400"/>
          </a:xfrm>
        </p:grpSpPr>
        <p:sp>
          <p:nvSpPr>
            <p:cNvPr id="486" name="Freeform 1401">
              <a:extLst>
                <a:ext uri="{FF2B5EF4-FFF2-40B4-BE49-F238E27FC236}">
                  <a16:creationId xmlns:a16="http://schemas.microsoft.com/office/drawing/2014/main" id="{DDD4CD7D-CBFF-493B-9E5D-75473CAD2FB4}"/>
                </a:ext>
              </a:extLst>
            </p:cNvPr>
            <p:cNvSpPr>
              <a:spLocks noEditPoints="1"/>
            </p:cNvSpPr>
            <p:nvPr/>
          </p:nvSpPr>
          <p:spPr bwMode="auto">
            <a:xfrm>
              <a:off x="3358994" y="1713408"/>
              <a:ext cx="108869" cy="175400"/>
            </a:xfrm>
            <a:custGeom>
              <a:avLst/>
              <a:gdLst>
                <a:gd name="T0" fmla="*/ 96772 w 54"/>
                <a:gd name="T1" fmla="*/ 1971 h 89"/>
                <a:gd name="T2" fmla="*/ 96772 w 54"/>
                <a:gd name="T3" fmla="*/ 1971 h 89"/>
                <a:gd name="T4" fmla="*/ 90724 w 54"/>
                <a:gd name="T5" fmla="*/ 0 h 89"/>
                <a:gd name="T6" fmla="*/ 84676 w 54"/>
                <a:gd name="T7" fmla="*/ 0 h 89"/>
                <a:gd name="T8" fmla="*/ 78628 w 54"/>
                <a:gd name="T9" fmla="*/ 1971 h 89"/>
                <a:gd name="T10" fmla="*/ 74595 w 54"/>
                <a:gd name="T11" fmla="*/ 3942 h 89"/>
                <a:gd name="T12" fmla="*/ 44354 w 54"/>
                <a:gd name="T13" fmla="*/ 49270 h 89"/>
                <a:gd name="T14" fmla="*/ 20161 w 54"/>
                <a:gd name="T15" fmla="*/ 49270 h 89"/>
                <a:gd name="T16" fmla="*/ 20161 w 54"/>
                <a:gd name="T17" fmla="*/ 49270 h 89"/>
                <a:gd name="T18" fmla="*/ 12097 w 54"/>
                <a:gd name="T19" fmla="*/ 51240 h 89"/>
                <a:gd name="T20" fmla="*/ 4032 w 54"/>
                <a:gd name="T21" fmla="*/ 53211 h 89"/>
                <a:gd name="T22" fmla="*/ 2016 w 54"/>
                <a:gd name="T23" fmla="*/ 61094 h 89"/>
                <a:gd name="T24" fmla="*/ 0 w 54"/>
                <a:gd name="T25" fmla="*/ 67007 h 89"/>
                <a:gd name="T26" fmla="*/ 0 w 54"/>
                <a:gd name="T27" fmla="*/ 106422 h 89"/>
                <a:gd name="T28" fmla="*/ 0 w 54"/>
                <a:gd name="T29" fmla="*/ 106422 h 89"/>
                <a:gd name="T30" fmla="*/ 2016 w 54"/>
                <a:gd name="T31" fmla="*/ 114306 h 89"/>
                <a:gd name="T32" fmla="*/ 4032 w 54"/>
                <a:gd name="T33" fmla="*/ 120218 h 89"/>
                <a:gd name="T34" fmla="*/ 12097 w 54"/>
                <a:gd name="T35" fmla="*/ 124160 h 89"/>
                <a:gd name="T36" fmla="*/ 20161 w 54"/>
                <a:gd name="T37" fmla="*/ 126130 h 89"/>
                <a:gd name="T38" fmla="*/ 44354 w 54"/>
                <a:gd name="T39" fmla="*/ 126130 h 89"/>
                <a:gd name="T40" fmla="*/ 74595 w 54"/>
                <a:gd name="T41" fmla="*/ 167517 h 89"/>
                <a:gd name="T42" fmla="*/ 74595 w 54"/>
                <a:gd name="T43" fmla="*/ 167517 h 89"/>
                <a:gd name="T44" fmla="*/ 82660 w 54"/>
                <a:gd name="T45" fmla="*/ 171458 h 89"/>
                <a:gd name="T46" fmla="*/ 88708 w 54"/>
                <a:gd name="T47" fmla="*/ 175400 h 89"/>
                <a:gd name="T48" fmla="*/ 88708 w 54"/>
                <a:gd name="T49" fmla="*/ 175400 h 89"/>
                <a:gd name="T50" fmla="*/ 96772 w 54"/>
                <a:gd name="T51" fmla="*/ 171458 h 89"/>
                <a:gd name="T52" fmla="*/ 96772 w 54"/>
                <a:gd name="T53" fmla="*/ 171458 h 89"/>
                <a:gd name="T54" fmla="*/ 100805 w 54"/>
                <a:gd name="T55" fmla="*/ 169488 h 89"/>
                <a:gd name="T56" fmla="*/ 106853 w 54"/>
                <a:gd name="T57" fmla="*/ 165546 h 89"/>
                <a:gd name="T58" fmla="*/ 108869 w 54"/>
                <a:gd name="T59" fmla="*/ 159634 h 89"/>
                <a:gd name="T60" fmla="*/ 108869 w 54"/>
                <a:gd name="T61" fmla="*/ 155692 h 89"/>
                <a:gd name="T62" fmla="*/ 108869 w 54"/>
                <a:gd name="T63" fmla="*/ 19708 h 89"/>
                <a:gd name="T64" fmla="*/ 108869 w 54"/>
                <a:gd name="T65" fmla="*/ 19708 h 89"/>
                <a:gd name="T66" fmla="*/ 108869 w 54"/>
                <a:gd name="T67" fmla="*/ 13796 h 89"/>
                <a:gd name="T68" fmla="*/ 106853 w 54"/>
                <a:gd name="T69" fmla="*/ 9854 h 89"/>
                <a:gd name="T70" fmla="*/ 100805 w 54"/>
                <a:gd name="T71" fmla="*/ 3942 h 89"/>
                <a:gd name="T72" fmla="*/ 96772 w 54"/>
                <a:gd name="T73" fmla="*/ 1971 h 89"/>
                <a:gd name="T74" fmla="*/ 96772 w 54"/>
                <a:gd name="T75" fmla="*/ 1971 h 89"/>
                <a:gd name="T76" fmla="*/ 54435 w 54"/>
                <a:gd name="T77" fmla="*/ 106422 h 89"/>
                <a:gd name="T78" fmla="*/ 20161 w 54"/>
                <a:gd name="T79" fmla="*/ 106422 h 89"/>
                <a:gd name="T80" fmla="*/ 20161 w 54"/>
                <a:gd name="T81" fmla="*/ 67007 h 89"/>
                <a:gd name="T82" fmla="*/ 54435 w 54"/>
                <a:gd name="T83" fmla="*/ 67007 h 89"/>
                <a:gd name="T84" fmla="*/ 88708 w 54"/>
                <a:gd name="T85" fmla="*/ 19708 h 89"/>
                <a:gd name="T86" fmla="*/ 88708 w 54"/>
                <a:gd name="T87" fmla="*/ 155692 h 89"/>
                <a:gd name="T88" fmla="*/ 54435 w 54"/>
                <a:gd name="T89" fmla="*/ 106422 h 8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54" h="89">
                  <a:moveTo>
                    <a:pt x="48" y="1"/>
                  </a:moveTo>
                  <a:lnTo>
                    <a:pt x="48" y="1"/>
                  </a:lnTo>
                  <a:lnTo>
                    <a:pt x="45" y="0"/>
                  </a:lnTo>
                  <a:lnTo>
                    <a:pt x="42" y="0"/>
                  </a:lnTo>
                  <a:lnTo>
                    <a:pt x="39" y="1"/>
                  </a:lnTo>
                  <a:lnTo>
                    <a:pt x="37" y="2"/>
                  </a:lnTo>
                  <a:lnTo>
                    <a:pt x="22" y="25"/>
                  </a:lnTo>
                  <a:lnTo>
                    <a:pt x="10" y="25"/>
                  </a:lnTo>
                  <a:lnTo>
                    <a:pt x="6" y="26"/>
                  </a:lnTo>
                  <a:lnTo>
                    <a:pt x="2" y="27"/>
                  </a:lnTo>
                  <a:lnTo>
                    <a:pt x="1" y="31"/>
                  </a:lnTo>
                  <a:lnTo>
                    <a:pt x="0" y="34"/>
                  </a:lnTo>
                  <a:lnTo>
                    <a:pt x="0" y="54"/>
                  </a:lnTo>
                  <a:lnTo>
                    <a:pt x="1" y="58"/>
                  </a:lnTo>
                  <a:lnTo>
                    <a:pt x="2" y="61"/>
                  </a:lnTo>
                  <a:lnTo>
                    <a:pt x="6" y="63"/>
                  </a:lnTo>
                  <a:lnTo>
                    <a:pt x="10" y="64"/>
                  </a:lnTo>
                  <a:lnTo>
                    <a:pt x="22" y="64"/>
                  </a:lnTo>
                  <a:lnTo>
                    <a:pt x="37" y="85"/>
                  </a:lnTo>
                  <a:lnTo>
                    <a:pt x="41" y="87"/>
                  </a:lnTo>
                  <a:lnTo>
                    <a:pt x="44" y="89"/>
                  </a:lnTo>
                  <a:lnTo>
                    <a:pt x="48" y="87"/>
                  </a:lnTo>
                  <a:lnTo>
                    <a:pt x="50" y="86"/>
                  </a:lnTo>
                  <a:lnTo>
                    <a:pt x="53" y="84"/>
                  </a:lnTo>
                  <a:lnTo>
                    <a:pt x="54" y="81"/>
                  </a:lnTo>
                  <a:lnTo>
                    <a:pt x="54" y="79"/>
                  </a:lnTo>
                  <a:lnTo>
                    <a:pt x="54" y="10"/>
                  </a:lnTo>
                  <a:lnTo>
                    <a:pt x="54" y="7"/>
                  </a:lnTo>
                  <a:lnTo>
                    <a:pt x="53" y="5"/>
                  </a:lnTo>
                  <a:lnTo>
                    <a:pt x="50" y="2"/>
                  </a:lnTo>
                  <a:lnTo>
                    <a:pt x="48" y="1"/>
                  </a:lnTo>
                  <a:close/>
                  <a:moveTo>
                    <a:pt x="27" y="54"/>
                  </a:moveTo>
                  <a:lnTo>
                    <a:pt x="10" y="54"/>
                  </a:lnTo>
                  <a:lnTo>
                    <a:pt x="10" y="34"/>
                  </a:lnTo>
                  <a:lnTo>
                    <a:pt x="27" y="34"/>
                  </a:lnTo>
                  <a:lnTo>
                    <a:pt x="44" y="10"/>
                  </a:lnTo>
                  <a:lnTo>
                    <a:pt x="44" y="79"/>
                  </a:lnTo>
                  <a:lnTo>
                    <a:pt x="27" y="54"/>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487" name="Freeform 1402">
              <a:extLst>
                <a:ext uri="{FF2B5EF4-FFF2-40B4-BE49-F238E27FC236}">
                  <a16:creationId xmlns:a16="http://schemas.microsoft.com/office/drawing/2014/main" id="{D3959073-08EE-46D3-AF74-C5DD7E0450BF}"/>
                </a:ext>
              </a:extLst>
            </p:cNvPr>
            <p:cNvSpPr>
              <a:spLocks/>
            </p:cNvSpPr>
            <p:nvPr/>
          </p:nvSpPr>
          <p:spPr bwMode="auto">
            <a:xfrm>
              <a:off x="3486009" y="1719461"/>
              <a:ext cx="72580" cy="139111"/>
            </a:xfrm>
            <a:custGeom>
              <a:avLst/>
              <a:gdLst>
                <a:gd name="T0" fmla="*/ 0 w 34"/>
                <a:gd name="T1" fmla="*/ 0 h 69"/>
                <a:gd name="T2" fmla="*/ 0 w 34"/>
                <a:gd name="T3" fmla="*/ 20161 h 69"/>
                <a:gd name="T4" fmla="*/ 0 w 34"/>
                <a:gd name="T5" fmla="*/ 20161 h 69"/>
                <a:gd name="T6" fmla="*/ 10674 w 34"/>
                <a:gd name="T7" fmla="*/ 20161 h 69"/>
                <a:gd name="T8" fmla="*/ 21347 w 34"/>
                <a:gd name="T9" fmla="*/ 24193 h 69"/>
                <a:gd name="T10" fmla="*/ 29886 w 34"/>
                <a:gd name="T11" fmla="*/ 26209 h 69"/>
                <a:gd name="T12" fmla="*/ 36290 w 34"/>
                <a:gd name="T13" fmla="*/ 34274 h 69"/>
                <a:gd name="T14" fmla="*/ 44829 w 34"/>
                <a:gd name="T15" fmla="*/ 42338 h 69"/>
                <a:gd name="T16" fmla="*/ 46964 w 34"/>
                <a:gd name="T17" fmla="*/ 48386 h 69"/>
                <a:gd name="T18" fmla="*/ 53368 w 34"/>
                <a:gd name="T19" fmla="*/ 58467 h 69"/>
                <a:gd name="T20" fmla="*/ 53368 w 34"/>
                <a:gd name="T21" fmla="*/ 68547 h 69"/>
                <a:gd name="T22" fmla="*/ 53368 w 34"/>
                <a:gd name="T23" fmla="*/ 68547 h 69"/>
                <a:gd name="T24" fmla="*/ 53368 w 34"/>
                <a:gd name="T25" fmla="*/ 78628 h 69"/>
                <a:gd name="T26" fmla="*/ 46964 w 34"/>
                <a:gd name="T27" fmla="*/ 88708 h 69"/>
                <a:gd name="T28" fmla="*/ 44829 w 34"/>
                <a:gd name="T29" fmla="*/ 96773 h 69"/>
                <a:gd name="T30" fmla="*/ 36290 w 34"/>
                <a:gd name="T31" fmla="*/ 104837 h 69"/>
                <a:gd name="T32" fmla="*/ 29886 w 34"/>
                <a:gd name="T33" fmla="*/ 110886 h 69"/>
                <a:gd name="T34" fmla="*/ 21347 w 34"/>
                <a:gd name="T35" fmla="*/ 112902 h 69"/>
                <a:gd name="T36" fmla="*/ 10674 w 34"/>
                <a:gd name="T37" fmla="*/ 118950 h 69"/>
                <a:gd name="T38" fmla="*/ 0 w 34"/>
                <a:gd name="T39" fmla="*/ 118950 h 69"/>
                <a:gd name="T40" fmla="*/ 0 w 34"/>
                <a:gd name="T41" fmla="*/ 139111 h 69"/>
                <a:gd name="T42" fmla="*/ 0 w 34"/>
                <a:gd name="T43" fmla="*/ 139111 h 69"/>
                <a:gd name="T44" fmla="*/ 14943 w 34"/>
                <a:gd name="T45" fmla="*/ 137095 h 69"/>
                <a:gd name="T46" fmla="*/ 29886 w 34"/>
                <a:gd name="T47" fmla="*/ 133063 h 69"/>
                <a:gd name="T48" fmla="*/ 42694 w 34"/>
                <a:gd name="T49" fmla="*/ 127014 h 69"/>
                <a:gd name="T50" fmla="*/ 53368 w 34"/>
                <a:gd name="T51" fmla="*/ 118950 h 69"/>
                <a:gd name="T52" fmla="*/ 59772 w 34"/>
                <a:gd name="T53" fmla="*/ 108869 h 69"/>
                <a:gd name="T54" fmla="*/ 68311 w 34"/>
                <a:gd name="T55" fmla="*/ 96773 h 69"/>
                <a:gd name="T56" fmla="*/ 70445 w 34"/>
                <a:gd name="T57" fmla="*/ 84676 h 69"/>
                <a:gd name="T58" fmla="*/ 72580 w 34"/>
                <a:gd name="T59" fmla="*/ 68547 h 69"/>
                <a:gd name="T60" fmla="*/ 72580 w 34"/>
                <a:gd name="T61" fmla="*/ 68547 h 69"/>
                <a:gd name="T62" fmla="*/ 70445 w 34"/>
                <a:gd name="T63" fmla="*/ 54435 h 69"/>
                <a:gd name="T64" fmla="*/ 68311 w 34"/>
                <a:gd name="T65" fmla="*/ 42338 h 69"/>
                <a:gd name="T66" fmla="*/ 59772 w 34"/>
                <a:gd name="T67" fmla="*/ 30242 h 69"/>
                <a:gd name="T68" fmla="*/ 53368 w 34"/>
                <a:gd name="T69" fmla="*/ 20161 h 69"/>
                <a:gd name="T70" fmla="*/ 42694 w 34"/>
                <a:gd name="T71" fmla="*/ 12097 h 69"/>
                <a:gd name="T72" fmla="*/ 29886 w 34"/>
                <a:gd name="T73" fmla="*/ 4032 h 69"/>
                <a:gd name="T74" fmla="*/ 14943 w 34"/>
                <a:gd name="T75" fmla="*/ 2016 h 69"/>
                <a:gd name="T76" fmla="*/ 0 w 34"/>
                <a:gd name="T77" fmla="*/ 0 h 69"/>
                <a:gd name="T78" fmla="*/ 0 w 34"/>
                <a:gd name="T79" fmla="*/ 0 h 6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34" h="69">
                  <a:moveTo>
                    <a:pt x="0" y="0"/>
                  </a:moveTo>
                  <a:lnTo>
                    <a:pt x="0" y="10"/>
                  </a:lnTo>
                  <a:lnTo>
                    <a:pt x="5" y="10"/>
                  </a:lnTo>
                  <a:lnTo>
                    <a:pt x="10" y="12"/>
                  </a:lnTo>
                  <a:lnTo>
                    <a:pt x="14" y="13"/>
                  </a:lnTo>
                  <a:lnTo>
                    <a:pt x="17" y="17"/>
                  </a:lnTo>
                  <a:lnTo>
                    <a:pt x="21" y="21"/>
                  </a:lnTo>
                  <a:lnTo>
                    <a:pt x="22" y="24"/>
                  </a:lnTo>
                  <a:lnTo>
                    <a:pt x="25" y="29"/>
                  </a:lnTo>
                  <a:lnTo>
                    <a:pt x="25" y="34"/>
                  </a:lnTo>
                  <a:lnTo>
                    <a:pt x="25" y="39"/>
                  </a:lnTo>
                  <a:lnTo>
                    <a:pt x="22" y="44"/>
                  </a:lnTo>
                  <a:lnTo>
                    <a:pt x="21" y="48"/>
                  </a:lnTo>
                  <a:lnTo>
                    <a:pt x="17" y="52"/>
                  </a:lnTo>
                  <a:lnTo>
                    <a:pt x="14" y="55"/>
                  </a:lnTo>
                  <a:lnTo>
                    <a:pt x="10" y="56"/>
                  </a:lnTo>
                  <a:lnTo>
                    <a:pt x="5" y="59"/>
                  </a:lnTo>
                  <a:lnTo>
                    <a:pt x="0" y="59"/>
                  </a:lnTo>
                  <a:lnTo>
                    <a:pt x="0" y="69"/>
                  </a:lnTo>
                  <a:lnTo>
                    <a:pt x="7" y="68"/>
                  </a:lnTo>
                  <a:lnTo>
                    <a:pt x="14" y="66"/>
                  </a:lnTo>
                  <a:lnTo>
                    <a:pt x="20" y="63"/>
                  </a:lnTo>
                  <a:lnTo>
                    <a:pt x="25" y="59"/>
                  </a:lnTo>
                  <a:lnTo>
                    <a:pt x="28" y="54"/>
                  </a:lnTo>
                  <a:lnTo>
                    <a:pt x="32" y="48"/>
                  </a:lnTo>
                  <a:lnTo>
                    <a:pt x="33" y="42"/>
                  </a:lnTo>
                  <a:lnTo>
                    <a:pt x="34" y="34"/>
                  </a:lnTo>
                  <a:lnTo>
                    <a:pt x="33" y="27"/>
                  </a:lnTo>
                  <a:lnTo>
                    <a:pt x="32" y="21"/>
                  </a:lnTo>
                  <a:lnTo>
                    <a:pt x="28" y="15"/>
                  </a:lnTo>
                  <a:lnTo>
                    <a:pt x="25" y="10"/>
                  </a:lnTo>
                  <a:lnTo>
                    <a:pt x="20" y="6"/>
                  </a:lnTo>
                  <a:lnTo>
                    <a:pt x="14" y="2"/>
                  </a:lnTo>
                  <a:lnTo>
                    <a:pt x="7" y="1"/>
                  </a:lnTo>
                  <a:lnTo>
                    <a:pt x="0"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488" name="Freeform 1403">
              <a:extLst>
                <a:ext uri="{FF2B5EF4-FFF2-40B4-BE49-F238E27FC236}">
                  <a16:creationId xmlns:a16="http://schemas.microsoft.com/office/drawing/2014/main" id="{AFC7E080-808E-45AB-8E63-27F15CCC78E7}"/>
                </a:ext>
              </a:extLst>
            </p:cNvPr>
            <p:cNvSpPr>
              <a:spLocks/>
            </p:cNvSpPr>
            <p:nvPr/>
          </p:nvSpPr>
          <p:spPr bwMode="auto">
            <a:xfrm>
              <a:off x="3486008" y="1761795"/>
              <a:ext cx="30243" cy="60483"/>
            </a:xfrm>
            <a:custGeom>
              <a:avLst/>
              <a:gdLst>
                <a:gd name="T0" fmla="*/ 30243 w 15"/>
                <a:gd name="T1" fmla="*/ 29199 h 29"/>
                <a:gd name="T2" fmla="*/ 30243 w 15"/>
                <a:gd name="T3" fmla="*/ 29199 h 29"/>
                <a:gd name="T4" fmla="*/ 28227 w 15"/>
                <a:gd name="T5" fmla="*/ 16685 h 29"/>
                <a:gd name="T6" fmla="*/ 20162 w 15"/>
                <a:gd name="T7" fmla="*/ 8342 h 29"/>
                <a:gd name="T8" fmla="*/ 12097 w 15"/>
                <a:gd name="T9" fmla="*/ 2086 h 29"/>
                <a:gd name="T10" fmla="*/ 0 w 15"/>
                <a:gd name="T11" fmla="*/ 0 h 29"/>
                <a:gd name="T12" fmla="*/ 0 w 15"/>
                <a:gd name="T13" fmla="*/ 18771 h 29"/>
                <a:gd name="T14" fmla="*/ 0 w 15"/>
                <a:gd name="T15" fmla="*/ 18771 h 29"/>
                <a:gd name="T16" fmla="*/ 4032 w 15"/>
                <a:gd name="T17" fmla="*/ 18771 h 29"/>
                <a:gd name="T18" fmla="*/ 8065 w 15"/>
                <a:gd name="T19" fmla="*/ 22942 h 29"/>
                <a:gd name="T20" fmla="*/ 10081 w 15"/>
                <a:gd name="T21" fmla="*/ 25027 h 29"/>
                <a:gd name="T22" fmla="*/ 10081 w 15"/>
                <a:gd name="T23" fmla="*/ 29199 h 29"/>
                <a:gd name="T24" fmla="*/ 10081 w 15"/>
                <a:gd name="T25" fmla="*/ 29199 h 29"/>
                <a:gd name="T26" fmla="*/ 10081 w 15"/>
                <a:gd name="T27" fmla="*/ 35456 h 29"/>
                <a:gd name="T28" fmla="*/ 8065 w 15"/>
                <a:gd name="T29" fmla="*/ 37541 h 29"/>
                <a:gd name="T30" fmla="*/ 4032 w 15"/>
                <a:gd name="T31" fmla="*/ 39627 h 29"/>
                <a:gd name="T32" fmla="*/ 0 w 15"/>
                <a:gd name="T33" fmla="*/ 39627 h 29"/>
                <a:gd name="T34" fmla="*/ 0 w 15"/>
                <a:gd name="T35" fmla="*/ 60483 h 29"/>
                <a:gd name="T36" fmla="*/ 0 w 15"/>
                <a:gd name="T37" fmla="*/ 60483 h 29"/>
                <a:gd name="T38" fmla="*/ 12097 w 15"/>
                <a:gd name="T39" fmla="*/ 58397 h 29"/>
                <a:gd name="T40" fmla="*/ 20162 w 15"/>
                <a:gd name="T41" fmla="*/ 50055 h 29"/>
                <a:gd name="T42" fmla="*/ 28227 w 15"/>
                <a:gd name="T43" fmla="*/ 41712 h 29"/>
                <a:gd name="T44" fmla="*/ 30243 w 15"/>
                <a:gd name="T45" fmla="*/ 29199 h 29"/>
                <a:gd name="T46" fmla="*/ 30243 w 15"/>
                <a:gd name="T47" fmla="*/ 29199 h 2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5" h="29">
                  <a:moveTo>
                    <a:pt x="15" y="14"/>
                  </a:moveTo>
                  <a:lnTo>
                    <a:pt x="15" y="14"/>
                  </a:lnTo>
                  <a:lnTo>
                    <a:pt x="14" y="8"/>
                  </a:lnTo>
                  <a:lnTo>
                    <a:pt x="10" y="4"/>
                  </a:lnTo>
                  <a:lnTo>
                    <a:pt x="6" y="1"/>
                  </a:lnTo>
                  <a:lnTo>
                    <a:pt x="0" y="0"/>
                  </a:lnTo>
                  <a:lnTo>
                    <a:pt x="0" y="9"/>
                  </a:lnTo>
                  <a:lnTo>
                    <a:pt x="2" y="9"/>
                  </a:lnTo>
                  <a:lnTo>
                    <a:pt x="4" y="11"/>
                  </a:lnTo>
                  <a:lnTo>
                    <a:pt x="5" y="12"/>
                  </a:lnTo>
                  <a:lnTo>
                    <a:pt x="5" y="14"/>
                  </a:lnTo>
                  <a:lnTo>
                    <a:pt x="5" y="17"/>
                  </a:lnTo>
                  <a:lnTo>
                    <a:pt x="4" y="18"/>
                  </a:lnTo>
                  <a:lnTo>
                    <a:pt x="2" y="19"/>
                  </a:lnTo>
                  <a:lnTo>
                    <a:pt x="0" y="19"/>
                  </a:lnTo>
                  <a:lnTo>
                    <a:pt x="0" y="29"/>
                  </a:lnTo>
                  <a:lnTo>
                    <a:pt x="6" y="28"/>
                  </a:lnTo>
                  <a:lnTo>
                    <a:pt x="10" y="24"/>
                  </a:lnTo>
                  <a:lnTo>
                    <a:pt x="14" y="20"/>
                  </a:lnTo>
                  <a:lnTo>
                    <a:pt x="15" y="14"/>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grpSp>
      <p:sp>
        <p:nvSpPr>
          <p:cNvPr id="489" name="Freeform 1404">
            <a:extLst>
              <a:ext uri="{FF2B5EF4-FFF2-40B4-BE49-F238E27FC236}">
                <a16:creationId xmlns:a16="http://schemas.microsoft.com/office/drawing/2014/main" id="{E5C31510-48CD-496E-AE2B-D91552FFE1B7}"/>
              </a:ext>
            </a:extLst>
          </p:cNvPr>
          <p:cNvSpPr>
            <a:spLocks noEditPoints="1"/>
          </p:cNvSpPr>
          <p:nvPr/>
        </p:nvSpPr>
        <p:spPr bwMode="auto">
          <a:xfrm>
            <a:off x="3854451" y="1718734"/>
            <a:ext cx="110067" cy="182033"/>
          </a:xfrm>
          <a:custGeom>
            <a:avLst/>
            <a:gdLst>
              <a:gd name="T0" fmla="*/ 66806 w 55"/>
              <a:gd name="T1" fmla="*/ 136086 h 89"/>
              <a:gd name="T2" fmla="*/ 66806 w 55"/>
              <a:gd name="T3" fmla="*/ 136086 h 89"/>
              <a:gd name="T4" fmla="*/ 60868 w 55"/>
              <a:gd name="T5" fmla="*/ 133028 h 89"/>
              <a:gd name="T6" fmla="*/ 54930 w 55"/>
              <a:gd name="T7" fmla="*/ 129970 h 89"/>
              <a:gd name="T8" fmla="*/ 34145 w 55"/>
              <a:gd name="T9" fmla="*/ 97860 h 89"/>
              <a:gd name="T10" fmla="*/ 14846 w 55"/>
              <a:gd name="T11" fmla="*/ 97860 h 89"/>
              <a:gd name="T12" fmla="*/ 14846 w 55"/>
              <a:gd name="T13" fmla="*/ 97860 h 89"/>
              <a:gd name="T14" fmla="*/ 10392 w 55"/>
              <a:gd name="T15" fmla="*/ 96331 h 89"/>
              <a:gd name="T16" fmla="*/ 4454 w 55"/>
              <a:gd name="T17" fmla="*/ 93272 h 89"/>
              <a:gd name="T18" fmla="*/ 2969 w 55"/>
              <a:gd name="T19" fmla="*/ 88685 h 89"/>
              <a:gd name="T20" fmla="*/ 0 w 55"/>
              <a:gd name="T21" fmla="*/ 82569 h 89"/>
              <a:gd name="T22" fmla="*/ 0 w 55"/>
              <a:gd name="T23" fmla="*/ 51988 h 89"/>
              <a:gd name="T24" fmla="*/ 0 w 55"/>
              <a:gd name="T25" fmla="*/ 51988 h 89"/>
              <a:gd name="T26" fmla="*/ 2969 w 55"/>
              <a:gd name="T27" fmla="*/ 47401 h 89"/>
              <a:gd name="T28" fmla="*/ 4454 w 55"/>
              <a:gd name="T29" fmla="*/ 41285 h 89"/>
              <a:gd name="T30" fmla="*/ 10392 w 55"/>
              <a:gd name="T31" fmla="*/ 39755 h 89"/>
              <a:gd name="T32" fmla="*/ 14846 w 55"/>
              <a:gd name="T33" fmla="*/ 36697 h 89"/>
              <a:gd name="T34" fmla="*/ 34145 w 55"/>
              <a:gd name="T35" fmla="*/ 36697 h 89"/>
              <a:gd name="T36" fmla="*/ 54930 w 55"/>
              <a:gd name="T37" fmla="*/ 3058 h 89"/>
              <a:gd name="T38" fmla="*/ 54930 w 55"/>
              <a:gd name="T39" fmla="*/ 3058 h 89"/>
              <a:gd name="T40" fmla="*/ 59383 w 55"/>
              <a:gd name="T41" fmla="*/ 1529 h 89"/>
              <a:gd name="T42" fmla="*/ 62352 w 55"/>
              <a:gd name="T43" fmla="*/ 0 h 89"/>
              <a:gd name="T44" fmla="*/ 68291 w 55"/>
              <a:gd name="T45" fmla="*/ 0 h 89"/>
              <a:gd name="T46" fmla="*/ 72745 w 55"/>
              <a:gd name="T47" fmla="*/ 1529 h 89"/>
              <a:gd name="T48" fmla="*/ 72745 w 55"/>
              <a:gd name="T49" fmla="*/ 1529 h 89"/>
              <a:gd name="T50" fmla="*/ 75714 w 55"/>
              <a:gd name="T51" fmla="*/ 3058 h 89"/>
              <a:gd name="T52" fmla="*/ 80167 w 55"/>
              <a:gd name="T53" fmla="*/ 7645 h 89"/>
              <a:gd name="T54" fmla="*/ 81652 w 55"/>
              <a:gd name="T55" fmla="*/ 10703 h 89"/>
              <a:gd name="T56" fmla="*/ 81652 w 55"/>
              <a:gd name="T57" fmla="*/ 15291 h 89"/>
              <a:gd name="T58" fmla="*/ 81652 w 55"/>
              <a:gd name="T59" fmla="*/ 120795 h 89"/>
              <a:gd name="T60" fmla="*/ 81652 w 55"/>
              <a:gd name="T61" fmla="*/ 120795 h 89"/>
              <a:gd name="T62" fmla="*/ 81652 w 55"/>
              <a:gd name="T63" fmla="*/ 123854 h 89"/>
              <a:gd name="T64" fmla="*/ 80167 w 55"/>
              <a:gd name="T65" fmla="*/ 128441 h 89"/>
              <a:gd name="T66" fmla="*/ 75714 w 55"/>
              <a:gd name="T67" fmla="*/ 131499 h 89"/>
              <a:gd name="T68" fmla="*/ 72745 w 55"/>
              <a:gd name="T69" fmla="*/ 133028 h 89"/>
              <a:gd name="T70" fmla="*/ 72745 w 55"/>
              <a:gd name="T71" fmla="*/ 133028 h 89"/>
              <a:gd name="T72" fmla="*/ 66806 w 55"/>
              <a:gd name="T73" fmla="*/ 136086 h 89"/>
              <a:gd name="T74" fmla="*/ 66806 w 55"/>
              <a:gd name="T75" fmla="*/ 136086 h 89"/>
              <a:gd name="T76" fmla="*/ 14846 w 55"/>
              <a:gd name="T77" fmla="*/ 51988 h 89"/>
              <a:gd name="T78" fmla="*/ 14846 w 55"/>
              <a:gd name="T79" fmla="*/ 82569 h 89"/>
              <a:gd name="T80" fmla="*/ 41568 w 55"/>
              <a:gd name="T81" fmla="*/ 82569 h 89"/>
              <a:gd name="T82" fmla="*/ 66806 w 55"/>
              <a:gd name="T83" fmla="*/ 120795 h 89"/>
              <a:gd name="T84" fmla="*/ 66806 w 55"/>
              <a:gd name="T85" fmla="*/ 15291 h 89"/>
              <a:gd name="T86" fmla="*/ 41568 w 55"/>
              <a:gd name="T87" fmla="*/ 51988 h 89"/>
              <a:gd name="T88" fmla="*/ 14846 w 55"/>
              <a:gd name="T89" fmla="*/ 51988 h 8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55" h="89">
                <a:moveTo>
                  <a:pt x="45" y="89"/>
                </a:moveTo>
                <a:lnTo>
                  <a:pt x="45" y="89"/>
                </a:lnTo>
                <a:lnTo>
                  <a:pt x="41" y="87"/>
                </a:lnTo>
                <a:lnTo>
                  <a:pt x="37" y="85"/>
                </a:lnTo>
                <a:lnTo>
                  <a:pt x="23" y="64"/>
                </a:lnTo>
                <a:lnTo>
                  <a:pt x="10" y="64"/>
                </a:lnTo>
                <a:lnTo>
                  <a:pt x="7" y="63"/>
                </a:lnTo>
                <a:lnTo>
                  <a:pt x="3" y="61"/>
                </a:lnTo>
                <a:lnTo>
                  <a:pt x="2" y="58"/>
                </a:lnTo>
                <a:lnTo>
                  <a:pt x="0" y="54"/>
                </a:lnTo>
                <a:lnTo>
                  <a:pt x="0" y="34"/>
                </a:lnTo>
                <a:lnTo>
                  <a:pt x="2" y="31"/>
                </a:lnTo>
                <a:lnTo>
                  <a:pt x="3" y="27"/>
                </a:lnTo>
                <a:lnTo>
                  <a:pt x="7" y="26"/>
                </a:lnTo>
                <a:lnTo>
                  <a:pt x="10" y="24"/>
                </a:lnTo>
                <a:lnTo>
                  <a:pt x="23" y="24"/>
                </a:lnTo>
                <a:lnTo>
                  <a:pt x="37" y="2"/>
                </a:lnTo>
                <a:lnTo>
                  <a:pt x="40" y="1"/>
                </a:lnTo>
                <a:lnTo>
                  <a:pt x="42" y="0"/>
                </a:lnTo>
                <a:lnTo>
                  <a:pt x="46" y="0"/>
                </a:lnTo>
                <a:lnTo>
                  <a:pt x="49" y="1"/>
                </a:lnTo>
                <a:lnTo>
                  <a:pt x="51" y="2"/>
                </a:lnTo>
                <a:lnTo>
                  <a:pt x="54" y="5"/>
                </a:lnTo>
                <a:lnTo>
                  <a:pt x="55" y="7"/>
                </a:lnTo>
                <a:lnTo>
                  <a:pt x="55" y="10"/>
                </a:lnTo>
                <a:lnTo>
                  <a:pt x="55" y="79"/>
                </a:lnTo>
                <a:lnTo>
                  <a:pt x="55" y="81"/>
                </a:lnTo>
                <a:lnTo>
                  <a:pt x="54" y="84"/>
                </a:lnTo>
                <a:lnTo>
                  <a:pt x="51" y="86"/>
                </a:lnTo>
                <a:lnTo>
                  <a:pt x="49" y="87"/>
                </a:lnTo>
                <a:lnTo>
                  <a:pt x="45" y="89"/>
                </a:lnTo>
                <a:close/>
                <a:moveTo>
                  <a:pt x="10" y="34"/>
                </a:moveTo>
                <a:lnTo>
                  <a:pt x="10" y="54"/>
                </a:lnTo>
                <a:lnTo>
                  <a:pt x="28" y="54"/>
                </a:lnTo>
                <a:lnTo>
                  <a:pt x="45" y="79"/>
                </a:lnTo>
                <a:lnTo>
                  <a:pt x="45" y="10"/>
                </a:lnTo>
                <a:lnTo>
                  <a:pt x="28" y="34"/>
                </a:lnTo>
                <a:lnTo>
                  <a:pt x="10" y="34"/>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490" name="Freeform 1405">
            <a:extLst>
              <a:ext uri="{FF2B5EF4-FFF2-40B4-BE49-F238E27FC236}">
                <a16:creationId xmlns:a16="http://schemas.microsoft.com/office/drawing/2014/main" id="{1EDE7FB7-08C6-4A89-B378-91380D3E090D}"/>
              </a:ext>
            </a:extLst>
          </p:cNvPr>
          <p:cNvSpPr>
            <a:spLocks/>
          </p:cNvSpPr>
          <p:nvPr/>
        </p:nvSpPr>
        <p:spPr bwMode="auto">
          <a:xfrm>
            <a:off x="3987800" y="1780117"/>
            <a:ext cx="25400" cy="59267"/>
          </a:xfrm>
          <a:custGeom>
            <a:avLst/>
            <a:gdLst>
              <a:gd name="T0" fmla="*/ 0 w 14"/>
              <a:gd name="T1" fmla="*/ 45362 h 30"/>
              <a:gd name="T2" fmla="*/ 0 w 14"/>
              <a:gd name="T3" fmla="*/ 30241 h 30"/>
              <a:gd name="T4" fmla="*/ 0 w 14"/>
              <a:gd name="T5" fmla="*/ 30241 h 30"/>
              <a:gd name="T6" fmla="*/ 2592 w 14"/>
              <a:gd name="T7" fmla="*/ 30241 h 30"/>
              <a:gd name="T8" fmla="*/ 3888 w 14"/>
              <a:gd name="T9" fmla="*/ 28729 h 30"/>
              <a:gd name="T10" fmla="*/ 6480 w 14"/>
              <a:gd name="T11" fmla="*/ 27217 h 30"/>
              <a:gd name="T12" fmla="*/ 6480 w 14"/>
              <a:gd name="T13" fmla="*/ 22681 h 30"/>
              <a:gd name="T14" fmla="*/ 6480 w 14"/>
              <a:gd name="T15" fmla="*/ 22681 h 30"/>
              <a:gd name="T16" fmla="*/ 6480 w 14"/>
              <a:gd name="T17" fmla="*/ 19657 h 30"/>
              <a:gd name="T18" fmla="*/ 3888 w 14"/>
              <a:gd name="T19" fmla="*/ 16633 h 30"/>
              <a:gd name="T20" fmla="*/ 2592 w 14"/>
              <a:gd name="T21" fmla="*/ 15121 h 30"/>
              <a:gd name="T22" fmla="*/ 0 w 14"/>
              <a:gd name="T23" fmla="*/ 15121 h 30"/>
              <a:gd name="T24" fmla="*/ 0 w 14"/>
              <a:gd name="T25" fmla="*/ 0 h 30"/>
              <a:gd name="T26" fmla="*/ 0 w 14"/>
              <a:gd name="T27" fmla="*/ 0 h 30"/>
              <a:gd name="T28" fmla="*/ 7776 w 14"/>
              <a:gd name="T29" fmla="*/ 3024 h 30"/>
              <a:gd name="T30" fmla="*/ 11665 w 14"/>
              <a:gd name="T31" fmla="*/ 7560 h 30"/>
              <a:gd name="T32" fmla="*/ 16849 w 14"/>
              <a:gd name="T33" fmla="*/ 13609 h 30"/>
              <a:gd name="T34" fmla="*/ 18145 w 14"/>
              <a:gd name="T35" fmla="*/ 22681 h 30"/>
              <a:gd name="T36" fmla="*/ 18145 w 14"/>
              <a:gd name="T37" fmla="*/ 22681 h 30"/>
              <a:gd name="T38" fmla="*/ 16849 w 14"/>
              <a:gd name="T39" fmla="*/ 31753 h 30"/>
              <a:gd name="T40" fmla="*/ 11665 w 14"/>
              <a:gd name="T41" fmla="*/ 37802 h 30"/>
              <a:gd name="T42" fmla="*/ 7776 w 14"/>
              <a:gd name="T43" fmla="*/ 43850 h 30"/>
              <a:gd name="T44" fmla="*/ 0 w 14"/>
              <a:gd name="T45" fmla="*/ 45362 h 30"/>
              <a:gd name="T46" fmla="*/ 0 w 14"/>
              <a:gd name="T47" fmla="*/ 45362 h 3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4" h="30">
                <a:moveTo>
                  <a:pt x="0" y="30"/>
                </a:moveTo>
                <a:lnTo>
                  <a:pt x="0" y="20"/>
                </a:lnTo>
                <a:lnTo>
                  <a:pt x="2" y="20"/>
                </a:lnTo>
                <a:lnTo>
                  <a:pt x="3" y="19"/>
                </a:lnTo>
                <a:lnTo>
                  <a:pt x="5" y="18"/>
                </a:lnTo>
                <a:lnTo>
                  <a:pt x="5" y="15"/>
                </a:lnTo>
                <a:lnTo>
                  <a:pt x="5" y="13"/>
                </a:lnTo>
                <a:lnTo>
                  <a:pt x="3" y="11"/>
                </a:lnTo>
                <a:lnTo>
                  <a:pt x="2" y="10"/>
                </a:lnTo>
                <a:lnTo>
                  <a:pt x="0" y="10"/>
                </a:lnTo>
                <a:lnTo>
                  <a:pt x="0" y="0"/>
                </a:lnTo>
                <a:lnTo>
                  <a:pt x="6" y="2"/>
                </a:lnTo>
                <a:lnTo>
                  <a:pt x="9" y="5"/>
                </a:lnTo>
                <a:lnTo>
                  <a:pt x="13" y="9"/>
                </a:lnTo>
                <a:lnTo>
                  <a:pt x="14" y="15"/>
                </a:lnTo>
                <a:lnTo>
                  <a:pt x="13" y="21"/>
                </a:lnTo>
                <a:lnTo>
                  <a:pt x="9" y="25"/>
                </a:lnTo>
                <a:lnTo>
                  <a:pt x="6" y="29"/>
                </a:lnTo>
                <a:lnTo>
                  <a:pt x="0" y="3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491" name="Freeform 1406">
            <a:extLst>
              <a:ext uri="{FF2B5EF4-FFF2-40B4-BE49-F238E27FC236}">
                <a16:creationId xmlns:a16="http://schemas.microsoft.com/office/drawing/2014/main" id="{224AE616-8EED-44A3-BC5E-7CD463E3B2F9}"/>
              </a:ext>
            </a:extLst>
          </p:cNvPr>
          <p:cNvSpPr>
            <a:spLocks noEditPoints="1"/>
          </p:cNvSpPr>
          <p:nvPr/>
        </p:nvSpPr>
        <p:spPr bwMode="auto">
          <a:xfrm>
            <a:off x="2415117" y="1695451"/>
            <a:ext cx="175683" cy="211667"/>
          </a:xfrm>
          <a:custGeom>
            <a:avLst/>
            <a:gdLst>
              <a:gd name="T0" fmla="*/ 128594 w 89"/>
              <a:gd name="T1" fmla="*/ 76388 h 106"/>
              <a:gd name="T2" fmla="*/ 90163 w 89"/>
              <a:gd name="T3" fmla="*/ 7489 h 106"/>
              <a:gd name="T4" fmla="*/ 90163 w 89"/>
              <a:gd name="T5" fmla="*/ 7489 h 106"/>
              <a:gd name="T6" fmla="*/ 85729 w 89"/>
              <a:gd name="T7" fmla="*/ 2996 h 106"/>
              <a:gd name="T8" fmla="*/ 79817 w 89"/>
              <a:gd name="T9" fmla="*/ 0 h 106"/>
              <a:gd name="T10" fmla="*/ 79817 w 89"/>
              <a:gd name="T11" fmla="*/ 0 h 106"/>
              <a:gd name="T12" fmla="*/ 75383 w 89"/>
              <a:gd name="T13" fmla="*/ 2996 h 106"/>
              <a:gd name="T14" fmla="*/ 69470 w 89"/>
              <a:gd name="T15" fmla="*/ 5991 h 106"/>
              <a:gd name="T16" fmla="*/ 35474 w 89"/>
              <a:gd name="T17" fmla="*/ 59912 h 106"/>
              <a:gd name="T18" fmla="*/ 35474 w 89"/>
              <a:gd name="T19" fmla="*/ 59912 h 106"/>
              <a:gd name="T20" fmla="*/ 32518 w 89"/>
              <a:gd name="T21" fmla="*/ 67402 h 106"/>
              <a:gd name="T22" fmla="*/ 32518 w 89"/>
              <a:gd name="T23" fmla="*/ 73393 h 106"/>
              <a:gd name="T24" fmla="*/ 32518 w 89"/>
              <a:gd name="T25" fmla="*/ 73393 h 106"/>
              <a:gd name="T26" fmla="*/ 36952 w 89"/>
              <a:gd name="T27" fmla="*/ 76388 h 106"/>
              <a:gd name="T28" fmla="*/ 42865 w 89"/>
              <a:gd name="T29" fmla="*/ 79384 h 106"/>
              <a:gd name="T30" fmla="*/ 116769 w 89"/>
              <a:gd name="T31" fmla="*/ 91366 h 106"/>
              <a:gd name="T32" fmla="*/ 116769 w 89"/>
              <a:gd name="T33" fmla="*/ 91366 h 106"/>
              <a:gd name="T34" fmla="*/ 116769 w 89"/>
              <a:gd name="T35" fmla="*/ 92864 h 106"/>
              <a:gd name="T36" fmla="*/ 116769 w 89"/>
              <a:gd name="T37" fmla="*/ 122821 h 106"/>
              <a:gd name="T38" fmla="*/ 7390 w 89"/>
              <a:gd name="T39" fmla="*/ 122821 h 106"/>
              <a:gd name="T40" fmla="*/ 7390 w 89"/>
              <a:gd name="T41" fmla="*/ 122821 h 106"/>
              <a:gd name="T42" fmla="*/ 4434 w 89"/>
              <a:gd name="T43" fmla="*/ 122821 h 106"/>
              <a:gd name="T44" fmla="*/ 1478 w 89"/>
              <a:gd name="T45" fmla="*/ 124318 h 106"/>
              <a:gd name="T46" fmla="*/ 0 w 89"/>
              <a:gd name="T47" fmla="*/ 125816 h 106"/>
              <a:gd name="T48" fmla="*/ 0 w 89"/>
              <a:gd name="T49" fmla="*/ 130310 h 106"/>
              <a:gd name="T50" fmla="*/ 0 w 89"/>
              <a:gd name="T51" fmla="*/ 152777 h 106"/>
              <a:gd name="T52" fmla="*/ 0 w 89"/>
              <a:gd name="T53" fmla="*/ 152777 h 106"/>
              <a:gd name="T54" fmla="*/ 0 w 89"/>
              <a:gd name="T55" fmla="*/ 155772 h 106"/>
              <a:gd name="T56" fmla="*/ 1478 w 89"/>
              <a:gd name="T57" fmla="*/ 157270 h 106"/>
              <a:gd name="T58" fmla="*/ 4434 w 89"/>
              <a:gd name="T59" fmla="*/ 158768 h 106"/>
              <a:gd name="T60" fmla="*/ 7390 w 89"/>
              <a:gd name="T61" fmla="*/ 158768 h 106"/>
              <a:gd name="T62" fmla="*/ 94598 w 89"/>
              <a:gd name="T63" fmla="*/ 158768 h 106"/>
              <a:gd name="T64" fmla="*/ 94598 w 89"/>
              <a:gd name="T65" fmla="*/ 158768 h 106"/>
              <a:gd name="T66" fmla="*/ 99032 w 89"/>
              <a:gd name="T67" fmla="*/ 158768 h 106"/>
              <a:gd name="T68" fmla="*/ 100510 w 89"/>
              <a:gd name="T69" fmla="*/ 157270 h 106"/>
              <a:gd name="T70" fmla="*/ 101988 w 89"/>
              <a:gd name="T71" fmla="*/ 155772 h 106"/>
              <a:gd name="T72" fmla="*/ 101988 w 89"/>
              <a:gd name="T73" fmla="*/ 152777 h 106"/>
              <a:gd name="T74" fmla="*/ 101988 w 89"/>
              <a:gd name="T75" fmla="*/ 137799 h 106"/>
              <a:gd name="T76" fmla="*/ 116769 w 89"/>
              <a:gd name="T77" fmla="*/ 137799 h 106"/>
              <a:gd name="T78" fmla="*/ 116769 w 89"/>
              <a:gd name="T79" fmla="*/ 137799 h 106"/>
              <a:gd name="T80" fmla="*/ 122681 w 89"/>
              <a:gd name="T81" fmla="*/ 134803 h 106"/>
              <a:gd name="T82" fmla="*/ 128594 w 89"/>
              <a:gd name="T83" fmla="*/ 133305 h 106"/>
              <a:gd name="T84" fmla="*/ 130072 w 89"/>
              <a:gd name="T85" fmla="*/ 128812 h 106"/>
              <a:gd name="T86" fmla="*/ 131550 w 89"/>
              <a:gd name="T87" fmla="*/ 122821 h 106"/>
              <a:gd name="T88" fmla="*/ 131550 w 89"/>
              <a:gd name="T89" fmla="*/ 92864 h 106"/>
              <a:gd name="T90" fmla="*/ 131550 w 89"/>
              <a:gd name="T91" fmla="*/ 92864 h 106"/>
              <a:gd name="T92" fmla="*/ 130072 w 89"/>
              <a:gd name="T93" fmla="*/ 83877 h 106"/>
              <a:gd name="T94" fmla="*/ 128594 w 89"/>
              <a:gd name="T95" fmla="*/ 76388 h 106"/>
              <a:gd name="T96" fmla="*/ 128594 w 89"/>
              <a:gd name="T97" fmla="*/ 76388 h 106"/>
              <a:gd name="T98" fmla="*/ 48777 w 89"/>
              <a:gd name="T99" fmla="*/ 65904 h 106"/>
              <a:gd name="T100" fmla="*/ 79817 w 89"/>
              <a:gd name="T101" fmla="*/ 19472 h 106"/>
              <a:gd name="T102" fmla="*/ 110857 w 89"/>
              <a:gd name="T103" fmla="*/ 76388 h 106"/>
              <a:gd name="T104" fmla="*/ 48777 w 89"/>
              <a:gd name="T105" fmla="*/ 65904 h 106"/>
              <a:gd name="T106" fmla="*/ 87207 w 89"/>
              <a:gd name="T107" fmla="*/ 145288 h 106"/>
              <a:gd name="T108" fmla="*/ 14781 w 89"/>
              <a:gd name="T109" fmla="*/ 145288 h 106"/>
              <a:gd name="T110" fmla="*/ 14781 w 89"/>
              <a:gd name="T111" fmla="*/ 137799 h 106"/>
              <a:gd name="T112" fmla="*/ 87207 w 89"/>
              <a:gd name="T113" fmla="*/ 137799 h 106"/>
              <a:gd name="T114" fmla="*/ 87207 w 89"/>
              <a:gd name="T115" fmla="*/ 145288 h 10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89" h="106">
                <a:moveTo>
                  <a:pt x="87" y="51"/>
                </a:moveTo>
                <a:lnTo>
                  <a:pt x="61" y="5"/>
                </a:lnTo>
                <a:lnTo>
                  <a:pt x="58" y="2"/>
                </a:lnTo>
                <a:lnTo>
                  <a:pt x="54" y="0"/>
                </a:lnTo>
                <a:lnTo>
                  <a:pt x="51" y="2"/>
                </a:lnTo>
                <a:lnTo>
                  <a:pt x="47" y="4"/>
                </a:lnTo>
                <a:lnTo>
                  <a:pt x="24" y="40"/>
                </a:lnTo>
                <a:lnTo>
                  <a:pt x="22" y="45"/>
                </a:lnTo>
                <a:lnTo>
                  <a:pt x="22" y="49"/>
                </a:lnTo>
                <a:lnTo>
                  <a:pt x="25" y="51"/>
                </a:lnTo>
                <a:lnTo>
                  <a:pt x="29" y="53"/>
                </a:lnTo>
                <a:lnTo>
                  <a:pt x="79" y="61"/>
                </a:lnTo>
                <a:lnTo>
                  <a:pt x="79" y="62"/>
                </a:lnTo>
                <a:lnTo>
                  <a:pt x="79" y="82"/>
                </a:lnTo>
                <a:lnTo>
                  <a:pt x="5" y="82"/>
                </a:lnTo>
                <a:lnTo>
                  <a:pt x="3" y="82"/>
                </a:lnTo>
                <a:lnTo>
                  <a:pt x="1" y="83"/>
                </a:lnTo>
                <a:lnTo>
                  <a:pt x="0" y="84"/>
                </a:lnTo>
                <a:lnTo>
                  <a:pt x="0" y="87"/>
                </a:lnTo>
                <a:lnTo>
                  <a:pt x="0" y="102"/>
                </a:lnTo>
                <a:lnTo>
                  <a:pt x="0" y="104"/>
                </a:lnTo>
                <a:lnTo>
                  <a:pt x="1" y="105"/>
                </a:lnTo>
                <a:lnTo>
                  <a:pt x="3" y="106"/>
                </a:lnTo>
                <a:lnTo>
                  <a:pt x="5" y="106"/>
                </a:lnTo>
                <a:lnTo>
                  <a:pt x="64" y="106"/>
                </a:lnTo>
                <a:lnTo>
                  <a:pt x="67" y="106"/>
                </a:lnTo>
                <a:lnTo>
                  <a:pt x="68" y="105"/>
                </a:lnTo>
                <a:lnTo>
                  <a:pt x="69" y="104"/>
                </a:lnTo>
                <a:lnTo>
                  <a:pt x="69" y="102"/>
                </a:lnTo>
                <a:lnTo>
                  <a:pt x="69" y="92"/>
                </a:lnTo>
                <a:lnTo>
                  <a:pt x="79" y="92"/>
                </a:lnTo>
                <a:lnTo>
                  <a:pt x="83" y="90"/>
                </a:lnTo>
                <a:lnTo>
                  <a:pt x="87" y="89"/>
                </a:lnTo>
                <a:lnTo>
                  <a:pt x="88" y="86"/>
                </a:lnTo>
                <a:lnTo>
                  <a:pt x="89" y="82"/>
                </a:lnTo>
                <a:lnTo>
                  <a:pt x="89" y="62"/>
                </a:lnTo>
                <a:lnTo>
                  <a:pt x="88" y="56"/>
                </a:lnTo>
                <a:lnTo>
                  <a:pt x="87" y="51"/>
                </a:lnTo>
                <a:close/>
                <a:moveTo>
                  <a:pt x="33" y="44"/>
                </a:moveTo>
                <a:lnTo>
                  <a:pt x="54" y="13"/>
                </a:lnTo>
                <a:lnTo>
                  <a:pt x="75" y="51"/>
                </a:lnTo>
                <a:lnTo>
                  <a:pt x="33" y="44"/>
                </a:lnTo>
                <a:close/>
                <a:moveTo>
                  <a:pt x="59" y="97"/>
                </a:moveTo>
                <a:lnTo>
                  <a:pt x="10" y="97"/>
                </a:lnTo>
                <a:lnTo>
                  <a:pt x="10" y="92"/>
                </a:lnTo>
                <a:lnTo>
                  <a:pt x="59" y="92"/>
                </a:lnTo>
                <a:lnTo>
                  <a:pt x="59" y="97"/>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492" name="Rectangle 1407">
            <a:extLst>
              <a:ext uri="{FF2B5EF4-FFF2-40B4-BE49-F238E27FC236}">
                <a16:creationId xmlns:a16="http://schemas.microsoft.com/office/drawing/2014/main" id="{1EC33283-4F01-4BC6-83F8-652E45FEB0F0}"/>
              </a:ext>
            </a:extLst>
          </p:cNvPr>
          <p:cNvSpPr>
            <a:spLocks noChangeArrowheads="1"/>
          </p:cNvSpPr>
          <p:nvPr/>
        </p:nvSpPr>
        <p:spPr bwMode="auto">
          <a:xfrm>
            <a:off x="2434167" y="1828801"/>
            <a:ext cx="95251" cy="23284"/>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Karla"/>
              </a:defRPr>
            </a:lvl1pPr>
            <a:lvl2pPr marL="742950" indent="-285750">
              <a:defRPr>
                <a:solidFill>
                  <a:schemeClr val="tx1"/>
                </a:solidFill>
                <a:latin typeface="Karla"/>
              </a:defRPr>
            </a:lvl2pPr>
            <a:lvl3pPr marL="1143000" indent="-228600">
              <a:defRPr>
                <a:solidFill>
                  <a:schemeClr val="tx1"/>
                </a:solidFill>
                <a:latin typeface="Karla"/>
              </a:defRPr>
            </a:lvl3pPr>
            <a:lvl4pPr marL="1600200" indent="-228600">
              <a:defRPr>
                <a:solidFill>
                  <a:schemeClr val="tx1"/>
                </a:solidFill>
                <a:latin typeface="Karla"/>
              </a:defRPr>
            </a:lvl4pPr>
            <a:lvl5pPr marL="2057400" indent="-228600">
              <a:defRPr>
                <a:solidFill>
                  <a:schemeClr val="tx1"/>
                </a:solidFill>
                <a:latin typeface="Karla"/>
              </a:defRPr>
            </a:lvl5pPr>
            <a:lvl6pPr marL="2514600" indent="-228600" defTabSz="457200" fontAlgn="base">
              <a:spcBef>
                <a:spcPct val="0"/>
              </a:spcBef>
              <a:spcAft>
                <a:spcPct val="0"/>
              </a:spcAft>
              <a:defRPr>
                <a:solidFill>
                  <a:schemeClr val="tx1"/>
                </a:solidFill>
                <a:latin typeface="Karla"/>
              </a:defRPr>
            </a:lvl6pPr>
            <a:lvl7pPr marL="2971800" indent="-228600" defTabSz="457200" fontAlgn="base">
              <a:spcBef>
                <a:spcPct val="0"/>
              </a:spcBef>
              <a:spcAft>
                <a:spcPct val="0"/>
              </a:spcAft>
              <a:defRPr>
                <a:solidFill>
                  <a:schemeClr val="tx1"/>
                </a:solidFill>
                <a:latin typeface="Karla"/>
              </a:defRPr>
            </a:lvl7pPr>
            <a:lvl8pPr marL="3429000" indent="-228600" defTabSz="457200" fontAlgn="base">
              <a:spcBef>
                <a:spcPct val="0"/>
              </a:spcBef>
              <a:spcAft>
                <a:spcPct val="0"/>
              </a:spcAft>
              <a:defRPr>
                <a:solidFill>
                  <a:schemeClr val="tx1"/>
                </a:solidFill>
                <a:latin typeface="Karla"/>
              </a:defRPr>
            </a:lvl8pPr>
            <a:lvl9pPr marL="3886200" indent="-228600" defTabSz="457200" fontAlgn="base">
              <a:spcBef>
                <a:spcPct val="0"/>
              </a:spcBef>
              <a:spcAft>
                <a:spcPct val="0"/>
              </a:spcAft>
              <a:defRPr>
                <a:solidFill>
                  <a:schemeClr val="tx1"/>
                </a:solidFill>
                <a:latin typeface="Karla"/>
              </a:defRPr>
            </a:lvl9pPr>
          </a:lstStyle>
          <a:p>
            <a:pPr eaLnBrk="1" hangingPunct="1"/>
            <a:endParaRPr lang="en-US" altLang="en-US" sz="2400" u="sng" dirty="0">
              <a:latin typeface="Montserrat Light" panose="00000400000000000000" pitchFamily="2" charset="0"/>
            </a:endParaRPr>
          </a:p>
        </p:txBody>
      </p:sp>
      <p:sp>
        <p:nvSpPr>
          <p:cNvPr id="493" name="Freeform 1408">
            <a:extLst>
              <a:ext uri="{FF2B5EF4-FFF2-40B4-BE49-F238E27FC236}">
                <a16:creationId xmlns:a16="http://schemas.microsoft.com/office/drawing/2014/main" id="{EB5773F7-30BA-4792-A809-6D08B7965A8C}"/>
              </a:ext>
            </a:extLst>
          </p:cNvPr>
          <p:cNvSpPr>
            <a:spLocks noEditPoints="1"/>
          </p:cNvSpPr>
          <p:nvPr/>
        </p:nvSpPr>
        <p:spPr bwMode="auto">
          <a:xfrm>
            <a:off x="2893484" y="1712384"/>
            <a:ext cx="169333" cy="175683"/>
          </a:xfrm>
          <a:custGeom>
            <a:avLst/>
            <a:gdLst>
              <a:gd name="T0" fmla="*/ 122478 w 84"/>
              <a:gd name="T1" fmla="*/ 1478 h 89"/>
              <a:gd name="T2" fmla="*/ 117942 w 84"/>
              <a:gd name="T3" fmla="*/ 0 h 89"/>
              <a:gd name="T4" fmla="*/ 42338 w 84"/>
              <a:gd name="T5" fmla="*/ 29562 h 89"/>
              <a:gd name="T6" fmla="*/ 37802 w 84"/>
              <a:gd name="T7" fmla="*/ 36952 h 89"/>
              <a:gd name="T8" fmla="*/ 37802 w 84"/>
              <a:gd name="T9" fmla="*/ 81295 h 89"/>
              <a:gd name="T10" fmla="*/ 25705 w 84"/>
              <a:gd name="T11" fmla="*/ 79817 h 89"/>
              <a:gd name="T12" fmla="*/ 16633 w 84"/>
              <a:gd name="T13" fmla="*/ 81295 h 89"/>
              <a:gd name="T14" fmla="*/ 1512 w 84"/>
              <a:gd name="T15" fmla="*/ 96076 h 89"/>
              <a:gd name="T16" fmla="*/ 0 w 84"/>
              <a:gd name="T17" fmla="*/ 104944 h 89"/>
              <a:gd name="T18" fmla="*/ 7560 w 84"/>
              <a:gd name="T19" fmla="*/ 124160 h 89"/>
              <a:gd name="T20" fmla="*/ 25705 w 84"/>
              <a:gd name="T21" fmla="*/ 131550 h 89"/>
              <a:gd name="T22" fmla="*/ 34778 w 84"/>
              <a:gd name="T23" fmla="*/ 128594 h 89"/>
              <a:gd name="T24" fmla="*/ 49898 w 84"/>
              <a:gd name="T25" fmla="*/ 115291 h 89"/>
              <a:gd name="T26" fmla="*/ 51410 w 84"/>
              <a:gd name="T27" fmla="*/ 41387 h 89"/>
              <a:gd name="T28" fmla="*/ 111893 w 84"/>
              <a:gd name="T29" fmla="*/ 60602 h 89"/>
              <a:gd name="T30" fmla="*/ 105845 w 84"/>
              <a:gd name="T31" fmla="*/ 57646 h 89"/>
              <a:gd name="T32" fmla="*/ 101309 w 84"/>
              <a:gd name="T33" fmla="*/ 57646 h 89"/>
              <a:gd name="T34" fmla="*/ 81652 w 84"/>
              <a:gd name="T35" fmla="*/ 65036 h 89"/>
              <a:gd name="T36" fmla="*/ 74092 w 84"/>
              <a:gd name="T37" fmla="*/ 84251 h 89"/>
              <a:gd name="T38" fmla="*/ 77116 w 84"/>
              <a:gd name="T39" fmla="*/ 93120 h 89"/>
              <a:gd name="T40" fmla="*/ 90724 w 84"/>
              <a:gd name="T41" fmla="*/ 107901 h 89"/>
              <a:gd name="T42" fmla="*/ 101309 w 84"/>
              <a:gd name="T43" fmla="*/ 109379 h 89"/>
              <a:gd name="T44" fmla="*/ 119454 w 84"/>
              <a:gd name="T45" fmla="*/ 101988 h 89"/>
              <a:gd name="T46" fmla="*/ 127014 w 84"/>
              <a:gd name="T47" fmla="*/ 84251 h 89"/>
              <a:gd name="T48" fmla="*/ 127014 w 84"/>
              <a:gd name="T49" fmla="*/ 7390 h 89"/>
              <a:gd name="T50" fmla="*/ 122478 w 84"/>
              <a:gd name="T51" fmla="*/ 1478 h 89"/>
              <a:gd name="T52" fmla="*/ 25705 w 84"/>
              <a:gd name="T53" fmla="*/ 116769 h 89"/>
              <a:gd name="T54" fmla="*/ 22681 w 84"/>
              <a:gd name="T55" fmla="*/ 116769 h 89"/>
              <a:gd name="T56" fmla="*/ 15121 w 84"/>
              <a:gd name="T57" fmla="*/ 109379 h 89"/>
              <a:gd name="T58" fmla="*/ 15121 w 84"/>
              <a:gd name="T59" fmla="*/ 104944 h 89"/>
              <a:gd name="T60" fmla="*/ 18145 w 84"/>
              <a:gd name="T61" fmla="*/ 97554 h 89"/>
              <a:gd name="T62" fmla="*/ 25705 w 84"/>
              <a:gd name="T63" fmla="*/ 94598 h 89"/>
              <a:gd name="T64" fmla="*/ 30241 w 84"/>
              <a:gd name="T65" fmla="*/ 94598 h 89"/>
              <a:gd name="T66" fmla="*/ 37802 w 84"/>
              <a:gd name="T67" fmla="*/ 101988 h 89"/>
              <a:gd name="T68" fmla="*/ 37802 w 84"/>
              <a:gd name="T69" fmla="*/ 104944 h 89"/>
              <a:gd name="T70" fmla="*/ 33266 w 84"/>
              <a:gd name="T71" fmla="*/ 112335 h 89"/>
              <a:gd name="T72" fmla="*/ 25705 w 84"/>
              <a:gd name="T73" fmla="*/ 116769 h 89"/>
              <a:gd name="T74" fmla="*/ 101309 w 84"/>
              <a:gd name="T75" fmla="*/ 94598 h 89"/>
              <a:gd name="T76" fmla="*/ 96773 w 84"/>
              <a:gd name="T77" fmla="*/ 94598 h 89"/>
              <a:gd name="T78" fmla="*/ 89212 w 84"/>
              <a:gd name="T79" fmla="*/ 87207 h 89"/>
              <a:gd name="T80" fmla="*/ 89212 w 84"/>
              <a:gd name="T81" fmla="*/ 84251 h 89"/>
              <a:gd name="T82" fmla="*/ 93748 w 84"/>
              <a:gd name="T83" fmla="*/ 76861 h 89"/>
              <a:gd name="T84" fmla="*/ 101309 w 84"/>
              <a:gd name="T85" fmla="*/ 72426 h 89"/>
              <a:gd name="T86" fmla="*/ 104333 w 84"/>
              <a:gd name="T87" fmla="*/ 72426 h 89"/>
              <a:gd name="T88" fmla="*/ 111893 w 84"/>
              <a:gd name="T89" fmla="*/ 79817 h 89"/>
              <a:gd name="T90" fmla="*/ 111893 w 84"/>
              <a:gd name="T91" fmla="*/ 84251 h 89"/>
              <a:gd name="T92" fmla="*/ 107357 w 84"/>
              <a:gd name="T93" fmla="*/ 90163 h 89"/>
              <a:gd name="T94" fmla="*/ 101309 w 84"/>
              <a:gd name="T95" fmla="*/ 94598 h 89"/>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84" h="89">
                <a:moveTo>
                  <a:pt x="81" y="1"/>
                </a:moveTo>
                <a:lnTo>
                  <a:pt x="81" y="1"/>
                </a:lnTo>
                <a:lnTo>
                  <a:pt x="79" y="0"/>
                </a:lnTo>
                <a:lnTo>
                  <a:pt x="78" y="0"/>
                </a:lnTo>
                <a:lnTo>
                  <a:pt x="28" y="20"/>
                </a:lnTo>
                <a:lnTo>
                  <a:pt x="26" y="22"/>
                </a:lnTo>
                <a:lnTo>
                  <a:pt x="25" y="25"/>
                </a:lnTo>
                <a:lnTo>
                  <a:pt x="25" y="55"/>
                </a:lnTo>
                <a:lnTo>
                  <a:pt x="21" y="54"/>
                </a:lnTo>
                <a:lnTo>
                  <a:pt x="17" y="54"/>
                </a:lnTo>
                <a:lnTo>
                  <a:pt x="11" y="55"/>
                </a:lnTo>
                <a:lnTo>
                  <a:pt x="5" y="59"/>
                </a:lnTo>
                <a:lnTo>
                  <a:pt x="1" y="65"/>
                </a:lnTo>
                <a:lnTo>
                  <a:pt x="0" y="71"/>
                </a:lnTo>
                <a:lnTo>
                  <a:pt x="1" y="78"/>
                </a:lnTo>
                <a:lnTo>
                  <a:pt x="5" y="84"/>
                </a:lnTo>
                <a:lnTo>
                  <a:pt x="11" y="87"/>
                </a:lnTo>
                <a:lnTo>
                  <a:pt x="17" y="89"/>
                </a:lnTo>
                <a:lnTo>
                  <a:pt x="23" y="87"/>
                </a:lnTo>
                <a:lnTo>
                  <a:pt x="30" y="84"/>
                </a:lnTo>
                <a:lnTo>
                  <a:pt x="33" y="78"/>
                </a:lnTo>
                <a:lnTo>
                  <a:pt x="34" y="71"/>
                </a:lnTo>
                <a:lnTo>
                  <a:pt x="34" y="28"/>
                </a:lnTo>
                <a:lnTo>
                  <a:pt x="74" y="12"/>
                </a:lnTo>
                <a:lnTo>
                  <a:pt x="74" y="41"/>
                </a:lnTo>
                <a:lnTo>
                  <a:pt x="70" y="39"/>
                </a:lnTo>
                <a:lnTo>
                  <a:pt x="67" y="39"/>
                </a:lnTo>
                <a:lnTo>
                  <a:pt x="60" y="41"/>
                </a:lnTo>
                <a:lnTo>
                  <a:pt x="54" y="44"/>
                </a:lnTo>
                <a:lnTo>
                  <a:pt x="51" y="50"/>
                </a:lnTo>
                <a:lnTo>
                  <a:pt x="49" y="57"/>
                </a:lnTo>
                <a:lnTo>
                  <a:pt x="51" y="63"/>
                </a:lnTo>
                <a:lnTo>
                  <a:pt x="54" y="69"/>
                </a:lnTo>
                <a:lnTo>
                  <a:pt x="60" y="73"/>
                </a:lnTo>
                <a:lnTo>
                  <a:pt x="67" y="74"/>
                </a:lnTo>
                <a:lnTo>
                  <a:pt x="73" y="73"/>
                </a:lnTo>
                <a:lnTo>
                  <a:pt x="79" y="69"/>
                </a:lnTo>
                <a:lnTo>
                  <a:pt x="83" y="63"/>
                </a:lnTo>
                <a:lnTo>
                  <a:pt x="84" y="57"/>
                </a:lnTo>
                <a:lnTo>
                  <a:pt x="84" y="5"/>
                </a:lnTo>
                <a:lnTo>
                  <a:pt x="84" y="2"/>
                </a:lnTo>
                <a:lnTo>
                  <a:pt x="81" y="1"/>
                </a:lnTo>
                <a:close/>
                <a:moveTo>
                  <a:pt x="17" y="79"/>
                </a:moveTo>
                <a:lnTo>
                  <a:pt x="17" y="79"/>
                </a:lnTo>
                <a:lnTo>
                  <a:pt x="15" y="79"/>
                </a:lnTo>
                <a:lnTo>
                  <a:pt x="12" y="76"/>
                </a:lnTo>
                <a:lnTo>
                  <a:pt x="10" y="74"/>
                </a:lnTo>
                <a:lnTo>
                  <a:pt x="10" y="71"/>
                </a:lnTo>
                <a:lnTo>
                  <a:pt x="10" y="69"/>
                </a:lnTo>
                <a:lnTo>
                  <a:pt x="12" y="66"/>
                </a:lnTo>
                <a:lnTo>
                  <a:pt x="15" y="64"/>
                </a:lnTo>
                <a:lnTo>
                  <a:pt x="17" y="64"/>
                </a:lnTo>
                <a:lnTo>
                  <a:pt x="20" y="64"/>
                </a:lnTo>
                <a:lnTo>
                  <a:pt x="22" y="66"/>
                </a:lnTo>
                <a:lnTo>
                  <a:pt x="25" y="69"/>
                </a:lnTo>
                <a:lnTo>
                  <a:pt x="25" y="71"/>
                </a:lnTo>
                <a:lnTo>
                  <a:pt x="25" y="74"/>
                </a:lnTo>
                <a:lnTo>
                  <a:pt x="22" y="76"/>
                </a:lnTo>
                <a:lnTo>
                  <a:pt x="20" y="79"/>
                </a:lnTo>
                <a:lnTo>
                  <a:pt x="17" y="79"/>
                </a:lnTo>
                <a:close/>
                <a:moveTo>
                  <a:pt x="67" y="64"/>
                </a:moveTo>
                <a:lnTo>
                  <a:pt x="67" y="64"/>
                </a:lnTo>
                <a:lnTo>
                  <a:pt x="64" y="64"/>
                </a:lnTo>
                <a:lnTo>
                  <a:pt x="62" y="61"/>
                </a:lnTo>
                <a:lnTo>
                  <a:pt x="59" y="59"/>
                </a:lnTo>
                <a:lnTo>
                  <a:pt x="59" y="57"/>
                </a:lnTo>
                <a:lnTo>
                  <a:pt x="59" y="54"/>
                </a:lnTo>
                <a:lnTo>
                  <a:pt x="62" y="52"/>
                </a:lnTo>
                <a:lnTo>
                  <a:pt x="64" y="49"/>
                </a:lnTo>
                <a:lnTo>
                  <a:pt x="67" y="49"/>
                </a:lnTo>
                <a:lnTo>
                  <a:pt x="69" y="49"/>
                </a:lnTo>
                <a:lnTo>
                  <a:pt x="71" y="52"/>
                </a:lnTo>
                <a:lnTo>
                  <a:pt x="74" y="54"/>
                </a:lnTo>
                <a:lnTo>
                  <a:pt x="74" y="57"/>
                </a:lnTo>
                <a:lnTo>
                  <a:pt x="74" y="59"/>
                </a:lnTo>
                <a:lnTo>
                  <a:pt x="71" y="61"/>
                </a:lnTo>
                <a:lnTo>
                  <a:pt x="69" y="64"/>
                </a:lnTo>
                <a:lnTo>
                  <a:pt x="67" y="64"/>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494" name="Freeform 1409">
            <a:extLst>
              <a:ext uri="{FF2B5EF4-FFF2-40B4-BE49-F238E27FC236}">
                <a16:creationId xmlns:a16="http://schemas.microsoft.com/office/drawing/2014/main" id="{6EA6F3B7-F43C-41FA-BBDD-FE27CE8123B4}"/>
              </a:ext>
            </a:extLst>
          </p:cNvPr>
          <p:cNvSpPr>
            <a:spLocks noEditPoints="1"/>
          </p:cNvSpPr>
          <p:nvPr/>
        </p:nvSpPr>
        <p:spPr bwMode="auto">
          <a:xfrm>
            <a:off x="4326468" y="1725085"/>
            <a:ext cx="182033" cy="182033"/>
          </a:xfrm>
          <a:custGeom>
            <a:avLst/>
            <a:gdLst>
              <a:gd name="T0" fmla="*/ 136086 w 91"/>
              <a:gd name="T1" fmla="*/ 10468 h 91"/>
              <a:gd name="T2" fmla="*/ 124122 w 91"/>
              <a:gd name="T3" fmla="*/ 0 h 91"/>
              <a:gd name="T4" fmla="*/ 0 w 91"/>
              <a:gd name="T5" fmla="*/ 125618 h 91"/>
              <a:gd name="T6" fmla="*/ 10468 w 91"/>
              <a:gd name="T7" fmla="*/ 136086 h 91"/>
              <a:gd name="T8" fmla="*/ 49350 w 91"/>
              <a:gd name="T9" fmla="*/ 97204 h 91"/>
              <a:gd name="T10" fmla="*/ 67295 w 91"/>
              <a:gd name="T11" fmla="*/ 125618 h 91"/>
              <a:gd name="T12" fmla="*/ 67295 w 91"/>
              <a:gd name="T13" fmla="*/ 125618 h 91"/>
              <a:gd name="T14" fmla="*/ 73277 w 91"/>
              <a:gd name="T15" fmla="*/ 128609 h 91"/>
              <a:gd name="T16" fmla="*/ 79259 w 91"/>
              <a:gd name="T17" fmla="*/ 131600 h 91"/>
              <a:gd name="T18" fmla="*/ 79259 w 91"/>
              <a:gd name="T19" fmla="*/ 131600 h 91"/>
              <a:gd name="T20" fmla="*/ 83745 w 91"/>
              <a:gd name="T21" fmla="*/ 128609 h 91"/>
              <a:gd name="T22" fmla="*/ 83745 w 91"/>
              <a:gd name="T23" fmla="*/ 128609 h 91"/>
              <a:gd name="T24" fmla="*/ 88232 w 91"/>
              <a:gd name="T25" fmla="*/ 127113 h 91"/>
              <a:gd name="T26" fmla="*/ 91222 w 91"/>
              <a:gd name="T27" fmla="*/ 124122 h 91"/>
              <a:gd name="T28" fmla="*/ 92718 w 91"/>
              <a:gd name="T29" fmla="*/ 119636 h 91"/>
              <a:gd name="T30" fmla="*/ 92718 w 91"/>
              <a:gd name="T31" fmla="*/ 116645 h 91"/>
              <a:gd name="T32" fmla="*/ 92718 w 91"/>
              <a:gd name="T33" fmla="*/ 53836 h 91"/>
              <a:gd name="T34" fmla="*/ 136086 w 91"/>
              <a:gd name="T35" fmla="*/ 10468 h 91"/>
              <a:gd name="T36" fmla="*/ 79259 w 91"/>
              <a:gd name="T37" fmla="*/ 116645 h 91"/>
              <a:gd name="T38" fmla="*/ 58323 w 91"/>
              <a:gd name="T39" fmla="*/ 86736 h 91"/>
              <a:gd name="T40" fmla="*/ 79259 w 91"/>
              <a:gd name="T41" fmla="*/ 68791 h 91"/>
              <a:gd name="T42" fmla="*/ 79259 w 91"/>
              <a:gd name="T43" fmla="*/ 116645 h 9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91" h="91">
                <a:moveTo>
                  <a:pt x="91" y="7"/>
                </a:moveTo>
                <a:lnTo>
                  <a:pt x="83" y="0"/>
                </a:lnTo>
                <a:lnTo>
                  <a:pt x="0" y="84"/>
                </a:lnTo>
                <a:lnTo>
                  <a:pt x="7" y="91"/>
                </a:lnTo>
                <a:lnTo>
                  <a:pt x="33" y="65"/>
                </a:lnTo>
                <a:lnTo>
                  <a:pt x="45" y="84"/>
                </a:lnTo>
                <a:lnTo>
                  <a:pt x="49" y="86"/>
                </a:lnTo>
                <a:lnTo>
                  <a:pt x="53" y="88"/>
                </a:lnTo>
                <a:lnTo>
                  <a:pt x="56" y="86"/>
                </a:lnTo>
                <a:lnTo>
                  <a:pt x="59" y="85"/>
                </a:lnTo>
                <a:lnTo>
                  <a:pt x="61" y="83"/>
                </a:lnTo>
                <a:lnTo>
                  <a:pt x="62" y="80"/>
                </a:lnTo>
                <a:lnTo>
                  <a:pt x="62" y="78"/>
                </a:lnTo>
                <a:lnTo>
                  <a:pt x="62" y="36"/>
                </a:lnTo>
                <a:lnTo>
                  <a:pt x="91" y="7"/>
                </a:lnTo>
                <a:close/>
                <a:moveTo>
                  <a:pt x="53" y="78"/>
                </a:moveTo>
                <a:lnTo>
                  <a:pt x="39" y="58"/>
                </a:lnTo>
                <a:lnTo>
                  <a:pt x="53" y="46"/>
                </a:lnTo>
                <a:lnTo>
                  <a:pt x="53" y="78"/>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495" name="Freeform 1410">
            <a:extLst>
              <a:ext uri="{FF2B5EF4-FFF2-40B4-BE49-F238E27FC236}">
                <a16:creationId xmlns:a16="http://schemas.microsoft.com/office/drawing/2014/main" id="{25D75CAF-892E-4F8C-82B2-90B4F92219A9}"/>
              </a:ext>
            </a:extLst>
          </p:cNvPr>
          <p:cNvSpPr>
            <a:spLocks/>
          </p:cNvSpPr>
          <p:nvPr/>
        </p:nvSpPr>
        <p:spPr bwMode="auto">
          <a:xfrm>
            <a:off x="4345518" y="1718733"/>
            <a:ext cx="107949" cy="120651"/>
          </a:xfrm>
          <a:custGeom>
            <a:avLst/>
            <a:gdLst>
              <a:gd name="T0" fmla="*/ 15121 w 54"/>
              <a:gd name="T1" fmla="*/ 80139 h 60"/>
              <a:gd name="T2" fmla="*/ 15121 w 54"/>
              <a:gd name="T3" fmla="*/ 51410 h 60"/>
              <a:gd name="T4" fmla="*/ 40826 w 54"/>
              <a:gd name="T5" fmla="*/ 51410 h 60"/>
              <a:gd name="T6" fmla="*/ 68043 w 54"/>
              <a:gd name="T7" fmla="*/ 15121 h 60"/>
              <a:gd name="T8" fmla="*/ 68043 w 54"/>
              <a:gd name="T9" fmla="*/ 27217 h 60"/>
              <a:gd name="T10" fmla="*/ 81652 w 54"/>
              <a:gd name="T11" fmla="*/ 12096 h 60"/>
              <a:gd name="T12" fmla="*/ 81652 w 54"/>
              <a:gd name="T13" fmla="*/ 12096 h 60"/>
              <a:gd name="T14" fmla="*/ 78628 w 54"/>
              <a:gd name="T15" fmla="*/ 4536 h 60"/>
              <a:gd name="T16" fmla="*/ 72580 w 54"/>
              <a:gd name="T17" fmla="*/ 1512 h 60"/>
              <a:gd name="T18" fmla="*/ 72580 w 54"/>
              <a:gd name="T19" fmla="*/ 1512 h 60"/>
              <a:gd name="T20" fmla="*/ 69555 w 54"/>
              <a:gd name="T21" fmla="*/ 0 h 60"/>
              <a:gd name="T22" fmla="*/ 65019 w 54"/>
              <a:gd name="T23" fmla="*/ 0 h 60"/>
              <a:gd name="T24" fmla="*/ 60483 w 54"/>
              <a:gd name="T25" fmla="*/ 1512 h 60"/>
              <a:gd name="T26" fmla="*/ 55947 w 54"/>
              <a:gd name="T27" fmla="*/ 3024 h 60"/>
              <a:gd name="T28" fmla="*/ 33266 w 54"/>
              <a:gd name="T29" fmla="*/ 36289 h 60"/>
              <a:gd name="T30" fmla="*/ 15121 w 54"/>
              <a:gd name="T31" fmla="*/ 36289 h 60"/>
              <a:gd name="T32" fmla="*/ 15121 w 54"/>
              <a:gd name="T33" fmla="*/ 36289 h 60"/>
              <a:gd name="T34" fmla="*/ 9072 w 54"/>
              <a:gd name="T35" fmla="*/ 39313 h 60"/>
              <a:gd name="T36" fmla="*/ 4536 w 54"/>
              <a:gd name="T37" fmla="*/ 40825 h 60"/>
              <a:gd name="T38" fmla="*/ 1512 w 54"/>
              <a:gd name="T39" fmla="*/ 46874 h 60"/>
              <a:gd name="T40" fmla="*/ 0 w 54"/>
              <a:gd name="T41" fmla="*/ 51410 h 60"/>
              <a:gd name="T42" fmla="*/ 0 w 54"/>
              <a:gd name="T43" fmla="*/ 81651 h 60"/>
              <a:gd name="T44" fmla="*/ 0 w 54"/>
              <a:gd name="T45" fmla="*/ 81651 h 60"/>
              <a:gd name="T46" fmla="*/ 1512 w 54"/>
              <a:gd name="T47" fmla="*/ 87699 h 60"/>
              <a:gd name="T48" fmla="*/ 4536 w 54"/>
              <a:gd name="T49" fmla="*/ 90723 h 60"/>
              <a:gd name="T50" fmla="*/ 15121 w 54"/>
              <a:gd name="T51" fmla="*/ 80139 h 6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54" h="60">
                <a:moveTo>
                  <a:pt x="10" y="53"/>
                </a:moveTo>
                <a:lnTo>
                  <a:pt x="10" y="34"/>
                </a:lnTo>
                <a:lnTo>
                  <a:pt x="27" y="34"/>
                </a:lnTo>
                <a:lnTo>
                  <a:pt x="45" y="10"/>
                </a:lnTo>
                <a:lnTo>
                  <a:pt x="45" y="18"/>
                </a:lnTo>
                <a:lnTo>
                  <a:pt x="54" y="8"/>
                </a:lnTo>
                <a:lnTo>
                  <a:pt x="52" y="3"/>
                </a:lnTo>
                <a:lnTo>
                  <a:pt x="48" y="1"/>
                </a:lnTo>
                <a:lnTo>
                  <a:pt x="46" y="0"/>
                </a:lnTo>
                <a:lnTo>
                  <a:pt x="43" y="0"/>
                </a:lnTo>
                <a:lnTo>
                  <a:pt x="40" y="1"/>
                </a:lnTo>
                <a:lnTo>
                  <a:pt x="37" y="2"/>
                </a:lnTo>
                <a:lnTo>
                  <a:pt x="22" y="24"/>
                </a:lnTo>
                <a:lnTo>
                  <a:pt x="10" y="24"/>
                </a:lnTo>
                <a:lnTo>
                  <a:pt x="6" y="26"/>
                </a:lnTo>
                <a:lnTo>
                  <a:pt x="3" y="27"/>
                </a:lnTo>
                <a:lnTo>
                  <a:pt x="1" y="31"/>
                </a:lnTo>
                <a:lnTo>
                  <a:pt x="0" y="34"/>
                </a:lnTo>
                <a:lnTo>
                  <a:pt x="0" y="54"/>
                </a:lnTo>
                <a:lnTo>
                  <a:pt x="1" y="58"/>
                </a:lnTo>
                <a:lnTo>
                  <a:pt x="3" y="60"/>
                </a:lnTo>
                <a:lnTo>
                  <a:pt x="10" y="53"/>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496" name="Freeform 1411">
            <a:extLst>
              <a:ext uri="{FF2B5EF4-FFF2-40B4-BE49-F238E27FC236}">
                <a16:creationId xmlns:a16="http://schemas.microsoft.com/office/drawing/2014/main" id="{2FE04DD6-309D-43A8-AFB8-20AA917A3E9B}"/>
              </a:ext>
            </a:extLst>
          </p:cNvPr>
          <p:cNvSpPr>
            <a:spLocks noEditPoints="1"/>
          </p:cNvSpPr>
          <p:nvPr/>
        </p:nvSpPr>
        <p:spPr bwMode="auto">
          <a:xfrm>
            <a:off x="4792133" y="1718734"/>
            <a:ext cx="110067" cy="182033"/>
          </a:xfrm>
          <a:custGeom>
            <a:avLst/>
            <a:gdLst>
              <a:gd name="T0" fmla="*/ 72580 w 54"/>
              <a:gd name="T1" fmla="*/ 1529 h 89"/>
              <a:gd name="T2" fmla="*/ 72580 w 54"/>
              <a:gd name="T3" fmla="*/ 1529 h 89"/>
              <a:gd name="T4" fmla="*/ 69555 w 54"/>
              <a:gd name="T5" fmla="*/ 0 h 89"/>
              <a:gd name="T6" fmla="*/ 63507 w 54"/>
              <a:gd name="T7" fmla="*/ 0 h 89"/>
              <a:gd name="T8" fmla="*/ 60483 w 54"/>
              <a:gd name="T9" fmla="*/ 1529 h 89"/>
              <a:gd name="T10" fmla="*/ 55947 w 54"/>
              <a:gd name="T11" fmla="*/ 3058 h 89"/>
              <a:gd name="T12" fmla="*/ 33266 w 54"/>
              <a:gd name="T13" fmla="*/ 36697 h 89"/>
              <a:gd name="T14" fmla="*/ 15121 w 54"/>
              <a:gd name="T15" fmla="*/ 36697 h 89"/>
              <a:gd name="T16" fmla="*/ 15121 w 54"/>
              <a:gd name="T17" fmla="*/ 36697 h 89"/>
              <a:gd name="T18" fmla="*/ 9072 w 54"/>
              <a:gd name="T19" fmla="*/ 39755 h 89"/>
              <a:gd name="T20" fmla="*/ 4536 w 54"/>
              <a:gd name="T21" fmla="*/ 41285 h 89"/>
              <a:gd name="T22" fmla="*/ 1512 w 54"/>
              <a:gd name="T23" fmla="*/ 47401 h 89"/>
              <a:gd name="T24" fmla="*/ 0 w 54"/>
              <a:gd name="T25" fmla="*/ 51988 h 89"/>
              <a:gd name="T26" fmla="*/ 0 w 54"/>
              <a:gd name="T27" fmla="*/ 82569 h 89"/>
              <a:gd name="T28" fmla="*/ 0 w 54"/>
              <a:gd name="T29" fmla="*/ 82569 h 89"/>
              <a:gd name="T30" fmla="*/ 1512 w 54"/>
              <a:gd name="T31" fmla="*/ 88685 h 89"/>
              <a:gd name="T32" fmla="*/ 4536 w 54"/>
              <a:gd name="T33" fmla="*/ 93272 h 89"/>
              <a:gd name="T34" fmla="*/ 9072 w 54"/>
              <a:gd name="T35" fmla="*/ 96331 h 89"/>
              <a:gd name="T36" fmla="*/ 15121 w 54"/>
              <a:gd name="T37" fmla="*/ 97860 h 89"/>
              <a:gd name="T38" fmla="*/ 33266 w 54"/>
              <a:gd name="T39" fmla="*/ 97860 h 89"/>
              <a:gd name="T40" fmla="*/ 55947 w 54"/>
              <a:gd name="T41" fmla="*/ 129970 h 89"/>
              <a:gd name="T42" fmla="*/ 55947 w 54"/>
              <a:gd name="T43" fmla="*/ 129970 h 89"/>
              <a:gd name="T44" fmla="*/ 61995 w 54"/>
              <a:gd name="T45" fmla="*/ 133028 h 89"/>
              <a:gd name="T46" fmla="*/ 68043 w 54"/>
              <a:gd name="T47" fmla="*/ 136086 h 89"/>
              <a:gd name="T48" fmla="*/ 68043 w 54"/>
              <a:gd name="T49" fmla="*/ 136086 h 89"/>
              <a:gd name="T50" fmla="*/ 72580 w 54"/>
              <a:gd name="T51" fmla="*/ 133028 h 89"/>
              <a:gd name="T52" fmla="*/ 72580 w 54"/>
              <a:gd name="T53" fmla="*/ 133028 h 89"/>
              <a:gd name="T54" fmla="*/ 77116 w 54"/>
              <a:gd name="T55" fmla="*/ 131499 h 89"/>
              <a:gd name="T56" fmla="*/ 80140 w 54"/>
              <a:gd name="T57" fmla="*/ 128441 h 89"/>
              <a:gd name="T58" fmla="*/ 81652 w 54"/>
              <a:gd name="T59" fmla="*/ 123854 h 89"/>
              <a:gd name="T60" fmla="*/ 81652 w 54"/>
              <a:gd name="T61" fmla="*/ 120795 h 89"/>
              <a:gd name="T62" fmla="*/ 81652 w 54"/>
              <a:gd name="T63" fmla="*/ 15291 h 89"/>
              <a:gd name="T64" fmla="*/ 81652 w 54"/>
              <a:gd name="T65" fmla="*/ 15291 h 89"/>
              <a:gd name="T66" fmla="*/ 81652 w 54"/>
              <a:gd name="T67" fmla="*/ 10703 h 89"/>
              <a:gd name="T68" fmla="*/ 80140 w 54"/>
              <a:gd name="T69" fmla="*/ 7645 h 89"/>
              <a:gd name="T70" fmla="*/ 77116 w 54"/>
              <a:gd name="T71" fmla="*/ 3058 h 89"/>
              <a:gd name="T72" fmla="*/ 72580 w 54"/>
              <a:gd name="T73" fmla="*/ 1529 h 89"/>
              <a:gd name="T74" fmla="*/ 72580 w 54"/>
              <a:gd name="T75" fmla="*/ 1529 h 89"/>
              <a:gd name="T76" fmla="*/ 40826 w 54"/>
              <a:gd name="T77" fmla="*/ 82569 h 89"/>
              <a:gd name="T78" fmla="*/ 15121 w 54"/>
              <a:gd name="T79" fmla="*/ 82569 h 89"/>
              <a:gd name="T80" fmla="*/ 15121 w 54"/>
              <a:gd name="T81" fmla="*/ 51988 h 89"/>
              <a:gd name="T82" fmla="*/ 40826 w 54"/>
              <a:gd name="T83" fmla="*/ 51988 h 89"/>
              <a:gd name="T84" fmla="*/ 68043 w 54"/>
              <a:gd name="T85" fmla="*/ 15291 h 89"/>
              <a:gd name="T86" fmla="*/ 68043 w 54"/>
              <a:gd name="T87" fmla="*/ 120795 h 89"/>
              <a:gd name="T88" fmla="*/ 40826 w 54"/>
              <a:gd name="T89" fmla="*/ 82569 h 8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54" h="89">
                <a:moveTo>
                  <a:pt x="48" y="1"/>
                </a:moveTo>
                <a:lnTo>
                  <a:pt x="48" y="1"/>
                </a:lnTo>
                <a:lnTo>
                  <a:pt x="46" y="0"/>
                </a:lnTo>
                <a:lnTo>
                  <a:pt x="42" y="0"/>
                </a:lnTo>
                <a:lnTo>
                  <a:pt x="40" y="1"/>
                </a:lnTo>
                <a:lnTo>
                  <a:pt x="37" y="2"/>
                </a:lnTo>
                <a:lnTo>
                  <a:pt x="22" y="24"/>
                </a:lnTo>
                <a:lnTo>
                  <a:pt x="10" y="24"/>
                </a:lnTo>
                <a:lnTo>
                  <a:pt x="6" y="26"/>
                </a:lnTo>
                <a:lnTo>
                  <a:pt x="3" y="27"/>
                </a:lnTo>
                <a:lnTo>
                  <a:pt x="1" y="31"/>
                </a:lnTo>
                <a:lnTo>
                  <a:pt x="0" y="34"/>
                </a:lnTo>
                <a:lnTo>
                  <a:pt x="0" y="54"/>
                </a:lnTo>
                <a:lnTo>
                  <a:pt x="1" y="58"/>
                </a:lnTo>
                <a:lnTo>
                  <a:pt x="3" y="61"/>
                </a:lnTo>
                <a:lnTo>
                  <a:pt x="6" y="63"/>
                </a:lnTo>
                <a:lnTo>
                  <a:pt x="10" y="64"/>
                </a:lnTo>
                <a:lnTo>
                  <a:pt x="22" y="64"/>
                </a:lnTo>
                <a:lnTo>
                  <a:pt x="37" y="85"/>
                </a:lnTo>
                <a:lnTo>
                  <a:pt x="41" y="87"/>
                </a:lnTo>
                <a:lnTo>
                  <a:pt x="45" y="89"/>
                </a:lnTo>
                <a:lnTo>
                  <a:pt x="48" y="87"/>
                </a:lnTo>
                <a:lnTo>
                  <a:pt x="51" y="86"/>
                </a:lnTo>
                <a:lnTo>
                  <a:pt x="53" y="84"/>
                </a:lnTo>
                <a:lnTo>
                  <a:pt x="54" y="81"/>
                </a:lnTo>
                <a:lnTo>
                  <a:pt x="54" y="79"/>
                </a:lnTo>
                <a:lnTo>
                  <a:pt x="54" y="10"/>
                </a:lnTo>
                <a:lnTo>
                  <a:pt x="54" y="7"/>
                </a:lnTo>
                <a:lnTo>
                  <a:pt x="53" y="5"/>
                </a:lnTo>
                <a:lnTo>
                  <a:pt x="51" y="2"/>
                </a:lnTo>
                <a:lnTo>
                  <a:pt x="48" y="1"/>
                </a:lnTo>
                <a:close/>
                <a:moveTo>
                  <a:pt x="27" y="54"/>
                </a:moveTo>
                <a:lnTo>
                  <a:pt x="10" y="54"/>
                </a:lnTo>
                <a:lnTo>
                  <a:pt x="10" y="34"/>
                </a:lnTo>
                <a:lnTo>
                  <a:pt x="27" y="34"/>
                </a:lnTo>
                <a:lnTo>
                  <a:pt x="45" y="10"/>
                </a:lnTo>
                <a:lnTo>
                  <a:pt x="45" y="79"/>
                </a:lnTo>
                <a:lnTo>
                  <a:pt x="27" y="54"/>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497" name="Freeform 1412">
            <a:extLst>
              <a:ext uri="{FF2B5EF4-FFF2-40B4-BE49-F238E27FC236}">
                <a16:creationId xmlns:a16="http://schemas.microsoft.com/office/drawing/2014/main" id="{D089254E-44E4-4457-91EE-5EB55D7DF1F1}"/>
              </a:ext>
            </a:extLst>
          </p:cNvPr>
          <p:cNvSpPr>
            <a:spLocks/>
          </p:cNvSpPr>
          <p:nvPr/>
        </p:nvSpPr>
        <p:spPr bwMode="auto">
          <a:xfrm>
            <a:off x="4919134" y="1767417"/>
            <a:ext cx="78317" cy="84667"/>
          </a:xfrm>
          <a:custGeom>
            <a:avLst/>
            <a:gdLst>
              <a:gd name="T0" fmla="*/ 58971 w 40"/>
              <a:gd name="T1" fmla="*/ 23815 h 40"/>
              <a:gd name="T2" fmla="*/ 36857 w 40"/>
              <a:gd name="T3" fmla="*/ 23815 h 40"/>
              <a:gd name="T4" fmla="*/ 36857 w 40"/>
              <a:gd name="T5" fmla="*/ 0 h 40"/>
              <a:gd name="T6" fmla="*/ 22114 w 40"/>
              <a:gd name="T7" fmla="*/ 0 h 40"/>
              <a:gd name="T8" fmla="*/ 22114 w 40"/>
              <a:gd name="T9" fmla="*/ 23815 h 40"/>
              <a:gd name="T10" fmla="*/ 0 w 40"/>
              <a:gd name="T11" fmla="*/ 23815 h 40"/>
              <a:gd name="T12" fmla="*/ 0 w 40"/>
              <a:gd name="T13" fmla="*/ 39691 h 40"/>
              <a:gd name="T14" fmla="*/ 22114 w 40"/>
              <a:gd name="T15" fmla="*/ 39691 h 40"/>
              <a:gd name="T16" fmla="*/ 22114 w 40"/>
              <a:gd name="T17" fmla="*/ 63506 h 40"/>
              <a:gd name="T18" fmla="*/ 36857 w 40"/>
              <a:gd name="T19" fmla="*/ 63506 h 40"/>
              <a:gd name="T20" fmla="*/ 36857 w 40"/>
              <a:gd name="T21" fmla="*/ 39691 h 40"/>
              <a:gd name="T22" fmla="*/ 58971 w 40"/>
              <a:gd name="T23" fmla="*/ 39691 h 40"/>
              <a:gd name="T24" fmla="*/ 58971 w 40"/>
              <a:gd name="T25" fmla="*/ 23815 h 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0" h="40">
                <a:moveTo>
                  <a:pt x="40" y="15"/>
                </a:moveTo>
                <a:lnTo>
                  <a:pt x="25" y="15"/>
                </a:lnTo>
                <a:lnTo>
                  <a:pt x="25" y="0"/>
                </a:lnTo>
                <a:lnTo>
                  <a:pt x="15" y="0"/>
                </a:lnTo>
                <a:lnTo>
                  <a:pt x="15" y="15"/>
                </a:lnTo>
                <a:lnTo>
                  <a:pt x="0" y="15"/>
                </a:lnTo>
                <a:lnTo>
                  <a:pt x="0" y="25"/>
                </a:lnTo>
                <a:lnTo>
                  <a:pt x="15" y="25"/>
                </a:lnTo>
                <a:lnTo>
                  <a:pt x="15" y="40"/>
                </a:lnTo>
                <a:lnTo>
                  <a:pt x="25" y="40"/>
                </a:lnTo>
                <a:lnTo>
                  <a:pt x="25" y="25"/>
                </a:lnTo>
                <a:lnTo>
                  <a:pt x="40" y="25"/>
                </a:lnTo>
                <a:lnTo>
                  <a:pt x="40" y="15"/>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498" name="Freeform 1413">
            <a:extLst>
              <a:ext uri="{FF2B5EF4-FFF2-40B4-BE49-F238E27FC236}">
                <a16:creationId xmlns:a16="http://schemas.microsoft.com/office/drawing/2014/main" id="{7DA75E3D-E517-4D35-9641-E70F7C6A8F15}"/>
              </a:ext>
            </a:extLst>
          </p:cNvPr>
          <p:cNvSpPr>
            <a:spLocks noEditPoints="1"/>
          </p:cNvSpPr>
          <p:nvPr/>
        </p:nvSpPr>
        <p:spPr bwMode="auto">
          <a:xfrm>
            <a:off x="5270501" y="1718734"/>
            <a:ext cx="107951" cy="182033"/>
          </a:xfrm>
          <a:custGeom>
            <a:avLst/>
            <a:gdLst>
              <a:gd name="T0" fmla="*/ 72580 w 54"/>
              <a:gd name="T1" fmla="*/ 1529 h 89"/>
              <a:gd name="T2" fmla="*/ 72580 w 54"/>
              <a:gd name="T3" fmla="*/ 1529 h 89"/>
              <a:gd name="T4" fmla="*/ 69555 w 54"/>
              <a:gd name="T5" fmla="*/ 0 h 89"/>
              <a:gd name="T6" fmla="*/ 63507 w 54"/>
              <a:gd name="T7" fmla="*/ 0 h 89"/>
              <a:gd name="T8" fmla="*/ 58971 w 54"/>
              <a:gd name="T9" fmla="*/ 1529 h 89"/>
              <a:gd name="T10" fmla="*/ 55947 w 54"/>
              <a:gd name="T11" fmla="*/ 3058 h 89"/>
              <a:gd name="T12" fmla="*/ 33266 w 54"/>
              <a:gd name="T13" fmla="*/ 36697 h 89"/>
              <a:gd name="T14" fmla="*/ 15121 w 54"/>
              <a:gd name="T15" fmla="*/ 36697 h 89"/>
              <a:gd name="T16" fmla="*/ 15121 w 54"/>
              <a:gd name="T17" fmla="*/ 36697 h 89"/>
              <a:gd name="T18" fmla="*/ 9072 w 54"/>
              <a:gd name="T19" fmla="*/ 39755 h 89"/>
              <a:gd name="T20" fmla="*/ 3024 w 54"/>
              <a:gd name="T21" fmla="*/ 41285 h 89"/>
              <a:gd name="T22" fmla="*/ 1512 w 54"/>
              <a:gd name="T23" fmla="*/ 47401 h 89"/>
              <a:gd name="T24" fmla="*/ 0 w 54"/>
              <a:gd name="T25" fmla="*/ 51988 h 89"/>
              <a:gd name="T26" fmla="*/ 0 w 54"/>
              <a:gd name="T27" fmla="*/ 82569 h 89"/>
              <a:gd name="T28" fmla="*/ 0 w 54"/>
              <a:gd name="T29" fmla="*/ 82569 h 89"/>
              <a:gd name="T30" fmla="*/ 1512 w 54"/>
              <a:gd name="T31" fmla="*/ 88685 h 89"/>
              <a:gd name="T32" fmla="*/ 3024 w 54"/>
              <a:gd name="T33" fmla="*/ 93272 h 89"/>
              <a:gd name="T34" fmla="*/ 9072 w 54"/>
              <a:gd name="T35" fmla="*/ 96331 h 89"/>
              <a:gd name="T36" fmla="*/ 15121 w 54"/>
              <a:gd name="T37" fmla="*/ 97860 h 89"/>
              <a:gd name="T38" fmla="*/ 33266 w 54"/>
              <a:gd name="T39" fmla="*/ 97860 h 89"/>
              <a:gd name="T40" fmla="*/ 55947 w 54"/>
              <a:gd name="T41" fmla="*/ 129970 h 89"/>
              <a:gd name="T42" fmla="*/ 55947 w 54"/>
              <a:gd name="T43" fmla="*/ 129970 h 89"/>
              <a:gd name="T44" fmla="*/ 61995 w 54"/>
              <a:gd name="T45" fmla="*/ 133028 h 89"/>
              <a:gd name="T46" fmla="*/ 66531 w 54"/>
              <a:gd name="T47" fmla="*/ 136086 h 89"/>
              <a:gd name="T48" fmla="*/ 66531 w 54"/>
              <a:gd name="T49" fmla="*/ 136086 h 89"/>
              <a:gd name="T50" fmla="*/ 72580 w 54"/>
              <a:gd name="T51" fmla="*/ 133028 h 89"/>
              <a:gd name="T52" fmla="*/ 72580 w 54"/>
              <a:gd name="T53" fmla="*/ 133028 h 89"/>
              <a:gd name="T54" fmla="*/ 77116 w 54"/>
              <a:gd name="T55" fmla="*/ 131499 h 89"/>
              <a:gd name="T56" fmla="*/ 80140 w 54"/>
              <a:gd name="T57" fmla="*/ 128441 h 89"/>
              <a:gd name="T58" fmla="*/ 81652 w 54"/>
              <a:gd name="T59" fmla="*/ 123854 h 89"/>
              <a:gd name="T60" fmla="*/ 81652 w 54"/>
              <a:gd name="T61" fmla="*/ 120795 h 89"/>
              <a:gd name="T62" fmla="*/ 81652 w 54"/>
              <a:gd name="T63" fmla="*/ 15291 h 89"/>
              <a:gd name="T64" fmla="*/ 81652 w 54"/>
              <a:gd name="T65" fmla="*/ 15291 h 89"/>
              <a:gd name="T66" fmla="*/ 81652 w 54"/>
              <a:gd name="T67" fmla="*/ 10703 h 89"/>
              <a:gd name="T68" fmla="*/ 80140 w 54"/>
              <a:gd name="T69" fmla="*/ 7645 h 89"/>
              <a:gd name="T70" fmla="*/ 77116 w 54"/>
              <a:gd name="T71" fmla="*/ 3058 h 89"/>
              <a:gd name="T72" fmla="*/ 72580 w 54"/>
              <a:gd name="T73" fmla="*/ 1529 h 89"/>
              <a:gd name="T74" fmla="*/ 72580 w 54"/>
              <a:gd name="T75" fmla="*/ 1529 h 89"/>
              <a:gd name="T76" fmla="*/ 40826 w 54"/>
              <a:gd name="T77" fmla="*/ 82569 h 89"/>
              <a:gd name="T78" fmla="*/ 15121 w 54"/>
              <a:gd name="T79" fmla="*/ 82569 h 89"/>
              <a:gd name="T80" fmla="*/ 15121 w 54"/>
              <a:gd name="T81" fmla="*/ 51988 h 89"/>
              <a:gd name="T82" fmla="*/ 40826 w 54"/>
              <a:gd name="T83" fmla="*/ 51988 h 89"/>
              <a:gd name="T84" fmla="*/ 66531 w 54"/>
              <a:gd name="T85" fmla="*/ 15291 h 89"/>
              <a:gd name="T86" fmla="*/ 66531 w 54"/>
              <a:gd name="T87" fmla="*/ 120795 h 89"/>
              <a:gd name="T88" fmla="*/ 40826 w 54"/>
              <a:gd name="T89" fmla="*/ 82569 h 8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54" h="89">
                <a:moveTo>
                  <a:pt x="48" y="1"/>
                </a:moveTo>
                <a:lnTo>
                  <a:pt x="48" y="1"/>
                </a:lnTo>
                <a:lnTo>
                  <a:pt x="46" y="0"/>
                </a:lnTo>
                <a:lnTo>
                  <a:pt x="42" y="0"/>
                </a:lnTo>
                <a:lnTo>
                  <a:pt x="39" y="1"/>
                </a:lnTo>
                <a:lnTo>
                  <a:pt x="37" y="2"/>
                </a:lnTo>
                <a:lnTo>
                  <a:pt x="22" y="24"/>
                </a:lnTo>
                <a:lnTo>
                  <a:pt x="10" y="24"/>
                </a:lnTo>
                <a:lnTo>
                  <a:pt x="6" y="26"/>
                </a:lnTo>
                <a:lnTo>
                  <a:pt x="2" y="27"/>
                </a:lnTo>
                <a:lnTo>
                  <a:pt x="1" y="31"/>
                </a:lnTo>
                <a:lnTo>
                  <a:pt x="0" y="34"/>
                </a:lnTo>
                <a:lnTo>
                  <a:pt x="0" y="54"/>
                </a:lnTo>
                <a:lnTo>
                  <a:pt x="1" y="58"/>
                </a:lnTo>
                <a:lnTo>
                  <a:pt x="2" y="61"/>
                </a:lnTo>
                <a:lnTo>
                  <a:pt x="6" y="63"/>
                </a:lnTo>
                <a:lnTo>
                  <a:pt x="10" y="64"/>
                </a:lnTo>
                <a:lnTo>
                  <a:pt x="22" y="64"/>
                </a:lnTo>
                <a:lnTo>
                  <a:pt x="37" y="85"/>
                </a:lnTo>
                <a:lnTo>
                  <a:pt x="41" y="87"/>
                </a:lnTo>
                <a:lnTo>
                  <a:pt x="44" y="89"/>
                </a:lnTo>
                <a:lnTo>
                  <a:pt x="48" y="87"/>
                </a:lnTo>
                <a:lnTo>
                  <a:pt x="51" y="86"/>
                </a:lnTo>
                <a:lnTo>
                  <a:pt x="53" y="84"/>
                </a:lnTo>
                <a:lnTo>
                  <a:pt x="54" y="81"/>
                </a:lnTo>
                <a:lnTo>
                  <a:pt x="54" y="79"/>
                </a:lnTo>
                <a:lnTo>
                  <a:pt x="54" y="10"/>
                </a:lnTo>
                <a:lnTo>
                  <a:pt x="54" y="7"/>
                </a:lnTo>
                <a:lnTo>
                  <a:pt x="53" y="5"/>
                </a:lnTo>
                <a:lnTo>
                  <a:pt x="51" y="2"/>
                </a:lnTo>
                <a:lnTo>
                  <a:pt x="48" y="1"/>
                </a:lnTo>
                <a:close/>
                <a:moveTo>
                  <a:pt x="27" y="54"/>
                </a:moveTo>
                <a:lnTo>
                  <a:pt x="10" y="54"/>
                </a:lnTo>
                <a:lnTo>
                  <a:pt x="10" y="34"/>
                </a:lnTo>
                <a:lnTo>
                  <a:pt x="27" y="34"/>
                </a:lnTo>
                <a:lnTo>
                  <a:pt x="44" y="10"/>
                </a:lnTo>
                <a:lnTo>
                  <a:pt x="44" y="79"/>
                </a:lnTo>
                <a:lnTo>
                  <a:pt x="27" y="54"/>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499" name="Rectangle 1415">
            <a:extLst>
              <a:ext uri="{FF2B5EF4-FFF2-40B4-BE49-F238E27FC236}">
                <a16:creationId xmlns:a16="http://schemas.microsoft.com/office/drawing/2014/main" id="{86C2CBA0-7E58-423C-BA7B-D7ED83496CE3}"/>
              </a:ext>
            </a:extLst>
          </p:cNvPr>
          <p:cNvSpPr>
            <a:spLocks noChangeArrowheads="1"/>
          </p:cNvSpPr>
          <p:nvPr/>
        </p:nvSpPr>
        <p:spPr bwMode="auto">
          <a:xfrm>
            <a:off x="5397500" y="1797051"/>
            <a:ext cx="78317" cy="254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Karla"/>
              </a:defRPr>
            </a:lvl1pPr>
            <a:lvl2pPr marL="742950" indent="-285750">
              <a:defRPr>
                <a:solidFill>
                  <a:schemeClr val="tx1"/>
                </a:solidFill>
                <a:latin typeface="Karla"/>
              </a:defRPr>
            </a:lvl2pPr>
            <a:lvl3pPr marL="1143000" indent="-228600">
              <a:defRPr>
                <a:solidFill>
                  <a:schemeClr val="tx1"/>
                </a:solidFill>
                <a:latin typeface="Karla"/>
              </a:defRPr>
            </a:lvl3pPr>
            <a:lvl4pPr marL="1600200" indent="-228600">
              <a:defRPr>
                <a:solidFill>
                  <a:schemeClr val="tx1"/>
                </a:solidFill>
                <a:latin typeface="Karla"/>
              </a:defRPr>
            </a:lvl4pPr>
            <a:lvl5pPr marL="2057400" indent="-228600">
              <a:defRPr>
                <a:solidFill>
                  <a:schemeClr val="tx1"/>
                </a:solidFill>
                <a:latin typeface="Karla"/>
              </a:defRPr>
            </a:lvl5pPr>
            <a:lvl6pPr marL="2514600" indent="-228600" defTabSz="457200" fontAlgn="base">
              <a:spcBef>
                <a:spcPct val="0"/>
              </a:spcBef>
              <a:spcAft>
                <a:spcPct val="0"/>
              </a:spcAft>
              <a:defRPr>
                <a:solidFill>
                  <a:schemeClr val="tx1"/>
                </a:solidFill>
                <a:latin typeface="Karla"/>
              </a:defRPr>
            </a:lvl6pPr>
            <a:lvl7pPr marL="2971800" indent="-228600" defTabSz="457200" fontAlgn="base">
              <a:spcBef>
                <a:spcPct val="0"/>
              </a:spcBef>
              <a:spcAft>
                <a:spcPct val="0"/>
              </a:spcAft>
              <a:defRPr>
                <a:solidFill>
                  <a:schemeClr val="tx1"/>
                </a:solidFill>
                <a:latin typeface="Karla"/>
              </a:defRPr>
            </a:lvl7pPr>
            <a:lvl8pPr marL="3429000" indent="-228600" defTabSz="457200" fontAlgn="base">
              <a:spcBef>
                <a:spcPct val="0"/>
              </a:spcBef>
              <a:spcAft>
                <a:spcPct val="0"/>
              </a:spcAft>
              <a:defRPr>
                <a:solidFill>
                  <a:schemeClr val="tx1"/>
                </a:solidFill>
                <a:latin typeface="Karla"/>
              </a:defRPr>
            </a:lvl8pPr>
            <a:lvl9pPr marL="3886200" indent="-228600" defTabSz="457200" fontAlgn="base">
              <a:spcBef>
                <a:spcPct val="0"/>
              </a:spcBef>
              <a:spcAft>
                <a:spcPct val="0"/>
              </a:spcAft>
              <a:defRPr>
                <a:solidFill>
                  <a:schemeClr val="tx1"/>
                </a:solidFill>
                <a:latin typeface="Karla"/>
              </a:defRPr>
            </a:lvl9pPr>
          </a:lstStyle>
          <a:p>
            <a:pPr eaLnBrk="1" hangingPunct="1"/>
            <a:endParaRPr lang="en-US" altLang="en-US" sz="2400" u="sng" dirty="0">
              <a:latin typeface="Montserrat Light" panose="00000400000000000000" pitchFamily="2" charset="0"/>
            </a:endParaRPr>
          </a:p>
        </p:txBody>
      </p:sp>
      <p:sp>
        <p:nvSpPr>
          <p:cNvPr id="500" name="Freeform 1416">
            <a:extLst>
              <a:ext uri="{FF2B5EF4-FFF2-40B4-BE49-F238E27FC236}">
                <a16:creationId xmlns:a16="http://schemas.microsoft.com/office/drawing/2014/main" id="{9E054D01-0789-4A7B-8F97-FE175FD62B93}"/>
              </a:ext>
            </a:extLst>
          </p:cNvPr>
          <p:cNvSpPr>
            <a:spLocks noEditPoints="1"/>
          </p:cNvSpPr>
          <p:nvPr/>
        </p:nvSpPr>
        <p:spPr bwMode="auto">
          <a:xfrm>
            <a:off x="1985434" y="1744134"/>
            <a:ext cx="78317" cy="78317"/>
          </a:xfrm>
          <a:custGeom>
            <a:avLst/>
            <a:gdLst>
              <a:gd name="T0" fmla="*/ 58971 w 40"/>
              <a:gd name="T1" fmla="*/ 28729 h 39"/>
              <a:gd name="T2" fmla="*/ 58971 w 40"/>
              <a:gd name="T3" fmla="*/ 28729 h 39"/>
              <a:gd name="T4" fmla="*/ 58971 w 40"/>
              <a:gd name="T5" fmla="*/ 24193 h 39"/>
              <a:gd name="T6" fmla="*/ 56022 w 40"/>
              <a:gd name="T7" fmla="*/ 18145 h 39"/>
              <a:gd name="T8" fmla="*/ 48651 w 40"/>
              <a:gd name="T9" fmla="*/ 9072 h 39"/>
              <a:gd name="T10" fmla="*/ 39805 w 40"/>
              <a:gd name="T11" fmla="*/ 1512 h 39"/>
              <a:gd name="T12" fmla="*/ 33908 w 40"/>
              <a:gd name="T13" fmla="*/ 0 h 39"/>
              <a:gd name="T14" fmla="*/ 29486 w 40"/>
              <a:gd name="T15" fmla="*/ 0 h 39"/>
              <a:gd name="T16" fmla="*/ 29486 w 40"/>
              <a:gd name="T17" fmla="*/ 0 h 39"/>
              <a:gd name="T18" fmla="*/ 23588 w 40"/>
              <a:gd name="T19" fmla="*/ 0 h 39"/>
              <a:gd name="T20" fmla="*/ 17691 w 40"/>
              <a:gd name="T21" fmla="*/ 1512 h 39"/>
              <a:gd name="T22" fmla="*/ 8846 w 40"/>
              <a:gd name="T23" fmla="*/ 9072 h 39"/>
              <a:gd name="T24" fmla="*/ 1474 w 40"/>
              <a:gd name="T25" fmla="*/ 18145 h 39"/>
              <a:gd name="T26" fmla="*/ 0 w 40"/>
              <a:gd name="T27" fmla="*/ 24193 h 39"/>
              <a:gd name="T28" fmla="*/ 0 w 40"/>
              <a:gd name="T29" fmla="*/ 28729 h 39"/>
              <a:gd name="T30" fmla="*/ 0 w 40"/>
              <a:gd name="T31" fmla="*/ 28729 h 39"/>
              <a:gd name="T32" fmla="*/ 0 w 40"/>
              <a:gd name="T33" fmla="*/ 34778 h 39"/>
              <a:gd name="T34" fmla="*/ 1474 w 40"/>
              <a:gd name="T35" fmla="*/ 40826 h 39"/>
              <a:gd name="T36" fmla="*/ 8846 w 40"/>
              <a:gd name="T37" fmla="*/ 49899 h 39"/>
              <a:gd name="T38" fmla="*/ 17691 w 40"/>
              <a:gd name="T39" fmla="*/ 57459 h 39"/>
              <a:gd name="T40" fmla="*/ 23588 w 40"/>
              <a:gd name="T41" fmla="*/ 58971 h 39"/>
              <a:gd name="T42" fmla="*/ 29486 w 40"/>
              <a:gd name="T43" fmla="*/ 58971 h 39"/>
              <a:gd name="T44" fmla="*/ 29486 w 40"/>
              <a:gd name="T45" fmla="*/ 58971 h 39"/>
              <a:gd name="T46" fmla="*/ 33908 w 40"/>
              <a:gd name="T47" fmla="*/ 58971 h 39"/>
              <a:gd name="T48" fmla="*/ 39805 w 40"/>
              <a:gd name="T49" fmla="*/ 57459 h 39"/>
              <a:gd name="T50" fmla="*/ 48651 w 40"/>
              <a:gd name="T51" fmla="*/ 49899 h 39"/>
              <a:gd name="T52" fmla="*/ 56022 w 40"/>
              <a:gd name="T53" fmla="*/ 40826 h 39"/>
              <a:gd name="T54" fmla="*/ 58971 w 40"/>
              <a:gd name="T55" fmla="*/ 34778 h 39"/>
              <a:gd name="T56" fmla="*/ 58971 w 40"/>
              <a:gd name="T57" fmla="*/ 28729 h 39"/>
              <a:gd name="T58" fmla="*/ 58971 w 40"/>
              <a:gd name="T59" fmla="*/ 28729 h 39"/>
              <a:gd name="T60" fmla="*/ 14743 w 40"/>
              <a:gd name="T61" fmla="*/ 28729 h 39"/>
              <a:gd name="T62" fmla="*/ 14743 w 40"/>
              <a:gd name="T63" fmla="*/ 28729 h 39"/>
              <a:gd name="T64" fmla="*/ 16217 w 40"/>
              <a:gd name="T65" fmla="*/ 24193 h 39"/>
              <a:gd name="T66" fmla="*/ 17691 w 40"/>
              <a:gd name="T67" fmla="*/ 18145 h 39"/>
              <a:gd name="T68" fmla="*/ 23588 w 40"/>
              <a:gd name="T69" fmla="*/ 16633 h 39"/>
              <a:gd name="T70" fmla="*/ 29486 w 40"/>
              <a:gd name="T71" fmla="*/ 15121 h 39"/>
              <a:gd name="T72" fmla="*/ 29486 w 40"/>
              <a:gd name="T73" fmla="*/ 15121 h 39"/>
              <a:gd name="T74" fmla="*/ 33908 w 40"/>
              <a:gd name="T75" fmla="*/ 16633 h 39"/>
              <a:gd name="T76" fmla="*/ 39805 w 40"/>
              <a:gd name="T77" fmla="*/ 18145 h 39"/>
              <a:gd name="T78" fmla="*/ 41280 w 40"/>
              <a:gd name="T79" fmla="*/ 24193 h 39"/>
              <a:gd name="T80" fmla="*/ 44228 w 40"/>
              <a:gd name="T81" fmla="*/ 28729 h 39"/>
              <a:gd name="T82" fmla="*/ 44228 w 40"/>
              <a:gd name="T83" fmla="*/ 28729 h 39"/>
              <a:gd name="T84" fmla="*/ 41280 w 40"/>
              <a:gd name="T85" fmla="*/ 34778 h 39"/>
              <a:gd name="T86" fmla="*/ 39805 w 40"/>
              <a:gd name="T87" fmla="*/ 40826 h 39"/>
              <a:gd name="T88" fmla="*/ 33908 w 40"/>
              <a:gd name="T89" fmla="*/ 42338 h 39"/>
              <a:gd name="T90" fmla="*/ 29486 w 40"/>
              <a:gd name="T91" fmla="*/ 43850 h 39"/>
              <a:gd name="T92" fmla="*/ 29486 w 40"/>
              <a:gd name="T93" fmla="*/ 43850 h 39"/>
              <a:gd name="T94" fmla="*/ 23588 w 40"/>
              <a:gd name="T95" fmla="*/ 42338 h 39"/>
              <a:gd name="T96" fmla="*/ 17691 w 40"/>
              <a:gd name="T97" fmla="*/ 40826 h 39"/>
              <a:gd name="T98" fmla="*/ 16217 w 40"/>
              <a:gd name="T99" fmla="*/ 34778 h 39"/>
              <a:gd name="T100" fmla="*/ 14743 w 40"/>
              <a:gd name="T101" fmla="*/ 28729 h 39"/>
              <a:gd name="T102" fmla="*/ 14743 w 40"/>
              <a:gd name="T103" fmla="*/ 28729 h 39"/>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40" h="39">
                <a:moveTo>
                  <a:pt x="40" y="19"/>
                </a:moveTo>
                <a:lnTo>
                  <a:pt x="40" y="19"/>
                </a:lnTo>
                <a:lnTo>
                  <a:pt x="40" y="16"/>
                </a:lnTo>
                <a:lnTo>
                  <a:pt x="38" y="12"/>
                </a:lnTo>
                <a:lnTo>
                  <a:pt x="33" y="6"/>
                </a:lnTo>
                <a:lnTo>
                  <a:pt x="27" y="1"/>
                </a:lnTo>
                <a:lnTo>
                  <a:pt x="23" y="0"/>
                </a:lnTo>
                <a:lnTo>
                  <a:pt x="20" y="0"/>
                </a:lnTo>
                <a:lnTo>
                  <a:pt x="16" y="0"/>
                </a:lnTo>
                <a:lnTo>
                  <a:pt x="12" y="1"/>
                </a:lnTo>
                <a:lnTo>
                  <a:pt x="6" y="6"/>
                </a:lnTo>
                <a:lnTo>
                  <a:pt x="1" y="12"/>
                </a:lnTo>
                <a:lnTo>
                  <a:pt x="0" y="16"/>
                </a:lnTo>
                <a:lnTo>
                  <a:pt x="0" y="19"/>
                </a:lnTo>
                <a:lnTo>
                  <a:pt x="0" y="23"/>
                </a:lnTo>
                <a:lnTo>
                  <a:pt x="1" y="27"/>
                </a:lnTo>
                <a:lnTo>
                  <a:pt x="6" y="33"/>
                </a:lnTo>
                <a:lnTo>
                  <a:pt x="12" y="38"/>
                </a:lnTo>
                <a:lnTo>
                  <a:pt x="16" y="39"/>
                </a:lnTo>
                <a:lnTo>
                  <a:pt x="20" y="39"/>
                </a:lnTo>
                <a:lnTo>
                  <a:pt x="23" y="39"/>
                </a:lnTo>
                <a:lnTo>
                  <a:pt x="27" y="38"/>
                </a:lnTo>
                <a:lnTo>
                  <a:pt x="33" y="33"/>
                </a:lnTo>
                <a:lnTo>
                  <a:pt x="38" y="27"/>
                </a:lnTo>
                <a:lnTo>
                  <a:pt x="40" y="23"/>
                </a:lnTo>
                <a:lnTo>
                  <a:pt x="40" y="19"/>
                </a:lnTo>
                <a:close/>
                <a:moveTo>
                  <a:pt x="10" y="19"/>
                </a:moveTo>
                <a:lnTo>
                  <a:pt x="10" y="19"/>
                </a:lnTo>
                <a:lnTo>
                  <a:pt x="11" y="16"/>
                </a:lnTo>
                <a:lnTo>
                  <a:pt x="12" y="12"/>
                </a:lnTo>
                <a:lnTo>
                  <a:pt x="16" y="11"/>
                </a:lnTo>
                <a:lnTo>
                  <a:pt x="20" y="10"/>
                </a:lnTo>
                <a:lnTo>
                  <a:pt x="23" y="11"/>
                </a:lnTo>
                <a:lnTo>
                  <a:pt x="27" y="12"/>
                </a:lnTo>
                <a:lnTo>
                  <a:pt x="28" y="16"/>
                </a:lnTo>
                <a:lnTo>
                  <a:pt x="30" y="19"/>
                </a:lnTo>
                <a:lnTo>
                  <a:pt x="28" y="23"/>
                </a:lnTo>
                <a:lnTo>
                  <a:pt x="27" y="27"/>
                </a:lnTo>
                <a:lnTo>
                  <a:pt x="23" y="28"/>
                </a:lnTo>
                <a:lnTo>
                  <a:pt x="20" y="29"/>
                </a:lnTo>
                <a:lnTo>
                  <a:pt x="16" y="28"/>
                </a:lnTo>
                <a:lnTo>
                  <a:pt x="12" y="27"/>
                </a:lnTo>
                <a:lnTo>
                  <a:pt x="11" y="23"/>
                </a:lnTo>
                <a:lnTo>
                  <a:pt x="10" y="1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501" name="Freeform 1417">
            <a:extLst>
              <a:ext uri="{FF2B5EF4-FFF2-40B4-BE49-F238E27FC236}">
                <a16:creationId xmlns:a16="http://schemas.microsoft.com/office/drawing/2014/main" id="{D27EA694-6A94-44B4-96FD-30031754E55D}"/>
              </a:ext>
            </a:extLst>
          </p:cNvPr>
          <p:cNvSpPr>
            <a:spLocks noEditPoints="1"/>
          </p:cNvSpPr>
          <p:nvPr/>
        </p:nvSpPr>
        <p:spPr bwMode="auto">
          <a:xfrm>
            <a:off x="1926167" y="1701800"/>
            <a:ext cx="198967" cy="120651"/>
          </a:xfrm>
          <a:custGeom>
            <a:avLst/>
            <a:gdLst>
              <a:gd name="T0" fmla="*/ 127015 w 99"/>
              <a:gd name="T1" fmla="*/ 46130 h 59"/>
              <a:gd name="T2" fmla="*/ 125503 w 99"/>
              <a:gd name="T3" fmla="*/ 35367 h 59"/>
              <a:gd name="T4" fmla="*/ 116430 w 99"/>
              <a:gd name="T5" fmla="*/ 18452 h 59"/>
              <a:gd name="T6" fmla="*/ 101309 w 99"/>
              <a:gd name="T7" fmla="*/ 7688 h 59"/>
              <a:gd name="T8" fmla="*/ 84677 w 99"/>
              <a:gd name="T9" fmla="*/ 0 h 59"/>
              <a:gd name="T10" fmla="*/ 75604 w 99"/>
              <a:gd name="T11" fmla="*/ 0 h 59"/>
              <a:gd name="T12" fmla="*/ 55947 w 99"/>
              <a:gd name="T13" fmla="*/ 3075 h 59"/>
              <a:gd name="T14" fmla="*/ 42338 w 99"/>
              <a:gd name="T15" fmla="*/ 13839 h 59"/>
              <a:gd name="T16" fmla="*/ 28730 w 99"/>
              <a:gd name="T17" fmla="*/ 27678 h 59"/>
              <a:gd name="T18" fmla="*/ 22681 w 99"/>
              <a:gd name="T19" fmla="*/ 46130 h 59"/>
              <a:gd name="T20" fmla="*/ 15121 w 99"/>
              <a:gd name="T21" fmla="*/ 46130 h 59"/>
              <a:gd name="T22" fmla="*/ 4536 w 99"/>
              <a:gd name="T23" fmla="*/ 49206 h 59"/>
              <a:gd name="T24" fmla="*/ 0 w 99"/>
              <a:gd name="T25" fmla="*/ 59969 h 59"/>
              <a:gd name="T26" fmla="*/ 0 w 99"/>
              <a:gd name="T27" fmla="*/ 75346 h 59"/>
              <a:gd name="T28" fmla="*/ 4536 w 99"/>
              <a:gd name="T29" fmla="*/ 87648 h 59"/>
              <a:gd name="T30" fmla="*/ 15121 w 99"/>
              <a:gd name="T31" fmla="*/ 90723 h 59"/>
              <a:gd name="T32" fmla="*/ 37802 w 99"/>
              <a:gd name="T33" fmla="*/ 52281 h 59"/>
              <a:gd name="T34" fmla="*/ 37802 w 99"/>
              <a:gd name="T35" fmla="*/ 46130 h 59"/>
              <a:gd name="T36" fmla="*/ 43850 w 99"/>
              <a:gd name="T37" fmla="*/ 32291 h 59"/>
              <a:gd name="T38" fmla="*/ 54435 w 99"/>
              <a:gd name="T39" fmla="*/ 19990 h 59"/>
              <a:gd name="T40" fmla="*/ 68044 w 99"/>
              <a:gd name="T41" fmla="*/ 15377 h 59"/>
              <a:gd name="T42" fmla="*/ 75604 w 99"/>
              <a:gd name="T43" fmla="*/ 15377 h 59"/>
              <a:gd name="T44" fmla="*/ 90725 w 99"/>
              <a:gd name="T45" fmla="*/ 18452 h 59"/>
              <a:gd name="T46" fmla="*/ 101309 w 99"/>
              <a:gd name="T47" fmla="*/ 26141 h 59"/>
              <a:gd name="T48" fmla="*/ 108870 w 99"/>
              <a:gd name="T49" fmla="*/ 38442 h 59"/>
              <a:gd name="T50" fmla="*/ 111894 w 99"/>
              <a:gd name="T51" fmla="*/ 52281 h 59"/>
              <a:gd name="T52" fmla="*/ 134575 w 99"/>
              <a:gd name="T53" fmla="*/ 90723 h 59"/>
              <a:gd name="T54" fmla="*/ 140624 w 99"/>
              <a:gd name="T55" fmla="*/ 89185 h 59"/>
              <a:gd name="T56" fmla="*/ 148184 w 99"/>
              <a:gd name="T57" fmla="*/ 81497 h 59"/>
              <a:gd name="T58" fmla="*/ 149696 w 99"/>
              <a:gd name="T59" fmla="*/ 59969 h 59"/>
              <a:gd name="T60" fmla="*/ 148184 w 99"/>
              <a:gd name="T61" fmla="*/ 55356 h 59"/>
              <a:gd name="T62" fmla="*/ 140624 w 99"/>
              <a:gd name="T63" fmla="*/ 47668 h 59"/>
              <a:gd name="T64" fmla="*/ 134575 w 99"/>
              <a:gd name="T65" fmla="*/ 46130 h 59"/>
              <a:gd name="T66" fmla="*/ 15121 w 99"/>
              <a:gd name="T67" fmla="*/ 75346 h 59"/>
              <a:gd name="T68" fmla="*/ 22681 w 99"/>
              <a:gd name="T69" fmla="*/ 59969 h 59"/>
              <a:gd name="T70" fmla="*/ 127015 w 99"/>
              <a:gd name="T71" fmla="*/ 75346 h 59"/>
              <a:gd name="T72" fmla="*/ 134575 w 99"/>
              <a:gd name="T73" fmla="*/ 59969 h 59"/>
              <a:gd name="T74" fmla="*/ 127015 w 99"/>
              <a:gd name="T75" fmla="*/ 75346 h 5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99" h="59">
                <a:moveTo>
                  <a:pt x="89" y="30"/>
                </a:moveTo>
                <a:lnTo>
                  <a:pt x="84" y="30"/>
                </a:lnTo>
                <a:lnTo>
                  <a:pt x="83" y="23"/>
                </a:lnTo>
                <a:lnTo>
                  <a:pt x="81" y="18"/>
                </a:lnTo>
                <a:lnTo>
                  <a:pt x="77" y="12"/>
                </a:lnTo>
                <a:lnTo>
                  <a:pt x="72" y="9"/>
                </a:lnTo>
                <a:lnTo>
                  <a:pt x="67" y="5"/>
                </a:lnTo>
                <a:lnTo>
                  <a:pt x="62" y="2"/>
                </a:lnTo>
                <a:lnTo>
                  <a:pt x="56" y="0"/>
                </a:lnTo>
                <a:lnTo>
                  <a:pt x="50" y="0"/>
                </a:lnTo>
                <a:lnTo>
                  <a:pt x="44" y="0"/>
                </a:lnTo>
                <a:lnTo>
                  <a:pt x="37" y="2"/>
                </a:lnTo>
                <a:lnTo>
                  <a:pt x="33" y="5"/>
                </a:lnTo>
                <a:lnTo>
                  <a:pt x="28" y="9"/>
                </a:lnTo>
                <a:lnTo>
                  <a:pt x="23" y="12"/>
                </a:lnTo>
                <a:lnTo>
                  <a:pt x="19" y="18"/>
                </a:lnTo>
                <a:lnTo>
                  <a:pt x="16" y="23"/>
                </a:lnTo>
                <a:lnTo>
                  <a:pt x="15" y="30"/>
                </a:lnTo>
                <a:lnTo>
                  <a:pt x="10" y="30"/>
                </a:lnTo>
                <a:lnTo>
                  <a:pt x="7" y="31"/>
                </a:lnTo>
                <a:lnTo>
                  <a:pt x="3" y="32"/>
                </a:lnTo>
                <a:lnTo>
                  <a:pt x="2" y="36"/>
                </a:lnTo>
                <a:lnTo>
                  <a:pt x="0" y="39"/>
                </a:lnTo>
                <a:lnTo>
                  <a:pt x="0" y="49"/>
                </a:lnTo>
                <a:lnTo>
                  <a:pt x="2" y="53"/>
                </a:lnTo>
                <a:lnTo>
                  <a:pt x="3" y="57"/>
                </a:lnTo>
                <a:lnTo>
                  <a:pt x="7" y="58"/>
                </a:lnTo>
                <a:lnTo>
                  <a:pt x="10" y="59"/>
                </a:lnTo>
                <a:lnTo>
                  <a:pt x="25" y="59"/>
                </a:lnTo>
                <a:lnTo>
                  <a:pt x="25" y="34"/>
                </a:lnTo>
                <a:lnTo>
                  <a:pt x="25" y="30"/>
                </a:lnTo>
                <a:lnTo>
                  <a:pt x="28" y="25"/>
                </a:lnTo>
                <a:lnTo>
                  <a:pt x="29" y="21"/>
                </a:lnTo>
                <a:lnTo>
                  <a:pt x="33" y="17"/>
                </a:lnTo>
                <a:lnTo>
                  <a:pt x="36" y="13"/>
                </a:lnTo>
                <a:lnTo>
                  <a:pt x="40" y="12"/>
                </a:lnTo>
                <a:lnTo>
                  <a:pt x="45" y="10"/>
                </a:lnTo>
                <a:lnTo>
                  <a:pt x="50" y="10"/>
                </a:lnTo>
                <a:lnTo>
                  <a:pt x="55" y="10"/>
                </a:lnTo>
                <a:lnTo>
                  <a:pt x="60" y="12"/>
                </a:lnTo>
                <a:lnTo>
                  <a:pt x="63" y="13"/>
                </a:lnTo>
                <a:lnTo>
                  <a:pt x="67" y="17"/>
                </a:lnTo>
                <a:lnTo>
                  <a:pt x="71" y="21"/>
                </a:lnTo>
                <a:lnTo>
                  <a:pt x="72" y="25"/>
                </a:lnTo>
                <a:lnTo>
                  <a:pt x="74" y="30"/>
                </a:lnTo>
                <a:lnTo>
                  <a:pt x="74" y="34"/>
                </a:lnTo>
                <a:lnTo>
                  <a:pt x="74" y="59"/>
                </a:lnTo>
                <a:lnTo>
                  <a:pt x="89" y="59"/>
                </a:lnTo>
                <a:lnTo>
                  <a:pt x="93" y="58"/>
                </a:lnTo>
                <a:lnTo>
                  <a:pt x="97" y="57"/>
                </a:lnTo>
                <a:lnTo>
                  <a:pt x="98" y="53"/>
                </a:lnTo>
                <a:lnTo>
                  <a:pt x="99" y="49"/>
                </a:lnTo>
                <a:lnTo>
                  <a:pt x="99" y="39"/>
                </a:lnTo>
                <a:lnTo>
                  <a:pt x="98" y="36"/>
                </a:lnTo>
                <a:lnTo>
                  <a:pt x="97" y="32"/>
                </a:lnTo>
                <a:lnTo>
                  <a:pt x="93" y="31"/>
                </a:lnTo>
                <a:lnTo>
                  <a:pt x="89" y="30"/>
                </a:lnTo>
                <a:close/>
                <a:moveTo>
                  <a:pt x="15" y="49"/>
                </a:moveTo>
                <a:lnTo>
                  <a:pt x="10" y="49"/>
                </a:lnTo>
                <a:lnTo>
                  <a:pt x="10" y="39"/>
                </a:lnTo>
                <a:lnTo>
                  <a:pt x="15" y="39"/>
                </a:lnTo>
                <a:lnTo>
                  <a:pt x="15" y="49"/>
                </a:lnTo>
                <a:close/>
                <a:moveTo>
                  <a:pt x="84" y="49"/>
                </a:moveTo>
                <a:lnTo>
                  <a:pt x="84" y="39"/>
                </a:lnTo>
                <a:lnTo>
                  <a:pt x="89" y="39"/>
                </a:lnTo>
                <a:lnTo>
                  <a:pt x="89" y="49"/>
                </a:lnTo>
                <a:lnTo>
                  <a:pt x="84" y="4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502" name="Freeform 1418">
            <a:extLst>
              <a:ext uri="{FF2B5EF4-FFF2-40B4-BE49-F238E27FC236}">
                <a16:creationId xmlns:a16="http://schemas.microsoft.com/office/drawing/2014/main" id="{ED9E58F9-B495-4479-81E4-7DD1EF5CDBCB}"/>
              </a:ext>
            </a:extLst>
          </p:cNvPr>
          <p:cNvSpPr>
            <a:spLocks noEditPoints="1"/>
          </p:cNvSpPr>
          <p:nvPr/>
        </p:nvSpPr>
        <p:spPr bwMode="auto">
          <a:xfrm>
            <a:off x="1968501" y="1828801"/>
            <a:ext cx="114300" cy="71967"/>
          </a:xfrm>
          <a:custGeom>
            <a:avLst/>
            <a:gdLst>
              <a:gd name="T0" fmla="*/ 43825 w 59"/>
              <a:gd name="T1" fmla="*/ 0 h 35"/>
              <a:gd name="T2" fmla="*/ 43825 w 59"/>
              <a:gd name="T3" fmla="*/ 0 h 35"/>
              <a:gd name="T4" fmla="*/ 35060 w 59"/>
              <a:gd name="T5" fmla="*/ 0 h 35"/>
              <a:gd name="T6" fmla="*/ 27756 w 59"/>
              <a:gd name="T7" fmla="*/ 3111 h 35"/>
              <a:gd name="T8" fmla="*/ 20452 w 59"/>
              <a:gd name="T9" fmla="*/ 7776 h 35"/>
              <a:gd name="T10" fmla="*/ 13147 w 59"/>
              <a:gd name="T11" fmla="*/ 13997 h 35"/>
              <a:gd name="T12" fmla="*/ 7304 w 59"/>
              <a:gd name="T13" fmla="*/ 21774 h 35"/>
              <a:gd name="T14" fmla="*/ 4382 w 59"/>
              <a:gd name="T15" fmla="*/ 29550 h 35"/>
              <a:gd name="T16" fmla="*/ 0 w 59"/>
              <a:gd name="T17" fmla="*/ 35771 h 35"/>
              <a:gd name="T18" fmla="*/ 0 w 59"/>
              <a:gd name="T19" fmla="*/ 46658 h 35"/>
              <a:gd name="T20" fmla="*/ 0 w 59"/>
              <a:gd name="T21" fmla="*/ 54434 h 35"/>
              <a:gd name="T22" fmla="*/ 86189 w 59"/>
              <a:gd name="T23" fmla="*/ 54434 h 35"/>
              <a:gd name="T24" fmla="*/ 86189 w 59"/>
              <a:gd name="T25" fmla="*/ 46658 h 35"/>
              <a:gd name="T26" fmla="*/ 86189 w 59"/>
              <a:gd name="T27" fmla="*/ 46658 h 35"/>
              <a:gd name="T28" fmla="*/ 86189 w 59"/>
              <a:gd name="T29" fmla="*/ 35771 h 35"/>
              <a:gd name="T30" fmla="*/ 83267 w 59"/>
              <a:gd name="T31" fmla="*/ 29550 h 35"/>
              <a:gd name="T32" fmla="*/ 78885 w 59"/>
              <a:gd name="T33" fmla="*/ 21774 h 35"/>
              <a:gd name="T34" fmla="*/ 74502 w 59"/>
              <a:gd name="T35" fmla="*/ 13997 h 35"/>
              <a:gd name="T36" fmla="*/ 67198 w 59"/>
              <a:gd name="T37" fmla="*/ 7776 h 35"/>
              <a:gd name="T38" fmla="*/ 59894 w 59"/>
              <a:gd name="T39" fmla="*/ 3111 h 35"/>
              <a:gd name="T40" fmla="*/ 52590 w 59"/>
              <a:gd name="T41" fmla="*/ 0 h 35"/>
              <a:gd name="T42" fmla="*/ 43825 w 59"/>
              <a:gd name="T43" fmla="*/ 0 h 35"/>
              <a:gd name="T44" fmla="*/ 43825 w 59"/>
              <a:gd name="T45" fmla="*/ 0 h 35"/>
              <a:gd name="T46" fmla="*/ 16069 w 59"/>
              <a:gd name="T47" fmla="*/ 38881 h 35"/>
              <a:gd name="T48" fmla="*/ 16069 w 59"/>
              <a:gd name="T49" fmla="*/ 38881 h 35"/>
              <a:gd name="T50" fmla="*/ 20452 w 59"/>
              <a:gd name="T51" fmla="*/ 29550 h 35"/>
              <a:gd name="T52" fmla="*/ 24834 w 59"/>
              <a:gd name="T53" fmla="*/ 21774 h 35"/>
              <a:gd name="T54" fmla="*/ 35060 w 59"/>
              <a:gd name="T55" fmla="*/ 17108 h 35"/>
              <a:gd name="T56" fmla="*/ 43825 w 59"/>
              <a:gd name="T57" fmla="*/ 15553 h 35"/>
              <a:gd name="T58" fmla="*/ 43825 w 59"/>
              <a:gd name="T59" fmla="*/ 15553 h 35"/>
              <a:gd name="T60" fmla="*/ 52590 w 59"/>
              <a:gd name="T61" fmla="*/ 17108 h 35"/>
              <a:gd name="T62" fmla="*/ 61355 w 59"/>
              <a:gd name="T63" fmla="*/ 21774 h 35"/>
              <a:gd name="T64" fmla="*/ 67198 w 59"/>
              <a:gd name="T65" fmla="*/ 29550 h 35"/>
              <a:gd name="T66" fmla="*/ 70120 w 59"/>
              <a:gd name="T67" fmla="*/ 38881 h 35"/>
              <a:gd name="T68" fmla="*/ 16069 w 59"/>
              <a:gd name="T69" fmla="*/ 38881 h 3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9" h="35">
                <a:moveTo>
                  <a:pt x="30" y="0"/>
                </a:moveTo>
                <a:lnTo>
                  <a:pt x="30" y="0"/>
                </a:lnTo>
                <a:lnTo>
                  <a:pt x="24" y="0"/>
                </a:lnTo>
                <a:lnTo>
                  <a:pt x="19" y="2"/>
                </a:lnTo>
                <a:lnTo>
                  <a:pt x="14" y="5"/>
                </a:lnTo>
                <a:lnTo>
                  <a:pt x="9" y="9"/>
                </a:lnTo>
                <a:lnTo>
                  <a:pt x="5" y="14"/>
                </a:lnTo>
                <a:lnTo>
                  <a:pt x="3" y="19"/>
                </a:lnTo>
                <a:lnTo>
                  <a:pt x="0" y="23"/>
                </a:lnTo>
                <a:lnTo>
                  <a:pt x="0" y="30"/>
                </a:lnTo>
                <a:lnTo>
                  <a:pt x="0" y="35"/>
                </a:lnTo>
                <a:lnTo>
                  <a:pt x="59" y="35"/>
                </a:lnTo>
                <a:lnTo>
                  <a:pt x="59" y="30"/>
                </a:lnTo>
                <a:lnTo>
                  <a:pt x="59" y="23"/>
                </a:lnTo>
                <a:lnTo>
                  <a:pt x="57" y="19"/>
                </a:lnTo>
                <a:lnTo>
                  <a:pt x="54" y="14"/>
                </a:lnTo>
                <a:lnTo>
                  <a:pt x="51" y="9"/>
                </a:lnTo>
                <a:lnTo>
                  <a:pt x="46" y="5"/>
                </a:lnTo>
                <a:lnTo>
                  <a:pt x="41" y="2"/>
                </a:lnTo>
                <a:lnTo>
                  <a:pt x="36" y="0"/>
                </a:lnTo>
                <a:lnTo>
                  <a:pt x="30" y="0"/>
                </a:lnTo>
                <a:close/>
                <a:moveTo>
                  <a:pt x="11" y="25"/>
                </a:moveTo>
                <a:lnTo>
                  <a:pt x="11" y="25"/>
                </a:lnTo>
                <a:lnTo>
                  <a:pt x="14" y="19"/>
                </a:lnTo>
                <a:lnTo>
                  <a:pt x="17" y="14"/>
                </a:lnTo>
                <a:lnTo>
                  <a:pt x="24" y="11"/>
                </a:lnTo>
                <a:lnTo>
                  <a:pt x="30" y="10"/>
                </a:lnTo>
                <a:lnTo>
                  <a:pt x="36" y="11"/>
                </a:lnTo>
                <a:lnTo>
                  <a:pt x="42" y="14"/>
                </a:lnTo>
                <a:lnTo>
                  <a:pt x="46" y="19"/>
                </a:lnTo>
                <a:lnTo>
                  <a:pt x="48" y="25"/>
                </a:lnTo>
                <a:lnTo>
                  <a:pt x="11" y="25"/>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grpSp>
        <p:nvGrpSpPr>
          <p:cNvPr id="503" name="Group 502">
            <a:extLst>
              <a:ext uri="{FF2B5EF4-FFF2-40B4-BE49-F238E27FC236}">
                <a16:creationId xmlns:a16="http://schemas.microsoft.com/office/drawing/2014/main" id="{3BE13D4D-AEF3-434B-B57C-2AC3CF24C8F3}"/>
              </a:ext>
            </a:extLst>
          </p:cNvPr>
          <p:cNvGrpSpPr/>
          <p:nvPr/>
        </p:nvGrpSpPr>
        <p:grpSpPr>
          <a:xfrm>
            <a:off x="1925560" y="2179125"/>
            <a:ext cx="199595" cy="199595"/>
            <a:chOff x="1376069" y="1600074"/>
            <a:chExt cx="152824" cy="152824"/>
          </a:xfrm>
          <a:solidFill>
            <a:schemeClr val="tx1"/>
          </a:solidFill>
        </p:grpSpPr>
        <p:sp>
          <p:nvSpPr>
            <p:cNvPr id="504" name="Freeform 1419">
              <a:extLst>
                <a:ext uri="{FF2B5EF4-FFF2-40B4-BE49-F238E27FC236}">
                  <a16:creationId xmlns:a16="http://schemas.microsoft.com/office/drawing/2014/main" id="{A8658596-4E27-465F-85CB-CCA113140A6D}"/>
                </a:ext>
              </a:extLst>
            </p:cNvPr>
            <p:cNvSpPr>
              <a:spLocks noEditPoints="1"/>
            </p:cNvSpPr>
            <p:nvPr/>
          </p:nvSpPr>
          <p:spPr bwMode="auto">
            <a:xfrm>
              <a:off x="1413117" y="1637122"/>
              <a:ext cx="78728" cy="78728"/>
            </a:xfrm>
            <a:custGeom>
              <a:avLst/>
              <a:gdLst>
                <a:gd name="T0" fmla="*/ 25 w 49"/>
                <a:gd name="T1" fmla="*/ 0 h 50"/>
                <a:gd name="T2" fmla="*/ 25 w 49"/>
                <a:gd name="T3" fmla="*/ 0 h 50"/>
                <a:gd name="T4" fmla="*/ 20 w 49"/>
                <a:gd name="T5" fmla="*/ 0 h 50"/>
                <a:gd name="T6" fmla="*/ 15 w 49"/>
                <a:gd name="T7" fmla="*/ 3 h 50"/>
                <a:gd name="T8" fmla="*/ 11 w 49"/>
                <a:gd name="T9" fmla="*/ 4 h 50"/>
                <a:gd name="T10" fmla="*/ 8 w 49"/>
                <a:gd name="T11" fmla="*/ 8 h 50"/>
                <a:gd name="T12" fmla="*/ 4 w 49"/>
                <a:gd name="T13" fmla="*/ 11 h 50"/>
                <a:gd name="T14" fmla="*/ 3 w 49"/>
                <a:gd name="T15" fmla="*/ 15 h 50"/>
                <a:gd name="T16" fmla="*/ 0 w 49"/>
                <a:gd name="T17" fmla="*/ 20 h 50"/>
                <a:gd name="T18" fmla="*/ 0 w 49"/>
                <a:gd name="T19" fmla="*/ 25 h 50"/>
                <a:gd name="T20" fmla="*/ 0 w 49"/>
                <a:gd name="T21" fmla="*/ 25 h 50"/>
                <a:gd name="T22" fmla="*/ 0 w 49"/>
                <a:gd name="T23" fmla="*/ 30 h 50"/>
                <a:gd name="T24" fmla="*/ 3 w 49"/>
                <a:gd name="T25" fmla="*/ 35 h 50"/>
                <a:gd name="T26" fmla="*/ 4 w 49"/>
                <a:gd name="T27" fmla="*/ 38 h 50"/>
                <a:gd name="T28" fmla="*/ 8 w 49"/>
                <a:gd name="T29" fmla="*/ 42 h 50"/>
                <a:gd name="T30" fmla="*/ 11 w 49"/>
                <a:gd name="T31" fmla="*/ 46 h 50"/>
                <a:gd name="T32" fmla="*/ 15 w 49"/>
                <a:gd name="T33" fmla="*/ 47 h 50"/>
                <a:gd name="T34" fmla="*/ 20 w 49"/>
                <a:gd name="T35" fmla="*/ 50 h 50"/>
                <a:gd name="T36" fmla="*/ 25 w 49"/>
                <a:gd name="T37" fmla="*/ 50 h 50"/>
                <a:gd name="T38" fmla="*/ 25 w 49"/>
                <a:gd name="T39" fmla="*/ 50 h 50"/>
                <a:gd name="T40" fmla="*/ 30 w 49"/>
                <a:gd name="T41" fmla="*/ 50 h 50"/>
                <a:gd name="T42" fmla="*/ 35 w 49"/>
                <a:gd name="T43" fmla="*/ 47 h 50"/>
                <a:gd name="T44" fmla="*/ 38 w 49"/>
                <a:gd name="T45" fmla="*/ 46 h 50"/>
                <a:gd name="T46" fmla="*/ 42 w 49"/>
                <a:gd name="T47" fmla="*/ 42 h 50"/>
                <a:gd name="T48" fmla="*/ 46 w 49"/>
                <a:gd name="T49" fmla="*/ 38 h 50"/>
                <a:gd name="T50" fmla="*/ 47 w 49"/>
                <a:gd name="T51" fmla="*/ 35 h 50"/>
                <a:gd name="T52" fmla="*/ 49 w 49"/>
                <a:gd name="T53" fmla="*/ 30 h 50"/>
                <a:gd name="T54" fmla="*/ 49 w 49"/>
                <a:gd name="T55" fmla="*/ 25 h 50"/>
                <a:gd name="T56" fmla="*/ 49 w 49"/>
                <a:gd name="T57" fmla="*/ 25 h 50"/>
                <a:gd name="T58" fmla="*/ 49 w 49"/>
                <a:gd name="T59" fmla="*/ 20 h 50"/>
                <a:gd name="T60" fmla="*/ 47 w 49"/>
                <a:gd name="T61" fmla="*/ 15 h 50"/>
                <a:gd name="T62" fmla="*/ 46 w 49"/>
                <a:gd name="T63" fmla="*/ 11 h 50"/>
                <a:gd name="T64" fmla="*/ 42 w 49"/>
                <a:gd name="T65" fmla="*/ 8 h 50"/>
                <a:gd name="T66" fmla="*/ 38 w 49"/>
                <a:gd name="T67" fmla="*/ 4 h 50"/>
                <a:gd name="T68" fmla="*/ 35 w 49"/>
                <a:gd name="T69" fmla="*/ 3 h 50"/>
                <a:gd name="T70" fmla="*/ 30 w 49"/>
                <a:gd name="T71" fmla="*/ 0 h 50"/>
                <a:gd name="T72" fmla="*/ 25 w 49"/>
                <a:gd name="T73" fmla="*/ 0 h 50"/>
                <a:gd name="T74" fmla="*/ 25 w 49"/>
                <a:gd name="T75" fmla="*/ 0 h 50"/>
                <a:gd name="T76" fmla="*/ 25 w 49"/>
                <a:gd name="T77" fmla="*/ 40 h 50"/>
                <a:gd name="T78" fmla="*/ 25 w 49"/>
                <a:gd name="T79" fmla="*/ 40 h 50"/>
                <a:gd name="T80" fmla="*/ 19 w 49"/>
                <a:gd name="T81" fmla="*/ 38 h 50"/>
                <a:gd name="T82" fmla="*/ 15 w 49"/>
                <a:gd name="T83" fmla="*/ 35 h 50"/>
                <a:gd name="T84" fmla="*/ 11 w 49"/>
                <a:gd name="T85" fmla="*/ 31 h 50"/>
                <a:gd name="T86" fmla="*/ 10 w 49"/>
                <a:gd name="T87" fmla="*/ 25 h 50"/>
                <a:gd name="T88" fmla="*/ 10 w 49"/>
                <a:gd name="T89" fmla="*/ 25 h 50"/>
                <a:gd name="T90" fmla="*/ 11 w 49"/>
                <a:gd name="T91" fmla="*/ 19 h 50"/>
                <a:gd name="T92" fmla="*/ 15 w 49"/>
                <a:gd name="T93" fmla="*/ 15 h 50"/>
                <a:gd name="T94" fmla="*/ 19 w 49"/>
                <a:gd name="T95" fmla="*/ 11 h 50"/>
                <a:gd name="T96" fmla="*/ 25 w 49"/>
                <a:gd name="T97" fmla="*/ 10 h 50"/>
                <a:gd name="T98" fmla="*/ 25 w 49"/>
                <a:gd name="T99" fmla="*/ 10 h 50"/>
                <a:gd name="T100" fmla="*/ 31 w 49"/>
                <a:gd name="T101" fmla="*/ 11 h 50"/>
                <a:gd name="T102" fmla="*/ 35 w 49"/>
                <a:gd name="T103" fmla="*/ 15 h 50"/>
                <a:gd name="T104" fmla="*/ 38 w 49"/>
                <a:gd name="T105" fmla="*/ 19 h 50"/>
                <a:gd name="T106" fmla="*/ 40 w 49"/>
                <a:gd name="T107" fmla="*/ 25 h 50"/>
                <a:gd name="T108" fmla="*/ 40 w 49"/>
                <a:gd name="T109" fmla="*/ 25 h 50"/>
                <a:gd name="T110" fmla="*/ 38 w 49"/>
                <a:gd name="T111" fmla="*/ 31 h 50"/>
                <a:gd name="T112" fmla="*/ 35 w 49"/>
                <a:gd name="T113" fmla="*/ 35 h 50"/>
                <a:gd name="T114" fmla="*/ 31 w 49"/>
                <a:gd name="T115" fmla="*/ 38 h 50"/>
                <a:gd name="T116" fmla="*/ 25 w 49"/>
                <a:gd name="T117" fmla="*/ 40 h 50"/>
                <a:gd name="T118" fmla="*/ 25 w 49"/>
                <a:gd name="T119" fmla="*/ 4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9" h="50">
                  <a:moveTo>
                    <a:pt x="25" y="0"/>
                  </a:moveTo>
                  <a:lnTo>
                    <a:pt x="25" y="0"/>
                  </a:lnTo>
                  <a:lnTo>
                    <a:pt x="20" y="0"/>
                  </a:lnTo>
                  <a:lnTo>
                    <a:pt x="15" y="3"/>
                  </a:lnTo>
                  <a:lnTo>
                    <a:pt x="11" y="4"/>
                  </a:lnTo>
                  <a:lnTo>
                    <a:pt x="8" y="8"/>
                  </a:lnTo>
                  <a:lnTo>
                    <a:pt x="4" y="11"/>
                  </a:lnTo>
                  <a:lnTo>
                    <a:pt x="3" y="15"/>
                  </a:lnTo>
                  <a:lnTo>
                    <a:pt x="0" y="20"/>
                  </a:lnTo>
                  <a:lnTo>
                    <a:pt x="0" y="25"/>
                  </a:lnTo>
                  <a:lnTo>
                    <a:pt x="0" y="25"/>
                  </a:lnTo>
                  <a:lnTo>
                    <a:pt x="0" y="30"/>
                  </a:lnTo>
                  <a:lnTo>
                    <a:pt x="3" y="35"/>
                  </a:lnTo>
                  <a:lnTo>
                    <a:pt x="4" y="38"/>
                  </a:lnTo>
                  <a:lnTo>
                    <a:pt x="8" y="42"/>
                  </a:lnTo>
                  <a:lnTo>
                    <a:pt x="11" y="46"/>
                  </a:lnTo>
                  <a:lnTo>
                    <a:pt x="15" y="47"/>
                  </a:lnTo>
                  <a:lnTo>
                    <a:pt x="20" y="50"/>
                  </a:lnTo>
                  <a:lnTo>
                    <a:pt x="25" y="50"/>
                  </a:lnTo>
                  <a:lnTo>
                    <a:pt x="25" y="50"/>
                  </a:lnTo>
                  <a:lnTo>
                    <a:pt x="30" y="50"/>
                  </a:lnTo>
                  <a:lnTo>
                    <a:pt x="35" y="47"/>
                  </a:lnTo>
                  <a:lnTo>
                    <a:pt x="38" y="46"/>
                  </a:lnTo>
                  <a:lnTo>
                    <a:pt x="42" y="42"/>
                  </a:lnTo>
                  <a:lnTo>
                    <a:pt x="46" y="38"/>
                  </a:lnTo>
                  <a:lnTo>
                    <a:pt x="47" y="35"/>
                  </a:lnTo>
                  <a:lnTo>
                    <a:pt x="49" y="30"/>
                  </a:lnTo>
                  <a:lnTo>
                    <a:pt x="49" y="25"/>
                  </a:lnTo>
                  <a:lnTo>
                    <a:pt x="49" y="25"/>
                  </a:lnTo>
                  <a:lnTo>
                    <a:pt x="49" y="20"/>
                  </a:lnTo>
                  <a:lnTo>
                    <a:pt x="47" y="15"/>
                  </a:lnTo>
                  <a:lnTo>
                    <a:pt x="46" y="11"/>
                  </a:lnTo>
                  <a:lnTo>
                    <a:pt x="42" y="8"/>
                  </a:lnTo>
                  <a:lnTo>
                    <a:pt x="38" y="4"/>
                  </a:lnTo>
                  <a:lnTo>
                    <a:pt x="35" y="3"/>
                  </a:lnTo>
                  <a:lnTo>
                    <a:pt x="30" y="0"/>
                  </a:lnTo>
                  <a:lnTo>
                    <a:pt x="25" y="0"/>
                  </a:lnTo>
                  <a:lnTo>
                    <a:pt x="25" y="0"/>
                  </a:lnTo>
                  <a:close/>
                  <a:moveTo>
                    <a:pt x="25" y="40"/>
                  </a:moveTo>
                  <a:lnTo>
                    <a:pt x="25" y="40"/>
                  </a:lnTo>
                  <a:lnTo>
                    <a:pt x="19" y="38"/>
                  </a:lnTo>
                  <a:lnTo>
                    <a:pt x="15" y="35"/>
                  </a:lnTo>
                  <a:lnTo>
                    <a:pt x="11" y="31"/>
                  </a:lnTo>
                  <a:lnTo>
                    <a:pt x="10" y="25"/>
                  </a:lnTo>
                  <a:lnTo>
                    <a:pt x="10" y="25"/>
                  </a:lnTo>
                  <a:lnTo>
                    <a:pt x="11" y="19"/>
                  </a:lnTo>
                  <a:lnTo>
                    <a:pt x="15" y="15"/>
                  </a:lnTo>
                  <a:lnTo>
                    <a:pt x="19" y="11"/>
                  </a:lnTo>
                  <a:lnTo>
                    <a:pt x="25" y="10"/>
                  </a:lnTo>
                  <a:lnTo>
                    <a:pt x="25" y="10"/>
                  </a:lnTo>
                  <a:lnTo>
                    <a:pt x="31" y="11"/>
                  </a:lnTo>
                  <a:lnTo>
                    <a:pt x="35" y="15"/>
                  </a:lnTo>
                  <a:lnTo>
                    <a:pt x="38" y="19"/>
                  </a:lnTo>
                  <a:lnTo>
                    <a:pt x="40" y="25"/>
                  </a:lnTo>
                  <a:lnTo>
                    <a:pt x="40" y="25"/>
                  </a:lnTo>
                  <a:lnTo>
                    <a:pt x="38" y="31"/>
                  </a:lnTo>
                  <a:lnTo>
                    <a:pt x="35" y="35"/>
                  </a:lnTo>
                  <a:lnTo>
                    <a:pt x="31" y="38"/>
                  </a:lnTo>
                  <a:lnTo>
                    <a:pt x="25" y="40"/>
                  </a:lnTo>
                  <a:lnTo>
                    <a:pt x="25" y="4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u="sng"/>
            </a:p>
          </p:txBody>
        </p:sp>
        <p:sp>
          <p:nvSpPr>
            <p:cNvPr id="505" name="Rectangle 1420">
              <a:extLst>
                <a:ext uri="{FF2B5EF4-FFF2-40B4-BE49-F238E27FC236}">
                  <a16:creationId xmlns:a16="http://schemas.microsoft.com/office/drawing/2014/main" id="{E1A3AA53-60D2-40B0-B324-C299BA627CAF}"/>
                </a:ext>
              </a:extLst>
            </p:cNvPr>
            <p:cNvSpPr>
              <a:spLocks noChangeArrowheads="1"/>
            </p:cNvSpPr>
            <p:nvPr/>
          </p:nvSpPr>
          <p:spPr bwMode="auto">
            <a:xfrm>
              <a:off x="1445533" y="1600074"/>
              <a:ext cx="13894" cy="2315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defRPr/>
              </a:pPr>
              <a:endParaRPr lang="en-US" sz="2400" u="sng"/>
            </a:p>
          </p:txBody>
        </p:sp>
        <p:sp>
          <p:nvSpPr>
            <p:cNvPr id="506" name="Freeform 1421">
              <a:extLst>
                <a:ext uri="{FF2B5EF4-FFF2-40B4-BE49-F238E27FC236}">
                  <a16:creationId xmlns:a16="http://schemas.microsoft.com/office/drawing/2014/main" id="{B52B962A-2589-44AF-8F06-5252C7AEC63F}"/>
                </a:ext>
              </a:extLst>
            </p:cNvPr>
            <p:cNvSpPr>
              <a:spLocks/>
            </p:cNvSpPr>
            <p:nvPr/>
          </p:nvSpPr>
          <p:spPr bwMode="auto">
            <a:xfrm>
              <a:off x="1487213" y="1618598"/>
              <a:ext cx="23156" cy="23156"/>
            </a:xfrm>
            <a:custGeom>
              <a:avLst/>
              <a:gdLst>
                <a:gd name="T0" fmla="*/ 17 w 17"/>
                <a:gd name="T1" fmla="*/ 7 h 17"/>
                <a:gd name="T2" fmla="*/ 10 w 17"/>
                <a:gd name="T3" fmla="*/ 0 h 17"/>
                <a:gd name="T4" fmla="*/ 0 w 17"/>
                <a:gd name="T5" fmla="*/ 10 h 17"/>
                <a:gd name="T6" fmla="*/ 7 w 17"/>
                <a:gd name="T7" fmla="*/ 17 h 17"/>
                <a:gd name="T8" fmla="*/ 17 w 17"/>
                <a:gd name="T9" fmla="*/ 7 h 17"/>
              </a:gdLst>
              <a:ahLst/>
              <a:cxnLst>
                <a:cxn ang="0">
                  <a:pos x="T0" y="T1"/>
                </a:cxn>
                <a:cxn ang="0">
                  <a:pos x="T2" y="T3"/>
                </a:cxn>
                <a:cxn ang="0">
                  <a:pos x="T4" y="T5"/>
                </a:cxn>
                <a:cxn ang="0">
                  <a:pos x="T6" y="T7"/>
                </a:cxn>
                <a:cxn ang="0">
                  <a:pos x="T8" y="T9"/>
                </a:cxn>
              </a:cxnLst>
              <a:rect l="0" t="0" r="r" b="b"/>
              <a:pathLst>
                <a:path w="17" h="17">
                  <a:moveTo>
                    <a:pt x="17" y="7"/>
                  </a:moveTo>
                  <a:lnTo>
                    <a:pt x="10" y="0"/>
                  </a:lnTo>
                  <a:lnTo>
                    <a:pt x="0" y="10"/>
                  </a:lnTo>
                  <a:lnTo>
                    <a:pt x="7" y="17"/>
                  </a:lnTo>
                  <a:lnTo>
                    <a:pt x="17"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u="sng"/>
            </a:p>
          </p:txBody>
        </p:sp>
        <p:sp>
          <p:nvSpPr>
            <p:cNvPr id="507" name="Rectangle 1422">
              <a:extLst>
                <a:ext uri="{FF2B5EF4-FFF2-40B4-BE49-F238E27FC236}">
                  <a16:creationId xmlns:a16="http://schemas.microsoft.com/office/drawing/2014/main" id="{03B8031F-2929-4890-B578-0B85E955B2EF}"/>
                </a:ext>
              </a:extLst>
            </p:cNvPr>
            <p:cNvSpPr>
              <a:spLocks noChangeArrowheads="1"/>
            </p:cNvSpPr>
            <p:nvPr/>
          </p:nvSpPr>
          <p:spPr bwMode="auto">
            <a:xfrm>
              <a:off x="1505737" y="1669537"/>
              <a:ext cx="23156" cy="1389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defRPr/>
              </a:pPr>
              <a:endParaRPr lang="en-US" sz="2400" u="sng"/>
            </a:p>
          </p:txBody>
        </p:sp>
        <p:sp>
          <p:nvSpPr>
            <p:cNvPr id="508" name="Freeform 1423">
              <a:extLst>
                <a:ext uri="{FF2B5EF4-FFF2-40B4-BE49-F238E27FC236}">
                  <a16:creationId xmlns:a16="http://schemas.microsoft.com/office/drawing/2014/main" id="{764D823A-6354-415D-81BF-78A5E34A4DED}"/>
                </a:ext>
              </a:extLst>
            </p:cNvPr>
            <p:cNvSpPr>
              <a:spLocks/>
            </p:cNvSpPr>
            <p:nvPr/>
          </p:nvSpPr>
          <p:spPr bwMode="auto">
            <a:xfrm>
              <a:off x="1487213" y="1706585"/>
              <a:ext cx="23156" cy="27786"/>
            </a:xfrm>
            <a:custGeom>
              <a:avLst/>
              <a:gdLst>
                <a:gd name="T0" fmla="*/ 0 w 17"/>
                <a:gd name="T1" fmla="*/ 7 h 17"/>
                <a:gd name="T2" fmla="*/ 10 w 17"/>
                <a:gd name="T3" fmla="*/ 17 h 17"/>
                <a:gd name="T4" fmla="*/ 17 w 17"/>
                <a:gd name="T5" fmla="*/ 10 h 17"/>
                <a:gd name="T6" fmla="*/ 7 w 17"/>
                <a:gd name="T7" fmla="*/ 0 h 17"/>
                <a:gd name="T8" fmla="*/ 0 w 17"/>
                <a:gd name="T9" fmla="*/ 7 h 17"/>
              </a:gdLst>
              <a:ahLst/>
              <a:cxnLst>
                <a:cxn ang="0">
                  <a:pos x="T0" y="T1"/>
                </a:cxn>
                <a:cxn ang="0">
                  <a:pos x="T2" y="T3"/>
                </a:cxn>
                <a:cxn ang="0">
                  <a:pos x="T4" y="T5"/>
                </a:cxn>
                <a:cxn ang="0">
                  <a:pos x="T6" y="T7"/>
                </a:cxn>
                <a:cxn ang="0">
                  <a:pos x="T8" y="T9"/>
                </a:cxn>
              </a:cxnLst>
              <a:rect l="0" t="0" r="r" b="b"/>
              <a:pathLst>
                <a:path w="17" h="17">
                  <a:moveTo>
                    <a:pt x="0" y="7"/>
                  </a:moveTo>
                  <a:lnTo>
                    <a:pt x="10" y="17"/>
                  </a:lnTo>
                  <a:lnTo>
                    <a:pt x="17" y="10"/>
                  </a:lnTo>
                  <a:lnTo>
                    <a:pt x="7" y="0"/>
                  </a:lnTo>
                  <a:lnTo>
                    <a:pt x="0"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u="sng"/>
            </a:p>
          </p:txBody>
        </p:sp>
        <p:sp>
          <p:nvSpPr>
            <p:cNvPr id="509" name="Rectangle 1424">
              <a:extLst>
                <a:ext uri="{FF2B5EF4-FFF2-40B4-BE49-F238E27FC236}">
                  <a16:creationId xmlns:a16="http://schemas.microsoft.com/office/drawing/2014/main" id="{BF892EE8-75CC-44FE-B243-B6FF18206191}"/>
                </a:ext>
              </a:extLst>
            </p:cNvPr>
            <p:cNvSpPr>
              <a:spLocks noChangeArrowheads="1"/>
            </p:cNvSpPr>
            <p:nvPr/>
          </p:nvSpPr>
          <p:spPr bwMode="auto">
            <a:xfrm>
              <a:off x="1445533" y="1729742"/>
              <a:ext cx="13894" cy="2315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defRPr/>
              </a:pPr>
              <a:endParaRPr lang="en-US" sz="2400" u="sng"/>
            </a:p>
          </p:txBody>
        </p:sp>
        <p:sp>
          <p:nvSpPr>
            <p:cNvPr id="510" name="Freeform 1425">
              <a:extLst>
                <a:ext uri="{FF2B5EF4-FFF2-40B4-BE49-F238E27FC236}">
                  <a16:creationId xmlns:a16="http://schemas.microsoft.com/office/drawing/2014/main" id="{CFB8CDE9-1412-4BD4-844B-EDCEF11E950F}"/>
                </a:ext>
              </a:extLst>
            </p:cNvPr>
            <p:cNvSpPr>
              <a:spLocks/>
            </p:cNvSpPr>
            <p:nvPr/>
          </p:nvSpPr>
          <p:spPr bwMode="auto">
            <a:xfrm>
              <a:off x="1394593" y="1706585"/>
              <a:ext cx="27786" cy="27786"/>
            </a:xfrm>
            <a:custGeom>
              <a:avLst/>
              <a:gdLst>
                <a:gd name="T0" fmla="*/ 0 w 17"/>
                <a:gd name="T1" fmla="*/ 10 h 17"/>
                <a:gd name="T2" fmla="*/ 7 w 17"/>
                <a:gd name="T3" fmla="*/ 17 h 17"/>
                <a:gd name="T4" fmla="*/ 17 w 17"/>
                <a:gd name="T5" fmla="*/ 7 h 17"/>
                <a:gd name="T6" fmla="*/ 9 w 17"/>
                <a:gd name="T7" fmla="*/ 0 h 17"/>
                <a:gd name="T8" fmla="*/ 0 w 17"/>
                <a:gd name="T9" fmla="*/ 10 h 17"/>
              </a:gdLst>
              <a:ahLst/>
              <a:cxnLst>
                <a:cxn ang="0">
                  <a:pos x="T0" y="T1"/>
                </a:cxn>
                <a:cxn ang="0">
                  <a:pos x="T2" y="T3"/>
                </a:cxn>
                <a:cxn ang="0">
                  <a:pos x="T4" y="T5"/>
                </a:cxn>
                <a:cxn ang="0">
                  <a:pos x="T6" y="T7"/>
                </a:cxn>
                <a:cxn ang="0">
                  <a:pos x="T8" y="T9"/>
                </a:cxn>
              </a:cxnLst>
              <a:rect l="0" t="0" r="r" b="b"/>
              <a:pathLst>
                <a:path w="17" h="17">
                  <a:moveTo>
                    <a:pt x="0" y="10"/>
                  </a:moveTo>
                  <a:lnTo>
                    <a:pt x="7" y="17"/>
                  </a:lnTo>
                  <a:lnTo>
                    <a:pt x="17" y="7"/>
                  </a:lnTo>
                  <a:lnTo>
                    <a:pt x="9" y="0"/>
                  </a:lnTo>
                  <a:lnTo>
                    <a:pt x="0"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u="sng"/>
            </a:p>
          </p:txBody>
        </p:sp>
        <p:sp>
          <p:nvSpPr>
            <p:cNvPr id="511" name="Rectangle 1426">
              <a:extLst>
                <a:ext uri="{FF2B5EF4-FFF2-40B4-BE49-F238E27FC236}">
                  <a16:creationId xmlns:a16="http://schemas.microsoft.com/office/drawing/2014/main" id="{15266549-9ECD-4511-BEF3-59A19C7C5768}"/>
                </a:ext>
              </a:extLst>
            </p:cNvPr>
            <p:cNvSpPr>
              <a:spLocks noChangeArrowheads="1"/>
            </p:cNvSpPr>
            <p:nvPr/>
          </p:nvSpPr>
          <p:spPr bwMode="auto">
            <a:xfrm>
              <a:off x="1376069" y="1669537"/>
              <a:ext cx="23156" cy="1389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defRPr/>
              </a:pPr>
              <a:endParaRPr lang="en-US" sz="2400" u="sng"/>
            </a:p>
          </p:txBody>
        </p:sp>
        <p:sp>
          <p:nvSpPr>
            <p:cNvPr id="512" name="Freeform 1427">
              <a:extLst>
                <a:ext uri="{FF2B5EF4-FFF2-40B4-BE49-F238E27FC236}">
                  <a16:creationId xmlns:a16="http://schemas.microsoft.com/office/drawing/2014/main" id="{1B0458CD-2357-4E45-A3CA-F9617F63C456}"/>
                </a:ext>
              </a:extLst>
            </p:cNvPr>
            <p:cNvSpPr>
              <a:spLocks/>
            </p:cNvSpPr>
            <p:nvPr/>
          </p:nvSpPr>
          <p:spPr bwMode="auto">
            <a:xfrm>
              <a:off x="1394593" y="1618598"/>
              <a:ext cx="27786" cy="23156"/>
            </a:xfrm>
            <a:custGeom>
              <a:avLst/>
              <a:gdLst>
                <a:gd name="T0" fmla="*/ 17 w 17"/>
                <a:gd name="T1" fmla="*/ 10 h 17"/>
                <a:gd name="T2" fmla="*/ 7 w 17"/>
                <a:gd name="T3" fmla="*/ 0 h 17"/>
                <a:gd name="T4" fmla="*/ 0 w 17"/>
                <a:gd name="T5" fmla="*/ 7 h 17"/>
                <a:gd name="T6" fmla="*/ 9 w 17"/>
                <a:gd name="T7" fmla="*/ 17 h 17"/>
                <a:gd name="T8" fmla="*/ 17 w 17"/>
                <a:gd name="T9" fmla="*/ 10 h 17"/>
              </a:gdLst>
              <a:ahLst/>
              <a:cxnLst>
                <a:cxn ang="0">
                  <a:pos x="T0" y="T1"/>
                </a:cxn>
                <a:cxn ang="0">
                  <a:pos x="T2" y="T3"/>
                </a:cxn>
                <a:cxn ang="0">
                  <a:pos x="T4" y="T5"/>
                </a:cxn>
                <a:cxn ang="0">
                  <a:pos x="T6" y="T7"/>
                </a:cxn>
                <a:cxn ang="0">
                  <a:pos x="T8" y="T9"/>
                </a:cxn>
              </a:cxnLst>
              <a:rect l="0" t="0" r="r" b="b"/>
              <a:pathLst>
                <a:path w="17" h="17">
                  <a:moveTo>
                    <a:pt x="17" y="10"/>
                  </a:moveTo>
                  <a:lnTo>
                    <a:pt x="7" y="0"/>
                  </a:lnTo>
                  <a:lnTo>
                    <a:pt x="0" y="7"/>
                  </a:lnTo>
                  <a:lnTo>
                    <a:pt x="9" y="17"/>
                  </a:lnTo>
                  <a:lnTo>
                    <a:pt x="17"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u="sng"/>
            </a:p>
          </p:txBody>
        </p:sp>
      </p:grpSp>
      <p:sp>
        <p:nvSpPr>
          <p:cNvPr id="513" name="Freeform 1428">
            <a:extLst>
              <a:ext uri="{FF2B5EF4-FFF2-40B4-BE49-F238E27FC236}">
                <a16:creationId xmlns:a16="http://schemas.microsoft.com/office/drawing/2014/main" id="{C7CAE5EF-6A6F-4C64-9C9C-0A06718439CC}"/>
              </a:ext>
            </a:extLst>
          </p:cNvPr>
          <p:cNvSpPr>
            <a:spLocks noEditPoints="1"/>
          </p:cNvSpPr>
          <p:nvPr/>
        </p:nvSpPr>
        <p:spPr bwMode="auto">
          <a:xfrm>
            <a:off x="975784" y="2180167"/>
            <a:ext cx="194733" cy="198967"/>
          </a:xfrm>
          <a:custGeom>
            <a:avLst/>
            <a:gdLst>
              <a:gd name="T0" fmla="*/ 145158 w 96"/>
              <a:gd name="T1" fmla="*/ 70265 h 98"/>
              <a:gd name="T2" fmla="*/ 136086 w 96"/>
              <a:gd name="T3" fmla="*/ 50408 h 98"/>
              <a:gd name="T4" fmla="*/ 120965 w 96"/>
              <a:gd name="T5" fmla="*/ 33605 h 98"/>
              <a:gd name="T6" fmla="*/ 102820 w 96"/>
              <a:gd name="T7" fmla="*/ 19858 h 98"/>
              <a:gd name="T8" fmla="*/ 80139 w 96"/>
              <a:gd name="T9" fmla="*/ 13748 h 98"/>
              <a:gd name="T10" fmla="*/ 65019 w 96"/>
              <a:gd name="T11" fmla="*/ 0 h 98"/>
              <a:gd name="T12" fmla="*/ 65019 w 96"/>
              <a:gd name="T13" fmla="*/ 13748 h 98"/>
              <a:gd name="T14" fmla="*/ 42338 w 96"/>
              <a:gd name="T15" fmla="*/ 19858 h 98"/>
              <a:gd name="T16" fmla="*/ 24193 w 96"/>
              <a:gd name="T17" fmla="*/ 33605 h 98"/>
              <a:gd name="T18" fmla="*/ 9072 w 96"/>
              <a:gd name="T19" fmla="*/ 50408 h 98"/>
              <a:gd name="T20" fmla="*/ 0 w 96"/>
              <a:gd name="T21" fmla="*/ 70265 h 98"/>
              <a:gd name="T22" fmla="*/ 0 w 96"/>
              <a:gd name="T23" fmla="*/ 74848 h 98"/>
              <a:gd name="T24" fmla="*/ 4536 w 96"/>
              <a:gd name="T25" fmla="*/ 77903 h 98"/>
              <a:gd name="T26" fmla="*/ 10584 w 96"/>
              <a:gd name="T27" fmla="*/ 80958 h 98"/>
              <a:gd name="T28" fmla="*/ 24193 w 96"/>
              <a:gd name="T29" fmla="*/ 76376 h 98"/>
              <a:gd name="T30" fmla="*/ 52922 w 96"/>
              <a:gd name="T31" fmla="*/ 76376 h 98"/>
              <a:gd name="T32" fmla="*/ 65019 w 96"/>
              <a:gd name="T33" fmla="*/ 131366 h 98"/>
              <a:gd name="T34" fmla="*/ 66531 w 96"/>
              <a:gd name="T35" fmla="*/ 139003 h 98"/>
              <a:gd name="T36" fmla="*/ 77115 w 96"/>
              <a:gd name="T37" fmla="*/ 148168 h 98"/>
              <a:gd name="T38" fmla="*/ 84676 w 96"/>
              <a:gd name="T39" fmla="*/ 149696 h 98"/>
              <a:gd name="T40" fmla="*/ 96772 w 96"/>
              <a:gd name="T41" fmla="*/ 145113 h 98"/>
              <a:gd name="T42" fmla="*/ 102820 w 96"/>
              <a:gd name="T43" fmla="*/ 131366 h 98"/>
              <a:gd name="T44" fmla="*/ 87700 w 96"/>
              <a:gd name="T45" fmla="*/ 126783 h 98"/>
              <a:gd name="T46" fmla="*/ 87700 w 96"/>
              <a:gd name="T47" fmla="*/ 131366 h 98"/>
              <a:gd name="T48" fmla="*/ 84676 w 96"/>
              <a:gd name="T49" fmla="*/ 134421 h 98"/>
              <a:gd name="T50" fmla="*/ 81651 w 96"/>
              <a:gd name="T51" fmla="*/ 132893 h 98"/>
              <a:gd name="T52" fmla="*/ 80139 w 96"/>
              <a:gd name="T53" fmla="*/ 82486 h 98"/>
              <a:gd name="T54" fmla="*/ 93748 w 96"/>
              <a:gd name="T55" fmla="*/ 76376 h 98"/>
              <a:gd name="T56" fmla="*/ 120965 w 96"/>
              <a:gd name="T57" fmla="*/ 76376 h 98"/>
              <a:gd name="T58" fmla="*/ 134574 w 96"/>
              <a:gd name="T59" fmla="*/ 80958 h 98"/>
              <a:gd name="T60" fmla="*/ 142134 w 96"/>
              <a:gd name="T61" fmla="*/ 77903 h 98"/>
              <a:gd name="T62" fmla="*/ 145158 w 96"/>
              <a:gd name="T63" fmla="*/ 74848 h 98"/>
              <a:gd name="T64" fmla="*/ 145158 w 96"/>
              <a:gd name="T65" fmla="*/ 70265 h 98"/>
              <a:gd name="T66" fmla="*/ 72579 w 96"/>
              <a:gd name="T67" fmla="*/ 68738 h 98"/>
              <a:gd name="T68" fmla="*/ 54434 w 96"/>
              <a:gd name="T69" fmla="*/ 61100 h 98"/>
              <a:gd name="T70" fmla="*/ 36290 w 96"/>
              <a:gd name="T71" fmla="*/ 59573 h 98"/>
              <a:gd name="T72" fmla="*/ 21169 w 96"/>
              <a:gd name="T73" fmla="*/ 61100 h 98"/>
              <a:gd name="T74" fmla="*/ 30241 w 96"/>
              <a:gd name="T75" fmla="*/ 48880 h 98"/>
              <a:gd name="T76" fmla="*/ 55946 w 96"/>
              <a:gd name="T77" fmla="*/ 32078 h 98"/>
              <a:gd name="T78" fmla="*/ 72579 w 96"/>
              <a:gd name="T79" fmla="*/ 29023 h 98"/>
              <a:gd name="T80" fmla="*/ 80139 w 96"/>
              <a:gd name="T81" fmla="*/ 29023 h 98"/>
              <a:gd name="T82" fmla="*/ 104332 w 96"/>
              <a:gd name="T83" fmla="*/ 38188 h 98"/>
              <a:gd name="T84" fmla="*/ 125501 w 96"/>
              <a:gd name="T85" fmla="*/ 61100 h 98"/>
              <a:gd name="T86" fmla="*/ 111893 w 96"/>
              <a:gd name="T87" fmla="*/ 59573 h 98"/>
              <a:gd name="T88" fmla="*/ 86188 w 96"/>
              <a:gd name="T89" fmla="*/ 64155 h 98"/>
              <a:gd name="T90" fmla="*/ 72579 w 96"/>
              <a:gd name="T91" fmla="*/ 68738 h 98"/>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96" h="98">
                <a:moveTo>
                  <a:pt x="96" y="46"/>
                </a:moveTo>
                <a:lnTo>
                  <a:pt x="96" y="46"/>
                </a:lnTo>
                <a:lnTo>
                  <a:pt x="94" y="39"/>
                </a:lnTo>
                <a:lnTo>
                  <a:pt x="90" y="33"/>
                </a:lnTo>
                <a:lnTo>
                  <a:pt x="85" y="27"/>
                </a:lnTo>
                <a:lnTo>
                  <a:pt x="80" y="22"/>
                </a:lnTo>
                <a:lnTo>
                  <a:pt x="74" y="17"/>
                </a:lnTo>
                <a:lnTo>
                  <a:pt x="68" y="13"/>
                </a:lnTo>
                <a:lnTo>
                  <a:pt x="61" y="11"/>
                </a:lnTo>
                <a:lnTo>
                  <a:pt x="53" y="9"/>
                </a:lnTo>
                <a:lnTo>
                  <a:pt x="53" y="0"/>
                </a:lnTo>
                <a:lnTo>
                  <a:pt x="43" y="0"/>
                </a:lnTo>
                <a:lnTo>
                  <a:pt x="43" y="9"/>
                </a:lnTo>
                <a:lnTo>
                  <a:pt x="36" y="11"/>
                </a:lnTo>
                <a:lnTo>
                  <a:pt x="28" y="13"/>
                </a:lnTo>
                <a:lnTo>
                  <a:pt x="22" y="17"/>
                </a:lnTo>
                <a:lnTo>
                  <a:pt x="16" y="22"/>
                </a:lnTo>
                <a:lnTo>
                  <a:pt x="11" y="27"/>
                </a:lnTo>
                <a:lnTo>
                  <a:pt x="6" y="33"/>
                </a:lnTo>
                <a:lnTo>
                  <a:pt x="3" y="39"/>
                </a:lnTo>
                <a:lnTo>
                  <a:pt x="0" y="46"/>
                </a:lnTo>
                <a:lnTo>
                  <a:pt x="0" y="49"/>
                </a:lnTo>
                <a:lnTo>
                  <a:pt x="3" y="51"/>
                </a:lnTo>
                <a:lnTo>
                  <a:pt x="5" y="53"/>
                </a:lnTo>
                <a:lnTo>
                  <a:pt x="7" y="53"/>
                </a:lnTo>
                <a:lnTo>
                  <a:pt x="16" y="50"/>
                </a:lnTo>
                <a:lnTo>
                  <a:pt x="26" y="49"/>
                </a:lnTo>
                <a:lnTo>
                  <a:pt x="35" y="50"/>
                </a:lnTo>
                <a:lnTo>
                  <a:pt x="43" y="54"/>
                </a:lnTo>
                <a:lnTo>
                  <a:pt x="43" y="86"/>
                </a:lnTo>
                <a:lnTo>
                  <a:pt x="44" y="91"/>
                </a:lnTo>
                <a:lnTo>
                  <a:pt x="47" y="95"/>
                </a:lnTo>
                <a:lnTo>
                  <a:pt x="51" y="97"/>
                </a:lnTo>
                <a:lnTo>
                  <a:pt x="56" y="98"/>
                </a:lnTo>
                <a:lnTo>
                  <a:pt x="61" y="97"/>
                </a:lnTo>
                <a:lnTo>
                  <a:pt x="64" y="95"/>
                </a:lnTo>
                <a:lnTo>
                  <a:pt x="67" y="91"/>
                </a:lnTo>
                <a:lnTo>
                  <a:pt x="68" y="86"/>
                </a:lnTo>
                <a:lnTo>
                  <a:pt x="68" y="83"/>
                </a:lnTo>
                <a:lnTo>
                  <a:pt x="58" y="83"/>
                </a:lnTo>
                <a:lnTo>
                  <a:pt x="58" y="86"/>
                </a:lnTo>
                <a:lnTo>
                  <a:pt x="57" y="87"/>
                </a:lnTo>
                <a:lnTo>
                  <a:pt x="56" y="88"/>
                </a:lnTo>
                <a:lnTo>
                  <a:pt x="54" y="87"/>
                </a:lnTo>
                <a:lnTo>
                  <a:pt x="53" y="86"/>
                </a:lnTo>
                <a:lnTo>
                  <a:pt x="53" y="54"/>
                </a:lnTo>
                <a:lnTo>
                  <a:pt x="62" y="50"/>
                </a:lnTo>
                <a:lnTo>
                  <a:pt x="70" y="49"/>
                </a:lnTo>
                <a:lnTo>
                  <a:pt x="80" y="50"/>
                </a:lnTo>
                <a:lnTo>
                  <a:pt x="89" y="53"/>
                </a:lnTo>
                <a:lnTo>
                  <a:pt x="91" y="53"/>
                </a:lnTo>
                <a:lnTo>
                  <a:pt x="94" y="51"/>
                </a:lnTo>
                <a:lnTo>
                  <a:pt x="96" y="49"/>
                </a:lnTo>
                <a:lnTo>
                  <a:pt x="96" y="46"/>
                </a:lnTo>
                <a:close/>
                <a:moveTo>
                  <a:pt x="48" y="45"/>
                </a:moveTo>
                <a:lnTo>
                  <a:pt x="48" y="45"/>
                </a:lnTo>
                <a:lnTo>
                  <a:pt x="42" y="43"/>
                </a:lnTo>
                <a:lnTo>
                  <a:pt x="36" y="40"/>
                </a:lnTo>
                <a:lnTo>
                  <a:pt x="30" y="39"/>
                </a:lnTo>
                <a:lnTo>
                  <a:pt x="24" y="39"/>
                </a:lnTo>
                <a:lnTo>
                  <a:pt x="14" y="40"/>
                </a:lnTo>
                <a:lnTo>
                  <a:pt x="20" y="32"/>
                </a:lnTo>
                <a:lnTo>
                  <a:pt x="27" y="25"/>
                </a:lnTo>
                <a:lnTo>
                  <a:pt x="37" y="21"/>
                </a:lnTo>
                <a:lnTo>
                  <a:pt x="43" y="19"/>
                </a:lnTo>
                <a:lnTo>
                  <a:pt x="48" y="19"/>
                </a:lnTo>
                <a:lnTo>
                  <a:pt x="53" y="19"/>
                </a:lnTo>
                <a:lnTo>
                  <a:pt x="59" y="21"/>
                </a:lnTo>
                <a:lnTo>
                  <a:pt x="69" y="25"/>
                </a:lnTo>
                <a:lnTo>
                  <a:pt x="77" y="32"/>
                </a:lnTo>
                <a:lnTo>
                  <a:pt x="83" y="40"/>
                </a:lnTo>
                <a:lnTo>
                  <a:pt x="74" y="39"/>
                </a:lnTo>
                <a:lnTo>
                  <a:pt x="65" y="40"/>
                </a:lnTo>
                <a:lnTo>
                  <a:pt x="57" y="42"/>
                </a:lnTo>
                <a:lnTo>
                  <a:pt x="48" y="45"/>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514" name="Freeform 1429">
            <a:extLst>
              <a:ext uri="{FF2B5EF4-FFF2-40B4-BE49-F238E27FC236}">
                <a16:creationId xmlns:a16="http://schemas.microsoft.com/office/drawing/2014/main" id="{3E4CE3F7-F9A8-4F8E-A9D6-58BA7353DD8B}"/>
              </a:ext>
            </a:extLst>
          </p:cNvPr>
          <p:cNvSpPr>
            <a:spLocks noEditPoints="1"/>
          </p:cNvSpPr>
          <p:nvPr/>
        </p:nvSpPr>
        <p:spPr bwMode="auto">
          <a:xfrm>
            <a:off x="1496484" y="2190751"/>
            <a:ext cx="169333" cy="133349"/>
          </a:xfrm>
          <a:custGeom>
            <a:avLst/>
            <a:gdLst>
              <a:gd name="T0" fmla="*/ 119269 w 82"/>
              <a:gd name="T1" fmla="*/ 40826 h 66"/>
              <a:gd name="T2" fmla="*/ 17038 w 82"/>
              <a:gd name="T3" fmla="*/ 1512 h 66"/>
              <a:gd name="T4" fmla="*/ 17038 w 82"/>
              <a:gd name="T5" fmla="*/ 1512 h 66"/>
              <a:gd name="T6" fmla="*/ 12392 w 82"/>
              <a:gd name="T7" fmla="*/ 0 h 66"/>
              <a:gd name="T8" fmla="*/ 12392 w 82"/>
              <a:gd name="T9" fmla="*/ 0 h 66"/>
              <a:gd name="T10" fmla="*/ 7745 w 82"/>
              <a:gd name="T11" fmla="*/ 1512 h 66"/>
              <a:gd name="T12" fmla="*/ 4647 w 82"/>
              <a:gd name="T13" fmla="*/ 3024 h 66"/>
              <a:gd name="T14" fmla="*/ 0 w 82"/>
              <a:gd name="T15" fmla="*/ 7560 h 66"/>
              <a:gd name="T16" fmla="*/ 0 w 82"/>
              <a:gd name="T17" fmla="*/ 12096 h 66"/>
              <a:gd name="T18" fmla="*/ 0 w 82"/>
              <a:gd name="T19" fmla="*/ 87700 h 66"/>
              <a:gd name="T20" fmla="*/ 0 w 82"/>
              <a:gd name="T21" fmla="*/ 87700 h 66"/>
              <a:gd name="T22" fmla="*/ 0 w 82"/>
              <a:gd name="T23" fmla="*/ 92236 h 66"/>
              <a:gd name="T24" fmla="*/ 4647 w 82"/>
              <a:gd name="T25" fmla="*/ 96772 h 66"/>
              <a:gd name="T26" fmla="*/ 7745 w 82"/>
              <a:gd name="T27" fmla="*/ 98284 h 66"/>
              <a:gd name="T28" fmla="*/ 12392 w 82"/>
              <a:gd name="T29" fmla="*/ 99796 h 66"/>
              <a:gd name="T30" fmla="*/ 12392 w 82"/>
              <a:gd name="T31" fmla="*/ 99796 h 66"/>
              <a:gd name="T32" fmla="*/ 17038 w 82"/>
              <a:gd name="T33" fmla="*/ 98284 h 66"/>
              <a:gd name="T34" fmla="*/ 119269 w 82"/>
              <a:gd name="T35" fmla="*/ 58970 h 66"/>
              <a:gd name="T36" fmla="*/ 119269 w 82"/>
              <a:gd name="T37" fmla="*/ 58970 h 66"/>
              <a:gd name="T38" fmla="*/ 122367 w 82"/>
              <a:gd name="T39" fmla="*/ 57458 h 66"/>
              <a:gd name="T40" fmla="*/ 123916 w 82"/>
              <a:gd name="T41" fmla="*/ 54434 h 66"/>
              <a:gd name="T42" fmla="*/ 127014 w 82"/>
              <a:gd name="T43" fmla="*/ 49898 h 66"/>
              <a:gd name="T44" fmla="*/ 127014 w 82"/>
              <a:gd name="T45" fmla="*/ 49898 h 66"/>
              <a:gd name="T46" fmla="*/ 123916 w 82"/>
              <a:gd name="T47" fmla="*/ 46874 h 66"/>
              <a:gd name="T48" fmla="*/ 122367 w 82"/>
              <a:gd name="T49" fmla="*/ 42338 h 66"/>
              <a:gd name="T50" fmla="*/ 119269 w 82"/>
              <a:gd name="T51" fmla="*/ 40826 h 66"/>
              <a:gd name="T52" fmla="*/ 119269 w 82"/>
              <a:gd name="T53" fmla="*/ 40826 h 66"/>
              <a:gd name="T54" fmla="*/ 61958 w 82"/>
              <a:gd name="T55" fmla="*/ 34777 h 66"/>
              <a:gd name="T56" fmla="*/ 61958 w 82"/>
              <a:gd name="T57" fmla="*/ 65019 h 66"/>
              <a:gd name="T58" fmla="*/ 46469 w 82"/>
              <a:gd name="T59" fmla="*/ 72579 h 66"/>
              <a:gd name="T60" fmla="*/ 46469 w 82"/>
              <a:gd name="T61" fmla="*/ 27217 h 66"/>
              <a:gd name="T62" fmla="*/ 61958 w 82"/>
              <a:gd name="T63" fmla="*/ 34777 h 66"/>
              <a:gd name="T64" fmla="*/ 15490 w 82"/>
              <a:gd name="T65" fmla="*/ 83163 h 66"/>
              <a:gd name="T66" fmla="*/ 15490 w 82"/>
              <a:gd name="T67" fmla="*/ 16633 h 66"/>
              <a:gd name="T68" fmla="*/ 30979 w 82"/>
              <a:gd name="T69" fmla="*/ 22681 h 66"/>
              <a:gd name="T70" fmla="*/ 30979 w 82"/>
              <a:gd name="T71" fmla="*/ 78627 h 66"/>
              <a:gd name="T72" fmla="*/ 15490 w 82"/>
              <a:gd name="T73" fmla="*/ 83163 h 66"/>
              <a:gd name="T74" fmla="*/ 77448 w 82"/>
              <a:gd name="T75" fmla="*/ 58970 h 66"/>
              <a:gd name="T76" fmla="*/ 77448 w 82"/>
              <a:gd name="T77" fmla="*/ 40826 h 66"/>
              <a:gd name="T78" fmla="*/ 102231 w 82"/>
              <a:gd name="T79" fmla="*/ 49898 h 66"/>
              <a:gd name="T80" fmla="*/ 77448 w 82"/>
              <a:gd name="T81" fmla="*/ 58970 h 6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82" h="66">
                <a:moveTo>
                  <a:pt x="77" y="27"/>
                </a:moveTo>
                <a:lnTo>
                  <a:pt x="11" y="1"/>
                </a:lnTo>
                <a:lnTo>
                  <a:pt x="8" y="0"/>
                </a:lnTo>
                <a:lnTo>
                  <a:pt x="5" y="1"/>
                </a:lnTo>
                <a:lnTo>
                  <a:pt x="3" y="2"/>
                </a:lnTo>
                <a:lnTo>
                  <a:pt x="0" y="5"/>
                </a:lnTo>
                <a:lnTo>
                  <a:pt x="0" y="8"/>
                </a:lnTo>
                <a:lnTo>
                  <a:pt x="0" y="58"/>
                </a:lnTo>
                <a:lnTo>
                  <a:pt x="0" y="61"/>
                </a:lnTo>
                <a:lnTo>
                  <a:pt x="3" y="64"/>
                </a:lnTo>
                <a:lnTo>
                  <a:pt x="5" y="65"/>
                </a:lnTo>
                <a:lnTo>
                  <a:pt x="8" y="66"/>
                </a:lnTo>
                <a:lnTo>
                  <a:pt x="11" y="65"/>
                </a:lnTo>
                <a:lnTo>
                  <a:pt x="77" y="39"/>
                </a:lnTo>
                <a:lnTo>
                  <a:pt x="79" y="38"/>
                </a:lnTo>
                <a:lnTo>
                  <a:pt x="80" y="36"/>
                </a:lnTo>
                <a:lnTo>
                  <a:pt x="82" y="33"/>
                </a:lnTo>
                <a:lnTo>
                  <a:pt x="80" y="31"/>
                </a:lnTo>
                <a:lnTo>
                  <a:pt x="79" y="28"/>
                </a:lnTo>
                <a:lnTo>
                  <a:pt x="77" y="27"/>
                </a:lnTo>
                <a:close/>
                <a:moveTo>
                  <a:pt x="40" y="23"/>
                </a:moveTo>
                <a:lnTo>
                  <a:pt x="40" y="43"/>
                </a:lnTo>
                <a:lnTo>
                  <a:pt x="30" y="48"/>
                </a:lnTo>
                <a:lnTo>
                  <a:pt x="30" y="18"/>
                </a:lnTo>
                <a:lnTo>
                  <a:pt x="40" y="23"/>
                </a:lnTo>
                <a:close/>
                <a:moveTo>
                  <a:pt x="10" y="55"/>
                </a:moveTo>
                <a:lnTo>
                  <a:pt x="10" y="11"/>
                </a:lnTo>
                <a:lnTo>
                  <a:pt x="20" y="15"/>
                </a:lnTo>
                <a:lnTo>
                  <a:pt x="20" y="52"/>
                </a:lnTo>
                <a:lnTo>
                  <a:pt x="10" y="55"/>
                </a:lnTo>
                <a:close/>
                <a:moveTo>
                  <a:pt x="50" y="39"/>
                </a:moveTo>
                <a:lnTo>
                  <a:pt x="50" y="27"/>
                </a:lnTo>
                <a:lnTo>
                  <a:pt x="66" y="33"/>
                </a:lnTo>
                <a:lnTo>
                  <a:pt x="50" y="3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515" name="Rectangle 1430">
            <a:extLst>
              <a:ext uri="{FF2B5EF4-FFF2-40B4-BE49-F238E27FC236}">
                <a16:creationId xmlns:a16="http://schemas.microsoft.com/office/drawing/2014/main" id="{C670E356-108D-4EE5-B494-6B0588FE6AFE}"/>
              </a:ext>
            </a:extLst>
          </p:cNvPr>
          <p:cNvSpPr>
            <a:spLocks noChangeArrowheads="1"/>
          </p:cNvSpPr>
          <p:nvPr/>
        </p:nvSpPr>
        <p:spPr bwMode="auto">
          <a:xfrm>
            <a:off x="1471085" y="2190751"/>
            <a:ext cx="19049" cy="19473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Karla"/>
              </a:defRPr>
            </a:lvl1pPr>
            <a:lvl2pPr marL="742950" indent="-285750">
              <a:defRPr>
                <a:solidFill>
                  <a:schemeClr val="tx1"/>
                </a:solidFill>
                <a:latin typeface="Karla"/>
              </a:defRPr>
            </a:lvl2pPr>
            <a:lvl3pPr marL="1143000" indent="-228600">
              <a:defRPr>
                <a:solidFill>
                  <a:schemeClr val="tx1"/>
                </a:solidFill>
                <a:latin typeface="Karla"/>
              </a:defRPr>
            </a:lvl3pPr>
            <a:lvl4pPr marL="1600200" indent="-228600">
              <a:defRPr>
                <a:solidFill>
                  <a:schemeClr val="tx1"/>
                </a:solidFill>
                <a:latin typeface="Karla"/>
              </a:defRPr>
            </a:lvl4pPr>
            <a:lvl5pPr marL="2057400" indent="-228600">
              <a:defRPr>
                <a:solidFill>
                  <a:schemeClr val="tx1"/>
                </a:solidFill>
                <a:latin typeface="Karla"/>
              </a:defRPr>
            </a:lvl5pPr>
            <a:lvl6pPr marL="2514600" indent="-228600" defTabSz="457200" fontAlgn="base">
              <a:spcBef>
                <a:spcPct val="0"/>
              </a:spcBef>
              <a:spcAft>
                <a:spcPct val="0"/>
              </a:spcAft>
              <a:defRPr>
                <a:solidFill>
                  <a:schemeClr val="tx1"/>
                </a:solidFill>
                <a:latin typeface="Karla"/>
              </a:defRPr>
            </a:lvl6pPr>
            <a:lvl7pPr marL="2971800" indent="-228600" defTabSz="457200" fontAlgn="base">
              <a:spcBef>
                <a:spcPct val="0"/>
              </a:spcBef>
              <a:spcAft>
                <a:spcPct val="0"/>
              </a:spcAft>
              <a:defRPr>
                <a:solidFill>
                  <a:schemeClr val="tx1"/>
                </a:solidFill>
                <a:latin typeface="Karla"/>
              </a:defRPr>
            </a:lvl7pPr>
            <a:lvl8pPr marL="3429000" indent="-228600" defTabSz="457200" fontAlgn="base">
              <a:spcBef>
                <a:spcPct val="0"/>
              </a:spcBef>
              <a:spcAft>
                <a:spcPct val="0"/>
              </a:spcAft>
              <a:defRPr>
                <a:solidFill>
                  <a:schemeClr val="tx1"/>
                </a:solidFill>
                <a:latin typeface="Karla"/>
              </a:defRPr>
            </a:lvl8pPr>
            <a:lvl9pPr marL="3886200" indent="-228600" defTabSz="457200" fontAlgn="base">
              <a:spcBef>
                <a:spcPct val="0"/>
              </a:spcBef>
              <a:spcAft>
                <a:spcPct val="0"/>
              </a:spcAft>
              <a:defRPr>
                <a:solidFill>
                  <a:schemeClr val="tx1"/>
                </a:solidFill>
                <a:latin typeface="Karla"/>
              </a:defRPr>
            </a:lvl9pPr>
          </a:lstStyle>
          <a:p>
            <a:pPr eaLnBrk="1" hangingPunct="1"/>
            <a:endParaRPr lang="en-US" altLang="en-US" sz="2400" u="sng" dirty="0">
              <a:latin typeface="Montserrat Light" panose="00000400000000000000" pitchFamily="2" charset="0"/>
            </a:endParaRPr>
          </a:p>
        </p:txBody>
      </p:sp>
      <p:sp>
        <p:nvSpPr>
          <p:cNvPr id="516" name="Freeform 1431">
            <a:extLst>
              <a:ext uri="{FF2B5EF4-FFF2-40B4-BE49-F238E27FC236}">
                <a16:creationId xmlns:a16="http://schemas.microsoft.com/office/drawing/2014/main" id="{30648F96-651D-4AA9-AE94-B863B3BCCB61}"/>
              </a:ext>
            </a:extLst>
          </p:cNvPr>
          <p:cNvSpPr>
            <a:spLocks noEditPoints="1"/>
          </p:cNvSpPr>
          <p:nvPr/>
        </p:nvSpPr>
        <p:spPr bwMode="auto">
          <a:xfrm>
            <a:off x="969434" y="2645833"/>
            <a:ext cx="201084" cy="228600"/>
          </a:xfrm>
          <a:custGeom>
            <a:avLst/>
            <a:gdLst>
              <a:gd name="T0" fmla="*/ 104334 w 99"/>
              <a:gd name="T1" fmla="*/ 87700 h 114"/>
              <a:gd name="T2" fmla="*/ 111894 w 99"/>
              <a:gd name="T3" fmla="*/ 37802 h 114"/>
              <a:gd name="T4" fmla="*/ 114918 w 99"/>
              <a:gd name="T5" fmla="*/ 37802 h 114"/>
              <a:gd name="T6" fmla="*/ 119454 w 99"/>
              <a:gd name="T7" fmla="*/ 34777 h 114"/>
              <a:gd name="T8" fmla="*/ 119454 w 99"/>
              <a:gd name="T9" fmla="*/ 7560 h 114"/>
              <a:gd name="T10" fmla="*/ 119454 w 99"/>
              <a:gd name="T11" fmla="*/ 4536 h 114"/>
              <a:gd name="T12" fmla="*/ 114918 w 99"/>
              <a:gd name="T13" fmla="*/ 0 h 114"/>
              <a:gd name="T14" fmla="*/ 37802 w 99"/>
              <a:gd name="T15" fmla="*/ 0 h 114"/>
              <a:gd name="T16" fmla="*/ 33266 w 99"/>
              <a:gd name="T17" fmla="*/ 0 h 114"/>
              <a:gd name="T18" fmla="*/ 30242 w 99"/>
              <a:gd name="T19" fmla="*/ 4536 h 114"/>
              <a:gd name="T20" fmla="*/ 30242 w 99"/>
              <a:gd name="T21" fmla="*/ 30241 h 114"/>
              <a:gd name="T22" fmla="*/ 30242 w 99"/>
              <a:gd name="T23" fmla="*/ 34777 h 114"/>
              <a:gd name="T24" fmla="*/ 33266 w 99"/>
              <a:gd name="T25" fmla="*/ 37802 h 114"/>
              <a:gd name="T26" fmla="*/ 43850 w 99"/>
              <a:gd name="T27" fmla="*/ 37802 h 114"/>
              <a:gd name="T28" fmla="*/ 3024 w 99"/>
              <a:gd name="T29" fmla="*/ 136086 h 114"/>
              <a:gd name="T30" fmla="*/ 1512 w 99"/>
              <a:gd name="T31" fmla="*/ 142134 h 114"/>
              <a:gd name="T32" fmla="*/ 0 w 99"/>
              <a:gd name="T33" fmla="*/ 152718 h 114"/>
              <a:gd name="T34" fmla="*/ 1512 w 99"/>
              <a:gd name="T35" fmla="*/ 160279 h 114"/>
              <a:gd name="T36" fmla="*/ 10585 w 99"/>
              <a:gd name="T37" fmla="*/ 167839 h 114"/>
              <a:gd name="T38" fmla="*/ 22681 w 99"/>
              <a:gd name="T39" fmla="*/ 172375 h 114"/>
              <a:gd name="T40" fmla="*/ 127015 w 99"/>
              <a:gd name="T41" fmla="*/ 172375 h 114"/>
              <a:gd name="T42" fmla="*/ 137599 w 99"/>
              <a:gd name="T43" fmla="*/ 167839 h 114"/>
              <a:gd name="T44" fmla="*/ 146672 w 99"/>
              <a:gd name="T45" fmla="*/ 160279 h 114"/>
              <a:gd name="T46" fmla="*/ 149696 w 99"/>
              <a:gd name="T47" fmla="*/ 152718 h 114"/>
              <a:gd name="T48" fmla="*/ 146672 w 99"/>
              <a:gd name="T49" fmla="*/ 142134 h 114"/>
              <a:gd name="T50" fmla="*/ 145160 w 99"/>
              <a:gd name="T51" fmla="*/ 136086 h 114"/>
              <a:gd name="T52" fmla="*/ 104334 w 99"/>
              <a:gd name="T53" fmla="*/ 15121 h 114"/>
              <a:gd name="T54" fmla="*/ 43850 w 99"/>
              <a:gd name="T55" fmla="*/ 22681 h 114"/>
              <a:gd name="T56" fmla="*/ 57459 w 99"/>
              <a:gd name="T57" fmla="*/ 95260 h 114"/>
              <a:gd name="T58" fmla="*/ 58971 w 99"/>
              <a:gd name="T59" fmla="*/ 90724 h 114"/>
              <a:gd name="T60" fmla="*/ 89213 w 99"/>
              <a:gd name="T61" fmla="*/ 37802 h 114"/>
              <a:gd name="T62" fmla="*/ 74092 w 99"/>
              <a:gd name="T63" fmla="*/ 45362 h 114"/>
              <a:gd name="T64" fmla="*/ 89213 w 99"/>
              <a:gd name="T65" fmla="*/ 60482 h 114"/>
              <a:gd name="T66" fmla="*/ 66532 w 99"/>
              <a:gd name="T67" fmla="*/ 68043 h 114"/>
              <a:gd name="T68" fmla="*/ 89213 w 99"/>
              <a:gd name="T69" fmla="*/ 83163 h 114"/>
              <a:gd name="T70" fmla="*/ 89213 w 99"/>
              <a:gd name="T71" fmla="*/ 90724 h 114"/>
              <a:gd name="T72" fmla="*/ 105846 w 99"/>
              <a:gd name="T73" fmla="*/ 111893 h 114"/>
              <a:gd name="T74" fmla="*/ 57459 w 99"/>
              <a:gd name="T75" fmla="*/ 95260 h 114"/>
              <a:gd name="T76" fmla="*/ 134575 w 99"/>
              <a:gd name="T77" fmla="*/ 152718 h 114"/>
              <a:gd name="T78" fmla="*/ 127015 w 99"/>
              <a:gd name="T79" fmla="*/ 157254 h 114"/>
              <a:gd name="T80" fmla="*/ 22681 w 99"/>
              <a:gd name="T81" fmla="*/ 157254 h 114"/>
              <a:gd name="T82" fmla="*/ 15121 w 99"/>
              <a:gd name="T83" fmla="*/ 152718 h 114"/>
              <a:gd name="T84" fmla="*/ 15121 w 99"/>
              <a:gd name="T85" fmla="*/ 149694 h 114"/>
              <a:gd name="T86" fmla="*/ 31754 w 99"/>
              <a:gd name="T87" fmla="*/ 127013 h 114"/>
              <a:gd name="T88" fmla="*/ 131551 w 99"/>
              <a:gd name="T89" fmla="*/ 145158 h 114"/>
              <a:gd name="T90" fmla="*/ 134575 w 99"/>
              <a:gd name="T91" fmla="*/ 149694 h 114"/>
              <a:gd name="T92" fmla="*/ 134575 w 99"/>
              <a:gd name="T93" fmla="*/ 152718 h 114"/>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99" h="114">
                <a:moveTo>
                  <a:pt x="96" y="90"/>
                </a:moveTo>
                <a:lnTo>
                  <a:pt x="69" y="58"/>
                </a:lnTo>
                <a:lnTo>
                  <a:pt x="69" y="25"/>
                </a:lnTo>
                <a:lnTo>
                  <a:pt x="74" y="25"/>
                </a:lnTo>
                <a:lnTo>
                  <a:pt x="76" y="25"/>
                </a:lnTo>
                <a:lnTo>
                  <a:pt x="78" y="24"/>
                </a:lnTo>
                <a:lnTo>
                  <a:pt x="79" y="23"/>
                </a:lnTo>
                <a:lnTo>
                  <a:pt x="79" y="20"/>
                </a:lnTo>
                <a:lnTo>
                  <a:pt x="79" y="5"/>
                </a:lnTo>
                <a:lnTo>
                  <a:pt x="79" y="3"/>
                </a:lnTo>
                <a:lnTo>
                  <a:pt x="78" y="2"/>
                </a:lnTo>
                <a:lnTo>
                  <a:pt x="76" y="0"/>
                </a:lnTo>
                <a:lnTo>
                  <a:pt x="74" y="0"/>
                </a:lnTo>
                <a:lnTo>
                  <a:pt x="25" y="0"/>
                </a:lnTo>
                <a:lnTo>
                  <a:pt x="22" y="0"/>
                </a:lnTo>
                <a:lnTo>
                  <a:pt x="21" y="2"/>
                </a:lnTo>
                <a:lnTo>
                  <a:pt x="20" y="3"/>
                </a:lnTo>
                <a:lnTo>
                  <a:pt x="20" y="5"/>
                </a:lnTo>
                <a:lnTo>
                  <a:pt x="20" y="20"/>
                </a:lnTo>
                <a:lnTo>
                  <a:pt x="20" y="23"/>
                </a:lnTo>
                <a:lnTo>
                  <a:pt x="21" y="24"/>
                </a:lnTo>
                <a:lnTo>
                  <a:pt x="22" y="25"/>
                </a:lnTo>
                <a:lnTo>
                  <a:pt x="25" y="25"/>
                </a:lnTo>
                <a:lnTo>
                  <a:pt x="29" y="25"/>
                </a:lnTo>
                <a:lnTo>
                  <a:pt x="29" y="58"/>
                </a:lnTo>
                <a:lnTo>
                  <a:pt x="2" y="90"/>
                </a:lnTo>
                <a:lnTo>
                  <a:pt x="1" y="94"/>
                </a:lnTo>
                <a:lnTo>
                  <a:pt x="0" y="98"/>
                </a:lnTo>
                <a:lnTo>
                  <a:pt x="0" y="101"/>
                </a:lnTo>
                <a:lnTo>
                  <a:pt x="1" y="106"/>
                </a:lnTo>
                <a:lnTo>
                  <a:pt x="4" y="109"/>
                </a:lnTo>
                <a:lnTo>
                  <a:pt x="7" y="111"/>
                </a:lnTo>
                <a:lnTo>
                  <a:pt x="11" y="114"/>
                </a:lnTo>
                <a:lnTo>
                  <a:pt x="15" y="114"/>
                </a:lnTo>
                <a:lnTo>
                  <a:pt x="84" y="114"/>
                </a:lnTo>
                <a:lnTo>
                  <a:pt x="87" y="114"/>
                </a:lnTo>
                <a:lnTo>
                  <a:pt x="91" y="111"/>
                </a:lnTo>
                <a:lnTo>
                  <a:pt x="95" y="109"/>
                </a:lnTo>
                <a:lnTo>
                  <a:pt x="97" y="106"/>
                </a:lnTo>
                <a:lnTo>
                  <a:pt x="99" y="101"/>
                </a:lnTo>
                <a:lnTo>
                  <a:pt x="99" y="98"/>
                </a:lnTo>
                <a:lnTo>
                  <a:pt x="97" y="94"/>
                </a:lnTo>
                <a:lnTo>
                  <a:pt x="96" y="90"/>
                </a:lnTo>
                <a:close/>
                <a:moveTo>
                  <a:pt x="29" y="10"/>
                </a:moveTo>
                <a:lnTo>
                  <a:pt x="69" y="10"/>
                </a:lnTo>
                <a:lnTo>
                  <a:pt x="69" y="15"/>
                </a:lnTo>
                <a:lnTo>
                  <a:pt x="29" y="15"/>
                </a:lnTo>
                <a:lnTo>
                  <a:pt x="29" y="10"/>
                </a:lnTo>
                <a:close/>
                <a:moveTo>
                  <a:pt x="38" y="63"/>
                </a:moveTo>
                <a:lnTo>
                  <a:pt x="38" y="63"/>
                </a:lnTo>
                <a:lnTo>
                  <a:pt x="39" y="60"/>
                </a:lnTo>
                <a:lnTo>
                  <a:pt x="39" y="25"/>
                </a:lnTo>
                <a:lnTo>
                  <a:pt x="59" y="25"/>
                </a:lnTo>
                <a:lnTo>
                  <a:pt x="59" y="30"/>
                </a:lnTo>
                <a:lnTo>
                  <a:pt x="49" y="30"/>
                </a:lnTo>
                <a:lnTo>
                  <a:pt x="49" y="40"/>
                </a:lnTo>
                <a:lnTo>
                  <a:pt x="59" y="40"/>
                </a:lnTo>
                <a:lnTo>
                  <a:pt x="59" y="45"/>
                </a:lnTo>
                <a:lnTo>
                  <a:pt x="44" y="45"/>
                </a:lnTo>
                <a:lnTo>
                  <a:pt x="44" y="55"/>
                </a:lnTo>
                <a:lnTo>
                  <a:pt x="59" y="55"/>
                </a:lnTo>
                <a:lnTo>
                  <a:pt x="59" y="60"/>
                </a:lnTo>
                <a:lnTo>
                  <a:pt x="60" y="63"/>
                </a:lnTo>
                <a:lnTo>
                  <a:pt x="70" y="74"/>
                </a:lnTo>
                <a:lnTo>
                  <a:pt x="28" y="74"/>
                </a:lnTo>
                <a:lnTo>
                  <a:pt x="38" y="63"/>
                </a:lnTo>
                <a:close/>
                <a:moveTo>
                  <a:pt x="89" y="101"/>
                </a:moveTo>
                <a:lnTo>
                  <a:pt x="89" y="101"/>
                </a:lnTo>
                <a:lnTo>
                  <a:pt x="86" y="103"/>
                </a:lnTo>
                <a:lnTo>
                  <a:pt x="84" y="104"/>
                </a:lnTo>
                <a:lnTo>
                  <a:pt x="15" y="104"/>
                </a:lnTo>
                <a:lnTo>
                  <a:pt x="12" y="103"/>
                </a:lnTo>
                <a:lnTo>
                  <a:pt x="10" y="101"/>
                </a:lnTo>
                <a:lnTo>
                  <a:pt x="10" y="99"/>
                </a:lnTo>
                <a:lnTo>
                  <a:pt x="11" y="96"/>
                </a:lnTo>
                <a:lnTo>
                  <a:pt x="21" y="84"/>
                </a:lnTo>
                <a:lnTo>
                  <a:pt x="78" y="84"/>
                </a:lnTo>
                <a:lnTo>
                  <a:pt x="87" y="96"/>
                </a:lnTo>
                <a:lnTo>
                  <a:pt x="89" y="99"/>
                </a:lnTo>
                <a:lnTo>
                  <a:pt x="89" y="101"/>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517" name="Freeform 1432">
            <a:extLst>
              <a:ext uri="{FF2B5EF4-FFF2-40B4-BE49-F238E27FC236}">
                <a16:creationId xmlns:a16="http://schemas.microsoft.com/office/drawing/2014/main" id="{8A8469F0-B4E3-4EFD-8D25-CBC5D2AADEE0}"/>
              </a:ext>
            </a:extLst>
          </p:cNvPr>
          <p:cNvSpPr>
            <a:spLocks noEditPoints="1"/>
          </p:cNvSpPr>
          <p:nvPr/>
        </p:nvSpPr>
        <p:spPr bwMode="auto">
          <a:xfrm>
            <a:off x="1441451" y="2656418"/>
            <a:ext cx="218016" cy="158749"/>
          </a:xfrm>
          <a:custGeom>
            <a:avLst/>
            <a:gdLst>
              <a:gd name="T0" fmla="*/ 84676 w 108"/>
              <a:gd name="T1" fmla="*/ 0 h 79"/>
              <a:gd name="T2" fmla="*/ 81652 w 108"/>
              <a:gd name="T3" fmla="*/ 0 h 79"/>
              <a:gd name="T4" fmla="*/ 3024 w 108"/>
              <a:gd name="T5" fmla="*/ 37323 h 79"/>
              <a:gd name="T6" fmla="*/ 0 w 108"/>
              <a:gd name="T7" fmla="*/ 40309 h 79"/>
              <a:gd name="T8" fmla="*/ 0 w 108"/>
              <a:gd name="T9" fmla="*/ 44788 h 79"/>
              <a:gd name="T10" fmla="*/ 0 w 108"/>
              <a:gd name="T11" fmla="*/ 86590 h 79"/>
              <a:gd name="T12" fmla="*/ 1512 w 108"/>
              <a:gd name="T13" fmla="*/ 92561 h 79"/>
              <a:gd name="T14" fmla="*/ 7560 w 108"/>
              <a:gd name="T15" fmla="*/ 94054 h 79"/>
              <a:gd name="T16" fmla="*/ 10585 w 108"/>
              <a:gd name="T17" fmla="*/ 94054 h 79"/>
              <a:gd name="T18" fmla="*/ 15121 w 108"/>
              <a:gd name="T19" fmla="*/ 91068 h 79"/>
              <a:gd name="T20" fmla="*/ 15121 w 108"/>
              <a:gd name="T21" fmla="*/ 55238 h 79"/>
              <a:gd name="T22" fmla="*/ 28729 w 108"/>
              <a:gd name="T23" fmla="*/ 98533 h 79"/>
              <a:gd name="T24" fmla="*/ 31754 w 108"/>
              <a:gd name="T25" fmla="*/ 101519 h 79"/>
              <a:gd name="T26" fmla="*/ 33266 w 108"/>
              <a:gd name="T27" fmla="*/ 103012 h 79"/>
              <a:gd name="T28" fmla="*/ 66531 w 108"/>
              <a:gd name="T29" fmla="*/ 116448 h 79"/>
              <a:gd name="T30" fmla="*/ 81652 w 108"/>
              <a:gd name="T31" fmla="*/ 117941 h 79"/>
              <a:gd name="T32" fmla="*/ 108869 w 108"/>
              <a:gd name="T33" fmla="*/ 111969 h 79"/>
              <a:gd name="T34" fmla="*/ 130038 w 108"/>
              <a:gd name="T35" fmla="*/ 103012 h 79"/>
              <a:gd name="T36" fmla="*/ 134575 w 108"/>
              <a:gd name="T37" fmla="*/ 98533 h 79"/>
              <a:gd name="T38" fmla="*/ 158768 w 108"/>
              <a:gd name="T39" fmla="*/ 52252 h 79"/>
              <a:gd name="T40" fmla="*/ 161792 w 108"/>
              <a:gd name="T41" fmla="*/ 47774 h 79"/>
              <a:gd name="T42" fmla="*/ 163304 w 108"/>
              <a:gd name="T43" fmla="*/ 44788 h 79"/>
              <a:gd name="T44" fmla="*/ 160280 w 108"/>
              <a:gd name="T45" fmla="*/ 37323 h 79"/>
              <a:gd name="T46" fmla="*/ 119454 w 108"/>
              <a:gd name="T47" fmla="*/ 92561 h 79"/>
              <a:gd name="T48" fmla="*/ 111893 w 108"/>
              <a:gd name="T49" fmla="*/ 95547 h 79"/>
              <a:gd name="T50" fmla="*/ 81652 w 108"/>
              <a:gd name="T51" fmla="*/ 103012 h 79"/>
              <a:gd name="T52" fmla="*/ 51411 w 108"/>
              <a:gd name="T53" fmla="*/ 95547 h 79"/>
              <a:gd name="T54" fmla="*/ 43850 w 108"/>
              <a:gd name="T55" fmla="*/ 67182 h 79"/>
              <a:gd name="T56" fmla="*/ 80140 w 108"/>
              <a:gd name="T57" fmla="*/ 82111 h 79"/>
              <a:gd name="T58" fmla="*/ 81652 w 108"/>
              <a:gd name="T59" fmla="*/ 82111 h 79"/>
              <a:gd name="T60" fmla="*/ 119454 w 108"/>
              <a:gd name="T61" fmla="*/ 67182 h 79"/>
              <a:gd name="T62" fmla="*/ 81652 w 108"/>
              <a:gd name="T63" fmla="*/ 67182 h 79"/>
              <a:gd name="T64" fmla="*/ 81652 w 108"/>
              <a:gd name="T65" fmla="*/ 14929 h 79"/>
              <a:gd name="T66" fmla="*/ 81652 w 108"/>
              <a:gd name="T67" fmla="*/ 67182 h 7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08" h="79">
                <a:moveTo>
                  <a:pt x="106" y="25"/>
                </a:moveTo>
                <a:lnTo>
                  <a:pt x="56" y="0"/>
                </a:lnTo>
                <a:lnTo>
                  <a:pt x="54" y="0"/>
                </a:lnTo>
                <a:lnTo>
                  <a:pt x="52" y="0"/>
                </a:lnTo>
                <a:lnTo>
                  <a:pt x="2" y="25"/>
                </a:lnTo>
                <a:lnTo>
                  <a:pt x="0" y="27"/>
                </a:lnTo>
                <a:lnTo>
                  <a:pt x="0" y="30"/>
                </a:lnTo>
                <a:lnTo>
                  <a:pt x="0" y="58"/>
                </a:lnTo>
                <a:lnTo>
                  <a:pt x="0" y="61"/>
                </a:lnTo>
                <a:lnTo>
                  <a:pt x="1" y="62"/>
                </a:lnTo>
                <a:lnTo>
                  <a:pt x="2" y="63"/>
                </a:lnTo>
                <a:lnTo>
                  <a:pt x="5" y="63"/>
                </a:lnTo>
                <a:lnTo>
                  <a:pt x="7" y="63"/>
                </a:lnTo>
                <a:lnTo>
                  <a:pt x="8" y="62"/>
                </a:lnTo>
                <a:lnTo>
                  <a:pt x="10" y="61"/>
                </a:lnTo>
                <a:lnTo>
                  <a:pt x="10" y="58"/>
                </a:lnTo>
                <a:lnTo>
                  <a:pt x="10" y="37"/>
                </a:lnTo>
                <a:lnTo>
                  <a:pt x="19" y="41"/>
                </a:lnTo>
                <a:lnTo>
                  <a:pt x="19" y="66"/>
                </a:lnTo>
                <a:lnTo>
                  <a:pt x="21" y="68"/>
                </a:lnTo>
                <a:lnTo>
                  <a:pt x="22" y="69"/>
                </a:lnTo>
                <a:lnTo>
                  <a:pt x="35" y="75"/>
                </a:lnTo>
                <a:lnTo>
                  <a:pt x="44" y="78"/>
                </a:lnTo>
                <a:lnTo>
                  <a:pt x="54" y="79"/>
                </a:lnTo>
                <a:lnTo>
                  <a:pt x="64" y="78"/>
                </a:lnTo>
                <a:lnTo>
                  <a:pt x="72" y="75"/>
                </a:lnTo>
                <a:lnTo>
                  <a:pt x="86" y="69"/>
                </a:lnTo>
                <a:lnTo>
                  <a:pt x="87" y="68"/>
                </a:lnTo>
                <a:lnTo>
                  <a:pt x="89" y="66"/>
                </a:lnTo>
                <a:lnTo>
                  <a:pt x="89" y="41"/>
                </a:lnTo>
                <a:lnTo>
                  <a:pt x="105" y="35"/>
                </a:lnTo>
                <a:lnTo>
                  <a:pt x="107" y="32"/>
                </a:lnTo>
                <a:lnTo>
                  <a:pt x="108" y="30"/>
                </a:lnTo>
                <a:lnTo>
                  <a:pt x="107" y="27"/>
                </a:lnTo>
                <a:lnTo>
                  <a:pt x="106" y="25"/>
                </a:lnTo>
                <a:close/>
                <a:moveTo>
                  <a:pt x="79" y="62"/>
                </a:moveTo>
                <a:lnTo>
                  <a:pt x="74" y="64"/>
                </a:lnTo>
                <a:lnTo>
                  <a:pt x="64" y="68"/>
                </a:lnTo>
                <a:lnTo>
                  <a:pt x="54" y="69"/>
                </a:lnTo>
                <a:lnTo>
                  <a:pt x="44" y="68"/>
                </a:lnTo>
                <a:lnTo>
                  <a:pt x="34" y="64"/>
                </a:lnTo>
                <a:lnTo>
                  <a:pt x="29" y="62"/>
                </a:lnTo>
                <a:lnTo>
                  <a:pt x="29" y="45"/>
                </a:lnTo>
                <a:lnTo>
                  <a:pt x="53" y="55"/>
                </a:lnTo>
                <a:lnTo>
                  <a:pt x="54" y="55"/>
                </a:lnTo>
                <a:lnTo>
                  <a:pt x="55" y="55"/>
                </a:lnTo>
                <a:lnTo>
                  <a:pt x="79" y="45"/>
                </a:lnTo>
                <a:lnTo>
                  <a:pt x="79" y="62"/>
                </a:lnTo>
                <a:close/>
                <a:moveTo>
                  <a:pt x="54" y="45"/>
                </a:moveTo>
                <a:lnTo>
                  <a:pt x="17" y="30"/>
                </a:lnTo>
                <a:lnTo>
                  <a:pt x="54" y="10"/>
                </a:lnTo>
                <a:lnTo>
                  <a:pt x="91" y="30"/>
                </a:lnTo>
                <a:lnTo>
                  <a:pt x="54" y="45"/>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518" name="Freeform 1433">
            <a:extLst>
              <a:ext uri="{FF2B5EF4-FFF2-40B4-BE49-F238E27FC236}">
                <a16:creationId xmlns:a16="http://schemas.microsoft.com/office/drawing/2014/main" id="{66CD3AEF-8278-413B-B76D-CA3F0980AC50}"/>
              </a:ext>
            </a:extLst>
          </p:cNvPr>
          <p:cNvSpPr>
            <a:spLocks/>
          </p:cNvSpPr>
          <p:nvPr/>
        </p:nvSpPr>
        <p:spPr bwMode="auto">
          <a:xfrm>
            <a:off x="1441452" y="2796118"/>
            <a:ext cx="19049" cy="35983"/>
          </a:xfrm>
          <a:custGeom>
            <a:avLst/>
            <a:gdLst>
              <a:gd name="T0" fmla="*/ 6805 w 10"/>
              <a:gd name="T1" fmla="*/ 0 h 20"/>
              <a:gd name="T2" fmla="*/ 6805 w 10"/>
              <a:gd name="T3" fmla="*/ 0 h 20"/>
              <a:gd name="T4" fmla="*/ 2722 w 10"/>
              <a:gd name="T5" fmla="*/ 0 h 20"/>
              <a:gd name="T6" fmla="*/ 1361 w 10"/>
              <a:gd name="T7" fmla="*/ 2722 h 20"/>
              <a:gd name="T8" fmla="*/ 0 w 10"/>
              <a:gd name="T9" fmla="*/ 4083 h 20"/>
              <a:gd name="T10" fmla="*/ 0 w 10"/>
              <a:gd name="T11" fmla="*/ 6804 h 20"/>
              <a:gd name="T12" fmla="*/ 0 w 10"/>
              <a:gd name="T13" fmla="*/ 20413 h 20"/>
              <a:gd name="T14" fmla="*/ 0 w 10"/>
              <a:gd name="T15" fmla="*/ 20413 h 20"/>
              <a:gd name="T16" fmla="*/ 0 w 10"/>
              <a:gd name="T17" fmla="*/ 24495 h 20"/>
              <a:gd name="T18" fmla="*/ 1361 w 10"/>
              <a:gd name="T19" fmla="*/ 25856 h 20"/>
              <a:gd name="T20" fmla="*/ 2722 w 10"/>
              <a:gd name="T21" fmla="*/ 27217 h 20"/>
              <a:gd name="T22" fmla="*/ 6805 w 10"/>
              <a:gd name="T23" fmla="*/ 27217 h 20"/>
              <a:gd name="T24" fmla="*/ 6805 w 10"/>
              <a:gd name="T25" fmla="*/ 27217 h 20"/>
              <a:gd name="T26" fmla="*/ 9527 w 10"/>
              <a:gd name="T27" fmla="*/ 27217 h 20"/>
              <a:gd name="T28" fmla="*/ 10888 w 10"/>
              <a:gd name="T29" fmla="*/ 25856 h 20"/>
              <a:gd name="T30" fmla="*/ 13610 w 10"/>
              <a:gd name="T31" fmla="*/ 24495 h 20"/>
              <a:gd name="T32" fmla="*/ 13610 w 10"/>
              <a:gd name="T33" fmla="*/ 20413 h 20"/>
              <a:gd name="T34" fmla="*/ 13610 w 10"/>
              <a:gd name="T35" fmla="*/ 6804 h 20"/>
              <a:gd name="T36" fmla="*/ 13610 w 10"/>
              <a:gd name="T37" fmla="*/ 6804 h 20"/>
              <a:gd name="T38" fmla="*/ 13610 w 10"/>
              <a:gd name="T39" fmla="*/ 4083 h 20"/>
              <a:gd name="T40" fmla="*/ 10888 w 10"/>
              <a:gd name="T41" fmla="*/ 2722 h 20"/>
              <a:gd name="T42" fmla="*/ 9527 w 10"/>
              <a:gd name="T43" fmla="*/ 0 h 20"/>
              <a:gd name="T44" fmla="*/ 6805 w 10"/>
              <a:gd name="T45" fmla="*/ 0 h 20"/>
              <a:gd name="T46" fmla="*/ 6805 w 10"/>
              <a:gd name="T47" fmla="*/ 0 h 2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0" h="20">
                <a:moveTo>
                  <a:pt x="5" y="0"/>
                </a:moveTo>
                <a:lnTo>
                  <a:pt x="5" y="0"/>
                </a:lnTo>
                <a:lnTo>
                  <a:pt x="2" y="0"/>
                </a:lnTo>
                <a:lnTo>
                  <a:pt x="1" y="2"/>
                </a:lnTo>
                <a:lnTo>
                  <a:pt x="0" y="3"/>
                </a:lnTo>
                <a:lnTo>
                  <a:pt x="0" y="5"/>
                </a:lnTo>
                <a:lnTo>
                  <a:pt x="0" y="15"/>
                </a:lnTo>
                <a:lnTo>
                  <a:pt x="0" y="18"/>
                </a:lnTo>
                <a:lnTo>
                  <a:pt x="1" y="19"/>
                </a:lnTo>
                <a:lnTo>
                  <a:pt x="2" y="20"/>
                </a:lnTo>
                <a:lnTo>
                  <a:pt x="5" y="20"/>
                </a:lnTo>
                <a:lnTo>
                  <a:pt x="7" y="20"/>
                </a:lnTo>
                <a:lnTo>
                  <a:pt x="8" y="19"/>
                </a:lnTo>
                <a:lnTo>
                  <a:pt x="10" y="18"/>
                </a:lnTo>
                <a:lnTo>
                  <a:pt x="10" y="15"/>
                </a:lnTo>
                <a:lnTo>
                  <a:pt x="10" y="5"/>
                </a:lnTo>
                <a:lnTo>
                  <a:pt x="10" y="3"/>
                </a:lnTo>
                <a:lnTo>
                  <a:pt x="8" y="2"/>
                </a:lnTo>
                <a:lnTo>
                  <a:pt x="7" y="0"/>
                </a:lnTo>
                <a:lnTo>
                  <a:pt x="5"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519" name="Freeform 1434">
            <a:extLst>
              <a:ext uri="{FF2B5EF4-FFF2-40B4-BE49-F238E27FC236}">
                <a16:creationId xmlns:a16="http://schemas.microsoft.com/office/drawing/2014/main" id="{807A6F43-9559-40B3-8E7F-29BC1EE1D97E}"/>
              </a:ext>
            </a:extLst>
          </p:cNvPr>
          <p:cNvSpPr>
            <a:spLocks noEditPoints="1"/>
          </p:cNvSpPr>
          <p:nvPr/>
        </p:nvSpPr>
        <p:spPr bwMode="auto">
          <a:xfrm>
            <a:off x="2385484" y="2656417"/>
            <a:ext cx="234949" cy="201083"/>
          </a:xfrm>
          <a:custGeom>
            <a:avLst/>
            <a:gdLst>
              <a:gd name="T0" fmla="*/ 89200 w 119"/>
              <a:gd name="T1" fmla="*/ 0 h 99"/>
              <a:gd name="T2" fmla="*/ 78793 w 119"/>
              <a:gd name="T3" fmla="*/ 3024 h 99"/>
              <a:gd name="T4" fmla="*/ 68387 w 119"/>
              <a:gd name="T5" fmla="*/ 13609 h 99"/>
              <a:gd name="T6" fmla="*/ 66900 w 119"/>
              <a:gd name="T7" fmla="*/ 96773 h 99"/>
              <a:gd name="T8" fmla="*/ 37167 w 119"/>
              <a:gd name="T9" fmla="*/ 96773 h 99"/>
              <a:gd name="T10" fmla="*/ 20813 w 119"/>
              <a:gd name="T11" fmla="*/ 102821 h 99"/>
              <a:gd name="T12" fmla="*/ 7433 w 119"/>
              <a:gd name="T13" fmla="*/ 117942 h 99"/>
              <a:gd name="T14" fmla="*/ 0 w 119"/>
              <a:gd name="T15" fmla="*/ 140624 h 99"/>
              <a:gd name="T16" fmla="*/ 0 w 119"/>
              <a:gd name="T17" fmla="*/ 143648 h 99"/>
              <a:gd name="T18" fmla="*/ 2973 w 119"/>
              <a:gd name="T19" fmla="*/ 148184 h 99"/>
              <a:gd name="T20" fmla="*/ 7433 w 119"/>
              <a:gd name="T21" fmla="*/ 149696 h 99"/>
              <a:gd name="T22" fmla="*/ 66900 w 119"/>
              <a:gd name="T23" fmla="*/ 149696 h 99"/>
              <a:gd name="T24" fmla="*/ 71360 w 119"/>
              <a:gd name="T25" fmla="*/ 148184 h 99"/>
              <a:gd name="T26" fmla="*/ 74333 w 119"/>
              <a:gd name="T27" fmla="*/ 142136 h 99"/>
              <a:gd name="T28" fmla="*/ 124880 w 119"/>
              <a:gd name="T29" fmla="*/ 142136 h 99"/>
              <a:gd name="T30" fmla="*/ 139746 w 119"/>
              <a:gd name="T31" fmla="*/ 134575 h 99"/>
              <a:gd name="T32" fmla="*/ 147180 w 119"/>
              <a:gd name="T33" fmla="*/ 119454 h 99"/>
              <a:gd name="T34" fmla="*/ 169480 w 119"/>
              <a:gd name="T35" fmla="*/ 52923 h 99"/>
              <a:gd name="T36" fmla="*/ 172453 w 119"/>
              <a:gd name="T37" fmla="*/ 52923 h 99"/>
              <a:gd name="T38" fmla="*/ 176913 w 119"/>
              <a:gd name="T39" fmla="*/ 48387 h 99"/>
              <a:gd name="T40" fmla="*/ 176913 w 119"/>
              <a:gd name="T41" fmla="*/ 22681 h 99"/>
              <a:gd name="T42" fmla="*/ 175426 w 119"/>
              <a:gd name="T43" fmla="*/ 13609 h 99"/>
              <a:gd name="T44" fmla="*/ 163533 w 119"/>
              <a:gd name="T45" fmla="*/ 3024 h 99"/>
              <a:gd name="T46" fmla="*/ 154613 w 119"/>
              <a:gd name="T47" fmla="*/ 0 h 99"/>
              <a:gd name="T48" fmla="*/ 16353 w 119"/>
              <a:gd name="T49" fmla="*/ 134575 h 99"/>
              <a:gd name="T50" fmla="*/ 20813 w 119"/>
              <a:gd name="T51" fmla="*/ 127015 h 99"/>
              <a:gd name="T52" fmla="*/ 29733 w 119"/>
              <a:gd name="T53" fmla="*/ 113406 h 99"/>
              <a:gd name="T54" fmla="*/ 68387 w 119"/>
              <a:gd name="T55" fmla="*/ 111894 h 99"/>
              <a:gd name="T56" fmla="*/ 62440 w 119"/>
              <a:gd name="T57" fmla="*/ 123991 h 99"/>
              <a:gd name="T58" fmla="*/ 59467 w 119"/>
              <a:gd name="T59" fmla="*/ 134575 h 99"/>
              <a:gd name="T60" fmla="*/ 96633 w 119"/>
              <a:gd name="T61" fmla="*/ 111894 h 99"/>
              <a:gd name="T62" fmla="*/ 102580 w 119"/>
              <a:gd name="T63" fmla="*/ 119454 h 99"/>
              <a:gd name="T64" fmla="*/ 105553 w 119"/>
              <a:gd name="T65" fmla="*/ 127015 h 99"/>
              <a:gd name="T66" fmla="*/ 75820 w 119"/>
              <a:gd name="T67" fmla="*/ 127015 h 99"/>
              <a:gd name="T68" fmla="*/ 83253 w 119"/>
              <a:gd name="T69" fmla="*/ 116430 h 99"/>
              <a:gd name="T70" fmla="*/ 96633 w 119"/>
              <a:gd name="T71" fmla="*/ 111894 h 99"/>
              <a:gd name="T72" fmla="*/ 132313 w 119"/>
              <a:gd name="T73" fmla="*/ 119454 h 99"/>
              <a:gd name="T74" fmla="*/ 132313 w 119"/>
              <a:gd name="T75" fmla="*/ 123991 h 99"/>
              <a:gd name="T76" fmla="*/ 129340 w 119"/>
              <a:gd name="T77" fmla="*/ 127015 h 99"/>
              <a:gd name="T78" fmla="*/ 124880 w 119"/>
              <a:gd name="T79" fmla="*/ 127015 h 99"/>
              <a:gd name="T80" fmla="*/ 120420 w 119"/>
              <a:gd name="T81" fmla="*/ 125503 h 99"/>
              <a:gd name="T82" fmla="*/ 117446 w 119"/>
              <a:gd name="T83" fmla="*/ 119454 h 99"/>
              <a:gd name="T84" fmla="*/ 110013 w 119"/>
              <a:gd name="T85" fmla="*/ 104334 h 99"/>
              <a:gd name="T86" fmla="*/ 96633 w 119"/>
              <a:gd name="T87" fmla="*/ 96773 h 99"/>
              <a:gd name="T88" fmla="*/ 81767 w 119"/>
              <a:gd name="T89" fmla="*/ 22681 h 99"/>
              <a:gd name="T90" fmla="*/ 81767 w 119"/>
              <a:gd name="T91" fmla="*/ 19657 h 99"/>
              <a:gd name="T92" fmla="*/ 84740 w 119"/>
              <a:gd name="T93" fmla="*/ 15121 h 99"/>
              <a:gd name="T94" fmla="*/ 133800 w 119"/>
              <a:gd name="T95" fmla="*/ 15121 h 99"/>
              <a:gd name="T96" fmla="*/ 132313 w 119"/>
              <a:gd name="T97" fmla="*/ 22681 h 99"/>
              <a:gd name="T98" fmla="*/ 162046 w 119"/>
              <a:gd name="T99" fmla="*/ 37802 h 99"/>
              <a:gd name="T100" fmla="*/ 147180 w 119"/>
              <a:gd name="T101" fmla="*/ 22681 h 99"/>
              <a:gd name="T102" fmla="*/ 147180 w 119"/>
              <a:gd name="T103" fmla="*/ 19657 h 99"/>
              <a:gd name="T104" fmla="*/ 151640 w 119"/>
              <a:gd name="T105" fmla="*/ 15121 h 99"/>
              <a:gd name="T106" fmla="*/ 154613 w 119"/>
              <a:gd name="T107" fmla="*/ 15121 h 99"/>
              <a:gd name="T108" fmla="*/ 160560 w 119"/>
              <a:gd name="T109" fmla="*/ 16633 h 99"/>
              <a:gd name="T110" fmla="*/ 162046 w 119"/>
              <a:gd name="T111" fmla="*/ 22681 h 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119" h="99">
                <a:moveTo>
                  <a:pt x="104" y="0"/>
                </a:moveTo>
                <a:lnTo>
                  <a:pt x="60" y="0"/>
                </a:lnTo>
                <a:lnTo>
                  <a:pt x="53" y="2"/>
                </a:lnTo>
                <a:lnTo>
                  <a:pt x="50" y="5"/>
                </a:lnTo>
                <a:lnTo>
                  <a:pt x="46" y="9"/>
                </a:lnTo>
                <a:lnTo>
                  <a:pt x="45" y="15"/>
                </a:lnTo>
                <a:lnTo>
                  <a:pt x="45" y="64"/>
                </a:lnTo>
                <a:lnTo>
                  <a:pt x="25" y="64"/>
                </a:lnTo>
                <a:lnTo>
                  <a:pt x="19" y="66"/>
                </a:lnTo>
                <a:lnTo>
                  <a:pt x="14" y="68"/>
                </a:lnTo>
                <a:lnTo>
                  <a:pt x="9" y="73"/>
                </a:lnTo>
                <a:lnTo>
                  <a:pt x="5" y="78"/>
                </a:lnTo>
                <a:lnTo>
                  <a:pt x="2" y="88"/>
                </a:lnTo>
                <a:lnTo>
                  <a:pt x="0" y="93"/>
                </a:lnTo>
                <a:lnTo>
                  <a:pt x="0" y="95"/>
                </a:lnTo>
                <a:lnTo>
                  <a:pt x="2" y="98"/>
                </a:lnTo>
                <a:lnTo>
                  <a:pt x="3" y="99"/>
                </a:lnTo>
                <a:lnTo>
                  <a:pt x="5" y="99"/>
                </a:lnTo>
                <a:lnTo>
                  <a:pt x="45" y="99"/>
                </a:lnTo>
                <a:lnTo>
                  <a:pt x="47" y="99"/>
                </a:lnTo>
                <a:lnTo>
                  <a:pt x="48" y="98"/>
                </a:lnTo>
                <a:lnTo>
                  <a:pt x="50" y="96"/>
                </a:lnTo>
                <a:lnTo>
                  <a:pt x="50" y="94"/>
                </a:lnTo>
                <a:lnTo>
                  <a:pt x="84" y="94"/>
                </a:lnTo>
                <a:lnTo>
                  <a:pt x="90" y="93"/>
                </a:lnTo>
                <a:lnTo>
                  <a:pt x="94" y="89"/>
                </a:lnTo>
                <a:lnTo>
                  <a:pt x="98" y="85"/>
                </a:lnTo>
                <a:lnTo>
                  <a:pt x="99" y="79"/>
                </a:lnTo>
                <a:lnTo>
                  <a:pt x="99" y="35"/>
                </a:lnTo>
                <a:lnTo>
                  <a:pt x="114" y="35"/>
                </a:lnTo>
                <a:lnTo>
                  <a:pt x="116" y="35"/>
                </a:lnTo>
                <a:lnTo>
                  <a:pt x="118" y="34"/>
                </a:lnTo>
                <a:lnTo>
                  <a:pt x="119" y="32"/>
                </a:lnTo>
                <a:lnTo>
                  <a:pt x="119" y="30"/>
                </a:lnTo>
                <a:lnTo>
                  <a:pt x="119" y="15"/>
                </a:lnTo>
                <a:lnTo>
                  <a:pt x="118" y="9"/>
                </a:lnTo>
                <a:lnTo>
                  <a:pt x="114" y="5"/>
                </a:lnTo>
                <a:lnTo>
                  <a:pt x="110" y="2"/>
                </a:lnTo>
                <a:lnTo>
                  <a:pt x="104" y="0"/>
                </a:lnTo>
                <a:close/>
                <a:moveTo>
                  <a:pt x="40" y="89"/>
                </a:moveTo>
                <a:lnTo>
                  <a:pt x="11" y="89"/>
                </a:lnTo>
                <a:lnTo>
                  <a:pt x="14" y="84"/>
                </a:lnTo>
                <a:lnTo>
                  <a:pt x="16" y="79"/>
                </a:lnTo>
                <a:lnTo>
                  <a:pt x="20" y="75"/>
                </a:lnTo>
                <a:lnTo>
                  <a:pt x="25" y="74"/>
                </a:lnTo>
                <a:lnTo>
                  <a:pt x="46" y="74"/>
                </a:lnTo>
                <a:lnTo>
                  <a:pt x="42" y="82"/>
                </a:lnTo>
                <a:lnTo>
                  <a:pt x="40" y="89"/>
                </a:lnTo>
                <a:close/>
                <a:moveTo>
                  <a:pt x="65" y="74"/>
                </a:moveTo>
                <a:lnTo>
                  <a:pt x="65" y="74"/>
                </a:lnTo>
                <a:lnTo>
                  <a:pt x="68" y="75"/>
                </a:lnTo>
                <a:lnTo>
                  <a:pt x="69" y="79"/>
                </a:lnTo>
                <a:lnTo>
                  <a:pt x="71" y="84"/>
                </a:lnTo>
                <a:lnTo>
                  <a:pt x="51" y="84"/>
                </a:lnTo>
                <a:lnTo>
                  <a:pt x="53" y="80"/>
                </a:lnTo>
                <a:lnTo>
                  <a:pt x="56" y="77"/>
                </a:lnTo>
                <a:lnTo>
                  <a:pt x="60" y="75"/>
                </a:lnTo>
                <a:lnTo>
                  <a:pt x="65" y="74"/>
                </a:lnTo>
                <a:close/>
                <a:moveTo>
                  <a:pt x="89" y="79"/>
                </a:moveTo>
                <a:lnTo>
                  <a:pt x="89" y="79"/>
                </a:lnTo>
                <a:lnTo>
                  <a:pt x="89" y="82"/>
                </a:lnTo>
                <a:lnTo>
                  <a:pt x="88" y="83"/>
                </a:lnTo>
                <a:lnTo>
                  <a:pt x="87" y="84"/>
                </a:lnTo>
                <a:lnTo>
                  <a:pt x="84" y="84"/>
                </a:lnTo>
                <a:lnTo>
                  <a:pt x="82" y="84"/>
                </a:lnTo>
                <a:lnTo>
                  <a:pt x="81" y="83"/>
                </a:lnTo>
                <a:lnTo>
                  <a:pt x="79" y="79"/>
                </a:lnTo>
                <a:lnTo>
                  <a:pt x="78" y="74"/>
                </a:lnTo>
                <a:lnTo>
                  <a:pt x="74" y="69"/>
                </a:lnTo>
                <a:lnTo>
                  <a:pt x="69" y="66"/>
                </a:lnTo>
                <a:lnTo>
                  <a:pt x="65" y="64"/>
                </a:lnTo>
                <a:lnTo>
                  <a:pt x="55" y="64"/>
                </a:lnTo>
                <a:lnTo>
                  <a:pt x="55" y="15"/>
                </a:lnTo>
                <a:lnTo>
                  <a:pt x="55" y="13"/>
                </a:lnTo>
                <a:lnTo>
                  <a:pt x="56" y="11"/>
                </a:lnTo>
                <a:lnTo>
                  <a:pt x="57" y="10"/>
                </a:lnTo>
                <a:lnTo>
                  <a:pt x="60" y="10"/>
                </a:lnTo>
                <a:lnTo>
                  <a:pt x="90" y="10"/>
                </a:lnTo>
                <a:lnTo>
                  <a:pt x="89" y="15"/>
                </a:lnTo>
                <a:lnTo>
                  <a:pt x="89" y="79"/>
                </a:lnTo>
                <a:close/>
                <a:moveTo>
                  <a:pt x="109" y="25"/>
                </a:moveTo>
                <a:lnTo>
                  <a:pt x="99" y="25"/>
                </a:lnTo>
                <a:lnTo>
                  <a:pt x="99" y="15"/>
                </a:lnTo>
                <a:lnTo>
                  <a:pt x="99" y="13"/>
                </a:lnTo>
                <a:lnTo>
                  <a:pt x="100" y="11"/>
                </a:lnTo>
                <a:lnTo>
                  <a:pt x="102" y="10"/>
                </a:lnTo>
                <a:lnTo>
                  <a:pt x="104" y="10"/>
                </a:lnTo>
                <a:lnTo>
                  <a:pt x="106" y="10"/>
                </a:lnTo>
                <a:lnTo>
                  <a:pt x="108" y="11"/>
                </a:lnTo>
                <a:lnTo>
                  <a:pt x="109" y="13"/>
                </a:lnTo>
                <a:lnTo>
                  <a:pt x="109" y="15"/>
                </a:lnTo>
                <a:lnTo>
                  <a:pt x="109" y="25"/>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520" name="Rectangle 1435">
            <a:extLst>
              <a:ext uri="{FF2B5EF4-FFF2-40B4-BE49-F238E27FC236}">
                <a16:creationId xmlns:a16="http://schemas.microsoft.com/office/drawing/2014/main" id="{FBE490A1-0DA8-48DA-A316-91CD462CEE6F}"/>
              </a:ext>
            </a:extLst>
          </p:cNvPr>
          <p:cNvSpPr>
            <a:spLocks noChangeArrowheads="1"/>
          </p:cNvSpPr>
          <p:nvPr/>
        </p:nvSpPr>
        <p:spPr bwMode="auto">
          <a:xfrm>
            <a:off x="2506134" y="2692400"/>
            <a:ext cx="48684" cy="254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Karla"/>
              </a:defRPr>
            </a:lvl1pPr>
            <a:lvl2pPr marL="742950" indent="-285750">
              <a:defRPr>
                <a:solidFill>
                  <a:schemeClr val="tx1"/>
                </a:solidFill>
                <a:latin typeface="Karla"/>
              </a:defRPr>
            </a:lvl2pPr>
            <a:lvl3pPr marL="1143000" indent="-228600">
              <a:defRPr>
                <a:solidFill>
                  <a:schemeClr val="tx1"/>
                </a:solidFill>
                <a:latin typeface="Karla"/>
              </a:defRPr>
            </a:lvl3pPr>
            <a:lvl4pPr marL="1600200" indent="-228600">
              <a:defRPr>
                <a:solidFill>
                  <a:schemeClr val="tx1"/>
                </a:solidFill>
                <a:latin typeface="Karla"/>
              </a:defRPr>
            </a:lvl4pPr>
            <a:lvl5pPr marL="2057400" indent="-228600">
              <a:defRPr>
                <a:solidFill>
                  <a:schemeClr val="tx1"/>
                </a:solidFill>
                <a:latin typeface="Karla"/>
              </a:defRPr>
            </a:lvl5pPr>
            <a:lvl6pPr marL="2514600" indent="-228600" defTabSz="457200" fontAlgn="base">
              <a:spcBef>
                <a:spcPct val="0"/>
              </a:spcBef>
              <a:spcAft>
                <a:spcPct val="0"/>
              </a:spcAft>
              <a:defRPr>
                <a:solidFill>
                  <a:schemeClr val="tx1"/>
                </a:solidFill>
                <a:latin typeface="Karla"/>
              </a:defRPr>
            </a:lvl6pPr>
            <a:lvl7pPr marL="2971800" indent="-228600" defTabSz="457200" fontAlgn="base">
              <a:spcBef>
                <a:spcPct val="0"/>
              </a:spcBef>
              <a:spcAft>
                <a:spcPct val="0"/>
              </a:spcAft>
              <a:defRPr>
                <a:solidFill>
                  <a:schemeClr val="tx1"/>
                </a:solidFill>
                <a:latin typeface="Karla"/>
              </a:defRPr>
            </a:lvl7pPr>
            <a:lvl8pPr marL="3429000" indent="-228600" defTabSz="457200" fontAlgn="base">
              <a:spcBef>
                <a:spcPct val="0"/>
              </a:spcBef>
              <a:spcAft>
                <a:spcPct val="0"/>
              </a:spcAft>
              <a:defRPr>
                <a:solidFill>
                  <a:schemeClr val="tx1"/>
                </a:solidFill>
                <a:latin typeface="Karla"/>
              </a:defRPr>
            </a:lvl8pPr>
            <a:lvl9pPr marL="3886200" indent="-228600" defTabSz="457200" fontAlgn="base">
              <a:spcBef>
                <a:spcPct val="0"/>
              </a:spcBef>
              <a:spcAft>
                <a:spcPct val="0"/>
              </a:spcAft>
              <a:defRPr>
                <a:solidFill>
                  <a:schemeClr val="tx1"/>
                </a:solidFill>
                <a:latin typeface="Karla"/>
              </a:defRPr>
            </a:lvl9pPr>
          </a:lstStyle>
          <a:p>
            <a:pPr eaLnBrk="1" hangingPunct="1"/>
            <a:endParaRPr lang="en-US" altLang="en-US" sz="2400" u="sng" dirty="0">
              <a:latin typeface="Montserrat Light" panose="00000400000000000000" pitchFamily="2" charset="0"/>
            </a:endParaRPr>
          </a:p>
        </p:txBody>
      </p:sp>
      <p:sp>
        <p:nvSpPr>
          <p:cNvPr id="521" name="Rectangle 1436">
            <a:extLst>
              <a:ext uri="{FF2B5EF4-FFF2-40B4-BE49-F238E27FC236}">
                <a16:creationId xmlns:a16="http://schemas.microsoft.com/office/drawing/2014/main" id="{12636669-E2BE-4FF9-A13B-58D32F841D79}"/>
              </a:ext>
            </a:extLst>
          </p:cNvPr>
          <p:cNvSpPr>
            <a:spLocks noChangeArrowheads="1"/>
          </p:cNvSpPr>
          <p:nvPr/>
        </p:nvSpPr>
        <p:spPr bwMode="auto">
          <a:xfrm>
            <a:off x="2506134" y="2724151"/>
            <a:ext cx="48684" cy="2328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Karla"/>
              </a:defRPr>
            </a:lvl1pPr>
            <a:lvl2pPr marL="742950" indent="-285750">
              <a:defRPr>
                <a:solidFill>
                  <a:schemeClr val="tx1"/>
                </a:solidFill>
                <a:latin typeface="Karla"/>
              </a:defRPr>
            </a:lvl2pPr>
            <a:lvl3pPr marL="1143000" indent="-228600">
              <a:defRPr>
                <a:solidFill>
                  <a:schemeClr val="tx1"/>
                </a:solidFill>
                <a:latin typeface="Karla"/>
              </a:defRPr>
            </a:lvl3pPr>
            <a:lvl4pPr marL="1600200" indent="-228600">
              <a:defRPr>
                <a:solidFill>
                  <a:schemeClr val="tx1"/>
                </a:solidFill>
                <a:latin typeface="Karla"/>
              </a:defRPr>
            </a:lvl4pPr>
            <a:lvl5pPr marL="2057400" indent="-228600">
              <a:defRPr>
                <a:solidFill>
                  <a:schemeClr val="tx1"/>
                </a:solidFill>
                <a:latin typeface="Karla"/>
              </a:defRPr>
            </a:lvl5pPr>
            <a:lvl6pPr marL="2514600" indent="-228600" defTabSz="457200" fontAlgn="base">
              <a:spcBef>
                <a:spcPct val="0"/>
              </a:spcBef>
              <a:spcAft>
                <a:spcPct val="0"/>
              </a:spcAft>
              <a:defRPr>
                <a:solidFill>
                  <a:schemeClr val="tx1"/>
                </a:solidFill>
                <a:latin typeface="Karla"/>
              </a:defRPr>
            </a:lvl6pPr>
            <a:lvl7pPr marL="2971800" indent="-228600" defTabSz="457200" fontAlgn="base">
              <a:spcBef>
                <a:spcPct val="0"/>
              </a:spcBef>
              <a:spcAft>
                <a:spcPct val="0"/>
              </a:spcAft>
              <a:defRPr>
                <a:solidFill>
                  <a:schemeClr val="tx1"/>
                </a:solidFill>
                <a:latin typeface="Karla"/>
              </a:defRPr>
            </a:lvl7pPr>
            <a:lvl8pPr marL="3429000" indent="-228600" defTabSz="457200" fontAlgn="base">
              <a:spcBef>
                <a:spcPct val="0"/>
              </a:spcBef>
              <a:spcAft>
                <a:spcPct val="0"/>
              </a:spcAft>
              <a:defRPr>
                <a:solidFill>
                  <a:schemeClr val="tx1"/>
                </a:solidFill>
                <a:latin typeface="Karla"/>
              </a:defRPr>
            </a:lvl8pPr>
            <a:lvl9pPr marL="3886200" indent="-228600" defTabSz="457200" fontAlgn="base">
              <a:spcBef>
                <a:spcPct val="0"/>
              </a:spcBef>
              <a:spcAft>
                <a:spcPct val="0"/>
              </a:spcAft>
              <a:defRPr>
                <a:solidFill>
                  <a:schemeClr val="tx1"/>
                </a:solidFill>
                <a:latin typeface="Karla"/>
              </a:defRPr>
            </a:lvl9pPr>
          </a:lstStyle>
          <a:p>
            <a:pPr eaLnBrk="1" hangingPunct="1"/>
            <a:endParaRPr lang="en-US" altLang="en-US" sz="2400" u="sng" dirty="0">
              <a:latin typeface="Montserrat Light" panose="00000400000000000000" pitchFamily="2" charset="0"/>
            </a:endParaRPr>
          </a:p>
        </p:txBody>
      </p:sp>
      <p:sp>
        <p:nvSpPr>
          <p:cNvPr id="522" name="Rectangle 1437">
            <a:extLst>
              <a:ext uri="{FF2B5EF4-FFF2-40B4-BE49-F238E27FC236}">
                <a16:creationId xmlns:a16="http://schemas.microsoft.com/office/drawing/2014/main" id="{F099B430-9ECB-49F1-A40C-C258A6A744E8}"/>
              </a:ext>
            </a:extLst>
          </p:cNvPr>
          <p:cNvSpPr>
            <a:spLocks noChangeArrowheads="1"/>
          </p:cNvSpPr>
          <p:nvPr/>
        </p:nvSpPr>
        <p:spPr bwMode="auto">
          <a:xfrm>
            <a:off x="2506134" y="2753785"/>
            <a:ext cx="48684" cy="19049"/>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Karla"/>
              </a:defRPr>
            </a:lvl1pPr>
            <a:lvl2pPr marL="742950" indent="-285750">
              <a:defRPr>
                <a:solidFill>
                  <a:schemeClr val="tx1"/>
                </a:solidFill>
                <a:latin typeface="Karla"/>
              </a:defRPr>
            </a:lvl2pPr>
            <a:lvl3pPr marL="1143000" indent="-228600">
              <a:defRPr>
                <a:solidFill>
                  <a:schemeClr val="tx1"/>
                </a:solidFill>
                <a:latin typeface="Karla"/>
              </a:defRPr>
            </a:lvl3pPr>
            <a:lvl4pPr marL="1600200" indent="-228600">
              <a:defRPr>
                <a:solidFill>
                  <a:schemeClr val="tx1"/>
                </a:solidFill>
                <a:latin typeface="Karla"/>
              </a:defRPr>
            </a:lvl4pPr>
            <a:lvl5pPr marL="2057400" indent="-228600">
              <a:defRPr>
                <a:solidFill>
                  <a:schemeClr val="tx1"/>
                </a:solidFill>
                <a:latin typeface="Karla"/>
              </a:defRPr>
            </a:lvl5pPr>
            <a:lvl6pPr marL="2514600" indent="-228600" defTabSz="457200" fontAlgn="base">
              <a:spcBef>
                <a:spcPct val="0"/>
              </a:spcBef>
              <a:spcAft>
                <a:spcPct val="0"/>
              </a:spcAft>
              <a:defRPr>
                <a:solidFill>
                  <a:schemeClr val="tx1"/>
                </a:solidFill>
                <a:latin typeface="Karla"/>
              </a:defRPr>
            </a:lvl6pPr>
            <a:lvl7pPr marL="2971800" indent="-228600" defTabSz="457200" fontAlgn="base">
              <a:spcBef>
                <a:spcPct val="0"/>
              </a:spcBef>
              <a:spcAft>
                <a:spcPct val="0"/>
              </a:spcAft>
              <a:defRPr>
                <a:solidFill>
                  <a:schemeClr val="tx1"/>
                </a:solidFill>
                <a:latin typeface="Karla"/>
              </a:defRPr>
            </a:lvl7pPr>
            <a:lvl8pPr marL="3429000" indent="-228600" defTabSz="457200" fontAlgn="base">
              <a:spcBef>
                <a:spcPct val="0"/>
              </a:spcBef>
              <a:spcAft>
                <a:spcPct val="0"/>
              </a:spcAft>
              <a:defRPr>
                <a:solidFill>
                  <a:schemeClr val="tx1"/>
                </a:solidFill>
                <a:latin typeface="Karla"/>
              </a:defRPr>
            </a:lvl8pPr>
            <a:lvl9pPr marL="3886200" indent="-228600" defTabSz="457200" fontAlgn="base">
              <a:spcBef>
                <a:spcPct val="0"/>
              </a:spcBef>
              <a:spcAft>
                <a:spcPct val="0"/>
              </a:spcAft>
              <a:defRPr>
                <a:solidFill>
                  <a:schemeClr val="tx1"/>
                </a:solidFill>
                <a:latin typeface="Karla"/>
              </a:defRPr>
            </a:lvl9pPr>
          </a:lstStyle>
          <a:p>
            <a:pPr eaLnBrk="1" hangingPunct="1"/>
            <a:endParaRPr lang="en-US" altLang="en-US" sz="2400" u="sng" dirty="0">
              <a:latin typeface="Montserrat Light" panose="00000400000000000000" pitchFamily="2" charset="0"/>
            </a:endParaRPr>
          </a:p>
        </p:txBody>
      </p:sp>
      <p:sp>
        <p:nvSpPr>
          <p:cNvPr id="523" name="Freeform 1438">
            <a:extLst>
              <a:ext uri="{FF2B5EF4-FFF2-40B4-BE49-F238E27FC236}">
                <a16:creationId xmlns:a16="http://schemas.microsoft.com/office/drawing/2014/main" id="{FC2957ED-9968-48B0-B3A0-FC8B682B5664}"/>
              </a:ext>
            </a:extLst>
          </p:cNvPr>
          <p:cNvSpPr>
            <a:spLocks noEditPoints="1"/>
          </p:cNvSpPr>
          <p:nvPr/>
        </p:nvSpPr>
        <p:spPr bwMode="auto">
          <a:xfrm>
            <a:off x="3359151" y="2669117"/>
            <a:ext cx="198967" cy="175683"/>
          </a:xfrm>
          <a:custGeom>
            <a:avLst/>
            <a:gdLst>
              <a:gd name="T0" fmla="*/ 149696 w 98"/>
              <a:gd name="T1" fmla="*/ 48949 h 86"/>
              <a:gd name="T2" fmla="*/ 123728 w 98"/>
              <a:gd name="T3" fmla="*/ 48949 h 86"/>
              <a:gd name="T4" fmla="*/ 96233 w 98"/>
              <a:gd name="T5" fmla="*/ 0 h 86"/>
              <a:gd name="T6" fmla="*/ 84013 w 98"/>
              <a:gd name="T7" fmla="*/ 7648 h 86"/>
              <a:gd name="T8" fmla="*/ 106926 w 98"/>
              <a:gd name="T9" fmla="*/ 48949 h 86"/>
              <a:gd name="T10" fmla="*/ 42770 w 98"/>
              <a:gd name="T11" fmla="*/ 48949 h 86"/>
              <a:gd name="T12" fmla="*/ 65683 w 98"/>
              <a:gd name="T13" fmla="*/ 7648 h 86"/>
              <a:gd name="T14" fmla="*/ 54990 w 98"/>
              <a:gd name="T15" fmla="*/ 0 h 86"/>
              <a:gd name="T16" fmla="*/ 25968 w 98"/>
              <a:gd name="T17" fmla="*/ 48949 h 86"/>
              <a:gd name="T18" fmla="*/ 0 w 98"/>
              <a:gd name="T19" fmla="*/ 48949 h 86"/>
              <a:gd name="T20" fmla="*/ 0 w 98"/>
              <a:gd name="T21" fmla="*/ 64245 h 86"/>
              <a:gd name="T22" fmla="*/ 9165 w 98"/>
              <a:gd name="T23" fmla="*/ 64245 h 86"/>
              <a:gd name="T24" fmla="*/ 22913 w 98"/>
              <a:gd name="T25" fmla="*/ 125431 h 86"/>
              <a:gd name="T26" fmla="*/ 22913 w 98"/>
              <a:gd name="T27" fmla="*/ 125431 h 86"/>
              <a:gd name="T28" fmla="*/ 24440 w 98"/>
              <a:gd name="T29" fmla="*/ 130020 h 86"/>
              <a:gd name="T30" fmla="*/ 30550 w 98"/>
              <a:gd name="T31" fmla="*/ 131550 h 86"/>
              <a:gd name="T32" fmla="*/ 120673 w 98"/>
              <a:gd name="T33" fmla="*/ 131550 h 86"/>
              <a:gd name="T34" fmla="*/ 120673 w 98"/>
              <a:gd name="T35" fmla="*/ 131550 h 86"/>
              <a:gd name="T36" fmla="*/ 125256 w 98"/>
              <a:gd name="T37" fmla="*/ 130020 h 86"/>
              <a:gd name="T38" fmla="*/ 128311 w 98"/>
              <a:gd name="T39" fmla="*/ 125431 h 86"/>
              <a:gd name="T40" fmla="*/ 140531 w 98"/>
              <a:gd name="T41" fmla="*/ 64245 h 86"/>
              <a:gd name="T42" fmla="*/ 149696 w 98"/>
              <a:gd name="T43" fmla="*/ 64245 h 86"/>
              <a:gd name="T44" fmla="*/ 149696 w 98"/>
              <a:gd name="T45" fmla="*/ 48949 h 86"/>
              <a:gd name="T46" fmla="*/ 114563 w 98"/>
              <a:gd name="T47" fmla="*/ 116253 h 86"/>
              <a:gd name="T48" fmla="*/ 35133 w 98"/>
              <a:gd name="T49" fmla="*/ 116253 h 86"/>
              <a:gd name="T50" fmla="*/ 24440 w 98"/>
              <a:gd name="T51" fmla="*/ 64245 h 86"/>
              <a:gd name="T52" fmla="*/ 125256 w 98"/>
              <a:gd name="T53" fmla="*/ 64245 h 86"/>
              <a:gd name="T54" fmla="*/ 114563 w 98"/>
              <a:gd name="T55" fmla="*/ 116253 h 8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98" h="86">
                <a:moveTo>
                  <a:pt x="98" y="32"/>
                </a:moveTo>
                <a:lnTo>
                  <a:pt x="81" y="32"/>
                </a:lnTo>
                <a:lnTo>
                  <a:pt x="63" y="0"/>
                </a:lnTo>
                <a:lnTo>
                  <a:pt x="55" y="5"/>
                </a:lnTo>
                <a:lnTo>
                  <a:pt x="70" y="32"/>
                </a:lnTo>
                <a:lnTo>
                  <a:pt x="28" y="32"/>
                </a:lnTo>
                <a:lnTo>
                  <a:pt x="43" y="5"/>
                </a:lnTo>
                <a:lnTo>
                  <a:pt x="36" y="0"/>
                </a:lnTo>
                <a:lnTo>
                  <a:pt x="17" y="32"/>
                </a:lnTo>
                <a:lnTo>
                  <a:pt x="0" y="32"/>
                </a:lnTo>
                <a:lnTo>
                  <a:pt x="0" y="42"/>
                </a:lnTo>
                <a:lnTo>
                  <a:pt x="6" y="42"/>
                </a:lnTo>
                <a:lnTo>
                  <a:pt x="15" y="82"/>
                </a:lnTo>
                <a:lnTo>
                  <a:pt x="16" y="85"/>
                </a:lnTo>
                <a:lnTo>
                  <a:pt x="20" y="86"/>
                </a:lnTo>
                <a:lnTo>
                  <a:pt x="79" y="86"/>
                </a:lnTo>
                <a:lnTo>
                  <a:pt x="82" y="85"/>
                </a:lnTo>
                <a:lnTo>
                  <a:pt x="84" y="82"/>
                </a:lnTo>
                <a:lnTo>
                  <a:pt x="92" y="42"/>
                </a:lnTo>
                <a:lnTo>
                  <a:pt x="98" y="42"/>
                </a:lnTo>
                <a:lnTo>
                  <a:pt x="98" y="32"/>
                </a:lnTo>
                <a:close/>
                <a:moveTo>
                  <a:pt x="75" y="76"/>
                </a:moveTo>
                <a:lnTo>
                  <a:pt x="23" y="76"/>
                </a:lnTo>
                <a:lnTo>
                  <a:pt x="16" y="42"/>
                </a:lnTo>
                <a:lnTo>
                  <a:pt x="82" y="42"/>
                </a:lnTo>
                <a:lnTo>
                  <a:pt x="75" y="76"/>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524" name="Freeform 1439">
            <a:extLst>
              <a:ext uri="{FF2B5EF4-FFF2-40B4-BE49-F238E27FC236}">
                <a16:creationId xmlns:a16="http://schemas.microsoft.com/office/drawing/2014/main" id="{0ACD381A-1F29-4FB1-907B-7FB614A1A731}"/>
              </a:ext>
            </a:extLst>
          </p:cNvPr>
          <p:cNvSpPr>
            <a:spLocks noEditPoints="1"/>
          </p:cNvSpPr>
          <p:nvPr/>
        </p:nvSpPr>
        <p:spPr bwMode="auto">
          <a:xfrm>
            <a:off x="2880785" y="2669117"/>
            <a:ext cx="198967" cy="175683"/>
          </a:xfrm>
          <a:custGeom>
            <a:avLst/>
            <a:gdLst>
              <a:gd name="T0" fmla="*/ 149696 w 99"/>
              <a:gd name="T1" fmla="*/ 48949 h 86"/>
              <a:gd name="T2" fmla="*/ 122479 w 99"/>
              <a:gd name="T3" fmla="*/ 48949 h 86"/>
              <a:gd name="T4" fmla="*/ 95261 w 99"/>
              <a:gd name="T5" fmla="*/ 0 h 86"/>
              <a:gd name="T6" fmla="*/ 84677 w 99"/>
              <a:gd name="T7" fmla="*/ 7648 h 86"/>
              <a:gd name="T8" fmla="*/ 105846 w 99"/>
              <a:gd name="T9" fmla="*/ 48949 h 86"/>
              <a:gd name="T10" fmla="*/ 42338 w 99"/>
              <a:gd name="T11" fmla="*/ 48949 h 86"/>
              <a:gd name="T12" fmla="*/ 65019 w 99"/>
              <a:gd name="T13" fmla="*/ 7648 h 86"/>
              <a:gd name="T14" fmla="*/ 54435 w 99"/>
              <a:gd name="T15" fmla="*/ 0 h 86"/>
              <a:gd name="T16" fmla="*/ 25705 w 99"/>
              <a:gd name="T17" fmla="*/ 48949 h 86"/>
              <a:gd name="T18" fmla="*/ 0 w 99"/>
              <a:gd name="T19" fmla="*/ 48949 h 86"/>
              <a:gd name="T20" fmla="*/ 0 w 99"/>
              <a:gd name="T21" fmla="*/ 64245 h 86"/>
              <a:gd name="T22" fmla="*/ 9072 w 99"/>
              <a:gd name="T23" fmla="*/ 64245 h 86"/>
              <a:gd name="T24" fmla="*/ 22681 w 99"/>
              <a:gd name="T25" fmla="*/ 125431 h 86"/>
              <a:gd name="T26" fmla="*/ 22681 w 99"/>
              <a:gd name="T27" fmla="*/ 125431 h 86"/>
              <a:gd name="T28" fmla="*/ 24193 w 99"/>
              <a:gd name="T29" fmla="*/ 130020 h 86"/>
              <a:gd name="T30" fmla="*/ 30242 w 99"/>
              <a:gd name="T31" fmla="*/ 131550 h 86"/>
              <a:gd name="T32" fmla="*/ 119454 w 99"/>
              <a:gd name="T33" fmla="*/ 131550 h 86"/>
              <a:gd name="T34" fmla="*/ 119454 w 99"/>
              <a:gd name="T35" fmla="*/ 131550 h 86"/>
              <a:gd name="T36" fmla="*/ 125503 w 99"/>
              <a:gd name="T37" fmla="*/ 130020 h 86"/>
              <a:gd name="T38" fmla="*/ 127015 w 99"/>
              <a:gd name="T39" fmla="*/ 125431 h 86"/>
              <a:gd name="T40" fmla="*/ 140624 w 99"/>
              <a:gd name="T41" fmla="*/ 64245 h 86"/>
              <a:gd name="T42" fmla="*/ 149696 w 99"/>
              <a:gd name="T43" fmla="*/ 64245 h 86"/>
              <a:gd name="T44" fmla="*/ 149696 w 99"/>
              <a:gd name="T45" fmla="*/ 48949 h 86"/>
              <a:gd name="T46" fmla="*/ 113406 w 99"/>
              <a:gd name="T47" fmla="*/ 116253 h 86"/>
              <a:gd name="T48" fmla="*/ 34778 w 99"/>
              <a:gd name="T49" fmla="*/ 116253 h 86"/>
              <a:gd name="T50" fmla="*/ 24193 w 99"/>
              <a:gd name="T51" fmla="*/ 64245 h 86"/>
              <a:gd name="T52" fmla="*/ 125503 w 99"/>
              <a:gd name="T53" fmla="*/ 64245 h 86"/>
              <a:gd name="T54" fmla="*/ 113406 w 99"/>
              <a:gd name="T55" fmla="*/ 116253 h 8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99" h="86">
                <a:moveTo>
                  <a:pt x="99" y="32"/>
                </a:moveTo>
                <a:lnTo>
                  <a:pt x="81" y="32"/>
                </a:lnTo>
                <a:lnTo>
                  <a:pt x="63" y="0"/>
                </a:lnTo>
                <a:lnTo>
                  <a:pt x="56" y="5"/>
                </a:lnTo>
                <a:lnTo>
                  <a:pt x="70" y="32"/>
                </a:lnTo>
                <a:lnTo>
                  <a:pt x="28" y="32"/>
                </a:lnTo>
                <a:lnTo>
                  <a:pt x="43" y="5"/>
                </a:lnTo>
                <a:lnTo>
                  <a:pt x="36" y="0"/>
                </a:lnTo>
                <a:lnTo>
                  <a:pt x="17" y="32"/>
                </a:lnTo>
                <a:lnTo>
                  <a:pt x="0" y="32"/>
                </a:lnTo>
                <a:lnTo>
                  <a:pt x="0" y="42"/>
                </a:lnTo>
                <a:lnTo>
                  <a:pt x="6" y="42"/>
                </a:lnTo>
                <a:lnTo>
                  <a:pt x="15" y="82"/>
                </a:lnTo>
                <a:lnTo>
                  <a:pt x="16" y="85"/>
                </a:lnTo>
                <a:lnTo>
                  <a:pt x="20" y="86"/>
                </a:lnTo>
                <a:lnTo>
                  <a:pt x="79" y="86"/>
                </a:lnTo>
                <a:lnTo>
                  <a:pt x="83" y="85"/>
                </a:lnTo>
                <a:lnTo>
                  <a:pt x="84" y="82"/>
                </a:lnTo>
                <a:lnTo>
                  <a:pt x="93" y="42"/>
                </a:lnTo>
                <a:lnTo>
                  <a:pt x="99" y="42"/>
                </a:lnTo>
                <a:lnTo>
                  <a:pt x="99" y="32"/>
                </a:lnTo>
                <a:close/>
                <a:moveTo>
                  <a:pt x="75" y="76"/>
                </a:moveTo>
                <a:lnTo>
                  <a:pt x="23" y="76"/>
                </a:lnTo>
                <a:lnTo>
                  <a:pt x="16" y="42"/>
                </a:lnTo>
                <a:lnTo>
                  <a:pt x="83" y="42"/>
                </a:lnTo>
                <a:lnTo>
                  <a:pt x="75" y="76"/>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525" name="Rectangle 1440">
            <a:extLst>
              <a:ext uri="{FF2B5EF4-FFF2-40B4-BE49-F238E27FC236}">
                <a16:creationId xmlns:a16="http://schemas.microsoft.com/office/drawing/2014/main" id="{BDF91264-7D4D-4EDE-95FF-B727C08495D7}"/>
              </a:ext>
            </a:extLst>
          </p:cNvPr>
          <p:cNvSpPr>
            <a:spLocks noChangeArrowheads="1"/>
          </p:cNvSpPr>
          <p:nvPr/>
        </p:nvSpPr>
        <p:spPr bwMode="auto">
          <a:xfrm>
            <a:off x="2971800" y="2766484"/>
            <a:ext cx="19051" cy="4868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Karla"/>
              </a:defRPr>
            </a:lvl1pPr>
            <a:lvl2pPr marL="742950" indent="-285750">
              <a:defRPr>
                <a:solidFill>
                  <a:schemeClr val="tx1"/>
                </a:solidFill>
                <a:latin typeface="Karla"/>
              </a:defRPr>
            </a:lvl2pPr>
            <a:lvl3pPr marL="1143000" indent="-228600">
              <a:defRPr>
                <a:solidFill>
                  <a:schemeClr val="tx1"/>
                </a:solidFill>
                <a:latin typeface="Karla"/>
              </a:defRPr>
            </a:lvl3pPr>
            <a:lvl4pPr marL="1600200" indent="-228600">
              <a:defRPr>
                <a:solidFill>
                  <a:schemeClr val="tx1"/>
                </a:solidFill>
                <a:latin typeface="Karla"/>
              </a:defRPr>
            </a:lvl4pPr>
            <a:lvl5pPr marL="2057400" indent="-228600">
              <a:defRPr>
                <a:solidFill>
                  <a:schemeClr val="tx1"/>
                </a:solidFill>
                <a:latin typeface="Karla"/>
              </a:defRPr>
            </a:lvl5pPr>
            <a:lvl6pPr marL="2514600" indent="-228600" defTabSz="457200" fontAlgn="base">
              <a:spcBef>
                <a:spcPct val="0"/>
              </a:spcBef>
              <a:spcAft>
                <a:spcPct val="0"/>
              </a:spcAft>
              <a:defRPr>
                <a:solidFill>
                  <a:schemeClr val="tx1"/>
                </a:solidFill>
                <a:latin typeface="Karla"/>
              </a:defRPr>
            </a:lvl6pPr>
            <a:lvl7pPr marL="2971800" indent="-228600" defTabSz="457200" fontAlgn="base">
              <a:spcBef>
                <a:spcPct val="0"/>
              </a:spcBef>
              <a:spcAft>
                <a:spcPct val="0"/>
              </a:spcAft>
              <a:defRPr>
                <a:solidFill>
                  <a:schemeClr val="tx1"/>
                </a:solidFill>
                <a:latin typeface="Karla"/>
              </a:defRPr>
            </a:lvl7pPr>
            <a:lvl8pPr marL="3429000" indent="-228600" defTabSz="457200" fontAlgn="base">
              <a:spcBef>
                <a:spcPct val="0"/>
              </a:spcBef>
              <a:spcAft>
                <a:spcPct val="0"/>
              </a:spcAft>
              <a:defRPr>
                <a:solidFill>
                  <a:schemeClr val="tx1"/>
                </a:solidFill>
                <a:latin typeface="Karla"/>
              </a:defRPr>
            </a:lvl8pPr>
            <a:lvl9pPr marL="3886200" indent="-228600" defTabSz="457200" fontAlgn="base">
              <a:spcBef>
                <a:spcPct val="0"/>
              </a:spcBef>
              <a:spcAft>
                <a:spcPct val="0"/>
              </a:spcAft>
              <a:defRPr>
                <a:solidFill>
                  <a:schemeClr val="tx1"/>
                </a:solidFill>
                <a:latin typeface="Karla"/>
              </a:defRPr>
            </a:lvl9pPr>
          </a:lstStyle>
          <a:p>
            <a:pPr eaLnBrk="1" hangingPunct="1"/>
            <a:endParaRPr lang="en-US" altLang="en-US" sz="2400" u="sng" dirty="0">
              <a:latin typeface="Montserrat Light" panose="00000400000000000000" pitchFamily="2" charset="0"/>
            </a:endParaRPr>
          </a:p>
        </p:txBody>
      </p:sp>
      <p:sp>
        <p:nvSpPr>
          <p:cNvPr id="526" name="Rectangle 1441">
            <a:extLst>
              <a:ext uri="{FF2B5EF4-FFF2-40B4-BE49-F238E27FC236}">
                <a16:creationId xmlns:a16="http://schemas.microsoft.com/office/drawing/2014/main" id="{62E0F519-6EC1-494F-B7C8-1D43E800B3F3}"/>
              </a:ext>
            </a:extLst>
          </p:cNvPr>
          <p:cNvSpPr>
            <a:spLocks noChangeArrowheads="1"/>
          </p:cNvSpPr>
          <p:nvPr/>
        </p:nvSpPr>
        <p:spPr bwMode="auto">
          <a:xfrm>
            <a:off x="3001433" y="2766484"/>
            <a:ext cx="19051" cy="4868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Karla"/>
              </a:defRPr>
            </a:lvl1pPr>
            <a:lvl2pPr marL="742950" indent="-285750">
              <a:defRPr>
                <a:solidFill>
                  <a:schemeClr val="tx1"/>
                </a:solidFill>
                <a:latin typeface="Karla"/>
              </a:defRPr>
            </a:lvl2pPr>
            <a:lvl3pPr marL="1143000" indent="-228600">
              <a:defRPr>
                <a:solidFill>
                  <a:schemeClr val="tx1"/>
                </a:solidFill>
                <a:latin typeface="Karla"/>
              </a:defRPr>
            </a:lvl3pPr>
            <a:lvl4pPr marL="1600200" indent="-228600">
              <a:defRPr>
                <a:solidFill>
                  <a:schemeClr val="tx1"/>
                </a:solidFill>
                <a:latin typeface="Karla"/>
              </a:defRPr>
            </a:lvl4pPr>
            <a:lvl5pPr marL="2057400" indent="-228600">
              <a:defRPr>
                <a:solidFill>
                  <a:schemeClr val="tx1"/>
                </a:solidFill>
                <a:latin typeface="Karla"/>
              </a:defRPr>
            </a:lvl5pPr>
            <a:lvl6pPr marL="2514600" indent="-228600" defTabSz="457200" fontAlgn="base">
              <a:spcBef>
                <a:spcPct val="0"/>
              </a:spcBef>
              <a:spcAft>
                <a:spcPct val="0"/>
              </a:spcAft>
              <a:defRPr>
                <a:solidFill>
                  <a:schemeClr val="tx1"/>
                </a:solidFill>
                <a:latin typeface="Karla"/>
              </a:defRPr>
            </a:lvl6pPr>
            <a:lvl7pPr marL="2971800" indent="-228600" defTabSz="457200" fontAlgn="base">
              <a:spcBef>
                <a:spcPct val="0"/>
              </a:spcBef>
              <a:spcAft>
                <a:spcPct val="0"/>
              </a:spcAft>
              <a:defRPr>
                <a:solidFill>
                  <a:schemeClr val="tx1"/>
                </a:solidFill>
                <a:latin typeface="Karla"/>
              </a:defRPr>
            </a:lvl7pPr>
            <a:lvl8pPr marL="3429000" indent="-228600" defTabSz="457200" fontAlgn="base">
              <a:spcBef>
                <a:spcPct val="0"/>
              </a:spcBef>
              <a:spcAft>
                <a:spcPct val="0"/>
              </a:spcAft>
              <a:defRPr>
                <a:solidFill>
                  <a:schemeClr val="tx1"/>
                </a:solidFill>
                <a:latin typeface="Karla"/>
              </a:defRPr>
            </a:lvl8pPr>
            <a:lvl9pPr marL="3886200" indent="-228600" defTabSz="457200" fontAlgn="base">
              <a:spcBef>
                <a:spcPct val="0"/>
              </a:spcBef>
              <a:spcAft>
                <a:spcPct val="0"/>
              </a:spcAft>
              <a:defRPr>
                <a:solidFill>
                  <a:schemeClr val="tx1"/>
                </a:solidFill>
                <a:latin typeface="Karla"/>
              </a:defRPr>
            </a:lvl9pPr>
          </a:lstStyle>
          <a:p>
            <a:pPr eaLnBrk="1" hangingPunct="1"/>
            <a:endParaRPr lang="en-US" altLang="en-US" sz="2400" u="sng" dirty="0">
              <a:latin typeface="Montserrat Light" panose="00000400000000000000" pitchFamily="2" charset="0"/>
            </a:endParaRPr>
          </a:p>
        </p:txBody>
      </p:sp>
      <p:sp>
        <p:nvSpPr>
          <p:cNvPr id="527" name="Rectangle 1442">
            <a:extLst>
              <a:ext uri="{FF2B5EF4-FFF2-40B4-BE49-F238E27FC236}">
                <a16:creationId xmlns:a16="http://schemas.microsoft.com/office/drawing/2014/main" id="{E9969824-9EDE-478C-AE0D-BFB6F64284B6}"/>
              </a:ext>
            </a:extLst>
          </p:cNvPr>
          <p:cNvSpPr>
            <a:spLocks noChangeArrowheads="1"/>
          </p:cNvSpPr>
          <p:nvPr/>
        </p:nvSpPr>
        <p:spPr bwMode="auto">
          <a:xfrm>
            <a:off x="2942167" y="2766484"/>
            <a:ext cx="16933" cy="4868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Karla"/>
              </a:defRPr>
            </a:lvl1pPr>
            <a:lvl2pPr marL="742950" indent="-285750">
              <a:defRPr>
                <a:solidFill>
                  <a:schemeClr val="tx1"/>
                </a:solidFill>
                <a:latin typeface="Karla"/>
              </a:defRPr>
            </a:lvl2pPr>
            <a:lvl3pPr marL="1143000" indent="-228600">
              <a:defRPr>
                <a:solidFill>
                  <a:schemeClr val="tx1"/>
                </a:solidFill>
                <a:latin typeface="Karla"/>
              </a:defRPr>
            </a:lvl3pPr>
            <a:lvl4pPr marL="1600200" indent="-228600">
              <a:defRPr>
                <a:solidFill>
                  <a:schemeClr val="tx1"/>
                </a:solidFill>
                <a:latin typeface="Karla"/>
              </a:defRPr>
            </a:lvl4pPr>
            <a:lvl5pPr marL="2057400" indent="-228600">
              <a:defRPr>
                <a:solidFill>
                  <a:schemeClr val="tx1"/>
                </a:solidFill>
                <a:latin typeface="Karla"/>
              </a:defRPr>
            </a:lvl5pPr>
            <a:lvl6pPr marL="2514600" indent="-228600" defTabSz="457200" fontAlgn="base">
              <a:spcBef>
                <a:spcPct val="0"/>
              </a:spcBef>
              <a:spcAft>
                <a:spcPct val="0"/>
              </a:spcAft>
              <a:defRPr>
                <a:solidFill>
                  <a:schemeClr val="tx1"/>
                </a:solidFill>
                <a:latin typeface="Karla"/>
              </a:defRPr>
            </a:lvl6pPr>
            <a:lvl7pPr marL="2971800" indent="-228600" defTabSz="457200" fontAlgn="base">
              <a:spcBef>
                <a:spcPct val="0"/>
              </a:spcBef>
              <a:spcAft>
                <a:spcPct val="0"/>
              </a:spcAft>
              <a:defRPr>
                <a:solidFill>
                  <a:schemeClr val="tx1"/>
                </a:solidFill>
                <a:latin typeface="Karla"/>
              </a:defRPr>
            </a:lvl7pPr>
            <a:lvl8pPr marL="3429000" indent="-228600" defTabSz="457200" fontAlgn="base">
              <a:spcBef>
                <a:spcPct val="0"/>
              </a:spcBef>
              <a:spcAft>
                <a:spcPct val="0"/>
              </a:spcAft>
              <a:defRPr>
                <a:solidFill>
                  <a:schemeClr val="tx1"/>
                </a:solidFill>
                <a:latin typeface="Karla"/>
              </a:defRPr>
            </a:lvl8pPr>
            <a:lvl9pPr marL="3886200" indent="-228600" defTabSz="457200" fontAlgn="base">
              <a:spcBef>
                <a:spcPct val="0"/>
              </a:spcBef>
              <a:spcAft>
                <a:spcPct val="0"/>
              </a:spcAft>
              <a:defRPr>
                <a:solidFill>
                  <a:schemeClr val="tx1"/>
                </a:solidFill>
                <a:latin typeface="Karla"/>
              </a:defRPr>
            </a:lvl9pPr>
          </a:lstStyle>
          <a:p>
            <a:pPr eaLnBrk="1" hangingPunct="1"/>
            <a:endParaRPr lang="en-US" altLang="en-US" sz="2400" u="sng" dirty="0">
              <a:latin typeface="Montserrat Light" panose="00000400000000000000" pitchFamily="2" charset="0"/>
            </a:endParaRPr>
          </a:p>
        </p:txBody>
      </p:sp>
      <p:sp>
        <p:nvSpPr>
          <p:cNvPr id="528" name="Freeform 1443">
            <a:extLst>
              <a:ext uri="{FF2B5EF4-FFF2-40B4-BE49-F238E27FC236}">
                <a16:creationId xmlns:a16="http://schemas.microsoft.com/office/drawing/2014/main" id="{15272613-DCC3-4215-B7A3-2DF7BAAE1325}"/>
              </a:ext>
            </a:extLst>
          </p:cNvPr>
          <p:cNvSpPr>
            <a:spLocks/>
          </p:cNvSpPr>
          <p:nvPr/>
        </p:nvSpPr>
        <p:spPr bwMode="auto">
          <a:xfrm>
            <a:off x="3818467" y="2639484"/>
            <a:ext cx="194733" cy="175683"/>
          </a:xfrm>
          <a:custGeom>
            <a:avLst/>
            <a:gdLst>
              <a:gd name="T0" fmla="*/ 128865 w 98"/>
              <a:gd name="T1" fmla="*/ 100957 h 86"/>
              <a:gd name="T2" fmla="*/ 136271 w 98"/>
              <a:gd name="T3" fmla="*/ 64245 h 86"/>
              <a:gd name="T4" fmla="*/ 145158 w 98"/>
              <a:gd name="T5" fmla="*/ 64245 h 86"/>
              <a:gd name="T6" fmla="*/ 145158 w 98"/>
              <a:gd name="T7" fmla="*/ 48949 h 86"/>
              <a:gd name="T8" fmla="*/ 119978 w 98"/>
              <a:gd name="T9" fmla="*/ 48949 h 86"/>
              <a:gd name="T10" fmla="*/ 93316 w 98"/>
              <a:gd name="T11" fmla="*/ 0 h 86"/>
              <a:gd name="T12" fmla="*/ 81466 w 98"/>
              <a:gd name="T13" fmla="*/ 7648 h 86"/>
              <a:gd name="T14" fmla="*/ 103684 w 98"/>
              <a:gd name="T15" fmla="*/ 48949 h 86"/>
              <a:gd name="T16" fmla="*/ 41474 w 98"/>
              <a:gd name="T17" fmla="*/ 48949 h 86"/>
              <a:gd name="T18" fmla="*/ 63692 w 98"/>
              <a:gd name="T19" fmla="*/ 7648 h 86"/>
              <a:gd name="T20" fmla="*/ 53323 w 98"/>
              <a:gd name="T21" fmla="*/ 0 h 86"/>
              <a:gd name="T22" fmla="*/ 25180 w 98"/>
              <a:gd name="T23" fmla="*/ 48949 h 86"/>
              <a:gd name="T24" fmla="*/ 0 w 98"/>
              <a:gd name="T25" fmla="*/ 48949 h 86"/>
              <a:gd name="T26" fmla="*/ 0 w 98"/>
              <a:gd name="T27" fmla="*/ 64245 h 86"/>
              <a:gd name="T28" fmla="*/ 8887 w 98"/>
              <a:gd name="T29" fmla="*/ 64245 h 86"/>
              <a:gd name="T30" fmla="*/ 22218 w 98"/>
              <a:gd name="T31" fmla="*/ 125431 h 86"/>
              <a:gd name="T32" fmla="*/ 22218 w 98"/>
              <a:gd name="T33" fmla="*/ 125431 h 86"/>
              <a:gd name="T34" fmla="*/ 23699 w 98"/>
              <a:gd name="T35" fmla="*/ 130020 h 86"/>
              <a:gd name="T36" fmla="*/ 28143 w 98"/>
              <a:gd name="T37" fmla="*/ 131550 h 86"/>
              <a:gd name="T38" fmla="*/ 94797 w 98"/>
              <a:gd name="T39" fmla="*/ 131550 h 86"/>
              <a:gd name="T40" fmla="*/ 94797 w 98"/>
              <a:gd name="T41" fmla="*/ 116253 h 86"/>
              <a:gd name="T42" fmla="*/ 34068 w 98"/>
              <a:gd name="T43" fmla="*/ 116253 h 86"/>
              <a:gd name="T44" fmla="*/ 23699 w 98"/>
              <a:gd name="T45" fmla="*/ 64245 h 86"/>
              <a:gd name="T46" fmla="*/ 121459 w 98"/>
              <a:gd name="T47" fmla="*/ 64245 h 86"/>
              <a:gd name="T48" fmla="*/ 114053 w 98"/>
              <a:gd name="T49" fmla="*/ 100957 h 86"/>
              <a:gd name="T50" fmla="*/ 128865 w 98"/>
              <a:gd name="T51" fmla="*/ 100957 h 8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98" h="86">
                <a:moveTo>
                  <a:pt x="87" y="66"/>
                </a:moveTo>
                <a:lnTo>
                  <a:pt x="92" y="42"/>
                </a:lnTo>
                <a:lnTo>
                  <a:pt x="98" y="42"/>
                </a:lnTo>
                <a:lnTo>
                  <a:pt x="98" y="32"/>
                </a:lnTo>
                <a:lnTo>
                  <a:pt x="81" y="32"/>
                </a:lnTo>
                <a:lnTo>
                  <a:pt x="63" y="0"/>
                </a:lnTo>
                <a:lnTo>
                  <a:pt x="55" y="5"/>
                </a:lnTo>
                <a:lnTo>
                  <a:pt x="70" y="32"/>
                </a:lnTo>
                <a:lnTo>
                  <a:pt x="28" y="32"/>
                </a:lnTo>
                <a:lnTo>
                  <a:pt x="43" y="5"/>
                </a:lnTo>
                <a:lnTo>
                  <a:pt x="36" y="0"/>
                </a:lnTo>
                <a:lnTo>
                  <a:pt x="17" y="32"/>
                </a:lnTo>
                <a:lnTo>
                  <a:pt x="0" y="32"/>
                </a:lnTo>
                <a:lnTo>
                  <a:pt x="0" y="42"/>
                </a:lnTo>
                <a:lnTo>
                  <a:pt x="6" y="42"/>
                </a:lnTo>
                <a:lnTo>
                  <a:pt x="15" y="82"/>
                </a:lnTo>
                <a:lnTo>
                  <a:pt x="16" y="85"/>
                </a:lnTo>
                <a:lnTo>
                  <a:pt x="19" y="86"/>
                </a:lnTo>
                <a:lnTo>
                  <a:pt x="64" y="86"/>
                </a:lnTo>
                <a:lnTo>
                  <a:pt x="64" y="76"/>
                </a:lnTo>
                <a:lnTo>
                  <a:pt x="23" y="76"/>
                </a:lnTo>
                <a:lnTo>
                  <a:pt x="16" y="42"/>
                </a:lnTo>
                <a:lnTo>
                  <a:pt x="82" y="42"/>
                </a:lnTo>
                <a:lnTo>
                  <a:pt x="77" y="66"/>
                </a:lnTo>
                <a:lnTo>
                  <a:pt x="87" y="66"/>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529" name="Freeform 1444">
            <a:extLst>
              <a:ext uri="{FF2B5EF4-FFF2-40B4-BE49-F238E27FC236}">
                <a16:creationId xmlns:a16="http://schemas.microsoft.com/office/drawing/2014/main" id="{2F61B377-D156-4471-91ED-61A48D1AE29C}"/>
              </a:ext>
            </a:extLst>
          </p:cNvPr>
          <p:cNvSpPr>
            <a:spLocks/>
          </p:cNvSpPr>
          <p:nvPr/>
        </p:nvSpPr>
        <p:spPr bwMode="auto">
          <a:xfrm>
            <a:off x="3975101" y="2796118"/>
            <a:ext cx="80433" cy="78316"/>
          </a:xfrm>
          <a:custGeom>
            <a:avLst/>
            <a:gdLst>
              <a:gd name="T0" fmla="*/ 58971 w 39"/>
              <a:gd name="T1" fmla="*/ 22114 h 40"/>
              <a:gd name="T2" fmla="*/ 36290 w 39"/>
              <a:gd name="T3" fmla="*/ 22114 h 40"/>
              <a:gd name="T4" fmla="*/ 36290 w 39"/>
              <a:gd name="T5" fmla="*/ 0 h 40"/>
              <a:gd name="T6" fmla="*/ 21169 w 39"/>
              <a:gd name="T7" fmla="*/ 0 h 40"/>
              <a:gd name="T8" fmla="*/ 21169 w 39"/>
              <a:gd name="T9" fmla="*/ 22114 h 40"/>
              <a:gd name="T10" fmla="*/ 0 w 39"/>
              <a:gd name="T11" fmla="*/ 22114 h 40"/>
              <a:gd name="T12" fmla="*/ 0 w 39"/>
              <a:gd name="T13" fmla="*/ 36857 h 40"/>
              <a:gd name="T14" fmla="*/ 21169 w 39"/>
              <a:gd name="T15" fmla="*/ 36857 h 40"/>
              <a:gd name="T16" fmla="*/ 21169 w 39"/>
              <a:gd name="T17" fmla="*/ 58971 h 40"/>
              <a:gd name="T18" fmla="*/ 36290 w 39"/>
              <a:gd name="T19" fmla="*/ 58971 h 40"/>
              <a:gd name="T20" fmla="*/ 36290 w 39"/>
              <a:gd name="T21" fmla="*/ 36857 h 40"/>
              <a:gd name="T22" fmla="*/ 58971 w 39"/>
              <a:gd name="T23" fmla="*/ 36857 h 40"/>
              <a:gd name="T24" fmla="*/ 58971 w 39"/>
              <a:gd name="T25" fmla="*/ 22114 h 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9" h="40">
                <a:moveTo>
                  <a:pt x="39" y="15"/>
                </a:moveTo>
                <a:lnTo>
                  <a:pt x="24" y="15"/>
                </a:lnTo>
                <a:lnTo>
                  <a:pt x="24" y="0"/>
                </a:lnTo>
                <a:lnTo>
                  <a:pt x="14" y="0"/>
                </a:lnTo>
                <a:lnTo>
                  <a:pt x="14" y="15"/>
                </a:lnTo>
                <a:lnTo>
                  <a:pt x="0" y="15"/>
                </a:lnTo>
                <a:lnTo>
                  <a:pt x="0" y="25"/>
                </a:lnTo>
                <a:lnTo>
                  <a:pt x="14" y="25"/>
                </a:lnTo>
                <a:lnTo>
                  <a:pt x="14" y="40"/>
                </a:lnTo>
                <a:lnTo>
                  <a:pt x="24" y="40"/>
                </a:lnTo>
                <a:lnTo>
                  <a:pt x="24" y="25"/>
                </a:lnTo>
                <a:lnTo>
                  <a:pt x="39" y="25"/>
                </a:lnTo>
                <a:lnTo>
                  <a:pt x="39" y="15"/>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530" name="Freeform 1445">
            <a:extLst>
              <a:ext uri="{FF2B5EF4-FFF2-40B4-BE49-F238E27FC236}">
                <a16:creationId xmlns:a16="http://schemas.microsoft.com/office/drawing/2014/main" id="{149D21CE-E133-455D-807B-C03CDBF0AA5F}"/>
              </a:ext>
            </a:extLst>
          </p:cNvPr>
          <p:cNvSpPr>
            <a:spLocks noEditPoints="1"/>
          </p:cNvSpPr>
          <p:nvPr/>
        </p:nvSpPr>
        <p:spPr bwMode="auto">
          <a:xfrm>
            <a:off x="4296834" y="2639484"/>
            <a:ext cx="192617" cy="175683"/>
          </a:xfrm>
          <a:custGeom>
            <a:avLst/>
            <a:gdLst>
              <a:gd name="T0" fmla="*/ 145158 w 98"/>
              <a:gd name="T1" fmla="*/ 64245 h 86"/>
              <a:gd name="T2" fmla="*/ 145158 w 98"/>
              <a:gd name="T3" fmla="*/ 48949 h 86"/>
              <a:gd name="T4" fmla="*/ 119978 w 98"/>
              <a:gd name="T5" fmla="*/ 48949 h 86"/>
              <a:gd name="T6" fmla="*/ 91835 w 98"/>
              <a:gd name="T7" fmla="*/ 0 h 86"/>
              <a:gd name="T8" fmla="*/ 81466 w 98"/>
              <a:gd name="T9" fmla="*/ 7648 h 86"/>
              <a:gd name="T10" fmla="*/ 103684 w 98"/>
              <a:gd name="T11" fmla="*/ 48949 h 86"/>
              <a:gd name="T12" fmla="*/ 41474 w 98"/>
              <a:gd name="T13" fmla="*/ 48949 h 86"/>
              <a:gd name="T14" fmla="*/ 63692 w 98"/>
              <a:gd name="T15" fmla="*/ 7648 h 86"/>
              <a:gd name="T16" fmla="*/ 51842 w 98"/>
              <a:gd name="T17" fmla="*/ 0 h 86"/>
              <a:gd name="T18" fmla="*/ 25180 w 98"/>
              <a:gd name="T19" fmla="*/ 48949 h 86"/>
              <a:gd name="T20" fmla="*/ 0 w 98"/>
              <a:gd name="T21" fmla="*/ 48949 h 86"/>
              <a:gd name="T22" fmla="*/ 0 w 98"/>
              <a:gd name="T23" fmla="*/ 64245 h 86"/>
              <a:gd name="T24" fmla="*/ 8887 w 98"/>
              <a:gd name="T25" fmla="*/ 64245 h 86"/>
              <a:gd name="T26" fmla="*/ 20737 w 98"/>
              <a:gd name="T27" fmla="*/ 125431 h 86"/>
              <a:gd name="T28" fmla="*/ 20737 w 98"/>
              <a:gd name="T29" fmla="*/ 125431 h 86"/>
              <a:gd name="T30" fmla="*/ 23699 w 98"/>
              <a:gd name="T31" fmla="*/ 130020 h 86"/>
              <a:gd name="T32" fmla="*/ 28143 w 98"/>
              <a:gd name="T33" fmla="*/ 131550 h 86"/>
              <a:gd name="T34" fmla="*/ 115534 w 98"/>
              <a:gd name="T35" fmla="*/ 131550 h 86"/>
              <a:gd name="T36" fmla="*/ 115534 w 98"/>
              <a:gd name="T37" fmla="*/ 131550 h 86"/>
              <a:gd name="T38" fmla="*/ 121459 w 98"/>
              <a:gd name="T39" fmla="*/ 130020 h 86"/>
              <a:gd name="T40" fmla="*/ 122940 w 98"/>
              <a:gd name="T41" fmla="*/ 125431 h 86"/>
              <a:gd name="T42" fmla="*/ 136271 w 98"/>
              <a:gd name="T43" fmla="*/ 64245 h 86"/>
              <a:gd name="T44" fmla="*/ 145158 w 98"/>
              <a:gd name="T45" fmla="*/ 64245 h 86"/>
              <a:gd name="T46" fmla="*/ 111090 w 98"/>
              <a:gd name="T47" fmla="*/ 116253 h 86"/>
              <a:gd name="T48" fmla="*/ 34068 w 98"/>
              <a:gd name="T49" fmla="*/ 116253 h 86"/>
              <a:gd name="T50" fmla="*/ 23699 w 98"/>
              <a:gd name="T51" fmla="*/ 64245 h 86"/>
              <a:gd name="T52" fmla="*/ 121459 w 98"/>
              <a:gd name="T53" fmla="*/ 64245 h 86"/>
              <a:gd name="T54" fmla="*/ 111090 w 98"/>
              <a:gd name="T55" fmla="*/ 116253 h 8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98" h="86">
                <a:moveTo>
                  <a:pt x="98" y="42"/>
                </a:moveTo>
                <a:lnTo>
                  <a:pt x="98" y="32"/>
                </a:lnTo>
                <a:lnTo>
                  <a:pt x="81" y="32"/>
                </a:lnTo>
                <a:lnTo>
                  <a:pt x="62" y="0"/>
                </a:lnTo>
                <a:lnTo>
                  <a:pt x="55" y="5"/>
                </a:lnTo>
                <a:lnTo>
                  <a:pt x="70" y="32"/>
                </a:lnTo>
                <a:lnTo>
                  <a:pt x="28" y="32"/>
                </a:lnTo>
                <a:lnTo>
                  <a:pt x="43" y="5"/>
                </a:lnTo>
                <a:lnTo>
                  <a:pt x="35" y="0"/>
                </a:lnTo>
                <a:lnTo>
                  <a:pt x="17" y="32"/>
                </a:lnTo>
                <a:lnTo>
                  <a:pt x="0" y="32"/>
                </a:lnTo>
                <a:lnTo>
                  <a:pt x="0" y="42"/>
                </a:lnTo>
                <a:lnTo>
                  <a:pt x="6" y="42"/>
                </a:lnTo>
                <a:lnTo>
                  <a:pt x="14" y="82"/>
                </a:lnTo>
                <a:lnTo>
                  <a:pt x="16" y="85"/>
                </a:lnTo>
                <a:lnTo>
                  <a:pt x="19" y="86"/>
                </a:lnTo>
                <a:lnTo>
                  <a:pt x="78" y="86"/>
                </a:lnTo>
                <a:lnTo>
                  <a:pt x="82" y="85"/>
                </a:lnTo>
                <a:lnTo>
                  <a:pt x="83" y="82"/>
                </a:lnTo>
                <a:lnTo>
                  <a:pt x="92" y="42"/>
                </a:lnTo>
                <a:lnTo>
                  <a:pt x="98" y="42"/>
                </a:lnTo>
                <a:close/>
                <a:moveTo>
                  <a:pt x="75" y="76"/>
                </a:moveTo>
                <a:lnTo>
                  <a:pt x="23" y="76"/>
                </a:lnTo>
                <a:lnTo>
                  <a:pt x="16" y="42"/>
                </a:lnTo>
                <a:lnTo>
                  <a:pt x="82" y="42"/>
                </a:lnTo>
                <a:lnTo>
                  <a:pt x="75" y="76"/>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531" name="Rectangle 1446">
            <a:extLst>
              <a:ext uri="{FF2B5EF4-FFF2-40B4-BE49-F238E27FC236}">
                <a16:creationId xmlns:a16="http://schemas.microsoft.com/office/drawing/2014/main" id="{804DF33C-0A79-487F-894E-1FD32C693E71}"/>
              </a:ext>
            </a:extLst>
          </p:cNvPr>
          <p:cNvSpPr>
            <a:spLocks noChangeArrowheads="1"/>
          </p:cNvSpPr>
          <p:nvPr/>
        </p:nvSpPr>
        <p:spPr bwMode="auto">
          <a:xfrm>
            <a:off x="4459818" y="2825752"/>
            <a:ext cx="61383" cy="19049"/>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Karla"/>
              </a:defRPr>
            </a:lvl1pPr>
            <a:lvl2pPr marL="742950" indent="-285750">
              <a:defRPr>
                <a:solidFill>
                  <a:schemeClr val="tx1"/>
                </a:solidFill>
                <a:latin typeface="Karla"/>
              </a:defRPr>
            </a:lvl2pPr>
            <a:lvl3pPr marL="1143000" indent="-228600">
              <a:defRPr>
                <a:solidFill>
                  <a:schemeClr val="tx1"/>
                </a:solidFill>
                <a:latin typeface="Karla"/>
              </a:defRPr>
            </a:lvl3pPr>
            <a:lvl4pPr marL="1600200" indent="-228600">
              <a:defRPr>
                <a:solidFill>
                  <a:schemeClr val="tx1"/>
                </a:solidFill>
                <a:latin typeface="Karla"/>
              </a:defRPr>
            </a:lvl4pPr>
            <a:lvl5pPr marL="2057400" indent="-228600">
              <a:defRPr>
                <a:solidFill>
                  <a:schemeClr val="tx1"/>
                </a:solidFill>
                <a:latin typeface="Karla"/>
              </a:defRPr>
            </a:lvl5pPr>
            <a:lvl6pPr marL="2514600" indent="-228600" defTabSz="457200" fontAlgn="base">
              <a:spcBef>
                <a:spcPct val="0"/>
              </a:spcBef>
              <a:spcAft>
                <a:spcPct val="0"/>
              </a:spcAft>
              <a:defRPr>
                <a:solidFill>
                  <a:schemeClr val="tx1"/>
                </a:solidFill>
                <a:latin typeface="Karla"/>
              </a:defRPr>
            </a:lvl6pPr>
            <a:lvl7pPr marL="2971800" indent="-228600" defTabSz="457200" fontAlgn="base">
              <a:spcBef>
                <a:spcPct val="0"/>
              </a:spcBef>
              <a:spcAft>
                <a:spcPct val="0"/>
              </a:spcAft>
              <a:defRPr>
                <a:solidFill>
                  <a:schemeClr val="tx1"/>
                </a:solidFill>
                <a:latin typeface="Karla"/>
              </a:defRPr>
            </a:lvl7pPr>
            <a:lvl8pPr marL="3429000" indent="-228600" defTabSz="457200" fontAlgn="base">
              <a:spcBef>
                <a:spcPct val="0"/>
              </a:spcBef>
              <a:spcAft>
                <a:spcPct val="0"/>
              </a:spcAft>
              <a:defRPr>
                <a:solidFill>
                  <a:schemeClr val="tx1"/>
                </a:solidFill>
                <a:latin typeface="Karla"/>
              </a:defRPr>
            </a:lvl8pPr>
            <a:lvl9pPr marL="3886200" indent="-228600" defTabSz="457200" fontAlgn="base">
              <a:spcBef>
                <a:spcPct val="0"/>
              </a:spcBef>
              <a:spcAft>
                <a:spcPct val="0"/>
              </a:spcAft>
              <a:defRPr>
                <a:solidFill>
                  <a:schemeClr val="tx1"/>
                </a:solidFill>
                <a:latin typeface="Karla"/>
              </a:defRPr>
            </a:lvl9pPr>
          </a:lstStyle>
          <a:p>
            <a:pPr eaLnBrk="1" hangingPunct="1"/>
            <a:endParaRPr lang="en-US" altLang="en-US" sz="2400" u="sng" dirty="0">
              <a:latin typeface="Montserrat Light" panose="00000400000000000000" pitchFamily="2" charset="0"/>
            </a:endParaRPr>
          </a:p>
        </p:txBody>
      </p:sp>
      <p:sp>
        <p:nvSpPr>
          <p:cNvPr id="532" name="Freeform 1447">
            <a:extLst>
              <a:ext uri="{FF2B5EF4-FFF2-40B4-BE49-F238E27FC236}">
                <a16:creationId xmlns:a16="http://schemas.microsoft.com/office/drawing/2014/main" id="{E771DEC4-2825-488C-9EA8-71C24F85FD95}"/>
              </a:ext>
            </a:extLst>
          </p:cNvPr>
          <p:cNvSpPr>
            <a:spLocks/>
          </p:cNvSpPr>
          <p:nvPr/>
        </p:nvSpPr>
        <p:spPr bwMode="auto">
          <a:xfrm>
            <a:off x="4768851" y="2639484"/>
            <a:ext cx="198967" cy="175683"/>
          </a:xfrm>
          <a:custGeom>
            <a:avLst/>
            <a:gdLst>
              <a:gd name="T0" fmla="*/ 24193 w 99"/>
              <a:gd name="T1" fmla="*/ 64245 h 86"/>
              <a:gd name="T2" fmla="*/ 125503 w 99"/>
              <a:gd name="T3" fmla="*/ 64245 h 86"/>
              <a:gd name="T4" fmla="*/ 116430 w 99"/>
              <a:gd name="T5" fmla="*/ 108605 h 86"/>
              <a:gd name="T6" fmla="*/ 131551 w 99"/>
              <a:gd name="T7" fmla="*/ 108605 h 86"/>
              <a:gd name="T8" fmla="*/ 140624 w 99"/>
              <a:gd name="T9" fmla="*/ 64245 h 86"/>
              <a:gd name="T10" fmla="*/ 149696 w 99"/>
              <a:gd name="T11" fmla="*/ 64245 h 86"/>
              <a:gd name="T12" fmla="*/ 149696 w 99"/>
              <a:gd name="T13" fmla="*/ 48949 h 86"/>
              <a:gd name="T14" fmla="*/ 123991 w 99"/>
              <a:gd name="T15" fmla="*/ 48949 h 86"/>
              <a:gd name="T16" fmla="*/ 95261 w 99"/>
              <a:gd name="T17" fmla="*/ 0 h 86"/>
              <a:gd name="T18" fmla="*/ 84677 w 99"/>
              <a:gd name="T19" fmla="*/ 7648 h 86"/>
              <a:gd name="T20" fmla="*/ 107358 w 99"/>
              <a:gd name="T21" fmla="*/ 48949 h 86"/>
              <a:gd name="T22" fmla="*/ 43850 w 99"/>
              <a:gd name="T23" fmla="*/ 48949 h 86"/>
              <a:gd name="T24" fmla="*/ 65019 w 99"/>
              <a:gd name="T25" fmla="*/ 7648 h 86"/>
              <a:gd name="T26" fmla="*/ 54435 w 99"/>
              <a:gd name="T27" fmla="*/ 0 h 86"/>
              <a:gd name="T28" fmla="*/ 27217 w 99"/>
              <a:gd name="T29" fmla="*/ 48949 h 86"/>
              <a:gd name="T30" fmla="*/ 0 w 99"/>
              <a:gd name="T31" fmla="*/ 48949 h 86"/>
              <a:gd name="T32" fmla="*/ 0 w 99"/>
              <a:gd name="T33" fmla="*/ 64245 h 86"/>
              <a:gd name="T34" fmla="*/ 9072 w 99"/>
              <a:gd name="T35" fmla="*/ 64245 h 86"/>
              <a:gd name="T36" fmla="*/ 22681 w 99"/>
              <a:gd name="T37" fmla="*/ 125431 h 86"/>
              <a:gd name="T38" fmla="*/ 22681 w 99"/>
              <a:gd name="T39" fmla="*/ 125431 h 86"/>
              <a:gd name="T40" fmla="*/ 24193 w 99"/>
              <a:gd name="T41" fmla="*/ 130020 h 86"/>
              <a:gd name="T42" fmla="*/ 30242 w 99"/>
              <a:gd name="T43" fmla="*/ 131550 h 86"/>
              <a:gd name="T44" fmla="*/ 96773 w 99"/>
              <a:gd name="T45" fmla="*/ 131550 h 86"/>
              <a:gd name="T46" fmla="*/ 96773 w 99"/>
              <a:gd name="T47" fmla="*/ 116253 h 86"/>
              <a:gd name="T48" fmla="*/ 36290 w 99"/>
              <a:gd name="T49" fmla="*/ 116253 h 86"/>
              <a:gd name="T50" fmla="*/ 24193 w 99"/>
              <a:gd name="T51" fmla="*/ 64245 h 8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99" h="86">
                <a:moveTo>
                  <a:pt x="16" y="42"/>
                </a:moveTo>
                <a:lnTo>
                  <a:pt x="83" y="42"/>
                </a:lnTo>
                <a:lnTo>
                  <a:pt x="77" y="71"/>
                </a:lnTo>
                <a:lnTo>
                  <a:pt x="87" y="71"/>
                </a:lnTo>
                <a:lnTo>
                  <a:pt x="93" y="42"/>
                </a:lnTo>
                <a:lnTo>
                  <a:pt x="99" y="42"/>
                </a:lnTo>
                <a:lnTo>
                  <a:pt x="99" y="32"/>
                </a:lnTo>
                <a:lnTo>
                  <a:pt x="82" y="32"/>
                </a:lnTo>
                <a:lnTo>
                  <a:pt x="63" y="0"/>
                </a:lnTo>
                <a:lnTo>
                  <a:pt x="56" y="5"/>
                </a:lnTo>
                <a:lnTo>
                  <a:pt x="71" y="32"/>
                </a:lnTo>
                <a:lnTo>
                  <a:pt x="29" y="32"/>
                </a:lnTo>
                <a:lnTo>
                  <a:pt x="43" y="5"/>
                </a:lnTo>
                <a:lnTo>
                  <a:pt x="36" y="0"/>
                </a:lnTo>
                <a:lnTo>
                  <a:pt x="18" y="32"/>
                </a:lnTo>
                <a:lnTo>
                  <a:pt x="0" y="32"/>
                </a:lnTo>
                <a:lnTo>
                  <a:pt x="0" y="42"/>
                </a:lnTo>
                <a:lnTo>
                  <a:pt x="6" y="42"/>
                </a:lnTo>
                <a:lnTo>
                  <a:pt x="15" y="82"/>
                </a:lnTo>
                <a:lnTo>
                  <a:pt x="16" y="85"/>
                </a:lnTo>
                <a:lnTo>
                  <a:pt x="20" y="86"/>
                </a:lnTo>
                <a:lnTo>
                  <a:pt x="64" y="86"/>
                </a:lnTo>
                <a:lnTo>
                  <a:pt x="64" y="76"/>
                </a:lnTo>
                <a:lnTo>
                  <a:pt x="24" y="76"/>
                </a:lnTo>
                <a:lnTo>
                  <a:pt x="16" y="42"/>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533" name="Freeform 1448">
            <a:extLst>
              <a:ext uri="{FF2B5EF4-FFF2-40B4-BE49-F238E27FC236}">
                <a16:creationId xmlns:a16="http://schemas.microsoft.com/office/drawing/2014/main" id="{AFDC4B18-C9E7-47EF-9E4A-6617ED331986}"/>
              </a:ext>
            </a:extLst>
          </p:cNvPr>
          <p:cNvSpPr>
            <a:spLocks/>
          </p:cNvSpPr>
          <p:nvPr/>
        </p:nvSpPr>
        <p:spPr bwMode="auto">
          <a:xfrm>
            <a:off x="4912784" y="2796118"/>
            <a:ext cx="91016" cy="71967"/>
          </a:xfrm>
          <a:custGeom>
            <a:avLst/>
            <a:gdLst>
              <a:gd name="T0" fmla="*/ 57689 w 46"/>
              <a:gd name="T1" fmla="*/ 0 h 35"/>
              <a:gd name="T2" fmla="*/ 26626 w 46"/>
              <a:gd name="T3" fmla="*/ 31105 h 35"/>
              <a:gd name="T4" fmla="*/ 10355 w 46"/>
              <a:gd name="T5" fmla="*/ 13997 h 35"/>
              <a:gd name="T6" fmla="*/ 0 w 46"/>
              <a:gd name="T7" fmla="*/ 26439 h 35"/>
              <a:gd name="T8" fmla="*/ 26626 w 46"/>
              <a:gd name="T9" fmla="*/ 54434 h 35"/>
              <a:gd name="T10" fmla="*/ 68044 w 46"/>
              <a:gd name="T11" fmla="*/ 10887 h 35"/>
              <a:gd name="T12" fmla="*/ 57689 w 46"/>
              <a:gd name="T13" fmla="*/ 0 h 3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6" h="35">
                <a:moveTo>
                  <a:pt x="39" y="0"/>
                </a:moveTo>
                <a:lnTo>
                  <a:pt x="18" y="20"/>
                </a:lnTo>
                <a:lnTo>
                  <a:pt x="7" y="9"/>
                </a:lnTo>
                <a:lnTo>
                  <a:pt x="0" y="17"/>
                </a:lnTo>
                <a:lnTo>
                  <a:pt x="18" y="35"/>
                </a:lnTo>
                <a:lnTo>
                  <a:pt x="46" y="7"/>
                </a:lnTo>
                <a:lnTo>
                  <a:pt x="39"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534" name="Freeform 1449">
            <a:extLst>
              <a:ext uri="{FF2B5EF4-FFF2-40B4-BE49-F238E27FC236}">
                <a16:creationId xmlns:a16="http://schemas.microsoft.com/office/drawing/2014/main" id="{FE3F311C-181C-4085-BBF5-05594D24A6CD}"/>
              </a:ext>
            </a:extLst>
          </p:cNvPr>
          <p:cNvSpPr>
            <a:spLocks/>
          </p:cNvSpPr>
          <p:nvPr/>
        </p:nvSpPr>
        <p:spPr bwMode="auto">
          <a:xfrm>
            <a:off x="5245101" y="2639484"/>
            <a:ext cx="201084" cy="175683"/>
          </a:xfrm>
          <a:custGeom>
            <a:avLst/>
            <a:gdLst>
              <a:gd name="T0" fmla="*/ 130039 w 99"/>
              <a:gd name="T1" fmla="*/ 108605 h 86"/>
              <a:gd name="T2" fmla="*/ 140624 w 99"/>
              <a:gd name="T3" fmla="*/ 64245 h 86"/>
              <a:gd name="T4" fmla="*/ 149696 w 99"/>
              <a:gd name="T5" fmla="*/ 64245 h 86"/>
              <a:gd name="T6" fmla="*/ 149696 w 99"/>
              <a:gd name="T7" fmla="*/ 48949 h 86"/>
              <a:gd name="T8" fmla="*/ 123991 w 99"/>
              <a:gd name="T9" fmla="*/ 48949 h 86"/>
              <a:gd name="T10" fmla="*/ 95261 w 99"/>
              <a:gd name="T11" fmla="*/ 0 h 86"/>
              <a:gd name="T12" fmla="*/ 84677 w 99"/>
              <a:gd name="T13" fmla="*/ 7648 h 86"/>
              <a:gd name="T14" fmla="*/ 105846 w 99"/>
              <a:gd name="T15" fmla="*/ 48949 h 86"/>
              <a:gd name="T16" fmla="*/ 42338 w 99"/>
              <a:gd name="T17" fmla="*/ 48949 h 86"/>
              <a:gd name="T18" fmla="*/ 65019 w 99"/>
              <a:gd name="T19" fmla="*/ 7648 h 86"/>
              <a:gd name="T20" fmla="*/ 54435 w 99"/>
              <a:gd name="T21" fmla="*/ 0 h 86"/>
              <a:gd name="T22" fmla="*/ 25705 w 99"/>
              <a:gd name="T23" fmla="*/ 48949 h 86"/>
              <a:gd name="T24" fmla="*/ 0 w 99"/>
              <a:gd name="T25" fmla="*/ 48949 h 86"/>
              <a:gd name="T26" fmla="*/ 0 w 99"/>
              <a:gd name="T27" fmla="*/ 64245 h 86"/>
              <a:gd name="T28" fmla="*/ 9072 w 99"/>
              <a:gd name="T29" fmla="*/ 64245 h 86"/>
              <a:gd name="T30" fmla="*/ 22681 w 99"/>
              <a:gd name="T31" fmla="*/ 125431 h 86"/>
              <a:gd name="T32" fmla="*/ 22681 w 99"/>
              <a:gd name="T33" fmla="*/ 125431 h 86"/>
              <a:gd name="T34" fmla="*/ 24193 w 99"/>
              <a:gd name="T35" fmla="*/ 130020 h 86"/>
              <a:gd name="T36" fmla="*/ 30242 w 99"/>
              <a:gd name="T37" fmla="*/ 131550 h 86"/>
              <a:gd name="T38" fmla="*/ 111894 w 99"/>
              <a:gd name="T39" fmla="*/ 131550 h 86"/>
              <a:gd name="T40" fmla="*/ 111894 w 99"/>
              <a:gd name="T41" fmla="*/ 116253 h 86"/>
              <a:gd name="T42" fmla="*/ 36290 w 99"/>
              <a:gd name="T43" fmla="*/ 116253 h 86"/>
              <a:gd name="T44" fmla="*/ 24193 w 99"/>
              <a:gd name="T45" fmla="*/ 64245 h 86"/>
              <a:gd name="T46" fmla="*/ 125503 w 99"/>
              <a:gd name="T47" fmla="*/ 64245 h 86"/>
              <a:gd name="T48" fmla="*/ 116430 w 99"/>
              <a:gd name="T49" fmla="*/ 108605 h 86"/>
              <a:gd name="T50" fmla="*/ 130039 w 99"/>
              <a:gd name="T51" fmla="*/ 108605 h 8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99" h="86">
                <a:moveTo>
                  <a:pt x="86" y="71"/>
                </a:moveTo>
                <a:lnTo>
                  <a:pt x="93" y="42"/>
                </a:lnTo>
                <a:lnTo>
                  <a:pt x="99" y="42"/>
                </a:lnTo>
                <a:lnTo>
                  <a:pt x="99" y="32"/>
                </a:lnTo>
                <a:lnTo>
                  <a:pt x="82" y="32"/>
                </a:lnTo>
                <a:lnTo>
                  <a:pt x="63" y="0"/>
                </a:lnTo>
                <a:lnTo>
                  <a:pt x="56" y="5"/>
                </a:lnTo>
                <a:lnTo>
                  <a:pt x="70" y="32"/>
                </a:lnTo>
                <a:lnTo>
                  <a:pt x="28" y="32"/>
                </a:lnTo>
                <a:lnTo>
                  <a:pt x="43" y="5"/>
                </a:lnTo>
                <a:lnTo>
                  <a:pt x="36" y="0"/>
                </a:lnTo>
                <a:lnTo>
                  <a:pt x="17" y="32"/>
                </a:lnTo>
                <a:lnTo>
                  <a:pt x="0" y="32"/>
                </a:lnTo>
                <a:lnTo>
                  <a:pt x="0" y="42"/>
                </a:lnTo>
                <a:lnTo>
                  <a:pt x="6" y="42"/>
                </a:lnTo>
                <a:lnTo>
                  <a:pt x="15" y="82"/>
                </a:lnTo>
                <a:lnTo>
                  <a:pt x="16" y="85"/>
                </a:lnTo>
                <a:lnTo>
                  <a:pt x="20" y="86"/>
                </a:lnTo>
                <a:lnTo>
                  <a:pt x="74" y="86"/>
                </a:lnTo>
                <a:lnTo>
                  <a:pt x="74" y="76"/>
                </a:lnTo>
                <a:lnTo>
                  <a:pt x="24" y="76"/>
                </a:lnTo>
                <a:lnTo>
                  <a:pt x="16" y="42"/>
                </a:lnTo>
                <a:lnTo>
                  <a:pt x="83" y="42"/>
                </a:lnTo>
                <a:lnTo>
                  <a:pt x="77" y="71"/>
                </a:lnTo>
                <a:lnTo>
                  <a:pt x="86" y="71"/>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535" name="Freeform 1450">
            <a:extLst>
              <a:ext uri="{FF2B5EF4-FFF2-40B4-BE49-F238E27FC236}">
                <a16:creationId xmlns:a16="http://schemas.microsoft.com/office/drawing/2014/main" id="{1A59BE77-8191-4035-A6CA-517E22D7C8FC}"/>
              </a:ext>
            </a:extLst>
          </p:cNvPr>
          <p:cNvSpPr>
            <a:spLocks/>
          </p:cNvSpPr>
          <p:nvPr/>
        </p:nvSpPr>
        <p:spPr bwMode="auto">
          <a:xfrm>
            <a:off x="5410201" y="2796118"/>
            <a:ext cx="71967" cy="78316"/>
          </a:xfrm>
          <a:custGeom>
            <a:avLst/>
            <a:gdLst>
              <a:gd name="T0" fmla="*/ 54435 w 37"/>
              <a:gd name="T1" fmla="*/ 11157 h 37"/>
              <a:gd name="T2" fmla="*/ 44136 w 37"/>
              <a:gd name="T3" fmla="*/ 0 h 37"/>
              <a:gd name="T4" fmla="*/ 27953 w 37"/>
              <a:gd name="T5" fmla="*/ 17532 h 37"/>
              <a:gd name="T6" fmla="*/ 11770 w 37"/>
              <a:gd name="T7" fmla="*/ 0 h 37"/>
              <a:gd name="T8" fmla="*/ 0 w 37"/>
              <a:gd name="T9" fmla="*/ 11157 h 37"/>
              <a:gd name="T10" fmla="*/ 16183 w 37"/>
              <a:gd name="T11" fmla="*/ 28689 h 37"/>
              <a:gd name="T12" fmla="*/ 0 w 37"/>
              <a:gd name="T13" fmla="*/ 46221 h 37"/>
              <a:gd name="T14" fmla="*/ 11770 w 37"/>
              <a:gd name="T15" fmla="*/ 58971 h 37"/>
              <a:gd name="T16" fmla="*/ 27953 w 37"/>
              <a:gd name="T17" fmla="*/ 39845 h 37"/>
              <a:gd name="T18" fmla="*/ 44136 w 37"/>
              <a:gd name="T19" fmla="*/ 58971 h 37"/>
              <a:gd name="T20" fmla="*/ 54435 w 37"/>
              <a:gd name="T21" fmla="*/ 46221 h 37"/>
              <a:gd name="T22" fmla="*/ 38252 w 37"/>
              <a:gd name="T23" fmla="*/ 28689 h 37"/>
              <a:gd name="T24" fmla="*/ 54435 w 37"/>
              <a:gd name="T25" fmla="*/ 11157 h 3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7" h="37">
                <a:moveTo>
                  <a:pt x="37" y="7"/>
                </a:moveTo>
                <a:lnTo>
                  <a:pt x="30" y="0"/>
                </a:lnTo>
                <a:lnTo>
                  <a:pt x="19" y="11"/>
                </a:lnTo>
                <a:lnTo>
                  <a:pt x="8" y="0"/>
                </a:lnTo>
                <a:lnTo>
                  <a:pt x="0" y="7"/>
                </a:lnTo>
                <a:lnTo>
                  <a:pt x="11" y="18"/>
                </a:lnTo>
                <a:lnTo>
                  <a:pt x="0" y="29"/>
                </a:lnTo>
                <a:lnTo>
                  <a:pt x="8" y="37"/>
                </a:lnTo>
                <a:lnTo>
                  <a:pt x="19" y="25"/>
                </a:lnTo>
                <a:lnTo>
                  <a:pt x="30" y="37"/>
                </a:lnTo>
                <a:lnTo>
                  <a:pt x="37" y="29"/>
                </a:lnTo>
                <a:lnTo>
                  <a:pt x="26" y="18"/>
                </a:lnTo>
                <a:lnTo>
                  <a:pt x="37" y="7"/>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grpSp>
        <p:nvGrpSpPr>
          <p:cNvPr id="536" name="Group 535">
            <a:extLst>
              <a:ext uri="{FF2B5EF4-FFF2-40B4-BE49-F238E27FC236}">
                <a16:creationId xmlns:a16="http://schemas.microsoft.com/office/drawing/2014/main" id="{B42BD7E2-E614-401D-A34F-261C45BED5A5}"/>
              </a:ext>
            </a:extLst>
          </p:cNvPr>
          <p:cNvGrpSpPr/>
          <p:nvPr/>
        </p:nvGrpSpPr>
        <p:grpSpPr>
          <a:xfrm>
            <a:off x="1925560" y="2656938"/>
            <a:ext cx="199595" cy="205641"/>
            <a:chOff x="1376069" y="1965921"/>
            <a:chExt cx="152824" cy="157454"/>
          </a:xfrm>
          <a:solidFill>
            <a:schemeClr val="tx1"/>
          </a:solidFill>
        </p:grpSpPr>
        <p:sp>
          <p:nvSpPr>
            <p:cNvPr id="537" name="Freeform 1451">
              <a:extLst>
                <a:ext uri="{FF2B5EF4-FFF2-40B4-BE49-F238E27FC236}">
                  <a16:creationId xmlns:a16="http://schemas.microsoft.com/office/drawing/2014/main" id="{CF323C2B-8188-46EF-85FE-8FC4442EFAF9}"/>
                </a:ext>
              </a:extLst>
            </p:cNvPr>
            <p:cNvSpPr>
              <a:spLocks noEditPoints="1"/>
            </p:cNvSpPr>
            <p:nvPr/>
          </p:nvSpPr>
          <p:spPr bwMode="auto">
            <a:xfrm>
              <a:off x="1376069" y="1965921"/>
              <a:ext cx="152824" cy="157454"/>
            </a:xfrm>
            <a:custGeom>
              <a:avLst/>
              <a:gdLst>
                <a:gd name="T0" fmla="*/ 94 w 99"/>
                <a:gd name="T1" fmla="*/ 74 h 104"/>
                <a:gd name="T2" fmla="*/ 89 w 99"/>
                <a:gd name="T3" fmla="*/ 35 h 104"/>
                <a:gd name="T4" fmla="*/ 84 w 99"/>
                <a:gd name="T5" fmla="*/ 30 h 104"/>
                <a:gd name="T6" fmla="*/ 74 w 99"/>
                <a:gd name="T7" fmla="*/ 25 h 104"/>
                <a:gd name="T8" fmla="*/ 84 w 99"/>
                <a:gd name="T9" fmla="*/ 25 h 104"/>
                <a:gd name="T10" fmla="*/ 88 w 99"/>
                <a:gd name="T11" fmla="*/ 24 h 104"/>
                <a:gd name="T12" fmla="*/ 89 w 99"/>
                <a:gd name="T13" fmla="*/ 20 h 104"/>
                <a:gd name="T14" fmla="*/ 89 w 99"/>
                <a:gd name="T15" fmla="*/ 5 h 104"/>
                <a:gd name="T16" fmla="*/ 88 w 99"/>
                <a:gd name="T17" fmla="*/ 2 h 104"/>
                <a:gd name="T18" fmla="*/ 84 w 99"/>
                <a:gd name="T19" fmla="*/ 0 h 104"/>
                <a:gd name="T20" fmla="*/ 55 w 99"/>
                <a:gd name="T21" fmla="*/ 0 h 104"/>
                <a:gd name="T22" fmla="*/ 51 w 99"/>
                <a:gd name="T23" fmla="*/ 2 h 104"/>
                <a:gd name="T24" fmla="*/ 50 w 99"/>
                <a:gd name="T25" fmla="*/ 5 h 104"/>
                <a:gd name="T26" fmla="*/ 50 w 99"/>
                <a:gd name="T27" fmla="*/ 20 h 104"/>
                <a:gd name="T28" fmla="*/ 51 w 99"/>
                <a:gd name="T29" fmla="*/ 24 h 104"/>
                <a:gd name="T30" fmla="*/ 55 w 99"/>
                <a:gd name="T31" fmla="*/ 25 h 104"/>
                <a:gd name="T32" fmla="*/ 65 w 99"/>
                <a:gd name="T33" fmla="*/ 30 h 104"/>
                <a:gd name="T34" fmla="*/ 45 w 99"/>
                <a:gd name="T35" fmla="*/ 10 h 104"/>
                <a:gd name="T36" fmla="*/ 44 w 99"/>
                <a:gd name="T37" fmla="*/ 8 h 104"/>
                <a:gd name="T38" fmla="*/ 42 w 99"/>
                <a:gd name="T39" fmla="*/ 6 h 104"/>
                <a:gd name="T40" fmla="*/ 37 w 99"/>
                <a:gd name="T41" fmla="*/ 5 h 104"/>
                <a:gd name="T42" fmla="*/ 23 w 99"/>
                <a:gd name="T43" fmla="*/ 5 h 104"/>
                <a:gd name="T44" fmla="*/ 20 w 99"/>
                <a:gd name="T45" fmla="*/ 5 h 104"/>
                <a:gd name="T46" fmla="*/ 18 w 99"/>
                <a:gd name="T47" fmla="*/ 6 h 104"/>
                <a:gd name="T48" fmla="*/ 15 w 99"/>
                <a:gd name="T49" fmla="*/ 10 h 104"/>
                <a:gd name="T50" fmla="*/ 15 w 99"/>
                <a:gd name="T51" fmla="*/ 30 h 104"/>
                <a:gd name="T52" fmla="*/ 10 w 99"/>
                <a:gd name="T53" fmla="*/ 35 h 104"/>
                <a:gd name="T54" fmla="*/ 5 w 99"/>
                <a:gd name="T55" fmla="*/ 74 h 104"/>
                <a:gd name="T56" fmla="*/ 3 w 99"/>
                <a:gd name="T57" fmla="*/ 74 h 104"/>
                <a:gd name="T58" fmla="*/ 0 w 99"/>
                <a:gd name="T59" fmla="*/ 77 h 104"/>
                <a:gd name="T60" fmla="*/ 0 w 99"/>
                <a:gd name="T61" fmla="*/ 99 h 104"/>
                <a:gd name="T62" fmla="*/ 0 w 99"/>
                <a:gd name="T63" fmla="*/ 101 h 104"/>
                <a:gd name="T64" fmla="*/ 3 w 99"/>
                <a:gd name="T65" fmla="*/ 104 h 104"/>
                <a:gd name="T66" fmla="*/ 94 w 99"/>
                <a:gd name="T67" fmla="*/ 104 h 104"/>
                <a:gd name="T68" fmla="*/ 97 w 99"/>
                <a:gd name="T69" fmla="*/ 104 h 104"/>
                <a:gd name="T70" fmla="*/ 99 w 99"/>
                <a:gd name="T71" fmla="*/ 101 h 104"/>
                <a:gd name="T72" fmla="*/ 99 w 99"/>
                <a:gd name="T73" fmla="*/ 79 h 104"/>
                <a:gd name="T74" fmla="*/ 99 w 99"/>
                <a:gd name="T75" fmla="*/ 77 h 104"/>
                <a:gd name="T76" fmla="*/ 97 w 99"/>
                <a:gd name="T77" fmla="*/ 74 h 104"/>
                <a:gd name="T78" fmla="*/ 94 w 99"/>
                <a:gd name="T79" fmla="*/ 74 h 104"/>
                <a:gd name="T80" fmla="*/ 60 w 99"/>
                <a:gd name="T81" fmla="*/ 10 h 104"/>
                <a:gd name="T82" fmla="*/ 79 w 99"/>
                <a:gd name="T83" fmla="*/ 15 h 104"/>
                <a:gd name="T84" fmla="*/ 25 w 99"/>
                <a:gd name="T85" fmla="*/ 18 h 104"/>
                <a:gd name="T86" fmla="*/ 28 w 99"/>
                <a:gd name="T87" fmla="*/ 20 h 104"/>
                <a:gd name="T88" fmla="*/ 33 w 99"/>
                <a:gd name="T89" fmla="*/ 20 h 104"/>
                <a:gd name="T90" fmla="*/ 35 w 99"/>
                <a:gd name="T91" fmla="*/ 30 h 104"/>
                <a:gd name="T92" fmla="*/ 25 w 99"/>
                <a:gd name="T93" fmla="*/ 18 h 104"/>
                <a:gd name="T94" fmla="*/ 20 w 99"/>
                <a:gd name="T95" fmla="*/ 40 h 104"/>
                <a:gd name="T96" fmla="*/ 84 w 99"/>
                <a:gd name="T97" fmla="*/ 74 h 104"/>
                <a:gd name="T98" fmla="*/ 20 w 99"/>
                <a:gd name="T99" fmla="*/ 40 h 104"/>
                <a:gd name="T100" fmla="*/ 10 w 99"/>
                <a:gd name="T101" fmla="*/ 94 h 104"/>
                <a:gd name="T102" fmla="*/ 89 w 99"/>
                <a:gd name="T103" fmla="*/ 84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99" h="104">
                  <a:moveTo>
                    <a:pt x="94" y="74"/>
                  </a:moveTo>
                  <a:lnTo>
                    <a:pt x="94" y="74"/>
                  </a:lnTo>
                  <a:lnTo>
                    <a:pt x="89" y="35"/>
                  </a:lnTo>
                  <a:lnTo>
                    <a:pt x="89" y="35"/>
                  </a:lnTo>
                  <a:lnTo>
                    <a:pt x="88" y="31"/>
                  </a:lnTo>
                  <a:lnTo>
                    <a:pt x="84" y="30"/>
                  </a:lnTo>
                  <a:lnTo>
                    <a:pt x="74" y="30"/>
                  </a:lnTo>
                  <a:lnTo>
                    <a:pt x="74" y="25"/>
                  </a:lnTo>
                  <a:lnTo>
                    <a:pt x="84" y="25"/>
                  </a:lnTo>
                  <a:lnTo>
                    <a:pt x="84" y="25"/>
                  </a:lnTo>
                  <a:lnTo>
                    <a:pt x="87" y="25"/>
                  </a:lnTo>
                  <a:lnTo>
                    <a:pt x="88" y="24"/>
                  </a:lnTo>
                  <a:lnTo>
                    <a:pt x="89" y="22"/>
                  </a:lnTo>
                  <a:lnTo>
                    <a:pt x="89" y="20"/>
                  </a:lnTo>
                  <a:lnTo>
                    <a:pt x="89" y="5"/>
                  </a:lnTo>
                  <a:lnTo>
                    <a:pt x="89" y="5"/>
                  </a:lnTo>
                  <a:lnTo>
                    <a:pt x="89" y="3"/>
                  </a:lnTo>
                  <a:lnTo>
                    <a:pt x="88" y="2"/>
                  </a:lnTo>
                  <a:lnTo>
                    <a:pt x="87" y="0"/>
                  </a:lnTo>
                  <a:lnTo>
                    <a:pt x="84" y="0"/>
                  </a:lnTo>
                  <a:lnTo>
                    <a:pt x="55" y="0"/>
                  </a:lnTo>
                  <a:lnTo>
                    <a:pt x="55" y="0"/>
                  </a:lnTo>
                  <a:lnTo>
                    <a:pt x="52" y="0"/>
                  </a:lnTo>
                  <a:lnTo>
                    <a:pt x="51" y="2"/>
                  </a:lnTo>
                  <a:lnTo>
                    <a:pt x="50" y="3"/>
                  </a:lnTo>
                  <a:lnTo>
                    <a:pt x="50" y="5"/>
                  </a:lnTo>
                  <a:lnTo>
                    <a:pt x="50" y="20"/>
                  </a:lnTo>
                  <a:lnTo>
                    <a:pt x="50" y="20"/>
                  </a:lnTo>
                  <a:lnTo>
                    <a:pt x="50" y="22"/>
                  </a:lnTo>
                  <a:lnTo>
                    <a:pt x="51" y="24"/>
                  </a:lnTo>
                  <a:lnTo>
                    <a:pt x="52" y="25"/>
                  </a:lnTo>
                  <a:lnTo>
                    <a:pt x="55" y="25"/>
                  </a:lnTo>
                  <a:lnTo>
                    <a:pt x="65" y="25"/>
                  </a:lnTo>
                  <a:lnTo>
                    <a:pt x="65" y="30"/>
                  </a:lnTo>
                  <a:lnTo>
                    <a:pt x="45" y="30"/>
                  </a:lnTo>
                  <a:lnTo>
                    <a:pt x="45" y="10"/>
                  </a:lnTo>
                  <a:lnTo>
                    <a:pt x="45" y="10"/>
                  </a:lnTo>
                  <a:lnTo>
                    <a:pt x="44" y="8"/>
                  </a:lnTo>
                  <a:lnTo>
                    <a:pt x="42" y="6"/>
                  </a:lnTo>
                  <a:lnTo>
                    <a:pt x="42" y="6"/>
                  </a:lnTo>
                  <a:lnTo>
                    <a:pt x="40" y="5"/>
                  </a:lnTo>
                  <a:lnTo>
                    <a:pt x="37" y="5"/>
                  </a:lnTo>
                  <a:lnTo>
                    <a:pt x="30" y="10"/>
                  </a:lnTo>
                  <a:lnTo>
                    <a:pt x="23" y="5"/>
                  </a:lnTo>
                  <a:lnTo>
                    <a:pt x="23" y="5"/>
                  </a:lnTo>
                  <a:lnTo>
                    <a:pt x="20" y="5"/>
                  </a:lnTo>
                  <a:lnTo>
                    <a:pt x="18" y="6"/>
                  </a:lnTo>
                  <a:lnTo>
                    <a:pt x="18" y="6"/>
                  </a:lnTo>
                  <a:lnTo>
                    <a:pt x="16" y="8"/>
                  </a:lnTo>
                  <a:lnTo>
                    <a:pt x="15" y="10"/>
                  </a:lnTo>
                  <a:lnTo>
                    <a:pt x="15" y="30"/>
                  </a:lnTo>
                  <a:lnTo>
                    <a:pt x="15" y="30"/>
                  </a:lnTo>
                  <a:lnTo>
                    <a:pt x="12" y="31"/>
                  </a:lnTo>
                  <a:lnTo>
                    <a:pt x="10" y="35"/>
                  </a:lnTo>
                  <a:lnTo>
                    <a:pt x="5" y="74"/>
                  </a:lnTo>
                  <a:lnTo>
                    <a:pt x="5" y="74"/>
                  </a:lnTo>
                  <a:lnTo>
                    <a:pt x="5" y="74"/>
                  </a:lnTo>
                  <a:lnTo>
                    <a:pt x="3" y="74"/>
                  </a:lnTo>
                  <a:lnTo>
                    <a:pt x="2" y="75"/>
                  </a:lnTo>
                  <a:lnTo>
                    <a:pt x="0" y="77"/>
                  </a:lnTo>
                  <a:lnTo>
                    <a:pt x="0" y="79"/>
                  </a:lnTo>
                  <a:lnTo>
                    <a:pt x="0" y="99"/>
                  </a:lnTo>
                  <a:lnTo>
                    <a:pt x="0" y="99"/>
                  </a:lnTo>
                  <a:lnTo>
                    <a:pt x="0" y="101"/>
                  </a:lnTo>
                  <a:lnTo>
                    <a:pt x="2" y="103"/>
                  </a:lnTo>
                  <a:lnTo>
                    <a:pt x="3" y="104"/>
                  </a:lnTo>
                  <a:lnTo>
                    <a:pt x="5" y="104"/>
                  </a:lnTo>
                  <a:lnTo>
                    <a:pt x="94" y="104"/>
                  </a:lnTo>
                  <a:lnTo>
                    <a:pt x="94" y="104"/>
                  </a:lnTo>
                  <a:lnTo>
                    <a:pt x="97" y="104"/>
                  </a:lnTo>
                  <a:lnTo>
                    <a:pt x="98" y="103"/>
                  </a:lnTo>
                  <a:lnTo>
                    <a:pt x="99" y="101"/>
                  </a:lnTo>
                  <a:lnTo>
                    <a:pt x="99" y="99"/>
                  </a:lnTo>
                  <a:lnTo>
                    <a:pt x="99" y="79"/>
                  </a:lnTo>
                  <a:lnTo>
                    <a:pt x="99" y="79"/>
                  </a:lnTo>
                  <a:lnTo>
                    <a:pt x="99" y="77"/>
                  </a:lnTo>
                  <a:lnTo>
                    <a:pt x="98" y="75"/>
                  </a:lnTo>
                  <a:lnTo>
                    <a:pt x="97" y="74"/>
                  </a:lnTo>
                  <a:lnTo>
                    <a:pt x="94" y="74"/>
                  </a:lnTo>
                  <a:lnTo>
                    <a:pt x="94" y="74"/>
                  </a:lnTo>
                  <a:close/>
                  <a:moveTo>
                    <a:pt x="60" y="15"/>
                  </a:moveTo>
                  <a:lnTo>
                    <a:pt x="60" y="10"/>
                  </a:lnTo>
                  <a:lnTo>
                    <a:pt x="79" y="10"/>
                  </a:lnTo>
                  <a:lnTo>
                    <a:pt x="79" y="15"/>
                  </a:lnTo>
                  <a:lnTo>
                    <a:pt x="60" y="15"/>
                  </a:lnTo>
                  <a:close/>
                  <a:moveTo>
                    <a:pt x="25" y="18"/>
                  </a:moveTo>
                  <a:lnTo>
                    <a:pt x="28" y="20"/>
                  </a:lnTo>
                  <a:lnTo>
                    <a:pt x="28" y="20"/>
                  </a:lnTo>
                  <a:lnTo>
                    <a:pt x="30" y="20"/>
                  </a:lnTo>
                  <a:lnTo>
                    <a:pt x="33" y="20"/>
                  </a:lnTo>
                  <a:lnTo>
                    <a:pt x="35" y="18"/>
                  </a:lnTo>
                  <a:lnTo>
                    <a:pt x="35" y="30"/>
                  </a:lnTo>
                  <a:lnTo>
                    <a:pt x="25" y="30"/>
                  </a:lnTo>
                  <a:lnTo>
                    <a:pt x="25" y="18"/>
                  </a:lnTo>
                  <a:close/>
                  <a:moveTo>
                    <a:pt x="20" y="40"/>
                  </a:moveTo>
                  <a:lnTo>
                    <a:pt x="20" y="40"/>
                  </a:lnTo>
                  <a:lnTo>
                    <a:pt x="79" y="40"/>
                  </a:lnTo>
                  <a:lnTo>
                    <a:pt x="84" y="74"/>
                  </a:lnTo>
                  <a:lnTo>
                    <a:pt x="15" y="74"/>
                  </a:lnTo>
                  <a:lnTo>
                    <a:pt x="20" y="40"/>
                  </a:lnTo>
                  <a:close/>
                  <a:moveTo>
                    <a:pt x="89" y="94"/>
                  </a:moveTo>
                  <a:lnTo>
                    <a:pt x="10" y="94"/>
                  </a:lnTo>
                  <a:lnTo>
                    <a:pt x="10" y="84"/>
                  </a:lnTo>
                  <a:lnTo>
                    <a:pt x="89" y="84"/>
                  </a:lnTo>
                  <a:lnTo>
                    <a:pt x="89" y="9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u="sng"/>
            </a:p>
          </p:txBody>
        </p:sp>
        <p:sp>
          <p:nvSpPr>
            <p:cNvPr id="538" name="Rectangle 1452">
              <a:extLst>
                <a:ext uri="{FF2B5EF4-FFF2-40B4-BE49-F238E27FC236}">
                  <a16:creationId xmlns:a16="http://schemas.microsoft.com/office/drawing/2014/main" id="{F21F3412-7CB6-46DE-9A34-D79FC67D1357}"/>
                </a:ext>
              </a:extLst>
            </p:cNvPr>
            <p:cNvSpPr>
              <a:spLocks noChangeArrowheads="1"/>
            </p:cNvSpPr>
            <p:nvPr/>
          </p:nvSpPr>
          <p:spPr bwMode="auto">
            <a:xfrm>
              <a:off x="1413117" y="2035387"/>
              <a:ext cx="32418" cy="1389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defRPr/>
              </a:pPr>
              <a:endParaRPr lang="en-US" sz="2400" u="sng"/>
            </a:p>
          </p:txBody>
        </p:sp>
        <p:sp>
          <p:nvSpPr>
            <p:cNvPr id="539" name="Freeform 1453">
              <a:extLst>
                <a:ext uri="{FF2B5EF4-FFF2-40B4-BE49-F238E27FC236}">
                  <a16:creationId xmlns:a16="http://schemas.microsoft.com/office/drawing/2014/main" id="{A1C77779-58CF-43A2-AB7B-5E1FAB21ED6E}"/>
                </a:ext>
              </a:extLst>
            </p:cNvPr>
            <p:cNvSpPr>
              <a:spLocks/>
            </p:cNvSpPr>
            <p:nvPr/>
          </p:nvSpPr>
          <p:spPr bwMode="auto">
            <a:xfrm>
              <a:off x="1454795" y="2035387"/>
              <a:ext cx="13894" cy="13894"/>
            </a:xfrm>
            <a:custGeom>
              <a:avLst/>
              <a:gdLst>
                <a:gd name="T0" fmla="*/ 5 w 10"/>
                <a:gd name="T1" fmla="*/ 0 h 10"/>
                <a:gd name="T2" fmla="*/ 5 w 10"/>
                <a:gd name="T3" fmla="*/ 0 h 10"/>
                <a:gd name="T4" fmla="*/ 2 w 10"/>
                <a:gd name="T5" fmla="*/ 0 h 10"/>
                <a:gd name="T6" fmla="*/ 1 w 10"/>
                <a:gd name="T7" fmla="*/ 1 h 10"/>
                <a:gd name="T8" fmla="*/ 0 w 10"/>
                <a:gd name="T9" fmla="*/ 2 h 10"/>
                <a:gd name="T10" fmla="*/ 0 w 10"/>
                <a:gd name="T11" fmla="*/ 5 h 10"/>
                <a:gd name="T12" fmla="*/ 0 w 10"/>
                <a:gd name="T13" fmla="*/ 5 h 10"/>
                <a:gd name="T14" fmla="*/ 0 w 10"/>
                <a:gd name="T15" fmla="*/ 7 h 10"/>
                <a:gd name="T16" fmla="*/ 1 w 10"/>
                <a:gd name="T17" fmla="*/ 8 h 10"/>
                <a:gd name="T18" fmla="*/ 2 w 10"/>
                <a:gd name="T19" fmla="*/ 10 h 10"/>
                <a:gd name="T20" fmla="*/ 5 w 10"/>
                <a:gd name="T21" fmla="*/ 10 h 10"/>
                <a:gd name="T22" fmla="*/ 5 w 10"/>
                <a:gd name="T23" fmla="*/ 10 h 10"/>
                <a:gd name="T24" fmla="*/ 7 w 10"/>
                <a:gd name="T25" fmla="*/ 10 h 10"/>
                <a:gd name="T26" fmla="*/ 8 w 10"/>
                <a:gd name="T27" fmla="*/ 8 h 10"/>
                <a:gd name="T28" fmla="*/ 10 w 10"/>
                <a:gd name="T29" fmla="*/ 7 h 10"/>
                <a:gd name="T30" fmla="*/ 10 w 10"/>
                <a:gd name="T31" fmla="*/ 5 h 10"/>
                <a:gd name="T32" fmla="*/ 10 w 10"/>
                <a:gd name="T33" fmla="*/ 5 h 10"/>
                <a:gd name="T34" fmla="*/ 10 w 10"/>
                <a:gd name="T35" fmla="*/ 2 h 10"/>
                <a:gd name="T36" fmla="*/ 8 w 10"/>
                <a:gd name="T37" fmla="*/ 1 h 10"/>
                <a:gd name="T38" fmla="*/ 7 w 10"/>
                <a:gd name="T39" fmla="*/ 0 h 10"/>
                <a:gd name="T40" fmla="*/ 5 w 10"/>
                <a:gd name="T41" fmla="*/ 0 h 10"/>
                <a:gd name="T42" fmla="*/ 5 w 10"/>
                <a:gd name="T43"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 h="10">
                  <a:moveTo>
                    <a:pt x="5" y="0"/>
                  </a:moveTo>
                  <a:lnTo>
                    <a:pt x="5" y="0"/>
                  </a:lnTo>
                  <a:lnTo>
                    <a:pt x="2" y="0"/>
                  </a:lnTo>
                  <a:lnTo>
                    <a:pt x="1" y="1"/>
                  </a:lnTo>
                  <a:lnTo>
                    <a:pt x="0" y="2"/>
                  </a:lnTo>
                  <a:lnTo>
                    <a:pt x="0" y="5"/>
                  </a:lnTo>
                  <a:lnTo>
                    <a:pt x="0" y="5"/>
                  </a:lnTo>
                  <a:lnTo>
                    <a:pt x="0" y="7"/>
                  </a:lnTo>
                  <a:lnTo>
                    <a:pt x="1" y="8"/>
                  </a:lnTo>
                  <a:lnTo>
                    <a:pt x="2" y="10"/>
                  </a:lnTo>
                  <a:lnTo>
                    <a:pt x="5" y="10"/>
                  </a:lnTo>
                  <a:lnTo>
                    <a:pt x="5" y="10"/>
                  </a:lnTo>
                  <a:lnTo>
                    <a:pt x="7" y="10"/>
                  </a:lnTo>
                  <a:lnTo>
                    <a:pt x="8" y="8"/>
                  </a:lnTo>
                  <a:lnTo>
                    <a:pt x="10" y="7"/>
                  </a:lnTo>
                  <a:lnTo>
                    <a:pt x="10" y="5"/>
                  </a:lnTo>
                  <a:lnTo>
                    <a:pt x="10" y="5"/>
                  </a:lnTo>
                  <a:lnTo>
                    <a:pt x="10" y="2"/>
                  </a:lnTo>
                  <a:lnTo>
                    <a:pt x="8" y="1"/>
                  </a:lnTo>
                  <a:lnTo>
                    <a:pt x="7" y="0"/>
                  </a:lnTo>
                  <a:lnTo>
                    <a:pt x="5" y="0"/>
                  </a:lnTo>
                  <a:lnTo>
                    <a:pt x="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u="sng"/>
            </a:p>
          </p:txBody>
        </p:sp>
        <p:sp>
          <p:nvSpPr>
            <p:cNvPr id="540" name="Freeform 1454">
              <a:extLst>
                <a:ext uri="{FF2B5EF4-FFF2-40B4-BE49-F238E27FC236}">
                  <a16:creationId xmlns:a16="http://schemas.microsoft.com/office/drawing/2014/main" id="{D5C3D3E7-6788-4B5A-9642-416F446E0BBA}"/>
                </a:ext>
              </a:extLst>
            </p:cNvPr>
            <p:cNvSpPr>
              <a:spLocks/>
            </p:cNvSpPr>
            <p:nvPr/>
          </p:nvSpPr>
          <p:spPr bwMode="auto">
            <a:xfrm>
              <a:off x="1477951" y="2035387"/>
              <a:ext cx="13894" cy="13894"/>
            </a:xfrm>
            <a:custGeom>
              <a:avLst/>
              <a:gdLst>
                <a:gd name="T0" fmla="*/ 5 w 9"/>
                <a:gd name="T1" fmla="*/ 0 h 10"/>
                <a:gd name="T2" fmla="*/ 5 w 9"/>
                <a:gd name="T3" fmla="*/ 0 h 10"/>
                <a:gd name="T4" fmla="*/ 2 w 9"/>
                <a:gd name="T5" fmla="*/ 0 h 10"/>
                <a:gd name="T6" fmla="*/ 1 w 9"/>
                <a:gd name="T7" fmla="*/ 1 h 10"/>
                <a:gd name="T8" fmla="*/ 0 w 9"/>
                <a:gd name="T9" fmla="*/ 2 h 10"/>
                <a:gd name="T10" fmla="*/ 0 w 9"/>
                <a:gd name="T11" fmla="*/ 5 h 10"/>
                <a:gd name="T12" fmla="*/ 0 w 9"/>
                <a:gd name="T13" fmla="*/ 5 h 10"/>
                <a:gd name="T14" fmla="*/ 0 w 9"/>
                <a:gd name="T15" fmla="*/ 7 h 10"/>
                <a:gd name="T16" fmla="*/ 1 w 9"/>
                <a:gd name="T17" fmla="*/ 8 h 10"/>
                <a:gd name="T18" fmla="*/ 2 w 9"/>
                <a:gd name="T19" fmla="*/ 10 h 10"/>
                <a:gd name="T20" fmla="*/ 5 w 9"/>
                <a:gd name="T21" fmla="*/ 10 h 10"/>
                <a:gd name="T22" fmla="*/ 5 w 9"/>
                <a:gd name="T23" fmla="*/ 10 h 10"/>
                <a:gd name="T24" fmla="*/ 7 w 9"/>
                <a:gd name="T25" fmla="*/ 10 h 10"/>
                <a:gd name="T26" fmla="*/ 8 w 9"/>
                <a:gd name="T27" fmla="*/ 8 h 10"/>
                <a:gd name="T28" fmla="*/ 9 w 9"/>
                <a:gd name="T29" fmla="*/ 7 h 10"/>
                <a:gd name="T30" fmla="*/ 9 w 9"/>
                <a:gd name="T31" fmla="*/ 5 h 10"/>
                <a:gd name="T32" fmla="*/ 9 w 9"/>
                <a:gd name="T33" fmla="*/ 5 h 10"/>
                <a:gd name="T34" fmla="*/ 9 w 9"/>
                <a:gd name="T35" fmla="*/ 2 h 10"/>
                <a:gd name="T36" fmla="*/ 8 w 9"/>
                <a:gd name="T37" fmla="*/ 1 h 10"/>
                <a:gd name="T38" fmla="*/ 7 w 9"/>
                <a:gd name="T39" fmla="*/ 0 h 10"/>
                <a:gd name="T40" fmla="*/ 5 w 9"/>
                <a:gd name="T41" fmla="*/ 0 h 10"/>
                <a:gd name="T42" fmla="*/ 5 w 9"/>
                <a:gd name="T43"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 h="10">
                  <a:moveTo>
                    <a:pt x="5" y="0"/>
                  </a:moveTo>
                  <a:lnTo>
                    <a:pt x="5" y="0"/>
                  </a:lnTo>
                  <a:lnTo>
                    <a:pt x="2" y="0"/>
                  </a:lnTo>
                  <a:lnTo>
                    <a:pt x="1" y="1"/>
                  </a:lnTo>
                  <a:lnTo>
                    <a:pt x="0" y="2"/>
                  </a:lnTo>
                  <a:lnTo>
                    <a:pt x="0" y="5"/>
                  </a:lnTo>
                  <a:lnTo>
                    <a:pt x="0" y="5"/>
                  </a:lnTo>
                  <a:lnTo>
                    <a:pt x="0" y="7"/>
                  </a:lnTo>
                  <a:lnTo>
                    <a:pt x="1" y="8"/>
                  </a:lnTo>
                  <a:lnTo>
                    <a:pt x="2" y="10"/>
                  </a:lnTo>
                  <a:lnTo>
                    <a:pt x="5" y="10"/>
                  </a:lnTo>
                  <a:lnTo>
                    <a:pt x="5" y="10"/>
                  </a:lnTo>
                  <a:lnTo>
                    <a:pt x="7" y="10"/>
                  </a:lnTo>
                  <a:lnTo>
                    <a:pt x="8" y="8"/>
                  </a:lnTo>
                  <a:lnTo>
                    <a:pt x="9" y="7"/>
                  </a:lnTo>
                  <a:lnTo>
                    <a:pt x="9" y="5"/>
                  </a:lnTo>
                  <a:lnTo>
                    <a:pt x="9" y="5"/>
                  </a:lnTo>
                  <a:lnTo>
                    <a:pt x="9" y="2"/>
                  </a:lnTo>
                  <a:lnTo>
                    <a:pt x="8" y="1"/>
                  </a:lnTo>
                  <a:lnTo>
                    <a:pt x="7" y="0"/>
                  </a:lnTo>
                  <a:lnTo>
                    <a:pt x="5" y="0"/>
                  </a:lnTo>
                  <a:lnTo>
                    <a:pt x="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u="sng"/>
            </a:p>
          </p:txBody>
        </p:sp>
        <p:sp>
          <p:nvSpPr>
            <p:cNvPr id="541" name="Freeform 1455">
              <a:extLst>
                <a:ext uri="{FF2B5EF4-FFF2-40B4-BE49-F238E27FC236}">
                  <a16:creationId xmlns:a16="http://schemas.microsoft.com/office/drawing/2014/main" id="{AF6357E4-9149-482E-B835-DD9AD09272B5}"/>
                </a:ext>
              </a:extLst>
            </p:cNvPr>
            <p:cNvSpPr>
              <a:spLocks/>
            </p:cNvSpPr>
            <p:nvPr/>
          </p:nvSpPr>
          <p:spPr bwMode="auto">
            <a:xfrm>
              <a:off x="1454795" y="2053911"/>
              <a:ext cx="13894" cy="18524"/>
            </a:xfrm>
            <a:custGeom>
              <a:avLst/>
              <a:gdLst>
                <a:gd name="T0" fmla="*/ 5 w 10"/>
                <a:gd name="T1" fmla="*/ 0 h 10"/>
                <a:gd name="T2" fmla="*/ 5 w 10"/>
                <a:gd name="T3" fmla="*/ 0 h 10"/>
                <a:gd name="T4" fmla="*/ 2 w 10"/>
                <a:gd name="T5" fmla="*/ 0 h 10"/>
                <a:gd name="T6" fmla="*/ 1 w 10"/>
                <a:gd name="T7" fmla="*/ 2 h 10"/>
                <a:gd name="T8" fmla="*/ 0 w 10"/>
                <a:gd name="T9" fmla="*/ 3 h 10"/>
                <a:gd name="T10" fmla="*/ 0 w 10"/>
                <a:gd name="T11" fmla="*/ 5 h 10"/>
                <a:gd name="T12" fmla="*/ 0 w 10"/>
                <a:gd name="T13" fmla="*/ 5 h 10"/>
                <a:gd name="T14" fmla="*/ 0 w 10"/>
                <a:gd name="T15" fmla="*/ 8 h 10"/>
                <a:gd name="T16" fmla="*/ 1 w 10"/>
                <a:gd name="T17" fmla="*/ 9 h 10"/>
                <a:gd name="T18" fmla="*/ 2 w 10"/>
                <a:gd name="T19" fmla="*/ 10 h 10"/>
                <a:gd name="T20" fmla="*/ 5 w 10"/>
                <a:gd name="T21" fmla="*/ 10 h 10"/>
                <a:gd name="T22" fmla="*/ 5 w 10"/>
                <a:gd name="T23" fmla="*/ 10 h 10"/>
                <a:gd name="T24" fmla="*/ 7 w 10"/>
                <a:gd name="T25" fmla="*/ 10 h 10"/>
                <a:gd name="T26" fmla="*/ 8 w 10"/>
                <a:gd name="T27" fmla="*/ 9 h 10"/>
                <a:gd name="T28" fmla="*/ 10 w 10"/>
                <a:gd name="T29" fmla="*/ 8 h 10"/>
                <a:gd name="T30" fmla="*/ 10 w 10"/>
                <a:gd name="T31" fmla="*/ 5 h 10"/>
                <a:gd name="T32" fmla="*/ 10 w 10"/>
                <a:gd name="T33" fmla="*/ 5 h 10"/>
                <a:gd name="T34" fmla="*/ 10 w 10"/>
                <a:gd name="T35" fmla="*/ 3 h 10"/>
                <a:gd name="T36" fmla="*/ 8 w 10"/>
                <a:gd name="T37" fmla="*/ 2 h 10"/>
                <a:gd name="T38" fmla="*/ 7 w 10"/>
                <a:gd name="T39" fmla="*/ 0 h 10"/>
                <a:gd name="T40" fmla="*/ 5 w 10"/>
                <a:gd name="T41" fmla="*/ 0 h 10"/>
                <a:gd name="T42" fmla="*/ 5 w 10"/>
                <a:gd name="T43"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 h="10">
                  <a:moveTo>
                    <a:pt x="5" y="0"/>
                  </a:moveTo>
                  <a:lnTo>
                    <a:pt x="5" y="0"/>
                  </a:lnTo>
                  <a:lnTo>
                    <a:pt x="2" y="0"/>
                  </a:lnTo>
                  <a:lnTo>
                    <a:pt x="1" y="2"/>
                  </a:lnTo>
                  <a:lnTo>
                    <a:pt x="0" y="3"/>
                  </a:lnTo>
                  <a:lnTo>
                    <a:pt x="0" y="5"/>
                  </a:lnTo>
                  <a:lnTo>
                    <a:pt x="0" y="5"/>
                  </a:lnTo>
                  <a:lnTo>
                    <a:pt x="0" y="8"/>
                  </a:lnTo>
                  <a:lnTo>
                    <a:pt x="1" y="9"/>
                  </a:lnTo>
                  <a:lnTo>
                    <a:pt x="2" y="10"/>
                  </a:lnTo>
                  <a:lnTo>
                    <a:pt x="5" y="10"/>
                  </a:lnTo>
                  <a:lnTo>
                    <a:pt x="5" y="10"/>
                  </a:lnTo>
                  <a:lnTo>
                    <a:pt x="7" y="10"/>
                  </a:lnTo>
                  <a:lnTo>
                    <a:pt x="8" y="9"/>
                  </a:lnTo>
                  <a:lnTo>
                    <a:pt x="10" y="8"/>
                  </a:lnTo>
                  <a:lnTo>
                    <a:pt x="10" y="5"/>
                  </a:lnTo>
                  <a:lnTo>
                    <a:pt x="10" y="5"/>
                  </a:lnTo>
                  <a:lnTo>
                    <a:pt x="10" y="3"/>
                  </a:lnTo>
                  <a:lnTo>
                    <a:pt x="8" y="2"/>
                  </a:lnTo>
                  <a:lnTo>
                    <a:pt x="7" y="0"/>
                  </a:lnTo>
                  <a:lnTo>
                    <a:pt x="5" y="0"/>
                  </a:lnTo>
                  <a:lnTo>
                    <a:pt x="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u="sng"/>
            </a:p>
          </p:txBody>
        </p:sp>
        <p:sp>
          <p:nvSpPr>
            <p:cNvPr id="542" name="Freeform 1456">
              <a:extLst>
                <a:ext uri="{FF2B5EF4-FFF2-40B4-BE49-F238E27FC236}">
                  <a16:creationId xmlns:a16="http://schemas.microsoft.com/office/drawing/2014/main" id="{DBB659EC-3AD3-4766-B6B2-FF6D53B7299D}"/>
                </a:ext>
              </a:extLst>
            </p:cNvPr>
            <p:cNvSpPr>
              <a:spLocks/>
            </p:cNvSpPr>
            <p:nvPr/>
          </p:nvSpPr>
          <p:spPr bwMode="auto">
            <a:xfrm>
              <a:off x="1477951" y="2053911"/>
              <a:ext cx="13894" cy="18524"/>
            </a:xfrm>
            <a:custGeom>
              <a:avLst/>
              <a:gdLst>
                <a:gd name="T0" fmla="*/ 5 w 9"/>
                <a:gd name="T1" fmla="*/ 0 h 10"/>
                <a:gd name="T2" fmla="*/ 5 w 9"/>
                <a:gd name="T3" fmla="*/ 0 h 10"/>
                <a:gd name="T4" fmla="*/ 2 w 9"/>
                <a:gd name="T5" fmla="*/ 0 h 10"/>
                <a:gd name="T6" fmla="*/ 1 w 9"/>
                <a:gd name="T7" fmla="*/ 2 h 10"/>
                <a:gd name="T8" fmla="*/ 0 w 9"/>
                <a:gd name="T9" fmla="*/ 3 h 10"/>
                <a:gd name="T10" fmla="*/ 0 w 9"/>
                <a:gd name="T11" fmla="*/ 5 h 10"/>
                <a:gd name="T12" fmla="*/ 0 w 9"/>
                <a:gd name="T13" fmla="*/ 5 h 10"/>
                <a:gd name="T14" fmla="*/ 0 w 9"/>
                <a:gd name="T15" fmla="*/ 8 h 10"/>
                <a:gd name="T16" fmla="*/ 1 w 9"/>
                <a:gd name="T17" fmla="*/ 9 h 10"/>
                <a:gd name="T18" fmla="*/ 2 w 9"/>
                <a:gd name="T19" fmla="*/ 10 h 10"/>
                <a:gd name="T20" fmla="*/ 5 w 9"/>
                <a:gd name="T21" fmla="*/ 10 h 10"/>
                <a:gd name="T22" fmla="*/ 5 w 9"/>
                <a:gd name="T23" fmla="*/ 10 h 10"/>
                <a:gd name="T24" fmla="*/ 7 w 9"/>
                <a:gd name="T25" fmla="*/ 10 h 10"/>
                <a:gd name="T26" fmla="*/ 8 w 9"/>
                <a:gd name="T27" fmla="*/ 9 h 10"/>
                <a:gd name="T28" fmla="*/ 9 w 9"/>
                <a:gd name="T29" fmla="*/ 8 h 10"/>
                <a:gd name="T30" fmla="*/ 9 w 9"/>
                <a:gd name="T31" fmla="*/ 5 h 10"/>
                <a:gd name="T32" fmla="*/ 9 w 9"/>
                <a:gd name="T33" fmla="*/ 5 h 10"/>
                <a:gd name="T34" fmla="*/ 9 w 9"/>
                <a:gd name="T35" fmla="*/ 3 h 10"/>
                <a:gd name="T36" fmla="*/ 8 w 9"/>
                <a:gd name="T37" fmla="*/ 2 h 10"/>
                <a:gd name="T38" fmla="*/ 7 w 9"/>
                <a:gd name="T39" fmla="*/ 0 h 10"/>
                <a:gd name="T40" fmla="*/ 5 w 9"/>
                <a:gd name="T41" fmla="*/ 0 h 10"/>
                <a:gd name="T42" fmla="*/ 5 w 9"/>
                <a:gd name="T43"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 h="10">
                  <a:moveTo>
                    <a:pt x="5" y="0"/>
                  </a:moveTo>
                  <a:lnTo>
                    <a:pt x="5" y="0"/>
                  </a:lnTo>
                  <a:lnTo>
                    <a:pt x="2" y="0"/>
                  </a:lnTo>
                  <a:lnTo>
                    <a:pt x="1" y="2"/>
                  </a:lnTo>
                  <a:lnTo>
                    <a:pt x="0" y="3"/>
                  </a:lnTo>
                  <a:lnTo>
                    <a:pt x="0" y="5"/>
                  </a:lnTo>
                  <a:lnTo>
                    <a:pt x="0" y="5"/>
                  </a:lnTo>
                  <a:lnTo>
                    <a:pt x="0" y="8"/>
                  </a:lnTo>
                  <a:lnTo>
                    <a:pt x="1" y="9"/>
                  </a:lnTo>
                  <a:lnTo>
                    <a:pt x="2" y="10"/>
                  </a:lnTo>
                  <a:lnTo>
                    <a:pt x="5" y="10"/>
                  </a:lnTo>
                  <a:lnTo>
                    <a:pt x="5" y="10"/>
                  </a:lnTo>
                  <a:lnTo>
                    <a:pt x="7" y="10"/>
                  </a:lnTo>
                  <a:lnTo>
                    <a:pt x="8" y="9"/>
                  </a:lnTo>
                  <a:lnTo>
                    <a:pt x="9" y="8"/>
                  </a:lnTo>
                  <a:lnTo>
                    <a:pt x="9" y="5"/>
                  </a:lnTo>
                  <a:lnTo>
                    <a:pt x="9" y="5"/>
                  </a:lnTo>
                  <a:lnTo>
                    <a:pt x="9" y="3"/>
                  </a:lnTo>
                  <a:lnTo>
                    <a:pt x="8" y="2"/>
                  </a:lnTo>
                  <a:lnTo>
                    <a:pt x="7" y="0"/>
                  </a:lnTo>
                  <a:lnTo>
                    <a:pt x="5" y="0"/>
                  </a:lnTo>
                  <a:lnTo>
                    <a:pt x="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u="sng"/>
            </a:p>
          </p:txBody>
        </p:sp>
      </p:grpSp>
      <p:sp>
        <p:nvSpPr>
          <p:cNvPr id="543" name="Freeform 1457">
            <a:extLst>
              <a:ext uri="{FF2B5EF4-FFF2-40B4-BE49-F238E27FC236}">
                <a16:creationId xmlns:a16="http://schemas.microsoft.com/office/drawing/2014/main" id="{C3808F1D-8568-44F4-81AF-96BAA2E07567}"/>
              </a:ext>
            </a:extLst>
          </p:cNvPr>
          <p:cNvSpPr>
            <a:spLocks noEditPoints="1"/>
          </p:cNvSpPr>
          <p:nvPr/>
        </p:nvSpPr>
        <p:spPr bwMode="auto">
          <a:xfrm>
            <a:off x="1447801" y="3134785"/>
            <a:ext cx="198967" cy="205316"/>
          </a:xfrm>
          <a:custGeom>
            <a:avLst/>
            <a:gdLst>
              <a:gd name="T0" fmla="*/ 134421 w 98"/>
              <a:gd name="T1" fmla="*/ 0 h 104"/>
              <a:gd name="T2" fmla="*/ 15275 w 98"/>
              <a:gd name="T3" fmla="*/ 0 h 104"/>
              <a:gd name="T4" fmla="*/ 15275 w 98"/>
              <a:gd name="T5" fmla="*/ 0 h 104"/>
              <a:gd name="T6" fmla="*/ 9165 w 98"/>
              <a:gd name="T7" fmla="*/ 1483 h 104"/>
              <a:gd name="T8" fmla="*/ 3055 w 98"/>
              <a:gd name="T9" fmla="*/ 2966 h 104"/>
              <a:gd name="T10" fmla="*/ 1528 w 98"/>
              <a:gd name="T11" fmla="*/ 8898 h 104"/>
              <a:gd name="T12" fmla="*/ 0 w 98"/>
              <a:gd name="T13" fmla="*/ 14830 h 104"/>
              <a:gd name="T14" fmla="*/ 0 w 98"/>
              <a:gd name="T15" fmla="*/ 131986 h 104"/>
              <a:gd name="T16" fmla="*/ 0 w 98"/>
              <a:gd name="T17" fmla="*/ 131986 h 104"/>
              <a:gd name="T18" fmla="*/ 1528 w 98"/>
              <a:gd name="T19" fmla="*/ 136435 h 104"/>
              <a:gd name="T20" fmla="*/ 3055 w 98"/>
              <a:gd name="T21" fmla="*/ 142367 h 104"/>
              <a:gd name="T22" fmla="*/ 9165 w 98"/>
              <a:gd name="T23" fmla="*/ 143850 h 104"/>
              <a:gd name="T24" fmla="*/ 15275 w 98"/>
              <a:gd name="T25" fmla="*/ 146816 h 104"/>
              <a:gd name="T26" fmla="*/ 15275 w 98"/>
              <a:gd name="T27" fmla="*/ 154231 h 104"/>
              <a:gd name="T28" fmla="*/ 29023 w 98"/>
              <a:gd name="T29" fmla="*/ 154231 h 104"/>
              <a:gd name="T30" fmla="*/ 29023 w 98"/>
              <a:gd name="T31" fmla="*/ 146816 h 104"/>
              <a:gd name="T32" fmla="*/ 120673 w 98"/>
              <a:gd name="T33" fmla="*/ 146816 h 104"/>
              <a:gd name="T34" fmla="*/ 120673 w 98"/>
              <a:gd name="T35" fmla="*/ 154231 h 104"/>
              <a:gd name="T36" fmla="*/ 134421 w 98"/>
              <a:gd name="T37" fmla="*/ 154231 h 104"/>
              <a:gd name="T38" fmla="*/ 134421 w 98"/>
              <a:gd name="T39" fmla="*/ 146816 h 104"/>
              <a:gd name="T40" fmla="*/ 134421 w 98"/>
              <a:gd name="T41" fmla="*/ 146816 h 104"/>
              <a:gd name="T42" fmla="*/ 140531 w 98"/>
              <a:gd name="T43" fmla="*/ 143850 h 104"/>
              <a:gd name="T44" fmla="*/ 146641 w 98"/>
              <a:gd name="T45" fmla="*/ 142367 h 104"/>
              <a:gd name="T46" fmla="*/ 148168 w 98"/>
              <a:gd name="T47" fmla="*/ 136435 h 104"/>
              <a:gd name="T48" fmla="*/ 149696 w 98"/>
              <a:gd name="T49" fmla="*/ 131986 h 104"/>
              <a:gd name="T50" fmla="*/ 149696 w 98"/>
              <a:gd name="T51" fmla="*/ 14830 h 104"/>
              <a:gd name="T52" fmla="*/ 149696 w 98"/>
              <a:gd name="T53" fmla="*/ 14830 h 104"/>
              <a:gd name="T54" fmla="*/ 148168 w 98"/>
              <a:gd name="T55" fmla="*/ 8898 h 104"/>
              <a:gd name="T56" fmla="*/ 146641 w 98"/>
              <a:gd name="T57" fmla="*/ 2966 h 104"/>
              <a:gd name="T58" fmla="*/ 140531 w 98"/>
              <a:gd name="T59" fmla="*/ 1483 h 104"/>
              <a:gd name="T60" fmla="*/ 134421 w 98"/>
              <a:gd name="T61" fmla="*/ 0 h 104"/>
              <a:gd name="T62" fmla="*/ 134421 w 98"/>
              <a:gd name="T63" fmla="*/ 0 h 104"/>
              <a:gd name="T64" fmla="*/ 134421 w 98"/>
              <a:gd name="T65" fmla="*/ 131986 h 104"/>
              <a:gd name="T66" fmla="*/ 15275 w 98"/>
              <a:gd name="T67" fmla="*/ 131986 h 104"/>
              <a:gd name="T68" fmla="*/ 15275 w 98"/>
              <a:gd name="T69" fmla="*/ 14830 h 104"/>
              <a:gd name="T70" fmla="*/ 134421 w 98"/>
              <a:gd name="T71" fmla="*/ 14830 h 104"/>
              <a:gd name="T72" fmla="*/ 134421 w 98"/>
              <a:gd name="T73" fmla="*/ 131986 h 10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98" h="104">
                <a:moveTo>
                  <a:pt x="88" y="0"/>
                </a:moveTo>
                <a:lnTo>
                  <a:pt x="10" y="0"/>
                </a:lnTo>
                <a:lnTo>
                  <a:pt x="6" y="1"/>
                </a:lnTo>
                <a:lnTo>
                  <a:pt x="2" y="2"/>
                </a:lnTo>
                <a:lnTo>
                  <a:pt x="1" y="6"/>
                </a:lnTo>
                <a:lnTo>
                  <a:pt x="0" y="10"/>
                </a:lnTo>
                <a:lnTo>
                  <a:pt x="0" y="89"/>
                </a:lnTo>
                <a:lnTo>
                  <a:pt x="1" y="92"/>
                </a:lnTo>
                <a:lnTo>
                  <a:pt x="2" y="96"/>
                </a:lnTo>
                <a:lnTo>
                  <a:pt x="6" y="97"/>
                </a:lnTo>
                <a:lnTo>
                  <a:pt x="10" y="99"/>
                </a:lnTo>
                <a:lnTo>
                  <a:pt x="10" y="104"/>
                </a:lnTo>
                <a:lnTo>
                  <a:pt x="19" y="104"/>
                </a:lnTo>
                <a:lnTo>
                  <a:pt x="19" y="99"/>
                </a:lnTo>
                <a:lnTo>
                  <a:pt x="79" y="99"/>
                </a:lnTo>
                <a:lnTo>
                  <a:pt x="79" y="104"/>
                </a:lnTo>
                <a:lnTo>
                  <a:pt x="88" y="104"/>
                </a:lnTo>
                <a:lnTo>
                  <a:pt x="88" y="99"/>
                </a:lnTo>
                <a:lnTo>
                  <a:pt x="92" y="97"/>
                </a:lnTo>
                <a:lnTo>
                  <a:pt x="96" y="96"/>
                </a:lnTo>
                <a:lnTo>
                  <a:pt x="97" y="92"/>
                </a:lnTo>
                <a:lnTo>
                  <a:pt x="98" y="89"/>
                </a:lnTo>
                <a:lnTo>
                  <a:pt x="98" y="10"/>
                </a:lnTo>
                <a:lnTo>
                  <a:pt x="97" y="6"/>
                </a:lnTo>
                <a:lnTo>
                  <a:pt x="96" y="2"/>
                </a:lnTo>
                <a:lnTo>
                  <a:pt x="92" y="1"/>
                </a:lnTo>
                <a:lnTo>
                  <a:pt x="88" y="0"/>
                </a:lnTo>
                <a:close/>
                <a:moveTo>
                  <a:pt x="88" y="89"/>
                </a:moveTo>
                <a:lnTo>
                  <a:pt x="10" y="89"/>
                </a:lnTo>
                <a:lnTo>
                  <a:pt x="10" y="10"/>
                </a:lnTo>
                <a:lnTo>
                  <a:pt x="88" y="10"/>
                </a:lnTo>
                <a:lnTo>
                  <a:pt x="88" y="8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544" name="Freeform 1458">
            <a:extLst>
              <a:ext uri="{FF2B5EF4-FFF2-40B4-BE49-F238E27FC236}">
                <a16:creationId xmlns:a16="http://schemas.microsoft.com/office/drawing/2014/main" id="{F7E8CCC1-99CE-4B47-8BA5-343A50AB38EF}"/>
              </a:ext>
            </a:extLst>
          </p:cNvPr>
          <p:cNvSpPr>
            <a:spLocks noEditPoints="1"/>
          </p:cNvSpPr>
          <p:nvPr/>
        </p:nvSpPr>
        <p:spPr bwMode="auto">
          <a:xfrm>
            <a:off x="1477434" y="3164418"/>
            <a:ext cx="139700" cy="139700"/>
          </a:xfrm>
          <a:custGeom>
            <a:avLst/>
            <a:gdLst>
              <a:gd name="T0" fmla="*/ 7452 w 70"/>
              <a:gd name="T1" fmla="*/ 96773 h 69"/>
              <a:gd name="T2" fmla="*/ 7452 w 70"/>
              <a:gd name="T3" fmla="*/ 96773 h 69"/>
              <a:gd name="T4" fmla="*/ 7452 w 70"/>
              <a:gd name="T5" fmla="*/ 99797 h 69"/>
              <a:gd name="T6" fmla="*/ 10433 w 70"/>
              <a:gd name="T7" fmla="*/ 102821 h 69"/>
              <a:gd name="T8" fmla="*/ 11924 w 70"/>
              <a:gd name="T9" fmla="*/ 104333 h 69"/>
              <a:gd name="T10" fmla="*/ 14905 w 70"/>
              <a:gd name="T11" fmla="*/ 104333 h 69"/>
              <a:gd name="T12" fmla="*/ 96881 w 70"/>
              <a:gd name="T13" fmla="*/ 104333 h 69"/>
              <a:gd name="T14" fmla="*/ 96881 w 70"/>
              <a:gd name="T15" fmla="*/ 104333 h 69"/>
              <a:gd name="T16" fmla="*/ 99862 w 70"/>
              <a:gd name="T17" fmla="*/ 104333 h 69"/>
              <a:gd name="T18" fmla="*/ 101352 w 70"/>
              <a:gd name="T19" fmla="*/ 102821 h 69"/>
              <a:gd name="T20" fmla="*/ 104333 w 70"/>
              <a:gd name="T21" fmla="*/ 99797 h 69"/>
              <a:gd name="T22" fmla="*/ 104333 w 70"/>
              <a:gd name="T23" fmla="*/ 96773 h 69"/>
              <a:gd name="T24" fmla="*/ 104333 w 70"/>
              <a:gd name="T25" fmla="*/ 7560 h 69"/>
              <a:gd name="T26" fmla="*/ 104333 w 70"/>
              <a:gd name="T27" fmla="*/ 7560 h 69"/>
              <a:gd name="T28" fmla="*/ 104333 w 70"/>
              <a:gd name="T29" fmla="*/ 3024 h 69"/>
              <a:gd name="T30" fmla="*/ 101352 w 70"/>
              <a:gd name="T31" fmla="*/ 1512 h 69"/>
              <a:gd name="T32" fmla="*/ 99862 w 70"/>
              <a:gd name="T33" fmla="*/ 0 h 69"/>
              <a:gd name="T34" fmla="*/ 96881 w 70"/>
              <a:gd name="T35" fmla="*/ 0 h 69"/>
              <a:gd name="T36" fmla="*/ 14905 w 70"/>
              <a:gd name="T37" fmla="*/ 0 h 69"/>
              <a:gd name="T38" fmla="*/ 14905 w 70"/>
              <a:gd name="T39" fmla="*/ 0 h 69"/>
              <a:gd name="T40" fmla="*/ 11924 w 70"/>
              <a:gd name="T41" fmla="*/ 0 h 69"/>
              <a:gd name="T42" fmla="*/ 10433 w 70"/>
              <a:gd name="T43" fmla="*/ 1512 h 69"/>
              <a:gd name="T44" fmla="*/ 7452 w 70"/>
              <a:gd name="T45" fmla="*/ 3024 h 69"/>
              <a:gd name="T46" fmla="*/ 7452 w 70"/>
              <a:gd name="T47" fmla="*/ 7560 h 69"/>
              <a:gd name="T48" fmla="*/ 7452 w 70"/>
              <a:gd name="T49" fmla="*/ 22681 h 69"/>
              <a:gd name="T50" fmla="*/ 0 w 70"/>
              <a:gd name="T51" fmla="*/ 22681 h 69"/>
              <a:gd name="T52" fmla="*/ 0 w 70"/>
              <a:gd name="T53" fmla="*/ 36290 h 69"/>
              <a:gd name="T54" fmla="*/ 7452 w 70"/>
              <a:gd name="T55" fmla="*/ 36290 h 69"/>
              <a:gd name="T56" fmla="*/ 7452 w 70"/>
              <a:gd name="T57" fmla="*/ 66531 h 69"/>
              <a:gd name="T58" fmla="*/ 0 w 70"/>
              <a:gd name="T59" fmla="*/ 66531 h 69"/>
              <a:gd name="T60" fmla="*/ 0 w 70"/>
              <a:gd name="T61" fmla="*/ 81652 h 69"/>
              <a:gd name="T62" fmla="*/ 7452 w 70"/>
              <a:gd name="T63" fmla="*/ 81652 h 69"/>
              <a:gd name="T64" fmla="*/ 7452 w 70"/>
              <a:gd name="T65" fmla="*/ 96773 h 69"/>
              <a:gd name="T66" fmla="*/ 22357 w 70"/>
              <a:gd name="T67" fmla="*/ 36290 h 69"/>
              <a:gd name="T68" fmla="*/ 29809 w 70"/>
              <a:gd name="T69" fmla="*/ 36290 h 69"/>
              <a:gd name="T70" fmla="*/ 29809 w 70"/>
              <a:gd name="T71" fmla="*/ 22681 h 69"/>
              <a:gd name="T72" fmla="*/ 22357 w 70"/>
              <a:gd name="T73" fmla="*/ 22681 h 69"/>
              <a:gd name="T74" fmla="*/ 22357 w 70"/>
              <a:gd name="T75" fmla="*/ 15121 h 69"/>
              <a:gd name="T76" fmla="*/ 89428 w 70"/>
              <a:gd name="T77" fmla="*/ 15121 h 69"/>
              <a:gd name="T78" fmla="*/ 89428 w 70"/>
              <a:gd name="T79" fmla="*/ 89212 h 69"/>
              <a:gd name="T80" fmla="*/ 22357 w 70"/>
              <a:gd name="T81" fmla="*/ 89212 h 69"/>
              <a:gd name="T82" fmla="*/ 22357 w 70"/>
              <a:gd name="T83" fmla="*/ 81652 h 69"/>
              <a:gd name="T84" fmla="*/ 29809 w 70"/>
              <a:gd name="T85" fmla="*/ 81652 h 69"/>
              <a:gd name="T86" fmla="*/ 29809 w 70"/>
              <a:gd name="T87" fmla="*/ 66531 h 69"/>
              <a:gd name="T88" fmla="*/ 22357 w 70"/>
              <a:gd name="T89" fmla="*/ 66531 h 69"/>
              <a:gd name="T90" fmla="*/ 22357 w 70"/>
              <a:gd name="T91" fmla="*/ 36290 h 6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70" h="69">
                <a:moveTo>
                  <a:pt x="5" y="64"/>
                </a:moveTo>
                <a:lnTo>
                  <a:pt x="5" y="64"/>
                </a:lnTo>
                <a:lnTo>
                  <a:pt x="5" y="66"/>
                </a:lnTo>
                <a:lnTo>
                  <a:pt x="7" y="68"/>
                </a:lnTo>
                <a:lnTo>
                  <a:pt x="8" y="69"/>
                </a:lnTo>
                <a:lnTo>
                  <a:pt x="10" y="69"/>
                </a:lnTo>
                <a:lnTo>
                  <a:pt x="65" y="69"/>
                </a:lnTo>
                <a:lnTo>
                  <a:pt x="67" y="69"/>
                </a:lnTo>
                <a:lnTo>
                  <a:pt x="68" y="68"/>
                </a:lnTo>
                <a:lnTo>
                  <a:pt x="70" y="66"/>
                </a:lnTo>
                <a:lnTo>
                  <a:pt x="70" y="64"/>
                </a:lnTo>
                <a:lnTo>
                  <a:pt x="70" y="5"/>
                </a:lnTo>
                <a:lnTo>
                  <a:pt x="70" y="2"/>
                </a:lnTo>
                <a:lnTo>
                  <a:pt x="68" y="1"/>
                </a:lnTo>
                <a:lnTo>
                  <a:pt x="67" y="0"/>
                </a:lnTo>
                <a:lnTo>
                  <a:pt x="65" y="0"/>
                </a:lnTo>
                <a:lnTo>
                  <a:pt x="10" y="0"/>
                </a:lnTo>
                <a:lnTo>
                  <a:pt x="8" y="0"/>
                </a:lnTo>
                <a:lnTo>
                  <a:pt x="7" y="1"/>
                </a:lnTo>
                <a:lnTo>
                  <a:pt x="5" y="2"/>
                </a:lnTo>
                <a:lnTo>
                  <a:pt x="5" y="5"/>
                </a:lnTo>
                <a:lnTo>
                  <a:pt x="5" y="15"/>
                </a:lnTo>
                <a:lnTo>
                  <a:pt x="0" y="15"/>
                </a:lnTo>
                <a:lnTo>
                  <a:pt x="0" y="24"/>
                </a:lnTo>
                <a:lnTo>
                  <a:pt x="5" y="24"/>
                </a:lnTo>
                <a:lnTo>
                  <a:pt x="5" y="44"/>
                </a:lnTo>
                <a:lnTo>
                  <a:pt x="0" y="44"/>
                </a:lnTo>
                <a:lnTo>
                  <a:pt x="0" y="54"/>
                </a:lnTo>
                <a:lnTo>
                  <a:pt x="5" y="54"/>
                </a:lnTo>
                <a:lnTo>
                  <a:pt x="5" y="64"/>
                </a:lnTo>
                <a:close/>
                <a:moveTo>
                  <a:pt x="15" y="24"/>
                </a:moveTo>
                <a:lnTo>
                  <a:pt x="20" y="24"/>
                </a:lnTo>
                <a:lnTo>
                  <a:pt x="20" y="15"/>
                </a:lnTo>
                <a:lnTo>
                  <a:pt x="15" y="15"/>
                </a:lnTo>
                <a:lnTo>
                  <a:pt x="15" y="10"/>
                </a:lnTo>
                <a:lnTo>
                  <a:pt x="60" y="10"/>
                </a:lnTo>
                <a:lnTo>
                  <a:pt x="60" y="59"/>
                </a:lnTo>
                <a:lnTo>
                  <a:pt x="15" y="59"/>
                </a:lnTo>
                <a:lnTo>
                  <a:pt x="15" y="54"/>
                </a:lnTo>
                <a:lnTo>
                  <a:pt x="20" y="54"/>
                </a:lnTo>
                <a:lnTo>
                  <a:pt x="20" y="44"/>
                </a:lnTo>
                <a:lnTo>
                  <a:pt x="15" y="44"/>
                </a:lnTo>
                <a:lnTo>
                  <a:pt x="15" y="24"/>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545" name="Freeform 1459">
            <a:extLst>
              <a:ext uri="{FF2B5EF4-FFF2-40B4-BE49-F238E27FC236}">
                <a16:creationId xmlns:a16="http://schemas.microsoft.com/office/drawing/2014/main" id="{ECF289FD-324C-4EBF-861C-C0A7D9E03300}"/>
              </a:ext>
            </a:extLst>
          </p:cNvPr>
          <p:cNvSpPr>
            <a:spLocks noEditPoints="1"/>
          </p:cNvSpPr>
          <p:nvPr/>
        </p:nvSpPr>
        <p:spPr bwMode="auto">
          <a:xfrm>
            <a:off x="1526118" y="3200400"/>
            <a:ext cx="61383" cy="61384"/>
          </a:xfrm>
          <a:custGeom>
            <a:avLst/>
            <a:gdLst>
              <a:gd name="T0" fmla="*/ 22681 w 30"/>
              <a:gd name="T1" fmla="*/ 45362 h 30"/>
              <a:gd name="T2" fmla="*/ 22681 w 30"/>
              <a:gd name="T3" fmla="*/ 45362 h 30"/>
              <a:gd name="T4" fmla="*/ 31753 w 30"/>
              <a:gd name="T5" fmla="*/ 43850 h 30"/>
              <a:gd name="T6" fmla="*/ 37802 w 30"/>
              <a:gd name="T7" fmla="*/ 37802 h 30"/>
              <a:gd name="T8" fmla="*/ 42338 w 30"/>
              <a:gd name="T9" fmla="*/ 31753 h 30"/>
              <a:gd name="T10" fmla="*/ 45362 w 30"/>
              <a:gd name="T11" fmla="*/ 22681 h 30"/>
              <a:gd name="T12" fmla="*/ 45362 w 30"/>
              <a:gd name="T13" fmla="*/ 22681 h 30"/>
              <a:gd name="T14" fmla="*/ 42338 w 30"/>
              <a:gd name="T15" fmla="*/ 13609 h 30"/>
              <a:gd name="T16" fmla="*/ 37802 w 30"/>
              <a:gd name="T17" fmla="*/ 7560 h 30"/>
              <a:gd name="T18" fmla="*/ 31753 w 30"/>
              <a:gd name="T19" fmla="*/ 3024 h 30"/>
              <a:gd name="T20" fmla="*/ 22681 w 30"/>
              <a:gd name="T21" fmla="*/ 0 h 30"/>
              <a:gd name="T22" fmla="*/ 22681 w 30"/>
              <a:gd name="T23" fmla="*/ 0 h 30"/>
              <a:gd name="T24" fmla="*/ 13609 w 30"/>
              <a:gd name="T25" fmla="*/ 3024 h 30"/>
              <a:gd name="T26" fmla="*/ 7560 w 30"/>
              <a:gd name="T27" fmla="*/ 7560 h 30"/>
              <a:gd name="T28" fmla="*/ 1512 w 30"/>
              <a:gd name="T29" fmla="*/ 13609 h 30"/>
              <a:gd name="T30" fmla="*/ 0 w 30"/>
              <a:gd name="T31" fmla="*/ 22681 h 30"/>
              <a:gd name="T32" fmla="*/ 0 w 30"/>
              <a:gd name="T33" fmla="*/ 22681 h 30"/>
              <a:gd name="T34" fmla="*/ 1512 w 30"/>
              <a:gd name="T35" fmla="*/ 31753 h 30"/>
              <a:gd name="T36" fmla="*/ 7560 w 30"/>
              <a:gd name="T37" fmla="*/ 37802 h 30"/>
              <a:gd name="T38" fmla="*/ 13609 w 30"/>
              <a:gd name="T39" fmla="*/ 43850 h 30"/>
              <a:gd name="T40" fmla="*/ 22681 w 30"/>
              <a:gd name="T41" fmla="*/ 45362 h 30"/>
              <a:gd name="T42" fmla="*/ 22681 w 30"/>
              <a:gd name="T43" fmla="*/ 45362 h 30"/>
              <a:gd name="T44" fmla="*/ 22681 w 30"/>
              <a:gd name="T45" fmla="*/ 15121 h 30"/>
              <a:gd name="T46" fmla="*/ 22681 w 30"/>
              <a:gd name="T47" fmla="*/ 15121 h 30"/>
              <a:gd name="T48" fmla="*/ 25705 w 30"/>
              <a:gd name="T49" fmla="*/ 15121 h 30"/>
              <a:gd name="T50" fmla="*/ 28729 w 30"/>
              <a:gd name="T51" fmla="*/ 18145 h 30"/>
              <a:gd name="T52" fmla="*/ 30241 w 30"/>
              <a:gd name="T53" fmla="*/ 19657 h 30"/>
              <a:gd name="T54" fmla="*/ 30241 w 30"/>
              <a:gd name="T55" fmla="*/ 22681 h 30"/>
              <a:gd name="T56" fmla="*/ 30241 w 30"/>
              <a:gd name="T57" fmla="*/ 22681 h 30"/>
              <a:gd name="T58" fmla="*/ 30241 w 30"/>
              <a:gd name="T59" fmla="*/ 27217 h 30"/>
              <a:gd name="T60" fmla="*/ 28729 w 30"/>
              <a:gd name="T61" fmla="*/ 28729 h 30"/>
              <a:gd name="T62" fmla="*/ 25705 w 30"/>
              <a:gd name="T63" fmla="*/ 30241 h 30"/>
              <a:gd name="T64" fmla="*/ 22681 w 30"/>
              <a:gd name="T65" fmla="*/ 30241 h 30"/>
              <a:gd name="T66" fmla="*/ 22681 w 30"/>
              <a:gd name="T67" fmla="*/ 30241 h 30"/>
              <a:gd name="T68" fmla="*/ 18145 w 30"/>
              <a:gd name="T69" fmla="*/ 30241 h 30"/>
              <a:gd name="T70" fmla="*/ 16633 w 30"/>
              <a:gd name="T71" fmla="*/ 28729 h 30"/>
              <a:gd name="T72" fmla="*/ 15121 w 30"/>
              <a:gd name="T73" fmla="*/ 27217 h 30"/>
              <a:gd name="T74" fmla="*/ 15121 w 30"/>
              <a:gd name="T75" fmla="*/ 22681 h 30"/>
              <a:gd name="T76" fmla="*/ 15121 w 30"/>
              <a:gd name="T77" fmla="*/ 22681 h 30"/>
              <a:gd name="T78" fmla="*/ 15121 w 30"/>
              <a:gd name="T79" fmla="*/ 19657 h 30"/>
              <a:gd name="T80" fmla="*/ 16633 w 30"/>
              <a:gd name="T81" fmla="*/ 18145 h 30"/>
              <a:gd name="T82" fmla="*/ 18145 w 30"/>
              <a:gd name="T83" fmla="*/ 15121 h 30"/>
              <a:gd name="T84" fmla="*/ 22681 w 30"/>
              <a:gd name="T85" fmla="*/ 15121 h 30"/>
              <a:gd name="T86" fmla="*/ 22681 w 30"/>
              <a:gd name="T87" fmla="*/ 15121 h 3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30" h="30">
                <a:moveTo>
                  <a:pt x="15" y="30"/>
                </a:moveTo>
                <a:lnTo>
                  <a:pt x="15" y="30"/>
                </a:lnTo>
                <a:lnTo>
                  <a:pt x="21" y="29"/>
                </a:lnTo>
                <a:lnTo>
                  <a:pt x="25" y="25"/>
                </a:lnTo>
                <a:lnTo>
                  <a:pt x="28" y="21"/>
                </a:lnTo>
                <a:lnTo>
                  <a:pt x="30" y="15"/>
                </a:lnTo>
                <a:lnTo>
                  <a:pt x="28" y="9"/>
                </a:lnTo>
                <a:lnTo>
                  <a:pt x="25" y="5"/>
                </a:lnTo>
                <a:lnTo>
                  <a:pt x="21" y="2"/>
                </a:lnTo>
                <a:lnTo>
                  <a:pt x="15" y="0"/>
                </a:lnTo>
                <a:lnTo>
                  <a:pt x="9" y="2"/>
                </a:lnTo>
                <a:lnTo>
                  <a:pt x="5" y="5"/>
                </a:lnTo>
                <a:lnTo>
                  <a:pt x="1" y="9"/>
                </a:lnTo>
                <a:lnTo>
                  <a:pt x="0" y="15"/>
                </a:lnTo>
                <a:lnTo>
                  <a:pt x="1" y="21"/>
                </a:lnTo>
                <a:lnTo>
                  <a:pt x="5" y="25"/>
                </a:lnTo>
                <a:lnTo>
                  <a:pt x="9" y="29"/>
                </a:lnTo>
                <a:lnTo>
                  <a:pt x="15" y="30"/>
                </a:lnTo>
                <a:close/>
                <a:moveTo>
                  <a:pt x="15" y="10"/>
                </a:moveTo>
                <a:lnTo>
                  <a:pt x="15" y="10"/>
                </a:lnTo>
                <a:lnTo>
                  <a:pt x="17" y="10"/>
                </a:lnTo>
                <a:lnTo>
                  <a:pt x="19" y="12"/>
                </a:lnTo>
                <a:lnTo>
                  <a:pt x="20" y="13"/>
                </a:lnTo>
                <a:lnTo>
                  <a:pt x="20" y="15"/>
                </a:lnTo>
                <a:lnTo>
                  <a:pt x="20" y="18"/>
                </a:lnTo>
                <a:lnTo>
                  <a:pt x="19" y="19"/>
                </a:lnTo>
                <a:lnTo>
                  <a:pt x="17" y="20"/>
                </a:lnTo>
                <a:lnTo>
                  <a:pt x="15" y="20"/>
                </a:lnTo>
                <a:lnTo>
                  <a:pt x="12" y="20"/>
                </a:lnTo>
                <a:lnTo>
                  <a:pt x="11" y="19"/>
                </a:lnTo>
                <a:lnTo>
                  <a:pt x="10" y="18"/>
                </a:lnTo>
                <a:lnTo>
                  <a:pt x="10" y="15"/>
                </a:lnTo>
                <a:lnTo>
                  <a:pt x="10" y="13"/>
                </a:lnTo>
                <a:lnTo>
                  <a:pt x="11" y="12"/>
                </a:lnTo>
                <a:lnTo>
                  <a:pt x="12" y="10"/>
                </a:lnTo>
                <a:lnTo>
                  <a:pt x="15" y="1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546" name="Freeform 1460">
            <a:extLst>
              <a:ext uri="{FF2B5EF4-FFF2-40B4-BE49-F238E27FC236}">
                <a16:creationId xmlns:a16="http://schemas.microsoft.com/office/drawing/2014/main" id="{DBD1F0B7-744E-4AEB-A403-B72454A5E084}"/>
              </a:ext>
            </a:extLst>
          </p:cNvPr>
          <p:cNvSpPr>
            <a:spLocks noEditPoints="1"/>
          </p:cNvSpPr>
          <p:nvPr/>
        </p:nvSpPr>
        <p:spPr bwMode="auto">
          <a:xfrm>
            <a:off x="2402417" y="3164418"/>
            <a:ext cx="201083" cy="139700"/>
          </a:xfrm>
          <a:custGeom>
            <a:avLst/>
            <a:gdLst>
              <a:gd name="T0" fmla="*/ 142136 w 99"/>
              <a:gd name="T1" fmla="*/ 0 h 69"/>
              <a:gd name="T2" fmla="*/ 7560 w 99"/>
              <a:gd name="T3" fmla="*/ 0 h 69"/>
              <a:gd name="T4" fmla="*/ 7560 w 99"/>
              <a:gd name="T5" fmla="*/ 0 h 69"/>
              <a:gd name="T6" fmla="*/ 4536 w 99"/>
              <a:gd name="T7" fmla="*/ 0 h 69"/>
              <a:gd name="T8" fmla="*/ 1512 w 99"/>
              <a:gd name="T9" fmla="*/ 1512 h 69"/>
              <a:gd name="T10" fmla="*/ 0 w 99"/>
              <a:gd name="T11" fmla="*/ 3024 h 69"/>
              <a:gd name="T12" fmla="*/ 0 w 99"/>
              <a:gd name="T13" fmla="*/ 7560 h 69"/>
              <a:gd name="T14" fmla="*/ 0 w 99"/>
              <a:gd name="T15" fmla="*/ 96773 h 69"/>
              <a:gd name="T16" fmla="*/ 0 w 99"/>
              <a:gd name="T17" fmla="*/ 96773 h 69"/>
              <a:gd name="T18" fmla="*/ 0 w 99"/>
              <a:gd name="T19" fmla="*/ 99797 h 69"/>
              <a:gd name="T20" fmla="*/ 1512 w 99"/>
              <a:gd name="T21" fmla="*/ 102821 h 69"/>
              <a:gd name="T22" fmla="*/ 4536 w 99"/>
              <a:gd name="T23" fmla="*/ 104333 h 69"/>
              <a:gd name="T24" fmla="*/ 7560 w 99"/>
              <a:gd name="T25" fmla="*/ 104333 h 69"/>
              <a:gd name="T26" fmla="*/ 142136 w 99"/>
              <a:gd name="T27" fmla="*/ 104333 h 69"/>
              <a:gd name="T28" fmla="*/ 142136 w 99"/>
              <a:gd name="T29" fmla="*/ 104333 h 69"/>
              <a:gd name="T30" fmla="*/ 145160 w 99"/>
              <a:gd name="T31" fmla="*/ 104333 h 69"/>
              <a:gd name="T32" fmla="*/ 148184 w 99"/>
              <a:gd name="T33" fmla="*/ 102821 h 69"/>
              <a:gd name="T34" fmla="*/ 149696 w 99"/>
              <a:gd name="T35" fmla="*/ 99797 h 69"/>
              <a:gd name="T36" fmla="*/ 149696 w 99"/>
              <a:gd name="T37" fmla="*/ 96773 h 69"/>
              <a:gd name="T38" fmla="*/ 149696 w 99"/>
              <a:gd name="T39" fmla="*/ 7560 h 69"/>
              <a:gd name="T40" fmla="*/ 149696 w 99"/>
              <a:gd name="T41" fmla="*/ 7560 h 69"/>
              <a:gd name="T42" fmla="*/ 149696 w 99"/>
              <a:gd name="T43" fmla="*/ 3024 h 69"/>
              <a:gd name="T44" fmla="*/ 148184 w 99"/>
              <a:gd name="T45" fmla="*/ 1512 h 69"/>
              <a:gd name="T46" fmla="*/ 145160 w 99"/>
              <a:gd name="T47" fmla="*/ 0 h 69"/>
              <a:gd name="T48" fmla="*/ 142136 w 99"/>
              <a:gd name="T49" fmla="*/ 0 h 69"/>
              <a:gd name="T50" fmla="*/ 142136 w 99"/>
              <a:gd name="T51" fmla="*/ 0 h 69"/>
              <a:gd name="T52" fmla="*/ 134575 w 99"/>
              <a:gd name="T53" fmla="*/ 40826 h 69"/>
              <a:gd name="T54" fmla="*/ 108870 w 99"/>
              <a:gd name="T55" fmla="*/ 15121 h 69"/>
              <a:gd name="T56" fmla="*/ 134575 w 99"/>
              <a:gd name="T57" fmla="*/ 15121 h 69"/>
              <a:gd name="T58" fmla="*/ 134575 w 99"/>
              <a:gd name="T59" fmla="*/ 40826 h 69"/>
              <a:gd name="T60" fmla="*/ 15121 w 99"/>
              <a:gd name="T61" fmla="*/ 63507 h 69"/>
              <a:gd name="T62" fmla="*/ 40826 w 99"/>
              <a:gd name="T63" fmla="*/ 89212 h 69"/>
              <a:gd name="T64" fmla="*/ 15121 w 99"/>
              <a:gd name="T65" fmla="*/ 89212 h 69"/>
              <a:gd name="T66" fmla="*/ 15121 w 99"/>
              <a:gd name="T67" fmla="*/ 63507 h 69"/>
              <a:gd name="T68" fmla="*/ 63507 w 99"/>
              <a:gd name="T69" fmla="*/ 89212 h 69"/>
              <a:gd name="T70" fmla="*/ 15121 w 99"/>
              <a:gd name="T71" fmla="*/ 40826 h 69"/>
              <a:gd name="T72" fmla="*/ 15121 w 99"/>
              <a:gd name="T73" fmla="*/ 15121 h 69"/>
              <a:gd name="T74" fmla="*/ 86189 w 99"/>
              <a:gd name="T75" fmla="*/ 15121 h 69"/>
              <a:gd name="T76" fmla="*/ 134575 w 99"/>
              <a:gd name="T77" fmla="*/ 63507 h 69"/>
              <a:gd name="T78" fmla="*/ 134575 w 99"/>
              <a:gd name="T79" fmla="*/ 89212 h 69"/>
              <a:gd name="T80" fmla="*/ 63507 w 99"/>
              <a:gd name="T81" fmla="*/ 89212 h 6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99" h="69">
                <a:moveTo>
                  <a:pt x="94" y="0"/>
                </a:moveTo>
                <a:lnTo>
                  <a:pt x="5" y="0"/>
                </a:lnTo>
                <a:lnTo>
                  <a:pt x="3" y="0"/>
                </a:lnTo>
                <a:lnTo>
                  <a:pt x="1" y="1"/>
                </a:lnTo>
                <a:lnTo>
                  <a:pt x="0" y="2"/>
                </a:lnTo>
                <a:lnTo>
                  <a:pt x="0" y="5"/>
                </a:lnTo>
                <a:lnTo>
                  <a:pt x="0" y="64"/>
                </a:lnTo>
                <a:lnTo>
                  <a:pt x="0" y="66"/>
                </a:lnTo>
                <a:lnTo>
                  <a:pt x="1" y="68"/>
                </a:lnTo>
                <a:lnTo>
                  <a:pt x="3" y="69"/>
                </a:lnTo>
                <a:lnTo>
                  <a:pt x="5" y="69"/>
                </a:lnTo>
                <a:lnTo>
                  <a:pt x="94" y="69"/>
                </a:lnTo>
                <a:lnTo>
                  <a:pt x="96" y="69"/>
                </a:lnTo>
                <a:lnTo>
                  <a:pt x="98" y="68"/>
                </a:lnTo>
                <a:lnTo>
                  <a:pt x="99" y="66"/>
                </a:lnTo>
                <a:lnTo>
                  <a:pt x="99" y="64"/>
                </a:lnTo>
                <a:lnTo>
                  <a:pt x="99" y="5"/>
                </a:lnTo>
                <a:lnTo>
                  <a:pt x="99" y="2"/>
                </a:lnTo>
                <a:lnTo>
                  <a:pt x="98" y="1"/>
                </a:lnTo>
                <a:lnTo>
                  <a:pt x="96" y="0"/>
                </a:lnTo>
                <a:lnTo>
                  <a:pt x="94" y="0"/>
                </a:lnTo>
                <a:close/>
                <a:moveTo>
                  <a:pt x="89" y="27"/>
                </a:moveTo>
                <a:lnTo>
                  <a:pt x="72" y="10"/>
                </a:lnTo>
                <a:lnTo>
                  <a:pt x="89" y="10"/>
                </a:lnTo>
                <a:lnTo>
                  <a:pt x="89" y="27"/>
                </a:lnTo>
                <a:close/>
                <a:moveTo>
                  <a:pt x="10" y="42"/>
                </a:moveTo>
                <a:lnTo>
                  <a:pt x="27" y="59"/>
                </a:lnTo>
                <a:lnTo>
                  <a:pt x="10" y="59"/>
                </a:lnTo>
                <a:lnTo>
                  <a:pt x="10" y="42"/>
                </a:lnTo>
                <a:close/>
                <a:moveTo>
                  <a:pt x="42" y="59"/>
                </a:moveTo>
                <a:lnTo>
                  <a:pt x="10" y="27"/>
                </a:lnTo>
                <a:lnTo>
                  <a:pt x="10" y="10"/>
                </a:lnTo>
                <a:lnTo>
                  <a:pt x="57" y="10"/>
                </a:lnTo>
                <a:lnTo>
                  <a:pt x="89" y="42"/>
                </a:lnTo>
                <a:lnTo>
                  <a:pt x="89" y="59"/>
                </a:lnTo>
                <a:lnTo>
                  <a:pt x="42" y="5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547" name="Freeform 1461">
            <a:extLst>
              <a:ext uri="{FF2B5EF4-FFF2-40B4-BE49-F238E27FC236}">
                <a16:creationId xmlns:a16="http://schemas.microsoft.com/office/drawing/2014/main" id="{ACBE51C3-C718-4202-B868-DE88C697665A}"/>
              </a:ext>
            </a:extLst>
          </p:cNvPr>
          <p:cNvSpPr>
            <a:spLocks noEditPoints="1"/>
          </p:cNvSpPr>
          <p:nvPr/>
        </p:nvSpPr>
        <p:spPr bwMode="auto">
          <a:xfrm>
            <a:off x="2463800" y="3196167"/>
            <a:ext cx="78317" cy="78317"/>
          </a:xfrm>
          <a:custGeom>
            <a:avLst/>
            <a:gdLst>
              <a:gd name="T0" fmla="*/ 30242 w 39"/>
              <a:gd name="T1" fmla="*/ 0 h 39"/>
              <a:gd name="T2" fmla="*/ 30242 w 39"/>
              <a:gd name="T3" fmla="*/ 0 h 39"/>
              <a:gd name="T4" fmla="*/ 24193 w 39"/>
              <a:gd name="T5" fmla="*/ 0 h 39"/>
              <a:gd name="T6" fmla="*/ 18145 w 39"/>
              <a:gd name="T7" fmla="*/ 1512 h 39"/>
              <a:gd name="T8" fmla="*/ 9072 w 39"/>
              <a:gd name="T9" fmla="*/ 9072 h 39"/>
              <a:gd name="T10" fmla="*/ 1512 w 39"/>
              <a:gd name="T11" fmla="*/ 18145 h 39"/>
              <a:gd name="T12" fmla="*/ 0 w 39"/>
              <a:gd name="T13" fmla="*/ 24193 h 39"/>
              <a:gd name="T14" fmla="*/ 0 w 39"/>
              <a:gd name="T15" fmla="*/ 28729 h 39"/>
              <a:gd name="T16" fmla="*/ 0 w 39"/>
              <a:gd name="T17" fmla="*/ 28729 h 39"/>
              <a:gd name="T18" fmla="*/ 0 w 39"/>
              <a:gd name="T19" fmla="*/ 34778 h 39"/>
              <a:gd name="T20" fmla="*/ 1512 w 39"/>
              <a:gd name="T21" fmla="*/ 40826 h 39"/>
              <a:gd name="T22" fmla="*/ 9072 w 39"/>
              <a:gd name="T23" fmla="*/ 49899 h 39"/>
              <a:gd name="T24" fmla="*/ 18145 w 39"/>
              <a:gd name="T25" fmla="*/ 57459 h 39"/>
              <a:gd name="T26" fmla="*/ 24193 w 39"/>
              <a:gd name="T27" fmla="*/ 58971 h 39"/>
              <a:gd name="T28" fmla="*/ 30242 w 39"/>
              <a:gd name="T29" fmla="*/ 58971 h 39"/>
              <a:gd name="T30" fmla="*/ 30242 w 39"/>
              <a:gd name="T31" fmla="*/ 58971 h 39"/>
              <a:gd name="T32" fmla="*/ 34778 w 39"/>
              <a:gd name="T33" fmla="*/ 58971 h 39"/>
              <a:gd name="T34" fmla="*/ 40826 w 39"/>
              <a:gd name="T35" fmla="*/ 57459 h 39"/>
              <a:gd name="T36" fmla="*/ 49899 w 39"/>
              <a:gd name="T37" fmla="*/ 49899 h 39"/>
              <a:gd name="T38" fmla="*/ 57459 w 39"/>
              <a:gd name="T39" fmla="*/ 40826 h 39"/>
              <a:gd name="T40" fmla="*/ 58971 w 39"/>
              <a:gd name="T41" fmla="*/ 34778 h 39"/>
              <a:gd name="T42" fmla="*/ 58971 w 39"/>
              <a:gd name="T43" fmla="*/ 28729 h 39"/>
              <a:gd name="T44" fmla="*/ 58971 w 39"/>
              <a:gd name="T45" fmla="*/ 28729 h 39"/>
              <a:gd name="T46" fmla="*/ 58971 w 39"/>
              <a:gd name="T47" fmla="*/ 24193 h 39"/>
              <a:gd name="T48" fmla="*/ 57459 w 39"/>
              <a:gd name="T49" fmla="*/ 18145 h 39"/>
              <a:gd name="T50" fmla="*/ 49899 w 39"/>
              <a:gd name="T51" fmla="*/ 9072 h 39"/>
              <a:gd name="T52" fmla="*/ 40826 w 39"/>
              <a:gd name="T53" fmla="*/ 1512 h 39"/>
              <a:gd name="T54" fmla="*/ 34778 w 39"/>
              <a:gd name="T55" fmla="*/ 0 h 39"/>
              <a:gd name="T56" fmla="*/ 30242 w 39"/>
              <a:gd name="T57" fmla="*/ 0 h 39"/>
              <a:gd name="T58" fmla="*/ 30242 w 39"/>
              <a:gd name="T59" fmla="*/ 0 h 39"/>
              <a:gd name="T60" fmla="*/ 30242 w 39"/>
              <a:gd name="T61" fmla="*/ 43850 h 39"/>
              <a:gd name="T62" fmla="*/ 30242 w 39"/>
              <a:gd name="T63" fmla="*/ 43850 h 39"/>
              <a:gd name="T64" fmla="*/ 24193 w 39"/>
              <a:gd name="T65" fmla="*/ 42338 h 39"/>
              <a:gd name="T66" fmla="*/ 18145 w 39"/>
              <a:gd name="T67" fmla="*/ 40826 h 39"/>
              <a:gd name="T68" fmla="*/ 16633 w 39"/>
              <a:gd name="T69" fmla="*/ 34778 h 39"/>
              <a:gd name="T70" fmla="*/ 15121 w 39"/>
              <a:gd name="T71" fmla="*/ 28729 h 39"/>
              <a:gd name="T72" fmla="*/ 15121 w 39"/>
              <a:gd name="T73" fmla="*/ 28729 h 39"/>
              <a:gd name="T74" fmla="*/ 16633 w 39"/>
              <a:gd name="T75" fmla="*/ 24193 h 39"/>
              <a:gd name="T76" fmla="*/ 18145 w 39"/>
              <a:gd name="T77" fmla="*/ 18145 h 39"/>
              <a:gd name="T78" fmla="*/ 24193 w 39"/>
              <a:gd name="T79" fmla="*/ 16633 h 39"/>
              <a:gd name="T80" fmla="*/ 30242 w 39"/>
              <a:gd name="T81" fmla="*/ 13609 h 39"/>
              <a:gd name="T82" fmla="*/ 30242 w 39"/>
              <a:gd name="T83" fmla="*/ 13609 h 39"/>
              <a:gd name="T84" fmla="*/ 34778 w 39"/>
              <a:gd name="T85" fmla="*/ 16633 h 39"/>
              <a:gd name="T86" fmla="*/ 40826 w 39"/>
              <a:gd name="T87" fmla="*/ 18145 h 39"/>
              <a:gd name="T88" fmla="*/ 42338 w 39"/>
              <a:gd name="T89" fmla="*/ 24193 h 39"/>
              <a:gd name="T90" fmla="*/ 43850 w 39"/>
              <a:gd name="T91" fmla="*/ 28729 h 39"/>
              <a:gd name="T92" fmla="*/ 43850 w 39"/>
              <a:gd name="T93" fmla="*/ 28729 h 39"/>
              <a:gd name="T94" fmla="*/ 42338 w 39"/>
              <a:gd name="T95" fmla="*/ 34778 h 39"/>
              <a:gd name="T96" fmla="*/ 40826 w 39"/>
              <a:gd name="T97" fmla="*/ 40826 h 39"/>
              <a:gd name="T98" fmla="*/ 34778 w 39"/>
              <a:gd name="T99" fmla="*/ 42338 h 39"/>
              <a:gd name="T100" fmla="*/ 30242 w 39"/>
              <a:gd name="T101" fmla="*/ 43850 h 39"/>
              <a:gd name="T102" fmla="*/ 30242 w 39"/>
              <a:gd name="T103" fmla="*/ 43850 h 39"/>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39" h="39">
                <a:moveTo>
                  <a:pt x="20" y="0"/>
                </a:moveTo>
                <a:lnTo>
                  <a:pt x="20" y="0"/>
                </a:lnTo>
                <a:lnTo>
                  <a:pt x="16" y="0"/>
                </a:lnTo>
                <a:lnTo>
                  <a:pt x="12" y="1"/>
                </a:lnTo>
                <a:lnTo>
                  <a:pt x="6" y="6"/>
                </a:lnTo>
                <a:lnTo>
                  <a:pt x="1" y="12"/>
                </a:lnTo>
                <a:lnTo>
                  <a:pt x="0" y="16"/>
                </a:lnTo>
                <a:lnTo>
                  <a:pt x="0" y="19"/>
                </a:lnTo>
                <a:lnTo>
                  <a:pt x="0" y="23"/>
                </a:lnTo>
                <a:lnTo>
                  <a:pt x="1" y="27"/>
                </a:lnTo>
                <a:lnTo>
                  <a:pt x="6" y="33"/>
                </a:lnTo>
                <a:lnTo>
                  <a:pt x="12" y="38"/>
                </a:lnTo>
                <a:lnTo>
                  <a:pt x="16" y="39"/>
                </a:lnTo>
                <a:lnTo>
                  <a:pt x="20" y="39"/>
                </a:lnTo>
                <a:lnTo>
                  <a:pt x="23" y="39"/>
                </a:lnTo>
                <a:lnTo>
                  <a:pt x="27" y="38"/>
                </a:lnTo>
                <a:lnTo>
                  <a:pt x="33" y="33"/>
                </a:lnTo>
                <a:lnTo>
                  <a:pt x="38" y="27"/>
                </a:lnTo>
                <a:lnTo>
                  <a:pt x="39" y="23"/>
                </a:lnTo>
                <a:lnTo>
                  <a:pt x="39" y="19"/>
                </a:lnTo>
                <a:lnTo>
                  <a:pt x="39" y="16"/>
                </a:lnTo>
                <a:lnTo>
                  <a:pt x="38" y="12"/>
                </a:lnTo>
                <a:lnTo>
                  <a:pt x="33" y="6"/>
                </a:lnTo>
                <a:lnTo>
                  <a:pt x="27" y="1"/>
                </a:lnTo>
                <a:lnTo>
                  <a:pt x="23" y="0"/>
                </a:lnTo>
                <a:lnTo>
                  <a:pt x="20" y="0"/>
                </a:lnTo>
                <a:close/>
                <a:moveTo>
                  <a:pt x="20" y="29"/>
                </a:moveTo>
                <a:lnTo>
                  <a:pt x="20" y="29"/>
                </a:lnTo>
                <a:lnTo>
                  <a:pt x="16" y="28"/>
                </a:lnTo>
                <a:lnTo>
                  <a:pt x="12" y="27"/>
                </a:lnTo>
                <a:lnTo>
                  <a:pt x="11" y="23"/>
                </a:lnTo>
                <a:lnTo>
                  <a:pt x="10" y="19"/>
                </a:lnTo>
                <a:lnTo>
                  <a:pt x="11" y="16"/>
                </a:lnTo>
                <a:lnTo>
                  <a:pt x="12" y="12"/>
                </a:lnTo>
                <a:lnTo>
                  <a:pt x="16" y="11"/>
                </a:lnTo>
                <a:lnTo>
                  <a:pt x="20" y="9"/>
                </a:lnTo>
                <a:lnTo>
                  <a:pt x="23" y="11"/>
                </a:lnTo>
                <a:lnTo>
                  <a:pt x="27" y="12"/>
                </a:lnTo>
                <a:lnTo>
                  <a:pt x="28" y="16"/>
                </a:lnTo>
                <a:lnTo>
                  <a:pt x="29" y="19"/>
                </a:lnTo>
                <a:lnTo>
                  <a:pt x="28" y="23"/>
                </a:lnTo>
                <a:lnTo>
                  <a:pt x="27" y="27"/>
                </a:lnTo>
                <a:lnTo>
                  <a:pt x="23" y="28"/>
                </a:lnTo>
                <a:lnTo>
                  <a:pt x="20" y="2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548" name="Freeform 1462">
            <a:extLst>
              <a:ext uri="{FF2B5EF4-FFF2-40B4-BE49-F238E27FC236}">
                <a16:creationId xmlns:a16="http://schemas.microsoft.com/office/drawing/2014/main" id="{72B1711C-2FF3-4C29-B1B9-C948B1FB1F09}"/>
              </a:ext>
            </a:extLst>
          </p:cNvPr>
          <p:cNvSpPr>
            <a:spLocks noEditPoints="1"/>
          </p:cNvSpPr>
          <p:nvPr/>
        </p:nvSpPr>
        <p:spPr bwMode="auto">
          <a:xfrm>
            <a:off x="2880785" y="3134785"/>
            <a:ext cx="198967" cy="198967"/>
          </a:xfrm>
          <a:custGeom>
            <a:avLst/>
            <a:gdLst>
              <a:gd name="T0" fmla="*/ 134575 w 99"/>
              <a:gd name="T1" fmla="*/ 0 h 99"/>
              <a:gd name="T2" fmla="*/ 15121 w 99"/>
              <a:gd name="T3" fmla="*/ 0 h 99"/>
              <a:gd name="T4" fmla="*/ 15121 w 99"/>
              <a:gd name="T5" fmla="*/ 0 h 99"/>
              <a:gd name="T6" fmla="*/ 9072 w 99"/>
              <a:gd name="T7" fmla="*/ 1512 h 99"/>
              <a:gd name="T8" fmla="*/ 3024 w 99"/>
              <a:gd name="T9" fmla="*/ 3024 h 99"/>
              <a:gd name="T10" fmla="*/ 1512 w 99"/>
              <a:gd name="T11" fmla="*/ 9072 h 99"/>
              <a:gd name="T12" fmla="*/ 0 w 99"/>
              <a:gd name="T13" fmla="*/ 15121 h 99"/>
              <a:gd name="T14" fmla="*/ 0 w 99"/>
              <a:gd name="T15" fmla="*/ 89213 h 99"/>
              <a:gd name="T16" fmla="*/ 0 w 99"/>
              <a:gd name="T17" fmla="*/ 89213 h 99"/>
              <a:gd name="T18" fmla="*/ 1512 w 99"/>
              <a:gd name="T19" fmla="*/ 95261 h 99"/>
              <a:gd name="T20" fmla="*/ 3024 w 99"/>
              <a:gd name="T21" fmla="*/ 101309 h 99"/>
              <a:gd name="T22" fmla="*/ 9072 w 99"/>
              <a:gd name="T23" fmla="*/ 102821 h 99"/>
              <a:gd name="T24" fmla="*/ 15121 w 99"/>
              <a:gd name="T25" fmla="*/ 104334 h 99"/>
              <a:gd name="T26" fmla="*/ 55947 w 99"/>
              <a:gd name="T27" fmla="*/ 104334 h 99"/>
              <a:gd name="T28" fmla="*/ 10585 w 99"/>
              <a:gd name="T29" fmla="*/ 149696 h 99"/>
              <a:gd name="T30" fmla="*/ 33266 w 99"/>
              <a:gd name="T31" fmla="*/ 149696 h 99"/>
              <a:gd name="T32" fmla="*/ 66532 w 99"/>
              <a:gd name="T33" fmla="*/ 114918 h 99"/>
              <a:gd name="T34" fmla="*/ 66532 w 99"/>
              <a:gd name="T35" fmla="*/ 149696 h 99"/>
              <a:gd name="T36" fmla="*/ 81652 w 99"/>
              <a:gd name="T37" fmla="*/ 149696 h 99"/>
              <a:gd name="T38" fmla="*/ 81652 w 99"/>
              <a:gd name="T39" fmla="*/ 114918 h 99"/>
              <a:gd name="T40" fmla="*/ 114918 w 99"/>
              <a:gd name="T41" fmla="*/ 149696 h 99"/>
              <a:gd name="T42" fmla="*/ 137599 w 99"/>
              <a:gd name="T43" fmla="*/ 149696 h 99"/>
              <a:gd name="T44" fmla="*/ 93749 w 99"/>
              <a:gd name="T45" fmla="*/ 104334 h 99"/>
              <a:gd name="T46" fmla="*/ 134575 w 99"/>
              <a:gd name="T47" fmla="*/ 104334 h 99"/>
              <a:gd name="T48" fmla="*/ 134575 w 99"/>
              <a:gd name="T49" fmla="*/ 104334 h 99"/>
              <a:gd name="T50" fmla="*/ 140624 w 99"/>
              <a:gd name="T51" fmla="*/ 102821 h 99"/>
              <a:gd name="T52" fmla="*/ 145160 w 99"/>
              <a:gd name="T53" fmla="*/ 101309 h 99"/>
              <a:gd name="T54" fmla="*/ 146672 w 99"/>
              <a:gd name="T55" fmla="*/ 95261 h 99"/>
              <a:gd name="T56" fmla="*/ 149696 w 99"/>
              <a:gd name="T57" fmla="*/ 89213 h 99"/>
              <a:gd name="T58" fmla="*/ 149696 w 99"/>
              <a:gd name="T59" fmla="*/ 15121 h 99"/>
              <a:gd name="T60" fmla="*/ 149696 w 99"/>
              <a:gd name="T61" fmla="*/ 15121 h 99"/>
              <a:gd name="T62" fmla="*/ 146672 w 99"/>
              <a:gd name="T63" fmla="*/ 9072 h 99"/>
              <a:gd name="T64" fmla="*/ 145160 w 99"/>
              <a:gd name="T65" fmla="*/ 3024 h 99"/>
              <a:gd name="T66" fmla="*/ 140624 w 99"/>
              <a:gd name="T67" fmla="*/ 1512 h 99"/>
              <a:gd name="T68" fmla="*/ 134575 w 99"/>
              <a:gd name="T69" fmla="*/ 0 h 99"/>
              <a:gd name="T70" fmla="*/ 134575 w 99"/>
              <a:gd name="T71" fmla="*/ 0 h 99"/>
              <a:gd name="T72" fmla="*/ 134575 w 99"/>
              <a:gd name="T73" fmla="*/ 15121 h 99"/>
              <a:gd name="T74" fmla="*/ 134575 w 99"/>
              <a:gd name="T75" fmla="*/ 30242 h 99"/>
              <a:gd name="T76" fmla="*/ 15121 w 99"/>
              <a:gd name="T77" fmla="*/ 30242 h 99"/>
              <a:gd name="T78" fmla="*/ 15121 w 99"/>
              <a:gd name="T79" fmla="*/ 15121 h 99"/>
              <a:gd name="T80" fmla="*/ 134575 w 99"/>
              <a:gd name="T81" fmla="*/ 15121 h 99"/>
              <a:gd name="T82" fmla="*/ 15121 w 99"/>
              <a:gd name="T83" fmla="*/ 89213 h 99"/>
              <a:gd name="T84" fmla="*/ 15121 w 99"/>
              <a:gd name="T85" fmla="*/ 45362 h 99"/>
              <a:gd name="T86" fmla="*/ 134575 w 99"/>
              <a:gd name="T87" fmla="*/ 45362 h 99"/>
              <a:gd name="T88" fmla="*/ 134575 w 99"/>
              <a:gd name="T89" fmla="*/ 89213 h 99"/>
              <a:gd name="T90" fmla="*/ 15121 w 99"/>
              <a:gd name="T91" fmla="*/ 89213 h 9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99" h="99">
                <a:moveTo>
                  <a:pt x="89" y="0"/>
                </a:moveTo>
                <a:lnTo>
                  <a:pt x="10" y="0"/>
                </a:lnTo>
                <a:lnTo>
                  <a:pt x="6" y="1"/>
                </a:lnTo>
                <a:lnTo>
                  <a:pt x="2" y="2"/>
                </a:lnTo>
                <a:lnTo>
                  <a:pt x="1" y="6"/>
                </a:lnTo>
                <a:lnTo>
                  <a:pt x="0" y="10"/>
                </a:lnTo>
                <a:lnTo>
                  <a:pt x="0" y="59"/>
                </a:lnTo>
                <a:lnTo>
                  <a:pt x="1" y="63"/>
                </a:lnTo>
                <a:lnTo>
                  <a:pt x="2" y="67"/>
                </a:lnTo>
                <a:lnTo>
                  <a:pt x="6" y="68"/>
                </a:lnTo>
                <a:lnTo>
                  <a:pt x="10" y="69"/>
                </a:lnTo>
                <a:lnTo>
                  <a:pt x="37" y="69"/>
                </a:lnTo>
                <a:lnTo>
                  <a:pt x="7" y="99"/>
                </a:lnTo>
                <a:lnTo>
                  <a:pt x="22" y="99"/>
                </a:lnTo>
                <a:lnTo>
                  <a:pt x="44" y="76"/>
                </a:lnTo>
                <a:lnTo>
                  <a:pt x="44" y="99"/>
                </a:lnTo>
                <a:lnTo>
                  <a:pt x="54" y="99"/>
                </a:lnTo>
                <a:lnTo>
                  <a:pt x="54" y="76"/>
                </a:lnTo>
                <a:lnTo>
                  <a:pt x="76" y="99"/>
                </a:lnTo>
                <a:lnTo>
                  <a:pt x="91" y="99"/>
                </a:lnTo>
                <a:lnTo>
                  <a:pt x="62" y="69"/>
                </a:lnTo>
                <a:lnTo>
                  <a:pt x="89" y="69"/>
                </a:lnTo>
                <a:lnTo>
                  <a:pt x="93" y="68"/>
                </a:lnTo>
                <a:lnTo>
                  <a:pt x="96" y="67"/>
                </a:lnTo>
                <a:lnTo>
                  <a:pt x="97" y="63"/>
                </a:lnTo>
                <a:lnTo>
                  <a:pt x="99" y="59"/>
                </a:lnTo>
                <a:lnTo>
                  <a:pt x="99" y="10"/>
                </a:lnTo>
                <a:lnTo>
                  <a:pt x="97" y="6"/>
                </a:lnTo>
                <a:lnTo>
                  <a:pt x="96" y="2"/>
                </a:lnTo>
                <a:lnTo>
                  <a:pt x="93" y="1"/>
                </a:lnTo>
                <a:lnTo>
                  <a:pt x="89" y="0"/>
                </a:lnTo>
                <a:close/>
                <a:moveTo>
                  <a:pt x="89" y="10"/>
                </a:moveTo>
                <a:lnTo>
                  <a:pt x="89" y="20"/>
                </a:lnTo>
                <a:lnTo>
                  <a:pt x="10" y="20"/>
                </a:lnTo>
                <a:lnTo>
                  <a:pt x="10" y="10"/>
                </a:lnTo>
                <a:lnTo>
                  <a:pt x="89" y="10"/>
                </a:lnTo>
                <a:close/>
                <a:moveTo>
                  <a:pt x="10" y="59"/>
                </a:moveTo>
                <a:lnTo>
                  <a:pt x="10" y="30"/>
                </a:lnTo>
                <a:lnTo>
                  <a:pt x="89" y="30"/>
                </a:lnTo>
                <a:lnTo>
                  <a:pt x="89" y="59"/>
                </a:lnTo>
                <a:lnTo>
                  <a:pt x="10" y="5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549" name="Freeform 1463">
            <a:extLst>
              <a:ext uri="{FF2B5EF4-FFF2-40B4-BE49-F238E27FC236}">
                <a16:creationId xmlns:a16="http://schemas.microsoft.com/office/drawing/2014/main" id="{6CE7BA18-2412-4E09-A339-ADBB594F47AC}"/>
              </a:ext>
            </a:extLst>
          </p:cNvPr>
          <p:cNvSpPr>
            <a:spLocks noEditPoints="1"/>
          </p:cNvSpPr>
          <p:nvPr/>
        </p:nvSpPr>
        <p:spPr bwMode="auto">
          <a:xfrm>
            <a:off x="969434" y="3141134"/>
            <a:ext cx="201084" cy="192617"/>
          </a:xfrm>
          <a:custGeom>
            <a:avLst/>
            <a:gdLst>
              <a:gd name="T0" fmla="*/ 134575 w 99"/>
              <a:gd name="T1" fmla="*/ 23164 h 94"/>
              <a:gd name="T2" fmla="*/ 134575 w 99"/>
              <a:gd name="T3" fmla="*/ 15442 h 94"/>
              <a:gd name="T4" fmla="*/ 119454 w 99"/>
              <a:gd name="T5" fmla="*/ 15442 h 94"/>
              <a:gd name="T6" fmla="*/ 119454 w 99"/>
              <a:gd name="T7" fmla="*/ 23164 h 94"/>
              <a:gd name="T8" fmla="*/ 104334 w 99"/>
              <a:gd name="T9" fmla="*/ 23164 h 94"/>
              <a:gd name="T10" fmla="*/ 104334 w 99"/>
              <a:gd name="T11" fmla="*/ 7721 h 94"/>
              <a:gd name="T12" fmla="*/ 104334 w 99"/>
              <a:gd name="T13" fmla="*/ 7721 h 94"/>
              <a:gd name="T14" fmla="*/ 104334 w 99"/>
              <a:gd name="T15" fmla="*/ 3088 h 94"/>
              <a:gd name="T16" fmla="*/ 102821 w 99"/>
              <a:gd name="T17" fmla="*/ 1544 h 94"/>
              <a:gd name="T18" fmla="*/ 99797 w 99"/>
              <a:gd name="T19" fmla="*/ 0 h 94"/>
              <a:gd name="T20" fmla="*/ 96773 w 99"/>
              <a:gd name="T21" fmla="*/ 0 h 94"/>
              <a:gd name="T22" fmla="*/ 51411 w 99"/>
              <a:gd name="T23" fmla="*/ 0 h 94"/>
              <a:gd name="T24" fmla="*/ 51411 w 99"/>
              <a:gd name="T25" fmla="*/ 0 h 94"/>
              <a:gd name="T26" fmla="*/ 48387 w 99"/>
              <a:gd name="T27" fmla="*/ 0 h 94"/>
              <a:gd name="T28" fmla="*/ 46875 w 99"/>
              <a:gd name="T29" fmla="*/ 1544 h 94"/>
              <a:gd name="T30" fmla="*/ 43850 w 99"/>
              <a:gd name="T31" fmla="*/ 3088 h 94"/>
              <a:gd name="T32" fmla="*/ 43850 w 99"/>
              <a:gd name="T33" fmla="*/ 7721 h 94"/>
              <a:gd name="T34" fmla="*/ 43850 w 99"/>
              <a:gd name="T35" fmla="*/ 23164 h 94"/>
              <a:gd name="T36" fmla="*/ 30242 w 99"/>
              <a:gd name="T37" fmla="*/ 23164 h 94"/>
              <a:gd name="T38" fmla="*/ 30242 w 99"/>
              <a:gd name="T39" fmla="*/ 15442 h 94"/>
              <a:gd name="T40" fmla="*/ 15121 w 99"/>
              <a:gd name="T41" fmla="*/ 15442 h 94"/>
              <a:gd name="T42" fmla="*/ 15121 w 99"/>
              <a:gd name="T43" fmla="*/ 23164 h 94"/>
              <a:gd name="T44" fmla="*/ 15121 w 99"/>
              <a:gd name="T45" fmla="*/ 23164 h 94"/>
              <a:gd name="T46" fmla="*/ 9072 w 99"/>
              <a:gd name="T47" fmla="*/ 24708 h 94"/>
              <a:gd name="T48" fmla="*/ 3024 w 99"/>
              <a:gd name="T49" fmla="*/ 26252 h 94"/>
              <a:gd name="T50" fmla="*/ 1512 w 99"/>
              <a:gd name="T51" fmla="*/ 32429 h 94"/>
              <a:gd name="T52" fmla="*/ 0 w 99"/>
              <a:gd name="T53" fmla="*/ 38606 h 94"/>
              <a:gd name="T54" fmla="*/ 0 w 99"/>
              <a:gd name="T55" fmla="*/ 129716 h 94"/>
              <a:gd name="T56" fmla="*/ 0 w 99"/>
              <a:gd name="T57" fmla="*/ 129716 h 94"/>
              <a:gd name="T58" fmla="*/ 1512 w 99"/>
              <a:gd name="T59" fmla="*/ 134348 h 94"/>
              <a:gd name="T60" fmla="*/ 3024 w 99"/>
              <a:gd name="T61" fmla="*/ 140525 h 94"/>
              <a:gd name="T62" fmla="*/ 9072 w 99"/>
              <a:gd name="T63" fmla="*/ 142070 h 94"/>
              <a:gd name="T64" fmla="*/ 15121 w 99"/>
              <a:gd name="T65" fmla="*/ 145158 h 94"/>
              <a:gd name="T66" fmla="*/ 134575 w 99"/>
              <a:gd name="T67" fmla="*/ 145158 h 94"/>
              <a:gd name="T68" fmla="*/ 134575 w 99"/>
              <a:gd name="T69" fmla="*/ 145158 h 94"/>
              <a:gd name="T70" fmla="*/ 139111 w 99"/>
              <a:gd name="T71" fmla="*/ 142070 h 94"/>
              <a:gd name="T72" fmla="*/ 145160 w 99"/>
              <a:gd name="T73" fmla="*/ 140525 h 94"/>
              <a:gd name="T74" fmla="*/ 146672 w 99"/>
              <a:gd name="T75" fmla="*/ 134348 h 94"/>
              <a:gd name="T76" fmla="*/ 149696 w 99"/>
              <a:gd name="T77" fmla="*/ 129716 h 94"/>
              <a:gd name="T78" fmla="*/ 149696 w 99"/>
              <a:gd name="T79" fmla="*/ 38606 h 94"/>
              <a:gd name="T80" fmla="*/ 149696 w 99"/>
              <a:gd name="T81" fmla="*/ 38606 h 94"/>
              <a:gd name="T82" fmla="*/ 146672 w 99"/>
              <a:gd name="T83" fmla="*/ 32429 h 94"/>
              <a:gd name="T84" fmla="*/ 145160 w 99"/>
              <a:gd name="T85" fmla="*/ 26252 h 94"/>
              <a:gd name="T86" fmla="*/ 139111 w 99"/>
              <a:gd name="T87" fmla="*/ 24708 h 94"/>
              <a:gd name="T88" fmla="*/ 134575 w 99"/>
              <a:gd name="T89" fmla="*/ 23164 h 94"/>
              <a:gd name="T90" fmla="*/ 134575 w 99"/>
              <a:gd name="T91" fmla="*/ 23164 h 94"/>
              <a:gd name="T92" fmla="*/ 58971 w 99"/>
              <a:gd name="T93" fmla="*/ 15442 h 94"/>
              <a:gd name="T94" fmla="*/ 89213 w 99"/>
              <a:gd name="T95" fmla="*/ 15442 h 94"/>
              <a:gd name="T96" fmla="*/ 89213 w 99"/>
              <a:gd name="T97" fmla="*/ 23164 h 94"/>
              <a:gd name="T98" fmla="*/ 58971 w 99"/>
              <a:gd name="T99" fmla="*/ 23164 h 94"/>
              <a:gd name="T100" fmla="*/ 58971 w 99"/>
              <a:gd name="T101" fmla="*/ 15442 h 94"/>
              <a:gd name="T102" fmla="*/ 134575 w 99"/>
              <a:gd name="T103" fmla="*/ 129716 h 94"/>
              <a:gd name="T104" fmla="*/ 15121 w 99"/>
              <a:gd name="T105" fmla="*/ 129716 h 94"/>
              <a:gd name="T106" fmla="*/ 15121 w 99"/>
              <a:gd name="T107" fmla="*/ 38606 h 94"/>
              <a:gd name="T108" fmla="*/ 134575 w 99"/>
              <a:gd name="T109" fmla="*/ 38606 h 94"/>
              <a:gd name="T110" fmla="*/ 134575 w 99"/>
              <a:gd name="T111" fmla="*/ 129716 h 9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9" h="94">
                <a:moveTo>
                  <a:pt x="89" y="15"/>
                </a:moveTo>
                <a:lnTo>
                  <a:pt x="89" y="10"/>
                </a:lnTo>
                <a:lnTo>
                  <a:pt x="79" y="10"/>
                </a:lnTo>
                <a:lnTo>
                  <a:pt x="79" y="15"/>
                </a:lnTo>
                <a:lnTo>
                  <a:pt x="69" y="15"/>
                </a:lnTo>
                <a:lnTo>
                  <a:pt x="69" y="5"/>
                </a:lnTo>
                <a:lnTo>
                  <a:pt x="69" y="2"/>
                </a:lnTo>
                <a:lnTo>
                  <a:pt x="68" y="1"/>
                </a:lnTo>
                <a:lnTo>
                  <a:pt x="66" y="0"/>
                </a:lnTo>
                <a:lnTo>
                  <a:pt x="64" y="0"/>
                </a:lnTo>
                <a:lnTo>
                  <a:pt x="34" y="0"/>
                </a:lnTo>
                <a:lnTo>
                  <a:pt x="32" y="0"/>
                </a:lnTo>
                <a:lnTo>
                  <a:pt x="31" y="1"/>
                </a:lnTo>
                <a:lnTo>
                  <a:pt x="29" y="2"/>
                </a:lnTo>
                <a:lnTo>
                  <a:pt x="29" y="5"/>
                </a:lnTo>
                <a:lnTo>
                  <a:pt x="29" y="15"/>
                </a:lnTo>
                <a:lnTo>
                  <a:pt x="20" y="15"/>
                </a:lnTo>
                <a:lnTo>
                  <a:pt x="20" y="10"/>
                </a:lnTo>
                <a:lnTo>
                  <a:pt x="10" y="10"/>
                </a:lnTo>
                <a:lnTo>
                  <a:pt x="10" y="15"/>
                </a:lnTo>
                <a:lnTo>
                  <a:pt x="6" y="16"/>
                </a:lnTo>
                <a:lnTo>
                  <a:pt x="2" y="17"/>
                </a:lnTo>
                <a:lnTo>
                  <a:pt x="1" y="21"/>
                </a:lnTo>
                <a:lnTo>
                  <a:pt x="0" y="25"/>
                </a:lnTo>
                <a:lnTo>
                  <a:pt x="0" y="84"/>
                </a:lnTo>
                <a:lnTo>
                  <a:pt x="1" y="87"/>
                </a:lnTo>
                <a:lnTo>
                  <a:pt x="2" y="91"/>
                </a:lnTo>
                <a:lnTo>
                  <a:pt x="6" y="92"/>
                </a:lnTo>
                <a:lnTo>
                  <a:pt x="10" y="94"/>
                </a:lnTo>
                <a:lnTo>
                  <a:pt x="89" y="94"/>
                </a:lnTo>
                <a:lnTo>
                  <a:pt x="92" y="92"/>
                </a:lnTo>
                <a:lnTo>
                  <a:pt x="96" y="91"/>
                </a:lnTo>
                <a:lnTo>
                  <a:pt x="97" y="87"/>
                </a:lnTo>
                <a:lnTo>
                  <a:pt x="99" y="84"/>
                </a:lnTo>
                <a:lnTo>
                  <a:pt x="99" y="25"/>
                </a:lnTo>
                <a:lnTo>
                  <a:pt x="97" y="21"/>
                </a:lnTo>
                <a:lnTo>
                  <a:pt x="96" y="17"/>
                </a:lnTo>
                <a:lnTo>
                  <a:pt x="92" y="16"/>
                </a:lnTo>
                <a:lnTo>
                  <a:pt x="89" y="15"/>
                </a:lnTo>
                <a:close/>
                <a:moveTo>
                  <a:pt x="39" y="10"/>
                </a:moveTo>
                <a:lnTo>
                  <a:pt x="59" y="10"/>
                </a:lnTo>
                <a:lnTo>
                  <a:pt x="59" y="15"/>
                </a:lnTo>
                <a:lnTo>
                  <a:pt x="39" y="15"/>
                </a:lnTo>
                <a:lnTo>
                  <a:pt x="39" y="10"/>
                </a:lnTo>
                <a:close/>
                <a:moveTo>
                  <a:pt x="89" y="84"/>
                </a:moveTo>
                <a:lnTo>
                  <a:pt x="10" y="84"/>
                </a:lnTo>
                <a:lnTo>
                  <a:pt x="10" y="25"/>
                </a:lnTo>
                <a:lnTo>
                  <a:pt x="89" y="25"/>
                </a:lnTo>
                <a:lnTo>
                  <a:pt x="89" y="84"/>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550" name="Freeform 1464">
            <a:extLst>
              <a:ext uri="{FF2B5EF4-FFF2-40B4-BE49-F238E27FC236}">
                <a16:creationId xmlns:a16="http://schemas.microsoft.com/office/drawing/2014/main" id="{3D8588EE-3096-42D6-B047-E1257DD90F2D}"/>
              </a:ext>
            </a:extLst>
          </p:cNvPr>
          <p:cNvSpPr>
            <a:spLocks/>
          </p:cNvSpPr>
          <p:nvPr/>
        </p:nvSpPr>
        <p:spPr bwMode="auto">
          <a:xfrm>
            <a:off x="1043517" y="3200400"/>
            <a:ext cx="59267" cy="103717"/>
          </a:xfrm>
          <a:custGeom>
            <a:avLst/>
            <a:gdLst>
              <a:gd name="T0" fmla="*/ 30241 w 30"/>
              <a:gd name="T1" fmla="*/ 0 h 50"/>
              <a:gd name="T2" fmla="*/ 15121 w 30"/>
              <a:gd name="T3" fmla="*/ 0 h 50"/>
              <a:gd name="T4" fmla="*/ 15121 w 30"/>
              <a:gd name="T5" fmla="*/ 7712 h 50"/>
              <a:gd name="T6" fmla="*/ 15121 w 30"/>
              <a:gd name="T7" fmla="*/ 7712 h 50"/>
              <a:gd name="T8" fmla="*/ 10584 w 30"/>
              <a:gd name="T9" fmla="*/ 10796 h 50"/>
              <a:gd name="T10" fmla="*/ 4536 w 30"/>
              <a:gd name="T11" fmla="*/ 15423 h 50"/>
              <a:gd name="T12" fmla="*/ 3024 w 30"/>
              <a:gd name="T13" fmla="*/ 21593 h 50"/>
              <a:gd name="T14" fmla="*/ 0 w 30"/>
              <a:gd name="T15" fmla="*/ 27762 h 50"/>
              <a:gd name="T16" fmla="*/ 0 w 30"/>
              <a:gd name="T17" fmla="*/ 27762 h 50"/>
              <a:gd name="T18" fmla="*/ 3024 w 30"/>
              <a:gd name="T19" fmla="*/ 35474 h 50"/>
              <a:gd name="T20" fmla="*/ 6048 w 30"/>
              <a:gd name="T21" fmla="*/ 40101 h 50"/>
              <a:gd name="T22" fmla="*/ 12097 w 30"/>
              <a:gd name="T23" fmla="*/ 44728 h 50"/>
              <a:gd name="T24" fmla="*/ 19657 w 30"/>
              <a:gd name="T25" fmla="*/ 46270 h 50"/>
              <a:gd name="T26" fmla="*/ 27217 w 30"/>
              <a:gd name="T27" fmla="*/ 46270 h 50"/>
              <a:gd name="T28" fmla="*/ 27217 w 30"/>
              <a:gd name="T29" fmla="*/ 46270 h 50"/>
              <a:gd name="T30" fmla="*/ 28729 w 30"/>
              <a:gd name="T31" fmla="*/ 47813 h 50"/>
              <a:gd name="T32" fmla="*/ 30241 w 30"/>
              <a:gd name="T33" fmla="*/ 50897 h 50"/>
              <a:gd name="T34" fmla="*/ 30241 w 30"/>
              <a:gd name="T35" fmla="*/ 50897 h 50"/>
              <a:gd name="T36" fmla="*/ 28729 w 30"/>
              <a:gd name="T37" fmla="*/ 52440 h 50"/>
              <a:gd name="T38" fmla="*/ 27217 w 30"/>
              <a:gd name="T39" fmla="*/ 53982 h 50"/>
              <a:gd name="T40" fmla="*/ 0 w 30"/>
              <a:gd name="T41" fmla="*/ 53982 h 50"/>
              <a:gd name="T42" fmla="*/ 0 w 30"/>
              <a:gd name="T43" fmla="*/ 69405 h 50"/>
              <a:gd name="T44" fmla="*/ 15121 w 30"/>
              <a:gd name="T45" fmla="*/ 69405 h 50"/>
              <a:gd name="T46" fmla="*/ 15121 w 30"/>
              <a:gd name="T47" fmla="*/ 77117 h 50"/>
              <a:gd name="T48" fmla="*/ 30241 w 30"/>
              <a:gd name="T49" fmla="*/ 77117 h 50"/>
              <a:gd name="T50" fmla="*/ 30241 w 30"/>
              <a:gd name="T51" fmla="*/ 69405 h 50"/>
              <a:gd name="T52" fmla="*/ 30241 w 30"/>
              <a:gd name="T53" fmla="*/ 69405 h 50"/>
              <a:gd name="T54" fmla="*/ 36290 w 30"/>
              <a:gd name="T55" fmla="*/ 67863 h 50"/>
              <a:gd name="T56" fmla="*/ 42338 w 30"/>
              <a:gd name="T57" fmla="*/ 61694 h 50"/>
              <a:gd name="T58" fmla="*/ 43850 w 30"/>
              <a:gd name="T59" fmla="*/ 55524 h 50"/>
              <a:gd name="T60" fmla="*/ 45362 w 30"/>
              <a:gd name="T61" fmla="*/ 50897 h 50"/>
              <a:gd name="T62" fmla="*/ 45362 w 30"/>
              <a:gd name="T63" fmla="*/ 50897 h 50"/>
              <a:gd name="T64" fmla="*/ 43850 w 30"/>
              <a:gd name="T65" fmla="*/ 43186 h 50"/>
              <a:gd name="T66" fmla="*/ 39314 w 30"/>
              <a:gd name="T67" fmla="*/ 37016 h 50"/>
              <a:gd name="T68" fmla="*/ 34778 w 30"/>
              <a:gd name="T69" fmla="*/ 32389 h 50"/>
              <a:gd name="T70" fmla="*/ 27217 w 30"/>
              <a:gd name="T71" fmla="*/ 30847 h 50"/>
              <a:gd name="T72" fmla="*/ 19657 w 30"/>
              <a:gd name="T73" fmla="*/ 30847 h 50"/>
              <a:gd name="T74" fmla="*/ 19657 w 30"/>
              <a:gd name="T75" fmla="*/ 30847 h 50"/>
              <a:gd name="T76" fmla="*/ 16633 w 30"/>
              <a:gd name="T77" fmla="*/ 29304 h 50"/>
              <a:gd name="T78" fmla="*/ 15121 w 30"/>
              <a:gd name="T79" fmla="*/ 27762 h 50"/>
              <a:gd name="T80" fmla="*/ 15121 w 30"/>
              <a:gd name="T81" fmla="*/ 27762 h 50"/>
              <a:gd name="T82" fmla="*/ 16633 w 30"/>
              <a:gd name="T83" fmla="*/ 26220 h 50"/>
              <a:gd name="T84" fmla="*/ 19657 w 30"/>
              <a:gd name="T85" fmla="*/ 23135 h 50"/>
              <a:gd name="T86" fmla="*/ 45362 w 30"/>
              <a:gd name="T87" fmla="*/ 23135 h 50"/>
              <a:gd name="T88" fmla="*/ 45362 w 30"/>
              <a:gd name="T89" fmla="*/ 7712 h 50"/>
              <a:gd name="T90" fmla="*/ 30241 w 30"/>
              <a:gd name="T91" fmla="*/ 7712 h 50"/>
              <a:gd name="T92" fmla="*/ 30241 w 30"/>
              <a:gd name="T93" fmla="*/ 0 h 5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30" h="50">
                <a:moveTo>
                  <a:pt x="20" y="0"/>
                </a:moveTo>
                <a:lnTo>
                  <a:pt x="10" y="0"/>
                </a:lnTo>
                <a:lnTo>
                  <a:pt x="10" y="5"/>
                </a:lnTo>
                <a:lnTo>
                  <a:pt x="7" y="7"/>
                </a:lnTo>
                <a:lnTo>
                  <a:pt x="3" y="10"/>
                </a:lnTo>
                <a:lnTo>
                  <a:pt x="2" y="14"/>
                </a:lnTo>
                <a:lnTo>
                  <a:pt x="0" y="18"/>
                </a:lnTo>
                <a:lnTo>
                  <a:pt x="2" y="23"/>
                </a:lnTo>
                <a:lnTo>
                  <a:pt x="4" y="26"/>
                </a:lnTo>
                <a:lnTo>
                  <a:pt x="8" y="29"/>
                </a:lnTo>
                <a:lnTo>
                  <a:pt x="13" y="30"/>
                </a:lnTo>
                <a:lnTo>
                  <a:pt x="18" y="30"/>
                </a:lnTo>
                <a:lnTo>
                  <a:pt x="19" y="31"/>
                </a:lnTo>
                <a:lnTo>
                  <a:pt x="20" y="33"/>
                </a:lnTo>
                <a:lnTo>
                  <a:pt x="19" y="34"/>
                </a:lnTo>
                <a:lnTo>
                  <a:pt x="18" y="35"/>
                </a:lnTo>
                <a:lnTo>
                  <a:pt x="0" y="35"/>
                </a:lnTo>
                <a:lnTo>
                  <a:pt x="0" y="45"/>
                </a:lnTo>
                <a:lnTo>
                  <a:pt x="10" y="45"/>
                </a:lnTo>
                <a:lnTo>
                  <a:pt x="10" y="50"/>
                </a:lnTo>
                <a:lnTo>
                  <a:pt x="20" y="50"/>
                </a:lnTo>
                <a:lnTo>
                  <a:pt x="20" y="45"/>
                </a:lnTo>
                <a:lnTo>
                  <a:pt x="24" y="44"/>
                </a:lnTo>
                <a:lnTo>
                  <a:pt x="28" y="40"/>
                </a:lnTo>
                <a:lnTo>
                  <a:pt x="29" y="36"/>
                </a:lnTo>
                <a:lnTo>
                  <a:pt x="30" y="33"/>
                </a:lnTo>
                <a:lnTo>
                  <a:pt x="29" y="28"/>
                </a:lnTo>
                <a:lnTo>
                  <a:pt x="26" y="24"/>
                </a:lnTo>
                <a:lnTo>
                  <a:pt x="23" y="21"/>
                </a:lnTo>
                <a:lnTo>
                  <a:pt x="18" y="20"/>
                </a:lnTo>
                <a:lnTo>
                  <a:pt x="13" y="20"/>
                </a:lnTo>
                <a:lnTo>
                  <a:pt x="11" y="19"/>
                </a:lnTo>
                <a:lnTo>
                  <a:pt x="10" y="18"/>
                </a:lnTo>
                <a:lnTo>
                  <a:pt x="11" y="17"/>
                </a:lnTo>
                <a:lnTo>
                  <a:pt x="13" y="15"/>
                </a:lnTo>
                <a:lnTo>
                  <a:pt x="30" y="15"/>
                </a:lnTo>
                <a:lnTo>
                  <a:pt x="30" y="5"/>
                </a:lnTo>
                <a:lnTo>
                  <a:pt x="20" y="5"/>
                </a:lnTo>
                <a:lnTo>
                  <a:pt x="20"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551" name="Freeform 1465">
            <a:extLst>
              <a:ext uri="{FF2B5EF4-FFF2-40B4-BE49-F238E27FC236}">
                <a16:creationId xmlns:a16="http://schemas.microsoft.com/office/drawing/2014/main" id="{F369F746-893E-45C5-A540-E79805439280}"/>
              </a:ext>
            </a:extLst>
          </p:cNvPr>
          <p:cNvSpPr>
            <a:spLocks noEditPoints="1"/>
          </p:cNvSpPr>
          <p:nvPr/>
        </p:nvSpPr>
        <p:spPr bwMode="auto">
          <a:xfrm>
            <a:off x="2027768" y="3242734"/>
            <a:ext cx="116417" cy="91017"/>
          </a:xfrm>
          <a:custGeom>
            <a:avLst/>
            <a:gdLst>
              <a:gd name="T0" fmla="*/ 86189 w 59"/>
              <a:gd name="T1" fmla="*/ 57459 h 45"/>
              <a:gd name="T2" fmla="*/ 71581 w 59"/>
              <a:gd name="T3" fmla="*/ 6048 h 45"/>
              <a:gd name="T4" fmla="*/ 71581 w 59"/>
              <a:gd name="T5" fmla="*/ 6048 h 45"/>
              <a:gd name="T6" fmla="*/ 68659 w 59"/>
              <a:gd name="T7" fmla="*/ 1512 h 45"/>
              <a:gd name="T8" fmla="*/ 64277 w 59"/>
              <a:gd name="T9" fmla="*/ 0 h 45"/>
              <a:gd name="T10" fmla="*/ 21912 w 59"/>
              <a:gd name="T11" fmla="*/ 0 h 45"/>
              <a:gd name="T12" fmla="*/ 21912 w 59"/>
              <a:gd name="T13" fmla="*/ 0 h 45"/>
              <a:gd name="T14" fmla="*/ 17530 w 59"/>
              <a:gd name="T15" fmla="*/ 1512 h 45"/>
              <a:gd name="T16" fmla="*/ 14608 w 59"/>
              <a:gd name="T17" fmla="*/ 6048 h 45"/>
              <a:gd name="T18" fmla="*/ 0 w 59"/>
              <a:gd name="T19" fmla="*/ 57459 h 45"/>
              <a:gd name="T20" fmla="*/ 0 w 59"/>
              <a:gd name="T21" fmla="*/ 57459 h 45"/>
              <a:gd name="T22" fmla="*/ 0 w 59"/>
              <a:gd name="T23" fmla="*/ 61996 h 45"/>
              <a:gd name="T24" fmla="*/ 1461 w 59"/>
              <a:gd name="T25" fmla="*/ 63508 h 45"/>
              <a:gd name="T26" fmla="*/ 1461 w 59"/>
              <a:gd name="T27" fmla="*/ 63508 h 45"/>
              <a:gd name="T28" fmla="*/ 2922 w 59"/>
              <a:gd name="T29" fmla="*/ 68044 h 45"/>
              <a:gd name="T30" fmla="*/ 7304 w 59"/>
              <a:gd name="T31" fmla="*/ 68044 h 45"/>
              <a:gd name="T32" fmla="*/ 78885 w 59"/>
              <a:gd name="T33" fmla="*/ 68044 h 45"/>
              <a:gd name="T34" fmla="*/ 78885 w 59"/>
              <a:gd name="T35" fmla="*/ 68044 h 45"/>
              <a:gd name="T36" fmla="*/ 83267 w 59"/>
              <a:gd name="T37" fmla="*/ 68044 h 45"/>
              <a:gd name="T38" fmla="*/ 84728 w 59"/>
              <a:gd name="T39" fmla="*/ 63508 h 45"/>
              <a:gd name="T40" fmla="*/ 84728 w 59"/>
              <a:gd name="T41" fmla="*/ 63508 h 45"/>
              <a:gd name="T42" fmla="*/ 86189 w 59"/>
              <a:gd name="T43" fmla="*/ 61996 h 45"/>
              <a:gd name="T44" fmla="*/ 86189 w 59"/>
              <a:gd name="T45" fmla="*/ 57459 h 45"/>
              <a:gd name="T46" fmla="*/ 86189 w 59"/>
              <a:gd name="T47" fmla="*/ 57459 h 45"/>
              <a:gd name="T48" fmla="*/ 16069 w 59"/>
              <a:gd name="T49" fmla="*/ 52923 h 45"/>
              <a:gd name="T50" fmla="*/ 26295 w 59"/>
              <a:gd name="T51" fmla="*/ 15121 h 45"/>
              <a:gd name="T52" fmla="*/ 58433 w 59"/>
              <a:gd name="T53" fmla="*/ 15121 h 45"/>
              <a:gd name="T54" fmla="*/ 70120 w 59"/>
              <a:gd name="T55" fmla="*/ 52923 h 45"/>
              <a:gd name="T56" fmla="*/ 16069 w 59"/>
              <a:gd name="T57" fmla="*/ 52923 h 4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59" h="45">
                <a:moveTo>
                  <a:pt x="59" y="38"/>
                </a:moveTo>
                <a:lnTo>
                  <a:pt x="49" y="4"/>
                </a:lnTo>
                <a:lnTo>
                  <a:pt x="47" y="1"/>
                </a:lnTo>
                <a:lnTo>
                  <a:pt x="44" y="0"/>
                </a:lnTo>
                <a:lnTo>
                  <a:pt x="15" y="0"/>
                </a:lnTo>
                <a:lnTo>
                  <a:pt x="12" y="1"/>
                </a:lnTo>
                <a:lnTo>
                  <a:pt x="10" y="4"/>
                </a:lnTo>
                <a:lnTo>
                  <a:pt x="0" y="38"/>
                </a:lnTo>
                <a:lnTo>
                  <a:pt x="0" y="41"/>
                </a:lnTo>
                <a:lnTo>
                  <a:pt x="1" y="42"/>
                </a:lnTo>
                <a:lnTo>
                  <a:pt x="2" y="45"/>
                </a:lnTo>
                <a:lnTo>
                  <a:pt x="5" y="45"/>
                </a:lnTo>
                <a:lnTo>
                  <a:pt x="54" y="45"/>
                </a:lnTo>
                <a:lnTo>
                  <a:pt x="57" y="45"/>
                </a:lnTo>
                <a:lnTo>
                  <a:pt x="58" y="42"/>
                </a:lnTo>
                <a:lnTo>
                  <a:pt x="59" y="41"/>
                </a:lnTo>
                <a:lnTo>
                  <a:pt x="59" y="38"/>
                </a:lnTo>
                <a:close/>
                <a:moveTo>
                  <a:pt x="11" y="35"/>
                </a:moveTo>
                <a:lnTo>
                  <a:pt x="18" y="10"/>
                </a:lnTo>
                <a:lnTo>
                  <a:pt x="40" y="10"/>
                </a:lnTo>
                <a:lnTo>
                  <a:pt x="48" y="35"/>
                </a:lnTo>
                <a:lnTo>
                  <a:pt x="11" y="35"/>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552" name="Freeform 1466">
            <a:extLst>
              <a:ext uri="{FF2B5EF4-FFF2-40B4-BE49-F238E27FC236}">
                <a16:creationId xmlns:a16="http://schemas.microsoft.com/office/drawing/2014/main" id="{1C6AAF78-8322-47E3-9450-5D688E466A66}"/>
              </a:ext>
            </a:extLst>
          </p:cNvPr>
          <p:cNvSpPr>
            <a:spLocks noEditPoints="1"/>
          </p:cNvSpPr>
          <p:nvPr/>
        </p:nvSpPr>
        <p:spPr bwMode="auto">
          <a:xfrm>
            <a:off x="1907118" y="3242734"/>
            <a:ext cx="120649" cy="91017"/>
          </a:xfrm>
          <a:custGeom>
            <a:avLst/>
            <a:gdLst>
              <a:gd name="T0" fmla="*/ 75347 w 59"/>
              <a:gd name="T1" fmla="*/ 6048 h 45"/>
              <a:gd name="T2" fmla="*/ 75347 w 59"/>
              <a:gd name="T3" fmla="*/ 6048 h 45"/>
              <a:gd name="T4" fmla="*/ 70734 w 59"/>
              <a:gd name="T5" fmla="*/ 1512 h 45"/>
              <a:gd name="T6" fmla="*/ 67659 w 59"/>
              <a:gd name="T7" fmla="*/ 0 h 45"/>
              <a:gd name="T8" fmla="*/ 21528 w 59"/>
              <a:gd name="T9" fmla="*/ 0 h 45"/>
              <a:gd name="T10" fmla="*/ 21528 w 59"/>
              <a:gd name="T11" fmla="*/ 0 h 45"/>
              <a:gd name="T12" fmla="*/ 18452 w 59"/>
              <a:gd name="T13" fmla="*/ 1512 h 45"/>
              <a:gd name="T14" fmla="*/ 13839 w 59"/>
              <a:gd name="T15" fmla="*/ 6048 h 45"/>
              <a:gd name="T16" fmla="*/ 0 w 59"/>
              <a:gd name="T17" fmla="*/ 57459 h 45"/>
              <a:gd name="T18" fmla="*/ 0 w 59"/>
              <a:gd name="T19" fmla="*/ 57459 h 45"/>
              <a:gd name="T20" fmla="*/ 0 w 59"/>
              <a:gd name="T21" fmla="*/ 61996 h 45"/>
              <a:gd name="T22" fmla="*/ 1538 w 59"/>
              <a:gd name="T23" fmla="*/ 63508 h 45"/>
              <a:gd name="T24" fmla="*/ 1538 w 59"/>
              <a:gd name="T25" fmla="*/ 63508 h 45"/>
              <a:gd name="T26" fmla="*/ 3075 w 59"/>
              <a:gd name="T27" fmla="*/ 68044 h 45"/>
              <a:gd name="T28" fmla="*/ 7688 w 59"/>
              <a:gd name="T29" fmla="*/ 68044 h 45"/>
              <a:gd name="T30" fmla="*/ 83036 w 59"/>
              <a:gd name="T31" fmla="*/ 68044 h 45"/>
              <a:gd name="T32" fmla="*/ 83036 w 59"/>
              <a:gd name="T33" fmla="*/ 68044 h 45"/>
              <a:gd name="T34" fmla="*/ 86111 w 59"/>
              <a:gd name="T35" fmla="*/ 68044 h 45"/>
              <a:gd name="T36" fmla="*/ 89186 w 59"/>
              <a:gd name="T37" fmla="*/ 63508 h 45"/>
              <a:gd name="T38" fmla="*/ 89186 w 59"/>
              <a:gd name="T39" fmla="*/ 63508 h 45"/>
              <a:gd name="T40" fmla="*/ 90724 w 59"/>
              <a:gd name="T41" fmla="*/ 61996 h 45"/>
              <a:gd name="T42" fmla="*/ 90724 w 59"/>
              <a:gd name="T43" fmla="*/ 57459 h 45"/>
              <a:gd name="T44" fmla="*/ 75347 w 59"/>
              <a:gd name="T45" fmla="*/ 6048 h 45"/>
              <a:gd name="T46" fmla="*/ 16915 w 59"/>
              <a:gd name="T47" fmla="*/ 52923 h 45"/>
              <a:gd name="T48" fmla="*/ 27679 w 59"/>
              <a:gd name="T49" fmla="*/ 15121 h 45"/>
              <a:gd name="T50" fmla="*/ 61508 w 59"/>
              <a:gd name="T51" fmla="*/ 15121 h 45"/>
              <a:gd name="T52" fmla="*/ 73809 w 59"/>
              <a:gd name="T53" fmla="*/ 52923 h 45"/>
              <a:gd name="T54" fmla="*/ 16915 w 59"/>
              <a:gd name="T55" fmla="*/ 52923 h 45"/>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59" h="45">
                <a:moveTo>
                  <a:pt x="49" y="4"/>
                </a:moveTo>
                <a:lnTo>
                  <a:pt x="49" y="4"/>
                </a:lnTo>
                <a:lnTo>
                  <a:pt x="46" y="1"/>
                </a:lnTo>
                <a:lnTo>
                  <a:pt x="44" y="0"/>
                </a:lnTo>
                <a:lnTo>
                  <a:pt x="14" y="0"/>
                </a:lnTo>
                <a:lnTo>
                  <a:pt x="12" y="1"/>
                </a:lnTo>
                <a:lnTo>
                  <a:pt x="9" y="4"/>
                </a:lnTo>
                <a:lnTo>
                  <a:pt x="0" y="38"/>
                </a:lnTo>
                <a:lnTo>
                  <a:pt x="0" y="41"/>
                </a:lnTo>
                <a:lnTo>
                  <a:pt x="1" y="42"/>
                </a:lnTo>
                <a:lnTo>
                  <a:pt x="2" y="45"/>
                </a:lnTo>
                <a:lnTo>
                  <a:pt x="5" y="45"/>
                </a:lnTo>
                <a:lnTo>
                  <a:pt x="54" y="45"/>
                </a:lnTo>
                <a:lnTo>
                  <a:pt x="56" y="45"/>
                </a:lnTo>
                <a:lnTo>
                  <a:pt x="58" y="42"/>
                </a:lnTo>
                <a:lnTo>
                  <a:pt x="59" y="41"/>
                </a:lnTo>
                <a:lnTo>
                  <a:pt x="59" y="38"/>
                </a:lnTo>
                <a:lnTo>
                  <a:pt x="49" y="4"/>
                </a:lnTo>
                <a:close/>
                <a:moveTo>
                  <a:pt x="11" y="35"/>
                </a:moveTo>
                <a:lnTo>
                  <a:pt x="18" y="10"/>
                </a:lnTo>
                <a:lnTo>
                  <a:pt x="40" y="10"/>
                </a:lnTo>
                <a:lnTo>
                  <a:pt x="48" y="35"/>
                </a:lnTo>
                <a:lnTo>
                  <a:pt x="11" y="35"/>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553" name="Freeform 1467">
            <a:extLst>
              <a:ext uri="{FF2B5EF4-FFF2-40B4-BE49-F238E27FC236}">
                <a16:creationId xmlns:a16="http://schemas.microsoft.com/office/drawing/2014/main" id="{0CAAD42B-C972-444D-B035-C284C2E6E0A5}"/>
              </a:ext>
            </a:extLst>
          </p:cNvPr>
          <p:cNvSpPr>
            <a:spLocks noEditPoints="1"/>
          </p:cNvSpPr>
          <p:nvPr/>
        </p:nvSpPr>
        <p:spPr bwMode="auto">
          <a:xfrm>
            <a:off x="1968501" y="3141134"/>
            <a:ext cx="114300" cy="91017"/>
          </a:xfrm>
          <a:custGeom>
            <a:avLst/>
            <a:gdLst>
              <a:gd name="T0" fmla="*/ 7304 w 59"/>
              <a:gd name="T1" fmla="*/ 68044 h 44"/>
              <a:gd name="T2" fmla="*/ 78885 w 59"/>
              <a:gd name="T3" fmla="*/ 68044 h 44"/>
              <a:gd name="T4" fmla="*/ 78885 w 59"/>
              <a:gd name="T5" fmla="*/ 68044 h 44"/>
              <a:gd name="T6" fmla="*/ 83267 w 59"/>
              <a:gd name="T7" fmla="*/ 68044 h 44"/>
              <a:gd name="T8" fmla="*/ 84728 w 59"/>
              <a:gd name="T9" fmla="*/ 64951 h 44"/>
              <a:gd name="T10" fmla="*/ 84728 w 59"/>
              <a:gd name="T11" fmla="*/ 64951 h 44"/>
              <a:gd name="T12" fmla="*/ 86189 w 59"/>
              <a:gd name="T13" fmla="*/ 63405 h 44"/>
              <a:gd name="T14" fmla="*/ 86189 w 59"/>
              <a:gd name="T15" fmla="*/ 58765 h 44"/>
              <a:gd name="T16" fmla="*/ 73042 w 59"/>
              <a:gd name="T17" fmla="*/ 6186 h 44"/>
              <a:gd name="T18" fmla="*/ 73042 w 59"/>
              <a:gd name="T19" fmla="*/ 6186 h 44"/>
              <a:gd name="T20" fmla="*/ 68659 w 59"/>
              <a:gd name="T21" fmla="*/ 1546 h 44"/>
              <a:gd name="T22" fmla="*/ 65737 w 59"/>
              <a:gd name="T23" fmla="*/ 0 h 44"/>
              <a:gd name="T24" fmla="*/ 21912 w 59"/>
              <a:gd name="T25" fmla="*/ 0 h 44"/>
              <a:gd name="T26" fmla="*/ 21912 w 59"/>
              <a:gd name="T27" fmla="*/ 0 h 44"/>
              <a:gd name="T28" fmla="*/ 18991 w 59"/>
              <a:gd name="T29" fmla="*/ 1546 h 44"/>
              <a:gd name="T30" fmla="*/ 14608 w 59"/>
              <a:gd name="T31" fmla="*/ 6186 h 44"/>
              <a:gd name="T32" fmla="*/ 0 w 59"/>
              <a:gd name="T33" fmla="*/ 58765 h 44"/>
              <a:gd name="T34" fmla="*/ 0 w 59"/>
              <a:gd name="T35" fmla="*/ 58765 h 44"/>
              <a:gd name="T36" fmla="*/ 0 w 59"/>
              <a:gd name="T37" fmla="*/ 63405 h 44"/>
              <a:gd name="T38" fmla="*/ 1461 w 59"/>
              <a:gd name="T39" fmla="*/ 64951 h 44"/>
              <a:gd name="T40" fmla="*/ 1461 w 59"/>
              <a:gd name="T41" fmla="*/ 64951 h 44"/>
              <a:gd name="T42" fmla="*/ 4382 w 59"/>
              <a:gd name="T43" fmla="*/ 68044 h 44"/>
              <a:gd name="T44" fmla="*/ 7304 w 59"/>
              <a:gd name="T45" fmla="*/ 68044 h 44"/>
              <a:gd name="T46" fmla="*/ 7304 w 59"/>
              <a:gd name="T47" fmla="*/ 68044 h 44"/>
              <a:gd name="T48" fmla="*/ 27756 w 59"/>
              <a:gd name="T49" fmla="*/ 15465 h 44"/>
              <a:gd name="T50" fmla="*/ 59894 w 59"/>
              <a:gd name="T51" fmla="*/ 15465 h 44"/>
              <a:gd name="T52" fmla="*/ 70120 w 59"/>
              <a:gd name="T53" fmla="*/ 52579 h 44"/>
              <a:gd name="T54" fmla="*/ 16069 w 59"/>
              <a:gd name="T55" fmla="*/ 52579 h 44"/>
              <a:gd name="T56" fmla="*/ 27756 w 59"/>
              <a:gd name="T57" fmla="*/ 15465 h 4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59" h="44">
                <a:moveTo>
                  <a:pt x="5" y="44"/>
                </a:moveTo>
                <a:lnTo>
                  <a:pt x="54" y="44"/>
                </a:lnTo>
                <a:lnTo>
                  <a:pt x="57" y="44"/>
                </a:lnTo>
                <a:lnTo>
                  <a:pt x="58" y="42"/>
                </a:lnTo>
                <a:lnTo>
                  <a:pt x="59" y="41"/>
                </a:lnTo>
                <a:lnTo>
                  <a:pt x="59" y="38"/>
                </a:lnTo>
                <a:lnTo>
                  <a:pt x="50" y="4"/>
                </a:lnTo>
                <a:lnTo>
                  <a:pt x="47" y="1"/>
                </a:lnTo>
                <a:lnTo>
                  <a:pt x="45" y="0"/>
                </a:lnTo>
                <a:lnTo>
                  <a:pt x="15" y="0"/>
                </a:lnTo>
                <a:lnTo>
                  <a:pt x="13" y="1"/>
                </a:lnTo>
                <a:lnTo>
                  <a:pt x="10" y="4"/>
                </a:lnTo>
                <a:lnTo>
                  <a:pt x="0" y="38"/>
                </a:lnTo>
                <a:lnTo>
                  <a:pt x="0" y="41"/>
                </a:lnTo>
                <a:lnTo>
                  <a:pt x="1" y="42"/>
                </a:lnTo>
                <a:lnTo>
                  <a:pt x="3" y="44"/>
                </a:lnTo>
                <a:lnTo>
                  <a:pt x="5" y="44"/>
                </a:lnTo>
                <a:close/>
                <a:moveTo>
                  <a:pt x="19" y="10"/>
                </a:moveTo>
                <a:lnTo>
                  <a:pt x="41" y="10"/>
                </a:lnTo>
                <a:lnTo>
                  <a:pt x="48" y="34"/>
                </a:lnTo>
                <a:lnTo>
                  <a:pt x="11" y="34"/>
                </a:lnTo>
                <a:lnTo>
                  <a:pt x="19" y="1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554" name="Freeform 1468">
            <a:extLst>
              <a:ext uri="{FF2B5EF4-FFF2-40B4-BE49-F238E27FC236}">
                <a16:creationId xmlns:a16="http://schemas.microsoft.com/office/drawing/2014/main" id="{ACA4D23D-E34F-47F7-89B9-8090B65930FA}"/>
              </a:ext>
            </a:extLst>
          </p:cNvPr>
          <p:cNvSpPr>
            <a:spLocks noEditPoints="1"/>
          </p:cNvSpPr>
          <p:nvPr/>
        </p:nvSpPr>
        <p:spPr bwMode="auto">
          <a:xfrm>
            <a:off x="4313767" y="3613151"/>
            <a:ext cx="201084" cy="192616"/>
          </a:xfrm>
          <a:custGeom>
            <a:avLst/>
            <a:gdLst>
              <a:gd name="T0" fmla="*/ 134575 w 99"/>
              <a:gd name="T1" fmla="*/ 57767 h 98"/>
              <a:gd name="T2" fmla="*/ 134575 w 99"/>
              <a:gd name="T3" fmla="*/ 42955 h 98"/>
              <a:gd name="T4" fmla="*/ 131551 w 99"/>
              <a:gd name="T5" fmla="*/ 32586 h 98"/>
              <a:gd name="T6" fmla="*/ 119454 w 99"/>
              <a:gd name="T7" fmla="*/ 28143 h 98"/>
              <a:gd name="T8" fmla="*/ 104334 w 99"/>
              <a:gd name="T9" fmla="*/ 2962 h 98"/>
              <a:gd name="T10" fmla="*/ 99797 w 99"/>
              <a:gd name="T11" fmla="*/ 0 h 98"/>
              <a:gd name="T12" fmla="*/ 21169 w 99"/>
              <a:gd name="T13" fmla="*/ 28143 h 98"/>
              <a:gd name="T14" fmla="*/ 15121 w 99"/>
              <a:gd name="T15" fmla="*/ 28143 h 98"/>
              <a:gd name="T16" fmla="*/ 4536 w 99"/>
              <a:gd name="T17" fmla="*/ 32586 h 98"/>
              <a:gd name="T18" fmla="*/ 0 w 99"/>
              <a:gd name="T19" fmla="*/ 42955 h 98"/>
              <a:gd name="T20" fmla="*/ 0 w 99"/>
              <a:gd name="T21" fmla="*/ 130346 h 98"/>
              <a:gd name="T22" fmla="*/ 4536 w 99"/>
              <a:gd name="T23" fmla="*/ 142196 h 98"/>
              <a:gd name="T24" fmla="*/ 15121 w 99"/>
              <a:gd name="T25" fmla="*/ 145158 h 98"/>
              <a:gd name="T26" fmla="*/ 119454 w 99"/>
              <a:gd name="T27" fmla="*/ 145158 h 98"/>
              <a:gd name="T28" fmla="*/ 131551 w 99"/>
              <a:gd name="T29" fmla="*/ 142196 h 98"/>
              <a:gd name="T30" fmla="*/ 134575 w 99"/>
              <a:gd name="T31" fmla="*/ 130346 h 98"/>
              <a:gd name="T32" fmla="*/ 142136 w 99"/>
              <a:gd name="T33" fmla="*/ 117015 h 98"/>
              <a:gd name="T34" fmla="*/ 146672 w 99"/>
              <a:gd name="T35" fmla="*/ 117015 h 98"/>
              <a:gd name="T36" fmla="*/ 149696 w 99"/>
              <a:gd name="T37" fmla="*/ 112572 h 98"/>
              <a:gd name="T38" fmla="*/ 149696 w 99"/>
              <a:gd name="T39" fmla="*/ 65173 h 98"/>
              <a:gd name="T40" fmla="*/ 149696 w 99"/>
              <a:gd name="T41" fmla="*/ 62211 h 98"/>
              <a:gd name="T42" fmla="*/ 146672 w 99"/>
              <a:gd name="T43" fmla="*/ 57767 h 98"/>
              <a:gd name="T44" fmla="*/ 142136 w 99"/>
              <a:gd name="T45" fmla="*/ 57767 h 98"/>
              <a:gd name="T46" fmla="*/ 101309 w 99"/>
              <a:gd name="T47" fmla="*/ 28143 h 98"/>
              <a:gd name="T48" fmla="*/ 93749 w 99"/>
              <a:gd name="T49" fmla="*/ 16293 h 98"/>
              <a:gd name="T50" fmla="*/ 15121 w 99"/>
              <a:gd name="T51" fmla="*/ 130346 h 98"/>
              <a:gd name="T52" fmla="*/ 119454 w 99"/>
              <a:gd name="T53" fmla="*/ 42955 h 98"/>
              <a:gd name="T54" fmla="*/ 98285 w 99"/>
              <a:gd name="T55" fmla="*/ 57767 h 98"/>
              <a:gd name="T56" fmla="*/ 93749 w 99"/>
              <a:gd name="T57" fmla="*/ 57767 h 98"/>
              <a:gd name="T58" fmla="*/ 69556 w 99"/>
              <a:gd name="T59" fmla="*/ 81466 h 98"/>
              <a:gd name="T60" fmla="*/ 68044 w 99"/>
              <a:gd name="T61" fmla="*/ 82947 h 98"/>
              <a:gd name="T62" fmla="*/ 68044 w 99"/>
              <a:gd name="T63" fmla="*/ 90353 h 98"/>
              <a:gd name="T64" fmla="*/ 92237 w 99"/>
              <a:gd name="T65" fmla="*/ 114053 h 98"/>
              <a:gd name="T66" fmla="*/ 93749 w 99"/>
              <a:gd name="T67" fmla="*/ 117015 h 98"/>
              <a:gd name="T68" fmla="*/ 119454 w 99"/>
              <a:gd name="T69" fmla="*/ 117015 h 98"/>
              <a:gd name="T70" fmla="*/ 134575 w 99"/>
              <a:gd name="T71" fmla="*/ 102203 h 98"/>
              <a:gd name="T72" fmla="*/ 86189 w 99"/>
              <a:gd name="T73" fmla="*/ 87391 h 98"/>
              <a:gd name="T74" fmla="*/ 134575 w 99"/>
              <a:gd name="T75" fmla="*/ 72579 h 9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99" h="98">
                <a:moveTo>
                  <a:pt x="94" y="39"/>
                </a:moveTo>
                <a:lnTo>
                  <a:pt x="89" y="39"/>
                </a:lnTo>
                <a:lnTo>
                  <a:pt x="89" y="29"/>
                </a:lnTo>
                <a:lnTo>
                  <a:pt x="88" y="26"/>
                </a:lnTo>
                <a:lnTo>
                  <a:pt x="87" y="22"/>
                </a:lnTo>
                <a:lnTo>
                  <a:pt x="83" y="21"/>
                </a:lnTo>
                <a:lnTo>
                  <a:pt x="79" y="19"/>
                </a:lnTo>
                <a:lnTo>
                  <a:pt x="77" y="19"/>
                </a:lnTo>
                <a:lnTo>
                  <a:pt x="69" y="2"/>
                </a:lnTo>
                <a:lnTo>
                  <a:pt x="66" y="0"/>
                </a:lnTo>
                <a:lnTo>
                  <a:pt x="63" y="0"/>
                </a:lnTo>
                <a:lnTo>
                  <a:pt x="14" y="19"/>
                </a:lnTo>
                <a:lnTo>
                  <a:pt x="10" y="19"/>
                </a:lnTo>
                <a:lnTo>
                  <a:pt x="7" y="21"/>
                </a:lnTo>
                <a:lnTo>
                  <a:pt x="3" y="22"/>
                </a:lnTo>
                <a:lnTo>
                  <a:pt x="2" y="26"/>
                </a:lnTo>
                <a:lnTo>
                  <a:pt x="0" y="29"/>
                </a:lnTo>
                <a:lnTo>
                  <a:pt x="0" y="88"/>
                </a:lnTo>
                <a:lnTo>
                  <a:pt x="2" y="92"/>
                </a:lnTo>
                <a:lnTo>
                  <a:pt x="3" y="96"/>
                </a:lnTo>
                <a:lnTo>
                  <a:pt x="7" y="97"/>
                </a:lnTo>
                <a:lnTo>
                  <a:pt x="10" y="98"/>
                </a:lnTo>
                <a:lnTo>
                  <a:pt x="79" y="98"/>
                </a:lnTo>
                <a:lnTo>
                  <a:pt x="83" y="97"/>
                </a:lnTo>
                <a:lnTo>
                  <a:pt x="87" y="96"/>
                </a:lnTo>
                <a:lnTo>
                  <a:pt x="88" y="92"/>
                </a:lnTo>
                <a:lnTo>
                  <a:pt x="89" y="88"/>
                </a:lnTo>
                <a:lnTo>
                  <a:pt x="89" y="79"/>
                </a:lnTo>
                <a:lnTo>
                  <a:pt x="94" y="79"/>
                </a:lnTo>
                <a:lnTo>
                  <a:pt x="97" y="79"/>
                </a:lnTo>
                <a:lnTo>
                  <a:pt x="98" y="77"/>
                </a:lnTo>
                <a:lnTo>
                  <a:pt x="99" y="76"/>
                </a:lnTo>
                <a:lnTo>
                  <a:pt x="99" y="74"/>
                </a:lnTo>
                <a:lnTo>
                  <a:pt x="99" y="44"/>
                </a:lnTo>
                <a:lnTo>
                  <a:pt x="99" y="42"/>
                </a:lnTo>
                <a:lnTo>
                  <a:pt x="98" y="40"/>
                </a:lnTo>
                <a:lnTo>
                  <a:pt x="97" y="39"/>
                </a:lnTo>
                <a:lnTo>
                  <a:pt x="94" y="39"/>
                </a:lnTo>
                <a:close/>
                <a:moveTo>
                  <a:pt x="62" y="11"/>
                </a:moveTo>
                <a:lnTo>
                  <a:pt x="67" y="19"/>
                </a:lnTo>
                <a:lnTo>
                  <a:pt x="41" y="19"/>
                </a:lnTo>
                <a:lnTo>
                  <a:pt x="62" y="11"/>
                </a:lnTo>
                <a:close/>
                <a:moveTo>
                  <a:pt x="79" y="88"/>
                </a:moveTo>
                <a:lnTo>
                  <a:pt x="10" y="88"/>
                </a:lnTo>
                <a:lnTo>
                  <a:pt x="10" y="29"/>
                </a:lnTo>
                <a:lnTo>
                  <a:pt x="79" y="29"/>
                </a:lnTo>
                <a:lnTo>
                  <a:pt x="79" y="39"/>
                </a:lnTo>
                <a:lnTo>
                  <a:pt x="65" y="39"/>
                </a:lnTo>
                <a:lnTo>
                  <a:pt x="62" y="39"/>
                </a:lnTo>
                <a:lnTo>
                  <a:pt x="61" y="40"/>
                </a:lnTo>
                <a:lnTo>
                  <a:pt x="46" y="55"/>
                </a:lnTo>
                <a:lnTo>
                  <a:pt x="45" y="56"/>
                </a:lnTo>
                <a:lnTo>
                  <a:pt x="45" y="59"/>
                </a:lnTo>
                <a:lnTo>
                  <a:pt x="45" y="61"/>
                </a:lnTo>
                <a:lnTo>
                  <a:pt x="46" y="63"/>
                </a:lnTo>
                <a:lnTo>
                  <a:pt x="61" y="77"/>
                </a:lnTo>
                <a:lnTo>
                  <a:pt x="62" y="79"/>
                </a:lnTo>
                <a:lnTo>
                  <a:pt x="65" y="79"/>
                </a:lnTo>
                <a:lnTo>
                  <a:pt x="79" y="79"/>
                </a:lnTo>
                <a:lnTo>
                  <a:pt x="79" y="88"/>
                </a:lnTo>
                <a:close/>
                <a:moveTo>
                  <a:pt x="89" y="69"/>
                </a:moveTo>
                <a:lnTo>
                  <a:pt x="67" y="69"/>
                </a:lnTo>
                <a:lnTo>
                  <a:pt x="57" y="59"/>
                </a:lnTo>
                <a:lnTo>
                  <a:pt x="67" y="49"/>
                </a:lnTo>
                <a:lnTo>
                  <a:pt x="89" y="49"/>
                </a:lnTo>
                <a:lnTo>
                  <a:pt x="89" y="6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555" name="Freeform 1469">
            <a:extLst>
              <a:ext uri="{FF2B5EF4-FFF2-40B4-BE49-F238E27FC236}">
                <a16:creationId xmlns:a16="http://schemas.microsoft.com/office/drawing/2014/main" id="{45D89EC7-D231-4A5C-8E3A-F78FC2706AE8}"/>
              </a:ext>
            </a:extLst>
          </p:cNvPr>
          <p:cNvSpPr>
            <a:spLocks/>
          </p:cNvSpPr>
          <p:nvPr/>
        </p:nvSpPr>
        <p:spPr bwMode="auto">
          <a:xfrm>
            <a:off x="4440767" y="3721100"/>
            <a:ext cx="19051" cy="19051"/>
          </a:xfrm>
          <a:custGeom>
            <a:avLst/>
            <a:gdLst>
              <a:gd name="T0" fmla="*/ 0 w 9"/>
              <a:gd name="T1" fmla="*/ 6805 h 10"/>
              <a:gd name="T2" fmla="*/ 0 w 9"/>
              <a:gd name="T3" fmla="*/ 6805 h 10"/>
              <a:gd name="T4" fmla="*/ 0 w 9"/>
              <a:gd name="T5" fmla="*/ 9527 h 10"/>
              <a:gd name="T6" fmla="*/ 1512 w 9"/>
              <a:gd name="T7" fmla="*/ 12249 h 10"/>
              <a:gd name="T8" fmla="*/ 3024 w 9"/>
              <a:gd name="T9" fmla="*/ 13610 h 10"/>
              <a:gd name="T10" fmla="*/ 6049 w 9"/>
              <a:gd name="T11" fmla="*/ 13610 h 10"/>
              <a:gd name="T12" fmla="*/ 6049 w 9"/>
              <a:gd name="T13" fmla="*/ 13610 h 10"/>
              <a:gd name="T14" fmla="*/ 10586 w 9"/>
              <a:gd name="T15" fmla="*/ 13610 h 10"/>
              <a:gd name="T16" fmla="*/ 12098 w 9"/>
              <a:gd name="T17" fmla="*/ 12249 h 10"/>
              <a:gd name="T18" fmla="*/ 13610 w 9"/>
              <a:gd name="T19" fmla="*/ 9527 h 10"/>
              <a:gd name="T20" fmla="*/ 13610 w 9"/>
              <a:gd name="T21" fmla="*/ 6805 h 10"/>
              <a:gd name="T22" fmla="*/ 13610 w 9"/>
              <a:gd name="T23" fmla="*/ 6805 h 10"/>
              <a:gd name="T24" fmla="*/ 13610 w 9"/>
              <a:gd name="T25" fmla="*/ 2722 h 10"/>
              <a:gd name="T26" fmla="*/ 12098 w 9"/>
              <a:gd name="T27" fmla="*/ 1361 h 10"/>
              <a:gd name="T28" fmla="*/ 10586 w 9"/>
              <a:gd name="T29" fmla="*/ 0 h 10"/>
              <a:gd name="T30" fmla="*/ 6049 w 9"/>
              <a:gd name="T31" fmla="*/ 0 h 10"/>
              <a:gd name="T32" fmla="*/ 6049 w 9"/>
              <a:gd name="T33" fmla="*/ 0 h 10"/>
              <a:gd name="T34" fmla="*/ 3024 w 9"/>
              <a:gd name="T35" fmla="*/ 0 h 10"/>
              <a:gd name="T36" fmla="*/ 1512 w 9"/>
              <a:gd name="T37" fmla="*/ 1361 h 10"/>
              <a:gd name="T38" fmla="*/ 0 w 9"/>
              <a:gd name="T39" fmla="*/ 2722 h 10"/>
              <a:gd name="T40" fmla="*/ 0 w 9"/>
              <a:gd name="T41" fmla="*/ 6805 h 10"/>
              <a:gd name="T42" fmla="*/ 0 w 9"/>
              <a:gd name="T43" fmla="*/ 6805 h 1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9" h="10">
                <a:moveTo>
                  <a:pt x="0" y="5"/>
                </a:moveTo>
                <a:lnTo>
                  <a:pt x="0" y="5"/>
                </a:lnTo>
                <a:lnTo>
                  <a:pt x="0" y="7"/>
                </a:lnTo>
                <a:lnTo>
                  <a:pt x="1" y="9"/>
                </a:lnTo>
                <a:lnTo>
                  <a:pt x="2" y="10"/>
                </a:lnTo>
                <a:lnTo>
                  <a:pt x="4" y="10"/>
                </a:lnTo>
                <a:lnTo>
                  <a:pt x="7" y="10"/>
                </a:lnTo>
                <a:lnTo>
                  <a:pt x="8" y="9"/>
                </a:lnTo>
                <a:lnTo>
                  <a:pt x="9" y="7"/>
                </a:lnTo>
                <a:lnTo>
                  <a:pt x="9" y="5"/>
                </a:lnTo>
                <a:lnTo>
                  <a:pt x="9" y="2"/>
                </a:lnTo>
                <a:lnTo>
                  <a:pt x="8" y="1"/>
                </a:lnTo>
                <a:lnTo>
                  <a:pt x="7" y="0"/>
                </a:lnTo>
                <a:lnTo>
                  <a:pt x="4" y="0"/>
                </a:lnTo>
                <a:lnTo>
                  <a:pt x="2" y="0"/>
                </a:lnTo>
                <a:lnTo>
                  <a:pt x="1" y="1"/>
                </a:lnTo>
                <a:lnTo>
                  <a:pt x="0" y="2"/>
                </a:lnTo>
                <a:lnTo>
                  <a:pt x="0" y="5"/>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556" name="Freeform 1470">
            <a:extLst>
              <a:ext uri="{FF2B5EF4-FFF2-40B4-BE49-F238E27FC236}">
                <a16:creationId xmlns:a16="http://schemas.microsoft.com/office/drawing/2014/main" id="{3D8648F0-B6A3-4384-A1E7-D2D12143E858}"/>
              </a:ext>
            </a:extLst>
          </p:cNvPr>
          <p:cNvSpPr>
            <a:spLocks noEditPoints="1"/>
          </p:cNvSpPr>
          <p:nvPr/>
        </p:nvSpPr>
        <p:spPr bwMode="auto">
          <a:xfrm>
            <a:off x="4792134" y="3691467"/>
            <a:ext cx="198967" cy="107951"/>
          </a:xfrm>
          <a:custGeom>
            <a:avLst/>
            <a:gdLst>
              <a:gd name="T0" fmla="*/ 75604 w 99"/>
              <a:gd name="T1" fmla="*/ 0 h 54"/>
              <a:gd name="T2" fmla="*/ 75604 w 99"/>
              <a:gd name="T3" fmla="*/ 0 h 54"/>
              <a:gd name="T4" fmla="*/ 60483 w 99"/>
              <a:gd name="T5" fmla="*/ 1512 h 54"/>
              <a:gd name="T6" fmla="*/ 45362 w 99"/>
              <a:gd name="T7" fmla="*/ 6048 h 54"/>
              <a:gd name="T8" fmla="*/ 33266 w 99"/>
              <a:gd name="T9" fmla="*/ 13609 h 54"/>
              <a:gd name="T10" fmla="*/ 22681 w 99"/>
              <a:gd name="T11" fmla="*/ 22681 h 54"/>
              <a:gd name="T12" fmla="*/ 13609 w 99"/>
              <a:gd name="T13" fmla="*/ 33266 h 54"/>
              <a:gd name="T14" fmla="*/ 6048 w 99"/>
              <a:gd name="T15" fmla="*/ 45362 h 54"/>
              <a:gd name="T16" fmla="*/ 1512 w 99"/>
              <a:gd name="T17" fmla="*/ 60483 h 54"/>
              <a:gd name="T18" fmla="*/ 0 w 99"/>
              <a:gd name="T19" fmla="*/ 74092 h 54"/>
              <a:gd name="T20" fmla="*/ 0 w 99"/>
              <a:gd name="T21" fmla="*/ 74092 h 54"/>
              <a:gd name="T22" fmla="*/ 0 w 99"/>
              <a:gd name="T23" fmla="*/ 78628 h 54"/>
              <a:gd name="T24" fmla="*/ 1512 w 99"/>
              <a:gd name="T25" fmla="*/ 80140 h 54"/>
              <a:gd name="T26" fmla="*/ 4536 w 99"/>
              <a:gd name="T27" fmla="*/ 81652 h 54"/>
              <a:gd name="T28" fmla="*/ 7560 w 99"/>
              <a:gd name="T29" fmla="*/ 81652 h 54"/>
              <a:gd name="T30" fmla="*/ 142136 w 99"/>
              <a:gd name="T31" fmla="*/ 81652 h 54"/>
              <a:gd name="T32" fmla="*/ 142136 w 99"/>
              <a:gd name="T33" fmla="*/ 81652 h 54"/>
              <a:gd name="T34" fmla="*/ 145160 w 99"/>
              <a:gd name="T35" fmla="*/ 81652 h 54"/>
              <a:gd name="T36" fmla="*/ 148184 w 99"/>
              <a:gd name="T37" fmla="*/ 80140 h 54"/>
              <a:gd name="T38" fmla="*/ 149696 w 99"/>
              <a:gd name="T39" fmla="*/ 78628 h 54"/>
              <a:gd name="T40" fmla="*/ 149696 w 99"/>
              <a:gd name="T41" fmla="*/ 74092 h 54"/>
              <a:gd name="T42" fmla="*/ 149696 w 99"/>
              <a:gd name="T43" fmla="*/ 74092 h 54"/>
              <a:gd name="T44" fmla="*/ 148184 w 99"/>
              <a:gd name="T45" fmla="*/ 60483 h 54"/>
              <a:gd name="T46" fmla="*/ 143648 w 99"/>
              <a:gd name="T47" fmla="*/ 45362 h 54"/>
              <a:gd name="T48" fmla="*/ 136087 w 99"/>
              <a:gd name="T49" fmla="*/ 33266 h 54"/>
              <a:gd name="T50" fmla="*/ 127015 w 99"/>
              <a:gd name="T51" fmla="*/ 22681 h 54"/>
              <a:gd name="T52" fmla="*/ 116430 w 99"/>
              <a:gd name="T53" fmla="*/ 13609 h 54"/>
              <a:gd name="T54" fmla="*/ 104334 w 99"/>
              <a:gd name="T55" fmla="*/ 6048 h 54"/>
              <a:gd name="T56" fmla="*/ 89213 w 99"/>
              <a:gd name="T57" fmla="*/ 1512 h 54"/>
              <a:gd name="T58" fmla="*/ 75604 w 99"/>
              <a:gd name="T59" fmla="*/ 0 h 54"/>
              <a:gd name="T60" fmla="*/ 75604 w 99"/>
              <a:gd name="T61" fmla="*/ 0 h 54"/>
              <a:gd name="T62" fmla="*/ 15121 w 99"/>
              <a:gd name="T63" fmla="*/ 66531 h 54"/>
              <a:gd name="T64" fmla="*/ 15121 w 99"/>
              <a:gd name="T65" fmla="*/ 66531 h 54"/>
              <a:gd name="T66" fmla="*/ 19657 w 99"/>
              <a:gd name="T67" fmla="*/ 55947 h 54"/>
              <a:gd name="T68" fmla="*/ 22681 w 99"/>
              <a:gd name="T69" fmla="*/ 46874 h 54"/>
              <a:gd name="T70" fmla="*/ 28730 w 99"/>
              <a:gd name="T71" fmla="*/ 37802 h 54"/>
              <a:gd name="T72" fmla="*/ 36290 w 99"/>
              <a:gd name="T73" fmla="*/ 30241 h 54"/>
              <a:gd name="T74" fmla="*/ 43850 w 99"/>
              <a:gd name="T75" fmla="*/ 24193 h 54"/>
              <a:gd name="T76" fmla="*/ 52923 w 99"/>
              <a:gd name="T77" fmla="*/ 18145 h 54"/>
              <a:gd name="T78" fmla="*/ 63507 w 99"/>
              <a:gd name="T79" fmla="*/ 16633 h 54"/>
              <a:gd name="T80" fmla="*/ 75604 w 99"/>
              <a:gd name="T81" fmla="*/ 15121 h 54"/>
              <a:gd name="T82" fmla="*/ 75604 w 99"/>
              <a:gd name="T83" fmla="*/ 15121 h 54"/>
              <a:gd name="T84" fmla="*/ 86189 w 99"/>
              <a:gd name="T85" fmla="*/ 16633 h 54"/>
              <a:gd name="T86" fmla="*/ 96773 w 99"/>
              <a:gd name="T87" fmla="*/ 18145 h 54"/>
              <a:gd name="T88" fmla="*/ 105846 w 99"/>
              <a:gd name="T89" fmla="*/ 24193 h 54"/>
              <a:gd name="T90" fmla="*/ 113406 w 99"/>
              <a:gd name="T91" fmla="*/ 30241 h 54"/>
              <a:gd name="T92" fmla="*/ 120966 w 99"/>
              <a:gd name="T93" fmla="*/ 37802 h 54"/>
              <a:gd name="T94" fmla="*/ 127015 w 99"/>
              <a:gd name="T95" fmla="*/ 46874 h 54"/>
              <a:gd name="T96" fmla="*/ 131551 w 99"/>
              <a:gd name="T97" fmla="*/ 55947 h 54"/>
              <a:gd name="T98" fmla="*/ 134575 w 99"/>
              <a:gd name="T99" fmla="*/ 66531 h 54"/>
              <a:gd name="T100" fmla="*/ 15121 w 99"/>
              <a:gd name="T101" fmla="*/ 66531 h 5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99" h="54">
                <a:moveTo>
                  <a:pt x="50" y="0"/>
                </a:moveTo>
                <a:lnTo>
                  <a:pt x="50" y="0"/>
                </a:lnTo>
                <a:lnTo>
                  <a:pt x="40" y="1"/>
                </a:lnTo>
                <a:lnTo>
                  <a:pt x="30" y="4"/>
                </a:lnTo>
                <a:lnTo>
                  <a:pt x="22" y="9"/>
                </a:lnTo>
                <a:lnTo>
                  <a:pt x="15" y="15"/>
                </a:lnTo>
                <a:lnTo>
                  <a:pt x="9" y="22"/>
                </a:lnTo>
                <a:lnTo>
                  <a:pt x="4" y="30"/>
                </a:lnTo>
                <a:lnTo>
                  <a:pt x="1" y="40"/>
                </a:lnTo>
                <a:lnTo>
                  <a:pt x="0" y="49"/>
                </a:lnTo>
                <a:lnTo>
                  <a:pt x="0" y="52"/>
                </a:lnTo>
                <a:lnTo>
                  <a:pt x="1" y="53"/>
                </a:lnTo>
                <a:lnTo>
                  <a:pt x="3" y="54"/>
                </a:lnTo>
                <a:lnTo>
                  <a:pt x="5" y="54"/>
                </a:lnTo>
                <a:lnTo>
                  <a:pt x="94" y="54"/>
                </a:lnTo>
                <a:lnTo>
                  <a:pt x="96" y="54"/>
                </a:lnTo>
                <a:lnTo>
                  <a:pt x="98" y="53"/>
                </a:lnTo>
                <a:lnTo>
                  <a:pt x="99" y="52"/>
                </a:lnTo>
                <a:lnTo>
                  <a:pt x="99" y="49"/>
                </a:lnTo>
                <a:lnTo>
                  <a:pt x="98" y="40"/>
                </a:lnTo>
                <a:lnTo>
                  <a:pt x="95" y="30"/>
                </a:lnTo>
                <a:lnTo>
                  <a:pt x="90" y="22"/>
                </a:lnTo>
                <a:lnTo>
                  <a:pt x="84" y="15"/>
                </a:lnTo>
                <a:lnTo>
                  <a:pt x="77" y="9"/>
                </a:lnTo>
                <a:lnTo>
                  <a:pt x="69" y="4"/>
                </a:lnTo>
                <a:lnTo>
                  <a:pt x="59" y="1"/>
                </a:lnTo>
                <a:lnTo>
                  <a:pt x="50" y="0"/>
                </a:lnTo>
                <a:close/>
                <a:moveTo>
                  <a:pt x="10" y="44"/>
                </a:moveTo>
                <a:lnTo>
                  <a:pt x="10" y="44"/>
                </a:lnTo>
                <a:lnTo>
                  <a:pt x="13" y="37"/>
                </a:lnTo>
                <a:lnTo>
                  <a:pt x="15" y="31"/>
                </a:lnTo>
                <a:lnTo>
                  <a:pt x="19" y="25"/>
                </a:lnTo>
                <a:lnTo>
                  <a:pt x="24" y="20"/>
                </a:lnTo>
                <a:lnTo>
                  <a:pt x="29" y="16"/>
                </a:lnTo>
                <a:lnTo>
                  <a:pt x="35" y="12"/>
                </a:lnTo>
                <a:lnTo>
                  <a:pt x="42" y="11"/>
                </a:lnTo>
                <a:lnTo>
                  <a:pt x="50" y="10"/>
                </a:lnTo>
                <a:lnTo>
                  <a:pt x="57" y="11"/>
                </a:lnTo>
                <a:lnTo>
                  <a:pt x="64" y="12"/>
                </a:lnTo>
                <a:lnTo>
                  <a:pt x="70" y="16"/>
                </a:lnTo>
                <a:lnTo>
                  <a:pt x="75" y="20"/>
                </a:lnTo>
                <a:lnTo>
                  <a:pt x="80" y="25"/>
                </a:lnTo>
                <a:lnTo>
                  <a:pt x="84" y="31"/>
                </a:lnTo>
                <a:lnTo>
                  <a:pt x="87" y="37"/>
                </a:lnTo>
                <a:lnTo>
                  <a:pt x="89" y="44"/>
                </a:lnTo>
                <a:lnTo>
                  <a:pt x="10" y="44"/>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557" name="Freeform 1471">
            <a:extLst>
              <a:ext uri="{FF2B5EF4-FFF2-40B4-BE49-F238E27FC236}">
                <a16:creationId xmlns:a16="http://schemas.microsoft.com/office/drawing/2014/main" id="{4B058676-A949-4656-9286-E278CAF39FDE}"/>
              </a:ext>
            </a:extLst>
          </p:cNvPr>
          <p:cNvSpPr>
            <a:spLocks noEditPoints="1"/>
          </p:cNvSpPr>
          <p:nvPr/>
        </p:nvSpPr>
        <p:spPr bwMode="auto">
          <a:xfrm>
            <a:off x="4792134" y="3619500"/>
            <a:ext cx="194733" cy="95251"/>
          </a:xfrm>
          <a:custGeom>
            <a:avLst/>
            <a:gdLst>
              <a:gd name="T0" fmla="*/ 73327 w 97"/>
              <a:gd name="T1" fmla="*/ 43850 h 48"/>
              <a:gd name="T2" fmla="*/ 106250 w 97"/>
              <a:gd name="T3" fmla="*/ 51410 h 48"/>
              <a:gd name="T4" fmla="*/ 133186 w 97"/>
              <a:gd name="T5" fmla="*/ 72579 h 48"/>
              <a:gd name="T6" fmla="*/ 145158 w 97"/>
              <a:gd name="T7" fmla="*/ 60483 h 48"/>
              <a:gd name="T8" fmla="*/ 125704 w 97"/>
              <a:gd name="T9" fmla="*/ 45362 h 48"/>
              <a:gd name="T10" fmla="*/ 106250 w 97"/>
              <a:gd name="T11" fmla="*/ 34777 h 48"/>
              <a:gd name="T12" fmla="*/ 107746 w 97"/>
              <a:gd name="T13" fmla="*/ 28729 h 48"/>
              <a:gd name="T14" fmla="*/ 109243 w 97"/>
              <a:gd name="T15" fmla="*/ 21169 h 48"/>
              <a:gd name="T16" fmla="*/ 101760 w 97"/>
              <a:gd name="T17" fmla="*/ 7560 h 48"/>
              <a:gd name="T18" fmla="*/ 86796 w 97"/>
              <a:gd name="T19" fmla="*/ 0 h 48"/>
              <a:gd name="T20" fmla="*/ 79313 w 97"/>
              <a:gd name="T21" fmla="*/ 1512 h 48"/>
              <a:gd name="T22" fmla="*/ 73327 w 97"/>
              <a:gd name="T23" fmla="*/ 4536 h 48"/>
              <a:gd name="T24" fmla="*/ 58362 w 97"/>
              <a:gd name="T25" fmla="*/ 0 h 48"/>
              <a:gd name="T26" fmla="*/ 47887 w 97"/>
              <a:gd name="T27" fmla="*/ 1512 h 48"/>
              <a:gd name="T28" fmla="*/ 37412 w 97"/>
              <a:gd name="T29" fmla="*/ 12097 h 48"/>
              <a:gd name="T30" fmla="*/ 35915 w 97"/>
              <a:gd name="T31" fmla="*/ 21169 h 48"/>
              <a:gd name="T32" fmla="*/ 38908 w 97"/>
              <a:gd name="T33" fmla="*/ 34777 h 48"/>
              <a:gd name="T34" fmla="*/ 29929 w 97"/>
              <a:gd name="T35" fmla="*/ 40826 h 48"/>
              <a:gd name="T36" fmla="*/ 10475 w 97"/>
              <a:gd name="T37" fmla="*/ 52922 h 48"/>
              <a:gd name="T38" fmla="*/ 11972 w 97"/>
              <a:gd name="T39" fmla="*/ 72579 h 48"/>
              <a:gd name="T40" fmla="*/ 23944 w 97"/>
              <a:gd name="T41" fmla="*/ 58970 h 48"/>
              <a:gd name="T42" fmla="*/ 55370 w 97"/>
              <a:gd name="T43" fmla="*/ 45362 h 48"/>
              <a:gd name="T44" fmla="*/ 73327 w 97"/>
              <a:gd name="T45" fmla="*/ 43850 h 48"/>
              <a:gd name="T46" fmla="*/ 86796 w 97"/>
              <a:gd name="T47" fmla="*/ 13609 h 48"/>
              <a:gd name="T48" fmla="*/ 92781 w 97"/>
              <a:gd name="T49" fmla="*/ 16633 h 48"/>
              <a:gd name="T50" fmla="*/ 94278 w 97"/>
              <a:gd name="T51" fmla="*/ 21169 h 48"/>
              <a:gd name="T52" fmla="*/ 94278 w 97"/>
              <a:gd name="T53" fmla="*/ 25705 h 48"/>
              <a:gd name="T54" fmla="*/ 91285 w 97"/>
              <a:gd name="T55" fmla="*/ 28729 h 48"/>
              <a:gd name="T56" fmla="*/ 86796 w 97"/>
              <a:gd name="T57" fmla="*/ 28729 h 48"/>
              <a:gd name="T58" fmla="*/ 82306 w 97"/>
              <a:gd name="T59" fmla="*/ 27217 h 48"/>
              <a:gd name="T60" fmla="*/ 79313 w 97"/>
              <a:gd name="T61" fmla="*/ 21169 h 48"/>
              <a:gd name="T62" fmla="*/ 79313 w 97"/>
              <a:gd name="T63" fmla="*/ 18145 h 48"/>
              <a:gd name="T64" fmla="*/ 83803 w 97"/>
              <a:gd name="T65" fmla="*/ 13609 h 48"/>
              <a:gd name="T66" fmla="*/ 86796 w 97"/>
              <a:gd name="T67" fmla="*/ 13609 h 48"/>
              <a:gd name="T68" fmla="*/ 58362 w 97"/>
              <a:gd name="T69" fmla="*/ 13609 h 48"/>
              <a:gd name="T70" fmla="*/ 62852 w 97"/>
              <a:gd name="T71" fmla="*/ 16633 h 48"/>
              <a:gd name="T72" fmla="*/ 65845 w 97"/>
              <a:gd name="T73" fmla="*/ 21169 h 48"/>
              <a:gd name="T74" fmla="*/ 65845 w 97"/>
              <a:gd name="T75" fmla="*/ 25705 h 48"/>
              <a:gd name="T76" fmla="*/ 61355 w 97"/>
              <a:gd name="T77" fmla="*/ 28729 h 48"/>
              <a:gd name="T78" fmla="*/ 58362 w 97"/>
              <a:gd name="T79" fmla="*/ 28729 h 48"/>
              <a:gd name="T80" fmla="*/ 52377 w 97"/>
              <a:gd name="T81" fmla="*/ 27217 h 48"/>
              <a:gd name="T82" fmla="*/ 50880 w 97"/>
              <a:gd name="T83" fmla="*/ 21169 h 48"/>
              <a:gd name="T84" fmla="*/ 50880 w 97"/>
              <a:gd name="T85" fmla="*/ 18145 h 48"/>
              <a:gd name="T86" fmla="*/ 53873 w 97"/>
              <a:gd name="T87" fmla="*/ 13609 h 48"/>
              <a:gd name="T88" fmla="*/ 58362 w 97"/>
              <a:gd name="T89" fmla="*/ 13609 h 48"/>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97" h="48">
                <a:moveTo>
                  <a:pt x="49" y="29"/>
                </a:moveTo>
                <a:lnTo>
                  <a:pt x="49" y="29"/>
                </a:lnTo>
                <a:lnTo>
                  <a:pt x="60" y="30"/>
                </a:lnTo>
                <a:lnTo>
                  <a:pt x="71" y="34"/>
                </a:lnTo>
                <a:lnTo>
                  <a:pt x="81" y="39"/>
                </a:lnTo>
                <a:lnTo>
                  <a:pt x="89" y="48"/>
                </a:lnTo>
                <a:lnTo>
                  <a:pt x="97" y="40"/>
                </a:lnTo>
                <a:lnTo>
                  <a:pt x="90" y="35"/>
                </a:lnTo>
                <a:lnTo>
                  <a:pt x="84" y="30"/>
                </a:lnTo>
                <a:lnTo>
                  <a:pt x="77" y="27"/>
                </a:lnTo>
                <a:lnTo>
                  <a:pt x="71" y="23"/>
                </a:lnTo>
                <a:lnTo>
                  <a:pt x="72" y="19"/>
                </a:lnTo>
                <a:lnTo>
                  <a:pt x="73" y="14"/>
                </a:lnTo>
                <a:lnTo>
                  <a:pt x="72" y="8"/>
                </a:lnTo>
                <a:lnTo>
                  <a:pt x="68" y="5"/>
                </a:lnTo>
                <a:lnTo>
                  <a:pt x="65" y="1"/>
                </a:lnTo>
                <a:lnTo>
                  <a:pt x="58" y="0"/>
                </a:lnTo>
                <a:lnTo>
                  <a:pt x="53" y="1"/>
                </a:lnTo>
                <a:lnTo>
                  <a:pt x="49" y="3"/>
                </a:lnTo>
                <a:lnTo>
                  <a:pt x="44" y="1"/>
                </a:lnTo>
                <a:lnTo>
                  <a:pt x="39" y="0"/>
                </a:lnTo>
                <a:lnTo>
                  <a:pt x="32" y="1"/>
                </a:lnTo>
                <a:lnTo>
                  <a:pt x="29" y="5"/>
                </a:lnTo>
                <a:lnTo>
                  <a:pt x="25" y="8"/>
                </a:lnTo>
                <a:lnTo>
                  <a:pt x="24" y="14"/>
                </a:lnTo>
                <a:lnTo>
                  <a:pt x="25" y="19"/>
                </a:lnTo>
                <a:lnTo>
                  <a:pt x="26" y="23"/>
                </a:lnTo>
                <a:lnTo>
                  <a:pt x="20" y="27"/>
                </a:lnTo>
                <a:lnTo>
                  <a:pt x="13" y="30"/>
                </a:lnTo>
                <a:lnTo>
                  <a:pt x="7" y="35"/>
                </a:lnTo>
                <a:lnTo>
                  <a:pt x="0" y="40"/>
                </a:lnTo>
                <a:lnTo>
                  <a:pt x="8" y="48"/>
                </a:lnTo>
                <a:lnTo>
                  <a:pt x="16" y="39"/>
                </a:lnTo>
                <a:lnTo>
                  <a:pt x="26" y="34"/>
                </a:lnTo>
                <a:lnTo>
                  <a:pt x="37" y="30"/>
                </a:lnTo>
                <a:lnTo>
                  <a:pt x="49" y="29"/>
                </a:lnTo>
                <a:close/>
                <a:moveTo>
                  <a:pt x="58" y="9"/>
                </a:moveTo>
                <a:lnTo>
                  <a:pt x="58" y="9"/>
                </a:lnTo>
                <a:lnTo>
                  <a:pt x="61" y="9"/>
                </a:lnTo>
                <a:lnTo>
                  <a:pt x="62" y="11"/>
                </a:lnTo>
                <a:lnTo>
                  <a:pt x="63" y="12"/>
                </a:lnTo>
                <a:lnTo>
                  <a:pt x="63" y="14"/>
                </a:lnTo>
                <a:lnTo>
                  <a:pt x="63" y="17"/>
                </a:lnTo>
                <a:lnTo>
                  <a:pt x="62" y="18"/>
                </a:lnTo>
                <a:lnTo>
                  <a:pt x="61" y="19"/>
                </a:lnTo>
                <a:lnTo>
                  <a:pt x="58" y="19"/>
                </a:lnTo>
                <a:lnTo>
                  <a:pt x="56" y="19"/>
                </a:lnTo>
                <a:lnTo>
                  <a:pt x="55" y="18"/>
                </a:lnTo>
                <a:lnTo>
                  <a:pt x="53" y="17"/>
                </a:lnTo>
                <a:lnTo>
                  <a:pt x="53" y="14"/>
                </a:lnTo>
                <a:lnTo>
                  <a:pt x="53" y="12"/>
                </a:lnTo>
                <a:lnTo>
                  <a:pt x="55" y="11"/>
                </a:lnTo>
                <a:lnTo>
                  <a:pt x="56" y="9"/>
                </a:lnTo>
                <a:lnTo>
                  <a:pt x="58" y="9"/>
                </a:lnTo>
                <a:close/>
                <a:moveTo>
                  <a:pt x="39" y="9"/>
                </a:moveTo>
                <a:lnTo>
                  <a:pt x="39" y="9"/>
                </a:lnTo>
                <a:lnTo>
                  <a:pt x="41" y="9"/>
                </a:lnTo>
                <a:lnTo>
                  <a:pt x="42" y="11"/>
                </a:lnTo>
                <a:lnTo>
                  <a:pt x="44" y="12"/>
                </a:lnTo>
                <a:lnTo>
                  <a:pt x="44" y="14"/>
                </a:lnTo>
                <a:lnTo>
                  <a:pt x="44" y="17"/>
                </a:lnTo>
                <a:lnTo>
                  <a:pt x="42" y="18"/>
                </a:lnTo>
                <a:lnTo>
                  <a:pt x="41" y="19"/>
                </a:lnTo>
                <a:lnTo>
                  <a:pt x="39" y="19"/>
                </a:lnTo>
                <a:lnTo>
                  <a:pt x="36" y="19"/>
                </a:lnTo>
                <a:lnTo>
                  <a:pt x="35" y="18"/>
                </a:lnTo>
                <a:lnTo>
                  <a:pt x="34" y="17"/>
                </a:lnTo>
                <a:lnTo>
                  <a:pt x="34" y="14"/>
                </a:lnTo>
                <a:lnTo>
                  <a:pt x="34" y="12"/>
                </a:lnTo>
                <a:lnTo>
                  <a:pt x="35" y="11"/>
                </a:lnTo>
                <a:lnTo>
                  <a:pt x="36" y="9"/>
                </a:lnTo>
                <a:lnTo>
                  <a:pt x="39" y="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grpSp>
        <p:nvGrpSpPr>
          <p:cNvPr id="558" name="Group 557">
            <a:extLst>
              <a:ext uri="{FF2B5EF4-FFF2-40B4-BE49-F238E27FC236}">
                <a16:creationId xmlns:a16="http://schemas.microsoft.com/office/drawing/2014/main" id="{CD7FC914-1749-4547-841F-6963A91A2ADA}"/>
              </a:ext>
            </a:extLst>
          </p:cNvPr>
          <p:cNvGrpSpPr/>
          <p:nvPr/>
        </p:nvGrpSpPr>
        <p:grpSpPr>
          <a:xfrm>
            <a:off x="5270239" y="3612560"/>
            <a:ext cx="199596" cy="193544"/>
            <a:chOff x="3937006" y="2697618"/>
            <a:chExt cx="152825" cy="148192"/>
          </a:xfrm>
          <a:solidFill>
            <a:schemeClr val="tx1"/>
          </a:solidFill>
        </p:grpSpPr>
        <p:sp>
          <p:nvSpPr>
            <p:cNvPr id="559" name="Freeform 1472">
              <a:extLst>
                <a:ext uri="{FF2B5EF4-FFF2-40B4-BE49-F238E27FC236}">
                  <a16:creationId xmlns:a16="http://schemas.microsoft.com/office/drawing/2014/main" id="{442D640A-8A44-427C-8CF7-6A1324C9D0B5}"/>
                </a:ext>
              </a:extLst>
            </p:cNvPr>
            <p:cNvSpPr>
              <a:spLocks/>
            </p:cNvSpPr>
            <p:nvPr/>
          </p:nvSpPr>
          <p:spPr bwMode="auto">
            <a:xfrm>
              <a:off x="3937006" y="2697618"/>
              <a:ext cx="87990" cy="134300"/>
            </a:xfrm>
            <a:custGeom>
              <a:avLst/>
              <a:gdLst>
                <a:gd name="T0" fmla="*/ 10 w 59"/>
                <a:gd name="T1" fmla="*/ 14 h 88"/>
                <a:gd name="T2" fmla="*/ 17 w 59"/>
                <a:gd name="T3" fmla="*/ 11 h 88"/>
                <a:gd name="T4" fmla="*/ 30 w 59"/>
                <a:gd name="T5" fmla="*/ 10 h 88"/>
                <a:gd name="T6" fmla="*/ 36 w 59"/>
                <a:gd name="T7" fmla="*/ 10 h 88"/>
                <a:gd name="T8" fmla="*/ 46 w 59"/>
                <a:gd name="T9" fmla="*/ 13 h 88"/>
                <a:gd name="T10" fmla="*/ 59 w 59"/>
                <a:gd name="T11" fmla="*/ 14 h 88"/>
                <a:gd name="T12" fmla="*/ 58 w 59"/>
                <a:gd name="T13" fmla="*/ 11 h 88"/>
                <a:gd name="T14" fmla="*/ 52 w 59"/>
                <a:gd name="T15" fmla="*/ 5 h 88"/>
                <a:gd name="T16" fmla="*/ 38 w 59"/>
                <a:gd name="T17" fmla="*/ 1 h 88"/>
                <a:gd name="T18" fmla="*/ 30 w 59"/>
                <a:gd name="T19" fmla="*/ 0 h 88"/>
                <a:gd name="T20" fmla="*/ 11 w 59"/>
                <a:gd name="T21" fmla="*/ 3 h 88"/>
                <a:gd name="T22" fmla="*/ 4 w 59"/>
                <a:gd name="T23" fmla="*/ 7 h 88"/>
                <a:gd name="T24" fmla="*/ 0 w 59"/>
                <a:gd name="T25" fmla="*/ 14 h 88"/>
                <a:gd name="T26" fmla="*/ 0 w 59"/>
                <a:gd name="T27" fmla="*/ 74 h 88"/>
                <a:gd name="T28" fmla="*/ 4 w 59"/>
                <a:gd name="T29" fmla="*/ 81 h 88"/>
                <a:gd name="T30" fmla="*/ 11 w 59"/>
                <a:gd name="T31" fmla="*/ 85 h 88"/>
                <a:gd name="T32" fmla="*/ 30 w 59"/>
                <a:gd name="T33" fmla="*/ 88 h 88"/>
                <a:gd name="T34" fmla="*/ 35 w 59"/>
                <a:gd name="T35" fmla="*/ 88 h 88"/>
                <a:gd name="T36" fmla="*/ 35 w 59"/>
                <a:gd name="T37" fmla="*/ 79 h 88"/>
                <a:gd name="T38" fmla="*/ 30 w 59"/>
                <a:gd name="T39" fmla="*/ 79 h 88"/>
                <a:gd name="T40" fmla="*/ 17 w 59"/>
                <a:gd name="T41" fmla="*/ 76 h 88"/>
                <a:gd name="T42" fmla="*/ 10 w 59"/>
                <a:gd name="T43" fmla="*/ 74 h 88"/>
                <a:gd name="T44" fmla="*/ 10 w 59"/>
                <a:gd name="T45" fmla="*/ 70 h 88"/>
                <a:gd name="T46" fmla="*/ 30 w 59"/>
                <a:gd name="T47" fmla="*/ 74 h 88"/>
                <a:gd name="T48" fmla="*/ 35 w 59"/>
                <a:gd name="T49" fmla="*/ 74 h 88"/>
                <a:gd name="T50" fmla="*/ 35 w 59"/>
                <a:gd name="T51" fmla="*/ 64 h 88"/>
                <a:gd name="T52" fmla="*/ 30 w 59"/>
                <a:gd name="T53" fmla="*/ 64 h 88"/>
                <a:gd name="T54" fmla="*/ 17 w 59"/>
                <a:gd name="T55" fmla="*/ 61 h 88"/>
                <a:gd name="T56" fmla="*/ 10 w 59"/>
                <a:gd name="T57" fmla="*/ 59 h 88"/>
                <a:gd name="T58" fmla="*/ 10 w 59"/>
                <a:gd name="T59" fmla="*/ 55 h 88"/>
                <a:gd name="T60" fmla="*/ 30 w 59"/>
                <a:gd name="T61" fmla="*/ 59 h 88"/>
                <a:gd name="T62" fmla="*/ 35 w 59"/>
                <a:gd name="T63" fmla="*/ 59 h 88"/>
                <a:gd name="T64" fmla="*/ 35 w 59"/>
                <a:gd name="T65" fmla="*/ 49 h 88"/>
                <a:gd name="T66" fmla="*/ 30 w 59"/>
                <a:gd name="T67" fmla="*/ 49 h 88"/>
                <a:gd name="T68" fmla="*/ 17 w 59"/>
                <a:gd name="T69" fmla="*/ 46 h 88"/>
                <a:gd name="T70" fmla="*/ 10 w 59"/>
                <a:gd name="T71" fmla="*/ 44 h 88"/>
                <a:gd name="T72" fmla="*/ 10 w 59"/>
                <a:gd name="T73" fmla="*/ 40 h 88"/>
                <a:gd name="T74" fmla="*/ 30 w 59"/>
                <a:gd name="T75" fmla="*/ 44 h 88"/>
                <a:gd name="T76" fmla="*/ 35 w 59"/>
                <a:gd name="T77" fmla="*/ 44 h 88"/>
                <a:gd name="T78" fmla="*/ 35 w 59"/>
                <a:gd name="T79" fmla="*/ 34 h 88"/>
                <a:gd name="T80" fmla="*/ 30 w 59"/>
                <a:gd name="T81" fmla="*/ 34 h 88"/>
                <a:gd name="T82" fmla="*/ 17 w 59"/>
                <a:gd name="T83" fmla="*/ 32 h 88"/>
                <a:gd name="T84" fmla="*/ 10 w 59"/>
                <a:gd name="T85" fmla="*/ 29 h 88"/>
                <a:gd name="T86" fmla="*/ 10 w 59"/>
                <a:gd name="T87" fmla="*/ 26 h 88"/>
                <a:gd name="T88" fmla="*/ 30 w 59"/>
                <a:gd name="T89" fmla="*/ 29 h 88"/>
                <a:gd name="T90" fmla="*/ 35 w 59"/>
                <a:gd name="T91" fmla="*/ 29 h 88"/>
                <a:gd name="T92" fmla="*/ 35 w 59"/>
                <a:gd name="T93" fmla="*/ 19 h 88"/>
                <a:gd name="T94" fmla="*/ 30 w 59"/>
                <a:gd name="T95" fmla="*/ 19 h 88"/>
                <a:gd name="T96" fmla="*/ 17 w 59"/>
                <a:gd name="T97" fmla="*/ 18 h 88"/>
                <a:gd name="T98" fmla="*/ 10 w 59"/>
                <a:gd name="T99" fmla="*/ 14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9" h="88">
                  <a:moveTo>
                    <a:pt x="10" y="14"/>
                  </a:moveTo>
                  <a:lnTo>
                    <a:pt x="10" y="14"/>
                  </a:lnTo>
                  <a:lnTo>
                    <a:pt x="14" y="13"/>
                  </a:lnTo>
                  <a:lnTo>
                    <a:pt x="17" y="11"/>
                  </a:lnTo>
                  <a:lnTo>
                    <a:pt x="23" y="10"/>
                  </a:lnTo>
                  <a:lnTo>
                    <a:pt x="30" y="10"/>
                  </a:lnTo>
                  <a:lnTo>
                    <a:pt x="30" y="10"/>
                  </a:lnTo>
                  <a:lnTo>
                    <a:pt x="36" y="10"/>
                  </a:lnTo>
                  <a:lnTo>
                    <a:pt x="42" y="11"/>
                  </a:lnTo>
                  <a:lnTo>
                    <a:pt x="46" y="13"/>
                  </a:lnTo>
                  <a:lnTo>
                    <a:pt x="49" y="14"/>
                  </a:lnTo>
                  <a:lnTo>
                    <a:pt x="59" y="14"/>
                  </a:lnTo>
                  <a:lnTo>
                    <a:pt x="59" y="14"/>
                  </a:lnTo>
                  <a:lnTo>
                    <a:pt x="58" y="11"/>
                  </a:lnTo>
                  <a:lnTo>
                    <a:pt x="55" y="7"/>
                  </a:lnTo>
                  <a:lnTo>
                    <a:pt x="52" y="5"/>
                  </a:lnTo>
                  <a:lnTo>
                    <a:pt x="48" y="3"/>
                  </a:lnTo>
                  <a:lnTo>
                    <a:pt x="38" y="1"/>
                  </a:lnTo>
                  <a:lnTo>
                    <a:pt x="30" y="0"/>
                  </a:lnTo>
                  <a:lnTo>
                    <a:pt x="30" y="0"/>
                  </a:lnTo>
                  <a:lnTo>
                    <a:pt x="21" y="1"/>
                  </a:lnTo>
                  <a:lnTo>
                    <a:pt x="11" y="3"/>
                  </a:lnTo>
                  <a:lnTo>
                    <a:pt x="7" y="5"/>
                  </a:lnTo>
                  <a:lnTo>
                    <a:pt x="4" y="7"/>
                  </a:lnTo>
                  <a:lnTo>
                    <a:pt x="1" y="11"/>
                  </a:lnTo>
                  <a:lnTo>
                    <a:pt x="0" y="14"/>
                  </a:lnTo>
                  <a:lnTo>
                    <a:pt x="0" y="74"/>
                  </a:lnTo>
                  <a:lnTo>
                    <a:pt x="0" y="74"/>
                  </a:lnTo>
                  <a:lnTo>
                    <a:pt x="1" y="77"/>
                  </a:lnTo>
                  <a:lnTo>
                    <a:pt x="4" y="81"/>
                  </a:lnTo>
                  <a:lnTo>
                    <a:pt x="7" y="83"/>
                  </a:lnTo>
                  <a:lnTo>
                    <a:pt x="11" y="85"/>
                  </a:lnTo>
                  <a:lnTo>
                    <a:pt x="21" y="87"/>
                  </a:lnTo>
                  <a:lnTo>
                    <a:pt x="30" y="88"/>
                  </a:lnTo>
                  <a:lnTo>
                    <a:pt x="30" y="88"/>
                  </a:lnTo>
                  <a:lnTo>
                    <a:pt x="35" y="88"/>
                  </a:lnTo>
                  <a:lnTo>
                    <a:pt x="35" y="79"/>
                  </a:lnTo>
                  <a:lnTo>
                    <a:pt x="35" y="79"/>
                  </a:lnTo>
                  <a:lnTo>
                    <a:pt x="30" y="79"/>
                  </a:lnTo>
                  <a:lnTo>
                    <a:pt x="30" y="79"/>
                  </a:lnTo>
                  <a:lnTo>
                    <a:pt x="22" y="79"/>
                  </a:lnTo>
                  <a:lnTo>
                    <a:pt x="17" y="76"/>
                  </a:lnTo>
                  <a:lnTo>
                    <a:pt x="12" y="75"/>
                  </a:lnTo>
                  <a:lnTo>
                    <a:pt x="10" y="74"/>
                  </a:lnTo>
                  <a:lnTo>
                    <a:pt x="10" y="70"/>
                  </a:lnTo>
                  <a:lnTo>
                    <a:pt x="10" y="70"/>
                  </a:lnTo>
                  <a:lnTo>
                    <a:pt x="20" y="72"/>
                  </a:lnTo>
                  <a:lnTo>
                    <a:pt x="30" y="74"/>
                  </a:lnTo>
                  <a:lnTo>
                    <a:pt x="30" y="74"/>
                  </a:lnTo>
                  <a:lnTo>
                    <a:pt x="35" y="74"/>
                  </a:lnTo>
                  <a:lnTo>
                    <a:pt x="35" y="64"/>
                  </a:lnTo>
                  <a:lnTo>
                    <a:pt x="35" y="64"/>
                  </a:lnTo>
                  <a:lnTo>
                    <a:pt x="30" y="64"/>
                  </a:lnTo>
                  <a:lnTo>
                    <a:pt x="30" y="64"/>
                  </a:lnTo>
                  <a:lnTo>
                    <a:pt x="22" y="64"/>
                  </a:lnTo>
                  <a:lnTo>
                    <a:pt x="17" y="61"/>
                  </a:lnTo>
                  <a:lnTo>
                    <a:pt x="12" y="60"/>
                  </a:lnTo>
                  <a:lnTo>
                    <a:pt x="10" y="59"/>
                  </a:lnTo>
                  <a:lnTo>
                    <a:pt x="10" y="55"/>
                  </a:lnTo>
                  <a:lnTo>
                    <a:pt x="10" y="55"/>
                  </a:lnTo>
                  <a:lnTo>
                    <a:pt x="20" y="58"/>
                  </a:lnTo>
                  <a:lnTo>
                    <a:pt x="30" y="59"/>
                  </a:lnTo>
                  <a:lnTo>
                    <a:pt x="30" y="59"/>
                  </a:lnTo>
                  <a:lnTo>
                    <a:pt x="35" y="59"/>
                  </a:lnTo>
                  <a:lnTo>
                    <a:pt x="35" y="49"/>
                  </a:lnTo>
                  <a:lnTo>
                    <a:pt x="35" y="49"/>
                  </a:lnTo>
                  <a:lnTo>
                    <a:pt x="30" y="49"/>
                  </a:lnTo>
                  <a:lnTo>
                    <a:pt x="30" y="49"/>
                  </a:lnTo>
                  <a:lnTo>
                    <a:pt x="22" y="49"/>
                  </a:lnTo>
                  <a:lnTo>
                    <a:pt x="17" y="46"/>
                  </a:lnTo>
                  <a:lnTo>
                    <a:pt x="12" y="45"/>
                  </a:lnTo>
                  <a:lnTo>
                    <a:pt x="10" y="44"/>
                  </a:lnTo>
                  <a:lnTo>
                    <a:pt x="10" y="40"/>
                  </a:lnTo>
                  <a:lnTo>
                    <a:pt x="10" y="40"/>
                  </a:lnTo>
                  <a:lnTo>
                    <a:pt x="20" y="43"/>
                  </a:lnTo>
                  <a:lnTo>
                    <a:pt x="30" y="44"/>
                  </a:lnTo>
                  <a:lnTo>
                    <a:pt x="30" y="44"/>
                  </a:lnTo>
                  <a:lnTo>
                    <a:pt x="35" y="44"/>
                  </a:lnTo>
                  <a:lnTo>
                    <a:pt x="35" y="34"/>
                  </a:lnTo>
                  <a:lnTo>
                    <a:pt x="35" y="34"/>
                  </a:lnTo>
                  <a:lnTo>
                    <a:pt x="30" y="34"/>
                  </a:lnTo>
                  <a:lnTo>
                    <a:pt x="30" y="34"/>
                  </a:lnTo>
                  <a:lnTo>
                    <a:pt x="22" y="34"/>
                  </a:lnTo>
                  <a:lnTo>
                    <a:pt x="17" y="32"/>
                  </a:lnTo>
                  <a:lnTo>
                    <a:pt x="12" y="30"/>
                  </a:lnTo>
                  <a:lnTo>
                    <a:pt x="10" y="29"/>
                  </a:lnTo>
                  <a:lnTo>
                    <a:pt x="10" y="26"/>
                  </a:lnTo>
                  <a:lnTo>
                    <a:pt x="10" y="26"/>
                  </a:lnTo>
                  <a:lnTo>
                    <a:pt x="20" y="28"/>
                  </a:lnTo>
                  <a:lnTo>
                    <a:pt x="30" y="29"/>
                  </a:lnTo>
                  <a:lnTo>
                    <a:pt x="30" y="29"/>
                  </a:lnTo>
                  <a:lnTo>
                    <a:pt x="35" y="29"/>
                  </a:lnTo>
                  <a:lnTo>
                    <a:pt x="35" y="19"/>
                  </a:lnTo>
                  <a:lnTo>
                    <a:pt x="35" y="19"/>
                  </a:lnTo>
                  <a:lnTo>
                    <a:pt x="30" y="19"/>
                  </a:lnTo>
                  <a:lnTo>
                    <a:pt x="30" y="19"/>
                  </a:lnTo>
                  <a:lnTo>
                    <a:pt x="23" y="19"/>
                  </a:lnTo>
                  <a:lnTo>
                    <a:pt x="17" y="18"/>
                  </a:lnTo>
                  <a:lnTo>
                    <a:pt x="14" y="16"/>
                  </a:lnTo>
                  <a:lnTo>
                    <a:pt x="10" y="14"/>
                  </a:lnTo>
                  <a:lnTo>
                    <a:pt x="10"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u="sng"/>
            </a:p>
          </p:txBody>
        </p:sp>
        <p:sp>
          <p:nvSpPr>
            <p:cNvPr id="560" name="Freeform 1473">
              <a:extLst>
                <a:ext uri="{FF2B5EF4-FFF2-40B4-BE49-F238E27FC236}">
                  <a16:creationId xmlns:a16="http://schemas.microsoft.com/office/drawing/2014/main" id="{BB1A0AC2-64F4-41CC-83B9-13F73684AEE8}"/>
                </a:ext>
              </a:extLst>
            </p:cNvPr>
            <p:cNvSpPr>
              <a:spLocks noEditPoints="1"/>
            </p:cNvSpPr>
            <p:nvPr/>
          </p:nvSpPr>
          <p:spPr bwMode="auto">
            <a:xfrm>
              <a:off x="3997211" y="2734666"/>
              <a:ext cx="92620" cy="111144"/>
            </a:xfrm>
            <a:custGeom>
              <a:avLst/>
              <a:gdLst>
                <a:gd name="T0" fmla="*/ 30 w 60"/>
                <a:gd name="T1" fmla="*/ 0 h 74"/>
                <a:gd name="T2" fmla="*/ 12 w 60"/>
                <a:gd name="T3" fmla="*/ 4 h 74"/>
                <a:gd name="T4" fmla="*/ 4 w 60"/>
                <a:gd name="T5" fmla="*/ 8 h 74"/>
                <a:gd name="T6" fmla="*/ 0 w 60"/>
                <a:gd name="T7" fmla="*/ 15 h 74"/>
                <a:gd name="T8" fmla="*/ 0 w 60"/>
                <a:gd name="T9" fmla="*/ 59 h 74"/>
                <a:gd name="T10" fmla="*/ 4 w 60"/>
                <a:gd name="T11" fmla="*/ 67 h 74"/>
                <a:gd name="T12" fmla="*/ 12 w 60"/>
                <a:gd name="T13" fmla="*/ 71 h 74"/>
                <a:gd name="T14" fmla="*/ 30 w 60"/>
                <a:gd name="T15" fmla="*/ 74 h 74"/>
                <a:gd name="T16" fmla="*/ 39 w 60"/>
                <a:gd name="T17" fmla="*/ 73 h 74"/>
                <a:gd name="T18" fmla="*/ 52 w 60"/>
                <a:gd name="T19" fmla="*/ 69 h 74"/>
                <a:gd name="T20" fmla="*/ 58 w 60"/>
                <a:gd name="T21" fmla="*/ 63 h 74"/>
                <a:gd name="T22" fmla="*/ 60 w 60"/>
                <a:gd name="T23" fmla="*/ 15 h 74"/>
                <a:gd name="T24" fmla="*/ 58 w 60"/>
                <a:gd name="T25" fmla="*/ 11 h 74"/>
                <a:gd name="T26" fmla="*/ 52 w 60"/>
                <a:gd name="T27" fmla="*/ 5 h 74"/>
                <a:gd name="T28" fmla="*/ 39 w 60"/>
                <a:gd name="T29" fmla="*/ 2 h 74"/>
                <a:gd name="T30" fmla="*/ 30 w 60"/>
                <a:gd name="T31" fmla="*/ 0 h 74"/>
                <a:gd name="T32" fmla="*/ 50 w 60"/>
                <a:gd name="T33" fmla="*/ 30 h 74"/>
                <a:gd name="T34" fmla="*/ 42 w 60"/>
                <a:gd name="T35" fmla="*/ 32 h 74"/>
                <a:gd name="T36" fmla="*/ 30 w 60"/>
                <a:gd name="T37" fmla="*/ 35 h 74"/>
                <a:gd name="T38" fmla="*/ 23 w 60"/>
                <a:gd name="T39" fmla="*/ 35 h 74"/>
                <a:gd name="T40" fmla="*/ 13 w 60"/>
                <a:gd name="T41" fmla="*/ 31 h 74"/>
                <a:gd name="T42" fmla="*/ 10 w 60"/>
                <a:gd name="T43" fmla="*/ 26 h 74"/>
                <a:gd name="T44" fmla="*/ 20 w 60"/>
                <a:gd name="T45" fmla="*/ 29 h 74"/>
                <a:gd name="T46" fmla="*/ 30 w 60"/>
                <a:gd name="T47" fmla="*/ 30 h 74"/>
                <a:gd name="T48" fmla="*/ 50 w 60"/>
                <a:gd name="T49" fmla="*/ 26 h 74"/>
                <a:gd name="T50" fmla="*/ 50 w 60"/>
                <a:gd name="T51" fmla="*/ 45 h 74"/>
                <a:gd name="T52" fmla="*/ 47 w 60"/>
                <a:gd name="T53" fmla="*/ 46 h 74"/>
                <a:gd name="T54" fmla="*/ 37 w 60"/>
                <a:gd name="T55" fmla="*/ 50 h 74"/>
                <a:gd name="T56" fmla="*/ 30 w 60"/>
                <a:gd name="T57" fmla="*/ 50 h 74"/>
                <a:gd name="T58" fmla="*/ 18 w 60"/>
                <a:gd name="T59" fmla="*/ 47 h 74"/>
                <a:gd name="T60" fmla="*/ 10 w 60"/>
                <a:gd name="T61" fmla="*/ 45 h 74"/>
                <a:gd name="T62" fmla="*/ 10 w 60"/>
                <a:gd name="T63" fmla="*/ 41 h 74"/>
                <a:gd name="T64" fmla="*/ 30 w 60"/>
                <a:gd name="T65" fmla="*/ 45 h 74"/>
                <a:gd name="T66" fmla="*/ 40 w 60"/>
                <a:gd name="T67" fmla="*/ 43 h 74"/>
                <a:gd name="T68" fmla="*/ 50 w 60"/>
                <a:gd name="T69" fmla="*/ 45 h 74"/>
                <a:gd name="T70" fmla="*/ 30 w 60"/>
                <a:gd name="T71" fmla="*/ 10 h 74"/>
                <a:gd name="T72" fmla="*/ 42 w 60"/>
                <a:gd name="T73" fmla="*/ 11 h 74"/>
                <a:gd name="T74" fmla="*/ 50 w 60"/>
                <a:gd name="T75" fmla="*/ 15 h 74"/>
                <a:gd name="T76" fmla="*/ 46 w 60"/>
                <a:gd name="T77" fmla="*/ 16 h 74"/>
                <a:gd name="T78" fmla="*/ 36 w 60"/>
                <a:gd name="T79" fmla="*/ 20 h 74"/>
                <a:gd name="T80" fmla="*/ 30 w 60"/>
                <a:gd name="T81" fmla="*/ 20 h 74"/>
                <a:gd name="T82" fmla="*/ 18 w 60"/>
                <a:gd name="T83" fmla="*/ 19 h 74"/>
                <a:gd name="T84" fmla="*/ 10 w 60"/>
                <a:gd name="T85" fmla="*/ 15 h 74"/>
                <a:gd name="T86" fmla="*/ 14 w 60"/>
                <a:gd name="T87" fmla="*/ 14 h 74"/>
                <a:gd name="T88" fmla="*/ 24 w 60"/>
                <a:gd name="T89" fmla="*/ 10 h 74"/>
                <a:gd name="T90" fmla="*/ 30 w 60"/>
                <a:gd name="T91" fmla="*/ 10 h 74"/>
                <a:gd name="T92" fmla="*/ 30 w 60"/>
                <a:gd name="T93" fmla="*/ 64 h 74"/>
                <a:gd name="T94" fmla="*/ 18 w 60"/>
                <a:gd name="T95" fmla="*/ 62 h 74"/>
                <a:gd name="T96" fmla="*/ 10 w 60"/>
                <a:gd name="T97" fmla="*/ 59 h 74"/>
                <a:gd name="T98" fmla="*/ 10 w 60"/>
                <a:gd name="T99" fmla="*/ 56 h 74"/>
                <a:gd name="T100" fmla="*/ 30 w 60"/>
                <a:gd name="T101" fmla="*/ 59 h 74"/>
                <a:gd name="T102" fmla="*/ 40 w 60"/>
                <a:gd name="T103" fmla="*/ 58 h 74"/>
                <a:gd name="T104" fmla="*/ 50 w 60"/>
                <a:gd name="T105" fmla="*/ 59 h 74"/>
                <a:gd name="T106" fmla="*/ 47 w 60"/>
                <a:gd name="T107" fmla="*/ 61 h 74"/>
                <a:gd name="T108" fmla="*/ 37 w 60"/>
                <a:gd name="T109" fmla="*/ 64 h 74"/>
                <a:gd name="T110" fmla="*/ 30 w 60"/>
                <a:gd name="T111" fmla="*/ 64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0" h="74">
                  <a:moveTo>
                    <a:pt x="30" y="0"/>
                  </a:moveTo>
                  <a:lnTo>
                    <a:pt x="30" y="0"/>
                  </a:lnTo>
                  <a:lnTo>
                    <a:pt x="21" y="2"/>
                  </a:lnTo>
                  <a:lnTo>
                    <a:pt x="12" y="4"/>
                  </a:lnTo>
                  <a:lnTo>
                    <a:pt x="8" y="5"/>
                  </a:lnTo>
                  <a:lnTo>
                    <a:pt x="4" y="8"/>
                  </a:lnTo>
                  <a:lnTo>
                    <a:pt x="2" y="11"/>
                  </a:lnTo>
                  <a:lnTo>
                    <a:pt x="0" y="15"/>
                  </a:lnTo>
                  <a:lnTo>
                    <a:pt x="0" y="59"/>
                  </a:lnTo>
                  <a:lnTo>
                    <a:pt x="0" y="59"/>
                  </a:lnTo>
                  <a:lnTo>
                    <a:pt x="2" y="63"/>
                  </a:lnTo>
                  <a:lnTo>
                    <a:pt x="4" y="67"/>
                  </a:lnTo>
                  <a:lnTo>
                    <a:pt x="8" y="69"/>
                  </a:lnTo>
                  <a:lnTo>
                    <a:pt x="12" y="71"/>
                  </a:lnTo>
                  <a:lnTo>
                    <a:pt x="21" y="73"/>
                  </a:lnTo>
                  <a:lnTo>
                    <a:pt x="30" y="74"/>
                  </a:lnTo>
                  <a:lnTo>
                    <a:pt x="30" y="74"/>
                  </a:lnTo>
                  <a:lnTo>
                    <a:pt x="39" y="73"/>
                  </a:lnTo>
                  <a:lnTo>
                    <a:pt x="49" y="71"/>
                  </a:lnTo>
                  <a:lnTo>
                    <a:pt x="52" y="69"/>
                  </a:lnTo>
                  <a:lnTo>
                    <a:pt x="56" y="67"/>
                  </a:lnTo>
                  <a:lnTo>
                    <a:pt x="58" y="63"/>
                  </a:lnTo>
                  <a:lnTo>
                    <a:pt x="60" y="59"/>
                  </a:lnTo>
                  <a:lnTo>
                    <a:pt x="60" y="15"/>
                  </a:lnTo>
                  <a:lnTo>
                    <a:pt x="60" y="15"/>
                  </a:lnTo>
                  <a:lnTo>
                    <a:pt x="58" y="11"/>
                  </a:lnTo>
                  <a:lnTo>
                    <a:pt x="56" y="8"/>
                  </a:lnTo>
                  <a:lnTo>
                    <a:pt x="52" y="5"/>
                  </a:lnTo>
                  <a:lnTo>
                    <a:pt x="49" y="4"/>
                  </a:lnTo>
                  <a:lnTo>
                    <a:pt x="39" y="2"/>
                  </a:lnTo>
                  <a:lnTo>
                    <a:pt x="30" y="0"/>
                  </a:lnTo>
                  <a:lnTo>
                    <a:pt x="30" y="0"/>
                  </a:lnTo>
                  <a:close/>
                  <a:moveTo>
                    <a:pt x="50" y="30"/>
                  </a:moveTo>
                  <a:lnTo>
                    <a:pt x="50" y="30"/>
                  </a:lnTo>
                  <a:lnTo>
                    <a:pt x="47" y="31"/>
                  </a:lnTo>
                  <a:lnTo>
                    <a:pt x="42" y="32"/>
                  </a:lnTo>
                  <a:lnTo>
                    <a:pt x="37" y="35"/>
                  </a:lnTo>
                  <a:lnTo>
                    <a:pt x="30" y="35"/>
                  </a:lnTo>
                  <a:lnTo>
                    <a:pt x="30" y="35"/>
                  </a:lnTo>
                  <a:lnTo>
                    <a:pt x="23" y="35"/>
                  </a:lnTo>
                  <a:lnTo>
                    <a:pt x="18" y="32"/>
                  </a:lnTo>
                  <a:lnTo>
                    <a:pt x="13" y="31"/>
                  </a:lnTo>
                  <a:lnTo>
                    <a:pt x="10" y="30"/>
                  </a:lnTo>
                  <a:lnTo>
                    <a:pt x="10" y="26"/>
                  </a:lnTo>
                  <a:lnTo>
                    <a:pt x="10" y="26"/>
                  </a:lnTo>
                  <a:lnTo>
                    <a:pt x="20" y="29"/>
                  </a:lnTo>
                  <a:lnTo>
                    <a:pt x="30" y="30"/>
                  </a:lnTo>
                  <a:lnTo>
                    <a:pt x="30" y="30"/>
                  </a:lnTo>
                  <a:lnTo>
                    <a:pt x="40" y="29"/>
                  </a:lnTo>
                  <a:lnTo>
                    <a:pt x="50" y="26"/>
                  </a:lnTo>
                  <a:lnTo>
                    <a:pt x="50" y="30"/>
                  </a:lnTo>
                  <a:close/>
                  <a:moveTo>
                    <a:pt x="50" y="45"/>
                  </a:moveTo>
                  <a:lnTo>
                    <a:pt x="50" y="45"/>
                  </a:lnTo>
                  <a:lnTo>
                    <a:pt x="47" y="46"/>
                  </a:lnTo>
                  <a:lnTo>
                    <a:pt x="42" y="47"/>
                  </a:lnTo>
                  <a:lnTo>
                    <a:pt x="37" y="50"/>
                  </a:lnTo>
                  <a:lnTo>
                    <a:pt x="30" y="50"/>
                  </a:lnTo>
                  <a:lnTo>
                    <a:pt x="30" y="50"/>
                  </a:lnTo>
                  <a:lnTo>
                    <a:pt x="23" y="50"/>
                  </a:lnTo>
                  <a:lnTo>
                    <a:pt x="18" y="47"/>
                  </a:lnTo>
                  <a:lnTo>
                    <a:pt x="13" y="46"/>
                  </a:lnTo>
                  <a:lnTo>
                    <a:pt x="10" y="45"/>
                  </a:lnTo>
                  <a:lnTo>
                    <a:pt x="10" y="41"/>
                  </a:lnTo>
                  <a:lnTo>
                    <a:pt x="10" y="41"/>
                  </a:lnTo>
                  <a:lnTo>
                    <a:pt x="20" y="43"/>
                  </a:lnTo>
                  <a:lnTo>
                    <a:pt x="30" y="45"/>
                  </a:lnTo>
                  <a:lnTo>
                    <a:pt x="30" y="45"/>
                  </a:lnTo>
                  <a:lnTo>
                    <a:pt x="40" y="43"/>
                  </a:lnTo>
                  <a:lnTo>
                    <a:pt x="50" y="41"/>
                  </a:lnTo>
                  <a:lnTo>
                    <a:pt x="50" y="45"/>
                  </a:lnTo>
                  <a:close/>
                  <a:moveTo>
                    <a:pt x="30" y="10"/>
                  </a:moveTo>
                  <a:lnTo>
                    <a:pt x="30" y="10"/>
                  </a:lnTo>
                  <a:lnTo>
                    <a:pt x="36" y="10"/>
                  </a:lnTo>
                  <a:lnTo>
                    <a:pt x="42" y="11"/>
                  </a:lnTo>
                  <a:lnTo>
                    <a:pt x="46" y="14"/>
                  </a:lnTo>
                  <a:lnTo>
                    <a:pt x="50" y="15"/>
                  </a:lnTo>
                  <a:lnTo>
                    <a:pt x="50" y="15"/>
                  </a:lnTo>
                  <a:lnTo>
                    <a:pt x="46" y="16"/>
                  </a:lnTo>
                  <a:lnTo>
                    <a:pt x="42" y="19"/>
                  </a:lnTo>
                  <a:lnTo>
                    <a:pt x="36" y="20"/>
                  </a:lnTo>
                  <a:lnTo>
                    <a:pt x="30" y="20"/>
                  </a:lnTo>
                  <a:lnTo>
                    <a:pt x="30" y="20"/>
                  </a:lnTo>
                  <a:lnTo>
                    <a:pt x="24" y="20"/>
                  </a:lnTo>
                  <a:lnTo>
                    <a:pt x="18" y="19"/>
                  </a:lnTo>
                  <a:lnTo>
                    <a:pt x="14" y="16"/>
                  </a:lnTo>
                  <a:lnTo>
                    <a:pt x="10" y="15"/>
                  </a:lnTo>
                  <a:lnTo>
                    <a:pt x="10" y="15"/>
                  </a:lnTo>
                  <a:lnTo>
                    <a:pt x="14" y="14"/>
                  </a:lnTo>
                  <a:lnTo>
                    <a:pt x="18" y="11"/>
                  </a:lnTo>
                  <a:lnTo>
                    <a:pt x="24" y="10"/>
                  </a:lnTo>
                  <a:lnTo>
                    <a:pt x="30" y="10"/>
                  </a:lnTo>
                  <a:lnTo>
                    <a:pt x="30" y="10"/>
                  </a:lnTo>
                  <a:close/>
                  <a:moveTo>
                    <a:pt x="30" y="64"/>
                  </a:moveTo>
                  <a:lnTo>
                    <a:pt x="30" y="64"/>
                  </a:lnTo>
                  <a:lnTo>
                    <a:pt x="23" y="64"/>
                  </a:lnTo>
                  <a:lnTo>
                    <a:pt x="18" y="62"/>
                  </a:lnTo>
                  <a:lnTo>
                    <a:pt x="13" y="61"/>
                  </a:lnTo>
                  <a:lnTo>
                    <a:pt x="10" y="59"/>
                  </a:lnTo>
                  <a:lnTo>
                    <a:pt x="10" y="56"/>
                  </a:lnTo>
                  <a:lnTo>
                    <a:pt x="10" y="56"/>
                  </a:lnTo>
                  <a:lnTo>
                    <a:pt x="20" y="58"/>
                  </a:lnTo>
                  <a:lnTo>
                    <a:pt x="30" y="59"/>
                  </a:lnTo>
                  <a:lnTo>
                    <a:pt x="30" y="59"/>
                  </a:lnTo>
                  <a:lnTo>
                    <a:pt x="40" y="58"/>
                  </a:lnTo>
                  <a:lnTo>
                    <a:pt x="50" y="56"/>
                  </a:lnTo>
                  <a:lnTo>
                    <a:pt x="50" y="59"/>
                  </a:lnTo>
                  <a:lnTo>
                    <a:pt x="50" y="59"/>
                  </a:lnTo>
                  <a:lnTo>
                    <a:pt x="47" y="61"/>
                  </a:lnTo>
                  <a:lnTo>
                    <a:pt x="42" y="62"/>
                  </a:lnTo>
                  <a:lnTo>
                    <a:pt x="37" y="64"/>
                  </a:lnTo>
                  <a:lnTo>
                    <a:pt x="30" y="64"/>
                  </a:lnTo>
                  <a:lnTo>
                    <a:pt x="30" y="6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u="sng"/>
            </a:p>
          </p:txBody>
        </p:sp>
      </p:grpSp>
      <p:sp>
        <p:nvSpPr>
          <p:cNvPr id="561" name="Freeform 1474">
            <a:extLst>
              <a:ext uri="{FF2B5EF4-FFF2-40B4-BE49-F238E27FC236}">
                <a16:creationId xmlns:a16="http://schemas.microsoft.com/office/drawing/2014/main" id="{9B86151C-9DA3-4676-A619-4834887B8206}"/>
              </a:ext>
            </a:extLst>
          </p:cNvPr>
          <p:cNvSpPr>
            <a:spLocks noEditPoints="1"/>
          </p:cNvSpPr>
          <p:nvPr/>
        </p:nvSpPr>
        <p:spPr bwMode="auto">
          <a:xfrm>
            <a:off x="1079500" y="4138085"/>
            <a:ext cx="59267" cy="97367"/>
          </a:xfrm>
          <a:custGeom>
            <a:avLst/>
            <a:gdLst>
              <a:gd name="T0" fmla="*/ 30241 w 30"/>
              <a:gd name="T1" fmla="*/ 7406 h 49"/>
              <a:gd name="T2" fmla="*/ 30241 w 30"/>
              <a:gd name="T3" fmla="*/ 0 h 49"/>
              <a:gd name="T4" fmla="*/ 15121 w 30"/>
              <a:gd name="T5" fmla="*/ 0 h 49"/>
              <a:gd name="T6" fmla="*/ 15121 w 30"/>
              <a:gd name="T7" fmla="*/ 7406 h 49"/>
              <a:gd name="T8" fmla="*/ 0 w 30"/>
              <a:gd name="T9" fmla="*/ 7406 h 49"/>
              <a:gd name="T10" fmla="*/ 0 w 30"/>
              <a:gd name="T11" fmla="*/ 65173 h 49"/>
              <a:gd name="T12" fmla="*/ 15121 w 30"/>
              <a:gd name="T13" fmla="*/ 65173 h 49"/>
              <a:gd name="T14" fmla="*/ 15121 w 30"/>
              <a:gd name="T15" fmla="*/ 72579 h 49"/>
              <a:gd name="T16" fmla="*/ 30241 w 30"/>
              <a:gd name="T17" fmla="*/ 72579 h 49"/>
              <a:gd name="T18" fmla="*/ 30241 w 30"/>
              <a:gd name="T19" fmla="*/ 65173 h 49"/>
              <a:gd name="T20" fmla="*/ 30241 w 30"/>
              <a:gd name="T21" fmla="*/ 65173 h 49"/>
              <a:gd name="T22" fmla="*/ 36290 w 30"/>
              <a:gd name="T23" fmla="*/ 63692 h 49"/>
              <a:gd name="T24" fmla="*/ 40826 w 30"/>
              <a:gd name="T25" fmla="*/ 57767 h 49"/>
              <a:gd name="T26" fmla="*/ 42338 w 30"/>
              <a:gd name="T27" fmla="*/ 53323 h 49"/>
              <a:gd name="T28" fmla="*/ 45362 w 30"/>
              <a:gd name="T29" fmla="*/ 47399 h 49"/>
              <a:gd name="T30" fmla="*/ 45362 w 30"/>
              <a:gd name="T31" fmla="*/ 47399 h 49"/>
              <a:gd name="T32" fmla="*/ 42338 w 30"/>
              <a:gd name="T33" fmla="*/ 41474 h 49"/>
              <a:gd name="T34" fmla="*/ 40826 w 30"/>
              <a:gd name="T35" fmla="*/ 37030 h 49"/>
              <a:gd name="T36" fmla="*/ 40826 w 30"/>
              <a:gd name="T37" fmla="*/ 37030 h 49"/>
              <a:gd name="T38" fmla="*/ 42338 w 30"/>
              <a:gd name="T39" fmla="*/ 31105 h 49"/>
              <a:gd name="T40" fmla="*/ 45362 w 30"/>
              <a:gd name="T41" fmla="*/ 25180 h 49"/>
              <a:gd name="T42" fmla="*/ 45362 w 30"/>
              <a:gd name="T43" fmla="*/ 25180 h 49"/>
              <a:gd name="T44" fmla="*/ 42338 w 30"/>
              <a:gd name="T45" fmla="*/ 20737 h 49"/>
              <a:gd name="T46" fmla="*/ 40826 w 30"/>
              <a:gd name="T47" fmla="*/ 14812 h 49"/>
              <a:gd name="T48" fmla="*/ 36290 w 30"/>
              <a:gd name="T49" fmla="*/ 8887 h 49"/>
              <a:gd name="T50" fmla="*/ 30241 w 30"/>
              <a:gd name="T51" fmla="*/ 7406 h 49"/>
              <a:gd name="T52" fmla="*/ 30241 w 30"/>
              <a:gd name="T53" fmla="*/ 7406 h 49"/>
              <a:gd name="T54" fmla="*/ 30241 w 30"/>
              <a:gd name="T55" fmla="*/ 25180 h 49"/>
              <a:gd name="T56" fmla="*/ 30241 w 30"/>
              <a:gd name="T57" fmla="*/ 25180 h 49"/>
              <a:gd name="T58" fmla="*/ 28729 w 30"/>
              <a:gd name="T59" fmla="*/ 26662 h 49"/>
              <a:gd name="T60" fmla="*/ 25705 w 30"/>
              <a:gd name="T61" fmla="*/ 29624 h 49"/>
              <a:gd name="T62" fmla="*/ 15121 w 30"/>
              <a:gd name="T63" fmla="*/ 29624 h 49"/>
              <a:gd name="T64" fmla="*/ 15121 w 30"/>
              <a:gd name="T65" fmla="*/ 22218 h 49"/>
              <a:gd name="T66" fmla="*/ 25705 w 30"/>
              <a:gd name="T67" fmla="*/ 22218 h 49"/>
              <a:gd name="T68" fmla="*/ 25705 w 30"/>
              <a:gd name="T69" fmla="*/ 22218 h 49"/>
              <a:gd name="T70" fmla="*/ 28729 w 30"/>
              <a:gd name="T71" fmla="*/ 23699 h 49"/>
              <a:gd name="T72" fmla="*/ 30241 w 30"/>
              <a:gd name="T73" fmla="*/ 25180 h 49"/>
              <a:gd name="T74" fmla="*/ 30241 w 30"/>
              <a:gd name="T75" fmla="*/ 25180 h 49"/>
              <a:gd name="T76" fmla="*/ 25705 w 30"/>
              <a:gd name="T77" fmla="*/ 50361 h 49"/>
              <a:gd name="T78" fmla="*/ 15121 w 30"/>
              <a:gd name="T79" fmla="*/ 50361 h 49"/>
              <a:gd name="T80" fmla="*/ 15121 w 30"/>
              <a:gd name="T81" fmla="*/ 44436 h 49"/>
              <a:gd name="T82" fmla="*/ 25705 w 30"/>
              <a:gd name="T83" fmla="*/ 44436 h 49"/>
              <a:gd name="T84" fmla="*/ 25705 w 30"/>
              <a:gd name="T85" fmla="*/ 44436 h 49"/>
              <a:gd name="T86" fmla="*/ 28729 w 30"/>
              <a:gd name="T87" fmla="*/ 45917 h 49"/>
              <a:gd name="T88" fmla="*/ 30241 w 30"/>
              <a:gd name="T89" fmla="*/ 47399 h 49"/>
              <a:gd name="T90" fmla="*/ 30241 w 30"/>
              <a:gd name="T91" fmla="*/ 47399 h 49"/>
              <a:gd name="T92" fmla="*/ 28729 w 30"/>
              <a:gd name="T93" fmla="*/ 48880 h 49"/>
              <a:gd name="T94" fmla="*/ 25705 w 30"/>
              <a:gd name="T95" fmla="*/ 50361 h 49"/>
              <a:gd name="T96" fmla="*/ 25705 w 30"/>
              <a:gd name="T97" fmla="*/ 50361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30" h="49">
                <a:moveTo>
                  <a:pt x="20" y="5"/>
                </a:moveTo>
                <a:lnTo>
                  <a:pt x="20" y="0"/>
                </a:lnTo>
                <a:lnTo>
                  <a:pt x="10" y="0"/>
                </a:lnTo>
                <a:lnTo>
                  <a:pt x="10" y="5"/>
                </a:lnTo>
                <a:lnTo>
                  <a:pt x="0" y="5"/>
                </a:lnTo>
                <a:lnTo>
                  <a:pt x="0" y="44"/>
                </a:lnTo>
                <a:lnTo>
                  <a:pt x="10" y="44"/>
                </a:lnTo>
                <a:lnTo>
                  <a:pt x="10" y="49"/>
                </a:lnTo>
                <a:lnTo>
                  <a:pt x="20" y="49"/>
                </a:lnTo>
                <a:lnTo>
                  <a:pt x="20" y="44"/>
                </a:lnTo>
                <a:lnTo>
                  <a:pt x="24" y="43"/>
                </a:lnTo>
                <a:lnTo>
                  <a:pt x="27" y="39"/>
                </a:lnTo>
                <a:lnTo>
                  <a:pt x="28" y="36"/>
                </a:lnTo>
                <a:lnTo>
                  <a:pt x="30" y="32"/>
                </a:lnTo>
                <a:lnTo>
                  <a:pt x="28" y="28"/>
                </a:lnTo>
                <a:lnTo>
                  <a:pt x="27" y="25"/>
                </a:lnTo>
                <a:lnTo>
                  <a:pt x="28" y="21"/>
                </a:lnTo>
                <a:lnTo>
                  <a:pt x="30" y="17"/>
                </a:lnTo>
                <a:lnTo>
                  <a:pt x="28" y="14"/>
                </a:lnTo>
                <a:lnTo>
                  <a:pt x="27" y="10"/>
                </a:lnTo>
                <a:lnTo>
                  <a:pt x="24" y="6"/>
                </a:lnTo>
                <a:lnTo>
                  <a:pt x="20" y="5"/>
                </a:lnTo>
                <a:close/>
                <a:moveTo>
                  <a:pt x="20" y="17"/>
                </a:moveTo>
                <a:lnTo>
                  <a:pt x="20" y="17"/>
                </a:lnTo>
                <a:lnTo>
                  <a:pt x="19" y="18"/>
                </a:lnTo>
                <a:lnTo>
                  <a:pt x="17" y="20"/>
                </a:lnTo>
                <a:lnTo>
                  <a:pt x="10" y="20"/>
                </a:lnTo>
                <a:lnTo>
                  <a:pt x="10" y="15"/>
                </a:lnTo>
                <a:lnTo>
                  <a:pt x="17" y="15"/>
                </a:lnTo>
                <a:lnTo>
                  <a:pt x="19" y="16"/>
                </a:lnTo>
                <a:lnTo>
                  <a:pt x="20" y="17"/>
                </a:lnTo>
                <a:close/>
                <a:moveTo>
                  <a:pt x="17" y="34"/>
                </a:moveTo>
                <a:lnTo>
                  <a:pt x="10" y="34"/>
                </a:lnTo>
                <a:lnTo>
                  <a:pt x="10" y="30"/>
                </a:lnTo>
                <a:lnTo>
                  <a:pt x="17" y="30"/>
                </a:lnTo>
                <a:lnTo>
                  <a:pt x="19" y="31"/>
                </a:lnTo>
                <a:lnTo>
                  <a:pt x="20" y="32"/>
                </a:lnTo>
                <a:lnTo>
                  <a:pt x="19" y="33"/>
                </a:lnTo>
                <a:lnTo>
                  <a:pt x="17" y="34"/>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562" name="Freeform 1475">
            <a:extLst>
              <a:ext uri="{FF2B5EF4-FFF2-40B4-BE49-F238E27FC236}">
                <a16:creationId xmlns:a16="http://schemas.microsoft.com/office/drawing/2014/main" id="{B20CB68E-8D4C-4D67-89D8-89A4CECE19ED}"/>
              </a:ext>
            </a:extLst>
          </p:cNvPr>
          <p:cNvSpPr>
            <a:spLocks noEditPoints="1"/>
          </p:cNvSpPr>
          <p:nvPr/>
        </p:nvSpPr>
        <p:spPr bwMode="auto">
          <a:xfrm>
            <a:off x="952501" y="4108452"/>
            <a:ext cx="234951" cy="156633"/>
          </a:xfrm>
          <a:custGeom>
            <a:avLst/>
            <a:gdLst>
              <a:gd name="T0" fmla="*/ 118442 w 118"/>
              <a:gd name="T1" fmla="*/ 0 h 79"/>
              <a:gd name="T2" fmla="*/ 101950 w 118"/>
              <a:gd name="T3" fmla="*/ 1493 h 79"/>
              <a:gd name="T4" fmla="*/ 86957 w 118"/>
              <a:gd name="T5" fmla="*/ 8958 h 79"/>
              <a:gd name="T6" fmla="*/ 73464 w 118"/>
              <a:gd name="T7" fmla="*/ 20901 h 79"/>
              <a:gd name="T8" fmla="*/ 64468 w 118"/>
              <a:gd name="T9" fmla="*/ 35830 h 79"/>
              <a:gd name="T10" fmla="*/ 55473 w 118"/>
              <a:gd name="T11" fmla="*/ 31351 h 79"/>
              <a:gd name="T12" fmla="*/ 44978 w 118"/>
              <a:gd name="T13" fmla="*/ 29858 h 79"/>
              <a:gd name="T14" fmla="*/ 26987 w 118"/>
              <a:gd name="T15" fmla="*/ 32844 h 79"/>
              <a:gd name="T16" fmla="*/ 13493 w 118"/>
              <a:gd name="T17" fmla="*/ 43295 h 79"/>
              <a:gd name="T18" fmla="*/ 2999 w 118"/>
              <a:gd name="T19" fmla="*/ 56731 h 79"/>
              <a:gd name="T20" fmla="*/ 0 w 118"/>
              <a:gd name="T21" fmla="*/ 73153 h 79"/>
              <a:gd name="T22" fmla="*/ 0 w 118"/>
              <a:gd name="T23" fmla="*/ 83604 h 79"/>
              <a:gd name="T24" fmla="*/ 7496 w 118"/>
              <a:gd name="T25" fmla="*/ 98533 h 79"/>
              <a:gd name="T26" fmla="*/ 20990 w 118"/>
              <a:gd name="T27" fmla="*/ 110476 h 79"/>
              <a:gd name="T28" fmla="*/ 34483 w 118"/>
              <a:gd name="T29" fmla="*/ 117941 h 79"/>
              <a:gd name="T30" fmla="*/ 118442 w 118"/>
              <a:gd name="T31" fmla="*/ 117941 h 79"/>
              <a:gd name="T32" fmla="*/ 128937 w 118"/>
              <a:gd name="T33" fmla="*/ 116448 h 79"/>
              <a:gd name="T34" fmla="*/ 151426 w 118"/>
              <a:gd name="T35" fmla="*/ 108983 h 79"/>
              <a:gd name="T36" fmla="*/ 167917 w 118"/>
              <a:gd name="T37" fmla="*/ 92561 h 79"/>
              <a:gd name="T38" fmla="*/ 175414 w 118"/>
              <a:gd name="T39" fmla="*/ 70167 h 79"/>
              <a:gd name="T40" fmla="*/ 176913 w 118"/>
              <a:gd name="T41" fmla="*/ 59717 h 79"/>
              <a:gd name="T42" fmla="*/ 172415 w 118"/>
              <a:gd name="T43" fmla="*/ 37323 h 79"/>
              <a:gd name="T44" fmla="*/ 160421 w 118"/>
              <a:gd name="T45" fmla="*/ 16422 h 79"/>
              <a:gd name="T46" fmla="*/ 140931 w 118"/>
              <a:gd name="T47" fmla="*/ 5972 h 79"/>
              <a:gd name="T48" fmla="*/ 118442 w 118"/>
              <a:gd name="T49" fmla="*/ 0 h 79"/>
              <a:gd name="T50" fmla="*/ 118442 w 118"/>
              <a:gd name="T51" fmla="*/ 103012 h 79"/>
              <a:gd name="T52" fmla="*/ 44978 w 118"/>
              <a:gd name="T53" fmla="*/ 103012 h 79"/>
              <a:gd name="T54" fmla="*/ 32984 w 118"/>
              <a:gd name="T55" fmla="*/ 101519 h 79"/>
              <a:gd name="T56" fmla="*/ 16492 w 118"/>
              <a:gd name="T57" fmla="*/ 85097 h 79"/>
              <a:gd name="T58" fmla="*/ 14993 w 118"/>
              <a:gd name="T59" fmla="*/ 73153 h 79"/>
              <a:gd name="T60" fmla="*/ 14993 w 118"/>
              <a:gd name="T61" fmla="*/ 68675 h 79"/>
              <a:gd name="T62" fmla="*/ 23988 w 118"/>
              <a:gd name="T63" fmla="*/ 53745 h 79"/>
              <a:gd name="T64" fmla="*/ 38981 w 118"/>
              <a:gd name="T65" fmla="*/ 44788 h 79"/>
              <a:gd name="T66" fmla="*/ 44978 w 118"/>
              <a:gd name="T67" fmla="*/ 44788 h 79"/>
              <a:gd name="T68" fmla="*/ 55473 w 118"/>
              <a:gd name="T69" fmla="*/ 46281 h 79"/>
              <a:gd name="T70" fmla="*/ 62969 w 118"/>
              <a:gd name="T71" fmla="*/ 52252 h 79"/>
              <a:gd name="T72" fmla="*/ 70465 w 118"/>
              <a:gd name="T73" fmla="*/ 53745 h 79"/>
              <a:gd name="T74" fmla="*/ 73464 w 118"/>
              <a:gd name="T75" fmla="*/ 52252 h 79"/>
              <a:gd name="T76" fmla="*/ 76462 w 118"/>
              <a:gd name="T77" fmla="*/ 47774 h 79"/>
              <a:gd name="T78" fmla="*/ 80960 w 118"/>
              <a:gd name="T79" fmla="*/ 35830 h 79"/>
              <a:gd name="T80" fmla="*/ 89956 w 118"/>
              <a:gd name="T81" fmla="*/ 23887 h 79"/>
              <a:gd name="T82" fmla="*/ 103449 w 118"/>
              <a:gd name="T83" fmla="*/ 16422 h 79"/>
              <a:gd name="T84" fmla="*/ 118442 w 118"/>
              <a:gd name="T85" fmla="*/ 14929 h 79"/>
              <a:gd name="T86" fmla="*/ 127437 w 118"/>
              <a:gd name="T87" fmla="*/ 14929 h 79"/>
              <a:gd name="T88" fmla="*/ 142430 w 118"/>
              <a:gd name="T89" fmla="*/ 22394 h 79"/>
              <a:gd name="T90" fmla="*/ 155923 w 118"/>
              <a:gd name="T91" fmla="*/ 35830 h 79"/>
              <a:gd name="T92" fmla="*/ 163420 w 118"/>
              <a:gd name="T93" fmla="*/ 49266 h 79"/>
              <a:gd name="T94" fmla="*/ 163420 w 118"/>
              <a:gd name="T95" fmla="*/ 59717 h 79"/>
              <a:gd name="T96" fmla="*/ 158922 w 118"/>
              <a:gd name="T97" fmla="*/ 76139 h 79"/>
              <a:gd name="T98" fmla="*/ 149926 w 118"/>
              <a:gd name="T99" fmla="*/ 91068 h 79"/>
              <a:gd name="T100" fmla="*/ 134934 w 118"/>
              <a:gd name="T101" fmla="*/ 100026 h 79"/>
              <a:gd name="T102" fmla="*/ 118442 w 118"/>
              <a:gd name="T103" fmla="*/ 103012 h 79"/>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8" h="79">
                <a:moveTo>
                  <a:pt x="79" y="0"/>
                </a:moveTo>
                <a:lnTo>
                  <a:pt x="79" y="0"/>
                </a:lnTo>
                <a:lnTo>
                  <a:pt x="73" y="0"/>
                </a:lnTo>
                <a:lnTo>
                  <a:pt x="68" y="1"/>
                </a:lnTo>
                <a:lnTo>
                  <a:pt x="63" y="4"/>
                </a:lnTo>
                <a:lnTo>
                  <a:pt x="58" y="6"/>
                </a:lnTo>
                <a:lnTo>
                  <a:pt x="53" y="10"/>
                </a:lnTo>
                <a:lnTo>
                  <a:pt x="49" y="14"/>
                </a:lnTo>
                <a:lnTo>
                  <a:pt x="46" y="19"/>
                </a:lnTo>
                <a:lnTo>
                  <a:pt x="43" y="24"/>
                </a:lnTo>
                <a:lnTo>
                  <a:pt x="37" y="21"/>
                </a:lnTo>
                <a:lnTo>
                  <a:pt x="30" y="20"/>
                </a:lnTo>
                <a:lnTo>
                  <a:pt x="23" y="20"/>
                </a:lnTo>
                <a:lnTo>
                  <a:pt x="18" y="22"/>
                </a:lnTo>
                <a:lnTo>
                  <a:pt x="14" y="25"/>
                </a:lnTo>
                <a:lnTo>
                  <a:pt x="9" y="29"/>
                </a:lnTo>
                <a:lnTo>
                  <a:pt x="5" y="33"/>
                </a:lnTo>
                <a:lnTo>
                  <a:pt x="2" y="38"/>
                </a:lnTo>
                <a:lnTo>
                  <a:pt x="0" y="43"/>
                </a:lnTo>
                <a:lnTo>
                  <a:pt x="0" y="49"/>
                </a:lnTo>
                <a:lnTo>
                  <a:pt x="0" y="56"/>
                </a:lnTo>
                <a:lnTo>
                  <a:pt x="2" y="61"/>
                </a:lnTo>
                <a:lnTo>
                  <a:pt x="5" y="66"/>
                </a:lnTo>
                <a:lnTo>
                  <a:pt x="9" y="70"/>
                </a:lnTo>
                <a:lnTo>
                  <a:pt x="14" y="74"/>
                </a:lnTo>
                <a:lnTo>
                  <a:pt x="18" y="77"/>
                </a:lnTo>
                <a:lnTo>
                  <a:pt x="23" y="79"/>
                </a:lnTo>
                <a:lnTo>
                  <a:pt x="30" y="79"/>
                </a:lnTo>
                <a:lnTo>
                  <a:pt x="79" y="79"/>
                </a:lnTo>
                <a:lnTo>
                  <a:pt x="86" y="78"/>
                </a:lnTo>
                <a:lnTo>
                  <a:pt x="94" y="75"/>
                </a:lnTo>
                <a:lnTo>
                  <a:pt x="101" y="73"/>
                </a:lnTo>
                <a:lnTo>
                  <a:pt x="107" y="68"/>
                </a:lnTo>
                <a:lnTo>
                  <a:pt x="112" y="62"/>
                </a:lnTo>
                <a:lnTo>
                  <a:pt x="115" y="54"/>
                </a:lnTo>
                <a:lnTo>
                  <a:pt x="117" y="47"/>
                </a:lnTo>
                <a:lnTo>
                  <a:pt x="118" y="40"/>
                </a:lnTo>
                <a:lnTo>
                  <a:pt x="117" y="32"/>
                </a:lnTo>
                <a:lnTo>
                  <a:pt x="115" y="25"/>
                </a:lnTo>
                <a:lnTo>
                  <a:pt x="112" y="17"/>
                </a:lnTo>
                <a:lnTo>
                  <a:pt x="107" y="11"/>
                </a:lnTo>
                <a:lnTo>
                  <a:pt x="101" y="6"/>
                </a:lnTo>
                <a:lnTo>
                  <a:pt x="94" y="4"/>
                </a:lnTo>
                <a:lnTo>
                  <a:pt x="86" y="1"/>
                </a:lnTo>
                <a:lnTo>
                  <a:pt x="79" y="0"/>
                </a:lnTo>
                <a:close/>
                <a:moveTo>
                  <a:pt x="79" y="69"/>
                </a:moveTo>
                <a:lnTo>
                  <a:pt x="30" y="69"/>
                </a:lnTo>
                <a:lnTo>
                  <a:pt x="26" y="69"/>
                </a:lnTo>
                <a:lnTo>
                  <a:pt x="22" y="68"/>
                </a:lnTo>
                <a:lnTo>
                  <a:pt x="16" y="63"/>
                </a:lnTo>
                <a:lnTo>
                  <a:pt x="11" y="57"/>
                </a:lnTo>
                <a:lnTo>
                  <a:pt x="10" y="53"/>
                </a:lnTo>
                <a:lnTo>
                  <a:pt x="10" y="49"/>
                </a:lnTo>
                <a:lnTo>
                  <a:pt x="10" y="46"/>
                </a:lnTo>
                <a:lnTo>
                  <a:pt x="11" y="42"/>
                </a:lnTo>
                <a:lnTo>
                  <a:pt x="16" y="36"/>
                </a:lnTo>
                <a:lnTo>
                  <a:pt x="22" y="31"/>
                </a:lnTo>
                <a:lnTo>
                  <a:pt x="26" y="30"/>
                </a:lnTo>
                <a:lnTo>
                  <a:pt x="30" y="30"/>
                </a:lnTo>
                <a:lnTo>
                  <a:pt x="33" y="30"/>
                </a:lnTo>
                <a:lnTo>
                  <a:pt x="37" y="31"/>
                </a:lnTo>
                <a:lnTo>
                  <a:pt x="42" y="35"/>
                </a:lnTo>
                <a:lnTo>
                  <a:pt x="44" y="36"/>
                </a:lnTo>
                <a:lnTo>
                  <a:pt x="47" y="36"/>
                </a:lnTo>
                <a:lnTo>
                  <a:pt x="49" y="35"/>
                </a:lnTo>
                <a:lnTo>
                  <a:pt x="51" y="32"/>
                </a:lnTo>
                <a:lnTo>
                  <a:pt x="52" y="27"/>
                </a:lnTo>
                <a:lnTo>
                  <a:pt x="54" y="24"/>
                </a:lnTo>
                <a:lnTo>
                  <a:pt x="58" y="20"/>
                </a:lnTo>
                <a:lnTo>
                  <a:pt x="60" y="16"/>
                </a:lnTo>
                <a:lnTo>
                  <a:pt x="65" y="14"/>
                </a:lnTo>
                <a:lnTo>
                  <a:pt x="69" y="11"/>
                </a:lnTo>
                <a:lnTo>
                  <a:pt x="74" y="10"/>
                </a:lnTo>
                <a:lnTo>
                  <a:pt x="79" y="10"/>
                </a:lnTo>
                <a:lnTo>
                  <a:pt x="85" y="10"/>
                </a:lnTo>
                <a:lnTo>
                  <a:pt x="90" y="13"/>
                </a:lnTo>
                <a:lnTo>
                  <a:pt x="95" y="15"/>
                </a:lnTo>
                <a:lnTo>
                  <a:pt x="100" y="19"/>
                </a:lnTo>
                <a:lnTo>
                  <a:pt x="104" y="24"/>
                </a:lnTo>
                <a:lnTo>
                  <a:pt x="106" y="29"/>
                </a:lnTo>
                <a:lnTo>
                  <a:pt x="109" y="33"/>
                </a:lnTo>
                <a:lnTo>
                  <a:pt x="109" y="40"/>
                </a:lnTo>
                <a:lnTo>
                  <a:pt x="109" y="46"/>
                </a:lnTo>
                <a:lnTo>
                  <a:pt x="106" y="51"/>
                </a:lnTo>
                <a:lnTo>
                  <a:pt x="104" y="56"/>
                </a:lnTo>
                <a:lnTo>
                  <a:pt x="100" y="61"/>
                </a:lnTo>
                <a:lnTo>
                  <a:pt x="95" y="64"/>
                </a:lnTo>
                <a:lnTo>
                  <a:pt x="90" y="67"/>
                </a:lnTo>
                <a:lnTo>
                  <a:pt x="85" y="69"/>
                </a:lnTo>
                <a:lnTo>
                  <a:pt x="79" y="6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563" name="Freeform 1476">
            <a:extLst>
              <a:ext uri="{FF2B5EF4-FFF2-40B4-BE49-F238E27FC236}">
                <a16:creationId xmlns:a16="http://schemas.microsoft.com/office/drawing/2014/main" id="{DAA52E93-E17A-4433-A8F0-D92B96BF95C9}"/>
              </a:ext>
            </a:extLst>
          </p:cNvPr>
          <p:cNvSpPr>
            <a:spLocks noEditPoints="1"/>
          </p:cNvSpPr>
          <p:nvPr/>
        </p:nvSpPr>
        <p:spPr bwMode="auto">
          <a:xfrm>
            <a:off x="1428751" y="4085167"/>
            <a:ext cx="237067" cy="198967"/>
          </a:xfrm>
          <a:custGeom>
            <a:avLst/>
            <a:gdLst>
              <a:gd name="T0" fmla="*/ 170916 w 118"/>
              <a:gd name="T1" fmla="*/ 104334 h 99"/>
              <a:gd name="T2" fmla="*/ 169417 w 118"/>
              <a:gd name="T3" fmla="*/ 104334 h 99"/>
              <a:gd name="T4" fmla="*/ 169417 w 118"/>
              <a:gd name="T5" fmla="*/ 7560 h 99"/>
              <a:gd name="T6" fmla="*/ 167917 w 118"/>
              <a:gd name="T7" fmla="*/ 3024 h 99"/>
              <a:gd name="T8" fmla="*/ 161920 w 118"/>
              <a:gd name="T9" fmla="*/ 0 h 99"/>
              <a:gd name="T10" fmla="*/ 14993 w 118"/>
              <a:gd name="T11" fmla="*/ 0 h 99"/>
              <a:gd name="T12" fmla="*/ 8996 w 118"/>
              <a:gd name="T13" fmla="*/ 3024 h 99"/>
              <a:gd name="T14" fmla="*/ 7496 w 118"/>
              <a:gd name="T15" fmla="*/ 7560 h 99"/>
              <a:gd name="T16" fmla="*/ 7496 w 118"/>
              <a:gd name="T17" fmla="*/ 104334 h 99"/>
              <a:gd name="T18" fmla="*/ 4498 w 118"/>
              <a:gd name="T19" fmla="*/ 104334 h 99"/>
              <a:gd name="T20" fmla="*/ 2999 w 118"/>
              <a:gd name="T21" fmla="*/ 107358 h 99"/>
              <a:gd name="T22" fmla="*/ 0 w 118"/>
              <a:gd name="T23" fmla="*/ 110382 h 99"/>
              <a:gd name="T24" fmla="*/ 4498 w 118"/>
              <a:gd name="T25" fmla="*/ 136087 h 99"/>
              <a:gd name="T26" fmla="*/ 7496 w 118"/>
              <a:gd name="T27" fmla="*/ 142136 h 99"/>
              <a:gd name="T28" fmla="*/ 16492 w 118"/>
              <a:gd name="T29" fmla="*/ 148184 h 99"/>
              <a:gd name="T30" fmla="*/ 154424 w 118"/>
              <a:gd name="T31" fmla="*/ 149696 h 99"/>
              <a:gd name="T32" fmla="*/ 160421 w 118"/>
              <a:gd name="T33" fmla="*/ 148184 h 99"/>
              <a:gd name="T34" fmla="*/ 169417 w 118"/>
              <a:gd name="T35" fmla="*/ 142136 h 99"/>
              <a:gd name="T36" fmla="*/ 176913 w 118"/>
              <a:gd name="T37" fmla="*/ 114918 h 99"/>
              <a:gd name="T38" fmla="*/ 176913 w 118"/>
              <a:gd name="T39" fmla="*/ 110382 h 99"/>
              <a:gd name="T40" fmla="*/ 173914 w 118"/>
              <a:gd name="T41" fmla="*/ 107358 h 99"/>
              <a:gd name="T42" fmla="*/ 170916 w 118"/>
              <a:gd name="T43" fmla="*/ 104334 h 99"/>
              <a:gd name="T44" fmla="*/ 154424 w 118"/>
              <a:gd name="T45" fmla="*/ 15121 h 99"/>
              <a:gd name="T46" fmla="*/ 110945 w 118"/>
              <a:gd name="T47" fmla="*/ 104334 h 99"/>
              <a:gd name="T48" fmla="*/ 106448 w 118"/>
              <a:gd name="T49" fmla="*/ 104334 h 99"/>
              <a:gd name="T50" fmla="*/ 98951 w 118"/>
              <a:gd name="T51" fmla="*/ 111894 h 99"/>
              <a:gd name="T52" fmla="*/ 71965 w 118"/>
              <a:gd name="T53" fmla="*/ 107358 h 99"/>
              <a:gd name="T54" fmla="*/ 70465 w 118"/>
              <a:gd name="T55" fmla="*/ 104334 h 99"/>
              <a:gd name="T56" fmla="*/ 22489 w 118"/>
              <a:gd name="T57" fmla="*/ 104334 h 99"/>
              <a:gd name="T58" fmla="*/ 154424 w 118"/>
              <a:gd name="T59" fmla="*/ 134575 h 99"/>
              <a:gd name="T60" fmla="*/ 22489 w 118"/>
              <a:gd name="T61" fmla="*/ 134575 h 99"/>
              <a:gd name="T62" fmla="*/ 16492 w 118"/>
              <a:gd name="T63" fmla="*/ 119454 h 99"/>
              <a:gd name="T64" fmla="*/ 67467 w 118"/>
              <a:gd name="T65" fmla="*/ 125503 h 99"/>
              <a:gd name="T66" fmla="*/ 70465 w 118"/>
              <a:gd name="T67" fmla="*/ 127015 h 99"/>
              <a:gd name="T68" fmla="*/ 103449 w 118"/>
              <a:gd name="T69" fmla="*/ 127015 h 99"/>
              <a:gd name="T70" fmla="*/ 106448 w 118"/>
              <a:gd name="T71" fmla="*/ 127015 h 99"/>
              <a:gd name="T72" fmla="*/ 113944 w 118"/>
              <a:gd name="T73" fmla="*/ 119454 h 99"/>
              <a:gd name="T74" fmla="*/ 157423 w 118"/>
              <a:gd name="T75" fmla="*/ 133063 h 99"/>
              <a:gd name="T76" fmla="*/ 154424 w 118"/>
              <a:gd name="T77" fmla="*/ 134575 h 9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18" h="99">
                <a:moveTo>
                  <a:pt x="114" y="69"/>
                </a:moveTo>
                <a:lnTo>
                  <a:pt x="114" y="69"/>
                </a:lnTo>
                <a:lnTo>
                  <a:pt x="113" y="69"/>
                </a:lnTo>
                <a:lnTo>
                  <a:pt x="113" y="5"/>
                </a:lnTo>
                <a:lnTo>
                  <a:pt x="113" y="3"/>
                </a:lnTo>
                <a:lnTo>
                  <a:pt x="112" y="2"/>
                </a:lnTo>
                <a:lnTo>
                  <a:pt x="111" y="0"/>
                </a:lnTo>
                <a:lnTo>
                  <a:pt x="108" y="0"/>
                </a:lnTo>
                <a:lnTo>
                  <a:pt x="10" y="0"/>
                </a:lnTo>
                <a:lnTo>
                  <a:pt x="7" y="0"/>
                </a:lnTo>
                <a:lnTo>
                  <a:pt x="6" y="2"/>
                </a:lnTo>
                <a:lnTo>
                  <a:pt x="5" y="3"/>
                </a:lnTo>
                <a:lnTo>
                  <a:pt x="5" y="5"/>
                </a:lnTo>
                <a:lnTo>
                  <a:pt x="5" y="69"/>
                </a:lnTo>
                <a:lnTo>
                  <a:pt x="3" y="69"/>
                </a:lnTo>
                <a:lnTo>
                  <a:pt x="2" y="71"/>
                </a:lnTo>
                <a:lnTo>
                  <a:pt x="1" y="72"/>
                </a:lnTo>
                <a:lnTo>
                  <a:pt x="0" y="73"/>
                </a:lnTo>
                <a:lnTo>
                  <a:pt x="0" y="76"/>
                </a:lnTo>
                <a:lnTo>
                  <a:pt x="3" y="90"/>
                </a:lnTo>
                <a:lnTo>
                  <a:pt x="5" y="94"/>
                </a:lnTo>
                <a:lnTo>
                  <a:pt x="7" y="96"/>
                </a:lnTo>
                <a:lnTo>
                  <a:pt x="11" y="98"/>
                </a:lnTo>
                <a:lnTo>
                  <a:pt x="15" y="99"/>
                </a:lnTo>
                <a:lnTo>
                  <a:pt x="103" y="99"/>
                </a:lnTo>
                <a:lnTo>
                  <a:pt x="107" y="98"/>
                </a:lnTo>
                <a:lnTo>
                  <a:pt x="111" y="96"/>
                </a:lnTo>
                <a:lnTo>
                  <a:pt x="113" y="94"/>
                </a:lnTo>
                <a:lnTo>
                  <a:pt x="114" y="90"/>
                </a:lnTo>
                <a:lnTo>
                  <a:pt x="118" y="76"/>
                </a:lnTo>
                <a:lnTo>
                  <a:pt x="118" y="73"/>
                </a:lnTo>
                <a:lnTo>
                  <a:pt x="117" y="72"/>
                </a:lnTo>
                <a:lnTo>
                  <a:pt x="116" y="71"/>
                </a:lnTo>
                <a:lnTo>
                  <a:pt x="114" y="69"/>
                </a:lnTo>
                <a:close/>
                <a:moveTo>
                  <a:pt x="15" y="10"/>
                </a:moveTo>
                <a:lnTo>
                  <a:pt x="103" y="10"/>
                </a:lnTo>
                <a:lnTo>
                  <a:pt x="103" y="69"/>
                </a:lnTo>
                <a:lnTo>
                  <a:pt x="74" y="69"/>
                </a:lnTo>
                <a:lnTo>
                  <a:pt x="71" y="69"/>
                </a:lnTo>
                <a:lnTo>
                  <a:pt x="70" y="71"/>
                </a:lnTo>
                <a:lnTo>
                  <a:pt x="66" y="74"/>
                </a:lnTo>
                <a:lnTo>
                  <a:pt x="52" y="74"/>
                </a:lnTo>
                <a:lnTo>
                  <a:pt x="48" y="71"/>
                </a:lnTo>
                <a:lnTo>
                  <a:pt x="47" y="69"/>
                </a:lnTo>
                <a:lnTo>
                  <a:pt x="44" y="69"/>
                </a:lnTo>
                <a:lnTo>
                  <a:pt x="15" y="69"/>
                </a:lnTo>
                <a:lnTo>
                  <a:pt x="15" y="10"/>
                </a:lnTo>
                <a:close/>
                <a:moveTo>
                  <a:pt x="103" y="89"/>
                </a:moveTo>
                <a:lnTo>
                  <a:pt x="15" y="89"/>
                </a:lnTo>
                <a:lnTo>
                  <a:pt x="13" y="88"/>
                </a:lnTo>
                <a:lnTo>
                  <a:pt x="11" y="79"/>
                </a:lnTo>
                <a:lnTo>
                  <a:pt x="42" y="79"/>
                </a:lnTo>
                <a:lnTo>
                  <a:pt x="45" y="83"/>
                </a:lnTo>
                <a:lnTo>
                  <a:pt x="47" y="84"/>
                </a:lnTo>
                <a:lnTo>
                  <a:pt x="49" y="84"/>
                </a:lnTo>
                <a:lnTo>
                  <a:pt x="69" y="84"/>
                </a:lnTo>
                <a:lnTo>
                  <a:pt x="71" y="84"/>
                </a:lnTo>
                <a:lnTo>
                  <a:pt x="73" y="83"/>
                </a:lnTo>
                <a:lnTo>
                  <a:pt x="76" y="79"/>
                </a:lnTo>
                <a:lnTo>
                  <a:pt x="107" y="79"/>
                </a:lnTo>
                <a:lnTo>
                  <a:pt x="105" y="88"/>
                </a:lnTo>
                <a:lnTo>
                  <a:pt x="103" y="8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564" name="Freeform 1477">
            <a:extLst>
              <a:ext uri="{FF2B5EF4-FFF2-40B4-BE49-F238E27FC236}">
                <a16:creationId xmlns:a16="http://schemas.microsoft.com/office/drawing/2014/main" id="{60390229-B1F9-4727-8FA1-76F2A1C70247}"/>
              </a:ext>
            </a:extLst>
          </p:cNvPr>
          <p:cNvSpPr>
            <a:spLocks noEditPoints="1"/>
          </p:cNvSpPr>
          <p:nvPr/>
        </p:nvSpPr>
        <p:spPr bwMode="auto">
          <a:xfrm>
            <a:off x="1519767" y="4114800"/>
            <a:ext cx="61384" cy="101600"/>
          </a:xfrm>
          <a:custGeom>
            <a:avLst/>
            <a:gdLst>
              <a:gd name="T0" fmla="*/ 15121 w 30"/>
              <a:gd name="T1" fmla="*/ 69248 h 49"/>
              <a:gd name="T2" fmla="*/ 15121 w 30"/>
              <a:gd name="T3" fmla="*/ 77117 h 49"/>
              <a:gd name="T4" fmla="*/ 30241 w 30"/>
              <a:gd name="T5" fmla="*/ 77117 h 49"/>
              <a:gd name="T6" fmla="*/ 30241 w 30"/>
              <a:gd name="T7" fmla="*/ 69248 h 49"/>
              <a:gd name="T8" fmla="*/ 30241 w 30"/>
              <a:gd name="T9" fmla="*/ 69248 h 49"/>
              <a:gd name="T10" fmla="*/ 36290 w 30"/>
              <a:gd name="T11" fmla="*/ 67674 h 49"/>
              <a:gd name="T12" fmla="*/ 40826 w 30"/>
              <a:gd name="T13" fmla="*/ 62953 h 49"/>
              <a:gd name="T14" fmla="*/ 43850 w 30"/>
              <a:gd name="T15" fmla="*/ 56657 h 49"/>
              <a:gd name="T16" fmla="*/ 45362 w 30"/>
              <a:gd name="T17" fmla="*/ 50362 h 49"/>
              <a:gd name="T18" fmla="*/ 45362 w 30"/>
              <a:gd name="T19" fmla="*/ 50362 h 49"/>
              <a:gd name="T20" fmla="*/ 43850 w 30"/>
              <a:gd name="T21" fmla="*/ 44067 h 49"/>
              <a:gd name="T22" fmla="*/ 40826 w 30"/>
              <a:gd name="T23" fmla="*/ 39345 h 49"/>
              <a:gd name="T24" fmla="*/ 40826 w 30"/>
              <a:gd name="T25" fmla="*/ 39345 h 49"/>
              <a:gd name="T26" fmla="*/ 43850 w 30"/>
              <a:gd name="T27" fmla="*/ 33050 h 49"/>
              <a:gd name="T28" fmla="*/ 45362 w 30"/>
              <a:gd name="T29" fmla="*/ 26755 h 49"/>
              <a:gd name="T30" fmla="*/ 45362 w 30"/>
              <a:gd name="T31" fmla="*/ 26755 h 49"/>
              <a:gd name="T32" fmla="*/ 43850 w 30"/>
              <a:gd name="T33" fmla="*/ 22033 h 49"/>
              <a:gd name="T34" fmla="*/ 40826 w 30"/>
              <a:gd name="T35" fmla="*/ 15738 h 49"/>
              <a:gd name="T36" fmla="*/ 36290 w 30"/>
              <a:gd name="T37" fmla="*/ 9443 h 49"/>
              <a:gd name="T38" fmla="*/ 30241 w 30"/>
              <a:gd name="T39" fmla="*/ 7869 h 49"/>
              <a:gd name="T40" fmla="*/ 30241 w 30"/>
              <a:gd name="T41" fmla="*/ 0 h 49"/>
              <a:gd name="T42" fmla="*/ 15121 w 30"/>
              <a:gd name="T43" fmla="*/ 0 h 49"/>
              <a:gd name="T44" fmla="*/ 15121 w 30"/>
              <a:gd name="T45" fmla="*/ 7869 h 49"/>
              <a:gd name="T46" fmla="*/ 0 w 30"/>
              <a:gd name="T47" fmla="*/ 7869 h 49"/>
              <a:gd name="T48" fmla="*/ 0 w 30"/>
              <a:gd name="T49" fmla="*/ 69248 h 49"/>
              <a:gd name="T50" fmla="*/ 15121 w 30"/>
              <a:gd name="T51" fmla="*/ 69248 h 49"/>
              <a:gd name="T52" fmla="*/ 25705 w 30"/>
              <a:gd name="T53" fmla="*/ 55084 h 49"/>
              <a:gd name="T54" fmla="*/ 15121 w 30"/>
              <a:gd name="T55" fmla="*/ 55084 h 49"/>
              <a:gd name="T56" fmla="*/ 15121 w 30"/>
              <a:gd name="T57" fmla="*/ 47214 h 49"/>
              <a:gd name="T58" fmla="*/ 25705 w 30"/>
              <a:gd name="T59" fmla="*/ 47214 h 49"/>
              <a:gd name="T60" fmla="*/ 25705 w 30"/>
              <a:gd name="T61" fmla="*/ 47214 h 49"/>
              <a:gd name="T62" fmla="*/ 28729 w 30"/>
              <a:gd name="T63" fmla="*/ 48788 h 49"/>
              <a:gd name="T64" fmla="*/ 30241 w 30"/>
              <a:gd name="T65" fmla="*/ 50362 h 49"/>
              <a:gd name="T66" fmla="*/ 30241 w 30"/>
              <a:gd name="T67" fmla="*/ 50362 h 49"/>
              <a:gd name="T68" fmla="*/ 28729 w 30"/>
              <a:gd name="T69" fmla="*/ 51936 h 49"/>
              <a:gd name="T70" fmla="*/ 25705 w 30"/>
              <a:gd name="T71" fmla="*/ 55084 h 49"/>
              <a:gd name="T72" fmla="*/ 25705 w 30"/>
              <a:gd name="T73" fmla="*/ 55084 h 49"/>
              <a:gd name="T74" fmla="*/ 30241 w 30"/>
              <a:gd name="T75" fmla="*/ 26755 h 49"/>
              <a:gd name="T76" fmla="*/ 30241 w 30"/>
              <a:gd name="T77" fmla="*/ 26755 h 49"/>
              <a:gd name="T78" fmla="*/ 28729 w 30"/>
              <a:gd name="T79" fmla="*/ 29903 h 49"/>
              <a:gd name="T80" fmla="*/ 25705 w 30"/>
              <a:gd name="T81" fmla="*/ 31476 h 49"/>
              <a:gd name="T82" fmla="*/ 15121 w 30"/>
              <a:gd name="T83" fmla="*/ 31476 h 49"/>
              <a:gd name="T84" fmla="*/ 15121 w 30"/>
              <a:gd name="T85" fmla="*/ 23607 h 49"/>
              <a:gd name="T86" fmla="*/ 25705 w 30"/>
              <a:gd name="T87" fmla="*/ 23607 h 49"/>
              <a:gd name="T88" fmla="*/ 25705 w 30"/>
              <a:gd name="T89" fmla="*/ 23607 h 49"/>
              <a:gd name="T90" fmla="*/ 28729 w 30"/>
              <a:gd name="T91" fmla="*/ 25181 h 49"/>
              <a:gd name="T92" fmla="*/ 30241 w 30"/>
              <a:gd name="T93" fmla="*/ 26755 h 49"/>
              <a:gd name="T94" fmla="*/ 30241 w 30"/>
              <a:gd name="T95" fmla="*/ 26755 h 49"/>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30" h="49">
                <a:moveTo>
                  <a:pt x="10" y="44"/>
                </a:moveTo>
                <a:lnTo>
                  <a:pt x="10" y="49"/>
                </a:lnTo>
                <a:lnTo>
                  <a:pt x="20" y="49"/>
                </a:lnTo>
                <a:lnTo>
                  <a:pt x="20" y="44"/>
                </a:lnTo>
                <a:lnTo>
                  <a:pt x="24" y="43"/>
                </a:lnTo>
                <a:lnTo>
                  <a:pt x="27" y="40"/>
                </a:lnTo>
                <a:lnTo>
                  <a:pt x="29" y="36"/>
                </a:lnTo>
                <a:lnTo>
                  <a:pt x="30" y="32"/>
                </a:lnTo>
                <a:lnTo>
                  <a:pt x="29" y="28"/>
                </a:lnTo>
                <a:lnTo>
                  <a:pt x="27" y="25"/>
                </a:lnTo>
                <a:lnTo>
                  <a:pt x="29" y="21"/>
                </a:lnTo>
                <a:lnTo>
                  <a:pt x="30" y="17"/>
                </a:lnTo>
                <a:lnTo>
                  <a:pt x="29" y="14"/>
                </a:lnTo>
                <a:lnTo>
                  <a:pt x="27" y="10"/>
                </a:lnTo>
                <a:lnTo>
                  <a:pt x="24" y="6"/>
                </a:lnTo>
                <a:lnTo>
                  <a:pt x="20" y="5"/>
                </a:lnTo>
                <a:lnTo>
                  <a:pt x="20" y="0"/>
                </a:lnTo>
                <a:lnTo>
                  <a:pt x="10" y="0"/>
                </a:lnTo>
                <a:lnTo>
                  <a:pt x="10" y="5"/>
                </a:lnTo>
                <a:lnTo>
                  <a:pt x="0" y="5"/>
                </a:lnTo>
                <a:lnTo>
                  <a:pt x="0" y="44"/>
                </a:lnTo>
                <a:lnTo>
                  <a:pt x="10" y="44"/>
                </a:lnTo>
                <a:close/>
                <a:moveTo>
                  <a:pt x="17" y="35"/>
                </a:moveTo>
                <a:lnTo>
                  <a:pt x="10" y="35"/>
                </a:lnTo>
                <a:lnTo>
                  <a:pt x="10" y="30"/>
                </a:lnTo>
                <a:lnTo>
                  <a:pt x="17" y="30"/>
                </a:lnTo>
                <a:lnTo>
                  <a:pt x="19" y="31"/>
                </a:lnTo>
                <a:lnTo>
                  <a:pt x="20" y="32"/>
                </a:lnTo>
                <a:lnTo>
                  <a:pt x="19" y="33"/>
                </a:lnTo>
                <a:lnTo>
                  <a:pt x="17" y="35"/>
                </a:lnTo>
                <a:close/>
                <a:moveTo>
                  <a:pt x="20" y="17"/>
                </a:moveTo>
                <a:lnTo>
                  <a:pt x="20" y="17"/>
                </a:lnTo>
                <a:lnTo>
                  <a:pt x="19" y="19"/>
                </a:lnTo>
                <a:lnTo>
                  <a:pt x="17" y="20"/>
                </a:lnTo>
                <a:lnTo>
                  <a:pt x="10" y="20"/>
                </a:lnTo>
                <a:lnTo>
                  <a:pt x="10" y="15"/>
                </a:lnTo>
                <a:lnTo>
                  <a:pt x="17" y="15"/>
                </a:lnTo>
                <a:lnTo>
                  <a:pt x="19" y="16"/>
                </a:lnTo>
                <a:lnTo>
                  <a:pt x="20" y="17"/>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565" name="Freeform 1478">
            <a:extLst>
              <a:ext uri="{FF2B5EF4-FFF2-40B4-BE49-F238E27FC236}">
                <a16:creationId xmlns:a16="http://schemas.microsoft.com/office/drawing/2014/main" id="{63791DD6-66F1-47AA-BC58-C56D43851C06}"/>
              </a:ext>
            </a:extLst>
          </p:cNvPr>
          <p:cNvSpPr>
            <a:spLocks noEditPoints="1"/>
          </p:cNvSpPr>
          <p:nvPr/>
        </p:nvSpPr>
        <p:spPr bwMode="auto">
          <a:xfrm>
            <a:off x="2391833" y="4085167"/>
            <a:ext cx="222251" cy="198967"/>
          </a:xfrm>
          <a:custGeom>
            <a:avLst/>
            <a:gdLst>
              <a:gd name="T0" fmla="*/ 152442 w 109"/>
              <a:gd name="T1" fmla="*/ 0 h 99"/>
              <a:gd name="T2" fmla="*/ 15398 w 109"/>
              <a:gd name="T3" fmla="*/ 0 h 99"/>
              <a:gd name="T4" fmla="*/ 15398 w 109"/>
              <a:gd name="T5" fmla="*/ 0 h 99"/>
              <a:gd name="T6" fmla="*/ 9239 w 109"/>
              <a:gd name="T7" fmla="*/ 3024 h 99"/>
              <a:gd name="T8" fmla="*/ 4619 w 109"/>
              <a:gd name="T9" fmla="*/ 4536 h 99"/>
              <a:gd name="T10" fmla="*/ 3080 w 109"/>
              <a:gd name="T11" fmla="*/ 9072 h 99"/>
              <a:gd name="T12" fmla="*/ 0 w 109"/>
              <a:gd name="T13" fmla="*/ 15121 h 99"/>
              <a:gd name="T14" fmla="*/ 0 w 109"/>
              <a:gd name="T15" fmla="*/ 134575 h 99"/>
              <a:gd name="T16" fmla="*/ 0 w 109"/>
              <a:gd name="T17" fmla="*/ 134575 h 99"/>
              <a:gd name="T18" fmla="*/ 3080 w 109"/>
              <a:gd name="T19" fmla="*/ 140624 h 99"/>
              <a:gd name="T20" fmla="*/ 4619 w 109"/>
              <a:gd name="T21" fmla="*/ 145160 h 99"/>
              <a:gd name="T22" fmla="*/ 9239 w 109"/>
              <a:gd name="T23" fmla="*/ 148184 h 99"/>
              <a:gd name="T24" fmla="*/ 15398 w 109"/>
              <a:gd name="T25" fmla="*/ 149696 h 99"/>
              <a:gd name="T26" fmla="*/ 152442 w 109"/>
              <a:gd name="T27" fmla="*/ 149696 h 99"/>
              <a:gd name="T28" fmla="*/ 152442 w 109"/>
              <a:gd name="T29" fmla="*/ 149696 h 99"/>
              <a:gd name="T30" fmla="*/ 158601 w 109"/>
              <a:gd name="T31" fmla="*/ 148184 h 99"/>
              <a:gd name="T32" fmla="*/ 163221 w 109"/>
              <a:gd name="T33" fmla="*/ 145160 h 99"/>
              <a:gd name="T34" fmla="*/ 166300 w 109"/>
              <a:gd name="T35" fmla="*/ 140624 h 99"/>
              <a:gd name="T36" fmla="*/ 167840 w 109"/>
              <a:gd name="T37" fmla="*/ 134575 h 99"/>
              <a:gd name="T38" fmla="*/ 167840 w 109"/>
              <a:gd name="T39" fmla="*/ 15121 h 99"/>
              <a:gd name="T40" fmla="*/ 167840 w 109"/>
              <a:gd name="T41" fmla="*/ 15121 h 99"/>
              <a:gd name="T42" fmla="*/ 166300 w 109"/>
              <a:gd name="T43" fmla="*/ 9072 h 99"/>
              <a:gd name="T44" fmla="*/ 163221 w 109"/>
              <a:gd name="T45" fmla="*/ 4536 h 99"/>
              <a:gd name="T46" fmla="*/ 158601 w 109"/>
              <a:gd name="T47" fmla="*/ 3024 h 99"/>
              <a:gd name="T48" fmla="*/ 152442 w 109"/>
              <a:gd name="T49" fmla="*/ 0 h 99"/>
              <a:gd name="T50" fmla="*/ 152442 w 109"/>
              <a:gd name="T51" fmla="*/ 0 h 99"/>
              <a:gd name="T52" fmla="*/ 152442 w 109"/>
              <a:gd name="T53" fmla="*/ 30242 h 99"/>
              <a:gd name="T54" fmla="*/ 92389 w 109"/>
              <a:gd name="T55" fmla="*/ 30242 h 99"/>
              <a:gd name="T56" fmla="*/ 92389 w 109"/>
              <a:gd name="T57" fmla="*/ 15121 h 99"/>
              <a:gd name="T58" fmla="*/ 152442 w 109"/>
              <a:gd name="T59" fmla="*/ 15121 h 99"/>
              <a:gd name="T60" fmla="*/ 152442 w 109"/>
              <a:gd name="T61" fmla="*/ 30242 h 99"/>
              <a:gd name="T62" fmla="*/ 53894 w 109"/>
              <a:gd name="T63" fmla="*/ 30242 h 99"/>
              <a:gd name="T64" fmla="*/ 53894 w 109"/>
              <a:gd name="T65" fmla="*/ 15121 h 99"/>
              <a:gd name="T66" fmla="*/ 76991 w 109"/>
              <a:gd name="T67" fmla="*/ 15121 h 99"/>
              <a:gd name="T68" fmla="*/ 76991 w 109"/>
              <a:gd name="T69" fmla="*/ 30242 h 99"/>
              <a:gd name="T70" fmla="*/ 53894 w 109"/>
              <a:gd name="T71" fmla="*/ 30242 h 99"/>
              <a:gd name="T72" fmla="*/ 38495 w 109"/>
              <a:gd name="T73" fmla="*/ 15121 h 99"/>
              <a:gd name="T74" fmla="*/ 38495 w 109"/>
              <a:gd name="T75" fmla="*/ 30242 h 99"/>
              <a:gd name="T76" fmla="*/ 15398 w 109"/>
              <a:gd name="T77" fmla="*/ 30242 h 99"/>
              <a:gd name="T78" fmla="*/ 15398 w 109"/>
              <a:gd name="T79" fmla="*/ 15121 h 99"/>
              <a:gd name="T80" fmla="*/ 38495 w 109"/>
              <a:gd name="T81" fmla="*/ 15121 h 99"/>
              <a:gd name="T82" fmla="*/ 15398 w 109"/>
              <a:gd name="T83" fmla="*/ 134575 h 99"/>
              <a:gd name="T84" fmla="*/ 15398 w 109"/>
              <a:gd name="T85" fmla="*/ 45362 h 99"/>
              <a:gd name="T86" fmla="*/ 152442 w 109"/>
              <a:gd name="T87" fmla="*/ 45362 h 99"/>
              <a:gd name="T88" fmla="*/ 152442 w 109"/>
              <a:gd name="T89" fmla="*/ 134575 h 99"/>
              <a:gd name="T90" fmla="*/ 15398 w 109"/>
              <a:gd name="T91" fmla="*/ 134575 h 9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09" h="99">
                <a:moveTo>
                  <a:pt x="99" y="0"/>
                </a:moveTo>
                <a:lnTo>
                  <a:pt x="10" y="0"/>
                </a:lnTo>
                <a:lnTo>
                  <a:pt x="6" y="2"/>
                </a:lnTo>
                <a:lnTo>
                  <a:pt x="3" y="3"/>
                </a:lnTo>
                <a:lnTo>
                  <a:pt x="2" y="6"/>
                </a:lnTo>
                <a:lnTo>
                  <a:pt x="0" y="10"/>
                </a:lnTo>
                <a:lnTo>
                  <a:pt x="0" y="89"/>
                </a:lnTo>
                <a:lnTo>
                  <a:pt x="2" y="93"/>
                </a:lnTo>
                <a:lnTo>
                  <a:pt x="3" y="96"/>
                </a:lnTo>
                <a:lnTo>
                  <a:pt x="6" y="98"/>
                </a:lnTo>
                <a:lnTo>
                  <a:pt x="10" y="99"/>
                </a:lnTo>
                <a:lnTo>
                  <a:pt x="99" y="99"/>
                </a:lnTo>
                <a:lnTo>
                  <a:pt x="103" y="98"/>
                </a:lnTo>
                <a:lnTo>
                  <a:pt x="106" y="96"/>
                </a:lnTo>
                <a:lnTo>
                  <a:pt x="108" y="93"/>
                </a:lnTo>
                <a:lnTo>
                  <a:pt x="109" y="89"/>
                </a:lnTo>
                <a:lnTo>
                  <a:pt x="109" y="10"/>
                </a:lnTo>
                <a:lnTo>
                  <a:pt x="108" y="6"/>
                </a:lnTo>
                <a:lnTo>
                  <a:pt x="106" y="3"/>
                </a:lnTo>
                <a:lnTo>
                  <a:pt x="103" y="2"/>
                </a:lnTo>
                <a:lnTo>
                  <a:pt x="99" y="0"/>
                </a:lnTo>
                <a:close/>
                <a:moveTo>
                  <a:pt x="99" y="20"/>
                </a:moveTo>
                <a:lnTo>
                  <a:pt x="60" y="20"/>
                </a:lnTo>
                <a:lnTo>
                  <a:pt x="60" y="10"/>
                </a:lnTo>
                <a:lnTo>
                  <a:pt x="99" y="10"/>
                </a:lnTo>
                <a:lnTo>
                  <a:pt x="99" y="20"/>
                </a:lnTo>
                <a:close/>
                <a:moveTo>
                  <a:pt x="35" y="20"/>
                </a:moveTo>
                <a:lnTo>
                  <a:pt x="35" y="10"/>
                </a:lnTo>
                <a:lnTo>
                  <a:pt x="50" y="10"/>
                </a:lnTo>
                <a:lnTo>
                  <a:pt x="50" y="20"/>
                </a:lnTo>
                <a:lnTo>
                  <a:pt x="35" y="20"/>
                </a:lnTo>
                <a:close/>
                <a:moveTo>
                  <a:pt x="25" y="10"/>
                </a:moveTo>
                <a:lnTo>
                  <a:pt x="25" y="20"/>
                </a:lnTo>
                <a:lnTo>
                  <a:pt x="10" y="20"/>
                </a:lnTo>
                <a:lnTo>
                  <a:pt x="10" y="10"/>
                </a:lnTo>
                <a:lnTo>
                  <a:pt x="25" y="10"/>
                </a:lnTo>
                <a:close/>
                <a:moveTo>
                  <a:pt x="10" y="89"/>
                </a:moveTo>
                <a:lnTo>
                  <a:pt x="10" y="30"/>
                </a:lnTo>
                <a:lnTo>
                  <a:pt x="99" y="30"/>
                </a:lnTo>
                <a:lnTo>
                  <a:pt x="99" y="89"/>
                </a:lnTo>
                <a:lnTo>
                  <a:pt x="10" y="8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566" name="Freeform 1479">
            <a:extLst>
              <a:ext uri="{FF2B5EF4-FFF2-40B4-BE49-F238E27FC236}">
                <a16:creationId xmlns:a16="http://schemas.microsoft.com/office/drawing/2014/main" id="{00D69083-587F-482D-9791-9DF9F7E90B91}"/>
              </a:ext>
            </a:extLst>
          </p:cNvPr>
          <p:cNvSpPr>
            <a:spLocks noEditPoints="1"/>
          </p:cNvSpPr>
          <p:nvPr/>
        </p:nvSpPr>
        <p:spPr bwMode="auto">
          <a:xfrm>
            <a:off x="2476500" y="4157134"/>
            <a:ext cx="52917" cy="97367"/>
          </a:xfrm>
          <a:custGeom>
            <a:avLst/>
            <a:gdLst>
              <a:gd name="T0" fmla="*/ 28157 w 29"/>
              <a:gd name="T1" fmla="*/ 7406 h 49"/>
              <a:gd name="T2" fmla="*/ 28157 w 29"/>
              <a:gd name="T3" fmla="*/ 0 h 49"/>
              <a:gd name="T4" fmla="*/ 14078 w 29"/>
              <a:gd name="T5" fmla="*/ 0 h 49"/>
              <a:gd name="T6" fmla="*/ 14078 w 29"/>
              <a:gd name="T7" fmla="*/ 7406 h 49"/>
              <a:gd name="T8" fmla="*/ 0 w 29"/>
              <a:gd name="T9" fmla="*/ 7406 h 49"/>
              <a:gd name="T10" fmla="*/ 0 w 29"/>
              <a:gd name="T11" fmla="*/ 65173 h 49"/>
              <a:gd name="T12" fmla="*/ 14078 w 29"/>
              <a:gd name="T13" fmla="*/ 65173 h 49"/>
              <a:gd name="T14" fmla="*/ 14078 w 29"/>
              <a:gd name="T15" fmla="*/ 72579 h 49"/>
              <a:gd name="T16" fmla="*/ 28157 w 29"/>
              <a:gd name="T17" fmla="*/ 72579 h 49"/>
              <a:gd name="T18" fmla="*/ 28157 w 29"/>
              <a:gd name="T19" fmla="*/ 65173 h 49"/>
              <a:gd name="T20" fmla="*/ 28157 w 29"/>
              <a:gd name="T21" fmla="*/ 65173 h 49"/>
              <a:gd name="T22" fmla="*/ 32380 w 29"/>
              <a:gd name="T23" fmla="*/ 63692 h 49"/>
              <a:gd name="T24" fmla="*/ 38011 w 29"/>
              <a:gd name="T25" fmla="*/ 57767 h 49"/>
              <a:gd name="T26" fmla="*/ 39419 w 29"/>
              <a:gd name="T27" fmla="*/ 53323 h 49"/>
              <a:gd name="T28" fmla="*/ 40827 w 29"/>
              <a:gd name="T29" fmla="*/ 47399 h 49"/>
              <a:gd name="T30" fmla="*/ 40827 w 29"/>
              <a:gd name="T31" fmla="*/ 47399 h 49"/>
              <a:gd name="T32" fmla="*/ 39419 w 29"/>
              <a:gd name="T33" fmla="*/ 41474 h 49"/>
              <a:gd name="T34" fmla="*/ 38011 w 29"/>
              <a:gd name="T35" fmla="*/ 35549 h 49"/>
              <a:gd name="T36" fmla="*/ 38011 w 29"/>
              <a:gd name="T37" fmla="*/ 35549 h 49"/>
              <a:gd name="T38" fmla="*/ 39419 w 29"/>
              <a:gd name="T39" fmla="*/ 31105 h 49"/>
              <a:gd name="T40" fmla="*/ 40827 w 29"/>
              <a:gd name="T41" fmla="*/ 25180 h 49"/>
              <a:gd name="T42" fmla="*/ 40827 w 29"/>
              <a:gd name="T43" fmla="*/ 25180 h 49"/>
              <a:gd name="T44" fmla="*/ 39419 w 29"/>
              <a:gd name="T45" fmla="*/ 19256 h 49"/>
              <a:gd name="T46" fmla="*/ 38011 w 29"/>
              <a:gd name="T47" fmla="*/ 14812 h 49"/>
              <a:gd name="T48" fmla="*/ 32380 w 29"/>
              <a:gd name="T49" fmla="*/ 8887 h 49"/>
              <a:gd name="T50" fmla="*/ 28157 w 29"/>
              <a:gd name="T51" fmla="*/ 7406 h 49"/>
              <a:gd name="T52" fmla="*/ 28157 w 29"/>
              <a:gd name="T53" fmla="*/ 7406 h 49"/>
              <a:gd name="T54" fmla="*/ 28157 w 29"/>
              <a:gd name="T55" fmla="*/ 25180 h 49"/>
              <a:gd name="T56" fmla="*/ 28157 w 29"/>
              <a:gd name="T57" fmla="*/ 25180 h 49"/>
              <a:gd name="T58" fmla="*/ 25341 w 29"/>
              <a:gd name="T59" fmla="*/ 26662 h 49"/>
              <a:gd name="T60" fmla="*/ 23933 w 29"/>
              <a:gd name="T61" fmla="*/ 29624 h 49"/>
              <a:gd name="T62" fmla="*/ 14078 w 29"/>
              <a:gd name="T63" fmla="*/ 29624 h 49"/>
              <a:gd name="T64" fmla="*/ 14078 w 29"/>
              <a:gd name="T65" fmla="*/ 22218 h 49"/>
              <a:gd name="T66" fmla="*/ 23933 w 29"/>
              <a:gd name="T67" fmla="*/ 22218 h 49"/>
              <a:gd name="T68" fmla="*/ 23933 w 29"/>
              <a:gd name="T69" fmla="*/ 22218 h 49"/>
              <a:gd name="T70" fmla="*/ 25341 w 29"/>
              <a:gd name="T71" fmla="*/ 23699 h 49"/>
              <a:gd name="T72" fmla="*/ 28157 w 29"/>
              <a:gd name="T73" fmla="*/ 25180 h 49"/>
              <a:gd name="T74" fmla="*/ 28157 w 29"/>
              <a:gd name="T75" fmla="*/ 25180 h 49"/>
              <a:gd name="T76" fmla="*/ 23933 w 29"/>
              <a:gd name="T77" fmla="*/ 50361 h 49"/>
              <a:gd name="T78" fmla="*/ 14078 w 29"/>
              <a:gd name="T79" fmla="*/ 50361 h 49"/>
              <a:gd name="T80" fmla="*/ 14078 w 29"/>
              <a:gd name="T81" fmla="*/ 42955 h 49"/>
              <a:gd name="T82" fmla="*/ 23933 w 29"/>
              <a:gd name="T83" fmla="*/ 42955 h 49"/>
              <a:gd name="T84" fmla="*/ 23933 w 29"/>
              <a:gd name="T85" fmla="*/ 42955 h 49"/>
              <a:gd name="T86" fmla="*/ 25341 w 29"/>
              <a:gd name="T87" fmla="*/ 45917 h 49"/>
              <a:gd name="T88" fmla="*/ 28157 w 29"/>
              <a:gd name="T89" fmla="*/ 47399 h 49"/>
              <a:gd name="T90" fmla="*/ 28157 w 29"/>
              <a:gd name="T91" fmla="*/ 47399 h 49"/>
              <a:gd name="T92" fmla="*/ 25341 w 29"/>
              <a:gd name="T93" fmla="*/ 48880 h 49"/>
              <a:gd name="T94" fmla="*/ 23933 w 29"/>
              <a:gd name="T95" fmla="*/ 50361 h 49"/>
              <a:gd name="T96" fmla="*/ 23933 w 29"/>
              <a:gd name="T97" fmla="*/ 50361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9" h="49">
                <a:moveTo>
                  <a:pt x="20" y="5"/>
                </a:moveTo>
                <a:lnTo>
                  <a:pt x="20" y="0"/>
                </a:lnTo>
                <a:lnTo>
                  <a:pt x="10" y="0"/>
                </a:lnTo>
                <a:lnTo>
                  <a:pt x="10" y="5"/>
                </a:lnTo>
                <a:lnTo>
                  <a:pt x="0" y="5"/>
                </a:lnTo>
                <a:lnTo>
                  <a:pt x="0" y="44"/>
                </a:lnTo>
                <a:lnTo>
                  <a:pt x="10" y="44"/>
                </a:lnTo>
                <a:lnTo>
                  <a:pt x="10" y="49"/>
                </a:lnTo>
                <a:lnTo>
                  <a:pt x="20" y="49"/>
                </a:lnTo>
                <a:lnTo>
                  <a:pt x="20" y="44"/>
                </a:lnTo>
                <a:lnTo>
                  <a:pt x="23" y="43"/>
                </a:lnTo>
                <a:lnTo>
                  <a:pt x="27" y="39"/>
                </a:lnTo>
                <a:lnTo>
                  <a:pt x="28" y="36"/>
                </a:lnTo>
                <a:lnTo>
                  <a:pt x="29" y="32"/>
                </a:lnTo>
                <a:lnTo>
                  <a:pt x="28" y="28"/>
                </a:lnTo>
                <a:lnTo>
                  <a:pt x="27" y="24"/>
                </a:lnTo>
                <a:lnTo>
                  <a:pt x="28" y="21"/>
                </a:lnTo>
                <a:lnTo>
                  <a:pt x="29" y="17"/>
                </a:lnTo>
                <a:lnTo>
                  <a:pt x="28" y="13"/>
                </a:lnTo>
                <a:lnTo>
                  <a:pt x="27" y="10"/>
                </a:lnTo>
                <a:lnTo>
                  <a:pt x="23" y="6"/>
                </a:lnTo>
                <a:lnTo>
                  <a:pt x="20" y="5"/>
                </a:lnTo>
                <a:close/>
                <a:moveTo>
                  <a:pt x="20" y="17"/>
                </a:moveTo>
                <a:lnTo>
                  <a:pt x="20" y="17"/>
                </a:lnTo>
                <a:lnTo>
                  <a:pt x="18" y="18"/>
                </a:lnTo>
                <a:lnTo>
                  <a:pt x="17" y="20"/>
                </a:lnTo>
                <a:lnTo>
                  <a:pt x="10" y="20"/>
                </a:lnTo>
                <a:lnTo>
                  <a:pt x="10" y="15"/>
                </a:lnTo>
                <a:lnTo>
                  <a:pt x="17" y="15"/>
                </a:lnTo>
                <a:lnTo>
                  <a:pt x="18" y="16"/>
                </a:lnTo>
                <a:lnTo>
                  <a:pt x="20" y="17"/>
                </a:lnTo>
                <a:close/>
                <a:moveTo>
                  <a:pt x="17" y="34"/>
                </a:moveTo>
                <a:lnTo>
                  <a:pt x="10" y="34"/>
                </a:lnTo>
                <a:lnTo>
                  <a:pt x="10" y="29"/>
                </a:lnTo>
                <a:lnTo>
                  <a:pt x="17" y="29"/>
                </a:lnTo>
                <a:lnTo>
                  <a:pt x="18" y="31"/>
                </a:lnTo>
                <a:lnTo>
                  <a:pt x="20" y="32"/>
                </a:lnTo>
                <a:lnTo>
                  <a:pt x="18" y="33"/>
                </a:lnTo>
                <a:lnTo>
                  <a:pt x="17" y="34"/>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567" name="Freeform 1480">
            <a:extLst>
              <a:ext uri="{FF2B5EF4-FFF2-40B4-BE49-F238E27FC236}">
                <a16:creationId xmlns:a16="http://schemas.microsoft.com/office/drawing/2014/main" id="{ED754EC9-73F8-4096-877B-06472930B8B2}"/>
              </a:ext>
            </a:extLst>
          </p:cNvPr>
          <p:cNvSpPr>
            <a:spLocks noEditPoints="1"/>
          </p:cNvSpPr>
          <p:nvPr/>
        </p:nvSpPr>
        <p:spPr bwMode="auto">
          <a:xfrm>
            <a:off x="1907117" y="4066118"/>
            <a:ext cx="237067" cy="241300"/>
          </a:xfrm>
          <a:custGeom>
            <a:avLst/>
            <a:gdLst>
              <a:gd name="T0" fmla="*/ 68966 w 118"/>
              <a:gd name="T1" fmla="*/ 3050 h 119"/>
              <a:gd name="T2" fmla="*/ 25487 w 118"/>
              <a:gd name="T3" fmla="*/ 27446 h 119"/>
              <a:gd name="T4" fmla="*/ 1499 w 118"/>
              <a:gd name="T5" fmla="*/ 71664 h 119"/>
              <a:gd name="T6" fmla="*/ 1499 w 118"/>
              <a:gd name="T7" fmla="*/ 109784 h 119"/>
              <a:gd name="T8" fmla="*/ 25487 w 118"/>
              <a:gd name="T9" fmla="*/ 155527 h 119"/>
              <a:gd name="T10" fmla="*/ 68966 w 118"/>
              <a:gd name="T11" fmla="*/ 179923 h 119"/>
              <a:gd name="T12" fmla="*/ 106448 w 118"/>
              <a:gd name="T13" fmla="*/ 179923 h 119"/>
              <a:gd name="T14" fmla="*/ 151426 w 118"/>
              <a:gd name="T15" fmla="*/ 155527 h 119"/>
              <a:gd name="T16" fmla="*/ 175414 w 118"/>
              <a:gd name="T17" fmla="*/ 109784 h 119"/>
              <a:gd name="T18" fmla="*/ 175414 w 118"/>
              <a:gd name="T19" fmla="*/ 71664 h 119"/>
              <a:gd name="T20" fmla="*/ 151426 w 118"/>
              <a:gd name="T21" fmla="*/ 27446 h 119"/>
              <a:gd name="T22" fmla="*/ 106448 w 118"/>
              <a:gd name="T23" fmla="*/ 3050 h 119"/>
              <a:gd name="T24" fmla="*/ 152925 w 118"/>
              <a:gd name="T25" fmla="*/ 53367 h 119"/>
              <a:gd name="T26" fmla="*/ 112445 w 118"/>
              <a:gd name="T27" fmla="*/ 19822 h 119"/>
              <a:gd name="T28" fmla="*/ 134934 w 118"/>
              <a:gd name="T29" fmla="*/ 32020 h 119"/>
              <a:gd name="T30" fmla="*/ 152925 w 118"/>
              <a:gd name="T31" fmla="*/ 53367 h 119"/>
              <a:gd name="T32" fmla="*/ 43479 w 118"/>
              <a:gd name="T33" fmla="*/ 80813 h 119"/>
              <a:gd name="T34" fmla="*/ 56972 w 118"/>
              <a:gd name="T35" fmla="*/ 59466 h 119"/>
              <a:gd name="T36" fmla="*/ 79461 w 118"/>
              <a:gd name="T37" fmla="*/ 45743 h 119"/>
              <a:gd name="T38" fmla="*/ 97452 w 118"/>
              <a:gd name="T39" fmla="*/ 45743 h 119"/>
              <a:gd name="T40" fmla="*/ 119941 w 118"/>
              <a:gd name="T41" fmla="*/ 59466 h 119"/>
              <a:gd name="T42" fmla="*/ 131935 w 118"/>
              <a:gd name="T43" fmla="*/ 80813 h 119"/>
              <a:gd name="T44" fmla="*/ 131935 w 118"/>
              <a:gd name="T45" fmla="*/ 100635 h 119"/>
              <a:gd name="T46" fmla="*/ 119941 w 118"/>
              <a:gd name="T47" fmla="*/ 123507 h 119"/>
              <a:gd name="T48" fmla="*/ 97452 w 118"/>
              <a:gd name="T49" fmla="*/ 135705 h 119"/>
              <a:gd name="T50" fmla="*/ 79461 w 118"/>
              <a:gd name="T51" fmla="*/ 135705 h 119"/>
              <a:gd name="T52" fmla="*/ 56972 w 118"/>
              <a:gd name="T53" fmla="*/ 123507 h 119"/>
              <a:gd name="T54" fmla="*/ 43479 w 118"/>
              <a:gd name="T55" fmla="*/ 100635 h 119"/>
              <a:gd name="T56" fmla="*/ 91455 w 118"/>
              <a:gd name="T57" fmla="*/ 15248 h 119"/>
              <a:gd name="T58" fmla="*/ 88457 w 118"/>
              <a:gd name="T59" fmla="*/ 30495 h 119"/>
              <a:gd name="T60" fmla="*/ 83959 w 118"/>
              <a:gd name="T61" fmla="*/ 15248 h 119"/>
              <a:gd name="T62" fmla="*/ 88457 w 118"/>
              <a:gd name="T63" fmla="*/ 15248 h 119"/>
              <a:gd name="T64" fmla="*/ 64468 w 118"/>
              <a:gd name="T65" fmla="*/ 19822 h 119"/>
              <a:gd name="T66" fmla="*/ 23988 w 118"/>
              <a:gd name="T67" fmla="*/ 53367 h 119"/>
              <a:gd name="T68" fmla="*/ 41979 w 118"/>
              <a:gd name="T69" fmla="*/ 32020 h 119"/>
              <a:gd name="T70" fmla="*/ 64468 w 118"/>
              <a:gd name="T71" fmla="*/ 19822 h 119"/>
              <a:gd name="T72" fmla="*/ 32984 w 118"/>
              <a:gd name="T73" fmla="*/ 68615 h 119"/>
              <a:gd name="T74" fmla="*/ 28486 w 118"/>
              <a:gd name="T75" fmla="*/ 91486 h 119"/>
              <a:gd name="T76" fmla="*/ 17991 w 118"/>
              <a:gd name="T77" fmla="*/ 112833 h 119"/>
              <a:gd name="T78" fmla="*/ 13493 w 118"/>
              <a:gd name="T79" fmla="*/ 91486 h 119"/>
              <a:gd name="T80" fmla="*/ 17991 w 118"/>
              <a:gd name="T81" fmla="*/ 68615 h 119"/>
              <a:gd name="T82" fmla="*/ 41979 w 118"/>
              <a:gd name="T83" fmla="*/ 128081 h 119"/>
              <a:gd name="T84" fmla="*/ 64468 w 118"/>
              <a:gd name="T85" fmla="*/ 161626 h 119"/>
              <a:gd name="T86" fmla="*/ 32984 w 118"/>
              <a:gd name="T87" fmla="*/ 140279 h 119"/>
              <a:gd name="T88" fmla="*/ 83959 w 118"/>
              <a:gd name="T89" fmla="*/ 166200 h 119"/>
              <a:gd name="T90" fmla="*/ 88457 w 118"/>
              <a:gd name="T91" fmla="*/ 150953 h 119"/>
              <a:gd name="T92" fmla="*/ 91455 w 118"/>
              <a:gd name="T93" fmla="*/ 166200 h 119"/>
              <a:gd name="T94" fmla="*/ 88457 w 118"/>
              <a:gd name="T95" fmla="*/ 166200 h 119"/>
              <a:gd name="T96" fmla="*/ 112445 w 118"/>
              <a:gd name="T97" fmla="*/ 161626 h 119"/>
              <a:gd name="T98" fmla="*/ 152925 w 118"/>
              <a:gd name="T99" fmla="*/ 128081 h 119"/>
              <a:gd name="T100" fmla="*/ 134934 w 118"/>
              <a:gd name="T101" fmla="*/ 149428 h 119"/>
              <a:gd name="T102" fmla="*/ 112445 w 118"/>
              <a:gd name="T103" fmla="*/ 161626 h 119"/>
              <a:gd name="T104" fmla="*/ 143929 w 118"/>
              <a:gd name="T105" fmla="*/ 112833 h 119"/>
              <a:gd name="T106" fmla="*/ 146928 w 118"/>
              <a:gd name="T107" fmla="*/ 91486 h 119"/>
              <a:gd name="T108" fmla="*/ 158922 w 118"/>
              <a:gd name="T109" fmla="*/ 68615 h 119"/>
              <a:gd name="T110" fmla="*/ 161920 w 118"/>
              <a:gd name="T111" fmla="*/ 91486 h 119"/>
              <a:gd name="T112" fmla="*/ 158922 w 118"/>
              <a:gd name="T113" fmla="*/ 112833 h 11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18" h="119">
                <a:moveTo>
                  <a:pt x="59" y="0"/>
                </a:moveTo>
                <a:lnTo>
                  <a:pt x="59" y="0"/>
                </a:lnTo>
                <a:lnTo>
                  <a:pt x="46" y="2"/>
                </a:lnTo>
                <a:lnTo>
                  <a:pt x="35" y="5"/>
                </a:lnTo>
                <a:lnTo>
                  <a:pt x="25" y="10"/>
                </a:lnTo>
                <a:lnTo>
                  <a:pt x="17" y="18"/>
                </a:lnTo>
                <a:lnTo>
                  <a:pt x="9" y="26"/>
                </a:lnTo>
                <a:lnTo>
                  <a:pt x="5" y="36"/>
                </a:lnTo>
                <a:lnTo>
                  <a:pt x="1" y="47"/>
                </a:lnTo>
                <a:lnTo>
                  <a:pt x="0" y="60"/>
                </a:lnTo>
                <a:lnTo>
                  <a:pt x="1" y="72"/>
                </a:lnTo>
                <a:lnTo>
                  <a:pt x="5" y="83"/>
                </a:lnTo>
                <a:lnTo>
                  <a:pt x="9" y="93"/>
                </a:lnTo>
                <a:lnTo>
                  <a:pt x="17" y="102"/>
                </a:lnTo>
                <a:lnTo>
                  <a:pt x="25" y="109"/>
                </a:lnTo>
                <a:lnTo>
                  <a:pt x="35" y="114"/>
                </a:lnTo>
                <a:lnTo>
                  <a:pt x="46" y="118"/>
                </a:lnTo>
                <a:lnTo>
                  <a:pt x="59" y="119"/>
                </a:lnTo>
                <a:lnTo>
                  <a:pt x="71" y="118"/>
                </a:lnTo>
                <a:lnTo>
                  <a:pt x="82" y="114"/>
                </a:lnTo>
                <a:lnTo>
                  <a:pt x="92" y="109"/>
                </a:lnTo>
                <a:lnTo>
                  <a:pt x="101" y="102"/>
                </a:lnTo>
                <a:lnTo>
                  <a:pt x="108" y="93"/>
                </a:lnTo>
                <a:lnTo>
                  <a:pt x="113" y="83"/>
                </a:lnTo>
                <a:lnTo>
                  <a:pt x="117" y="72"/>
                </a:lnTo>
                <a:lnTo>
                  <a:pt x="118" y="60"/>
                </a:lnTo>
                <a:lnTo>
                  <a:pt x="117" y="47"/>
                </a:lnTo>
                <a:lnTo>
                  <a:pt x="113" y="36"/>
                </a:lnTo>
                <a:lnTo>
                  <a:pt x="108" y="26"/>
                </a:lnTo>
                <a:lnTo>
                  <a:pt x="101" y="18"/>
                </a:lnTo>
                <a:lnTo>
                  <a:pt x="92" y="10"/>
                </a:lnTo>
                <a:lnTo>
                  <a:pt x="82" y="5"/>
                </a:lnTo>
                <a:lnTo>
                  <a:pt x="71" y="2"/>
                </a:lnTo>
                <a:lnTo>
                  <a:pt x="59" y="0"/>
                </a:lnTo>
                <a:close/>
                <a:moveTo>
                  <a:pt x="102" y="35"/>
                </a:moveTo>
                <a:lnTo>
                  <a:pt x="90" y="35"/>
                </a:lnTo>
                <a:lnTo>
                  <a:pt x="75" y="13"/>
                </a:lnTo>
                <a:lnTo>
                  <a:pt x="83" y="16"/>
                </a:lnTo>
                <a:lnTo>
                  <a:pt x="90" y="21"/>
                </a:lnTo>
                <a:lnTo>
                  <a:pt x="96" y="28"/>
                </a:lnTo>
                <a:lnTo>
                  <a:pt x="102" y="35"/>
                </a:lnTo>
                <a:close/>
                <a:moveTo>
                  <a:pt x="29" y="60"/>
                </a:moveTo>
                <a:lnTo>
                  <a:pt x="29" y="60"/>
                </a:lnTo>
                <a:lnTo>
                  <a:pt x="29" y="53"/>
                </a:lnTo>
                <a:lnTo>
                  <a:pt x="32" y="49"/>
                </a:lnTo>
                <a:lnTo>
                  <a:pt x="34" y="44"/>
                </a:lnTo>
                <a:lnTo>
                  <a:pt x="38" y="39"/>
                </a:lnTo>
                <a:lnTo>
                  <a:pt x="43" y="35"/>
                </a:lnTo>
                <a:lnTo>
                  <a:pt x="48" y="33"/>
                </a:lnTo>
                <a:lnTo>
                  <a:pt x="53" y="30"/>
                </a:lnTo>
                <a:lnTo>
                  <a:pt x="59" y="30"/>
                </a:lnTo>
                <a:lnTo>
                  <a:pt x="65" y="30"/>
                </a:lnTo>
                <a:lnTo>
                  <a:pt x="70" y="33"/>
                </a:lnTo>
                <a:lnTo>
                  <a:pt x="75" y="35"/>
                </a:lnTo>
                <a:lnTo>
                  <a:pt x="80" y="39"/>
                </a:lnTo>
                <a:lnTo>
                  <a:pt x="83" y="44"/>
                </a:lnTo>
                <a:lnTo>
                  <a:pt x="86" y="49"/>
                </a:lnTo>
                <a:lnTo>
                  <a:pt x="88" y="53"/>
                </a:lnTo>
                <a:lnTo>
                  <a:pt x="88" y="60"/>
                </a:lnTo>
                <a:lnTo>
                  <a:pt x="88" y="66"/>
                </a:lnTo>
                <a:lnTo>
                  <a:pt x="86" y="71"/>
                </a:lnTo>
                <a:lnTo>
                  <a:pt x="83" y="76"/>
                </a:lnTo>
                <a:lnTo>
                  <a:pt x="80" y="81"/>
                </a:lnTo>
                <a:lnTo>
                  <a:pt x="75" y="84"/>
                </a:lnTo>
                <a:lnTo>
                  <a:pt x="70" y="87"/>
                </a:lnTo>
                <a:lnTo>
                  <a:pt x="65" y="89"/>
                </a:lnTo>
                <a:lnTo>
                  <a:pt x="59" y="89"/>
                </a:lnTo>
                <a:lnTo>
                  <a:pt x="53" y="89"/>
                </a:lnTo>
                <a:lnTo>
                  <a:pt x="48" y="87"/>
                </a:lnTo>
                <a:lnTo>
                  <a:pt x="43" y="84"/>
                </a:lnTo>
                <a:lnTo>
                  <a:pt x="38" y="81"/>
                </a:lnTo>
                <a:lnTo>
                  <a:pt x="34" y="76"/>
                </a:lnTo>
                <a:lnTo>
                  <a:pt x="32" y="71"/>
                </a:lnTo>
                <a:lnTo>
                  <a:pt x="29" y="66"/>
                </a:lnTo>
                <a:lnTo>
                  <a:pt x="29" y="60"/>
                </a:lnTo>
                <a:close/>
                <a:moveTo>
                  <a:pt x="61" y="10"/>
                </a:moveTo>
                <a:lnTo>
                  <a:pt x="69" y="21"/>
                </a:lnTo>
                <a:lnTo>
                  <a:pt x="59" y="20"/>
                </a:lnTo>
                <a:lnTo>
                  <a:pt x="49" y="21"/>
                </a:lnTo>
                <a:lnTo>
                  <a:pt x="56" y="10"/>
                </a:lnTo>
                <a:lnTo>
                  <a:pt x="59" y="10"/>
                </a:lnTo>
                <a:lnTo>
                  <a:pt x="61" y="10"/>
                </a:lnTo>
                <a:close/>
                <a:moveTo>
                  <a:pt x="43" y="13"/>
                </a:moveTo>
                <a:lnTo>
                  <a:pt x="43" y="13"/>
                </a:lnTo>
                <a:lnTo>
                  <a:pt x="28" y="35"/>
                </a:lnTo>
                <a:lnTo>
                  <a:pt x="16" y="35"/>
                </a:lnTo>
                <a:lnTo>
                  <a:pt x="22" y="28"/>
                </a:lnTo>
                <a:lnTo>
                  <a:pt x="28" y="21"/>
                </a:lnTo>
                <a:lnTo>
                  <a:pt x="34" y="16"/>
                </a:lnTo>
                <a:lnTo>
                  <a:pt x="43" y="13"/>
                </a:lnTo>
                <a:close/>
                <a:moveTo>
                  <a:pt x="12" y="45"/>
                </a:moveTo>
                <a:lnTo>
                  <a:pt x="22" y="45"/>
                </a:lnTo>
                <a:lnTo>
                  <a:pt x="21" y="52"/>
                </a:lnTo>
                <a:lnTo>
                  <a:pt x="19" y="60"/>
                </a:lnTo>
                <a:lnTo>
                  <a:pt x="21" y="67"/>
                </a:lnTo>
                <a:lnTo>
                  <a:pt x="22" y="74"/>
                </a:lnTo>
                <a:lnTo>
                  <a:pt x="12" y="74"/>
                </a:lnTo>
                <a:lnTo>
                  <a:pt x="9" y="67"/>
                </a:lnTo>
                <a:lnTo>
                  <a:pt x="9" y="60"/>
                </a:lnTo>
                <a:lnTo>
                  <a:pt x="9" y="52"/>
                </a:lnTo>
                <a:lnTo>
                  <a:pt x="12" y="45"/>
                </a:lnTo>
                <a:close/>
                <a:moveTo>
                  <a:pt x="16" y="84"/>
                </a:moveTo>
                <a:lnTo>
                  <a:pt x="28" y="84"/>
                </a:lnTo>
                <a:lnTo>
                  <a:pt x="43" y="106"/>
                </a:lnTo>
                <a:lnTo>
                  <a:pt x="34" y="103"/>
                </a:lnTo>
                <a:lnTo>
                  <a:pt x="28" y="98"/>
                </a:lnTo>
                <a:lnTo>
                  <a:pt x="22" y="92"/>
                </a:lnTo>
                <a:lnTo>
                  <a:pt x="16" y="84"/>
                </a:lnTo>
                <a:close/>
                <a:moveTo>
                  <a:pt x="56" y="109"/>
                </a:moveTo>
                <a:lnTo>
                  <a:pt x="49" y="98"/>
                </a:lnTo>
                <a:lnTo>
                  <a:pt x="59" y="99"/>
                </a:lnTo>
                <a:lnTo>
                  <a:pt x="69" y="98"/>
                </a:lnTo>
                <a:lnTo>
                  <a:pt x="61" y="109"/>
                </a:lnTo>
                <a:lnTo>
                  <a:pt x="59" y="109"/>
                </a:lnTo>
                <a:lnTo>
                  <a:pt x="56" y="109"/>
                </a:lnTo>
                <a:close/>
                <a:moveTo>
                  <a:pt x="75" y="106"/>
                </a:moveTo>
                <a:lnTo>
                  <a:pt x="75" y="106"/>
                </a:lnTo>
                <a:lnTo>
                  <a:pt x="90" y="84"/>
                </a:lnTo>
                <a:lnTo>
                  <a:pt x="102" y="84"/>
                </a:lnTo>
                <a:lnTo>
                  <a:pt x="96" y="92"/>
                </a:lnTo>
                <a:lnTo>
                  <a:pt x="90" y="98"/>
                </a:lnTo>
                <a:lnTo>
                  <a:pt x="83" y="103"/>
                </a:lnTo>
                <a:lnTo>
                  <a:pt x="75" y="106"/>
                </a:lnTo>
                <a:close/>
                <a:moveTo>
                  <a:pt x="106" y="74"/>
                </a:moveTo>
                <a:lnTo>
                  <a:pt x="96" y="74"/>
                </a:lnTo>
                <a:lnTo>
                  <a:pt x="97" y="67"/>
                </a:lnTo>
                <a:lnTo>
                  <a:pt x="98" y="60"/>
                </a:lnTo>
                <a:lnTo>
                  <a:pt x="97" y="52"/>
                </a:lnTo>
                <a:lnTo>
                  <a:pt x="96" y="45"/>
                </a:lnTo>
                <a:lnTo>
                  <a:pt x="106" y="45"/>
                </a:lnTo>
                <a:lnTo>
                  <a:pt x="108" y="52"/>
                </a:lnTo>
                <a:lnTo>
                  <a:pt x="108" y="60"/>
                </a:lnTo>
                <a:lnTo>
                  <a:pt x="108" y="67"/>
                </a:lnTo>
                <a:lnTo>
                  <a:pt x="106" y="74"/>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568" name="Freeform 1481">
            <a:extLst>
              <a:ext uri="{FF2B5EF4-FFF2-40B4-BE49-F238E27FC236}">
                <a16:creationId xmlns:a16="http://schemas.microsoft.com/office/drawing/2014/main" id="{FB219ADE-0B51-448B-BE57-79F923124284}"/>
              </a:ext>
            </a:extLst>
          </p:cNvPr>
          <p:cNvSpPr>
            <a:spLocks noEditPoints="1"/>
          </p:cNvSpPr>
          <p:nvPr/>
        </p:nvSpPr>
        <p:spPr bwMode="auto">
          <a:xfrm>
            <a:off x="1998133" y="4138085"/>
            <a:ext cx="61384" cy="97367"/>
          </a:xfrm>
          <a:custGeom>
            <a:avLst/>
            <a:gdLst>
              <a:gd name="T0" fmla="*/ 30241 w 30"/>
              <a:gd name="T1" fmla="*/ 72579 h 49"/>
              <a:gd name="T2" fmla="*/ 30241 w 30"/>
              <a:gd name="T3" fmla="*/ 65173 h 49"/>
              <a:gd name="T4" fmla="*/ 30241 w 30"/>
              <a:gd name="T5" fmla="*/ 65173 h 49"/>
              <a:gd name="T6" fmla="*/ 34778 w 30"/>
              <a:gd name="T7" fmla="*/ 63692 h 49"/>
              <a:gd name="T8" fmla="*/ 40826 w 30"/>
              <a:gd name="T9" fmla="*/ 57767 h 49"/>
              <a:gd name="T10" fmla="*/ 42338 w 30"/>
              <a:gd name="T11" fmla="*/ 53323 h 49"/>
              <a:gd name="T12" fmla="*/ 45362 w 30"/>
              <a:gd name="T13" fmla="*/ 47399 h 49"/>
              <a:gd name="T14" fmla="*/ 45362 w 30"/>
              <a:gd name="T15" fmla="*/ 47399 h 49"/>
              <a:gd name="T16" fmla="*/ 42338 w 30"/>
              <a:gd name="T17" fmla="*/ 41474 h 49"/>
              <a:gd name="T18" fmla="*/ 40826 w 30"/>
              <a:gd name="T19" fmla="*/ 37030 h 49"/>
              <a:gd name="T20" fmla="*/ 40826 w 30"/>
              <a:gd name="T21" fmla="*/ 37030 h 49"/>
              <a:gd name="T22" fmla="*/ 42338 w 30"/>
              <a:gd name="T23" fmla="*/ 31105 h 49"/>
              <a:gd name="T24" fmla="*/ 45362 w 30"/>
              <a:gd name="T25" fmla="*/ 25180 h 49"/>
              <a:gd name="T26" fmla="*/ 45362 w 30"/>
              <a:gd name="T27" fmla="*/ 25180 h 49"/>
              <a:gd name="T28" fmla="*/ 42338 w 30"/>
              <a:gd name="T29" fmla="*/ 20737 h 49"/>
              <a:gd name="T30" fmla="*/ 40826 w 30"/>
              <a:gd name="T31" fmla="*/ 14812 h 49"/>
              <a:gd name="T32" fmla="*/ 34778 w 30"/>
              <a:gd name="T33" fmla="*/ 8887 h 49"/>
              <a:gd name="T34" fmla="*/ 30241 w 30"/>
              <a:gd name="T35" fmla="*/ 7406 h 49"/>
              <a:gd name="T36" fmla="*/ 30241 w 30"/>
              <a:gd name="T37" fmla="*/ 0 h 49"/>
              <a:gd name="T38" fmla="*/ 15121 w 30"/>
              <a:gd name="T39" fmla="*/ 0 h 49"/>
              <a:gd name="T40" fmla="*/ 15121 w 30"/>
              <a:gd name="T41" fmla="*/ 7406 h 49"/>
              <a:gd name="T42" fmla="*/ 0 w 30"/>
              <a:gd name="T43" fmla="*/ 7406 h 49"/>
              <a:gd name="T44" fmla="*/ 0 w 30"/>
              <a:gd name="T45" fmla="*/ 65173 h 49"/>
              <a:gd name="T46" fmla="*/ 15121 w 30"/>
              <a:gd name="T47" fmla="*/ 65173 h 49"/>
              <a:gd name="T48" fmla="*/ 15121 w 30"/>
              <a:gd name="T49" fmla="*/ 72579 h 49"/>
              <a:gd name="T50" fmla="*/ 30241 w 30"/>
              <a:gd name="T51" fmla="*/ 72579 h 49"/>
              <a:gd name="T52" fmla="*/ 25705 w 30"/>
              <a:gd name="T53" fmla="*/ 50361 h 49"/>
              <a:gd name="T54" fmla="*/ 15121 w 30"/>
              <a:gd name="T55" fmla="*/ 50361 h 49"/>
              <a:gd name="T56" fmla="*/ 15121 w 30"/>
              <a:gd name="T57" fmla="*/ 44436 h 49"/>
              <a:gd name="T58" fmla="*/ 25705 w 30"/>
              <a:gd name="T59" fmla="*/ 44436 h 49"/>
              <a:gd name="T60" fmla="*/ 25705 w 30"/>
              <a:gd name="T61" fmla="*/ 44436 h 49"/>
              <a:gd name="T62" fmla="*/ 27217 w 30"/>
              <a:gd name="T63" fmla="*/ 45917 h 49"/>
              <a:gd name="T64" fmla="*/ 30241 w 30"/>
              <a:gd name="T65" fmla="*/ 47399 h 49"/>
              <a:gd name="T66" fmla="*/ 30241 w 30"/>
              <a:gd name="T67" fmla="*/ 47399 h 49"/>
              <a:gd name="T68" fmla="*/ 27217 w 30"/>
              <a:gd name="T69" fmla="*/ 48880 h 49"/>
              <a:gd name="T70" fmla="*/ 25705 w 30"/>
              <a:gd name="T71" fmla="*/ 50361 h 49"/>
              <a:gd name="T72" fmla="*/ 25705 w 30"/>
              <a:gd name="T73" fmla="*/ 50361 h 49"/>
              <a:gd name="T74" fmla="*/ 30241 w 30"/>
              <a:gd name="T75" fmla="*/ 25180 h 49"/>
              <a:gd name="T76" fmla="*/ 30241 w 30"/>
              <a:gd name="T77" fmla="*/ 25180 h 49"/>
              <a:gd name="T78" fmla="*/ 27217 w 30"/>
              <a:gd name="T79" fmla="*/ 26662 h 49"/>
              <a:gd name="T80" fmla="*/ 25705 w 30"/>
              <a:gd name="T81" fmla="*/ 29624 h 49"/>
              <a:gd name="T82" fmla="*/ 15121 w 30"/>
              <a:gd name="T83" fmla="*/ 29624 h 49"/>
              <a:gd name="T84" fmla="*/ 15121 w 30"/>
              <a:gd name="T85" fmla="*/ 22218 h 49"/>
              <a:gd name="T86" fmla="*/ 25705 w 30"/>
              <a:gd name="T87" fmla="*/ 22218 h 49"/>
              <a:gd name="T88" fmla="*/ 25705 w 30"/>
              <a:gd name="T89" fmla="*/ 22218 h 49"/>
              <a:gd name="T90" fmla="*/ 27217 w 30"/>
              <a:gd name="T91" fmla="*/ 23699 h 49"/>
              <a:gd name="T92" fmla="*/ 30241 w 30"/>
              <a:gd name="T93" fmla="*/ 25180 h 49"/>
              <a:gd name="T94" fmla="*/ 30241 w 30"/>
              <a:gd name="T95" fmla="*/ 25180 h 49"/>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30" h="49">
                <a:moveTo>
                  <a:pt x="20" y="49"/>
                </a:moveTo>
                <a:lnTo>
                  <a:pt x="20" y="44"/>
                </a:lnTo>
                <a:lnTo>
                  <a:pt x="23" y="43"/>
                </a:lnTo>
                <a:lnTo>
                  <a:pt x="27" y="39"/>
                </a:lnTo>
                <a:lnTo>
                  <a:pt x="28" y="36"/>
                </a:lnTo>
                <a:lnTo>
                  <a:pt x="30" y="32"/>
                </a:lnTo>
                <a:lnTo>
                  <a:pt x="28" y="28"/>
                </a:lnTo>
                <a:lnTo>
                  <a:pt x="27" y="25"/>
                </a:lnTo>
                <a:lnTo>
                  <a:pt x="28" y="21"/>
                </a:lnTo>
                <a:lnTo>
                  <a:pt x="30" y="17"/>
                </a:lnTo>
                <a:lnTo>
                  <a:pt x="28" y="14"/>
                </a:lnTo>
                <a:lnTo>
                  <a:pt x="27" y="10"/>
                </a:lnTo>
                <a:lnTo>
                  <a:pt x="23" y="6"/>
                </a:lnTo>
                <a:lnTo>
                  <a:pt x="20" y="5"/>
                </a:lnTo>
                <a:lnTo>
                  <a:pt x="20" y="0"/>
                </a:lnTo>
                <a:lnTo>
                  <a:pt x="10" y="0"/>
                </a:lnTo>
                <a:lnTo>
                  <a:pt x="10" y="5"/>
                </a:lnTo>
                <a:lnTo>
                  <a:pt x="0" y="5"/>
                </a:lnTo>
                <a:lnTo>
                  <a:pt x="0" y="44"/>
                </a:lnTo>
                <a:lnTo>
                  <a:pt x="10" y="44"/>
                </a:lnTo>
                <a:lnTo>
                  <a:pt x="10" y="49"/>
                </a:lnTo>
                <a:lnTo>
                  <a:pt x="20" y="49"/>
                </a:lnTo>
                <a:close/>
                <a:moveTo>
                  <a:pt x="17" y="34"/>
                </a:moveTo>
                <a:lnTo>
                  <a:pt x="10" y="34"/>
                </a:lnTo>
                <a:lnTo>
                  <a:pt x="10" y="30"/>
                </a:lnTo>
                <a:lnTo>
                  <a:pt x="17" y="30"/>
                </a:lnTo>
                <a:lnTo>
                  <a:pt x="18" y="31"/>
                </a:lnTo>
                <a:lnTo>
                  <a:pt x="20" y="32"/>
                </a:lnTo>
                <a:lnTo>
                  <a:pt x="18" y="33"/>
                </a:lnTo>
                <a:lnTo>
                  <a:pt x="17" y="34"/>
                </a:lnTo>
                <a:close/>
                <a:moveTo>
                  <a:pt x="20" y="17"/>
                </a:moveTo>
                <a:lnTo>
                  <a:pt x="20" y="17"/>
                </a:lnTo>
                <a:lnTo>
                  <a:pt x="18" y="18"/>
                </a:lnTo>
                <a:lnTo>
                  <a:pt x="17" y="20"/>
                </a:lnTo>
                <a:lnTo>
                  <a:pt x="10" y="20"/>
                </a:lnTo>
                <a:lnTo>
                  <a:pt x="10" y="15"/>
                </a:lnTo>
                <a:lnTo>
                  <a:pt x="17" y="15"/>
                </a:lnTo>
                <a:lnTo>
                  <a:pt x="18" y="16"/>
                </a:lnTo>
                <a:lnTo>
                  <a:pt x="20" y="17"/>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569" name="Freeform 1482">
            <a:extLst>
              <a:ext uri="{FF2B5EF4-FFF2-40B4-BE49-F238E27FC236}">
                <a16:creationId xmlns:a16="http://schemas.microsoft.com/office/drawing/2014/main" id="{4CEDB262-FA90-414C-B0B4-18EBC6B0EA16}"/>
              </a:ext>
            </a:extLst>
          </p:cNvPr>
          <p:cNvSpPr>
            <a:spLocks noEditPoints="1"/>
          </p:cNvSpPr>
          <p:nvPr/>
        </p:nvSpPr>
        <p:spPr bwMode="auto">
          <a:xfrm>
            <a:off x="5251451" y="2161118"/>
            <a:ext cx="230716" cy="234949"/>
          </a:xfrm>
          <a:custGeom>
            <a:avLst/>
            <a:gdLst>
              <a:gd name="T0" fmla="*/ 156029 w 116"/>
              <a:gd name="T1" fmla="*/ 57954 h 116"/>
              <a:gd name="T2" fmla="*/ 156029 w 116"/>
              <a:gd name="T3" fmla="*/ 57954 h 116"/>
              <a:gd name="T4" fmla="*/ 115907 w 116"/>
              <a:gd name="T5" fmla="*/ 16776 h 116"/>
              <a:gd name="T6" fmla="*/ 120365 w 116"/>
              <a:gd name="T7" fmla="*/ 10676 h 116"/>
              <a:gd name="T8" fmla="*/ 105505 w 116"/>
              <a:gd name="T9" fmla="*/ 6100 h 116"/>
              <a:gd name="T10" fmla="*/ 99561 w 116"/>
              <a:gd name="T11" fmla="*/ 13726 h 116"/>
              <a:gd name="T12" fmla="*/ 84702 w 116"/>
              <a:gd name="T13" fmla="*/ 39653 h 116"/>
              <a:gd name="T14" fmla="*/ 77272 w 116"/>
              <a:gd name="T15" fmla="*/ 79306 h 116"/>
              <a:gd name="T16" fmla="*/ 59440 w 116"/>
              <a:gd name="T17" fmla="*/ 80831 h 116"/>
              <a:gd name="T18" fmla="*/ 20804 w 116"/>
              <a:gd name="T19" fmla="*/ 94557 h 116"/>
              <a:gd name="T20" fmla="*/ 5944 w 116"/>
              <a:gd name="T21" fmla="*/ 106758 h 116"/>
              <a:gd name="T22" fmla="*/ 11888 w 116"/>
              <a:gd name="T23" fmla="*/ 122009 h 116"/>
              <a:gd name="T24" fmla="*/ 16346 w 116"/>
              <a:gd name="T25" fmla="*/ 118959 h 116"/>
              <a:gd name="T26" fmla="*/ 57954 w 116"/>
              <a:gd name="T27" fmla="*/ 160137 h 116"/>
              <a:gd name="T28" fmla="*/ 57954 w 116"/>
              <a:gd name="T29" fmla="*/ 160137 h 116"/>
              <a:gd name="T30" fmla="*/ 62412 w 116"/>
              <a:gd name="T31" fmla="*/ 176913 h 116"/>
              <a:gd name="T32" fmla="*/ 68356 w 116"/>
              <a:gd name="T33" fmla="*/ 170813 h 116"/>
              <a:gd name="T34" fmla="*/ 81730 w 116"/>
              <a:gd name="T35" fmla="*/ 155561 h 116"/>
              <a:gd name="T36" fmla="*/ 93617 w 116"/>
              <a:gd name="T37" fmla="*/ 115909 h 116"/>
              <a:gd name="T38" fmla="*/ 95103 w 116"/>
              <a:gd name="T39" fmla="*/ 97607 h 116"/>
              <a:gd name="T40" fmla="*/ 133739 w 116"/>
              <a:gd name="T41" fmla="*/ 89982 h 116"/>
              <a:gd name="T42" fmla="*/ 160487 w 116"/>
              <a:gd name="T43" fmla="*/ 74730 h 116"/>
              <a:gd name="T44" fmla="*/ 172375 w 116"/>
              <a:gd name="T45" fmla="*/ 64055 h 116"/>
              <a:gd name="T46" fmla="*/ 145627 w 116"/>
              <a:gd name="T47" fmla="*/ 67105 h 116"/>
              <a:gd name="T48" fmla="*/ 132253 w 116"/>
              <a:gd name="T49" fmla="*/ 74730 h 116"/>
              <a:gd name="T50" fmla="*/ 99561 w 116"/>
              <a:gd name="T51" fmla="*/ 41178 h 116"/>
              <a:gd name="T52" fmla="*/ 145627 w 116"/>
              <a:gd name="T53" fmla="*/ 67105 h 116"/>
              <a:gd name="T54" fmla="*/ 78758 w 116"/>
              <a:gd name="T55" fmla="*/ 96082 h 116"/>
              <a:gd name="T56" fmla="*/ 78758 w 116"/>
              <a:gd name="T57" fmla="*/ 118959 h 116"/>
              <a:gd name="T58" fmla="*/ 57954 w 116"/>
              <a:gd name="T59" fmla="*/ 96082 h 116"/>
              <a:gd name="T60" fmla="*/ 78758 w 116"/>
              <a:gd name="T61" fmla="*/ 96082 h 116"/>
              <a:gd name="T62" fmla="*/ 28234 w 116"/>
              <a:gd name="T63" fmla="*/ 108283 h 116"/>
              <a:gd name="T64" fmla="*/ 40122 w 116"/>
              <a:gd name="T65" fmla="*/ 102183 h 116"/>
              <a:gd name="T66" fmla="*/ 74300 w 116"/>
              <a:gd name="T67" fmla="*/ 135735 h 116"/>
              <a:gd name="T68" fmla="*/ 28234 w 116"/>
              <a:gd name="T69" fmla="*/ 108283 h 116"/>
              <a:gd name="T70" fmla="*/ 93617 w 116"/>
              <a:gd name="T71" fmla="*/ 80831 h 116"/>
              <a:gd name="T72" fmla="*/ 93617 w 116"/>
              <a:gd name="T73" fmla="*/ 57954 h 116"/>
              <a:gd name="T74" fmla="*/ 115907 w 116"/>
              <a:gd name="T75" fmla="*/ 80831 h 116"/>
              <a:gd name="T76" fmla="*/ 93617 w 116"/>
              <a:gd name="T77" fmla="*/ 80831 h 11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16" h="116">
                <a:moveTo>
                  <a:pt x="109" y="36"/>
                </a:moveTo>
                <a:lnTo>
                  <a:pt x="105" y="38"/>
                </a:lnTo>
                <a:lnTo>
                  <a:pt x="78" y="11"/>
                </a:lnTo>
                <a:lnTo>
                  <a:pt x="81" y="7"/>
                </a:lnTo>
                <a:lnTo>
                  <a:pt x="74" y="0"/>
                </a:lnTo>
                <a:lnTo>
                  <a:pt x="71" y="4"/>
                </a:lnTo>
                <a:lnTo>
                  <a:pt x="67" y="9"/>
                </a:lnTo>
                <a:lnTo>
                  <a:pt x="62" y="14"/>
                </a:lnTo>
                <a:lnTo>
                  <a:pt x="57" y="26"/>
                </a:lnTo>
                <a:lnTo>
                  <a:pt x="53" y="39"/>
                </a:lnTo>
                <a:lnTo>
                  <a:pt x="52" y="52"/>
                </a:lnTo>
                <a:lnTo>
                  <a:pt x="40" y="53"/>
                </a:lnTo>
                <a:lnTo>
                  <a:pt x="26" y="57"/>
                </a:lnTo>
                <a:lnTo>
                  <a:pt x="14" y="62"/>
                </a:lnTo>
                <a:lnTo>
                  <a:pt x="9" y="67"/>
                </a:lnTo>
                <a:lnTo>
                  <a:pt x="4" y="70"/>
                </a:lnTo>
                <a:lnTo>
                  <a:pt x="0" y="74"/>
                </a:lnTo>
                <a:lnTo>
                  <a:pt x="8" y="80"/>
                </a:lnTo>
                <a:lnTo>
                  <a:pt x="11" y="78"/>
                </a:lnTo>
                <a:lnTo>
                  <a:pt x="39" y="105"/>
                </a:lnTo>
                <a:lnTo>
                  <a:pt x="36" y="108"/>
                </a:lnTo>
                <a:lnTo>
                  <a:pt x="42" y="116"/>
                </a:lnTo>
                <a:lnTo>
                  <a:pt x="46" y="112"/>
                </a:lnTo>
                <a:lnTo>
                  <a:pt x="50" y="107"/>
                </a:lnTo>
                <a:lnTo>
                  <a:pt x="55" y="102"/>
                </a:lnTo>
                <a:lnTo>
                  <a:pt x="60" y="90"/>
                </a:lnTo>
                <a:lnTo>
                  <a:pt x="63" y="76"/>
                </a:lnTo>
                <a:lnTo>
                  <a:pt x="64" y="64"/>
                </a:lnTo>
                <a:lnTo>
                  <a:pt x="77" y="63"/>
                </a:lnTo>
                <a:lnTo>
                  <a:pt x="90" y="59"/>
                </a:lnTo>
                <a:lnTo>
                  <a:pt x="103" y="54"/>
                </a:lnTo>
                <a:lnTo>
                  <a:pt x="108" y="49"/>
                </a:lnTo>
                <a:lnTo>
                  <a:pt x="113" y="46"/>
                </a:lnTo>
                <a:lnTo>
                  <a:pt x="116" y="42"/>
                </a:lnTo>
                <a:lnTo>
                  <a:pt x="109" y="36"/>
                </a:lnTo>
                <a:close/>
                <a:moveTo>
                  <a:pt x="98" y="44"/>
                </a:moveTo>
                <a:lnTo>
                  <a:pt x="98" y="44"/>
                </a:lnTo>
                <a:lnTo>
                  <a:pt x="89" y="49"/>
                </a:lnTo>
                <a:lnTo>
                  <a:pt x="67" y="27"/>
                </a:lnTo>
                <a:lnTo>
                  <a:pt x="72" y="18"/>
                </a:lnTo>
                <a:lnTo>
                  <a:pt x="98" y="44"/>
                </a:lnTo>
                <a:close/>
                <a:moveTo>
                  <a:pt x="53" y="63"/>
                </a:moveTo>
                <a:lnTo>
                  <a:pt x="53" y="63"/>
                </a:lnTo>
                <a:lnTo>
                  <a:pt x="55" y="70"/>
                </a:lnTo>
                <a:lnTo>
                  <a:pt x="53" y="78"/>
                </a:lnTo>
                <a:lnTo>
                  <a:pt x="39" y="63"/>
                </a:lnTo>
                <a:lnTo>
                  <a:pt x="46" y="62"/>
                </a:lnTo>
                <a:lnTo>
                  <a:pt x="53" y="63"/>
                </a:lnTo>
                <a:close/>
                <a:moveTo>
                  <a:pt x="19" y="71"/>
                </a:moveTo>
                <a:lnTo>
                  <a:pt x="19" y="71"/>
                </a:lnTo>
                <a:lnTo>
                  <a:pt x="27" y="67"/>
                </a:lnTo>
                <a:lnTo>
                  <a:pt x="50" y="89"/>
                </a:lnTo>
                <a:lnTo>
                  <a:pt x="45" y="97"/>
                </a:lnTo>
                <a:lnTo>
                  <a:pt x="19" y="71"/>
                </a:lnTo>
                <a:close/>
                <a:moveTo>
                  <a:pt x="63" y="53"/>
                </a:moveTo>
                <a:lnTo>
                  <a:pt x="63" y="53"/>
                </a:lnTo>
                <a:lnTo>
                  <a:pt x="62" y="46"/>
                </a:lnTo>
                <a:lnTo>
                  <a:pt x="63" y="38"/>
                </a:lnTo>
                <a:lnTo>
                  <a:pt x="78" y="53"/>
                </a:lnTo>
                <a:lnTo>
                  <a:pt x="71" y="54"/>
                </a:lnTo>
                <a:lnTo>
                  <a:pt x="63" y="53"/>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570" name="Freeform 1483">
            <a:extLst>
              <a:ext uri="{FF2B5EF4-FFF2-40B4-BE49-F238E27FC236}">
                <a16:creationId xmlns:a16="http://schemas.microsoft.com/office/drawing/2014/main" id="{213BF015-1C36-4093-B94D-EBA1B6B2A934}"/>
              </a:ext>
            </a:extLst>
          </p:cNvPr>
          <p:cNvSpPr>
            <a:spLocks/>
          </p:cNvSpPr>
          <p:nvPr/>
        </p:nvSpPr>
        <p:spPr bwMode="auto">
          <a:xfrm>
            <a:off x="1998133" y="4635500"/>
            <a:ext cx="61384" cy="59267"/>
          </a:xfrm>
          <a:custGeom>
            <a:avLst/>
            <a:gdLst>
              <a:gd name="T0" fmla="*/ 22681 w 30"/>
              <a:gd name="T1" fmla="*/ 0 h 29"/>
              <a:gd name="T2" fmla="*/ 22681 w 30"/>
              <a:gd name="T3" fmla="*/ 0 h 29"/>
              <a:gd name="T4" fmla="*/ 13609 w 30"/>
              <a:gd name="T5" fmla="*/ 1564 h 29"/>
              <a:gd name="T6" fmla="*/ 7560 w 30"/>
              <a:gd name="T7" fmla="*/ 6257 h 29"/>
              <a:gd name="T8" fmla="*/ 1512 w 30"/>
              <a:gd name="T9" fmla="*/ 12514 h 29"/>
              <a:gd name="T10" fmla="*/ 0 w 30"/>
              <a:gd name="T11" fmla="*/ 21899 h 29"/>
              <a:gd name="T12" fmla="*/ 0 w 30"/>
              <a:gd name="T13" fmla="*/ 21899 h 29"/>
              <a:gd name="T14" fmla="*/ 1512 w 30"/>
              <a:gd name="T15" fmla="*/ 31284 h 29"/>
              <a:gd name="T16" fmla="*/ 7560 w 30"/>
              <a:gd name="T17" fmla="*/ 37541 h 29"/>
              <a:gd name="T18" fmla="*/ 13609 w 30"/>
              <a:gd name="T19" fmla="*/ 43798 h 29"/>
              <a:gd name="T20" fmla="*/ 22681 w 30"/>
              <a:gd name="T21" fmla="*/ 45362 h 29"/>
              <a:gd name="T22" fmla="*/ 22681 w 30"/>
              <a:gd name="T23" fmla="*/ 45362 h 29"/>
              <a:gd name="T24" fmla="*/ 31753 w 30"/>
              <a:gd name="T25" fmla="*/ 43798 h 29"/>
              <a:gd name="T26" fmla="*/ 37802 w 30"/>
              <a:gd name="T27" fmla="*/ 37541 h 29"/>
              <a:gd name="T28" fmla="*/ 42338 w 30"/>
              <a:gd name="T29" fmla="*/ 31284 h 29"/>
              <a:gd name="T30" fmla="*/ 45362 w 30"/>
              <a:gd name="T31" fmla="*/ 21899 h 29"/>
              <a:gd name="T32" fmla="*/ 45362 w 30"/>
              <a:gd name="T33" fmla="*/ 21899 h 29"/>
              <a:gd name="T34" fmla="*/ 42338 w 30"/>
              <a:gd name="T35" fmla="*/ 12514 h 29"/>
              <a:gd name="T36" fmla="*/ 37802 w 30"/>
              <a:gd name="T37" fmla="*/ 6257 h 29"/>
              <a:gd name="T38" fmla="*/ 31753 w 30"/>
              <a:gd name="T39" fmla="*/ 1564 h 29"/>
              <a:gd name="T40" fmla="*/ 22681 w 30"/>
              <a:gd name="T41" fmla="*/ 0 h 29"/>
              <a:gd name="T42" fmla="*/ 22681 w 30"/>
              <a:gd name="T43" fmla="*/ 0 h 2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0" h="29">
                <a:moveTo>
                  <a:pt x="15" y="0"/>
                </a:moveTo>
                <a:lnTo>
                  <a:pt x="15" y="0"/>
                </a:lnTo>
                <a:lnTo>
                  <a:pt x="9" y="1"/>
                </a:lnTo>
                <a:lnTo>
                  <a:pt x="5" y="4"/>
                </a:lnTo>
                <a:lnTo>
                  <a:pt x="1" y="8"/>
                </a:lnTo>
                <a:lnTo>
                  <a:pt x="0" y="14"/>
                </a:lnTo>
                <a:lnTo>
                  <a:pt x="1" y="20"/>
                </a:lnTo>
                <a:lnTo>
                  <a:pt x="5" y="24"/>
                </a:lnTo>
                <a:lnTo>
                  <a:pt x="9" y="28"/>
                </a:lnTo>
                <a:lnTo>
                  <a:pt x="15" y="29"/>
                </a:lnTo>
                <a:lnTo>
                  <a:pt x="21" y="28"/>
                </a:lnTo>
                <a:lnTo>
                  <a:pt x="25" y="24"/>
                </a:lnTo>
                <a:lnTo>
                  <a:pt x="28" y="20"/>
                </a:lnTo>
                <a:lnTo>
                  <a:pt x="30" y="14"/>
                </a:lnTo>
                <a:lnTo>
                  <a:pt x="28" y="8"/>
                </a:lnTo>
                <a:lnTo>
                  <a:pt x="25" y="4"/>
                </a:lnTo>
                <a:lnTo>
                  <a:pt x="21" y="1"/>
                </a:lnTo>
                <a:lnTo>
                  <a:pt x="15"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571" name="Freeform 1484">
            <a:extLst>
              <a:ext uri="{FF2B5EF4-FFF2-40B4-BE49-F238E27FC236}">
                <a16:creationId xmlns:a16="http://schemas.microsoft.com/office/drawing/2014/main" id="{D55D28DA-8704-476E-9CE3-D90EFDEEB148}"/>
              </a:ext>
            </a:extLst>
          </p:cNvPr>
          <p:cNvSpPr>
            <a:spLocks noEditPoints="1"/>
          </p:cNvSpPr>
          <p:nvPr/>
        </p:nvSpPr>
        <p:spPr bwMode="auto">
          <a:xfrm>
            <a:off x="1926167" y="4561417"/>
            <a:ext cx="198967" cy="201083"/>
          </a:xfrm>
          <a:custGeom>
            <a:avLst/>
            <a:gdLst>
              <a:gd name="T0" fmla="*/ 134575 w 99"/>
              <a:gd name="T1" fmla="*/ 66532 h 99"/>
              <a:gd name="T2" fmla="*/ 133063 w 99"/>
              <a:gd name="T3" fmla="*/ 57459 h 99"/>
              <a:gd name="T4" fmla="*/ 123991 w 99"/>
              <a:gd name="T5" fmla="*/ 39314 h 99"/>
              <a:gd name="T6" fmla="*/ 110382 w 99"/>
              <a:gd name="T7" fmla="*/ 25705 h 99"/>
              <a:gd name="T8" fmla="*/ 92237 w 99"/>
              <a:gd name="T9" fmla="*/ 16633 h 99"/>
              <a:gd name="T10" fmla="*/ 83164 w 99"/>
              <a:gd name="T11" fmla="*/ 0 h 99"/>
              <a:gd name="T12" fmla="*/ 68044 w 99"/>
              <a:gd name="T13" fmla="*/ 15121 h 99"/>
              <a:gd name="T14" fmla="*/ 58971 w 99"/>
              <a:gd name="T15" fmla="*/ 16633 h 99"/>
              <a:gd name="T16" fmla="*/ 39314 w 99"/>
              <a:gd name="T17" fmla="*/ 25705 h 99"/>
              <a:gd name="T18" fmla="*/ 27217 w 99"/>
              <a:gd name="T19" fmla="*/ 39314 h 99"/>
              <a:gd name="T20" fmla="*/ 18145 w 99"/>
              <a:gd name="T21" fmla="*/ 57459 h 99"/>
              <a:gd name="T22" fmla="*/ 0 w 99"/>
              <a:gd name="T23" fmla="*/ 66532 h 99"/>
              <a:gd name="T24" fmla="*/ 15121 w 99"/>
              <a:gd name="T25" fmla="*/ 81652 h 99"/>
              <a:gd name="T26" fmla="*/ 18145 w 99"/>
              <a:gd name="T27" fmla="*/ 90725 h 99"/>
              <a:gd name="T28" fmla="*/ 27217 w 99"/>
              <a:gd name="T29" fmla="*/ 110382 h 99"/>
              <a:gd name="T30" fmla="*/ 39314 w 99"/>
              <a:gd name="T31" fmla="*/ 122479 h 99"/>
              <a:gd name="T32" fmla="*/ 58971 w 99"/>
              <a:gd name="T33" fmla="*/ 133063 h 99"/>
              <a:gd name="T34" fmla="*/ 68044 w 99"/>
              <a:gd name="T35" fmla="*/ 149696 h 99"/>
              <a:gd name="T36" fmla="*/ 83164 w 99"/>
              <a:gd name="T37" fmla="*/ 134575 h 99"/>
              <a:gd name="T38" fmla="*/ 92237 w 99"/>
              <a:gd name="T39" fmla="*/ 133063 h 99"/>
              <a:gd name="T40" fmla="*/ 110382 w 99"/>
              <a:gd name="T41" fmla="*/ 122479 h 99"/>
              <a:gd name="T42" fmla="*/ 123991 w 99"/>
              <a:gd name="T43" fmla="*/ 110382 h 99"/>
              <a:gd name="T44" fmla="*/ 133063 w 99"/>
              <a:gd name="T45" fmla="*/ 90725 h 99"/>
              <a:gd name="T46" fmla="*/ 149696 w 99"/>
              <a:gd name="T47" fmla="*/ 81652 h 99"/>
              <a:gd name="T48" fmla="*/ 75604 w 99"/>
              <a:gd name="T49" fmla="*/ 119454 h 99"/>
              <a:gd name="T50" fmla="*/ 66532 w 99"/>
              <a:gd name="T51" fmla="*/ 119454 h 99"/>
              <a:gd name="T52" fmla="*/ 51411 w 99"/>
              <a:gd name="T53" fmla="*/ 111894 h 99"/>
              <a:gd name="T54" fmla="*/ 37802 w 99"/>
              <a:gd name="T55" fmla="*/ 98285 h 99"/>
              <a:gd name="T56" fmla="*/ 30242 w 99"/>
              <a:gd name="T57" fmla="*/ 83164 h 99"/>
              <a:gd name="T58" fmla="*/ 30242 w 99"/>
              <a:gd name="T59" fmla="*/ 74092 h 99"/>
              <a:gd name="T60" fmla="*/ 34778 w 99"/>
              <a:gd name="T61" fmla="*/ 57459 h 99"/>
              <a:gd name="T62" fmla="*/ 43850 w 99"/>
              <a:gd name="T63" fmla="*/ 42338 h 99"/>
              <a:gd name="T64" fmla="*/ 58971 w 99"/>
              <a:gd name="T65" fmla="*/ 33266 h 99"/>
              <a:gd name="T66" fmla="*/ 75604 w 99"/>
              <a:gd name="T67" fmla="*/ 30242 h 99"/>
              <a:gd name="T68" fmla="*/ 84677 w 99"/>
              <a:gd name="T69" fmla="*/ 30242 h 99"/>
              <a:gd name="T70" fmla="*/ 99797 w 99"/>
              <a:gd name="T71" fmla="*/ 37802 h 99"/>
              <a:gd name="T72" fmla="*/ 111894 w 99"/>
              <a:gd name="T73" fmla="*/ 49899 h 99"/>
              <a:gd name="T74" fmla="*/ 119454 w 99"/>
              <a:gd name="T75" fmla="*/ 65019 h 99"/>
              <a:gd name="T76" fmla="*/ 119454 w 99"/>
              <a:gd name="T77" fmla="*/ 74092 h 99"/>
              <a:gd name="T78" fmla="*/ 116430 w 99"/>
              <a:gd name="T79" fmla="*/ 90725 h 99"/>
              <a:gd name="T80" fmla="*/ 107358 w 99"/>
              <a:gd name="T81" fmla="*/ 105846 h 99"/>
              <a:gd name="T82" fmla="*/ 92237 w 99"/>
              <a:gd name="T83" fmla="*/ 114918 h 99"/>
              <a:gd name="T84" fmla="*/ 75604 w 99"/>
              <a:gd name="T85" fmla="*/ 119454 h 9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99" h="99">
                <a:moveTo>
                  <a:pt x="99" y="44"/>
                </a:moveTo>
                <a:lnTo>
                  <a:pt x="89" y="44"/>
                </a:lnTo>
                <a:lnTo>
                  <a:pt x="88" y="38"/>
                </a:lnTo>
                <a:lnTo>
                  <a:pt x="86" y="32"/>
                </a:lnTo>
                <a:lnTo>
                  <a:pt x="82" y="26"/>
                </a:lnTo>
                <a:lnTo>
                  <a:pt x="78" y="21"/>
                </a:lnTo>
                <a:lnTo>
                  <a:pt x="73" y="17"/>
                </a:lnTo>
                <a:lnTo>
                  <a:pt x="67" y="14"/>
                </a:lnTo>
                <a:lnTo>
                  <a:pt x="61" y="11"/>
                </a:lnTo>
                <a:lnTo>
                  <a:pt x="55" y="10"/>
                </a:lnTo>
                <a:lnTo>
                  <a:pt x="55" y="0"/>
                </a:lnTo>
                <a:lnTo>
                  <a:pt x="45" y="0"/>
                </a:lnTo>
                <a:lnTo>
                  <a:pt x="45" y="10"/>
                </a:lnTo>
                <a:lnTo>
                  <a:pt x="39" y="11"/>
                </a:lnTo>
                <a:lnTo>
                  <a:pt x="33" y="14"/>
                </a:lnTo>
                <a:lnTo>
                  <a:pt x="26" y="17"/>
                </a:lnTo>
                <a:lnTo>
                  <a:pt x="21" y="21"/>
                </a:lnTo>
                <a:lnTo>
                  <a:pt x="18" y="26"/>
                </a:lnTo>
                <a:lnTo>
                  <a:pt x="14" y="32"/>
                </a:lnTo>
                <a:lnTo>
                  <a:pt x="12" y="38"/>
                </a:lnTo>
                <a:lnTo>
                  <a:pt x="10" y="44"/>
                </a:lnTo>
                <a:lnTo>
                  <a:pt x="0" y="44"/>
                </a:lnTo>
                <a:lnTo>
                  <a:pt x="0" y="54"/>
                </a:lnTo>
                <a:lnTo>
                  <a:pt x="10" y="54"/>
                </a:lnTo>
                <a:lnTo>
                  <a:pt x="12" y="60"/>
                </a:lnTo>
                <a:lnTo>
                  <a:pt x="14" y="67"/>
                </a:lnTo>
                <a:lnTo>
                  <a:pt x="18" y="73"/>
                </a:lnTo>
                <a:lnTo>
                  <a:pt x="21" y="78"/>
                </a:lnTo>
                <a:lnTo>
                  <a:pt x="26" y="81"/>
                </a:lnTo>
                <a:lnTo>
                  <a:pt x="33" y="85"/>
                </a:lnTo>
                <a:lnTo>
                  <a:pt x="39" y="88"/>
                </a:lnTo>
                <a:lnTo>
                  <a:pt x="45" y="89"/>
                </a:lnTo>
                <a:lnTo>
                  <a:pt x="45" y="99"/>
                </a:lnTo>
                <a:lnTo>
                  <a:pt x="55" y="99"/>
                </a:lnTo>
                <a:lnTo>
                  <a:pt x="55" y="89"/>
                </a:lnTo>
                <a:lnTo>
                  <a:pt x="61" y="88"/>
                </a:lnTo>
                <a:lnTo>
                  <a:pt x="67" y="85"/>
                </a:lnTo>
                <a:lnTo>
                  <a:pt x="73" y="81"/>
                </a:lnTo>
                <a:lnTo>
                  <a:pt x="78" y="78"/>
                </a:lnTo>
                <a:lnTo>
                  <a:pt x="82" y="73"/>
                </a:lnTo>
                <a:lnTo>
                  <a:pt x="86" y="67"/>
                </a:lnTo>
                <a:lnTo>
                  <a:pt x="88" y="60"/>
                </a:lnTo>
                <a:lnTo>
                  <a:pt x="89" y="54"/>
                </a:lnTo>
                <a:lnTo>
                  <a:pt x="99" y="54"/>
                </a:lnTo>
                <a:lnTo>
                  <a:pt x="99" y="44"/>
                </a:lnTo>
                <a:close/>
                <a:moveTo>
                  <a:pt x="50" y="79"/>
                </a:moveTo>
                <a:lnTo>
                  <a:pt x="50" y="79"/>
                </a:lnTo>
                <a:lnTo>
                  <a:pt x="44" y="79"/>
                </a:lnTo>
                <a:lnTo>
                  <a:pt x="39" y="76"/>
                </a:lnTo>
                <a:lnTo>
                  <a:pt x="34" y="74"/>
                </a:lnTo>
                <a:lnTo>
                  <a:pt x="29" y="70"/>
                </a:lnTo>
                <a:lnTo>
                  <a:pt x="25" y="65"/>
                </a:lnTo>
                <a:lnTo>
                  <a:pt x="23" y="60"/>
                </a:lnTo>
                <a:lnTo>
                  <a:pt x="20" y="55"/>
                </a:lnTo>
                <a:lnTo>
                  <a:pt x="20" y="49"/>
                </a:lnTo>
                <a:lnTo>
                  <a:pt x="20" y="43"/>
                </a:lnTo>
                <a:lnTo>
                  <a:pt x="23" y="38"/>
                </a:lnTo>
                <a:lnTo>
                  <a:pt x="25" y="33"/>
                </a:lnTo>
                <a:lnTo>
                  <a:pt x="29" y="28"/>
                </a:lnTo>
                <a:lnTo>
                  <a:pt x="34" y="25"/>
                </a:lnTo>
                <a:lnTo>
                  <a:pt x="39" y="22"/>
                </a:lnTo>
                <a:lnTo>
                  <a:pt x="44" y="20"/>
                </a:lnTo>
                <a:lnTo>
                  <a:pt x="50" y="20"/>
                </a:lnTo>
                <a:lnTo>
                  <a:pt x="56" y="20"/>
                </a:lnTo>
                <a:lnTo>
                  <a:pt x="61" y="22"/>
                </a:lnTo>
                <a:lnTo>
                  <a:pt x="66" y="25"/>
                </a:lnTo>
                <a:lnTo>
                  <a:pt x="71" y="28"/>
                </a:lnTo>
                <a:lnTo>
                  <a:pt x="74" y="33"/>
                </a:lnTo>
                <a:lnTo>
                  <a:pt x="77" y="38"/>
                </a:lnTo>
                <a:lnTo>
                  <a:pt x="79" y="43"/>
                </a:lnTo>
                <a:lnTo>
                  <a:pt x="79" y="49"/>
                </a:lnTo>
                <a:lnTo>
                  <a:pt x="79" y="55"/>
                </a:lnTo>
                <a:lnTo>
                  <a:pt x="77" y="60"/>
                </a:lnTo>
                <a:lnTo>
                  <a:pt x="74" y="65"/>
                </a:lnTo>
                <a:lnTo>
                  <a:pt x="71" y="70"/>
                </a:lnTo>
                <a:lnTo>
                  <a:pt x="66" y="74"/>
                </a:lnTo>
                <a:lnTo>
                  <a:pt x="61" y="76"/>
                </a:lnTo>
                <a:lnTo>
                  <a:pt x="56" y="79"/>
                </a:lnTo>
                <a:lnTo>
                  <a:pt x="50" y="7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572" name="Freeform 1485">
            <a:extLst>
              <a:ext uri="{FF2B5EF4-FFF2-40B4-BE49-F238E27FC236}">
                <a16:creationId xmlns:a16="http://schemas.microsoft.com/office/drawing/2014/main" id="{30CAE554-DD4E-4148-BB93-ADB151A9F033}"/>
              </a:ext>
            </a:extLst>
          </p:cNvPr>
          <p:cNvSpPr>
            <a:spLocks noEditPoints="1"/>
          </p:cNvSpPr>
          <p:nvPr/>
        </p:nvSpPr>
        <p:spPr bwMode="auto">
          <a:xfrm>
            <a:off x="1519767" y="4544484"/>
            <a:ext cx="61384" cy="59267"/>
          </a:xfrm>
          <a:custGeom>
            <a:avLst/>
            <a:gdLst>
              <a:gd name="T0" fmla="*/ 22681 w 30"/>
              <a:gd name="T1" fmla="*/ 45362 h 30"/>
              <a:gd name="T2" fmla="*/ 22681 w 30"/>
              <a:gd name="T3" fmla="*/ 45362 h 30"/>
              <a:gd name="T4" fmla="*/ 13609 w 30"/>
              <a:gd name="T5" fmla="*/ 42338 h 30"/>
              <a:gd name="T6" fmla="*/ 7560 w 30"/>
              <a:gd name="T7" fmla="*/ 37802 h 30"/>
              <a:gd name="T8" fmla="*/ 1512 w 30"/>
              <a:gd name="T9" fmla="*/ 31753 h 30"/>
              <a:gd name="T10" fmla="*/ 0 w 30"/>
              <a:gd name="T11" fmla="*/ 22681 h 30"/>
              <a:gd name="T12" fmla="*/ 0 w 30"/>
              <a:gd name="T13" fmla="*/ 22681 h 30"/>
              <a:gd name="T14" fmla="*/ 1512 w 30"/>
              <a:gd name="T15" fmla="*/ 13609 h 30"/>
              <a:gd name="T16" fmla="*/ 7560 w 30"/>
              <a:gd name="T17" fmla="*/ 7560 h 30"/>
              <a:gd name="T18" fmla="*/ 13609 w 30"/>
              <a:gd name="T19" fmla="*/ 1512 h 30"/>
              <a:gd name="T20" fmla="*/ 22681 w 30"/>
              <a:gd name="T21" fmla="*/ 0 h 30"/>
              <a:gd name="T22" fmla="*/ 22681 w 30"/>
              <a:gd name="T23" fmla="*/ 0 h 30"/>
              <a:gd name="T24" fmla="*/ 31753 w 30"/>
              <a:gd name="T25" fmla="*/ 1512 h 30"/>
              <a:gd name="T26" fmla="*/ 37802 w 30"/>
              <a:gd name="T27" fmla="*/ 7560 h 30"/>
              <a:gd name="T28" fmla="*/ 43850 w 30"/>
              <a:gd name="T29" fmla="*/ 13609 h 30"/>
              <a:gd name="T30" fmla="*/ 45362 w 30"/>
              <a:gd name="T31" fmla="*/ 22681 h 30"/>
              <a:gd name="T32" fmla="*/ 45362 w 30"/>
              <a:gd name="T33" fmla="*/ 22681 h 30"/>
              <a:gd name="T34" fmla="*/ 43850 w 30"/>
              <a:gd name="T35" fmla="*/ 31753 h 30"/>
              <a:gd name="T36" fmla="*/ 37802 w 30"/>
              <a:gd name="T37" fmla="*/ 37802 h 30"/>
              <a:gd name="T38" fmla="*/ 31753 w 30"/>
              <a:gd name="T39" fmla="*/ 42338 h 30"/>
              <a:gd name="T40" fmla="*/ 22681 w 30"/>
              <a:gd name="T41" fmla="*/ 45362 h 30"/>
              <a:gd name="T42" fmla="*/ 22681 w 30"/>
              <a:gd name="T43" fmla="*/ 45362 h 30"/>
              <a:gd name="T44" fmla="*/ 22681 w 30"/>
              <a:gd name="T45" fmla="*/ 15121 h 30"/>
              <a:gd name="T46" fmla="*/ 22681 w 30"/>
              <a:gd name="T47" fmla="*/ 15121 h 30"/>
              <a:gd name="T48" fmla="*/ 19657 w 30"/>
              <a:gd name="T49" fmla="*/ 15121 h 30"/>
              <a:gd name="T50" fmla="*/ 16633 w 30"/>
              <a:gd name="T51" fmla="*/ 16633 h 30"/>
              <a:gd name="T52" fmla="*/ 15121 w 30"/>
              <a:gd name="T53" fmla="*/ 18145 h 30"/>
              <a:gd name="T54" fmla="*/ 15121 w 30"/>
              <a:gd name="T55" fmla="*/ 22681 h 30"/>
              <a:gd name="T56" fmla="*/ 15121 w 30"/>
              <a:gd name="T57" fmla="*/ 22681 h 30"/>
              <a:gd name="T58" fmla="*/ 15121 w 30"/>
              <a:gd name="T59" fmla="*/ 25705 h 30"/>
              <a:gd name="T60" fmla="*/ 16633 w 30"/>
              <a:gd name="T61" fmla="*/ 28729 h 30"/>
              <a:gd name="T62" fmla="*/ 19657 w 30"/>
              <a:gd name="T63" fmla="*/ 30241 h 30"/>
              <a:gd name="T64" fmla="*/ 22681 w 30"/>
              <a:gd name="T65" fmla="*/ 30241 h 30"/>
              <a:gd name="T66" fmla="*/ 22681 w 30"/>
              <a:gd name="T67" fmla="*/ 30241 h 30"/>
              <a:gd name="T68" fmla="*/ 25705 w 30"/>
              <a:gd name="T69" fmla="*/ 30241 h 30"/>
              <a:gd name="T70" fmla="*/ 28729 w 30"/>
              <a:gd name="T71" fmla="*/ 28729 h 30"/>
              <a:gd name="T72" fmla="*/ 30241 w 30"/>
              <a:gd name="T73" fmla="*/ 25705 h 30"/>
              <a:gd name="T74" fmla="*/ 30241 w 30"/>
              <a:gd name="T75" fmla="*/ 22681 h 30"/>
              <a:gd name="T76" fmla="*/ 30241 w 30"/>
              <a:gd name="T77" fmla="*/ 22681 h 30"/>
              <a:gd name="T78" fmla="*/ 30241 w 30"/>
              <a:gd name="T79" fmla="*/ 18145 h 30"/>
              <a:gd name="T80" fmla="*/ 28729 w 30"/>
              <a:gd name="T81" fmla="*/ 16633 h 30"/>
              <a:gd name="T82" fmla="*/ 25705 w 30"/>
              <a:gd name="T83" fmla="*/ 15121 h 30"/>
              <a:gd name="T84" fmla="*/ 22681 w 30"/>
              <a:gd name="T85" fmla="*/ 15121 h 30"/>
              <a:gd name="T86" fmla="*/ 22681 w 30"/>
              <a:gd name="T87" fmla="*/ 15121 h 3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30" h="30">
                <a:moveTo>
                  <a:pt x="15" y="30"/>
                </a:moveTo>
                <a:lnTo>
                  <a:pt x="15" y="30"/>
                </a:lnTo>
                <a:lnTo>
                  <a:pt x="9" y="28"/>
                </a:lnTo>
                <a:lnTo>
                  <a:pt x="5" y="25"/>
                </a:lnTo>
                <a:lnTo>
                  <a:pt x="1" y="21"/>
                </a:lnTo>
                <a:lnTo>
                  <a:pt x="0" y="15"/>
                </a:lnTo>
                <a:lnTo>
                  <a:pt x="1" y="9"/>
                </a:lnTo>
                <a:lnTo>
                  <a:pt x="5" y="5"/>
                </a:lnTo>
                <a:lnTo>
                  <a:pt x="9" y="1"/>
                </a:lnTo>
                <a:lnTo>
                  <a:pt x="15" y="0"/>
                </a:lnTo>
                <a:lnTo>
                  <a:pt x="21" y="1"/>
                </a:lnTo>
                <a:lnTo>
                  <a:pt x="25" y="5"/>
                </a:lnTo>
                <a:lnTo>
                  <a:pt x="29" y="9"/>
                </a:lnTo>
                <a:lnTo>
                  <a:pt x="30" y="15"/>
                </a:lnTo>
                <a:lnTo>
                  <a:pt x="29" y="21"/>
                </a:lnTo>
                <a:lnTo>
                  <a:pt x="25" y="25"/>
                </a:lnTo>
                <a:lnTo>
                  <a:pt x="21" y="28"/>
                </a:lnTo>
                <a:lnTo>
                  <a:pt x="15" y="30"/>
                </a:lnTo>
                <a:close/>
                <a:moveTo>
                  <a:pt x="15" y="10"/>
                </a:moveTo>
                <a:lnTo>
                  <a:pt x="15" y="10"/>
                </a:lnTo>
                <a:lnTo>
                  <a:pt x="13" y="10"/>
                </a:lnTo>
                <a:lnTo>
                  <a:pt x="11" y="11"/>
                </a:lnTo>
                <a:lnTo>
                  <a:pt x="10" y="12"/>
                </a:lnTo>
                <a:lnTo>
                  <a:pt x="10" y="15"/>
                </a:lnTo>
                <a:lnTo>
                  <a:pt x="10" y="17"/>
                </a:lnTo>
                <a:lnTo>
                  <a:pt x="11" y="19"/>
                </a:lnTo>
                <a:lnTo>
                  <a:pt x="13" y="20"/>
                </a:lnTo>
                <a:lnTo>
                  <a:pt x="15" y="20"/>
                </a:lnTo>
                <a:lnTo>
                  <a:pt x="17" y="20"/>
                </a:lnTo>
                <a:lnTo>
                  <a:pt x="19" y="19"/>
                </a:lnTo>
                <a:lnTo>
                  <a:pt x="20" y="17"/>
                </a:lnTo>
                <a:lnTo>
                  <a:pt x="20" y="15"/>
                </a:lnTo>
                <a:lnTo>
                  <a:pt x="20" y="12"/>
                </a:lnTo>
                <a:lnTo>
                  <a:pt x="19" y="11"/>
                </a:lnTo>
                <a:lnTo>
                  <a:pt x="17" y="10"/>
                </a:lnTo>
                <a:lnTo>
                  <a:pt x="15" y="1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573" name="Freeform 1486">
            <a:extLst>
              <a:ext uri="{FF2B5EF4-FFF2-40B4-BE49-F238E27FC236}">
                <a16:creationId xmlns:a16="http://schemas.microsoft.com/office/drawing/2014/main" id="{B4B6CAB6-7C06-4F8A-B331-96D6269F55B2}"/>
              </a:ext>
            </a:extLst>
          </p:cNvPr>
          <p:cNvSpPr>
            <a:spLocks noEditPoints="1"/>
          </p:cNvSpPr>
          <p:nvPr/>
        </p:nvSpPr>
        <p:spPr bwMode="auto">
          <a:xfrm>
            <a:off x="1496484" y="4616451"/>
            <a:ext cx="101600" cy="127000"/>
          </a:xfrm>
          <a:custGeom>
            <a:avLst/>
            <a:gdLst>
              <a:gd name="T0" fmla="*/ 23135 w 50"/>
              <a:gd name="T1" fmla="*/ 95261 h 64"/>
              <a:gd name="T2" fmla="*/ 20050 w 50"/>
              <a:gd name="T3" fmla="*/ 95261 h 64"/>
              <a:gd name="T4" fmla="*/ 15423 w 50"/>
              <a:gd name="T5" fmla="*/ 90796 h 64"/>
              <a:gd name="T6" fmla="*/ 15423 w 50"/>
              <a:gd name="T7" fmla="*/ 58050 h 64"/>
              <a:gd name="T8" fmla="*/ 7712 w 50"/>
              <a:gd name="T9" fmla="*/ 58050 h 64"/>
              <a:gd name="T10" fmla="*/ 3085 w 50"/>
              <a:gd name="T11" fmla="*/ 56561 h 64"/>
              <a:gd name="T12" fmla="*/ 0 w 50"/>
              <a:gd name="T13" fmla="*/ 50607 h 64"/>
              <a:gd name="T14" fmla="*/ 0 w 50"/>
              <a:gd name="T15" fmla="*/ 35723 h 64"/>
              <a:gd name="T16" fmla="*/ 4627 w 50"/>
              <a:gd name="T17" fmla="*/ 20838 h 64"/>
              <a:gd name="T18" fmla="*/ 12339 w 50"/>
              <a:gd name="T19" fmla="*/ 10419 h 64"/>
              <a:gd name="T20" fmla="*/ 23135 w 50"/>
              <a:gd name="T21" fmla="*/ 2977 h 64"/>
              <a:gd name="T22" fmla="*/ 38559 w 50"/>
              <a:gd name="T23" fmla="*/ 0 h 64"/>
              <a:gd name="T24" fmla="*/ 46270 w 50"/>
              <a:gd name="T25" fmla="*/ 0 h 64"/>
              <a:gd name="T26" fmla="*/ 60151 w 50"/>
              <a:gd name="T27" fmla="*/ 4465 h 64"/>
              <a:gd name="T28" fmla="*/ 70948 w 50"/>
              <a:gd name="T29" fmla="*/ 16373 h 64"/>
              <a:gd name="T30" fmla="*/ 77117 w 50"/>
              <a:gd name="T31" fmla="*/ 28281 h 64"/>
              <a:gd name="T32" fmla="*/ 77117 w 50"/>
              <a:gd name="T33" fmla="*/ 50607 h 64"/>
              <a:gd name="T34" fmla="*/ 77117 w 50"/>
              <a:gd name="T35" fmla="*/ 55073 h 64"/>
              <a:gd name="T36" fmla="*/ 72490 w 50"/>
              <a:gd name="T37" fmla="*/ 58050 h 64"/>
              <a:gd name="T38" fmla="*/ 61694 w 50"/>
              <a:gd name="T39" fmla="*/ 58050 h 64"/>
              <a:gd name="T40" fmla="*/ 61694 w 50"/>
              <a:gd name="T41" fmla="*/ 87819 h 64"/>
              <a:gd name="T42" fmla="*/ 60151 w 50"/>
              <a:gd name="T43" fmla="*/ 93773 h 64"/>
              <a:gd name="T44" fmla="*/ 53982 w 50"/>
              <a:gd name="T45" fmla="*/ 95261 h 64"/>
              <a:gd name="T46" fmla="*/ 30847 w 50"/>
              <a:gd name="T47" fmla="*/ 80376 h 64"/>
              <a:gd name="T48" fmla="*/ 46270 w 50"/>
              <a:gd name="T49" fmla="*/ 50607 h 64"/>
              <a:gd name="T50" fmla="*/ 46270 w 50"/>
              <a:gd name="T51" fmla="*/ 47631 h 64"/>
              <a:gd name="T52" fmla="*/ 49355 w 50"/>
              <a:gd name="T53" fmla="*/ 43165 h 64"/>
              <a:gd name="T54" fmla="*/ 61694 w 50"/>
              <a:gd name="T55" fmla="*/ 43165 h 64"/>
              <a:gd name="T56" fmla="*/ 61694 w 50"/>
              <a:gd name="T57" fmla="*/ 35723 h 64"/>
              <a:gd name="T58" fmla="*/ 53982 w 50"/>
              <a:gd name="T59" fmla="*/ 20838 h 64"/>
              <a:gd name="T60" fmla="*/ 38559 w 50"/>
              <a:gd name="T61" fmla="*/ 14885 h 64"/>
              <a:gd name="T62" fmla="*/ 29304 w 50"/>
              <a:gd name="T63" fmla="*/ 16373 h 64"/>
              <a:gd name="T64" fmla="*/ 16966 w 50"/>
              <a:gd name="T65" fmla="*/ 26792 h 64"/>
              <a:gd name="T66" fmla="*/ 15423 w 50"/>
              <a:gd name="T67" fmla="*/ 43165 h 64"/>
              <a:gd name="T68" fmla="*/ 23135 w 50"/>
              <a:gd name="T69" fmla="*/ 43165 h 64"/>
              <a:gd name="T70" fmla="*/ 29304 w 50"/>
              <a:gd name="T71" fmla="*/ 44654 h 64"/>
              <a:gd name="T72" fmla="*/ 30847 w 50"/>
              <a:gd name="T73" fmla="*/ 50607 h 6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50" h="64">
                <a:moveTo>
                  <a:pt x="35" y="64"/>
                </a:moveTo>
                <a:lnTo>
                  <a:pt x="15" y="64"/>
                </a:lnTo>
                <a:lnTo>
                  <a:pt x="13" y="64"/>
                </a:lnTo>
                <a:lnTo>
                  <a:pt x="11" y="63"/>
                </a:lnTo>
                <a:lnTo>
                  <a:pt x="10" y="61"/>
                </a:lnTo>
                <a:lnTo>
                  <a:pt x="10" y="59"/>
                </a:lnTo>
                <a:lnTo>
                  <a:pt x="10" y="39"/>
                </a:lnTo>
                <a:lnTo>
                  <a:pt x="5" y="39"/>
                </a:lnTo>
                <a:lnTo>
                  <a:pt x="3" y="39"/>
                </a:lnTo>
                <a:lnTo>
                  <a:pt x="2" y="38"/>
                </a:lnTo>
                <a:lnTo>
                  <a:pt x="0" y="37"/>
                </a:lnTo>
                <a:lnTo>
                  <a:pt x="0" y="34"/>
                </a:lnTo>
                <a:lnTo>
                  <a:pt x="0" y="24"/>
                </a:lnTo>
                <a:lnTo>
                  <a:pt x="0" y="19"/>
                </a:lnTo>
                <a:lnTo>
                  <a:pt x="3" y="14"/>
                </a:lnTo>
                <a:lnTo>
                  <a:pt x="4" y="11"/>
                </a:lnTo>
                <a:lnTo>
                  <a:pt x="8" y="7"/>
                </a:lnTo>
                <a:lnTo>
                  <a:pt x="11" y="3"/>
                </a:lnTo>
                <a:lnTo>
                  <a:pt x="15" y="2"/>
                </a:lnTo>
                <a:lnTo>
                  <a:pt x="20" y="0"/>
                </a:lnTo>
                <a:lnTo>
                  <a:pt x="25" y="0"/>
                </a:lnTo>
                <a:lnTo>
                  <a:pt x="30" y="0"/>
                </a:lnTo>
                <a:lnTo>
                  <a:pt x="35" y="2"/>
                </a:lnTo>
                <a:lnTo>
                  <a:pt x="39" y="3"/>
                </a:lnTo>
                <a:lnTo>
                  <a:pt x="42" y="7"/>
                </a:lnTo>
                <a:lnTo>
                  <a:pt x="46" y="11"/>
                </a:lnTo>
                <a:lnTo>
                  <a:pt x="47" y="14"/>
                </a:lnTo>
                <a:lnTo>
                  <a:pt x="50" y="19"/>
                </a:lnTo>
                <a:lnTo>
                  <a:pt x="50" y="24"/>
                </a:lnTo>
                <a:lnTo>
                  <a:pt x="50" y="34"/>
                </a:lnTo>
                <a:lnTo>
                  <a:pt x="50" y="37"/>
                </a:lnTo>
                <a:lnTo>
                  <a:pt x="48" y="38"/>
                </a:lnTo>
                <a:lnTo>
                  <a:pt x="47" y="39"/>
                </a:lnTo>
                <a:lnTo>
                  <a:pt x="45" y="39"/>
                </a:lnTo>
                <a:lnTo>
                  <a:pt x="40" y="39"/>
                </a:lnTo>
                <a:lnTo>
                  <a:pt x="40" y="59"/>
                </a:lnTo>
                <a:lnTo>
                  <a:pt x="40" y="61"/>
                </a:lnTo>
                <a:lnTo>
                  <a:pt x="39" y="63"/>
                </a:lnTo>
                <a:lnTo>
                  <a:pt x="37" y="64"/>
                </a:lnTo>
                <a:lnTo>
                  <a:pt x="35" y="64"/>
                </a:lnTo>
                <a:close/>
                <a:moveTo>
                  <a:pt x="20" y="54"/>
                </a:moveTo>
                <a:lnTo>
                  <a:pt x="30" y="54"/>
                </a:lnTo>
                <a:lnTo>
                  <a:pt x="30" y="34"/>
                </a:lnTo>
                <a:lnTo>
                  <a:pt x="30" y="32"/>
                </a:lnTo>
                <a:lnTo>
                  <a:pt x="31" y="30"/>
                </a:lnTo>
                <a:lnTo>
                  <a:pt x="32" y="29"/>
                </a:lnTo>
                <a:lnTo>
                  <a:pt x="35" y="29"/>
                </a:lnTo>
                <a:lnTo>
                  <a:pt x="40" y="29"/>
                </a:lnTo>
                <a:lnTo>
                  <a:pt x="40" y="24"/>
                </a:lnTo>
                <a:lnTo>
                  <a:pt x="39" y="18"/>
                </a:lnTo>
                <a:lnTo>
                  <a:pt x="35" y="14"/>
                </a:lnTo>
                <a:lnTo>
                  <a:pt x="31" y="11"/>
                </a:lnTo>
                <a:lnTo>
                  <a:pt x="25" y="10"/>
                </a:lnTo>
                <a:lnTo>
                  <a:pt x="19" y="11"/>
                </a:lnTo>
                <a:lnTo>
                  <a:pt x="15" y="14"/>
                </a:lnTo>
                <a:lnTo>
                  <a:pt x="11" y="18"/>
                </a:lnTo>
                <a:lnTo>
                  <a:pt x="10" y="24"/>
                </a:lnTo>
                <a:lnTo>
                  <a:pt x="10" y="29"/>
                </a:lnTo>
                <a:lnTo>
                  <a:pt x="15" y="29"/>
                </a:lnTo>
                <a:lnTo>
                  <a:pt x="18" y="29"/>
                </a:lnTo>
                <a:lnTo>
                  <a:pt x="19" y="30"/>
                </a:lnTo>
                <a:lnTo>
                  <a:pt x="20" y="32"/>
                </a:lnTo>
                <a:lnTo>
                  <a:pt x="20" y="34"/>
                </a:lnTo>
                <a:lnTo>
                  <a:pt x="20" y="54"/>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574" name="Freeform 1487">
            <a:extLst>
              <a:ext uri="{FF2B5EF4-FFF2-40B4-BE49-F238E27FC236}">
                <a16:creationId xmlns:a16="http://schemas.microsoft.com/office/drawing/2014/main" id="{22BBB2EC-FFD3-452A-8C76-D3B26BBE5A6D}"/>
              </a:ext>
            </a:extLst>
          </p:cNvPr>
          <p:cNvSpPr>
            <a:spLocks/>
          </p:cNvSpPr>
          <p:nvPr/>
        </p:nvSpPr>
        <p:spPr bwMode="auto">
          <a:xfrm>
            <a:off x="1447801" y="4713817"/>
            <a:ext cx="198967" cy="65616"/>
          </a:xfrm>
          <a:custGeom>
            <a:avLst/>
            <a:gdLst>
              <a:gd name="T0" fmla="*/ 74848 w 98"/>
              <a:gd name="T1" fmla="*/ 49900 h 35"/>
              <a:gd name="T2" fmla="*/ 74848 w 98"/>
              <a:gd name="T3" fmla="*/ 49900 h 35"/>
              <a:gd name="T4" fmla="*/ 48880 w 98"/>
              <a:gd name="T5" fmla="*/ 48474 h 35"/>
              <a:gd name="T6" fmla="*/ 35133 w 98"/>
              <a:gd name="T7" fmla="*/ 47049 h 35"/>
              <a:gd name="T8" fmla="*/ 24440 w 98"/>
              <a:gd name="T9" fmla="*/ 44197 h 35"/>
              <a:gd name="T10" fmla="*/ 15275 w 98"/>
              <a:gd name="T11" fmla="*/ 39920 h 35"/>
              <a:gd name="T12" fmla="*/ 7638 w 98"/>
              <a:gd name="T13" fmla="*/ 34217 h 35"/>
              <a:gd name="T14" fmla="*/ 1528 w 98"/>
              <a:gd name="T15" fmla="*/ 29940 h 35"/>
              <a:gd name="T16" fmla="*/ 0 w 98"/>
              <a:gd name="T17" fmla="*/ 22811 h 35"/>
              <a:gd name="T18" fmla="*/ 0 w 98"/>
              <a:gd name="T19" fmla="*/ 22811 h 35"/>
              <a:gd name="T20" fmla="*/ 1528 w 98"/>
              <a:gd name="T21" fmla="*/ 17109 h 35"/>
              <a:gd name="T22" fmla="*/ 4583 w 98"/>
              <a:gd name="T23" fmla="*/ 9980 h 35"/>
              <a:gd name="T24" fmla="*/ 15275 w 98"/>
              <a:gd name="T25" fmla="*/ 4277 h 35"/>
              <a:gd name="T26" fmla="*/ 27495 w 98"/>
              <a:gd name="T27" fmla="*/ 0 h 35"/>
              <a:gd name="T28" fmla="*/ 33605 w 98"/>
              <a:gd name="T29" fmla="*/ 14257 h 35"/>
              <a:gd name="T30" fmla="*/ 33605 w 98"/>
              <a:gd name="T31" fmla="*/ 14257 h 35"/>
              <a:gd name="T32" fmla="*/ 24440 w 98"/>
              <a:gd name="T33" fmla="*/ 15683 h 35"/>
              <a:gd name="T34" fmla="*/ 18330 w 98"/>
              <a:gd name="T35" fmla="*/ 18534 h 35"/>
              <a:gd name="T36" fmla="*/ 15275 w 98"/>
              <a:gd name="T37" fmla="*/ 22811 h 35"/>
              <a:gd name="T38" fmla="*/ 15275 w 98"/>
              <a:gd name="T39" fmla="*/ 22811 h 35"/>
              <a:gd name="T40" fmla="*/ 18330 w 98"/>
              <a:gd name="T41" fmla="*/ 25663 h 35"/>
              <a:gd name="T42" fmla="*/ 29023 w 98"/>
              <a:gd name="T43" fmla="*/ 31366 h 35"/>
              <a:gd name="T44" fmla="*/ 48880 w 98"/>
              <a:gd name="T45" fmla="*/ 34217 h 35"/>
              <a:gd name="T46" fmla="*/ 74848 w 98"/>
              <a:gd name="T47" fmla="*/ 37069 h 35"/>
              <a:gd name="T48" fmla="*/ 74848 w 98"/>
              <a:gd name="T49" fmla="*/ 37069 h 35"/>
              <a:gd name="T50" fmla="*/ 100816 w 98"/>
              <a:gd name="T51" fmla="*/ 34217 h 35"/>
              <a:gd name="T52" fmla="*/ 120673 w 98"/>
              <a:gd name="T53" fmla="*/ 31366 h 35"/>
              <a:gd name="T54" fmla="*/ 131366 w 98"/>
              <a:gd name="T55" fmla="*/ 25663 h 35"/>
              <a:gd name="T56" fmla="*/ 134421 w 98"/>
              <a:gd name="T57" fmla="*/ 22811 h 35"/>
              <a:gd name="T58" fmla="*/ 134421 w 98"/>
              <a:gd name="T59" fmla="*/ 22811 h 35"/>
              <a:gd name="T60" fmla="*/ 131366 w 98"/>
              <a:gd name="T61" fmla="*/ 18534 h 35"/>
              <a:gd name="T62" fmla="*/ 128311 w 98"/>
              <a:gd name="T63" fmla="*/ 17109 h 35"/>
              <a:gd name="T64" fmla="*/ 117618 w 98"/>
              <a:gd name="T65" fmla="*/ 14257 h 35"/>
              <a:gd name="T66" fmla="*/ 122201 w 98"/>
              <a:gd name="T67" fmla="*/ 0 h 35"/>
              <a:gd name="T68" fmla="*/ 122201 w 98"/>
              <a:gd name="T69" fmla="*/ 0 h 35"/>
              <a:gd name="T70" fmla="*/ 137476 w 98"/>
              <a:gd name="T71" fmla="*/ 4277 h 35"/>
              <a:gd name="T72" fmla="*/ 145113 w 98"/>
              <a:gd name="T73" fmla="*/ 11406 h 35"/>
              <a:gd name="T74" fmla="*/ 148168 w 98"/>
              <a:gd name="T75" fmla="*/ 17109 h 35"/>
              <a:gd name="T76" fmla="*/ 149696 w 98"/>
              <a:gd name="T77" fmla="*/ 22811 h 35"/>
              <a:gd name="T78" fmla="*/ 149696 w 98"/>
              <a:gd name="T79" fmla="*/ 22811 h 35"/>
              <a:gd name="T80" fmla="*/ 148168 w 98"/>
              <a:gd name="T81" fmla="*/ 29940 h 35"/>
              <a:gd name="T82" fmla="*/ 142058 w 98"/>
              <a:gd name="T83" fmla="*/ 34217 h 35"/>
              <a:gd name="T84" fmla="*/ 134421 w 98"/>
              <a:gd name="T85" fmla="*/ 39920 h 35"/>
              <a:gd name="T86" fmla="*/ 125256 w 98"/>
              <a:gd name="T87" fmla="*/ 44197 h 35"/>
              <a:gd name="T88" fmla="*/ 114563 w 98"/>
              <a:gd name="T89" fmla="*/ 47049 h 35"/>
              <a:gd name="T90" fmla="*/ 100816 w 98"/>
              <a:gd name="T91" fmla="*/ 48474 h 35"/>
              <a:gd name="T92" fmla="*/ 74848 w 98"/>
              <a:gd name="T93" fmla="*/ 49900 h 35"/>
              <a:gd name="T94" fmla="*/ 74848 w 98"/>
              <a:gd name="T95" fmla="*/ 49900 h 35"/>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98" h="35">
                <a:moveTo>
                  <a:pt x="49" y="35"/>
                </a:moveTo>
                <a:lnTo>
                  <a:pt x="49" y="35"/>
                </a:lnTo>
                <a:lnTo>
                  <a:pt x="32" y="34"/>
                </a:lnTo>
                <a:lnTo>
                  <a:pt x="23" y="33"/>
                </a:lnTo>
                <a:lnTo>
                  <a:pt x="16" y="31"/>
                </a:lnTo>
                <a:lnTo>
                  <a:pt x="10" y="28"/>
                </a:lnTo>
                <a:lnTo>
                  <a:pt x="5" y="24"/>
                </a:lnTo>
                <a:lnTo>
                  <a:pt x="1" y="21"/>
                </a:lnTo>
                <a:lnTo>
                  <a:pt x="0" y="16"/>
                </a:lnTo>
                <a:lnTo>
                  <a:pt x="1" y="12"/>
                </a:lnTo>
                <a:lnTo>
                  <a:pt x="3" y="7"/>
                </a:lnTo>
                <a:lnTo>
                  <a:pt x="10" y="3"/>
                </a:lnTo>
                <a:lnTo>
                  <a:pt x="18" y="0"/>
                </a:lnTo>
                <a:lnTo>
                  <a:pt x="22" y="10"/>
                </a:lnTo>
                <a:lnTo>
                  <a:pt x="16" y="11"/>
                </a:lnTo>
                <a:lnTo>
                  <a:pt x="12" y="13"/>
                </a:lnTo>
                <a:lnTo>
                  <a:pt x="10" y="16"/>
                </a:lnTo>
                <a:lnTo>
                  <a:pt x="12" y="18"/>
                </a:lnTo>
                <a:lnTo>
                  <a:pt x="19" y="22"/>
                </a:lnTo>
                <a:lnTo>
                  <a:pt x="32" y="24"/>
                </a:lnTo>
                <a:lnTo>
                  <a:pt x="49" y="26"/>
                </a:lnTo>
                <a:lnTo>
                  <a:pt x="66" y="24"/>
                </a:lnTo>
                <a:lnTo>
                  <a:pt x="79" y="22"/>
                </a:lnTo>
                <a:lnTo>
                  <a:pt x="86" y="18"/>
                </a:lnTo>
                <a:lnTo>
                  <a:pt x="88" y="16"/>
                </a:lnTo>
                <a:lnTo>
                  <a:pt x="86" y="13"/>
                </a:lnTo>
                <a:lnTo>
                  <a:pt x="84" y="12"/>
                </a:lnTo>
                <a:lnTo>
                  <a:pt x="77" y="10"/>
                </a:lnTo>
                <a:lnTo>
                  <a:pt x="80" y="0"/>
                </a:lnTo>
                <a:lnTo>
                  <a:pt x="90" y="3"/>
                </a:lnTo>
                <a:lnTo>
                  <a:pt x="95" y="8"/>
                </a:lnTo>
                <a:lnTo>
                  <a:pt x="97" y="12"/>
                </a:lnTo>
                <a:lnTo>
                  <a:pt x="98" y="16"/>
                </a:lnTo>
                <a:lnTo>
                  <a:pt x="97" y="21"/>
                </a:lnTo>
                <a:lnTo>
                  <a:pt x="93" y="24"/>
                </a:lnTo>
                <a:lnTo>
                  <a:pt x="88" y="28"/>
                </a:lnTo>
                <a:lnTo>
                  <a:pt x="82" y="31"/>
                </a:lnTo>
                <a:lnTo>
                  <a:pt x="75" y="33"/>
                </a:lnTo>
                <a:lnTo>
                  <a:pt x="66" y="34"/>
                </a:lnTo>
                <a:lnTo>
                  <a:pt x="49" y="35"/>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575" name="Freeform 1488">
            <a:extLst>
              <a:ext uri="{FF2B5EF4-FFF2-40B4-BE49-F238E27FC236}">
                <a16:creationId xmlns:a16="http://schemas.microsoft.com/office/drawing/2014/main" id="{3EC8BA63-4BB2-4E54-81E5-42CB79B146AC}"/>
              </a:ext>
            </a:extLst>
          </p:cNvPr>
          <p:cNvSpPr>
            <a:spLocks noEditPoints="1"/>
          </p:cNvSpPr>
          <p:nvPr/>
        </p:nvSpPr>
        <p:spPr bwMode="auto">
          <a:xfrm>
            <a:off x="2444751" y="4574117"/>
            <a:ext cx="116416" cy="175683"/>
          </a:xfrm>
          <a:custGeom>
            <a:avLst/>
            <a:gdLst>
              <a:gd name="T0" fmla="*/ 43825 w 59"/>
              <a:gd name="T1" fmla="*/ 131550 h 86"/>
              <a:gd name="T2" fmla="*/ 43825 w 59"/>
              <a:gd name="T3" fmla="*/ 131550 h 86"/>
              <a:gd name="T4" fmla="*/ 56972 w 59"/>
              <a:gd name="T5" fmla="*/ 113194 h 86"/>
              <a:gd name="T6" fmla="*/ 71581 w 59"/>
              <a:gd name="T7" fmla="*/ 90249 h 86"/>
              <a:gd name="T8" fmla="*/ 77424 w 59"/>
              <a:gd name="T9" fmla="*/ 79542 h 86"/>
              <a:gd name="T10" fmla="*/ 83267 w 59"/>
              <a:gd name="T11" fmla="*/ 67305 h 86"/>
              <a:gd name="T12" fmla="*/ 84728 w 59"/>
              <a:gd name="T13" fmla="*/ 56597 h 86"/>
              <a:gd name="T14" fmla="*/ 86189 w 59"/>
              <a:gd name="T15" fmla="*/ 45890 h 86"/>
              <a:gd name="T16" fmla="*/ 86189 w 59"/>
              <a:gd name="T17" fmla="*/ 45890 h 86"/>
              <a:gd name="T18" fmla="*/ 86189 w 59"/>
              <a:gd name="T19" fmla="*/ 35182 h 86"/>
              <a:gd name="T20" fmla="*/ 83267 w 59"/>
              <a:gd name="T21" fmla="*/ 27534 h 86"/>
              <a:gd name="T22" fmla="*/ 78885 w 59"/>
              <a:gd name="T23" fmla="*/ 19885 h 86"/>
              <a:gd name="T24" fmla="*/ 74502 w 59"/>
              <a:gd name="T25" fmla="*/ 13767 h 86"/>
              <a:gd name="T26" fmla="*/ 67198 w 59"/>
              <a:gd name="T27" fmla="*/ 7648 h 86"/>
              <a:gd name="T28" fmla="*/ 59894 w 59"/>
              <a:gd name="T29" fmla="*/ 3059 h 86"/>
              <a:gd name="T30" fmla="*/ 52590 w 59"/>
              <a:gd name="T31" fmla="*/ 0 h 86"/>
              <a:gd name="T32" fmla="*/ 43825 w 59"/>
              <a:gd name="T33" fmla="*/ 0 h 86"/>
              <a:gd name="T34" fmla="*/ 43825 w 59"/>
              <a:gd name="T35" fmla="*/ 0 h 86"/>
              <a:gd name="T36" fmla="*/ 33599 w 59"/>
              <a:gd name="T37" fmla="*/ 0 h 86"/>
              <a:gd name="T38" fmla="*/ 26295 w 59"/>
              <a:gd name="T39" fmla="*/ 3059 h 86"/>
              <a:gd name="T40" fmla="*/ 20452 w 59"/>
              <a:gd name="T41" fmla="*/ 7648 h 86"/>
              <a:gd name="T42" fmla="*/ 13147 w 59"/>
              <a:gd name="T43" fmla="*/ 13767 h 86"/>
              <a:gd name="T44" fmla="*/ 7304 w 59"/>
              <a:gd name="T45" fmla="*/ 19885 h 86"/>
              <a:gd name="T46" fmla="*/ 2922 w 59"/>
              <a:gd name="T47" fmla="*/ 27534 h 86"/>
              <a:gd name="T48" fmla="*/ 0 w 59"/>
              <a:gd name="T49" fmla="*/ 35182 h 86"/>
              <a:gd name="T50" fmla="*/ 0 w 59"/>
              <a:gd name="T51" fmla="*/ 45890 h 86"/>
              <a:gd name="T52" fmla="*/ 0 w 59"/>
              <a:gd name="T53" fmla="*/ 45890 h 86"/>
              <a:gd name="T54" fmla="*/ 1461 w 59"/>
              <a:gd name="T55" fmla="*/ 56597 h 86"/>
              <a:gd name="T56" fmla="*/ 2922 w 59"/>
              <a:gd name="T57" fmla="*/ 67305 h 86"/>
              <a:gd name="T58" fmla="*/ 8765 w 59"/>
              <a:gd name="T59" fmla="*/ 79542 h 86"/>
              <a:gd name="T60" fmla="*/ 14608 w 59"/>
              <a:gd name="T61" fmla="*/ 90249 h 86"/>
              <a:gd name="T62" fmla="*/ 29217 w 59"/>
              <a:gd name="T63" fmla="*/ 113194 h 86"/>
              <a:gd name="T64" fmla="*/ 43825 w 59"/>
              <a:gd name="T65" fmla="*/ 131550 h 86"/>
              <a:gd name="T66" fmla="*/ 43825 w 59"/>
              <a:gd name="T67" fmla="*/ 131550 h 86"/>
              <a:gd name="T68" fmla="*/ 43825 w 59"/>
              <a:gd name="T69" fmla="*/ 15297 h 86"/>
              <a:gd name="T70" fmla="*/ 43825 w 59"/>
              <a:gd name="T71" fmla="*/ 15297 h 86"/>
              <a:gd name="T72" fmla="*/ 48207 w 59"/>
              <a:gd name="T73" fmla="*/ 15297 h 86"/>
              <a:gd name="T74" fmla="*/ 54051 w 59"/>
              <a:gd name="T75" fmla="*/ 16826 h 86"/>
              <a:gd name="T76" fmla="*/ 62816 w 59"/>
              <a:gd name="T77" fmla="*/ 24474 h 86"/>
              <a:gd name="T78" fmla="*/ 70120 w 59"/>
              <a:gd name="T79" fmla="*/ 33652 h 86"/>
              <a:gd name="T80" fmla="*/ 71581 w 59"/>
              <a:gd name="T81" fmla="*/ 39771 h 86"/>
              <a:gd name="T82" fmla="*/ 71581 w 59"/>
              <a:gd name="T83" fmla="*/ 45890 h 86"/>
              <a:gd name="T84" fmla="*/ 71581 w 59"/>
              <a:gd name="T85" fmla="*/ 45890 h 86"/>
              <a:gd name="T86" fmla="*/ 71581 w 59"/>
              <a:gd name="T87" fmla="*/ 52008 h 86"/>
              <a:gd name="T88" fmla="*/ 68659 w 59"/>
              <a:gd name="T89" fmla="*/ 59656 h 86"/>
              <a:gd name="T90" fmla="*/ 61355 w 59"/>
              <a:gd name="T91" fmla="*/ 76483 h 86"/>
              <a:gd name="T92" fmla="*/ 52590 w 59"/>
              <a:gd name="T93" fmla="*/ 94838 h 86"/>
              <a:gd name="T94" fmla="*/ 43825 w 59"/>
              <a:gd name="T95" fmla="*/ 108605 h 86"/>
              <a:gd name="T96" fmla="*/ 43825 w 59"/>
              <a:gd name="T97" fmla="*/ 108605 h 86"/>
              <a:gd name="T98" fmla="*/ 33599 w 59"/>
              <a:gd name="T99" fmla="*/ 94838 h 86"/>
              <a:gd name="T100" fmla="*/ 24834 w 59"/>
              <a:gd name="T101" fmla="*/ 76483 h 86"/>
              <a:gd name="T102" fmla="*/ 17530 w 59"/>
              <a:gd name="T103" fmla="*/ 59656 h 86"/>
              <a:gd name="T104" fmla="*/ 14608 w 59"/>
              <a:gd name="T105" fmla="*/ 52008 h 86"/>
              <a:gd name="T106" fmla="*/ 14608 w 59"/>
              <a:gd name="T107" fmla="*/ 45890 h 86"/>
              <a:gd name="T108" fmla="*/ 14608 w 59"/>
              <a:gd name="T109" fmla="*/ 45890 h 86"/>
              <a:gd name="T110" fmla="*/ 14608 w 59"/>
              <a:gd name="T111" fmla="*/ 39771 h 86"/>
              <a:gd name="T112" fmla="*/ 16069 w 59"/>
              <a:gd name="T113" fmla="*/ 33652 h 86"/>
              <a:gd name="T114" fmla="*/ 23373 w 59"/>
              <a:gd name="T115" fmla="*/ 24474 h 86"/>
              <a:gd name="T116" fmla="*/ 32138 w 59"/>
              <a:gd name="T117" fmla="*/ 16826 h 86"/>
              <a:gd name="T118" fmla="*/ 37982 w 59"/>
              <a:gd name="T119" fmla="*/ 15297 h 86"/>
              <a:gd name="T120" fmla="*/ 43825 w 59"/>
              <a:gd name="T121" fmla="*/ 15297 h 86"/>
              <a:gd name="T122" fmla="*/ 43825 w 59"/>
              <a:gd name="T123" fmla="*/ 15297 h 8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59" h="86">
                <a:moveTo>
                  <a:pt x="30" y="86"/>
                </a:moveTo>
                <a:lnTo>
                  <a:pt x="30" y="86"/>
                </a:lnTo>
                <a:lnTo>
                  <a:pt x="39" y="74"/>
                </a:lnTo>
                <a:lnTo>
                  <a:pt x="49" y="59"/>
                </a:lnTo>
                <a:lnTo>
                  <a:pt x="53" y="52"/>
                </a:lnTo>
                <a:lnTo>
                  <a:pt x="57" y="44"/>
                </a:lnTo>
                <a:lnTo>
                  <a:pt x="58" y="37"/>
                </a:lnTo>
                <a:lnTo>
                  <a:pt x="59" y="30"/>
                </a:lnTo>
                <a:lnTo>
                  <a:pt x="59" y="23"/>
                </a:lnTo>
                <a:lnTo>
                  <a:pt x="57" y="18"/>
                </a:lnTo>
                <a:lnTo>
                  <a:pt x="54" y="13"/>
                </a:lnTo>
                <a:lnTo>
                  <a:pt x="51" y="9"/>
                </a:lnTo>
                <a:lnTo>
                  <a:pt x="46" y="5"/>
                </a:lnTo>
                <a:lnTo>
                  <a:pt x="41" y="2"/>
                </a:lnTo>
                <a:lnTo>
                  <a:pt x="36" y="0"/>
                </a:lnTo>
                <a:lnTo>
                  <a:pt x="30" y="0"/>
                </a:lnTo>
                <a:lnTo>
                  <a:pt x="23" y="0"/>
                </a:lnTo>
                <a:lnTo>
                  <a:pt x="18" y="2"/>
                </a:lnTo>
                <a:lnTo>
                  <a:pt x="14" y="5"/>
                </a:lnTo>
                <a:lnTo>
                  <a:pt x="9" y="9"/>
                </a:lnTo>
                <a:lnTo>
                  <a:pt x="5" y="13"/>
                </a:lnTo>
                <a:lnTo>
                  <a:pt x="2" y="18"/>
                </a:lnTo>
                <a:lnTo>
                  <a:pt x="0" y="23"/>
                </a:lnTo>
                <a:lnTo>
                  <a:pt x="0" y="30"/>
                </a:lnTo>
                <a:lnTo>
                  <a:pt x="1" y="37"/>
                </a:lnTo>
                <a:lnTo>
                  <a:pt x="2" y="44"/>
                </a:lnTo>
                <a:lnTo>
                  <a:pt x="6" y="52"/>
                </a:lnTo>
                <a:lnTo>
                  <a:pt x="10" y="59"/>
                </a:lnTo>
                <a:lnTo>
                  <a:pt x="20" y="74"/>
                </a:lnTo>
                <a:lnTo>
                  <a:pt x="30" y="86"/>
                </a:lnTo>
                <a:close/>
                <a:moveTo>
                  <a:pt x="30" y="10"/>
                </a:moveTo>
                <a:lnTo>
                  <a:pt x="30" y="10"/>
                </a:lnTo>
                <a:lnTo>
                  <a:pt x="33" y="10"/>
                </a:lnTo>
                <a:lnTo>
                  <a:pt x="37" y="11"/>
                </a:lnTo>
                <a:lnTo>
                  <a:pt x="43" y="16"/>
                </a:lnTo>
                <a:lnTo>
                  <a:pt x="48" y="22"/>
                </a:lnTo>
                <a:lnTo>
                  <a:pt x="49" y="26"/>
                </a:lnTo>
                <a:lnTo>
                  <a:pt x="49" y="30"/>
                </a:lnTo>
                <a:lnTo>
                  <a:pt x="49" y="34"/>
                </a:lnTo>
                <a:lnTo>
                  <a:pt x="47" y="39"/>
                </a:lnTo>
                <a:lnTo>
                  <a:pt x="42" y="50"/>
                </a:lnTo>
                <a:lnTo>
                  <a:pt x="36" y="62"/>
                </a:lnTo>
                <a:lnTo>
                  <a:pt x="30" y="71"/>
                </a:lnTo>
                <a:lnTo>
                  <a:pt x="23" y="62"/>
                </a:lnTo>
                <a:lnTo>
                  <a:pt x="17" y="50"/>
                </a:lnTo>
                <a:lnTo>
                  <a:pt x="12" y="39"/>
                </a:lnTo>
                <a:lnTo>
                  <a:pt x="10" y="34"/>
                </a:lnTo>
                <a:lnTo>
                  <a:pt x="10" y="30"/>
                </a:lnTo>
                <a:lnTo>
                  <a:pt x="10" y="26"/>
                </a:lnTo>
                <a:lnTo>
                  <a:pt x="11" y="22"/>
                </a:lnTo>
                <a:lnTo>
                  <a:pt x="16" y="16"/>
                </a:lnTo>
                <a:lnTo>
                  <a:pt x="22" y="11"/>
                </a:lnTo>
                <a:lnTo>
                  <a:pt x="26" y="10"/>
                </a:lnTo>
                <a:lnTo>
                  <a:pt x="30" y="1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576" name="Freeform 1489">
            <a:extLst>
              <a:ext uri="{FF2B5EF4-FFF2-40B4-BE49-F238E27FC236}">
                <a16:creationId xmlns:a16="http://schemas.microsoft.com/office/drawing/2014/main" id="{9F5BEFD5-7CFF-475B-9351-13E19008EFD4}"/>
              </a:ext>
            </a:extLst>
          </p:cNvPr>
          <p:cNvSpPr>
            <a:spLocks/>
          </p:cNvSpPr>
          <p:nvPr/>
        </p:nvSpPr>
        <p:spPr bwMode="auto">
          <a:xfrm>
            <a:off x="2482851" y="4616451"/>
            <a:ext cx="42333" cy="35983"/>
          </a:xfrm>
          <a:custGeom>
            <a:avLst/>
            <a:gdLst>
              <a:gd name="T0" fmla="*/ 31754 w 19"/>
              <a:gd name="T1" fmla="*/ 14325 h 19"/>
              <a:gd name="T2" fmla="*/ 31754 w 19"/>
              <a:gd name="T3" fmla="*/ 14325 h 19"/>
              <a:gd name="T4" fmla="*/ 30083 w 19"/>
              <a:gd name="T5" fmla="*/ 8595 h 19"/>
              <a:gd name="T6" fmla="*/ 28411 w 19"/>
              <a:gd name="T7" fmla="*/ 2865 h 19"/>
              <a:gd name="T8" fmla="*/ 21726 w 19"/>
              <a:gd name="T9" fmla="*/ 1432 h 19"/>
              <a:gd name="T10" fmla="*/ 16713 w 19"/>
              <a:gd name="T11" fmla="*/ 0 h 19"/>
              <a:gd name="T12" fmla="*/ 16713 w 19"/>
              <a:gd name="T13" fmla="*/ 0 h 19"/>
              <a:gd name="T14" fmla="*/ 10028 w 19"/>
              <a:gd name="T15" fmla="*/ 1432 h 19"/>
              <a:gd name="T16" fmla="*/ 3343 w 19"/>
              <a:gd name="T17" fmla="*/ 2865 h 19"/>
              <a:gd name="T18" fmla="*/ 1671 w 19"/>
              <a:gd name="T19" fmla="*/ 8595 h 19"/>
              <a:gd name="T20" fmla="*/ 0 w 19"/>
              <a:gd name="T21" fmla="*/ 14325 h 19"/>
              <a:gd name="T22" fmla="*/ 0 w 19"/>
              <a:gd name="T23" fmla="*/ 14325 h 19"/>
              <a:gd name="T24" fmla="*/ 1671 w 19"/>
              <a:gd name="T25" fmla="*/ 18622 h 19"/>
              <a:gd name="T26" fmla="*/ 3343 w 19"/>
              <a:gd name="T27" fmla="*/ 24352 h 19"/>
              <a:gd name="T28" fmla="*/ 10028 w 19"/>
              <a:gd name="T29" fmla="*/ 25785 h 19"/>
              <a:gd name="T30" fmla="*/ 16713 w 19"/>
              <a:gd name="T31" fmla="*/ 27217 h 19"/>
              <a:gd name="T32" fmla="*/ 16713 w 19"/>
              <a:gd name="T33" fmla="*/ 27217 h 19"/>
              <a:gd name="T34" fmla="*/ 21726 w 19"/>
              <a:gd name="T35" fmla="*/ 25785 h 19"/>
              <a:gd name="T36" fmla="*/ 28411 w 19"/>
              <a:gd name="T37" fmla="*/ 24352 h 19"/>
              <a:gd name="T38" fmla="*/ 30083 w 19"/>
              <a:gd name="T39" fmla="*/ 18622 h 19"/>
              <a:gd name="T40" fmla="*/ 31754 w 19"/>
              <a:gd name="T41" fmla="*/ 14325 h 19"/>
              <a:gd name="T42" fmla="*/ 31754 w 19"/>
              <a:gd name="T43" fmla="*/ 14325 h 1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9" h="19">
                <a:moveTo>
                  <a:pt x="19" y="10"/>
                </a:moveTo>
                <a:lnTo>
                  <a:pt x="19" y="10"/>
                </a:lnTo>
                <a:lnTo>
                  <a:pt x="18" y="6"/>
                </a:lnTo>
                <a:lnTo>
                  <a:pt x="17" y="2"/>
                </a:lnTo>
                <a:lnTo>
                  <a:pt x="13" y="1"/>
                </a:lnTo>
                <a:lnTo>
                  <a:pt x="10" y="0"/>
                </a:lnTo>
                <a:lnTo>
                  <a:pt x="6" y="1"/>
                </a:lnTo>
                <a:lnTo>
                  <a:pt x="2" y="2"/>
                </a:lnTo>
                <a:lnTo>
                  <a:pt x="1" y="6"/>
                </a:lnTo>
                <a:lnTo>
                  <a:pt x="0" y="10"/>
                </a:lnTo>
                <a:lnTo>
                  <a:pt x="1" y="13"/>
                </a:lnTo>
                <a:lnTo>
                  <a:pt x="2" y="17"/>
                </a:lnTo>
                <a:lnTo>
                  <a:pt x="6" y="18"/>
                </a:lnTo>
                <a:lnTo>
                  <a:pt x="10" y="19"/>
                </a:lnTo>
                <a:lnTo>
                  <a:pt x="13" y="18"/>
                </a:lnTo>
                <a:lnTo>
                  <a:pt x="17" y="17"/>
                </a:lnTo>
                <a:lnTo>
                  <a:pt x="18" y="13"/>
                </a:lnTo>
                <a:lnTo>
                  <a:pt x="19" y="1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577" name="Rectangle 1490">
            <a:extLst>
              <a:ext uri="{FF2B5EF4-FFF2-40B4-BE49-F238E27FC236}">
                <a16:creationId xmlns:a16="http://schemas.microsoft.com/office/drawing/2014/main" id="{A63FEC6D-D704-463C-A80C-2A601F9FB7F2}"/>
              </a:ext>
            </a:extLst>
          </p:cNvPr>
          <p:cNvSpPr>
            <a:spLocks noChangeArrowheads="1"/>
          </p:cNvSpPr>
          <p:nvPr/>
        </p:nvSpPr>
        <p:spPr bwMode="auto">
          <a:xfrm>
            <a:off x="2463800" y="4756151"/>
            <a:ext cx="78317" cy="1693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Karla"/>
              </a:defRPr>
            </a:lvl1pPr>
            <a:lvl2pPr marL="742950" indent="-285750">
              <a:defRPr>
                <a:solidFill>
                  <a:schemeClr val="tx1"/>
                </a:solidFill>
                <a:latin typeface="Karla"/>
              </a:defRPr>
            </a:lvl2pPr>
            <a:lvl3pPr marL="1143000" indent="-228600">
              <a:defRPr>
                <a:solidFill>
                  <a:schemeClr val="tx1"/>
                </a:solidFill>
                <a:latin typeface="Karla"/>
              </a:defRPr>
            </a:lvl3pPr>
            <a:lvl4pPr marL="1600200" indent="-228600">
              <a:defRPr>
                <a:solidFill>
                  <a:schemeClr val="tx1"/>
                </a:solidFill>
                <a:latin typeface="Karla"/>
              </a:defRPr>
            </a:lvl4pPr>
            <a:lvl5pPr marL="2057400" indent="-228600">
              <a:defRPr>
                <a:solidFill>
                  <a:schemeClr val="tx1"/>
                </a:solidFill>
                <a:latin typeface="Karla"/>
              </a:defRPr>
            </a:lvl5pPr>
            <a:lvl6pPr marL="2514600" indent="-228600" defTabSz="457200" fontAlgn="base">
              <a:spcBef>
                <a:spcPct val="0"/>
              </a:spcBef>
              <a:spcAft>
                <a:spcPct val="0"/>
              </a:spcAft>
              <a:defRPr>
                <a:solidFill>
                  <a:schemeClr val="tx1"/>
                </a:solidFill>
                <a:latin typeface="Karla"/>
              </a:defRPr>
            </a:lvl6pPr>
            <a:lvl7pPr marL="2971800" indent="-228600" defTabSz="457200" fontAlgn="base">
              <a:spcBef>
                <a:spcPct val="0"/>
              </a:spcBef>
              <a:spcAft>
                <a:spcPct val="0"/>
              </a:spcAft>
              <a:defRPr>
                <a:solidFill>
                  <a:schemeClr val="tx1"/>
                </a:solidFill>
                <a:latin typeface="Karla"/>
              </a:defRPr>
            </a:lvl7pPr>
            <a:lvl8pPr marL="3429000" indent="-228600" defTabSz="457200" fontAlgn="base">
              <a:spcBef>
                <a:spcPct val="0"/>
              </a:spcBef>
              <a:spcAft>
                <a:spcPct val="0"/>
              </a:spcAft>
              <a:defRPr>
                <a:solidFill>
                  <a:schemeClr val="tx1"/>
                </a:solidFill>
                <a:latin typeface="Karla"/>
              </a:defRPr>
            </a:lvl8pPr>
            <a:lvl9pPr marL="3886200" indent="-228600" defTabSz="457200" fontAlgn="base">
              <a:spcBef>
                <a:spcPct val="0"/>
              </a:spcBef>
              <a:spcAft>
                <a:spcPct val="0"/>
              </a:spcAft>
              <a:defRPr>
                <a:solidFill>
                  <a:schemeClr val="tx1"/>
                </a:solidFill>
                <a:latin typeface="Karla"/>
              </a:defRPr>
            </a:lvl9pPr>
          </a:lstStyle>
          <a:p>
            <a:pPr eaLnBrk="1" hangingPunct="1"/>
            <a:endParaRPr lang="en-US" altLang="en-US" sz="2400" u="sng" dirty="0">
              <a:latin typeface="Montserrat Light" panose="00000400000000000000" pitchFamily="2" charset="0"/>
            </a:endParaRPr>
          </a:p>
        </p:txBody>
      </p:sp>
      <p:sp>
        <p:nvSpPr>
          <p:cNvPr id="578" name="Freeform 1491">
            <a:extLst>
              <a:ext uri="{FF2B5EF4-FFF2-40B4-BE49-F238E27FC236}">
                <a16:creationId xmlns:a16="http://schemas.microsoft.com/office/drawing/2014/main" id="{B9908114-0872-4CA2-9B38-8D7547DA6F94}"/>
              </a:ext>
            </a:extLst>
          </p:cNvPr>
          <p:cNvSpPr>
            <a:spLocks/>
          </p:cNvSpPr>
          <p:nvPr/>
        </p:nvSpPr>
        <p:spPr bwMode="auto">
          <a:xfrm>
            <a:off x="4381500" y="4593167"/>
            <a:ext cx="59267" cy="101600"/>
          </a:xfrm>
          <a:custGeom>
            <a:avLst/>
            <a:gdLst>
              <a:gd name="T0" fmla="*/ 30241 w 30"/>
              <a:gd name="T1" fmla="*/ 0 h 49"/>
              <a:gd name="T2" fmla="*/ 15121 w 30"/>
              <a:gd name="T3" fmla="*/ 0 h 49"/>
              <a:gd name="T4" fmla="*/ 15121 w 30"/>
              <a:gd name="T5" fmla="*/ 7869 h 49"/>
              <a:gd name="T6" fmla="*/ 15121 w 30"/>
              <a:gd name="T7" fmla="*/ 7869 h 49"/>
              <a:gd name="T8" fmla="*/ 9072 w 30"/>
              <a:gd name="T9" fmla="*/ 9443 h 49"/>
              <a:gd name="T10" fmla="*/ 3024 w 30"/>
              <a:gd name="T11" fmla="*/ 15738 h 49"/>
              <a:gd name="T12" fmla="*/ 1512 w 30"/>
              <a:gd name="T13" fmla="*/ 20460 h 49"/>
              <a:gd name="T14" fmla="*/ 0 w 30"/>
              <a:gd name="T15" fmla="*/ 26755 h 49"/>
              <a:gd name="T16" fmla="*/ 0 w 30"/>
              <a:gd name="T17" fmla="*/ 26755 h 49"/>
              <a:gd name="T18" fmla="*/ 1512 w 30"/>
              <a:gd name="T19" fmla="*/ 34624 h 49"/>
              <a:gd name="T20" fmla="*/ 6048 w 30"/>
              <a:gd name="T21" fmla="*/ 40919 h 49"/>
              <a:gd name="T22" fmla="*/ 10584 w 30"/>
              <a:gd name="T23" fmla="*/ 44067 h 49"/>
              <a:gd name="T24" fmla="*/ 18145 w 30"/>
              <a:gd name="T25" fmla="*/ 45641 h 49"/>
              <a:gd name="T26" fmla="*/ 25705 w 30"/>
              <a:gd name="T27" fmla="*/ 45641 h 49"/>
              <a:gd name="T28" fmla="*/ 25705 w 30"/>
              <a:gd name="T29" fmla="*/ 45641 h 49"/>
              <a:gd name="T30" fmla="*/ 27217 w 30"/>
              <a:gd name="T31" fmla="*/ 48788 h 49"/>
              <a:gd name="T32" fmla="*/ 30241 w 30"/>
              <a:gd name="T33" fmla="*/ 50362 h 49"/>
              <a:gd name="T34" fmla="*/ 30241 w 30"/>
              <a:gd name="T35" fmla="*/ 50362 h 49"/>
              <a:gd name="T36" fmla="*/ 27217 w 30"/>
              <a:gd name="T37" fmla="*/ 51936 h 49"/>
              <a:gd name="T38" fmla="*/ 25705 w 30"/>
              <a:gd name="T39" fmla="*/ 53510 h 49"/>
              <a:gd name="T40" fmla="*/ 0 w 30"/>
              <a:gd name="T41" fmla="*/ 53510 h 49"/>
              <a:gd name="T42" fmla="*/ 0 w 30"/>
              <a:gd name="T43" fmla="*/ 69248 h 49"/>
              <a:gd name="T44" fmla="*/ 15121 w 30"/>
              <a:gd name="T45" fmla="*/ 69248 h 49"/>
              <a:gd name="T46" fmla="*/ 15121 w 30"/>
              <a:gd name="T47" fmla="*/ 77117 h 49"/>
              <a:gd name="T48" fmla="*/ 30241 w 30"/>
              <a:gd name="T49" fmla="*/ 77117 h 49"/>
              <a:gd name="T50" fmla="*/ 30241 w 30"/>
              <a:gd name="T51" fmla="*/ 69248 h 49"/>
              <a:gd name="T52" fmla="*/ 30241 w 30"/>
              <a:gd name="T53" fmla="*/ 69248 h 49"/>
              <a:gd name="T54" fmla="*/ 34778 w 30"/>
              <a:gd name="T55" fmla="*/ 67674 h 49"/>
              <a:gd name="T56" fmla="*/ 40826 w 30"/>
              <a:gd name="T57" fmla="*/ 61379 h 49"/>
              <a:gd name="T58" fmla="*/ 42338 w 30"/>
              <a:gd name="T59" fmla="*/ 56657 h 49"/>
              <a:gd name="T60" fmla="*/ 45362 w 30"/>
              <a:gd name="T61" fmla="*/ 50362 h 49"/>
              <a:gd name="T62" fmla="*/ 45362 w 30"/>
              <a:gd name="T63" fmla="*/ 50362 h 49"/>
              <a:gd name="T64" fmla="*/ 42338 w 30"/>
              <a:gd name="T65" fmla="*/ 42493 h 49"/>
              <a:gd name="T66" fmla="*/ 39314 w 30"/>
              <a:gd name="T67" fmla="*/ 36198 h 49"/>
              <a:gd name="T68" fmla="*/ 33265 w 30"/>
              <a:gd name="T69" fmla="*/ 33050 h 49"/>
              <a:gd name="T70" fmla="*/ 25705 w 30"/>
              <a:gd name="T71" fmla="*/ 31476 h 49"/>
              <a:gd name="T72" fmla="*/ 18145 w 30"/>
              <a:gd name="T73" fmla="*/ 31476 h 49"/>
              <a:gd name="T74" fmla="*/ 18145 w 30"/>
              <a:gd name="T75" fmla="*/ 31476 h 49"/>
              <a:gd name="T76" fmla="*/ 16633 w 30"/>
              <a:gd name="T77" fmla="*/ 28329 h 49"/>
              <a:gd name="T78" fmla="*/ 15121 w 30"/>
              <a:gd name="T79" fmla="*/ 26755 h 49"/>
              <a:gd name="T80" fmla="*/ 15121 w 30"/>
              <a:gd name="T81" fmla="*/ 26755 h 49"/>
              <a:gd name="T82" fmla="*/ 16633 w 30"/>
              <a:gd name="T83" fmla="*/ 25181 h 49"/>
              <a:gd name="T84" fmla="*/ 18145 w 30"/>
              <a:gd name="T85" fmla="*/ 23607 h 49"/>
              <a:gd name="T86" fmla="*/ 45362 w 30"/>
              <a:gd name="T87" fmla="*/ 23607 h 49"/>
              <a:gd name="T88" fmla="*/ 45362 w 30"/>
              <a:gd name="T89" fmla="*/ 7869 h 49"/>
              <a:gd name="T90" fmla="*/ 30241 w 30"/>
              <a:gd name="T91" fmla="*/ 7869 h 49"/>
              <a:gd name="T92" fmla="*/ 30241 w 30"/>
              <a:gd name="T93" fmla="*/ 0 h 4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30" h="49">
                <a:moveTo>
                  <a:pt x="20" y="0"/>
                </a:moveTo>
                <a:lnTo>
                  <a:pt x="10" y="0"/>
                </a:lnTo>
                <a:lnTo>
                  <a:pt x="10" y="5"/>
                </a:lnTo>
                <a:lnTo>
                  <a:pt x="6" y="6"/>
                </a:lnTo>
                <a:lnTo>
                  <a:pt x="2" y="10"/>
                </a:lnTo>
                <a:lnTo>
                  <a:pt x="1" y="13"/>
                </a:lnTo>
                <a:lnTo>
                  <a:pt x="0" y="17"/>
                </a:lnTo>
                <a:lnTo>
                  <a:pt x="1" y="22"/>
                </a:lnTo>
                <a:lnTo>
                  <a:pt x="4" y="26"/>
                </a:lnTo>
                <a:lnTo>
                  <a:pt x="7" y="28"/>
                </a:lnTo>
                <a:lnTo>
                  <a:pt x="12" y="29"/>
                </a:lnTo>
                <a:lnTo>
                  <a:pt x="17" y="29"/>
                </a:lnTo>
                <a:lnTo>
                  <a:pt x="18" y="31"/>
                </a:lnTo>
                <a:lnTo>
                  <a:pt x="20" y="32"/>
                </a:lnTo>
                <a:lnTo>
                  <a:pt x="18" y="33"/>
                </a:lnTo>
                <a:lnTo>
                  <a:pt x="17" y="34"/>
                </a:lnTo>
                <a:lnTo>
                  <a:pt x="0" y="34"/>
                </a:lnTo>
                <a:lnTo>
                  <a:pt x="0" y="44"/>
                </a:lnTo>
                <a:lnTo>
                  <a:pt x="10" y="44"/>
                </a:lnTo>
                <a:lnTo>
                  <a:pt x="10" y="49"/>
                </a:lnTo>
                <a:lnTo>
                  <a:pt x="20" y="49"/>
                </a:lnTo>
                <a:lnTo>
                  <a:pt x="20" y="44"/>
                </a:lnTo>
                <a:lnTo>
                  <a:pt x="23" y="43"/>
                </a:lnTo>
                <a:lnTo>
                  <a:pt x="27" y="39"/>
                </a:lnTo>
                <a:lnTo>
                  <a:pt x="28" y="36"/>
                </a:lnTo>
                <a:lnTo>
                  <a:pt x="30" y="32"/>
                </a:lnTo>
                <a:lnTo>
                  <a:pt x="28" y="27"/>
                </a:lnTo>
                <a:lnTo>
                  <a:pt x="26" y="23"/>
                </a:lnTo>
                <a:lnTo>
                  <a:pt x="22" y="21"/>
                </a:lnTo>
                <a:lnTo>
                  <a:pt x="17" y="20"/>
                </a:lnTo>
                <a:lnTo>
                  <a:pt x="12" y="20"/>
                </a:lnTo>
                <a:lnTo>
                  <a:pt x="11" y="18"/>
                </a:lnTo>
                <a:lnTo>
                  <a:pt x="10" y="17"/>
                </a:lnTo>
                <a:lnTo>
                  <a:pt x="11" y="16"/>
                </a:lnTo>
                <a:lnTo>
                  <a:pt x="12" y="15"/>
                </a:lnTo>
                <a:lnTo>
                  <a:pt x="30" y="15"/>
                </a:lnTo>
                <a:lnTo>
                  <a:pt x="30" y="5"/>
                </a:lnTo>
                <a:lnTo>
                  <a:pt x="20" y="5"/>
                </a:lnTo>
                <a:lnTo>
                  <a:pt x="20"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579" name="Freeform 1492">
            <a:extLst>
              <a:ext uri="{FF2B5EF4-FFF2-40B4-BE49-F238E27FC236}">
                <a16:creationId xmlns:a16="http://schemas.microsoft.com/office/drawing/2014/main" id="{A8AEF2D2-85FE-45B1-B791-CD41A8A9147F}"/>
              </a:ext>
            </a:extLst>
          </p:cNvPr>
          <p:cNvSpPr>
            <a:spLocks noEditPoints="1"/>
          </p:cNvSpPr>
          <p:nvPr/>
        </p:nvSpPr>
        <p:spPr bwMode="auto">
          <a:xfrm>
            <a:off x="4332818" y="4561418"/>
            <a:ext cx="156633" cy="205316"/>
          </a:xfrm>
          <a:custGeom>
            <a:avLst/>
            <a:gdLst>
              <a:gd name="T0" fmla="*/ 59717 w 79"/>
              <a:gd name="T1" fmla="*/ 0 h 100"/>
              <a:gd name="T2" fmla="*/ 37323 w 79"/>
              <a:gd name="T3" fmla="*/ 6169 h 100"/>
              <a:gd name="T4" fmla="*/ 16422 w 79"/>
              <a:gd name="T5" fmla="*/ 16965 h 100"/>
              <a:gd name="T6" fmla="*/ 5972 w 79"/>
              <a:gd name="T7" fmla="*/ 38558 h 100"/>
              <a:gd name="T8" fmla="*/ 0 w 79"/>
              <a:gd name="T9" fmla="*/ 60150 h 100"/>
              <a:gd name="T10" fmla="*/ 2986 w 79"/>
              <a:gd name="T11" fmla="*/ 74031 h 100"/>
              <a:gd name="T12" fmla="*/ 13436 w 79"/>
              <a:gd name="T13" fmla="*/ 98708 h 100"/>
              <a:gd name="T14" fmla="*/ 38816 w 79"/>
              <a:gd name="T15" fmla="*/ 135723 h 100"/>
              <a:gd name="T16" fmla="*/ 59717 w 79"/>
              <a:gd name="T17" fmla="*/ 154231 h 100"/>
              <a:gd name="T18" fmla="*/ 98533 w 79"/>
              <a:gd name="T19" fmla="*/ 112589 h 100"/>
              <a:gd name="T20" fmla="*/ 111969 w 79"/>
              <a:gd name="T21" fmla="*/ 87912 h 100"/>
              <a:gd name="T22" fmla="*/ 117941 w 79"/>
              <a:gd name="T23" fmla="*/ 60150 h 100"/>
              <a:gd name="T24" fmla="*/ 116448 w 79"/>
              <a:gd name="T25" fmla="*/ 49354 h 100"/>
              <a:gd name="T26" fmla="*/ 108983 w 79"/>
              <a:gd name="T27" fmla="*/ 26219 h 100"/>
              <a:gd name="T28" fmla="*/ 92561 w 79"/>
              <a:gd name="T29" fmla="*/ 9254 h 100"/>
              <a:gd name="T30" fmla="*/ 70167 w 79"/>
              <a:gd name="T31" fmla="*/ 1542 h 100"/>
              <a:gd name="T32" fmla="*/ 59717 w 79"/>
              <a:gd name="T33" fmla="*/ 0 h 100"/>
              <a:gd name="T34" fmla="*/ 59717 w 79"/>
              <a:gd name="T35" fmla="*/ 135723 h 100"/>
              <a:gd name="T36" fmla="*/ 31351 w 79"/>
              <a:gd name="T37" fmla="*/ 100250 h 100"/>
              <a:gd name="T38" fmla="*/ 20901 w 79"/>
              <a:gd name="T39" fmla="*/ 81742 h 100"/>
              <a:gd name="T40" fmla="*/ 14929 w 79"/>
              <a:gd name="T41" fmla="*/ 60150 h 100"/>
              <a:gd name="T42" fmla="*/ 14929 w 79"/>
              <a:gd name="T43" fmla="*/ 50896 h 100"/>
              <a:gd name="T44" fmla="*/ 22394 w 79"/>
              <a:gd name="T45" fmla="*/ 35473 h 100"/>
              <a:gd name="T46" fmla="*/ 35830 w 79"/>
              <a:gd name="T47" fmla="*/ 23135 h 100"/>
              <a:gd name="T48" fmla="*/ 50759 w 79"/>
              <a:gd name="T49" fmla="*/ 15423 h 100"/>
              <a:gd name="T50" fmla="*/ 59717 w 79"/>
              <a:gd name="T51" fmla="*/ 15423 h 100"/>
              <a:gd name="T52" fmla="*/ 76139 w 79"/>
              <a:gd name="T53" fmla="*/ 18508 h 100"/>
              <a:gd name="T54" fmla="*/ 91068 w 79"/>
              <a:gd name="T55" fmla="*/ 27762 h 100"/>
              <a:gd name="T56" fmla="*/ 100026 w 79"/>
              <a:gd name="T57" fmla="*/ 43185 h 100"/>
              <a:gd name="T58" fmla="*/ 103012 w 79"/>
              <a:gd name="T59" fmla="*/ 60150 h 100"/>
              <a:gd name="T60" fmla="*/ 101519 w 79"/>
              <a:gd name="T61" fmla="*/ 70946 h 100"/>
              <a:gd name="T62" fmla="*/ 94054 w 79"/>
              <a:gd name="T63" fmla="*/ 90996 h 100"/>
              <a:gd name="T64" fmla="*/ 71660 w 79"/>
              <a:gd name="T65" fmla="*/ 120300 h 100"/>
              <a:gd name="T66" fmla="*/ 59717 w 79"/>
              <a:gd name="T67" fmla="*/ 135723 h 10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79" h="100">
                <a:moveTo>
                  <a:pt x="40" y="0"/>
                </a:moveTo>
                <a:lnTo>
                  <a:pt x="40" y="0"/>
                </a:lnTo>
                <a:lnTo>
                  <a:pt x="32" y="1"/>
                </a:lnTo>
                <a:lnTo>
                  <a:pt x="25" y="4"/>
                </a:lnTo>
                <a:lnTo>
                  <a:pt x="18" y="6"/>
                </a:lnTo>
                <a:lnTo>
                  <a:pt x="11" y="11"/>
                </a:lnTo>
                <a:lnTo>
                  <a:pt x="6" y="17"/>
                </a:lnTo>
                <a:lnTo>
                  <a:pt x="4" y="25"/>
                </a:lnTo>
                <a:lnTo>
                  <a:pt x="2" y="32"/>
                </a:lnTo>
                <a:lnTo>
                  <a:pt x="0" y="39"/>
                </a:lnTo>
                <a:lnTo>
                  <a:pt x="2" y="48"/>
                </a:lnTo>
                <a:lnTo>
                  <a:pt x="4" y="57"/>
                </a:lnTo>
                <a:lnTo>
                  <a:pt x="9" y="64"/>
                </a:lnTo>
                <a:lnTo>
                  <a:pt x="14" y="73"/>
                </a:lnTo>
                <a:lnTo>
                  <a:pt x="26" y="88"/>
                </a:lnTo>
                <a:lnTo>
                  <a:pt x="40" y="100"/>
                </a:lnTo>
                <a:lnTo>
                  <a:pt x="53" y="88"/>
                </a:lnTo>
                <a:lnTo>
                  <a:pt x="66" y="73"/>
                </a:lnTo>
                <a:lnTo>
                  <a:pt x="71" y="64"/>
                </a:lnTo>
                <a:lnTo>
                  <a:pt x="75" y="57"/>
                </a:lnTo>
                <a:lnTo>
                  <a:pt x="78" y="48"/>
                </a:lnTo>
                <a:lnTo>
                  <a:pt x="79" y="39"/>
                </a:lnTo>
                <a:lnTo>
                  <a:pt x="78" y="32"/>
                </a:lnTo>
                <a:lnTo>
                  <a:pt x="75" y="25"/>
                </a:lnTo>
                <a:lnTo>
                  <a:pt x="73" y="17"/>
                </a:lnTo>
                <a:lnTo>
                  <a:pt x="68" y="11"/>
                </a:lnTo>
                <a:lnTo>
                  <a:pt x="62" y="6"/>
                </a:lnTo>
                <a:lnTo>
                  <a:pt x="55" y="4"/>
                </a:lnTo>
                <a:lnTo>
                  <a:pt x="47" y="1"/>
                </a:lnTo>
                <a:lnTo>
                  <a:pt x="40" y="0"/>
                </a:lnTo>
                <a:close/>
                <a:moveTo>
                  <a:pt x="40" y="88"/>
                </a:moveTo>
                <a:lnTo>
                  <a:pt x="40" y="88"/>
                </a:lnTo>
                <a:lnTo>
                  <a:pt x="31" y="78"/>
                </a:lnTo>
                <a:lnTo>
                  <a:pt x="21" y="65"/>
                </a:lnTo>
                <a:lnTo>
                  <a:pt x="16" y="59"/>
                </a:lnTo>
                <a:lnTo>
                  <a:pt x="14" y="53"/>
                </a:lnTo>
                <a:lnTo>
                  <a:pt x="11" y="46"/>
                </a:lnTo>
                <a:lnTo>
                  <a:pt x="10" y="39"/>
                </a:lnTo>
                <a:lnTo>
                  <a:pt x="10" y="33"/>
                </a:lnTo>
                <a:lnTo>
                  <a:pt x="13" y="28"/>
                </a:lnTo>
                <a:lnTo>
                  <a:pt x="15" y="23"/>
                </a:lnTo>
                <a:lnTo>
                  <a:pt x="19" y="18"/>
                </a:lnTo>
                <a:lnTo>
                  <a:pt x="24" y="15"/>
                </a:lnTo>
                <a:lnTo>
                  <a:pt x="29" y="12"/>
                </a:lnTo>
                <a:lnTo>
                  <a:pt x="34" y="10"/>
                </a:lnTo>
                <a:lnTo>
                  <a:pt x="40" y="10"/>
                </a:lnTo>
                <a:lnTo>
                  <a:pt x="46" y="10"/>
                </a:lnTo>
                <a:lnTo>
                  <a:pt x="51" y="12"/>
                </a:lnTo>
                <a:lnTo>
                  <a:pt x="56" y="15"/>
                </a:lnTo>
                <a:lnTo>
                  <a:pt x="61" y="18"/>
                </a:lnTo>
                <a:lnTo>
                  <a:pt x="64" y="23"/>
                </a:lnTo>
                <a:lnTo>
                  <a:pt x="67" y="28"/>
                </a:lnTo>
                <a:lnTo>
                  <a:pt x="69" y="33"/>
                </a:lnTo>
                <a:lnTo>
                  <a:pt x="69" y="39"/>
                </a:lnTo>
                <a:lnTo>
                  <a:pt x="68" y="46"/>
                </a:lnTo>
                <a:lnTo>
                  <a:pt x="66" y="53"/>
                </a:lnTo>
                <a:lnTo>
                  <a:pt x="63" y="59"/>
                </a:lnTo>
                <a:lnTo>
                  <a:pt x="58" y="65"/>
                </a:lnTo>
                <a:lnTo>
                  <a:pt x="48" y="78"/>
                </a:lnTo>
                <a:lnTo>
                  <a:pt x="40" y="88"/>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580" name="Freeform 1493">
            <a:extLst>
              <a:ext uri="{FF2B5EF4-FFF2-40B4-BE49-F238E27FC236}">
                <a16:creationId xmlns:a16="http://schemas.microsoft.com/office/drawing/2014/main" id="{0155AB78-FBD5-4A62-91EA-1196E532C766}"/>
              </a:ext>
            </a:extLst>
          </p:cNvPr>
          <p:cNvSpPr>
            <a:spLocks noEditPoints="1"/>
          </p:cNvSpPr>
          <p:nvPr/>
        </p:nvSpPr>
        <p:spPr bwMode="auto">
          <a:xfrm>
            <a:off x="2899833" y="4561418"/>
            <a:ext cx="162984" cy="205316"/>
          </a:xfrm>
          <a:custGeom>
            <a:avLst/>
            <a:gdLst>
              <a:gd name="T0" fmla="*/ 60464 w 79"/>
              <a:gd name="T1" fmla="*/ 0 h 100"/>
              <a:gd name="T2" fmla="*/ 38759 w 79"/>
              <a:gd name="T3" fmla="*/ 6169 h 100"/>
              <a:gd name="T4" fmla="*/ 17054 w 79"/>
              <a:gd name="T5" fmla="*/ 16965 h 100"/>
              <a:gd name="T6" fmla="*/ 6201 w 79"/>
              <a:gd name="T7" fmla="*/ 38558 h 100"/>
              <a:gd name="T8" fmla="*/ 0 w 79"/>
              <a:gd name="T9" fmla="*/ 60150 h 100"/>
              <a:gd name="T10" fmla="*/ 1550 w 79"/>
              <a:gd name="T11" fmla="*/ 74031 h 100"/>
              <a:gd name="T12" fmla="*/ 13953 w 79"/>
              <a:gd name="T13" fmla="*/ 98708 h 100"/>
              <a:gd name="T14" fmla="*/ 40310 w 79"/>
              <a:gd name="T15" fmla="*/ 135723 h 100"/>
              <a:gd name="T16" fmla="*/ 60464 w 79"/>
              <a:gd name="T17" fmla="*/ 154231 h 100"/>
              <a:gd name="T18" fmla="*/ 100774 w 79"/>
              <a:gd name="T19" fmla="*/ 112589 h 100"/>
              <a:gd name="T20" fmla="*/ 116278 w 79"/>
              <a:gd name="T21" fmla="*/ 87912 h 100"/>
              <a:gd name="T22" fmla="*/ 122479 w 79"/>
              <a:gd name="T23" fmla="*/ 60150 h 100"/>
              <a:gd name="T24" fmla="*/ 120929 w 79"/>
              <a:gd name="T25" fmla="*/ 49354 h 100"/>
              <a:gd name="T26" fmla="*/ 113177 w 79"/>
              <a:gd name="T27" fmla="*/ 26219 h 100"/>
              <a:gd name="T28" fmla="*/ 96123 w 79"/>
              <a:gd name="T29" fmla="*/ 9254 h 100"/>
              <a:gd name="T30" fmla="*/ 72867 w 79"/>
              <a:gd name="T31" fmla="*/ 1542 h 100"/>
              <a:gd name="T32" fmla="*/ 60464 w 79"/>
              <a:gd name="T33" fmla="*/ 0 h 100"/>
              <a:gd name="T34" fmla="*/ 60464 w 79"/>
              <a:gd name="T35" fmla="*/ 135723 h 100"/>
              <a:gd name="T36" fmla="*/ 32558 w 79"/>
              <a:gd name="T37" fmla="*/ 100250 h 100"/>
              <a:gd name="T38" fmla="*/ 20155 w 79"/>
              <a:gd name="T39" fmla="*/ 81742 h 100"/>
              <a:gd name="T40" fmla="*/ 15504 w 79"/>
              <a:gd name="T41" fmla="*/ 60150 h 100"/>
              <a:gd name="T42" fmla="*/ 15504 w 79"/>
              <a:gd name="T43" fmla="*/ 50896 h 100"/>
              <a:gd name="T44" fmla="*/ 23256 w 79"/>
              <a:gd name="T45" fmla="*/ 35473 h 100"/>
              <a:gd name="T46" fmla="*/ 35658 w 79"/>
              <a:gd name="T47" fmla="*/ 23135 h 100"/>
              <a:gd name="T48" fmla="*/ 51162 w 79"/>
              <a:gd name="T49" fmla="*/ 15423 h 100"/>
              <a:gd name="T50" fmla="*/ 60464 w 79"/>
              <a:gd name="T51" fmla="*/ 15423 h 100"/>
              <a:gd name="T52" fmla="*/ 77518 w 79"/>
              <a:gd name="T53" fmla="*/ 18508 h 100"/>
              <a:gd name="T54" fmla="*/ 93022 w 79"/>
              <a:gd name="T55" fmla="*/ 27762 h 100"/>
              <a:gd name="T56" fmla="*/ 102324 w 79"/>
              <a:gd name="T57" fmla="*/ 43185 h 100"/>
              <a:gd name="T58" fmla="*/ 106975 w 79"/>
              <a:gd name="T59" fmla="*/ 60150 h 100"/>
              <a:gd name="T60" fmla="*/ 105425 w 79"/>
              <a:gd name="T61" fmla="*/ 70946 h 100"/>
              <a:gd name="T62" fmla="*/ 97673 w 79"/>
              <a:gd name="T63" fmla="*/ 90996 h 100"/>
              <a:gd name="T64" fmla="*/ 74418 w 79"/>
              <a:gd name="T65" fmla="*/ 120300 h 100"/>
              <a:gd name="T66" fmla="*/ 60464 w 79"/>
              <a:gd name="T67" fmla="*/ 135723 h 10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79" h="100">
                <a:moveTo>
                  <a:pt x="39" y="0"/>
                </a:moveTo>
                <a:lnTo>
                  <a:pt x="39" y="0"/>
                </a:lnTo>
                <a:lnTo>
                  <a:pt x="32" y="1"/>
                </a:lnTo>
                <a:lnTo>
                  <a:pt x="25" y="4"/>
                </a:lnTo>
                <a:lnTo>
                  <a:pt x="17" y="6"/>
                </a:lnTo>
                <a:lnTo>
                  <a:pt x="11" y="11"/>
                </a:lnTo>
                <a:lnTo>
                  <a:pt x="6" y="17"/>
                </a:lnTo>
                <a:lnTo>
                  <a:pt x="4" y="25"/>
                </a:lnTo>
                <a:lnTo>
                  <a:pt x="1" y="32"/>
                </a:lnTo>
                <a:lnTo>
                  <a:pt x="0" y="39"/>
                </a:lnTo>
                <a:lnTo>
                  <a:pt x="1" y="48"/>
                </a:lnTo>
                <a:lnTo>
                  <a:pt x="4" y="57"/>
                </a:lnTo>
                <a:lnTo>
                  <a:pt x="9" y="64"/>
                </a:lnTo>
                <a:lnTo>
                  <a:pt x="13" y="73"/>
                </a:lnTo>
                <a:lnTo>
                  <a:pt x="26" y="88"/>
                </a:lnTo>
                <a:lnTo>
                  <a:pt x="39" y="100"/>
                </a:lnTo>
                <a:lnTo>
                  <a:pt x="53" y="88"/>
                </a:lnTo>
                <a:lnTo>
                  <a:pt x="65" y="73"/>
                </a:lnTo>
                <a:lnTo>
                  <a:pt x="70" y="64"/>
                </a:lnTo>
                <a:lnTo>
                  <a:pt x="75" y="57"/>
                </a:lnTo>
                <a:lnTo>
                  <a:pt x="78" y="48"/>
                </a:lnTo>
                <a:lnTo>
                  <a:pt x="79" y="39"/>
                </a:lnTo>
                <a:lnTo>
                  <a:pt x="78" y="32"/>
                </a:lnTo>
                <a:lnTo>
                  <a:pt x="75" y="25"/>
                </a:lnTo>
                <a:lnTo>
                  <a:pt x="73" y="17"/>
                </a:lnTo>
                <a:lnTo>
                  <a:pt x="68" y="11"/>
                </a:lnTo>
                <a:lnTo>
                  <a:pt x="62" y="6"/>
                </a:lnTo>
                <a:lnTo>
                  <a:pt x="54" y="4"/>
                </a:lnTo>
                <a:lnTo>
                  <a:pt x="47" y="1"/>
                </a:lnTo>
                <a:lnTo>
                  <a:pt x="39" y="0"/>
                </a:lnTo>
                <a:close/>
                <a:moveTo>
                  <a:pt x="39" y="88"/>
                </a:moveTo>
                <a:lnTo>
                  <a:pt x="39" y="88"/>
                </a:lnTo>
                <a:lnTo>
                  <a:pt x="31" y="78"/>
                </a:lnTo>
                <a:lnTo>
                  <a:pt x="21" y="65"/>
                </a:lnTo>
                <a:lnTo>
                  <a:pt x="16" y="59"/>
                </a:lnTo>
                <a:lnTo>
                  <a:pt x="13" y="53"/>
                </a:lnTo>
                <a:lnTo>
                  <a:pt x="11" y="46"/>
                </a:lnTo>
                <a:lnTo>
                  <a:pt x="10" y="39"/>
                </a:lnTo>
                <a:lnTo>
                  <a:pt x="10" y="33"/>
                </a:lnTo>
                <a:lnTo>
                  <a:pt x="12" y="28"/>
                </a:lnTo>
                <a:lnTo>
                  <a:pt x="15" y="23"/>
                </a:lnTo>
                <a:lnTo>
                  <a:pt x="18" y="18"/>
                </a:lnTo>
                <a:lnTo>
                  <a:pt x="23" y="15"/>
                </a:lnTo>
                <a:lnTo>
                  <a:pt x="28" y="12"/>
                </a:lnTo>
                <a:lnTo>
                  <a:pt x="33" y="10"/>
                </a:lnTo>
                <a:lnTo>
                  <a:pt x="39" y="10"/>
                </a:lnTo>
                <a:lnTo>
                  <a:pt x="46" y="10"/>
                </a:lnTo>
                <a:lnTo>
                  <a:pt x="50" y="12"/>
                </a:lnTo>
                <a:lnTo>
                  <a:pt x="55" y="15"/>
                </a:lnTo>
                <a:lnTo>
                  <a:pt x="60" y="18"/>
                </a:lnTo>
                <a:lnTo>
                  <a:pt x="64" y="23"/>
                </a:lnTo>
                <a:lnTo>
                  <a:pt x="66" y="28"/>
                </a:lnTo>
                <a:lnTo>
                  <a:pt x="69" y="33"/>
                </a:lnTo>
                <a:lnTo>
                  <a:pt x="69" y="39"/>
                </a:lnTo>
                <a:lnTo>
                  <a:pt x="68" y="46"/>
                </a:lnTo>
                <a:lnTo>
                  <a:pt x="65" y="53"/>
                </a:lnTo>
                <a:lnTo>
                  <a:pt x="63" y="59"/>
                </a:lnTo>
                <a:lnTo>
                  <a:pt x="58" y="65"/>
                </a:lnTo>
                <a:lnTo>
                  <a:pt x="48" y="78"/>
                </a:lnTo>
                <a:lnTo>
                  <a:pt x="39" y="88"/>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581" name="Freeform 1494">
            <a:extLst>
              <a:ext uri="{FF2B5EF4-FFF2-40B4-BE49-F238E27FC236}">
                <a16:creationId xmlns:a16="http://schemas.microsoft.com/office/drawing/2014/main" id="{3D136604-602F-4DCC-A464-3F6DE77A04B3}"/>
              </a:ext>
            </a:extLst>
          </p:cNvPr>
          <p:cNvSpPr>
            <a:spLocks/>
          </p:cNvSpPr>
          <p:nvPr/>
        </p:nvSpPr>
        <p:spPr bwMode="auto">
          <a:xfrm>
            <a:off x="2942167" y="4603751"/>
            <a:ext cx="78317" cy="78316"/>
          </a:xfrm>
          <a:custGeom>
            <a:avLst/>
            <a:gdLst>
              <a:gd name="T0" fmla="*/ 36290 w 39"/>
              <a:gd name="T1" fmla="*/ 0 h 39"/>
              <a:gd name="T2" fmla="*/ 21169 w 39"/>
              <a:gd name="T3" fmla="*/ 0 h 39"/>
              <a:gd name="T4" fmla="*/ 21169 w 39"/>
              <a:gd name="T5" fmla="*/ 22681 h 39"/>
              <a:gd name="T6" fmla="*/ 0 w 39"/>
              <a:gd name="T7" fmla="*/ 22681 h 39"/>
              <a:gd name="T8" fmla="*/ 0 w 39"/>
              <a:gd name="T9" fmla="*/ 36290 h 39"/>
              <a:gd name="T10" fmla="*/ 21169 w 39"/>
              <a:gd name="T11" fmla="*/ 36290 h 39"/>
              <a:gd name="T12" fmla="*/ 21169 w 39"/>
              <a:gd name="T13" fmla="*/ 58971 h 39"/>
              <a:gd name="T14" fmla="*/ 36290 w 39"/>
              <a:gd name="T15" fmla="*/ 58971 h 39"/>
              <a:gd name="T16" fmla="*/ 36290 w 39"/>
              <a:gd name="T17" fmla="*/ 36290 h 39"/>
              <a:gd name="T18" fmla="*/ 58971 w 39"/>
              <a:gd name="T19" fmla="*/ 36290 h 39"/>
              <a:gd name="T20" fmla="*/ 58971 w 39"/>
              <a:gd name="T21" fmla="*/ 22681 h 39"/>
              <a:gd name="T22" fmla="*/ 36290 w 39"/>
              <a:gd name="T23" fmla="*/ 22681 h 39"/>
              <a:gd name="T24" fmla="*/ 36290 w 39"/>
              <a:gd name="T25" fmla="*/ 0 h 3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9" h="39">
                <a:moveTo>
                  <a:pt x="24" y="0"/>
                </a:moveTo>
                <a:lnTo>
                  <a:pt x="14" y="0"/>
                </a:lnTo>
                <a:lnTo>
                  <a:pt x="14" y="15"/>
                </a:lnTo>
                <a:lnTo>
                  <a:pt x="0" y="15"/>
                </a:lnTo>
                <a:lnTo>
                  <a:pt x="0" y="24"/>
                </a:lnTo>
                <a:lnTo>
                  <a:pt x="14" y="24"/>
                </a:lnTo>
                <a:lnTo>
                  <a:pt x="14" y="39"/>
                </a:lnTo>
                <a:lnTo>
                  <a:pt x="24" y="39"/>
                </a:lnTo>
                <a:lnTo>
                  <a:pt x="24" y="24"/>
                </a:lnTo>
                <a:lnTo>
                  <a:pt x="39" y="24"/>
                </a:lnTo>
                <a:lnTo>
                  <a:pt x="39" y="15"/>
                </a:lnTo>
                <a:lnTo>
                  <a:pt x="24" y="15"/>
                </a:lnTo>
                <a:lnTo>
                  <a:pt x="24"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582" name="Freeform 1495">
            <a:extLst>
              <a:ext uri="{FF2B5EF4-FFF2-40B4-BE49-F238E27FC236}">
                <a16:creationId xmlns:a16="http://schemas.microsoft.com/office/drawing/2014/main" id="{1235BF1C-9D12-4BF0-B2B9-49332750022E}"/>
              </a:ext>
            </a:extLst>
          </p:cNvPr>
          <p:cNvSpPr>
            <a:spLocks noEditPoints="1"/>
          </p:cNvSpPr>
          <p:nvPr/>
        </p:nvSpPr>
        <p:spPr bwMode="auto">
          <a:xfrm>
            <a:off x="3376085" y="4561418"/>
            <a:ext cx="165100" cy="205316"/>
          </a:xfrm>
          <a:custGeom>
            <a:avLst/>
            <a:gdLst>
              <a:gd name="T0" fmla="*/ 60464 w 79"/>
              <a:gd name="T1" fmla="*/ 0 h 100"/>
              <a:gd name="T2" fmla="*/ 37209 w 79"/>
              <a:gd name="T3" fmla="*/ 6169 h 100"/>
              <a:gd name="T4" fmla="*/ 17054 w 79"/>
              <a:gd name="T5" fmla="*/ 16965 h 100"/>
              <a:gd name="T6" fmla="*/ 4651 w 79"/>
              <a:gd name="T7" fmla="*/ 38558 h 100"/>
              <a:gd name="T8" fmla="*/ 0 w 79"/>
              <a:gd name="T9" fmla="*/ 60150 h 100"/>
              <a:gd name="T10" fmla="*/ 1550 w 79"/>
              <a:gd name="T11" fmla="*/ 74031 h 100"/>
              <a:gd name="T12" fmla="*/ 12403 w 79"/>
              <a:gd name="T13" fmla="*/ 98708 h 100"/>
              <a:gd name="T14" fmla="*/ 40310 w 79"/>
              <a:gd name="T15" fmla="*/ 135723 h 100"/>
              <a:gd name="T16" fmla="*/ 60464 w 79"/>
              <a:gd name="T17" fmla="*/ 154231 h 100"/>
              <a:gd name="T18" fmla="*/ 100774 w 79"/>
              <a:gd name="T19" fmla="*/ 112589 h 100"/>
              <a:gd name="T20" fmla="*/ 116278 w 79"/>
              <a:gd name="T21" fmla="*/ 87912 h 100"/>
              <a:gd name="T22" fmla="*/ 122479 w 79"/>
              <a:gd name="T23" fmla="*/ 60150 h 100"/>
              <a:gd name="T24" fmla="*/ 119378 w 79"/>
              <a:gd name="T25" fmla="*/ 49354 h 100"/>
              <a:gd name="T26" fmla="*/ 111626 w 79"/>
              <a:gd name="T27" fmla="*/ 26219 h 100"/>
              <a:gd name="T28" fmla="*/ 94572 w 79"/>
              <a:gd name="T29" fmla="*/ 9254 h 100"/>
              <a:gd name="T30" fmla="*/ 72867 w 79"/>
              <a:gd name="T31" fmla="*/ 1542 h 100"/>
              <a:gd name="T32" fmla="*/ 60464 w 79"/>
              <a:gd name="T33" fmla="*/ 0 h 100"/>
              <a:gd name="T34" fmla="*/ 60464 w 79"/>
              <a:gd name="T35" fmla="*/ 135723 h 100"/>
              <a:gd name="T36" fmla="*/ 32558 w 79"/>
              <a:gd name="T37" fmla="*/ 100250 h 100"/>
              <a:gd name="T38" fmla="*/ 20155 w 79"/>
              <a:gd name="T39" fmla="*/ 81742 h 100"/>
              <a:gd name="T40" fmla="*/ 15504 w 79"/>
              <a:gd name="T41" fmla="*/ 60150 h 100"/>
              <a:gd name="T42" fmla="*/ 15504 w 79"/>
              <a:gd name="T43" fmla="*/ 50896 h 100"/>
              <a:gd name="T44" fmla="*/ 21705 w 79"/>
              <a:gd name="T45" fmla="*/ 35473 h 100"/>
              <a:gd name="T46" fmla="*/ 35658 w 79"/>
              <a:gd name="T47" fmla="*/ 23135 h 100"/>
              <a:gd name="T48" fmla="*/ 51162 w 79"/>
              <a:gd name="T49" fmla="*/ 15423 h 100"/>
              <a:gd name="T50" fmla="*/ 60464 w 79"/>
              <a:gd name="T51" fmla="*/ 15423 h 100"/>
              <a:gd name="T52" fmla="*/ 77518 w 79"/>
              <a:gd name="T53" fmla="*/ 18508 h 100"/>
              <a:gd name="T54" fmla="*/ 93022 w 79"/>
              <a:gd name="T55" fmla="*/ 27762 h 100"/>
              <a:gd name="T56" fmla="*/ 102324 w 79"/>
              <a:gd name="T57" fmla="*/ 43185 h 100"/>
              <a:gd name="T58" fmla="*/ 106975 w 79"/>
              <a:gd name="T59" fmla="*/ 60150 h 100"/>
              <a:gd name="T60" fmla="*/ 105425 w 79"/>
              <a:gd name="T61" fmla="*/ 70946 h 100"/>
              <a:gd name="T62" fmla="*/ 97673 w 79"/>
              <a:gd name="T63" fmla="*/ 90996 h 100"/>
              <a:gd name="T64" fmla="*/ 74418 w 79"/>
              <a:gd name="T65" fmla="*/ 120300 h 100"/>
              <a:gd name="T66" fmla="*/ 60464 w 79"/>
              <a:gd name="T67" fmla="*/ 135723 h 10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79" h="100">
                <a:moveTo>
                  <a:pt x="39" y="0"/>
                </a:moveTo>
                <a:lnTo>
                  <a:pt x="39" y="0"/>
                </a:lnTo>
                <a:lnTo>
                  <a:pt x="32" y="1"/>
                </a:lnTo>
                <a:lnTo>
                  <a:pt x="24" y="4"/>
                </a:lnTo>
                <a:lnTo>
                  <a:pt x="17" y="6"/>
                </a:lnTo>
                <a:lnTo>
                  <a:pt x="11" y="11"/>
                </a:lnTo>
                <a:lnTo>
                  <a:pt x="6" y="17"/>
                </a:lnTo>
                <a:lnTo>
                  <a:pt x="3" y="25"/>
                </a:lnTo>
                <a:lnTo>
                  <a:pt x="1" y="32"/>
                </a:lnTo>
                <a:lnTo>
                  <a:pt x="0" y="39"/>
                </a:lnTo>
                <a:lnTo>
                  <a:pt x="1" y="48"/>
                </a:lnTo>
                <a:lnTo>
                  <a:pt x="3" y="57"/>
                </a:lnTo>
                <a:lnTo>
                  <a:pt x="8" y="64"/>
                </a:lnTo>
                <a:lnTo>
                  <a:pt x="13" y="73"/>
                </a:lnTo>
                <a:lnTo>
                  <a:pt x="26" y="88"/>
                </a:lnTo>
                <a:lnTo>
                  <a:pt x="39" y="100"/>
                </a:lnTo>
                <a:lnTo>
                  <a:pt x="53" y="88"/>
                </a:lnTo>
                <a:lnTo>
                  <a:pt x="65" y="73"/>
                </a:lnTo>
                <a:lnTo>
                  <a:pt x="70" y="64"/>
                </a:lnTo>
                <a:lnTo>
                  <a:pt x="75" y="57"/>
                </a:lnTo>
                <a:lnTo>
                  <a:pt x="77" y="48"/>
                </a:lnTo>
                <a:lnTo>
                  <a:pt x="79" y="39"/>
                </a:lnTo>
                <a:lnTo>
                  <a:pt x="77" y="32"/>
                </a:lnTo>
                <a:lnTo>
                  <a:pt x="75" y="25"/>
                </a:lnTo>
                <a:lnTo>
                  <a:pt x="72" y="17"/>
                </a:lnTo>
                <a:lnTo>
                  <a:pt x="68" y="11"/>
                </a:lnTo>
                <a:lnTo>
                  <a:pt x="61" y="6"/>
                </a:lnTo>
                <a:lnTo>
                  <a:pt x="54" y="4"/>
                </a:lnTo>
                <a:lnTo>
                  <a:pt x="47" y="1"/>
                </a:lnTo>
                <a:lnTo>
                  <a:pt x="39" y="0"/>
                </a:lnTo>
                <a:close/>
                <a:moveTo>
                  <a:pt x="39" y="88"/>
                </a:moveTo>
                <a:lnTo>
                  <a:pt x="39" y="88"/>
                </a:lnTo>
                <a:lnTo>
                  <a:pt x="31" y="78"/>
                </a:lnTo>
                <a:lnTo>
                  <a:pt x="21" y="65"/>
                </a:lnTo>
                <a:lnTo>
                  <a:pt x="16" y="59"/>
                </a:lnTo>
                <a:lnTo>
                  <a:pt x="13" y="53"/>
                </a:lnTo>
                <a:lnTo>
                  <a:pt x="11" y="46"/>
                </a:lnTo>
                <a:lnTo>
                  <a:pt x="10" y="39"/>
                </a:lnTo>
                <a:lnTo>
                  <a:pt x="10" y="33"/>
                </a:lnTo>
                <a:lnTo>
                  <a:pt x="12" y="28"/>
                </a:lnTo>
                <a:lnTo>
                  <a:pt x="14" y="23"/>
                </a:lnTo>
                <a:lnTo>
                  <a:pt x="18" y="18"/>
                </a:lnTo>
                <a:lnTo>
                  <a:pt x="23" y="15"/>
                </a:lnTo>
                <a:lnTo>
                  <a:pt x="28" y="12"/>
                </a:lnTo>
                <a:lnTo>
                  <a:pt x="33" y="10"/>
                </a:lnTo>
                <a:lnTo>
                  <a:pt x="39" y="10"/>
                </a:lnTo>
                <a:lnTo>
                  <a:pt x="45" y="10"/>
                </a:lnTo>
                <a:lnTo>
                  <a:pt x="50" y="12"/>
                </a:lnTo>
                <a:lnTo>
                  <a:pt x="55" y="15"/>
                </a:lnTo>
                <a:lnTo>
                  <a:pt x="60" y="18"/>
                </a:lnTo>
                <a:lnTo>
                  <a:pt x="64" y="23"/>
                </a:lnTo>
                <a:lnTo>
                  <a:pt x="66" y="28"/>
                </a:lnTo>
                <a:lnTo>
                  <a:pt x="69" y="33"/>
                </a:lnTo>
                <a:lnTo>
                  <a:pt x="69" y="39"/>
                </a:lnTo>
                <a:lnTo>
                  <a:pt x="68" y="46"/>
                </a:lnTo>
                <a:lnTo>
                  <a:pt x="65" y="53"/>
                </a:lnTo>
                <a:lnTo>
                  <a:pt x="63" y="59"/>
                </a:lnTo>
                <a:lnTo>
                  <a:pt x="58" y="65"/>
                </a:lnTo>
                <a:lnTo>
                  <a:pt x="48" y="78"/>
                </a:lnTo>
                <a:lnTo>
                  <a:pt x="39" y="88"/>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583" name="Rectangle 1496">
            <a:extLst>
              <a:ext uri="{FF2B5EF4-FFF2-40B4-BE49-F238E27FC236}">
                <a16:creationId xmlns:a16="http://schemas.microsoft.com/office/drawing/2014/main" id="{AC7D417D-87F2-4F14-9BD3-DDA3257B0514}"/>
              </a:ext>
            </a:extLst>
          </p:cNvPr>
          <p:cNvSpPr>
            <a:spLocks noChangeArrowheads="1"/>
          </p:cNvSpPr>
          <p:nvPr/>
        </p:nvSpPr>
        <p:spPr bwMode="auto">
          <a:xfrm>
            <a:off x="3418418" y="4635500"/>
            <a:ext cx="80433" cy="1693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Karla"/>
              </a:defRPr>
            </a:lvl1pPr>
            <a:lvl2pPr marL="742950" indent="-285750">
              <a:defRPr>
                <a:solidFill>
                  <a:schemeClr val="tx1"/>
                </a:solidFill>
                <a:latin typeface="Karla"/>
              </a:defRPr>
            </a:lvl2pPr>
            <a:lvl3pPr marL="1143000" indent="-228600">
              <a:defRPr>
                <a:solidFill>
                  <a:schemeClr val="tx1"/>
                </a:solidFill>
                <a:latin typeface="Karla"/>
              </a:defRPr>
            </a:lvl3pPr>
            <a:lvl4pPr marL="1600200" indent="-228600">
              <a:defRPr>
                <a:solidFill>
                  <a:schemeClr val="tx1"/>
                </a:solidFill>
                <a:latin typeface="Karla"/>
              </a:defRPr>
            </a:lvl4pPr>
            <a:lvl5pPr marL="2057400" indent="-228600">
              <a:defRPr>
                <a:solidFill>
                  <a:schemeClr val="tx1"/>
                </a:solidFill>
                <a:latin typeface="Karla"/>
              </a:defRPr>
            </a:lvl5pPr>
            <a:lvl6pPr marL="2514600" indent="-228600" defTabSz="457200" fontAlgn="base">
              <a:spcBef>
                <a:spcPct val="0"/>
              </a:spcBef>
              <a:spcAft>
                <a:spcPct val="0"/>
              </a:spcAft>
              <a:defRPr>
                <a:solidFill>
                  <a:schemeClr val="tx1"/>
                </a:solidFill>
                <a:latin typeface="Karla"/>
              </a:defRPr>
            </a:lvl6pPr>
            <a:lvl7pPr marL="2971800" indent="-228600" defTabSz="457200" fontAlgn="base">
              <a:spcBef>
                <a:spcPct val="0"/>
              </a:spcBef>
              <a:spcAft>
                <a:spcPct val="0"/>
              </a:spcAft>
              <a:defRPr>
                <a:solidFill>
                  <a:schemeClr val="tx1"/>
                </a:solidFill>
                <a:latin typeface="Karla"/>
              </a:defRPr>
            </a:lvl7pPr>
            <a:lvl8pPr marL="3429000" indent="-228600" defTabSz="457200" fontAlgn="base">
              <a:spcBef>
                <a:spcPct val="0"/>
              </a:spcBef>
              <a:spcAft>
                <a:spcPct val="0"/>
              </a:spcAft>
              <a:defRPr>
                <a:solidFill>
                  <a:schemeClr val="tx1"/>
                </a:solidFill>
                <a:latin typeface="Karla"/>
              </a:defRPr>
            </a:lvl8pPr>
            <a:lvl9pPr marL="3886200" indent="-228600" defTabSz="457200" fontAlgn="base">
              <a:spcBef>
                <a:spcPct val="0"/>
              </a:spcBef>
              <a:spcAft>
                <a:spcPct val="0"/>
              </a:spcAft>
              <a:defRPr>
                <a:solidFill>
                  <a:schemeClr val="tx1"/>
                </a:solidFill>
                <a:latin typeface="Karla"/>
              </a:defRPr>
            </a:lvl9pPr>
          </a:lstStyle>
          <a:p>
            <a:pPr eaLnBrk="1" hangingPunct="1"/>
            <a:endParaRPr lang="en-US" altLang="en-US" sz="2400" u="sng" dirty="0">
              <a:latin typeface="Montserrat Light" panose="00000400000000000000" pitchFamily="2" charset="0"/>
            </a:endParaRPr>
          </a:p>
        </p:txBody>
      </p:sp>
      <p:sp>
        <p:nvSpPr>
          <p:cNvPr id="584" name="Freeform 1497">
            <a:extLst>
              <a:ext uri="{FF2B5EF4-FFF2-40B4-BE49-F238E27FC236}">
                <a16:creationId xmlns:a16="http://schemas.microsoft.com/office/drawing/2014/main" id="{A9FE597E-0515-406D-8AD5-13194B4395B9}"/>
              </a:ext>
            </a:extLst>
          </p:cNvPr>
          <p:cNvSpPr>
            <a:spLocks noEditPoints="1"/>
          </p:cNvSpPr>
          <p:nvPr/>
        </p:nvSpPr>
        <p:spPr bwMode="auto">
          <a:xfrm>
            <a:off x="5287434" y="4561418"/>
            <a:ext cx="158751" cy="205316"/>
          </a:xfrm>
          <a:custGeom>
            <a:avLst/>
            <a:gdLst>
              <a:gd name="T0" fmla="*/ 58224 w 79"/>
              <a:gd name="T1" fmla="*/ 0 h 100"/>
              <a:gd name="T2" fmla="*/ 37323 w 79"/>
              <a:gd name="T3" fmla="*/ 6169 h 100"/>
              <a:gd name="T4" fmla="*/ 16422 w 79"/>
              <a:gd name="T5" fmla="*/ 16965 h 100"/>
              <a:gd name="T6" fmla="*/ 5972 w 79"/>
              <a:gd name="T7" fmla="*/ 38558 h 100"/>
              <a:gd name="T8" fmla="*/ 0 w 79"/>
              <a:gd name="T9" fmla="*/ 60150 h 100"/>
              <a:gd name="T10" fmla="*/ 1493 w 79"/>
              <a:gd name="T11" fmla="*/ 74031 h 100"/>
              <a:gd name="T12" fmla="*/ 11943 w 79"/>
              <a:gd name="T13" fmla="*/ 98708 h 100"/>
              <a:gd name="T14" fmla="*/ 38816 w 79"/>
              <a:gd name="T15" fmla="*/ 135723 h 100"/>
              <a:gd name="T16" fmla="*/ 58224 w 79"/>
              <a:gd name="T17" fmla="*/ 154231 h 100"/>
              <a:gd name="T18" fmla="*/ 97040 w 79"/>
              <a:gd name="T19" fmla="*/ 112589 h 100"/>
              <a:gd name="T20" fmla="*/ 111969 w 79"/>
              <a:gd name="T21" fmla="*/ 87912 h 100"/>
              <a:gd name="T22" fmla="*/ 117941 w 79"/>
              <a:gd name="T23" fmla="*/ 60150 h 100"/>
              <a:gd name="T24" fmla="*/ 116448 w 79"/>
              <a:gd name="T25" fmla="*/ 49354 h 100"/>
              <a:gd name="T26" fmla="*/ 108983 w 79"/>
              <a:gd name="T27" fmla="*/ 26219 h 100"/>
              <a:gd name="T28" fmla="*/ 92561 w 79"/>
              <a:gd name="T29" fmla="*/ 9254 h 100"/>
              <a:gd name="T30" fmla="*/ 70167 w 79"/>
              <a:gd name="T31" fmla="*/ 1542 h 100"/>
              <a:gd name="T32" fmla="*/ 58224 w 79"/>
              <a:gd name="T33" fmla="*/ 0 h 100"/>
              <a:gd name="T34" fmla="*/ 58224 w 79"/>
              <a:gd name="T35" fmla="*/ 135723 h 100"/>
              <a:gd name="T36" fmla="*/ 31351 w 79"/>
              <a:gd name="T37" fmla="*/ 100250 h 100"/>
              <a:gd name="T38" fmla="*/ 19408 w 79"/>
              <a:gd name="T39" fmla="*/ 81742 h 100"/>
              <a:gd name="T40" fmla="*/ 14929 w 79"/>
              <a:gd name="T41" fmla="*/ 60150 h 100"/>
              <a:gd name="T42" fmla="*/ 14929 w 79"/>
              <a:gd name="T43" fmla="*/ 50896 h 100"/>
              <a:gd name="T44" fmla="*/ 22394 w 79"/>
              <a:gd name="T45" fmla="*/ 35473 h 100"/>
              <a:gd name="T46" fmla="*/ 34337 w 79"/>
              <a:gd name="T47" fmla="*/ 23135 h 100"/>
              <a:gd name="T48" fmla="*/ 49266 w 79"/>
              <a:gd name="T49" fmla="*/ 15423 h 100"/>
              <a:gd name="T50" fmla="*/ 58224 w 79"/>
              <a:gd name="T51" fmla="*/ 15423 h 100"/>
              <a:gd name="T52" fmla="*/ 74646 w 79"/>
              <a:gd name="T53" fmla="*/ 18508 h 100"/>
              <a:gd name="T54" fmla="*/ 89575 w 79"/>
              <a:gd name="T55" fmla="*/ 27762 h 100"/>
              <a:gd name="T56" fmla="*/ 98533 w 79"/>
              <a:gd name="T57" fmla="*/ 43185 h 100"/>
              <a:gd name="T58" fmla="*/ 103012 w 79"/>
              <a:gd name="T59" fmla="*/ 60150 h 100"/>
              <a:gd name="T60" fmla="*/ 101519 w 79"/>
              <a:gd name="T61" fmla="*/ 70946 h 100"/>
              <a:gd name="T62" fmla="*/ 94054 w 79"/>
              <a:gd name="T63" fmla="*/ 90996 h 100"/>
              <a:gd name="T64" fmla="*/ 71660 w 79"/>
              <a:gd name="T65" fmla="*/ 120300 h 100"/>
              <a:gd name="T66" fmla="*/ 58224 w 79"/>
              <a:gd name="T67" fmla="*/ 135723 h 10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79" h="100">
                <a:moveTo>
                  <a:pt x="39" y="0"/>
                </a:moveTo>
                <a:lnTo>
                  <a:pt x="39" y="0"/>
                </a:lnTo>
                <a:lnTo>
                  <a:pt x="32" y="1"/>
                </a:lnTo>
                <a:lnTo>
                  <a:pt x="25" y="4"/>
                </a:lnTo>
                <a:lnTo>
                  <a:pt x="17" y="6"/>
                </a:lnTo>
                <a:lnTo>
                  <a:pt x="11" y="11"/>
                </a:lnTo>
                <a:lnTo>
                  <a:pt x="6" y="17"/>
                </a:lnTo>
                <a:lnTo>
                  <a:pt x="4" y="25"/>
                </a:lnTo>
                <a:lnTo>
                  <a:pt x="1" y="32"/>
                </a:lnTo>
                <a:lnTo>
                  <a:pt x="0" y="39"/>
                </a:lnTo>
                <a:lnTo>
                  <a:pt x="1" y="48"/>
                </a:lnTo>
                <a:lnTo>
                  <a:pt x="4" y="57"/>
                </a:lnTo>
                <a:lnTo>
                  <a:pt x="8" y="64"/>
                </a:lnTo>
                <a:lnTo>
                  <a:pt x="13" y="73"/>
                </a:lnTo>
                <a:lnTo>
                  <a:pt x="26" y="88"/>
                </a:lnTo>
                <a:lnTo>
                  <a:pt x="39" y="100"/>
                </a:lnTo>
                <a:lnTo>
                  <a:pt x="53" y="88"/>
                </a:lnTo>
                <a:lnTo>
                  <a:pt x="65" y="73"/>
                </a:lnTo>
                <a:lnTo>
                  <a:pt x="70" y="64"/>
                </a:lnTo>
                <a:lnTo>
                  <a:pt x="75" y="57"/>
                </a:lnTo>
                <a:lnTo>
                  <a:pt x="78" y="48"/>
                </a:lnTo>
                <a:lnTo>
                  <a:pt x="79" y="39"/>
                </a:lnTo>
                <a:lnTo>
                  <a:pt x="78" y="32"/>
                </a:lnTo>
                <a:lnTo>
                  <a:pt x="75" y="25"/>
                </a:lnTo>
                <a:lnTo>
                  <a:pt x="73" y="17"/>
                </a:lnTo>
                <a:lnTo>
                  <a:pt x="68" y="11"/>
                </a:lnTo>
                <a:lnTo>
                  <a:pt x="62" y="6"/>
                </a:lnTo>
                <a:lnTo>
                  <a:pt x="54" y="4"/>
                </a:lnTo>
                <a:lnTo>
                  <a:pt x="47" y="1"/>
                </a:lnTo>
                <a:lnTo>
                  <a:pt x="39" y="0"/>
                </a:lnTo>
                <a:close/>
                <a:moveTo>
                  <a:pt x="39" y="88"/>
                </a:moveTo>
                <a:lnTo>
                  <a:pt x="39" y="88"/>
                </a:lnTo>
                <a:lnTo>
                  <a:pt x="31" y="78"/>
                </a:lnTo>
                <a:lnTo>
                  <a:pt x="21" y="65"/>
                </a:lnTo>
                <a:lnTo>
                  <a:pt x="16" y="59"/>
                </a:lnTo>
                <a:lnTo>
                  <a:pt x="13" y="53"/>
                </a:lnTo>
                <a:lnTo>
                  <a:pt x="11" y="46"/>
                </a:lnTo>
                <a:lnTo>
                  <a:pt x="10" y="39"/>
                </a:lnTo>
                <a:lnTo>
                  <a:pt x="10" y="33"/>
                </a:lnTo>
                <a:lnTo>
                  <a:pt x="12" y="28"/>
                </a:lnTo>
                <a:lnTo>
                  <a:pt x="15" y="23"/>
                </a:lnTo>
                <a:lnTo>
                  <a:pt x="18" y="18"/>
                </a:lnTo>
                <a:lnTo>
                  <a:pt x="23" y="15"/>
                </a:lnTo>
                <a:lnTo>
                  <a:pt x="28" y="12"/>
                </a:lnTo>
                <a:lnTo>
                  <a:pt x="33" y="10"/>
                </a:lnTo>
                <a:lnTo>
                  <a:pt x="39" y="10"/>
                </a:lnTo>
                <a:lnTo>
                  <a:pt x="45" y="10"/>
                </a:lnTo>
                <a:lnTo>
                  <a:pt x="50" y="12"/>
                </a:lnTo>
                <a:lnTo>
                  <a:pt x="55" y="15"/>
                </a:lnTo>
                <a:lnTo>
                  <a:pt x="60" y="18"/>
                </a:lnTo>
                <a:lnTo>
                  <a:pt x="64" y="23"/>
                </a:lnTo>
                <a:lnTo>
                  <a:pt x="66" y="28"/>
                </a:lnTo>
                <a:lnTo>
                  <a:pt x="69" y="33"/>
                </a:lnTo>
                <a:lnTo>
                  <a:pt x="69" y="39"/>
                </a:lnTo>
                <a:lnTo>
                  <a:pt x="68" y="46"/>
                </a:lnTo>
                <a:lnTo>
                  <a:pt x="65" y="53"/>
                </a:lnTo>
                <a:lnTo>
                  <a:pt x="63" y="59"/>
                </a:lnTo>
                <a:lnTo>
                  <a:pt x="58" y="65"/>
                </a:lnTo>
                <a:lnTo>
                  <a:pt x="48" y="78"/>
                </a:lnTo>
                <a:lnTo>
                  <a:pt x="39" y="88"/>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585" name="Freeform 1498">
            <a:extLst>
              <a:ext uri="{FF2B5EF4-FFF2-40B4-BE49-F238E27FC236}">
                <a16:creationId xmlns:a16="http://schemas.microsoft.com/office/drawing/2014/main" id="{C060FEA3-E171-4F46-9B6D-CAC76DE0761C}"/>
              </a:ext>
            </a:extLst>
          </p:cNvPr>
          <p:cNvSpPr>
            <a:spLocks noEditPoints="1"/>
          </p:cNvSpPr>
          <p:nvPr/>
        </p:nvSpPr>
        <p:spPr bwMode="auto">
          <a:xfrm>
            <a:off x="5329768" y="4603751"/>
            <a:ext cx="80433" cy="78316"/>
          </a:xfrm>
          <a:custGeom>
            <a:avLst/>
            <a:gdLst>
              <a:gd name="T0" fmla="*/ 28729 w 39"/>
              <a:gd name="T1" fmla="*/ 0 h 39"/>
              <a:gd name="T2" fmla="*/ 18145 w 39"/>
              <a:gd name="T3" fmla="*/ 1512 h 39"/>
              <a:gd name="T4" fmla="*/ 1512 w 39"/>
              <a:gd name="T5" fmla="*/ 18145 h 39"/>
              <a:gd name="T6" fmla="*/ 0 w 39"/>
              <a:gd name="T7" fmla="*/ 28729 h 39"/>
              <a:gd name="T8" fmla="*/ 7560 w 39"/>
              <a:gd name="T9" fmla="*/ 43850 h 39"/>
              <a:gd name="T10" fmla="*/ 7560 w 39"/>
              <a:gd name="T11" fmla="*/ 51411 h 39"/>
              <a:gd name="T12" fmla="*/ 9072 w 39"/>
              <a:gd name="T13" fmla="*/ 57459 h 39"/>
              <a:gd name="T14" fmla="*/ 13609 w 39"/>
              <a:gd name="T15" fmla="*/ 58971 h 39"/>
              <a:gd name="T16" fmla="*/ 43850 w 39"/>
              <a:gd name="T17" fmla="*/ 58971 h 39"/>
              <a:gd name="T18" fmla="*/ 49899 w 39"/>
              <a:gd name="T19" fmla="*/ 57459 h 39"/>
              <a:gd name="T20" fmla="*/ 51411 w 39"/>
              <a:gd name="T21" fmla="*/ 51411 h 39"/>
              <a:gd name="T22" fmla="*/ 58971 w 39"/>
              <a:gd name="T23" fmla="*/ 43850 h 39"/>
              <a:gd name="T24" fmla="*/ 58971 w 39"/>
              <a:gd name="T25" fmla="*/ 28729 h 39"/>
              <a:gd name="T26" fmla="*/ 57459 w 39"/>
              <a:gd name="T27" fmla="*/ 18145 h 39"/>
              <a:gd name="T28" fmla="*/ 40826 w 39"/>
              <a:gd name="T29" fmla="*/ 1512 h 39"/>
              <a:gd name="T30" fmla="*/ 28729 w 39"/>
              <a:gd name="T31" fmla="*/ 0 h 39"/>
              <a:gd name="T32" fmla="*/ 13609 w 39"/>
              <a:gd name="T33" fmla="*/ 36290 h 39"/>
              <a:gd name="T34" fmla="*/ 10585 w 39"/>
              <a:gd name="T35" fmla="*/ 36290 h 39"/>
              <a:gd name="T36" fmla="*/ 7560 w 39"/>
              <a:gd name="T37" fmla="*/ 33266 h 39"/>
              <a:gd name="T38" fmla="*/ 7560 w 39"/>
              <a:gd name="T39" fmla="*/ 28729 h 39"/>
              <a:gd name="T40" fmla="*/ 9072 w 39"/>
              <a:gd name="T41" fmla="*/ 24193 h 39"/>
              <a:gd name="T42" fmla="*/ 13609 w 39"/>
              <a:gd name="T43" fmla="*/ 22681 h 39"/>
              <a:gd name="T44" fmla="*/ 18145 w 39"/>
              <a:gd name="T45" fmla="*/ 22681 h 39"/>
              <a:gd name="T46" fmla="*/ 21169 w 39"/>
              <a:gd name="T47" fmla="*/ 25705 h 39"/>
              <a:gd name="T48" fmla="*/ 21169 w 39"/>
              <a:gd name="T49" fmla="*/ 28729 h 39"/>
              <a:gd name="T50" fmla="*/ 19657 w 39"/>
              <a:gd name="T51" fmla="*/ 34778 h 39"/>
              <a:gd name="T52" fmla="*/ 13609 w 39"/>
              <a:gd name="T53" fmla="*/ 36290 h 39"/>
              <a:gd name="T54" fmla="*/ 43850 w 39"/>
              <a:gd name="T55" fmla="*/ 36290 h 39"/>
              <a:gd name="T56" fmla="*/ 40826 w 39"/>
              <a:gd name="T57" fmla="*/ 36290 h 39"/>
              <a:gd name="T58" fmla="*/ 36290 w 39"/>
              <a:gd name="T59" fmla="*/ 33266 h 39"/>
              <a:gd name="T60" fmla="*/ 36290 w 39"/>
              <a:gd name="T61" fmla="*/ 28729 h 39"/>
              <a:gd name="T62" fmla="*/ 37802 w 39"/>
              <a:gd name="T63" fmla="*/ 24193 h 39"/>
              <a:gd name="T64" fmla="*/ 43850 w 39"/>
              <a:gd name="T65" fmla="*/ 22681 h 39"/>
              <a:gd name="T66" fmla="*/ 48386 w 39"/>
              <a:gd name="T67" fmla="*/ 22681 h 39"/>
              <a:gd name="T68" fmla="*/ 51411 w 39"/>
              <a:gd name="T69" fmla="*/ 25705 h 39"/>
              <a:gd name="T70" fmla="*/ 51411 w 39"/>
              <a:gd name="T71" fmla="*/ 28729 h 39"/>
              <a:gd name="T72" fmla="*/ 49899 w 39"/>
              <a:gd name="T73" fmla="*/ 34778 h 39"/>
              <a:gd name="T74" fmla="*/ 43850 w 39"/>
              <a:gd name="T75" fmla="*/ 36290 h 3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39" h="39">
                <a:moveTo>
                  <a:pt x="19" y="0"/>
                </a:moveTo>
                <a:lnTo>
                  <a:pt x="19" y="0"/>
                </a:lnTo>
                <a:lnTo>
                  <a:pt x="16" y="0"/>
                </a:lnTo>
                <a:lnTo>
                  <a:pt x="12" y="1"/>
                </a:lnTo>
                <a:lnTo>
                  <a:pt x="6" y="6"/>
                </a:lnTo>
                <a:lnTo>
                  <a:pt x="1" y="12"/>
                </a:lnTo>
                <a:lnTo>
                  <a:pt x="0" y="16"/>
                </a:lnTo>
                <a:lnTo>
                  <a:pt x="0" y="19"/>
                </a:lnTo>
                <a:lnTo>
                  <a:pt x="0" y="29"/>
                </a:lnTo>
                <a:lnTo>
                  <a:pt x="5" y="29"/>
                </a:lnTo>
                <a:lnTo>
                  <a:pt x="5" y="34"/>
                </a:lnTo>
                <a:lnTo>
                  <a:pt x="5" y="37"/>
                </a:lnTo>
                <a:lnTo>
                  <a:pt x="6" y="38"/>
                </a:lnTo>
                <a:lnTo>
                  <a:pt x="7" y="39"/>
                </a:lnTo>
                <a:lnTo>
                  <a:pt x="9" y="39"/>
                </a:lnTo>
                <a:lnTo>
                  <a:pt x="29" y="39"/>
                </a:lnTo>
                <a:lnTo>
                  <a:pt x="32" y="39"/>
                </a:lnTo>
                <a:lnTo>
                  <a:pt x="33" y="38"/>
                </a:lnTo>
                <a:lnTo>
                  <a:pt x="34" y="37"/>
                </a:lnTo>
                <a:lnTo>
                  <a:pt x="34" y="34"/>
                </a:lnTo>
                <a:lnTo>
                  <a:pt x="34" y="29"/>
                </a:lnTo>
                <a:lnTo>
                  <a:pt x="39" y="29"/>
                </a:lnTo>
                <a:lnTo>
                  <a:pt x="39" y="19"/>
                </a:lnTo>
                <a:lnTo>
                  <a:pt x="39" y="16"/>
                </a:lnTo>
                <a:lnTo>
                  <a:pt x="38" y="12"/>
                </a:lnTo>
                <a:lnTo>
                  <a:pt x="33" y="6"/>
                </a:lnTo>
                <a:lnTo>
                  <a:pt x="27" y="1"/>
                </a:lnTo>
                <a:lnTo>
                  <a:pt x="23" y="0"/>
                </a:lnTo>
                <a:lnTo>
                  <a:pt x="19" y="0"/>
                </a:lnTo>
                <a:close/>
                <a:moveTo>
                  <a:pt x="9" y="24"/>
                </a:moveTo>
                <a:lnTo>
                  <a:pt x="9" y="24"/>
                </a:lnTo>
                <a:lnTo>
                  <a:pt x="7" y="24"/>
                </a:lnTo>
                <a:lnTo>
                  <a:pt x="6" y="23"/>
                </a:lnTo>
                <a:lnTo>
                  <a:pt x="5" y="22"/>
                </a:lnTo>
                <a:lnTo>
                  <a:pt x="5" y="19"/>
                </a:lnTo>
                <a:lnTo>
                  <a:pt x="5" y="17"/>
                </a:lnTo>
                <a:lnTo>
                  <a:pt x="6" y="16"/>
                </a:lnTo>
                <a:lnTo>
                  <a:pt x="7" y="15"/>
                </a:lnTo>
                <a:lnTo>
                  <a:pt x="9" y="15"/>
                </a:lnTo>
                <a:lnTo>
                  <a:pt x="12" y="15"/>
                </a:lnTo>
                <a:lnTo>
                  <a:pt x="13" y="16"/>
                </a:lnTo>
                <a:lnTo>
                  <a:pt x="14" y="17"/>
                </a:lnTo>
                <a:lnTo>
                  <a:pt x="14" y="19"/>
                </a:lnTo>
                <a:lnTo>
                  <a:pt x="14" y="22"/>
                </a:lnTo>
                <a:lnTo>
                  <a:pt x="13" y="23"/>
                </a:lnTo>
                <a:lnTo>
                  <a:pt x="12" y="24"/>
                </a:lnTo>
                <a:lnTo>
                  <a:pt x="9" y="24"/>
                </a:lnTo>
                <a:close/>
                <a:moveTo>
                  <a:pt x="29" y="24"/>
                </a:moveTo>
                <a:lnTo>
                  <a:pt x="29" y="24"/>
                </a:lnTo>
                <a:lnTo>
                  <a:pt x="27" y="24"/>
                </a:lnTo>
                <a:lnTo>
                  <a:pt x="25" y="23"/>
                </a:lnTo>
                <a:lnTo>
                  <a:pt x="24" y="22"/>
                </a:lnTo>
                <a:lnTo>
                  <a:pt x="24" y="19"/>
                </a:lnTo>
                <a:lnTo>
                  <a:pt x="24" y="17"/>
                </a:lnTo>
                <a:lnTo>
                  <a:pt x="25" y="16"/>
                </a:lnTo>
                <a:lnTo>
                  <a:pt x="27" y="15"/>
                </a:lnTo>
                <a:lnTo>
                  <a:pt x="29" y="15"/>
                </a:lnTo>
                <a:lnTo>
                  <a:pt x="32" y="15"/>
                </a:lnTo>
                <a:lnTo>
                  <a:pt x="33" y="16"/>
                </a:lnTo>
                <a:lnTo>
                  <a:pt x="34" y="17"/>
                </a:lnTo>
                <a:lnTo>
                  <a:pt x="34" y="19"/>
                </a:lnTo>
                <a:lnTo>
                  <a:pt x="34" y="22"/>
                </a:lnTo>
                <a:lnTo>
                  <a:pt x="33" y="23"/>
                </a:lnTo>
                <a:lnTo>
                  <a:pt x="32" y="24"/>
                </a:lnTo>
                <a:lnTo>
                  <a:pt x="29" y="24"/>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grpSp>
        <p:nvGrpSpPr>
          <p:cNvPr id="586" name="Group 585">
            <a:extLst>
              <a:ext uri="{FF2B5EF4-FFF2-40B4-BE49-F238E27FC236}">
                <a16:creationId xmlns:a16="http://schemas.microsoft.com/office/drawing/2014/main" id="{64EEDAC4-52EE-40BC-8925-12704BEA83CD}"/>
              </a:ext>
            </a:extLst>
          </p:cNvPr>
          <p:cNvGrpSpPr/>
          <p:nvPr/>
        </p:nvGrpSpPr>
        <p:grpSpPr>
          <a:xfrm>
            <a:off x="975985" y="4556085"/>
            <a:ext cx="187497" cy="199595"/>
            <a:chOff x="649002" y="3420052"/>
            <a:chExt cx="143562" cy="152824"/>
          </a:xfrm>
          <a:solidFill>
            <a:schemeClr val="tx1"/>
          </a:solidFill>
        </p:grpSpPr>
        <p:sp>
          <p:nvSpPr>
            <p:cNvPr id="587" name="Freeform 1499">
              <a:extLst>
                <a:ext uri="{FF2B5EF4-FFF2-40B4-BE49-F238E27FC236}">
                  <a16:creationId xmlns:a16="http://schemas.microsoft.com/office/drawing/2014/main" id="{00B325A6-15E1-4A81-968E-29A7D22CEA0D}"/>
                </a:ext>
              </a:extLst>
            </p:cNvPr>
            <p:cNvSpPr>
              <a:spLocks noEditPoints="1"/>
            </p:cNvSpPr>
            <p:nvPr/>
          </p:nvSpPr>
          <p:spPr bwMode="auto">
            <a:xfrm>
              <a:off x="686050" y="3420052"/>
              <a:ext cx="74096" cy="129668"/>
            </a:xfrm>
            <a:custGeom>
              <a:avLst/>
              <a:gdLst>
                <a:gd name="T0" fmla="*/ 24 w 49"/>
                <a:gd name="T1" fmla="*/ 84 h 84"/>
                <a:gd name="T2" fmla="*/ 24 w 49"/>
                <a:gd name="T3" fmla="*/ 84 h 84"/>
                <a:gd name="T4" fmla="*/ 22 w 49"/>
                <a:gd name="T5" fmla="*/ 83 h 84"/>
                <a:gd name="T6" fmla="*/ 19 w 49"/>
                <a:gd name="T7" fmla="*/ 81 h 84"/>
                <a:gd name="T8" fmla="*/ 19 w 49"/>
                <a:gd name="T9" fmla="*/ 81 h 84"/>
                <a:gd name="T10" fmla="*/ 8 w 49"/>
                <a:gd name="T11" fmla="*/ 54 h 84"/>
                <a:gd name="T12" fmla="*/ 2 w 49"/>
                <a:gd name="T13" fmla="*/ 37 h 84"/>
                <a:gd name="T14" fmla="*/ 1 w 49"/>
                <a:gd name="T15" fmla="*/ 30 h 84"/>
                <a:gd name="T16" fmla="*/ 0 w 49"/>
                <a:gd name="T17" fmla="*/ 25 h 84"/>
                <a:gd name="T18" fmla="*/ 0 w 49"/>
                <a:gd name="T19" fmla="*/ 25 h 84"/>
                <a:gd name="T20" fmla="*/ 0 w 49"/>
                <a:gd name="T21" fmla="*/ 20 h 84"/>
                <a:gd name="T22" fmla="*/ 2 w 49"/>
                <a:gd name="T23" fmla="*/ 15 h 84"/>
                <a:gd name="T24" fmla="*/ 3 w 49"/>
                <a:gd name="T25" fmla="*/ 11 h 84"/>
                <a:gd name="T26" fmla="*/ 7 w 49"/>
                <a:gd name="T27" fmla="*/ 7 h 84"/>
                <a:gd name="T28" fmla="*/ 11 w 49"/>
                <a:gd name="T29" fmla="*/ 4 h 84"/>
                <a:gd name="T30" fmla="*/ 14 w 49"/>
                <a:gd name="T31" fmla="*/ 3 h 84"/>
                <a:gd name="T32" fmla="*/ 19 w 49"/>
                <a:gd name="T33" fmla="*/ 0 h 84"/>
                <a:gd name="T34" fmla="*/ 24 w 49"/>
                <a:gd name="T35" fmla="*/ 0 h 84"/>
                <a:gd name="T36" fmla="*/ 24 w 49"/>
                <a:gd name="T37" fmla="*/ 0 h 84"/>
                <a:gd name="T38" fmla="*/ 29 w 49"/>
                <a:gd name="T39" fmla="*/ 0 h 84"/>
                <a:gd name="T40" fmla="*/ 34 w 49"/>
                <a:gd name="T41" fmla="*/ 3 h 84"/>
                <a:gd name="T42" fmla="*/ 38 w 49"/>
                <a:gd name="T43" fmla="*/ 4 h 84"/>
                <a:gd name="T44" fmla="*/ 41 w 49"/>
                <a:gd name="T45" fmla="*/ 7 h 84"/>
                <a:gd name="T46" fmla="*/ 45 w 49"/>
                <a:gd name="T47" fmla="*/ 11 h 84"/>
                <a:gd name="T48" fmla="*/ 46 w 49"/>
                <a:gd name="T49" fmla="*/ 15 h 84"/>
                <a:gd name="T50" fmla="*/ 49 w 49"/>
                <a:gd name="T51" fmla="*/ 20 h 84"/>
                <a:gd name="T52" fmla="*/ 49 w 49"/>
                <a:gd name="T53" fmla="*/ 25 h 84"/>
                <a:gd name="T54" fmla="*/ 49 w 49"/>
                <a:gd name="T55" fmla="*/ 25 h 84"/>
                <a:gd name="T56" fmla="*/ 48 w 49"/>
                <a:gd name="T57" fmla="*/ 30 h 84"/>
                <a:gd name="T58" fmla="*/ 46 w 49"/>
                <a:gd name="T59" fmla="*/ 37 h 84"/>
                <a:gd name="T60" fmla="*/ 40 w 49"/>
                <a:gd name="T61" fmla="*/ 54 h 84"/>
                <a:gd name="T62" fmla="*/ 29 w 49"/>
                <a:gd name="T63" fmla="*/ 81 h 84"/>
                <a:gd name="T64" fmla="*/ 29 w 49"/>
                <a:gd name="T65" fmla="*/ 81 h 84"/>
                <a:gd name="T66" fmla="*/ 27 w 49"/>
                <a:gd name="T67" fmla="*/ 83 h 84"/>
                <a:gd name="T68" fmla="*/ 24 w 49"/>
                <a:gd name="T69" fmla="*/ 84 h 84"/>
                <a:gd name="T70" fmla="*/ 24 w 49"/>
                <a:gd name="T71" fmla="*/ 84 h 84"/>
                <a:gd name="T72" fmla="*/ 24 w 49"/>
                <a:gd name="T73" fmla="*/ 10 h 84"/>
                <a:gd name="T74" fmla="*/ 24 w 49"/>
                <a:gd name="T75" fmla="*/ 10 h 84"/>
                <a:gd name="T76" fmla="*/ 18 w 49"/>
                <a:gd name="T77" fmla="*/ 11 h 84"/>
                <a:gd name="T78" fmla="*/ 14 w 49"/>
                <a:gd name="T79" fmla="*/ 15 h 84"/>
                <a:gd name="T80" fmla="*/ 11 w 49"/>
                <a:gd name="T81" fmla="*/ 19 h 84"/>
                <a:gd name="T82" fmla="*/ 9 w 49"/>
                <a:gd name="T83" fmla="*/ 25 h 84"/>
                <a:gd name="T84" fmla="*/ 9 w 49"/>
                <a:gd name="T85" fmla="*/ 25 h 84"/>
                <a:gd name="T86" fmla="*/ 11 w 49"/>
                <a:gd name="T87" fmla="*/ 31 h 84"/>
                <a:gd name="T88" fmla="*/ 14 w 49"/>
                <a:gd name="T89" fmla="*/ 42 h 84"/>
                <a:gd name="T90" fmla="*/ 24 w 49"/>
                <a:gd name="T91" fmla="*/ 67 h 84"/>
                <a:gd name="T92" fmla="*/ 24 w 49"/>
                <a:gd name="T93" fmla="*/ 67 h 84"/>
                <a:gd name="T94" fmla="*/ 34 w 49"/>
                <a:gd name="T95" fmla="*/ 42 h 84"/>
                <a:gd name="T96" fmla="*/ 38 w 49"/>
                <a:gd name="T97" fmla="*/ 31 h 84"/>
                <a:gd name="T98" fmla="*/ 39 w 49"/>
                <a:gd name="T99" fmla="*/ 25 h 84"/>
                <a:gd name="T100" fmla="*/ 39 w 49"/>
                <a:gd name="T101" fmla="*/ 25 h 84"/>
                <a:gd name="T102" fmla="*/ 38 w 49"/>
                <a:gd name="T103" fmla="*/ 19 h 84"/>
                <a:gd name="T104" fmla="*/ 34 w 49"/>
                <a:gd name="T105" fmla="*/ 15 h 84"/>
                <a:gd name="T106" fmla="*/ 30 w 49"/>
                <a:gd name="T107" fmla="*/ 11 h 84"/>
                <a:gd name="T108" fmla="*/ 24 w 49"/>
                <a:gd name="T109" fmla="*/ 10 h 84"/>
                <a:gd name="T110" fmla="*/ 24 w 49"/>
                <a:gd name="T111" fmla="*/ 1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9" h="84">
                  <a:moveTo>
                    <a:pt x="24" y="84"/>
                  </a:moveTo>
                  <a:lnTo>
                    <a:pt x="24" y="84"/>
                  </a:lnTo>
                  <a:lnTo>
                    <a:pt x="22" y="83"/>
                  </a:lnTo>
                  <a:lnTo>
                    <a:pt x="19" y="81"/>
                  </a:lnTo>
                  <a:lnTo>
                    <a:pt x="19" y="81"/>
                  </a:lnTo>
                  <a:lnTo>
                    <a:pt x="8" y="54"/>
                  </a:lnTo>
                  <a:lnTo>
                    <a:pt x="2" y="37"/>
                  </a:lnTo>
                  <a:lnTo>
                    <a:pt x="1" y="30"/>
                  </a:lnTo>
                  <a:lnTo>
                    <a:pt x="0" y="25"/>
                  </a:lnTo>
                  <a:lnTo>
                    <a:pt x="0" y="25"/>
                  </a:lnTo>
                  <a:lnTo>
                    <a:pt x="0" y="20"/>
                  </a:lnTo>
                  <a:lnTo>
                    <a:pt x="2" y="15"/>
                  </a:lnTo>
                  <a:lnTo>
                    <a:pt x="3" y="11"/>
                  </a:lnTo>
                  <a:lnTo>
                    <a:pt x="7" y="7"/>
                  </a:lnTo>
                  <a:lnTo>
                    <a:pt x="11" y="4"/>
                  </a:lnTo>
                  <a:lnTo>
                    <a:pt x="14" y="3"/>
                  </a:lnTo>
                  <a:lnTo>
                    <a:pt x="19" y="0"/>
                  </a:lnTo>
                  <a:lnTo>
                    <a:pt x="24" y="0"/>
                  </a:lnTo>
                  <a:lnTo>
                    <a:pt x="24" y="0"/>
                  </a:lnTo>
                  <a:lnTo>
                    <a:pt x="29" y="0"/>
                  </a:lnTo>
                  <a:lnTo>
                    <a:pt x="34" y="3"/>
                  </a:lnTo>
                  <a:lnTo>
                    <a:pt x="38" y="4"/>
                  </a:lnTo>
                  <a:lnTo>
                    <a:pt x="41" y="7"/>
                  </a:lnTo>
                  <a:lnTo>
                    <a:pt x="45" y="11"/>
                  </a:lnTo>
                  <a:lnTo>
                    <a:pt x="46" y="15"/>
                  </a:lnTo>
                  <a:lnTo>
                    <a:pt x="49" y="20"/>
                  </a:lnTo>
                  <a:lnTo>
                    <a:pt x="49" y="25"/>
                  </a:lnTo>
                  <a:lnTo>
                    <a:pt x="49" y="25"/>
                  </a:lnTo>
                  <a:lnTo>
                    <a:pt x="48" y="30"/>
                  </a:lnTo>
                  <a:lnTo>
                    <a:pt x="46" y="37"/>
                  </a:lnTo>
                  <a:lnTo>
                    <a:pt x="40" y="54"/>
                  </a:lnTo>
                  <a:lnTo>
                    <a:pt x="29" y="81"/>
                  </a:lnTo>
                  <a:lnTo>
                    <a:pt x="29" y="81"/>
                  </a:lnTo>
                  <a:lnTo>
                    <a:pt x="27" y="83"/>
                  </a:lnTo>
                  <a:lnTo>
                    <a:pt x="24" y="84"/>
                  </a:lnTo>
                  <a:lnTo>
                    <a:pt x="24" y="84"/>
                  </a:lnTo>
                  <a:close/>
                  <a:moveTo>
                    <a:pt x="24" y="10"/>
                  </a:moveTo>
                  <a:lnTo>
                    <a:pt x="24" y="10"/>
                  </a:lnTo>
                  <a:lnTo>
                    <a:pt x="18" y="11"/>
                  </a:lnTo>
                  <a:lnTo>
                    <a:pt x="14" y="15"/>
                  </a:lnTo>
                  <a:lnTo>
                    <a:pt x="11" y="19"/>
                  </a:lnTo>
                  <a:lnTo>
                    <a:pt x="9" y="25"/>
                  </a:lnTo>
                  <a:lnTo>
                    <a:pt x="9" y="25"/>
                  </a:lnTo>
                  <a:lnTo>
                    <a:pt x="11" y="31"/>
                  </a:lnTo>
                  <a:lnTo>
                    <a:pt x="14" y="42"/>
                  </a:lnTo>
                  <a:lnTo>
                    <a:pt x="24" y="67"/>
                  </a:lnTo>
                  <a:lnTo>
                    <a:pt x="24" y="67"/>
                  </a:lnTo>
                  <a:lnTo>
                    <a:pt x="34" y="42"/>
                  </a:lnTo>
                  <a:lnTo>
                    <a:pt x="38" y="31"/>
                  </a:lnTo>
                  <a:lnTo>
                    <a:pt x="39" y="25"/>
                  </a:lnTo>
                  <a:lnTo>
                    <a:pt x="39" y="25"/>
                  </a:lnTo>
                  <a:lnTo>
                    <a:pt x="38" y="19"/>
                  </a:lnTo>
                  <a:lnTo>
                    <a:pt x="34" y="15"/>
                  </a:lnTo>
                  <a:lnTo>
                    <a:pt x="30" y="11"/>
                  </a:lnTo>
                  <a:lnTo>
                    <a:pt x="24" y="10"/>
                  </a:lnTo>
                  <a:lnTo>
                    <a:pt x="24"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u="sng"/>
            </a:p>
          </p:txBody>
        </p:sp>
        <p:sp>
          <p:nvSpPr>
            <p:cNvPr id="588" name="Freeform 1500">
              <a:extLst>
                <a:ext uri="{FF2B5EF4-FFF2-40B4-BE49-F238E27FC236}">
                  <a16:creationId xmlns:a16="http://schemas.microsoft.com/office/drawing/2014/main" id="{1C62B990-B17A-41A7-8CDA-1710E265CD6D}"/>
                </a:ext>
              </a:extLst>
            </p:cNvPr>
            <p:cNvSpPr>
              <a:spLocks/>
            </p:cNvSpPr>
            <p:nvPr/>
          </p:nvSpPr>
          <p:spPr bwMode="auto">
            <a:xfrm>
              <a:off x="709206" y="3443209"/>
              <a:ext cx="23156" cy="23156"/>
            </a:xfrm>
            <a:custGeom>
              <a:avLst/>
              <a:gdLst>
                <a:gd name="T0" fmla="*/ 15 w 15"/>
                <a:gd name="T1" fmla="*/ 8 h 15"/>
                <a:gd name="T2" fmla="*/ 15 w 15"/>
                <a:gd name="T3" fmla="*/ 8 h 15"/>
                <a:gd name="T4" fmla="*/ 15 w 15"/>
                <a:gd name="T5" fmla="*/ 10 h 15"/>
                <a:gd name="T6" fmla="*/ 12 w 15"/>
                <a:gd name="T7" fmla="*/ 13 h 15"/>
                <a:gd name="T8" fmla="*/ 10 w 15"/>
                <a:gd name="T9" fmla="*/ 15 h 15"/>
                <a:gd name="T10" fmla="*/ 7 w 15"/>
                <a:gd name="T11" fmla="*/ 15 h 15"/>
                <a:gd name="T12" fmla="*/ 7 w 15"/>
                <a:gd name="T13" fmla="*/ 15 h 15"/>
                <a:gd name="T14" fmla="*/ 5 w 15"/>
                <a:gd name="T15" fmla="*/ 15 h 15"/>
                <a:gd name="T16" fmla="*/ 2 w 15"/>
                <a:gd name="T17" fmla="*/ 13 h 15"/>
                <a:gd name="T18" fmla="*/ 0 w 15"/>
                <a:gd name="T19" fmla="*/ 10 h 15"/>
                <a:gd name="T20" fmla="*/ 0 w 15"/>
                <a:gd name="T21" fmla="*/ 8 h 15"/>
                <a:gd name="T22" fmla="*/ 0 w 15"/>
                <a:gd name="T23" fmla="*/ 8 h 15"/>
                <a:gd name="T24" fmla="*/ 0 w 15"/>
                <a:gd name="T25" fmla="*/ 5 h 15"/>
                <a:gd name="T26" fmla="*/ 2 w 15"/>
                <a:gd name="T27" fmla="*/ 3 h 15"/>
                <a:gd name="T28" fmla="*/ 5 w 15"/>
                <a:gd name="T29" fmla="*/ 0 h 15"/>
                <a:gd name="T30" fmla="*/ 7 w 15"/>
                <a:gd name="T31" fmla="*/ 0 h 15"/>
                <a:gd name="T32" fmla="*/ 7 w 15"/>
                <a:gd name="T33" fmla="*/ 0 h 15"/>
                <a:gd name="T34" fmla="*/ 10 w 15"/>
                <a:gd name="T35" fmla="*/ 0 h 15"/>
                <a:gd name="T36" fmla="*/ 12 w 15"/>
                <a:gd name="T37" fmla="*/ 3 h 15"/>
                <a:gd name="T38" fmla="*/ 15 w 15"/>
                <a:gd name="T39" fmla="*/ 5 h 15"/>
                <a:gd name="T40" fmla="*/ 15 w 15"/>
                <a:gd name="T41" fmla="*/ 8 h 15"/>
                <a:gd name="T42" fmla="*/ 15 w 15"/>
                <a:gd name="T43" fmla="*/ 8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5" h="15">
                  <a:moveTo>
                    <a:pt x="15" y="8"/>
                  </a:moveTo>
                  <a:lnTo>
                    <a:pt x="15" y="8"/>
                  </a:lnTo>
                  <a:lnTo>
                    <a:pt x="15" y="10"/>
                  </a:lnTo>
                  <a:lnTo>
                    <a:pt x="12" y="13"/>
                  </a:lnTo>
                  <a:lnTo>
                    <a:pt x="10" y="15"/>
                  </a:lnTo>
                  <a:lnTo>
                    <a:pt x="7" y="15"/>
                  </a:lnTo>
                  <a:lnTo>
                    <a:pt x="7" y="15"/>
                  </a:lnTo>
                  <a:lnTo>
                    <a:pt x="5" y="15"/>
                  </a:lnTo>
                  <a:lnTo>
                    <a:pt x="2" y="13"/>
                  </a:lnTo>
                  <a:lnTo>
                    <a:pt x="0" y="10"/>
                  </a:lnTo>
                  <a:lnTo>
                    <a:pt x="0" y="8"/>
                  </a:lnTo>
                  <a:lnTo>
                    <a:pt x="0" y="8"/>
                  </a:lnTo>
                  <a:lnTo>
                    <a:pt x="0" y="5"/>
                  </a:lnTo>
                  <a:lnTo>
                    <a:pt x="2" y="3"/>
                  </a:lnTo>
                  <a:lnTo>
                    <a:pt x="5" y="0"/>
                  </a:lnTo>
                  <a:lnTo>
                    <a:pt x="7" y="0"/>
                  </a:lnTo>
                  <a:lnTo>
                    <a:pt x="7" y="0"/>
                  </a:lnTo>
                  <a:lnTo>
                    <a:pt x="10" y="0"/>
                  </a:lnTo>
                  <a:lnTo>
                    <a:pt x="12" y="3"/>
                  </a:lnTo>
                  <a:lnTo>
                    <a:pt x="15" y="5"/>
                  </a:lnTo>
                  <a:lnTo>
                    <a:pt x="15" y="8"/>
                  </a:lnTo>
                  <a:lnTo>
                    <a:pt x="15"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u="sng"/>
            </a:p>
          </p:txBody>
        </p:sp>
        <p:sp>
          <p:nvSpPr>
            <p:cNvPr id="589" name="Freeform 1501">
              <a:extLst>
                <a:ext uri="{FF2B5EF4-FFF2-40B4-BE49-F238E27FC236}">
                  <a16:creationId xmlns:a16="http://schemas.microsoft.com/office/drawing/2014/main" id="{092E18F7-3550-4A1C-8878-054B1E3405F4}"/>
                </a:ext>
              </a:extLst>
            </p:cNvPr>
            <p:cNvSpPr>
              <a:spLocks/>
            </p:cNvSpPr>
            <p:nvPr/>
          </p:nvSpPr>
          <p:spPr bwMode="auto">
            <a:xfrm>
              <a:off x="649002" y="3503410"/>
              <a:ext cx="143562" cy="69466"/>
            </a:xfrm>
            <a:custGeom>
              <a:avLst/>
              <a:gdLst>
                <a:gd name="T0" fmla="*/ 84 w 94"/>
                <a:gd name="T1" fmla="*/ 45 h 45"/>
                <a:gd name="T2" fmla="*/ 10 w 94"/>
                <a:gd name="T3" fmla="*/ 45 h 45"/>
                <a:gd name="T4" fmla="*/ 10 w 94"/>
                <a:gd name="T5" fmla="*/ 45 h 45"/>
                <a:gd name="T6" fmla="*/ 5 w 94"/>
                <a:gd name="T7" fmla="*/ 43 h 45"/>
                <a:gd name="T8" fmla="*/ 2 w 94"/>
                <a:gd name="T9" fmla="*/ 40 h 45"/>
                <a:gd name="T10" fmla="*/ 2 w 94"/>
                <a:gd name="T11" fmla="*/ 40 h 45"/>
                <a:gd name="T12" fmla="*/ 0 w 94"/>
                <a:gd name="T13" fmla="*/ 36 h 45"/>
                <a:gd name="T14" fmla="*/ 2 w 94"/>
                <a:gd name="T15" fmla="*/ 31 h 45"/>
                <a:gd name="T16" fmla="*/ 11 w 94"/>
                <a:gd name="T17" fmla="*/ 6 h 45"/>
                <a:gd name="T18" fmla="*/ 11 w 94"/>
                <a:gd name="T19" fmla="*/ 6 h 45"/>
                <a:gd name="T20" fmla="*/ 14 w 94"/>
                <a:gd name="T21" fmla="*/ 4 h 45"/>
                <a:gd name="T22" fmla="*/ 15 w 94"/>
                <a:gd name="T23" fmla="*/ 2 h 45"/>
                <a:gd name="T24" fmla="*/ 18 w 94"/>
                <a:gd name="T25" fmla="*/ 0 h 45"/>
                <a:gd name="T26" fmla="*/ 21 w 94"/>
                <a:gd name="T27" fmla="*/ 0 h 45"/>
                <a:gd name="T28" fmla="*/ 25 w 94"/>
                <a:gd name="T29" fmla="*/ 0 h 45"/>
                <a:gd name="T30" fmla="*/ 25 w 94"/>
                <a:gd name="T31" fmla="*/ 10 h 45"/>
                <a:gd name="T32" fmla="*/ 21 w 94"/>
                <a:gd name="T33" fmla="*/ 10 h 45"/>
                <a:gd name="T34" fmla="*/ 10 w 94"/>
                <a:gd name="T35" fmla="*/ 35 h 45"/>
                <a:gd name="T36" fmla="*/ 84 w 94"/>
                <a:gd name="T37" fmla="*/ 35 h 45"/>
                <a:gd name="T38" fmla="*/ 73 w 94"/>
                <a:gd name="T39" fmla="*/ 10 h 45"/>
                <a:gd name="T40" fmla="*/ 69 w 94"/>
                <a:gd name="T41" fmla="*/ 10 h 45"/>
                <a:gd name="T42" fmla="*/ 69 w 94"/>
                <a:gd name="T43" fmla="*/ 0 h 45"/>
                <a:gd name="T44" fmla="*/ 73 w 94"/>
                <a:gd name="T45" fmla="*/ 0 h 45"/>
                <a:gd name="T46" fmla="*/ 73 w 94"/>
                <a:gd name="T47" fmla="*/ 0 h 45"/>
                <a:gd name="T48" fmla="*/ 77 w 94"/>
                <a:gd name="T49" fmla="*/ 0 h 45"/>
                <a:gd name="T50" fmla="*/ 79 w 94"/>
                <a:gd name="T51" fmla="*/ 2 h 45"/>
                <a:gd name="T52" fmla="*/ 80 w 94"/>
                <a:gd name="T53" fmla="*/ 4 h 45"/>
                <a:gd name="T54" fmla="*/ 83 w 94"/>
                <a:gd name="T55" fmla="*/ 6 h 45"/>
                <a:gd name="T56" fmla="*/ 93 w 94"/>
                <a:gd name="T57" fmla="*/ 31 h 45"/>
                <a:gd name="T58" fmla="*/ 93 w 94"/>
                <a:gd name="T59" fmla="*/ 31 h 45"/>
                <a:gd name="T60" fmla="*/ 94 w 94"/>
                <a:gd name="T61" fmla="*/ 36 h 45"/>
                <a:gd name="T62" fmla="*/ 93 w 94"/>
                <a:gd name="T63" fmla="*/ 40 h 45"/>
                <a:gd name="T64" fmla="*/ 93 w 94"/>
                <a:gd name="T65" fmla="*/ 40 h 45"/>
                <a:gd name="T66" fmla="*/ 89 w 94"/>
                <a:gd name="T67" fmla="*/ 43 h 45"/>
                <a:gd name="T68" fmla="*/ 84 w 94"/>
                <a:gd name="T69" fmla="*/ 45 h 45"/>
                <a:gd name="T70" fmla="*/ 84 w 94"/>
                <a:gd name="T71"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4" h="45">
                  <a:moveTo>
                    <a:pt x="84" y="45"/>
                  </a:moveTo>
                  <a:lnTo>
                    <a:pt x="10" y="45"/>
                  </a:lnTo>
                  <a:lnTo>
                    <a:pt x="10" y="45"/>
                  </a:lnTo>
                  <a:lnTo>
                    <a:pt x="5" y="43"/>
                  </a:lnTo>
                  <a:lnTo>
                    <a:pt x="2" y="40"/>
                  </a:lnTo>
                  <a:lnTo>
                    <a:pt x="2" y="40"/>
                  </a:lnTo>
                  <a:lnTo>
                    <a:pt x="0" y="36"/>
                  </a:lnTo>
                  <a:lnTo>
                    <a:pt x="2" y="31"/>
                  </a:lnTo>
                  <a:lnTo>
                    <a:pt x="11" y="6"/>
                  </a:lnTo>
                  <a:lnTo>
                    <a:pt x="11" y="6"/>
                  </a:lnTo>
                  <a:lnTo>
                    <a:pt x="14" y="4"/>
                  </a:lnTo>
                  <a:lnTo>
                    <a:pt x="15" y="2"/>
                  </a:lnTo>
                  <a:lnTo>
                    <a:pt x="18" y="0"/>
                  </a:lnTo>
                  <a:lnTo>
                    <a:pt x="21" y="0"/>
                  </a:lnTo>
                  <a:lnTo>
                    <a:pt x="25" y="0"/>
                  </a:lnTo>
                  <a:lnTo>
                    <a:pt x="25" y="10"/>
                  </a:lnTo>
                  <a:lnTo>
                    <a:pt x="21" y="10"/>
                  </a:lnTo>
                  <a:lnTo>
                    <a:pt x="10" y="35"/>
                  </a:lnTo>
                  <a:lnTo>
                    <a:pt x="84" y="35"/>
                  </a:lnTo>
                  <a:lnTo>
                    <a:pt x="73" y="10"/>
                  </a:lnTo>
                  <a:lnTo>
                    <a:pt x="69" y="10"/>
                  </a:lnTo>
                  <a:lnTo>
                    <a:pt x="69" y="0"/>
                  </a:lnTo>
                  <a:lnTo>
                    <a:pt x="73" y="0"/>
                  </a:lnTo>
                  <a:lnTo>
                    <a:pt x="73" y="0"/>
                  </a:lnTo>
                  <a:lnTo>
                    <a:pt x="77" y="0"/>
                  </a:lnTo>
                  <a:lnTo>
                    <a:pt x="79" y="2"/>
                  </a:lnTo>
                  <a:lnTo>
                    <a:pt x="80" y="4"/>
                  </a:lnTo>
                  <a:lnTo>
                    <a:pt x="83" y="6"/>
                  </a:lnTo>
                  <a:lnTo>
                    <a:pt x="93" y="31"/>
                  </a:lnTo>
                  <a:lnTo>
                    <a:pt x="93" y="31"/>
                  </a:lnTo>
                  <a:lnTo>
                    <a:pt x="94" y="36"/>
                  </a:lnTo>
                  <a:lnTo>
                    <a:pt x="93" y="40"/>
                  </a:lnTo>
                  <a:lnTo>
                    <a:pt x="93" y="40"/>
                  </a:lnTo>
                  <a:lnTo>
                    <a:pt x="89" y="43"/>
                  </a:lnTo>
                  <a:lnTo>
                    <a:pt x="84" y="45"/>
                  </a:lnTo>
                  <a:lnTo>
                    <a:pt x="84" y="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u="sng"/>
            </a:p>
          </p:txBody>
        </p:sp>
      </p:grpSp>
      <p:sp>
        <p:nvSpPr>
          <p:cNvPr id="590" name="Freeform 1502">
            <a:extLst>
              <a:ext uri="{FF2B5EF4-FFF2-40B4-BE49-F238E27FC236}">
                <a16:creationId xmlns:a16="http://schemas.microsoft.com/office/drawing/2014/main" id="{B6ADF48A-24F1-4044-92BC-EA4327386BA2}"/>
              </a:ext>
            </a:extLst>
          </p:cNvPr>
          <p:cNvSpPr>
            <a:spLocks/>
          </p:cNvSpPr>
          <p:nvPr/>
        </p:nvSpPr>
        <p:spPr bwMode="auto">
          <a:xfrm>
            <a:off x="4840818" y="4616451"/>
            <a:ext cx="97367" cy="65616"/>
          </a:xfrm>
          <a:custGeom>
            <a:avLst/>
            <a:gdLst>
              <a:gd name="T0" fmla="*/ 61769 w 47"/>
              <a:gd name="T1" fmla="*/ 0 h 33"/>
              <a:gd name="T2" fmla="*/ 29340 w 47"/>
              <a:gd name="T3" fmla="*/ 31755 h 33"/>
              <a:gd name="T4" fmla="*/ 10810 w 47"/>
              <a:gd name="T5" fmla="*/ 15121 h 33"/>
              <a:gd name="T6" fmla="*/ 0 w 47"/>
              <a:gd name="T7" fmla="*/ 25706 h 33"/>
              <a:gd name="T8" fmla="*/ 23164 w 47"/>
              <a:gd name="T9" fmla="*/ 48388 h 33"/>
              <a:gd name="T10" fmla="*/ 23164 w 47"/>
              <a:gd name="T11" fmla="*/ 48388 h 33"/>
              <a:gd name="T12" fmla="*/ 24708 w 47"/>
              <a:gd name="T13" fmla="*/ 49900 h 33"/>
              <a:gd name="T14" fmla="*/ 29340 w 47"/>
              <a:gd name="T15" fmla="*/ 49900 h 33"/>
              <a:gd name="T16" fmla="*/ 29340 w 47"/>
              <a:gd name="T17" fmla="*/ 49900 h 33"/>
              <a:gd name="T18" fmla="*/ 32429 w 47"/>
              <a:gd name="T19" fmla="*/ 49900 h 33"/>
              <a:gd name="T20" fmla="*/ 33973 w 47"/>
              <a:gd name="T21" fmla="*/ 48388 h 33"/>
              <a:gd name="T22" fmla="*/ 72579 w 47"/>
              <a:gd name="T23" fmla="*/ 10585 h 33"/>
              <a:gd name="T24" fmla="*/ 61769 w 47"/>
              <a:gd name="T25" fmla="*/ 0 h 3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7" h="33">
                <a:moveTo>
                  <a:pt x="40" y="0"/>
                </a:moveTo>
                <a:lnTo>
                  <a:pt x="19" y="21"/>
                </a:lnTo>
                <a:lnTo>
                  <a:pt x="7" y="10"/>
                </a:lnTo>
                <a:lnTo>
                  <a:pt x="0" y="17"/>
                </a:lnTo>
                <a:lnTo>
                  <a:pt x="15" y="32"/>
                </a:lnTo>
                <a:lnTo>
                  <a:pt x="16" y="33"/>
                </a:lnTo>
                <a:lnTo>
                  <a:pt x="19" y="33"/>
                </a:lnTo>
                <a:lnTo>
                  <a:pt x="21" y="33"/>
                </a:lnTo>
                <a:lnTo>
                  <a:pt x="22" y="32"/>
                </a:lnTo>
                <a:lnTo>
                  <a:pt x="47" y="7"/>
                </a:lnTo>
                <a:lnTo>
                  <a:pt x="40"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591" name="Freeform 1503">
            <a:extLst>
              <a:ext uri="{FF2B5EF4-FFF2-40B4-BE49-F238E27FC236}">
                <a16:creationId xmlns:a16="http://schemas.microsoft.com/office/drawing/2014/main" id="{44F847F0-2FAF-4DDA-9CA7-3CE69A423CFA}"/>
              </a:ext>
            </a:extLst>
          </p:cNvPr>
          <p:cNvSpPr>
            <a:spLocks noEditPoints="1"/>
          </p:cNvSpPr>
          <p:nvPr/>
        </p:nvSpPr>
        <p:spPr bwMode="auto">
          <a:xfrm>
            <a:off x="4811185" y="4561418"/>
            <a:ext cx="156633" cy="205316"/>
          </a:xfrm>
          <a:custGeom>
            <a:avLst/>
            <a:gdLst>
              <a:gd name="T0" fmla="*/ 59717 w 79"/>
              <a:gd name="T1" fmla="*/ 0 h 100"/>
              <a:gd name="T2" fmla="*/ 37323 w 79"/>
              <a:gd name="T3" fmla="*/ 6169 h 100"/>
              <a:gd name="T4" fmla="*/ 16422 w 79"/>
              <a:gd name="T5" fmla="*/ 16965 h 100"/>
              <a:gd name="T6" fmla="*/ 5972 w 79"/>
              <a:gd name="T7" fmla="*/ 38558 h 100"/>
              <a:gd name="T8" fmla="*/ 0 w 79"/>
              <a:gd name="T9" fmla="*/ 60150 h 100"/>
              <a:gd name="T10" fmla="*/ 1493 w 79"/>
              <a:gd name="T11" fmla="*/ 74031 h 100"/>
              <a:gd name="T12" fmla="*/ 13436 w 79"/>
              <a:gd name="T13" fmla="*/ 98708 h 100"/>
              <a:gd name="T14" fmla="*/ 38816 w 79"/>
              <a:gd name="T15" fmla="*/ 135723 h 100"/>
              <a:gd name="T16" fmla="*/ 59717 w 79"/>
              <a:gd name="T17" fmla="*/ 154231 h 100"/>
              <a:gd name="T18" fmla="*/ 97040 w 79"/>
              <a:gd name="T19" fmla="*/ 112589 h 100"/>
              <a:gd name="T20" fmla="*/ 111969 w 79"/>
              <a:gd name="T21" fmla="*/ 87912 h 100"/>
              <a:gd name="T22" fmla="*/ 117941 w 79"/>
              <a:gd name="T23" fmla="*/ 60150 h 100"/>
              <a:gd name="T24" fmla="*/ 116448 w 79"/>
              <a:gd name="T25" fmla="*/ 49354 h 100"/>
              <a:gd name="T26" fmla="*/ 108983 w 79"/>
              <a:gd name="T27" fmla="*/ 26219 h 100"/>
              <a:gd name="T28" fmla="*/ 92561 w 79"/>
              <a:gd name="T29" fmla="*/ 9254 h 100"/>
              <a:gd name="T30" fmla="*/ 70167 w 79"/>
              <a:gd name="T31" fmla="*/ 1542 h 100"/>
              <a:gd name="T32" fmla="*/ 59717 w 79"/>
              <a:gd name="T33" fmla="*/ 0 h 100"/>
              <a:gd name="T34" fmla="*/ 59717 w 79"/>
              <a:gd name="T35" fmla="*/ 135723 h 100"/>
              <a:gd name="T36" fmla="*/ 31351 w 79"/>
              <a:gd name="T37" fmla="*/ 100250 h 100"/>
              <a:gd name="T38" fmla="*/ 20901 w 79"/>
              <a:gd name="T39" fmla="*/ 81742 h 100"/>
              <a:gd name="T40" fmla="*/ 14929 w 79"/>
              <a:gd name="T41" fmla="*/ 60150 h 100"/>
              <a:gd name="T42" fmla="*/ 14929 w 79"/>
              <a:gd name="T43" fmla="*/ 50896 h 100"/>
              <a:gd name="T44" fmla="*/ 22394 w 79"/>
              <a:gd name="T45" fmla="*/ 35473 h 100"/>
              <a:gd name="T46" fmla="*/ 34337 w 79"/>
              <a:gd name="T47" fmla="*/ 23135 h 100"/>
              <a:gd name="T48" fmla="*/ 49266 w 79"/>
              <a:gd name="T49" fmla="*/ 15423 h 100"/>
              <a:gd name="T50" fmla="*/ 59717 w 79"/>
              <a:gd name="T51" fmla="*/ 15423 h 100"/>
              <a:gd name="T52" fmla="*/ 76139 w 79"/>
              <a:gd name="T53" fmla="*/ 18508 h 100"/>
              <a:gd name="T54" fmla="*/ 89575 w 79"/>
              <a:gd name="T55" fmla="*/ 27762 h 100"/>
              <a:gd name="T56" fmla="*/ 100026 w 79"/>
              <a:gd name="T57" fmla="*/ 43185 h 100"/>
              <a:gd name="T58" fmla="*/ 103012 w 79"/>
              <a:gd name="T59" fmla="*/ 60150 h 100"/>
              <a:gd name="T60" fmla="*/ 101519 w 79"/>
              <a:gd name="T61" fmla="*/ 70946 h 100"/>
              <a:gd name="T62" fmla="*/ 94054 w 79"/>
              <a:gd name="T63" fmla="*/ 90996 h 100"/>
              <a:gd name="T64" fmla="*/ 71660 w 79"/>
              <a:gd name="T65" fmla="*/ 120300 h 100"/>
              <a:gd name="T66" fmla="*/ 59717 w 79"/>
              <a:gd name="T67" fmla="*/ 135723 h 10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79" h="100">
                <a:moveTo>
                  <a:pt x="40" y="0"/>
                </a:moveTo>
                <a:lnTo>
                  <a:pt x="40" y="0"/>
                </a:lnTo>
                <a:lnTo>
                  <a:pt x="32" y="1"/>
                </a:lnTo>
                <a:lnTo>
                  <a:pt x="25" y="4"/>
                </a:lnTo>
                <a:lnTo>
                  <a:pt x="17" y="6"/>
                </a:lnTo>
                <a:lnTo>
                  <a:pt x="11" y="11"/>
                </a:lnTo>
                <a:lnTo>
                  <a:pt x="6" y="17"/>
                </a:lnTo>
                <a:lnTo>
                  <a:pt x="4" y="25"/>
                </a:lnTo>
                <a:lnTo>
                  <a:pt x="1" y="32"/>
                </a:lnTo>
                <a:lnTo>
                  <a:pt x="0" y="39"/>
                </a:lnTo>
                <a:lnTo>
                  <a:pt x="1" y="48"/>
                </a:lnTo>
                <a:lnTo>
                  <a:pt x="4" y="57"/>
                </a:lnTo>
                <a:lnTo>
                  <a:pt x="9" y="64"/>
                </a:lnTo>
                <a:lnTo>
                  <a:pt x="14" y="73"/>
                </a:lnTo>
                <a:lnTo>
                  <a:pt x="26" y="88"/>
                </a:lnTo>
                <a:lnTo>
                  <a:pt x="40" y="100"/>
                </a:lnTo>
                <a:lnTo>
                  <a:pt x="53" y="88"/>
                </a:lnTo>
                <a:lnTo>
                  <a:pt x="65" y="73"/>
                </a:lnTo>
                <a:lnTo>
                  <a:pt x="70" y="64"/>
                </a:lnTo>
                <a:lnTo>
                  <a:pt x="75" y="57"/>
                </a:lnTo>
                <a:lnTo>
                  <a:pt x="78" y="48"/>
                </a:lnTo>
                <a:lnTo>
                  <a:pt x="79" y="39"/>
                </a:lnTo>
                <a:lnTo>
                  <a:pt x="78" y="32"/>
                </a:lnTo>
                <a:lnTo>
                  <a:pt x="75" y="25"/>
                </a:lnTo>
                <a:lnTo>
                  <a:pt x="73" y="17"/>
                </a:lnTo>
                <a:lnTo>
                  <a:pt x="68" y="11"/>
                </a:lnTo>
                <a:lnTo>
                  <a:pt x="62" y="6"/>
                </a:lnTo>
                <a:lnTo>
                  <a:pt x="54" y="4"/>
                </a:lnTo>
                <a:lnTo>
                  <a:pt x="47" y="1"/>
                </a:lnTo>
                <a:lnTo>
                  <a:pt x="40" y="0"/>
                </a:lnTo>
                <a:close/>
                <a:moveTo>
                  <a:pt x="40" y="88"/>
                </a:moveTo>
                <a:lnTo>
                  <a:pt x="40" y="88"/>
                </a:lnTo>
                <a:lnTo>
                  <a:pt x="31" y="78"/>
                </a:lnTo>
                <a:lnTo>
                  <a:pt x="21" y="65"/>
                </a:lnTo>
                <a:lnTo>
                  <a:pt x="16" y="59"/>
                </a:lnTo>
                <a:lnTo>
                  <a:pt x="14" y="53"/>
                </a:lnTo>
                <a:lnTo>
                  <a:pt x="11" y="46"/>
                </a:lnTo>
                <a:lnTo>
                  <a:pt x="10" y="39"/>
                </a:lnTo>
                <a:lnTo>
                  <a:pt x="10" y="33"/>
                </a:lnTo>
                <a:lnTo>
                  <a:pt x="12" y="28"/>
                </a:lnTo>
                <a:lnTo>
                  <a:pt x="15" y="23"/>
                </a:lnTo>
                <a:lnTo>
                  <a:pt x="19" y="18"/>
                </a:lnTo>
                <a:lnTo>
                  <a:pt x="23" y="15"/>
                </a:lnTo>
                <a:lnTo>
                  <a:pt x="28" y="12"/>
                </a:lnTo>
                <a:lnTo>
                  <a:pt x="33" y="10"/>
                </a:lnTo>
                <a:lnTo>
                  <a:pt x="40" y="10"/>
                </a:lnTo>
                <a:lnTo>
                  <a:pt x="46" y="10"/>
                </a:lnTo>
                <a:lnTo>
                  <a:pt x="51" y="12"/>
                </a:lnTo>
                <a:lnTo>
                  <a:pt x="56" y="15"/>
                </a:lnTo>
                <a:lnTo>
                  <a:pt x="60" y="18"/>
                </a:lnTo>
                <a:lnTo>
                  <a:pt x="64" y="23"/>
                </a:lnTo>
                <a:lnTo>
                  <a:pt x="67" y="28"/>
                </a:lnTo>
                <a:lnTo>
                  <a:pt x="69" y="33"/>
                </a:lnTo>
                <a:lnTo>
                  <a:pt x="69" y="39"/>
                </a:lnTo>
                <a:lnTo>
                  <a:pt x="68" y="46"/>
                </a:lnTo>
                <a:lnTo>
                  <a:pt x="65" y="53"/>
                </a:lnTo>
                <a:lnTo>
                  <a:pt x="63" y="59"/>
                </a:lnTo>
                <a:lnTo>
                  <a:pt x="58" y="65"/>
                </a:lnTo>
                <a:lnTo>
                  <a:pt x="48" y="78"/>
                </a:lnTo>
                <a:lnTo>
                  <a:pt x="40" y="88"/>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592" name="Freeform 1504">
            <a:extLst>
              <a:ext uri="{FF2B5EF4-FFF2-40B4-BE49-F238E27FC236}">
                <a16:creationId xmlns:a16="http://schemas.microsoft.com/office/drawing/2014/main" id="{EC218F8D-DF72-4735-A3D8-A1429A57E2B5}"/>
              </a:ext>
            </a:extLst>
          </p:cNvPr>
          <p:cNvSpPr>
            <a:spLocks noEditPoints="1"/>
          </p:cNvSpPr>
          <p:nvPr/>
        </p:nvSpPr>
        <p:spPr bwMode="auto">
          <a:xfrm>
            <a:off x="3854451" y="4561418"/>
            <a:ext cx="158749" cy="205316"/>
          </a:xfrm>
          <a:custGeom>
            <a:avLst/>
            <a:gdLst>
              <a:gd name="T0" fmla="*/ 59717 w 79"/>
              <a:gd name="T1" fmla="*/ 0 h 100"/>
              <a:gd name="T2" fmla="*/ 37323 w 79"/>
              <a:gd name="T3" fmla="*/ 6169 h 100"/>
              <a:gd name="T4" fmla="*/ 17915 w 79"/>
              <a:gd name="T5" fmla="*/ 16965 h 100"/>
              <a:gd name="T6" fmla="*/ 5972 w 79"/>
              <a:gd name="T7" fmla="*/ 38558 h 100"/>
              <a:gd name="T8" fmla="*/ 0 w 79"/>
              <a:gd name="T9" fmla="*/ 60150 h 100"/>
              <a:gd name="T10" fmla="*/ 2986 w 79"/>
              <a:gd name="T11" fmla="*/ 74031 h 100"/>
              <a:gd name="T12" fmla="*/ 13436 w 79"/>
              <a:gd name="T13" fmla="*/ 98708 h 100"/>
              <a:gd name="T14" fmla="*/ 38816 w 79"/>
              <a:gd name="T15" fmla="*/ 135723 h 100"/>
              <a:gd name="T16" fmla="*/ 59717 w 79"/>
              <a:gd name="T17" fmla="*/ 154231 h 100"/>
              <a:gd name="T18" fmla="*/ 98533 w 79"/>
              <a:gd name="T19" fmla="*/ 112589 h 100"/>
              <a:gd name="T20" fmla="*/ 113462 w 79"/>
              <a:gd name="T21" fmla="*/ 87912 h 100"/>
              <a:gd name="T22" fmla="*/ 117941 w 79"/>
              <a:gd name="T23" fmla="*/ 60150 h 100"/>
              <a:gd name="T24" fmla="*/ 116448 w 79"/>
              <a:gd name="T25" fmla="*/ 49354 h 100"/>
              <a:gd name="T26" fmla="*/ 108983 w 79"/>
              <a:gd name="T27" fmla="*/ 26219 h 100"/>
              <a:gd name="T28" fmla="*/ 92561 w 79"/>
              <a:gd name="T29" fmla="*/ 9254 h 100"/>
              <a:gd name="T30" fmla="*/ 70167 w 79"/>
              <a:gd name="T31" fmla="*/ 1542 h 100"/>
              <a:gd name="T32" fmla="*/ 59717 w 79"/>
              <a:gd name="T33" fmla="*/ 0 h 100"/>
              <a:gd name="T34" fmla="*/ 59717 w 79"/>
              <a:gd name="T35" fmla="*/ 135723 h 100"/>
              <a:gd name="T36" fmla="*/ 31351 w 79"/>
              <a:gd name="T37" fmla="*/ 100250 h 100"/>
              <a:gd name="T38" fmla="*/ 20901 w 79"/>
              <a:gd name="T39" fmla="*/ 81742 h 100"/>
              <a:gd name="T40" fmla="*/ 14929 w 79"/>
              <a:gd name="T41" fmla="*/ 60150 h 100"/>
              <a:gd name="T42" fmla="*/ 14929 w 79"/>
              <a:gd name="T43" fmla="*/ 50896 h 100"/>
              <a:gd name="T44" fmla="*/ 22394 w 79"/>
              <a:gd name="T45" fmla="*/ 35473 h 100"/>
              <a:gd name="T46" fmla="*/ 35830 w 79"/>
              <a:gd name="T47" fmla="*/ 23135 h 100"/>
              <a:gd name="T48" fmla="*/ 50759 w 79"/>
              <a:gd name="T49" fmla="*/ 15423 h 100"/>
              <a:gd name="T50" fmla="*/ 59717 w 79"/>
              <a:gd name="T51" fmla="*/ 15423 h 100"/>
              <a:gd name="T52" fmla="*/ 76139 w 79"/>
              <a:gd name="T53" fmla="*/ 18508 h 100"/>
              <a:gd name="T54" fmla="*/ 91068 w 79"/>
              <a:gd name="T55" fmla="*/ 27762 h 100"/>
              <a:gd name="T56" fmla="*/ 100026 w 79"/>
              <a:gd name="T57" fmla="*/ 43185 h 100"/>
              <a:gd name="T58" fmla="*/ 104505 w 79"/>
              <a:gd name="T59" fmla="*/ 60150 h 100"/>
              <a:gd name="T60" fmla="*/ 101519 w 79"/>
              <a:gd name="T61" fmla="*/ 70946 h 100"/>
              <a:gd name="T62" fmla="*/ 94054 w 79"/>
              <a:gd name="T63" fmla="*/ 90996 h 100"/>
              <a:gd name="T64" fmla="*/ 73153 w 79"/>
              <a:gd name="T65" fmla="*/ 120300 h 100"/>
              <a:gd name="T66" fmla="*/ 59717 w 79"/>
              <a:gd name="T67" fmla="*/ 135723 h 10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79" h="100">
                <a:moveTo>
                  <a:pt x="40" y="0"/>
                </a:moveTo>
                <a:lnTo>
                  <a:pt x="40" y="0"/>
                </a:lnTo>
                <a:lnTo>
                  <a:pt x="33" y="1"/>
                </a:lnTo>
                <a:lnTo>
                  <a:pt x="25" y="4"/>
                </a:lnTo>
                <a:lnTo>
                  <a:pt x="18" y="6"/>
                </a:lnTo>
                <a:lnTo>
                  <a:pt x="12" y="11"/>
                </a:lnTo>
                <a:lnTo>
                  <a:pt x="7" y="17"/>
                </a:lnTo>
                <a:lnTo>
                  <a:pt x="4" y="25"/>
                </a:lnTo>
                <a:lnTo>
                  <a:pt x="2" y="32"/>
                </a:lnTo>
                <a:lnTo>
                  <a:pt x="0" y="39"/>
                </a:lnTo>
                <a:lnTo>
                  <a:pt x="2" y="48"/>
                </a:lnTo>
                <a:lnTo>
                  <a:pt x="4" y="57"/>
                </a:lnTo>
                <a:lnTo>
                  <a:pt x="9" y="64"/>
                </a:lnTo>
                <a:lnTo>
                  <a:pt x="14" y="73"/>
                </a:lnTo>
                <a:lnTo>
                  <a:pt x="26" y="88"/>
                </a:lnTo>
                <a:lnTo>
                  <a:pt x="40" y="100"/>
                </a:lnTo>
                <a:lnTo>
                  <a:pt x="54" y="88"/>
                </a:lnTo>
                <a:lnTo>
                  <a:pt x="66" y="73"/>
                </a:lnTo>
                <a:lnTo>
                  <a:pt x="71" y="64"/>
                </a:lnTo>
                <a:lnTo>
                  <a:pt x="76" y="57"/>
                </a:lnTo>
                <a:lnTo>
                  <a:pt x="78" y="48"/>
                </a:lnTo>
                <a:lnTo>
                  <a:pt x="79" y="39"/>
                </a:lnTo>
                <a:lnTo>
                  <a:pt x="78" y="32"/>
                </a:lnTo>
                <a:lnTo>
                  <a:pt x="76" y="25"/>
                </a:lnTo>
                <a:lnTo>
                  <a:pt x="73" y="17"/>
                </a:lnTo>
                <a:lnTo>
                  <a:pt x="68" y="11"/>
                </a:lnTo>
                <a:lnTo>
                  <a:pt x="62" y="6"/>
                </a:lnTo>
                <a:lnTo>
                  <a:pt x="55" y="4"/>
                </a:lnTo>
                <a:lnTo>
                  <a:pt x="47" y="1"/>
                </a:lnTo>
                <a:lnTo>
                  <a:pt x="40" y="0"/>
                </a:lnTo>
                <a:close/>
                <a:moveTo>
                  <a:pt x="40" y="88"/>
                </a:moveTo>
                <a:lnTo>
                  <a:pt x="40" y="88"/>
                </a:lnTo>
                <a:lnTo>
                  <a:pt x="31" y="78"/>
                </a:lnTo>
                <a:lnTo>
                  <a:pt x="21" y="65"/>
                </a:lnTo>
                <a:lnTo>
                  <a:pt x="17" y="59"/>
                </a:lnTo>
                <a:lnTo>
                  <a:pt x="14" y="53"/>
                </a:lnTo>
                <a:lnTo>
                  <a:pt x="12" y="46"/>
                </a:lnTo>
                <a:lnTo>
                  <a:pt x="10" y="39"/>
                </a:lnTo>
                <a:lnTo>
                  <a:pt x="10" y="33"/>
                </a:lnTo>
                <a:lnTo>
                  <a:pt x="13" y="28"/>
                </a:lnTo>
                <a:lnTo>
                  <a:pt x="15" y="23"/>
                </a:lnTo>
                <a:lnTo>
                  <a:pt x="19" y="18"/>
                </a:lnTo>
                <a:lnTo>
                  <a:pt x="24" y="15"/>
                </a:lnTo>
                <a:lnTo>
                  <a:pt x="29" y="12"/>
                </a:lnTo>
                <a:lnTo>
                  <a:pt x="34" y="10"/>
                </a:lnTo>
                <a:lnTo>
                  <a:pt x="40" y="10"/>
                </a:lnTo>
                <a:lnTo>
                  <a:pt x="46" y="10"/>
                </a:lnTo>
                <a:lnTo>
                  <a:pt x="51" y="12"/>
                </a:lnTo>
                <a:lnTo>
                  <a:pt x="56" y="15"/>
                </a:lnTo>
                <a:lnTo>
                  <a:pt x="61" y="18"/>
                </a:lnTo>
                <a:lnTo>
                  <a:pt x="65" y="23"/>
                </a:lnTo>
                <a:lnTo>
                  <a:pt x="67" y="28"/>
                </a:lnTo>
                <a:lnTo>
                  <a:pt x="70" y="33"/>
                </a:lnTo>
                <a:lnTo>
                  <a:pt x="70" y="39"/>
                </a:lnTo>
                <a:lnTo>
                  <a:pt x="68" y="46"/>
                </a:lnTo>
                <a:lnTo>
                  <a:pt x="66" y="53"/>
                </a:lnTo>
                <a:lnTo>
                  <a:pt x="63" y="59"/>
                </a:lnTo>
                <a:lnTo>
                  <a:pt x="58" y="65"/>
                </a:lnTo>
                <a:lnTo>
                  <a:pt x="49" y="78"/>
                </a:lnTo>
                <a:lnTo>
                  <a:pt x="40" y="88"/>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593" name="Freeform 1505">
            <a:extLst>
              <a:ext uri="{FF2B5EF4-FFF2-40B4-BE49-F238E27FC236}">
                <a16:creationId xmlns:a16="http://schemas.microsoft.com/office/drawing/2014/main" id="{D8B2379C-2D3F-4A7D-83B2-430331035FF7}"/>
              </a:ext>
            </a:extLst>
          </p:cNvPr>
          <p:cNvSpPr>
            <a:spLocks/>
          </p:cNvSpPr>
          <p:nvPr/>
        </p:nvSpPr>
        <p:spPr bwMode="auto">
          <a:xfrm>
            <a:off x="3896784" y="4603751"/>
            <a:ext cx="74083" cy="78316"/>
          </a:xfrm>
          <a:custGeom>
            <a:avLst/>
            <a:gdLst>
              <a:gd name="T0" fmla="*/ 44136 w 37"/>
              <a:gd name="T1" fmla="*/ 0 h 37"/>
              <a:gd name="T2" fmla="*/ 27953 w 37"/>
              <a:gd name="T3" fmla="*/ 17532 h 37"/>
              <a:gd name="T4" fmla="*/ 11770 w 37"/>
              <a:gd name="T5" fmla="*/ 0 h 37"/>
              <a:gd name="T6" fmla="*/ 0 w 37"/>
              <a:gd name="T7" fmla="*/ 11157 h 37"/>
              <a:gd name="T8" fmla="*/ 17655 w 37"/>
              <a:gd name="T9" fmla="*/ 28689 h 37"/>
              <a:gd name="T10" fmla="*/ 0 w 37"/>
              <a:gd name="T11" fmla="*/ 47814 h 37"/>
              <a:gd name="T12" fmla="*/ 11770 w 37"/>
              <a:gd name="T13" fmla="*/ 58971 h 37"/>
              <a:gd name="T14" fmla="*/ 27953 w 37"/>
              <a:gd name="T15" fmla="*/ 41439 h 37"/>
              <a:gd name="T16" fmla="*/ 44136 w 37"/>
              <a:gd name="T17" fmla="*/ 58971 h 37"/>
              <a:gd name="T18" fmla="*/ 54435 w 37"/>
              <a:gd name="T19" fmla="*/ 47814 h 37"/>
              <a:gd name="T20" fmla="*/ 38252 w 37"/>
              <a:gd name="T21" fmla="*/ 28689 h 37"/>
              <a:gd name="T22" fmla="*/ 54435 w 37"/>
              <a:gd name="T23" fmla="*/ 11157 h 37"/>
              <a:gd name="T24" fmla="*/ 44136 w 37"/>
              <a:gd name="T25" fmla="*/ 0 h 3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7" h="37">
                <a:moveTo>
                  <a:pt x="30" y="0"/>
                </a:moveTo>
                <a:lnTo>
                  <a:pt x="19" y="11"/>
                </a:lnTo>
                <a:lnTo>
                  <a:pt x="8" y="0"/>
                </a:lnTo>
                <a:lnTo>
                  <a:pt x="0" y="7"/>
                </a:lnTo>
                <a:lnTo>
                  <a:pt x="12" y="18"/>
                </a:lnTo>
                <a:lnTo>
                  <a:pt x="0" y="30"/>
                </a:lnTo>
                <a:lnTo>
                  <a:pt x="8" y="37"/>
                </a:lnTo>
                <a:lnTo>
                  <a:pt x="19" y="26"/>
                </a:lnTo>
                <a:lnTo>
                  <a:pt x="30" y="37"/>
                </a:lnTo>
                <a:lnTo>
                  <a:pt x="37" y="30"/>
                </a:lnTo>
                <a:lnTo>
                  <a:pt x="26" y="18"/>
                </a:lnTo>
                <a:lnTo>
                  <a:pt x="37" y="7"/>
                </a:lnTo>
                <a:lnTo>
                  <a:pt x="30"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594" name="Freeform 1506">
            <a:extLst>
              <a:ext uri="{FF2B5EF4-FFF2-40B4-BE49-F238E27FC236}">
                <a16:creationId xmlns:a16="http://schemas.microsoft.com/office/drawing/2014/main" id="{2656E0CE-1B42-4B92-98B2-B76F75359CDD}"/>
              </a:ext>
            </a:extLst>
          </p:cNvPr>
          <p:cNvSpPr>
            <a:spLocks noEditPoints="1"/>
          </p:cNvSpPr>
          <p:nvPr/>
        </p:nvSpPr>
        <p:spPr bwMode="auto">
          <a:xfrm>
            <a:off x="963085" y="5065185"/>
            <a:ext cx="224367" cy="173567"/>
          </a:xfrm>
          <a:custGeom>
            <a:avLst/>
            <a:gdLst>
              <a:gd name="T0" fmla="*/ 147046 w 113"/>
              <a:gd name="T1" fmla="*/ 50826 h 88"/>
              <a:gd name="T2" fmla="*/ 147046 w 113"/>
              <a:gd name="T3" fmla="*/ 20928 h 88"/>
              <a:gd name="T4" fmla="*/ 144075 w 113"/>
              <a:gd name="T5" fmla="*/ 16444 h 88"/>
              <a:gd name="T6" fmla="*/ 139619 w 113"/>
              <a:gd name="T7" fmla="*/ 13454 h 88"/>
              <a:gd name="T8" fmla="*/ 117339 w 113"/>
              <a:gd name="T9" fmla="*/ 13454 h 88"/>
              <a:gd name="T10" fmla="*/ 111398 w 113"/>
              <a:gd name="T11" fmla="*/ 16444 h 88"/>
              <a:gd name="T12" fmla="*/ 109913 w 113"/>
              <a:gd name="T13" fmla="*/ 20928 h 88"/>
              <a:gd name="T14" fmla="*/ 86148 w 113"/>
              <a:gd name="T15" fmla="*/ 1495 h 88"/>
              <a:gd name="T16" fmla="*/ 74265 w 113"/>
              <a:gd name="T17" fmla="*/ 1495 h 88"/>
              <a:gd name="T18" fmla="*/ 1485 w 113"/>
              <a:gd name="T19" fmla="*/ 67270 h 88"/>
              <a:gd name="T20" fmla="*/ 0 w 113"/>
              <a:gd name="T21" fmla="*/ 74744 h 88"/>
              <a:gd name="T22" fmla="*/ 2971 w 113"/>
              <a:gd name="T23" fmla="*/ 79229 h 88"/>
              <a:gd name="T24" fmla="*/ 22280 w 113"/>
              <a:gd name="T25" fmla="*/ 80724 h 88"/>
              <a:gd name="T26" fmla="*/ 22280 w 113"/>
              <a:gd name="T27" fmla="*/ 124076 h 88"/>
              <a:gd name="T28" fmla="*/ 23765 w 113"/>
              <a:gd name="T29" fmla="*/ 130055 h 88"/>
              <a:gd name="T30" fmla="*/ 29706 w 113"/>
              <a:gd name="T31" fmla="*/ 131550 h 88"/>
              <a:gd name="T32" fmla="*/ 139619 w 113"/>
              <a:gd name="T33" fmla="*/ 131550 h 88"/>
              <a:gd name="T34" fmla="*/ 144075 w 113"/>
              <a:gd name="T35" fmla="*/ 130055 h 88"/>
              <a:gd name="T36" fmla="*/ 147046 w 113"/>
              <a:gd name="T37" fmla="*/ 124076 h 88"/>
              <a:gd name="T38" fmla="*/ 160413 w 113"/>
              <a:gd name="T39" fmla="*/ 80724 h 88"/>
              <a:gd name="T40" fmla="*/ 164869 w 113"/>
              <a:gd name="T41" fmla="*/ 79229 h 88"/>
              <a:gd name="T42" fmla="*/ 167840 w 113"/>
              <a:gd name="T43" fmla="*/ 74744 h 88"/>
              <a:gd name="T44" fmla="*/ 166355 w 113"/>
              <a:gd name="T45" fmla="*/ 67270 h 88"/>
              <a:gd name="T46" fmla="*/ 124766 w 113"/>
              <a:gd name="T47" fmla="*/ 28403 h 88"/>
              <a:gd name="T48" fmla="*/ 132193 w 113"/>
              <a:gd name="T49" fmla="*/ 40362 h 88"/>
              <a:gd name="T50" fmla="*/ 124766 w 113"/>
              <a:gd name="T51" fmla="*/ 28403 h 88"/>
              <a:gd name="T52" fmla="*/ 72780 w 113"/>
              <a:gd name="T53" fmla="*/ 88198 h 88"/>
              <a:gd name="T54" fmla="*/ 50501 w 113"/>
              <a:gd name="T55" fmla="*/ 116601 h 88"/>
              <a:gd name="T56" fmla="*/ 37133 w 113"/>
              <a:gd name="T57" fmla="*/ 80724 h 88"/>
              <a:gd name="T58" fmla="*/ 132193 w 113"/>
              <a:gd name="T59" fmla="*/ 116601 h 88"/>
              <a:gd name="T60" fmla="*/ 25250 w 113"/>
              <a:gd name="T61" fmla="*/ 65775 h 88"/>
              <a:gd name="T62" fmla="*/ 141104 w 113"/>
              <a:gd name="T63" fmla="*/ 65775 h 8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13" h="88">
                <a:moveTo>
                  <a:pt x="112" y="45"/>
                </a:moveTo>
                <a:lnTo>
                  <a:pt x="99" y="34"/>
                </a:lnTo>
                <a:lnTo>
                  <a:pt x="99" y="14"/>
                </a:lnTo>
                <a:lnTo>
                  <a:pt x="99" y="12"/>
                </a:lnTo>
                <a:lnTo>
                  <a:pt x="97" y="11"/>
                </a:lnTo>
                <a:lnTo>
                  <a:pt x="96" y="9"/>
                </a:lnTo>
                <a:lnTo>
                  <a:pt x="94" y="9"/>
                </a:lnTo>
                <a:lnTo>
                  <a:pt x="79" y="9"/>
                </a:lnTo>
                <a:lnTo>
                  <a:pt x="76" y="9"/>
                </a:lnTo>
                <a:lnTo>
                  <a:pt x="75" y="11"/>
                </a:lnTo>
                <a:lnTo>
                  <a:pt x="74" y="12"/>
                </a:lnTo>
                <a:lnTo>
                  <a:pt x="74" y="14"/>
                </a:lnTo>
                <a:lnTo>
                  <a:pt x="58" y="1"/>
                </a:lnTo>
                <a:lnTo>
                  <a:pt x="54" y="0"/>
                </a:lnTo>
                <a:lnTo>
                  <a:pt x="50" y="1"/>
                </a:lnTo>
                <a:lnTo>
                  <a:pt x="1" y="45"/>
                </a:lnTo>
                <a:lnTo>
                  <a:pt x="0" y="48"/>
                </a:lnTo>
                <a:lnTo>
                  <a:pt x="0" y="50"/>
                </a:lnTo>
                <a:lnTo>
                  <a:pt x="2" y="53"/>
                </a:lnTo>
                <a:lnTo>
                  <a:pt x="5" y="54"/>
                </a:lnTo>
                <a:lnTo>
                  <a:pt x="15" y="54"/>
                </a:lnTo>
                <a:lnTo>
                  <a:pt x="15" y="83"/>
                </a:lnTo>
                <a:lnTo>
                  <a:pt x="15" y="86"/>
                </a:lnTo>
                <a:lnTo>
                  <a:pt x="16" y="87"/>
                </a:lnTo>
                <a:lnTo>
                  <a:pt x="17" y="88"/>
                </a:lnTo>
                <a:lnTo>
                  <a:pt x="20" y="88"/>
                </a:lnTo>
                <a:lnTo>
                  <a:pt x="94" y="88"/>
                </a:lnTo>
                <a:lnTo>
                  <a:pt x="96" y="88"/>
                </a:lnTo>
                <a:lnTo>
                  <a:pt x="97" y="87"/>
                </a:lnTo>
                <a:lnTo>
                  <a:pt x="99" y="86"/>
                </a:lnTo>
                <a:lnTo>
                  <a:pt x="99" y="83"/>
                </a:lnTo>
                <a:lnTo>
                  <a:pt x="99" y="54"/>
                </a:lnTo>
                <a:lnTo>
                  <a:pt x="108" y="54"/>
                </a:lnTo>
                <a:lnTo>
                  <a:pt x="111" y="53"/>
                </a:lnTo>
                <a:lnTo>
                  <a:pt x="113" y="50"/>
                </a:lnTo>
                <a:lnTo>
                  <a:pt x="113" y="48"/>
                </a:lnTo>
                <a:lnTo>
                  <a:pt x="112" y="45"/>
                </a:lnTo>
                <a:close/>
                <a:moveTo>
                  <a:pt x="84" y="19"/>
                </a:moveTo>
                <a:lnTo>
                  <a:pt x="89" y="19"/>
                </a:lnTo>
                <a:lnTo>
                  <a:pt x="89" y="27"/>
                </a:lnTo>
                <a:lnTo>
                  <a:pt x="84" y="22"/>
                </a:lnTo>
                <a:lnTo>
                  <a:pt x="84" y="19"/>
                </a:lnTo>
                <a:close/>
                <a:moveTo>
                  <a:pt x="49" y="78"/>
                </a:moveTo>
                <a:lnTo>
                  <a:pt x="49" y="59"/>
                </a:lnTo>
                <a:lnTo>
                  <a:pt x="34" y="59"/>
                </a:lnTo>
                <a:lnTo>
                  <a:pt x="34" y="78"/>
                </a:lnTo>
                <a:lnTo>
                  <a:pt x="25" y="78"/>
                </a:lnTo>
                <a:lnTo>
                  <a:pt x="25" y="54"/>
                </a:lnTo>
                <a:lnTo>
                  <a:pt x="89" y="54"/>
                </a:lnTo>
                <a:lnTo>
                  <a:pt x="89" y="78"/>
                </a:lnTo>
                <a:lnTo>
                  <a:pt x="49" y="78"/>
                </a:lnTo>
                <a:close/>
                <a:moveTo>
                  <a:pt x="17" y="44"/>
                </a:moveTo>
                <a:lnTo>
                  <a:pt x="54" y="11"/>
                </a:lnTo>
                <a:lnTo>
                  <a:pt x="95" y="44"/>
                </a:lnTo>
                <a:lnTo>
                  <a:pt x="17" y="44"/>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595" name="Rectangle 1507">
            <a:extLst>
              <a:ext uri="{FF2B5EF4-FFF2-40B4-BE49-F238E27FC236}">
                <a16:creationId xmlns:a16="http://schemas.microsoft.com/office/drawing/2014/main" id="{C9B43135-BFC7-46D2-96DE-32FAF0905C4D}"/>
              </a:ext>
            </a:extLst>
          </p:cNvPr>
          <p:cNvSpPr>
            <a:spLocks noChangeArrowheads="1"/>
          </p:cNvSpPr>
          <p:nvPr/>
        </p:nvSpPr>
        <p:spPr bwMode="auto">
          <a:xfrm>
            <a:off x="1079500" y="5179485"/>
            <a:ext cx="42333" cy="2963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Karla"/>
              </a:defRPr>
            </a:lvl1pPr>
            <a:lvl2pPr marL="742950" indent="-285750">
              <a:defRPr>
                <a:solidFill>
                  <a:schemeClr val="tx1"/>
                </a:solidFill>
                <a:latin typeface="Karla"/>
              </a:defRPr>
            </a:lvl2pPr>
            <a:lvl3pPr marL="1143000" indent="-228600">
              <a:defRPr>
                <a:solidFill>
                  <a:schemeClr val="tx1"/>
                </a:solidFill>
                <a:latin typeface="Karla"/>
              </a:defRPr>
            </a:lvl3pPr>
            <a:lvl4pPr marL="1600200" indent="-228600">
              <a:defRPr>
                <a:solidFill>
                  <a:schemeClr val="tx1"/>
                </a:solidFill>
                <a:latin typeface="Karla"/>
              </a:defRPr>
            </a:lvl4pPr>
            <a:lvl5pPr marL="2057400" indent="-228600">
              <a:defRPr>
                <a:solidFill>
                  <a:schemeClr val="tx1"/>
                </a:solidFill>
                <a:latin typeface="Karla"/>
              </a:defRPr>
            </a:lvl5pPr>
            <a:lvl6pPr marL="2514600" indent="-228600" defTabSz="457200" fontAlgn="base">
              <a:spcBef>
                <a:spcPct val="0"/>
              </a:spcBef>
              <a:spcAft>
                <a:spcPct val="0"/>
              </a:spcAft>
              <a:defRPr>
                <a:solidFill>
                  <a:schemeClr val="tx1"/>
                </a:solidFill>
                <a:latin typeface="Karla"/>
              </a:defRPr>
            </a:lvl6pPr>
            <a:lvl7pPr marL="2971800" indent="-228600" defTabSz="457200" fontAlgn="base">
              <a:spcBef>
                <a:spcPct val="0"/>
              </a:spcBef>
              <a:spcAft>
                <a:spcPct val="0"/>
              </a:spcAft>
              <a:defRPr>
                <a:solidFill>
                  <a:schemeClr val="tx1"/>
                </a:solidFill>
                <a:latin typeface="Karla"/>
              </a:defRPr>
            </a:lvl7pPr>
            <a:lvl8pPr marL="3429000" indent="-228600" defTabSz="457200" fontAlgn="base">
              <a:spcBef>
                <a:spcPct val="0"/>
              </a:spcBef>
              <a:spcAft>
                <a:spcPct val="0"/>
              </a:spcAft>
              <a:defRPr>
                <a:solidFill>
                  <a:schemeClr val="tx1"/>
                </a:solidFill>
                <a:latin typeface="Karla"/>
              </a:defRPr>
            </a:lvl8pPr>
            <a:lvl9pPr marL="3886200" indent="-228600" defTabSz="457200" fontAlgn="base">
              <a:spcBef>
                <a:spcPct val="0"/>
              </a:spcBef>
              <a:spcAft>
                <a:spcPct val="0"/>
              </a:spcAft>
              <a:defRPr>
                <a:solidFill>
                  <a:schemeClr val="tx1"/>
                </a:solidFill>
                <a:latin typeface="Karla"/>
              </a:defRPr>
            </a:lvl9pPr>
          </a:lstStyle>
          <a:p>
            <a:pPr eaLnBrk="1" hangingPunct="1"/>
            <a:endParaRPr lang="en-US" altLang="en-US" sz="2400" u="sng" dirty="0">
              <a:latin typeface="Montserrat Light" panose="00000400000000000000" pitchFamily="2" charset="0"/>
            </a:endParaRPr>
          </a:p>
        </p:txBody>
      </p:sp>
      <p:sp>
        <p:nvSpPr>
          <p:cNvPr id="596" name="Freeform 1508">
            <a:extLst>
              <a:ext uri="{FF2B5EF4-FFF2-40B4-BE49-F238E27FC236}">
                <a16:creationId xmlns:a16="http://schemas.microsoft.com/office/drawing/2014/main" id="{13837334-D173-4345-A12E-2FB16B7DBACD}"/>
              </a:ext>
            </a:extLst>
          </p:cNvPr>
          <p:cNvSpPr>
            <a:spLocks noEditPoints="1"/>
          </p:cNvSpPr>
          <p:nvPr/>
        </p:nvSpPr>
        <p:spPr bwMode="auto">
          <a:xfrm>
            <a:off x="1441451" y="5039785"/>
            <a:ext cx="218016" cy="198967"/>
          </a:xfrm>
          <a:custGeom>
            <a:avLst/>
            <a:gdLst>
              <a:gd name="T0" fmla="*/ 140623 w 108"/>
              <a:gd name="T1" fmla="*/ 25968 h 98"/>
              <a:gd name="T2" fmla="*/ 137599 w 108"/>
              <a:gd name="T3" fmla="*/ 24440 h 98"/>
              <a:gd name="T4" fmla="*/ 127014 w 108"/>
              <a:gd name="T5" fmla="*/ 21385 h 98"/>
              <a:gd name="T6" fmla="*/ 127014 w 108"/>
              <a:gd name="T7" fmla="*/ 7638 h 98"/>
              <a:gd name="T8" fmla="*/ 123990 w 108"/>
              <a:gd name="T9" fmla="*/ 1528 h 98"/>
              <a:gd name="T10" fmla="*/ 119454 w 108"/>
              <a:gd name="T11" fmla="*/ 0 h 98"/>
              <a:gd name="T12" fmla="*/ 96773 w 108"/>
              <a:gd name="T13" fmla="*/ 0 h 98"/>
              <a:gd name="T14" fmla="*/ 90724 w 108"/>
              <a:gd name="T15" fmla="*/ 1528 h 98"/>
              <a:gd name="T16" fmla="*/ 89212 w 108"/>
              <a:gd name="T17" fmla="*/ 7638 h 98"/>
              <a:gd name="T18" fmla="*/ 74092 w 108"/>
              <a:gd name="T19" fmla="*/ 21385 h 98"/>
              <a:gd name="T20" fmla="*/ 74092 w 108"/>
              <a:gd name="T21" fmla="*/ 7638 h 98"/>
              <a:gd name="T22" fmla="*/ 72580 w 108"/>
              <a:gd name="T23" fmla="*/ 1528 h 98"/>
              <a:gd name="T24" fmla="*/ 66531 w 108"/>
              <a:gd name="T25" fmla="*/ 0 h 98"/>
              <a:gd name="T26" fmla="*/ 43850 w 108"/>
              <a:gd name="T27" fmla="*/ 0 h 98"/>
              <a:gd name="T28" fmla="*/ 39314 w 108"/>
              <a:gd name="T29" fmla="*/ 1528 h 98"/>
              <a:gd name="T30" fmla="*/ 36290 w 108"/>
              <a:gd name="T31" fmla="*/ 7638 h 98"/>
              <a:gd name="T32" fmla="*/ 28729 w 108"/>
              <a:gd name="T33" fmla="*/ 21385 h 98"/>
              <a:gd name="T34" fmla="*/ 25705 w 108"/>
              <a:gd name="T35" fmla="*/ 24440 h 98"/>
              <a:gd name="T36" fmla="*/ 0 w 108"/>
              <a:gd name="T37" fmla="*/ 71793 h 98"/>
              <a:gd name="T38" fmla="*/ 0 w 108"/>
              <a:gd name="T39" fmla="*/ 74848 h 98"/>
              <a:gd name="T40" fmla="*/ 1512 w 108"/>
              <a:gd name="T41" fmla="*/ 77903 h 98"/>
              <a:gd name="T42" fmla="*/ 7560 w 108"/>
              <a:gd name="T43" fmla="*/ 82486 h 98"/>
              <a:gd name="T44" fmla="*/ 22681 w 108"/>
              <a:gd name="T45" fmla="*/ 142058 h 98"/>
              <a:gd name="T46" fmla="*/ 22681 w 108"/>
              <a:gd name="T47" fmla="*/ 146641 h 98"/>
              <a:gd name="T48" fmla="*/ 25705 w 108"/>
              <a:gd name="T49" fmla="*/ 149696 h 98"/>
              <a:gd name="T50" fmla="*/ 134575 w 108"/>
              <a:gd name="T51" fmla="*/ 149696 h 98"/>
              <a:gd name="T52" fmla="*/ 137599 w 108"/>
              <a:gd name="T53" fmla="*/ 149696 h 98"/>
              <a:gd name="T54" fmla="*/ 140623 w 108"/>
              <a:gd name="T55" fmla="*/ 146641 h 98"/>
              <a:gd name="T56" fmla="*/ 140623 w 108"/>
              <a:gd name="T57" fmla="*/ 82486 h 98"/>
              <a:gd name="T58" fmla="*/ 155744 w 108"/>
              <a:gd name="T59" fmla="*/ 82486 h 98"/>
              <a:gd name="T60" fmla="*/ 161792 w 108"/>
              <a:gd name="T61" fmla="*/ 77903 h 98"/>
              <a:gd name="T62" fmla="*/ 163304 w 108"/>
              <a:gd name="T63" fmla="*/ 74848 h 98"/>
              <a:gd name="T64" fmla="*/ 163304 w 108"/>
              <a:gd name="T65" fmla="*/ 71793 h 98"/>
              <a:gd name="T66" fmla="*/ 111893 w 108"/>
              <a:gd name="T67" fmla="*/ 15275 h 98"/>
              <a:gd name="T68" fmla="*/ 104333 w 108"/>
              <a:gd name="T69" fmla="*/ 21385 h 98"/>
              <a:gd name="T70" fmla="*/ 51411 w 108"/>
              <a:gd name="T71" fmla="*/ 15275 h 98"/>
              <a:gd name="T72" fmla="*/ 58971 w 108"/>
              <a:gd name="T73" fmla="*/ 21385 h 98"/>
              <a:gd name="T74" fmla="*/ 51411 w 108"/>
              <a:gd name="T75" fmla="*/ 15275 h 98"/>
              <a:gd name="T76" fmla="*/ 96773 w 108"/>
              <a:gd name="T77" fmla="*/ 120673 h 98"/>
              <a:gd name="T78" fmla="*/ 66531 w 108"/>
              <a:gd name="T79" fmla="*/ 134421 h 98"/>
              <a:gd name="T80" fmla="*/ 36290 w 108"/>
              <a:gd name="T81" fmla="*/ 82486 h 98"/>
              <a:gd name="T82" fmla="*/ 127014 w 108"/>
              <a:gd name="T83" fmla="*/ 134421 h 98"/>
              <a:gd name="T84" fmla="*/ 18145 w 108"/>
              <a:gd name="T85" fmla="*/ 67210 h 98"/>
              <a:gd name="T86" fmla="*/ 130038 w 108"/>
              <a:gd name="T87" fmla="*/ 36660 h 98"/>
              <a:gd name="T88" fmla="*/ 18145 w 108"/>
              <a:gd name="T89" fmla="*/ 67210 h 98"/>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08" h="98">
                <a:moveTo>
                  <a:pt x="108" y="47"/>
                </a:moveTo>
                <a:lnTo>
                  <a:pt x="93" y="17"/>
                </a:lnTo>
                <a:lnTo>
                  <a:pt x="91" y="16"/>
                </a:lnTo>
                <a:lnTo>
                  <a:pt x="89" y="14"/>
                </a:lnTo>
                <a:lnTo>
                  <a:pt x="84" y="14"/>
                </a:lnTo>
                <a:lnTo>
                  <a:pt x="84" y="5"/>
                </a:lnTo>
                <a:lnTo>
                  <a:pt x="84" y="2"/>
                </a:lnTo>
                <a:lnTo>
                  <a:pt x="82" y="1"/>
                </a:lnTo>
                <a:lnTo>
                  <a:pt x="81" y="0"/>
                </a:lnTo>
                <a:lnTo>
                  <a:pt x="79" y="0"/>
                </a:lnTo>
                <a:lnTo>
                  <a:pt x="64" y="0"/>
                </a:lnTo>
                <a:lnTo>
                  <a:pt x="61" y="0"/>
                </a:lnTo>
                <a:lnTo>
                  <a:pt x="60" y="1"/>
                </a:lnTo>
                <a:lnTo>
                  <a:pt x="59" y="2"/>
                </a:lnTo>
                <a:lnTo>
                  <a:pt x="59" y="5"/>
                </a:lnTo>
                <a:lnTo>
                  <a:pt x="59" y="14"/>
                </a:lnTo>
                <a:lnTo>
                  <a:pt x="49" y="14"/>
                </a:lnTo>
                <a:lnTo>
                  <a:pt x="49" y="5"/>
                </a:lnTo>
                <a:lnTo>
                  <a:pt x="49" y="2"/>
                </a:lnTo>
                <a:lnTo>
                  <a:pt x="48" y="1"/>
                </a:lnTo>
                <a:lnTo>
                  <a:pt x="47" y="0"/>
                </a:lnTo>
                <a:lnTo>
                  <a:pt x="44" y="0"/>
                </a:lnTo>
                <a:lnTo>
                  <a:pt x="29" y="0"/>
                </a:lnTo>
                <a:lnTo>
                  <a:pt x="27" y="0"/>
                </a:lnTo>
                <a:lnTo>
                  <a:pt x="26" y="1"/>
                </a:lnTo>
                <a:lnTo>
                  <a:pt x="24" y="2"/>
                </a:lnTo>
                <a:lnTo>
                  <a:pt x="24" y="5"/>
                </a:lnTo>
                <a:lnTo>
                  <a:pt x="24" y="14"/>
                </a:lnTo>
                <a:lnTo>
                  <a:pt x="19" y="14"/>
                </a:lnTo>
                <a:lnTo>
                  <a:pt x="17" y="16"/>
                </a:lnTo>
                <a:lnTo>
                  <a:pt x="15" y="17"/>
                </a:lnTo>
                <a:lnTo>
                  <a:pt x="0" y="47"/>
                </a:lnTo>
                <a:lnTo>
                  <a:pt x="0" y="49"/>
                </a:lnTo>
                <a:lnTo>
                  <a:pt x="1" y="51"/>
                </a:lnTo>
                <a:lnTo>
                  <a:pt x="2" y="53"/>
                </a:lnTo>
                <a:lnTo>
                  <a:pt x="5" y="54"/>
                </a:lnTo>
                <a:lnTo>
                  <a:pt x="15" y="54"/>
                </a:lnTo>
                <a:lnTo>
                  <a:pt x="15" y="93"/>
                </a:lnTo>
                <a:lnTo>
                  <a:pt x="15" y="96"/>
                </a:lnTo>
                <a:lnTo>
                  <a:pt x="16" y="97"/>
                </a:lnTo>
                <a:lnTo>
                  <a:pt x="17" y="98"/>
                </a:lnTo>
                <a:lnTo>
                  <a:pt x="19" y="98"/>
                </a:lnTo>
                <a:lnTo>
                  <a:pt x="89" y="98"/>
                </a:lnTo>
                <a:lnTo>
                  <a:pt x="91" y="98"/>
                </a:lnTo>
                <a:lnTo>
                  <a:pt x="92" y="97"/>
                </a:lnTo>
                <a:lnTo>
                  <a:pt x="93" y="96"/>
                </a:lnTo>
                <a:lnTo>
                  <a:pt x="93" y="93"/>
                </a:lnTo>
                <a:lnTo>
                  <a:pt x="93" y="54"/>
                </a:lnTo>
                <a:lnTo>
                  <a:pt x="103" y="54"/>
                </a:lnTo>
                <a:lnTo>
                  <a:pt x="106" y="53"/>
                </a:lnTo>
                <a:lnTo>
                  <a:pt x="107" y="51"/>
                </a:lnTo>
                <a:lnTo>
                  <a:pt x="108" y="49"/>
                </a:lnTo>
                <a:lnTo>
                  <a:pt x="108" y="47"/>
                </a:lnTo>
                <a:close/>
                <a:moveTo>
                  <a:pt x="69" y="10"/>
                </a:moveTo>
                <a:lnTo>
                  <a:pt x="74" y="10"/>
                </a:lnTo>
                <a:lnTo>
                  <a:pt x="74" y="14"/>
                </a:lnTo>
                <a:lnTo>
                  <a:pt x="69" y="14"/>
                </a:lnTo>
                <a:lnTo>
                  <a:pt x="69" y="10"/>
                </a:lnTo>
                <a:close/>
                <a:moveTo>
                  <a:pt x="34" y="10"/>
                </a:moveTo>
                <a:lnTo>
                  <a:pt x="39" y="10"/>
                </a:lnTo>
                <a:lnTo>
                  <a:pt x="39" y="14"/>
                </a:lnTo>
                <a:lnTo>
                  <a:pt x="34" y="14"/>
                </a:lnTo>
                <a:lnTo>
                  <a:pt x="34" y="10"/>
                </a:lnTo>
                <a:close/>
                <a:moveTo>
                  <a:pt x="64" y="88"/>
                </a:moveTo>
                <a:lnTo>
                  <a:pt x="64" y="79"/>
                </a:lnTo>
                <a:lnTo>
                  <a:pt x="44" y="79"/>
                </a:lnTo>
                <a:lnTo>
                  <a:pt x="44" y="88"/>
                </a:lnTo>
                <a:lnTo>
                  <a:pt x="24" y="88"/>
                </a:lnTo>
                <a:lnTo>
                  <a:pt x="24" y="54"/>
                </a:lnTo>
                <a:lnTo>
                  <a:pt x="84" y="54"/>
                </a:lnTo>
                <a:lnTo>
                  <a:pt x="84" y="88"/>
                </a:lnTo>
                <a:lnTo>
                  <a:pt x="64" y="88"/>
                </a:lnTo>
                <a:close/>
                <a:moveTo>
                  <a:pt x="12" y="44"/>
                </a:moveTo>
                <a:lnTo>
                  <a:pt x="22" y="24"/>
                </a:lnTo>
                <a:lnTo>
                  <a:pt x="86" y="24"/>
                </a:lnTo>
                <a:lnTo>
                  <a:pt x="96" y="44"/>
                </a:lnTo>
                <a:lnTo>
                  <a:pt x="12" y="44"/>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597" name="Rectangle 1509">
            <a:extLst>
              <a:ext uri="{FF2B5EF4-FFF2-40B4-BE49-F238E27FC236}">
                <a16:creationId xmlns:a16="http://schemas.microsoft.com/office/drawing/2014/main" id="{818A26A8-5330-4BD6-AEDC-9845FA298119}"/>
              </a:ext>
            </a:extLst>
          </p:cNvPr>
          <p:cNvSpPr>
            <a:spLocks noChangeArrowheads="1"/>
          </p:cNvSpPr>
          <p:nvPr/>
        </p:nvSpPr>
        <p:spPr bwMode="auto">
          <a:xfrm>
            <a:off x="1496485" y="5160434"/>
            <a:ext cx="29633" cy="31751"/>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Karla"/>
              </a:defRPr>
            </a:lvl1pPr>
            <a:lvl2pPr marL="742950" indent="-285750">
              <a:defRPr>
                <a:solidFill>
                  <a:schemeClr val="tx1"/>
                </a:solidFill>
                <a:latin typeface="Karla"/>
              </a:defRPr>
            </a:lvl2pPr>
            <a:lvl3pPr marL="1143000" indent="-228600">
              <a:defRPr>
                <a:solidFill>
                  <a:schemeClr val="tx1"/>
                </a:solidFill>
                <a:latin typeface="Karla"/>
              </a:defRPr>
            </a:lvl3pPr>
            <a:lvl4pPr marL="1600200" indent="-228600">
              <a:defRPr>
                <a:solidFill>
                  <a:schemeClr val="tx1"/>
                </a:solidFill>
                <a:latin typeface="Karla"/>
              </a:defRPr>
            </a:lvl4pPr>
            <a:lvl5pPr marL="2057400" indent="-228600">
              <a:defRPr>
                <a:solidFill>
                  <a:schemeClr val="tx1"/>
                </a:solidFill>
                <a:latin typeface="Karla"/>
              </a:defRPr>
            </a:lvl5pPr>
            <a:lvl6pPr marL="2514600" indent="-228600" defTabSz="457200" fontAlgn="base">
              <a:spcBef>
                <a:spcPct val="0"/>
              </a:spcBef>
              <a:spcAft>
                <a:spcPct val="0"/>
              </a:spcAft>
              <a:defRPr>
                <a:solidFill>
                  <a:schemeClr val="tx1"/>
                </a:solidFill>
                <a:latin typeface="Karla"/>
              </a:defRPr>
            </a:lvl6pPr>
            <a:lvl7pPr marL="2971800" indent="-228600" defTabSz="457200" fontAlgn="base">
              <a:spcBef>
                <a:spcPct val="0"/>
              </a:spcBef>
              <a:spcAft>
                <a:spcPct val="0"/>
              </a:spcAft>
              <a:defRPr>
                <a:solidFill>
                  <a:schemeClr val="tx1"/>
                </a:solidFill>
                <a:latin typeface="Karla"/>
              </a:defRPr>
            </a:lvl7pPr>
            <a:lvl8pPr marL="3429000" indent="-228600" defTabSz="457200" fontAlgn="base">
              <a:spcBef>
                <a:spcPct val="0"/>
              </a:spcBef>
              <a:spcAft>
                <a:spcPct val="0"/>
              </a:spcAft>
              <a:defRPr>
                <a:solidFill>
                  <a:schemeClr val="tx1"/>
                </a:solidFill>
                <a:latin typeface="Karla"/>
              </a:defRPr>
            </a:lvl8pPr>
            <a:lvl9pPr marL="3886200" indent="-228600" defTabSz="457200" fontAlgn="base">
              <a:spcBef>
                <a:spcPct val="0"/>
              </a:spcBef>
              <a:spcAft>
                <a:spcPct val="0"/>
              </a:spcAft>
              <a:defRPr>
                <a:solidFill>
                  <a:schemeClr val="tx1"/>
                </a:solidFill>
                <a:latin typeface="Karla"/>
              </a:defRPr>
            </a:lvl9pPr>
          </a:lstStyle>
          <a:p>
            <a:pPr eaLnBrk="1" hangingPunct="1"/>
            <a:endParaRPr lang="en-US" altLang="en-US" sz="2400" u="sng" dirty="0">
              <a:latin typeface="Montserrat Light" panose="00000400000000000000" pitchFamily="2" charset="0"/>
            </a:endParaRPr>
          </a:p>
        </p:txBody>
      </p:sp>
      <p:sp>
        <p:nvSpPr>
          <p:cNvPr id="598" name="Rectangle 1510">
            <a:extLst>
              <a:ext uri="{FF2B5EF4-FFF2-40B4-BE49-F238E27FC236}">
                <a16:creationId xmlns:a16="http://schemas.microsoft.com/office/drawing/2014/main" id="{C1998DE1-891C-421B-B540-DE3359EE4D4F}"/>
              </a:ext>
            </a:extLst>
          </p:cNvPr>
          <p:cNvSpPr>
            <a:spLocks noChangeArrowheads="1"/>
          </p:cNvSpPr>
          <p:nvPr/>
        </p:nvSpPr>
        <p:spPr bwMode="auto">
          <a:xfrm>
            <a:off x="1568452" y="5160434"/>
            <a:ext cx="29633" cy="31751"/>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Karla"/>
              </a:defRPr>
            </a:lvl1pPr>
            <a:lvl2pPr marL="742950" indent="-285750">
              <a:defRPr>
                <a:solidFill>
                  <a:schemeClr val="tx1"/>
                </a:solidFill>
                <a:latin typeface="Karla"/>
              </a:defRPr>
            </a:lvl2pPr>
            <a:lvl3pPr marL="1143000" indent="-228600">
              <a:defRPr>
                <a:solidFill>
                  <a:schemeClr val="tx1"/>
                </a:solidFill>
                <a:latin typeface="Karla"/>
              </a:defRPr>
            </a:lvl3pPr>
            <a:lvl4pPr marL="1600200" indent="-228600">
              <a:defRPr>
                <a:solidFill>
                  <a:schemeClr val="tx1"/>
                </a:solidFill>
                <a:latin typeface="Karla"/>
              </a:defRPr>
            </a:lvl4pPr>
            <a:lvl5pPr marL="2057400" indent="-228600">
              <a:defRPr>
                <a:solidFill>
                  <a:schemeClr val="tx1"/>
                </a:solidFill>
                <a:latin typeface="Karla"/>
              </a:defRPr>
            </a:lvl5pPr>
            <a:lvl6pPr marL="2514600" indent="-228600" defTabSz="457200" fontAlgn="base">
              <a:spcBef>
                <a:spcPct val="0"/>
              </a:spcBef>
              <a:spcAft>
                <a:spcPct val="0"/>
              </a:spcAft>
              <a:defRPr>
                <a:solidFill>
                  <a:schemeClr val="tx1"/>
                </a:solidFill>
                <a:latin typeface="Karla"/>
              </a:defRPr>
            </a:lvl6pPr>
            <a:lvl7pPr marL="2971800" indent="-228600" defTabSz="457200" fontAlgn="base">
              <a:spcBef>
                <a:spcPct val="0"/>
              </a:spcBef>
              <a:spcAft>
                <a:spcPct val="0"/>
              </a:spcAft>
              <a:defRPr>
                <a:solidFill>
                  <a:schemeClr val="tx1"/>
                </a:solidFill>
                <a:latin typeface="Karla"/>
              </a:defRPr>
            </a:lvl7pPr>
            <a:lvl8pPr marL="3429000" indent="-228600" defTabSz="457200" fontAlgn="base">
              <a:spcBef>
                <a:spcPct val="0"/>
              </a:spcBef>
              <a:spcAft>
                <a:spcPct val="0"/>
              </a:spcAft>
              <a:defRPr>
                <a:solidFill>
                  <a:schemeClr val="tx1"/>
                </a:solidFill>
                <a:latin typeface="Karla"/>
              </a:defRPr>
            </a:lvl8pPr>
            <a:lvl9pPr marL="3886200" indent="-228600" defTabSz="457200" fontAlgn="base">
              <a:spcBef>
                <a:spcPct val="0"/>
              </a:spcBef>
              <a:spcAft>
                <a:spcPct val="0"/>
              </a:spcAft>
              <a:defRPr>
                <a:solidFill>
                  <a:schemeClr val="tx1"/>
                </a:solidFill>
                <a:latin typeface="Karla"/>
              </a:defRPr>
            </a:lvl9pPr>
          </a:lstStyle>
          <a:p>
            <a:pPr eaLnBrk="1" hangingPunct="1"/>
            <a:endParaRPr lang="en-US" altLang="en-US" sz="2400" u="sng" dirty="0">
              <a:latin typeface="Montserrat Light" panose="00000400000000000000" pitchFamily="2" charset="0"/>
            </a:endParaRPr>
          </a:p>
        </p:txBody>
      </p:sp>
      <p:sp>
        <p:nvSpPr>
          <p:cNvPr id="599" name="Freeform 1511">
            <a:extLst>
              <a:ext uri="{FF2B5EF4-FFF2-40B4-BE49-F238E27FC236}">
                <a16:creationId xmlns:a16="http://schemas.microsoft.com/office/drawing/2014/main" id="{240DFAF3-CDB2-4C48-9B1D-3D8D5B74FD32}"/>
              </a:ext>
            </a:extLst>
          </p:cNvPr>
          <p:cNvSpPr>
            <a:spLocks noEditPoints="1"/>
          </p:cNvSpPr>
          <p:nvPr/>
        </p:nvSpPr>
        <p:spPr bwMode="auto">
          <a:xfrm>
            <a:off x="1919817" y="5065185"/>
            <a:ext cx="218016" cy="173567"/>
          </a:xfrm>
          <a:custGeom>
            <a:avLst/>
            <a:gdLst>
              <a:gd name="T0" fmla="*/ 84676 w 108"/>
              <a:gd name="T1" fmla="*/ 0 h 88"/>
              <a:gd name="T2" fmla="*/ 81652 w 108"/>
              <a:gd name="T3" fmla="*/ 0 h 88"/>
              <a:gd name="T4" fmla="*/ 3024 w 108"/>
              <a:gd name="T5" fmla="*/ 35877 h 88"/>
              <a:gd name="T6" fmla="*/ 1512 w 108"/>
              <a:gd name="T7" fmla="*/ 40362 h 88"/>
              <a:gd name="T8" fmla="*/ 0 w 108"/>
              <a:gd name="T9" fmla="*/ 58301 h 88"/>
              <a:gd name="T10" fmla="*/ 0 w 108"/>
              <a:gd name="T11" fmla="*/ 61290 h 88"/>
              <a:gd name="T12" fmla="*/ 3024 w 108"/>
              <a:gd name="T13" fmla="*/ 65775 h 88"/>
              <a:gd name="T14" fmla="*/ 13609 w 108"/>
              <a:gd name="T15" fmla="*/ 65775 h 88"/>
              <a:gd name="T16" fmla="*/ 13609 w 108"/>
              <a:gd name="T17" fmla="*/ 124076 h 88"/>
              <a:gd name="T18" fmla="*/ 16633 w 108"/>
              <a:gd name="T19" fmla="*/ 130055 h 88"/>
              <a:gd name="T20" fmla="*/ 21169 w 108"/>
              <a:gd name="T21" fmla="*/ 131550 h 88"/>
              <a:gd name="T22" fmla="*/ 140623 w 108"/>
              <a:gd name="T23" fmla="*/ 131550 h 88"/>
              <a:gd name="T24" fmla="*/ 146671 w 108"/>
              <a:gd name="T25" fmla="*/ 130055 h 88"/>
              <a:gd name="T26" fmla="*/ 148183 w 108"/>
              <a:gd name="T27" fmla="*/ 124076 h 88"/>
              <a:gd name="T28" fmla="*/ 155744 w 108"/>
              <a:gd name="T29" fmla="*/ 65775 h 88"/>
              <a:gd name="T30" fmla="*/ 160280 w 108"/>
              <a:gd name="T31" fmla="*/ 65775 h 88"/>
              <a:gd name="T32" fmla="*/ 163304 w 108"/>
              <a:gd name="T33" fmla="*/ 61290 h 88"/>
              <a:gd name="T34" fmla="*/ 163304 w 108"/>
              <a:gd name="T35" fmla="*/ 43352 h 88"/>
              <a:gd name="T36" fmla="*/ 161792 w 108"/>
              <a:gd name="T37" fmla="*/ 40362 h 88"/>
              <a:gd name="T38" fmla="*/ 160280 w 108"/>
              <a:gd name="T39" fmla="*/ 35877 h 88"/>
              <a:gd name="T40" fmla="*/ 58971 w 108"/>
              <a:gd name="T41" fmla="*/ 73249 h 88"/>
              <a:gd name="T42" fmla="*/ 104333 w 108"/>
              <a:gd name="T43" fmla="*/ 65775 h 88"/>
              <a:gd name="T44" fmla="*/ 58971 w 108"/>
              <a:gd name="T45" fmla="*/ 88198 h 88"/>
              <a:gd name="T46" fmla="*/ 104333 w 108"/>
              <a:gd name="T47" fmla="*/ 95673 h 88"/>
              <a:gd name="T48" fmla="*/ 58971 w 108"/>
              <a:gd name="T49" fmla="*/ 88198 h 88"/>
              <a:gd name="T50" fmla="*/ 104333 w 108"/>
              <a:gd name="T51" fmla="*/ 110622 h 88"/>
              <a:gd name="T52" fmla="*/ 58971 w 108"/>
              <a:gd name="T53" fmla="*/ 116601 h 88"/>
              <a:gd name="T54" fmla="*/ 148183 w 108"/>
              <a:gd name="T55" fmla="*/ 50826 h 88"/>
              <a:gd name="T56" fmla="*/ 140623 w 108"/>
              <a:gd name="T57" fmla="*/ 50826 h 88"/>
              <a:gd name="T58" fmla="*/ 136087 w 108"/>
              <a:gd name="T59" fmla="*/ 52321 h 88"/>
              <a:gd name="T60" fmla="*/ 133063 w 108"/>
              <a:gd name="T61" fmla="*/ 58301 h 88"/>
              <a:gd name="T62" fmla="*/ 117942 w 108"/>
              <a:gd name="T63" fmla="*/ 116601 h 88"/>
              <a:gd name="T64" fmla="*/ 117942 w 108"/>
              <a:gd name="T65" fmla="*/ 58301 h 88"/>
              <a:gd name="T66" fmla="*/ 116430 w 108"/>
              <a:gd name="T67" fmla="*/ 52321 h 88"/>
              <a:gd name="T68" fmla="*/ 111893 w 108"/>
              <a:gd name="T69" fmla="*/ 50826 h 88"/>
              <a:gd name="T70" fmla="*/ 51411 w 108"/>
              <a:gd name="T71" fmla="*/ 50826 h 88"/>
              <a:gd name="T72" fmla="*/ 45362 w 108"/>
              <a:gd name="T73" fmla="*/ 52321 h 88"/>
              <a:gd name="T74" fmla="*/ 43850 w 108"/>
              <a:gd name="T75" fmla="*/ 58301 h 88"/>
              <a:gd name="T76" fmla="*/ 28729 w 108"/>
              <a:gd name="T77" fmla="*/ 116601 h 88"/>
              <a:gd name="T78" fmla="*/ 28729 w 108"/>
              <a:gd name="T79" fmla="*/ 58301 h 88"/>
              <a:gd name="T80" fmla="*/ 27217 w 108"/>
              <a:gd name="T81" fmla="*/ 52321 h 88"/>
              <a:gd name="T82" fmla="*/ 21169 w 108"/>
              <a:gd name="T83" fmla="*/ 50826 h 88"/>
              <a:gd name="T84" fmla="*/ 13609 w 108"/>
              <a:gd name="T85" fmla="*/ 47836 h 88"/>
              <a:gd name="T86" fmla="*/ 148183 w 108"/>
              <a:gd name="T87" fmla="*/ 47836 h 88"/>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08" h="88">
                <a:moveTo>
                  <a:pt x="106" y="24"/>
                </a:moveTo>
                <a:lnTo>
                  <a:pt x="56" y="0"/>
                </a:lnTo>
                <a:lnTo>
                  <a:pt x="54" y="0"/>
                </a:lnTo>
                <a:lnTo>
                  <a:pt x="51" y="0"/>
                </a:lnTo>
                <a:lnTo>
                  <a:pt x="2" y="24"/>
                </a:lnTo>
                <a:lnTo>
                  <a:pt x="1" y="27"/>
                </a:lnTo>
                <a:lnTo>
                  <a:pt x="0" y="29"/>
                </a:lnTo>
                <a:lnTo>
                  <a:pt x="0" y="39"/>
                </a:lnTo>
                <a:lnTo>
                  <a:pt x="0" y="41"/>
                </a:lnTo>
                <a:lnTo>
                  <a:pt x="1" y="43"/>
                </a:lnTo>
                <a:lnTo>
                  <a:pt x="2" y="44"/>
                </a:lnTo>
                <a:lnTo>
                  <a:pt x="4" y="44"/>
                </a:lnTo>
                <a:lnTo>
                  <a:pt x="9" y="44"/>
                </a:lnTo>
                <a:lnTo>
                  <a:pt x="9" y="83"/>
                </a:lnTo>
                <a:lnTo>
                  <a:pt x="9" y="86"/>
                </a:lnTo>
                <a:lnTo>
                  <a:pt x="11" y="87"/>
                </a:lnTo>
                <a:lnTo>
                  <a:pt x="12" y="88"/>
                </a:lnTo>
                <a:lnTo>
                  <a:pt x="14" y="88"/>
                </a:lnTo>
                <a:lnTo>
                  <a:pt x="93" y="88"/>
                </a:lnTo>
                <a:lnTo>
                  <a:pt x="96" y="88"/>
                </a:lnTo>
                <a:lnTo>
                  <a:pt x="97" y="87"/>
                </a:lnTo>
                <a:lnTo>
                  <a:pt x="98" y="86"/>
                </a:lnTo>
                <a:lnTo>
                  <a:pt x="98" y="83"/>
                </a:lnTo>
                <a:lnTo>
                  <a:pt x="98" y="44"/>
                </a:lnTo>
                <a:lnTo>
                  <a:pt x="103" y="44"/>
                </a:lnTo>
                <a:lnTo>
                  <a:pt x="106" y="44"/>
                </a:lnTo>
                <a:lnTo>
                  <a:pt x="107" y="43"/>
                </a:lnTo>
                <a:lnTo>
                  <a:pt x="108" y="41"/>
                </a:lnTo>
                <a:lnTo>
                  <a:pt x="108" y="39"/>
                </a:lnTo>
                <a:lnTo>
                  <a:pt x="108" y="29"/>
                </a:lnTo>
                <a:lnTo>
                  <a:pt x="107" y="27"/>
                </a:lnTo>
                <a:lnTo>
                  <a:pt x="106" y="24"/>
                </a:lnTo>
                <a:close/>
                <a:moveTo>
                  <a:pt x="69" y="49"/>
                </a:moveTo>
                <a:lnTo>
                  <a:pt x="39" y="49"/>
                </a:lnTo>
                <a:lnTo>
                  <a:pt x="39" y="44"/>
                </a:lnTo>
                <a:lnTo>
                  <a:pt x="69" y="44"/>
                </a:lnTo>
                <a:lnTo>
                  <a:pt x="69" y="49"/>
                </a:lnTo>
                <a:close/>
                <a:moveTo>
                  <a:pt x="39" y="59"/>
                </a:moveTo>
                <a:lnTo>
                  <a:pt x="69" y="59"/>
                </a:lnTo>
                <a:lnTo>
                  <a:pt x="69" y="64"/>
                </a:lnTo>
                <a:lnTo>
                  <a:pt x="39" y="64"/>
                </a:lnTo>
                <a:lnTo>
                  <a:pt x="39" y="59"/>
                </a:lnTo>
                <a:close/>
                <a:moveTo>
                  <a:pt x="39" y="74"/>
                </a:moveTo>
                <a:lnTo>
                  <a:pt x="69" y="74"/>
                </a:lnTo>
                <a:lnTo>
                  <a:pt x="69" y="78"/>
                </a:lnTo>
                <a:lnTo>
                  <a:pt x="39" y="78"/>
                </a:lnTo>
                <a:lnTo>
                  <a:pt x="39" y="74"/>
                </a:lnTo>
                <a:close/>
                <a:moveTo>
                  <a:pt x="98" y="34"/>
                </a:moveTo>
                <a:lnTo>
                  <a:pt x="93" y="34"/>
                </a:lnTo>
                <a:lnTo>
                  <a:pt x="91" y="34"/>
                </a:lnTo>
                <a:lnTo>
                  <a:pt x="90" y="35"/>
                </a:lnTo>
                <a:lnTo>
                  <a:pt x="88" y="37"/>
                </a:lnTo>
                <a:lnTo>
                  <a:pt x="88" y="39"/>
                </a:lnTo>
                <a:lnTo>
                  <a:pt x="88" y="78"/>
                </a:lnTo>
                <a:lnTo>
                  <a:pt x="78" y="78"/>
                </a:lnTo>
                <a:lnTo>
                  <a:pt x="78" y="39"/>
                </a:lnTo>
                <a:lnTo>
                  <a:pt x="78" y="37"/>
                </a:lnTo>
                <a:lnTo>
                  <a:pt x="77" y="35"/>
                </a:lnTo>
                <a:lnTo>
                  <a:pt x="76" y="34"/>
                </a:lnTo>
                <a:lnTo>
                  <a:pt x="74" y="34"/>
                </a:lnTo>
                <a:lnTo>
                  <a:pt x="34" y="34"/>
                </a:lnTo>
                <a:lnTo>
                  <a:pt x="32" y="34"/>
                </a:lnTo>
                <a:lnTo>
                  <a:pt x="30" y="35"/>
                </a:lnTo>
                <a:lnTo>
                  <a:pt x="29" y="37"/>
                </a:lnTo>
                <a:lnTo>
                  <a:pt x="29" y="39"/>
                </a:lnTo>
                <a:lnTo>
                  <a:pt x="29" y="78"/>
                </a:lnTo>
                <a:lnTo>
                  <a:pt x="19" y="78"/>
                </a:lnTo>
                <a:lnTo>
                  <a:pt x="19" y="39"/>
                </a:lnTo>
                <a:lnTo>
                  <a:pt x="19" y="37"/>
                </a:lnTo>
                <a:lnTo>
                  <a:pt x="18" y="35"/>
                </a:lnTo>
                <a:lnTo>
                  <a:pt x="17" y="34"/>
                </a:lnTo>
                <a:lnTo>
                  <a:pt x="14" y="34"/>
                </a:lnTo>
                <a:lnTo>
                  <a:pt x="9" y="34"/>
                </a:lnTo>
                <a:lnTo>
                  <a:pt x="9" y="32"/>
                </a:lnTo>
                <a:lnTo>
                  <a:pt x="54" y="9"/>
                </a:lnTo>
                <a:lnTo>
                  <a:pt x="98" y="32"/>
                </a:lnTo>
                <a:lnTo>
                  <a:pt x="98" y="34"/>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600" name="Rectangle 1512">
            <a:extLst>
              <a:ext uri="{FF2B5EF4-FFF2-40B4-BE49-F238E27FC236}">
                <a16:creationId xmlns:a16="http://schemas.microsoft.com/office/drawing/2014/main" id="{989EA109-E138-4A14-A336-6D00E8B20B14}"/>
              </a:ext>
            </a:extLst>
          </p:cNvPr>
          <p:cNvSpPr>
            <a:spLocks noChangeArrowheads="1"/>
          </p:cNvSpPr>
          <p:nvPr/>
        </p:nvSpPr>
        <p:spPr bwMode="auto">
          <a:xfrm>
            <a:off x="2952752" y="5088467"/>
            <a:ext cx="19049" cy="23284"/>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Karla"/>
              </a:defRPr>
            </a:lvl1pPr>
            <a:lvl2pPr marL="742950" indent="-285750">
              <a:defRPr>
                <a:solidFill>
                  <a:schemeClr val="tx1"/>
                </a:solidFill>
                <a:latin typeface="Karla"/>
              </a:defRPr>
            </a:lvl2pPr>
            <a:lvl3pPr marL="1143000" indent="-228600">
              <a:defRPr>
                <a:solidFill>
                  <a:schemeClr val="tx1"/>
                </a:solidFill>
                <a:latin typeface="Karla"/>
              </a:defRPr>
            </a:lvl3pPr>
            <a:lvl4pPr marL="1600200" indent="-228600">
              <a:defRPr>
                <a:solidFill>
                  <a:schemeClr val="tx1"/>
                </a:solidFill>
                <a:latin typeface="Karla"/>
              </a:defRPr>
            </a:lvl4pPr>
            <a:lvl5pPr marL="2057400" indent="-228600">
              <a:defRPr>
                <a:solidFill>
                  <a:schemeClr val="tx1"/>
                </a:solidFill>
                <a:latin typeface="Karla"/>
              </a:defRPr>
            </a:lvl5pPr>
            <a:lvl6pPr marL="2514600" indent="-228600" defTabSz="457200" fontAlgn="base">
              <a:spcBef>
                <a:spcPct val="0"/>
              </a:spcBef>
              <a:spcAft>
                <a:spcPct val="0"/>
              </a:spcAft>
              <a:defRPr>
                <a:solidFill>
                  <a:schemeClr val="tx1"/>
                </a:solidFill>
                <a:latin typeface="Karla"/>
              </a:defRPr>
            </a:lvl6pPr>
            <a:lvl7pPr marL="2971800" indent="-228600" defTabSz="457200" fontAlgn="base">
              <a:spcBef>
                <a:spcPct val="0"/>
              </a:spcBef>
              <a:spcAft>
                <a:spcPct val="0"/>
              </a:spcAft>
              <a:defRPr>
                <a:solidFill>
                  <a:schemeClr val="tx1"/>
                </a:solidFill>
                <a:latin typeface="Karla"/>
              </a:defRPr>
            </a:lvl7pPr>
            <a:lvl8pPr marL="3429000" indent="-228600" defTabSz="457200" fontAlgn="base">
              <a:spcBef>
                <a:spcPct val="0"/>
              </a:spcBef>
              <a:spcAft>
                <a:spcPct val="0"/>
              </a:spcAft>
              <a:defRPr>
                <a:solidFill>
                  <a:schemeClr val="tx1"/>
                </a:solidFill>
                <a:latin typeface="Karla"/>
              </a:defRPr>
            </a:lvl8pPr>
            <a:lvl9pPr marL="3886200" indent="-228600" defTabSz="457200" fontAlgn="base">
              <a:spcBef>
                <a:spcPct val="0"/>
              </a:spcBef>
              <a:spcAft>
                <a:spcPct val="0"/>
              </a:spcAft>
              <a:defRPr>
                <a:solidFill>
                  <a:schemeClr val="tx1"/>
                </a:solidFill>
                <a:latin typeface="Karla"/>
              </a:defRPr>
            </a:lvl9pPr>
          </a:lstStyle>
          <a:p>
            <a:pPr eaLnBrk="1" hangingPunct="1"/>
            <a:endParaRPr lang="en-US" altLang="en-US" sz="2400" u="sng" dirty="0">
              <a:latin typeface="Montserrat Light" panose="00000400000000000000" pitchFamily="2" charset="0"/>
            </a:endParaRPr>
          </a:p>
        </p:txBody>
      </p:sp>
      <p:sp>
        <p:nvSpPr>
          <p:cNvPr id="601" name="Rectangle 1513">
            <a:extLst>
              <a:ext uri="{FF2B5EF4-FFF2-40B4-BE49-F238E27FC236}">
                <a16:creationId xmlns:a16="http://schemas.microsoft.com/office/drawing/2014/main" id="{1897B0BA-88A8-41F1-BB7A-663F6A53AA07}"/>
              </a:ext>
            </a:extLst>
          </p:cNvPr>
          <p:cNvSpPr>
            <a:spLocks noChangeArrowheads="1"/>
          </p:cNvSpPr>
          <p:nvPr/>
        </p:nvSpPr>
        <p:spPr bwMode="auto">
          <a:xfrm>
            <a:off x="2990851" y="5088467"/>
            <a:ext cx="16933" cy="23284"/>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Karla"/>
              </a:defRPr>
            </a:lvl1pPr>
            <a:lvl2pPr marL="742950" indent="-285750">
              <a:defRPr>
                <a:solidFill>
                  <a:schemeClr val="tx1"/>
                </a:solidFill>
                <a:latin typeface="Karla"/>
              </a:defRPr>
            </a:lvl2pPr>
            <a:lvl3pPr marL="1143000" indent="-228600">
              <a:defRPr>
                <a:solidFill>
                  <a:schemeClr val="tx1"/>
                </a:solidFill>
                <a:latin typeface="Karla"/>
              </a:defRPr>
            </a:lvl3pPr>
            <a:lvl4pPr marL="1600200" indent="-228600">
              <a:defRPr>
                <a:solidFill>
                  <a:schemeClr val="tx1"/>
                </a:solidFill>
                <a:latin typeface="Karla"/>
              </a:defRPr>
            </a:lvl4pPr>
            <a:lvl5pPr marL="2057400" indent="-228600">
              <a:defRPr>
                <a:solidFill>
                  <a:schemeClr val="tx1"/>
                </a:solidFill>
                <a:latin typeface="Karla"/>
              </a:defRPr>
            </a:lvl5pPr>
            <a:lvl6pPr marL="2514600" indent="-228600" defTabSz="457200" fontAlgn="base">
              <a:spcBef>
                <a:spcPct val="0"/>
              </a:spcBef>
              <a:spcAft>
                <a:spcPct val="0"/>
              </a:spcAft>
              <a:defRPr>
                <a:solidFill>
                  <a:schemeClr val="tx1"/>
                </a:solidFill>
                <a:latin typeface="Karla"/>
              </a:defRPr>
            </a:lvl6pPr>
            <a:lvl7pPr marL="2971800" indent="-228600" defTabSz="457200" fontAlgn="base">
              <a:spcBef>
                <a:spcPct val="0"/>
              </a:spcBef>
              <a:spcAft>
                <a:spcPct val="0"/>
              </a:spcAft>
              <a:defRPr>
                <a:solidFill>
                  <a:schemeClr val="tx1"/>
                </a:solidFill>
                <a:latin typeface="Karla"/>
              </a:defRPr>
            </a:lvl7pPr>
            <a:lvl8pPr marL="3429000" indent="-228600" defTabSz="457200" fontAlgn="base">
              <a:spcBef>
                <a:spcPct val="0"/>
              </a:spcBef>
              <a:spcAft>
                <a:spcPct val="0"/>
              </a:spcAft>
              <a:defRPr>
                <a:solidFill>
                  <a:schemeClr val="tx1"/>
                </a:solidFill>
                <a:latin typeface="Karla"/>
              </a:defRPr>
            </a:lvl8pPr>
            <a:lvl9pPr marL="3886200" indent="-228600" defTabSz="457200" fontAlgn="base">
              <a:spcBef>
                <a:spcPct val="0"/>
              </a:spcBef>
              <a:spcAft>
                <a:spcPct val="0"/>
              </a:spcAft>
              <a:defRPr>
                <a:solidFill>
                  <a:schemeClr val="tx1"/>
                </a:solidFill>
                <a:latin typeface="Karla"/>
              </a:defRPr>
            </a:lvl9pPr>
          </a:lstStyle>
          <a:p>
            <a:pPr eaLnBrk="1" hangingPunct="1"/>
            <a:endParaRPr lang="en-US" altLang="en-US" sz="2400" u="sng" dirty="0">
              <a:latin typeface="Montserrat Light" panose="00000400000000000000" pitchFamily="2" charset="0"/>
            </a:endParaRPr>
          </a:p>
        </p:txBody>
      </p:sp>
      <p:sp>
        <p:nvSpPr>
          <p:cNvPr id="602" name="Rectangle 1514">
            <a:extLst>
              <a:ext uri="{FF2B5EF4-FFF2-40B4-BE49-F238E27FC236}">
                <a16:creationId xmlns:a16="http://schemas.microsoft.com/office/drawing/2014/main" id="{D229F4C7-0DC6-4DC7-BE41-F0874FFBF063}"/>
              </a:ext>
            </a:extLst>
          </p:cNvPr>
          <p:cNvSpPr>
            <a:spLocks noChangeArrowheads="1"/>
          </p:cNvSpPr>
          <p:nvPr/>
        </p:nvSpPr>
        <p:spPr bwMode="auto">
          <a:xfrm>
            <a:off x="2952752" y="5130800"/>
            <a:ext cx="19049" cy="19051"/>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Karla"/>
              </a:defRPr>
            </a:lvl1pPr>
            <a:lvl2pPr marL="742950" indent="-285750">
              <a:defRPr>
                <a:solidFill>
                  <a:schemeClr val="tx1"/>
                </a:solidFill>
                <a:latin typeface="Karla"/>
              </a:defRPr>
            </a:lvl2pPr>
            <a:lvl3pPr marL="1143000" indent="-228600">
              <a:defRPr>
                <a:solidFill>
                  <a:schemeClr val="tx1"/>
                </a:solidFill>
                <a:latin typeface="Karla"/>
              </a:defRPr>
            </a:lvl3pPr>
            <a:lvl4pPr marL="1600200" indent="-228600">
              <a:defRPr>
                <a:solidFill>
                  <a:schemeClr val="tx1"/>
                </a:solidFill>
                <a:latin typeface="Karla"/>
              </a:defRPr>
            </a:lvl4pPr>
            <a:lvl5pPr marL="2057400" indent="-228600">
              <a:defRPr>
                <a:solidFill>
                  <a:schemeClr val="tx1"/>
                </a:solidFill>
                <a:latin typeface="Karla"/>
              </a:defRPr>
            </a:lvl5pPr>
            <a:lvl6pPr marL="2514600" indent="-228600" defTabSz="457200" fontAlgn="base">
              <a:spcBef>
                <a:spcPct val="0"/>
              </a:spcBef>
              <a:spcAft>
                <a:spcPct val="0"/>
              </a:spcAft>
              <a:defRPr>
                <a:solidFill>
                  <a:schemeClr val="tx1"/>
                </a:solidFill>
                <a:latin typeface="Karla"/>
              </a:defRPr>
            </a:lvl6pPr>
            <a:lvl7pPr marL="2971800" indent="-228600" defTabSz="457200" fontAlgn="base">
              <a:spcBef>
                <a:spcPct val="0"/>
              </a:spcBef>
              <a:spcAft>
                <a:spcPct val="0"/>
              </a:spcAft>
              <a:defRPr>
                <a:solidFill>
                  <a:schemeClr val="tx1"/>
                </a:solidFill>
                <a:latin typeface="Karla"/>
              </a:defRPr>
            </a:lvl7pPr>
            <a:lvl8pPr marL="3429000" indent="-228600" defTabSz="457200" fontAlgn="base">
              <a:spcBef>
                <a:spcPct val="0"/>
              </a:spcBef>
              <a:spcAft>
                <a:spcPct val="0"/>
              </a:spcAft>
              <a:defRPr>
                <a:solidFill>
                  <a:schemeClr val="tx1"/>
                </a:solidFill>
                <a:latin typeface="Karla"/>
              </a:defRPr>
            </a:lvl8pPr>
            <a:lvl9pPr marL="3886200" indent="-228600" defTabSz="457200" fontAlgn="base">
              <a:spcBef>
                <a:spcPct val="0"/>
              </a:spcBef>
              <a:spcAft>
                <a:spcPct val="0"/>
              </a:spcAft>
              <a:defRPr>
                <a:solidFill>
                  <a:schemeClr val="tx1"/>
                </a:solidFill>
                <a:latin typeface="Karla"/>
              </a:defRPr>
            </a:lvl9pPr>
          </a:lstStyle>
          <a:p>
            <a:pPr eaLnBrk="1" hangingPunct="1"/>
            <a:endParaRPr lang="en-US" altLang="en-US" sz="2400" u="sng" dirty="0">
              <a:latin typeface="Montserrat Light" panose="00000400000000000000" pitchFamily="2" charset="0"/>
            </a:endParaRPr>
          </a:p>
        </p:txBody>
      </p:sp>
      <p:sp>
        <p:nvSpPr>
          <p:cNvPr id="603" name="Rectangle 1515">
            <a:extLst>
              <a:ext uri="{FF2B5EF4-FFF2-40B4-BE49-F238E27FC236}">
                <a16:creationId xmlns:a16="http://schemas.microsoft.com/office/drawing/2014/main" id="{FB2247D9-BEA4-4A95-911B-6B519C30FFD8}"/>
              </a:ext>
            </a:extLst>
          </p:cNvPr>
          <p:cNvSpPr>
            <a:spLocks noChangeArrowheads="1"/>
          </p:cNvSpPr>
          <p:nvPr/>
        </p:nvSpPr>
        <p:spPr bwMode="auto">
          <a:xfrm>
            <a:off x="2990851" y="5130800"/>
            <a:ext cx="16933" cy="19051"/>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Karla"/>
              </a:defRPr>
            </a:lvl1pPr>
            <a:lvl2pPr marL="742950" indent="-285750">
              <a:defRPr>
                <a:solidFill>
                  <a:schemeClr val="tx1"/>
                </a:solidFill>
                <a:latin typeface="Karla"/>
              </a:defRPr>
            </a:lvl2pPr>
            <a:lvl3pPr marL="1143000" indent="-228600">
              <a:defRPr>
                <a:solidFill>
                  <a:schemeClr val="tx1"/>
                </a:solidFill>
                <a:latin typeface="Karla"/>
              </a:defRPr>
            </a:lvl3pPr>
            <a:lvl4pPr marL="1600200" indent="-228600">
              <a:defRPr>
                <a:solidFill>
                  <a:schemeClr val="tx1"/>
                </a:solidFill>
                <a:latin typeface="Karla"/>
              </a:defRPr>
            </a:lvl4pPr>
            <a:lvl5pPr marL="2057400" indent="-228600">
              <a:defRPr>
                <a:solidFill>
                  <a:schemeClr val="tx1"/>
                </a:solidFill>
                <a:latin typeface="Karla"/>
              </a:defRPr>
            </a:lvl5pPr>
            <a:lvl6pPr marL="2514600" indent="-228600" defTabSz="457200" fontAlgn="base">
              <a:spcBef>
                <a:spcPct val="0"/>
              </a:spcBef>
              <a:spcAft>
                <a:spcPct val="0"/>
              </a:spcAft>
              <a:defRPr>
                <a:solidFill>
                  <a:schemeClr val="tx1"/>
                </a:solidFill>
                <a:latin typeface="Karla"/>
              </a:defRPr>
            </a:lvl6pPr>
            <a:lvl7pPr marL="2971800" indent="-228600" defTabSz="457200" fontAlgn="base">
              <a:spcBef>
                <a:spcPct val="0"/>
              </a:spcBef>
              <a:spcAft>
                <a:spcPct val="0"/>
              </a:spcAft>
              <a:defRPr>
                <a:solidFill>
                  <a:schemeClr val="tx1"/>
                </a:solidFill>
                <a:latin typeface="Karla"/>
              </a:defRPr>
            </a:lvl7pPr>
            <a:lvl8pPr marL="3429000" indent="-228600" defTabSz="457200" fontAlgn="base">
              <a:spcBef>
                <a:spcPct val="0"/>
              </a:spcBef>
              <a:spcAft>
                <a:spcPct val="0"/>
              </a:spcAft>
              <a:defRPr>
                <a:solidFill>
                  <a:schemeClr val="tx1"/>
                </a:solidFill>
                <a:latin typeface="Karla"/>
              </a:defRPr>
            </a:lvl8pPr>
            <a:lvl9pPr marL="3886200" indent="-228600" defTabSz="457200" fontAlgn="base">
              <a:spcBef>
                <a:spcPct val="0"/>
              </a:spcBef>
              <a:spcAft>
                <a:spcPct val="0"/>
              </a:spcAft>
              <a:defRPr>
                <a:solidFill>
                  <a:schemeClr val="tx1"/>
                </a:solidFill>
                <a:latin typeface="Karla"/>
              </a:defRPr>
            </a:lvl9pPr>
          </a:lstStyle>
          <a:p>
            <a:pPr eaLnBrk="1" hangingPunct="1"/>
            <a:endParaRPr lang="en-US" altLang="en-US" sz="2400" u="sng" dirty="0">
              <a:latin typeface="Montserrat Light" panose="00000400000000000000" pitchFamily="2" charset="0"/>
            </a:endParaRPr>
          </a:p>
        </p:txBody>
      </p:sp>
      <p:sp>
        <p:nvSpPr>
          <p:cNvPr id="604" name="Rectangle 1516">
            <a:extLst>
              <a:ext uri="{FF2B5EF4-FFF2-40B4-BE49-F238E27FC236}">
                <a16:creationId xmlns:a16="http://schemas.microsoft.com/office/drawing/2014/main" id="{179DDDF9-C446-4387-951F-AE7C0ACA5983}"/>
              </a:ext>
            </a:extLst>
          </p:cNvPr>
          <p:cNvSpPr>
            <a:spLocks noChangeArrowheads="1"/>
          </p:cNvSpPr>
          <p:nvPr/>
        </p:nvSpPr>
        <p:spPr bwMode="auto">
          <a:xfrm>
            <a:off x="2910418" y="5173133"/>
            <a:ext cx="19049" cy="19051"/>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Karla"/>
              </a:defRPr>
            </a:lvl1pPr>
            <a:lvl2pPr marL="742950" indent="-285750">
              <a:defRPr>
                <a:solidFill>
                  <a:schemeClr val="tx1"/>
                </a:solidFill>
                <a:latin typeface="Karla"/>
              </a:defRPr>
            </a:lvl2pPr>
            <a:lvl3pPr marL="1143000" indent="-228600">
              <a:defRPr>
                <a:solidFill>
                  <a:schemeClr val="tx1"/>
                </a:solidFill>
                <a:latin typeface="Karla"/>
              </a:defRPr>
            </a:lvl3pPr>
            <a:lvl4pPr marL="1600200" indent="-228600">
              <a:defRPr>
                <a:solidFill>
                  <a:schemeClr val="tx1"/>
                </a:solidFill>
                <a:latin typeface="Karla"/>
              </a:defRPr>
            </a:lvl4pPr>
            <a:lvl5pPr marL="2057400" indent="-228600">
              <a:defRPr>
                <a:solidFill>
                  <a:schemeClr val="tx1"/>
                </a:solidFill>
                <a:latin typeface="Karla"/>
              </a:defRPr>
            </a:lvl5pPr>
            <a:lvl6pPr marL="2514600" indent="-228600" defTabSz="457200" fontAlgn="base">
              <a:spcBef>
                <a:spcPct val="0"/>
              </a:spcBef>
              <a:spcAft>
                <a:spcPct val="0"/>
              </a:spcAft>
              <a:defRPr>
                <a:solidFill>
                  <a:schemeClr val="tx1"/>
                </a:solidFill>
                <a:latin typeface="Karla"/>
              </a:defRPr>
            </a:lvl6pPr>
            <a:lvl7pPr marL="2971800" indent="-228600" defTabSz="457200" fontAlgn="base">
              <a:spcBef>
                <a:spcPct val="0"/>
              </a:spcBef>
              <a:spcAft>
                <a:spcPct val="0"/>
              </a:spcAft>
              <a:defRPr>
                <a:solidFill>
                  <a:schemeClr val="tx1"/>
                </a:solidFill>
                <a:latin typeface="Karla"/>
              </a:defRPr>
            </a:lvl7pPr>
            <a:lvl8pPr marL="3429000" indent="-228600" defTabSz="457200" fontAlgn="base">
              <a:spcBef>
                <a:spcPct val="0"/>
              </a:spcBef>
              <a:spcAft>
                <a:spcPct val="0"/>
              </a:spcAft>
              <a:defRPr>
                <a:solidFill>
                  <a:schemeClr val="tx1"/>
                </a:solidFill>
                <a:latin typeface="Karla"/>
              </a:defRPr>
            </a:lvl8pPr>
            <a:lvl9pPr marL="3886200" indent="-228600" defTabSz="457200" fontAlgn="base">
              <a:spcBef>
                <a:spcPct val="0"/>
              </a:spcBef>
              <a:spcAft>
                <a:spcPct val="0"/>
              </a:spcAft>
              <a:defRPr>
                <a:solidFill>
                  <a:schemeClr val="tx1"/>
                </a:solidFill>
                <a:latin typeface="Karla"/>
              </a:defRPr>
            </a:lvl9pPr>
          </a:lstStyle>
          <a:p>
            <a:pPr eaLnBrk="1" hangingPunct="1"/>
            <a:endParaRPr lang="en-US" altLang="en-US" sz="2400" u="sng" dirty="0">
              <a:latin typeface="Montserrat Light" panose="00000400000000000000" pitchFamily="2" charset="0"/>
            </a:endParaRPr>
          </a:p>
        </p:txBody>
      </p:sp>
      <p:sp>
        <p:nvSpPr>
          <p:cNvPr id="605" name="Rectangle 1517">
            <a:extLst>
              <a:ext uri="{FF2B5EF4-FFF2-40B4-BE49-F238E27FC236}">
                <a16:creationId xmlns:a16="http://schemas.microsoft.com/office/drawing/2014/main" id="{CDE70DC6-35FA-4694-85D8-C3A59002B2A5}"/>
              </a:ext>
            </a:extLst>
          </p:cNvPr>
          <p:cNvSpPr>
            <a:spLocks noChangeArrowheads="1"/>
          </p:cNvSpPr>
          <p:nvPr/>
        </p:nvSpPr>
        <p:spPr bwMode="auto">
          <a:xfrm>
            <a:off x="2952752" y="5173133"/>
            <a:ext cx="19049" cy="19051"/>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Karla"/>
              </a:defRPr>
            </a:lvl1pPr>
            <a:lvl2pPr marL="742950" indent="-285750">
              <a:defRPr>
                <a:solidFill>
                  <a:schemeClr val="tx1"/>
                </a:solidFill>
                <a:latin typeface="Karla"/>
              </a:defRPr>
            </a:lvl2pPr>
            <a:lvl3pPr marL="1143000" indent="-228600">
              <a:defRPr>
                <a:solidFill>
                  <a:schemeClr val="tx1"/>
                </a:solidFill>
                <a:latin typeface="Karla"/>
              </a:defRPr>
            </a:lvl3pPr>
            <a:lvl4pPr marL="1600200" indent="-228600">
              <a:defRPr>
                <a:solidFill>
                  <a:schemeClr val="tx1"/>
                </a:solidFill>
                <a:latin typeface="Karla"/>
              </a:defRPr>
            </a:lvl4pPr>
            <a:lvl5pPr marL="2057400" indent="-228600">
              <a:defRPr>
                <a:solidFill>
                  <a:schemeClr val="tx1"/>
                </a:solidFill>
                <a:latin typeface="Karla"/>
              </a:defRPr>
            </a:lvl5pPr>
            <a:lvl6pPr marL="2514600" indent="-228600" defTabSz="457200" fontAlgn="base">
              <a:spcBef>
                <a:spcPct val="0"/>
              </a:spcBef>
              <a:spcAft>
                <a:spcPct val="0"/>
              </a:spcAft>
              <a:defRPr>
                <a:solidFill>
                  <a:schemeClr val="tx1"/>
                </a:solidFill>
                <a:latin typeface="Karla"/>
              </a:defRPr>
            </a:lvl6pPr>
            <a:lvl7pPr marL="2971800" indent="-228600" defTabSz="457200" fontAlgn="base">
              <a:spcBef>
                <a:spcPct val="0"/>
              </a:spcBef>
              <a:spcAft>
                <a:spcPct val="0"/>
              </a:spcAft>
              <a:defRPr>
                <a:solidFill>
                  <a:schemeClr val="tx1"/>
                </a:solidFill>
                <a:latin typeface="Karla"/>
              </a:defRPr>
            </a:lvl7pPr>
            <a:lvl8pPr marL="3429000" indent="-228600" defTabSz="457200" fontAlgn="base">
              <a:spcBef>
                <a:spcPct val="0"/>
              </a:spcBef>
              <a:spcAft>
                <a:spcPct val="0"/>
              </a:spcAft>
              <a:defRPr>
                <a:solidFill>
                  <a:schemeClr val="tx1"/>
                </a:solidFill>
                <a:latin typeface="Karla"/>
              </a:defRPr>
            </a:lvl8pPr>
            <a:lvl9pPr marL="3886200" indent="-228600" defTabSz="457200" fontAlgn="base">
              <a:spcBef>
                <a:spcPct val="0"/>
              </a:spcBef>
              <a:spcAft>
                <a:spcPct val="0"/>
              </a:spcAft>
              <a:defRPr>
                <a:solidFill>
                  <a:schemeClr val="tx1"/>
                </a:solidFill>
                <a:latin typeface="Karla"/>
              </a:defRPr>
            </a:lvl9pPr>
          </a:lstStyle>
          <a:p>
            <a:pPr eaLnBrk="1" hangingPunct="1"/>
            <a:endParaRPr lang="en-US" altLang="en-US" sz="2400" u="sng" dirty="0">
              <a:latin typeface="Montserrat Light" panose="00000400000000000000" pitchFamily="2" charset="0"/>
            </a:endParaRPr>
          </a:p>
        </p:txBody>
      </p:sp>
      <p:sp>
        <p:nvSpPr>
          <p:cNvPr id="606" name="Rectangle 1518">
            <a:extLst>
              <a:ext uri="{FF2B5EF4-FFF2-40B4-BE49-F238E27FC236}">
                <a16:creationId xmlns:a16="http://schemas.microsoft.com/office/drawing/2014/main" id="{9B3750A3-AE13-4005-B6B5-F4B8E33F69E5}"/>
              </a:ext>
            </a:extLst>
          </p:cNvPr>
          <p:cNvSpPr>
            <a:spLocks noChangeArrowheads="1"/>
          </p:cNvSpPr>
          <p:nvPr/>
        </p:nvSpPr>
        <p:spPr bwMode="auto">
          <a:xfrm>
            <a:off x="2990851" y="5173133"/>
            <a:ext cx="16933" cy="19051"/>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Karla"/>
              </a:defRPr>
            </a:lvl1pPr>
            <a:lvl2pPr marL="742950" indent="-285750">
              <a:defRPr>
                <a:solidFill>
                  <a:schemeClr val="tx1"/>
                </a:solidFill>
                <a:latin typeface="Karla"/>
              </a:defRPr>
            </a:lvl2pPr>
            <a:lvl3pPr marL="1143000" indent="-228600">
              <a:defRPr>
                <a:solidFill>
                  <a:schemeClr val="tx1"/>
                </a:solidFill>
                <a:latin typeface="Karla"/>
              </a:defRPr>
            </a:lvl3pPr>
            <a:lvl4pPr marL="1600200" indent="-228600">
              <a:defRPr>
                <a:solidFill>
                  <a:schemeClr val="tx1"/>
                </a:solidFill>
                <a:latin typeface="Karla"/>
              </a:defRPr>
            </a:lvl4pPr>
            <a:lvl5pPr marL="2057400" indent="-228600">
              <a:defRPr>
                <a:solidFill>
                  <a:schemeClr val="tx1"/>
                </a:solidFill>
                <a:latin typeface="Karla"/>
              </a:defRPr>
            </a:lvl5pPr>
            <a:lvl6pPr marL="2514600" indent="-228600" defTabSz="457200" fontAlgn="base">
              <a:spcBef>
                <a:spcPct val="0"/>
              </a:spcBef>
              <a:spcAft>
                <a:spcPct val="0"/>
              </a:spcAft>
              <a:defRPr>
                <a:solidFill>
                  <a:schemeClr val="tx1"/>
                </a:solidFill>
                <a:latin typeface="Karla"/>
              </a:defRPr>
            </a:lvl6pPr>
            <a:lvl7pPr marL="2971800" indent="-228600" defTabSz="457200" fontAlgn="base">
              <a:spcBef>
                <a:spcPct val="0"/>
              </a:spcBef>
              <a:spcAft>
                <a:spcPct val="0"/>
              </a:spcAft>
              <a:defRPr>
                <a:solidFill>
                  <a:schemeClr val="tx1"/>
                </a:solidFill>
                <a:latin typeface="Karla"/>
              </a:defRPr>
            </a:lvl7pPr>
            <a:lvl8pPr marL="3429000" indent="-228600" defTabSz="457200" fontAlgn="base">
              <a:spcBef>
                <a:spcPct val="0"/>
              </a:spcBef>
              <a:spcAft>
                <a:spcPct val="0"/>
              </a:spcAft>
              <a:defRPr>
                <a:solidFill>
                  <a:schemeClr val="tx1"/>
                </a:solidFill>
                <a:latin typeface="Karla"/>
              </a:defRPr>
            </a:lvl8pPr>
            <a:lvl9pPr marL="3886200" indent="-228600" defTabSz="457200" fontAlgn="base">
              <a:spcBef>
                <a:spcPct val="0"/>
              </a:spcBef>
              <a:spcAft>
                <a:spcPct val="0"/>
              </a:spcAft>
              <a:defRPr>
                <a:solidFill>
                  <a:schemeClr val="tx1"/>
                </a:solidFill>
                <a:latin typeface="Karla"/>
              </a:defRPr>
            </a:lvl9pPr>
          </a:lstStyle>
          <a:p>
            <a:pPr eaLnBrk="1" hangingPunct="1"/>
            <a:endParaRPr lang="en-US" altLang="en-US" sz="2400" u="sng" dirty="0">
              <a:latin typeface="Montserrat Light" panose="00000400000000000000" pitchFamily="2" charset="0"/>
            </a:endParaRPr>
          </a:p>
        </p:txBody>
      </p:sp>
      <p:sp>
        <p:nvSpPr>
          <p:cNvPr id="607" name="Rectangle 1519">
            <a:extLst>
              <a:ext uri="{FF2B5EF4-FFF2-40B4-BE49-F238E27FC236}">
                <a16:creationId xmlns:a16="http://schemas.microsoft.com/office/drawing/2014/main" id="{4446A0C0-3460-4CB0-9556-67BC28B037C7}"/>
              </a:ext>
            </a:extLst>
          </p:cNvPr>
          <p:cNvSpPr>
            <a:spLocks noChangeArrowheads="1"/>
          </p:cNvSpPr>
          <p:nvPr/>
        </p:nvSpPr>
        <p:spPr bwMode="auto">
          <a:xfrm>
            <a:off x="3033184" y="5173133"/>
            <a:ext cx="16933" cy="19051"/>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Karla"/>
              </a:defRPr>
            </a:lvl1pPr>
            <a:lvl2pPr marL="742950" indent="-285750">
              <a:defRPr>
                <a:solidFill>
                  <a:schemeClr val="tx1"/>
                </a:solidFill>
                <a:latin typeface="Karla"/>
              </a:defRPr>
            </a:lvl2pPr>
            <a:lvl3pPr marL="1143000" indent="-228600">
              <a:defRPr>
                <a:solidFill>
                  <a:schemeClr val="tx1"/>
                </a:solidFill>
                <a:latin typeface="Karla"/>
              </a:defRPr>
            </a:lvl3pPr>
            <a:lvl4pPr marL="1600200" indent="-228600">
              <a:defRPr>
                <a:solidFill>
                  <a:schemeClr val="tx1"/>
                </a:solidFill>
                <a:latin typeface="Karla"/>
              </a:defRPr>
            </a:lvl4pPr>
            <a:lvl5pPr marL="2057400" indent="-228600">
              <a:defRPr>
                <a:solidFill>
                  <a:schemeClr val="tx1"/>
                </a:solidFill>
                <a:latin typeface="Karla"/>
              </a:defRPr>
            </a:lvl5pPr>
            <a:lvl6pPr marL="2514600" indent="-228600" defTabSz="457200" fontAlgn="base">
              <a:spcBef>
                <a:spcPct val="0"/>
              </a:spcBef>
              <a:spcAft>
                <a:spcPct val="0"/>
              </a:spcAft>
              <a:defRPr>
                <a:solidFill>
                  <a:schemeClr val="tx1"/>
                </a:solidFill>
                <a:latin typeface="Karla"/>
              </a:defRPr>
            </a:lvl6pPr>
            <a:lvl7pPr marL="2971800" indent="-228600" defTabSz="457200" fontAlgn="base">
              <a:spcBef>
                <a:spcPct val="0"/>
              </a:spcBef>
              <a:spcAft>
                <a:spcPct val="0"/>
              </a:spcAft>
              <a:defRPr>
                <a:solidFill>
                  <a:schemeClr val="tx1"/>
                </a:solidFill>
                <a:latin typeface="Karla"/>
              </a:defRPr>
            </a:lvl7pPr>
            <a:lvl8pPr marL="3429000" indent="-228600" defTabSz="457200" fontAlgn="base">
              <a:spcBef>
                <a:spcPct val="0"/>
              </a:spcBef>
              <a:spcAft>
                <a:spcPct val="0"/>
              </a:spcAft>
              <a:defRPr>
                <a:solidFill>
                  <a:schemeClr val="tx1"/>
                </a:solidFill>
                <a:latin typeface="Karla"/>
              </a:defRPr>
            </a:lvl8pPr>
            <a:lvl9pPr marL="3886200" indent="-228600" defTabSz="457200" fontAlgn="base">
              <a:spcBef>
                <a:spcPct val="0"/>
              </a:spcBef>
              <a:spcAft>
                <a:spcPct val="0"/>
              </a:spcAft>
              <a:defRPr>
                <a:solidFill>
                  <a:schemeClr val="tx1"/>
                </a:solidFill>
                <a:latin typeface="Karla"/>
              </a:defRPr>
            </a:lvl9pPr>
          </a:lstStyle>
          <a:p>
            <a:pPr eaLnBrk="1" hangingPunct="1"/>
            <a:endParaRPr lang="en-US" altLang="en-US" sz="2400" u="sng" dirty="0">
              <a:latin typeface="Montserrat Light" panose="00000400000000000000" pitchFamily="2" charset="0"/>
            </a:endParaRPr>
          </a:p>
        </p:txBody>
      </p:sp>
      <p:sp>
        <p:nvSpPr>
          <p:cNvPr id="608" name="Freeform 1520">
            <a:extLst>
              <a:ext uri="{FF2B5EF4-FFF2-40B4-BE49-F238E27FC236}">
                <a16:creationId xmlns:a16="http://schemas.microsoft.com/office/drawing/2014/main" id="{114A4969-B06E-41C2-AEB7-37534F5890FB}"/>
              </a:ext>
            </a:extLst>
          </p:cNvPr>
          <p:cNvSpPr>
            <a:spLocks noEditPoints="1"/>
          </p:cNvSpPr>
          <p:nvPr/>
        </p:nvSpPr>
        <p:spPr bwMode="auto">
          <a:xfrm>
            <a:off x="2880785" y="5033434"/>
            <a:ext cx="198967" cy="205317"/>
          </a:xfrm>
          <a:custGeom>
            <a:avLst/>
            <a:gdLst>
              <a:gd name="T0" fmla="*/ 119454 w 99"/>
              <a:gd name="T1" fmla="*/ 80859 h 103"/>
              <a:gd name="T2" fmla="*/ 119454 w 99"/>
              <a:gd name="T3" fmla="*/ 22461 h 103"/>
              <a:gd name="T4" fmla="*/ 117942 w 99"/>
              <a:gd name="T5" fmla="*/ 16471 h 103"/>
              <a:gd name="T6" fmla="*/ 111894 w 99"/>
              <a:gd name="T7" fmla="*/ 14974 h 103"/>
              <a:gd name="T8" fmla="*/ 96773 w 99"/>
              <a:gd name="T9" fmla="*/ 7487 h 103"/>
              <a:gd name="T10" fmla="*/ 96773 w 99"/>
              <a:gd name="T11" fmla="*/ 2995 h 103"/>
              <a:gd name="T12" fmla="*/ 93749 w 99"/>
              <a:gd name="T13" fmla="*/ 0 h 103"/>
              <a:gd name="T14" fmla="*/ 58971 w 99"/>
              <a:gd name="T15" fmla="*/ 0 h 103"/>
              <a:gd name="T16" fmla="*/ 55947 w 99"/>
              <a:gd name="T17" fmla="*/ 0 h 103"/>
              <a:gd name="T18" fmla="*/ 52923 w 99"/>
              <a:gd name="T19" fmla="*/ 2995 h 103"/>
              <a:gd name="T20" fmla="*/ 52923 w 99"/>
              <a:gd name="T21" fmla="*/ 14974 h 103"/>
              <a:gd name="T22" fmla="*/ 37802 w 99"/>
              <a:gd name="T23" fmla="*/ 14974 h 103"/>
              <a:gd name="T24" fmla="*/ 31754 w 99"/>
              <a:gd name="T25" fmla="*/ 16471 h 103"/>
              <a:gd name="T26" fmla="*/ 30242 w 99"/>
              <a:gd name="T27" fmla="*/ 22461 h 103"/>
              <a:gd name="T28" fmla="*/ 7560 w 99"/>
              <a:gd name="T29" fmla="*/ 80859 h 103"/>
              <a:gd name="T30" fmla="*/ 3024 w 99"/>
              <a:gd name="T31" fmla="*/ 80859 h 103"/>
              <a:gd name="T32" fmla="*/ 0 w 99"/>
              <a:gd name="T33" fmla="*/ 83854 h 103"/>
              <a:gd name="T34" fmla="*/ 0 w 99"/>
              <a:gd name="T35" fmla="*/ 146744 h 103"/>
              <a:gd name="T36" fmla="*/ 0 w 99"/>
              <a:gd name="T37" fmla="*/ 151236 h 103"/>
              <a:gd name="T38" fmla="*/ 3024 w 99"/>
              <a:gd name="T39" fmla="*/ 154231 h 103"/>
              <a:gd name="T40" fmla="*/ 142136 w 99"/>
              <a:gd name="T41" fmla="*/ 154231 h 103"/>
              <a:gd name="T42" fmla="*/ 145160 w 99"/>
              <a:gd name="T43" fmla="*/ 154231 h 103"/>
              <a:gd name="T44" fmla="*/ 149696 w 99"/>
              <a:gd name="T45" fmla="*/ 151236 h 103"/>
              <a:gd name="T46" fmla="*/ 149696 w 99"/>
              <a:gd name="T47" fmla="*/ 88346 h 103"/>
              <a:gd name="T48" fmla="*/ 149696 w 99"/>
              <a:gd name="T49" fmla="*/ 83854 h 103"/>
              <a:gd name="T50" fmla="*/ 145160 w 99"/>
              <a:gd name="T51" fmla="*/ 80859 h 103"/>
              <a:gd name="T52" fmla="*/ 142136 w 99"/>
              <a:gd name="T53" fmla="*/ 80859 h 103"/>
              <a:gd name="T54" fmla="*/ 89213 w 99"/>
              <a:gd name="T55" fmla="*/ 139257 h 103"/>
              <a:gd name="T56" fmla="*/ 58971 w 99"/>
              <a:gd name="T57" fmla="*/ 125781 h 103"/>
              <a:gd name="T58" fmla="*/ 15121 w 99"/>
              <a:gd name="T59" fmla="*/ 139257 h 103"/>
              <a:gd name="T60" fmla="*/ 37802 w 99"/>
              <a:gd name="T61" fmla="*/ 95833 h 103"/>
              <a:gd name="T62" fmla="*/ 40826 w 99"/>
              <a:gd name="T63" fmla="*/ 95833 h 103"/>
              <a:gd name="T64" fmla="*/ 45362 w 99"/>
              <a:gd name="T65" fmla="*/ 91341 h 103"/>
              <a:gd name="T66" fmla="*/ 45362 w 99"/>
              <a:gd name="T67" fmla="*/ 28450 h 103"/>
              <a:gd name="T68" fmla="*/ 58971 w 99"/>
              <a:gd name="T69" fmla="*/ 28450 h 103"/>
              <a:gd name="T70" fmla="*/ 65019 w 99"/>
              <a:gd name="T71" fmla="*/ 26953 h 103"/>
              <a:gd name="T72" fmla="*/ 66532 w 99"/>
              <a:gd name="T73" fmla="*/ 22461 h 103"/>
              <a:gd name="T74" fmla="*/ 81652 w 99"/>
              <a:gd name="T75" fmla="*/ 14974 h 103"/>
              <a:gd name="T76" fmla="*/ 81652 w 99"/>
              <a:gd name="T77" fmla="*/ 22461 h 103"/>
              <a:gd name="T78" fmla="*/ 84677 w 99"/>
              <a:gd name="T79" fmla="*/ 26953 h 103"/>
              <a:gd name="T80" fmla="*/ 89213 w 99"/>
              <a:gd name="T81" fmla="*/ 28450 h 103"/>
              <a:gd name="T82" fmla="*/ 104334 w 99"/>
              <a:gd name="T83" fmla="*/ 88346 h 103"/>
              <a:gd name="T84" fmla="*/ 104334 w 99"/>
              <a:gd name="T85" fmla="*/ 91341 h 103"/>
              <a:gd name="T86" fmla="*/ 108870 w 99"/>
              <a:gd name="T87" fmla="*/ 95833 h 103"/>
              <a:gd name="T88" fmla="*/ 134575 w 99"/>
              <a:gd name="T89" fmla="*/ 95833 h 10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99" h="103">
                <a:moveTo>
                  <a:pt x="94" y="54"/>
                </a:moveTo>
                <a:lnTo>
                  <a:pt x="79" y="54"/>
                </a:lnTo>
                <a:lnTo>
                  <a:pt x="79" y="15"/>
                </a:lnTo>
                <a:lnTo>
                  <a:pt x="79" y="12"/>
                </a:lnTo>
                <a:lnTo>
                  <a:pt x="78" y="11"/>
                </a:lnTo>
                <a:lnTo>
                  <a:pt x="76" y="10"/>
                </a:lnTo>
                <a:lnTo>
                  <a:pt x="74" y="10"/>
                </a:lnTo>
                <a:lnTo>
                  <a:pt x="64" y="10"/>
                </a:lnTo>
                <a:lnTo>
                  <a:pt x="64" y="5"/>
                </a:lnTo>
                <a:lnTo>
                  <a:pt x="64" y="2"/>
                </a:lnTo>
                <a:lnTo>
                  <a:pt x="63" y="1"/>
                </a:lnTo>
                <a:lnTo>
                  <a:pt x="62" y="0"/>
                </a:lnTo>
                <a:lnTo>
                  <a:pt x="59" y="0"/>
                </a:lnTo>
                <a:lnTo>
                  <a:pt x="39" y="0"/>
                </a:lnTo>
                <a:lnTo>
                  <a:pt x="37" y="0"/>
                </a:lnTo>
                <a:lnTo>
                  <a:pt x="36" y="1"/>
                </a:lnTo>
                <a:lnTo>
                  <a:pt x="35" y="2"/>
                </a:lnTo>
                <a:lnTo>
                  <a:pt x="35" y="5"/>
                </a:lnTo>
                <a:lnTo>
                  <a:pt x="35" y="10"/>
                </a:lnTo>
                <a:lnTo>
                  <a:pt x="25" y="10"/>
                </a:lnTo>
                <a:lnTo>
                  <a:pt x="22" y="10"/>
                </a:lnTo>
                <a:lnTo>
                  <a:pt x="21" y="11"/>
                </a:lnTo>
                <a:lnTo>
                  <a:pt x="20" y="12"/>
                </a:lnTo>
                <a:lnTo>
                  <a:pt x="20" y="15"/>
                </a:lnTo>
                <a:lnTo>
                  <a:pt x="20" y="54"/>
                </a:lnTo>
                <a:lnTo>
                  <a:pt x="5" y="54"/>
                </a:lnTo>
                <a:lnTo>
                  <a:pt x="2" y="54"/>
                </a:lnTo>
                <a:lnTo>
                  <a:pt x="1" y="55"/>
                </a:lnTo>
                <a:lnTo>
                  <a:pt x="0" y="56"/>
                </a:lnTo>
                <a:lnTo>
                  <a:pt x="0" y="59"/>
                </a:lnTo>
                <a:lnTo>
                  <a:pt x="0" y="98"/>
                </a:lnTo>
                <a:lnTo>
                  <a:pt x="0" y="101"/>
                </a:lnTo>
                <a:lnTo>
                  <a:pt x="1" y="102"/>
                </a:lnTo>
                <a:lnTo>
                  <a:pt x="2" y="103"/>
                </a:lnTo>
                <a:lnTo>
                  <a:pt x="5" y="103"/>
                </a:lnTo>
                <a:lnTo>
                  <a:pt x="94" y="103"/>
                </a:lnTo>
                <a:lnTo>
                  <a:pt x="96" y="103"/>
                </a:lnTo>
                <a:lnTo>
                  <a:pt x="97" y="102"/>
                </a:lnTo>
                <a:lnTo>
                  <a:pt x="99" y="101"/>
                </a:lnTo>
                <a:lnTo>
                  <a:pt x="99" y="98"/>
                </a:lnTo>
                <a:lnTo>
                  <a:pt x="99" y="59"/>
                </a:lnTo>
                <a:lnTo>
                  <a:pt x="99" y="56"/>
                </a:lnTo>
                <a:lnTo>
                  <a:pt x="97" y="55"/>
                </a:lnTo>
                <a:lnTo>
                  <a:pt x="96" y="54"/>
                </a:lnTo>
                <a:lnTo>
                  <a:pt x="94" y="54"/>
                </a:lnTo>
                <a:close/>
                <a:moveTo>
                  <a:pt x="89" y="93"/>
                </a:moveTo>
                <a:lnTo>
                  <a:pt x="59" y="93"/>
                </a:lnTo>
                <a:lnTo>
                  <a:pt x="59" y="84"/>
                </a:lnTo>
                <a:lnTo>
                  <a:pt x="39" y="84"/>
                </a:lnTo>
                <a:lnTo>
                  <a:pt x="39" y="93"/>
                </a:lnTo>
                <a:lnTo>
                  <a:pt x="10" y="93"/>
                </a:lnTo>
                <a:lnTo>
                  <a:pt x="10" y="64"/>
                </a:lnTo>
                <a:lnTo>
                  <a:pt x="25" y="64"/>
                </a:lnTo>
                <a:lnTo>
                  <a:pt x="27" y="64"/>
                </a:lnTo>
                <a:lnTo>
                  <a:pt x="28" y="63"/>
                </a:lnTo>
                <a:lnTo>
                  <a:pt x="30" y="61"/>
                </a:lnTo>
                <a:lnTo>
                  <a:pt x="30" y="59"/>
                </a:lnTo>
                <a:lnTo>
                  <a:pt x="30" y="19"/>
                </a:lnTo>
                <a:lnTo>
                  <a:pt x="39" y="19"/>
                </a:lnTo>
                <a:lnTo>
                  <a:pt x="42" y="19"/>
                </a:lnTo>
                <a:lnTo>
                  <a:pt x="43" y="18"/>
                </a:lnTo>
                <a:lnTo>
                  <a:pt x="44" y="17"/>
                </a:lnTo>
                <a:lnTo>
                  <a:pt x="44" y="15"/>
                </a:lnTo>
                <a:lnTo>
                  <a:pt x="44" y="10"/>
                </a:lnTo>
                <a:lnTo>
                  <a:pt x="54" y="10"/>
                </a:lnTo>
                <a:lnTo>
                  <a:pt x="54" y="15"/>
                </a:lnTo>
                <a:lnTo>
                  <a:pt x="54" y="17"/>
                </a:lnTo>
                <a:lnTo>
                  <a:pt x="56" y="18"/>
                </a:lnTo>
                <a:lnTo>
                  <a:pt x="57" y="19"/>
                </a:lnTo>
                <a:lnTo>
                  <a:pt x="59" y="19"/>
                </a:lnTo>
                <a:lnTo>
                  <a:pt x="69" y="19"/>
                </a:lnTo>
                <a:lnTo>
                  <a:pt x="69" y="59"/>
                </a:lnTo>
                <a:lnTo>
                  <a:pt x="69" y="61"/>
                </a:lnTo>
                <a:lnTo>
                  <a:pt x="70" y="63"/>
                </a:lnTo>
                <a:lnTo>
                  <a:pt x="72" y="64"/>
                </a:lnTo>
                <a:lnTo>
                  <a:pt x="74" y="64"/>
                </a:lnTo>
                <a:lnTo>
                  <a:pt x="89" y="64"/>
                </a:lnTo>
                <a:lnTo>
                  <a:pt x="89" y="93"/>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609" name="Freeform 1521">
            <a:extLst>
              <a:ext uri="{FF2B5EF4-FFF2-40B4-BE49-F238E27FC236}">
                <a16:creationId xmlns:a16="http://schemas.microsoft.com/office/drawing/2014/main" id="{28EB811D-7F9B-4E10-B5BB-B5937451C21A}"/>
              </a:ext>
            </a:extLst>
          </p:cNvPr>
          <p:cNvSpPr>
            <a:spLocks noEditPoints="1"/>
          </p:cNvSpPr>
          <p:nvPr/>
        </p:nvSpPr>
        <p:spPr bwMode="auto">
          <a:xfrm>
            <a:off x="2391833" y="5033434"/>
            <a:ext cx="222251" cy="205317"/>
          </a:xfrm>
          <a:custGeom>
            <a:avLst/>
            <a:gdLst>
              <a:gd name="T0" fmla="*/ 129345 w 109"/>
              <a:gd name="T1" fmla="*/ 95833 h 103"/>
              <a:gd name="T2" fmla="*/ 129345 w 109"/>
              <a:gd name="T3" fmla="*/ 58398 h 103"/>
              <a:gd name="T4" fmla="*/ 126265 w 109"/>
              <a:gd name="T5" fmla="*/ 43424 h 103"/>
              <a:gd name="T6" fmla="*/ 118566 w 109"/>
              <a:gd name="T7" fmla="*/ 28450 h 103"/>
              <a:gd name="T8" fmla="*/ 106247 w 109"/>
              <a:gd name="T9" fmla="*/ 19466 h 103"/>
              <a:gd name="T10" fmla="*/ 92389 w 109"/>
              <a:gd name="T11" fmla="*/ 14974 h 103"/>
              <a:gd name="T12" fmla="*/ 76991 w 109"/>
              <a:gd name="T13" fmla="*/ 0 h 103"/>
              <a:gd name="T14" fmla="*/ 76991 w 109"/>
              <a:gd name="T15" fmla="*/ 14974 h 103"/>
              <a:gd name="T16" fmla="*/ 61593 w 109"/>
              <a:gd name="T17" fmla="*/ 19466 h 103"/>
              <a:gd name="T18" fmla="*/ 49274 w 109"/>
              <a:gd name="T19" fmla="*/ 28450 h 103"/>
              <a:gd name="T20" fmla="*/ 41575 w 109"/>
              <a:gd name="T21" fmla="*/ 43424 h 103"/>
              <a:gd name="T22" fmla="*/ 38495 w 109"/>
              <a:gd name="T23" fmla="*/ 58398 h 103"/>
              <a:gd name="T24" fmla="*/ 7699 w 109"/>
              <a:gd name="T25" fmla="*/ 95833 h 103"/>
              <a:gd name="T26" fmla="*/ 4619 w 109"/>
              <a:gd name="T27" fmla="*/ 95833 h 103"/>
              <a:gd name="T28" fmla="*/ 0 w 109"/>
              <a:gd name="T29" fmla="*/ 98828 h 103"/>
              <a:gd name="T30" fmla="*/ 0 w 109"/>
              <a:gd name="T31" fmla="*/ 146744 h 103"/>
              <a:gd name="T32" fmla="*/ 0 w 109"/>
              <a:gd name="T33" fmla="*/ 151236 h 103"/>
              <a:gd name="T34" fmla="*/ 4619 w 109"/>
              <a:gd name="T35" fmla="*/ 154231 h 103"/>
              <a:gd name="T36" fmla="*/ 160141 w 109"/>
              <a:gd name="T37" fmla="*/ 154231 h 103"/>
              <a:gd name="T38" fmla="*/ 163221 w 109"/>
              <a:gd name="T39" fmla="*/ 154231 h 103"/>
              <a:gd name="T40" fmla="*/ 167840 w 109"/>
              <a:gd name="T41" fmla="*/ 151236 h 103"/>
              <a:gd name="T42" fmla="*/ 167840 w 109"/>
              <a:gd name="T43" fmla="*/ 103320 h 103"/>
              <a:gd name="T44" fmla="*/ 167840 w 109"/>
              <a:gd name="T45" fmla="*/ 98828 h 103"/>
              <a:gd name="T46" fmla="*/ 163221 w 109"/>
              <a:gd name="T47" fmla="*/ 95833 h 103"/>
              <a:gd name="T48" fmla="*/ 160141 w 109"/>
              <a:gd name="T49" fmla="*/ 95833 h 103"/>
              <a:gd name="T50" fmla="*/ 53894 w 109"/>
              <a:gd name="T51" fmla="*/ 58398 h 103"/>
              <a:gd name="T52" fmla="*/ 55433 w 109"/>
              <a:gd name="T53" fmla="*/ 47916 h 103"/>
              <a:gd name="T54" fmla="*/ 72371 w 109"/>
              <a:gd name="T55" fmla="*/ 31445 h 103"/>
              <a:gd name="T56" fmla="*/ 84690 w 109"/>
              <a:gd name="T57" fmla="*/ 28450 h 103"/>
              <a:gd name="T58" fmla="*/ 89309 w 109"/>
              <a:gd name="T59" fmla="*/ 28450 h 103"/>
              <a:gd name="T60" fmla="*/ 104708 w 109"/>
              <a:gd name="T61" fmla="*/ 38932 h 103"/>
              <a:gd name="T62" fmla="*/ 113946 w 109"/>
              <a:gd name="T63" fmla="*/ 52409 h 103"/>
              <a:gd name="T64" fmla="*/ 113946 w 109"/>
              <a:gd name="T65" fmla="*/ 65885 h 103"/>
              <a:gd name="T66" fmla="*/ 53894 w 109"/>
              <a:gd name="T67" fmla="*/ 58398 h 103"/>
              <a:gd name="T68" fmla="*/ 15398 w 109"/>
              <a:gd name="T69" fmla="*/ 139257 h 103"/>
              <a:gd name="T70" fmla="*/ 46194 w 109"/>
              <a:gd name="T71" fmla="*/ 110807 h 103"/>
              <a:gd name="T72" fmla="*/ 49274 w 109"/>
              <a:gd name="T73" fmla="*/ 110807 h 103"/>
              <a:gd name="T74" fmla="*/ 53894 w 109"/>
              <a:gd name="T75" fmla="*/ 106315 h 103"/>
              <a:gd name="T76" fmla="*/ 53894 w 109"/>
              <a:gd name="T77" fmla="*/ 80859 h 103"/>
              <a:gd name="T78" fmla="*/ 113946 w 109"/>
              <a:gd name="T79" fmla="*/ 103320 h 103"/>
              <a:gd name="T80" fmla="*/ 113946 w 109"/>
              <a:gd name="T81" fmla="*/ 106315 h 103"/>
              <a:gd name="T82" fmla="*/ 118566 w 109"/>
              <a:gd name="T83" fmla="*/ 110807 h 103"/>
              <a:gd name="T84" fmla="*/ 152442 w 109"/>
              <a:gd name="T85" fmla="*/ 110807 h 10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09" h="103">
                <a:moveTo>
                  <a:pt x="104" y="64"/>
                </a:moveTo>
                <a:lnTo>
                  <a:pt x="84" y="64"/>
                </a:lnTo>
                <a:lnTo>
                  <a:pt x="84" y="39"/>
                </a:lnTo>
                <a:lnTo>
                  <a:pt x="84" y="34"/>
                </a:lnTo>
                <a:lnTo>
                  <a:pt x="82" y="29"/>
                </a:lnTo>
                <a:lnTo>
                  <a:pt x="80" y="24"/>
                </a:lnTo>
                <a:lnTo>
                  <a:pt x="77" y="19"/>
                </a:lnTo>
                <a:lnTo>
                  <a:pt x="73" y="17"/>
                </a:lnTo>
                <a:lnTo>
                  <a:pt x="69" y="13"/>
                </a:lnTo>
                <a:lnTo>
                  <a:pt x="64" y="11"/>
                </a:lnTo>
                <a:lnTo>
                  <a:pt x="60" y="10"/>
                </a:lnTo>
                <a:lnTo>
                  <a:pt x="60" y="0"/>
                </a:lnTo>
                <a:lnTo>
                  <a:pt x="50" y="0"/>
                </a:lnTo>
                <a:lnTo>
                  <a:pt x="50" y="10"/>
                </a:lnTo>
                <a:lnTo>
                  <a:pt x="45" y="11"/>
                </a:lnTo>
                <a:lnTo>
                  <a:pt x="40" y="13"/>
                </a:lnTo>
                <a:lnTo>
                  <a:pt x="36" y="17"/>
                </a:lnTo>
                <a:lnTo>
                  <a:pt x="32" y="19"/>
                </a:lnTo>
                <a:lnTo>
                  <a:pt x="29" y="24"/>
                </a:lnTo>
                <a:lnTo>
                  <a:pt x="27" y="29"/>
                </a:lnTo>
                <a:lnTo>
                  <a:pt x="25" y="34"/>
                </a:lnTo>
                <a:lnTo>
                  <a:pt x="25" y="39"/>
                </a:lnTo>
                <a:lnTo>
                  <a:pt x="25" y="64"/>
                </a:lnTo>
                <a:lnTo>
                  <a:pt x="5" y="64"/>
                </a:lnTo>
                <a:lnTo>
                  <a:pt x="3" y="64"/>
                </a:lnTo>
                <a:lnTo>
                  <a:pt x="2" y="65"/>
                </a:lnTo>
                <a:lnTo>
                  <a:pt x="0" y="66"/>
                </a:lnTo>
                <a:lnTo>
                  <a:pt x="0" y="69"/>
                </a:lnTo>
                <a:lnTo>
                  <a:pt x="0" y="98"/>
                </a:lnTo>
                <a:lnTo>
                  <a:pt x="0" y="101"/>
                </a:lnTo>
                <a:lnTo>
                  <a:pt x="2" y="102"/>
                </a:lnTo>
                <a:lnTo>
                  <a:pt x="3" y="103"/>
                </a:lnTo>
                <a:lnTo>
                  <a:pt x="5" y="103"/>
                </a:lnTo>
                <a:lnTo>
                  <a:pt x="104" y="103"/>
                </a:lnTo>
                <a:lnTo>
                  <a:pt x="106" y="103"/>
                </a:lnTo>
                <a:lnTo>
                  <a:pt x="108" y="102"/>
                </a:lnTo>
                <a:lnTo>
                  <a:pt x="109" y="101"/>
                </a:lnTo>
                <a:lnTo>
                  <a:pt x="109" y="98"/>
                </a:lnTo>
                <a:lnTo>
                  <a:pt x="109" y="69"/>
                </a:lnTo>
                <a:lnTo>
                  <a:pt x="109" y="66"/>
                </a:lnTo>
                <a:lnTo>
                  <a:pt x="108" y="65"/>
                </a:lnTo>
                <a:lnTo>
                  <a:pt x="106" y="64"/>
                </a:lnTo>
                <a:lnTo>
                  <a:pt x="104" y="64"/>
                </a:lnTo>
                <a:close/>
                <a:moveTo>
                  <a:pt x="35" y="39"/>
                </a:moveTo>
                <a:lnTo>
                  <a:pt x="35" y="39"/>
                </a:lnTo>
                <a:lnTo>
                  <a:pt x="35" y="35"/>
                </a:lnTo>
                <a:lnTo>
                  <a:pt x="36" y="32"/>
                </a:lnTo>
                <a:lnTo>
                  <a:pt x="41" y="26"/>
                </a:lnTo>
                <a:lnTo>
                  <a:pt x="47" y="21"/>
                </a:lnTo>
                <a:lnTo>
                  <a:pt x="51" y="19"/>
                </a:lnTo>
                <a:lnTo>
                  <a:pt x="55" y="19"/>
                </a:lnTo>
                <a:lnTo>
                  <a:pt x="58" y="19"/>
                </a:lnTo>
                <a:lnTo>
                  <a:pt x="62" y="21"/>
                </a:lnTo>
                <a:lnTo>
                  <a:pt x="68" y="26"/>
                </a:lnTo>
                <a:lnTo>
                  <a:pt x="73" y="32"/>
                </a:lnTo>
                <a:lnTo>
                  <a:pt x="74" y="35"/>
                </a:lnTo>
                <a:lnTo>
                  <a:pt x="74" y="39"/>
                </a:lnTo>
                <a:lnTo>
                  <a:pt x="74" y="44"/>
                </a:lnTo>
                <a:lnTo>
                  <a:pt x="35" y="44"/>
                </a:lnTo>
                <a:lnTo>
                  <a:pt x="35" y="39"/>
                </a:lnTo>
                <a:close/>
                <a:moveTo>
                  <a:pt x="99" y="93"/>
                </a:moveTo>
                <a:lnTo>
                  <a:pt x="10" y="93"/>
                </a:lnTo>
                <a:lnTo>
                  <a:pt x="10" y="74"/>
                </a:lnTo>
                <a:lnTo>
                  <a:pt x="30" y="74"/>
                </a:lnTo>
                <a:lnTo>
                  <a:pt x="32" y="74"/>
                </a:lnTo>
                <a:lnTo>
                  <a:pt x="34" y="72"/>
                </a:lnTo>
                <a:lnTo>
                  <a:pt x="35" y="71"/>
                </a:lnTo>
                <a:lnTo>
                  <a:pt x="35" y="69"/>
                </a:lnTo>
                <a:lnTo>
                  <a:pt x="35" y="54"/>
                </a:lnTo>
                <a:lnTo>
                  <a:pt x="74" y="54"/>
                </a:lnTo>
                <a:lnTo>
                  <a:pt x="74" y="69"/>
                </a:lnTo>
                <a:lnTo>
                  <a:pt x="74" y="71"/>
                </a:lnTo>
                <a:lnTo>
                  <a:pt x="76" y="72"/>
                </a:lnTo>
                <a:lnTo>
                  <a:pt x="77" y="74"/>
                </a:lnTo>
                <a:lnTo>
                  <a:pt x="79" y="74"/>
                </a:lnTo>
                <a:lnTo>
                  <a:pt x="99" y="74"/>
                </a:lnTo>
                <a:lnTo>
                  <a:pt x="99" y="93"/>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610" name="Rectangle 1522">
            <a:extLst>
              <a:ext uri="{FF2B5EF4-FFF2-40B4-BE49-F238E27FC236}">
                <a16:creationId xmlns:a16="http://schemas.microsoft.com/office/drawing/2014/main" id="{59124D52-E21E-42B5-8F55-19FD9EC11B20}"/>
              </a:ext>
            </a:extLst>
          </p:cNvPr>
          <p:cNvSpPr>
            <a:spLocks noChangeArrowheads="1"/>
          </p:cNvSpPr>
          <p:nvPr/>
        </p:nvSpPr>
        <p:spPr bwMode="auto">
          <a:xfrm>
            <a:off x="2476500" y="5160433"/>
            <a:ext cx="16933" cy="19051"/>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Karla"/>
              </a:defRPr>
            </a:lvl1pPr>
            <a:lvl2pPr marL="742950" indent="-285750">
              <a:defRPr>
                <a:solidFill>
                  <a:schemeClr val="tx1"/>
                </a:solidFill>
                <a:latin typeface="Karla"/>
              </a:defRPr>
            </a:lvl2pPr>
            <a:lvl3pPr marL="1143000" indent="-228600">
              <a:defRPr>
                <a:solidFill>
                  <a:schemeClr val="tx1"/>
                </a:solidFill>
                <a:latin typeface="Karla"/>
              </a:defRPr>
            </a:lvl3pPr>
            <a:lvl4pPr marL="1600200" indent="-228600">
              <a:defRPr>
                <a:solidFill>
                  <a:schemeClr val="tx1"/>
                </a:solidFill>
                <a:latin typeface="Karla"/>
              </a:defRPr>
            </a:lvl4pPr>
            <a:lvl5pPr marL="2057400" indent="-228600">
              <a:defRPr>
                <a:solidFill>
                  <a:schemeClr val="tx1"/>
                </a:solidFill>
                <a:latin typeface="Karla"/>
              </a:defRPr>
            </a:lvl5pPr>
            <a:lvl6pPr marL="2514600" indent="-228600" defTabSz="457200" fontAlgn="base">
              <a:spcBef>
                <a:spcPct val="0"/>
              </a:spcBef>
              <a:spcAft>
                <a:spcPct val="0"/>
              </a:spcAft>
              <a:defRPr>
                <a:solidFill>
                  <a:schemeClr val="tx1"/>
                </a:solidFill>
                <a:latin typeface="Karla"/>
              </a:defRPr>
            </a:lvl6pPr>
            <a:lvl7pPr marL="2971800" indent="-228600" defTabSz="457200" fontAlgn="base">
              <a:spcBef>
                <a:spcPct val="0"/>
              </a:spcBef>
              <a:spcAft>
                <a:spcPct val="0"/>
              </a:spcAft>
              <a:defRPr>
                <a:solidFill>
                  <a:schemeClr val="tx1"/>
                </a:solidFill>
                <a:latin typeface="Karla"/>
              </a:defRPr>
            </a:lvl7pPr>
            <a:lvl8pPr marL="3429000" indent="-228600" defTabSz="457200" fontAlgn="base">
              <a:spcBef>
                <a:spcPct val="0"/>
              </a:spcBef>
              <a:spcAft>
                <a:spcPct val="0"/>
              </a:spcAft>
              <a:defRPr>
                <a:solidFill>
                  <a:schemeClr val="tx1"/>
                </a:solidFill>
                <a:latin typeface="Karla"/>
              </a:defRPr>
            </a:lvl8pPr>
            <a:lvl9pPr marL="3886200" indent="-228600" defTabSz="457200" fontAlgn="base">
              <a:spcBef>
                <a:spcPct val="0"/>
              </a:spcBef>
              <a:spcAft>
                <a:spcPct val="0"/>
              </a:spcAft>
              <a:defRPr>
                <a:solidFill>
                  <a:schemeClr val="tx1"/>
                </a:solidFill>
                <a:latin typeface="Karla"/>
              </a:defRPr>
            </a:lvl9pPr>
          </a:lstStyle>
          <a:p>
            <a:pPr eaLnBrk="1" hangingPunct="1"/>
            <a:endParaRPr lang="en-US" altLang="en-US" sz="2400" u="sng" dirty="0">
              <a:latin typeface="Montserrat Light" panose="00000400000000000000" pitchFamily="2" charset="0"/>
            </a:endParaRPr>
          </a:p>
        </p:txBody>
      </p:sp>
      <p:sp>
        <p:nvSpPr>
          <p:cNvPr id="611" name="Rectangle 1523">
            <a:extLst>
              <a:ext uri="{FF2B5EF4-FFF2-40B4-BE49-F238E27FC236}">
                <a16:creationId xmlns:a16="http://schemas.microsoft.com/office/drawing/2014/main" id="{58096A6C-335B-43E4-A128-D0AF7D247E1A}"/>
              </a:ext>
            </a:extLst>
          </p:cNvPr>
          <p:cNvSpPr>
            <a:spLocks noChangeArrowheads="1"/>
          </p:cNvSpPr>
          <p:nvPr/>
        </p:nvSpPr>
        <p:spPr bwMode="auto">
          <a:xfrm>
            <a:off x="2512484" y="5160433"/>
            <a:ext cx="16933" cy="19051"/>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Karla"/>
              </a:defRPr>
            </a:lvl1pPr>
            <a:lvl2pPr marL="742950" indent="-285750">
              <a:defRPr>
                <a:solidFill>
                  <a:schemeClr val="tx1"/>
                </a:solidFill>
                <a:latin typeface="Karla"/>
              </a:defRPr>
            </a:lvl2pPr>
            <a:lvl3pPr marL="1143000" indent="-228600">
              <a:defRPr>
                <a:solidFill>
                  <a:schemeClr val="tx1"/>
                </a:solidFill>
                <a:latin typeface="Karla"/>
              </a:defRPr>
            </a:lvl3pPr>
            <a:lvl4pPr marL="1600200" indent="-228600">
              <a:defRPr>
                <a:solidFill>
                  <a:schemeClr val="tx1"/>
                </a:solidFill>
                <a:latin typeface="Karla"/>
              </a:defRPr>
            </a:lvl4pPr>
            <a:lvl5pPr marL="2057400" indent="-228600">
              <a:defRPr>
                <a:solidFill>
                  <a:schemeClr val="tx1"/>
                </a:solidFill>
                <a:latin typeface="Karla"/>
              </a:defRPr>
            </a:lvl5pPr>
            <a:lvl6pPr marL="2514600" indent="-228600" defTabSz="457200" fontAlgn="base">
              <a:spcBef>
                <a:spcPct val="0"/>
              </a:spcBef>
              <a:spcAft>
                <a:spcPct val="0"/>
              </a:spcAft>
              <a:defRPr>
                <a:solidFill>
                  <a:schemeClr val="tx1"/>
                </a:solidFill>
                <a:latin typeface="Karla"/>
              </a:defRPr>
            </a:lvl6pPr>
            <a:lvl7pPr marL="2971800" indent="-228600" defTabSz="457200" fontAlgn="base">
              <a:spcBef>
                <a:spcPct val="0"/>
              </a:spcBef>
              <a:spcAft>
                <a:spcPct val="0"/>
              </a:spcAft>
              <a:defRPr>
                <a:solidFill>
                  <a:schemeClr val="tx1"/>
                </a:solidFill>
                <a:latin typeface="Karla"/>
              </a:defRPr>
            </a:lvl7pPr>
            <a:lvl8pPr marL="3429000" indent="-228600" defTabSz="457200" fontAlgn="base">
              <a:spcBef>
                <a:spcPct val="0"/>
              </a:spcBef>
              <a:spcAft>
                <a:spcPct val="0"/>
              </a:spcAft>
              <a:defRPr>
                <a:solidFill>
                  <a:schemeClr val="tx1"/>
                </a:solidFill>
                <a:latin typeface="Karla"/>
              </a:defRPr>
            </a:lvl8pPr>
            <a:lvl9pPr marL="3886200" indent="-228600" defTabSz="457200" fontAlgn="base">
              <a:spcBef>
                <a:spcPct val="0"/>
              </a:spcBef>
              <a:spcAft>
                <a:spcPct val="0"/>
              </a:spcAft>
              <a:defRPr>
                <a:solidFill>
                  <a:schemeClr val="tx1"/>
                </a:solidFill>
                <a:latin typeface="Karla"/>
              </a:defRPr>
            </a:lvl9pPr>
          </a:lstStyle>
          <a:p>
            <a:pPr eaLnBrk="1" hangingPunct="1"/>
            <a:endParaRPr lang="en-US" altLang="en-US" sz="2400" u="sng" dirty="0">
              <a:latin typeface="Montserrat Light" panose="00000400000000000000" pitchFamily="2" charset="0"/>
            </a:endParaRPr>
          </a:p>
        </p:txBody>
      </p:sp>
      <p:sp>
        <p:nvSpPr>
          <p:cNvPr id="612" name="Rectangle 1524">
            <a:extLst>
              <a:ext uri="{FF2B5EF4-FFF2-40B4-BE49-F238E27FC236}">
                <a16:creationId xmlns:a16="http://schemas.microsoft.com/office/drawing/2014/main" id="{F8CB2123-9032-4B46-BD5B-48CED4C25EF2}"/>
              </a:ext>
            </a:extLst>
          </p:cNvPr>
          <p:cNvSpPr>
            <a:spLocks noChangeArrowheads="1"/>
          </p:cNvSpPr>
          <p:nvPr/>
        </p:nvSpPr>
        <p:spPr bwMode="auto">
          <a:xfrm>
            <a:off x="2434167" y="5192184"/>
            <a:ext cx="16933" cy="1693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Karla"/>
              </a:defRPr>
            </a:lvl1pPr>
            <a:lvl2pPr marL="742950" indent="-285750">
              <a:defRPr>
                <a:solidFill>
                  <a:schemeClr val="tx1"/>
                </a:solidFill>
                <a:latin typeface="Karla"/>
              </a:defRPr>
            </a:lvl2pPr>
            <a:lvl3pPr marL="1143000" indent="-228600">
              <a:defRPr>
                <a:solidFill>
                  <a:schemeClr val="tx1"/>
                </a:solidFill>
                <a:latin typeface="Karla"/>
              </a:defRPr>
            </a:lvl3pPr>
            <a:lvl4pPr marL="1600200" indent="-228600">
              <a:defRPr>
                <a:solidFill>
                  <a:schemeClr val="tx1"/>
                </a:solidFill>
                <a:latin typeface="Karla"/>
              </a:defRPr>
            </a:lvl4pPr>
            <a:lvl5pPr marL="2057400" indent="-228600">
              <a:defRPr>
                <a:solidFill>
                  <a:schemeClr val="tx1"/>
                </a:solidFill>
                <a:latin typeface="Karla"/>
              </a:defRPr>
            </a:lvl5pPr>
            <a:lvl6pPr marL="2514600" indent="-228600" defTabSz="457200" fontAlgn="base">
              <a:spcBef>
                <a:spcPct val="0"/>
              </a:spcBef>
              <a:spcAft>
                <a:spcPct val="0"/>
              </a:spcAft>
              <a:defRPr>
                <a:solidFill>
                  <a:schemeClr val="tx1"/>
                </a:solidFill>
                <a:latin typeface="Karla"/>
              </a:defRPr>
            </a:lvl6pPr>
            <a:lvl7pPr marL="2971800" indent="-228600" defTabSz="457200" fontAlgn="base">
              <a:spcBef>
                <a:spcPct val="0"/>
              </a:spcBef>
              <a:spcAft>
                <a:spcPct val="0"/>
              </a:spcAft>
              <a:defRPr>
                <a:solidFill>
                  <a:schemeClr val="tx1"/>
                </a:solidFill>
                <a:latin typeface="Karla"/>
              </a:defRPr>
            </a:lvl7pPr>
            <a:lvl8pPr marL="3429000" indent="-228600" defTabSz="457200" fontAlgn="base">
              <a:spcBef>
                <a:spcPct val="0"/>
              </a:spcBef>
              <a:spcAft>
                <a:spcPct val="0"/>
              </a:spcAft>
              <a:defRPr>
                <a:solidFill>
                  <a:schemeClr val="tx1"/>
                </a:solidFill>
                <a:latin typeface="Karla"/>
              </a:defRPr>
            </a:lvl8pPr>
            <a:lvl9pPr marL="3886200" indent="-228600" defTabSz="457200" fontAlgn="base">
              <a:spcBef>
                <a:spcPct val="0"/>
              </a:spcBef>
              <a:spcAft>
                <a:spcPct val="0"/>
              </a:spcAft>
              <a:defRPr>
                <a:solidFill>
                  <a:schemeClr val="tx1"/>
                </a:solidFill>
                <a:latin typeface="Karla"/>
              </a:defRPr>
            </a:lvl9pPr>
          </a:lstStyle>
          <a:p>
            <a:pPr eaLnBrk="1" hangingPunct="1"/>
            <a:endParaRPr lang="en-US" altLang="en-US" sz="2400" u="sng" dirty="0">
              <a:latin typeface="Montserrat Light" panose="00000400000000000000" pitchFamily="2" charset="0"/>
            </a:endParaRPr>
          </a:p>
        </p:txBody>
      </p:sp>
      <p:sp>
        <p:nvSpPr>
          <p:cNvPr id="613" name="Rectangle 1525">
            <a:extLst>
              <a:ext uri="{FF2B5EF4-FFF2-40B4-BE49-F238E27FC236}">
                <a16:creationId xmlns:a16="http://schemas.microsoft.com/office/drawing/2014/main" id="{E21778C3-8849-4E71-AC83-E449F05706E6}"/>
              </a:ext>
            </a:extLst>
          </p:cNvPr>
          <p:cNvSpPr>
            <a:spLocks noChangeArrowheads="1"/>
          </p:cNvSpPr>
          <p:nvPr/>
        </p:nvSpPr>
        <p:spPr bwMode="auto">
          <a:xfrm>
            <a:off x="2476500" y="5192184"/>
            <a:ext cx="16933" cy="1693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Karla"/>
              </a:defRPr>
            </a:lvl1pPr>
            <a:lvl2pPr marL="742950" indent="-285750">
              <a:defRPr>
                <a:solidFill>
                  <a:schemeClr val="tx1"/>
                </a:solidFill>
                <a:latin typeface="Karla"/>
              </a:defRPr>
            </a:lvl2pPr>
            <a:lvl3pPr marL="1143000" indent="-228600">
              <a:defRPr>
                <a:solidFill>
                  <a:schemeClr val="tx1"/>
                </a:solidFill>
                <a:latin typeface="Karla"/>
              </a:defRPr>
            </a:lvl3pPr>
            <a:lvl4pPr marL="1600200" indent="-228600">
              <a:defRPr>
                <a:solidFill>
                  <a:schemeClr val="tx1"/>
                </a:solidFill>
                <a:latin typeface="Karla"/>
              </a:defRPr>
            </a:lvl4pPr>
            <a:lvl5pPr marL="2057400" indent="-228600">
              <a:defRPr>
                <a:solidFill>
                  <a:schemeClr val="tx1"/>
                </a:solidFill>
                <a:latin typeface="Karla"/>
              </a:defRPr>
            </a:lvl5pPr>
            <a:lvl6pPr marL="2514600" indent="-228600" defTabSz="457200" fontAlgn="base">
              <a:spcBef>
                <a:spcPct val="0"/>
              </a:spcBef>
              <a:spcAft>
                <a:spcPct val="0"/>
              </a:spcAft>
              <a:defRPr>
                <a:solidFill>
                  <a:schemeClr val="tx1"/>
                </a:solidFill>
                <a:latin typeface="Karla"/>
              </a:defRPr>
            </a:lvl6pPr>
            <a:lvl7pPr marL="2971800" indent="-228600" defTabSz="457200" fontAlgn="base">
              <a:spcBef>
                <a:spcPct val="0"/>
              </a:spcBef>
              <a:spcAft>
                <a:spcPct val="0"/>
              </a:spcAft>
              <a:defRPr>
                <a:solidFill>
                  <a:schemeClr val="tx1"/>
                </a:solidFill>
                <a:latin typeface="Karla"/>
              </a:defRPr>
            </a:lvl7pPr>
            <a:lvl8pPr marL="3429000" indent="-228600" defTabSz="457200" fontAlgn="base">
              <a:spcBef>
                <a:spcPct val="0"/>
              </a:spcBef>
              <a:spcAft>
                <a:spcPct val="0"/>
              </a:spcAft>
              <a:defRPr>
                <a:solidFill>
                  <a:schemeClr val="tx1"/>
                </a:solidFill>
                <a:latin typeface="Karla"/>
              </a:defRPr>
            </a:lvl8pPr>
            <a:lvl9pPr marL="3886200" indent="-228600" defTabSz="457200" fontAlgn="base">
              <a:spcBef>
                <a:spcPct val="0"/>
              </a:spcBef>
              <a:spcAft>
                <a:spcPct val="0"/>
              </a:spcAft>
              <a:defRPr>
                <a:solidFill>
                  <a:schemeClr val="tx1"/>
                </a:solidFill>
                <a:latin typeface="Karla"/>
              </a:defRPr>
            </a:lvl9pPr>
          </a:lstStyle>
          <a:p>
            <a:pPr eaLnBrk="1" hangingPunct="1"/>
            <a:endParaRPr lang="en-US" altLang="en-US" sz="2400" u="sng" dirty="0">
              <a:latin typeface="Montserrat Light" panose="00000400000000000000" pitchFamily="2" charset="0"/>
            </a:endParaRPr>
          </a:p>
        </p:txBody>
      </p:sp>
      <p:sp>
        <p:nvSpPr>
          <p:cNvPr id="614" name="Rectangle 1526">
            <a:extLst>
              <a:ext uri="{FF2B5EF4-FFF2-40B4-BE49-F238E27FC236}">
                <a16:creationId xmlns:a16="http://schemas.microsoft.com/office/drawing/2014/main" id="{85BFDFA4-5370-49BA-8B37-506718232968}"/>
              </a:ext>
            </a:extLst>
          </p:cNvPr>
          <p:cNvSpPr>
            <a:spLocks noChangeArrowheads="1"/>
          </p:cNvSpPr>
          <p:nvPr/>
        </p:nvSpPr>
        <p:spPr bwMode="auto">
          <a:xfrm>
            <a:off x="2512484" y="5192184"/>
            <a:ext cx="16933" cy="1693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Karla"/>
              </a:defRPr>
            </a:lvl1pPr>
            <a:lvl2pPr marL="742950" indent="-285750">
              <a:defRPr>
                <a:solidFill>
                  <a:schemeClr val="tx1"/>
                </a:solidFill>
                <a:latin typeface="Karla"/>
              </a:defRPr>
            </a:lvl2pPr>
            <a:lvl3pPr marL="1143000" indent="-228600">
              <a:defRPr>
                <a:solidFill>
                  <a:schemeClr val="tx1"/>
                </a:solidFill>
                <a:latin typeface="Karla"/>
              </a:defRPr>
            </a:lvl3pPr>
            <a:lvl4pPr marL="1600200" indent="-228600">
              <a:defRPr>
                <a:solidFill>
                  <a:schemeClr val="tx1"/>
                </a:solidFill>
                <a:latin typeface="Karla"/>
              </a:defRPr>
            </a:lvl4pPr>
            <a:lvl5pPr marL="2057400" indent="-228600">
              <a:defRPr>
                <a:solidFill>
                  <a:schemeClr val="tx1"/>
                </a:solidFill>
                <a:latin typeface="Karla"/>
              </a:defRPr>
            </a:lvl5pPr>
            <a:lvl6pPr marL="2514600" indent="-228600" defTabSz="457200" fontAlgn="base">
              <a:spcBef>
                <a:spcPct val="0"/>
              </a:spcBef>
              <a:spcAft>
                <a:spcPct val="0"/>
              </a:spcAft>
              <a:defRPr>
                <a:solidFill>
                  <a:schemeClr val="tx1"/>
                </a:solidFill>
                <a:latin typeface="Karla"/>
              </a:defRPr>
            </a:lvl6pPr>
            <a:lvl7pPr marL="2971800" indent="-228600" defTabSz="457200" fontAlgn="base">
              <a:spcBef>
                <a:spcPct val="0"/>
              </a:spcBef>
              <a:spcAft>
                <a:spcPct val="0"/>
              </a:spcAft>
              <a:defRPr>
                <a:solidFill>
                  <a:schemeClr val="tx1"/>
                </a:solidFill>
                <a:latin typeface="Karla"/>
              </a:defRPr>
            </a:lvl7pPr>
            <a:lvl8pPr marL="3429000" indent="-228600" defTabSz="457200" fontAlgn="base">
              <a:spcBef>
                <a:spcPct val="0"/>
              </a:spcBef>
              <a:spcAft>
                <a:spcPct val="0"/>
              </a:spcAft>
              <a:defRPr>
                <a:solidFill>
                  <a:schemeClr val="tx1"/>
                </a:solidFill>
                <a:latin typeface="Karla"/>
              </a:defRPr>
            </a:lvl8pPr>
            <a:lvl9pPr marL="3886200" indent="-228600" defTabSz="457200" fontAlgn="base">
              <a:spcBef>
                <a:spcPct val="0"/>
              </a:spcBef>
              <a:spcAft>
                <a:spcPct val="0"/>
              </a:spcAft>
              <a:defRPr>
                <a:solidFill>
                  <a:schemeClr val="tx1"/>
                </a:solidFill>
                <a:latin typeface="Karla"/>
              </a:defRPr>
            </a:lvl9pPr>
          </a:lstStyle>
          <a:p>
            <a:pPr eaLnBrk="1" hangingPunct="1"/>
            <a:endParaRPr lang="en-US" altLang="en-US" sz="2400" u="sng" dirty="0">
              <a:latin typeface="Montserrat Light" panose="00000400000000000000" pitchFamily="2" charset="0"/>
            </a:endParaRPr>
          </a:p>
        </p:txBody>
      </p:sp>
      <p:sp>
        <p:nvSpPr>
          <p:cNvPr id="615" name="Rectangle 1527">
            <a:extLst>
              <a:ext uri="{FF2B5EF4-FFF2-40B4-BE49-F238E27FC236}">
                <a16:creationId xmlns:a16="http://schemas.microsoft.com/office/drawing/2014/main" id="{2D0EACB8-F674-465F-ACC6-D7A7B8E9257B}"/>
              </a:ext>
            </a:extLst>
          </p:cNvPr>
          <p:cNvSpPr>
            <a:spLocks noChangeArrowheads="1"/>
          </p:cNvSpPr>
          <p:nvPr/>
        </p:nvSpPr>
        <p:spPr bwMode="auto">
          <a:xfrm>
            <a:off x="2554818" y="5192184"/>
            <a:ext cx="16933" cy="1693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Karla"/>
              </a:defRPr>
            </a:lvl1pPr>
            <a:lvl2pPr marL="742950" indent="-285750">
              <a:defRPr>
                <a:solidFill>
                  <a:schemeClr val="tx1"/>
                </a:solidFill>
                <a:latin typeface="Karla"/>
              </a:defRPr>
            </a:lvl2pPr>
            <a:lvl3pPr marL="1143000" indent="-228600">
              <a:defRPr>
                <a:solidFill>
                  <a:schemeClr val="tx1"/>
                </a:solidFill>
                <a:latin typeface="Karla"/>
              </a:defRPr>
            </a:lvl3pPr>
            <a:lvl4pPr marL="1600200" indent="-228600">
              <a:defRPr>
                <a:solidFill>
                  <a:schemeClr val="tx1"/>
                </a:solidFill>
                <a:latin typeface="Karla"/>
              </a:defRPr>
            </a:lvl4pPr>
            <a:lvl5pPr marL="2057400" indent="-228600">
              <a:defRPr>
                <a:solidFill>
                  <a:schemeClr val="tx1"/>
                </a:solidFill>
                <a:latin typeface="Karla"/>
              </a:defRPr>
            </a:lvl5pPr>
            <a:lvl6pPr marL="2514600" indent="-228600" defTabSz="457200" fontAlgn="base">
              <a:spcBef>
                <a:spcPct val="0"/>
              </a:spcBef>
              <a:spcAft>
                <a:spcPct val="0"/>
              </a:spcAft>
              <a:defRPr>
                <a:solidFill>
                  <a:schemeClr val="tx1"/>
                </a:solidFill>
                <a:latin typeface="Karla"/>
              </a:defRPr>
            </a:lvl6pPr>
            <a:lvl7pPr marL="2971800" indent="-228600" defTabSz="457200" fontAlgn="base">
              <a:spcBef>
                <a:spcPct val="0"/>
              </a:spcBef>
              <a:spcAft>
                <a:spcPct val="0"/>
              </a:spcAft>
              <a:defRPr>
                <a:solidFill>
                  <a:schemeClr val="tx1"/>
                </a:solidFill>
                <a:latin typeface="Karla"/>
              </a:defRPr>
            </a:lvl7pPr>
            <a:lvl8pPr marL="3429000" indent="-228600" defTabSz="457200" fontAlgn="base">
              <a:spcBef>
                <a:spcPct val="0"/>
              </a:spcBef>
              <a:spcAft>
                <a:spcPct val="0"/>
              </a:spcAft>
              <a:defRPr>
                <a:solidFill>
                  <a:schemeClr val="tx1"/>
                </a:solidFill>
                <a:latin typeface="Karla"/>
              </a:defRPr>
            </a:lvl8pPr>
            <a:lvl9pPr marL="3886200" indent="-228600" defTabSz="457200" fontAlgn="base">
              <a:spcBef>
                <a:spcPct val="0"/>
              </a:spcBef>
              <a:spcAft>
                <a:spcPct val="0"/>
              </a:spcAft>
              <a:defRPr>
                <a:solidFill>
                  <a:schemeClr val="tx1"/>
                </a:solidFill>
                <a:latin typeface="Karla"/>
              </a:defRPr>
            </a:lvl9pPr>
          </a:lstStyle>
          <a:p>
            <a:pPr eaLnBrk="1" hangingPunct="1"/>
            <a:endParaRPr lang="en-US" altLang="en-US" sz="2400" u="sng" dirty="0">
              <a:latin typeface="Montserrat Light" panose="00000400000000000000" pitchFamily="2" charset="0"/>
            </a:endParaRPr>
          </a:p>
        </p:txBody>
      </p:sp>
      <p:sp>
        <p:nvSpPr>
          <p:cNvPr id="616" name="Freeform 1528">
            <a:extLst>
              <a:ext uri="{FF2B5EF4-FFF2-40B4-BE49-F238E27FC236}">
                <a16:creationId xmlns:a16="http://schemas.microsoft.com/office/drawing/2014/main" id="{F2A44273-BF3F-4B46-B018-5B1CC784B9FB}"/>
              </a:ext>
            </a:extLst>
          </p:cNvPr>
          <p:cNvSpPr>
            <a:spLocks noEditPoints="1"/>
          </p:cNvSpPr>
          <p:nvPr/>
        </p:nvSpPr>
        <p:spPr bwMode="auto">
          <a:xfrm>
            <a:off x="3346451" y="5052484"/>
            <a:ext cx="218016" cy="186267"/>
          </a:xfrm>
          <a:custGeom>
            <a:avLst/>
            <a:gdLst>
              <a:gd name="T0" fmla="*/ 117942 w 108"/>
              <a:gd name="T1" fmla="*/ 81652 h 93"/>
              <a:gd name="T2" fmla="*/ 113406 w 108"/>
              <a:gd name="T3" fmla="*/ 58971 h 93"/>
              <a:gd name="T4" fmla="*/ 122478 w 108"/>
              <a:gd name="T5" fmla="*/ 52923 h 93"/>
              <a:gd name="T6" fmla="*/ 127014 w 108"/>
              <a:gd name="T7" fmla="*/ 43850 h 93"/>
              <a:gd name="T8" fmla="*/ 111893 w 108"/>
              <a:gd name="T9" fmla="*/ 0 h 93"/>
              <a:gd name="T10" fmla="*/ 89212 w 108"/>
              <a:gd name="T11" fmla="*/ 13609 h 93"/>
              <a:gd name="T12" fmla="*/ 74092 w 108"/>
              <a:gd name="T13" fmla="*/ 0 h 93"/>
              <a:gd name="T14" fmla="*/ 51411 w 108"/>
              <a:gd name="T15" fmla="*/ 13609 h 93"/>
              <a:gd name="T16" fmla="*/ 37802 w 108"/>
              <a:gd name="T17" fmla="*/ 0 h 93"/>
              <a:gd name="T18" fmla="*/ 37802 w 108"/>
              <a:gd name="T19" fmla="*/ 43850 h 93"/>
              <a:gd name="T20" fmla="*/ 40826 w 108"/>
              <a:gd name="T21" fmla="*/ 52923 h 93"/>
              <a:gd name="T22" fmla="*/ 49898 w 108"/>
              <a:gd name="T23" fmla="*/ 58971 h 93"/>
              <a:gd name="T24" fmla="*/ 0 w 108"/>
              <a:gd name="T25" fmla="*/ 81652 h 93"/>
              <a:gd name="T26" fmla="*/ 7560 w 108"/>
              <a:gd name="T27" fmla="*/ 96773 h 93"/>
              <a:gd name="T28" fmla="*/ 7560 w 108"/>
              <a:gd name="T29" fmla="*/ 133063 h 93"/>
              <a:gd name="T30" fmla="*/ 9072 w 108"/>
              <a:gd name="T31" fmla="*/ 139111 h 93"/>
              <a:gd name="T32" fmla="*/ 15121 w 108"/>
              <a:gd name="T33" fmla="*/ 140623 h 93"/>
              <a:gd name="T34" fmla="*/ 66531 w 108"/>
              <a:gd name="T35" fmla="*/ 140623 h 93"/>
              <a:gd name="T36" fmla="*/ 72580 w 108"/>
              <a:gd name="T37" fmla="*/ 139111 h 93"/>
              <a:gd name="T38" fmla="*/ 74092 w 108"/>
              <a:gd name="T39" fmla="*/ 133063 h 93"/>
              <a:gd name="T40" fmla="*/ 74092 w 108"/>
              <a:gd name="T41" fmla="*/ 125502 h 93"/>
              <a:gd name="T42" fmla="*/ 75604 w 108"/>
              <a:gd name="T43" fmla="*/ 120966 h 93"/>
              <a:gd name="T44" fmla="*/ 81652 w 108"/>
              <a:gd name="T45" fmla="*/ 119454 h 93"/>
              <a:gd name="T46" fmla="*/ 86188 w 108"/>
              <a:gd name="T47" fmla="*/ 119454 h 93"/>
              <a:gd name="T48" fmla="*/ 89212 w 108"/>
              <a:gd name="T49" fmla="*/ 122478 h 93"/>
              <a:gd name="T50" fmla="*/ 89212 w 108"/>
              <a:gd name="T51" fmla="*/ 133063 h 93"/>
              <a:gd name="T52" fmla="*/ 89212 w 108"/>
              <a:gd name="T53" fmla="*/ 137599 h 93"/>
              <a:gd name="T54" fmla="*/ 93749 w 108"/>
              <a:gd name="T55" fmla="*/ 140623 h 93"/>
              <a:gd name="T56" fmla="*/ 149695 w 108"/>
              <a:gd name="T57" fmla="*/ 140623 h 93"/>
              <a:gd name="T58" fmla="*/ 152719 w 108"/>
              <a:gd name="T59" fmla="*/ 140623 h 93"/>
              <a:gd name="T60" fmla="*/ 155744 w 108"/>
              <a:gd name="T61" fmla="*/ 137599 h 93"/>
              <a:gd name="T62" fmla="*/ 155744 w 108"/>
              <a:gd name="T63" fmla="*/ 96773 h 93"/>
              <a:gd name="T64" fmla="*/ 163304 w 108"/>
              <a:gd name="T65" fmla="*/ 81652 h 93"/>
              <a:gd name="T66" fmla="*/ 65019 w 108"/>
              <a:gd name="T67" fmla="*/ 45362 h 93"/>
              <a:gd name="T68" fmla="*/ 58971 w 108"/>
              <a:gd name="T69" fmla="*/ 43850 h 93"/>
              <a:gd name="T70" fmla="*/ 51411 w 108"/>
              <a:gd name="T71" fmla="*/ 28729 h 93"/>
              <a:gd name="T72" fmla="*/ 111893 w 108"/>
              <a:gd name="T73" fmla="*/ 43850 h 93"/>
              <a:gd name="T74" fmla="*/ 104333 w 108"/>
              <a:gd name="T75" fmla="*/ 43850 h 93"/>
              <a:gd name="T76" fmla="*/ 98285 w 108"/>
              <a:gd name="T77" fmla="*/ 45362 h 93"/>
              <a:gd name="T78" fmla="*/ 96773 w 108"/>
              <a:gd name="T79" fmla="*/ 49898 h 93"/>
              <a:gd name="T80" fmla="*/ 102821 w 108"/>
              <a:gd name="T81" fmla="*/ 81652 h 93"/>
              <a:gd name="T82" fmla="*/ 66531 w 108"/>
              <a:gd name="T83" fmla="*/ 52923 h 93"/>
              <a:gd name="T84" fmla="*/ 66531 w 108"/>
              <a:gd name="T85" fmla="*/ 49898 h 93"/>
              <a:gd name="T86" fmla="*/ 65019 w 108"/>
              <a:gd name="T87" fmla="*/ 45362 h 93"/>
              <a:gd name="T88" fmla="*/ 104333 w 108"/>
              <a:gd name="T89" fmla="*/ 125502 h 93"/>
              <a:gd name="T90" fmla="*/ 102821 w 108"/>
              <a:gd name="T91" fmla="*/ 116430 h 93"/>
              <a:gd name="T92" fmla="*/ 90724 w 108"/>
              <a:gd name="T93" fmla="*/ 105845 h 93"/>
              <a:gd name="T94" fmla="*/ 81652 w 108"/>
              <a:gd name="T95" fmla="*/ 104333 h 93"/>
              <a:gd name="T96" fmla="*/ 66531 w 108"/>
              <a:gd name="T97" fmla="*/ 111894 h 93"/>
              <a:gd name="T98" fmla="*/ 58971 w 108"/>
              <a:gd name="T99" fmla="*/ 125502 h 93"/>
              <a:gd name="T100" fmla="*/ 22681 w 108"/>
              <a:gd name="T101" fmla="*/ 96773 h 93"/>
              <a:gd name="T102" fmla="*/ 142135 w 108"/>
              <a:gd name="T103" fmla="*/ 125502 h 93"/>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08" h="93">
                <a:moveTo>
                  <a:pt x="108" y="54"/>
                </a:moveTo>
                <a:lnTo>
                  <a:pt x="78" y="54"/>
                </a:lnTo>
                <a:lnTo>
                  <a:pt x="75" y="39"/>
                </a:lnTo>
                <a:lnTo>
                  <a:pt x="79" y="38"/>
                </a:lnTo>
                <a:lnTo>
                  <a:pt x="81" y="35"/>
                </a:lnTo>
                <a:lnTo>
                  <a:pt x="83" y="33"/>
                </a:lnTo>
                <a:lnTo>
                  <a:pt x="84" y="29"/>
                </a:lnTo>
                <a:lnTo>
                  <a:pt x="84" y="0"/>
                </a:lnTo>
                <a:lnTo>
                  <a:pt x="74" y="0"/>
                </a:lnTo>
                <a:lnTo>
                  <a:pt x="74" y="9"/>
                </a:lnTo>
                <a:lnTo>
                  <a:pt x="59" y="9"/>
                </a:lnTo>
                <a:lnTo>
                  <a:pt x="59" y="0"/>
                </a:lnTo>
                <a:lnTo>
                  <a:pt x="49" y="0"/>
                </a:lnTo>
                <a:lnTo>
                  <a:pt x="49" y="9"/>
                </a:lnTo>
                <a:lnTo>
                  <a:pt x="34" y="9"/>
                </a:lnTo>
                <a:lnTo>
                  <a:pt x="34" y="0"/>
                </a:lnTo>
                <a:lnTo>
                  <a:pt x="25" y="0"/>
                </a:lnTo>
                <a:lnTo>
                  <a:pt x="25" y="29"/>
                </a:lnTo>
                <a:lnTo>
                  <a:pt x="26" y="33"/>
                </a:lnTo>
                <a:lnTo>
                  <a:pt x="27" y="35"/>
                </a:lnTo>
                <a:lnTo>
                  <a:pt x="29" y="38"/>
                </a:lnTo>
                <a:lnTo>
                  <a:pt x="33" y="39"/>
                </a:lnTo>
                <a:lnTo>
                  <a:pt x="31" y="54"/>
                </a:lnTo>
                <a:lnTo>
                  <a:pt x="0" y="54"/>
                </a:lnTo>
                <a:lnTo>
                  <a:pt x="0" y="64"/>
                </a:lnTo>
                <a:lnTo>
                  <a:pt x="5" y="64"/>
                </a:lnTo>
                <a:lnTo>
                  <a:pt x="5" y="88"/>
                </a:lnTo>
                <a:lnTo>
                  <a:pt x="5" y="91"/>
                </a:lnTo>
                <a:lnTo>
                  <a:pt x="6" y="92"/>
                </a:lnTo>
                <a:lnTo>
                  <a:pt x="7" y="93"/>
                </a:lnTo>
                <a:lnTo>
                  <a:pt x="10" y="93"/>
                </a:lnTo>
                <a:lnTo>
                  <a:pt x="44" y="93"/>
                </a:lnTo>
                <a:lnTo>
                  <a:pt x="47" y="93"/>
                </a:lnTo>
                <a:lnTo>
                  <a:pt x="48" y="92"/>
                </a:lnTo>
                <a:lnTo>
                  <a:pt x="49" y="91"/>
                </a:lnTo>
                <a:lnTo>
                  <a:pt x="49" y="88"/>
                </a:lnTo>
                <a:lnTo>
                  <a:pt x="49" y="83"/>
                </a:lnTo>
                <a:lnTo>
                  <a:pt x="49" y="81"/>
                </a:lnTo>
                <a:lnTo>
                  <a:pt x="50" y="80"/>
                </a:lnTo>
                <a:lnTo>
                  <a:pt x="52" y="79"/>
                </a:lnTo>
                <a:lnTo>
                  <a:pt x="54" y="79"/>
                </a:lnTo>
                <a:lnTo>
                  <a:pt x="57" y="79"/>
                </a:lnTo>
                <a:lnTo>
                  <a:pt x="58" y="80"/>
                </a:lnTo>
                <a:lnTo>
                  <a:pt x="59" y="81"/>
                </a:lnTo>
                <a:lnTo>
                  <a:pt x="59" y="83"/>
                </a:lnTo>
                <a:lnTo>
                  <a:pt x="59" y="88"/>
                </a:lnTo>
                <a:lnTo>
                  <a:pt x="59" y="91"/>
                </a:lnTo>
                <a:lnTo>
                  <a:pt x="60" y="92"/>
                </a:lnTo>
                <a:lnTo>
                  <a:pt x="62" y="93"/>
                </a:lnTo>
                <a:lnTo>
                  <a:pt x="64" y="93"/>
                </a:lnTo>
                <a:lnTo>
                  <a:pt x="99" y="93"/>
                </a:lnTo>
                <a:lnTo>
                  <a:pt x="101" y="93"/>
                </a:lnTo>
                <a:lnTo>
                  <a:pt x="102" y="92"/>
                </a:lnTo>
                <a:lnTo>
                  <a:pt x="103" y="91"/>
                </a:lnTo>
                <a:lnTo>
                  <a:pt x="103" y="88"/>
                </a:lnTo>
                <a:lnTo>
                  <a:pt x="103" y="64"/>
                </a:lnTo>
                <a:lnTo>
                  <a:pt x="108" y="64"/>
                </a:lnTo>
                <a:lnTo>
                  <a:pt x="108" y="54"/>
                </a:lnTo>
                <a:close/>
                <a:moveTo>
                  <a:pt x="43" y="30"/>
                </a:moveTo>
                <a:lnTo>
                  <a:pt x="43" y="30"/>
                </a:lnTo>
                <a:lnTo>
                  <a:pt x="42" y="29"/>
                </a:lnTo>
                <a:lnTo>
                  <a:pt x="39" y="29"/>
                </a:lnTo>
                <a:lnTo>
                  <a:pt x="34" y="29"/>
                </a:lnTo>
                <a:lnTo>
                  <a:pt x="34" y="19"/>
                </a:lnTo>
                <a:lnTo>
                  <a:pt x="74" y="19"/>
                </a:lnTo>
                <a:lnTo>
                  <a:pt x="74" y="29"/>
                </a:lnTo>
                <a:lnTo>
                  <a:pt x="69" y="29"/>
                </a:lnTo>
                <a:lnTo>
                  <a:pt x="66" y="29"/>
                </a:lnTo>
                <a:lnTo>
                  <a:pt x="65" y="30"/>
                </a:lnTo>
                <a:lnTo>
                  <a:pt x="64" y="33"/>
                </a:lnTo>
                <a:lnTo>
                  <a:pt x="64" y="35"/>
                </a:lnTo>
                <a:lnTo>
                  <a:pt x="68" y="54"/>
                </a:lnTo>
                <a:lnTo>
                  <a:pt x="41" y="54"/>
                </a:lnTo>
                <a:lnTo>
                  <a:pt x="44" y="35"/>
                </a:lnTo>
                <a:lnTo>
                  <a:pt x="44" y="33"/>
                </a:lnTo>
                <a:lnTo>
                  <a:pt x="43" y="30"/>
                </a:lnTo>
                <a:close/>
                <a:moveTo>
                  <a:pt x="94" y="83"/>
                </a:moveTo>
                <a:lnTo>
                  <a:pt x="69" y="83"/>
                </a:lnTo>
                <a:lnTo>
                  <a:pt x="68" y="77"/>
                </a:lnTo>
                <a:lnTo>
                  <a:pt x="64" y="74"/>
                </a:lnTo>
                <a:lnTo>
                  <a:pt x="60" y="70"/>
                </a:lnTo>
                <a:lnTo>
                  <a:pt x="54" y="69"/>
                </a:lnTo>
                <a:lnTo>
                  <a:pt x="48" y="70"/>
                </a:lnTo>
                <a:lnTo>
                  <a:pt x="44" y="74"/>
                </a:lnTo>
                <a:lnTo>
                  <a:pt x="41" y="77"/>
                </a:lnTo>
                <a:lnTo>
                  <a:pt x="39" y="83"/>
                </a:lnTo>
                <a:lnTo>
                  <a:pt x="15" y="83"/>
                </a:lnTo>
                <a:lnTo>
                  <a:pt x="15" y="64"/>
                </a:lnTo>
                <a:lnTo>
                  <a:pt x="94" y="64"/>
                </a:lnTo>
                <a:lnTo>
                  <a:pt x="94" y="83"/>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617" name="Freeform 1529">
            <a:extLst>
              <a:ext uri="{FF2B5EF4-FFF2-40B4-BE49-F238E27FC236}">
                <a16:creationId xmlns:a16="http://schemas.microsoft.com/office/drawing/2014/main" id="{E31CC0A4-F753-4532-829B-249BDDCF355A}"/>
              </a:ext>
            </a:extLst>
          </p:cNvPr>
          <p:cNvSpPr>
            <a:spLocks noEditPoints="1"/>
          </p:cNvSpPr>
          <p:nvPr/>
        </p:nvSpPr>
        <p:spPr bwMode="auto">
          <a:xfrm>
            <a:off x="4313767" y="5039785"/>
            <a:ext cx="201084" cy="188383"/>
          </a:xfrm>
          <a:custGeom>
            <a:avLst/>
            <a:gdLst>
              <a:gd name="T0" fmla="*/ 142136 w 99"/>
              <a:gd name="T1" fmla="*/ 108869 h 93"/>
              <a:gd name="T2" fmla="*/ 139111 w 99"/>
              <a:gd name="T3" fmla="*/ 105845 h 93"/>
              <a:gd name="T4" fmla="*/ 127015 w 99"/>
              <a:gd name="T5" fmla="*/ 104333 h 93"/>
              <a:gd name="T6" fmla="*/ 134575 w 99"/>
              <a:gd name="T7" fmla="*/ 51411 h 93"/>
              <a:gd name="T8" fmla="*/ 139111 w 99"/>
              <a:gd name="T9" fmla="*/ 51411 h 93"/>
              <a:gd name="T10" fmla="*/ 142136 w 99"/>
              <a:gd name="T11" fmla="*/ 48386 h 93"/>
              <a:gd name="T12" fmla="*/ 142136 w 99"/>
              <a:gd name="T13" fmla="*/ 28729 h 93"/>
              <a:gd name="T14" fmla="*/ 140624 w 99"/>
              <a:gd name="T15" fmla="*/ 25705 h 93"/>
              <a:gd name="T16" fmla="*/ 77116 w 99"/>
              <a:gd name="T17" fmla="*/ 0 h 93"/>
              <a:gd name="T18" fmla="*/ 72580 w 99"/>
              <a:gd name="T19" fmla="*/ 0 h 93"/>
              <a:gd name="T20" fmla="*/ 13609 w 99"/>
              <a:gd name="T21" fmla="*/ 21169 h 93"/>
              <a:gd name="T22" fmla="*/ 7560 w 99"/>
              <a:gd name="T23" fmla="*/ 28729 h 93"/>
              <a:gd name="T24" fmla="*/ 7560 w 99"/>
              <a:gd name="T25" fmla="*/ 43850 h 93"/>
              <a:gd name="T26" fmla="*/ 10585 w 99"/>
              <a:gd name="T27" fmla="*/ 49898 h 93"/>
              <a:gd name="T28" fmla="*/ 15121 w 99"/>
              <a:gd name="T29" fmla="*/ 51411 h 93"/>
              <a:gd name="T30" fmla="*/ 22681 w 99"/>
              <a:gd name="T31" fmla="*/ 104333 h 93"/>
              <a:gd name="T32" fmla="*/ 15121 w 99"/>
              <a:gd name="T33" fmla="*/ 104333 h 93"/>
              <a:gd name="T34" fmla="*/ 7560 w 99"/>
              <a:gd name="T35" fmla="*/ 108869 h 93"/>
              <a:gd name="T36" fmla="*/ 0 w 99"/>
              <a:gd name="T37" fmla="*/ 131551 h 93"/>
              <a:gd name="T38" fmla="*/ 3024 w 99"/>
              <a:gd name="T39" fmla="*/ 137599 h 93"/>
              <a:gd name="T40" fmla="*/ 4536 w 99"/>
              <a:gd name="T41" fmla="*/ 140623 h 93"/>
              <a:gd name="T42" fmla="*/ 142136 w 99"/>
              <a:gd name="T43" fmla="*/ 140623 h 93"/>
              <a:gd name="T44" fmla="*/ 146672 w 99"/>
              <a:gd name="T45" fmla="*/ 140623 h 93"/>
              <a:gd name="T46" fmla="*/ 148184 w 99"/>
              <a:gd name="T47" fmla="*/ 137599 h 93"/>
              <a:gd name="T48" fmla="*/ 149696 w 99"/>
              <a:gd name="T49" fmla="*/ 131551 h 93"/>
              <a:gd name="T50" fmla="*/ 111894 w 99"/>
              <a:gd name="T51" fmla="*/ 104333 h 93"/>
              <a:gd name="T52" fmla="*/ 98285 w 99"/>
              <a:gd name="T53" fmla="*/ 51411 h 93"/>
              <a:gd name="T54" fmla="*/ 111894 w 99"/>
              <a:gd name="T55" fmla="*/ 104333 h 93"/>
              <a:gd name="T56" fmla="*/ 83164 w 99"/>
              <a:gd name="T57" fmla="*/ 104333 h 93"/>
              <a:gd name="T58" fmla="*/ 68044 w 99"/>
              <a:gd name="T59" fmla="*/ 51411 h 93"/>
              <a:gd name="T60" fmla="*/ 22681 w 99"/>
              <a:gd name="T61" fmla="*/ 34778 h 93"/>
              <a:gd name="T62" fmla="*/ 127015 w 99"/>
              <a:gd name="T63" fmla="*/ 34778 h 93"/>
              <a:gd name="T64" fmla="*/ 22681 w 99"/>
              <a:gd name="T65" fmla="*/ 36290 h 93"/>
              <a:gd name="T66" fmla="*/ 37802 w 99"/>
              <a:gd name="T67" fmla="*/ 51411 h 93"/>
              <a:gd name="T68" fmla="*/ 52923 w 99"/>
              <a:gd name="T69" fmla="*/ 104333 h 93"/>
              <a:gd name="T70" fmla="*/ 37802 w 99"/>
              <a:gd name="T71" fmla="*/ 51411 h 93"/>
              <a:gd name="T72" fmla="*/ 21169 w 99"/>
              <a:gd name="T73" fmla="*/ 119454 h 93"/>
              <a:gd name="T74" fmla="*/ 131551 w 99"/>
              <a:gd name="T75" fmla="*/ 127014 h 9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99" h="93">
                <a:moveTo>
                  <a:pt x="99" y="87"/>
                </a:moveTo>
                <a:lnTo>
                  <a:pt x="94" y="72"/>
                </a:lnTo>
                <a:lnTo>
                  <a:pt x="92" y="70"/>
                </a:lnTo>
                <a:lnTo>
                  <a:pt x="89" y="69"/>
                </a:lnTo>
                <a:lnTo>
                  <a:pt x="84" y="69"/>
                </a:lnTo>
                <a:lnTo>
                  <a:pt x="84" y="34"/>
                </a:lnTo>
                <a:lnTo>
                  <a:pt x="89" y="34"/>
                </a:lnTo>
                <a:lnTo>
                  <a:pt x="92" y="34"/>
                </a:lnTo>
                <a:lnTo>
                  <a:pt x="93" y="33"/>
                </a:lnTo>
                <a:lnTo>
                  <a:pt x="94" y="32"/>
                </a:lnTo>
                <a:lnTo>
                  <a:pt x="94" y="29"/>
                </a:lnTo>
                <a:lnTo>
                  <a:pt x="94" y="19"/>
                </a:lnTo>
                <a:lnTo>
                  <a:pt x="93" y="17"/>
                </a:lnTo>
                <a:lnTo>
                  <a:pt x="90" y="14"/>
                </a:lnTo>
                <a:lnTo>
                  <a:pt x="51" y="0"/>
                </a:lnTo>
                <a:lnTo>
                  <a:pt x="48" y="0"/>
                </a:lnTo>
                <a:lnTo>
                  <a:pt x="9" y="14"/>
                </a:lnTo>
                <a:lnTo>
                  <a:pt x="7" y="17"/>
                </a:lnTo>
                <a:lnTo>
                  <a:pt x="5" y="19"/>
                </a:lnTo>
                <a:lnTo>
                  <a:pt x="5" y="29"/>
                </a:lnTo>
                <a:lnTo>
                  <a:pt x="5" y="32"/>
                </a:lnTo>
                <a:lnTo>
                  <a:pt x="7" y="33"/>
                </a:lnTo>
                <a:lnTo>
                  <a:pt x="8" y="34"/>
                </a:lnTo>
                <a:lnTo>
                  <a:pt x="10" y="34"/>
                </a:lnTo>
                <a:lnTo>
                  <a:pt x="15" y="34"/>
                </a:lnTo>
                <a:lnTo>
                  <a:pt x="15" y="69"/>
                </a:lnTo>
                <a:lnTo>
                  <a:pt x="10" y="69"/>
                </a:lnTo>
                <a:lnTo>
                  <a:pt x="8" y="70"/>
                </a:lnTo>
                <a:lnTo>
                  <a:pt x="5" y="72"/>
                </a:lnTo>
                <a:lnTo>
                  <a:pt x="0" y="87"/>
                </a:lnTo>
                <a:lnTo>
                  <a:pt x="0" y="90"/>
                </a:lnTo>
                <a:lnTo>
                  <a:pt x="2" y="91"/>
                </a:lnTo>
                <a:lnTo>
                  <a:pt x="3" y="93"/>
                </a:lnTo>
                <a:lnTo>
                  <a:pt x="5" y="93"/>
                </a:lnTo>
                <a:lnTo>
                  <a:pt x="94" y="93"/>
                </a:lnTo>
                <a:lnTo>
                  <a:pt x="97" y="93"/>
                </a:lnTo>
                <a:lnTo>
                  <a:pt x="98" y="91"/>
                </a:lnTo>
                <a:lnTo>
                  <a:pt x="99" y="90"/>
                </a:lnTo>
                <a:lnTo>
                  <a:pt x="99" y="87"/>
                </a:lnTo>
                <a:close/>
                <a:moveTo>
                  <a:pt x="74" y="69"/>
                </a:moveTo>
                <a:lnTo>
                  <a:pt x="65" y="69"/>
                </a:lnTo>
                <a:lnTo>
                  <a:pt x="65" y="34"/>
                </a:lnTo>
                <a:lnTo>
                  <a:pt x="74" y="34"/>
                </a:lnTo>
                <a:lnTo>
                  <a:pt x="74" y="69"/>
                </a:lnTo>
                <a:close/>
                <a:moveTo>
                  <a:pt x="55" y="34"/>
                </a:moveTo>
                <a:lnTo>
                  <a:pt x="55" y="69"/>
                </a:lnTo>
                <a:lnTo>
                  <a:pt x="45" y="69"/>
                </a:lnTo>
                <a:lnTo>
                  <a:pt x="45" y="34"/>
                </a:lnTo>
                <a:lnTo>
                  <a:pt x="55" y="34"/>
                </a:lnTo>
                <a:close/>
                <a:moveTo>
                  <a:pt x="15" y="23"/>
                </a:moveTo>
                <a:lnTo>
                  <a:pt x="50" y="10"/>
                </a:lnTo>
                <a:lnTo>
                  <a:pt x="84" y="23"/>
                </a:lnTo>
                <a:lnTo>
                  <a:pt x="84" y="24"/>
                </a:lnTo>
                <a:lnTo>
                  <a:pt x="15" y="24"/>
                </a:lnTo>
                <a:lnTo>
                  <a:pt x="15" y="23"/>
                </a:lnTo>
                <a:close/>
                <a:moveTo>
                  <a:pt x="25" y="34"/>
                </a:moveTo>
                <a:lnTo>
                  <a:pt x="35" y="34"/>
                </a:lnTo>
                <a:lnTo>
                  <a:pt x="35" y="69"/>
                </a:lnTo>
                <a:lnTo>
                  <a:pt x="25" y="69"/>
                </a:lnTo>
                <a:lnTo>
                  <a:pt x="25" y="34"/>
                </a:lnTo>
                <a:close/>
                <a:moveTo>
                  <a:pt x="13" y="84"/>
                </a:moveTo>
                <a:lnTo>
                  <a:pt x="14" y="79"/>
                </a:lnTo>
                <a:lnTo>
                  <a:pt x="85" y="79"/>
                </a:lnTo>
                <a:lnTo>
                  <a:pt x="87" y="84"/>
                </a:lnTo>
                <a:lnTo>
                  <a:pt x="13" y="84"/>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618" name="Freeform 1530">
            <a:extLst>
              <a:ext uri="{FF2B5EF4-FFF2-40B4-BE49-F238E27FC236}">
                <a16:creationId xmlns:a16="http://schemas.microsoft.com/office/drawing/2014/main" id="{835C5CFE-960C-4D2A-848B-36DBCAD09492}"/>
              </a:ext>
            </a:extLst>
          </p:cNvPr>
          <p:cNvSpPr>
            <a:spLocks noEditPoints="1"/>
          </p:cNvSpPr>
          <p:nvPr/>
        </p:nvSpPr>
        <p:spPr bwMode="auto">
          <a:xfrm>
            <a:off x="4792134" y="5039784"/>
            <a:ext cx="198967" cy="211667"/>
          </a:xfrm>
          <a:custGeom>
            <a:avLst/>
            <a:gdLst>
              <a:gd name="T0" fmla="*/ 125503 w 99"/>
              <a:gd name="T1" fmla="*/ 3083 h 103"/>
              <a:gd name="T2" fmla="*/ 123991 w 99"/>
              <a:gd name="T3" fmla="*/ 0 h 103"/>
              <a:gd name="T4" fmla="*/ 30242 w 99"/>
              <a:gd name="T5" fmla="*/ 0 h 103"/>
              <a:gd name="T6" fmla="*/ 25705 w 99"/>
              <a:gd name="T7" fmla="*/ 0 h 103"/>
              <a:gd name="T8" fmla="*/ 1512 w 99"/>
              <a:gd name="T9" fmla="*/ 33912 h 103"/>
              <a:gd name="T10" fmla="*/ 0 w 99"/>
              <a:gd name="T11" fmla="*/ 36994 h 103"/>
              <a:gd name="T12" fmla="*/ 0 w 99"/>
              <a:gd name="T13" fmla="*/ 41619 h 103"/>
              <a:gd name="T14" fmla="*/ 7560 w 99"/>
              <a:gd name="T15" fmla="*/ 44702 h 103"/>
              <a:gd name="T16" fmla="*/ 22681 w 99"/>
              <a:gd name="T17" fmla="*/ 114066 h 103"/>
              <a:gd name="T18" fmla="*/ 7560 w 99"/>
              <a:gd name="T19" fmla="*/ 129481 h 103"/>
              <a:gd name="T20" fmla="*/ 22681 w 99"/>
              <a:gd name="T21" fmla="*/ 151061 h 103"/>
              <a:gd name="T22" fmla="*/ 22681 w 99"/>
              <a:gd name="T23" fmla="*/ 155685 h 103"/>
              <a:gd name="T24" fmla="*/ 25705 w 99"/>
              <a:gd name="T25" fmla="*/ 158768 h 103"/>
              <a:gd name="T26" fmla="*/ 119454 w 99"/>
              <a:gd name="T27" fmla="*/ 158768 h 103"/>
              <a:gd name="T28" fmla="*/ 123991 w 99"/>
              <a:gd name="T29" fmla="*/ 158768 h 103"/>
              <a:gd name="T30" fmla="*/ 127015 w 99"/>
              <a:gd name="T31" fmla="*/ 155685 h 103"/>
              <a:gd name="T32" fmla="*/ 127015 w 99"/>
              <a:gd name="T33" fmla="*/ 129481 h 103"/>
              <a:gd name="T34" fmla="*/ 142136 w 99"/>
              <a:gd name="T35" fmla="*/ 114066 h 103"/>
              <a:gd name="T36" fmla="*/ 127015 w 99"/>
              <a:gd name="T37" fmla="*/ 44702 h 103"/>
              <a:gd name="T38" fmla="*/ 142136 w 99"/>
              <a:gd name="T39" fmla="*/ 44702 h 103"/>
              <a:gd name="T40" fmla="*/ 149696 w 99"/>
              <a:gd name="T41" fmla="*/ 41619 h 103"/>
              <a:gd name="T42" fmla="*/ 149696 w 99"/>
              <a:gd name="T43" fmla="*/ 36994 h 103"/>
              <a:gd name="T44" fmla="*/ 148184 w 99"/>
              <a:gd name="T45" fmla="*/ 33912 h 103"/>
              <a:gd name="T46" fmla="*/ 37802 w 99"/>
              <a:gd name="T47" fmla="*/ 143354 h 103"/>
              <a:gd name="T48" fmla="*/ 111894 w 99"/>
              <a:gd name="T49" fmla="*/ 129481 h 103"/>
              <a:gd name="T50" fmla="*/ 111894 w 99"/>
              <a:gd name="T51" fmla="*/ 114066 h 103"/>
              <a:gd name="T52" fmla="*/ 37802 w 99"/>
              <a:gd name="T53" fmla="*/ 44702 h 103"/>
              <a:gd name="T54" fmla="*/ 68044 w 99"/>
              <a:gd name="T55" fmla="*/ 60116 h 103"/>
              <a:gd name="T56" fmla="*/ 52923 w 99"/>
              <a:gd name="T57" fmla="*/ 60116 h 103"/>
              <a:gd name="T58" fmla="*/ 46875 w 99"/>
              <a:gd name="T59" fmla="*/ 64740 h 103"/>
              <a:gd name="T60" fmla="*/ 45362 w 99"/>
              <a:gd name="T61" fmla="*/ 66282 h 103"/>
              <a:gd name="T62" fmla="*/ 52923 w 99"/>
              <a:gd name="T63" fmla="*/ 100193 h 103"/>
              <a:gd name="T64" fmla="*/ 55947 w 99"/>
              <a:gd name="T65" fmla="*/ 103276 h 103"/>
              <a:gd name="T66" fmla="*/ 89213 w 99"/>
              <a:gd name="T67" fmla="*/ 106359 h 103"/>
              <a:gd name="T68" fmla="*/ 93749 w 99"/>
              <a:gd name="T69" fmla="*/ 103276 h 103"/>
              <a:gd name="T70" fmla="*/ 104334 w 99"/>
              <a:gd name="T71" fmla="*/ 69365 h 103"/>
              <a:gd name="T72" fmla="*/ 104334 w 99"/>
              <a:gd name="T73" fmla="*/ 66282 h 103"/>
              <a:gd name="T74" fmla="*/ 102821 w 99"/>
              <a:gd name="T75" fmla="*/ 64740 h 103"/>
              <a:gd name="T76" fmla="*/ 96773 w 99"/>
              <a:gd name="T77" fmla="*/ 60116 h 103"/>
              <a:gd name="T78" fmla="*/ 81652 w 99"/>
              <a:gd name="T79" fmla="*/ 44702 h 103"/>
              <a:gd name="T80" fmla="*/ 111894 w 99"/>
              <a:gd name="T81" fmla="*/ 114066 h 103"/>
              <a:gd name="T82" fmla="*/ 84677 w 99"/>
              <a:gd name="T83" fmla="*/ 90945 h 103"/>
              <a:gd name="T84" fmla="*/ 61995 w 99"/>
              <a:gd name="T85" fmla="*/ 75530 h 103"/>
              <a:gd name="T86" fmla="*/ 22681 w 99"/>
              <a:gd name="T87" fmla="*/ 29287 h 103"/>
              <a:gd name="T88" fmla="*/ 116430 w 99"/>
              <a:gd name="T89" fmla="*/ 15414 h 103"/>
              <a:gd name="T90" fmla="*/ 22681 w 99"/>
              <a:gd name="T91" fmla="*/ 29287 h 10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99" h="103">
                <a:moveTo>
                  <a:pt x="98" y="22"/>
                </a:moveTo>
                <a:lnTo>
                  <a:pt x="83" y="2"/>
                </a:lnTo>
                <a:lnTo>
                  <a:pt x="82" y="0"/>
                </a:lnTo>
                <a:lnTo>
                  <a:pt x="79" y="0"/>
                </a:lnTo>
                <a:lnTo>
                  <a:pt x="20" y="0"/>
                </a:lnTo>
                <a:lnTo>
                  <a:pt x="17" y="0"/>
                </a:lnTo>
                <a:lnTo>
                  <a:pt x="16" y="2"/>
                </a:lnTo>
                <a:lnTo>
                  <a:pt x="1" y="22"/>
                </a:lnTo>
                <a:lnTo>
                  <a:pt x="0" y="24"/>
                </a:lnTo>
                <a:lnTo>
                  <a:pt x="0" y="27"/>
                </a:lnTo>
                <a:lnTo>
                  <a:pt x="3" y="28"/>
                </a:lnTo>
                <a:lnTo>
                  <a:pt x="5" y="29"/>
                </a:lnTo>
                <a:lnTo>
                  <a:pt x="15" y="29"/>
                </a:lnTo>
                <a:lnTo>
                  <a:pt x="15" y="74"/>
                </a:lnTo>
                <a:lnTo>
                  <a:pt x="5" y="74"/>
                </a:lnTo>
                <a:lnTo>
                  <a:pt x="5" y="84"/>
                </a:lnTo>
                <a:lnTo>
                  <a:pt x="15" y="84"/>
                </a:lnTo>
                <a:lnTo>
                  <a:pt x="15" y="98"/>
                </a:lnTo>
                <a:lnTo>
                  <a:pt x="15" y="101"/>
                </a:lnTo>
                <a:lnTo>
                  <a:pt x="16" y="102"/>
                </a:lnTo>
                <a:lnTo>
                  <a:pt x="17" y="103"/>
                </a:lnTo>
                <a:lnTo>
                  <a:pt x="20" y="103"/>
                </a:lnTo>
                <a:lnTo>
                  <a:pt x="79" y="103"/>
                </a:lnTo>
                <a:lnTo>
                  <a:pt x="82" y="103"/>
                </a:lnTo>
                <a:lnTo>
                  <a:pt x="83" y="102"/>
                </a:lnTo>
                <a:lnTo>
                  <a:pt x="84" y="101"/>
                </a:lnTo>
                <a:lnTo>
                  <a:pt x="84" y="98"/>
                </a:lnTo>
                <a:lnTo>
                  <a:pt x="84" y="84"/>
                </a:lnTo>
                <a:lnTo>
                  <a:pt x="94" y="84"/>
                </a:lnTo>
                <a:lnTo>
                  <a:pt x="94" y="74"/>
                </a:lnTo>
                <a:lnTo>
                  <a:pt x="84" y="74"/>
                </a:lnTo>
                <a:lnTo>
                  <a:pt x="84" y="29"/>
                </a:lnTo>
                <a:lnTo>
                  <a:pt x="94" y="29"/>
                </a:lnTo>
                <a:lnTo>
                  <a:pt x="96" y="28"/>
                </a:lnTo>
                <a:lnTo>
                  <a:pt x="99" y="27"/>
                </a:lnTo>
                <a:lnTo>
                  <a:pt x="99" y="24"/>
                </a:lnTo>
                <a:lnTo>
                  <a:pt x="98" y="22"/>
                </a:lnTo>
                <a:close/>
                <a:moveTo>
                  <a:pt x="74" y="93"/>
                </a:moveTo>
                <a:lnTo>
                  <a:pt x="25" y="93"/>
                </a:lnTo>
                <a:lnTo>
                  <a:pt x="25" y="84"/>
                </a:lnTo>
                <a:lnTo>
                  <a:pt x="74" y="84"/>
                </a:lnTo>
                <a:lnTo>
                  <a:pt x="74" y="93"/>
                </a:lnTo>
                <a:close/>
                <a:moveTo>
                  <a:pt x="74" y="74"/>
                </a:moveTo>
                <a:lnTo>
                  <a:pt x="25" y="74"/>
                </a:lnTo>
                <a:lnTo>
                  <a:pt x="25" y="29"/>
                </a:lnTo>
                <a:lnTo>
                  <a:pt x="45" y="29"/>
                </a:lnTo>
                <a:lnTo>
                  <a:pt x="45" y="39"/>
                </a:lnTo>
                <a:lnTo>
                  <a:pt x="35" y="39"/>
                </a:lnTo>
                <a:lnTo>
                  <a:pt x="32" y="39"/>
                </a:lnTo>
                <a:lnTo>
                  <a:pt x="31" y="42"/>
                </a:lnTo>
                <a:lnTo>
                  <a:pt x="30" y="43"/>
                </a:lnTo>
                <a:lnTo>
                  <a:pt x="30" y="45"/>
                </a:lnTo>
                <a:lnTo>
                  <a:pt x="35" y="65"/>
                </a:lnTo>
                <a:lnTo>
                  <a:pt x="37" y="67"/>
                </a:lnTo>
                <a:lnTo>
                  <a:pt x="40" y="69"/>
                </a:lnTo>
                <a:lnTo>
                  <a:pt x="59" y="69"/>
                </a:lnTo>
                <a:lnTo>
                  <a:pt x="62" y="67"/>
                </a:lnTo>
                <a:lnTo>
                  <a:pt x="64" y="65"/>
                </a:lnTo>
                <a:lnTo>
                  <a:pt x="69" y="45"/>
                </a:lnTo>
                <a:lnTo>
                  <a:pt x="69" y="43"/>
                </a:lnTo>
                <a:lnTo>
                  <a:pt x="68" y="42"/>
                </a:lnTo>
                <a:lnTo>
                  <a:pt x="67" y="39"/>
                </a:lnTo>
                <a:lnTo>
                  <a:pt x="64" y="39"/>
                </a:lnTo>
                <a:lnTo>
                  <a:pt x="54" y="39"/>
                </a:lnTo>
                <a:lnTo>
                  <a:pt x="54" y="29"/>
                </a:lnTo>
                <a:lnTo>
                  <a:pt x="74" y="29"/>
                </a:lnTo>
                <a:lnTo>
                  <a:pt x="74" y="74"/>
                </a:lnTo>
                <a:close/>
                <a:moveTo>
                  <a:pt x="58" y="49"/>
                </a:moveTo>
                <a:lnTo>
                  <a:pt x="56" y="59"/>
                </a:lnTo>
                <a:lnTo>
                  <a:pt x="43" y="59"/>
                </a:lnTo>
                <a:lnTo>
                  <a:pt x="41" y="49"/>
                </a:lnTo>
                <a:lnTo>
                  <a:pt x="58" y="49"/>
                </a:lnTo>
                <a:close/>
                <a:moveTo>
                  <a:pt x="15" y="19"/>
                </a:moveTo>
                <a:lnTo>
                  <a:pt x="22" y="10"/>
                </a:lnTo>
                <a:lnTo>
                  <a:pt x="77" y="10"/>
                </a:lnTo>
                <a:lnTo>
                  <a:pt x="84" y="19"/>
                </a:lnTo>
                <a:lnTo>
                  <a:pt x="15" y="1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619" name="Freeform 1531">
            <a:extLst>
              <a:ext uri="{FF2B5EF4-FFF2-40B4-BE49-F238E27FC236}">
                <a16:creationId xmlns:a16="http://schemas.microsoft.com/office/drawing/2014/main" id="{EB567A58-E5C0-4C6B-AA5B-3805CA107382}"/>
              </a:ext>
            </a:extLst>
          </p:cNvPr>
          <p:cNvSpPr>
            <a:spLocks noEditPoints="1"/>
          </p:cNvSpPr>
          <p:nvPr/>
        </p:nvSpPr>
        <p:spPr bwMode="auto">
          <a:xfrm>
            <a:off x="5276851" y="5173134"/>
            <a:ext cx="179916" cy="78317"/>
          </a:xfrm>
          <a:custGeom>
            <a:avLst/>
            <a:gdLst>
              <a:gd name="T0" fmla="*/ 128441 w 89"/>
              <a:gd name="T1" fmla="*/ 58971 h 39"/>
              <a:gd name="T2" fmla="*/ 7645 w 89"/>
              <a:gd name="T3" fmla="*/ 58971 h 39"/>
              <a:gd name="T4" fmla="*/ 7645 w 89"/>
              <a:gd name="T5" fmla="*/ 58971 h 39"/>
              <a:gd name="T6" fmla="*/ 3058 w 89"/>
              <a:gd name="T7" fmla="*/ 57459 h 39"/>
              <a:gd name="T8" fmla="*/ 0 w 89"/>
              <a:gd name="T9" fmla="*/ 54435 h 39"/>
              <a:gd name="T10" fmla="*/ 0 w 89"/>
              <a:gd name="T11" fmla="*/ 54435 h 39"/>
              <a:gd name="T12" fmla="*/ 0 w 89"/>
              <a:gd name="T13" fmla="*/ 49899 h 39"/>
              <a:gd name="T14" fmla="*/ 3058 w 89"/>
              <a:gd name="T15" fmla="*/ 46874 h 39"/>
              <a:gd name="T16" fmla="*/ 3058 w 89"/>
              <a:gd name="T17" fmla="*/ 46874 h 39"/>
              <a:gd name="T18" fmla="*/ 15291 w 89"/>
              <a:gd name="T19" fmla="*/ 34778 h 39"/>
              <a:gd name="T20" fmla="*/ 25994 w 89"/>
              <a:gd name="T21" fmla="*/ 24193 h 39"/>
              <a:gd name="T22" fmla="*/ 33639 w 89"/>
              <a:gd name="T23" fmla="*/ 15121 h 39"/>
              <a:gd name="T24" fmla="*/ 38226 w 89"/>
              <a:gd name="T25" fmla="*/ 7560 h 39"/>
              <a:gd name="T26" fmla="*/ 38226 w 89"/>
              <a:gd name="T27" fmla="*/ 7560 h 39"/>
              <a:gd name="T28" fmla="*/ 38226 w 89"/>
              <a:gd name="T29" fmla="*/ 3024 h 39"/>
              <a:gd name="T30" fmla="*/ 39755 w 89"/>
              <a:gd name="T31" fmla="*/ 1512 h 39"/>
              <a:gd name="T32" fmla="*/ 41285 w 89"/>
              <a:gd name="T33" fmla="*/ 0 h 39"/>
              <a:gd name="T34" fmla="*/ 45872 w 89"/>
              <a:gd name="T35" fmla="*/ 0 h 39"/>
              <a:gd name="T36" fmla="*/ 90214 w 89"/>
              <a:gd name="T37" fmla="*/ 0 h 39"/>
              <a:gd name="T38" fmla="*/ 90214 w 89"/>
              <a:gd name="T39" fmla="*/ 0 h 39"/>
              <a:gd name="T40" fmla="*/ 94801 w 89"/>
              <a:gd name="T41" fmla="*/ 0 h 39"/>
              <a:gd name="T42" fmla="*/ 96331 w 89"/>
              <a:gd name="T43" fmla="*/ 1512 h 39"/>
              <a:gd name="T44" fmla="*/ 97860 w 89"/>
              <a:gd name="T45" fmla="*/ 3024 h 39"/>
              <a:gd name="T46" fmla="*/ 97860 w 89"/>
              <a:gd name="T47" fmla="*/ 7560 h 39"/>
              <a:gd name="T48" fmla="*/ 97860 w 89"/>
              <a:gd name="T49" fmla="*/ 7560 h 39"/>
              <a:gd name="T50" fmla="*/ 102447 w 89"/>
              <a:gd name="T51" fmla="*/ 15121 h 39"/>
              <a:gd name="T52" fmla="*/ 108563 w 89"/>
              <a:gd name="T53" fmla="*/ 24193 h 39"/>
              <a:gd name="T54" fmla="*/ 120795 w 89"/>
              <a:gd name="T55" fmla="*/ 34778 h 39"/>
              <a:gd name="T56" fmla="*/ 133028 w 89"/>
              <a:gd name="T57" fmla="*/ 46874 h 39"/>
              <a:gd name="T58" fmla="*/ 133028 w 89"/>
              <a:gd name="T59" fmla="*/ 46874 h 39"/>
              <a:gd name="T60" fmla="*/ 136086 w 89"/>
              <a:gd name="T61" fmla="*/ 49899 h 39"/>
              <a:gd name="T62" fmla="*/ 136086 w 89"/>
              <a:gd name="T63" fmla="*/ 54435 h 39"/>
              <a:gd name="T64" fmla="*/ 136086 w 89"/>
              <a:gd name="T65" fmla="*/ 54435 h 39"/>
              <a:gd name="T66" fmla="*/ 131499 w 89"/>
              <a:gd name="T67" fmla="*/ 57459 h 39"/>
              <a:gd name="T68" fmla="*/ 128441 w 89"/>
              <a:gd name="T69" fmla="*/ 58971 h 39"/>
              <a:gd name="T70" fmla="*/ 128441 w 89"/>
              <a:gd name="T71" fmla="*/ 58971 h 39"/>
              <a:gd name="T72" fmla="*/ 27523 w 89"/>
              <a:gd name="T73" fmla="*/ 43850 h 39"/>
              <a:gd name="T74" fmla="*/ 107034 w 89"/>
              <a:gd name="T75" fmla="*/ 43850 h 39"/>
              <a:gd name="T76" fmla="*/ 107034 w 89"/>
              <a:gd name="T77" fmla="*/ 43850 h 39"/>
              <a:gd name="T78" fmla="*/ 94801 w 89"/>
              <a:gd name="T79" fmla="*/ 30242 h 39"/>
              <a:gd name="T80" fmla="*/ 88685 w 89"/>
              <a:gd name="T81" fmla="*/ 22681 h 39"/>
              <a:gd name="T82" fmla="*/ 84098 w 89"/>
              <a:gd name="T83" fmla="*/ 15121 h 39"/>
              <a:gd name="T84" fmla="*/ 50459 w 89"/>
              <a:gd name="T85" fmla="*/ 15121 h 39"/>
              <a:gd name="T86" fmla="*/ 50459 w 89"/>
              <a:gd name="T87" fmla="*/ 15121 h 39"/>
              <a:gd name="T88" fmla="*/ 47401 w 89"/>
              <a:gd name="T89" fmla="*/ 22681 h 39"/>
              <a:gd name="T90" fmla="*/ 41285 w 89"/>
              <a:gd name="T91" fmla="*/ 30242 h 39"/>
              <a:gd name="T92" fmla="*/ 27523 w 89"/>
              <a:gd name="T93" fmla="*/ 43850 h 39"/>
              <a:gd name="T94" fmla="*/ 27523 w 89"/>
              <a:gd name="T95" fmla="*/ 43850 h 39"/>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89" h="39">
                <a:moveTo>
                  <a:pt x="84" y="39"/>
                </a:moveTo>
                <a:lnTo>
                  <a:pt x="5" y="39"/>
                </a:lnTo>
                <a:lnTo>
                  <a:pt x="2" y="38"/>
                </a:lnTo>
                <a:lnTo>
                  <a:pt x="0" y="36"/>
                </a:lnTo>
                <a:lnTo>
                  <a:pt x="0" y="33"/>
                </a:lnTo>
                <a:lnTo>
                  <a:pt x="2" y="31"/>
                </a:lnTo>
                <a:lnTo>
                  <a:pt x="10" y="23"/>
                </a:lnTo>
                <a:lnTo>
                  <a:pt x="17" y="16"/>
                </a:lnTo>
                <a:lnTo>
                  <a:pt x="22" y="10"/>
                </a:lnTo>
                <a:lnTo>
                  <a:pt x="25" y="5"/>
                </a:lnTo>
                <a:lnTo>
                  <a:pt x="25" y="2"/>
                </a:lnTo>
                <a:lnTo>
                  <a:pt x="26" y="1"/>
                </a:lnTo>
                <a:lnTo>
                  <a:pt x="27" y="0"/>
                </a:lnTo>
                <a:lnTo>
                  <a:pt x="30" y="0"/>
                </a:lnTo>
                <a:lnTo>
                  <a:pt x="59" y="0"/>
                </a:lnTo>
                <a:lnTo>
                  <a:pt x="62" y="0"/>
                </a:lnTo>
                <a:lnTo>
                  <a:pt x="63" y="1"/>
                </a:lnTo>
                <a:lnTo>
                  <a:pt x="64" y="2"/>
                </a:lnTo>
                <a:lnTo>
                  <a:pt x="64" y="5"/>
                </a:lnTo>
                <a:lnTo>
                  <a:pt x="67" y="10"/>
                </a:lnTo>
                <a:lnTo>
                  <a:pt x="71" y="16"/>
                </a:lnTo>
                <a:lnTo>
                  <a:pt x="79" y="23"/>
                </a:lnTo>
                <a:lnTo>
                  <a:pt x="87" y="31"/>
                </a:lnTo>
                <a:lnTo>
                  <a:pt x="89" y="33"/>
                </a:lnTo>
                <a:lnTo>
                  <a:pt x="89" y="36"/>
                </a:lnTo>
                <a:lnTo>
                  <a:pt x="86" y="38"/>
                </a:lnTo>
                <a:lnTo>
                  <a:pt x="84" y="39"/>
                </a:lnTo>
                <a:close/>
                <a:moveTo>
                  <a:pt x="18" y="29"/>
                </a:moveTo>
                <a:lnTo>
                  <a:pt x="70" y="29"/>
                </a:lnTo>
                <a:lnTo>
                  <a:pt x="62" y="20"/>
                </a:lnTo>
                <a:lnTo>
                  <a:pt x="58" y="15"/>
                </a:lnTo>
                <a:lnTo>
                  <a:pt x="55" y="10"/>
                </a:lnTo>
                <a:lnTo>
                  <a:pt x="33" y="10"/>
                </a:lnTo>
                <a:lnTo>
                  <a:pt x="31" y="15"/>
                </a:lnTo>
                <a:lnTo>
                  <a:pt x="27" y="20"/>
                </a:lnTo>
                <a:lnTo>
                  <a:pt x="18" y="2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620" name="Freeform 1532">
            <a:extLst>
              <a:ext uri="{FF2B5EF4-FFF2-40B4-BE49-F238E27FC236}">
                <a16:creationId xmlns:a16="http://schemas.microsoft.com/office/drawing/2014/main" id="{BB5837C4-3475-4774-A0BD-1645383B344F}"/>
              </a:ext>
            </a:extLst>
          </p:cNvPr>
          <p:cNvSpPr>
            <a:spLocks/>
          </p:cNvSpPr>
          <p:nvPr/>
        </p:nvSpPr>
        <p:spPr bwMode="auto">
          <a:xfrm>
            <a:off x="5276851" y="5039785"/>
            <a:ext cx="179916" cy="120649"/>
          </a:xfrm>
          <a:custGeom>
            <a:avLst/>
            <a:gdLst>
              <a:gd name="T0" fmla="*/ 74924 w 89"/>
              <a:gd name="T1" fmla="*/ 90723 h 59"/>
              <a:gd name="T2" fmla="*/ 74924 w 89"/>
              <a:gd name="T3" fmla="*/ 59969 h 59"/>
              <a:gd name="T4" fmla="*/ 76453 w 89"/>
              <a:gd name="T5" fmla="*/ 53819 h 59"/>
              <a:gd name="T6" fmla="*/ 82569 w 89"/>
              <a:gd name="T7" fmla="*/ 52281 h 59"/>
              <a:gd name="T8" fmla="*/ 113150 w 89"/>
              <a:gd name="T9" fmla="*/ 52281 h 59"/>
              <a:gd name="T10" fmla="*/ 119266 w 89"/>
              <a:gd name="T11" fmla="*/ 50743 h 59"/>
              <a:gd name="T12" fmla="*/ 120795 w 89"/>
              <a:gd name="T13" fmla="*/ 44593 h 59"/>
              <a:gd name="T14" fmla="*/ 120795 w 89"/>
              <a:gd name="T15" fmla="*/ 41517 h 59"/>
              <a:gd name="T16" fmla="*/ 116208 w 89"/>
              <a:gd name="T17" fmla="*/ 36904 h 59"/>
              <a:gd name="T18" fmla="*/ 94801 w 89"/>
              <a:gd name="T19" fmla="*/ 36904 h 59"/>
              <a:gd name="T20" fmla="*/ 88685 w 89"/>
              <a:gd name="T21" fmla="*/ 35367 h 59"/>
              <a:gd name="T22" fmla="*/ 87156 w 89"/>
              <a:gd name="T23" fmla="*/ 32291 h 59"/>
              <a:gd name="T24" fmla="*/ 79511 w 89"/>
              <a:gd name="T25" fmla="*/ 18452 h 59"/>
              <a:gd name="T26" fmla="*/ 67278 w 89"/>
              <a:gd name="T27" fmla="*/ 15377 h 59"/>
              <a:gd name="T28" fmla="*/ 59633 w 89"/>
              <a:gd name="T29" fmla="*/ 16914 h 59"/>
              <a:gd name="T30" fmla="*/ 50459 w 89"/>
              <a:gd name="T31" fmla="*/ 24603 h 59"/>
              <a:gd name="T32" fmla="*/ 48930 w 89"/>
              <a:gd name="T33" fmla="*/ 32291 h 59"/>
              <a:gd name="T34" fmla="*/ 41285 w 89"/>
              <a:gd name="T35" fmla="*/ 36904 h 59"/>
              <a:gd name="T36" fmla="*/ 22936 w 89"/>
              <a:gd name="T37" fmla="*/ 36904 h 59"/>
              <a:gd name="T38" fmla="*/ 16820 w 89"/>
              <a:gd name="T39" fmla="*/ 39980 h 59"/>
              <a:gd name="T40" fmla="*/ 15291 w 89"/>
              <a:gd name="T41" fmla="*/ 44593 h 59"/>
              <a:gd name="T42" fmla="*/ 15291 w 89"/>
              <a:gd name="T43" fmla="*/ 49206 h 59"/>
              <a:gd name="T44" fmla="*/ 18349 w 89"/>
              <a:gd name="T45" fmla="*/ 52281 h 59"/>
              <a:gd name="T46" fmla="*/ 51988 w 89"/>
              <a:gd name="T47" fmla="*/ 52281 h 59"/>
              <a:gd name="T48" fmla="*/ 56575 w 89"/>
              <a:gd name="T49" fmla="*/ 52281 h 59"/>
              <a:gd name="T50" fmla="*/ 59633 w 89"/>
              <a:gd name="T51" fmla="*/ 56894 h 59"/>
              <a:gd name="T52" fmla="*/ 59633 w 89"/>
              <a:gd name="T53" fmla="*/ 90723 h 59"/>
              <a:gd name="T54" fmla="*/ 45872 w 89"/>
              <a:gd name="T55" fmla="*/ 67658 h 59"/>
              <a:gd name="T56" fmla="*/ 22936 w 89"/>
              <a:gd name="T57" fmla="*/ 67658 h 59"/>
              <a:gd name="T58" fmla="*/ 7645 w 89"/>
              <a:gd name="T59" fmla="*/ 59969 h 59"/>
              <a:gd name="T60" fmla="*/ 0 w 89"/>
              <a:gd name="T61" fmla="*/ 44593 h 59"/>
              <a:gd name="T62" fmla="*/ 1529 w 89"/>
              <a:gd name="T63" fmla="*/ 35367 h 59"/>
              <a:gd name="T64" fmla="*/ 13762 w 89"/>
              <a:gd name="T65" fmla="*/ 24603 h 59"/>
              <a:gd name="T66" fmla="*/ 35168 w 89"/>
              <a:gd name="T67" fmla="*/ 21527 h 59"/>
              <a:gd name="T68" fmla="*/ 41285 w 89"/>
              <a:gd name="T69" fmla="*/ 12301 h 59"/>
              <a:gd name="T70" fmla="*/ 56575 w 89"/>
              <a:gd name="T71" fmla="*/ 1538 h 59"/>
              <a:gd name="T72" fmla="*/ 67278 w 89"/>
              <a:gd name="T73" fmla="*/ 0 h 59"/>
              <a:gd name="T74" fmla="*/ 87156 w 89"/>
              <a:gd name="T75" fmla="*/ 4613 h 59"/>
              <a:gd name="T76" fmla="*/ 99389 w 89"/>
              <a:gd name="T77" fmla="*/ 21527 h 59"/>
              <a:gd name="T78" fmla="*/ 113150 w 89"/>
              <a:gd name="T79" fmla="*/ 21527 h 59"/>
              <a:gd name="T80" fmla="*/ 128441 w 89"/>
              <a:gd name="T81" fmla="*/ 29216 h 59"/>
              <a:gd name="T82" fmla="*/ 136086 w 89"/>
              <a:gd name="T83" fmla="*/ 44593 h 59"/>
              <a:gd name="T84" fmla="*/ 133028 w 89"/>
              <a:gd name="T85" fmla="*/ 53819 h 59"/>
              <a:gd name="T86" fmla="*/ 122324 w 89"/>
              <a:gd name="T87" fmla="*/ 66120 h 59"/>
              <a:gd name="T88" fmla="*/ 90214 w 89"/>
              <a:gd name="T89" fmla="*/ 67658 h 5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89" h="59">
                <a:moveTo>
                  <a:pt x="59" y="59"/>
                </a:moveTo>
                <a:lnTo>
                  <a:pt x="49" y="59"/>
                </a:lnTo>
                <a:lnTo>
                  <a:pt x="49" y="39"/>
                </a:lnTo>
                <a:lnTo>
                  <a:pt x="49" y="37"/>
                </a:lnTo>
                <a:lnTo>
                  <a:pt x="50" y="35"/>
                </a:lnTo>
                <a:lnTo>
                  <a:pt x="52" y="34"/>
                </a:lnTo>
                <a:lnTo>
                  <a:pt x="54" y="34"/>
                </a:lnTo>
                <a:lnTo>
                  <a:pt x="74" y="34"/>
                </a:lnTo>
                <a:lnTo>
                  <a:pt x="76" y="34"/>
                </a:lnTo>
                <a:lnTo>
                  <a:pt x="78" y="33"/>
                </a:lnTo>
                <a:lnTo>
                  <a:pt x="79" y="32"/>
                </a:lnTo>
                <a:lnTo>
                  <a:pt x="79" y="29"/>
                </a:lnTo>
                <a:lnTo>
                  <a:pt x="79" y="27"/>
                </a:lnTo>
                <a:lnTo>
                  <a:pt x="78" y="26"/>
                </a:lnTo>
                <a:lnTo>
                  <a:pt x="76" y="24"/>
                </a:lnTo>
                <a:lnTo>
                  <a:pt x="74" y="24"/>
                </a:lnTo>
                <a:lnTo>
                  <a:pt x="62" y="24"/>
                </a:lnTo>
                <a:lnTo>
                  <a:pt x="58" y="23"/>
                </a:lnTo>
                <a:lnTo>
                  <a:pt x="57" y="21"/>
                </a:lnTo>
                <a:lnTo>
                  <a:pt x="55" y="16"/>
                </a:lnTo>
                <a:lnTo>
                  <a:pt x="52" y="12"/>
                </a:lnTo>
                <a:lnTo>
                  <a:pt x="49" y="11"/>
                </a:lnTo>
                <a:lnTo>
                  <a:pt x="44" y="10"/>
                </a:lnTo>
                <a:lnTo>
                  <a:pt x="39" y="11"/>
                </a:lnTo>
                <a:lnTo>
                  <a:pt x="37" y="12"/>
                </a:lnTo>
                <a:lnTo>
                  <a:pt x="33" y="16"/>
                </a:lnTo>
                <a:lnTo>
                  <a:pt x="32" y="21"/>
                </a:lnTo>
                <a:lnTo>
                  <a:pt x="31" y="23"/>
                </a:lnTo>
                <a:lnTo>
                  <a:pt x="27" y="24"/>
                </a:lnTo>
                <a:lnTo>
                  <a:pt x="15" y="24"/>
                </a:lnTo>
                <a:lnTo>
                  <a:pt x="12" y="24"/>
                </a:lnTo>
                <a:lnTo>
                  <a:pt x="11" y="26"/>
                </a:lnTo>
                <a:lnTo>
                  <a:pt x="10" y="27"/>
                </a:lnTo>
                <a:lnTo>
                  <a:pt x="10" y="29"/>
                </a:lnTo>
                <a:lnTo>
                  <a:pt x="10" y="32"/>
                </a:lnTo>
                <a:lnTo>
                  <a:pt x="11" y="33"/>
                </a:lnTo>
                <a:lnTo>
                  <a:pt x="12" y="34"/>
                </a:lnTo>
                <a:lnTo>
                  <a:pt x="15" y="34"/>
                </a:lnTo>
                <a:lnTo>
                  <a:pt x="34" y="34"/>
                </a:lnTo>
                <a:lnTo>
                  <a:pt x="37" y="34"/>
                </a:lnTo>
                <a:lnTo>
                  <a:pt x="38" y="35"/>
                </a:lnTo>
                <a:lnTo>
                  <a:pt x="39" y="37"/>
                </a:lnTo>
                <a:lnTo>
                  <a:pt x="39" y="39"/>
                </a:lnTo>
                <a:lnTo>
                  <a:pt x="39" y="59"/>
                </a:lnTo>
                <a:lnTo>
                  <a:pt x="30" y="59"/>
                </a:lnTo>
                <a:lnTo>
                  <a:pt x="30" y="44"/>
                </a:lnTo>
                <a:lnTo>
                  <a:pt x="15" y="44"/>
                </a:lnTo>
                <a:lnTo>
                  <a:pt x="9" y="43"/>
                </a:lnTo>
                <a:lnTo>
                  <a:pt x="5" y="39"/>
                </a:lnTo>
                <a:lnTo>
                  <a:pt x="1" y="35"/>
                </a:lnTo>
                <a:lnTo>
                  <a:pt x="0" y="29"/>
                </a:lnTo>
                <a:lnTo>
                  <a:pt x="1" y="23"/>
                </a:lnTo>
                <a:lnTo>
                  <a:pt x="5" y="19"/>
                </a:lnTo>
                <a:lnTo>
                  <a:pt x="9" y="16"/>
                </a:lnTo>
                <a:lnTo>
                  <a:pt x="15" y="14"/>
                </a:lnTo>
                <a:lnTo>
                  <a:pt x="23" y="14"/>
                </a:lnTo>
                <a:lnTo>
                  <a:pt x="27" y="8"/>
                </a:lnTo>
                <a:lnTo>
                  <a:pt x="32" y="3"/>
                </a:lnTo>
                <a:lnTo>
                  <a:pt x="37" y="1"/>
                </a:lnTo>
                <a:lnTo>
                  <a:pt x="44" y="0"/>
                </a:lnTo>
                <a:lnTo>
                  <a:pt x="52" y="1"/>
                </a:lnTo>
                <a:lnTo>
                  <a:pt x="57" y="3"/>
                </a:lnTo>
                <a:lnTo>
                  <a:pt x="62" y="8"/>
                </a:lnTo>
                <a:lnTo>
                  <a:pt x="65" y="14"/>
                </a:lnTo>
                <a:lnTo>
                  <a:pt x="74" y="14"/>
                </a:lnTo>
                <a:lnTo>
                  <a:pt x="80" y="16"/>
                </a:lnTo>
                <a:lnTo>
                  <a:pt x="84" y="19"/>
                </a:lnTo>
                <a:lnTo>
                  <a:pt x="87" y="23"/>
                </a:lnTo>
                <a:lnTo>
                  <a:pt x="89" y="29"/>
                </a:lnTo>
                <a:lnTo>
                  <a:pt x="87" y="35"/>
                </a:lnTo>
                <a:lnTo>
                  <a:pt x="84" y="39"/>
                </a:lnTo>
                <a:lnTo>
                  <a:pt x="80" y="43"/>
                </a:lnTo>
                <a:lnTo>
                  <a:pt x="74" y="44"/>
                </a:lnTo>
                <a:lnTo>
                  <a:pt x="59" y="44"/>
                </a:lnTo>
                <a:lnTo>
                  <a:pt x="59" y="5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621" name="Freeform 1533">
            <a:extLst>
              <a:ext uri="{FF2B5EF4-FFF2-40B4-BE49-F238E27FC236}">
                <a16:creationId xmlns:a16="http://schemas.microsoft.com/office/drawing/2014/main" id="{47BCCFA0-9509-4C5C-A545-BCB71B7CA16A}"/>
              </a:ext>
            </a:extLst>
          </p:cNvPr>
          <p:cNvSpPr>
            <a:spLocks noEditPoints="1"/>
          </p:cNvSpPr>
          <p:nvPr/>
        </p:nvSpPr>
        <p:spPr bwMode="auto">
          <a:xfrm>
            <a:off x="982134" y="5505451"/>
            <a:ext cx="156633" cy="230716"/>
          </a:xfrm>
          <a:custGeom>
            <a:avLst/>
            <a:gdLst>
              <a:gd name="T0" fmla="*/ 103012 w 79"/>
              <a:gd name="T1" fmla="*/ 98284 h 114"/>
              <a:gd name="T2" fmla="*/ 103012 w 79"/>
              <a:gd name="T3" fmla="*/ 52922 h 114"/>
              <a:gd name="T4" fmla="*/ 103012 w 79"/>
              <a:gd name="T5" fmla="*/ 52922 h 114"/>
              <a:gd name="T6" fmla="*/ 105998 w 79"/>
              <a:gd name="T7" fmla="*/ 51410 h 114"/>
              <a:gd name="T8" fmla="*/ 110476 w 79"/>
              <a:gd name="T9" fmla="*/ 46874 h 114"/>
              <a:gd name="T10" fmla="*/ 110476 w 79"/>
              <a:gd name="T11" fmla="*/ 46874 h 114"/>
              <a:gd name="T12" fmla="*/ 110476 w 79"/>
              <a:gd name="T13" fmla="*/ 43850 h 114"/>
              <a:gd name="T14" fmla="*/ 108983 w 79"/>
              <a:gd name="T15" fmla="*/ 39314 h 114"/>
              <a:gd name="T16" fmla="*/ 64196 w 79"/>
              <a:gd name="T17" fmla="*/ 3024 h 114"/>
              <a:gd name="T18" fmla="*/ 64196 w 79"/>
              <a:gd name="T19" fmla="*/ 3024 h 114"/>
              <a:gd name="T20" fmla="*/ 58224 w 79"/>
              <a:gd name="T21" fmla="*/ 0 h 114"/>
              <a:gd name="T22" fmla="*/ 53745 w 79"/>
              <a:gd name="T23" fmla="*/ 3024 h 114"/>
              <a:gd name="T24" fmla="*/ 8958 w 79"/>
              <a:gd name="T25" fmla="*/ 39314 h 114"/>
              <a:gd name="T26" fmla="*/ 8958 w 79"/>
              <a:gd name="T27" fmla="*/ 39314 h 114"/>
              <a:gd name="T28" fmla="*/ 7465 w 79"/>
              <a:gd name="T29" fmla="*/ 43850 h 114"/>
              <a:gd name="T30" fmla="*/ 7465 w 79"/>
              <a:gd name="T31" fmla="*/ 46874 h 114"/>
              <a:gd name="T32" fmla="*/ 7465 w 79"/>
              <a:gd name="T33" fmla="*/ 46874 h 114"/>
              <a:gd name="T34" fmla="*/ 10450 w 79"/>
              <a:gd name="T35" fmla="*/ 51410 h 114"/>
              <a:gd name="T36" fmla="*/ 14929 w 79"/>
              <a:gd name="T37" fmla="*/ 52922 h 114"/>
              <a:gd name="T38" fmla="*/ 14929 w 79"/>
              <a:gd name="T39" fmla="*/ 98284 h 114"/>
              <a:gd name="T40" fmla="*/ 0 w 79"/>
              <a:gd name="T41" fmla="*/ 98284 h 114"/>
              <a:gd name="T42" fmla="*/ 0 w 79"/>
              <a:gd name="T43" fmla="*/ 111893 h 114"/>
              <a:gd name="T44" fmla="*/ 26873 w 79"/>
              <a:gd name="T45" fmla="*/ 111893 h 114"/>
              <a:gd name="T46" fmla="*/ 16422 w 79"/>
              <a:gd name="T47" fmla="*/ 172375 h 114"/>
              <a:gd name="T48" fmla="*/ 43295 w 79"/>
              <a:gd name="T49" fmla="*/ 172375 h 114"/>
              <a:gd name="T50" fmla="*/ 58224 w 79"/>
              <a:gd name="T51" fmla="*/ 154230 h 114"/>
              <a:gd name="T52" fmla="*/ 73153 w 79"/>
              <a:gd name="T53" fmla="*/ 172375 h 114"/>
              <a:gd name="T54" fmla="*/ 101519 w 79"/>
              <a:gd name="T55" fmla="*/ 172375 h 114"/>
              <a:gd name="T56" fmla="*/ 89575 w 79"/>
              <a:gd name="T57" fmla="*/ 111893 h 114"/>
              <a:gd name="T58" fmla="*/ 117941 w 79"/>
              <a:gd name="T59" fmla="*/ 111893 h 114"/>
              <a:gd name="T60" fmla="*/ 117941 w 79"/>
              <a:gd name="T61" fmla="*/ 98284 h 114"/>
              <a:gd name="T62" fmla="*/ 103012 w 79"/>
              <a:gd name="T63" fmla="*/ 98284 h 114"/>
              <a:gd name="T64" fmla="*/ 58224 w 79"/>
              <a:gd name="T65" fmla="*/ 18145 h 114"/>
              <a:gd name="T66" fmla="*/ 82111 w 79"/>
              <a:gd name="T67" fmla="*/ 37802 h 114"/>
              <a:gd name="T68" fmla="*/ 34337 w 79"/>
              <a:gd name="T69" fmla="*/ 37802 h 114"/>
              <a:gd name="T70" fmla="*/ 58224 w 79"/>
              <a:gd name="T71" fmla="*/ 18145 h 114"/>
              <a:gd name="T72" fmla="*/ 34337 w 79"/>
              <a:gd name="T73" fmla="*/ 160279 h 114"/>
              <a:gd name="T74" fmla="*/ 40309 w 79"/>
              <a:gd name="T75" fmla="*/ 128525 h 114"/>
              <a:gd name="T76" fmla="*/ 49266 w 79"/>
              <a:gd name="T77" fmla="*/ 140622 h 114"/>
              <a:gd name="T78" fmla="*/ 34337 w 79"/>
              <a:gd name="T79" fmla="*/ 160279 h 114"/>
              <a:gd name="T80" fmla="*/ 46281 w 79"/>
              <a:gd name="T81" fmla="*/ 111893 h 114"/>
              <a:gd name="T82" fmla="*/ 71660 w 79"/>
              <a:gd name="T83" fmla="*/ 111893 h 114"/>
              <a:gd name="T84" fmla="*/ 58224 w 79"/>
              <a:gd name="T85" fmla="*/ 128525 h 114"/>
              <a:gd name="T86" fmla="*/ 46281 w 79"/>
              <a:gd name="T87" fmla="*/ 111893 h 114"/>
              <a:gd name="T88" fmla="*/ 67182 w 79"/>
              <a:gd name="T89" fmla="*/ 140622 h 114"/>
              <a:gd name="T90" fmla="*/ 77632 w 79"/>
              <a:gd name="T91" fmla="*/ 128525 h 114"/>
              <a:gd name="T92" fmla="*/ 82111 w 79"/>
              <a:gd name="T93" fmla="*/ 160279 h 114"/>
              <a:gd name="T94" fmla="*/ 67182 w 79"/>
              <a:gd name="T95" fmla="*/ 140622 h 114"/>
              <a:gd name="T96" fmla="*/ 88083 w 79"/>
              <a:gd name="T97" fmla="*/ 98284 h 114"/>
              <a:gd name="T98" fmla="*/ 29858 w 79"/>
              <a:gd name="T99" fmla="*/ 98284 h 114"/>
              <a:gd name="T100" fmla="*/ 29858 w 79"/>
              <a:gd name="T101" fmla="*/ 52922 h 114"/>
              <a:gd name="T102" fmla="*/ 88083 w 79"/>
              <a:gd name="T103" fmla="*/ 52922 h 114"/>
              <a:gd name="T104" fmla="*/ 88083 w 79"/>
              <a:gd name="T105" fmla="*/ 98284 h 114"/>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79" h="114">
                <a:moveTo>
                  <a:pt x="69" y="65"/>
                </a:moveTo>
                <a:lnTo>
                  <a:pt x="69" y="35"/>
                </a:lnTo>
                <a:lnTo>
                  <a:pt x="71" y="34"/>
                </a:lnTo>
                <a:lnTo>
                  <a:pt x="74" y="31"/>
                </a:lnTo>
                <a:lnTo>
                  <a:pt x="74" y="29"/>
                </a:lnTo>
                <a:lnTo>
                  <a:pt x="73" y="26"/>
                </a:lnTo>
                <a:lnTo>
                  <a:pt x="43" y="2"/>
                </a:lnTo>
                <a:lnTo>
                  <a:pt x="39" y="0"/>
                </a:lnTo>
                <a:lnTo>
                  <a:pt x="36" y="2"/>
                </a:lnTo>
                <a:lnTo>
                  <a:pt x="6" y="26"/>
                </a:lnTo>
                <a:lnTo>
                  <a:pt x="5" y="29"/>
                </a:lnTo>
                <a:lnTo>
                  <a:pt x="5" y="31"/>
                </a:lnTo>
                <a:lnTo>
                  <a:pt x="7" y="34"/>
                </a:lnTo>
                <a:lnTo>
                  <a:pt x="10" y="35"/>
                </a:lnTo>
                <a:lnTo>
                  <a:pt x="10" y="65"/>
                </a:lnTo>
                <a:lnTo>
                  <a:pt x="0" y="65"/>
                </a:lnTo>
                <a:lnTo>
                  <a:pt x="0" y="74"/>
                </a:lnTo>
                <a:lnTo>
                  <a:pt x="18" y="74"/>
                </a:lnTo>
                <a:lnTo>
                  <a:pt x="11" y="114"/>
                </a:lnTo>
                <a:lnTo>
                  <a:pt x="29" y="114"/>
                </a:lnTo>
                <a:lnTo>
                  <a:pt x="39" y="102"/>
                </a:lnTo>
                <a:lnTo>
                  <a:pt x="49" y="114"/>
                </a:lnTo>
                <a:lnTo>
                  <a:pt x="68" y="114"/>
                </a:lnTo>
                <a:lnTo>
                  <a:pt x="60" y="74"/>
                </a:lnTo>
                <a:lnTo>
                  <a:pt x="79" y="74"/>
                </a:lnTo>
                <a:lnTo>
                  <a:pt x="79" y="65"/>
                </a:lnTo>
                <a:lnTo>
                  <a:pt x="69" y="65"/>
                </a:lnTo>
                <a:close/>
                <a:moveTo>
                  <a:pt x="39" y="12"/>
                </a:moveTo>
                <a:lnTo>
                  <a:pt x="55" y="25"/>
                </a:lnTo>
                <a:lnTo>
                  <a:pt x="23" y="25"/>
                </a:lnTo>
                <a:lnTo>
                  <a:pt x="39" y="12"/>
                </a:lnTo>
                <a:close/>
                <a:moveTo>
                  <a:pt x="23" y="106"/>
                </a:moveTo>
                <a:lnTo>
                  <a:pt x="27" y="85"/>
                </a:lnTo>
                <a:lnTo>
                  <a:pt x="33" y="93"/>
                </a:lnTo>
                <a:lnTo>
                  <a:pt x="23" y="106"/>
                </a:lnTo>
                <a:close/>
                <a:moveTo>
                  <a:pt x="31" y="74"/>
                </a:moveTo>
                <a:lnTo>
                  <a:pt x="48" y="74"/>
                </a:lnTo>
                <a:lnTo>
                  <a:pt x="39" y="85"/>
                </a:lnTo>
                <a:lnTo>
                  <a:pt x="31" y="74"/>
                </a:lnTo>
                <a:close/>
                <a:moveTo>
                  <a:pt x="45" y="93"/>
                </a:moveTo>
                <a:lnTo>
                  <a:pt x="52" y="85"/>
                </a:lnTo>
                <a:lnTo>
                  <a:pt x="55" y="106"/>
                </a:lnTo>
                <a:lnTo>
                  <a:pt x="45" y="93"/>
                </a:lnTo>
                <a:close/>
                <a:moveTo>
                  <a:pt x="59" y="65"/>
                </a:moveTo>
                <a:lnTo>
                  <a:pt x="20" y="65"/>
                </a:lnTo>
                <a:lnTo>
                  <a:pt x="20" y="35"/>
                </a:lnTo>
                <a:lnTo>
                  <a:pt x="59" y="35"/>
                </a:lnTo>
                <a:lnTo>
                  <a:pt x="59" y="65"/>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622" name="Freeform 1534">
            <a:extLst>
              <a:ext uri="{FF2B5EF4-FFF2-40B4-BE49-F238E27FC236}">
                <a16:creationId xmlns:a16="http://schemas.microsoft.com/office/drawing/2014/main" id="{CAFE8A1B-E84E-4A5E-8DCD-FB38350662F7}"/>
              </a:ext>
            </a:extLst>
          </p:cNvPr>
          <p:cNvSpPr>
            <a:spLocks noEditPoints="1"/>
          </p:cNvSpPr>
          <p:nvPr/>
        </p:nvSpPr>
        <p:spPr bwMode="auto">
          <a:xfrm>
            <a:off x="1428751" y="5535085"/>
            <a:ext cx="237067" cy="182033"/>
          </a:xfrm>
          <a:custGeom>
            <a:avLst/>
            <a:gdLst>
              <a:gd name="T0" fmla="*/ 161920 w 118"/>
              <a:gd name="T1" fmla="*/ 68808 h 89"/>
              <a:gd name="T2" fmla="*/ 160421 w 118"/>
              <a:gd name="T3" fmla="*/ 64220 h 89"/>
              <a:gd name="T4" fmla="*/ 128937 w 118"/>
              <a:gd name="T5" fmla="*/ 45872 h 89"/>
              <a:gd name="T6" fmla="*/ 125938 w 118"/>
              <a:gd name="T7" fmla="*/ 45872 h 89"/>
              <a:gd name="T8" fmla="*/ 91455 w 118"/>
              <a:gd name="T9" fmla="*/ 61162 h 89"/>
              <a:gd name="T10" fmla="*/ 89956 w 118"/>
              <a:gd name="T11" fmla="*/ 64220 h 89"/>
              <a:gd name="T12" fmla="*/ 88457 w 118"/>
              <a:gd name="T13" fmla="*/ 120795 h 89"/>
              <a:gd name="T14" fmla="*/ 73464 w 118"/>
              <a:gd name="T15" fmla="*/ 25994 h 89"/>
              <a:gd name="T16" fmla="*/ 71965 w 118"/>
              <a:gd name="T17" fmla="*/ 16820 h 89"/>
              <a:gd name="T18" fmla="*/ 56972 w 118"/>
              <a:gd name="T19" fmla="*/ 1529 h 89"/>
              <a:gd name="T20" fmla="*/ 47976 w 118"/>
              <a:gd name="T21" fmla="*/ 0 h 89"/>
              <a:gd name="T22" fmla="*/ 29985 w 118"/>
              <a:gd name="T23" fmla="*/ 7645 h 89"/>
              <a:gd name="T24" fmla="*/ 22489 w 118"/>
              <a:gd name="T25" fmla="*/ 25994 h 89"/>
              <a:gd name="T26" fmla="*/ 0 w 118"/>
              <a:gd name="T27" fmla="*/ 120795 h 89"/>
              <a:gd name="T28" fmla="*/ 176913 w 118"/>
              <a:gd name="T29" fmla="*/ 136086 h 89"/>
              <a:gd name="T30" fmla="*/ 161920 w 118"/>
              <a:gd name="T31" fmla="*/ 120795 h 89"/>
              <a:gd name="T32" fmla="*/ 35982 w 118"/>
              <a:gd name="T33" fmla="*/ 76453 h 89"/>
              <a:gd name="T34" fmla="*/ 58471 w 118"/>
              <a:gd name="T35" fmla="*/ 53517 h 89"/>
              <a:gd name="T36" fmla="*/ 47976 w 118"/>
              <a:gd name="T37" fmla="*/ 15291 h 89"/>
              <a:gd name="T38" fmla="*/ 50975 w 118"/>
              <a:gd name="T39" fmla="*/ 15291 h 89"/>
              <a:gd name="T40" fmla="*/ 58471 w 118"/>
              <a:gd name="T41" fmla="*/ 22936 h 89"/>
              <a:gd name="T42" fmla="*/ 58471 w 118"/>
              <a:gd name="T43" fmla="*/ 38226 h 89"/>
              <a:gd name="T44" fmla="*/ 35982 w 118"/>
              <a:gd name="T45" fmla="*/ 25994 h 89"/>
              <a:gd name="T46" fmla="*/ 35982 w 118"/>
              <a:gd name="T47" fmla="*/ 22936 h 89"/>
              <a:gd name="T48" fmla="*/ 43479 w 118"/>
              <a:gd name="T49" fmla="*/ 15291 h 89"/>
              <a:gd name="T50" fmla="*/ 47976 w 118"/>
              <a:gd name="T51" fmla="*/ 15291 h 89"/>
              <a:gd name="T52" fmla="*/ 35982 w 118"/>
              <a:gd name="T53" fmla="*/ 90214 h 89"/>
              <a:gd name="T54" fmla="*/ 58471 w 118"/>
              <a:gd name="T55" fmla="*/ 120795 h 89"/>
              <a:gd name="T56" fmla="*/ 140931 w 118"/>
              <a:gd name="T57" fmla="*/ 120795 h 89"/>
              <a:gd name="T58" fmla="*/ 110945 w 118"/>
              <a:gd name="T59" fmla="*/ 97860 h 89"/>
              <a:gd name="T60" fmla="*/ 103449 w 118"/>
              <a:gd name="T61" fmla="*/ 120795 h 89"/>
              <a:gd name="T62" fmla="*/ 125938 w 118"/>
              <a:gd name="T63" fmla="*/ 61162 h 89"/>
              <a:gd name="T64" fmla="*/ 146928 w 118"/>
              <a:gd name="T65" fmla="*/ 120795 h 8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18" h="89">
                <a:moveTo>
                  <a:pt x="108" y="79"/>
                </a:moveTo>
                <a:lnTo>
                  <a:pt x="108" y="45"/>
                </a:lnTo>
                <a:lnTo>
                  <a:pt x="107" y="42"/>
                </a:lnTo>
                <a:lnTo>
                  <a:pt x="106" y="40"/>
                </a:lnTo>
                <a:lnTo>
                  <a:pt x="86" y="30"/>
                </a:lnTo>
                <a:lnTo>
                  <a:pt x="84" y="30"/>
                </a:lnTo>
                <a:lnTo>
                  <a:pt x="81" y="30"/>
                </a:lnTo>
                <a:lnTo>
                  <a:pt x="61" y="40"/>
                </a:lnTo>
                <a:lnTo>
                  <a:pt x="60" y="42"/>
                </a:lnTo>
                <a:lnTo>
                  <a:pt x="59" y="45"/>
                </a:lnTo>
                <a:lnTo>
                  <a:pt x="59" y="79"/>
                </a:lnTo>
                <a:lnTo>
                  <a:pt x="49" y="79"/>
                </a:lnTo>
                <a:lnTo>
                  <a:pt x="49" y="17"/>
                </a:lnTo>
                <a:lnTo>
                  <a:pt x="48" y="11"/>
                </a:lnTo>
                <a:lnTo>
                  <a:pt x="44" y="5"/>
                </a:lnTo>
                <a:lnTo>
                  <a:pt x="38" y="1"/>
                </a:lnTo>
                <a:lnTo>
                  <a:pt x="32" y="0"/>
                </a:lnTo>
                <a:lnTo>
                  <a:pt x="26" y="1"/>
                </a:lnTo>
                <a:lnTo>
                  <a:pt x="20" y="5"/>
                </a:lnTo>
                <a:lnTo>
                  <a:pt x="16" y="11"/>
                </a:lnTo>
                <a:lnTo>
                  <a:pt x="15" y="17"/>
                </a:lnTo>
                <a:lnTo>
                  <a:pt x="15" y="79"/>
                </a:lnTo>
                <a:lnTo>
                  <a:pt x="0" y="79"/>
                </a:lnTo>
                <a:lnTo>
                  <a:pt x="0" y="89"/>
                </a:lnTo>
                <a:lnTo>
                  <a:pt x="118" y="89"/>
                </a:lnTo>
                <a:lnTo>
                  <a:pt x="118" y="79"/>
                </a:lnTo>
                <a:lnTo>
                  <a:pt x="108" y="79"/>
                </a:lnTo>
                <a:close/>
                <a:moveTo>
                  <a:pt x="39" y="50"/>
                </a:moveTo>
                <a:lnTo>
                  <a:pt x="24" y="50"/>
                </a:lnTo>
                <a:lnTo>
                  <a:pt x="24" y="35"/>
                </a:lnTo>
                <a:lnTo>
                  <a:pt x="39" y="35"/>
                </a:lnTo>
                <a:lnTo>
                  <a:pt x="39" y="50"/>
                </a:lnTo>
                <a:close/>
                <a:moveTo>
                  <a:pt x="32" y="10"/>
                </a:moveTo>
                <a:lnTo>
                  <a:pt x="32" y="10"/>
                </a:lnTo>
                <a:lnTo>
                  <a:pt x="34" y="10"/>
                </a:lnTo>
                <a:lnTo>
                  <a:pt x="37" y="13"/>
                </a:lnTo>
                <a:lnTo>
                  <a:pt x="39" y="15"/>
                </a:lnTo>
                <a:lnTo>
                  <a:pt x="39" y="17"/>
                </a:lnTo>
                <a:lnTo>
                  <a:pt x="39" y="25"/>
                </a:lnTo>
                <a:lnTo>
                  <a:pt x="24" y="25"/>
                </a:lnTo>
                <a:lnTo>
                  <a:pt x="24" y="17"/>
                </a:lnTo>
                <a:lnTo>
                  <a:pt x="24" y="15"/>
                </a:lnTo>
                <a:lnTo>
                  <a:pt x="27" y="13"/>
                </a:lnTo>
                <a:lnTo>
                  <a:pt x="29" y="10"/>
                </a:lnTo>
                <a:lnTo>
                  <a:pt x="32" y="10"/>
                </a:lnTo>
                <a:close/>
                <a:moveTo>
                  <a:pt x="24" y="79"/>
                </a:moveTo>
                <a:lnTo>
                  <a:pt x="24" y="59"/>
                </a:lnTo>
                <a:lnTo>
                  <a:pt x="39" y="59"/>
                </a:lnTo>
                <a:lnTo>
                  <a:pt x="39" y="79"/>
                </a:lnTo>
                <a:lnTo>
                  <a:pt x="24" y="79"/>
                </a:lnTo>
                <a:close/>
                <a:moveTo>
                  <a:pt x="94" y="79"/>
                </a:moveTo>
                <a:lnTo>
                  <a:pt x="94" y="64"/>
                </a:lnTo>
                <a:lnTo>
                  <a:pt x="74" y="64"/>
                </a:lnTo>
                <a:lnTo>
                  <a:pt x="74" y="79"/>
                </a:lnTo>
                <a:lnTo>
                  <a:pt x="69" y="79"/>
                </a:lnTo>
                <a:lnTo>
                  <a:pt x="69" y="47"/>
                </a:lnTo>
                <a:lnTo>
                  <a:pt x="84" y="40"/>
                </a:lnTo>
                <a:lnTo>
                  <a:pt x="98" y="47"/>
                </a:lnTo>
                <a:lnTo>
                  <a:pt x="98" y="79"/>
                </a:lnTo>
                <a:lnTo>
                  <a:pt x="94" y="7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623" name="Freeform 1535">
            <a:extLst>
              <a:ext uri="{FF2B5EF4-FFF2-40B4-BE49-F238E27FC236}">
                <a16:creationId xmlns:a16="http://schemas.microsoft.com/office/drawing/2014/main" id="{94C121BC-1F8F-4EC8-987F-B23F1F2B721B}"/>
              </a:ext>
            </a:extLst>
          </p:cNvPr>
          <p:cNvSpPr>
            <a:spLocks noEditPoints="1"/>
          </p:cNvSpPr>
          <p:nvPr/>
        </p:nvSpPr>
        <p:spPr bwMode="auto">
          <a:xfrm>
            <a:off x="2421467" y="5518151"/>
            <a:ext cx="162984" cy="218016"/>
          </a:xfrm>
          <a:custGeom>
            <a:avLst/>
            <a:gdLst>
              <a:gd name="T0" fmla="*/ 94572 w 79"/>
              <a:gd name="T1" fmla="*/ 95884 h 109"/>
              <a:gd name="T2" fmla="*/ 86821 w 79"/>
              <a:gd name="T3" fmla="*/ 74909 h 109"/>
              <a:gd name="T4" fmla="*/ 99223 w 79"/>
              <a:gd name="T5" fmla="*/ 59927 h 109"/>
              <a:gd name="T6" fmla="*/ 82169 w 79"/>
              <a:gd name="T7" fmla="*/ 59927 h 109"/>
              <a:gd name="T8" fmla="*/ 75968 w 79"/>
              <a:gd name="T9" fmla="*/ 22473 h 109"/>
              <a:gd name="T10" fmla="*/ 75968 w 79"/>
              <a:gd name="T11" fmla="*/ 19476 h 109"/>
              <a:gd name="T12" fmla="*/ 69767 w 79"/>
              <a:gd name="T13" fmla="*/ 4495 h 109"/>
              <a:gd name="T14" fmla="*/ 62015 w 79"/>
              <a:gd name="T15" fmla="*/ 0 h 109"/>
              <a:gd name="T16" fmla="*/ 54263 w 79"/>
              <a:gd name="T17" fmla="*/ 4495 h 109"/>
              <a:gd name="T18" fmla="*/ 46511 w 79"/>
              <a:gd name="T19" fmla="*/ 19476 h 109"/>
              <a:gd name="T20" fmla="*/ 46511 w 79"/>
              <a:gd name="T21" fmla="*/ 29964 h 109"/>
              <a:gd name="T22" fmla="*/ 40310 w 79"/>
              <a:gd name="T23" fmla="*/ 59927 h 109"/>
              <a:gd name="T24" fmla="*/ 23256 w 79"/>
              <a:gd name="T25" fmla="*/ 74909 h 109"/>
              <a:gd name="T26" fmla="*/ 37209 w 79"/>
              <a:gd name="T27" fmla="*/ 74909 h 109"/>
              <a:gd name="T28" fmla="*/ 0 w 79"/>
              <a:gd name="T29" fmla="*/ 95884 h 109"/>
              <a:gd name="T30" fmla="*/ 23256 w 79"/>
              <a:gd name="T31" fmla="*/ 110866 h 109"/>
              <a:gd name="T32" fmla="*/ 13953 w 79"/>
              <a:gd name="T33" fmla="*/ 133338 h 109"/>
              <a:gd name="T34" fmla="*/ 1550 w 79"/>
              <a:gd name="T35" fmla="*/ 151317 h 109"/>
              <a:gd name="T36" fmla="*/ 0 w 79"/>
              <a:gd name="T37" fmla="*/ 158807 h 109"/>
              <a:gd name="T38" fmla="*/ 4651 w 79"/>
              <a:gd name="T39" fmla="*/ 161804 h 109"/>
              <a:gd name="T40" fmla="*/ 46511 w 79"/>
              <a:gd name="T41" fmla="*/ 163302 h 109"/>
              <a:gd name="T42" fmla="*/ 49612 w 79"/>
              <a:gd name="T43" fmla="*/ 163302 h 109"/>
              <a:gd name="T44" fmla="*/ 54263 w 79"/>
              <a:gd name="T45" fmla="*/ 158807 h 109"/>
              <a:gd name="T46" fmla="*/ 54263 w 79"/>
              <a:gd name="T47" fmla="*/ 140829 h 109"/>
              <a:gd name="T48" fmla="*/ 69767 w 79"/>
              <a:gd name="T49" fmla="*/ 155811 h 109"/>
              <a:gd name="T50" fmla="*/ 69767 w 79"/>
              <a:gd name="T51" fmla="*/ 158807 h 109"/>
              <a:gd name="T52" fmla="*/ 72867 w 79"/>
              <a:gd name="T53" fmla="*/ 163302 h 109"/>
              <a:gd name="T54" fmla="*/ 114727 w 79"/>
              <a:gd name="T55" fmla="*/ 163302 h 109"/>
              <a:gd name="T56" fmla="*/ 119378 w 79"/>
              <a:gd name="T57" fmla="*/ 161804 h 109"/>
              <a:gd name="T58" fmla="*/ 122479 w 79"/>
              <a:gd name="T59" fmla="*/ 158807 h 109"/>
              <a:gd name="T60" fmla="*/ 120929 w 79"/>
              <a:gd name="T61" fmla="*/ 151317 h 109"/>
              <a:gd name="T62" fmla="*/ 108526 w 79"/>
              <a:gd name="T63" fmla="*/ 133338 h 109"/>
              <a:gd name="T64" fmla="*/ 122479 w 79"/>
              <a:gd name="T65" fmla="*/ 110866 h 109"/>
              <a:gd name="T66" fmla="*/ 62015 w 79"/>
              <a:gd name="T67" fmla="*/ 29964 h 109"/>
              <a:gd name="T68" fmla="*/ 66666 w 79"/>
              <a:gd name="T69" fmla="*/ 59927 h 109"/>
              <a:gd name="T70" fmla="*/ 55813 w 79"/>
              <a:gd name="T71" fmla="*/ 59927 h 109"/>
              <a:gd name="T72" fmla="*/ 62015 w 79"/>
              <a:gd name="T73" fmla="*/ 29964 h 109"/>
              <a:gd name="T74" fmla="*/ 71317 w 79"/>
              <a:gd name="T75" fmla="*/ 74909 h 109"/>
              <a:gd name="T76" fmla="*/ 75968 w 79"/>
              <a:gd name="T77" fmla="*/ 95884 h 109"/>
              <a:gd name="T78" fmla="*/ 46511 w 79"/>
              <a:gd name="T79" fmla="*/ 95884 h 109"/>
              <a:gd name="T80" fmla="*/ 51162 w 79"/>
              <a:gd name="T81" fmla="*/ 74909 h 109"/>
              <a:gd name="T82" fmla="*/ 83720 w 79"/>
              <a:gd name="T83" fmla="*/ 148320 h 109"/>
              <a:gd name="T84" fmla="*/ 83720 w 79"/>
              <a:gd name="T85" fmla="*/ 140829 h 109"/>
              <a:gd name="T86" fmla="*/ 80619 w 79"/>
              <a:gd name="T87" fmla="*/ 130342 h 109"/>
              <a:gd name="T88" fmla="*/ 69767 w 79"/>
              <a:gd name="T89" fmla="*/ 125847 h 109"/>
              <a:gd name="T90" fmla="*/ 54263 w 79"/>
              <a:gd name="T91" fmla="*/ 125847 h 109"/>
              <a:gd name="T92" fmla="*/ 41860 w 79"/>
              <a:gd name="T93" fmla="*/ 130342 h 109"/>
              <a:gd name="T94" fmla="*/ 38759 w 79"/>
              <a:gd name="T95" fmla="*/ 140829 h 109"/>
              <a:gd name="T96" fmla="*/ 21705 w 79"/>
              <a:gd name="T97" fmla="*/ 148320 h 109"/>
              <a:gd name="T98" fmla="*/ 32558 w 79"/>
              <a:gd name="T99" fmla="*/ 130342 h 109"/>
              <a:gd name="T100" fmla="*/ 82169 w 79"/>
              <a:gd name="T101" fmla="*/ 110866 h 109"/>
              <a:gd name="T102" fmla="*/ 89921 w 79"/>
              <a:gd name="T103" fmla="*/ 130342 h 109"/>
              <a:gd name="T104" fmla="*/ 100774 w 79"/>
              <a:gd name="T105" fmla="*/ 148320 h 109"/>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79" h="109">
                <a:moveTo>
                  <a:pt x="79" y="64"/>
                </a:moveTo>
                <a:lnTo>
                  <a:pt x="61" y="64"/>
                </a:lnTo>
                <a:lnTo>
                  <a:pt x="56" y="50"/>
                </a:lnTo>
                <a:lnTo>
                  <a:pt x="64" y="50"/>
                </a:lnTo>
                <a:lnTo>
                  <a:pt x="64" y="40"/>
                </a:lnTo>
                <a:lnTo>
                  <a:pt x="53" y="40"/>
                </a:lnTo>
                <a:lnTo>
                  <a:pt x="49" y="20"/>
                </a:lnTo>
                <a:lnTo>
                  <a:pt x="49" y="15"/>
                </a:lnTo>
                <a:lnTo>
                  <a:pt x="49" y="13"/>
                </a:lnTo>
                <a:lnTo>
                  <a:pt x="45" y="3"/>
                </a:lnTo>
                <a:lnTo>
                  <a:pt x="42" y="2"/>
                </a:lnTo>
                <a:lnTo>
                  <a:pt x="40" y="0"/>
                </a:lnTo>
                <a:lnTo>
                  <a:pt x="37" y="2"/>
                </a:lnTo>
                <a:lnTo>
                  <a:pt x="35" y="3"/>
                </a:lnTo>
                <a:lnTo>
                  <a:pt x="30" y="13"/>
                </a:lnTo>
                <a:lnTo>
                  <a:pt x="30" y="15"/>
                </a:lnTo>
                <a:lnTo>
                  <a:pt x="30" y="20"/>
                </a:lnTo>
                <a:lnTo>
                  <a:pt x="26" y="40"/>
                </a:lnTo>
                <a:lnTo>
                  <a:pt x="15" y="40"/>
                </a:lnTo>
                <a:lnTo>
                  <a:pt x="15" y="50"/>
                </a:lnTo>
                <a:lnTo>
                  <a:pt x="24" y="50"/>
                </a:lnTo>
                <a:lnTo>
                  <a:pt x="19" y="64"/>
                </a:lnTo>
                <a:lnTo>
                  <a:pt x="0" y="64"/>
                </a:lnTo>
                <a:lnTo>
                  <a:pt x="0" y="74"/>
                </a:lnTo>
                <a:lnTo>
                  <a:pt x="15" y="74"/>
                </a:lnTo>
                <a:lnTo>
                  <a:pt x="9" y="89"/>
                </a:lnTo>
                <a:lnTo>
                  <a:pt x="1" y="101"/>
                </a:lnTo>
                <a:lnTo>
                  <a:pt x="0" y="104"/>
                </a:lnTo>
                <a:lnTo>
                  <a:pt x="0" y="106"/>
                </a:lnTo>
                <a:lnTo>
                  <a:pt x="3" y="108"/>
                </a:lnTo>
                <a:lnTo>
                  <a:pt x="5" y="109"/>
                </a:lnTo>
                <a:lnTo>
                  <a:pt x="30" y="109"/>
                </a:lnTo>
                <a:lnTo>
                  <a:pt x="32" y="109"/>
                </a:lnTo>
                <a:lnTo>
                  <a:pt x="33" y="108"/>
                </a:lnTo>
                <a:lnTo>
                  <a:pt x="35" y="106"/>
                </a:lnTo>
                <a:lnTo>
                  <a:pt x="35" y="104"/>
                </a:lnTo>
                <a:lnTo>
                  <a:pt x="35" y="94"/>
                </a:lnTo>
                <a:lnTo>
                  <a:pt x="45" y="94"/>
                </a:lnTo>
                <a:lnTo>
                  <a:pt x="45" y="104"/>
                </a:lnTo>
                <a:lnTo>
                  <a:pt x="45" y="106"/>
                </a:lnTo>
                <a:lnTo>
                  <a:pt x="46" y="108"/>
                </a:lnTo>
                <a:lnTo>
                  <a:pt x="47" y="109"/>
                </a:lnTo>
                <a:lnTo>
                  <a:pt x="49" y="109"/>
                </a:lnTo>
                <a:lnTo>
                  <a:pt x="74" y="109"/>
                </a:lnTo>
                <a:lnTo>
                  <a:pt x="77" y="108"/>
                </a:lnTo>
                <a:lnTo>
                  <a:pt x="79" y="106"/>
                </a:lnTo>
                <a:lnTo>
                  <a:pt x="79" y="104"/>
                </a:lnTo>
                <a:lnTo>
                  <a:pt x="78" y="101"/>
                </a:lnTo>
                <a:lnTo>
                  <a:pt x="70" y="89"/>
                </a:lnTo>
                <a:lnTo>
                  <a:pt x="64" y="74"/>
                </a:lnTo>
                <a:lnTo>
                  <a:pt x="79" y="74"/>
                </a:lnTo>
                <a:lnTo>
                  <a:pt x="79" y="64"/>
                </a:lnTo>
                <a:close/>
                <a:moveTo>
                  <a:pt x="40" y="20"/>
                </a:moveTo>
                <a:lnTo>
                  <a:pt x="40" y="20"/>
                </a:lnTo>
                <a:lnTo>
                  <a:pt x="43" y="40"/>
                </a:lnTo>
                <a:lnTo>
                  <a:pt x="36" y="40"/>
                </a:lnTo>
                <a:lnTo>
                  <a:pt x="40" y="20"/>
                </a:lnTo>
                <a:close/>
                <a:moveTo>
                  <a:pt x="33" y="50"/>
                </a:moveTo>
                <a:lnTo>
                  <a:pt x="46" y="50"/>
                </a:lnTo>
                <a:lnTo>
                  <a:pt x="49" y="64"/>
                </a:lnTo>
                <a:lnTo>
                  <a:pt x="30" y="64"/>
                </a:lnTo>
                <a:lnTo>
                  <a:pt x="33" y="50"/>
                </a:lnTo>
                <a:close/>
                <a:moveTo>
                  <a:pt x="65" y="99"/>
                </a:moveTo>
                <a:lnTo>
                  <a:pt x="54" y="99"/>
                </a:lnTo>
                <a:lnTo>
                  <a:pt x="54" y="94"/>
                </a:lnTo>
                <a:lnTo>
                  <a:pt x="53" y="90"/>
                </a:lnTo>
                <a:lnTo>
                  <a:pt x="52" y="87"/>
                </a:lnTo>
                <a:lnTo>
                  <a:pt x="48" y="85"/>
                </a:lnTo>
                <a:lnTo>
                  <a:pt x="45" y="84"/>
                </a:lnTo>
                <a:lnTo>
                  <a:pt x="35" y="84"/>
                </a:lnTo>
                <a:lnTo>
                  <a:pt x="31" y="85"/>
                </a:lnTo>
                <a:lnTo>
                  <a:pt x="27" y="87"/>
                </a:lnTo>
                <a:lnTo>
                  <a:pt x="26" y="90"/>
                </a:lnTo>
                <a:lnTo>
                  <a:pt x="25" y="94"/>
                </a:lnTo>
                <a:lnTo>
                  <a:pt x="25" y="99"/>
                </a:lnTo>
                <a:lnTo>
                  <a:pt x="14" y="99"/>
                </a:lnTo>
                <a:lnTo>
                  <a:pt x="21" y="87"/>
                </a:lnTo>
                <a:lnTo>
                  <a:pt x="26" y="74"/>
                </a:lnTo>
                <a:lnTo>
                  <a:pt x="53" y="74"/>
                </a:lnTo>
                <a:lnTo>
                  <a:pt x="58" y="87"/>
                </a:lnTo>
                <a:lnTo>
                  <a:pt x="65" y="9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624" name="Freeform 1536">
            <a:extLst>
              <a:ext uri="{FF2B5EF4-FFF2-40B4-BE49-F238E27FC236}">
                <a16:creationId xmlns:a16="http://schemas.microsoft.com/office/drawing/2014/main" id="{8B221688-13A5-4AAA-921D-40BC28D70BA3}"/>
              </a:ext>
            </a:extLst>
          </p:cNvPr>
          <p:cNvSpPr>
            <a:spLocks noEditPoints="1"/>
          </p:cNvSpPr>
          <p:nvPr/>
        </p:nvSpPr>
        <p:spPr bwMode="auto">
          <a:xfrm>
            <a:off x="1926167" y="5505451"/>
            <a:ext cx="198967" cy="211667"/>
          </a:xfrm>
          <a:custGeom>
            <a:avLst/>
            <a:gdLst>
              <a:gd name="T0" fmla="*/ 98285 w 99"/>
              <a:gd name="T1" fmla="*/ 91597 h 104"/>
              <a:gd name="T2" fmla="*/ 98285 w 99"/>
              <a:gd name="T3" fmla="*/ 70224 h 104"/>
              <a:gd name="T4" fmla="*/ 108870 w 99"/>
              <a:gd name="T5" fmla="*/ 61065 h 104"/>
              <a:gd name="T6" fmla="*/ 111894 w 99"/>
              <a:gd name="T7" fmla="*/ 45798 h 104"/>
              <a:gd name="T8" fmla="*/ 110382 w 99"/>
              <a:gd name="T9" fmla="*/ 38165 h 104"/>
              <a:gd name="T10" fmla="*/ 98285 w 99"/>
              <a:gd name="T11" fmla="*/ 18319 h 104"/>
              <a:gd name="T12" fmla="*/ 78628 w 99"/>
              <a:gd name="T13" fmla="*/ 3053 h 104"/>
              <a:gd name="T14" fmla="*/ 75604 w 99"/>
              <a:gd name="T15" fmla="*/ 0 h 104"/>
              <a:gd name="T16" fmla="*/ 71068 w 99"/>
              <a:gd name="T17" fmla="*/ 3053 h 104"/>
              <a:gd name="T18" fmla="*/ 52923 w 99"/>
              <a:gd name="T19" fmla="*/ 18319 h 104"/>
              <a:gd name="T20" fmla="*/ 39314 w 99"/>
              <a:gd name="T21" fmla="*/ 38165 h 104"/>
              <a:gd name="T22" fmla="*/ 37802 w 99"/>
              <a:gd name="T23" fmla="*/ 45798 h 104"/>
              <a:gd name="T24" fmla="*/ 42338 w 99"/>
              <a:gd name="T25" fmla="*/ 61065 h 104"/>
              <a:gd name="T26" fmla="*/ 52923 w 99"/>
              <a:gd name="T27" fmla="*/ 70224 h 104"/>
              <a:gd name="T28" fmla="*/ 7560 w 99"/>
              <a:gd name="T29" fmla="*/ 91597 h 104"/>
              <a:gd name="T30" fmla="*/ 4536 w 99"/>
              <a:gd name="T31" fmla="*/ 91597 h 104"/>
              <a:gd name="T32" fmla="*/ 0 w 99"/>
              <a:gd name="T33" fmla="*/ 94650 h 104"/>
              <a:gd name="T34" fmla="*/ 0 w 99"/>
              <a:gd name="T35" fmla="*/ 151135 h 104"/>
              <a:gd name="T36" fmla="*/ 0 w 99"/>
              <a:gd name="T37" fmla="*/ 155715 h 104"/>
              <a:gd name="T38" fmla="*/ 4536 w 99"/>
              <a:gd name="T39" fmla="*/ 158768 h 104"/>
              <a:gd name="T40" fmla="*/ 60483 w 99"/>
              <a:gd name="T41" fmla="*/ 158768 h 104"/>
              <a:gd name="T42" fmla="*/ 63507 w 99"/>
              <a:gd name="T43" fmla="*/ 158768 h 104"/>
              <a:gd name="T44" fmla="*/ 68044 w 99"/>
              <a:gd name="T45" fmla="*/ 155715 h 104"/>
              <a:gd name="T46" fmla="*/ 68044 w 99"/>
              <a:gd name="T47" fmla="*/ 140449 h 104"/>
              <a:gd name="T48" fmla="*/ 83164 w 99"/>
              <a:gd name="T49" fmla="*/ 140449 h 104"/>
              <a:gd name="T50" fmla="*/ 83164 w 99"/>
              <a:gd name="T51" fmla="*/ 151135 h 104"/>
              <a:gd name="T52" fmla="*/ 84677 w 99"/>
              <a:gd name="T53" fmla="*/ 157241 h 104"/>
              <a:gd name="T54" fmla="*/ 90725 w 99"/>
              <a:gd name="T55" fmla="*/ 158768 h 104"/>
              <a:gd name="T56" fmla="*/ 142136 w 99"/>
              <a:gd name="T57" fmla="*/ 158768 h 104"/>
              <a:gd name="T58" fmla="*/ 148184 w 99"/>
              <a:gd name="T59" fmla="*/ 157241 h 104"/>
              <a:gd name="T60" fmla="*/ 149696 w 99"/>
              <a:gd name="T61" fmla="*/ 151135 h 104"/>
              <a:gd name="T62" fmla="*/ 149696 w 99"/>
              <a:gd name="T63" fmla="*/ 99230 h 104"/>
              <a:gd name="T64" fmla="*/ 148184 w 99"/>
              <a:gd name="T65" fmla="*/ 93124 h 104"/>
              <a:gd name="T66" fmla="*/ 142136 w 99"/>
              <a:gd name="T67" fmla="*/ 91597 h 104"/>
              <a:gd name="T68" fmla="*/ 75604 w 99"/>
              <a:gd name="T69" fmla="*/ 18319 h 104"/>
              <a:gd name="T70" fmla="*/ 90725 w 99"/>
              <a:gd name="T71" fmla="*/ 32059 h 104"/>
              <a:gd name="T72" fmla="*/ 98285 w 99"/>
              <a:gd name="T73" fmla="*/ 45798 h 104"/>
              <a:gd name="T74" fmla="*/ 98285 w 99"/>
              <a:gd name="T75" fmla="*/ 48852 h 104"/>
              <a:gd name="T76" fmla="*/ 92237 w 99"/>
              <a:gd name="T77" fmla="*/ 56485 h 104"/>
              <a:gd name="T78" fmla="*/ 83164 w 99"/>
              <a:gd name="T79" fmla="*/ 61065 h 104"/>
              <a:gd name="T80" fmla="*/ 75604 w 99"/>
              <a:gd name="T81" fmla="*/ 61065 h 104"/>
              <a:gd name="T82" fmla="*/ 61995 w 99"/>
              <a:gd name="T83" fmla="*/ 59538 h 104"/>
              <a:gd name="T84" fmla="*/ 54435 w 99"/>
              <a:gd name="T85" fmla="*/ 54958 h 104"/>
              <a:gd name="T86" fmla="*/ 52923 w 99"/>
              <a:gd name="T87" fmla="*/ 45798 h 104"/>
              <a:gd name="T88" fmla="*/ 54435 w 99"/>
              <a:gd name="T89" fmla="*/ 39692 h 104"/>
              <a:gd name="T90" fmla="*/ 75604 w 99"/>
              <a:gd name="T91" fmla="*/ 18319 h 104"/>
              <a:gd name="T92" fmla="*/ 68044 w 99"/>
              <a:gd name="T93" fmla="*/ 76331 h 104"/>
              <a:gd name="T94" fmla="*/ 83164 w 99"/>
              <a:gd name="T95" fmla="*/ 91597 h 104"/>
              <a:gd name="T96" fmla="*/ 68044 w 99"/>
              <a:gd name="T97" fmla="*/ 76331 h 104"/>
              <a:gd name="T98" fmla="*/ 98285 w 99"/>
              <a:gd name="T99" fmla="*/ 143502 h 104"/>
              <a:gd name="T100" fmla="*/ 98285 w 99"/>
              <a:gd name="T101" fmla="*/ 135869 h 104"/>
              <a:gd name="T102" fmla="*/ 95261 w 99"/>
              <a:gd name="T103" fmla="*/ 129762 h 104"/>
              <a:gd name="T104" fmla="*/ 80140 w 99"/>
              <a:gd name="T105" fmla="*/ 116023 h 104"/>
              <a:gd name="T106" fmla="*/ 75604 w 99"/>
              <a:gd name="T107" fmla="*/ 112970 h 104"/>
              <a:gd name="T108" fmla="*/ 75604 w 99"/>
              <a:gd name="T109" fmla="*/ 112970 h 104"/>
              <a:gd name="T110" fmla="*/ 69556 w 99"/>
              <a:gd name="T111" fmla="*/ 116023 h 104"/>
              <a:gd name="T112" fmla="*/ 54435 w 99"/>
              <a:gd name="T113" fmla="*/ 129762 h 104"/>
              <a:gd name="T114" fmla="*/ 52923 w 99"/>
              <a:gd name="T115" fmla="*/ 135869 h 104"/>
              <a:gd name="T116" fmla="*/ 15121 w 99"/>
              <a:gd name="T117" fmla="*/ 143502 h 104"/>
              <a:gd name="T118" fmla="*/ 134575 w 99"/>
              <a:gd name="T119" fmla="*/ 105336 h 10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99" h="104">
                <a:moveTo>
                  <a:pt x="94" y="60"/>
                </a:moveTo>
                <a:lnTo>
                  <a:pt x="65" y="60"/>
                </a:lnTo>
                <a:lnTo>
                  <a:pt x="65" y="46"/>
                </a:lnTo>
                <a:lnTo>
                  <a:pt x="68" y="44"/>
                </a:lnTo>
                <a:lnTo>
                  <a:pt x="72" y="40"/>
                </a:lnTo>
                <a:lnTo>
                  <a:pt x="73" y="35"/>
                </a:lnTo>
                <a:lnTo>
                  <a:pt x="74" y="30"/>
                </a:lnTo>
                <a:lnTo>
                  <a:pt x="73" y="25"/>
                </a:lnTo>
                <a:lnTo>
                  <a:pt x="72" y="20"/>
                </a:lnTo>
                <a:lnTo>
                  <a:pt x="65" y="12"/>
                </a:lnTo>
                <a:lnTo>
                  <a:pt x="57" y="5"/>
                </a:lnTo>
                <a:lnTo>
                  <a:pt x="52" y="2"/>
                </a:lnTo>
                <a:lnTo>
                  <a:pt x="50" y="0"/>
                </a:lnTo>
                <a:lnTo>
                  <a:pt x="47" y="2"/>
                </a:lnTo>
                <a:lnTo>
                  <a:pt x="42" y="5"/>
                </a:lnTo>
                <a:lnTo>
                  <a:pt x="35" y="12"/>
                </a:lnTo>
                <a:lnTo>
                  <a:pt x="28" y="20"/>
                </a:lnTo>
                <a:lnTo>
                  <a:pt x="26" y="25"/>
                </a:lnTo>
                <a:lnTo>
                  <a:pt x="25" y="30"/>
                </a:lnTo>
                <a:lnTo>
                  <a:pt x="26" y="35"/>
                </a:lnTo>
                <a:lnTo>
                  <a:pt x="28" y="40"/>
                </a:lnTo>
                <a:lnTo>
                  <a:pt x="31" y="44"/>
                </a:lnTo>
                <a:lnTo>
                  <a:pt x="35" y="46"/>
                </a:lnTo>
                <a:lnTo>
                  <a:pt x="35" y="60"/>
                </a:lnTo>
                <a:lnTo>
                  <a:pt x="5" y="60"/>
                </a:lnTo>
                <a:lnTo>
                  <a:pt x="3" y="60"/>
                </a:lnTo>
                <a:lnTo>
                  <a:pt x="2" y="61"/>
                </a:lnTo>
                <a:lnTo>
                  <a:pt x="0" y="62"/>
                </a:lnTo>
                <a:lnTo>
                  <a:pt x="0" y="65"/>
                </a:lnTo>
                <a:lnTo>
                  <a:pt x="0" y="99"/>
                </a:lnTo>
                <a:lnTo>
                  <a:pt x="0" y="102"/>
                </a:lnTo>
                <a:lnTo>
                  <a:pt x="2" y="103"/>
                </a:lnTo>
                <a:lnTo>
                  <a:pt x="3" y="104"/>
                </a:lnTo>
                <a:lnTo>
                  <a:pt x="5" y="104"/>
                </a:lnTo>
                <a:lnTo>
                  <a:pt x="40" y="104"/>
                </a:lnTo>
                <a:lnTo>
                  <a:pt x="42" y="104"/>
                </a:lnTo>
                <a:lnTo>
                  <a:pt x="44" y="103"/>
                </a:lnTo>
                <a:lnTo>
                  <a:pt x="45" y="102"/>
                </a:lnTo>
                <a:lnTo>
                  <a:pt x="45" y="99"/>
                </a:lnTo>
                <a:lnTo>
                  <a:pt x="45" y="92"/>
                </a:lnTo>
                <a:lnTo>
                  <a:pt x="50" y="87"/>
                </a:lnTo>
                <a:lnTo>
                  <a:pt x="55" y="92"/>
                </a:lnTo>
                <a:lnTo>
                  <a:pt x="55" y="99"/>
                </a:lnTo>
                <a:lnTo>
                  <a:pt x="55" y="102"/>
                </a:lnTo>
                <a:lnTo>
                  <a:pt x="56" y="103"/>
                </a:lnTo>
                <a:lnTo>
                  <a:pt x="57" y="104"/>
                </a:lnTo>
                <a:lnTo>
                  <a:pt x="60" y="104"/>
                </a:lnTo>
                <a:lnTo>
                  <a:pt x="94" y="104"/>
                </a:lnTo>
                <a:lnTo>
                  <a:pt x="97" y="104"/>
                </a:lnTo>
                <a:lnTo>
                  <a:pt x="98" y="103"/>
                </a:lnTo>
                <a:lnTo>
                  <a:pt x="99" y="102"/>
                </a:lnTo>
                <a:lnTo>
                  <a:pt x="99" y="99"/>
                </a:lnTo>
                <a:lnTo>
                  <a:pt x="99" y="65"/>
                </a:lnTo>
                <a:lnTo>
                  <a:pt x="99" y="62"/>
                </a:lnTo>
                <a:lnTo>
                  <a:pt x="98" y="61"/>
                </a:lnTo>
                <a:lnTo>
                  <a:pt x="97" y="60"/>
                </a:lnTo>
                <a:lnTo>
                  <a:pt x="94" y="60"/>
                </a:lnTo>
                <a:close/>
                <a:moveTo>
                  <a:pt x="50" y="12"/>
                </a:moveTo>
                <a:lnTo>
                  <a:pt x="50" y="12"/>
                </a:lnTo>
                <a:lnTo>
                  <a:pt x="60" y="21"/>
                </a:lnTo>
                <a:lnTo>
                  <a:pt x="63" y="26"/>
                </a:lnTo>
                <a:lnTo>
                  <a:pt x="65" y="30"/>
                </a:lnTo>
                <a:lnTo>
                  <a:pt x="65" y="32"/>
                </a:lnTo>
                <a:lnTo>
                  <a:pt x="62" y="36"/>
                </a:lnTo>
                <a:lnTo>
                  <a:pt x="61" y="37"/>
                </a:lnTo>
                <a:lnTo>
                  <a:pt x="58" y="39"/>
                </a:lnTo>
                <a:lnTo>
                  <a:pt x="55" y="40"/>
                </a:lnTo>
                <a:lnTo>
                  <a:pt x="50" y="40"/>
                </a:lnTo>
                <a:lnTo>
                  <a:pt x="45" y="40"/>
                </a:lnTo>
                <a:lnTo>
                  <a:pt x="41" y="39"/>
                </a:lnTo>
                <a:lnTo>
                  <a:pt x="39" y="37"/>
                </a:lnTo>
                <a:lnTo>
                  <a:pt x="36" y="36"/>
                </a:lnTo>
                <a:lnTo>
                  <a:pt x="35" y="32"/>
                </a:lnTo>
                <a:lnTo>
                  <a:pt x="35" y="30"/>
                </a:lnTo>
                <a:lnTo>
                  <a:pt x="36" y="26"/>
                </a:lnTo>
                <a:lnTo>
                  <a:pt x="40" y="21"/>
                </a:lnTo>
                <a:lnTo>
                  <a:pt x="50" y="12"/>
                </a:lnTo>
                <a:close/>
                <a:moveTo>
                  <a:pt x="45" y="50"/>
                </a:moveTo>
                <a:lnTo>
                  <a:pt x="55" y="50"/>
                </a:lnTo>
                <a:lnTo>
                  <a:pt x="55" y="60"/>
                </a:lnTo>
                <a:lnTo>
                  <a:pt x="45" y="60"/>
                </a:lnTo>
                <a:lnTo>
                  <a:pt x="45" y="50"/>
                </a:lnTo>
                <a:close/>
                <a:moveTo>
                  <a:pt x="89" y="94"/>
                </a:moveTo>
                <a:lnTo>
                  <a:pt x="65" y="94"/>
                </a:lnTo>
                <a:lnTo>
                  <a:pt x="65" y="89"/>
                </a:lnTo>
                <a:lnTo>
                  <a:pt x="65" y="87"/>
                </a:lnTo>
                <a:lnTo>
                  <a:pt x="63" y="85"/>
                </a:lnTo>
                <a:lnTo>
                  <a:pt x="53" y="76"/>
                </a:lnTo>
                <a:lnTo>
                  <a:pt x="52" y="74"/>
                </a:lnTo>
                <a:lnTo>
                  <a:pt x="50" y="74"/>
                </a:lnTo>
                <a:lnTo>
                  <a:pt x="47" y="74"/>
                </a:lnTo>
                <a:lnTo>
                  <a:pt x="46" y="76"/>
                </a:lnTo>
                <a:lnTo>
                  <a:pt x="36" y="85"/>
                </a:lnTo>
                <a:lnTo>
                  <a:pt x="35" y="87"/>
                </a:lnTo>
                <a:lnTo>
                  <a:pt x="35" y="89"/>
                </a:lnTo>
                <a:lnTo>
                  <a:pt x="35" y="94"/>
                </a:lnTo>
                <a:lnTo>
                  <a:pt x="10" y="94"/>
                </a:lnTo>
                <a:lnTo>
                  <a:pt x="10" y="69"/>
                </a:lnTo>
                <a:lnTo>
                  <a:pt x="89" y="69"/>
                </a:lnTo>
                <a:lnTo>
                  <a:pt x="89" y="94"/>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625" name="Rectangle 1537">
            <a:extLst>
              <a:ext uri="{FF2B5EF4-FFF2-40B4-BE49-F238E27FC236}">
                <a16:creationId xmlns:a16="http://schemas.microsoft.com/office/drawing/2014/main" id="{E7CF9F10-B8ED-4D05-AA10-3671BA7E84C7}"/>
              </a:ext>
            </a:extLst>
          </p:cNvPr>
          <p:cNvSpPr>
            <a:spLocks noChangeArrowheads="1"/>
          </p:cNvSpPr>
          <p:nvPr/>
        </p:nvSpPr>
        <p:spPr bwMode="auto">
          <a:xfrm>
            <a:off x="2063752" y="5657851"/>
            <a:ext cx="19049" cy="1693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Karla"/>
              </a:defRPr>
            </a:lvl1pPr>
            <a:lvl2pPr marL="742950" indent="-285750">
              <a:defRPr>
                <a:solidFill>
                  <a:schemeClr val="tx1"/>
                </a:solidFill>
                <a:latin typeface="Karla"/>
              </a:defRPr>
            </a:lvl2pPr>
            <a:lvl3pPr marL="1143000" indent="-228600">
              <a:defRPr>
                <a:solidFill>
                  <a:schemeClr val="tx1"/>
                </a:solidFill>
                <a:latin typeface="Karla"/>
              </a:defRPr>
            </a:lvl3pPr>
            <a:lvl4pPr marL="1600200" indent="-228600">
              <a:defRPr>
                <a:solidFill>
                  <a:schemeClr val="tx1"/>
                </a:solidFill>
                <a:latin typeface="Karla"/>
              </a:defRPr>
            </a:lvl4pPr>
            <a:lvl5pPr marL="2057400" indent="-228600">
              <a:defRPr>
                <a:solidFill>
                  <a:schemeClr val="tx1"/>
                </a:solidFill>
                <a:latin typeface="Karla"/>
              </a:defRPr>
            </a:lvl5pPr>
            <a:lvl6pPr marL="2514600" indent="-228600" defTabSz="457200" fontAlgn="base">
              <a:spcBef>
                <a:spcPct val="0"/>
              </a:spcBef>
              <a:spcAft>
                <a:spcPct val="0"/>
              </a:spcAft>
              <a:defRPr>
                <a:solidFill>
                  <a:schemeClr val="tx1"/>
                </a:solidFill>
                <a:latin typeface="Karla"/>
              </a:defRPr>
            </a:lvl6pPr>
            <a:lvl7pPr marL="2971800" indent="-228600" defTabSz="457200" fontAlgn="base">
              <a:spcBef>
                <a:spcPct val="0"/>
              </a:spcBef>
              <a:spcAft>
                <a:spcPct val="0"/>
              </a:spcAft>
              <a:defRPr>
                <a:solidFill>
                  <a:schemeClr val="tx1"/>
                </a:solidFill>
                <a:latin typeface="Karla"/>
              </a:defRPr>
            </a:lvl7pPr>
            <a:lvl8pPr marL="3429000" indent="-228600" defTabSz="457200" fontAlgn="base">
              <a:spcBef>
                <a:spcPct val="0"/>
              </a:spcBef>
              <a:spcAft>
                <a:spcPct val="0"/>
              </a:spcAft>
              <a:defRPr>
                <a:solidFill>
                  <a:schemeClr val="tx1"/>
                </a:solidFill>
                <a:latin typeface="Karla"/>
              </a:defRPr>
            </a:lvl8pPr>
            <a:lvl9pPr marL="3886200" indent="-228600" defTabSz="457200" fontAlgn="base">
              <a:spcBef>
                <a:spcPct val="0"/>
              </a:spcBef>
              <a:spcAft>
                <a:spcPct val="0"/>
              </a:spcAft>
              <a:defRPr>
                <a:solidFill>
                  <a:schemeClr val="tx1"/>
                </a:solidFill>
                <a:latin typeface="Karla"/>
              </a:defRPr>
            </a:lvl9pPr>
          </a:lstStyle>
          <a:p>
            <a:pPr eaLnBrk="1" hangingPunct="1"/>
            <a:endParaRPr lang="en-US" altLang="en-US" sz="2400" u="sng" dirty="0">
              <a:latin typeface="Montserrat Light" panose="00000400000000000000" pitchFamily="2" charset="0"/>
            </a:endParaRPr>
          </a:p>
        </p:txBody>
      </p:sp>
      <p:sp>
        <p:nvSpPr>
          <p:cNvPr id="626" name="Rectangle 1538">
            <a:extLst>
              <a:ext uri="{FF2B5EF4-FFF2-40B4-BE49-F238E27FC236}">
                <a16:creationId xmlns:a16="http://schemas.microsoft.com/office/drawing/2014/main" id="{96007AB1-8C36-4B4E-B520-812F7E4C2C76}"/>
              </a:ext>
            </a:extLst>
          </p:cNvPr>
          <p:cNvSpPr>
            <a:spLocks noChangeArrowheads="1"/>
          </p:cNvSpPr>
          <p:nvPr/>
        </p:nvSpPr>
        <p:spPr bwMode="auto">
          <a:xfrm>
            <a:off x="1968500" y="5657851"/>
            <a:ext cx="16933" cy="1693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Karla"/>
              </a:defRPr>
            </a:lvl1pPr>
            <a:lvl2pPr marL="742950" indent="-285750">
              <a:defRPr>
                <a:solidFill>
                  <a:schemeClr val="tx1"/>
                </a:solidFill>
                <a:latin typeface="Karla"/>
              </a:defRPr>
            </a:lvl2pPr>
            <a:lvl3pPr marL="1143000" indent="-228600">
              <a:defRPr>
                <a:solidFill>
                  <a:schemeClr val="tx1"/>
                </a:solidFill>
                <a:latin typeface="Karla"/>
              </a:defRPr>
            </a:lvl3pPr>
            <a:lvl4pPr marL="1600200" indent="-228600">
              <a:defRPr>
                <a:solidFill>
                  <a:schemeClr val="tx1"/>
                </a:solidFill>
                <a:latin typeface="Karla"/>
              </a:defRPr>
            </a:lvl4pPr>
            <a:lvl5pPr marL="2057400" indent="-228600">
              <a:defRPr>
                <a:solidFill>
                  <a:schemeClr val="tx1"/>
                </a:solidFill>
                <a:latin typeface="Karla"/>
              </a:defRPr>
            </a:lvl5pPr>
            <a:lvl6pPr marL="2514600" indent="-228600" defTabSz="457200" fontAlgn="base">
              <a:spcBef>
                <a:spcPct val="0"/>
              </a:spcBef>
              <a:spcAft>
                <a:spcPct val="0"/>
              </a:spcAft>
              <a:defRPr>
                <a:solidFill>
                  <a:schemeClr val="tx1"/>
                </a:solidFill>
                <a:latin typeface="Karla"/>
              </a:defRPr>
            </a:lvl6pPr>
            <a:lvl7pPr marL="2971800" indent="-228600" defTabSz="457200" fontAlgn="base">
              <a:spcBef>
                <a:spcPct val="0"/>
              </a:spcBef>
              <a:spcAft>
                <a:spcPct val="0"/>
              </a:spcAft>
              <a:defRPr>
                <a:solidFill>
                  <a:schemeClr val="tx1"/>
                </a:solidFill>
                <a:latin typeface="Karla"/>
              </a:defRPr>
            </a:lvl7pPr>
            <a:lvl8pPr marL="3429000" indent="-228600" defTabSz="457200" fontAlgn="base">
              <a:spcBef>
                <a:spcPct val="0"/>
              </a:spcBef>
              <a:spcAft>
                <a:spcPct val="0"/>
              </a:spcAft>
              <a:defRPr>
                <a:solidFill>
                  <a:schemeClr val="tx1"/>
                </a:solidFill>
                <a:latin typeface="Karla"/>
              </a:defRPr>
            </a:lvl8pPr>
            <a:lvl9pPr marL="3886200" indent="-228600" defTabSz="457200" fontAlgn="base">
              <a:spcBef>
                <a:spcPct val="0"/>
              </a:spcBef>
              <a:spcAft>
                <a:spcPct val="0"/>
              </a:spcAft>
              <a:defRPr>
                <a:solidFill>
                  <a:schemeClr val="tx1"/>
                </a:solidFill>
                <a:latin typeface="Karla"/>
              </a:defRPr>
            </a:lvl9pPr>
          </a:lstStyle>
          <a:p>
            <a:pPr eaLnBrk="1" hangingPunct="1"/>
            <a:endParaRPr lang="en-US" altLang="en-US" sz="2400" u="sng" dirty="0">
              <a:latin typeface="Montserrat Light" panose="00000400000000000000" pitchFamily="2" charset="0"/>
            </a:endParaRPr>
          </a:p>
        </p:txBody>
      </p:sp>
      <p:sp>
        <p:nvSpPr>
          <p:cNvPr id="627" name="Rectangle 1539">
            <a:extLst>
              <a:ext uri="{FF2B5EF4-FFF2-40B4-BE49-F238E27FC236}">
                <a16:creationId xmlns:a16="http://schemas.microsoft.com/office/drawing/2014/main" id="{3C6818BD-5E49-4FB6-97B2-A19F784928DA}"/>
              </a:ext>
            </a:extLst>
          </p:cNvPr>
          <p:cNvSpPr>
            <a:spLocks noChangeArrowheads="1"/>
          </p:cNvSpPr>
          <p:nvPr/>
        </p:nvSpPr>
        <p:spPr bwMode="auto">
          <a:xfrm>
            <a:off x="1936752" y="5590118"/>
            <a:ext cx="19049" cy="2963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Karla"/>
              </a:defRPr>
            </a:lvl1pPr>
            <a:lvl2pPr marL="742950" indent="-285750">
              <a:defRPr>
                <a:solidFill>
                  <a:schemeClr val="tx1"/>
                </a:solidFill>
                <a:latin typeface="Karla"/>
              </a:defRPr>
            </a:lvl2pPr>
            <a:lvl3pPr marL="1143000" indent="-228600">
              <a:defRPr>
                <a:solidFill>
                  <a:schemeClr val="tx1"/>
                </a:solidFill>
                <a:latin typeface="Karla"/>
              </a:defRPr>
            </a:lvl3pPr>
            <a:lvl4pPr marL="1600200" indent="-228600">
              <a:defRPr>
                <a:solidFill>
                  <a:schemeClr val="tx1"/>
                </a:solidFill>
                <a:latin typeface="Karla"/>
              </a:defRPr>
            </a:lvl4pPr>
            <a:lvl5pPr marL="2057400" indent="-228600">
              <a:defRPr>
                <a:solidFill>
                  <a:schemeClr val="tx1"/>
                </a:solidFill>
                <a:latin typeface="Karla"/>
              </a:defRPr>
            </a:lvl5pPr>
            <a:lvl6pPr marL="2514600" indent="-228600" defTabSz="457200" fontAlgn="base">
              <a:spcBef>
                <a:spcPct val="0"/>
              </a:spcBef>
              <a:spcAft>
                <a:spcPct val="0"/>
              </a:spcAft>
              <a:defRPr>
                <a:solidFill>
                  <a:schemeClr val="tx1"/>
                </a:solidFill>
                <a:latin typeface="Karla"/>
              </a:defRPr>
            </a:lvl6pPr>
            <a:lvl7pPr marL="2971800" indent="-228600" defTabSz="457200" fontAlgn="base">
              <a:spcBef>
                <a:spcPct val="0"/>
              </a:spcBef>
              <a:spcAft>
                <a:spcPct val="0"/>
              </a:spcAft>
              <a:defRPr>
                <a:solidFill>
                  <a:schemeClr val="tx1"/>
                </a:solidFill>
                <a:latin typeface="Karla"/>
              </a:defRPr>
            </a:lvl7pPr>
            <a:lvl8pPr marL="3429000" indent="-228600" defTabSz="457200" fontAlgn="base">
              <a:spcBef>
                <a:spcPct val="0"/>
              </a:spcBef>
              <a:spcAft>
                <a:spcPct val="0"/>
              </a:spcAft>
              <a:defRPr>
                <a:solidFill>
                  <a:schemeClr val="tx1"/>
                </a:solidFill>
                <a:latin typeface="Karla"/>
              </a:defRPr>
            </a:lvl8pPr>
            <a:lvl9pPr marL="3886200" indent="-228600" defTabSz="457200" fontAlgn="base">
              <a:spcBef>
                <a:spcPct val="0"/>
              </a:spcBef>
              <a:spcAft>
                <a:spcPct val="0"/>
              </a:spcAft>
              <a:defRPr>
                <a:solidFill>
                  <a:schemeClr val="tx1"/>
                </a:solidFill>
                <a:latin typeface="Karla"/>
              </a:defRPr>
            </a:lvl9pPr>
          </a:lstStyle>
          <a:p>
            <a:pPr eaLnBrk="1" hangingPunct="1"/>
            <a:endParaRPr lang="en-US" altLang="en-US" sz="2400" u="sng" dirty="0">
              <a:latin typeface="Montserrat Light" panose="00000400000000000000" pitchFamily="2" charset="0"/>
            </a:endParaRPr>
          </a:p>
        </p:txBody>
      </p:sp>
      <p:sp>
        <p:nvSpPr>
          <p:cNvPr id="628" name="Rectangle 1540">
            <a:extLst>
              <a:ext uri="{FF2B5EF4-FFF2-40B4-BE49-F238E27FC236}">
                <a16:creationId xmlns:a16="http://schemas.microsoft.com/office/drawing/2014/main" id="{371A7376-72D9-40E1-AA05-E4115A48D59B}"/>
              </a:ext>
            </a:extLst>
          </p:cNvPr>
          <p:cNvSpPr>
            <a:spLocks noChangeArrowheads="1"/>
          </p:cNvSpPr>
          <p:nvPr/>
        </p:nvSpPr>
        <p:spPr bwMode="auto">
          <a:xfrm>
            <a:off x="2095500" y="5590118"/>
            <a:ext cx="16933" cy="2963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Karla"/>
              </a:defRPr>
            </a:lvl1pPr>
            <a:lvl2pPr marL="742950" indent="-285750">
              <a:defRPr>
                <a:solidFill>
                  <a:schemeClr val="tx1"/>
                </a:solidFill>
                <a:latin typeface="Karla"/>
              </a:defRPr>
            </a:lvl2pPr>
            <a:lvl3pPr marL="1143000" indent="-228600">
              <a:defRPr>
                <a:solidFill>
                  <a:schemeClr val="tx1"/>
                </a:solidFill>
                <a:latin typeface="Karla"/>
              </a:defRPr>
            </a:lvl3pPr>
            <a:lvl4pPr marL="1600200" indent="-228600">
              <a:defRPr>
                <a:solidFill>
                  <a:schemeClr val="tx1"/>
                </a:solidFill>
                <a:latin typeface="Karla"/>
              </a:defRPr>
            </a:lvl4pPr>
            <a:lvl5pPr marL="2057400" indent="-228600">
              <a:defRPr>
                <a:solidFill>
                  <a:schemeClr val="tx1"/>
                </a:solidFill>
                <a:latin typeface="Karla"/>
              </a:defRPr>
            </a:lvl5pPr>
            <a:lvl6pPr marL="2514600" indent="-228600" defTabSz="457200" fontAlgn="base">
              <a:spcBef>
                <a:spcPct val="0"/>
              </a:spcBef>
              <a:spcAft>
                <a:spcPct val="0"/>
              </a:spcAft>
              <a:defRPr>
                <a:solidFill>
                  <a:schemeClr val="tx1"/>
                </a:solidFill>
                <a:latin typeface="Karla"/>
              </a:defRPr>
            </a:lvl6pPr>
            <a:lvl7pPr marL="2971800" indent="-228600" defTabSz="457200" fontAlgn="base">
              <a:spcBef>
                <a:spcPct val="0"/>
              </a:spcBef>
              <a:spcAft>
                <a:spcPct val="0"/>
              </a:spcAft>
              <a:defRPr>
                <a:solidFill>
                  <a:schemeClr val="tx1"/>
                </a:solidFill>
                <a:latin typeface="Karla"/>
              </a:defRPr>
            </a:lvl7pPr>
            <a:lvl8pPr marL="3429000" indent="-228600" defTabSz="457200" fontAlgn="base">
              <a:spcBef>
                <a:spcPct val="0"/>
              </a:spcBef>
              <a:spcAft>
                <a:spcPct val="0"/>
              </a:spcAft>
              <a:defRPr>
                <a:solidFill>
                  <a:schemeClr val="tx1"/>
                </a:solidFill>
                <a:latin typeface="Karla"/>
              </a:defRPr>
            </a:lvl8pPr>
            <a:lvl9pPr marL="3886200" indent="-228600" defTabSz="457200" fontAlgn="base">
              <a:spcBef>
                <a:spcPct val="0"/>
              </a:spcBef>
              <a:spcAft>
                <a:spcPct val="0"/>
              </a:spcAft>
              <a:defRPr>
                <a:solidFill>
                  <a:schemeClr val="tx1"/>
                </a:solidFill>
                <a:latin typeface="Karla"/>
              </a:defRPr>
            </a:lvl9pPr>
          </a:lstStyle>
          <a:p>
            <a:pPr eaLnBrk="1" hangingPunct="1"/>
            <a:endParaRPr lang="en-US" altLang="en-US" sz="2400" u="sng" dirty="0">
              <a:latin typeface="Montserrat Light" panose="00000400000000000000" pitchFamily="2" charset="0"/>
            </a:endParaRPr>
          </a:p>
        </p:txBody>
      </p:sp>
      <p:sp>
        <p:nvSpPr>
          <p:cNvPr id="629" name="Freeform 1541">
            <a:extLst>
              <a:ext uri="{FF2B5EF4-FFF2-40B4-BE49-F238E27FC236}">
                <a16:creationId xmlns:a16="http://schemas.microsoft.com/office/drawing/2014/main" id="{30C4C277-F14C-41D3-9D83-059F174B9689}"/>
              </a:ext>
            </a:extLst>
          </p:cNvPr>
          <p:cNvSpPr>
            <a:spLocks noEditPoints="1"/>
          </p:cNvSpPr>
          <p:nvPr/>
        </p:nvSpPr>
        <p:spPr bwMode="auto">
          <a:xfrm>
            <a:off x="3359151" y="5511800"/>
            <a:ext cx="198967" cy="230717"/>
          </a:xfrm>
          <a:custGeom>
            <a:avLst/>
            <a:gdLst>
              <a:gd name="T0" fmla="*/ 120673 w 98"/>
              <a:gd name="T1" fmla="*/ 74747 h 113"/>
              <a:gd name="T2" fmla="*/ 125256 w 98"/>
              <a:gd name="T3" fmla="*/ 71696 h 113"/>
              <a:gd name="T4" fmla="*/ 149696 w 98"/>
              <a:gd name="T5" fmla="*/ 51865 h 113"/>
              <a:gd name="T6" fmla="*/ 97761 w 98"/>
              <a:gd name="T7" fmla="*/ 36611 h 113"/>
              <a:gd name="T8" fmla="*/ 97761 w 98"/>
              <a:gd name="T9" fmla="*/ 21356 h 113"/>
              <a:gd name="T10" fmla="*/ 90123 w 98"/>
              <a:gd name="T11" fmla="*/ 4576 h 113"/>
              <a:gd name="T12" fmla="*/ 74848 w 98"/>
              <a:gd name="T13" fmla="*/ 0 h 113"/>
              <a:gd name="T14" fmla="*/ 65683 w 98"/>
              <a:gd name="T15" fmla="*/ 1525 h 113"/>
              <a:gd name="T16" fmla="*/ 54990 w 98"/>
              <a:gd name="T17" fmla="*/ 12204 h 113"/>
              <a:gd name="T18" fmla="*/ 51935 w 98"/>
              <a:gd name="T19" fmla="*/ 36611 h 113"/>
              <a:gd name="T20" fmla="*/ 0 w 98"/>
              <a:gd name="T21" fmla="*/ 51865 h 113"/>
              <a:gd name="T22" fmla="*/ 24440 w 98"/>
              <a:gd name="T23" fmla="*/ 71696 h 113"/>
              <a:gd name="T24" fmla="*/ 25968 w 98"/>
              <a:gd name="T25" fmla="*/ 73221 h 113"/>
              <a:gd name="T26" fmla="*/ 44298 w 98"/>
              <a:gd name="T27" fmla="*/ 74747 h 113"/>
              <a:gd name="T28" fmla="*/ 36660 w 98"/>
              <a:gd name="T29" fmla="*/ 134239 h 113"/>
              <a:gd name="T30" fmla="*/ 33605 w 98"/>
              <a:gd name="T31" fmla="*/ 137290 h 113"/>
              <a:gd name="T32" fmla="*/ 22913 w 98"/>
              <a:gd name="T33" fmla="*/ 163222 h 113"/>
              <a:gd name="T34" fmla="*/ 22913 w 98"/>
              <a:gd name="T35" fmla="*/ 164748 h 113"/>
              <a:gd name="T36" fmla="*/ 24440 w 98"/>
              <a:gd name="T37" fmla="*/ 169324 h 113"/>
              <a:gd name="T38" fmla="*/ 30550 w 98"/>
              <a:gd name="T39" fmla="*/ 172375 h 113"/>
              <a:gd name="T40" fmla="*/ 120673 w 98"/>
              <a:gd name="T41" fmla="*/ 172375 h 113"/>
              <a:gd name="T42" fmla="*/ 125256 w 98"/>
              <a:gd name="T43" fmla="*/ 169324 h 113"/>
              <a:gd name="T44" fmla="*/ 128311 w 98"/>
              <a:gd name="T45" fmla="*/ 164748 h 113"/>
              <a:gd name="T46" fmla="*/ 120673 w 98"/>
              <a:gd name="T47" fmla="*/ 140341 h 113"/>
              <a:gd name="T48" fmla="*/ 116091 w 98"/>
              <a:gd name="T49" fmla="*/ 137290 h 113"/>
              <a:gd name="T50" fmla="*/ 105398 w 98"/>
              <a:gd name="T51" fmla="*/ 134239 h 113"/>
              <a:gd name="T52" fmla="*/ 120673 w 98"/>
              <a:gd name="T53" fmla="*/ 74747 h 113"/>
              <a:gd name="T54" fmla="*/ 100816 w 98"/>
              <a:gd name="T55" fmla="*/ 59492 h 113"/>
              <a:gd name="T56" fmla="*/ 122201 w 98"/>
              <a:gd name="T57" fmla="*/ 51865 h 113"/>
              <a:gd name="T58" fmla="*/ 67210 w 98"/>
              <a:gd name="T59" fmla="*/ 21356 h 113"/>
              <a:gd name="T60" fmla="*/ 67210 w 98"/>
              <a:gd name="T61" fmla="*/ 18305 h 113"/>
              <a:gd name="T62" fmla="*/ 71793 w 98"/>
              <a:gd name="T63" fmla="*/ 15254 h 113"/>
              <a:gd name="T64" fmla="*/ 74848 w 98"/>
              <a:gd name="T65" fmla="*/ 15254 h 113"/>
              <a:gd name="T66" fmla="*/ 80958 w 98"/>
              <a:gd name="T67" fmla="*/ 16780 h 113"/>
              <a:gd name="T68" fmla="*/ 82486 w 98"/>
              <a:gd name="T69" fmla="*/ 21356 h 113"/>
              <a:gd name="T70" fmla="*/ 67210 w 98"/>
              <a:gd name="T71" fmla="*/ 36611 h 113"/>
              <a:gd name="T72" fmla="*/ 33605 w 98"/>
              <a:gd name="T73" fmla="*/ 59492 h 113"/>
              <a:gd name="T74" fmla="*/ 88596 w 98"/>
              <a:gd name="T75" fmla="*/ 51865 h 113"/>
              <a:gd name="T76" fmla="*/ 59573 w 98"/>
              <a:gd name="T77" fmla="*/ 67119 h 113"/>
              <a:gd name="T78" fmla="*/ 59573 w 98"/>
              <a:gd name="T79" fmla="*/ 64069 h 113"/>
              <a:gd name="T80" fmla="*/ 56518 w 98"/>
              <a:gd name="T81" fmla="*/ 59492 h 113"/>
              <a:gd name="T82" fmla="*/ 33605 w 98"/>
              <a:gd name="T83" fmla="*/ 59492 h 113"/>
              <a:gd name="T84" fmla="*/ 41243 w 98"/>
              <a:gd name="T85" fmla="*/ 157121 h 113"/>
              <a:gd name="T86" fmla="*/ 106926 w 98"/>
              <a:gd name="T87" fmla="*/ 149493 h 113"/>
              <a:gd name="T88" fmla="*/ 59573 w 98"/>
              <a:gd name="T89" fmla="*/ 134239 h 113"/>
              <a:gd name="T90" fmla="*/ 90123 w 98"/>
              <a:gd name="T91" fmla="*/ 73221 h 113"/>
              <a:gd name="T92" fmla="*/ 59573 w 98"/>
              <a:gd name="T93" fmla="*/ 134239 h 11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98" h="113">
                <a:moveTo>
                  <a:pt x="79" y="49"/>
                </a:moveTo>
                <a:lnTo>
                  <a:pt x="79" y="49"/>
                </a:lnTo>
                <a:lnTo>
                  <a:pt x="81" y="48"/>
                </a:lnTo>
                <a:lnTo>
                  <a:pt x="82" y="47"/>
                </a:lnTo>
                <a:lnTo>
                  <a:pt x="91" y="34"/>
                </a:lnTo>
                <a:lnTo>
                  <a:pt x="98" y="34"/>
                </a:lnTo>
                <a:lnTo>
                  <a:pt x="98" y="24"/>
                </a:lnTo>
                <a:lnTo>
                  <a:pt x="64" y="24"/>
                </a:lnTo>
                <a:lnTo>
                  <a:pt x="64" y="14"/>
                </a:lnTo>
                <a:lnTo>
                  <a:pt x="63" y="8"/>
                </a:lnTo>
                <a:lnTo>
                  <a:pt x="59" y="3"/>
                </a:lnTo>
                <a:lnTo>
                  <a:pt x="55" y="1"/>
                </a:lnTo>
                <a:lnTo>
                  <a:pt x="49" y="0"/>
                </a:lnTo>
                <a:lnTo>
                  <a:pt x="43" y="1"/>
                </a:lnTo>
                <a:lnTo>
                  <a:pt x="39" y="3"/>
                </a:lnTo>
                <a:lnTo>
                  <a:pt x="36" y="8"/>
                </a:lnTo>
                <a:lnTo>
                  <a:pt x="34" y="14"/>
                </a:lnTo>
                <a:lnTo>
                  <a:pt x="34" y="24"/>
                </a:lnTo>
                <a:lnTo>
                  <a:pt x="0" y="24"/>
                </a:lnTo>
                <a:lnTo>
                  <a:pt x="0" y="34"/>
                </a:lnTo>
                <a:lnTo>
                  <a:pt x="7" y="34"/>
                </a:lnTo>
                <a:lnTo>
                  <a:pt x="16" y="47"/>
                </a:lnTo>
                <a:lnTo>
                  <a:pt x="17" y="48"/>
                </a:lnTo>
                <a:lnTo>
                  <a:pt x="20" y="49"/>
                </a:lnTo>
                <a:lnTo>
                  <a:pt x="29" y="49"/>
                </a:lnTo>
                <a:lnTo>
                  <a:pt x="29" y="88"/>
                </a:lnTo>
                <a:lnTo>
                  <a:pt x="24" y="88"/>
                </a:lnTo>
                <a:lnTo>
                  <a:pt x="22" y="90"/>
                </a:lnTo>
                <a:lnTo>
                  <a:pt x="20" y="92"/>
                </a:lnTo>
                <a:lnTo>
                  <a:pt x="15" y="107"/>
                </a:lnTo>
                <a:lnTo>
                  <a:pt x="15" y="108"/>
                </a:lnTo>
                <a:lnTo>
                  <a:pt x="16" y="111"/>
                </a:lnTo>
                <a:lnTo>
                  <a:pt x="17" y="112"/>
                </a:lnTo>
                <a:lnTo>
                  <a:pt x="20" y="113"/>
                </a:lnTo>
                <a:lnTo>
                  <a:pt x="79" y="113"/>
                </a:lnTo>
                <a:lnTo>
                  <a:pt x="81" y="112"/>
                </a:lnTo>
                <a:lnTo>
                  <a:pt x="82" y="111"/>
                </a:lnTo>
                <a:lnTo>
                  <a:pt x="84" y="108"/>
                </a:lnTo>
                <a:lnTo>
                  <a:pt x="84" y="107"/>
                </a:lnTo>
                <a:lnTo>
                  <a:pt x="79" y="92"/>
                </a:lnTo>
                <a:lnTo>
                  <a:pt x="76" y="90"/>
                </a:lnTo>
                <a:lnTo>
                  <a:pt x="74" y="88"/>
                </a:lnTo>
                <a:lnTo>
                  <a:pt x="69" y="88"/>
                </a:lnTo>
                <a:lnTo>
                  <a:pt x="69" y="49"/>
                </a:lnTo>
                <a:lnTo>
                  <a:pt x="79" y="49"/>
                </a:lnTo>
                <a:close/>
                <a:moveTo>
                  <a:pt x="76" y="39"/>
                </a:moveTo>
                <a:lnTo>
                  <a:pt x="66" y="39"/>
                </a:lnTo>
                <a:lnTo>
                  <a:pt x="71" y="34"/>
                </a:lnTo>
                <a:lnTo>
                  <a:pt x="80" y="34"/>
                </a:lnTo>
                <a:lnTo>
                  <a:pt x="76" y="39"/>
                </a:lnTo>
                <a:close/>
                <a:moveTo>
                  <a:pt x="44" y="14"/>
                </a:moveTo>
                <a:lnTo>
                  <a:pt x="44" y="14"/>
                </a:lnTo>
                <a:lnTo>
                  <a:pt x="44" y="12"/>
                </a:lnTo>
                <a:lnTo>
                  <a:pt x="45" y="11"/>
                </a:lnTo>
                <a:lnTo>
                  <a:pt x="47" y="10"/>
                </a:lnTo>
                <a:lnTo>
                  <a:pt x="49" y="10"/>
                </a:lnTo>
                <a:lnTo>
                  <a:pt x="52" y="10"/>
                </a:lnTo>
                <a:lnTo>
                  <a:pt x="53" y="11"/>
                </a:lnTo>
                <a:lnTo>
                  <a:pt x="54" y="12"/>
                </a:lnTo>
                <a:lnTo>
                  <a:pt x="54" y="14"/>
                </a:lnTo>
                <a:lnTo>
                  <a:pt x="54" y="24"/>
                </a:lnTo>
                <a:lnTo>
                  <a:pt x="44" y="24"/>
                </a:lnTo>
                <a:lnTo>
                  <a:pt x="44" y="14"/>
                </a:lnTo>
                <a:close/>
                <a:moveTo>
                  <a:pt x="22" y="39"/>
                </a:moveTo>
                <a:lnTo>
                  <a:pt x="18" y="34"/>
                </a:lnTo>
                <a:lnTo>
                  <a:pt x="58" y="34"/>
                </a:lnTo>
                <a:lnTo>
                  <a:pt x="39" y="55"/>
                </a:lnTo>
                <a:lnTo>
                  <a:pt x="39" y="44"/>
                </a:lnTo>
                <a:lnTo>
                  <a:pt x="39" y="42"/>
                </a:lnTo>
                <a:lnTo>
                  <a:pt x="38" y="40"/>
                </a:lnTo>
                <a:lnTo>
                  <a:pt x="37" y="39"/>
                </a:lnTo>
                <a:lnTo>
                  <a:pt x="34" y="39"/>
                </a:lnTo>
                <a:lnTo>
                  <a:pt x="22" y="39"/>
                </a:lnTo>
                <a:close/>
                <a:moveTo>
                  <a:pt x="71" y="103"/>
                </a:moveTo>
                <a:lnTo>
                  <a:pt x="27" y="103"/>
                </a:lnTo>
                <a:lnTo>
                  <a:pt x="28" y="98"/>
                </a:lnTo>
                <a:lnTo>
                  <a:pt x="70" y="98"/>
                </a:lnTo>
                <a:lnTo>
                  <a:pt x="71" y="103"/>
                </a:lnTo>
                <a:close/>
                <a:moveTo>
                  <a:pt x="39" y="88"/>
                </a:moveTo>
                <a:lnTo>
                  <a:pt x="39" y="70"/>
                </a:lnTo>
                <a:lnTo>
                  <a:pt x="59" y="48"/>
                </a:lnTo>
                <a:lnTo>
                  <a:pt x="59" y="88"/>
                </a:lnTo>
                <a:lnTo>
                  <a:pt x="39" y="88"/>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630" name="Rectangle 1542">
            <a:extLst>
              <a:ext uri="{FF2B5EF4-FFF2-40B4-BE49-F238E27FC236}">
                <a16:creationId xmlns:a16="http://schemas.microsoft.com/office/drawing/2014/main" id="{6D53433D-BF8D-4756-A7F9-26856FE2603D}"/>
              </a:ext>
            </a:extLst>
          </p:cNvPr>
          <p:cNvSpPr>
            <a:spLocks noChangeArrowheads="1"/>
          </p:cNvSpPr>
          <p:nvPr/>
        </p:nvSpPr>
        <p:spPr bwMode="auto">
          <a:xfrm>
            <a:off x="3896785" y="5118100"/>
            <a:ext cx="78316" cy="254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Karla"/>
              </a:defRPr>
            </a:lvl1pPr>
            <a:lvl2pPr marL="742950" indent="-285750">
              <a:defRPr>
                <a:solidFill>
                  <a:schemeClr val="tx1"/>
                </a:solidFill>
                <a:latin typeface="Karla"/>
              </a:defRPr>
            </a:lvl2pPr>
            <a:lvl3pPr marL="1143000" indent="-228600">
              <a:defRPr>
                <a:solidFill>
                  <a:schemeClr val="tx1"/>
                </a:solidFill>
                <a:latin typeface="Karla"/>
              </a:defRPr>
            </a:lvl3pPr>
            <a:lvl4pPr marL="1600200" indent="-228600">
              <a:defRPr>
                <a:solidFill>
                  <a:schemeClr val="tx1"/>
                </a:solidFill>
                <a:latin typeface="Karla"/>
              </a:defRPr>
            </a:lvl4pPr>
            <a:lvl5pPr marL="2057400" indent="-228600">
              <a:defRPr>
                <a:solidFill>
                  <a:schemeClr val="tx1"/>
                </a:solidFill>
                <a:latin typeface="Karla"/>
              </a:defRPr>
            </a:lvl5pPr>
            <a:lvl6pPr marL="2514600" indent="-228600" defTabSz="457200" fontAlgn="base">
              <a:spcBef>
                <a:spcPct val="0"/>
              </a:spcBef>
              <a:spcAft>
                <a:spcPct val="0"/>
              </a:spcAft>
              <a:defRPr>
                <a:solidFill>
                  <a:schemeClr val="tx1"/>
                </a:solidFill>
                <a:latin typeface="Karla"/>
              </a:defRPr>
            </a:lvl6pPr>
            <a:lvl7pPr marL="2971800" indent="-228600" defTabSz="457200" fontAlgn="base">
              <a:spcBef>
                <a:spcPct val="0"/>
              </a:spcBef>
              <a:spcAft>
                <a:spcPct val="0"/>
              </a:spcAft>
              <a:defRPr>
                <a:solidFill>
                  <a:schemeClr val="tx1"/>
                </a:solidFill>
                <a:latin typeface="Karla"/>
              </a:defRPr>
            </a:lvl7pPr>
            <a:lvl8pPr marL="3429000" indent="-228600" defTabSz="457200" fontAlgn="base">
              <a:spcBef>
                <a:spcPct val="0"/>
              </a:spcBef>
              <a:spcAft>
                <a:spcPct val="0"/>
              </a:spcAft>
              <a:defRPr>
                <a:solidFill>
                  <a:schemeClr val="tx1"/>
                </a:solidFill>
                <a:latin typeface="Karla"/>
              </a:defRPr>
            </a:lvl8pPr>
            <a:lvl9pPr marL="3886200" indent="-228600" defTabSz="457200" fontAlgn="base">
              <a:spcBef>
                <a:spcPct val="0"/>
              </a:spcBef>
              <a:spcAft>
                <a:spcPct val="0"/>
              </a:spcAft>
              <a:defRPr>
                <a:solidFill>
                  <a:schemeClr val="tx1"/>
                </a:solidFill>
                <a:latin typeface="Karla"/>
              </a:defRPr>
            </a:lvl9pPr>
          </a:lstStyle>
          <a:p>
            <a:pPr eaLnBrk="1" hangingPunct="1"/>
            <a:endParaRPr lang="en-US" altLang="en-US" sz="2400" u="sng" dirty="0">
              <a:latin typeface="Montserrat Light" panose="00000400000000000000" pitchFamily="2" charset="0"/>
            </a:endParaRPr>
          </a:p>
        </p:txBody>
      </p:sp>
      <p:sp>
        <p:nvSpPr>
          <p:cNvPr id="631" name="Freeform 1543">
            <a:extLst>
              <a:ext uri="{FF2B5EF4-FFF2-40B4-BE49-F238E27FC236}">
                <a16:creationId xmlns:a16="http://schemas.microsoft.com/office/drawing/2014/main" id="{56122DBA-B7AB-445F-A6DA-2A71FC2643BC}"/>
              </a:ext>
            </a:extLst>
          </p:cNvPr>
          <p:cNvSpPr>
            <a:spLocks noEditPoints="1"/>
          </p:cNvSpPr>
          <p:nvPr/>
        </p:nvSpPr>
        <p:spPr bwMode="auto">
          <a:xfrm>
            <a:off x="3837518" y="5039785"/>
            <a:ext cx="198967" cy="78316"/>
          </a:xfrm>
          <a:custGeom>
            <a:avLst/>
            <a:gdLst>
              <a:gd name="T0" fmla="*/ 29023 w 98"/>
              <a:gd name="T1" fmla="*/ 0 h 39"/>
              <a:gd name="T2" fmla="*/ 24440 w 98"/>
              <a:gd name="T3" fmla="*/ 0 h 39"/>
              <a:gd name="T4" fmla="*/ 9165 w 98"/>
              <a:gd name="T5" fmla="*/ 9072 h 39"/>
              <a:gd name="T6" fmla="*/ 0 w 98"/>
              <a:gd name="T7" fmla="*/ 24193 h 39"/>
              <a:gd name="T8" fmla="*/ 0 w 98"/>
              <a:gd name="T9" fmla="*/ 28729 h 39"/>
              <a:gd name="T10" fmla="*/ 1528 w 98"/>
              <a:gd name="T11" fmla="*/ 40826 h 39"/>
              <a:gd name="T12" fmla="*/ 18330 w 98"/>
              <a:gd name="T13" fmla="*/ 57459 h 39"/>
              <a:gd name="T14" fmla="*/ 29023 w 98"/>
              <a:gd name="T15" fmla="*/ 58971 h 39"/>
              <a:gd name="T16" fmla="*/ 35133 w 98"/>
              <a:gd name="T17" fmla="*/ 58971 h 39"/>
              <a:gd name="T18" fmla="*/ 50408 w 98"/>
              <a:gd name="T19" fmla="*/ 49899 h 39"/>
              <a:gd name="T20" fmla="*/ 59573 w 98"/>
              <a:gd name="T21" fmla="*/ 34778 h 39"/>
              <a:gd name="T22" fmla="*/ 59573 w 98"/>
              <a:gd name="T23" fmla="*/ 28729 h 39"/>
              <a:gd name="T24" fmla="*/ 56518 w 98"/>
              <a:gd name="T25" fmla="*/ 15121 h 39"/>
              <a:gd name="T26" fmla="*/ 93178 w 98"/>
              <a:gd name="T27" fmla="*/ 15121 h 39"/>
              <a:gd name="T28" fmla="*/ 90123 w 98"/>
              <a:gd name="T29" fmla="*/ 28729 h 39"/>
              <a:gd name="T30" fmla="*/ 90123 w 98"/>
              <a:gd name="T31" fmla="*/ 34778 h 39"/>
              <a:gd name="T32" fmla="*/ 99288 w 98"/>
              <a:gd name="T33" fmla="*/ 49899 h 39"/>
              <a:gd name="T34" fmla="*/ 114563 w 98"/>
              <a:gd name="T35" fmla="*/ 58971 h 39"/>
              <a:gd name="T36" fmla="*/ 120673 w 98"/>
              <a:gd name="T37" fmla="*/ 58971 h 39"/>
              <a:gd name="T38" fmla="*/ 131366 w 98"/>
              <a:gd name="T39" fmla="*/ 57459 h 39"/>
              <a:gd name="T40" fmla="*/ 148168 w 98"/>
              <a:gd name="T41" fmla="*/ 40826 h 39"/>
              <a:gd name="T42" fmla="*/ 149696 w 98"/>
              <a:gd name="T43" fmla="*/ 28729 h 39"/>
              <a:gd name="T44" fmla="*/ 149696 w 98"/>
              <a:gd name="T45" fmla="*/ 24193 h 39"/>
              <a:gd name="T46" fmla="*/ 140531 w 98"/>
              <a:gd name="T47" fmla="*/ 9072 h 39"/>
              <a:gd name="T48" fmla="*/ 125256 w 98"/>
              <a:gd name="T49" fmla="*/ 0 h 39"/>
              <a:gd name="T50" fmla="*/ 120673 w 98"/>
              <a:gd name="T51" fmla="*/ 0 h 39"/>
              <a:gd name="T52" fmla="*/ 29023 w 98"/>
              <a:gd name="T53" fmla="*/ 43850 h 39"/>
              <a:gd name="T54" fmla="*/ 18330 w 98"/>
              <a:gd name="T55" fmla="*/ 40826 h 39"/>
              <a:gd name="T56" fmla="*/ 13748 w 98"/>
              <a:gd name="T57" fmla="*/ 28729 h 39"/>
              <a:gd name="T58" fmla="*/ 16803 w 98"/>
              <a:gd name="T59" fmla="*/ 24193 h 39"/>
              <a:gd name="T60" fmla="*/ 24440 w 98"/>
              <a:gd name="T61" fmla="*/ 16633 h 39"/>
              <a:gd name="T62" fmla="*/ 29023 w 98"/>
              <a:gd name="T63" fmla="*/ 15121 h 39"/>
              <a:gd name="T64" fmla="*/ 41243 w 98"/>
              <a:gd name="T65" fmla="*/ 18145 h 39"/>
              <a:gd name="T66" fmla="*/ 44298 w 98"/>
              <a:gd name="T67" fmla="*/ 28729 h 39"/>
              <a:gd name="T68" fmla="*/ 42770 w 98"/>
              <a:gd name="T69" fmla="*/ 34778 h 39"/>
              <a:gd name="T70" fmla="*/ 35133 w 98"/>
              <a:gd name="T71" fmla="*/ 42338 h 39"/>
              <a:gd name="T72" fmla="*/ 29023 w 98"/>
              <a:gd name="T73" fmla="*/ 43850 h 39"/>
              <a:gd name="T74" fmla="*/ 120673 w 98"/>
              <a:gd name="T75" fmla="*/ 43850 h 39"/>
              <a:gd name="T76" fmla="*/ 108453 w 98"/>
              <a:gd name="T77" fmla="*/ 40826 h 39"/>
              <a:gd name="T78" fmla="*/ 105398 w 98"/>
              <a:gd name="T79" fmla="*/ 28729 h 39"/>
              <a:gd name="T80" fmla="*/ 106926 w 98"/>
              <a:gd name="T81" fmla="*/ 24193 h 39"/>
              <a:gd name="T82" fmla="*/ 114563 w 98"/>
              <a:gd name="T83" fmla="*/ 16633 h 39"/>
              <a:gd name="T84" fmla="*/ 120673 w 98"/>
              <a:gd name="T85" fmla="*/ 15121 h 39"/>
              <a:gd name="T86" fmla="*/ 131366 w 98"/>
              <a:gd name="T87" fmla="*/ 18145 h 39"/>
              <a:gd name="T88" fmla="*/ 134421 w 98"/>
              <a:gd name="T89" fmla="*/ 28729 h 39"/>
              <a:gd name="T90" fmla="*/ 132893 w 98"/>
              <a:gd name="T91" fmla="*/ 34778 h 39"/>
              <a:gd name="T92" fmla="*/ 125256 w 98"/>
              <a:gd name="T93" fmla="*/ 42338 h 39"/>
              <a:gd name="T94" fmla="*/ 120673 w 98"/>
              <a:gd name="T95" fmla="*/ 43850 h 39"/>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98" h="39">
                <a:moveTo>
                  <a:pt x="79" y="0"/>
                </a:moveTo>
                <a:lnTo>
                  <a:pt x="19" y="0"/>
                </a:lnTo>
                <a:lnTo>
                  <a:pt x="16" y="0"/>
                </a:lnTo>
                <a:lnTo>
                  <a:pt x="12" y="1"/>
                </a:lnTo>
                <a:lnTo>
                  <a:pt x="6" y="6"/>
                </a:lnTo>
                <a:lnTo>
                  <a:pt x="1" y="12"/>
                </a:lnTo>
                <a:lnTo>
                  <a:pt x="0" y="16"/>
                </a:lnTo>
                <a:lnTo>
                  <a:pt x="0" y="19"/>
                </a:lnTo>
                <a:lnTo>
                  <a:pt x="0" y="23"/>
                </a:lnTo>
                <a:lnTo>
                  <a:pt x="1" y="27"/>
                </a:lnTo>
                <a:lnTo>
                  <a:pt x="6" y="33"/>
                </a:lnTo>
                <a:lnTo>
                  <a:pt x="12" y="38"/>
                </a:lnTo>
                <a:lnTo>
                  <a:pt x="16" y="39"/>
                </a:lnTo>
                <a:lnTo>
                  <a:pt x="19" y="39"/>
                </a:lnTo>
                <a:lnTo>
                  <a:pt x="23" y="39"/>
                </a:lnTo>
                <a:lnTo>
                  <a:pt x="27" y="38"/>
                </a:lnTo>
                <a:lnTo>
                  <a:pt x="33" y="33"/>
                </a:lnTo>
                <a:lnTo>
                  <a:pt x="38" y="27"/>
                </a:lnTo>
                <a:lnTo>
                  <a:pt x="39" y="23"/>
                </a:lnTo>
                <a:lnTo>
                  <a:pt x="39" y="19"/>
                </a:lnTo>
                <a:lnTo>
                  <a:pt x="38" y="14"/>
                </a:lnTo>
                <a:lnTo>
                  <a:pt x="37" y="10"/>
                </a:lnTo>
                <a:lnTo>
                  <a:pt x="61" y="10"/>
                </a:lnTo>
                <a:lnTo>
                  <a:pt x="60" y="14"/>
                </a:lnTo>
                <a:lnTo>
                  <a:pt x="59" y="19"/>
                </a:lnTo>
                <a:lnTo>
                  <a:pt x="59" y="23"/>
                </a:lnTo>
                <a:lnTo>
                  <a:pt x="60" y="27"/>
                </a:lnTo>
                <a:lnTo>
                  <a:pt x="65" y="33"/>
                </a:lnTo>
                <a:lnTo>
                  <a:pt x="71" y="38"/>
                </a:lnTo>
                <a:lnTo>
                  <a:pt x="75" y="39"/>
                </a:lnTo>
                <a:lnTo>
                  <a:pt x="79" y="39"/>
                </a:lnTo>
                <a:lnTo>
                  <a:pt x="82" y="39"/>
                </a:lnTo>
                <a:lnTo>
                  <a:pt x="86" y="38"/>
                </a:lnTo>
                <a:lnTo>
                  <a:pt x="92" y="33"/>
                </a:lnTo>
                <a:lnTo>
                  <a:pt x="97" y="27"/>
                </a:lnTo>
                <a:lnTo>
                  <a:pt x="98" y="23"/>
                </a:lnTo>
                <a:lnTo>
                  <a:pt x="98" y="19"/>
                </a:lnTo>
                <a:lnTo>
                  <a:pt x="98" y="16"/>
                </a:lnTo>
                <a:lnTo>
                  <a:pt x="97" y="12"/>
                </a:lnTo>
                <a:lnTo>
                  <a:pt x="92" y="6"/>
                </a:lnTo>
                <a:lnTo>
                  <a:pt x="86" y="1"/>
                </a:lnTo>
                <a:lnTo>
                  <a:pt x="82" y="0"/>
                </a:lnTo>
                <a:lnTo>
                  <a:pt x="79" y="0"/>
                </a:lnTo>
                <a:close/>
                <a:moveTo>
                  <a:pt x="19" y="29"/>
                </a:moveTo>
                <a:lnTo>
                  <a:pt x="19" y="29"/>
                </a:lnTo>
                <a:lnTo>
                  <a:pt x="16" y="28"/>
                </a:lnTo>
                <a:lnTo>
                  <a:pt x="12" y="27"/>
                </a:lnTo>
                <a:lnTo>
                  <a:pt x="11" y="23"/>
                </a:lnTo>
                <a:lnTo>
                  <a:pt x="9" y="19"/>
                </a:lnTo>
                <a:lnTo>
                  <a:pt x="11" y="16"/>
                </a:lnTo>
                <a:lnTo>
                  <a:pt x="12" y="12"/>
                </a:lnTo>
                <a:lnTo>
                  <a:pt x="16" y="11"/>
                </a:lnTo>
                <a:lnTo>
                  <a:pt x="19" y="10"/>
                </a:lnTo>
                <a:lnTo>
                  <a:pt x="23" y="11"/>
                </a:lnTo>
                <a:lnTo>
                  <a:pt x="27" y="12"/>
                </a:lnTo>
                <a:lnTo>
                  <a:pt x="28" y="16"/>
                </a:lnTo>
                <a:lnTo>
                  <a:pt x="29" y="19"/>
                </a:lnTo>
                <a:lnTo>
                  <a:pt x="28" y="23"/>
                </a:lnTo>
                <a:lnTo>
                  <a:pt x="27" y="27"/>
                </a:lnTo>
                <a:lnTo>
                  <a:pt x="23" y="28"/>
                </a:lnTo>
                <a:lnTo>
                  <a:pt x="19" y="29"/>
                </a:lnTo>
                <a:close/>
                <a:moveTo>
                  <a:pt x="79" y="29"/>
                </a:moveTo>
                <a:lnTo>
                  <a:pt x="79" y="29"/>
                </a:lnTo>
                <a:lnTo>
                  <a:pt x="75" y="28"/>
                </a:lnTo>
                <a:lnTo>
                  <a:pt x="71" y="27"/>
                </a:lnTo>
                <a:lnTo>
                  <a:pt x="70" y="23"/>
                </a:lnTo>
                <a:lnTo>
                  <a:pt x="69" y="19"/>
                </a:lnTo>
                <a:lnTo>
                  <a:pt x="70" y="16"/>
                </a:lnTo>
                <a:lnTo>
                  <a:pt x="71" y="12"/>
                </a:lnTo>
                <a:lnTo>
                  <a:pt x="75" y="11"/>
                </a:lnTo>
                <a:lnTo>
                  <a:pt x="79" y="10"/>
                </a:lnTo>
                <a:lnTo>
                  <a:pt x="82" y="11"/>
                </a:lnTo>
                <a:lnTo>
                  <a:pt x="86" y="12"/>
                </a:lnTo>
                <a:lnTo>
                  <a:pt x="87" y="16"/>
                </a:lnTo>
                <a:lnTo>
                  <a:pt x="88" y="19"/>
                </a:lnTo>
                <a:lnTo>
                  <a:pt x="87" y="23"/>
                </a:lnTo>
                <a:lnTo>
                  <a:pt x="86" y="27"/>
                </a:lnTo>
                <a:lnTo>
                  <a:pt x="82" y="28"/>
                </a:lnTo>
                <a:lnTo>
                  <a:pt x="79" y="2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632" name="Freeform 1544">
            <a:extLst>
              <a:ext uri="{FF2B5EF4-FFF2-40B4-BE49-F238E27FC236}">
                <a16:creationId xmlns:a16="http://schemas.microsoft.com/office/drawing/2014/main" id="{CC780511-33FA-42C1-BC73-4C41348B2C94}"/>
              </a:ext>
            </a:extLst>
          </p:cNvPr>
          <p:cNvSpPr>
            <a:spLocks/>
          </p:cNvSpPr>
          <p:nvPr/>
        </p:nvSpPr>
        <p:spPr bwMode="auto">
          <a:xfrm>
            <a:off x="3896785" y="5149851"/>
            <a:ext cx="78316" cy="88900"/>
          </a:xfrm>
          <a:custGeom>
            <a:avLst/>
            <a:gdLst>
              <a:gd name="T0" fmla="*/ 0 w 40"/>
              <a:gd name="T1" fmla="*/ 68044 h 44"/>
              <a:gd name="T2" fmla="*/ 14743 w 40"/>
              <a:gd name="T3" fmla="*/ 68044 h 44"/>
              <a:gd name="T4" fmla="*/ 14743 w 40"/>
              <a:gd name="T5" fmla="*/ 15465 h 44"/>
              <a:gd name="T6" fmla="*/ 22114 w 40"/>
              <a:gd name="T7" fmla="*/ 15465 h 44"/>
              <a:gd name="T8" fmla="*/ 22114 w 40"/>
              <a:gd name="T9" fmla="*/ 68044 h 44"/>
              <a:gd name="T10" fmla="*/ 36857 w 40"/>
              <a:gd name="T11" fmla="*/ 68044 h 44"/>
              <a:gd name="T12" fmla="*/ 36857 w 40"/>
              <a:gd name="T13" fmla="*/ 15465 h 44"/>
              <a:gd name="T14" fmla="*/ 44228 w 40"/>
              <a:gd name="T15" fmla="*/ 15465 h 44"/>
              <a:gd name="T16" fmla="*/ 44228 w 40"/>
              <a:gd name="T17" fmla="*/ 68044 h 44"/>
              <a:gd name="T18" fmla="*/ 58971 w 40"/>
              <a:gd name="T19" fmla="*/ 68044 h 44"/>
              <a:gd name="T20" fmla="*/ 58971 w 40"/>
              <a:gd name="T21" fmla="*/ 0 h 44"/>
              <a:gd name="T22" fmla="*/ 0 w 40"/>
              <a:gd name="T23" fmla="*/ 0 h 44"/>
              <a:gd name="T24" fmla="*/ 0 w 40"/>
              <a:gd name="T25" fmla="*/ 68044 h 4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0" h="44">
                <a:moveTo>
                  <a:pt x="0" y="44"/>
                </a:moveTo>
                <a:lnTo>
                  <a:pt x="10" y="44"/>
                </a:lnTo>
                <a:lnTo>
                  <a:pt x="10" y="10"/>
                </a:lnTo>
                <a:lnTo>
                  <a:pt x="15" y="10"/>
                </a:lnTo>
                <a:lnTo>
                  <a:pt x="15" y="44"/>
                </a:lnTo>
                <a:lnTo>
                  <a:pt x="25" y="44"/>
                </a:lnTo>
                <a:lnTo>
                  <a:pt x="25" y="10"/>
                </a:lnTo>
                <a:lnTo>
                  <a:pt x="30" y="10"/>
                </a:lnTo>
                <a:lnTo>
                  <a:pt x="30" y="44"/>
                </a:lnTo>
                <a:lnTo>
                  <a:pt x="40" y="44"/>
                </a:lnTo>
                <a:lnTo>
                  <a:pt x="40" y="0"/>
                </a:lnTo>
                <a:lnTo>
                  <a:pt x="0" y="0"/>
                </a:lnTo>
                <a:lnTo>
                  <a:pt x="0" y="44"/>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633" name="Freeform 1545">
            <a:extLst>
              <a:ext uri="{FF2B5EF4-FFF2-40B4-BE49-F238E27FC236}">
                <a16:creationId xmlns:a16="http://schemas.microsoft.com/office/drawing/2014/main" id="{1BE3227A-061A-4C7B-8EE6-7B6CBCE71387}"/>
              </a:ext>
            </a:extLst>
          </p:cNvPr>
          <p:cNvSpPr>
            <a:spLocks noEditPoints="1"/>
          </p:cNvSpPr>
          <p:nvPr/>
        </p:nvSpPr>
        <p:spPr bwMode="auto">
          <a:xfrm>
            <a:off x="3824818" y="5518151"/>
            <a:ext cx="198967" cy="198967"/>
          </a:xfrm>
          <a:custGeom>
            <a:avLst/>
            <a:gdLst>
              <a:gd name="T0" fmla="*/ 105398 w 98"/>
              <a:gd name="T1" fmla="*/ 90725 h 99"/>
              <a:gd name="T2" fmla="*/ 90123 w 98"/>
              <a:gd name="T3" fmla="*/ 75604 h 99"/>
              <a:gd name="T4" fmla="*/ 59573 w 98"/>
              <a:gd name="T5" fmla="*/ 90725 h 99"/>
              <a:gd name="T6" fmla="*/ 74848 w 98"/>
              <a:gd name="T7" fmla="*/ 60483 h 99"/>
              <a:gd name="T8" fmla="*/ 59573 w 98"/>
              <a:gd name="T9" fmla="*/ 45362 h 99"/>
              <a:gd name="T10" fmla="*/ 59573 w 98"/>
              <a:gd name="T11" fmla="*/ 16633 h 99"/>
              <a:gd name="T12" fmla="*/ 74848 w 98"/>
              <a:gd name="T13" fmla="*/ 0 h 99"/>
              <a:gd name="T14" fmla="*/ 59573 w 98"/>
              <a:gd name="T15" fmla="*/ 3024 h 99"/>
              <a:gd name="T16" fmla="*/ 33605 w 98"/>
              <a:gd name="T17" fmla="*/ 13609 h 99"/>
              <a:gd name="T18" fmla="*/ 12220 w 98"/>
              <a:gd name="T19" fmla="*/ 34778 h 99"/>
              <a:gd name="T20" fmla="*/ 1528 w 98"/>
              <a:gd name="T21" fmla="*/ 60483 h 99"/>
              <a:gd name="T22" fmla="*/ 0 w 98"/>
              <a:gd name="T23" fmla="*/ 75604 h 99"/>
              <a:gd name="T24" fmla="*/ 4583 w 98"/>
              <a:gd name="T25" fmla="*/ 104334 h 99"/>
              <a:gd name="T26" fmla="*/ 21385 w 98"/>
              <a:gd name="T27" fmla="*/ 127015 h 99"/>
              <a:gd name="T28" fmla="*/ 44298 w 98"/>
              <a:gd name="T29" fmla="*/ 143648 h 99"/>
              <a:gd name="T30" fmla="*/ 74848 w 98"/>
              <a:gd name="T31" fmla="*/ 149696 h 99"/>
              <a:gd name="T32" fmla="*/ 90123 w 98"/>
              <a:gd name="T33" fmla="*/ 148184 h 99"/>
              <a:gd name="T34" fmla="*/ 116091 w 98"/>
              <a:gd name="T35" fmla="*/ 136087 h 99"/>
              <a:gd name="T36" fmla="*/ 137476 w 98"/>
              <a:gd name="T37" fmla="*/ 116430 h 99"/>
              <a:gd name="T38" fmla="*/ 148168 w 98"/>
              <a:gd name="T39" fmla="*/ 90725 h 99"/>
              <a:gd name="T40" fmla="*/ 134421 w 98"/>
              <a:gd name="T41" fmla="*/ 75604 h 99"/>
              <a:gd name="T42" fmla="*/ 132893 w 98"/>
              <a:gd name="T43" fmla="*/ 90725 h 99"/>
              <a:gd name="T44" fmla="*/ 44298 w 98"/>
              <a:gd name="T45" fmla="*/ 22681 h 99"/>
              <a:gd name="T46" fmla="*/ 21385 w 98"/>
              <a:gd name="T47" fmla="*/ 45362 h 99"/>
              <a:gd name="T48" fmla="*/ 32078 w 98"/>
              <a:gd name="T49" fmla="*/ 31754 h 99"/>
              <a:gd name="T50" fmla="*/ 44298 w 98"/>
              <a:gd name="T51" fmla="*/ 22681 h 99"/>
              <a:gd name="T52" fmla="*/ 44298 w 98"/>
              <a:gd name="T53" fmla="*/ 60483 h 99"/>
              <a:gd name="T54" fmla="*/ 16803 w 98"/>
              <a:gd name="T55" fmla="*/ 90725 h 99"/>
              <a:gd name="T56" fmla="*/ 15275 w 98"/>
              <a:gd name="T57" fmla="*/ 75604 h 99"/>
              <a:gd name="T58" fmla="*/ 16803 w 98"/>
              <a:gd name="T59" fmla="*/ 60483 h 99"/>
              <a:gd name="T60" fmla="*/ 21385 w 98"/>
              <a:gd name="T61" fmla="*/ 104334 h 99"/>
              <a:gd name="T62" fmla="*/ 44298 w 98"/>
              <a:gd name="T63" fmla="*/ 127015 h 99"/>
              <a:gd name="T64" fmla="*/ 32078 w 98"/>
              <a:gd name="T65" fmla="*/ 117942 h 99"/>
              <a:gd name="T66" fmla="*/ 21385 w 98"/>
              <a:gd name="T67" fmla="*/ 104334 h 99"/>
              <a:gd name="T68" fmla="*/ 59573 w 98"/>
              <a:gd name="T69" fmla="*/ 104334 h 99"/>
              <a:gd name="T70" fmla="*/ 90123 w 98"/>
              <a:gd name="T71" fmla="*/ 133063 h 99"/>
              <a:gd name="T72" fmla="*/ 74848 w 98"/>
              <a:gd name="T73" fmla="*/ 134575 h 99"/>
              <a:gd name="T74" fmla="*/ 59573 w 98"/>
              <a:gd name="T75" fmla="*/ 133063 h 99"/>
              <a:gd name="T76" fmla="*/ 105398 w 98"/>
              <a:gd name="T77" fmla="*/ 127015 h 99"/>
              <a:gd name="T78" fmla="*/ 128311 w 98"/>
              <a:gd name="T79" fmla="*/ 104334 h 99"/>
              <a:gd name="T80" fmla="*/ 117618 w 98"/>
              <a:gd name="T81" fmla="*/ 117942 h 99"/>
              <a:gd name="T82" fmla="*/ 105398 w 98"/>
              <a:gd name="T83" fmla="*/ 127015 h 9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98" h="99">
                <a:moveTo>
                  <a:pt x="87" y="60"/>
                </a:moveTo>
                <a:lnTo>
                  <a:pt x="69" y="60"/>
                </a:lnTo>
                <a:lnTo>
                  <a:pt x="69" y="50"/>
                </a:lnTo>
                <a:lnTo>
                  <a:pt x="59" y="50"/>
                </a:lnTo>
                <a:lnTo>
                  <a:pt x="59" y="60"/>
                </a:lnTo>
                <a:lnTo>
                  <a:pt x="39" y="60"/>
                </a:lnTo>
                <a:lnTo>
                  <a:pt x="39" y="40"/>
                </a:lnTo>
                <a:lnTo>
                  <a:pt x="49" y="40"/>
                </a:lnTo>
                <a:lnTo>
                  <a:pt x="49" y="30"/>
                </a:lnTo>
                <a:lnTo>
                  <a:pt x="39" y="30"/>
                </a:lnTo>
                <a:lnTo>
                  <a:pt x="39" y="11"/>
                </a:lnTo>
                <a:lnTo>
                  <a:pt x="49" y="10"/>
                </a:lnTo>
                <a:lnTo>
                  <a:pt x="49" y="0"/>
                </a:lnTo>
                <a:lnTo>
                  <a:pt x="39" y="2"/>
                </a:lnTo>
                <a:lnTo>
                  <a:pt x="29" y="4"/>
                </a:lnTo>
                <a:lnTo>
                  <a:pt x="22" y="9"/>
                </a:lnTo>
                <a:lnTo>
                  <a:pt x="14" y="15"/>
                </a:lnTo>
                <a:lnTo>
                  <a:pt x="8" y="23"/>
                </a:lnTo>
                <a:lnTo>
                  <a:pt x="3" y="30"/>
                </a:lnTo>
                <a:lnTo>
                  <a:pt x="1" y="40"/>
                </a:lnTo>
                <a:lnTo>
                  <a:pt x="0" y="50"/>
                </a:lnTo>
                <a:lnTo>
                  <a:pt x="1" y="60"/>
                </a:lnTo>
                <a:lnTo>
                  <a:pt x="3" y="69"/>
                </a:lnTo>
                <a:lnTo>
                  <a:pt x="8" y="77"/>
                </a:lnTo>
                <a:lnTo>
                  <a:pt x="14" y="84"/>
                </a:lnTo>
                <a:lnTo>
                  <a:pt x="22" y="90"/>
                </a:lnTo>
                <a:lnTo>
                  <a:pt x="29" y="95"/>
                </a:lnTo>
                <a:lnTo>
                  <a:pt x="39" y="98"/>
                </a:lnTo>
                <a:lnTo>
                  <a:pt x="49" y="99"/>
                </a:lnTo>
                <a:lnTo>
                  <a:pt x="59" y="98"/>
                </a:lnTo>
                <a:lnTo>
                  <a:pt x="69" y="95"/>
                </a:lnTo>
                <a:lnTo>
                  <a:pt x="76" y="90"/>
                </a:lnTo>
                <a:lnTo>
                  <a:pt x="84" y="84"/>
                </a:lnTo>
                <a:lnTo>
                  <a:pt x="90" y="77"/>
                </a:lnTo>
                <a:lnTo>
                  <a:pt x="95" y="69"/>
                </a:lnTo>
                <a:lnTo>
                  <a:pt x="97" y="60"/>
                </a:lnTo>
                <a:lnTo>
                  <a:pt x="98" y="50"/>
                </a:lnTo>
                <a:lnTo>
                  <a:pt x="88" y="50"/>
                </a:lnTo>
                <a:lnTo>
                  <a:pt x="87" y="60"/>
                </a:lnTo>
                <a:close/>
                <a:moveTo>
                  <a:pt x="29" y="15"/>
                </a:moveTo>
                <a:lnTo>
                  <a:pt x="29" y="30"/>
                </a:lnTo>
                <a:lnTo>
                  <a:pt x="14" y="30"/>
                </a:lnTo>
                <a:lnTo>
                  <a:pt x="21" y="21"/>
                </a:lnTo>
                <a:lnTo>
                  <a:pt x="29" y="15"/>
                </a:lnTo>
                <a:close/>
                <a:moveTo>
                  <a:pt x="11" y="40"/>
                </a:moveTo>
                <a:lnTo>
                  <a:pt x="29" y="40"/>
                </a:lnTo>
                <a:lnTo>
                  <a:pt x="29" y="60"/>
                </a:lnTo>
                <a:lnTo>
                  <a:pt x="11" y="60"/>
                </a:lnTo>
                <a:lnTo>
                  <a:pt x="10" y="50"/>
                </a:lnTo>
                <a:lnTo>
                  <a:pt x="11" y="40"/>
                </a:lnTo>
                <a:close/>
                <a:moveTo>
                  <a:pt x="14" y="69"/>
                </a:moveTo>
                <a:lnTo>
                  <a:pt x="29" y="69"/>
                </a:lnTo>
                <a:lnTo>
                  <a:pt x="29" y="84"/>
                </a:lnTo>
                <a:lnTo>
                  <a:pt x="21" y="78"/>
                </a:lnTo>
                <a:lnTo>
                  <a:pt x="14" y="69"/>
                </a:lnTo>
                <a:close/>
                <a:moveTo>
                  <a:pt x="39" y="88"/>
                </a:moveTo>
                <a:lnTo>
                  <a:pt x="39" y="69"/>
                </a:lnTo>
                <a:lnTo>
                  <a:pt x="59" y="69"/>
                </a:lnTo>
                <a:lnTo>
                  <a:pt x="59" y="88"/>
                </a:lnTo>
                <a:lnTo>
                  <a:pt x="49" y="89"/>
                </a:lnTo>
                <a:lnTo>
                  <a:pt x="39" y="88"/>
                </a:lnTo>
                <a:close/>
                <a:moveTo>
                  <a:pt x="69" y="84"/>
                </a:moveTo>
                <a:lnTo>
                  <a:pt x="69" y="69"/>
                </a:lnTo>
                <a:lnTo>
                  <a:pt x="84" y="69"/>
                </a:lnTo>
                <a:lnTo>
                  <a:pt x="77" y="78"/>
                </a:lnTo>
                <a:lnTo>
                  <a:pt x="69" y="84"/>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634" name="Freeform 1546">
            <a:extLst>
              <a:ext uri="{FF2B5EF4-FFF2-40B4-BE49-F238E27FC236}">
                <a16:creationId xmlns:a16="http://schemas.microsoft.com/office/drawing/2014/main" id="{A8BB8E2A-AA5C-4EE2-84D6-EBA788B49571}"/>
              </a:ext>
            </a:extLst>
          </p:cNvPr>
          <p:cNvSpPr>
            <a:spLocks/>
          </p:cNvSpPr>
          <p:nvPr/>
        </p:nvSpPr>
        <p:spPr bwMode="auto">
          <a:xfrm>
            <a:off x="3928534" y="5524500"/>
            <a:ext cx="114300" cy="84667"/>
          </a:xfrm>
          <a:custGeom>
            <a:avLst/>
            <a:gdLst>
              <a:gd name="T0" fmla="*/ 86189 w 59"/>
              <a:gd name="T1" fmla="*/ 8861 h 43"/>
              <a:gd name="T2" fmla="*/ 86189 w 59"/>
              <a:gd name="T3" fmla="*/ 8861 h 43"/>
              <a:gd name="T4" fmla="*/ 84728 w 59"/>
              <a:gd name="T5" fmla="*/ 7384 h 43"/>
              <a:gd name="T6" fmla="*/ 81807 w 59"/>
              <a:gd name="T7" fmla="*/ 4431 h 43"/>
              <a:gd name="T8" fmla="*/ 78885 w 59"/>
              <a:gd name="T9" fmla="*/ 4431 h 43"/>
              <a:gd name="T10" fmla="*/ 75963 w 59"/>
              <a:gd name="T11" fmla="*/ 4431 h 43"/>
              <a:gd name="T12" fmla="*/ 55512 w 59"/>
              <a:gd name="T13" fmla="*/ 13292 h 43"/>
              <a:gd name="T14" fmla="*/ 32138 w 59"/>
              <a:gd name="T15" fmla="*/ 0 h 43"/>
              <a:gd name="T16" fmla="*/ 21912 w 59"/>
              <a:gd name="T17" fmla="*/ 4431 h 43"/>
              <a:gd name="T18" fmla="*/ 43825 w 59"/>
              <a:gd name="T19" fmla="*/ 19199 h 43"/>
              <a:gd name="T20" fmla="*/ 43825 w 59"/>
              <a:gd name="T21" fmla="*/ 19199 h 43"/>
              <a:gd name="T22" fmla="*/ 27756 w 59"/>
              <a:gd name="T23" fmla="*/ 26584 h 43"/>
              <a:gd name="T24" fmla="*/ 10226 w 59"/>
              <a:gd name="T25" fmla="*/ 20676 h 43"/>
              <a:gd name="T26" fmla="*/ 0 w 59"/>
              <a:gd name="T27" fmla="*/ 26584 h 43"/>
              <a:gd name="T28" fmla="*/ 29217 w 59"/>
              <a:gd name="T29" fmla="*/ 41353 h 43"/>
              <a:gd name="T30" fmla="*/ 45286 w 59"/>
              <a:gd name="T31" fmla="*/ 33968 h 43"/>
              <a:gd name="T32" fmla="*/ 33599 w 59"/>
              <a:gd name="T33" fmla="*/ 63506 h 43"/>
              <a:gd name="T34" fmla="*/ 46747 w 59"/>
              <a:gd name="T35" fmla="*/ 56122 h 43"/>
              <a:gd name="T36" fmla="*/ 62816 w 59"/>
              <a:gd name="T37" fmla="*/ 26584 h 43"/>
              <a:gd name="T38" fmla="*/ 83267 w 59"/>
              <a:gd name="T39" fmla="*/ 17723 h 43"/>
              <a:gd name="T40" fmla="*/ 83267 w 59"/>
              <a:gd name="T41" fmla="*/ 17723 h 43"/>
              <a:gd name="T42" fmla="*/ 84728 w 59"/>
              <a:gd name="T43" fmla="*/ 17723 h 43"/>
              <a:gd name="T44" fmla="*/ 86189 w 59"/>
              <a:gd name="T45" fmla="*/ 13292 h 43"/>
              <a:gd name="T46" fmla="*/ 86189 w 59"/>
              <a:gd name="T47" fmla="*/ 11815 h 43"/>
              <a:gd name="T48" fmla="*/ 86189 w 59"/>
              <a:gd name="T49" fmla="*/ 8861 h 43"/>
              <a:gd name="T50" fmla="*/ 86189 w 59"/>
              <a:gd name="T51" fmla="*/ 8861 h 4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59" h="43">
                <a:moveTo>
                  <a:pt x="59" y="6"/>
                </a:moveTo>
                <a:lnTo>
                  <a:pt x="59" y="6"/>
                </a:lnTo>
                <a:lnTo>
                  <a:pt x="58" y="5"/>
                </a:lnTo>
                <a:lnTo>
                  <a:pt x="56" y="3"/>
                </a:lnTo>
                <a:lnTo>
                  <a:pt x="54" y="3"/>
                </a:lnTo>
                <a:lnTo>
                  <a:pt x="52" y="3"/>
                </a:lnTo>
                <a:lnTo>
                  <a:pt x="38" y="9"/>
                </a:lnTo>
                <a:lnTo>
                  <a:pt x="22" y="0"/>
                </a:lnTo>
                <a:lnTo>
                  <a:pt x="15" y="3"/>
                </a:lnTo>
                <a:lnTo>
                  <a:pt x="30" y="13"/>
                </a:lnTo>
                <a:lnTo>
                  <a:pt x="19" y="18"/>
                </a:lnTo>
                <a:lnTo>
                  <a:pt x="7" y="14"/>
                </a:lnTo>
                <a:lnTo>
                  <a:pt x="0" y="18"/>
                </a:lnTo>
                <a:lnTo>
                  <a:pt x="20" y="28"/>
                </a:lnTo>
                <a:lnTo>
                  <a:pt x="31" y="23"/>
                </a:lnTo>
                <a:lnTo>
                  <a:pt x="23" y="43"/>
                </a:lnTo>
                <a:lnTo>
                  <a:pt x="32" y="38"/>
                </a:lnTo>
                <a:lnTo>
                  <a:pt x="43" y="18"/>
                </a:lnTo>
                <a:lnTo>
                  <a:pt x="57" y="12"/>
                </a:lnTo>
                <a:lnTo>
                  <a:pt x="58" y="12"/>
                </a:lnTo>
                <a:lnTo>
                  <a:pt x="59" y="9"/>
                </a:lnTo>
                <a:lnTo>
                  <a:pt x="59" y="8"/>
                </a:lnTo>
                <a:lnTo>
                  <a:pt x="59" y="6"/>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635" name="Freeform 1547">
            <a:extLst>
              <a:ext uri="{FF2B5EF4-FFF2-40B4-BE49-F238E27FC236}">
                <a16:creationId xmlns:a16="http://schemas.microsoft.com/office/drawing/2014/main" id="{17798A84-52DA-41DD-A726-3318E032A3BF}"/>
              </a:ext>
            </a:extLst>
          </p:cNvPr>
          <p:cNvSpPr>
            <a:spLocks noEditPoints="1"/>
          </p:cNvSpPr>
          <p:nvPr/>
        </p:nvSpPr>
        <p:spPr bwMode="auto">
          <a:xfrm>
            <a:off x="4351867" y="5530851"/>
            <a:ext cx="120651" cy="198967"/>
          </a:xfrm>
          <a:custGeom>
            <a:avLst/>
            <a:gdLst>
              <a:gd name="T0" fmla="*/ 75347 w 59"/>
              <a:gd name="T1" fmla="*/ 45362 h 99"/>
              <a:gd name="T2" fmla="*/ 53819 w 59"/>
              <a:gd name="T3" fmla="*/ 45362 h 99"/>
              <a:gd name="T4" fmla="*/ 53819 w 59"/>
              <a:gd name="T5" fmla="*/ 15121 h 99"/>
              <a:gd name="T6" fmla="*/ 75347 w 59"/>
              <a:gd name="T7" fmla="*/ 15121 h 99"/>
              <a:gd name="T8" fmla="*/ 75347 w 59"/>
              <a:gd name="T9" fmla="*/ 0 h 99"/>
              <a:gd name="T10" fmla="*/ 15377 w 59"/>
              <a:gd name="T11" fmla="*/ 0 h 99"/>
              <a:gd name="T12" fmla="*/ 15377 w 59"/>
              <a:gd name="T13" fmla="*/ 15121 h 99"/>
              <a:gd name="T14" fmla="*/ 38442 w 59"/>
              <a:gd name="T15" fmla="*/ 15121 h 99"/>
              <a:gd name="T16" fmla="*/ 38442 w 59"/>
              <a:gd name="T17" fmla="*/ 45362 h 99"/>
              <a:gd name="T18" fmla="*/ 15377 w 59"/>
              <a:gd name="T19" fmla="*/ 45362 h 99"/>
              <a:gd name="T20" fmla="*/ 15377 w 59"/>
              <a:gd name="T21" fmla="*/ 45362 h 99"/>
              <a:gd name="T22" fmla="*/ 9226 w 59"/>
              <a:gd name="T23" fmla="*/ 46875 h 99"/>
              <a:gd name="T24" fmla="*/ 4613 w 59"/>
              <a:gd name="T25" fmla="*/ 48387 h 99"/>
              <a:gd name="T26" fmla="*/ 1538 w 59"/>
              <a:gd name="T27" fmla="*/ 54435 h 99"/>
              <a:gd name="T28" fmla="*/ 0 w 59"/>
              <a:gd name="T29" fmla="*/ 60483 h 99"/>
              <a:gd name="T30" fmla="*/ 0 w 59"/>
              <a:gd name="T31" fmla="*/ 127015 h 99"/>
              <a:gd name="T32" fmla="*/ 0 w 59"/>
              <a:gd name="T33" fmla="*/ 127015 h 99"/>
              <a:gd name="T34" fmla="*/ 1538 w 59"/>
              <a:gd name="T35" fmla="*/ 133063 h 99"/>
              <a:gd name="T36" fmla="*/ 4613 w 59"/>
              <a:gd name="T37" fmla="*/ 139111 h 99"/>
              <a:gd name="T38" fmla="*/ 9226 w 59"/>
              <a:gd name="T39" fmla="*/ 140624 h 99"/>
              <a:gd name="T40" fmla="*/ 15377 w 59"/>
              <a:gd name="T41" fmla="*/ 142136 h 99"/>
              <a:gd name="T42" fmla="*/ 15377 w 59"/>
              <a:gd name="T43" fmla="*/ 149696 h 99"/>
              <a:gd name="T44" fmla="*/ 30754 w 59"/>
              <a:gd name="T45" fmla="*/ 149696 h 99"/>
              <a:gd name="T46" fmla="*/ 30754 w 59"/>
              <a:gd name="T47" fmla="*/ 142136 h 99"/>
              <a:gd name="T48" fmla="*/ 61508 w 59"/>
              <a:gd name="T49" fmla="*/ 142136 h 99"/>
              <a:gd name="T50" fmla="*/ 61508 w 59"/>
              <a:gd name="T51" fmla="*/ 149696 h 99"/>
              <a:gd name="T52" fmla="*/ 75347 w 59"/>
              <a:gd name="T53" fmla="*/ 149696 h 99"/>
              <a:gd name="T54" fmla="*/ 75347 w 59"/>
              <a:gd name="T55" fmla="*/ 142136 h 99"/>
              <a:gd name="T56" fmla="*/ 75347 w 59"/>
              <a:gd name="T57" fmla="*/ 142136 h 99"/>
              <a:gd name="T58" fmla="*/ 81498 w 59"/>
              <a:gd name="T59" fmla="*/ 140624 h 99"/>
              <a:gd name="T60" fmla="*/ 87649 w 59"/>
              <a:gd name="T61" fmla="*/ 139111 h 99"/>
              <a:gd name="T62" fmla="*/ 89186 w 59"/>
              <a:gd name="T63" fmla="*/ 133063 h 99"/>
              <a:gd name="T64" fmla="*/ 90724 w 59"/>
              <a:gd name="T65" fmla="*/ 127015 h 99"/>
              <a:gd name="T66" fmla="*/ 90724 w 59"/>
              <a:gd name="T67" fmla="*/ 60483 h 99"/>
              <a:gd name="T68" fmla="*/ 90724 w 59"/>
              <a:gd name="T69" fmla="*/ 60483 h 99"/>
              <a:gd name="T70" fmla="*/ 89186 w 59"/>
              <a:gd name="T71" fmla="*/ 54435 h 99"/>
              <a:gd name="T72" fmla="*/ 87649 w 59"/>
              <a:gd name="T73" fmla="*/ 48387 h 99"/>
              <a:gd name="T74" fmla="*/ 81498 w 59"/>
              <a:gd name="T75" fmla="*/ 46875 h 99"/>
              <a:gd name="T76" fmla="*/ 75347 w 59"/>
              <a:gd name="T77" fmla="*/ 45362 h 99"/>
              <a:gd name="T78" fmla="*/ 75347 w 59"/>
              <a:gd name="T79" fmla="*/ 45362 h 99"/>
              <a:gd name="T80" fmla="*/ 15377 w 59"/>
              <a:gd name="T81" fmla="*/ 127015 h 99"/>
              <a:gd name="T82" fmla="*/ 15377 w 59"/>
              <a:gd name="T83" fmla="*/ 60483 h 99"/>
              <a:gd name="T84" fmla="*/ 75347 w 59"/>
              <a:gd name="T85" fmla="*/ 60483 h 99"/>
              <a:gd name="T86" fmla="*/ 75347 w 59"/>
              <a:gd name="T87" fmla="*/ 127015 h 99"/>
              <a:gd name="T88" fmla="*/ 15377 w 59"/>
              <a:gd name="T89" fmla="*/ 127015 h 9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59" h="99">
                <a:moveTo>
                  <a:pt x="49" y="30"/>
                </a:moveTo>
                <a:lnTo>
                  <a:pt x="35" y="30"/>
                </a:lnTo>
                <a:lnTo>
                  <a:pt x="35" y="10"/>
                </a:lnTo>
                <a:lnTo>
                  <a:pt x="49" y="10"/>
                </a:lnTo>
                <a:lnTo>
                  <a:pt x="49" y="0"/>
                </a:lnTo>
                <a:lnTo>
                  <a:pt x="10" y="0"/>
                </a:lnTo>
                <a:lnTo>
                  <a:pt x="10" y="10"/>
                </a:lnTo>
                <a:lnTo>
                  <a:pt x="25" y="10"/>
                </a:lnTo>
                <a:lnTo>
                  <a:pt x="25" y="30"/>
                </a:lnTo>
                <a:lnTo>
                  <a:pt x="10" y="30"/>
                </a:lnTo>
                <a:lnTo>
                  <a:pt x="6" y="31"/>
                </a:lnTo>
                <a:lnTo>
                  <a:pt x="3" y="32"/>
                </a:lnTo>
                <a:lnTo>
                  <a:pt x="1" y="36"/>
                </a:lnTo>
                <a:lnTo>
                  <a:pt x="0" y="40"/>
                </a:lnTo>
                <a:lnTo>
                  <a:pt x="0" y="84"/>
                </a:lnTo>
                <a:lnTo>
                  <a:pt x="1" y="88"/>
                </a:lnTo>
                <a:lnTo>
                  <a:pt x="3" y="92"/>
                </a:lnTo>
                <a:lnTo>
                  <a:pt x="6" y="93"/>
                </a:lnTo>
                <a:lnTo>
                  <a:pt x="10" y="94"/>
                </a:lnTo>
                <a:lnTo>
                  <a:pt x="10" y="99"/>
                </a:lnTo>
                <a:lnTo>
                  <a:pt x="20" y="99"/>
                </a:lnTo>
                <a:lnTo>
                  <a:pt x="20" y="94"/>
                </a:lnTo>
                <a:lnTo>
                  <a:pt x="40" y="94"/>
                </a:lnTo>
                <a:lnTo>
                  <a:pt x="40" y="99"/>
                </a:lnTo>
                <a:lnTo>
                  <a:pt x="49" y="99"/>
                </a:lnTo>
                <a:lnTo>
                  <a:pt x="49" y="94"/>
                </a:lnTo>
                <a:lnTo>
                  <a:pt x="53" y="93"/>
                </a:lnTo>
                <a:lnTo>
                  <a:pt x="57" y="92"/>
                </a:lnTo>
                <a:lnTo>
                  <a:pt x="58" y="88"/>
                </a:lnTo>
                <a:lnTo>
                  <a:pt x="59" y="84"/>
                </a:lnTo>
                <a:lnTo>
                  <a:pt x="59" y="40"/>
                </a:lnTo>
                <a:lnTo>
                  <a:pt x="58" y="36"/>
                </a:lnTo>
                <a:lnTo>
                  <a:pt x="57" y="32"/>
                </a:lnTo>
                <a:lnTo>
                  <a:pt x="53" y="31"/>
                </a:lnTo>
                <a:lnTo>
                  <a:pt x="49" y="30"/>
                </a:lnTo>
                <a:close/>
                <a:moveTo>
                  <a:pt x="10" y="84"/>
                </a:moveTo>
                <a:lnTo>
                  <a:pt x="10" y="40"/>
                </a:lnTo>
                <a:lnTo>
                  <a:pt x="49" y="40"/>
                </a:lnTo>
                <a:lnTo>
                  <a:pt x="49" y="84"/>
                </a:lnTo>
                <a:lnTo>
                  <a:pt x="10" y="84"/>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636" name="Freeform 1548">
            <a:extLst>
              <a:ext uri="{FF2B5EF4-FFF2-40B4-BE49-F238E27FC236}">
                <a16:creationId xmlns:a16="http://schemas.microsoft.com/office/drawing/2014/main" id="{B8A3422D-D793-48DD-A1AD-1DDABB7776F1}"/>
              </a:ext>
            </a:extLst>
          </p:cNvPr>
          <p:cNvSpPr>
            <a:spLocks/>
          </p:cNvSpPr>
          <p:nvPr/>
        </p:nvSpPr>
        <p:spPr bwMode="auto">
          <a:xfrm>
            <a:off x="4394200" y="5619751"/>
            <a:ext cx="42333" cy="25400"/>
          </a:xfrm>
          <a:custGeom>
            <a:avLst/>
            <a:gdLst>
              <a:gd name="T0" fmla="*/ 0 w 20"/>
              <a:gd name="T1" fmla="*/ 12960 h 14"/>
              <a:gd name="T2" fmla="*/ 15877 w 20"/>
              <a:gd name="T3" fmla="*/ 12960 h 14"/>
              <a:gd name="T4" fmla="*/ 15877 w 20"/>
              <a:gd name="T5" fmla="*/ 18144 h 14"/>
              <a:gd name="T6" fmla="*/ 31754 w 20"/>
              <a:gd name="T7" fmla="*/ 18144 h 14"/>
              <a:gd name="T8" fmla="*/ 31754 w 20"/>
              <a:gd name="T9" fmla="*/ 0 h 14"/>
              <a:gd name="T10" fmla="*/ 0 w 20"/>
              <a:gd name="T11" fmla="*/ 0 h 14"/>
              <a:gd name="T12" fmla="*/ 0 w 20"/>
              <a:gd name="T13" fmla="*/ 12960 h 1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 h="14">
                <a:moveTo>
                  <a:pt x="0" y="10"/>
                </a:moveTo>
                <a:lnTo>
                  <a:pt x="10" y="10"/>
                </a:lnTo>
                <a:lnTo>
                  <a:pt x="10" y="14"/>
                </a:lnTo>
                <a:lnTo>
                  <a:pt x="20" y="14"/>
                </a:lnTo>
                <a:lnTo>
                  <a:pt x="20" y="0"/>
                </a:lnTo>
                <a:lnTo>
                  <a:pt x="0" y="0"/>
                </a:lnTo>
                <a:lnTo>
                  <a:pt x="0" y="1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637" name="Freeform 1549">
            <a:extLst>
              <a:ext uri="{FF2B5EF4-FFF2-40B4-BE49-F238E27FC236}">
                <a16:creationId xmlns:a16="http://schemas.microsoft.com/office/drawing/2014/main" id="{6F8D8CE4-E6CA-4654-A891-1431C5F283C6}"/>
              </a:ext>
            </a:extLst>
          </p:cNvPr>
          <p:cNvSpPr>
            <a:spLocks noEditPoints="1"/>
          </p:cNvSpPr>
          <p:nvPr/>
        </p:nvSpPr>
        <p:spPr bwMode="auto">
          <a:xfrm>
            <a:off x="982133" y="6000751"/>
            <a:ext cx="188384" cy="194733"/>
          </a:xfrm>
          <a:custGeom>
            <a:avLst/>
            <a:gdLst>
              <a:gd name="T0" fmla="*/ 137631 w 94"/>
              <a:gd name="T1" fmla="*/ 133062 h 96"/>
              <a:gd name="T2" fmla="*/ 79287 w 94"/>
              <a:gd name="T3" fmla="*/ 33265 h 96"/>
              <a:gd name="T4" fmla="*/ 94247 w 94"/>
              <a:gd name="T5" fmla="*/ 6048 h 96"/>
              <a:gd name="T6" fmla="*/ 82279 w 94"/>
              <a:gd name="T7" fmla="*/ 0 h 96"/>
              <a:gd name="T8" fmla="*/ 70312 w 94"/>
              <a:gd name="T9" fmla="*/ 19657 h 96"/>
              <a:gd name="T10" fmla="*/ 56848 w 94"/>
              <a:gd name="T11" fmla="*/ 0 h 96"/>
              <a:gd name="T12" fmla="*/ 46376 w 94"/>
              <a:gd name="T13" fmla="*/ 6048 h 96"/>
              <a:gd name="T14" fmla="*/ 59840 w 94"/>
              <a:gd name="T15" fmla="*/ 33265 h 96"/>
              <a:gd name="T16" fmla="*/ 1496 w 94"/>
              <a:gd name="T17" fmla="*/ 133062 h 96"/>
              <a:gd name="T18" fmla="*/ 1496 w 94"/>
              <a:gd name="T19" fmla="*/ 133062 h 96"/>
              <a:gd name="T20" fmla="*/ 0 w 94"/>
              <a:gd name="T21" fmla="*/ 137598 h 96"/>
              <a:gd name="T22" fmla="*/ 1496 w 94"/>
              <a:gd name="T23" fmla="*/ 140622 h 96"/>
              <a:gd name="T24" fmla="*/ 1496 w 94"/>
              <a:gd name="T25" fmla="*/ 140622 h 96"/>
              <a:gd name="T26" fmla="*/ 2992 w 94"/>
              <a:gd name="T27" fmla="*/ 142134 h 96"/>
              <a:gd name="T28" fmla="*/ 7480 w 94"/>
              <a:gd name="T29" fmla="*/ 145158 h 96"/>
              <a:gd name="T30" fmla="*/ 133143 w 94"/>
              <a:gd name="T31" fmla="*/ 145158 h 96"/>
              <a:gd name="T32" fmla="*/ 133143 w 94"/>
              <a:gd name="T33" fmla="*/ 145158 h 96"/>
              <a:gd name="T34" fmla="*/ 136135 w 94"/>
              <a:gd name="T35" fmla="*/ 142134 h 96"/>
              <a:gd name="T36" fmla="*/ 137631 w 94"/>
              <a:gd name="T37" fmla="*/ 140622 h 96"/>
              <a:gd name="T38" fmla="*/ 137631 w 94"/>
              <a:gd name="T39" fmla="*/ 140622 h 96"/>
              <a:gd name="T40" fmla="*/ 140623 w 94"/>
              <a:gd name="T41" fmla="*/ 137598 h 96"/>
              <a:gd name="T42" fmla="*/ 137631 w 94"/>
              <a:gd name="T43" fmla="*/ 133062 h 96"/>
              <a:gd name="T44" fmla="*/ 137631 w 94"/>
              <a:gd name="T45" fmla="*/ 133062 h 96"/>
              <a:gd name="T46" fmla="*/ 58344 w 94"/>
              <a:gd name="T47" fmla="*/ 130037 h 96"/>
              <a:gd name="T48" fmla="*/ 58344 w 94"/>
              <a:gd name="T49" fmla="*/ 117941 h 96"/>
              <a:gd name="T50" fmla="*/ 58344 w 94"/>
              <a:gd name="T51" fmla="*/ 117941 h 96"/>
              <a:gd name="T52" fmla="*/ 58344 w 94"/>
              <a:gd name="T53" fmla="*/ 114917 h 96"/>
              <a:gd name="T54" fmla="*/ 62832 w 94"/>
              <a:gd name="T55" fmla="*/ 110381 h 96"/>
              <a:gd name="T56" fmla="*/ 65824 w 94"/>
              <a:gd name="T57" fmla="*/ 107356 h 96"/>
              <a:gd name="T58" fmla="*/ 70312 w 94"/>
              <a:gd name="T59" fmla="*/ 107356 h 96"/>
              <a:gd name="T60" fmla="*/ 70312 w 94"/>
              <a:gd name="T61" fmla="*/ 107356 h 96"/>
              <a:gd name="T62" fmla="*/ 73303 w 94"/>
              <a:gd name="T63" fmla="*/ 107356 h 96"/>
              <a:gd name="T64" fmla="*/ 77791 w 94"/>
              <a:gd name="T65" fmla="*/ 110381 h 96"/>
              <a:gd name="T66" fmla="*/ 80783 w 94"/>
              <a:gd name="T67" fmla="*/ 114917 h 96"/>
              <a:gd name="T68" fmla="*/ 80783 w 94"/>
              <a:gd name="T69" fmla="*/ 117941 h 96"/>
              <a:gd name="T70" fmla="*/ 80783 w 94"/>
              <a:gd name="T71" fmla="*/ 130037 h 96"/>
              <a:gd name="T72" fmla="*/ 58344 w 94"/>
              <a:gd name="T73" fmla="*/ 130037 h 96"/>
              <a:gd name="T74" fmla="*/ 95743 w 94"/>
              <a:gd name="T75" fmla="*/ 130037 h 96"/>
              <a:gd name="T76" fmla="*/ 95743 w 94"/>
              <a:gd name="T77" fmla="*/ 117941 h 96"/>
              <a:gd name="T78" fmla="*/ 95743 w 94"/>
              <a:gd name="T79" fmla="*/ 117941 h 96"/>
              <a:gd name="T80" fmla="*/ 94247 w 94"/>
              <a:gd name="T81" fmla="*/ 108869 h 96"/>
              <a:gd name="T82" fmla="*/ 88263 w 94"/>
              <a:gd name="T83" fmla="*/ 99796 h 96"/>
              <a:gd name="T84" fmla="*/ 79287 w 94"/>
              <a:gd name="T85" fmla="*/ 93748 h 96"/>
              <a:gd name="T86" fmla="*/ 70312 w 94"/>
              <a:gd name="T87" fmla="*/ 92236 h 96"/>
              <a:gd name="T88" fmla="*/ 70312 w 94"/>
              <a:gd name="T89" fmla="*/ 92236 h 96"/>
              <a:gd name="T90" fmla="*/ 59840 w 94"/>
              <a:gd name="T91" fmla="*/ 93748 h 96"/>
              <a:gd name="T92" fmla="*/ 50864 w 94"/>
              <a:gd name="T93" fmla="*/ 99796 h 96"/>
              <a:gd name="T94" fmla="*/ 46376 w 94"/>
              <a:gd name="T95" fmla="*/ 108869 h 96"/>
              <a:gd name="T96" fmla="*/ 43384 w 94"/>
              <a:gd name="T97" fmla="*/ 117941 h 96"/>
              <a:gd name="T98" fmla="*/ 43384 w 94"/>
              <a:gd name="T99" fmla="*/ 130037 h 96"/>
              <a:gd name="T100" fmla="*/ 19448 w 94"/>
              <a:gd name="T101" fmla="*/ 130037 h 96"/>
              <a:gd name="T102" fmla="*/ 70312 w 94"/>
              <a:gd name="T103" fmla="*/ 48386 h 96"/>
              <a:gd name="T104" fmla="*/ 119679 w 94"/>
              <a:gd name="T105" fmla="*/ 130037 h 96"/>
              <a:gd name="T106" fmla="*/ 95743 w 94"/>
              <a:gd name="T107" fmla="*/ 130037 h 9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4" h="96">
                <a:moveTo>
                  <a:pt x="92" y="88"/>
                </a:moveTo>
                <a:lnTo>
                  <a:pt x="53" y="22"/>
                </a:lnTo>
                <a:lnTo>
                  <a:pt x="63" y="4"/>
                </a:lnTo>
                <a:lnTo>
                  <a:pt x="55" y="0"/>
                </a:lnTo>
                <a:lnTo>
                  <a:pt x="47" y="13"/>
                </a:lnTo>
                <a:lnTo>
                  <a:pt x="38" y="0"/>
                </a:lnTo>
                <a:lnTo>
                  <a:pt x="31" y="4"/>
                </a:lnTo>
                <a:lnTo>
                  <a:pt x="40" y="22"/>
                </a:lnTo>
                <a:lnTo>
                  <a:pt x="1" y="88"/>
                </a:lnTo>
                <a:lnTo>
                  <a:pt x="0" y="91"/>
                </a:lnTo>
                <a:lnTo>
                  <a:pt x="1" y="93"/>
                </a:lnTo>
                <a:lnTo>
                  <a:pt x="2" y="94"/>
                </a:lnTo>
                <a:lnTo>
                  <a:pt x="5" y="96"/>
                </a:lnTo>
                <a:lnTo>
                  <a:pt x="89" y="96"/>
                </a:lnTo>
                <a:lnTo>
                  <a:pt x="91" y="94"/>
                </a:lnTo>
                <a:lnTo>
                  <a:pt x="92" y="93"/>
                </a:lnTo>
                <a:lnTo>
                  <a:pt x="94" y="91"/>
                </a:lnTo>
                <a:lnTo>
                  <a:pt x="92" y="88"/>
                </a:lnTo>
                <a:close/>
                <a:moveTo>
                  <a:pt x="39" y="86"/>
                </a:moveTo>
                <a:lnTo>
                  <a:pt x="39" y="78"/>
                </a:lnTo>
                <a:lnTo>
                  <a:pt x="39" y="76"/>
                </a:lnTo>
                <a:lnTo>
                  <a:pt x="42" y="73"/>
                </a:lnTo>
                <a:lnTo>
                  <a:pt x="44" y="71"/>
                </a:lnTo>
                <a:lnTo>
                  <a:pt x="47" y="71"/>
                </a:lnTo>
                <a:lnTo>
                  <a:pt x="49" y="71"/>
                </a:lnTo>
                <a:lnTo>
                  <a:pt x="52" y="73"/>
                </a:lnTo>
                <a:lnTo>
                  <a:pt x="54" y="76"/>
                </a:lnTo>
                <a:lnTo>
                  <a:pt x="54" y="78"/>
                </a:lnTo>
                <a:lnTo>
                  <a:pt x="54" y="86"/>
                </a:lnTo>
                <a:lnTo>
                  <a:pt x="39" y="86"/>
                </a:lnTo>
                <a:close/>
                <a:moveTo>
                  <a:pt x="64" y="86"/>
                </a:moveTo>
                <a:lnTo>
                  <a:pt x="64" y="78"/>
                </a:lnTo>
                <a:lnTo>
                  <a:pt x="63" y="72"/>
                </a:lnTo>
                <a:lnTo>
                  <a:pt x="59" y="66"/>
                </a:lnTo>
                <a:lnTo>
                  <a:pt x="53" y="62"/>
                </a:lnTo>
                <a:lnTo>
                  <a:pt x="47" y="61"/>
                </a:lnTo>
                <a:lnTo>
                  <a:pt x="40" y="62"/>
                </a:lnTo>
                <a:lnTo>
                  <a:pt x="34" y="66"/>
                </a:lnTo>
                <a:lnTo>
                  <a:pt x="31" y="72"/>
                </a:lnTo>
                <a:lnTo>
                  <a:pt x="29" y="78"/>
                </a:lnTo>
                <a:lnTo>
                  <a:pt x="29" y="86"/>
                </a:lnTo>
                <a:lnTo>
                  <a:pt x="13" y="86"/>
                </a:lnTo>
                <a:lnTo>
                  <a:pt x="47" y="32"/>
                </a:lnTo>
                <a:lnTo>
                  <a:pt x="80" y="86"/>
                </a:lnTo>
                <a:lnTo>
                  <a:pt x="64" y="86"/>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638" name="Freeform 1550">
            <a:extLst>
              <a:ext uri="{FF2B5EF4-FFF2-40B4-BE49-F238E27FC236}">
                <a16:creationId xmlns:a16="http://schemas.microsoft.com/office/drawing/2014/main" id="{82239599-639F-4974-8C1C-258D5816D87E}"/>
              </a:ext>
            </a:extLst>
          </p:cNvPr>
          <p:cNvSpPr>
            <a:spLocks noEditPoints="1"/>
          </p:cNvSpPr>
          <p:nvPr/>
        </p:nvSpPr>
        <p:spPr bwMode="auto">
          <a:xfrm>
            <a:off x="4792134" y="5518151"/>
            <a:ext cx="205317" cy="218016"/>
          </a:xfrm>
          <a:custGeom>
            <a:avLst/>
            <a:gdLst>
              <a:gd name="T0" fmla="*/ 146744 w 103"/>
              <a:gd name="T1" fmla="*/ 118356 h 109"/>
              <a:gd name="T2" fmla="*/ 94335 w 103"/>
              <a:gd name="T3" fmla="*/ 122851 h 109"/>
              <a:gd name="T4" fmla="*/ 83854 w 103"/>
              <a:gd name="T5" fmla="*/ 89891 h 109"/>
              <a:gd name="T6" fmla="*/ 92838 w 103"/>
              <a:gd name="T7" fmla="*/ 77906 h 109"/>
              <a:gd name="T8" fmla="*/ 106315 w 103"/>
              <a:gd name="T9" fmla="*/ 71913 h 109"/>
              <a:gd name="T10" fmla="*/ 113802 w 103"/>
              <a:gd name="T11" fmla="*/ 70415 h 109"/>
              <a:gd name="T12" fmla="*/ 128775 w 103"/>
              <a:gd name="T13" fmla="*/ 71913 h 109"/>
              <a:gd name="T14" fmla="*/ 134765 w 103"/>
              <a:gd name="T15" fmla="*/ 74909 h 109"/>
              <a:gd name="T16" fmla="*/ 142252 w 103"/>
              <a:gd name="T17" fmla="*/ 74909 h 109"/>
              <a:gd name="T18" fmla="*/ 146744 w 103"/>
              <a:gd name="T19" fmla="*/ 71913 h 109"/>
              <a:gd name="T20" fmla="*/ 146744 w 103"/>
              <a:gd name="T21" fmla="*/ 62924 h 109"/>
              <a:gd name="T22" fmla="*/ 140755 w 103"/>
              <a:gd name="T23" fmla="*/ 52436 h 109"/>
              <a:gd name="T24" fmla="*/ 124283 w 103"/>
              <a:gd name="T25" fmla="*/ 29964 h 109"/>
              <a:gd name="T26" fmla="*/ 101822 w 103"/>
              <a:gd name="T27" fmla="*/ 16480 h 109"/>
              <a:gd name="T28" fmla="*/ 74869 w 103"/>
              <a:gd name="T29" fmla="*/ 11985 h 109"/>
              <a:gd name="T30" fmla="*/ 58398 w 103"/>
              <a:gd name="T31" fmla="*/ 5993 h 109"/>
              <a:gd name="T32" fmla="*/ 58398 w 103"/>
              <a:gd name="T33" fmla="*/ 2996 h 109"/>
              <a:gd name="T34" fmla="*/ 52409 w 103"/>
              <a:gd name="T35" fmla="*/ 0 h 109"/>
              <a:gd name="T36" fmla="*/ 47916 w 103"/>
              <a:gd name="T37" fmla="*/ 0 h 109"/>
              <a:gd name="T38" fmla="*/ 44922 w 103"/>
              <a:gd name="T39" fmla="*/ 4495 h 109"/>
              <a:gd name="T40" fmla="*/ 44922 w 103"/>
              <a:gd name="T41" fmla="*/ 10487 h 109"/>
              <a:gd name="T42" fmla="*/ 46419 w 103"/>
              <a:gd name="T43" fmla="*/ 16480 h 109"/>
              <a:gd name="T44" fmla="*/ 20963 w 103"/>
              <a:gd name="T45" fmla="*/ 34458 h 109"/>
              <a:gd name="T46" fmla="*/ 5990 w 103"/>
              <a:gd name="T47" fmla="*/ 58429 h 109"/>
              <a:gd name="T48" fmla="*/ 0 w 103"/>
              <a:gd name="T49" fmla="*/ 85396 h 109"/>
              <a:gd name="T50" fmla="*/ 4492 w 103"/>
              <a:gd name="T51" fmla="*/ 109367 h 109"/>
              <a:gd name="T52" fmla="*/ 7487 w 103"/>
              <a:gd name="T53" fmla="*/ 113862 h 109"/>
              <a:gd name="T54" fmla="*/ 11979 w 103"/>
              <a:gd name="T55" fmla="*/ 115360 h 109"/>
              <a:gd name="T56" fmla="*/ 19466 w 103"/>
              <a:gd name="T57" fmla="*/ 110866 h 109"/>
              <a:gd name="T58" fmla="*/ 22461 w 103"/>
              <a:gd name="T59" fmla="*/ 103375 h 109"/>
              <a:gd name="T60" fmla="*/ 35937 w 103"/>
              <a:gd name="T61" fmla="*/ 94386 h 109"/>
              <a:gd name="T62" fmla="*/ 41927 w 103"/>
              <a:gd name="T63" fmla="*/ 91389 h 109"/>
              <a:gd name="T64" fmla="*/ 55403 w 103"/>
              <a:gd name="T65" fmla="*/ 91389 h 109"/>
              <a:gd name="T66" fmla="*/ 68880 w 103"/>
              <a:gd name="T67" fmla="*/ 92887 h 109"/>
              <a:gd name="T68" fmla="*/ 79362 w 103"/>
              <a:gd name="T69" fmla="*/ 125847 h 109"/>
              <a:gd name="T70" fmla="*/ 31445 w 103"/>
              <a:gd name="T71" fmla="*/ 145324 h 109"/>
              <a:gd name="T72" fmla="*/ 7487 w 103"/>
              <a:gd name="T73" fmla="*/ 163302 h 109"/>
              <a:gd name="T74" fmla="*/ 154231 w 103"/>
              <a:gd name="T75" fmla="*/ 118356 h 109"/>
              <a:gd name="T76" fmla="*/ 37435 w 103"/>
              <a:gd name="T77" fmla="*/ 77906 h 109"/>
              <a:gd name="T78" fmla="*/ 26953 w 103"/>
              <a:gd name="T79" fmla="*/ 82400 h 109"/>
              <a:gd name="T80" fmla="*/ 14974 w 103"/>
              <a:gd name="T81" fmla="*/ 91389 h 109"/>
              <a:gd name="T82" fmla="*/ 17969 w 103"/>
              <a:gd name="T83" fmla="*/ 70415 h 109"/>
              <a:gd name="T84" fmla="*/ 26953 w 103"/>
              <a:gd name="T85" fmla="*/ 52436 h 109"/>
              <a:gd name="T86" fmla="*/ 38932 w 103"/>
              <a:gd name="T87" fmla="*/ 37455 h 109"/>
              <a:gd name="T88" fmla="*/ 58398 w 103"/>
              <a:gd name="T89" fmla="*/ 28465 h 109"/>
              <a:gd name="T90" fmla="*/ 67382 w 103"/>
              <a:gd name="T91" fmla="*/ 26967 h 109"/>
              <a:gd name="T92" fmla="*/ 86849 w 103"/>
              <a:gd name="T93" fmla="*/ 28465 h 109"/>
              <a:gd name="T94" fmla="*/ 106315 w 103"/>
              <a:gd name="T95" fmla="*/ 35956 h 109"/>
              <a:gd name="T96" fmla="*/ 121288 w 103"/>
              <a:gd name="T97" fmla="*/ 47942 h 109"/>
              <a:gd name="T98" fmla="*/ 125781 w 103"/>
              <a:gd name="T99" fmla="*/ 55433 h 109"/>
              <a:gd name="T100" fmla="*/ 101822 w 103"/>
              <a:gd name="T101" fmla="*/ 58429 h 109"/>
              <a:gd name="T102" fmla="*/ 92838 w 103"/>
              <a:gd name="T103" fmla="*/ 61426 h 109"/>
              <a:gd name="T104" fmla="*/ 77864 w 103"/>
              <a:gd name="T105" fmla="*/ 71913 h 109"/>
              <a:gd name="T106" fmla="*/ 73372 w 103"/>
              <a:gd name="T107" fmla="*/ 77906 h 109"/>
              <a:gd name="T108" fmla="*/ 55403 w 103"/>
              <a:gd name="T109" fmla="*/ 74909 h 109"/>
              <a:gd name="T110" fmla="*/ 37435 w 103"/>
              <a:gd name="T111" fmla="*/ 77906 h 109"/>
              <a:gd name="T112" fmla="*/ 139257 w 103"/>
              <a:gd name="T113" fmla="*/ 148320 h 109"/>
              <a:gd name="T114" fmla="*/ 58398 w 103"/>
              <a:gd name="T115" fmla="*/ 148320 h 109"/>
              <a:gd name="T116" fmla="*/ 91341 w 103"/>
              <a:gd name="T117" fmla="*/ 139331 h 109"/>
              <a:gd name="T118" fmla="*/ 139257 w 103"/>
              <a:gd name="T119" fmla="*/ 133338 h 10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03" h="109">
                <a:moveTo>
                  <a:pt x="98" y="79"/>
                </a:moveTo>
                <a:lnTo>
                  <a:pt x="98" y="79"/>
                </a:lnTo>
                <a:lnTo>
                  <a:pt x="79" y="80"/>
                </a:lnTo>
                <a:lnTo>
                  <a:pt x="63" y="82"/>
                </a:lnTo>
                <a:lnTo>
                  <a:pt x="56" y="60"/>
                </a:lnTo>
                <a:lnTo>
                  <a:pt x="58" y="56"/>
                </a:lnTo>
                <a:lnTo>
                  <a:pt x="62" y="52"/>
                </a:lnTo>
                <a:lnTo>
                  <a:pt x="66" y="50"/>
                </a:lnTo>
                <a:lnTo>
                  <a:pt x="71" y="48"/>
                </a:lnTo>
                <a:lnTo>
                  <a:pt x="76" y="47"/>
                </a:lnTo>
                <a:lnTo>
                  <a:pt x="81" y="47"/>
                </a:lnTo>
                <a:lnTo>
                  <a:pt x="86" y="48"/>
                </a:lnTo>
                <a:lnTo>
                  <a:pt x="90" y="50"/>
                </a:lnTo>
                <a:lnTo>
                  <a:pt x="93" y="51"/>
                </a:lnTo>
                <a:lnTo>
                  <a:pt x="95" y="50"/>
                </a:lnTo>
                <a:lnTo>
                  <a:pt x="98" y="48"/>
                </a:lnTo>
                <a:lnTo>
                  <a:pt x="98" y="46"/>
                </a:lnTo>
                <a:lnTo>
                  <a:pt x="98" y="42"/>
                </a:lnTo>
                <a:lnTo>
                  <a:pt x="94" y="35"/>
                </a:lnTo>
                <a:lnTo>
                  <a:pt x="89" y="26"/>
                </a:lnTo>
                <a:lnTo>
                  <a:pt x="83" y="20"/>
                </a:lnTo>
                <a:lnTo>
                  <a:pt x="76" y="15"/>
                </a:lnTo>
                <a:lnTo>
                  <a:pt x="68" y="11"/>
                </a:lnTo>
                <a:lnTo>
                  <a:pt x="60" y="9"/>
                </a:lnTo>
                <a:lnTo>
                  <a:pt x="50" y="8"/>
                </a:lnTo>
                <a:lnTo>
                  <a:pt x="41" y="9"/>
                </a:lnTo>
                <a:lnTo>
                  <a:pt x="39" y="4"/>
                </a:lnTo>
                <a:lnTo>
                  <a:pt x="39" y="2"/>
                </a:lnTo>
                <a:lnTo>
                  <a:pt x="36" y="0"/>
                </a:lnTo>
                <a:lnTo>
                  <a:pt x="35" y="0"/>
                </a:lnTo>
                <a:lnTo>
                  <a:pt x="32" y="0"/>
                </a:lnTo>
                <a:lnTo>
                  <a:pt x="31" y="2"/>
                </a:lnTo>
                <a:lnTo>
                  <a:pt x="30" y="3"/>
                </a:lnTo>
                <a:lnTo>
                  <a:pt x="29" y="5"/>
                </a:lnTo>
                <a:lnTo>
                  <a:pt x="30" y="7"/>
                </a:lnTo>
                <a:lnTo>
                  <a:pt x="31" y="11"/>
                </a:lnTo>
                <a:lnTo>
                  <a:pt x="23" y="16"/>
                </a:lnTo>
                <a:lnTo>
                  <a:pt x="14" y="23"/>
                </a:lnTo>
                <a:lnTo>
                  <a:pt x="9" y="30"/>
                </a:lnTo>
                <a:lnTo>
                  <a:pt x="4" y="39"/>
                </a:lnTo>
                <a:lnTo>
                  <a:pt x="2" y="47"/>
                </a:lnTo>
                <a:lnTo>
                  <a:pt x="0" y="57"/>
                </a:lnTo>
                <a:lnTo>
                  <a:pt x="2" y="66"/>
                </a:lnTo>
                <a:lnTo>
                  <a:pt x="3" y="73"/>
                </a:lnTo>
                <a:lnTo>
                  <a:pt x="5" y="76"/>
                </a:lnTo>
                <a:lnTo>
                  <a:pt x="8" y="77"/>
                </a:lnTo>
                <a:lnTo>
                  <a:pt x="10" y="76"/>
                </a:lnTo>
                <a:lnTo>
                  <a:pt x="13" y="74"/>
                </a:lnTo>
                <a:lnTo>
                  <a:pt x="15" y="69"/>
                </a:lnTo>
                <a:lnTo>
                  <a:pt x="19" y="66"/>
                </a:lnTo>
                <a:lnTo>
                  <a:pt x="24" y="63"/>
                </a:lnTo>
                <a:lnTo>
                  <a:pt x="28" y="61"/>
                </a:lnTo>
                <a:lnTo>
                  <a:pt x="32" y="61"/>
                </a:lnTo>
                <a:lnTo>
                  <a:pt x="37" y="61"/>
                </a:lnTo>
                <a:lnTo>
                  <a:pt x="42" y="61"/>
                </a:lnTo>
                <a:lnTo>
                  <a:pt x="46" y="62"/>
                </a:lnTo>
                <a:lnTo>
                  <a:pt x="53" y="84"/>
                </a:lnTo>
                <a:lnTo>
                  <a:pt x="35" y="90"/>
                </a:lnTo>
                <a:lnTo>
                  <a:pt x="21" y="97"/>
                </a:lnTo>
                <a:lnTo>
                  <a:pt x="13" y="103"/>
                </a:lnTo>
                <a:lnTo>
                  <a:pt x="5" y="109"/>
                </a:lnTo>
                <a:lnTo>
                  <a:pt x="103" y="109"/>
                </a:lnTo>
                <a:lnTo>
                  <a:pt x="103" y="79"/>
                </a:lnTo>
                <a:lnTo>
                  <a:pt x="98" y="79"/>
                </a:lnTo>
                <a:close/>
                <a:moveTo>
                  <a:pt x="25" y="52"/>
                </a:moveTo>
                <a:lnTo>
                  <a:pt x="25" y="52"/>
                </a:lnTo>
                <a:lnTo>
                  <a:pt x="18" y="55"/>
                </a:lnTo>
                <a:lnTo>
                  <a:pt x="10" y="61"/>
                </a:lnTo>
                <a:lnTo>
                  <a:pt x="10" y="53"/>
                </a:lnTo>
                <a:lnTo>
                  <a:pt x="12" y="47"/>
                </a:lnTo>
                <a:lnTo>
                  <a:pt x="14" y="41"/>
                </a:lnTo>
                <a:lnTo>
                  <a:pt x="18" y="35"/>
                </a:lnTo>
                <a:lnTo>
                  <a:pt x="21" y="30"/>
                </a:lnTo>
                <a:lnTo>
                  <a:pt x="26" y="25"/>
                </a:lnTo>
                <a:lnTo>
                  <a:pt x="32" y="23"/>
                </a:lnTo>
                <a:lnTo>
                  <a:pt x="39" y="19"/>
                </a:lnTo>
                <a:lnTo>
                  <a:pt x="45" y="18"/>
                </a:lnTo>
                <a:lnTo>
                  <a:pt x="52" y="18"/>
                </a:lnTo>
                <a:lnTo>
                  <a:pt x="58" y="19"/>
                </a:lnTo>
                <a:lnTo>
                  <a:pt x="65" y="21"/>
                </a:lnTo>
                <a:lnTo>
                  <a:pt x="71" y="24"/>
                </a:lnTo>
                <a:lnTo>
                  <a:pt x="76" y="27"/>
                </a:lnTo>
                <a:lnTo>
                  <a:pt x="81" y="32"/>
                </a:lnTo>
                <a:lnTo>
                  <a:pt x="84" y="37"/>
                </a:lnTo>
                <a:lnTo>
                  <a:pt x="76" y="37"/>
                </a:lnTo>
                <a:lnTo>
                  <a:pt x="68" y="39"/>
                </a:lnTo>
                <a:lnTo>
                  <a:pt x="62" y="41"/>
                </a:lnTo>
                <a:lnTo>
                  <a:pt x="57" y="45"/>
                </a:lnTo>
                <a:lnTo>
                  <a:pt x="52" y="48"/>
                </a:lnTo>
                <a:lnTo>
                  <a:pt x="49" y="52"/>
                </a:lnTo>
                <a:lnTo>
                  <a:pt x="42" y="51"/>
                </a:lnTo>
                <a:lnTo>
                  <a:pt x="37" y="50"/>
                </a:lnTo>
                <a:lnTo>
                  <a:pt x="31" y="51"/>
                </a:lnTo>
                <a:lnTo>
                  <a:pt x="25" y="52"/>
                </a:lnTo>
                <a:close/>
                <a:moveTo>
                  <a:pt x="93" y="99"/>
                </a:moveTo>
                <a:lnTo>
                  <a:pt x="39" y="99"/>
                </a:lnTo>
                <a:lnTo>
                  <a:pt x="49" y="95"/>
                </a:lnTo>
                <a:lnTo>
                  <a:pt x="61" y="93"/>
                </a:lnTo>
                <a:lnTo>
                  <a:pt x="76" y="90"/>
                </a:lnTo>
                <a:lnTo>
                  <a:pt x="93" y="89"/>
                </a:lnTo>
                <a:lnTo>
                  <a:pt x="93" y="9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639" name="Freeform 1551">
            <a:extLst>
              <a:ext uri="{FF2B5EF4-FFF2-40B4-BE49-F238E27FC236}">
                <a16:creationId xmlns:a16="http://schemas.microsoft.com/office/drawing/2014/main" id="{648FE5E3-A148-43FD-924F-AC038455FD2D}"/>
              </a:ext>
            </a:extLst>
          </p:cNvPr>
          <p:cNvSpPr>
            <a:spLocks noEditPoints="1"/>
          </p:cNvSpPr>
          <p:nvPr/>
        </p:nvSpPr>
        <p:spPr bwMode="auto">
          <a:xfrm>
            <a:off x="5257801" y="5518151"/>
            <a:ext cx="97367" cy="198967"/>
          </a:xfrm>
          <a:custGeom>
            <a:avLst/>
            <a:gdLst>
              <a:gd name="T0" fmla="*/ 37030 w 49"/>
              <a:gd name="T1" fmla="*/ 0 h 99"/>
              <a:gd name="T2" fmla="*/ 20737 w 49"/>
              <a:gd name="T3" fmla="*/ 6048 h 99"/>
              <a:gd name="T4" fmla="*/ 13331 w 49"/>
              <a:gd name="T5" fmla="*/ 22681 h 99"/>
              <a:gd name="T6" fmla="*/ 0 w 49"/>
              <a:gd name="T7" fmla="*/ 142136 h 99"/>
              <a:gd name="T8" fmla="*/ 4444 w 49"/>
              <a:gd name="T9" fmla="*/ 148184 h 99"/>
              <a:gd name="T10" fmla="*/ 7406 w 49"/>
              <a:gd name="T11" fmla="*/ 149696 h 99"/>
              <a:gd name="T12" fmla="*/ 37030 w 49"/>
              <a:gd name="T13" fmla="*/ 134575 h 99"/>
              <a:gd name="T14" fmla="*/ 62211 w 49"/>
              <a:gd name="T15" fmla="*/ 149696 h 99"/>
              <a:gd name="T16" fmla="*/ 69617 w 49"/>
              <a:gd name="T17" fmla="*/ 148184 h 99"/>
              <a:gd name="T18" fmla="*/ 72579 w 49"/>
              <a:gd name="T19" fmla="*/ 146672 h 99"/>
              <a:gd name="T20" fmla="*/ 60729 w 49"/>
              <a:gd name="T21" fmla="*/ 22681 h 99"/>
              <a:gd name="T22" fmla="*/ 56286 w 49"/>
              <a:gd name="T23" fmla="*/ 13609 h 99"/>
              <a:gd name="T24" fmla="*/ 45917 w 49"/>
              <a:gd name="T25" fmla="*/ 3024 h 99"/>
              <a:gd name="T26" fmla="*/ 37030 w 49"/>
              <a:gd name="T27" fmla="*/ 0 h 99"/>
              <a:gd name="T28" fmla="*/ 29624 w 49"/>
              <a:gd name="T29" fmla="*/ 22681 h 99"/>
              <a:gd name="T30" fmla="*/ 31105 w 49"/>
              <a:gd name="T31" fmla="*/ 16633 h 99"/>
              <a:gd name="T32" fmla="*/ 37030 w 49"/>
              <a:gd name="T33" fmla="*/ 15121 h 99"/>
              <a:gd name="T34" fmla="*/ 39993 w 49"/>
              <a:gd name="T35" fmla="*/ 15121 h 99"/>
              <a:gd name="T36" fmla="*/ 44436 w 49"/>
              <a:gd name="T37" fmla="*/ 19657 h 99"/>
              <a:gd name="T38" fmla="*/ 44436 w 49"/>
              <a:gd name="T39" fmla="*/ 45362 h 99"/>
              <a:gd name="T40" fmla="*/ 44436 w 49"/>
              <a:gd name="T41" fmla="*/ 48387 h 99"/>
              <a:gd name="T42" fmla="*/ 39993 w 49"/>
              <a:gd name="T43" fmla="*/ 52923 h 99"/>
              <a:gd name="T44" fmla="*/ 37030 w 49"/>
              <a:gd name="T45" fmla="*/ 52923 h 99"/>
              <a:gd name="T46" fmla="*/ 31105 w 49"/>
              <a:gd name="T47" fmla="*/ 51411 h 99"/>
              <a:gd name="T48" fmla="*/ 29624 w 49"/>
              <a:gd name="T49" fmla="*/ 45362 h 99"/>
              <a:gd name="T50" fmla="*/ 39993 w 49"/>
              <a:gd name="T51" fmla="*/ 119454 h 99"/>
              <a:gd name="T52" fmla="*/ 37030 w 49"/>
              <a:gd name="T53" fmla="*/ 119454 h 99"/>
              <a:gd name="T54" fmla="*/ 16293 w 49"/>
              <a:gd name="T55" fmla="*/ 128527 h 99"/>
              <a:gd name="T56" fmla="*/ 23699 w 49"/>
              <a:gd name="T57" fmla="*/ 63507 h 99"/>
              <a:gd name="T58" fmla="*/ 37030 w 49"/>
              <a:gd name="T59" fmla="*/ 68044 h 99"/>
              <a:gd name="T60" fmla="*/ 44436 w 49"/>
              <a:gd name="T61" fmla="*/ 66532 h 99"/>
              <a:gd name="T62" fmla="*/ 56286 w 49"/>
              <a:gd name="T63" fmla="*/ 128527 h 9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49" h="99">
                <a:moveTo>
                  <a:pt x="25" y="0"/>
                </a:moveTo>
                <a:lnTo>
                  <a:pt x="25" y="0"/>
                </a:lnTo>
                <a:lnTo>
                  <a:pt x="19" y="2"/>
                </a:lnTo>
                <a:lnTo>
                  <a:pt x="14" y="4"/>
                </a:lnTo>
                <a:lnTo>
                  <a:pt x="11" y="9"/>
                </a:lnTo>
                <a:lnTo>
                  <a:pt x="9" y="15"/>
                </a:lnTo>
                <a:lnTo>
                  <a:pt x="0" y="94"/>
                </a:lnTo>
                <a:lnTo>
                  <a:pt x="0" y="97"/>
                </a:lnTo>
                <a:lnTo>
                  <a:pt x="3" y="98"/>
                </a:lnTo>
                <a:lnTo>
                  <a:pt x="5" y="99"/>
                </a:lnTo>
                <a:lnTo>
                  <a:pt x="7" y="99"/>
                </a:lnTo>
                <a:lnTo>
                  <a:pt x="25" y="89"/>
                </a:lnTo>
                <a:lnTo>
                  <a:pt x="42" y="99"/>
                </a:lnTo>
                <a:lnTo>
                  <a:pt x="44" y="99"/>
                </a:lnTo>
                <a:lnTo>
                  <a:pt x="47" y="98"/>
                </a:lnTo>
                <a:lnTo>
                  <a:pt x="49" y="97"/>
                </a:lnTo>
                <a:lnTo>
                  <a:pt x="49" y="94"/>
                </a:lnTo>
                <a:lnTo>
                  <a:pt x="41" y="15"/>
                </a:lnTo>
                <a:lnTo>
                  <a:pt x="38" y="9"/>
                </a:lnTo>
                <a:lnTo>
                  <a:pt x="36" y="4"/>
                </a:lnTo>
                <a:lnTo>
                  <a:pt x="31" y="2"/>
                </a:lnTo>
                <a:lnTo>
                  <a:pt x="25" y="0"/>
                </a:lnTo>
                <a:close/>
                <a:moveTo>
                  <a:pt x="20" y="15"/>
                </a:moveTo>
                <a:lnTo>
                  <a:pt x="20" y="15"/>
                </a:lnTo>
                <a:lnTo>
                  <a:pt x="20" y="13"/>
                </a:lnTo>
                <a:lnTo>
                  <a:pt x="21" y="11"/>
                </a:lnTo>
                <a:lnTo>
                  <a:pt x="22" y="10"/>
                </a:lnTo>
                <a:lnTo>
                  <a:pt x="25" y="10"/>
                </a:lnTo>
                <a:lnTo>
                  <a:pt x="27" y="10"/>
                </a:lnTo>
                <a:lnTo>
                  <a:pt x="28" y="11"/>
                </a:lnTo>
                <a:lnTo>
                  <a:pt x="30" y="13"/>
                </a:lnTo>
                <a:lnTo>
                  <a:pt x="30" y="15"/>
                </a:lnTo>
                <a:lnTo>
                  <a:pt x="30" y="30"/>
                </a:lnTo>
                <a:lnTo>
                  <a:pt x="30" y="32"/>
                </a:lnTo>
                <a:lnTo>
                  <a:pt x="28" y="34"/>
                </a:lnTo>
                <a:lnTo>
                  <a:pt x="27" y="35"/>
                </a:lnTo>
                <a:lnTo>
                  <a:pt x="25" y="35"/>
                </a:lnTo>
                <a:lnTo>
                  <a:pt x="22" y="35"/>
                </a:lnTo>
                <a:lnTo>
                  <a:pt x="21" y="34"/>
                </a:lnTo>
                <a:lnTo>
                  <a:pt x="20" y="32"/>
                </a:lnTo>
                <a:lnTo>
                  <a:pt x="20" y="30"/>
                </a:lnTo>
                <a:lnTo>
                  <a:pt x="20" y="15"/>
                </a:lnTo>
                <a:close/>
                <a:moveTo>
                  <a:pt x="27" y="79"/>
                </a:moveTo>
                <a:lnTo>
                  <a:pt x="27" y="79"/>
                </a:lnTo>
                <a:lnTo>
                  <a:pt x="25" y="79"/>
                </a:lnTo>
                <a:lnTo>
                  <a:pt x="22" y="79"/>
                </a:lnTo>
                <a:lnTo>
                  <a:pt x="11" y="85"/>
                </a:lnTo>
                <a:lnTo>
                  <a:pt x="16" y="42"/>
                </a:lnTo>
                <a:lnTo>
                  <a:pt x="20" y="44"/>
                </a:lnTo>
                <a:lnTo>
                  <a:pt x="25" y="45"/>
                </a:lnTo>
                <a:lnTo>
                  <a:pt x="30" y="44"/>
                </a:lnTo>
                <a:lnTo>
                  <a:pt x="33" y="42"/>
                </a:lnTo>
                <a:lnTo>
                  <a:pt x="38" y="85"/>
                </a:lnTo>
                <a:lnTo>
                  <a:pt x="27" y="7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640" name="Freeform 1552">
            <a:extLst>
              <a:ext uri="{FF2B5EF4-FFF2-40B4-BE49-F238E27FC236}">
                <a16:creationId xmlns:a16="http://schemas.microsoft.com/office/drawing/2014/main" id="{D25C4DA8-F671-4463-94E9-F8697B56DFCF}"/>
              </a:ext>
            </a:extLst>
          </p:cNvPr>
          <p:cNvSpPr>
            <a:spLocks noEditPoints="1"/>
          </p:cNvSpPr>
          <p:nvPr/>
        </p:nvSpPr>
        <p:spPr bwMode="auto">
          <a:xfrm>
            <a:off x="5378451" y="5518151"/>
            <a:ext cx="97367" cy="198967"/>
          </a:xfrm>
          <a:custGeom>
            <a:avLst/>
            <a:gdLst>
              <a:gd name="T0" fmla="*/ 68224 w 50"/>
              <a:gd name="T1" fmla="*/ 3024 h 99"/>
              <a:gd name="T2" fmla="*/ 60966 w 50"/>
              <a:gd name="T3" fmla="*/ 0 h 99"/>
              <a:gd name="T4" fmla="*/ 11613 w 50"/>
              <a:gd name="T5" fmla="*/ 0 h 99"/>
              <a:gd name="T6" fmla="*/ 7258 w 50"/>
              <a:gd name="T7" fmla="*/ 0 h 99"/>
              <a:gd name="T8" fmla="*/ 4355 w 50"/>
              <a:gd name="T9" fmla="*/ 3024 h 99"/>
              <a:gd name="T10" fmla="*/ 0 w 50"/>
              <a:gd name="T11" fmla="*/ 7560 h 99"/>
              <a:gd name="T12" fmla="*/ 13064 w 50"/>
              <a:gd name="T13" fmla="*/ 127015 h 99"/>
              <a:gd name="T14" fmla="*/ 20322 w 50"/>
              <a:gd name="T15" fmla="*/ 143648 h 99"/>
              <a:gd name="T16" fmla="*/ 36290 w 50"/>
              <a:gd name="T17" fmla="*/ 149696 h 99"/>
              <a:gd name="T18" fmla="*/ 44999 w 50"/>
              <a:gd name="T19" fmla="*/ 148184 h 99"/>
              <a:gd name="T20" fmla="*/ 55160 w 50"/>
              <a:gd name="T21" fmla="*/ 136087 h 99"/>
              <a:gd name="T22" fmla="*/ 72579 w 50"/>
              <a:gd name="T23" fmla="*/ 7560 h 99"/>
              <a:gd name="T24" fmla="*/ 72579 w 50"/>
              <a:gd name="T25" fmla="*/ 4536 h 99"/>
              <a:gd name="T26" fmla="*/ 68224 w 50"/>
              <a:gd name="T27" fmla="*/ 3024 h 99"/>
              <a:gd name="T28" fmla="*/ 31935 w 50"/>
              <a:gd name="T29" fmla="*/ 30242 h 99"/>
              <a:gd name="T30" fmla="*/ 39193 w 50"/>
              <a:gd name="T31" fmla="*/ 30242 h 99"/>
              <a:gd name="T32" fmla="*/ 49354 w 50"/>
              <a:gd name="T33" fmla="*/ 87701 h 99"/>
              <a:gd name="T34" fmla="*/ 43547 w 50"/>
              <a:gd name="T35" fmla="*/ 84677 h 99"/>
              <a:gd name="T36" fmla="*/ 36290 w 50"/>
              <a:gd name="T37" fmla="*/ 83164 h 99"/>
              <a:gd name="T38" fmla="*/ 23225 w 50"/>
              <a:gd name="T39" fmla="*/ 87701 h 99"/>
              <a:gd name="T40" fmla="*/ 31935 w 50"/>
              <a:gd name="T41" fmla="*/ 30242 h 99"/>
              <a:gd name="T42" fmla="*/ 29032 w 50"/>
              <a:gd name="T43" fmla="*/ 104334 h 99"/>
              <a:gd name="T44" fmla="*/ 29032 w 50"/>
              <a:gd name="T45" fmla="*/ 101309 h 99"/>
              <a:gd name="T46" fmla="*/ 31935 w 50"/>
              <a:gd name="T47" fmla="*/ 96773 h 99"/>
              <a:gd name="T48" fmla="*/ 36290 w 50"/>
              <a:gd name="T49" fmla="*/ 96773 h 99"/>
              <a:gd name="T50" fmla="*/ 42096 w 50"/>
              <a:gd name="T51" fmla="*/ 99797 h 99"/>
              <a:gd name="T52" fmla="*/ 43547 w 50"/>
              <a:gd name="T53" fmla="*/ 104334 h 99"/>
              <a:gd name="T54" fmla="*/ 43547 w 50"/>
              <a:gd name="T55" fmla="*/ 127015 h 99"/>
              <a:gd name="T56" fmla="*/ 42096 w 50"/>
              <a:gd name="T57" fmla="*/ 133063 h 99"/>
              <a:gd name="T58" fmla="*/ 36290 w 50"/>
              <a:gd name="T59" fmla="*/ 134575 h 99"/>
              <a:gd name="T60" fmla="*/ 31935 w 50"/>
              <a:gd name="T61" fmla="*/ 134575 h 99"/>
              <a:gd name="T62" fmla="*/ 29032 w 50"/>
              <a:gd name="T63" fmla="*/ 131551 h 99"/>
              <a:gd name="T64" fmla="*/ 29032 w 50"/>
              <a:gd name="T65" fmla="*/ 127015 h 9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50" h="99">
                <a:moveTo>
                  <a:pt x="47" y="2"/>
                </a:moveTo>
                <a:lnTo>
                  <a:pt x="47" y="2"/>
                </a:lnTo>
                <a:lnTo>
                  <a:pt x="45" y="0"/>
                </a:lnTo>
                <a:lnTo>
                  <a:pt x="42" y="0"/>
                </a:lnTo>
                <a:lnTo>
                  <a:pt x="25" y="10"/>
                </a:lnTo>
                <a:lnTo>
                  <a:pt x="8" y="0"/>
                </a:lnTo>
                <a:lnTo>
                  <a:pt x="5" y="0"/>
                </a:lnTo>
                <a:lnTo>
                  <a:pt x="3" y="2"/>
                </a:lnTo>
                <a:lnTo>
                  <a:pt x="0" y="3"/>
                </a:lnTo>
                <a:lnTo>
                  <a:pt x="0" y="5"/>
                </a:lnTo>
                <a:lnTo>
                  <a:pt x="9" y="84"/>
                </a:lnTo>
                <a:lnTo>
                  <a:pt x="11" y="90"/>
                </a:lnTo>
                <a:lnTo>
                  <a:pt x="14" y="95"/>
                </a:lnTo>
                <a:lnTo>
                  <a:pt x="19" y="98"/>
                </a:lnTo>
                <a:lnTo>
                  <a:pt x="25" y="99"/>
                </a:lnTo>
                <a:lnTo>
                  <a:pt x="31" y="98"/>
                </a:lnTo>
                <a:lnTo>
                  <a:pt x="36" y="95"/>
                </a:lnTo>
                <a:lnTo>
                  <a:pt x="38" y="90"/>
                </a:lnTo>
                <a:lnTo>
                  <a:pt x="41" y="84"/>
                </a:lnTo>
                <a:lnTo>
                  <a:pt x="50" y="5"/>
                </a:lnTo>
                <a:lnTo>
                  <a:pt x="50" y="3"/>
                </a:lnTo>
                <a:lnTo>
                  <a:pt x="47" y="2"/>
                </a:lnTo>
                <a:close/>
                <a:moveTo>
                  <a:pt x="22" y="20"/>
                </a:moveTo>
                <a:lnTo>
                  <a:pt x="22" y="20"/>
                </a:lnTo>
                <a:lnTo>
                  <a:pt x="25" y="20"/>
                </a:lnTo>
                <a:lnTo>
                  <a:pt x="27" y="20"/>
                </a:lnTo>
                <a:lnTo>
                  <a:pt x="38" y="14"/>
                </a:lnTo>
                <a:lnTo>
                  <a:pt x="34" y="58"/>
                </a:lnTo>
                <a:lnTo>
                  <a:pt x="30" y="56"/>
                </a:lnTo>
                <a:lnTo>
                  <a:pt x="25" y="55"/>
                </a:lnTo>
                <a:lnTo>
                  <a:pt x="20" y="56"/>
                </a:lnTo>
                <a:lnTo>
                  <a:pt x="16" y="58"/>
                </a:lnTo>
                <a:lnTo>
                  <a:pt x="11" y="14"/>
                </a:lnTo>
                <a:lnTo>
                  <a:pt x="22" y="20"/>
                </a:lnTo>
                <a:close/>
                <a:moveTo>
                  <a:pt x="20" y="84"/>
                </a:moveTo>
                <a:lnTo>
                  <a:pt x="20" y="69"/>
                </a:lnTo>
                <a:lnTo>
                  <a:pt x="20" y="67"/>
                </a:lnTo>
                <a:lnTo>
                  <a:pt x="21" y="66"/>
                </a:lnTo>
                <a:lnTo>
                  <a:pt x="22" y="64"/>
                </a:lnTo>
                <a:lnTo>
                  <a:pt x="25" y="64"/>
                </a:lnTo>
                <a:lnTo>
                  <a:pt x="27" y="64"/>
                </a:lnTo>
                <a:lnTo>
                  <a:pt x="29" y="66"/>
                </a:lnTo>
                <a:lnTo>
                  <a:pt x="30" y="67"/>
                </a:lnTo>
                <a:lnTo>
                  <a:pt x="30" y="69"/>
                </a:lnTo>
                <a:lnTo>
                  <a:pt x="30" y="84"/>
                </a:lnTo>
                <a:lnTo>
                  <a:pt x="30" y="87"/>
                </a:lnTo>
                <a:lnTo>
                  <a:pt x="29" y="88"/>
                </a:lnTo>
                <a:lnTo>
                  <a:pt x="27" y="89"/>
                </a:lnTo>
                <a:lnTo>
                  <a:pt x="25" y="89"/>
                </a:lnTo>
                <a:lnTo>
                  <a:pt x="22" y="89"/>
                </a:lnTo>
                <a:lnTo>
                  <a:pt x="21" y="88"/>
                </a:lnTo>
                <a:lnTo>
                  <a:pt x="20" y="87"/>
                </a:lnTo>
                <a:lnTo>
                  <a:pt x="20" y="84"/>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641" name="Freeform 1553">
            <a:extLst>
              <a:ext uri="{FF2B5EF4-FFF2-40B4-BE49-F238E27FC236}">
                <a16:creationId xmlns:a16="http://schemas.microsoft.com/office/drawing/2014/main" id="{1D54B9FD-68AB-420D-8D04-92E8D9B6F9E6}"/>
              </a:ext>
            </a:extLst>
          </p:cNvPr>
          <p:cNvSpPr>
            <a:spLocks noEditPoints="1"/>
          </p:cNvSpPr>
          <p:nvPr/>
        </p:nvSpPr>
        <p:spPr bwMode="auto">
          <a:xfrm>
            <a:off x="1587500" y="6007100"/>
            <a:ext cx="59267" cy="61384"/>
          </a:xfrm>
          <a:custGeom>
            <a:avLst/>
            <a:gdLst>
              <a:gd name="T0" fmla="*/ 45362 w 29"/>
              <a:gd name="T1" fmla="*/ 22681 h 30"/>
              <a:gd name="T2" fmla="*/ 45362 w 29"/>
              <a:gd name="T3" fmla="*/ 22681 h 30"/>
              <a:gd name="T4" fmla="*/ 43798 w 29"/>
              <a:gd name="T5" fmla="*/ 13609 h 30"/>
              <a:gd name="T6" fmla="*/ 37541 w 29"/>
              <a:gd name="T7" fmla="*/ 7560 h 30"/>
              <a:gd name="T8" fmla="*/ 32848 w 29"/>
              <a:gd name="T9" fmla="*/ 1512 h 30"/>
              <a:gd name="T10" fmla="*/ 23463 w 29"/>
              <a:gd name="T11" fmla="*/ 0 h 30"/>
              <a:gd name="T12" fmla="*/ 23463 w 29"/>
              <a:gd name="T13" fmla="*/ 0 h 30"/>
              <a:gd name="T14" fmla="*/ 12514 w 29"/>
              <a:gd name="T15" fmla="*/ 1512 h 30"/>
              <a:gd name="T16" fmla="*/ 7821 w 29"/>
              <a:gd name="T17" fmla="*/ 7560 h 30"/>
              <a:gd name="T18" fmla="*/ 1564 w 29"/>
              <a:gd name="T19" fmla="*/ 13609 h 30"/>
              <a:gd name="T20" fmla="*/ 0 w 29"/>
              <a:gd name="T21" fmla="*/ 22681 h 30"/>
              <a:gd name="T22" fmla="*/ 0 w 29"/>
              <a:gd name="T23" fmla="*/ 22681 h 30"/>
              <a:gd name="T24" fmla="*/ 1564 w 29"/>
              <a:gd name="T25" fmla="*/ 31753 h 30"/>
              <a:gd name="T26" fmla="*/ 7821 w 29"/>
              <a:gd name="T27" fmla="*/ 37802 h 30"/>
              <a:gd name="T28" fmla="*/ 12514 w 29"/>
              <a:gd name="T29" fmla="*/ 42338 h 30"/>
              <a:gd name="T30" fmla="*/ 23463 w 29"/>
              <a:gd name="T31" fmla="*/ 45362 h 30"/>
              <a:gd name="T32" fmla="*/ 23463 w 29"/>
              <a:gd name="T33" fmla="*/ 45362 h 30"/>
              <a:gd name="T34" fmla="*/ 32848 w 29"/>
              <a:gd name="T35" fmla="*/ 42338 h 30"/>
              <a:gd name="T36" fmla="*/ 37541 w 29"/>
              <a:gd name="T37" fmla="*/ 37802 h 30"/>
              <a:gd name="T38" fmla="*/ 43798 w 29"/>
              <a:gd name="T39" fmla="*/ 31753 h 30"/>
              <a:gd name="T40" fmla="*/ 45362 w 29"/>
              <a:gd name="T41" fmla="*/ 22681 h 30"/>
              <a:gd name="T42" fmla="*/ 45362 w 29"/>
              <a:gd name="T43" fmla="*/ 22681 h 30"/>
              <a:gd name="T44" fmla="*/ 23463 w 29"/>
              <a:gd name="T45" fmla="*/ 30241 h 30"/>
              <a:gd name="T46" fmla="*/ 23463 w 29"/>
              <a:gd name="T47" fmla="*/ 30241 h 30"/>
              <a:gd name="T48" fmla="*/ 18770 w 29"/>
              <a:gd name="T49" fmla="*/ 30241 h 30"/>
              <a:gd name="T50" fmla="*/ 17206 w 29"/>
              <a:gd name="T51" fmla="*/ 27217 h 30"/>
              <a:gd name="T52" fmla="*/ 15642 w 29"/>
              <a:gd name="T53" fmla="*/ 25705 h 30"/>
              <a:gd name="T54" fmla="*/ 15642 w 29"/>
              <a:gd name="T55" fmla="*/ 22681 h 30"/>
              <a:gd name="T56" fmla="*/ 15642 w 29"/>
              <a:gd name="T57" fmla="*/ 22681 h 30"/>
              <a:gd name="T58" fmla="*/ 15642 w 29"/>
              <a:gd name="T59" fmla="*/ 18145 h 30"/>
              <a:gd name="T60" fmla="*/ 17206 w 29"/>
              <a:gd name="T61" fmla="*/ 16633 h 30"/>
              <a:gd name="T62" fmla="*/ 18770 w 29"/>
              <a:gd name="T63" fmla="*/ 15121 h 30"/>
              <a:gd name="T64" fmla="*/ 23463 w 29"/>
              <a:gd name="T65" fmla="*/ 15121 h 30"/>
              <a:gd name="T66" fmla="*/ 23463 w 29"/>
              <a:gd name="T67" fmla="*/ 15121 h 30"/>
              <a:gd name="T68" fmla="*/ 26592 w 29"/>
              <a:gd name="T69" fmla="*/ 15121 h 30"/>
              <a:gd name="T70" fmla="*/ 28156 w 29"/>
              <a:gd name="T71" fmla="*/ 16633 h 30"/>
              <a:gd name="T72" fmla="*/ 29720 w 29"/>
              <a:gd name="T73" fmla="*/ 18145 h 30"/>
              <a:gd name="T74" fmla="*/ 29720 w 29"/>
              <a:gd name="T75" fmla="*/ 22681 h 30"/>
              <a:gd name="T76" fmla="*/ 29720 w 29"/>
              <a:gd name="T77" fmla="*/ 22681 h 30"/>
              <a:gd name="T78" fmla="*/ 29720 w 29"/>
              <a:gd name="T79" fmla="*/ 25705 h 30"/>
              <a:gd name="T80" fmla="*/ 28156 w 29"/>
              <a:gd name="T81" fmla="*/ 27217 h 30"/>
              <a:gd name="T82" fmla="*/ 26592 w 29"/>
              <a:gd name="T83" fmla="*/ 30241 h 30"/>
              <a:gd name="T84" fmla="*/ 23463 w 29"/>
              <a:gd name="T85" fmla="*/ 30241 h 30"/>
              <a:gd name="T86" fmla="*/ 23463 w 29"/>
              <a:gd name="T87" fmla="*/ 30241 h 3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9" h="30">
                <a:moveTo>
                  <a:pt x="29" y="15"/>
                </a:moveTo>
                <a:lnTo>
                  <a:pt x="29" y="15"/>
                </a:lnTo>
                <a:lnTo>
                  <a:pt x="28" y="9"/>
                </a:lnTo>
                <a:lnTo>
                  <a:pt x="24" y="5"/>
                </a:lnTo>
                <a:lnTo>
                  <a:pt x="21" y="1"/>
                </a:lnTo>
                <a:lnTo>
                  <a:pt x="15" y="0"/>
                </a:lnTo>
                <a:lnTo>
                  <a:pt x="8" y="1"/>
                </a:lnTo>
                <a:lnTo>
                  <a:pt x="5" y="5"/>
                </a:lnTo>
                <a:lnTo>
                  <a:pt x="1" y="9"/>
                </a:lnTo>
                <a:lnTo>
                  <a:pt x="0" y="15"/>
                </a:lnTo>
                <a:lnTo>
                  <a:pt x="1" y="21"/>
                </a:lnTo>
                <a:lnTo>
                  <a:pt x="5" y="25"/>
                </a:lnTo>
                <a:lnTo>
                  <a:pt x="8" y="28"/>
                </a:lnTo>
                <a:lnTo>
                  <a:pt x="15" y="30"/>
                </a:lnTo>
                <a:lnTo>
                  <a:pt x="21" y="28"/>
                </a:lnTo>
                <a:lnTo>
                  <a:pt x="24" y="25"/>
                </a:lnTo>
                <a:lnTo>
                  <a:pt x="28" y="21"/>
                </a:lnTo>
                <a:lnTo>
                  <a:pt x="29" y="15"/>
                </a:lnTo>
                <a:close/>
                <a:moveTo>
                  <a:pt x="15" y="20"/>
                </a:moveTo>
                <a:lnTo>
                  <a:pt x="15" y="20"/>
                </a:lnTo>
                <a:lnTo>
                  <a:pt x="12" y="20"/>
                </a:lnTo>
                <a:lnTo>
                  <a:pt x="11" y="18"/>
                </a:lnTo>
                <a:lnTo>
                  <a:pt x="10" y="17"/>
                </a:lnTo>
                <a:lnTo>
                  <a:pt x="10" y="15"/>
                </a:lnTo>
                <a:lnTo>
                  <a:pt x="10" y="12"/>
                </a:lnTo>
                <a:lnTo>
                  <a:pt x="11" y="11"/>
                </a:lnTo>
                <a:lnTo>
                  <a:pt x="12" y="10"/>
                </a:lnTo>
                <a:lnTo>
                  <a:pt x="15" y="10"/>
                </a:lnTo>
                <a:lnTo>
                  <a:pt x="17" y="10"/>
                </a:lnTo>
                <a:lnTo>
                  <a:pt x="18" y="11"/>
                </a:lnTo>
                <a:lnTo>
                  <a:pt x="19" y="12"/>
                </a:lnTo>
                <a:lnTo>
                  <a:pt x="19" y="15"/>
                </a:lnTo>
                <a:lnTo>
                  <a:pt x="19" y="17"/>
                </a:lnTo>
                <a:lnTo>
                  <a:pt x="18" y="18"/>
                </a:lnTo>
                <a:lnTo>
                  <a:pt x="17" y="20"/>
                </a:lnTo>
                <a:lnTo>
                  <a:pt x="15" y="2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642" name="Freeform 1554">
            <a:extLst>
              <a:ext uri="{FF2B5EF4-FFF2-40B4-BE49-F238E27FC236}">
                <a16:creationId xmlns:a16="http://schemas.microsoft.com/office/drawing/2014/main" id="{A26067A3-8C60-42AE-93DB-932C3FF335D2}"/>
              </a:ext>
            </a:extLst>
          </p:cNvPr>
          <p:cNvSpPr>
            <a:spLocks noEditPoints="1"/>
          </p:cNvSpPr>
          <p:nvPr/>
        </p:nvSpPr>
        <p:spPr bwMode="auto">
          <a:xfrm>
            <a:off x="1568451" y="6068484"/>
            <a:ext cx="97367" cy="127000"/>
          </a:xfrm>
          <a:custGeom>
            <a:avLst/>
            <a:gdLst>
              <a:gd name="T0" fmla="*/ 37030 w 49"/>
              <a:gd name="T1" fmla="*/ 0 h 64"/>
              <a:gd name="T2" fmla="*/ 22218 w 49"/>
              <a:gd name="T3" fmla="*/ 2977 h 64"/>
              <a:gd name="T4" fmla="*/ 10368 w 49"/>
              <a:gd name="T5" fmla="*/ 10419 h 64"/>
              <a:gd name="T6" fmla="*/ 2962 w 49"/>
              <a:gd name="T7" fmla="*/ 20838 h 64"/>
              <a:gd name="T8" fmla="*/ 0 w 49"/>
              <a:gd name="T9" fmla="*/ 35723 h 64"/>
              <a:gd name="T10" fmla="*/ 0 w 49"/>
              <a:gd name="T11" fmla="*/ 50607 h 64"/>
              <a:gd name="T12" fmla="*/ 1481 w 49"/>
              <a:gd name="T13" fmla="*/ 56561 h 64"/>
              <a:gd name="T14" fmla="*/ 7406 w 49"/>
              <a:gd name="T15" fmla="*/ 58050 h 64"/>
              <a:gd name="T16" fmla="*/ 14812 w 49"/>
              <a:gd name="T17" fmla="*/ 87819 h 64"/>
              <a:gd name="T18" fmla="*/ 14812 w 49"/>
              <a:gd name="T19" fmla="*/ 90796 h 64"/>
              <a:gd name="T20" fmla="*/ 17774 w 49"/>
              <a:gd name="T21" fmla="*/ 95261 h 64"/>
              <a:gd name="T22" fmla="*/ 50361 w 49"/>
              <a:gd name="T23" fmla="*/ 95261 h 64"/>
              <a:gd name="T24" fmla="*/ 54805 w 49"/>
              <a:gd name="T25" fmla="*/ 95261 h 64"/>
              <a:gd name="T26" fmla="*/ 57767 w 49"/>
              <a:gd name="T27" fmla="*/ 90796 h 64"/>
              <a:gd name="T28" fmla="*/ 57767 w 49"/>
              <a:gd name="T29" fmla="*/ 58050 h 64"/>
              <a:gd name="T30" fmla="*/ 65173 w 49"/>
              <a:gd name="T31" fmla="*/ 58050 h 64"/>
              <a:gd name="T32" fmla="*/ 71098 w 49"/>
              <a:gd name="T33" fmla="*/ 56561 h 64"/>
              <a:gd name="T34" fmla="*/ 72579 w 49"/>
              <a:gd name="T35" fmla="*/ 50607 h 64"/>
              <a:gd name="T36" fmla="*/ 72579 w 49"/>
              <a:gd name="T37" fmla="*/ 35723 h 64"/>
              <a:gd name="T38" fmla="*/ 69617 w 49"/>
              <a:gd name="T39" fmla="*/ 20838 h 64"/>
              <a:gd name="T40" fmla="*/ 62211 w 49"/>
              <a:gd name="T41" fmla="*/ 10419 h 64"/>
              <a:gd name="T42" fmla="*/ 50361 w 49"/>
              <a:gd name="T43" fmla="*/ 2977 h 64"/>
              <a:gd name="T44" fmla="*/ 37030 w 49"/>
              <a:gd name="T45" fmla="*/ 0 h 64"/>
              <a:gd name="T46" fmla="*/ 57767 w 49"/>
              <a:gd name="T47" fmla="*/ 43165 h 64"/>
              <a:gd name="T48" fmla="*/ 50361 w 49"/>
              <a:gd name="T49" fmla="*/ 43165 h 64"/>
              <a:gd name="T50" fmla="*/ 45917 w 49"/>
              <a:gd name="T51" fmla="*/ 44654 h 64"/>
              <a:gd name="T52" fmla="*/ 42955 w 49"/>
              <a:gd name="T53" fmla="*/ 50607 h 64"/>
              <a:gd name="T54" fmla="*/ 29624 w 49"/>
              <a:gd name="T55" fmla="*/ 80376 h 64"/>
              <a:gd name="T56" fmla="*/ 29624 w 49"/>
              <a:gd name="T57" fmla="*/ 50607 h 64"/>
              <a:gd name="T58" fmla="*/ 26662 w 49"/>
              <a:gd name="T59" fmla="*/ 44654 h 64"/>
              <a:gd name="T60" fmla="*/ 22218 w 49"/>
              <a:gd name="T61" fmla="*/ 43165 h 64"/>
              <a:gd name="T62" fmla="*/ 14812 w 49"/>
              <a:gd name="T63" fmla="*/ 35723 h 64"/>
              <a:gd name="T64" fmla="*/ 16293 w 49"/>
              <a:gd name="T65" fmla="*/ 26792 h 64"/>
              <a:gd name="T66" fmla="*/ 26662 w 49"/>
              <a:gd name="T67" fmla="*/ 16373 h 64"/>
              <a:gd name="T68" fmla="*/ 37030 w 49"/>
              <a:gd name="T69" fmla="*/ 13396 h 64"/>
              <a:gd name="T70" fmla="*/ 50361 w 49"/>
              <a:gd name="T71" fmla="*/ 20838 h 64"/>
              <a:gd name="T72" fmla="*/ 57767 w 49"/>
              <a:gd name="T73" fmla="*/ 35723 h 6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49" h="64">
                <a:moveTo>
                  <a:pt x="25" y="0"/>
                </a:moveTo>
                <a:lnTo>
                  <a:pt x="25" y="0"/>
                </a:lnTo>
                <a:lnTo>
                  <a:pt x="20" y="0"/>
                </a:lnTo>
                <a:lnTo>
                  <a:pt x="15" y="2"/>
                </a:lnTo>
                <a:lnTo>
                  <a:pt x="11" y="3"/>
                </a:lnTo>
                <a:lnTo>
                  <a:pt x="7" y="7"/>
                </a:lnTo>
                <a:lnTo>
                  <a:pt x="4" y="11"/>
                </a:lnTo>
                <a:lnTo>
                  <a:pt x="2" y="14"/>
                </a:lnTo>
                <a:lnTo>
                  <a:pt x="0" y="19"/>
                </a:lnTo>
                <a:lnTo>
                  <a:pt x="0" y="24"/>
                </a:lnTo>
                <a:lnTo>
                  <a:pt x="0" y="34"/>
                </a:lnTo>
                <a:lnTo>
                  <a:pt x="0" y="37"/>
                </a:lnTo>
                <a:lnTo>
                  <a:pt x="1" y="38"/>
                </a:lnTo>
                <a:lnTo>
                  <a:pt x="2" y="39"/>
                </a:lnTo>
                <a:lnTo>
                  <a:pt x="5" y="39"/>
                </a:lnTo>
                <a:lnTo>
                  <a:pt x="10" y="39"/>
                </a:lnTo>
                <a:lnTo>
                  <a:pt x="10" y="59"/>
                </a:lnTo>
                <a:lnTo>
                  <a:pt x="10" y="61"/>
                </a:lnTo>
                <a:lnTo>
                  <a:pt x="11" y="62"/>
                </a:lnTo>
                <a:lnTo>
                  <a:pt x="12" y="64"/>
                </a:lnTo>
                <a:lnTo>
                  <a:pt x="15" y="64"/>
                </a:lnTo>
                <a:lnTo>
                  <a:pt x="34" y="64"/>
                </a:lnTo>
                <a:lnTo>
                  <a:pt x="37" y="64"/>
                </a:lnTo>
                <a:lnTo>
                  <a:pt x="38" y="62"/>
                </a:lnTo>
                <a:lnTo>
                  <a:pt x="39" y="61"/>
                </a:lnTo>
                <a:lnTo>
                  <a:pt x="39" y="59"/>
                </a:lnTo>
                <a:lnTo>
                  <a:pt x="39" y="39"/>
                </a:lnTo>
                <a:lnTo>
                  <a:pt x="44" y="39"/>
                </a:lnTo>
                <a:lnTo>
                  <a:pt x="47" y="39"/>
                </a:lnTo>
                <a:lnTo>
                  <a:pt x="48" y="38"/>
                </a:lnTo>
                <a:lnTo>
                  <a:pt x="49" y="37"/>
                </a:lnTo>
                <a:lnTo>
                  <a:pt x="49" y="34"/>
                </a:lnTo>
                <a:lnTo>
                  <a:pt x="49" y="24"/>
                </a:lnTo>
                <a:lnTo>
                  <a:pt x="49" y="19"/>
                </a:lnTo>
                <a:lnTo>
                  <a:pt x="47" y="14"/>
                </a:lnTo>
                <a:lnTo>
                  <a:pt x="45" y="11"/>
                </a:lnTo>
                <a:lnTo>
                  <a:pt x="42" y="7"/>
                </a:lnTo>
                <a:lnTo>
                  <a:pt x="38" y="3"/>
                </a:lnTo>
                <a:lnTo>
                  <a:pt x="34" y="2"/>
                </a:lnTo>
                <a:lnTo>
                  <a:pt x="29" y="0"/>
                </a:lnTo>
                <a:lnTo>
                  <a:pt x="25" y="0"/>
                </a:lnTo>
                <a:close/>
                <a:moveTo>
                  <a:pt x="39" y="29"/>
                </a:moveTo>
                <a:lnTo>
                  <a:pt x="34" y="29"/>
                </a:lnTo>
                <a:lnTo>
                  <a:pt x="32" y="29"/>
                </a:lnTo>
                <a:lnTo>
                  <a:pt x="31" y="30"/>
                </a:lnTo>
                <a:lnTo>
                  <a:pt x="29" y="32"/>
                </a:lnTo>
                <a:lnTo>
                  <a:pt x="29" y="34"/>
                </a:lnTo>
                <a:lnTo>
                  <a:pt x="29" y="54"/>
                </a:lnTo>
                <a:lnTo>
                  <a:pt x="20" y="54"/>
                </a:lnTo>
                <a:lnTo>
                  <a:pt x="20" y="34"/>
                </a:lnTo>
                <a:lnTo>
                  <a:pt x="20" y="32"/>
                </a:lnTo>
                <a:lnTo>
                  <a:pt x="18" y="30"/>
                </a:lnTo>
                <a:lnTo>
                  <a:pt x="17" y="29"/>
                </a:lnTo>
                <a:lnTo>
                  <a:pt x="15" y="29"/>
                </a:lnTo>
                <a:lnTo>
                  <a:pt x="10" y="29"/>
                </a:lnTo>
                <a:lnTo>
                  <a:pt x="10" y="24"/>
                </a:lnTo>
                <a:lnTo>
                  <a:pt x="11" y="18"/>
                </a:lnTo>
                <a:lnTo>
                  <a:pt x="15" y="14"/>
                </a:lnTo>
                <a:lnTo>
                  <a:pt x="18" y="11"/>
                </a:lnTo>
                <a:lnTo>
                  <a:pt x="25" y="9"/>
                </a:lnTo>
                <a:lnTo>
                  <a:pt x="31" y="11"/>
                </a:lnTo>
                <a:lnTo>
                  <a:pt x="34" y="14"/>
                </a:lnTo>
                <a:lnTo>
                  <a:pt x="38" y="18"/>
                </a:lnTo>
                <a:lnTo>
                  <a:pt x="39" y="24"/>
                </a:lnTo>
                <a:lnTo>
                  <a:pt x="39" y="2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643" name="Rectangle 1555">
            <a:extLst>
              <a:ext uri="{FF2B5EF4-FFF2-40B4-BE49-F238E27FC236}">
                <a16:creationId xmlns:a16="http://schemas.microsoft.com/office/drawing/2014/main" id="{D73035AE-52FB-4CC3-A660-98B88A094799}"/>
              </a:ext>
            </a:extLst>
          </p:cNvPr>
          <p:cNvSpPr>
            <a:spLocks noChangeArrowheads="1"/>
          </p:cNvSpPr>
          <p:nvPr/>
        </p:nvSpPr>
        <p:spPr bwMode="auto">
          <a:xfrm>
            <a:off x="1538818" y="5996518"/>
            <a:ext cx="16933" cy="198967"/>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Karla"/>
              </a:defRPr>
            </a:lvl1pPr>
            <a:lvl2pPr marL="742950" indent="-285750">
              <a:defRPr>
                <a:solidFill>
                  <a:schemeClr val="tx1"/>
                </a:solidFill>
                <a:latin typeface="Karla"/>
              </a:defRPr>
            </a:lvl2pPr>
            <a:lvl3pPr marL="1143000" indent="-228600">
              <a:defRPr>
                <a:solidFill>
                  <a:schemeClr val="tx1"/>
                </a:solidFill>
                <a:latin typeface="Karla"/>
              </a:defRPr>
            </a:lvl3pPr>
            <a:lvl4pPr marL="1600200" indent="-228600">
              <a:defRPr>
                <a:solidFill>
                  <a:schemeClr val="tx1"/>
                </a:solidFill>
                <a:latin typeface="Karla"/>
              </a:defRPr>
            </a:lvl4pPr>
            <a:lvl5pPr marL="2057400" indent="-228600">
              <a:defRPr>
                <a:solidFill>
                  <a:schemeClr val="tx1"/>
                </a:solidFill>
                <a:latin typeface="Karla"/>
              </a:defRPr>
            </a:lvl5pPr>
            <a:lvl6pPr marL="2514600" indent="-228600" defTabSz="457200" fontAlgn="base">
              <a:spcBef>
                <a:spcPct val="0"/>
              </a:spcBef>
              <a:spcAft>
                <a:spcPct val="0"/>
              </a:spcAft>
              <a:defRPr>
                <a:solidFill>
                  <a:schemeClr val="tx1"/>
                </a:solidFill>
                <a:latin typeface="Karla"/>
              </a:defRPr>
            </a:lvl6pPr>
            <a:lvl7pPr marL="2971800" indent="-228600" defTabSz="457200" fontAlgn="base">
              <a:spcBef>
                <a:spcPct val="0"/>
              </a:spcBef>
              <a:spcAft>
                <a:spcPct val="0"/>
              </a:spcAft>
              <a:defRPr>
                <a:solidFill>
                  <a:schemeClr val="tx1"/>
                </a:solidFill>
                <a:latin typeface="Karla"/>
              </a:defRPr>
            </a:lvl7pPr>
            <a:lvl8pPr marL="3429000" indent="-228600" defTabSz="457200" fontAlgn="base">
              <a:spcBef>
                <a:spcPct val="0"/>
              </a:spcBef>
              <a:spcAft>
                <a:spcPct val="0"/>
              </a:spcAft>
              <a:defRPr>
                <a:solidFill>
                  <a:schemeClr val="tx1"/>
                </a:solidFill>
                <a:latin typeface="Karla"/>
              </a:defRPr>
            </a:lvl8pPr>
            <a:lvl9pPr marL="3886200" indent="-228600" defTabSz="457200" fontAlgn="base">
              <a:spcBef>
                <a:spcPct val="0"/>
              </a:spcBef>
              <a:spcAft>
                <a:spcPct val="0"/>
              </a:spcAft>
              <a:defRPr>
                <a:solidFill>
                  <a:schemeClr val="tx1"/>
                </a:solidFill>
                <a:latin typeface="Karla"/>
              </a:defRPr>
            </a:lvl9pPr>
          </a:lstStyle>
          <a:p>
            <a:pPr eaLnBrk="1" hangingPunct="1"/>
            <a:endParaRPr lang="en-US" altLang="en-US" sz="2400" u="sng" dirty="0">
              <a:latin typeface="Montserrat Light" panose="00000400000000000000" pitchFamily="2" charset="0"/>
            </a:endParaRPr>
          </a:p>
        </p:txBody>
      </p:sp>
      <p:sp>
        <p:nvSpPr>
          <p:cNvPr id="644" name="Freeform 1556">
            <a:extLst>
              <a:ext uri="{FF2B5EF4-FFF2-40B4-BE49-F238E27FC236}">
                <a16:creationId xmlns:a16="http://schemas.microsoft.com/office/drawing/2014/main" id="{45B797E7-D7B0-4BEE-B266-B52E0C559ABB}"/>
              </a:ext>
            </a:extLst>
          </p:cNvPr>
          <p:cNvSpPr>
            <a:spLocks noEditPoints="1"/>
          </p:cNvSpPr>
          <p:nvPr/>
        </p:nvSpPr>
        <p:spPr bwMode="auto">
          <a:xfrm>
            <a:off x="1447800" y="6007100"/>
            <a:ext cx="61384" cy="61384"/>
          </a:xfrm>
          <a:custGeom>
            <a:avLst/>
            <a:gdLst>
              <a:gd name="T0" fmla="*/ 45362 w 29"/>
              <a:gd name="T1" fmla="*/ 22681 h 30"/>
              <a:gd name="T2" fmla="*/ 45362 w 29"/>
              <a:gd name="T3" fmla="*/ 22681 h 30"/>
              <a:gd name="T4" fmla="*/ 43798 w 29"/>
              <a:gd name="T5" fmla="*/ 13609 h 30"/>
              <a:gd name="T6" fmla="*/ 37541 w 29"/>
              <a:gd name="T7" fmla="*/ 7560 h 30"/>
              <a:gd name="T8" fmla="*/ 32848 w 29"/>
              <a:gd name="T9" fmla="*/ 1512 h 30"/>
              <a:gd name="T10" fmla="*/ 21899 w 29"/>
              <a:gd name="T11" fmla="*/ 0 h 30"/>
              <a:gd name="T12" fmla="*/ 21899 w 29"/>
              <a:gd name="T13" fmla="*/ 0 h 30"/>
              <a:gd name="T14" fmla="*/ 12514 w 29"/>
              <a:gd name="T15" fmla="*/ 1512 h 30"/>
              <a:gd name="T16" fmla="*/ 7821 w 29"/>
              <a:gd name="T17" fmla="*/ 7560 h 30"/>
              <a:gd name="T18" fmla="*/ 1564 w 29"/>
              <a:gd name="T19" fmla="*/ 13609 h 30"/>
              <a:gd name="T20" fmla="*/ 0 w 29"/>
              <a:gd name="T21" fmla="*/ 22681 h 30"/>
              <a:gd name="T22" fmla="*/ 0 w 29"/>
              <a:gd name="T23" fmla="*/ 22681 h 30"/>
              <a:gd name="T24" fmla="*/ 1564 w 29"/>
              <a:gd name="T25" fmla="*/ 31753 h 30"/>
              <a:gd name="T26" fmla="*/ 7821 w 29"/>
              <a:gd name="T27" fmla="*/ 37802 h 30"/>
              <a:gd name="T28" fmla="*/ 12514 w 29"/>
              <a:gd name="T29" fmla="*/ 42338 h 30"/>
              <a:gd name="T30" fmla="*/ 21899 w 29"/>
              <a:gd name="T31" fmla="*/ 45362 h 30"/>
              <a:gd name="T32" fmla="*/ 21899 w 29"/>
              <a:gd name="T33" fmla="*/ 45362 h 30"/>
              <a:gd name="T34" fmla="*/ 32848 w 29"/>
              <a:gd name="T35" fmla="*/ 42338 h 30"/>
              <a:gd name="T36" fmla="*/ 37541 w 29"/>
              <a:gd name="T37" fmla="*/ 37802 h 30"/>
              <a:gd name="T38" fmla="*/ 43798 w 29"/>
              <a:gd name="T39" fmla="*/ 31753 h 30"/>
              <a:gd name="T40" fmla="*/ 45362 w 29"/>
              <a:gd name="T41" fmla="*/ 22681 h 30"/>
              <a:gd name="T42" fmla="*/ 45362 w 29"/>
              <a:gd name="T43" fmla="*/ 22681 h 30"/>
              <a:gd name="T44" fmla="*/ 21899 w 29"/>
              <a:gd name="T45" fmla="*/ 30241 h 30"/>
              <a:gd name="T46" fmla="*/ 21899 w 29"/>
              <a:gd name="T47" fmla="*/ 30241 h 30"/>
              <a:gd name="T48" fmla="*/ 18770 w 29"/>
              <a:gd name="T49" fmla="*/ 30241 h 30"/>
              <a:gd name="T50" fmla="*/ 17206 w 29"/>
              <a:gd name="T51" fmla="*/ 27217 h 30"/>
              <a:gd name="T52" fmla="*/ 15642 w 29"/>
              <a:gd name="T53" fmla="*/ 25705 h 30"/>
              <a:gd name="T54" fmla="*/ 15642 w 29"/>
              <a:gd name="T55" fmla="*/ 22681 h 30"/>
              <a:gd name="T56" fmla="*/ 15642 w 29"/>
              <a:gd name="T57" fmla="*/ 22681 h 30"/>
              <a:gd name="T58" fmla="*/ 15642 w 29"/>
              <a:gd name="T59" fmla="*/ 18145 h 30"/>
              <a:gd name="T60" fmla="*/ 17206 w 29"/>
              <a:gd name="T61" fmla="*/ 16633 h 30"/>
              <a:gd name="T62" fmla="*/ 18770 w 29"/>
              <a:gd name="T63" fmla="*/ 15121 h 30"/>
              <a:gd name="T64" fmla="*/ 21899 w 29"/>
              <a:gd name="T65" fmla="*/ 15121 h 30"/>
              <a:gd name="T66" fmla="*/ 21899 w 29"/>
              <a:gd name="T67" fmla="*/ 15121 h 30"/>
              <a:gd name="T68" fmla="*/ 26592 w 29"/>
              <a:gd name="T69" fmla="*/ 15121 h 30"/>
              <a:gd name="T70" fmla="*/ 28156 w 29"/>
              <a:gd name="T71" fmla="*/ 16633 h 30"/>
              <a:gd name="T72" fmla="*/ 29720 w 29"/>
              <a:gd name="T73" fmla="*/ 18145 h 30"/>
              <a:gd name="T74" fmla="*/ 29720 w 29"/>
              <a:gd name="T75" fmla="*/ 22681 h 30"/>
              <a:gd name="T76" fmla="*/ 29720 w 29"/>
              <a:gd name="T77" fmla="*/ 22681 h 30"/>
              <a:gd name="T78" fmla="*/ 29720 w 29"/>
              <a:gd name="T79" fmla="*/ 25705 h 30"/>
              <a:gd name="T80" fmla="*/ 28156 w 29"/>
              <a:gd name="T81" fmla="*/ 27217 h 30"/>
              <a:gd name="T82" fmla="*/ 26592 w 29"/>
              <a:gd name="T83" fmla="*/ 30241 h 30"/>
              <a:gd name="T84" fmla="*/ 21899 w 29"/>
              <a:gd name="T85" fmla="*/ 30241 h 30"/>
              <a:gd name="T86" fmla="*/ 21899 w 29"/>
              <a:gd name="T87" fmla="*/ 30241 h 3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9" h="30">
                <a:moveTo>
                  <a:pt x="29" y="15"/>
                </a:moveTo>
                <a:lnTo>
                  <a:pt x="29" y="15"/>
                </a:lnTo>
                <a:lnTo>
                  <a:pt x="28" y="9"/>
                </a:lnTo>
                <a:lnTo>
                  <a:pt x="24" y="5"/>
                </a:lnTo>
                <a:lnTo>
                  <a:pt x="21" y="1"/>
                </a:lnTo>
                <a:lnTo>
                  <a:pt x="14" y="0"/>
                </a:lnTo>
                <a:lnTo>
                  <a:pt x="8" y="1"/>
                </a:lnTo>
                <a:lnTo>
                  <a:pt x="5" y="5"/>
                </a:lnTo>
                <a:lnTo>
                  <a:pt x="1" y="9"/>
                </a:lnTo>
                <a:lnTo>
                  <a:pt x="0" y="15"/>
                </a:lnTo>
                <a:lnTo>
                  <a:pt x="1" y="21"/>
                </a:lnTo>
                <a:lnTo>
                  <a:pt x="5" y="25"/>
                </a:lnTo>
                <a:lnTo>
                  <a:pt x="8" y="28"/>
                </a:lnTo>
                <a:lnTo>
                  <a:pt x="14" y="30"/>
                </a:lnTo>
                <a:lnTo>
                  <a:pt x="21" y="28"/>
                </a:lnTo>
                <a:lnTo>
                  <a:pt x="24" y="25"/>
                </a:lnTo>
                <a:lnTo>
                  <a:pt x="28" y="21"/>
                </a:lnTo>
                <a:lnTo>
                  <a:pt x="29" y="15"/>
                </a:lnTo>
                <a:close/>
                <a:moveTo>
                  <a:pt x="14" y="20"/>
                </a:moveTo>
                <a:lnTo>
                  <a:pt x="14" y="20"/>
                </a:lnTo>
                <a:lnTo>
                  <a:pt x="12" y="20"/>
                </a:lnTo>
                <a:lnTo>
                  <a:pt x="11" y="18"/>
                </a:lnTo>
                <a:lnTo>
                  <a:pt x="10" y="17"/>
                </a:lnTo>
                <a:lnTo>
                  <a:pt x="10" y="15"/>
                </a:lnTo>
                <a:lnTo>
                  <a:pt x="10" y="12"/>
                </a:lnTo>
                <a:lnTo>
                  <a:pt x="11" y="11"/>
                </a:lnTo>
                <a:lnTo>
                  <a:pt x="12" y="10"/>
                </a:lnTo>
                <a:lnTo>
                  <a:pt x="14" y="10"/>
                </a:lnTo>
                <a:lnTo>
                  <a:pt x="17" y="10"/>
                </a:lnTo>
                <a:lnTo>
                  <a:pt x="18" y="11"/>
                </a:lnTo>
                <a:lnTo>
                  <a:pt x="19" y="12"/>
                </a:lnTo>
                <a:lnTo>
                  <a:pt x="19" y="15"/>
                </a:lnTo>
                <a:lnTo>
                  <a:pt x="19" y="17"/>
                </a:lnTo>
                <a:lnTo>
                  <a:pt x="18" y="18"/>
                </a:lnTo>
                <a:lnTo>
                  <a:pt x="17" y="20"/>
                </a:lnTo>
                <a:lnTo>
                  <a:pt x="14" y="2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645" name="Freeform 1557">
            <a:extLst>
              <a:ext uri="{FF2B5EF4-FFF2-40B4-BE49-F238E27FC236}">
                <a16:creationId xmlns:a16="http://schemas.microsoft.com/office/drawing/2014/main" id="{78008792-F192-4B2A-9ACF-B85AA56BFEC1}"/>
              </a:ext>
            </a:extLst>
          </p:cNvPr>
          <p:cNvSpPr>
            <a:spLocks noEditPoints="1"/>
          </p:cNvSpPr>
          <p:nvPr/>
        </p:nvSpPr>
        <p:spPr bwMode="auto">
          <a:xfrm>
            <a:off x="1428751" y="6068484"/>
            <a:ext cx="97367" cy="127000"/>
          </a:xfrm>
          <a:custGeom>
            <a:avLst/>
            <a:gdLst>
              <a:gd name="T0" fmla="*/ 62211 w 49"/>
              <a:gd name="T1" fmla="*/ 19350 h 64"/>
              <a:gd name="T2" fmla="*/ 53323 w 49"/>
              <a:gd name="T3" fmla="*/ 4465 h 64"/>
              <a:gd name="T4" fmla="*/ 35549 w 49"/>
              <a:gd name="T5" fmla="*/ 0 h 64"/>
              <a:gd name="T6" fmla="*/ 26662 w 49"/>
              <a:gd name="T7" fmla="*/ 1488 h 64"/>
              <a:gd name="T8" fmla="*/ 14812 w 49"/>
              <a:gd name="T9" fmla="*/ 11908 h 64"/>
              <a:gd name="T10" fmla="*/ 10368 w 49"/>
              <a:gd name="T11" fmla="*/ 19350 h 64"/>
              <a:gd name="T12" fmla="*/ 0 w 49"/>
              <a:gd name="T13" fmla="*/ 64003 h 64"/>
              <a:gd name="T14" fmla="*/ 1481 w 49"/>
              <a:gd name="T15" fmla="*/ 68469 h 64"/>
              <a:gd name="T16" fmla="*/ 2962 w 49"/>
              <a:gd name="T17" fmla="*/ 72934 h 64"/>
              <a:gd name="T18" fmla="*/ 7406 w 49"/>
              <a:gd name="T19" fmla="*/ 72934 h 64"/>
              <a:gd name="T20" fmla="*/ 16293 w 49"/>
              <a:gd name="T21" fmla="*/ 72934 h 64"/>
              <a:gd name="T22" fmla="*/ 22218 w 49"/>
              <a:gd name="T23" fmla="*/ 89307 h 64"/>
              <a:gd name="T24" fmla="*/ 29624 w 49"/>
              <a:gd name="T25" fmla="*/ 95261 h 64"/>
              <a:gd name="T26" fmla="*/ 42955 w 49"/>
              <a:gd name="T27" fmla="*/ 95261 h 64"/>
              <a:gd name="T28" fmla="*/ 50361 w 49"/>
              <a:gd name="T29" fmla="*/ 89307 h 64"/>
              <a:gd name="T30" fmla="*/ 56286 w 49"/>
              <a:gd name="T31" fmla="*/ 72934 h 64"/>
              <a:gd name="T32" fmla="*/ 65173 w 49"/>
              <a:gd name="T33" fmla="*/ 72934 h 64"/>
              <a:gd name="T34" fmla="*/ 69617 w 49"/>
              <a:gd name="T35" fmla="*/ 72934 h 64"/>
              <a:gd name="T36" fmla="*/ 71098 w 49"/>
              <a:gd name="T37" fmla="*/ 68469 h 64"/>
              <a:gd name="T38" fmla="*/ 72579 w 49"/>
              <a:gd name="T39" fmla="*/ 64003 h 64"/>
              <a:gd name="T40" fmla="*/ 62211 w 49"/>
              <a:gd name="T41" fmla="*/ 19350 h 64"/>
              <a:gd name="T42" fmla="*/ 50361 w 49"/>
              <a:gd name="T43" fmla="*/ 58050 h 64"/>
              <a:gd name="T44" fmla="*/ 47399 w 49"/>
              <a:gd name="T45" fmla="*/ 58050 h 64"/>
              <a:gd name="T46" fmla="*/ 38511 w 49"/>
              <a:gd name="T47" fmla="*/ 80376 h 64"/>
              <a:gd name="T48" fmla="*/ 34068 w 49"/>
              <a:gd name="T49" fmla="*/ 80376 h 64"/>
              <a:gd name="T50" fmla="*/ 25180 w 49"/>
              <a:gd name="T51" fmla="*/ 58050 h 64"/>
              <a:gd name="T52" fmla="*/ 22218 w 49"/>
              <a:gd name="T53" fmla="*/ 58050 h 64"/>
              <a:gd name="T54" fmla="*/ 17774 w 49"/>
              <a:gd name="T55" fmla="*/ 50607 h 64"/>
              <a:gd name="T56" fmla="*/ 23699 w 49"/>
              <a:gd name="T57" fmla="*/ 31258 h 64"/>
              <a:gd name="T58" fmla="*/ 25180 w 49"/>
              <a:gd name="T59" fmla="*/ 23815 h 64"/>
              <a:gd name="T60" fmla="*/ 29624 w 49"/>
              <a:gd name="T61" fmla="*/ 16373 h 64"/>
              <a:gd name="T62" fmla="*/ 35549 w 49"/>
              <a:gd name="T63" fmla="*/ 13396 h 64"/>
              <a:gd name="T64" fmla="*/ 39993 w 49"/>
              <a:gd name="T65" fmla="*/ 13396 h 64"/>
              <a:gd name="T66" fmla="*/ 45917 w 49"/>
              <a:gd name="T67" fmla="*/ 19350 h 64"/>
              <a:gd name="T68" fmla="*/ 48880 w 49"/>
              <a:gd name="T69" fmla="*/ 31258 h 64"/>
              <a:gd name="T70" fmla="*/ 54805 w 49"/>
              <a:gd name="T71" fmla="*/ 50607 h 64"/>
              <a:gd name="T72" fmla="*/ 56286 w 49"/>
              <a:gd name="T73" fmla="*/ 58050 h 64"/>
              <a:gd name="T74" fmla="*/ 50361 w 49"/>
              <a:gd name="T75" fmla="*/ 58050 h 6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49" h="64">
                <a:moveTo>
                  <a:pt x="42" y="13"/>
                </a:moveTo>
                <a:lnTo>
                  <a:pt x="42" y="13"/>
                </a:lnTo>
                <a:lnTo>
                  <a:pt x="39" y="8"/>
                </a:lnTo>
                <a:lnTo>
                  <a:pt x="36" y="3"/>
                </a:lnTo>
                <a:lnTo>
                  <a:pt x="31" y="1"/>
                </a:lnTo>
                <a:lnTo>
                  <a:pt x="24" y="0"/>
                </a:lnTo>
                <a:lnTo>
                  <a:pt x="18" y="1"/>
                </a:lnTo>
                <a:lnTo>
                  <a:pt x="13" y="3"/>
                </a:lnTo>
                <a:lnTo>
                  <a:pt x="10" y="8"/>
                </a:lnTo>
                <a:lnTo>
                  <a:pt x="7" y="13"/>
                </a:lnTo>
                <a:lnTo>
                  <a:pt x="0" y="43"/>
                </a:lnTo>
                <a:lnTo>
                  <a:pt x="0" y="45"/>
                </a:lnTo>
                <a:lnTo>
                  <a:pt x="1" y="46"/>
                </a:lnTo>
                <a:lnTo>
                  <a:pt x="2" y="49"/>
                </a:lnTo>
                <a:lnTo>
                  <a:pt x="5" y="49"/>
                </a:lnTo>
                <a:lnTo>
                  <a:pt x="11" y="49"/>
                </a:lnTo>
                <a:lnTo>
                  <a:pt x="15" y="60"/>
                </a:lnTo>
                <a:lnTo>
                  <a:pt x="17" y="62"/>
                </a:lnTo>
                <a:lnTo>
                  <a:pt x="20" y="64"/>
                </a:lnTo>
                <a:lnTo>
                  <a:pt x="29" y="64"/>
                </a:lnTo>
                <a:lnTo>
                  <a:pt x="32" y="62"/>
                </a:lnTo>
                <a:lnTo>
                  <a:pt x="34" y="60"/>
                </a:lnTo>
                <a:lnTo>
                  <a:pt x="38" y="49"/>
                </a:lnTo>
                <a:lnTo>
                  <a:pt x="44" y="49"/>
                </a:lnTo>
                <a:lnTo>
                  <a:pt x="47" y="49"/>
                </a:lnTo>
                <a:lnTo>
                  <a:pt x="48" y="46"/>
                </a:lnTo>
                <a:lnTo>
                  <a:pt x="49" y="45"/>
                </a:lnTo>
                <a:lnTo>
                  <a:pt x="49" y="43"/>
                </a:lnTo>
                <a:lnTo>
                  <a:pt x="42" y="13"/>
                </a:lnTo>
                <a:close/>
                <a:moveTo>
                  <a:pt x="34" y="39"/>
                </a:moveTo>
                <a:lnTo>
                  <a:pt x="34" y="39"/>
                </a:lnTo>
                <a:lnTo>
                  <a:pt x="32" y="39"/>
                </a:lnTo>
                <a:lnTo>
                  <a:pt x="31" y="40"/>
                </a:lnTo>
                <a:lnTo>
                  <a:pt x="26" y="54"/>
                </a:lnTo>
                <a:lnTo>
                  <a:pt x="23" y="54"/>
                </a:lnTo>
                <a:lnTo>
                  <a:pt x="18" y="41"/>
                </a:lnTo>
                <a:lnTo>
                  <a:pt x="17" y="39"/>
                </a:lnTo>
                <a:lnTo>
                  <a:pt x="15" y="39"/>
                </a:lnTo>
                <a:lnTo>
                  <a:pt x="11" y="39"/>
                </a:lnTo>
                <a:lnTo>
                  <a:pt x="12" y="34"/>
                </a:lnTo>
                <a:lnTo>
                  <a:pt x="16" y="21"/>
                </a:lnTo>
                <a:lnTo>
                  <a:pt x="17" y="16"/>
                </a:lnTo>
                <a:lnTo>
                  <a:pt x="18" y="13"/>
                </a:lnTo>
                <a:lnTo>
                  <a:pt x="20" y="11"/>
                </a:lnTo>
                <a:lnTo>
                  <a:pt x="22" y="9"/>
                </a:lnTo>
                <a:lnTo>
                  <a:pt x="24" y="9"/>
                </a:lnTo>
                <a:lnTo>
                  <a:pt x="27" y="9"/>
                </a:lnTo>
                <a:lnTo>
                  <a:pt x="29" y="11"/>
                </a:lnTo>
                <a:lnTo>
                  <a:pt x="31" y="13"/>
                </a:lnTo>
                <a:lnTo>
                  <a:pt x="32" y="16"/>
                </a:lnTo>
                <a:lnTo>
                  <a:pt x="33" y="21"/>
                </a:lnTo>
                <a:lnTo>
                  <a:pt x="37" y="34"/>
                </a:lnTo>
                <a:lnTo>
                  <a:pt x="38" y="39"/>
                </a:lnTo>
                <a:lnTo>
                  <a:pt x="34" y="3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646" name="Freeform 1558">
            <a:extLst>
              <a:ext uri="{FF2B5EF4-FFF2-40B4-BE49-F238E27FC236}">
                <a16:creationId xmlns:a16="http://schemas.microsoft.com/office/drawing/2014/main" id="{00EB63E6-79BE-4D46-BDF6-B5A3E9B64A73}"/>
              </a:ext>
            </a:extLst>
          </p:cNvPr>
          <p:cNvSpPr>
            <a:spLocks/>
          </p:cNvSpPr>
          <p:nvPr/>
        </p:nvSpPr>
        <p:spPr bwMode="auto">
          <a:xfrm>
            <a:off x="1936752" y="5983818"/>
            <a:ext cx="80433" cy="71967"/>
          </a:xfrm>
          <a:custGeom>
            <a:avLst/>
            <a:gdLst>
              <a:gd name="T0" fmla="*/ 20720 w 37"/>
              <a:gd name="T1" fmla="*/ 27953 h 37"/>
              <a:gd name="T2" fmla="*/ 20720 w 37"/>
              <a:gd name="T3" fmla="*/ 54434 h 37"/>
              <a:gd name="T4" fmla="*/ 36658 w 37"/>
              <a:gd name="T5" fmla="*/ 54434 h 37"/>
              <a:gd name="T6" fmla="*/ 36658 w 37"/>
              <a:gd name="T7" fmla="*/ 27953 h 37"/>
              <a:gd name="T8" fmla="*/ 46221 w 37"/>
              <a:gd name="T9" fmla="*/ 38251 h 37"/>
              <a:gd name="T10" fmla="*/ 58971 w 37"/>
              <a:gd name="T11" fmla="*/ 26481 h 37"/>
              <a:gd name="T12" fmla="*/ 28689 w 37"/>
              <a:gd name="T13" fmla="*/ 0 h 37"/>
              <a:gd name="T14" fmla="*/ 0 w 37"/>
              <a:gd name="T15" fmla="*/ 26481 h 37"/>
              <a:gd name="T16" fmla="*/ 11157 w 37"/>
              <a:gd name="T17" fmla="*/ 38251 h 37"/>
              <a:gd name="T18" fmla="*/ 20720 w 37"/>
              <a:gd name="T19" fmla="*/ 27953 h 3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7" h="37">
                <a:moveTo>
                  <a:pt x="13" y="19"/>
                </a:moveTo>
                <a:lnTo>
                  <a:pt x="13" y="37"/>
                </a:lnTo>
                <a:lnTo>
                  <a:pt x="23" y="37"/>
                </a:lnTo>
                <a:lnTo>
                  <a:pt x="23" y="19"/>
                </a:lnTo>
                <a:lnTo>
                  <a:pt x="29" y="26"/>
                </a:lnTo>
                <a:lnTo>
                  <a:pt x="37" y="18"/>
                </a:lnTo>
                <a:lnTo>
                  <a:pt x="18" y="0"/>
                </a:lnTo>
                <a:lnTo>
                  <a:pt x="0" y="18"/>
                </a:lnTo>
                <a:lnTo>
                  <a:pt x="7" y="26"/>
                </a:lnTo>
                <a:lnTo>
                  <a:pt x="13" y="1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647" name="Freeform 1559">
            <a:extLst>
              <a:ext uri="{FF2B5EF4-FFF2-40B4-BE49-F238E27FC236}">
                <a16:creationId xmlns:a16="http://schemas.microsoft.com/office/drawing/2014/main" id="{94845FD1-EDE6-45E9-A579-4CAD676EC7A8}"/>
              </a:ext>
            </a:extLst>
          </p:cNvPr>
          <p:cNvSpPr>
            <a:spLocks/>
          </p:cNvSpPr>
          <p:nvPr/>
        </p:nvSpPr>
        <p:spPr bwMode="auto">
          <a:xfrm>
            <a:off x="2040467" y="5983818"/>
            <a:ext cx="71967" cy="78316"/>
          </a:xfrm>
          <a:custGeom>
            <a:avLst/>
            <a:gdLst>
              <a:gd name="T0" fmla="*/ 54435 w 37"/>
              <a:gd name="T1" fmla="*/ 30282 h 37"/>
              <a:gd name="T2" fmla="*/ 44136 w 37"/>
              <a:gd name="T3" fmla="*/ 17532 h 37"/>
              <a:gd name="T4" fmla="*/ 33838 w 37"/>
              <a:gd name="T5" fmla="*/ 27095 h 37"/>
              <a:gd name="T6" fmla="*/ 33838 w 37"/>
              <a:gd name="T7" fmla="*/ 0 h 37"/>
              <a:gd name="T8" fmla="*/ 20597 w 37"/>
              <a:gd name="T9" fmla="*/ 0 h 37"/>
              <a:gd name="T10" fmla="*/ 20597 w 37"/>
              <a:gd name="T11" fmla="*/ 27095 h 37"/>
              <a:gd name="T12" fmla="*/ 10299 w 37"/>
              <a:gd name="T13" fmla="*/ 17532 h 37"/>
              <a:gd name="T14" fmla="*/ 0 w 37"/>
              <a:gd name="T15" fmla="*/ 30282 h 37"/>
              <a:gd name="T16" fmla="*/ 26482 w 37"/>
              <a:gd name="T17" fmla="*/ 58971 h 37"/>
              <a:gd name="T18" fmla="*/ 54435 w 37"/>
              <a:gd name="T19" fmla="*/ 30282 h 3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7" h="37">
                <a:moveTo>
                  <a:pt x="37" y="19"/>
                </a:moveTo>
                <a:lnTo>
                  <a:pt x="30" y="11"/>
                </a:lnTo>
                <a:lnTo>
                  <a:pt x="23" y="17"/>
                </a:lnTo>
                <a:lnTo>
                  <a:pt x="23" y="0"/>
                </a:lnTo>
                <a:lnTo>
                  <a:pt x="14" y="0"/>
                </a:lnTo>
                <a:lnTo>
                  <a:pt x="14" y="17"/>
                </a:lnTo>
                <a:lnTo>
                  <a:pt x="7" y="11"/>
                </a:lnTo>
                <a:lnTo>
                  <a:pt x="0" y="19"/>
                </a:lnTo>
                <a:lnTo>
                  <a:pt x="18" y="37"/>
                </a:lnTo>
                <a:lnTo>
                  <a:pt x="37" y="1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648" name="Freeform 1560">
            <a:extLst>
              <a:ext uri="{FF2B5EF4-FFF2-40B4-BE49-F238E27FC236}">
                <a16:creationId xmlns:a16="http://schemas.microsoft.com/office/drawing/2014/main" id="{C53431D9-AC3D-4029-8A4A-6B13BDE39F22}"/>
              </a:ext>
            </a:extLst>
          </p:cNvPr>
          <p:cNvSpPr>
            <a:spLocks noEditPoints="1"/>
          </p:cNvSpPr>
          <p:nvPr/>
        </p:nvSpPr>
        <p:spPr bwMode="auto">
          <a:xfrm>
            <a:off x="1955800" y="6091767"/>
            <a:ext cx="61384" cy="61384"/>
          </a:xfrm>
          <a:custGeom>
            <a:avLst/>
            <a:gdLst>
              <a:gd name="T0" fmla="*/ 45362 w 30"/>
              <a:gd name="T1" fmla="*/ 22681 h 30"/>
              <a:gd name="T2" fmla="*/ 45362 w 30"/>
              <a:gd name="T3" fmla="*/ 22681 h 30"/>
              <a:gd name="T4" fmla="*/ 43850 w 30"/>
              <a:gd name="T5" fmla="*/ 13609 h 30"/>
              <a:gd name="T6" fmla="*/ 37802 w 30"/>
              <a:gd name="T7" fmla="*/ 7560 h 30"/>
              <a:gd name="T8" fmla="*/ 31753 w 30"/>
              <a:gd name="T9" fmla="*/ 3024 h 30"/>
              <a:gd name="T10" fmla="*/ 22681 w 30"/>
              <a:gd name="T11" fmla="*/ 0 h 30"/>
              <a:gd name="T12" fmla="*/ 22681 w 30"/>
              <a:gd name="T13" fmla="*/ 0 h 30"/>
              <a:gd name="T14" fmla="*/ 13609 w 30"/>
              <a:gd name="T15" fmla="*/ 3024 h 30"/>
              <a:gd name="T16" fmla="*/ 7560 w 30"/>
              <a:gd name="T17" fmla="*/ 7560 h 30"/>
              <a:gd name="T18" fmla="*/ 1512 w 30"/>
              <a:gd name="T19" fmla="*/ 13609 h 30"/>
              <a:gd name="T20" fmla="*/ 0 w 30"/>
              <a:gd name="T21" fmla="*/ 22681 h 30"/>
              <a:gd name="T22" fmla="*/ 0 w 30"/>
              <a:gd name="T23" fmla="*/ 22681 h 30"/>
              <a:gd name="T24" fmla="*/ 1512 w 30"/>
              <a:gd name="T25" fmla="*/ 31753 h 30"/>
              <a:gd name="T26" fmla="*/ 7560 w 30"/>
              <a:gd name="T27" fmla="*/ 37802 h 30"/>
              <a:gd name="T28" fmla="*/ 13609 w 30"/>
              <a:gd name="T29" fmla="*/ 43850 h 30"/>
              <a:gd name="T30" fmla="*/ 22681 w 30"/>
              <a:gd name="T31" fmla="*/ 45362 h 30"/>
              <a:gd name="T32" fmla="*/ 22681 w 30"/>
              <a:gd name="T33" fmla="*/ 45362 h 30"/>
              <a:gd name="T34" fmla="*/ 31753 w 30"/>
              <a:gd name="T35" fmla="*/ 43850 h 30"/>
              <a:gd name="T36" fmla="*/ 37802 w 30"/>
              <a:gd name="T37" fmla="*/ 37802 h 30"/>
              <a:gd name="T38" fmla="*/ 43850 w 30"/>
              <a:gd name="T39" fmla="*/ 31753 h 30"/>
              <a:gd name="T40" fmla="*/ 45362 w 30"/>
              <a:gd name="T41" fmla="*/ 22681 h 30"/>
              <a:gd name="T42" fmla="*/ 45362 w 30"/>
              <a:gd name="T43" fmla="*/ 22681 h 30"/>
              <a:gd name="T44" fmla="*/ 22681 w 30"/>
              <a:gd name="T45" fmla="*/ 30241 h 30"/>
              <a:gd name="T46" fmla="*/ 22681 w 30"/>
              <a:gd name="T47" fmla="*/ 30241 h 30"/>
              <a:gd name="T48" fmla="*/ 19657 w 30"/>
              <a:gd name="T49" fmla="*/ 30241 h 30"/>
              <a:gd name="T50" fmla="*/ 16633 w 30"/>
              <a:gd name="T51" fmla="*/ 28729 h 30"/>
              <a:gd name="T52" fmla="*/ 15121 w 30"/>
              <a:gd name="T53" fmla="*/ 27217 h 30"/>
              <a:gd name="T54" fmla="*/ 15121 w 30"/>
              <a:gd name="T55" fmla="*/ 22681 h 30"/>
              <a:gd name="T56" fmla="*/ 15121 w 30"/>
              <a:gd name="T57" fmla="*/ 22681 h 30"/>
              <a:gd name="T58" fmla="*/ 15121 w 30"/>
              <a:gd name="T59" fmla="*/ 19657 h 30"/>
              <a:gd name="T60" fmla="*/ 16633 w 30"/>
              <a:gd name="T61" fmla="*/ 16633 h 30"/>
              <a:gd name="T62" fmla="*/ 19657 w 30"/>
              <a:gd name="T63" fmla="*/ 15121 h 30"/>
              <a:gd name="T64" fmla="*/ 22681 w 30"/>
              <a:gd name="T65" fmla="*/ 15121 h 30"/>
              <a:gd name="T66" fmla="*/ 22681 w 30"/>
              <a:gd name="T67" fmla="*/ 15121 h 30"/>
              <a:gd name="T68" fmla="*/ 27217 w 30"/>
              <a:gd name="T69" fmla="*/ 15121 h 30"/>
              <a:gd name="T70" fmla="*/ 28729 w 30"/>
              <a:gd name="T71" fmla="*/ 16633 h 30"/>
              <a:gd name="T72" fmla="*/ 30241 w 30"/>
              <a:gd name="T73" fmla="*/ 19657 h 30"/>
              <a:gd name="T74" fmla="*/ 30241 w 30"/>
              <a:gd name="T75" fmla="*/ 22681 h 30"/>
              <a:gd name="T76" fmla="*/ 30241 w 30"/>
              <a:gd name="T77" fmla="*/ 22681 h 30"/>
              <a:gd name="T78" fmla="*/ 30241 w 30"/>
              <a:gd name="T79" fmla="*/ 27217 h 30"/>
              <a:gd name="T80" fmla="*/ 28729 w 30"/>
              <a:gd name="T81" fmla="*/ 28729 h 30"/>
              <a:gd name="T82" fmla="*/ 27217 w 30"/>
              <a:gd name="T83" fmla="*/ 30241 h 30"/>
              <a:gd name="T84" fmla="*/ 22681 w 30"/>
              <a:gd name="T85" fmla="*/ 30241 h 30"/>
              <a:gd name="T86" fmla="*/ 22681 w 30"/>
              <a:gd name="T87" fmla="*/ 30241 h 3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30" h="30">
                <a:moveTo>
                  <a:pt x="30" y="15"/>
                </a:moveTo>
                <a:lnTo>
                  <a:pt x="30" y="15"/>
                </a:lnTo>
                <a:lnTo>
                  <a:pt x="29" y="9"/>
                </a:lnTo>
                <a:lnTo>
                  <a:pt x="25" y="5"/>
                </a:lnTo>
                <a:lnTo>
                  <a:pt x="21" y="2"/>
                </a:lnTo>
                <a:lnTo>
                  <a:pt x="15" y="0"/>
                </a:lnTo>
                <a:lnTo>
                  <a:pt x="9" y="2"/>
                </a:lnTo>
                <a:lnTo>
                  <a:pt x="5" y="5"/>
                </a:lnTo>
                <a:lnTo>
                  <a:pt x="1" y="9"/>
                </a:lnTo>
                <a:lnTo>
                  <a:pt x="0" y="15"/>
                </a:lnTo>
                <a:lnTo>
                  <a:pt x="1" y="21"/>
                </a:lnTo>
                <a:lnTo>
                  <a:pt x="5" y="25"/>
                </a:lnTo>
                <a:lnTo>
                  <a:pt x="9" y="29"/>
                </a:lnTo>
                <a:lnTo>
                  <a:pt x="15" y="30"/>
                </a:lnTo>
                <a:lnTo>
                  <a:pt x="21" y="29"/>
                </a:lnTo>
                <a:lnTo>
                  <a:pt x="25" y="25"/>
                </a:lnTo>
                <a:lnTo>
                  <a:pt x="29" y="21"/>
                </a:lnTo>
                <a:lnTo>
                  <a:pt x="30" y="15"/>
                </a:lnTo>
                <a:close/>
                <a:moveTo>
                  <a:pt x="15" y="20"/>
                </a:moveTo>
                <a:lnTo>
                  <a:pt x="15" y="20"/>
                </a:lnTo>
                <a:lnTo>
                  <a:pt x="13" y="20"/>
                </a:lnTo>
                <a:lnTo>
                  <a:pt x="11" y="19"/>
                </a:lnTo>
                <a:lnTo>
                  <a:pt x="10" y="18"/>
                </a:lnTo>
                <a:lnTo>
                  <a:pt x="10" y="15"/>
                </a:lnTo>
                <a:lnTo>
                  <a:pt x="10" y="13"/>
                </a:lnTo>
                <a:lnTo>
                  <a:pt x="11" y="11"/>
                </a:lnTo>
                <a:lnTo>
                  <a:pt x="13" y="10"/>
                </a:lnTo>
                <a:lnTo>
                  <a:pt x="15" y="10"/>
                </a:lnTo>
                <a:lnTo>
                  <a:pt x="18" y="10"/>
                </a:lnTo>
                <a:lnTo>
                  <a:pt x="19" y="11"/>
                </a:lnTo>
                <a:lnTo>
                  <a:pt x="20" y="13"/>
                </a:lnTo>
                <a:lnTo>
                  <a:pt x="20" y="15"/>
                </a:lnTo>
                <a:lnTo>
                  <a:pt x="20" y="18"/>
                </a:lnTo>
                <a:lnTo>
                  <a:pt x="19" y="19"/>
                </a:lnTo>
                <a:lnTo>
                  <a:pt x="18" y="20"/>
                </a:lnTo>
                <a:lnTo>
                  <a:pt x="15" y="2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649" name="Freeform 1561">
            <a:extLst>
              <a:ext uri="{FF2B5EF4-FFF2-40B4-BE49-F238E27FC236}">
                <a16:creationId xmlns:a16="http://schemas.microsoft.com/office/drawing/2014/main" id="{B0EBB57F-9271-4E6A-8009-5C044FE63064}"/>
              </a:ext>
            </a:extLst>
          </p:cNvPr>
          <p:cNvSpPr>
            <a:spLocks/>
          </p:cNvSpPr>
          <p:nvPr/>
        </p:nvSpPr>
        <p:spPr bwMode="auto">
          <a:xfrm>
            <a:off x="1955800" y="6153152"/>
            <a:ext cx="61384" cy="29633"/>
          </a:xfrm>
          <a:custGeom>
            <a:avLst/>
            <a:gdLst>
              <a:gd name="T0" fmla="*/ 0 w 30"/>
              <a:gd name="T1" fmla="*/ 22682 h 15"/>
              <a:gd name="T2" fmla="*/ 15121 w 30"/>
              <a:gd name="T3" fmla="*/ 22682 h 15"/>
              <a:gd name="T4" fmla="*/ 15121 w 30"/>
              <a:gd name="T5" fmla="*/ 22682 h 15"/>
              <a:gd name="T6" fmla="*/ 15121 w 30"/>
              <a:gd name="T7" fmla="*/ 18146 h 15"/>
              <a:gd name="T8" fmla="*/ 16633 w 30"/>
              <a:gd name="T9" fmla="*/ 16633 h 15"/>
              <a:gd name="T10" fmla="*/ 19657 w 30"/>
              <a:gd name="T11" fmla="*/ 15121 h 15"/>
              <a:gd name="T12" fmla="*/ 22681 w 30"/>
              <a:gd name="T13" fmla="*/ 15121 h 15"/>
              <a:gd name="T14" fmla="*/ 22681 w 30"/>
              <a:gd name="T15" fmla="*/ 15121 h 15"/>
              <a:gd name="T16" fmla="*/ 27217 w 30"/>
              <a:gd name="T17" fmla="*/ 15121 h 15"/>
              <a:gd name="T18" fmla="*/ 28729 w 30"/>
              <a:gd name="T19" fmla="*/ 16633 h 15"/>
              <a:gd name="T20" fmla="*/ 30241 w 30"/>
              <a:gd name="T21" fmla="*/ 18146 h 15"/>
              <a:gd name="T22" fmla="*/ 30241 w 30"/>
              <a:gd name="T23" fmla="*/ 22682 h 15"/>
              <a:gd name="T24" fmla="*/ 45362 w 30"/>
              <a:gd name="T25" fmla="*/ 22682 h 15"/>
              <a:gd name="T26" fmla="*/ 45362 w 30"/>
              <a:gd name="T27" fmla="*/ 22682 h 15"/>
              <a:gd name="T28" fmla="*/ 43850 w 30"/>
              <a:gd name="T29" fmla="*/ 13609 h 15"/>
              <a:gd name="T30" fmla="*/ 37802 w 30"/>
              <a:gd name="T31" fmla="*/ 7561 h 15"/>
              <a:gd name="T32" fmla="*/ 31753 w 30"/>
              <a:gd name="T33" fmla="*/ 1512 h 15"/>
              <a:gd name="T34" fmla="*/ 22681 w 30"/>
              <a:gd name="T35" fmla="*/ 0 h 15"/>
              <a:gd name="T36" fmla="*/ 22681 w 30"/>
              <a:gd name="T37" fmla="*/ 0 h 15"/>
              <a:gd name="T38" fmla="*/ 13609 w 30"/>
              <a:gd name="T39" fmla="*/ 1512 h 15"/>
              <a:gd name="T40" fmla="*/ 7560 w 30"/>
              <a:gd name="T41" fmla="*/ 7561 h 15"/>
              <a:gd name="T42" fmla="*/ 1512 w 30"/>
              <a:gd name="T43" fmla="*/ 13609 h 15"/>
              <a:gd name="T44" fmla="*/ 0 w 30"/>
              <a:gd name="T45" fmla="*/ 22682 h 15"/>
              <a:gd name="T46" fmla="*/ 0 w 30"/>
              <a:gd name="T47" fmla="*/ 22682 h 1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30" h="15">
                <a:moveTo>
                  <a:pt x="0" y="15"/>
                </a:moveTo>
                <a:lnTo>
                  <a:pt x="10" y="15"/>
                </a:lnTo>
                <a:lnTo>
                  <a:pt x="10" y="12"/>
                </a:lnTo>
                <a:lnTo>
                  <a:pt x="11" y="11"/>
                </a:lnTo>
                <a:lnTo>
                  <a:pt x="13" y="10"/>
                </a:lnTo>
                <a:lnTo>
                  <a:pt x="15" y="10"/>
                </a:lnTo>
                <a:lnTo>
                  <a:pt x="18" y="10"/>
                </a:lnTo>
                <a:lnTo>
                  <a:pt x="19" y="11"/>
                </a:lnTo>
                <a:lnTo>
                  <a:pt x="20" y="12"/>
                </a:lnTo>
                <a:lnTo>
                  <a:pt x="20" y="15"/>
                </a:lnTo>
                <a:lnTo>
                  <a:pt x="30" y="15"/>
                </a:lnTo>
                <a:lnTo>
                  <a:pt x="29" y="9"/>
                </a:lnTo>
                <a:lnTo>
                  <a:pt x="25" y="5"/>
                </a:lnTo>
                <a:lnTo>
                  <a:pt x="21" y="1"/>
                </a:lnTo>
                <a:lnTo>
                  <a:pt x="15" y="0"/>
                </a:lnTo>
                <a:lnTo>
                  <a:pt x="9" y="1"/>
                </a:lnTo>
                <a:lnTo>
                  <a:pt x="5" y="5"/>
                </a:lnTo>
                <a:lnTo>
                  <a:pt x="1" y="9"/>
                </a:lnTo>
                <a:lnTo>
                  <a:pt x="0" y="15"/>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650" name="Freeform 1562">
            <a:extLst>
              <a:ext uri="{FF2B5EF4-FFF2-40B4-BE49-F238E27FC236}">
                <a16:creationId xmlns:a16="http://schemas.microsoft.com/office/drawing/2014/main" id="{7174E9A1-C978-47A7-93E1-EF61B3F0ED0B}"/>
              </a:ext>
            </a:extLst>
          </p:cNvPr>
          <p:cNvSpPr>
            <a:spLocks noEditPoints="1"/>
          </p:cNvSpPr>
          <p:nvPr/>
        </p:nvSpPr>
        <p:spPr bwMode="auto">
          <a:xfrm>
            <a:off x="2034118" y="6091767"/>
            <a:ext cx="61383" cy="61384"/>
          </a:xfrm>
          <a:custGeom>
            <a:avLst/>
            <a:gdLst>
              <a:gd name="T0" fmla="*/ 45362 w 29"/>
              <a:gd name="T1" fmla="*/ 22681 h 30"/>
              <a:gd name="T2" fmla="*/ 45362 w 29"/>
              <a:gd name="T3" fmla="*/ 22681 h 30"/>
              <a:gd name="T4" fmla="*/ 43798 w 29"/>
              <a:gd name="T5" fmla="*/ 13609 h 30"/>
              <a:gd name="T6" fmla="*/ 37541 w 29"/>
              <a:gd name="T7" fmla="*/ 7560 h 30"/>
              <a:gd name="T8" fmla="*/ 32848 w 29"/>
              <a:gd name="T9" fmla="*/ 3024 h 30"/>
              <a:gd name="T10" fmla="*/ 23463 w 29"/>
              <a:gd name="T11" fmla="*/ 0 h 30"/>
              <a:gd name="T12" fmla="*/ 23463 w 29"/>
              <a:gd name="T13" fmla="*/ 0 h 30"/>
              <a:gd name="T14" fmla="*/ 12514 w 29"/>
              <a:gd name="T15" fmla="*/ 3024 h 30"/>
              <a:gd name="T16" fmla="*/ 7821 w 29"/>
              <a:gd name="T17" fmla="*/ 7560 h 30"/>
              <a:gd name="T18" fmla="*/ 1564 w 29"/>
              <a:gd name="T19" fmla="*/ 13609 h 30"/>
              <a:gd name="T20" fmla="*/ 0 w 29"/>
              <a:gd name="T21" fmla="*/ 22681 h 30"/>
              <a:gd name="T22" fmla="*/ 0 w 29"/>
              <a:gd name="T23" fmla="*/ 22681 h 30"/>
              <a:gd name="T24" fmla="*/ 1564 w 29"/>
              <a:gd name="T25" fmla="*/ 31753 h 30"/>
              <a:gd name="T26" fmla="*/ 7821 w 29"/>
              <a:gd name="T27" fmla="*/ 37802 h 30"/>
              <a:gd name="T28" fmla="*/ 12514 w 29"/>
              <a:gd name="T29" fmla="*/ 43850 h 30"/>
              <a:gd name="T30" fmla="*/ 23463 w 29"/>
              <a:gd name="T31" fmla="*/ 45362 h 30"/>
              <a:gd name="T32" fmla="*/ 23463 w 29"/>
              <a:gd name="T33" fmla="*/ 45362 h 30"/>
              <a:gd name="T34" fmla="*/ 32848 w 29"/>
              <a:gd name="T35" fmla="*/ 43850 h 30"/>
              <a:gd name="T36" fmla="*/ 37541 w 29"/>
              <a:gd name="T37" fmla="*/ 37802 h 30"/>
              <a:gd name="T38" fmla="*/ 43798 w 29"/>
              <a:gd name="T39" fmla="*/ 31753 h 30"/>
              <a:gd name="T40" fmla="*/ 45362 w 29"/>
              <a:gd name="T41" fmla="*/ 22681 h 30"/>
              <a:gd name="T42" fmla="*/ 45362 w 29"/>
              <a:gd name="T43" fmla="*/ 22681 h 30"/>
              <a:gd name="T44" fmla="*/ 23463 w 29"/>
              <a:gd name="T45" fmla="*/ 30241 h 30"/>
              <a:gd name="T46" fmla="*/ 23463 w 29"/>
              <a:gd name="T47" fmla="*/ 30241 h 30"/>
              <a:gd name="T48" fmla="*/ 18770 w 29"/>
              <a:gd name="T49" fmla="*/ 30241 h 30"/>
              <a:gd name="T50" fmla="*/ 17206 w 29"/>
              <a:gd name="T51" fmla="*/ 28729 h 30"/>
              <a:gd name="T52" fmla="*/ 15642 w 29"/>
              <a:gd name="T53" fmla="*/ 27217 h 30"/>
              <a:gd name="T54" fmla="*/ 15642 w 29"/>
              <a:gd name="T55" fmla="*/ 22681 h 30"/>
              <a:gd name="T56" fmla="*/ 15642 w 29"/>
              <a:gd name="T57" fmla="*/ 22681 h 30"/>
              <a:gd name="T58" fmla="*/ 15642 w 29"/>
              <a:gd name="T59" fmla="*/ 19657 h 30"/>
              <a:gd name="T60" fmla="*/ 17206 w 29"/>
              <a:gd name="T61" fmla="*/ 16633 h 30"/>
              <a:gd name="T62" fmla="*/ 18770 w 29"/>
              <a:gd name="T63" fmla="*/ 15121 h 30"/>
              <a:gd name="T64" fmla="*/ 23463 w 29"/>
              <a:gd name="T65" fmla="*/ 15121 h 30"/>
              <a:gd name="T66" fmla="*/ 23463 w 29"/>
              <a:gd name="T67" fmla="*/ 15121 h 30"/>
              <a:gd name="T68" fmla="*/ 26592 w 29"/>
              <a:gd name="T69" fmla="*/ 15121 h 30"/>
              <a:gd name="T70" fmla="*/ 28156 w 29"/>
              <a:gd name="T71" fmla="*/ 16633 h 30"/>
              <a:gd name="T72" fmla="*/ 29720 w 29"/>
              <a:gd name="T73" fmla="*/ 19657 h 30"/>
              <a:gd name="T74" fmla="*/ 29720 w 29"/>
              <a:gd name="T75" fmla="*/ 22681 h 30"/>
              <a:gd name="T76" fmla="*/ 29720 w 29"/>
              <a:gd name="T77" fmla="*/ 22681 h 30"/>
              <a:gd name="T78" fmla="*/ 29720 w 29"/>
              <a:gd name="T79" fmla="*/ 27217 h 30"/>
              <a:gd name="T80" fmla="*/ 28156 w 29"/>
              <a:gd name="T81" fmla="*/ 28729 h 30"/>
              <a:gd name="T82" fmla="*/ 26592 w 29"/>
              <a:gd name="T83" fmla="*/ 30241 h 30"/>
              <a:gd name="T84" fmla="*/ 23463 w 29"/>
              <a:gd name="T85" fmla="*/ 30241 h 30"/>
              <a:gd name="T86" fmla="*/ 23463 w 29"/>
              <a:gd name="T87" fmla="*/ 30241 h 3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9" h="30">
                <a:moveTo>
                  <a:pt x="29" y="15"/>
                </a:moveTo>
                <a:lnTo>
                  <a:pt x="29" y="15"/>
                </a:lnTo>
                <a:lnTo>
                  <a:pt x="28" y="9"/>
                </a:lnTo>
                <a:lnTo>
                  <a:pt x="24" y="5"/>
                </a:lnTo>
                <a:lnTo>
                  <a:pt x="21" y="2"/>
                </a:lnTo>
                <a:lnTo>
                  <a:pt x="15" y="0"/>
                </a:lnTo>
                <a:lnTo>
                  <a:pt x="8" y="2"/>
                </a:lnTo>
                <a:lnTo>
                  <a:pt x="5" y="5"/>
                </a:lnTo>
                <a:lnTo>
                  <a:pt x="1" y="9"/>
                </a:lnTo>
                <a:lnTo>
                  <a:pt x="0" y="15"/>
                </a:lnTo>
                <a:lnTo>
                  <a:pt x="1" y="21"/>
                </a:lnTo>
                <a:lnTo>
                  <a:pt x="5" y="25"/>
                </a:lnTo>
                <a:lnTo>
                  <a:pt x="8" y="29"/>
                </a:lnTo>
                <a:lnTo>
                  <a:pt x="15" y="30"/>
                </a:lnTo>
                <a:lnTo>
                  <a:pt x="21" y="29"/>
                </a:lnTo>
                <a:lnTo>
                  <a:pt x="24" y="25"/>
                </a:lnTo>
                <a:lnTo>
                  <a:pt x="28" y="21"/>
                </a:lnTo>
                <a:lnTo>
                  <a:pt x="29" y="15"/>
                </a:lnTo>
                <a:close/>
                <a:moveTo>
                  <a:pt x="15" y="20"/>
                </a:moveTo>
                <a:lnTo>
                  <a:pt x="15" y="20"/>
                </a:lnTo>
                <a:lnTo>
                  <a:pt x="12" y="20"/>
                </a:lnTo>
                <a:lnTo>
                  <a:pt x="11" y="19"/>
                </a:lnTo>
                <a:lnTo>
                  <a:pt x="10" y="18"/>
                </a:lnTo>
                <a:lnTo>
                  <a:pt x="10" y="15"/>
                </a:lnTo>
                <a:lnTo>
                  <a:pt x="10" y="13"/>
                </a:lnTo>
                <a:lnTo>
                  <a:pt x="11" y="11"/>
                </a:lnTo>
                <a:lnTo>
                  <a:pt x="12" y="10"/>
                </a:lnTo>
                <a:lnTo>
                  <a:pt x="15" y="10"/>
                </a:lnTo>
                <a:lnTo>
                  <a:pt x="17" y="10"/>
                </a:lnTo>
                <a:lnTo>
                  <a:pt x="18" y="11"/>
                </a:lnTo>
                <a:lnTo>
                  <a:pt x="19" y="13"/>
                </a:lnTo>
                <a:lnTo>
                  <a:pt x="19" y="15"/>
                </a:lnTo>
                <a:lnTo>
                  <a:pt x="19" y="18"/>
                </a:lnTo>
                <a:lnTo>
                  <a:pt x="18" y="19"/>
                </a:lnTo>
                <a:lnTo>
                  <a:pt x="17" y="20"/>
                </a:lnTo>
                <a:lnTo>
                  <a:pt x="15" y="2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651" name="Freeform 1563">
            <a:extLst>
              <a:ext uri="{FF2B5EF4-FFF2-40B4-BE49-F238E27FC236}">
                <a16:creationId xmlns:a16="http://schemas.microsoft.com/office/drawing/2014/main" id="{8E338CCF-540D-4459-BBD0-261575A96EB2}"/>
              </a:ext>
            </a:extLst>
          </p:cNvPr>
          <p:cNvSpPr>
            <a:spLocks/>
          </p:cNvSpPr>
          <p:nvPr/>
        </p:nvSpPr>
        <p:spPr bwMode="auto">
          <a:xfrm>
            <a:off x="2034118" y="6153152"/>
            <a:ext cx="61383" cy="29633"/>
          </a:xfrm>
          <a:custGeom>
            <a:avLst/>
            <a:gdLst>
              <a:gd name="T0" fmla="*/ 0 w 29"/>
              <a:gd name="T1" fmla="*/ 22682 h 15"/>
              <a:gd name="T2" fmla="*/ 15642 w 29"/>
              <a:gd name="T3" fmla="*/ 22682 h 15"/>
              <a:gd name="T4" fmla="*/ 15642 w 29"/>
              <a:gd name="T5" fmla="*/ 22682 h 15"/>
              <a:gd name="T6" fmla="*/ 15642 w 29"/>
              <a:gd name="T7" fmla="*/ 18146 h 15"/>
              <a:gd name="T8" fmla="*/ 17206 w 29"/>
              <a:gd name="T9" fmla="*/ 16633 h 15"/>
              <a:gd name="T10" fmla="*/ 18770 w 29"/>
              <a:gd name="T11" fmla="*/ 15121 h 15"/>
              <a:gd name="T12" fmla="*/ 23463 w 29"/>
              <a:gd name="T13" fmla="*/ 15121 h 15"/>
              <a:gd name="T14" fmla="*/ 23463 w 29"/>
              <a:gd name="T15" fmla="*/ 15121 h 15"/>
              <a:gd name="T16" fmla="*/ 26592 w 29"/>
              <a:gd name="T17" fmla="*/ 15121 h 15"/>
              <a:gd name="T18" fmla="*/ 28156 w 29"/>
              <a:gd name="T19" fmla="*/ 16633 h 15"/>
              <a:gd name="T20" fmla="*/ 29720 w 29"/>
              <a:gd name="T21" fmla="*/ 18146 h 15"/>
              <a:gd name="T22" fmla="*/ 29720 w 29"/>
              <a:gd name="T23" fmla="*/ 22682 h 15"/>
              <a:gd name="T24" fmla="*/ 45362 w 29"/>
              <a:gd name="T25" fmla="*/ 22682 h 15"/>
              <a:gd name="T26" fmla="*/ 45362 w 29"/>
              <a:gd name="T27" fmla="*/ 22682 h 15"/>
              <a:gd name="T28" fmla="*/ 43798 w 29"/>
              <a:gd name="T29" fmla="*/ 13609 h 15"/>
              <a:gd name="T30" fmla="*/ 37541 w 29"/>
              <a:gd name="T31" fmla="*/ 7561 h 15"/>
              <a:gd name="T32" fmla="*/ 32848 w 29"/>
              <a:gd name="T33" fmla="*/ 1512 h 15"/>
              <a:gd name="T34" fmla="*/ 23463 w 29"/>
              <a:gd name="T35" fmla="*/ 0 h 15"/>
              <a:gd name="T36" fmla="*/ 23463 w 29"/>
              <a:gd name="T37" fmla="*/ 0 h 15"/>
              <a:gd name="T38" fmla="*/ 12514 w 29"/>
              <a:gd name="T39" fmla="*/ 1512 h 15"/>
              <a:gd name="T40" fmla="*/ 7821 w 29"/>
              <a:gd name="T41" fmla="*/ 7561 h 15"/>
              <a:gd name="T42" fmla="*/ 1564 w 29"/>
              <a:gd name="T43" fmla="*/ 13609 h 15"/>
              <a:gd name="T44" fmla="*/ 0 w 29"/>
              <a:gd name="T45" fmla="*/ 22682 h 15"/>
              <a:gd name="T46" fmla="*/ 0 w 29"/>
              <a:gd name="T47" fmla="*/ 22682 h 1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29" h="15">
                <a:moveTo>
                  <a:pt x="0" y="15"/>
                </a:moveTo>
                <a:lnTo>
                  <a:pt x="10" y="15"/>
                </a:lnTo>
                <a:lnTo>
                  <a:pt x="10" y="12"/>
                </a:lnTo>
                <a:lnTo>
                  <a:pt x="11" y="11"/>
                </a:lnTo>
                <a:lnTo>
                  <a:pt x="12" y="10"/>
                </a:lnTo>
                <a:lnTo>
                  <a:pt x="15" y="10"/>
                </a:lnTo>
                <a:lnTo>
                  <a:pt x="17" y="10"/>
                </a:lnTo>
                <a:lnTo>
                  <a:pt x="18" y="11"/>
                </a:lnTo>
                <a:lnTo>
                  <a:pt x="19" y="12"/>
                </a:lnTo>
                <a:lnTo>
                  <a:pt x="19" y="15"/>
                </a:lnTo>
                <a:lnTo>
                  <a:pt x="29" y="15"/>
                </a:lnTo>
                <a:lnTo>
                  <a:pt x="28" y="9"/>
                </a:lnTo>
                <a:lnTo>
                  <a:pt x="24" y="5"/>
                </a:lnTo>
                <a:lnTo>
                  <a:pt x="21" y="1"/>
                </a:lnTo>
                <a:lnTo>
                  <a:pt x="15" y="0"/>
                </a:lnTo>
                <a:lnTo>
                  <a:pt x="8" y="1"/>
                </a:lnTo>
                <a:lnTo>
                  <a:pt x="5" y="5"/>
                </a:lnTo>
                <a:lnTo>
                  <a:pt x="1" y="9"/>
                </a:lnTo>
                <a:lnTo>
                  <a:pt x="0" y="15"/>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652" name="Freeform 1564">
            <a:extLst>
              <a:ext uri="{FF2B5EF4-FFF2-40B4-BE49-F238E27FC236}">
                <a16:creationId xmlns:a16="http://schemas.microsoft.com/office/drawing/2014/main" id="{5F5F815C-7A1D-4DEF-B991-FFB4B79F1265}"/>
              </a:ext>
            </a:extLst>
          </p:cNvPr>
          <p:cNvSpPr>
            <a:spLocks noEditPoints="1"/>
          </p:cNvSpPr>
          <p:nvPr/>
        </p:nvSpPr>
        <p:spPr bwMode="auto">
          <a:xfrm>
            <a:off x="1919817" y="6068484"/>
            <a:ext cx="218016" cy="143933"/>
          </a:xfrm>
          <a:custGeom>
            <a:avLst/>
            <a:gdLst>
              <a:gd name="T0" fmla="*/ 155744 w 108"/>
              <a:gd name="T1" fmla="*/ 0 h 74"/>
              <a:gd name="T2" fmla="*/ 6048 w 108"/>
              <a:gd name="T3" fmla="*/ 0 h 74"/>
              <a:gd name="T4" fmla="*/ 6048 w 108"/>
              <a:gd name="T5" fmla="*/ 0 h 74"/>
              <a:gd name="T6" fmla="*/ 3024 w 108"/>
              <a:gd name="T7" fmla="*/ 0 h 74"/>
              <a:gd name="T8" fmla="*/ 1512 w 108"/>
              <a:gd name="T9" fmla="*/ 1471 h 74"/>
              <a:gd name="T10" fmla="*/ 0 w 108"/>
              <a:gd name="T11" fmla="*/ 2942 h 74"/>
              <a:gd name="T12" fmla="*/ 0 w 108"/>
              <a:gd name="T13" fmla="*/ 5885 h 74"/>
              <a:gd name="T14" fmla="*/ 0 w 108"/>
              <a:gd name="T15" fmla="*/ 101513 h 74"/>
              <a:gd name="T16" fmla="*/ 0 w 108"/>
              <a:gd name="T17" fmla="*/ 101513 h 74"/>
              <a:gd name="T18" fmla="*/ 0 w 108"/>
              <a:gd name="T19" fmla="*/ 104455 h 74"/>
              <a:gd name="T20" fmla="*/ 1512 w 108"/>
              <a:gd name="T21" fmla="*/ 105927 h 74"/>
              <a:gd name="T22" fmla="*/ 3024 w 108"/>
              <a:gd name="T23" fmla="*/ 108869 h 74"/>
              <a:gd name="T24" fmla="*/ 6048 w 108"/>
              <a:gd name="T25" fmla="*/ 108869 h 74"/>
              <a:gd name="T26" fmla="*/ 155744 w 108"/>
              <a:gd name="T27" fmla="*/ 108869 h 74"/>
              <a:gd name="T28" fmla="*/ 155744 w 108"/>
              <a:gd name="T29" fmla="*/ 108869 h 74"/>
              <a:gd name="T30" fmla="*/ 160280 w 108"/>
              <a:gd name="T31" fmla="*/ 108869 h 74"/>
              <a:gd name="T32" fmla="*/ 161792 w 108"/>
              <a:gd name="T33" fmla="*/ 105927 h 74"/>
              <a:gd name="T34" fmla="*/ 163304 w 108"/>
              <a:gd name="T35" fmla="*/ 104455 h 74"/>
              <a:gd name="T36" fmla="*/ 163304 w 108"/>
              <a:gd name="T37" fmla="*/ 101513 h 74"/>
              <a:gd name="T38" fmla="*/ 163304 w 108"/>
              <a:gd name="T39" fmla="*/ 5885 h 74"/>
              <a:gd name="T40" fmla="*/ 163304 w 108"/>
              <a:gd name="T41" fmla="*/ 5885 h 74"/>
              <a:gd name="T42" fmla="*/ 163304 w 108"/>
              <a:gd name="T43" fmla="*/ 2942 h 74"/>
              <a:gd name="T44" fmla="*/ 161792 w 108"/>
              <a:gd name="T45" fmla="*/ 1471 h 74"/>
              <a:gd name="T46" fmla="*/ 160280 w 108"/>
              <a:gd name="T47" fmla="*/ 0 h 74"/>
              <a:gd name="T48" fmla="*/ 155744 w 108"/>
              <a:gd name="T49" fmla="*/ 0 h 74"/>
              <a:gd name="T50" fmla="*/ 155744 w 108"/>
              <a:gd name="T51" fmla="*/ 0 h 74"/>
              <a:gd name="T52" fmla="*/ 148183 w 108"/>
              <a:gd name="T53" fmla="*/ 94157 h 74"/>
              <a:gd name="T54" fmla="*/ 13609 w 108"/>
              <a:gd name="T55" fmla="*/ 94157 h 74"/>
              <a:gd name="T56" fmla="*/ 13609 w 108"/>
              <a:gd name="T57" fmla="*/ 13241 h 74"/>
              <a:gd name="T58" fmla="*/ 148183 w 108"/>
              <a:gd name="T59" fmla="*/ 13241 h 74"/>
              <a:gd name="T60" fmla="*/ 148183 w 108"/>
              <a:gd name="T61" fmla="*/ 94157 h 7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08" h="74">
                <a:moveTo>
                  <a:pt x="103" y="0"/>
                </a:moveTo>
                <a:lnTo>
                  <a:pt x="4" y="0"/>
                </a:lnTo>
                <a:lnTo>
                  <a:pt x="2" y="0"/>
                </a:lnTo>
                <a:lnTo>
                  <a:pt x="1" y="1"/>
                </a:lnTo>
                <a:lnTo>
                  <a:pt x="0" y="2"/>
                </a:lnTo>
                <a:lnTo>
                  <a:pt x="0" y="4"/>
                </a:lnTo>
                <a:lnTo>
                  <a:pt x="0" y="69"/>
                </a:lnTo>
                <a:lnTo>
                  <a:pt x="0" y="71"/>
                </a:lnTo>
                <a:lnTo>
                  <a:pt x="1" y="72"/>
                </a:lnTo>
                <a:lnTo>
                  <a:pt x="2" y="74"/>
                </a:lnTo>
                <a:lnTo>
                  <a:pt x="4" y="74"/>
                </a:lnTo>
                <a:lnTo>
                  <a:pt x="103" y="74"/>
                </a:lnTo>
                <a:lnTo>
                  <a:pt x="106" y="74"/>
                </a:lnTo>
                <a:lnTo>
                  <a:pt x="107" y="72"/>
                </a:lnTo>
                <a:lnTo>
                  <a:pt x="108" y="71"/>
                </a:lnTo>
                <a:lnTo>
                  <a:pt x="108" y="69"/>
                </a:lnTo>
                <a:lnTo>
                  <a:pt x="108" y="4"/>
                </a:lnTo>
                <a:lnTo>
                  <a:pt x="108" y="2"/>
                </a:lnTo>
                <a:lnTo>
                  <a:pt x="107" y="1"/>
                </a:lnTo>
                <a:lnTo>
                  <a:pt x="106" y="0"/>
                </a:lnTo>
                <a:lnTo>
                  <a:pt x="103" y="0"/>
                </a:lnTo>
                <a:close/>
                <a:moveTo>
                  <a:pt x="98" y="64"/>
                </a:moveTo>
                <a:lnTo>
                  <a:pt x="9" y="64"/>
                </a:lnTo>
                <a:lnTo>
                  <a:pt x="9" y="9"/>
                </a:lnTo>
                <a:lnTo>
                  <a:pt x="98" y="9"/>
                </a:lnTo>
                <a:lnTo>
                  <a:pt x="98" y="64"/>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653" name="Freeform 1565">
            <a:extLst>
              <a:ext uri="{FF2B5EF4-FFF2-40B4-BE49-F238E27FC236}">
                <a16:creationId xmlns:a16="http://schemas.microsoft.com/office/drawing/2014/main" id="{11C5F1EF-26CC-4472-8C48-F1DA0DA80517}"/>
              </a:ext>
            </a:extLst>
          </p:cNvPr>
          <p:cNvSpPr>
            <a:spLocks/>
          </p:cNvSpPr>
          <p:nvPr/>
        </p:nvSpPr>
        <p:spPr bwMode="auto">
          <a:xfrm>
            <a:off x="2929467" y="5983818"/>
            <a:ext cx="139700" cy="224367"/>
          </a:xfrm>
          <a:custGeom>
            <a:avLst/>
            <a:gdLst>
              <a:gd name="T0" fmla="*/ 81652 w 69"/>
              <a:gd name="T1" fmla="*/ 0 h 109"/>
              <a:gd name="T2" fmla="*/ 15121 w 69"/>
              <a:gd name="T3" fmla="*/ 0 h 109"/>
              <a:gd name="T4" fmla="*/ 15121 w 69"/>
              <a:gd name="T5" fmla="*/ 0 h 109"/>
              <a:gd name="T6" fmla="*/ 9072 w 69"/>
              <a:gd name="T7" fmla="*/ 1540 h 109"/>
              <a:gd name="T8" fmla="*/ 3024 w 69"/>
              <a:gd name="T9" fmla="*/ 4619 h 109"/>
              <a:gd name="T10" fmla="*/ 1512 w 69"/>
              <a:gd name="T11" fmla="*/ 9239 h 109"/>
              <a:gd name="T12" fmla="*/ 0 w 69"/>
              <a:gd name="T13" fmla="*/ 15398 h 109"/>
              <a:gd name="T14" fmla="*/ 0 w 69"/>
              <a:gd name="T15" fmla="*/ 30796 h 109"/>
              <a:gd name="T16" fmla="*/ 15121 w 69"/>
              <a:gd name="T17" fmla="*/ 30796 h 109"/>
              <a:gd name="T18" fmla="*/ 15121 w 69"/>
              <a:gd name="T19" fmla="*/ 15398 h 109"/>
              <a:gd name="T20" fmla="*/ 81652 w 69"/>
              <a:gd name="T21" fmla="*/ 15398 h 109"/>
              <a:gd name="T22" fmla="*/ 81652 w 69"/>
              <a:gd name="T23" fmla="*/ 15398 h 109"/>
              <a:gd name="T24" fmla="*/ 84676 w 69"/>
              <a:gd name="T25" fmla="*/ 15398 h 109"/>
              <a:gd name="T26" fmla="*/ 87700 w 69"/>
              <a:gd name="T27" fmla="*/ 16938 h 109"/>
              <a:gd name="T28" fmla="*/ 89212 w 69"/>
              <a:gd name="T29" fmla="*/ 18478 h 109"/>
              <a:gd name="T30" fmla="*/ 89212 w 69"/>
              <a:gd name="T31" fmla="*/ 23097 h 109"/>
              <a:gd name="T32" fmla="*/ 89212 w 69"/>
              <a:gd name="T33" fmla="*/ 129345 h 109"/>
              <a:gd name="T34" fmla="*/ 81652 w 69"/>
              <a:gd name="T35" fmla="*/ 129345 h 109"/>
              <a:gd name="T36" fmla="*/ 81652 w 69"/>
              <a:gd name="T37" fmla="*/ 121646 h 109"/>
              <a:gd name="T38" fmla="*/ 66531 w 69"/>
              <a:gd name="T39" fmla="*/ 121646 h 109"/>
              <a:gd name="T40" fmla="*/ 66531 w 69"/>
              <a:gd name="T41" fmla="*/ 152442 h 109"/>
              <a:gd name="T42" fmla="*/ 81652 w 69"/>
              <a:gd name="T43" fmla="*/ 152442 h 109"/>
              <a:gd name="T44" fmla="*/ 81652 w 69"/>
              <a:gd name="T45" fmla="*/ 144743 h 109"/>
              <a:gd name="T46" fmla="*/ 89212 w 69"/>
              <a:gd name="T47" fmla="*/ 144743 h 109"/>
              <a:gd name="T48" fmla="*/ 89212 w 69"/>
              <a:gd name="T49" fmla="*/ 167840 h 109"/>
              <a:gd name="T50" fmla="*/ 104333 w 69"/>
              <a:gd name="T51" fmla="*/ 167840 h 109"/>
              <a:gd name="T52" fmla="*/ 104333 w 69"/>
              <a:gd name="T53" fmla="*/ 23097 h 109"/>
              <a:gd name="T54" fmla="*/ 104333 w 69"/>
              <a:gd name="T55" fmla="*/ 23097 h 109"/>
              <a:gd name="T56" fmla="*/ 102821 w 69"/>
              <a:gd name="T57" fmla="*/ 13858 h 109"/>
              <a:gd name="T58" fmla="*/ 96773 w 69"/>
              <a:gd name="T59" fmla="*/ 7699 h 109"/>
              <a:gd name="T60" fmla="*/ 90724 w 69"/>
              <a:gd name="T61" fmla="*/ 1540 h 109"/>
              <a:gd name="T62" fmla="*/ 81652 w 69"/>
              <a:gd name="T63" fmla="*/ 0 h 109"/>
              <a:gd name="T64" fmla="*/ 81652 w 69"/>
              <a:gd name="T65" fmla="*/ 0 h 10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69" h="109">
                <a:moveTo>
                  <a:pt x="54" y="0"/>
                </a:moveTo>
                <a:lnTo>
                  <a:pt x="10" y="0"/>
                </a:lnTo>
                <a:lnTo>
                  <a:pt x="6" y="1"/>
                </a:lnTo>
                <a:lnTo>
                  <a:pt x="2" y="3"/>
                </a:lnTo>
                <a:lnTo>
                  <a:pt x="1" y="6"/>
                </a:lnTo>
                <a:lnTo>
                  <a:pt x="0" y="10"/>
                </a:lnTo>
                <a:lnTo>
                  <a:pt x="0" y="20"/>
                </a:lnTo>
                <a:lnTo>
                  <a:pt x="10" y="20"/>
                </a:lnTo>
                <a:lnTo>
                  <a:pt x="10" y="10"/>
                </a:lnTo>
                <a:lnTo>
                  <a:pt x="54" y="10"/>
                </a:lnTo>
                <a:lnTo>
                  <a:pt x="56" y="10"/>
                </a:lnTo>
                <a:lnTo>
                  <a:pt x="58" y="11"/>
                </a:lnTo>
                <a:lnTo>
                  <a:pt x="59" y="12"/>
                </a:lnTo>
                <a:lnTo>
                  <a:pt x="59" y="15"/>
                </a:lnTo>
                <a:lnTo>
                  <a:pt x="59" y="84"/>
                </a:lnTo>
                <a:lnTo>
                  <a:pt x="54" y="84"/>
                </a:lnTo>
                <a:lnTo>
                  <a:pt x="54" y="79"/>
                </a:lnTo>
                <a:lnTo>
                  <a:pt x="44" y="79"/>
                </a:lnTo>
                <a:lnTo>
                  <a:pt x="44" y="99"/>
                </a:lnTo>
                <a:lnTo>
                  <a:pt x="54" y="99"/>
                </a:lnTo>
                <a:lnTo>
                  <a:pt x="54" y="94"/>
                </a:lnTo>
                <a:lnTo>
                  <a:pt x="59" y="94"/>
                </a:lnTo>
                <a:lnTo>
                  <a:pt x="59" y="109"/>
                </a:lnTo>
                <a:lnTo>
                  <a:pt x="69" y="109"/>
                </a:lnTo>
                <a:lnTo>
                  <a:pt x="69" y="15"/>
                </a:lnTo>
                <a:lnTo>
                  <a:pt x="68" y="9"/>
                </a:lnTo>
                <a:lnTo>
                  <a:pt x="64" y="5"/>
                </a:lnTo>
                <a:lnTo>
                  <a:pt x="60" y="1"/>
                </a:lnTo>
                <a:lnTo>
                  <a:pt x="54"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654" name="Freeform 1566">
            <a:extLst>
              <a:ext uri="{FF2B5EF4-FFF2-40B4-BE49-F238E27FC236}">
                <a16:creationId xmlns:a16="http://schemas.microsoft.com/office/drawing/2014/main" id="{DFA9D43B-1998-44BC-8E6A-50E68891CA13}"/>
              </a:ext>
            </a:extLst>
          </p:cNvPr>
          <p:cNvSpPr>
            <a:spLocks/>
          </p:cNvSpPr>
          <p:nvPr/>
        </p:nvSpPr>
        <p:spPr bwMode="auto">
          <a:xfrm>
            <a:off x="2929467" y="6043084"/>
            <a:ext cx="23284" cy="25400"/>
          </a:xfrm>
          <a:custGeom>
            <a:avLst/>
            <a:gdLst>
              <a:gd name="T0" fmla="*/ 9073 w 10"/>
              <a:gd name="T1" fmla="*/ 18144 h 10"/>
              <a:gd name="T2" fmla="*/ 9073 w 10"/>
              <a:gd name="T3" fmla="*/ 18144 h 10"/>
              <a:gd name="T4" fmla="*/ 12702 w 10"/>
              <a:gd name="T5" fmla="*/ 18144 h 10"/>
              <a:gd name="T6" fmla="*/ 14516 w 10"/>
              <a:gd name="T7" fmla="*/ 14515 h 10"/>
              <a:gd name="T8" fmla="*/ 18145 w 10"/>
              <a:gd name="T9" fmla="*/ 12701 h 10"/>
              <a:gd name="T10" fmla="*/ 18145 w 10"/>
              <a:gd name="T11" fmla="*/ 9072 h 10"/>
              <a:gd name="T12" fmla="*/ 18145 w 10"/>
              <a:gd name="T13" fmla="*/ 9072 h 10"/>
              <a:gd name="T14" fmla="*/ 18145 w 10"/>
              <a:gd name="T15" fmla="*/ 3629 h 10"/>
              <a:gd name="T16" fmla="*/ 14516 w 10"/>
              <a:gd name="T17" fmla="*/ 1814 h 10"/>
              <a:gd name="T18" fmla="*/ 12702 w 10"/>
              <a:gd name="T19" fmla="*/ 0 h 10"/>
              <a:gd name="T20" fmla="*/ 9073 w 10"/>
              <a:gd name="T21" fmla="*/ 0 h 10"/>
              <a:gd name="T22" fmla="*/ 9073 w 10"/>
              <a:gd name="T23" fmla="*/ 0 h 10"/>
              <a:gd name="T24" fmla="*/ 3629 w 10"/>
              <a:gd name="T25" fmla="*/ 0 h 10"/>
              <a:gd name="T26" fmla="*/ 1815 w 10"/>
              <a:gd name="T27" fmla="*/ 1814 h 10"/>
              <a:gd name="T28" fmla="*/ 0 w 10"/>
              <a:gd name="T29" fmla="*/ 3629 h 10"/>
              <a:gd name="T30" fmla="*/ 0 w 10"/>
              <a:gd name="T31" fmla="*/ 9072 h 10"/>
              <a:gd name="T32" fmla="*/ 0 w 10"/>
              <a:gd name="T33" fmla="*/ 9072 h 10"/>
              <a:gd name="T34" fmla="*/ 0 w 10"/>
              <a:gd name="T35" fmla="*/ 12701 h 10"/>
              <a:gd name="T36" fmla="*/ 1815 w 10"/>
              <a:gd name="T37" fmla="*/ 14515 h 10"/>
              <a:gd name="T38" fmla="*/ 3629 w 10"/>
              <a:gd name="T39" fmla="*/ 18144 h 10"/>
              <a:gd name="T40" fmla="*/ 9073 w 10"/>
              <a:gd name="T41" fmla="*/ 18144 h 10"/>
              <a:gd name="T42" fmla="*/ 9073 w 10"/>
              <a:gd name="T43" fmla="*/ 18144 h 1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0" h="10">
                <a:moveTo>
                  <a:pt x="5" y="10"/>
                </a:moveTo>
                <a:lnTo>
                  <a:pt x="5" y="10"/>
                </a:lnTo>
                <a:lnTo>
                  <a:pt x="7" y="10"/>
                </a:lnTo>
                <a:lnTo>
                  <a:pt x="8" y="8"/>
                </a:lnTo>
                <a:lnTo>
                  <a:pt x="10" y="7"/>
                </a:lnTo>
                <a:lnTo>
                  <a:pt x="10" y="5"/>
                </a:lnTo>
                <a:lnTo>
                  <a:pt x="10" y="2"/>
                </a:lnTo>
                <a:lnTo>
                  <a:pt x="8" y="1"/>
                </a:lnTo>
                <a:lnTo>
                  <a:pt x="7" y="0"/>
                </a:lnTo>
                <a:lnTo>
                  <a:pt x="5" y="0"/>
                </a:lnTo>
                <a:lnTo>
                  <a:pt x="2" y="0"/>
                </a:lnTo>
                <a:lnTo>
                  <a:pt x="1" y="1"/>
                </a:lnTo>
                <a:lnTo>
                  <a:pt x="0" y="2"/>
                </a:lnTo>
                <a:lnTo>
                  <a:pt x="0" y="5"/>
                </a:lnTo>
                <a:lnTo>
                  <a:pt x="0" y="7"/>
                </a:lnTo>
                <a:lnTo>
                  <a:pt x="1" y="8"/>
                </a:lnTo>
                <a:lnTo>
                  <a:pt x="2" y="10"/>
                </a:lnTo>
                <a:lnTo>
                  <a:pt x="5" y="1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655" name="Freeform 1567">
            <a:extLst>
              <a:ext uri="{FF2B5EF4-FFF2-40B4-BE49-F238E27FC236}">
                <a16:creationId xmlns:a16="http://schemas.microsoft.com/office/drawing/2014/main" id="{D80CDA66-B781-43B0-A0A3-EF7A31D640E6}"/>
              </a:ext>
            </a:extLst>
          </p:cNvPr>
          <p:cNvSpPr>
            <a:spLocks/>
          </p:cNvSpPr>
          <p:nvPr/>
        </p:nvSpPr>
        <p:spPr bwMode="auto">
          <a:xfrm>
            <a:off x="2910418" y="6068484"/>
            <a:ext cx="19049" cy="23283"/>
          </a:xfrm>
          <a:custGeom>
            <a:avLst/>
            <a:gdLst>
              <a:gd name="T0" fmla="*/ 6805 w 10"/>
              <a:gd name="T1" fmla="*/ 0 h 10"/>
              <a:gd name="T2" fmla="*/ 6805 w 10"/>
              <a:gd name="T3" fmla="*/ 0 h 10"/>
              <a:gd name="T4" fmla="*/ 2722 w 10"/>
              <a:gd name="T5" fmla="*/ 0 h 10"/>
              <a:gd name="T6" fmla="*/ 1361 w 10"/>
              <a:gd name="T7" fmla="*/ 1814 h 10"/>
              <a:gd name="T8" fmla="*/ 0 w 10"/>
              <a:gd name="T9" fmla="*/ 3629 h 10"/>
              <a:gd name="T10" fmla="*/ 0 w 10"/>
              <a:gd name="T11" fmla="*/ 9072 h 10"/>
              <a:gd name="T12" fmla="*/ 0 w 10"/>
              <a:gd name="T13" fmla="*/ 9072 h 10"/>
              <a:gd name="T14" fmla="*/ 0 w 10"/>
              <a:gd name="T15" fmla="*/ 12701 h 10"/>
              <a:gd name="T16" fmla="*/ 1361 w 10"/>
              <a:gd name="T17" fmla="*/ 16330 h 10"/>
              <a:gd name="T18" fmla="*/ 2722 w 10"/>
              <a:gd name="T19" fmla="*/ 18144 h 10"/>
              <a:gd name="T20" fmla="*/ 6805 w 10"/>
              <a:gd name="T21" fmla="*/ 18144 h 10"/>
              <a:gd name="T22" fmla="*/ 6805 w 10"/>
              <a:gd name="T23" fmla="*/ 18144 h 10"/>
              <a:gd name="T24" fmla="*/ 9527 w 10"/>
              <a:gd name="T25" fmla="*/ 18144 h 10"/>
              <a:gd name="T26" fmla="*/ 10888 w 10"/>
              <a:gd name="T27" fmla="*/ 16330 h 10"/>
              <a:gd name="T28" fmla="*/ 13610 w 10"/>
              <a:gd name="T29" fmla="*/ 12701 h 10"/>
              <a:gd name="T30" fmla="*/ 13610 w 10"/>
              <a:gd name="T31" fmla="*/ 9072 h 10"/>
              <a:gd name="T32" fmla="*/ 13610 w 10"/>
              <a:gd name="T33" fmla="*/ 9072 h 10"/>
              <a:gd name="T34" fmla="*/ 13610 w 10"/>
              <a:gd name="T35" fmla="*/ 3629 h 10"/>
              <a:gd name="T36" fmla="*/ 10888 w 10"/>
              <a:gd name="T37" fmla="*/ 1814 h 10"/>
              <a:gd name="T38" fmla="*/ 9527 w 10"/>
              <a:gd name="T39" fmla="*/ 0 h 10"/>
              <a:gd name="T40" fmla="*/ 6805 w 10"/>
              <a:gd name="T41" fmla="*/ 0 h 10"/>
              <a:gd name="T42" fmla="*/ 6805 w 10"/>
              <a:gd name="T43" fmla="*/ 0 h 1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0" h="10">
                <a:moveTo>
                  <a:pt x="5" y="0"/>
                </a:moveTo>
                <a:lnTo>
                  <a:pt x="5" y="0"/>
                </a:lnTo>
                <a:lnTo>
                  <a:pt x="2" y="0"/>
                </a:lnTo>
                <a:lnTo>
                  <a:pt x="1" y="1"/>
                </a:lnTo>
                <a:lnTo>
                  <a:pt x="0" y="2"/>
                </a:lnTo>
                <a:lnTo>
                  <a:pt x="0" y="5"/>
                </a:lnTo>
                <a:lnTo>
                  <a:pt x="0" y="7"/>
                </a:lnTo>
                <a:lnTo>
                  <a:pt x="1" y="9"/>
                </a:lnTo>
                <a:lnTo>
                  <a:pt x="2" y="10"/>
                </a:lnTo>
                <a:lnTo>
                  <a:pt x="5" y="10"/>
                </a:lnTo>
                <a:lnTo>
                  <a:pt x="7" y="10"/>
                </a:lnTo>
                <a:lnTo>
                  <a:pt x="8" y="9"/>
                </a:lnTo>
                <a:lnTo>
                  <a:pt x="10" y="7"/>
                </a:lnTo>
                <a:lnTo>
                  <a:pt x="10" y="5"/>
                </a:lnTo>
                <a:lnTo>
                  <a:pt x="10" y="2"/>
                </a:lnTo>
                <a:lnTo>
                  <a:pt x="8" y="1"/>
                </a:lnTo>
                <a:lnTo>
                  <a:pt x="7" y="0"/>
                </a:lnTo>
                <a:lnTo>
                  <a:pt x="5"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656" name="Freeform 1568">
            <a:extLst>
              <a:ext uri="{FF2B5EF4-FFF2-40B4-BE49-F238E27FC236}">
                <a16:creationId xmlns:a16="http://schemas.microsoft.com/office/drawing/2014/main" id="{DDF9C07C-E006-4966-ACC7-33233870A284}"/>
              </a:ext>
            </a:extLst>
          </p:cNvPr>
          <p:cNvSpPr>
            <a:spLocks/>
          </p:cNvSpPr>
          <p:nvPr/>
        </p:nvSpPr>
        <p:spPr bwMode="auto">
          <a:xfrm>
            <a:off x="2952752" y="6068484"/>
            <a:ext cx="19049" cy="23283"/>
          </a:xfrm>
          <a:custGeom>
            <a:avLst/>
            <a:gdLst>
              <a:gd name="T0" fmla="*/ 6049 w 9"/>
              <a:gd name="T1" fmla="*/ 0 h 10"/>
              <a:gd name="T2" fmla="*/ 6049 w 9"/>
              <a:gd name="T3" fmla="*/ 0 h 10"/>
              <a:gd name="T4" fmla="*/ 3024 w 9"/>
              <a:gd name="T5" fmla="*/ 0 h 10"/>
              <a:gd name="T6" fmla="*/ 1512 w 9"/>
              <a:gd name="T7" fmla="*/ 1814 h 10"/>
              <a:gd name="T8" fmla="*/ 0 w 9"/>
              <a:gd name="T9" fmla="*/ 3629 h 10"/>
              <a:gd name="T10" fmla="*/ 0 w 9"/>
              <a:gd name="T11" fmla="*/ 9072 h 10"/>
              <a:gd name="T12" fmla="*/ 0 w 9"/>
              <a:gd name="T13" fmla="*/ 9072 h 10"/>
              <a:gd name="T14" fmla="*/ 0 w 9"/>
              <a:gd name="T15" fmla="*/ 12701 h 10"/>
              <a:gd name="T16" fmla="*/ 1512 w 9"/>
              <a:gd name="T17" fmla="*/ 16330 h 10"/>
              <a:gd name="T18" fmla="*/ 3024 w 9"/>
              <a:gd name="T19" fmla="*/ 18144 h 10"/>
              <a:gd name="T20" fmla="*/ 6049 w 9"/>
              <a:gd name="T21" fmla="*/ 18144 h 10"/>
              <a:gd name="T22" fmla="*/ 6049 w 9"/>
              <a:gd name="T23" fmla="*/ 18144 h 10"/>
              <a:gd name="T24" fmla="*/ 10586 w 9"/>
              <a:gd name="T25" fmla="*/ 18144 h 10"/>
              <a:gd name="T26" fmla="*/ 12098 w 9"/>
              <a:gd name="T27" fmla="*/ 16330 h 10"/>
              <a:gd name="T28" fmla="*/ 13610 w 9"/>
              <a:gd name="T29" fmla="*/ 12701 h 10"/>
              <a:gd name="T30" fmla="*/ 13610 w 9"/>
              <a:gd name="T31" fmla="*/ 9072 h 10"/>
              <a:gd name="T32" fmla="*/ 13610 w 9"/>
              <a:gd name="T33" fmla="*/ 9072 h 10"/>
              <a:gd name="T34" fmla="*/ 13610 w 9"/>
              <a:gd name="T35" fmla="*/ 3629 h 10"/>
              <a:gd name="T36" fmla="*/ 12098 w 9"/>
              <a:gd name="T37" fmla="*/ 1814 h 10"/>
              <a:gd name="T38" fmla="*/ 10586 w 9"/>
              <a:gd name="T39" fmla="*/ 0 h 10"/>
              <a:gd name="T40" fmla="*/ 6049 w 9"/>
              <a:gd name="T41" fmla="*/ 0 h 10"/>
              <a:gd name="T42" fmla="*/ 6049 w 9"/>
              <a:gd name="T43" fmla="*/ 0 h 1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9" h="10">
                <a:moveTo>
                  <a:pt x="4" y="0"/>
                </a:moveTo>
                <a:lnTo>
                  <a:pt x="4" y="0"/>
                </a:lnTo>
                <a:lnTo>
                  <a:pt x="2" y="0"/>
                </a:lnTo>
                <a:lnTo>
                  <a:pt x="1" y="1"/>
                </a:lnTo>
                <a:lnTo>
                  <a:pt x="0" y="2"/>
                </a:lnTo>
                <a:lnTo>
                  <a:pt x="0" y="5"/>
                </a:lnTo>
                <a:lnTo>
                  <a:pt x="0" y="7"/>
                </a:lnTo>
                <a:lnTo>
                  <a:pt x="1" y="9"/>
                </a:lnTo>
                <a:lnTo>
                  <a:pt x="2" y="10"/>
                </a:lnTo>
                <a:lnTo>
                  <a:pt x="4" y="10"/>
                </a:lnTo>
                <a:lnTo>
                  <a:pt x="7" y="10"/>
                </a:lnTo>
                <a:lnTo>
                  <a:pt x="8" y="9"/>
                </a:lnTo>
                <a:lnTo>
                  <a:pt x="9" y="7"/>
                </a:lnTo>
                <a:lnTo>
                  <a:pt x="9" y="5"/>
                </a:lnTo>
                <a:lnTo>
                  <a:pt x="9" y="2"/>
                </a:lnTo>
                <a:lnTo>
                  <a:pt x="8" y="1"/>
                </a:lnTo>
                <a:lnTo>
                  <a:pt x="7" y="0"/>
                </a:lnTo>
                <a:lnTo>
                  <a:pt x="4"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657" name="Freeform 1569">
            <a:extLst>
              <a:ext uri="{FF2B5EF4-FFF2-40B4-BE49-F238E27FC236}">
                <a16:creationId xmlns:a16="http://schemas.microsoft.com/office/drawing/2014/main" id="{10A258DA-52F9-454D-AD8D-B5CB89090AD3}"/>
              </a:ext>
            </a:extLst>
          </p:cNvPr>
          <p:cNvSpPr>
            <a:spLocks/>
          </p:cNvSpPr>
          <p:nvPr/>
        </p:nvSpPr>
        <p:spPr bwMode="auto">
          <a:xfrm>
            <a:off x="2929467" y="6091767"/>
            <a:ext cx="23284" cy="25400"/>
          </a:xfrm>
          <a:custGeom>
            <a:avLst/>
            <a:gdLst>
              <a:gd name="T0" fmla="*/ 9073 w 10"/>
              <a:gd name="T1" fmla="*/ 0 h 10"/>
              <a:gd name="T2" fmla="*/ 9073 w 10"/>
              <a:gd name="T3" fmla="*/ 0 h 10"/>
              <a:gd name="T4" fmla="*/ 3629 w 10"/>
              <a:gd name="T5" fmla="*/ 0 h 10"/>
              <a:gd name="T6" fmla="*/ 1815 w 10"/>
              <a:gd name="T7" fmla="*/ 3629 h 10"/>
              <a:gd name="T8" fmla="*/ 0 w 10"/>
              <a:gd name="T9" fmla="*/ 5443 h 10"/>
              <a:gd name="T10" fmla="*/ 0 w 10"/>
              <a:gd name="T11" fmla="*/ 9072 h 10"/>
              <a:gd name="T12" fmla="*/ 0 w 10"/>
              <a:gd name="T13" fmla="*/ 9072 h 10"/>
              <a:gd name="T14" fmla="*/ 0 w 10"/>
              <a:gd name="T15" fmla="*/ 14515 h 10"/>
              <a:gd name="T16" fmla="*/ 1815 w 10"/>
              <a:gd name="T17" fmla="*/ 16330 h 10"/>
              <a:gd name="T18" fmla="*/ 3629 w 10"/>
              <a:gd name="T19" fmla="*/ 18144 h 10"/>
              <a:gd name="T20" fmla="*/ 9073 w 10"/>
              <a:gd name="T21" fmla="*/ 18144 h 10"/>
              <a:gd name="T22" fmla="*/ 9073 w 10"/>
              <a:gd name="T23" fmla="*/ 18144 h 10"/>
              <a:gd name="T24" fmla="*/ 12702 w 10"/>
              <a:gd name="T25" fmla="*/ 18144 h 10"/>
              <a:gd name="T26" fmla="*/ 14516 w 10"/>
              <a:gd name="T27" fmla="*/ 16330 h 10"/>
              <a:gd name="T28" fmla="*/ 18145 w 10"/>
              <a:gd name="T29" fmla="*/ 14515 h 10"/>
              <a:gd name="T30" fmla="*/ 18145 w 10"/>
              <a:gd name="T31" fmla="*/ 9072 h 10"/>
              <a:gd name="T32" fmla="*/ 18145 w 10"/>
              <a:gd name="T33" fmla="*/ 9072 h 10"/>
              <a:gd name="T34" fmla="*/ 18145 w 10"/>
              <a:gd name="T35" fmla="*/ 5443 h 10"/>
              <a:gd name="T36" fmla="*/ 14516 w 10"/>
              <a:gd name="T37" fmla="*/ 3629 h 10"/>
              <a:gd name="T38" fmla="*/ 12702 w 10"/>
              <a:gd name="T39" fmla="*/ 0 h 10"/>
              <a:gd name="T40" fmla="*/ 9073 w 10"/>
              <a:gd name="T41" fmla="*/ 0 h 10"/>
              <a:gd name="T42" fmla="*/ 9073 w 10"/>
              <a:gd name="T43" fmla="*/ 0 h 1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0" h="10">
                <a:moveTo>
                  <a:pt x="5" y="0"/>
                </a:moveTo>
                <a:lnTo>
                  <a:pt x="5" y="0"/>
                </a:lnTo>
                <a:lnTo>
                  <a:pt x="2" y="0"/>
                </a:lnTo>
                <a:lnTo>
                  <a:pt x="1" y="2"/>
                </a:lnTo>
                <a:lnTo>
                  <a:pt x="0" y="3"/>
                </a:lnTo>
                <a:lnTo>
                  <a:pt x="0" y="5"/>
                </a:lnTo>
                <a:lnTo>
                  <a:pt x="0" y="8"/>
                </a:lnTo>
                <a:lnTo>
                  <a:pt x="1" y="9"/>
                </a:lnTo>
                <a:lnTo>
                  <a:pt x="2" y="10"/>
                </a:lnTo>
                <a:lnTo>
                  <a:pt x="5" y="10"/>
                </a:lnTo>
                <a:lnTo>
                  <a:pt x="7" y="10"/>
                </a:lnTo>
                <a:lnTo>
                  <a:pt x="8" y="9"/>
                </a:lnTo>
                <a:lnTo>
                  <a:pt x="10" y="8"/>
                </a:lnTo>
                <a:lnTo>
                  <a:pt x="10" y="5"/>
                </a:lnTo>
                <a:lnTo>
                  <a:pt x="10" y="3"/>
                </a:lnTo>
                <a:lnTo>
                  <a:pt x="8" y="2"/>
                </a:lnTo>
                <a:lnTo>
                  <a:pt x="7" y="0"/>
                </a:lnTo>
                <a:lnTo>
                  <a:pt x="5"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658" name="Freeform 1570">
            <a:extLst>
              <a:ext uri="{FF2B5EF4-FFF2-40B4-BE49-F238E27FC236}">
                <a16:creationId xmlns:a16="http://schemas.microsoft.com/office/drawing/2014/main" id="{147D501E-AAD9-42F2-A49A-6FA734DF6773}"/>
              </a:ext>
            </a:extLst>
          </p:cNvPr>
          <p:cNvSpPr>
            <a:spLocks/>
          </p:cNvSpPr>
          <p:nvPr/>
        </p:nvSpPr>
        <p:spPr bwMode="auto">
          <a:xfrm>
            <a:off x="2893484" y="6091767"/>
            <a:ext cx="16933" cy="25400"/>
          </a:xfrm>
          <a:custGeom>
            <a:avLst/>
            <a:gdLst>
              <a:gd name="T0" fmla="*/ 6805 w 10"/>
              <a:gd name="T1" fmla="*/ 0 h 10"/>
              <a:gd name="T2" fmla="*/ 6805 w 10"/>
              <a:gd name="T3" fmla="*/ 0 h 10"/>
              <a:gd name="T4" fmla="*/ 2722 w 10"/>
              <a:gd name="T5" fmla="*/ 0 h 10"/>
              <a:gd name="T6" fmla="*/ 1361 w 10"/>
              <a:gd name="T7" fmla="*/ 3629 h 10"/>
              <a:gd name="T8" fmla="*/ 0 w 10"/>
              <a:gd name="T9" fmla="*/ 5443 h 10"/>
              <a:gd name="T10" fmla="*/ 0 w 10"/>
              <a:gd name="T11" fmla="*/ 9072 h 10"/>
              <a:gd name="T12" fmla="*/ 0 w 10"/>
              <a:gd name="T13" fmla="*/ 9072 h 10"/>
              <a:gd name="T14" fmla="*/ 0 w 10"/>
              <a:gd name="T15" fmla="*/ 14515 h 10"/>
              <a:gd name="T16" fmla="*/ 1361 w 10"/>
              <a:gd name="T17" fmla="*/ 16330 h 10"/>
              <a:gd name="T18" fmla="*/ 2722 w 10"/>
              <a:gd name="T19" fmla="*/ 18144 h 10"/>
              <a:gd name="T20" fmla="*/ 6805 w 10"/>
              <a:gd name="T21" fmla="*/ 18144 h 10"/>
              <a:gd name="T22" fmla="*/ 6805 w 10"/>
              <a:gd name="T23" fmla="*/ 18144 h 10"/>
              <a:gd name="T24" fmla="*/ 9527 w 10"/>
              <a:gd name="T25" fmla="*/ 18144 h 10"/>
              <a:gd name="T26" fmla="*/ 12249 w 10"/>
              <a:gd name="T27" fmla="*/ 16330 h 10"/>
              <a:gd name="T28" fmla="*/ 13610 w 10"/>
              <a:gd name="T29" fmla="*/ 14515 h 10"/>
              <a:gd name="T30" fmla="*/ 13610 w 10"/>
              <a:gd name="T31" fmla="*/ 9072 h 10"/>
              <a:gd name="T32" fmla="*/ 13610 w 10"/>
              <a:gd name="T33" fmla="*/ 9072 h 10"/>
              <a:gd name="T34" fmla="*/ 13610 w 10"/>
              <a:gd name="T35" fmla="*/ 5443 h 10"/>
              <a:gd name="T36" fmla="*/ 12249 w 10"/>
              <a:gd name="T37" fmla="*/ 3629 h 10"/>
              <a:gd name="T38" fmla="*/ 9527 w 10"/>
              <a:gd name="T39" fmla="*/ 0 h 10"/>
              <a:gd name="T40" fmla="*/ 6805 w 10"/>
              <a:gd name="T41" fmla="*/ 0 h 10"/>
              <a:gd name="T42" fmla="*/ 6805 w 10"/>
              <a:gd name="T43" fmla="*/ 0 h 1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0" h="10">
                <a:moveTo>
                  <a:pt x="5" y="0"/>
                </a:moveTo>
                <a:lnTo>
                  <a:pt x="5" y="0"/>
                </a:lnTo>
                <a:lnTo>
                  <a:pt x="2" y="0"/>
                </a:lnTo>
                <a:lnTo>
                  <a:pt x="1" y="2"/>
                </a:lnTo>
                <a:lnTo>
                  <a:pt x="0" y="3"/>
                </a:lnTo>
                <a:lnTo>
                  <a:pt x="0" y="5"/>
                </a:lnTo>
                <a:lnTo>
                  <a:pt x="0" y="8"/>
                </a:lnTo>
                <a:lnTo>
                  <a:pt x="1" y="9"/>
                </a:lnTo>
                <a:lnTo>
                  <a:pt x="2" y="10"/>
                </a:lnTo>
                <a:lnTo>
                  <a:pt x="5" y="10"/>
                </a:lnTo>
                <a:lnTo>
                  <a:pt x="7" y="10"/>
                </a:lnTo>
                <a:lnTo>
                  <a:pt x="9" y="9"/>
                </a:lnTo>
                <a:lnTo>
                  <a:pt x="10" y="8"/>
                </a:lnTo>
                <a:lnTo>
                  <a:pt x="10" y="5"/>
                </a:lnTo>
                <a:lnTo>
                  <a:pt x="10" y="3"/>
                </a:lnTo>
                <a:lnTo>
                  <a:pt x="9" y="2"/>
                </a:lnTo>
                <a:lnTo>
                  <a:pt x="7" y="0"/>
                </a:lnTo>
                <a:lnTo>
                  <a:pt x="5"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659" name="Freeform 1571">
            <a:extLst>
              <a:ext uri="{FF2B5EF4-FFF2-40B4-BE49-F238E27FC236}">
                <a16:creationId xmlns:a16="http://schemas.microsoft.com/office/drawing/2014/main" id="{D108E74D-F542-4B3E-9162-0EED2A677B40}"/>
              </a:ext>
            </a:extLst>
          </p:cNvPr>
          <p:cNvSpPr>
            <a:spLocks/>
          </p:cNvSpPr>
          <p:nvPr/>
        </p:nvSpPr>
        <p:spPr bwMode="auto">
          <a:xfrm>
            <a:off x="2971800" y="6091767"/>
            <a:ext cx="19051" cy="25400"/>
          </a:xfrm>
          <a:custGeom>
            <a:avLst/>
            <a:gdLst>
              <a:gd name="T0" fmla="*/ 6805 w 10"/>
              <a:gd name="T1" fmla="*/ 0 h 10"/>
              <a:gd name="T2" fmla="*/ 6805 w 10"/>
              <a:gd name="T3" fmla="*/ 0 h 10"/>
              <a:gd name="T4" fmla="*/ 4083 w 10"/>
              <a:gd name="T5" fmla="*/ 0 h 10"/>
              <a:gd name="T6" fmla="*/ 2722 w 10"/>
              <a:gd name="T7" fmla="*/ 3629 h 10"/>
              <a:gd name="T8" fmla="*/ 0 w 10"/>
              <a:gd name="T9" fmla="*/ 5443 h 10"/>
              <a:gd name="T10" fmla="*/ 0 w 10"/>
              <a:gd name="T11" fmla="*/ 9072 h 10"/>
              <a:gd name="T12" fmla="*/ 0 w 10"/>
              <a:gd name="T13" fmla="*/ 9072 h 10"/>
              <a:gd name="T14" fmla="*/ 0 w 10"/>
              <a:gd name="T15" fmla="*/ 14515 h 10"/>
              <a:gd name="T16" fmla="*/ 2722 w 10"/>
              <a:gd name="T17" fmla="*/ 16330 h 10"/>
              <a:gd name="T18" fmla="*/ 4083 w 10"/>
              <a:gd name="T19" fmla="*/ 18144 h 10"/>
              <a:gd name="T20" fmla="*/ 6805 w 10"/>
              <a:gd name="T21" fmla="*/ 18144 h 10"/>
              <a:gd name="T22" fmla="*/ 6805 w 10"/>
              <a:gd name="T23" fmla="*/ 18144 h 10"/>
              <a:gd name="T24" fmla="*/ 10888 w 10"/>
              <a:gd name="T25" fmla="*/ 18144 h 10"/>
              <a:gd name="T26" fmla="*/ 12249 w 10"/>
              <a:gd name="T27" fmla="*/ 16330 h 10"/>
              <a:gd name="T28" fmla="*/ 13610 w 10"/>
              <a:gd name="T29" fmla="*/ 14515 h 10"/>
              <a:gd name="T30" fmla="*/ 13610 w 10"/>
              <a:gd name="T31" fmla="*/ 9072 h 10"/>
              <a:gd name="T32" fmla="*/ 13610 w 10"/>
              <a:gd name="T33" fmla="*/ 9072 h 10"/>
              <a:gd name="T34" fmla="*/ 13610 w 10"/>
              <a:gd name="T35" fmla="*/ 5443 h 10"/>
              <a:gd name="T36" fmla="*/ 12249 w 10"/>
              <a:gd name="T37" fmla="*/ 3629 h 10"/>
              <a:gd name="T38" fmla="*/ 10888 w 10"/>
              <a:gd name="T39" fmla="*/ 0 h 10"/>
              <a:gd name="T40" fmla="*/ 6805 w 10"/>
              <a:gd name="T41" fmla="*/ 0 h 10"/>
              <a:gd name="T42" fmla="*/ 6805 w 10"/>
              <a:gd name="T43" fmla="*/ 0 h 1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0" h="10">
                <a:moveTo>
                  <a:pt x="5" y="0"/>
                </a:moveTo>
                <a:lnTo>
                  <a:pt x="5" y="0"/>
                </a:lnTo>
                <a:lnTo>
                  <a:pt x="3" y="0"/>
                </a:lnTo>
                <a:lnTo>
                  <a:pt x="2" y="2"/>
                </a:lnTo>
                <a:lnTo>
                  <a:pt x="0" y="3"/>
                </a:lnTo>
                <a:lnTo>
                  <a:pt x="0" y="5"/>
                </a:lnTo>
                <a:lnTo>
                  <a:pt x="0" y="8"/>
                </a:lnTo>
                <a:lnTo>
                  <a:pt x="2" y="9"/>
                </a:lnTo>
                <a:lnTo>
                  <a:pt x="3" y="10"/>
                </a:lnTo>
                <a:lnTo>
                  <a:pt x="5" y="10"/>
                </a:lnTo>
                <a:lnTo>
                  <a:pt x="8" y="10"/>
                </a:lnTo>
                <a:lnTo>
                  <a:pt x="9" y="9"/>
                </a:lnTo>
                <a:lnTo>
                  <a:pt x="10" y="8"/>
                </a:lnTo>
                <a:lnTo>
                  <a:pt x="10" y="5"/>
                </a:lnTo>
                <a:lnTo>
                  <a:pt x="10" y="3"/>
                </a:lnTo>
                <a:lnTo>
                  <a:pt x="9" y="2"/>
                </a:lnTo>
                <a:lnTo>
                  <a:pt x="8" y="0"/>
                </a:lnTo>
                <a:lnTo>
                  <a:pt x="5"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660" name="Freeform 1572">
            <a:extLst>
              <a:ext uri="{FF2B5EF4-FFF2-40B4-BE49-F238E27FC236}">
                <a16:creationId xmlns:a16="http://schemas.microsoft.com/office/drawing/2014/main" id="{7982DD53-B530-44EA-B7CE-3162C74DD9BE}"/>
              </a:ext>
            </a:extLst>
          </p:cNvPr>
          <p:cNvSpPr>
            <a:spLocks/>
          </p:cNvSpPr>
          <p:nvPr/>
        </p:nvSpPr>
        <p:spPr bwMode="auto">
          <a:xfrm>
            <a:off x="2506133" y="6026151"/>
            <a:ext cx="19051" cy="16933"/>
          </a:xfrm>
          <a:custGeom>
            <a:avLst/>
            <a:gdLst>
              <a:gd name="T0" fmla="*/ 7561 w 9"/>
              <a:gd name="T1" fmla="*/ 0 h 10"/>
              <a:gd name="T2" fmla="*/ 7561 w 9"/>
              <a:gd name="T3" fmla="*/ 0 h 10"/>
              <a:gd name="T4" fmla="*/ 3024 w 9"/>
              <a:gd name="T5" fmla="*/ 0 h 10"/>
              <a:gd name="T6" fmla="*/ 1512 w 9"/>
              <a:gd name="T7" fmla="*/ 1361 h 10"/>
              <a:gd name="T8" fmla="*/ 0 w 9"/>
              <a:gd name="T9" fmla="*/ 2722 h 10"/>
              <a:gd name="T10" fmla="*/ 0 w 9"/>
              <a:gd name="T11" fmla="*/ 6805 h 10"/>
              <a:gd name="T12" fmla="*/ 0 w 9"/>
              <a:gd name="T13" fmla="*/ 6805 h 10"/>
              <a:gd name="T14" fmla="*/ 0 w 9"/>
              <a:gd name="T15" fmla="*/ 9527 h 10"/>
              <a:gd name="T16" fmla="*/ 1512 w 9"/>
              <a:gd name="T17" fmla="*/ 10888 h 10"/>
              <a:gd name="T18" fmla="*/ 3024 w 9"/>
              <a:gd name="T19" fmla="*/ 13610 h 10"/>
              <a:gd name="T20" fmla="*/ 7561 w 9"/>
              <a:gd name="T21" fmla="*/ 13610 h 10"/>
              <a:gd name="T22" fmla="*/ 7561 w 9"/>
              <a:gd name="T23" fmla="*/ 13610 h 10"/>
              <a:gd name="T24" fmla="*/ 10586 w 9"/>
              <a:gd name="T25" fmla="*/ 13610 h 10"/>
              <a:gd name="T26" fmla="*/ 12098 w 9"/>
              <a:gd name="T27" fmla="*/ 10888 h 10"/>
              <a:gd name="T28" fmla="*/ 13610 w 9"/>
              <a:gd name="T29" fmla="*/ 9527 h 10"/>
              <a:gd name="T30" fmla="*/ 13610 w 9"/>
              <a:gd name="T31" fmla="*/ 6805 h 10"/>
              <a:gd name="T32" fmla="*/ 13610 w 9"/>
              <a:gd name="T33" fmla="*/ 6805 h 10"/>
              <a:gd name="T34" fmla="*/ 13610 w 9"/>
              <a:gd name="T35" fmla="*/ 2722 h 10"/>
              <a:gd name="T36" fmla="*/ 12098 w 9"/>
              <a:gd name="T37" fmla="*/ 1361 h 10"/>
              <a:gd name="T38" fmla="*/ 10586 w 9"/>
              <a:gd name="T39" fmla="*/ 0 h 10"/>
              <a:gd name="T40" fmla="*/ 7561 w 9"/>
              <a:gd name="T41" fmla="*/ 0 h 10"/>
              <a:gd name="T42" fmla="*/ 7561 w 9"/>
              <a:gd name="T43" fmla="*/ 0 h 1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9" h="10">
                <a:moveTo>
                  <a:pt x="5" y="0"/>
                </a:moveTo>
                <a:lnTo>
                  <a:pt x="5" y="0"/>
                </a:lnTo>
                <a:lnTo>
                  <a:pt x="2" y="0"/>
                </a:lnTo>
                <a:lnTo>
                  <a:pt x="1" y="1"/>
                </a:lnTo>
                <a:lnTo>
                  <a:pt x="0" y="2"/>
                </a:lnTo>
                <a:lnTo>
                  <a:pt x="0" y="5"/>
                </a:lnTo>
                <a:lnTo>
                  <a:pt x="0" y="7"/>
                </a:lnTo>
                <a:lnTo>
                  <a:pt x="1" y="8"/>
                </a:lnTo>
                <a:lnTo>
                  <a:pt x="2" y="10"/>
                </a:lnTo>
                <a:lnTo>
                  <a:pt x="5" y="10"/>
                </a:lnTo>
                <a:lnTo>
                  <a:pt x="7" y="10"/>
                </a:lnTo>
                <a:lnTo>
                  <a:pt x="8" y="8"/>
                </a:lnTo>
                <a:lnTo>
                  <a:pt x="9" y="7"/>
                </a:lnTo>
                <a:lnTo>
                  <a:pt x="9" y="5"/>
                </a:lnTo>
                <a:lnTo>
                  <a:pt x="9" y="2"/>
                </a:lnTo>
                <a:lnTo>
                  <a:pt x="8" y="1"/>
                </a:lnTo>
                <a:lnTo>
                  <a:pt x="7" y="0"/>
                </a:lnTo>
                <a:lnTo>
                  <a:pt x="5"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661" name="Freeform 1573">
            <a:extLst>
              <a:ext uri="{FF2B5EF4-FFF2-40B4-BE49-F238E27FC236}">
                <a16:creationId xmlns:a16="http://schemas.microsoft.com/office/drawing/2014/main" id="{8C313D16-B887-4EC1-9D9E-6308ECFDE18A}"/>
              </a:ext>
            </a:extLst>
          </p:cNvPr>
          <p:cNvSpPr>
            <a:spLocks/>
          </p:cNvSpPr>
          <p:nvPr/>
        </p:nvSpPr>
        <p:spPr bwMode="auto">
          <a:xfrm>
            <a:off x="2482851" y="6049433"/>
            <a:ext cx="23283" cy="19051"/>
          </a:xfrm>
          <a:custGeom>
            <a:avLst/>
            <a:gdLst>
              <a:gd name="T0" fmla="*/ 9073 w 10"/>
              <a:gd name="T1" fmla="*/ 13610 h 10"/>
              <a:gd name="T2" fmla="*/ 9073 w 10"/>
              <a:gd name="T3" fmla="*/ 13610 h 10"/>
              <a:gd name="T4" fmla="*/ 12702 w 10"/>
              <a:gd name="T5" fmla="*/ 13610 h 10"/>
              <a:gd name="T6" fmla="*/ 14516 w 10"/>
              <a:gd name="T7" fmla="*/ 12249 h 10"/>
              <a:gd name="T8" fmla="*/ 18145 w 10"/>
              <a:gd name="T9" fmla="*/ 10888 h 10"/>
              <a:gd name="T10" fmla="*/ 18145 w 10"/>
              <a:gd name="T11" fmla="*/ 6805 h 10"/>
              <a:gd name="T12" fmla="*/ 18145 w 10"/>
              <a:gd name="T13" fmla="*/ 6805 h 10"/>
              <a:gd name="T14" fmla="*/ 18145 w 10"/>
              <a:gd name="T15" fmla="*/ 4083 h 10"/>
              <a:gd name="T16" fmla="*/ 14516 w 10"/>
              <a:gd name="T17" fmla="*/ 1361 h 10"/>
              <a:gd name="T18" fmla="*/ 12702 w 10"/>
              <a:gd name="T19" fmla="*/ 0 h 10"/>
              <a:gd name="T20" fmla="*/ 9073 w 10"/>
              <a:gd name="T21" fmla="*/ 0 h 10"/>
              <a:gd name="T22" fmla="*/ 9073 w 10"/>
              <a:gd name="T23" fmla="*/ 0 h 10"/>
              <a:gd name="T24" fmla="*/ 3629 w 10"/>
              <a:gd name="T25" fmla="*/ 0 h 10"/>
              <a:gd name="T26" fmla="*/ 1815 w 10"/>
              <a:gd name="T27" fmla="*/ 1361 h 10"/>
              <a:gd name="T28" fmla="*/ 0 w 10"/>
              <a:gd name="T29" fmla="*/ 4083 h 10"/>
              <a:gd name="T30" fmla="*/ 0 w 10"/>
              <a:gd name="T31" fmla="*/ 6805 h 10"/>
              <a:gd name="T32" fmla="*/ 0 w 10"/>
              <a:gd name="T33" fmla="*/ 6805 h 10"/>
              <a:gd name="T34" fmla="*/ 0 w 10"/>
              <a:gd name="T35" fmla="*/ 10888 h 10"/>
              <a:gd name="T36" fmla="*/ 1815 w 10"/>
              <a:gd name="T37" fmla="*/ 12249 h 10"/>
              <a:gd name="T38" fmla="*/ 3629 w 10"/>
              <a:gd name="T39" fmla="*/ 13610 h 10"/>
              <a:gd name="T40" fmla="*/ 9073 w 10"/>
              <a:gd name="T41" fmla="*/ 13610 h 10"/>
              <a:gd name="T42" fmla="*/ 9073 w 10"/>
              <a:gd name="T43" fmla="*/ 13610 h 1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0" h="10">
                <a:moveTo>
                  <a:pt x="5" y="10"/>
                </a:moveTo>
                <a:lnTo>
                  <a:pt x="5" y="10"/>
                </a:lnTo>
                <a:lnTo>
                  <a:pt x="7" y="10"/>
                </a:lnTo>
                <a:lnTo>
                  <a:pt x="8" y="9"/>
                </a:lnTo>
                <a:lnTo>
                  <a:pt x="10" y="8"/>
                </a:lnTo>
                <a:lnTo>
                  <a:pt x="10" y="5"/>
                </a:lnTo>
                <a:lnTo>
                  <a:pt x="10" y="3"/>
                </a:lnTo>
                <a:lnTo>
                  <a:pt x="8" y="1"/>
                </a:lnTo>
                <a:lnTo>
                  <a:pt x="7" y="0"/>
                </a:lnTo>
                <a:lnTo>
                  <a:pt x="5" y="0"/>
                </a:lnTo>
                <a:lnTo>
                  <a:pt x="2" y="0"/>
                </a:lnTo>
                <a:lnTo>
                  <a:pt x="1" y="1"/>
                </a:lnTo>
                <a:lnTo>
                  <a:pt x="0" y="3"/>
                </a:lnTo>
                <a:lnTo>
                  <a:pt x="0" y="5"/>
                </a:lnTo>
                <a:lnTo>
                  <a:pt x="0" y="8"/>
                </a:lnTo>
                <a:lnTo>
                  <a:pt x="1" y="9"/>
                </a:lnTo>
                <a:lnTo>
                  <a:pt x="2" y="10"/>
                </a:lnTo>
                <a:lnTo>
                  <a:pt x="5" y="1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662" name="Freeform 1574">
            <a:extLst>
              <a:ext uri="{FF2B5EF4-FFF2-40B4-BE49-F238E27FC236}">
                <a16:creationId xmlns:a16="http://schemas.microsoft.com/office/drawing/2014/main" id="{EBAE850C-AEA3-4CB5-8C5A-6B6D0F806F71}"/>
              </a:ext>
            </a:extLst>
          </p:cNvPr>
          <p:cNvSpPr>
            <a:spLocks/>
          </p:cNvSpPr>
          <p:nvPr/>
        </p:nvSpPr>
        <p:spPr bwMode="auto">
          <a:xfrm>
            <a:off x="2525184" y="6049433"/>
            <a:ext cx="16933" cy="19051"/>
          </a:xfrm>
          <a:custGeom>
            <a:avLst/>
            <a:gdLst>
              <a:gd name="T0" fmla="*/ 6805 w 10"/>
              <a:gd name="T1" fmla="*/ 0 h 10"/>
              <a:gd name="T2" fmla="*/ 6805 w 10"/>
              <a:gd name="T3" fmla="*/ 0 h 10"/>
              <a:gd name="T4" fmla="*/ 4083 w 10"/>
              <a:gd name="T5" fmla="*/ 0 h 10"/>
              <a:gd name="T6" fmla="*/ 2722 w 10"/>
              <a:gd name="T7" fmla="*/ 1361 h 10"/>
              <a:gd name="T8" fmla="*/ 0 w 10"/>
              <a:gd name="T9" fmla="*/ 4083 h 10"/>
              <a:gd name="T10" fmla="*/ 0 w 10"/>
              <a:gd name="T11" fmla="*/ 6805 h 10"/>
              <a:gd name="T12" fmla="*/ 0 w 10"/>
              <a:gd name="T13" fmla="*/ 6805 h 10"/>
              <a:gd name="T14" fmla="*/ 0 w 10"/>
              <a:gd name="T15" fmla="*/ 10888 h 10"/>
              <a:gd name="T16" fmla="*/ 2722 w 10"/>
              <a:gd name="T17" fmla="*/ 12249 h 10"/>
              <a:gd name="T18" fmla="*/ 4083 w 10"/>
              <a:gd name="T19" fmla="*/ 13610 h 10"/>
              <a:gd name="T20" fmla="*/ 6805 w 10"/>
              <a:gd name="T21" fmla="*/ 13610 h 10"/>
              <a:gd name="T22" fmla="*/ 6805 w 10"/>
              <a:gd name="T23" fmla="*/ 13610 h 10"/>
              <a:gd name="T24" fmla="*/ 10888 w 10"/>
              <a:gd name="T25" fmla="*/ 13610 h 10"/>
              <a:gd name="T26" fmla="*/ 12249 w 10"/>
              <a:gd name="T27" fmla="*/ 12249 h 10"/>
              <a:gd name="T28" fmla="*/ 13610 w 10"/>
              <a:gd name="T29" fmla="*/ 10888 h 10"/>
              <a:gd name="T30" fmla="*/ 13610 w 10"/>
              <a:gd name="T31" fmla="*/ 6805 h 10"/>
              <a:gd name="T32" fmla="*/ 13610 w 10"/>
              <a:gd name="T33" fmla="*/ 6805 h 10"/>
              <a:gd name="T34" fmla="*/ 13610 w 10"/>
              <a:gd name="T35" fmla="*/ 4083 h 10"/>
              <a:gd name="T36" fmla="*/ 12249 w 10"/>
              <a:gd name="T37" fmla="*/ 1361 h 10"/>
              <a:gd name="T38" fmla="*/ 10888 w 10"/>
              <a:gd name="T39" fmla="*/ 0 h 10"/>
              <a:gd name="T40" fmla="*/ 6805 w 10"/>
              <a:gd name="T41" fmla="*/ 0 h 10"/>
              <a:gd name="T42" fmla="*/ 6805 w 10"/>
              <a:gd name="T43" fmla="*/ 0 h 1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0" h="10">
                <a:moveTo>
                  <a:pt x="5" y="0"/>
                </a:moveTo>
                <a:lnTo>
                  <a:pt x="5" y="0"/>
                </a:lnTo>
                <a:lnTo>
                  <a:pt x="3" y="0"/>
                </a:lnTo>
                <a:lnTo>
                  <a:pt x="2" y="1"/>
                </a:lnTo>
                <a:lnTo>
                  <a:pt x="0" y="3"/>
                </a:lnTo>
                <a:lnTo>
                  <a:pt x="0" y="5"/>
                </a:lnTo>
                <a:lnTo>
                  <a:pt x="0" y="8"/>
                </a:lnTo>
                <a:lnTo>
                  <a:pt x="2" y="9"/>
                </a:lnTo>
                <a:lnTo>
                  <a:pt x="3" y="10"/>
                </a:lnTo>
                <a:lnTo>
                  <a:pt x="5" y="10"/>
                </a:lnTo>
                <a:lnTo>
                  <a:pt x="8" y="10"/>
                </a:lnTo>
                <a:lnTo>
                  <a:pt x="9" y="9"/>
                </a:lnTo>
                <a:lnTo>
                  <a:pt x="10" y="8"/>
                </a:lnTo>
                <a:lnTo>
                  <a:pt x="10" y="5"/>
                </a:lnTo>
                <a:lnTo>
                  <a:pt x="10" y="3"/>
                </a:lnTo>
                <a:lnTo>
                  <a:pt x="9" y="1"/>
                </a:lnTo>
                <a:lnTo>
                  <a:pt x="8" y="0"/>
                </a:lnTo>
                <a:lnTo>
                  <a:pt x="5"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663" name="Freeform 1575">
            <a:extLst>
              <a:ext uri="{FF2B5EF4-FFF2-40B4-BE49-F238E27FC236}">
                <a16:creationId xmlns:a16="http://schemas.microsoft.com/office/drawing/2014/main" id="{0F73FFD1-8C81-4D48-93C9-6B575ADD0DE2}"/>
              </a:ext>
            </a:extLst>
          </p:cNvPr>
          <p:cNvSpPr>
            <a:spLocks/>
          </p:cNvSpPr>
          <p:nvPr/>
        </p:nvSpPr>
        <p:spPr bwMode="auto">
          <a:xfrm>
            <a:off x="2506133" y="6074834"/>
            <a:ext cx="19051" cy="16933"/>
          </a:xfrm>
          <a:custGeom>
            <a:avLst/>
            <a:gdLst>
              <a:gd name="T0" fmla="*/ 7561 w 9"/>
              <a:gd name="T1" fmla="*/ 0 h 10"/>
              <a:gd name="T2" fmla="*/ 7561 w 9"/>
              <a:gd name="T3" fmla="*/ 0 h 10"/>
              <a:gd name="T4" fmla="*/ 3024 w 9"/>
              <a:gd name="T5" fmla="*/ 0 h 10"/>
              <a:gd name="T6" fmla="*/ 1512 w 9"/>
              <a:gd name="T7" fmla="*/ 2722 h 10"/>
              <a:gd name="T8" fmla="*/ 0 w 9"/>
              <a:gd name="T9" fmla="*/ 4083 h 10"/>
              <a:gd name="T10" fmla="*/ 0 w 9"/>
              <a:gd name="T11" fmla="*/ 6805 h 10"/>
              <a:gd name="T12" fmla="*/ 0 w 9"/>
              <a:gd name="T13" fmla="*/ 6805 h 10"/>
              <a:gd name="T14" fmla="*/ 0 w 9"/>
              <a:gd name="T15" fmla="*/ 10888 h 10"/>
              <a:gd name="T16" fmla="*/ 1512 w 9"/>
              <a:gd name="T17" fmla="*/ 12249 h 10"/>
              <a:gd name="T18" fmla="*/ 3024 w 9"/>
              <a:gd name="T19" fmla="*/ 13610 h 10"/>
              <a:gd name="T20" fmla="*/ 7561 w 9"/>
              <a:gd name="T21" fmla="*/ 13610 h 10"/>
              <a:gd name="T22" fmla="*/ 7561 w 9"/>
              <a:gd name="T23" fmla="*/ 13610 h 10"/>
              <a:gd name="T24" fmla="*/ 10586 w 9"/>
              <a:gd name="T25" fmla="*/ 13610 h 10"/>
              <a:gd name="T26" fmla="*/ 12098 w 9"/>
              <a:gd name="T27" fmla="*/ 12249 h 10"/>
              <a:gd name="T28" fmla="*/ 13610 w 9"/>
              <a:gd name="T29" fmla="*/ 10888 h 10"/>
              <a:gd name="T30" fmla="*/ 13610 w 9"/>
              <a:gd name="T31" fmla="*/ 6805 h 10"/>
              <a:gd name="T32" fmla="*/ 13610 w 9"/>
              <a:gd name="T33" fmla="*/ 6805 h 10"/>
              <a:gd name="T34" fmla="*/ 13610 w 9"/>
              <a:gd name="T35" fmla="*/ 4083 h 10"/>
              <a:gd name="T36" fmla="*/ 12098 w 9"/>
              <a:gd name="T37" fmla="*/ 2722 h 10"/>
              <a:gd name="T38" fmla="*/ 10586 w 9"/>
              <a:gd name="T39" fmla="*/ 0 h 10"/>
              <a:gd name="T40" fmla="*/ 7561 w 9"/>
              <a:gd name="T41" fmla="*/ 0 h 10"/>
              <a:gd name="T42" fmla="*/ 7561 w 9"/>
              <a:gd name="T43" fmla="*/ 0 h 1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9" h="10">
                <a:moveTo>
                  <a:pt x="5" y="0"/>
                </a:moveTo>
                <a:lnTo>
                  <a:pt x="5" y="0"/>
                </a:lnTo>
                <a:lnTo>
                  <a:pt x="2" y="0"/>
                </a:lnTo>
                <a:lnTo>
                  <a:pt x="1" y="2"/>
                </a:lnTo>
                <a:lnTo>
                  <a:pt x="0" y="3"/>
                </a:lnTo>
                <a:lnTo>
                  <a:pt x="0" y="5"/>
                </a:lnTo>
                <a:lnTo>
                  <a:pt x="0" y="8"/>
                </a:lnTo>
                <a:lnTo>
                  <a:pt x="1" y="9"/>
                </a:lnTo>
                <a:lnTo>
                  <a:pt x="2" y="10"/>
                </a:lnTo>
                <a:lnTo>
                  <a:pt x="5" y="10"/>
                </a:lnTo>
                <a:lnTo>
                  <a:pt x="7" y="10"/>
                </a:lnTo>
                <a:lnTo>
                  <a:pt x="8" y="9"/>
                </a:lnTo>
                <a:lnTo>
                  <a:pt x="9" y="8"/>
                </a:lnTo>
                <a:lnTo>
                  <a:pt x="9" y="5"/>
                </a:lnTo>
                <a:lnTo>
                  <a:pt x="9" y="3"/>
                </a:lnTo>
                <a:lnTo>
                  <a:pt x="8" y="2"/>
                </a:lnTo>
                <a:lnTo>
                  <a:pt x="7" y="0"/>
                </a:lnTo>
                <a:lnTo>
                  <a:pt x="5"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664" name="Freeform 1576">
            <a:extLst>
              <a:ext uri="{FF2B5EF4-FFF2-40B4-BE49-F238E27FC236}">
                <a16:creationId xmlns:a16="http://schemas.microsoft.com/office/drawing/2014/main" id="{2101B65A-69E4-4722-AA3D-4F3875CD7C4F}"/>
              </a:ext>
            </a:extLst>
          </p:cNvPr>
          <p:cNvSpPr>
            <a:spLocks/>
          </p:cNvSpPr>
          <p:nvPr/>
        </p:nvSpPr>
        <p:spPr bwMode="auto">
          <a:xfrm>
            <a:off x="2463800" y="6074834"/>
            <a:ext cx="19051" cy="16933"/>
          </a:xfrm>
          <a:custGeom>
            <a:avLst/>
            <a:gdLst>
              <a:gd name="T0" fmla="*/ 6805 w 10"/>
              <a:gd name="T1" fmla="*/ 13610 h 10"/>
              <a:gd name="T2" fmla="*/ 6805 w 10"/>
              <a:gd name="T3" fmla="*/ 13610 h 10"/>
              <a:gd name="T4" fmla="*/ 9527 w 10"/>
              <a:gd name="T5" fmla="*/ 13610 h 10"/>
              <a:gd name="T6" fmla="*/ 10888 w 10"/>
              <a:gd name="T7" fmla="*/ 12249 h 10"/>
              <a:gd name="T8" fmla="*/ 13610 w 10"/>
              <a:gd name="T9" fmla="*/ 10888 h 10"/>
              <a:gd name="T10" fmla="*/ 13610 w 10"/>
              <a:gd name="T11" fmla="*/ 6805 h 10"/>
              <a:gd name="T12" fmla="*/ 13610 w 10"/>
              <a:gd name="T13" fmla="*/ 6805 h 10"/>
              <a:gd name="T14" fmla="*/ 13610 w 10"/>
              <a:gd name="T15" fmla="*/ 4083 h 10"/>
              <a:gd name="T16" fmla="*/ 10888 w 10"/>
              <a:gd name="T17" fmla="*/ 2722 h 10"/>
              <a:gd name="T18" fmla="*/ 9527 w 10"/>
              <a:gd name="T19" fmla="*/ 0 h 10"/>
              <a:gd name="T20" fmla="*/ 6805 w 10"/>
              <a:gd name="T21" fmla="*/ 0 h 10"/>
              <a:gd name="T22" fmla="*/ 6805 w 10"/>
              <a:gd name="T23" fmla="*/ 0 h 10"/>
              <a:gd name="T24" fmla="*/ 2722 w 10"/>
              <a:gd name="T25" fmla="*/ 0 h 10"/>
              <a:gd name="T26" fmla="*/ 1361 w 10"/>
              <a:gd name="T27" fmla="*/ 2722 h 10"/>
              <a:gd name="T28" fmla="*/ 0 w 10"/>
              <a:gd name="T29" fmla="*/ 4083 h 10"/>
              <a:gd name="T30" fmla="*/ 0 w 10"/>
              <a:gd name="T31" fmla="*/ 6805 h 10"/>
              <a:gd name="T32" fmla="*/ 0 w 10"/>
              <a:gd name="T33" fmla="*/ 6805 h 10"/>
              <a:gd name="T34" fmla="*/ 0 w 10"/>
              <a:gd name="T35" fmla="*/ 10888 h 10"/>
              <a:gd name="T36" fmla="*/ 1361 w 10"/>
              <a:gd name="T37" fmla="*/ 12249 h 10"/>
              <a:gd name="T38" fmla="*/ 2722 w 10"/>
              <a:gd name="T39" fmla="*/ 13610 h 10"/>
              <a:gd name="T40" fmla="*/ 6805 w 10"/>
              <a:gd name="T41" fmla="*/ 13610 h 10"/>
              <a:gd name="T42" fmla="*/ 6805 w 10"/>
              <a:gd name="T43" fmla="*/ 13610 h 1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0" h="10">
                <a:moveTo>
                  <a:pt x="5" y="10"/>
                </a:moveTo>
                <a:lnTo>
                  <a:pt x="5" y="10"/>
                </a:lnTo>
                <a:lnTo>
                  <a:pt x="7" y="10"/>
                </a:lnTo>
                <a:lnTo>
                  <a:pt x="8" y="9"/>
                </a:lnTo>
                <a:lnTo>
                  <a:pt x="10" y="8"/>
                </a:lnTo>
                <a:lnTo>
                  <a:pt x="10" y="5"/>
                </a:lnTo>
                <a:lnTo>
                  <a:pt x="10" y="3"/>
                </a:lnTo>
                <a:lnTo>
                  <a:pt x="8" y="2"/>
                </a:lnTo>
                <a:lnTo>
                  <a:pt x="7" y="0"/>
                </a:lnTo>
                <a:lnTo>
                  <a:pt x="5" y="0"/>
                </a:lnTo>
                <a:lnTo>
                  <a:pt x="2" y="0"/>
                </a:lnTo>
                <a:lnTo>
                  <a:pt x="1" y="2"/>
                </a:lnTo>
                <a:lnTo>
                  <a:pt x="0" y="3"/>
                </a:lnTo>
                <a:lnTo>
                  <a:pt x="0" y="5"/>
                </a:lnTo>
                <a:lnTo>
                  <a:pt x="0" y="8"/>
                </a:lnTo>
                <a:lnTo>
                  <a:pt x="1" y="9"/>
                </a:lnTo>
                <a:lnTo>
                  <a:pt x="2" y="10"/>
                </a:lnTo>
                <a:lnTo>
                  <a:pt x="5" y="1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665" name="Freeform 1577">
            <a:extLst>
              <a:ext uri="{FF2B5EF4-FFF2-40B4-BE49-F238E27FC236}">
                <a16:creationId xmlns:a16="http://schemas.microsoft.com/office/drawing/2014/main" id="{B0174028-35F0-4CE1-BAD7-FDCEE2011903}"/>
              </a:ext>
            </a:extLst>
          </p:cNvPr>
          <p:cNvSpPr>
            <a:spLocks/>
          </p:cNvSpPr>
          <p:nvPr/>
        </p:nvSpPr>
        <p:spPr bwMode="auto">
          <a:xfrm>
            <a:off x="2542118" y="6074834"/>
            <a:ext cx="19049" cy="16933"/>
          </a:xfrm>
          <a:custGeom>
            <a:avLst/>
            <a:gdLst>
              <a:gd name="T0" fmla="*/ 6805 w 10"/>
              <a:gd name="T1" fmla="*/ 13610 h 10"/>
              <a:gd name="T2" fmla="*/ 6805 w 10"/>
              <a:gd name="T3" fmla="*/ 13610 h 10"/>
              <a:gd name="T4" fmla="*/ 10888 w 10"/>
              <a:gd name="T5" fmla="*/ 13610 h 10"/>
              <a:gd name="T6" fmla="*/ 12249 w 10"/>
              <a:gd name="T7" fmla="*/ 12249 h 10"/>
              <a:gd name="T8" fmla="*/ 13610 w 10"/>
              <a:gd name="T9" fmla="*/ 10888 h 10"/>
              <a:gd name="T10" fmla="*/ 13610 w 10"/>
              <a:gd name="T11" fmla="*/ 6805 h 10"/>
              <a:gd name="T12" fmla="*/ 13610 w 10"/>
              <a:gd name="T13" fmla="*/ 6805 h 10"/>
              <a:gd name="T14" fmla="*/ 13610 w 10"/>
              <a:gd name="T15" fmla="*/ 4083 h 10"/>
              <a:gd name="T16" fmla="*/ 12249 w 10"/>
              <a:gd name="T17" fmla="*/ 2722 h 10"/>
              <a:gd name="T18" fmla="*/ 10888 w 10"/>
              <a:gd name="T19" fmla="*/ 0 h 10"/>
              <a:gd name="T20" fmla="*/ 6805 w 10"/>
              <a:gd name="T21" fmla="*/ 0 h 10"/>
              <a:gd name="T22" fmla="*/ 6805 w 10"/>
              <a:gd name="T23" fmla="*/ 0 h 10"/>
              <a:gd name="T24" fmla="*/ 4083 w 10"/>
              <a:gd name="T25" fmla="*/ 0 h 10"/>
              <a:gd name="T26" fmla="*/ 2722 w 10"/>
              <a:gd name="T27" fmla="*/ 2722 h 10"/>
              <a:gd name="T28" fmla="*/ 0 w 10"/>
              <a:gd name="T29" fmla="*/ 4083 h 10"/>
              <a:gd name="T30" fmla="*/ 0 w 10"/>
              <a:gd name="T31" fmla="*/ 6805 h 10"/>
              <a:gd name="T32" fmla="*/ 0 w 10"/>
              <a:gd name="T33" fmla="*/ 6805 h 10"/>
              <a:gd name="T34" fmla="*/ 0 w 10"/>
              <a:gd name="T35" fmla="*/ 10888 h 10"/>
              <a:gd name="T36" fmla="*/ 2722 w 10"/>
              <a:gd name="T37" fmla="*/ 12249 h 10"/>
              <a:gd name="T38" fmla="*/ 4083 w 10"/>
              <a:gd name="T39" fmla="*/ 13610 h 10"/>
              <a:gd name="T40" fmla="*/ 6805 w 10"/>
              <a:gd name="T41" fmla="*/ 13610 h 10"/>
              <a:gd name="T42" fmla="*/ 6805 w 10"/>
              <a:gd name="T43" fmla="*/ 13610 h 1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0" h="10">
                <a:moveTo>
                  <a:pt x="5" y="10"/>
                </a:moveTo>
                <a:lnTo>
                  <a:pt x="5" y="10"/>
                </a:lnTo>
                <a:lnTo>
                  <a:pt x="8" y="10"/>
                </a:lnTo>
                <a:lnTo>
                  <a:pt x="9" y="9"/>
                </a:lnTo>
                <a:lnTo>
                  <a:pt x="10" y="8"/>
                </a:lnTo>
                <a:lnTo>
                  <a:pt x="10" y="5"/>
                </a:lnTo>
                <a:lnTo>
                  <a:pt x="10" y="3"/>
                </a:lnTo>
                <a:lnTo>
                  <a:pt x="9" y="2"/>
                </a:lnTo>
                <a:lnTo>
                  <a:pt x="8" y="0"/>
                </a:lnTo>
                <a:lnTo>
                  <a:pt x="5" y="0"/>
                </a:lnTo>
                <a:lnTo>
                  <a:pt x="3" y="0"/>
                </a:lnTo>
                <a:lnTo>
                  <a:pt x="2" y="2"/>
                </a:lnTo>
                <a:lnTo>
                  <a:pt x="0" y="3"/>
                </a:lnTo>
                <a:lnTo>
                  <a:pt x="0" y="5"/>
                </a:lnTo>
                <a:lnTo>
                  <a:pt x="0" y="8"/>
                </a:lnTo>
                <a:lnTo>
                  <a:pt x="2" y="9"/>
                </a:lnTo>
                <a:lnTo>
                  <a:pt x="3" y="10"/>
                </a:lnTo>
                <a:lnTo>
                  <a:pt x="5" y="1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666" name="Freeform 1578">
            <a:extLst>
              <a:ext uri="{FF2B5EF4-FFF2-40B4-BE49-F238E27FC236}">
                <a16:creationId xmlns:a16="http://schemas.microsoft.com/office/drawing/2014/main" id="{8D648150-0FF3-40AB-9D2B-A55A86DB1DB7}"/>
              </a:ext>
            </a:extLst>
          </p:cNvPr>
          <p:cNvSpPr>
            <a:spLocks noEditPoints="1"/>
          </p:cNvSpPr>
          <p:nvPr/>
        </p:nvSpPr>
        <p:spPr bwMode="auto">
          <a:xfrm>
            <a:off x="2385484" y="5983818"/>
            <a:ext cx="234949" cy="224367"/>
          </a:xfrm>
          <a:custGeom>
            <a:avLst/>
            <a:gdLst>
              <a:gd name="T0" fmla="*/ 176913 w 119"/>
              <a:gd name="T1" fmla="*/ 98548 h 109"/>
              <a:gd name="T2" fmla="*/ 162046 w 119"/>
              <a:gd name="T3" fmla="*/ 98548 h 109"/>
              <a:gd name="T4" fmla="*/ 162046 w 119"/>
              <a:gd name="T5" fmla="*/ 23097 h 109"/>
              <a:gd name="T6" fmla="*/ 162046 w 119"/>
              <a:gd name="T7" fmla="*/ 23097 h 109"/>
              <a:gd name="T8" fmla="*/ 160560 w 119"/>
              <a:gd name="T9" fmla="*/ 13858 h 109"/>
              <a:gd name="T10" fmla="*/ 154613 w 119"/>
              <a:gd name="T11" fmla="*/ 7699 h 109"/>
              <a:gd name="T12" fmla="*/ 148666 w 119"/>
              <a:gd name="T13" fmla="*/ 1540 h 109"/>
              <a:gd name="T14" fmla="*/ 139746 w 119"/>
              <a:gd name="T15" fmla="*/ 0 h 109"/>
              <a:gd name="T16" fmla="*/ 89200 w 119"/>
              <a:gd name="T17" fmla="*/ 0 h 109"/>
              <a:gd name="T18" fmla="*/ 89200 w 119"/>
              <a:gd name="T19" fmla="*/ 23097 h 109"/>
              <a:gd name="T20" fmla="*/ 102580 w 119"/>
              <a:gd name="T21" fmla="*/ 23097 h 109"/>
              <a:gd name="T22" fmla="*/ 102580 w 119"/>
              <a:gd name="T23" fmla="*/ 15398 h 109"/>
              <a:gd name="T24" fmla="*/ 139746 w 119"/>
              <a:gd name="T25" fmla="*/ 15398 h 109"/>
              <a:gd name="T26" fmla="*/ 139746 w 119"/>
              <a:gd name="T27" fmla="*/ 15398 h 109"/>
              <a:gd name="T28" fmla="*/ 144206 w 119"/>
              <a:gd name="T29" fmla="*/ 15398 h 109"/>
              <a:gd name="T30" fmla="*/ 145693 w 119"/>
              <a:gd name="T31" fmla="*/ 16938 h 109"/>
              <a:gd name="T32" fmla="*/ 147180 w 119"/>
              <a:gd name="T33" fmla="*/ 18478 h 109"/>
              <a:gd name="T34" fmla="*/ 147180 w 119"/>
              <a:gd name="T35" fmla="*/ 23097 h 109"/>
              <a:gd name="T36" fmla="*/ 147180 w 119"/>
              <a:gd name="T37" fmla="*/ 98548 h 109"/>
              <a:gd name="T38" fmla="*/ 0 w 119"/>
              <a:gd name="T39" fmla="*/ 98548 h 109"/>
              <a:gd name="T40" fmla="*/ 0 w 119"/>
              <a:gd name="T41" fmla="*/ 113946 h 109"/>
              <a:gd name="T42" fmla="*/ 14867 w 119"/>
              <a:gd name="T43" fmla="*/ 113946 h 109"/>
              <a:gd name="T44" fmla="*/ 14867 w 119"/>
              <a:gd name="T45" fmla="*/ 121646 h 109"/>
              <a:gd name="T46" fmla="*/ 14867 w 119"/>
              <a:gd name="T47" fmla="*/ 121646 h 109"/>
              <a:gd name="T48" fmla="*/ 16353 w 119"/>
              <a:gd name="T49" fmla="*/ 130884 h 109"/>
              <a:gd name="T50" fmla="*/ 22300 w 119"/>
              <a:gd name="T51" fmla="*/ 140123 h 109"/>
              <a:gd name="T52" fmla="*/ 28247 w 119"/>
              <a:gd name="T53" fmla="*/ 146283 h 109"/>
              <a:gd name="T54" fmla="*/ 37167 w 119"/>
              <a:gd name="T55" fmla="*/ 152442 h 109"/>
              <a:gd name="T56" fmla="*/ 26760 w 119"/>
              <a:gd name="T57" fmla="*/ 167840 h 109"/>
              <a:gd name="T58" fmla="*/ 44600 w 119"/>
              <a:gd name="T59" fmla="*/ 167840 h 109"/>
              <a:gd name="T60" fmla="*/ 55007 w 119"/>
              <a:gd name="T61" fmla="*/ 152442 h 109"/>
              <a:gd name="T62" fmla="*/ 121906 w 119"/>
              <a:gd name="T63" fmla="*/ 152442 h 109"/>
              <a:gd name="T64" fmla="*/ 132313 w 119"/>
              <a:gd name="T65" fmla="*/ 167840 h 109"/>
              <a:gd name="T66" fmla="*/ 151640 w 119"/>
              <a:gd name="T67" fmla="*/ 167840 h 109"/>
              <a:gd name="T68" fmla="*/ 139746 w 119"/>
              <a:gd name="T69" fmla="*/ 152442 h 109"/>
              <a:gd name="T70" fmla="*/ 139746 w 119"/>
              <a:gd name="T71" fmla="*/ 152442 h 109"/>
              <a:gd name="T72" fmla="*/ 148666 w 119"/>
              <a:gd name="T73" fmla="*/ 146283 h 109"/>
              <a:gd name="T74" fmla="*/ 154613 w 119"/>
              <a:gd name="T75" fmla="*/ 140123 h 109"/>
              <a:gd name="T76" fmla="*/ 160560 w 119"/>
              <a:gd name="T77" fmla="*/ 130884 h 109"/>
              <a:gd name="T78" fmla="*/ 162046 w 119"/>
              <a:gd name="T79" fmla="*/ 121646 h 109"/>
              <a:gd name="T80" fmla="*/ 162046 w 119"/>
              <a:gd name="T81" fmla="*/ 113946 h 109"/>
              <a:gd name="T82" fmla="*/ 176913 w 119"/>
              <a:gd name="T83" fmla="*/ 113946 h 109"/>
              <a:gd name="T84" fmla="*/ 176913 w 119"/>
              <a:gd name="T85" fmla="*/ 98548 h 109"/>
              <a:gd name="T86" fmla="*/ 147180 w 119"/>
              <a:gd name="T87" fmla="*/ 121646 h 109"/>
              <a:gd name="T88" fmla="*/ 147180 w 119"/>
              <a:gd name="T89" fmla="*/ 121646 h 109"/>
              <a:gd name="T90" fmla="*/ 145693 w 119"/>
              <a:gd name="T91" fmla="*/ 127805 h 109"/>
              <a:gd name="T92" fmla="*/ 144206 w 119"/>
              <a:gd name="T93" fmla="*/ 132424 h 109"/>
              <a:gd name="T94" fmla="*/ 138260 w 119"/>
              <a:gd name="T95" fmla="*/ 135504 h 109"/>
              <a:gd name="T96" fmla="*/ 132313 w 119"/>
              <a:gd name="T97" fmla="*/ 137044 h 109"/>
              <a:gd name="T98" fmla="*/ 44600 w 119"/>
              <a:gd name="T99" fmla="*/ 137044 h 109"/>
              <a:gd name="T100" fmla="*/ 44600 w 119"/>
              <a:gd name="T101" fmla="*/ 137044 h 109"/>
              <a:gd name="T102" fmla="*/ 38653 w 119"/>
              <a:gd name="T103" fmla="*/ 135504 h 109"/>
              <a:gd name="T104" fmla="*/ 34193 w 119"/>
              <a:gd name="T105" fmla="*/ 132424 h 109"/>
              <a:gd name="T106" fmla="*/ 31220 w 119"/>
              <a:gd name="T107" fmla="*/ 127805 h 109"/>
              <a:gd name="T108" fmla="*/ 29733 w 119"/>
              <a:gd name="T109" fmla="*/ 121646 h 109"/>
              <a:gd name="T110" fmla="*/ 29733 w 119"/>
              <a:gd name="T111" fmla="*/ 113946 h 109"/>
              <a:gd name="T112" fmla="*/ 147180 w 119"/>
              <a:gd name="T113" fmla="*/ 113946 h 109"/>
              <a:gd name="T114" fmla="*/ 147180 w 119"/>
              <a:gd name="T115" fmla="*/ 121646 h 109"/>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19" h="109">
                <a:moveTo>
                  <a:pt x="119" y="64"/>
                </a:moveTo>
                <a:lnTo>
                  <a:pt x="109" y="64"/>
                </a:lnTo>
                <a:lnTo>
                  <a:pt x="109" y="15"/>
                </a:lnTo>
                <a:lnTo>
                  <a:pt x="108" y="9"/>
                </a:lnTo>
                <a:lnTo>
                  <a:pt x="104" y="5"/>
                </a:lnTo>
                <a:lnTo>
                  <a:pt x="100" y="1"/>
                </a:lnTo>
                <a:lnTo>
                  <a:pt x="94" y="0"/>
                </a:lnTo>
                <a:lnTo>
                  <a:pt x="60" y="0"/>
                </a:lnTo>
                <a:lnTo>
                  <a:pt x="60" y="15"/>
                </a:lnTo>
                <a:lnTo>
                  <a:pt x="69" y="15"/>
                </a:lnTo>
                <a:lnTo>
                  <a:pt x="69" y="10"/>
                </a:lnTo>
                <a:lnTo>
                  <a:pt x="94" y="10"/>
                </a:lnTo>
                <a:lnTo>
                  <a:pt x="97" y="10"/>
                </a:lnTo>
                <a:lnTo>
                  <a:pt x="98" y="11"/>
                </a:lnTo>
                <a:lnTo>
                  <a:pt x="99" y="12"/>
                </a:lnTo>
                <a:lnTo>
                  <a:pt x="99" y="15"/>
                </a:lnTo>
                <a:lnTo>
                  <a:pt x="99" y="64"/>
                </a:lnTo>
                <a:lnTo>
                  <a:pt x="0" y="64"/>
                </a:lnTo>
                <a:lnTo>
                  <a:pt x="0" y="74"/>
                </a:lnTo>
                <a:lnTo>
                  <a:pt x="10" y="74"/>
                </a:lnTo>
                <a:lnTo>
                  <a:pt x="10" y="79"/>
                </a:lnTo>
                <a:lnTo>
                  <a:pt x="11" y="85"/>
                </a:lnTo>
                <a:lnTo>
                  <a:pt x="15" y="91"/>
                </a:lnTo>
                <a:lnTo>
                  <a:pt x="19" y="95"/>
                </a:lnTo>
                <a:lnTo>
                  <a:pt x="25" y="99"/>
                </a:lnTo>
                <a:lnTo>
                  <a:pt x="18" y="109"/>
                </a:lnTo>
                <a:lnTo>
                  <a:pt x="30" y="109"/>
                </a:lnTo>
                <a:lnTo>
                  <a:pt x="37" y="99"/>
                </a:lnTo>
                <a:lnTo>
                  <a:pt x="82" y="99"/>
                </a:lnTo>
                <a:lnTo>
                  <a:pt x="89" y="109"/>
                </a:lnTo>
                <a:lnTo>
                  <a:pt x="102" y="109"/>
                </a:lnTo>
                <a:lnTo>
                  <a:pt x="94" y="99"/>
                </a:lnTo>
                <a:lnTo>
                  <a:pt x="100" y="95"/>
                </a:lnTo>
                <a:lnTo>
                  <a:pt x="104" y="91"/>
                </a:lnTo>
                <a:lnTo>
                  <a:pt x="108" y="85"/>
                </a:lnTo>
                <a:lnTo>
                  <a:pt x="109" y="79"/>
                </a:lnTo>
                <a:lnTo>
                  <a:pt x="109" y="74"/>
                </a:lnTo>
                <a:lnTo>
                  <a:pt x="119" y="74"/>
                </a:lnTo>
                <a:lnTo>
                  <a:pt x="119" y="64"/>
                </a:lnTo>
                <a:close/>
                <a:moveTo>
                  <a:pt x="99" y="79"/>
                </a:moveTo>
                <a:lnTo>
                  <a:pt x="99" y="79"/>
                </a:lnTo>
                <a:lnTo>
                  <a:pt x="98" y="83"/>
                </a:lnTo>
                <a:lnTo>
                  <a:pt x="97" y="86"/>
                </a:lnTo>
                <a:lnTo>
                  <a:pt x="93" y="88"/>
                </a:lnTo>
                <a:lnTo>
                  <a:pt x="89" y="89"/>
                </a:lnTo>
                <a:lnTo>
                  <a:pt x="30" y="89"/>
                </a:lnTo>
                <a:lnTo>
                  <a:pt x="26" y="88"/>
                </a:lnTo>
                <a:lnTo>
                  <a:pt x="23" y="86"/>
                </a:lnTo>
                <a:lnTo>
                  <a:pt x="21" y="83"/>
                </a:lnTo>
                <a:lnTo>
                  <a:pt x="20" y="79"/>
                </a:lnTo>
                <a:lnTo>
                  <a:pt x="20" y="74"/>
                </a:lnTo>
                <a:lnTo>
                  <a:pt x="99" y="74"/>
                </a:lnTo>
                <a:lnTo>
                  <a:pt x="99" y="7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667" name="Freeform 1579">
            <a:extLst>
              <a:ext uri="{FF2B5EF4-FFF2-40B4-BE49-F238E27FC236}">
                <a16:creationId xmlns:a16="http://schemas.microsoft.com/office/drawing/2014/main" id="{8E0E7C92-F9A6-470A-A0EE-279DD8C85F0A}"/>
              </a:ext>
            </a:extLst>
          </p:cNvPr>
          <p:cNvSpPr>
            <a:spLocks noEditPoints="1"/>
          </p:cNvSpPr>
          <p:nvPr/>
        </p:nvSpPr>
        <p:spPr bwMode="auto">
          <a:xfrm>
            <a:off x="3359151" y="6038852"/>
            <a:ext cx="198967" cy="156633"/>
          </a:xfrm>
          <a:custGeom>
            <a:avLst/>
            <a:gdLst>
              <a:gd name="T0" fmla="*/ 146641 w 98"/>
              <a:gd name="T1" fmla="*/ 58224 h 79"/>
              <a:gd name="T2" fmla="*/ 146641 w 98"/>
              <a:gd name="T3" fmla="*/ 58224 h 79"/>
              <a:gd name="T4" fmla="*/ 135948 w 98"/>
              <a:gd name="T5" fmla="*/ 55238 h 79"/>
              <a:gd name="T6" fmla="*/ 135948 w 98"/>
              <a:gd name="T7" fmla="*/ 0 h 79"/>
              <a:gd name="T8" fmla="*/ 120673 w 98"/>
              <a:gd name="T9" fmla="*/ 0 h 79"/>
              <a:gd name="T10" fmla="*/ 120673 w 98"/>
              <a:gd name="T11" fmla="*/ 14929 h 79"/>
              <a:gd name="T12" fmla="*/ 30550 w 98"/>
              <a:gd name="T13" fmla="*/ 14929 h 79"/>
              <a:gd name="T14" fmla="*/ 30550 w 98"/>
              <a:gd name="T15" fmla="*/ 0 h 79"/>
              <a:gd name="T16" fmla="*/ 15275 w 98"/>
              <a:gd name="T17" fmla="*/ 0 h 79"/>
              <a:gd name="T18" fmla="*/ 15275 w 98"/>
              <a:gd name="T19" fmla="*/ 55238 h 79"/>
              <a:gd name="T20" fmla="*/ 15275 w 98"/>
              <a:gd name="T21" fmla="*/ 55238 h 79"/>
              <a:gd name="T22" fmla="*/ 3055 w 98"/>
              <a:gd name="T23" fmla="*/ 58224 h 79"/>
              <a:gd name="T24" fmla="*/ 3055 w 98"/>
              <a:gd name="T25" fmla="*/ 58224 h 79"/>
              <a:gd name="T26" fmla="*/ 1528 w 98"/>
              <a:gd name="T27" fmla="*/ 62703 h 79"/>
              <a:gd name="T28" fmla="*/ 0 w 98"/>
              <a:gd name="T29" fmla="*/ 65689 h 79"/>
              <a:gd name="T30" fmla="*/ 0 w 98"/>
              <a:gd name="T31" fmla="*/ 117941 h 79"/>
              <a:gd name="T32" fmla="*/ 15275 w 98"/>
              <a:gd name="T33" fmla="*/ 117941 h 79"/>
              <a:gd name="T34" fmla="*/ 15275 w 98"/>
              <a:gd name="T35" fmla="*/ 103012 h 79"/>
              <a:gd name="T36" fmla="*/ 135948 w 98"/>
              <a:gd name="T37" fmla="*/ 103012 h 79"/>
              <a:gd name="T38" fmla="*/ 135948 w 98"/>
              <a:gd name="T39" fmla="*/ 117941 h 79"/>
              <a:gd name="T40" fmla="*/ 149696 w 98"/>
              <a:gd name="T41" fmla="*/ 117941 h 79"/>
              <a:gd name="T42" fmla="*/ 149696 w 98"/>
              <a:gd name="T43" fmla="*/ 65689 h 79"/>
              <a:gd name="T44" fmla="*/ 149696 w 98"/>
              <a:gd name="T45" fmla="*/ 65689 h 79"/>
              <a:gd name="T46" fmla="*/ 148168 w 98"/>
              <a:gd name="T47" fmla="*/ 62703 h 79"/>
              <a:gd name="T48" fmla="*/ 146641 w 98"/>
              <a:gd name="T49" fmla="*/ 58224 h 79"/>
              <a:gd name="T50" fmla="*/ 146641 w 98"/>
              <a:gd name="T51" fmla="*/ 58224 h 79"/>
              <a:gd name="T52" fmla="*/ 120673 w 98"/>
              <a:gd name="T53" fmla="*/ 28366 h 79"/>
              <a:gd name="T54" fmla="*/ 120673 w 98"/>
              <a:gd name="T55" fmla="*/ 49266 h 79"/>
              <a:gd name="T56" fmla="*/ 120673 w 98"/>
              <a:gd name="T57" fmla="*/ 49266 h 79"/>
              <a:gd name="T58" fmla="*/ 100816 w 98"/>
              <a:gd name="T59" fmla="*/ 46281 h 79"/>
              <a:gd name="T60" fmla="*/ 82486 w 98"/>
              <a:gd name="T61" fmla="*/ 43295 h 79"/>
              <a:gd name="T62" fmla="*/ 82486 w 98"/>
              <a:gd name="T63" fmla="*/ 28366 h 79"/>
              <a:gd name="T64" fmla="*/ 120673 w 98"/>
              <a:gd name="T65" fmla="*/ 28366 h 79"/>
              <a:gd name="T66" fmla="*/ 30550 w 98"/>
              <a:gd name="T67" fmla="*/ 28366 h 79"/>
              <a:gd name="T68" fmla="*/ 67210 w 98"/>
              <a:gd name="T69" fmla="*/ 28366 h 79"/>
              <a:gd name="T70" fmla="*/ 67210 w 98"/>
              <a:gd name="T71" fmla="*/ 43295 h 79"/>
              <a:gd name="T72" fmla="*/ 67210 w 98"/>
              <a:gd name="T73" fmla="*/ 43295 h 79"/>
              <a:gd name="T74" fmla="*/ 48880 w 98"/>
              <a:gd name="T75" fmla="*/ 46281 h 79"/>
              <a:gd name="T76" fmla="*/ 30550 w 98"/>
              <a:gd name="T77" fmla="*/ 49266 h 79"/>
              <a:gd name="T78" fmla="*/ 30550 w 98"/>
              <a:gd name="T79" fmla="*/ 28366 h 79"/>
              <a:gd name="T80" fmla="*/ 15275 w 98"/>
              <a:gd name="T81" fmla="*/ 71660 h 79"/>
              <a:gd name="T82" fmla="*/ 15275 w 98"/>
              <a:gd name="T83" fmla="*/ 71660 h 79"/>
              <a:gd name="T84" fmla="*/ 30550 w 98"/>
              <a:gd name="T85" fmla="*/ 65689 h 79"/>
              <a:gd name="T86" fmla="*/ 44298 w 98"/>
              <a:gd name="T87" fmla="*/ 62703 h 79"/>
              <a:gd name="T88" fmla="*/ 59573 w 98"/>
              <a:gd name="T89" fmla="*/ 59717 h 79"/>
              <a:gd name="T90" fmla="*/ 74848 w 98"/>
              <a:gd name="T91" fmla="*/ 58224 h 79"/>
              <a:gd name="T92" fmla="*/ 90123 w 98"/>
              <a:gd name="T93" fmla="*/ 59717 h 79"/>
              <a:gd name="T94" fmla="*/ 105398 w 98"/>
              <a:gd name="T95" fmla="*/ 62703 h 79"/>
              <a:gd name="T96" fmla="*/ 120673 w 98"/>
              <a:gd name="T97" fmla="*/ 65689 h 79"/>
              <a:gd name="T98" fmla="*/ 135948 w 98"/>
              <a:gd name="T99" fmla="*/ 71660 h 79"/>
              <a:gd name="T100" fmla="*/ 135948 w 98"/>
              <a:gd name="T101" fmla="*/ 88083 h 79"/>
              <a:gd name="T102" fmla="*/ 15275 w 98"/>
              <a:gd name="T103" fmla="*/ 88083 h 79"/>
              <a:gd name="T104" fmla="*/ 15275 w 98"/>
              <a:gd name="T105" fmla="*/ 71660 h 79"/>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98" h="79">
                <a:moveTo>
                  <a:pt x="96" y="39"/>
                </a:moveTo>
                <a:lnTo>
                  <a:pt x="96" y="39"/>
                </a:lnTo>
                <a:lnTo>
                  <a:pt x="89" y="37"/>
                </a:lnTo>
                <a:lnTo>
                  <a:pt x="89" y="0"/>
                </a:lnTo>
                <a:lnTo>
                  <a:pt x="79" y="0"/>
                </a:lnTo>
                <a:lnTo>
                  <a:pt x="79" y="10"/>
                </a:lnTo>
                <a:lnTo>
                  <a:pt x="20" y="10"/>
                </a:lnTo>
                <a:lnTo>
                  <a:pt x="20" y="0"/>
                </a:lnTo>
                <a:lnTo>
                  <a:pt x="10" y="0"/>
                </a:lnTo>
                <a:lnTo>
                  <a:pt x="10" y="37"/>
                </a:lnTo>
                <a:lnTo>
                  <a:pt x="2" y="39"/>
                </a:lnTo>
                <a:lnTo>
                  <a:pt x="1" y="42"/>
                </a:lnTo>
                <a:lnTo>
                  <a:pt x="0" y="44"/>
                </a:lnTo>
                <a:lnTo>
                  <a:pt x="0" y="79"/>
                </a:lnTo>
                <a:lnTo>
                  <a:pt x="10" y="79"/>
                </a:lnTo>
                <a:lnTo>
                  <a:pt x="10" y="69"/>
                </a:lnTo>
                <a:lnTo>
                  <a:pt x="89" y="69"/>
                </a:lnTo>
                <a:lnTo>
                  <a:pt x="89" y="79"/>
                </a:lnTo>
                <a:lnTo>
                  <a:pt x="98" y="79"/>
                </a:lnTo>
                <a:lnTo>
                  <a:pt x="98" y="44"/>
                </a:lnTo>
                <a:lnTo>
                  <a:pt x="97" y="42"/>
                </a:lnTo>
                <a:lnTo>
                  <a:pt x="96" y="39"/>
                </a:lnTo>
                <a:close/>
                <a:moveTo>
                  <a:pt x="79" y="19"/>
                </a:moveTo>
                <a:lnTo>
                  <a:pt x="79" y="33"/>
                </a:lnTo>
                <a:lnTo>
                  <a:pt x="66" y="31"/>
                </a:lnTo>
                <a:lnTo>
                  <a:pt x="54" y="29"/>
                </a:lnTo>
                <a:lnTo>
                  <a:pt x="54" y="19"/>
                </a:lnTo>
                <a:lnTo>
                  <a:pt x="79" y="19"/>
                </a:lnTo>
                <a:close/>
                <a:moveTo>
                  <a:pt x="20" y="19"/>
                </a:moveTo>
                <a:lnTo>
                  <a:pt x="44" y="19"/>
                </a:lnTo>
                <a:lnTo>
                  <a:pt x="44" y="29"/>
                </a:lnTo>
                <a:lnTo>
                  <a:pt x="32" y="31"/>
                </a:lnTo>
                <a:lnTo>
                  <a:pt x="20" y="33"/>
                </a:lnTo>
                <a:lnTo>
                  <a:pt x="20" y="19"/>
                </a:lnTo>
                <a:close/>
                <a:moveTo>
                  <a:pt x="10" y="48"/>
                </a:moveTo>
                <a:lnTo>
                  <a:pt x="10" y="48"/>
                </a:lnTo>
                <a:lnTo>
                  <a:pt x="20" y="44"/>
                </a:lnTo>
                <a:lnTo>
                  <a:pt x="29" y="42"/>
                </a:lnTo>
                <a:lnTo>
                  <a:pt x="39" y="40"/>
                </a:lnTo>
                <a:lnTo>
                  <a:pt x="49" y="39"/>
                </a:lnTo>
                <a:lnTo>
                  <a:pt x="59" y="40"/>
                </a:lnTo>
                <a:lnTo>
                  <a:pt x="69" y="42"/>
                </a:lnTo>
                <a:lnTo>
                  <a:pt x="79" y="44"/>
                </a:lnTo>
                <a:lnTo>
                  <a:pt x="89" y="48"/>
                </a:lnTo>
                <a:lnTo>
                  <a:pt x="89" y="59"/>
                </a:lnTo>
                <a:lnTo>
                  <a:pt x="10" y="59"/>
                </a:lnTo>
                <a:lnTo>
                  <a:pt x="10" y="48"/>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668" name="Rectangle 1580">
            <a:extLst>
              <a:ext uri="{FF2B5EF4-FFF2-40B4-BE49-F238E27FC236}">
                <a16:creationId xmlns:a16="http://schemas.microsoft.com/office/drawing/2014/main" id="{D69A38BB-1730-448C-B2F9-59BABFC005CE}"/>
              </a:ext>
            </a:extLst>
          </p:cNvPr>
          <p:cNvSpPr>
            <a:spLocks noChangeArrowheads="1"/>
          </p:cNvSpPr>
          <p:nvPr/>
        </p:nvSpPr>
        <p:spPr bwMode="auto">
          <a:xfrm>
            <a:off x="3848100" y="6068484"/>
            <a:ext cx="110067" cy="1693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Karla"/>
              </a:defRPr>
            </a:lvl1pPr>
            <a:lvl2pPr marL="742950" indent="-285750">
              <a:defRPr>
                <a:solidFill>
                  <a:schemeClr val="tx1"/>
                </a:solidFill>
                <a:latin typeface="Karla"/>
              </a:defRPr>
            </a:lvl2pPr>
            <a:lvl3pPr marL="1143000" indent="-228600">
              <a:defRPr>
                <a:solidFill>
                  <a:schemeClr val="tx1"/>
                </a:solidFill>
                <a:latin typeface="Karla"/>
              </a:defRPr>
            </a:lvl3pPr>
            <a:lvl4pPr marL="1600200" indent="-228600">
              <a:defRPr>
                <a:solidFill>
                  <a:schemeClr val="tx1"/>
                </a:solidFill>
                <a:latin typeface="Karla"/>
              </a:defRPr>
            </a:lvl4pPr>
            <a:lvl5pPr marL="2057400" indent="-228600">
              <a:defRPr>
                <a:solidFill>
                  <a:schemeClr val="tx1"/>
                </a:solidFill>
                <a:latin typeface="Karla"/>
              </a:defRPr>
            </a:lvl5pPr>
            <a:lvl6pPr marL="2514600" indent="-228600" defTabSz="457200" fontAlgn="base">
              <a:spcBef>
                <a:spcPct val="0"/>
              </a:spcBef>
              <a:spcAft>
                <a:spcPct val="0"/>
              </a:spcAft>
              <a:defRPr>
                <a:solidFill>
                  <a:schemeClr val="tx1"/>
                </a:solidFill>
                <a:latin typeface="Karla"/>
              </a:defRPr>
            </a:lvl6pPr>
            <a:lvl7pPr marL="2971800" indent="-228600" defTabSz="457200" fontAlgn="base">
              <a:spcBef>
                <a:spcPct val="0"/>
              </a:spcBef>
              <a:spcAft>
                <a:spcPct val="0"/>
              </a:spcAft>
              <a:defRPr>
                <a:solidFill>
                  <a:schemeClr val="tx1"/>
                </a:solidFill>
                <a:latin typeface="Karla"/>
              </a:defRPr>
            </a:lvl7pPr>
            <a:lvl8pPr marL="3429000" indent="-228600" defTabSz="457200" fontAlgn="base">
              <a:spcBef>
                <a:spcPct val="0"/>
              </a:spcBef>
              <a:spcAft>
                <a:spcPct val="0"/>
              </a:spcAft>
              <a:defRPr>
                <a:solidFill>
                  <a:schemeClr val="tx1"/>
                </a:solidFill>
                <a:latin typeface="Karla"/>
              </a:defRPr>
            </a:lvl8pPr>
            <a:lvl9pPr marL="3886200" indent="-228600" defTabSz="457200" fontAlgn="base">
              <a:spcBef>
                <a:spcPct val="0"/>
              </a:spcBef>
              <a:spcAft>
                <a:spcPct val="0"/>
              </a:spcAft>
              <a:defRPr>
                <a:solidFill>
                  <a:schemeClr val="tx1"/>
                </a:solidFill>
                <a:latin typeface="Karla"/>
              </a:defRPr>
            </a:lvl9pPr>
          </a:lstStyle>
          <a:p>
            <a:pPr eaLnBrk="1" hangingPunct="1"/>
            <a:endParaRPr lang="en-US" altLang="en-US" sz="2400" u="sng" dirty="0">
              <a:latin typeface="Montserrat Light" panose="00000400000000000000" pitchFamily="2" charset="0"/>
            </a:endParaRPr>
          </a:p>
        </p:txBody>
      </p:sp>
      <p:sp>
        <p:nvSpPr>
          <p:cNvPr id="669" name="Freeform 1581">
            <a:extLst>
              <a:ext uri="{FF2B5EF4-FFF2-40B4-BE49-F238E27FC236}">
                <a16:creationId xmlns:a16="http://schemas.microsoft.com/office/drawing/2014/main" id="{532EA85B-71D4-4E89-91EE-E3686D21417B}"/>
              </a:ext>
            </a:extLst>
          </p:cNvPr>
          <p:cNvSpPr>
            <a:spLocks noEditPoints="1"/>
          </p:cNvSpPr>
          <p:nvPr/>
        </p:nvSpPr>
        <p:spPr bwMode="auto">
          <a:xfrm>
            <a:off x="3848100" y="5996518"/>
            <a:ext cx="188384" cy="198967"/>
          </a:xfrm>
          <a:custGeom>
            <a:avLst/>
            <a:gdLst>
              <a:gd name="T0" fmla="*/ 104333 w 93"/>
              <a:gd name="T1" fmla="*/ 0 h 99"/>
              <a:gd name="T2" fmla="*/ 98285 w 93"/>
              <a:gd name="T3" fmla="*/ 1512 h 99"/>
              <a:gd name="T4" fmla="*/ 90725 w 93"/>
              <a:gd name="T5" fmla="*/ 9072 h 99"/>
              <a:gd name="T6" fmla="*/ 89212 w 93"/>
              <a:gd name="T7" fmla="*/ 74092 h 99"/>
              <a:gd name="T8" fmla="*/ 6048 w 93"/>
              <a:gd name="T9" fmla="*/ 74092 h 99"/>
              <a:gd name="T10" fmla="*/ 1512 w 93"/>
              <a:gd name="T11" fmla="*/ 77116 h 99"/>
              <a:gd name="T12" fmla="*/ 0 w 93"/>
              <a:gd name="T13" fmla="*/ 81652 h 99"/>
              <a:gd name="T14" fmla="*/ 0 w 93"/>
              <a:gd name="T15" fmla="*/ 87701 h 99"/>
              <a:gd name="T16" fmla="*/ 9072 w 93"/>
              <a:gd name="T17" fmla="*/ 102821 h 99"/>
              <a:gd name="T18" fmla="*/ 24193 w 93"/>
              <a:gd name="T19" fmla="*/ 111894 h 99"/>
              <a:gd name="T20" fmla="*/ 65019 w 93"/>
              <a:gd name="T21" fmla="*/ 111894 h 99"/>
              <a:gd name="T22" fmla="*/ 58971 w 93"/>
              <a:gd name="T23" fmla="*/ 139111 h 99"/>
              <a:gd name="T24" fmla="*/ 60483 w 93"/>
              <a:gd name="T25" fmla="*/ 146672 h 99"/>
              <a:gd name="T26" fmla="*/ 61995 w 93"/>
              <a:gd name="T27" fmla="*/ 149696 h 99"/>
              <a:gd name="T28" fmla="*/ 133063 w 93"/>
              <a:gd name="T29" fmla="*/ 149696 h 99"/>
              <a:gd name="T30" fmla="*/ 137599 w 93"/>
              <a:gd name="T31" fmla="*/ 149696 h 99"/>
              <a:gd name="T32" fmla="*/ 140623 w 93"/>
              <a:gd name="T33" fmla="*/ 145160 h 99"/>
              <a:gd name="T34" fmla="*/ 140623 w 93"/>
              <a:gd name="T35" fmla="*/ 15121 h 99"/>
              <a:gd name="T36" fmla="*/ 139111 w 93"/>
              <a:gd name="T37" fmla="*/ 9072 h 99"/>
              <a:gd name="T38" fmla="*/ 131551 w 93"/>
              <a:gd name="T39" fmla="*/ 1512 h 99"/>
              <a:gd name="T40" fmla="*/ 125502 w 93"/>
              <a:gd name="T41" fmla="*/ 0 h 99"/>
              <a:gd name="T42" fmla="*/ 125502 w 93"/>
              <a:gd name="T43" fmla="*/ 30242 h 99"/>
              <a:gd name="T44" fmla="*/ 104333 w 93"/>
              <a:gd name="T45" fmla="*/ 15121 h 99"/>
              <a:gd name="T46" fmla="*/ 75604 w 93"/>
              <a:gd name="T47" fmla="*/ 134575 h 99"/>
              <a:gd name="T48" fmla="*/ 81652 w 93"/>
              <a:gd name="T49" fmla="*/ 105846 h 99"/>
              <a:gd name="T50" fmla="*/ 80140 w 93"/>
              <a:gd name="T51" fmla="*/ 98285 h 99"/>
              <a:gd name="T52" fmla="*/ 77116 w 93"/>
              <a:gd name="T53" fmla="*/ 96773 h 99"/>
              <a:gd name="T54" fmla="*/ 28729 w 93"/>
              <a:gd name="T55" fmla="*/ 96773 h 99"/>
              <a:gd name="T56" fmla="*/ 21169 w 93"/>
              <a:gd name="T57" fmla="*/ 95261 h 99"/>
              <a:gd name="T58" fmla="*/ 96773 w 93"/>
              <a:gd name="T59" fmla="*/ 89213 h 99"/>
              <a:gd name="T60" fmla="*/ 99797 w 93"/>
              <a:gd name="T61" fmla="*/ 89213 h 99"/>
              <a:gd name="T62" fmla="*/ 104333 w 93"/>
              <a:gd name="T63" fmla="*/ 86189 h 99"/>
              <a:gd name="T64" fmla="*/ 104333 w 93"/>
              <a:gd name="T65" fmla="*/ 45362 h 99"/>
              <a:gd name="T66" fmla="*/ 125502 w 93"/>
              <a:gd name="T67" fmla="*/ 134575 h 9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93" h="99">
                <a:moveTo>
                  <a:pt x="83" y="0"/>
                </a:moveTo>
                <a:lnTo>
                  <a:pt x="69" y="0"/>
                </a:lnTo>
                <a:lnTo>
                  <a:pt x="65" y="1"/>
                </a:lnTo>
                <a:lnTo>
                  <a:pt x="61" y="3"/>
                </a:lnTo>
                <a:lnTo>
                  <a:pt x="60" y="6"/>
                </a:lnTo>
                <a:lnTo>
                  <a:pt x="59" y="10"/>
                </a:lnTo>
                <a:lnTo>
                  <a:pt x="59" y="49"/>
                </a:lnTo>
                <a:lnTo>
                  <a:pt x="4" y="49"/>
                </a:lnTo>
                <a:lnTo>
                  <a:pt x="2" y="49"/>
                </a:lnTo>
                <a:lnTo>
                  <a:pt x="1" y="51"/>
                </a:lnTo>
                <a:lnTo>
                  <a:pt x="0" y="52"/>
                </a:lnTo>
                <a:lnTo>
                  <a:pt x="0" y="54"/>
                </a:lnTo>
                <a:lnTo>
                  <a:pt x="0" y="58"/>
                </a:lnTo>
                <a:lnTo>
                  <a:pt x="1" y="62"/>
                </a:lnTo>
                <a:lnTo>
                  <a:pt x="6" y="68"/>
                </a:lnTo>
                <a:lnTo>
                  <a:pt x="12" y="73"/>
                </a:lnTo>
                <a:lnTo>
                  <a:pt x="16" y="74"/>
                </a:lnTo>
                <a:lnTo>
                  <a:pt x="19" y="74"/>
                </a:lnTo>
                <a:lnTo>
                  <a:pt x="43" y="74"/>
                </a:lnTo>
                <a:lnTo>
                  <a:pt x="39" y="92"/>
                </a:lnTo>
                <a:lnTo>
                  <a:pt x="39" y="95"/>
                </a:lnTo>
                <a:lnTo>
                  <a:pt x="40" y="97"/>
                </a:lnTo>
                <a:lnTo>
                  <a:pt x="41" y="99"/>
                </a:lnTo>
                <a:lnTo>
                  <a:pt x="44" y="99"/>
                </a:lnTo>
                <a:lnTo>
                  <a:pt x="88" y="99"/>
                </a:lnTo>
                <a:lnTo>
                  <a:pt x="91" y="99"/>
                </a:lnTo>
                <a:lnTo>
                  <a:pt x="92" y="97"/>
                </a:lnTo>
                <a:lnTo>
                  <a:pt x="93" y="96"/>
                </a:lnTo>
                <a:lnTo>
                  <a:pt x="93" y="94"/>
                </a:lnTo>
                <a:lnTo>
                  <a:pt x="93" y="10"/>
                </a:lnTo>
                <a:lnTo>
                  <a:pt x="92" y="6"/>
                </a:lnTo>
                <a:lnTo>
                  <a:pt x="91" y="3"/>
                </a:lnTo>
                <a:lnTo>
                  <a:pt x="87" y="1"/>
                </a:lnTo>
                <a:lnTo>
                  <a:pt x="83" y="0"/>
                </a:lnTo>
                <a:close/>
                <a:moveTo>
                  <a:pt x="83" y="10"/>
                </a:moveTo>
                <a:lnTo>
                  <a:pt x="83" y="20"/>
                </a:lnTo>
                <a:lnTo>
                  <a:pt x="69" y="20"/>
                </a:lnTo>
                <a:lnTo>
                  <a:pt x="69" y="10"/>
                </a:lnTo>
                <a:lnTo>
                  <a:pt x="83" y="10"/>
                </a:lnTo>
                <a:close/>
                <a:moveTo>
                  <a:pt x="50" y="89"/>
                </a:moveTo>
                <a:lnTo>
                  <a:pt x="54" y="70"/>
                </a:lnTo>
                <a:lnTo>
                  <a:pt x="54" y="68"/>
                </a:lnTo>
                <a:lnTo>
                  <a:pt x="53" y="65"/>
                </a:lnTo>
                <a:lnTo>
                  <a:pt x="51" y="64"/>
                </a:lnTo>
                <a:lnTo>
                  <a:pt x="49" y="64"/>
                </a:lnTo>
                <a:lnTo>
                  <a:pt x="19" y="64"/>
                </a:lnTo>
                <a:lnTo>
                  <a:pt x="14" y="63"/>
                </a:lnTo>
                <a:lnTo>
                  <a:pt x="11" y="59"/>
                </a:lnTo>
                <a:lnTo>
                  <a:pt x="64" y="59"/>
                </a:lnTo>
                <a:lnTo>
                  <a:pt x="66" y="59"/>
                </a:lnTo>
                <a:lnTo>
                  <a:pt x="67" y="58"/>
                </a:lnTo>
                <a:lnTo>
                  <a:pt x="69" y="57"/>
                </a:lnTo>
                <a:lnTo>
                  <a:pt x="69" y="54"/>
                </a:lnTo>
                <a:lnTo>
                  <a:pt x="69" y="30"/>
                </a:lnTo>
                <a:lnTo>
                  <a:pt x="83" y="30"/>
                </a:lnTo>
                <a:lnTo>
                  <a:pt x="83" y="89"/>
                </a:lnTo>
                <a:lnTo>
                  <a:pt x="50" y="8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Tree>
    <p:extLst>
      <p:ext uri="{BB962C8B-B14F-4D97-AF65-F5344CB8AC3E}">
        <p14:creationId xmlns:p14="http://schemas.microsoft.com/office/powerpoint/2010/main" val="30124607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601">
            <a:extLst>
              <a:ext uri="{FF2B5EF4-FFF2-40B4-BE49-F238E27FC236}">
                <a16:creationId xmlns:a16="http://schemas.microsoft.com/office/drawing/2014/main" id="{297AB702-2653-456B-BB28-C4A596567075}"/>
              </a:ext>
            </a:extLst>
          </p:cNvPr>
          <p:cNvSpPr>
            <a:spLocks/>
          </p:cNvSpPr>
          <p:nvPr/>
        </p:nvSpPr>
        <p:spPr bwMode="auto">
          <a:xfrm>
            <a:off x="6851651" y="924985"/>
            <a:ext cx="76200" cy="88900"/>
          </a:xfrm>
          <a:custGeom>
            <a:avLst/>
            <a:gdLst>
              <a:gd name="T0" fmla="*/ 15072 w 34"/>
              <a:gd name="T1" fmla="*/ 4529 h 44"/>
              <a:gd name="T2" fmla="*/ 15072 w 34"/>
              <a:gd name="T3" fmla="*/ 4529 h 44"/>
              <a:gd name="T4" fmla="*/ 20096 w 34"/>
              <a:gd name="T5" fmla="*/ 16607 h 44"/>
              <a:gd name="T6" fmla="*/ 20096 w 34"/>
              <a:gd name="T7" fmla="*/ 27176 h 44"/>
              <a:gd name="T8" fmla="*/ 20096 w 34"/>
              <a:gd name="T9" fmla="*/ 27176 h 44"/>
              <a:gd name="T10" fmla="*/ 18421 w 34"/>
              <a:gd name="T11" fmla="*/ 39254 h 44"/>
              <a:gd name="T12" fmla="*/ 13397 w 34"/>
              <a:gd name="T13" fmla="*/ 49822 h 44"/>
              <a:gd name="T14" fmla="*/ 6699 w 34"/>
              <a:gd name="T15" fmla="*/ 58880 h 44"/>
              <a:gd name="T16" fmla="*/ 0 w 34"/>
              <a:gd name="T17" fmla="*/ 66429 h 44"/>
              <a:gd name="T18" fmla="*/ 0 w 34"/>
              <a:gd name="T19" fmla="*/ 66429 h 44"/>
              <a:gd name="T20" fmla="*/ 6699 w 34"/>
              <a:gd name="T21" fmla="*/ 66429 h 44"/>
              <a:gd name="T22" fmla="*/ 18421 w 34"/>
              <a:gd name="T23" fmla="*/ 64919 h 44"/>
              <a:gd name="T24" fmla="*/ 26795 w 34"/>
              <a:gd name="T25" fmla="*/ 60390 h 44"/>
              <a:gd name="T26" fmla="*/ 36843 w 34"/>
              <a:gd name="T27" fmla="*/ 55861 h 44"/>
              <a:gd name="T28" fmla="*/ 36843 w 34"/>
              <a:gd name="T29" fmla="*/ 55861 h 44"/>
              <a:gd name="T30" fmla="*/ 41867 w 34"/>
              <a:gd name="T31" fmla="*/ 48312 h 44"/>
              <a:gd name="T32" fmla="*/ 46891 w 34"/>
              <a:gd name="T33" fmla="*/ 39254 h 44"/>
              <a:gd name="T34" fmla="*/ 53590 w 34"/>
              <a:gd name="T35" fmla="*/ 19627 h 44"/>
              <a:gd name="T36" fmla="*/ 55264 w 34"/>
              <a:gd name="T37" fmla="*/ 4529 h 44"/>
              <a:gd name="T38" fmla="*/ 56939 w 34"/>
              <a:gd name="T39" fmla="*/ 0 h 44"/>
              <a:gd name="T40" fmla="*/ 56939 w 34"/>
              <a:gd name="T41" fmla="*/ 0 h 44"/>
              <a:gd name="T42" fmla="*/ 41867 w 34"/>
              <a:gd name="T43" fmla="*/ 0 h 44"/>
              <a:gd name="T44" fmla="*/ 30144 w 34"/>
              <a:gd name="T45" fmla="*/ 1510 h 44"/>
              <a:gd name="T46" fmla="*/ 15072 w 34"/>
              <a:gd name="T47" fmla="*/ 4529 h 44"/>
              <a:gd name="T48" fmla="*/ 15072 w 34"/>
              <a:gd name="T49" fmla="*/ 4529 h 4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34" h="44">
                <a:moveTo>
                  <a:pt x="9" y="3"/>
                </a:moveTo>
                <a:lnTo>
                  <a:pt x="9" y="3"/>
                </a:lnTo>
                <a:lnTo>
                  <a:pt x="12" y="11"/>
                </a:lnTo>
                <a:lnTo>
                  <a:pt x="12" y="18"/>
                </a:lnTo>
                <a:lnTo>
                  <a:pt x="11" y="26"/>
                </a:lnTo>
                <a:lnTo>
                  <a:pt x="8" y="33"/>
                </a:lnTo>
                <a:lnTo>
                  <a:pt x="4" y="39"/>
                </a:lnTo>
                <a:lnTo>
                  <a:pt x="0" y="44"/>
                </a:lnTo>
                <a:lnTo>
                  <a:pt x="4" y="44"/>
                </a:lnTo>
                <a:lnTo>
                  <a:pt x="11" y="43"/>
                </a:lnTo>
                <a:lnTo>
                  <a:pt x="16" y="40"/>
                </a:lnTo>
                <a:lnTo>
                  <a:pt x="22" y="37"/>
                </a:lnTo>
                <a:lnTo>
                  <a:pt x="25" y="32"/>
                </a:lnTo>
                <a:lnTo>
                  <a:pt x="28" y="26"/>
                </a:lnTo>
                <a:lnTo>
                  <a:pt x="32" y="13"/>
                </a:lnTo>
                <a:lnTo>
                  <a:pt x="33" y="3"/>
                </a:lnTo>
                <a:lnTo>
                  <a:pt x="34" y="0"/>
                </a:lnTo>
                <a:lnTo>
                  <a:pt x="25" y="0"/>
                </a:lnTo>
                <a:lnTo>
                  <a:pt x="18" y="1"/>
                </a:lnTo>
                <a:lnTo>
                  <a:pt x="9" y="3"/>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7" name="Freeform 602">
            <a:extLst>
              <a:ext uri="{FF2B5EF4-FFF2-40B4-BE49-F238E27FC236}">
                <a16:creationId xmlns:a16="http://schemas.microsoft.com/office/drawing/2014/main" id="{EE1FFC59-7505-40BF-A19F-2335C5EE7741}"/>
              </a:ext>
            </a:extLst>
          </p:cNvPr>
          <p:cNvSpPr>
            <a:spLocks/>
          </p:cNvSpPr>
          <p:nvPr/>
        </p:nvSpPr>
        <p:spPr bwMode="auto">
          <a:xfrm>
            <a:off x="6737351" y="924985"/>
            <a:ext cx="76200" cy="88900"/>
          </a:xfrm>
          <a:custGeom>
            <a:avLst/>
            <a:gdLst>
              <a:gd name="T0" fmla="*/ 40671 w 35"/>
              <a:gd name="T1" fmla="*/ 4529 h 44"/>
              <a:gd name="T2" fmla="*/ 40671 w 35"/>
              <a:gd name="T3" fmla="*/ 4529 h 44"/>
              <a:gd name="T4" fmla="*/ 26029 w 35"/>
              <a:gd name="T5" fmla="*/ 1510 h 44"/>
              <a:gd name="T6" fmla="*/ 14641 w 35"/>
              <a:gd name="T7" fmla="*/ 0 h 44"/>
              <a:gd name="T8" fmla="*/ 0 w 35"/>
              <a:gd name="T9" fmla="*/ 0 h 44"/>
              <a:gd name="T10" fmla="*/ 0 w 35"/>
              <a:gd name="T11" fmla="*/ 0 h 44"/>
              <a:gd name="T12" fmla="*/ 3254 w 35"/>
              <a:gd name="T13" fmla="*/ 4529 h 44"/>
              <a:gd name="T14" fmla="*/ 4880 w 35"/>
              <a:gd name="T15" fmla="*/ 19627 h 44"/>
              <a:gd name="T16" fmla="*/ 9761 w 35"/>
              <a:gd name="T17" fmla="*/ 39254 h 44"/>
              <a:gd name="T18" fmla="*/ 14641 w 35"/>
              <a:gd name="T19" fmla="*/ 48312 h 44"/>
              <a:gd name="T20" fmla="*/ 22776 w 35"/>
              <a:gd name="T21" fmla="*/ 55861 h 44"/>
              <a:gd name="T22" fmla="*/ 22776 w 35"/>
              <a:gd name="T23" fmla="*/ 55861 h 44"/>
              <a:gd name="T24" fmla="*/ 30910 w 35"/>
              <a:gd name="T25" fmla="*/ 60390 h 44"/>
              <a:gd name="T26" fmla="*/ 39044 w 35"/>
              <a:gd name="T27" fmla="*/ 64919 h 44"/>
              <a:gd name="T28" fmla="*/ 48805 w 35"/>
              <a:gd name="T29" fmla="*/ 66429 h 44"/>
              <a:gd name="T30" fmla="*/ 56939 w 35"/>
              <a:gd name="T31" fmla="*/ 66429 h 44"/>
              <a:gd name="T32" fmla="*/ 56939 w 35"/>
              <a:gd name="T33" fmla="*/ 66429 h 44"/>
              <a:gd name="T34" fmla="*/ 48805 w 35"/>
              <a:gd name="T35" fmla="*/ 58880 h 44"/>
              <a:gd name="T36" fmla="*/ 42298 w 35"/>
              <a:gd name="T37" fmla="*/ 49822 h 44"/>
              <a:gd name="T38" fmla="*/ 39044 w 35"/>
              <a:gd name="T39" fmla="*/ 39254 h 44"/>
              <a:gd name="T40" fmla="*/ 35790 w 35"/>
              <a:gd name="T41" fmla="*/ 27176 h 44"/>
              <a:gd name="T42" fmla="*/ 35790 w 35"/>
              <a:gd name="T43" fmla="*/ 27176 h 44"/>
              <a:gd name="T44" fmla="*/ 35790 w 35"/>
              <a:gd name="T45" fmla="*/ 16607 h 44"/>
              <a:gd name="T46" fmla="*/ 40671 w 35"/>
              <a:gd name="T47" fmla="*/ 4529 h 44"/>
              <a:gd name="T48" fmla="*/ 40671 w 35"/>
              <a:gd name="T49" fmla="*/ 4529 h 4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35" h="44">
                <a:moveTo>
                  <a:pt x="25" y="3"/>
                </a:moveTo>
                <a:lnTo>
                  <a:pt x="25" y="3"/>
                </a:lnTo>
                <a:lnTo>
                  <a:pt x="16" y="1"/>
                </a:lnTo>
                <a:lnTo>
                  <a:pt x="9" y="0"/>
                </a:lnTo>
                <a:lnTo>
                  <a:pt x="0" y="0"/>
                </a:lnTo>
                <a:lnTo>
                  <a:pt x="2" y="3"/>
                </a:lnTo>
                <a:lnTo>
                  <a:pt x="3" y="13"/>
                </a:lnTo>
                <a:lnTo>
                  <a:pt x="6" y="26"/>
                </a:lnTo>
                <a:lnTo>
                  <a:pt x="9" y="32"/>
                </a:lnTo>
                <a:lnTo>
                  <a:pt x="14" y="37"/>
                </a:lnTo>
                <a:lnTo>
                  <a:pt x="19" y="40"/>
                </a:lnTo>
                <a:lnTo>
                  <a:pt x="24" y="43"/>
                </a:lnTo>
                <a:lnTo>
                  <a:pt x="30" y="44"/>
                </a:lnTo>
                <a:lnTo>
                  <a:pt x="35" y="44"/>
                </a:lnTo>
                <a:lnTo>
                  <a:pt x="30" y="39"/>
                </a:lnTo>
                <a:lnTo>
                  <a:pt x="26" y="33"/>
                </a:lnTo>
                <a:lnTo>
                  <a:pt x="24" y="26"/>
                </a:lnTo>
                <a:lnTo>
                  <a:pt x="22" y="18"/>
                </a:lnTo>
                <a:lnTo>
                  <a:pt x="22" y="11"/>
                </a:lnTo>
                <a:lnTo>
                  <a:pt x="25" y="3"/>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8" name="Freeform 603">
            <a:extLst>
              <a:ext uri="{FF2B5EF4-FFF2-40B4-BE49-F238E27FC236}">
                <a16:creationId xmlns:a16="http://schemas.microsoft.com/office/drawing/2014/main" id="{AAD61737-CB6A-478A-89A5-77F7A6F3A8FC}"/>
              </a:ext>
            </a:extLst>
          </p:cNvPr>
          <p:cNvSpPr>
            <a:spLocks/>
          </p:cNvSpPr>
          <p:nvPr/>
        </p:nvSpPr>
        <p:spPr bwMode="auto">
          <a:xfrm>
            <a:off x="6794500" y="880534"/>
            <a:ext cx="76200" cy="184151"/>
          </a:xfrm>
          <a:custGeom>
            <a:avLst/>
            <a:gdLst>
              <a:gd name="T0" fmla="*/ 56939 w 35"/>
              <a:gd name="T1" fmla="*/ 58280 h 85"/>
              <a:gd name="T2" fmla="*/ 56939 w 35"/>
              <a:gd name="T3" fmla="*/ 58280 h 85"/>
              <a:gd name="T4" fmla="*/ 56939 w 35"/>
              <a:gd name="T5" fmla="*/ 46948 h 85"/>
              <a:gd name="T6" fmla="*/ 52059 w 35"/>
              <a:gd name="T7" fmla="*/ 35615 h 85"/>
              <a:gd name="T8" fmla="*/ 42298 w 35"/>
              <a:gd name="T9" fmla="*/ 17808 h 85"/>
              <a:gd name="T10" fmla="*/ 32537 w 35"/>
              <a:gd name="T11" fmla="*/ 6476 h 85"/>
              <a:gd name="T12" fmla="*/ 29283 w 35"/>
              <a:gd name="T13" fmla="*/ 0 h 85"/>
              <a:gd name="T14" fmla="*/ 29283 w 35"/>
              <a:gd name="T15" fmla="*/ 0 h 85"/>
              <a:gd name="T16" fmla="*/ 24402 w 35"/>
              <a:gd name="T17" fmla="*/ 6476 h 85"/>
              <a:gd name="T18" fmla="*/ 14641 w 35"/>
              <a:gd name="T19" fmla="*/ 17808 h 85"/>
              <a:gd name="T20" fmla="*/ 4880 w 35"/>
              <a:gd name="T21" fmla="*/ 35615 h 85"/>
              <a:gd name="T22" fmla="*/ 0 w 35"/>
              <a:gd name="T23" fmla="*/ 46948 h 85"/>
              <a:gd name="T24" fmla="*/ 0 w 35"/>
              <a:gd name="T25" fmla="*/ 58280 h 85"/>
              <a:gd name="T26" fmla="*/ 0 w 35"/>
              <a:gd name="T27" fmla="*/ 58280 h 85"/>
              <a:gd name="T28" fmla="*/ 3254 w 35"/>
              <a:gd name="T29" fmla="*/ 69612 h 85"/>
              <a:gd name="T30" fmla="*/ 6507 w 35"/>
              <a:gd name="T31" fmla="*/ 80944 h 85"/>
              <a:gd name="T32" fmla="*/ 14641 w 35"/>
              <a:gd name="T33" fmla="*/ 89039 h 85"/>
              <a:gd name="T34" fmla="*/ 21149 w 35"/>
              <a:gd name="T35" fmla="*/ 93895 h 85"/>
              <a:gd name="T36" fmla="*/ 21149 w 35"/>
              <a:gd name="T37" fmla="*/ 137605 h 85"/>
              <a:gd name="T38" fmla="*/ 37417 w 35"/>
              <a:gd name="T39" fmla="*/ 137605 h 85"/>
              <a:gd name="T40" fmla="*/ 37417 w 35"/>
              <a:gd name="T41" fmla="*/ 93895 h 85"/>
              <a:gd name="T42" fmla="*/ 37417 w 35"/>
              <a:gd name="T43" fmla="*/ 93895 h 85"/>
              <a:gd name="T44" fmla="*/ 42298 w 35"/>
              <a:gd name="T45" fmla="*/ 89039 h 85"/>
              <a:gd name="T46" fmla="*/ 50432 w 35"/>
              <a:gd name="T47" fmla="*/ 80944 h 85"/>
              <a:gd name="T48" fmla="*/ 55312 w 35"/>
              <a:gd name="T49" fmla="*/ 69612 h 85"/>
              <a:gd name="T50" fmla="*/ 56939 w 35"/>
              <a:gd name="T51" fmla="*/ 58280 h 85"/>
              <a:gd name="T52" fmla="*/ 56939 w 35"/>
              <a:gd name="T53" fmla="*/ 58280 h 8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5" h="85">
                <a:moveTo>
                  <a:pt x="35" y="36"/>
                </a:moveTo>
                <a:lnTo>
                  <a:pt x="35" y="36"/>
                </a:lnTo>
                <a:lnTo>
                  <a:pt x="35" y="29"/>
                </a:lnTo>
                <a:lnTo>
                  <a:pt x="32" y="22"/>
                </a:lnTo>
                <a:lnTo>
                  <a:pt x="26" y="11"/>
                </a:lnTo>
                <a:lnTo>
                  <a:pt x="20" y="4"/>
                </a:lnTo>
                <a:lnTo>
                  <a:pt x="18" y="0"/>
                </a:lnTo>
                <a:lnTo>
                  <a:pt x="15" y="4"/>
                </a:lnTo>
                <a:lnTo>
                  <a:pt x="9" y="11"/>
                </a:lnTo>
                <a:lnTo>
                  <a:pt x="3" y="22"/>
                </a:lnTo>
                <a:lnTo>
                  <a:pt x="0" y="29"/>
                </a:lnTo>
                <a:lnTo>
                  <a:pt x="0" y="36"/>
                </a:lnTo>
                <a:lnTo>
                  <a:pt x="2" y="43"/>
                </a:lnTo>
                <a:lnTo>
                  <a:pt x="4" y="50"/>
                </a:lnTo>
                <a:lnTo>
                  <a:pt x="9" y="55"/>
                </a:lnTo>
                <a:lnTo>
                  <a:pt x="13" y="58"/>
                </a:lnTo>
                <a:lnTo>
                  <a:pt x="13" y="85"/>
                </a:lnTo>
                <a:lnTo>
                  <a:pt x="23" y="85"/>
                </a:lnTo>
                <a:lnTo>
                  <a:pt x="23" y="58"/>
                </a:lnTo>
                <a:lnTo>
                  <a:pt x="26" y="55"/>
                </a:lnTo>
                <a:lnTo>
                  <a:pt x="31" y="50"/>
                </a:lnTo>
                <a:lnTo>
                  <a:pt x="34" y="43"/>
                </a:lnTo>
                <a:lnTo>
                  <a:pt x="35" y="36"/>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9" name="Rectangle 604">
            <a:extLst>
              <a:ext uri="{FF2B5EF4-FFF2-40B4-BE49-F238E27FC236}">
                <a16:creationId xmlns:a16="http://schemas.microsoft.com/office/drawing/2014/main" id="{57CC43D7-4B7B-4D22-922E-1BF82125D4E9}"/>
              </a:ext>
            </a:extLst>
          </p:cNvPr>
          <p:cNvSpPr>
            <a:spLocks noChangeArrowheads="1"/>
          </p:cNvSpPr>
          <p:nvPr/>
        </p:nvSpPr>
        <p:spPr bwMode="auto">
          <a:xfrm>
            <a:off x="7281333" y="855134"/>
            <a:ext cx="50800" cy="381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Karla"/>
              </a:defRPr>
            </a:lvl1pPr>
            <a:lvl2pPr marL="742950" indent="-285750">
              <a:defRPr>
                <a:solidFill>
                  <a:schemeClr val="tx1"/>
                </a:solidFill>
                <a:latin typeface="Karla"/>
              </a:defRPr>
            </a:lvl2pPr>
            <a:lvl3pPr marL="1143000" indent="-228600">
              <a:defRPr>
                <a:solidFill>
                  <a:schemeClr val="tx1"/>
                </a:solidFill>
                <a:latin typeface="Karla"/>
              </a:defRPr>
            </a:lvl3pPr>
            <a:lvl4pPr marL="1600200" indent="-228600">
              <a:defRPr>
                <a:solidFill>
                  <a:schemeClr val="tx1"/>
                </a:solidFill>
                <a:latin typeface="Karla"/>
              </a:defRPr>
            </a:lvl4pPr>
            <a:lvl5pPr marL="2057400" indent="-228600">
              <a:defRPr>
                <a:solidFill>
                  <a:schemeClr val="tx1"/>
                </a:solidFill>
                <a:latin typeface="Karla"/>
              </a:defRPr>
            </a:lvl5pPr>
            <a:lvl6pPr marL="2514600" indent="-228600" defTabSz="457200" fontAlgn="base">
              <a:spcBef>
                <a:spcPct val="0"/>
              </a:spcBef>
              <a:spcAft>
                <a:spcPct val="0"/>
              </a:spcAft>
              <a:defRPr>
                <a:solidFill>
                  <a:schemeClr val="tx1"/>
                </a:solidFill>
                <a:latin typeface="Karla"/>
              </a:defRPr>
            </a:lvl6pPr>
            <a:lvl7pPr marL="2971800" indent="-228600" defTabSz="457200" fontAlgn="base">
              <a:spcBef>
                <a:spcPct val="0"/>
              </a:spcBef>
              <a:spcAft>
                <a:spcPct val="0"/>
              </a:spcAft>
              <a:defRPr>
                <a:solidFill>
                  <a:schemeClr val="tx1"/>
                </a:solidFill>
                <a:latin typeface="Karla"/>
              </a:defRPr>
            </a:lvl7pPr>
            <a:lvl8pPr marL="3429000" indent="-228600" defTabSz="457200" fontAlgn="base">
              <a:spcBef>
                <a:spcPct val="0"/>
              </a:spcBef>
              <a:spcAft>
                <a:spcPct val="0"/>
              </a:spcAft>
              <a:defRPr>
                <a:solidFill>
                  <a:schemeClr val="tx1"/>
                </a:solidFill>
                <a:latin typeface="Karla"/>
              </a:defRPr>
            </a:lvl8pPr>
            <a:lvl9pPr marL="3886200" indent="-228600" defTabSz="457200" fontAlgn="base">
              <a:spcBef>
                <a:spcPct val="0"/>
              </a:spcBef>
              <a:spcAft>
                <a:spcPct val="0"/>
              </a:spcAft>
              <a:defRPr>
                <a:solidFill>
                  <a:schemeClr val="tx1"/>
                </a:solidFill>
                <a:latin typeface="Karla"/>
              </a:defRPr>
            </a:lvl9pPr>
          </a:lstStyle>
          <a:p>
            <a:pPr eaLnBrk="1" hangingPunct="1"/>
            <a:endParaRPr lang="en-US" altLang="en-US" sz="2400" b="1" dirty="0">
              <a:latin typeface="Montserrat Light" panose="00000400000000000000" pitchFamily="2" charset="0"/>
            </a:endParaRPr>
          </a:p>
        </p:txBody>
      </p:sp>
      <p:sp>
        <p:nvSpPr>
          <p:cNvPr id="10" name="Rectangle 605">
            <a:extLst>
              <a:ext uri="{FF2B5EF4-FFF2-40B4-BE49-F238E27FC236}">
                <a16:creationId xmlns:a16="http://schemas.microsoft.com/office/drawing/2014/main" id="{FAAF9A9F-6069-4639-8B49-068A9089B3BA}"/>
              </a:ext>
            </a:extLst>
          </p:cNvPr>
          <p:cNvSpPr>
            <a:spLocks noChangeArrowheads="1"/>
          </p:cNvSpPr>
          <p:nvPr/>
        </p:nvSpPr>
        <p:spPr bwMode="auto">
          <a:xfrm>
            <a:off x="7281333" y="1013884"/>
            <a:ext cx="50800" cy="508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Karla"/>
              </a:defRPr>
            </a:lvl1pPr>
            <a:lvl2pPr marL="742950" indent="-285750">
              <a:defRPr>
                <a:solidFill>
                  <a:schemeClr val="tx1"/>
                </a:solidFill>
                <a:latin typeface="Karla"/>
              </a:defRPr>
            </a:lvl2pPr>
            <a:lvl3pPr marL="1143000" indent="-228600">
              <a:defRPr>
                <a:solidFill>
                  <a:schemeClr val="tx1"/>
                </a:solidFill>
                <a:latin typeface="Karla"/>
              </a:defRPr>
            </a:lvl3pPr>
            <a:lvl4pPr marL="1600200" indent="-228600">
              <a:defRPr>
                <a:solidFill>
                  <a:schemeClr val="tx1"/>
                </a:solidFill>
                <a:latin typeface="Karla"/>
              </a:defRPr>
            </a:lvl4pPr>
            <a:lvl5pPr marL="2057400" indent="-228600">
              <a:defRPr>
                <a:solidFill>
                  <a:schemeClr val="tx1"/>
                </a:solidFill>
                <a:latin typeface="Karla"/>
              </a:defRPr>
            </a:lvl5pPr>
            <a:lvl6pPr marL="2514600" indent="-228600" defTabSz="457200" fontAlgn="base">
              <a:spcBef>
                <a:spcPct val="0"/>
              </a:spcBef>
              <a:spcAft>
                <a:spcPct val="0"/>
              </a:spcAft>
              <a:defRPr>
                <a:solidFill>
                  <a:schemeClr val="tx1"/>
                </a:solidFill>
                <a:latin typeface="Karla"/>
              </a:defRPr>
            </a:lvl6pPr>
            <a:lvl7pPr marL="2971800" indent="-228600" defTabSz="457200" fontAlgn="base">
              <a:spcBef>
                <a:spcPct val="0"/>
              </a:spcBef>
              <a:spcAft>
                <a:spcPct val="0"/>
              </a:spcAft>
              <a:defRPr>
                <a:solidFill>
                  <a:schemeClr val="tx1"/>
                </a:solidFill>
                <a:latin typeface="Karla"/>
              </a:defRPr>
            </a:lvl7pPr>
            <a:lvl8pPr marL="3429000" indent="-228600" defTabSz="457200" fontAlgn="base">
              <a:spcBef>
                <a:spcPct val="0"/>
              </a:spcBef>
              <a:spcAft>
                <a:spcPct val="0"/>
              </a:spcAft>
              <a:defRPr>
                <a:solidFill>
                  <a:schemeClr val="tx1"/>
                </a:solidFill>
                <a:latin typeface="Karla"/>
              </a:defRPr>
            </a:lvl8pPr>
            <a:lvl9pPr marL="3886200" indent="-228600" defTabSz="457200" fontAlgn="base">
              <a:spcBef>
                <a:spcPct val="0"/>
              </a:spcBef>
              <a:spcAft>
                <a:spcPct val="0"/>
              </a:spcAft>
              <a:defRPr>
                <a:solidFill>
                  <a:schemeClr val="tx1"/>
                </a:solidFill>
                <a:latin typeface="Karla"/>
              </a:defRPr>
            </a:lvl9pPr>
          </a:lstStyle>
          <a:p>
            <a:pPr eaLnBrk="1" hangingPunct="1"/>
            <a:endParaRPr lang="en-US" altLang="en-US" sz="2400" b="1" dirty="0">
              <a:latin typeface="Montserrat Light" panose="00000400000000000000" pitchFamily="2" charset="0"/>
            </a:endParaRPr>
          </a:p>
        </p:txBody>
      </p:sp>
      <p:sp>
        <p:nvSpPr>
          <p:cNvPr id="11" name="Freeform 606">
            <a:extLst>
              <a:ext uri="{FF2B5EF4-FFF2-40B4-BE49-F238E27FC236}">
                <a16:creationId xmlns:a16="http://schemas.microsoft.com/office/drawing/2014/main" id="{D4C5F2E8-8964-44ED-80FC-2B4B23AE0301}"/>
              </a:ext>
            </a:extLst>
          </p:cNvPr>
          <p:cNvSpPr>
            <a:spLocks/>
          </p:cNvSpPr>
          <p:nvPr/>
        </p:nvSpPr>
        <p:spPr bwMode="auto">
          <a:xfrm>
            <a:off x="7281333" y="899584"/>
            <a:ext cx="146051" cy="101600"/>
          </a:xfrm>
          <a:custGeom>
            <a:avLst/>
            <a:gdLst>
              <a:gd name="T0" fmla="*/ 69593 w 69"/>
              <a:gd name="T1" fmla="*/ 54464 h 46"/>
              <a:gd name="T2" fmla="*/ 69593 w 69"/>
              <a:gd name="T3" fmla="*/ 54464 h 46"/>
              <a:gd name="T4" fmla="*/ 60103 w 69"/>
              <a:gd name="T5" fmla="*/ 56115 h 46"/>
              <a:gd name="T6" fmla="*/ 60103 w 69"/>
              <a:gd name="T7" fmla="*/ 56115 h 46"/>
              <a:gd name="T8" fmla="*/ 75920 w 69"/>
              <a:gd name="T9" fmla="*/ 42911 h 46"/>
              <a:gd name="T10" fmla="*/ 75920 w 69"/>
              <a:gd name="T11" fmla="*/ 42911 h 46"/>
              <a:gd name="T12" fmla="*/ 86992 w 69"/>
              <a:gd name="T13" fmla="*/ 28057 h 46"/>
              <a:gd name="T14" fmla="*/ 94900 w 69"/>
              <a:gd name="T15" fmla="*/ 14854 h 46"/>
              <a:gd name="T16" fmla="*/ 101227 w 69"/>
              <a:gd name="T17" fmla="*/ 0 h 46"/>
              <a:gd name="T18" fmla="*/ 101227 w 69"/>
              <a:gd name="T19" fmla="*/ 0 h 46"/>
              <a:gd name="T20" fmla="*/ 86992 w 69"/>
              <a:gd name="T21" fmla="*/ 6602 h 46"/>
              <a:gd name="T22" fmla="*/ 74338 w 69"/>
              <a:gd name="T23" fmla="*/ 14854 h 46"/>
              <a:gd name="T24" fmla="*/ 60103 w 69"/>
              <a:gd name="T25" fmla="*/ 26407 h 46"/>
              <a:gd name="T26" fmla="*/ 60103 w 69"/>
              <a:gd name="T27" fmla="*/ 26407 h 46"/>
              <a:gd name="T28" fmla="*/ 52195 w 69"/>
              <a:gd name="T29" fmla="*/ 34659 h 46"/>
              <a:gd name="T30" fmla="*/ 45868 w 69"/>
              <a:gd name="T31" fmla="*/ 42911 h 46"/>
              <a:gd name="T32" fmla="*/ 37960 w 69"/>
              <a:gd name="T33" fmla="*/ 59416 h 46"/>
              <a:gd name="T34" fmla="*/ 37960 w 69"/>
              <a:gd name="T35" fmla="*/ 11553 h 46"/>
              <a:gd name="T36" fmla="*/ 0 w 69"/>
              <a:gd name="T37" fmla="*/ 11553 h 46"/>
              <a:gd name="T38" fmla="*/ 0 w 69"/>
              <a:gd name="T39" fmla="*/ 69318 h 46"/>
              <a:gd name="T40" fmla="*/ 33215 w 69"/>
              <a:gd name="T41" fmla="*/ 69318 h 46"/>
              <a:gd name="T42" fmla="*/ 33215 w 69"/>
              <a:gd name="T43" fmla="*/ 69318 h 46"/>
              <a:gd name="T44" fmla="*/ 45868 w 69"/>
              <a:gd name="T45" fmla="*/ 72619 h 46"/>
              <a:gd name="T46" fmla="*/ 58522 w 69"/>
              <a:gd name="T47" fmla="*/ 75920 h 46"/>
              <a:gd name="T48" fmla="*/ 71175 w 69"/>
              <a:gd name="T49" fmla="*/ 75920 h 46"/>
              <a:gd name="T50" fmla="*/ 71175 w 69"/>
              <a:gd name="T51" fmla="*/ 75920 h 46"/>
              <a:gd name="T52" fmla="*/ 85410 w 69"/>
              <a:gd name="T53" fmla="*/ 70969 h 46"/>
              <a:gd name="T54" fmla="*/ 96482 w 69"/>
              <a:gd name="T55" fmla="*/ 67668 h 46"/>
              <a:gd name="T56" fmla="*/ 109135 w 69"/>
              <a:gd name="T57" fmla="*/ 61066 h 46"/>
              <a:gd name="T58" fmla="*/ 109135 w 69"/>
              <a:gd name="T59" fmla="*/ 61066 h 46"/>
              <a:gd name="T60" fmla="*/ 96482 w 69"/>
              <a:gd name="T61" fmla="*/ 56115 h 46"/>
              <a:gd name="T62" fmla="*/ 85410 w 69"/>
              <a:gd name="T63" fmla="*/ 54464 h 46"/>
              <a:gd name="T64" fmla="*/ 69593 w 69"/>
              <a:gd name="T65" fmla="*/ 54464 h 46"/>
              <a:gd name="T66" fmla="*/ 69593 w 69"/>
              <a:gd name="T67" fmla="*/ 54464 h 4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69" h="46">
                <a:moveTo>
                  <a:pt x="44" y="33"/>
                </a:moveTo>
                <a:lnTo>
                  <a:pt x="44" y="33"/>
                </a:lnTo>
                <a:lnTo>
                  <a:pt x="38" y="34"/>
                </a:lnTo>
                <a:lnTo>
                  <a:pt x="48" y="26"/>
                </a:lnTo>
                <a:lnTo>
                  <a:pt x="55" y="17"/>
                </a:lnTo>
                <a:lnTo>
                  <a:pt x="60" y="9"/>
                </a:lnTo>
                <a:lnTo>
                  <a:pt x="64" y="0"/>
                </a:lnTo>
                <a:lnTo>
                  <a:pt x="55" y="4"/>
                </a:lnTo>
                <a:lnTo>
                  <a:pt x="47" y="9"/>
                </a:lnTo>
                <a:lnTo>
                  <a:pt x="38" y="16"/>
                </a:lnTo>
                <a:lnTo>
                  <a:pt x="33" y="21"/>
                </a:lnTo>
                <a:lnTo>
                  <a:pt x="29" y="26"/>
                </a:lnTo>
                <a:lnTo>
                  <a:pt x="24" y="36"/>
                </a:lnTo>
                <a:lnTo>
                  <a:pt x="24" y="7"/>
                </a:lnTo>
                <a:lnTo>
                  <a:pt x="0" y="7"/>
                </a:lnTo>
                <a:lnTo>
                  <a:pt x="0" y="42"/>
                </a:lnTo>
                <a:lnTo>
                  <a:pt x="21" y="42"/>
                </a:lnTo>
                <a:lnTo>
                  <a:pt x="29" y="44"/>
                </a:lnTo>
                <a:lnTo>
                  <a:pt x="37" y="46"/>
                </a:lnTo>
                <a:lnTo>
                  <a:pt x="45" y="46"/>
                </a:lnTo>
                <a:lnTo>
                  <a:pt x="54" y="43"/>
                </a:lnTo>
                <a:lnTo>
                  <a:pt x="61" y="41"/>
                </a:lnTo>
                <a:lnTo>
                  <a:pt x="69" y="37"/>
                </a:lnTo>
                <a:lnTo>
                  <a:pt x="61" y="34"/>
                </a:lnTo>
                <a:lnTo>
                  <a:pt x="54" y="33"/>
                </a:lnTo>
                <a:lnTo>
                  <a:pt x="44" y="33"/>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grpSp>
        <p:nvGrpSpPr>
          <p:cNvPr id="12" name="Group 11">
            <a:extLst>
              <a:ext uri="{FF2B5EF4-FFF2-40B4-BE49-F238E27FC236}">
                <a16:creationId xmlns:a16="http://schemas.microsoft.com/office/drawing/2014/main" id="{9988FEDF-0CAA-4045-923E-781B29C36CCB}"/>
              </a:ext>
            </a:extLst>
          </p:cNvPr>
          <p:cNvGrpSpPr/>
          <p:nvPr/>
        </p:nvGrpSpPr>
        <p:grpSpPr>
          <a:xfrm>
            <a:off x="8224092" y="855689"/>
            <a:ext cx="215104" cy="208779"/>
            <a:chOff x="6052840" y="626302"/>
            <a:chExt cx="149501" cy="145104"/>
          </a:xfrm>
          <a:solidFill>
            <a:schemeClr val="tx1"/>
          </a:solidFill>
        </p:grpSpPr>
        <p:sp>
          <p:nvSpPr>
            <p:cNvPr id="13" name="Freeform 611">
              <a:extLst>
                <a:ext uri="{FF2B5EF4-FFF2-40B4-BE49-F238E27FC236}">
                  <a16:creationId xmlns:a16="http://schemas.microsoft.com/office/drawing/2014/main" id="{800D8AF4-A06E-4CF7-BB17-8D2673542AFC}"/>
                </a:ext>
              </a:extLst>
            </p:cNvPr>
            <p:cNvSpPr>
              <a:spLocks/>
            </p:cNvSpPr>
            <p:nvPr/>
          </p:nvSpPr>
          <p:spPr bwMode="auto">
            <a:xfrm>
              <a:off x="6052840" y="736230"/>
              <a:ext cx="149501" cy="35176"/>
            </a:xfrm>
            <a:custGeom>
              <a:avLst/>
              <a:gdLst>
                <a:gd name="T0" fmla="*/ 94 w 102"/>
                <a:gd name="T1" fmla="*/ 0 h 22"/>
                <a:gd name="T2" fmla="*/ 94 w 102"/>
                <a:gd name="T3" fmla="*/ 0 h 22"/>
                <a:gd name="T4" fmla="*/ 84 w 102"/>
                <a:gd name="T5" fmla="*/ 5 h 22"/>
                <a:gd name="T6" fmla="*/ 73 w 102"/>
                <a:gd name="T7" fmla="*/ 9 h 22"/>
                <a:gd name="T8" fmla="*/ 62 w 102"/>
                <a:gd name="T9" fmla="*/ 11 h 22"/>
                <a:gd name="T10" fmla="*/ 51 w 102"/>
                <a:gd name="T11" fmla="*/ 12 h 22"/>
                <a:gd name="T12" fmla="*/ 51 w 102"/>
                <a:gd name="T13" fmla="*/ 12 h 22"/>
                <a:gd name="T14" fmla="*/ 40 w 102"/>
                <a:gd name="T15" fmla="*/ 11 h 22"/>
                <a:gd name="T16" fmla="*/ 29 w 102"/>
                <a:gd name="T17" fmla="*/ 9 h 22"/>
                <a:gd name="T18" fmla="*/ 18 w 102"/>
                <a:gd name="T19" fmla="*/ 5 h 22"/>
                <a:gd name="T20" fmla="*/ 8 w 102"/>
                <a:gd name="T21" fmla="*/ 0 h 22"/>
                <a:gd name="T22" fmla="*/ 0 w 102"/>
                <a:gd name="T23" fmla="*/ 6 h 22"/>
                <a:gd name="T24" fmla="*/ 0 w 102"/>
                <a:gd name="T25" fmla="*/ 6 h 22"/>
                <a:gd name="T26" fmla="*/ 13 w 102"/>
                <a:gd name="T27" fmla="*/ 14 h 22"/>
                <a:gd name="T28" fmla="*/ 25 w 102"/>
                <a:gd name="T29" fmla="*/ 19 h 22"/>
                <a:gd name="T30" fmla="*/ 37 w 102"/>
                <a:gd name="T31" fmla="*/ 21 h 22"/>
                <a:gd name="T32" fmla="*/ 51 w 102"/>
                <a:gd name="T33" fmla="*/ 22 h 22"/>
                <a:gd name="T34" fmla="*/ 51 w 102"/>
                <a:gd name="T35" fmla="*/ 22 h 22"/>
                <a:gd name="T36" fmla="*/ 65 w 102"/>
                <a:gd name="T37" fmla="*/ 21 h 22"/>
                <a:gd name="T38" fmla="*/ 77 w 102"/>
                <a:gd name="T39" fmla="*/ 19 h 22"/>
                <a:gd name="T40" fmla="*/ 89 w 102"/>
                <a:gd name="T41" fmla="*/ 14 h 22"/>
                <a:gd name="T42" fmla="*/ 102 w 102"/>
                <a:gd name="T43" fmla="*/ 6 h 22"/>
                <a:gd name="T44" fmla="*/ 94 w 102"/>
                <a:gd name="T45"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2" h="22">
                  <a:moveTo>
                    <a:pt x="94" y="0"/>
                  </a:moveTo>
                  <a:lnTo>
                    <a:pt x="94" y="0"/>
                  </a:lnTo>
                  <a:lnTo>
                    <a:pt x="84" y="5"/>
                  </a:lnTo>
                  <a:lnTo>
                    <a:pt x="73" y="9"/>
                  </a:lnTo>
                  <a:lnTo>
                    <a:pt x="62" y="11"/>
                  </a:lnTo>
                  <a:lnTo>
                    <a:pt x="51" y="12"/>
                  </a:lnTo>
                  <a:lnTo>
                    <a:pt x="51" y="12"/>
                  </a:lnTo>
                  <a:lnTo>
                    <a:pt x="40" y="11"/>
                  </a:lnTo>
                  <a:lnTo>
                    <a:pt x="29" y="9"/>
                  </a:lnTo>
                  <a:lnTo>
                    <a:pt x="18" y="5"/>
                  </a:lnTo>
                  <a:lnTo>
                    <a:pt x="8" y="0"/>
                  </a:lnTo>
                  <a:lnTo>
                    <a:pt x="0" y="6"/>
                  </a:lnTo>
                  <a:lnTo>
                    <a:pt x="0" y="6"/>
                  </a:lnTo>
                  <a:lnTo>
                    <a:pt x="13" y="14"/>
                  </a:lnTo>
                  <a:lnTo>
                    <a:pt x="25" y="19"/>
                  </a:lnTo>
                  <a:lnTo>
                    <a:pt x="37" y="21"/>
                  </a:lnTo>
                  <a:lnTo>
                    <a:pt x="51" y="22"/>
                  </a:lnTo>
                  <a:lnTo>
                    <a:pt x="51" y="22"/>
                  </a:lnTo>
                  <a:lnTo>
                    <a:pt x="65" y="21"/>
                  </a:lnTo>
                  <a:lnTo>
                    <a:pt x="77" y="19"/>
                  </a:lnTo>
                  <a:lnTo>
                    <a:pt x="89" y="14"/>
                  </a:lnTo>
                  <a:lnTo>
                    <a:pt x="102" y="6"/>
                  </a:lnTo>
                  <a:lnTo>
                    <a:pt x="9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b="1"/>
            </a:p>
          </p:txBody>
        </p:sp>
        <p:sp>
          <p:nvSpPr>
            <p:cNvPr id="14" name="Freeform 612">
              <a:extLst>
                <a:ext uri="{FF2B5EF4-FFF2-40B4-BE49-F238E27FC236}">
                  <a16:creationId xmlns:a16="http://schemas.microsoft.com/office/drawing/2014/main" id="{AC13BECD-CA28-4BED-82F9-3904B15B446C}"/>
                </a:ext>
              </a:extLst>
            </p:cNvPr>
            <p:cNvSpPr>
              <a:spLocks noEditPoints="1"/>
            </p:cNvSpPr>
            <p:nvPr/>
          </p:nvSpPr>
          <p:spPr bwMode="auto">
            <a:xfrm>
              <a:off x="6088017" y="626302"/>
              <a:ext cx="79148" cy="114324"/>
            </a:xfrm>
            <a:custGeom>
              <a:avLst/>
              <a:gdLst>
                <a:gd name="T0" fmla="*/ 27 w 54"/>
                <a:gd name="T1" fmla="*/ 79 h 79"/>
                <a:gd name="T2" fmla="*/ 27 w 54"/>
                <a:gd name="T3" fmla="*/ 79 h 79"/>
                <a:gd name="T4" fmla="*/ 33 w 54"/>
                <a:gd name="T5" fmla="*/ 79 h 79"/>
                <a:gd name="T6" fmla="*/ 38 w 54"/>
                <a:gd name="T7" fmla="*/ 76 h 79"/>
                <a:gd name="T8" fmla="*/ 43 w 54"/>
                <a:gd name="T9" fmla="*/ 74 h 79"/>
                <a:gd name="T10" fmla="*/ 47 w 54"/>
                <a:gd name="T11" fmla="*/ 70 h 79"/>
                <a:gd name="T12" fmla="*/ 50 w 54"/>
                <a:gd name="T13" fmla="*/ 66 h 79"/>
                <a:gd name="T14" fmla="*/ 53 w 54"/>
                <a:gd name="T15" fmla="*/ 61 h 79"/>
                <a:gd name="T16" fmla="*/ 54 w 54"/>
                <a:gd name="T17" fmla="*/ 56 h 79"/>
                <a:gd name="T18" fmla="*/ 54 w 54"/>
                <a:gd name="T19" fmla="*/ 51 h 79"/>
                <a:gd name="T20" fmla="*/ 54 w 54"/>
                <a:gd name="T21" fmla="*/ 51 h 79"/>
                <a:gd name="T22" fmla="*/ 53 w 54"/>
                <a:gd name="T23" fmla="*/ 43 h 79"/>
                <a:gd name="T24" fmla="*/ 50 w 54"/>
                <a:gd name="T25" fmla="*/ 34 h 79"/>
                <a:gd name="T26" fmla="*/ 46 w 54"/>
                <a:gd name="T27" fmla="*/ 26 h 79"/>
                <a:gd name="T28" fmla="*/ 41 w 54"/>
                <a:gd name="T29" fmla="*/ 18 h 79"/>
                <a:gd name="T30" fmla="*/ 31 w 54"/>
                <a:gd name="T31" fmla="*/ 5 h 79"/>
                <a:gd name="T32" fmla="*/ 27 w 54"/>
                <a:gd name="T33" fmla="*/ 0 h 79"/>
                <a:gd name="T34" fmla="*/ 27 w 54"/>
                <a:gd name="T35" fmla="*/ 0 h 79"/>
                <a:gd name="T36" fmla="*/ 23 w 54"/>
                <a:gd name="T37" fmla="*/ 5 h 79"/>
                <a:gd name="T38" fmla="*/ 13 w 54"/>
                <a:gd name="T39" fmla="*/ 18 h 79"/>
                <a:gd name="T40" fmla="*/ 9 w 54"/>
                <a:gd name="T41" fmla="*/ 26 h 79"/>
                <a:gd name="T42" fmla="*/ 4 w 54"/>
                <a:gd name="T43" fmla="*/ 34 h 79"/>
                <a:gd name="T44" fmla="*/ 1 w 54"/>
                <a:gd name="T45" fmla="*/ 43 h 79"/>
                <a:gd name="T46" fmla="*/ 0 w 54"/>
                <a:gd name="T47" fmla="*/ 51 h 79"/>
                <a:gd name="T48" fmla="*/ 0 w 54"/>
                <a:gd name="T49" fmla="*/ 51 h 79"/>
                <a:gd name="T50" fmla="*/ 0 w 54"/>
                <a:gd name="T51" fmla="*/ 56 h 79"/>
                <a:gd name="T52" fmla="*/ 1 w 54"/>
                <a:gd name="T53" fmla="*/ 61 h 79"/>
                <a:gd name="T54" fmla="*/ 4 w 54"/>
                <a:gd name="T55" fmla="*/ 66 h 79"/>
                <a:gd name="T56" fmla="*/ 7 w 54"/>
                <a:gd name="T57" fmla="*/ 70 h 79"/>
                <a:gd name="T58" fmla="*/ 11 w 54"/>
                <a:gd name="T59" fmla="*/ 74 h 79"/>
                <a:gd name="T60" fmla="*/ 16 w 54"/>
                <a:gd name="T61" fmla="*/ 76 h 79"/>
                <a:gd name="T62" fmla="*/ 21 w 54"/>
                <a:gd name="T63" fmla="*/ 79 h 79"/>
                <a:gd name="T64" fmla="*/ 27 w 54"/>
                <a:gd name="T65" fmla="*/ 79 h 79"/>
                <a:gd name="T66" fmla="*/ 27 w 54"/>
                <a:gd name="T67" fmla="*/ 79 h 79"/>
                <a:gd name="T68" fmla="*/ 27 w 54"/>
                <a:gd name="T69" fmla="*/ 60 h 79"/>
                <a:gd name="T70" fmla="*/ 27 w 54"/>
                <a:gd name="T71" fmla="*/ 60 h 79"/>
                <a:gd name="T72" fmla="*/ 31 w 54"/>
                <a:gd name="T73" fmla="*/ 59 h 79"/>
                <a:gd name="T74" fmla="*/ 34 w 54"/>
                <a:gd name="T75" fmla="*/ 56 h 79"/>
                <a:gd name="T76" fmla="*/ 37 w 54"/>
                <a:gd name="T77" fmla="*/ 53 h 79"/>
                <a:gd name="T78" fmla="*/ 38 w 54"/>
                <a:gd name="T79" fmla="*/ 49 h 79"/>
                <a:gd name="T80" fmla="*/ 46 w 54"/>
                <a:gd name="T81" fmla="*/ 49 h 79"/>
                <a:gd name="T82" fmla="*/ 46 w 54"/>
                <a:gd name="T83" fmla="*/ 49 h 79"/>
                <a:gd name="T84" fmla="*/ 46 w 54"/>
                <a:gd name="T85" fmla="*/ 53 h 79"/>
                <a:gd name="T86" fmla="*/ 44 w 54"/>
                <a:gd name="T87" fmla="*/ 56 h 79"/>
                <a:gd name="T88" fmla="*/ 41 w 54"/>
                <a:gd name="T89" fmla="*/ 63 h 79"/>
                <a:gd name="T90" fmla="*/ 34 w 54"/>
                <a:gd name="T91" fmla="*/ 66 h 79"/>
                <a:gd name="T92" fmla="*/ 31 w 54"/>
                <a:gd name="T93" fmla="*/ 68 h 79"/>
                <a:gd name="T94" fmla="*/ 27 w 54"/>
                <a:gd name="T95" fmla="*/ 68 h 79"/>
                <a:gd name="T96" fmla="*/ 27 w 54"/>
                <a:gd name="T97" fmla="*/ 6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4" h="79">
                  <a:moveTo>
                    <a:pt x="27" y="79"/>
                  </a:moveTo>
                  <a:lnTo>
                    <a:pt x="27" y="79"/>
                  </a:lnTo>
                  <a:lnTo>
                    <a:pt x="33" y="79"/>
                  </a:lnTo>
                  <a:lnTo>
                    <a:pt x="38" y="76"/>
                  </a:lnTo>
                  <a:lnTo>
                    <a:pt x="43" y="74"/>
                  </a:lnTo>
                  <a:lnTo>
                    <a:pt x="47" y="70"/>
                  </a:lnTo>
                  <a:lnTo>
                    <a:pt x="50" y="66"/>
                  </a:lnTo>
                  <a:lnTo>
                    <a:pt x="53" y="61"/>
                  </a:lnTo>
                  <a:lnTo>
                    <a:pt x="54" y="56"/>
                  </a:lnTo>
                  <a:lnTo>
                    <a:pt x="54" y="51"/>
                  </a:lnTo>
                  <a:lnTo>
                    <a:pt x="54" y="51"/>
                  </a:lnTo>
                  <a:lnTo>
                    <a:pt x="53" y="43"/>
                  </a:lnTo>
                  <a:lnTo>
                    <a:pt x="50" y="34"/>
                  </a:lnTo>
                  <a:lnTo>
                    <a:pt x="46" y="26"/>
                  </a:lnTo>
                  <a:lnTo>
                    <a:pt x="41" y="18"/>
                  </a:lnTo>
                  <a:lnTo>
                    <a:pt x="31" y="5"/>
                  </a:lnTo>
                  <a:lnTo>
                    <a:pt x="27" y="0"/>
                  </a:lnTo>
                  <a:lnTo>
                    <a:pt x="27" y="0"/>
                  </a:lnTo>
                  <a:lnTo>
                    <a:pt x="23" y="5"/>
                  </a:lnTo>
                  <a:lnTo>
                    <a:pt x="13" y="18"/>
                  </a:lnTo>
                  <a:lnTo>
                    <a:pt x="9" y="26"/>
                  </a:lnTo>
                  <a:lnTo>
                    <a:pt x="4" y="34"/>
                  </a:lnTo>
                  <a:lnTo>
                    <a:pt x="1" y="43"/>
                  </a:lnTo>
                  <a:lnTo>
                    <a:pt x="0" y="51"/>
                  </a:lnTo>
                  <a:lnTo>
                    <a:pt x="0" y="51"/>
                  </a:lnTo>
                  <a:lnTo>
                    <a:pt x="0" y="56"/>
                  </a:lnTo>
                  <a:lnTo>
                    <a:pt x="1" y="61"/>
                  </a:lnTo>
                  <a:lnTo>
                    <a:pt x="4" y="66"/>
                  </a:lnTo>
                  <a:lnTo>
                    <a:pt x="7" y="70"/>
                  </a:lnTo>
                  <a:lnTo>
                    <a:pt x="11" y="74"/>
                  </a:lnTo>
                  <a:lnTo>
                    <a:pt x="16" y="76"/>
                  </a:lnTo>
                  <a:lnTo>
                    <a:pt x="21" y="79"/>
                  </a:lnTo>
                  <a:lnTo>
                    <a:pt x="27" y="79"/>
                  </a:lnTo>
                  <a:lnTo>
                    <a:pt x="27" y="79"/>
                  </a:lnTo>
                  <a:close/>
                  <a:moveTo>
                    <a:pt x="27" y="60"/>
                  </a:moveTo>
                  <a:lnTo>
                    <a:pt x="27" y="60"/>
                  </a:lnTo>
                  <a:lnTo>
                    <a:pt x="31" y="59"/>
                  </a:lnTo>
                  <a:lnTo>
                    <a:pt x="34" y="56"/>
                  </a:lnTo>
                  <a:lnTo>
                    <a:pt x="37" y="53"/>
                  </a:lnTo>
                  <a:lnTo>
                    <a:pt x="38" y="49"/>
                  </a:lnTo>
                  <a:lnTo>
                    <a:pt x="46" y="49"/>
                  </a:lnTo>
                  <a:lnTo>
                    <a:pt x="46" y="49"/>
                  </a:lnTo>
                  <a:lnTo>
                    <a:pt x="46" y="53"/>
                  </a:lnTo>
                  <a:lnTo>
                    <a:pt x="44" y="56"/>
                  </a:lnTo>
                  <a:lnTo>
                    <a:pt x="41" y="63"/>
                  </a:lnTo>
                  <a:lnTo>
                    <a:pt x="34" y="66"/>
                  </a:lnTo>
                  <a:lnTo>
                    <a:pt x="31" y="68"/>
                  </a:lnTo>
                  <a:lnTo>
                    <a:pt x="27" y="68"/>
                  </a:lnTo>
                  <a:lnTo>
                    <a:pt x="27" y="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b="1"/>
            </a:p>
          </p:txBody>
        </p:sp>
      </p:grpSp>
      <p:sp>
        <p:nvSpPr>
          <p:cNvPr id="15" name="Freeform 613">
            <a:extLst>
              <a:ext uri="{FF2B5EF4-FFF2-40B4-BE49-F238E27FC236}">
                <a16:creationId xmlns:a16="http://schemas.microsoft.com/office/drawing/2014/main" id="{98C5EACA-AD7F-4451-ADC2-23BB2E295EBF}"/>
              </a:ext>
            </a:extLst>
          </p:cNvPr>
          <p:cNvSpPr>
            <a:spLocks/>
          </p:cNvSpPr>
          <p:nvPr/>
        </p:nvSpPr>
        <p:spPr bwMode="auto">
          <a:xfrm>
            <a:off x="9243485" y="893234"/>
            <a:ext cx="63500" cy="63500"/>
          </a:xfrm>
          <a:custGeom>
            <a:avLst/>
            <a:gdLst>
              <a:gd name="T0" fmla="*/ 41327 w 31"/>
              <a:gd name="T1" fmla="*/ 40671 h 28"/>
              <a:gd name="T2" fmla="*/ 41327 w 31"/>
              <a:gd name="T3" fmla="*/ 40671 h 28"/>
              <a:gd name="T4" fmla="*/ 44389 w 31"/>
              <a:gd name="T5" fmla="*/ 32198 h 28"/>
              <a:gd name="T6" fmla="*/ 47450 w 31"/>
              <a:gd name="T7" fmla="*/ 25420 h 28"/>
              <a:gd name="T8" fmla="*/ 44389 w 31"/>
              <a:gd name="T9" fmla="*/ 16946 h 28"/>
              <a:gd name="T10" fmla="*/ 39797 w 31"/>
              <a:gd name="T11" fmla="*/ 11863 h 28"/>
              <a:gd name="T12" fmla="*/ 39797 w 31"/>
              <a:gd name="T13" fmla="*/ 11863 h 28"/>
              <a:gd name="T14" fmla="*/ 29082 w 31"/>
              <a:gd name="T15" fmla="*/ 6779 h 28"/>
              <a:gd name="T16" fmla="*/ 16837 w 31"/>
              <a:gd name="T17" fmla="*/ 3389 h 28"/>
              <a:gd name="T18" fmla="*/ 0 w 31"/>
              <a:gd name="T19" fmla="*/ 0 h 28"/>
              <a:gd name="T20" fmla="*/ 0 w 31"/>
              <a:gd name="T21" fmla="*/ 0 h 28"/>
              <a:gd name="T22" fmla="*/ 4592 w 31"/>
              <a:gd name="T23" fmla="*/ 16946 h 28"/>
              <a:gd name="T24" fmla="*/ 9184 w 31"/>
              <a:gd name="T25" fmla="*/ 32198 h 28"/>
              <a:gd name="T26" fmla="*/ 12245 w 31"/>
              <a:gd name="T27" fmla="*/ 38977 h 28"/>
              <a:gd name="T28" fmla="*/ 16837 w 31"/>
              <a:gd name="T29" fmla="*/ 42366 h 28"/>
              <a:gd name="T30" fmla="*/ 16837 w 31"/>
              <a:gd name="T31" fmla="*/ 42366 h 28"/>
              <a:gd name="T32" fmla="*/ 22960 w 31"/>
              <a:gd name="T33" fmla="*/ 47450 h 28"/>
              <a:gd name="T34" fmla="*/ 29082 w 31"/>
              <a:gd name="T35" fmla="*/ 47450 h 28"/>
              <a:gd name="T36" fmla="*/ 35205 w 31"/>
              <a:gd name="T37" fmla="*/ 44061 h 28"/>
              <a:gd name="T38" fmla="*/ 41327 w 31"/>
              <a:gd name="T39" fmla="*/ 40671 h 28"/>
              <a:gd name="T40" fmla="*/ 41327 w 31"/>
              <a:gd name="T41" fmla="*/ 40671 h 2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31" h="28">
                <a:moveTo>
                  <a:pt x="27" y="24"/>
                </a:moveTo>
                <a:lnTo>
                  <a:pt x="27" y="24"/>
                </a:lnTo>
                <a:lnTo>
                  <a:pt x="29" y="19"/>
                </a:lnTo>
                <a:lnTo>
                  <a:pt x="31" y="15"/>
                </a:lnTo>
                <a:lnTo>
                  <a:pt x="29" y="10"/>
                </a:lnTo>
                <a:lnTo>
                  <a:pt x="26" y="7"/>
                </a:lnTo>
                <a:lnTo>
                  <a:pt x="19" y="4"/>
                </a:lnTo>
                <a:lnTo>
                  <a:pt x="11" y="2"/>
                </a:lnTo>
                <a:lnTo>
                  <a:pt x="0" y="0"/>
                </a:lnTo>
                <a:lnTo>
                  <a:pt x="3" y="10"/>
                </a:lnTo>
                <a:lnTo>
                  <a:pt x="6" y="19"/>
                </a:lnTo>
                <a:lnTo>
                  <a:pt x="8" y="23"/>
                </a:lnTo>
                <a:lnTo>
                  <a:pt x="11" y="25"/>
                </a:lnTo>
                <a:lnTo>
                  <a:pt x="15" y="28"/>
                </a:lnTo>
                <a:lnTo>
                  <a:pt x="19" y="28"/>
                </a:lnTo>
                <a:lnTo>
                  <a:pt x="23" y="26"/>
                </a:lnTo>
                <a:lnTo>
                  <a:pt x="27" y="24"/>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6" name="Freeform 614">
            <a:extLst>
              <a:ext uri="{FF2B5EF4-FFF2-40B4-BE49-F238E27FC236}">
                <a16:creationId xmlns:a16="http://schemas.microsoft.com/office/drawing/2014/main" id="{E8E30C91-087B-47D2-B354-C13360750AC2}"/>
              </a:ext>
            </a:extLst>
          </p:cNvPr>
          <p:cNvSpPr>
            <a:spLocks/>
          </p:cNvSpPr>
          <p:nvPr/>
        </p:nvSpPr>
        <p:spPr bwMode="auto">
          <a:xfrm>
            <a:off x="9317567" y="867833"/>
            <a:ext cx="95251" cy="120651"/>
          </a:xfrm>
          <a:custGeom>
            <a:avLst/>
            <a:gdLst>
              <a:gd name="T0" fmla="*/ 16176 w 44"/>
              <a:gd name="T1" fmla="*/ 67235 h 59"/>
              <a:gd name="T2" fmla="*/ 16176 w 44"/>
              <a:gd name="T3" fmla="*/ 67235 h 59"/>
              <a:gd name="T4" fmla="*/ 17794 w 44"/>
              <a:gd name="T5" fmla="*/ 59595 h 59"/>
              <a:gd name="T6" fmla="*/ 17794 w 44"/>
              <a:gd name="T7" fmla="*/ 59595 h 59"/>
              <a:gd name="T8" fmla="*/ 27500 w 44"/>
              <a:gd name="T9" fmla="*/ 64179 h 59"/>
              <a:gd name="T10" fmla="*/ 35588 w 44"/>
              <a:gd name="T11" fmla="*/ 64179 h 59"/>
              <a:gd name="T12" fmla="*/ 45294 w 44"/>
              <a:gd name="T13" fmla="*/ 61123 h 59"/>
              <a:gd name="T14" fmla="*/ 53382 w 44"/>
              <a:gd name="T15" fmla="*/ 56539 h 59"/>
              <a:gd name="T16" fmla="*/ 53382 w 44"/>
              <a:gd name="T17" fmla="*/ 56539 h 59"/>
              <a:gd name="T18" fmla="*/ 56617 w 44"/>
              <a:gd name="T19" fmla="*/ 50426 h 59"/>
              <a:gd name="T20" fmla="*/ 61470 w 44"/>
              <a:gd name="T21" fmla="*/ 42786 h 59"/>
              <a:gd name="T22" fmla="*/ 67941 w 44"/>
              <a:gd name="T23" fmla="*/ 24449 h 59"/>
              <a:gd name="T24" fmla="*/ 71176 w 44"/>
              <a:gd name="T25" fmla="*/ 0 h 59"/>
              <a:gd name="T26" fmla="*/ 71176 w 44"/>
              <a:gd name="T27" fmla="*/ 0 h 59"/>
              <a:gd name="T28" fmla="*/ 46911 w 44"/>
              <a:gd name="T29" fmla="*/ 4584 h 59"/>
              <a:gd name="T30" fmla="*/ 27500 w 44"/>
              <a:gd name="T31" fmla="*/ 10696 h 59"/>
              <a:gd name="T32" fmla="*/ 19412 w 44"/>
              <a:gd name="T33" fmla="*/ 15281 h 59"/>
              <a:gd name="T34" fmla="*/ 12941 w 44"/>
              <a:gd name="T35" fmla="*/ 18337 h 59"/>
              <a:gd name="T36" fmla="*/ 12941 w 44"/>
              <a:gd name="T37" fmla="*/ 18337 h 59"/>
              <a:gd name="T38" fmla="*/ 8088 w 44"/>
              <a:gd name="T39" fmla="*/ 25977 h 59"/>
              <a:gd name="T40" fmla="*/ 4853 w 44"/>
              <a:gd name="T41" fmla="*/ 33617 h 59"/>
              <a:gd name="T42" fmla="*/ 4853 w 44"/>
              <a:gd name="T43" fmla="*/ 41258 h 59"/>
              <a:gd name="T44" fmla="*/ 8088 w 44"/>
              <a:gd name="T45" fmla="*/ 45842 h 59"/>
              <a:gd name="T46" fmla="*/ 8088 w 44"/>
              <a:gd name="T47" fmla="*/ 45842 h 59"/>
              <a:gd name="T48" fmla="*/ 1618 w 44"/>
              <a:gd name="T49" fmla="*/ 58067 h 59"/>
              <a:gd name="T50" fmla="*/ 0 w 44"/>
              <a:gd name="T51" fmla="*/ 67235 h 59"/>
              <a:gd name="T52" fmla="*/ 0 w 44"/>
              <a:gd name="T53" fmla="*/ 90156 h 59"/>
              <a:gd name="T54" fmla="*/ 16176 w 44"/>
              <a:gd name="T55" fmla="*/ 90156 h 59"/>
              <a:gd name="T56" fmla="*/ 16176 w 44"/>
              <a:gd name="T57" fmla="*/ 67235 h 5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44" h="59">
                <a:moveTo>
                  <a:pt x="10" y="44"/>
                </a:moveTo>
                <a:lnTo>
                  <a:pt x="10" y="44"/>
                </a:lnTo>
                <a:lnTo>
                  <a:pt x="11" y="39"/>
                </a:lnTo>
                <a:lnTo>
                  <a:pt x="17" y="42"/>
                </a:lnTo>
                <a:lnTo>
                  <a:pt x="22" y="42"/>
                </a:lnTo>
                <a:lnTo>
                  <a:pt x="28" y="40"/>
                </a:lnTo>
                <a:lnTo>
                  <a:pt x="33" y="37"/>
                </a:lnTo>
                <a:lnTo>
                  <a:pt x="35" y="33"/>
                </a:lnTo>
                <a:lnTo>
                  <a:pt x="38" y="28"/>
                </a:lnTo>
                <a:lnTo>
                  <a:pt x="42" y="16"/>
                </a:lnTo>
                <a:lnTo>
                  <a:pt x="44" y="0"/>
                </a:lnTo>
                <a:lnTo>
                  <a:pt x="29" y="3"/>
                </a:lnTo>
                <a:lnTo>
                  <a:pt x="17" y="7"/>
                </a:lnTo>
                <a:lnTo>
                  <a:pt x="12" y="10"/>
                </a:lnTo>
                <a:lnTo>
                  <a:pt x="8" y="12"/>
                </a:lnTo>
                <a:lnTo>
                  <a:pt x="5" y="17"/>
                </a:lnTo>
                <a:lnTo>
                  <a:pt x="3" y="22"/>
                </a:lnTo>
                <a:lnTo>
                  <a:pt x="3" y="27"/>
                </a:lnTo>
                <a:lnTo>
                  <a:pt x="5" y="30"/>
                </a:lnTo>
                <a:lnTo>
                  <a:pt x="1" y="38"/>
                </a:lnTo>
                <a:lnTo>
                  <a:pt x="0" y="44"/>
                </a:lnTo>
                <a:lnTo>
                  <a:pt x="0" y="59"/>
                </a:lnTo>
                <a:lnTo>
                  <a:pt x="10" y="59"/>
                </a:lnTo>
                <a:lnTo>
                  <a:pt x="10" y="44"/>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7" name="Freeform 615">
            <a:extLst>
              <a:ext uri="{FF2B5EF4-FFF2-40B4-BE49-F238E27FC236}">
                <a16:creationId xmlns:a16="http://schemas.microsoft.com/office/drawing/2014/main" id="{DB89CE96-E6A3-43A4-95AE-92E52950F9AE}"/>
              </a:ext>
            </a:extLst>
          </p:cNvPr>
          <p:cNvSpPr>
            <a:spLocks/>
          </p:cNvSpPr>
          <p:nvPr/>
        </p:nvSpPr>
        <p:spPr bwMode="auto">
          <a:xfrm>
            <a:off x="9256184" y="1001185"/>
            <a:ext cx="143933" cy="69849"/>
          </a:xfrm>
          <a:custGeom>
            <a:avLst/>
            <a:gdLst>
              <a:gd name="T0" fmla="*/ 100991 w 67"/>
              <a:gd name="T1" fmla="*/ 0 h 34"/>
              <a:gd name="T2" fmla="*/ 8144 w 67"/>
              <a:gd name="T3" fmla="*/ 0 h 34"/>
              <a:gd name="T4" fmla="*/ 8144 w 67"/>
              <a:gd name="T5" fmla="*/ 0 h 34"/>
              <a:gd name="T6" fmla="*/ 6516 w 67"/>
              <a:gd name="T7" fmla="*/ 0 h 34"/>
              <a:gd name="T8" fmla="*/ 3258 w 67"/>
              <a:gd name="T9" fmla="*/ 3070 h 34"/>
              <a:gd name="T10" fmla="*/ 3258 w 67"/>
              <a:gd name="T11" fmla="*/ 3070 h 34"/>
              <a:gd name="T12" fmla="*/ 0 w 67"/>
              <a:gd name="T13" fmla="*/ 4606 h 34"/>
              <a:gd name="T14" fmla="*/ 0 w 67"/>
              <a:gd name="T15" fmla="*/ 9211 h 34"/>
              <a:gd name="T16" fmla="*/ 13031 w 67"/>
              <a:gd name="T17" fmla="*/ 47590 h 34"/>
              <a:gd name="T18" fmla="*/ 13031 w 67"/>
              <a:gd name="T19" fmla="*/ 47590 h 34"/>
              <a:gd name="T20" fmla="*/ 16289 w 67"/>
              <a:gd name="T21" fmla="*/ 50661 h 34"/>
              <a:gd name="T22" fmla="*/ 21175 w 67"/>
              <a:gd name="T23" fmla="*/ 52196 h 34"/>
              <a:gd name="T24" fmla="*/ 89588 w 67"/>
              <a:gd name="T25" fmla="*/ 52196 h 34"/>
              <a:gd name="T26" fmla="*/ 89588 w 67"/>
              <a:gd name="T27" fmla="*/ 52196 h 34"/>
              <a:gd name="T28" fmla="*/ 92846 w 67"/>
              <a:gd name="T29" fmla="*/ 50661 h 34"/>
              <a:gd name="T30" fmla="*/ 97733 w 67"/>
              <a:gd name="T31" fmla="*/ 47590 h 34"/>
              <a:gd name="T32" fmla="*/ 109135 w 67"/>
              <a:gd name="T33" fmla="*/ 9211 h 34"/>
              <a:gd name="T34" fmla="*/ 109135 w 67"/>
              <a:gd name="T35" fmla="*/ 9211 h 34"/>
              <a:gd name="T36" fmla="*/ 109135 w 67"/>
              <a:gd name="T37" fmla="*/ 4606 h 34"/>
              <a:gd name="T38" fmla="*/ 107506 w 67"/>
              <a:gd name="T39" fmla="*/ 3070 h 34"/>
              <a:gd name="T40" fmla="*/ 107506 w 67"/>
              <a:gd name="T41" fmla="*/ 3070 h 34"/>
              <a:gd name="T42" fmla="*/ 102619 w 67"/>
              <a:gd name="T43" fmla="*/ 0 h 34"/>
              <a:gd name="T44" fmla="*/ 100991 w 67"/>
              <a:gd name="T45" fmla="*/ 0 h 34"/>
              <a:gd name="T46" fmla="*/ 100991 w 67"/>
              <a:gd name="T47" fmla="*/ 0 h 3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67" h="34">
                <a:moveTo>
                  <a:pt x="62" y="0"/>
                </a:moveTo>
                <a:lnTo>
                  <a:pt x="5" y="0"/>
                </a:lnTo>
                <a:lnTo>
                  <a:pt x="4" y="0"/>
                </a:lnTo>
                <a:lnTo>
                  <a:pt x="2" y="2"/>
                </a:lnTo>
                <a:lnTo>
                  <a:pt x="0" y="3"/>
                </a:lnTo>
                <a:lnTo>
                  <a:pt x="0" y="6"/>
                </a:lnTo>
                <a:lnTo>
                  <a:pt x="8" y="31"/>
                </a:lnTo>
                <a:lnTo>
                  <a:pt x="10" y="33"/>
                </a:lnTo>
                <a:lnTo>
                  <a:pt x="13" y="34"/>
                </a:lnTo>
                <a:lnTo>
                  <a:pt x="55" y="34"/>
                </a:lnTo>
                <a:lnTo>
                  <a:pt x="57" y="33"/>
                </a:lnTo>
                <a:lnTo>
                  <a:pt x="60" y="31"/>
                </a:lnTo>
                <a:lnTo>
                  <a:pt x="67" y="6"/>
                </a:lnTo>
                <a:lnTo>
                  <a:pt x="67" y="3"/>
                </a:lnTo>
                <a:lnTo>
                  <a:pt x="66" y="2"/>
                </a:lnTo>
                <a:lnTo>
                  <a:pt x="63" y="0"/>
                </a:lnTo>
                <a:lnTo>
                  <a:pt x="62"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8" name="Freeform 616">
            <a:extLst>
              <a:ext uri="{FF2B5EF4-FFF2-40B4-BE49-F238E27FC236}">
                <a16:creationId xmlns:a16="http://schemas.microsoft.com/office/drawing/2014/main" id="{8B71E570-7DEB-4A10-B782-4D16B5E360DC}"/>
              </a:ext>
            </a:extLst>
          </p:cNvPr>
          <p:cNvSpPr>
            <a:spLocks/>
          </p:cNvSpPr>
          <p:nvPr/>
        </p:nvSpPr>
        <p:spPr bwMode="auto">
          <a:xfrm>
            <a:off x="9755718" y="1001185"/>
            <a:ext cx="143933" cy="69849"/>
          </a:xfrm>
          <a:custGeom>
            <a:avLst/>
            <a:gdLst>
              <a:gd name="T0" fmla="*/ 105877 w 67"/>
              <a:gd name="T1" fmla="*/ 3070 h 34"/>
              <a:gd name="T2" fmla="*/ 105877 w 67"/>
              <a:gd name="T3" fmla="*/ 3070 h 34"/>
              <a:gd name="T4" fmla="*/ 102619 w 67"/>
              <a:gd name="T5" fmla="*/ 0 h 34"/>
              <a:gd name="T6" fmla="*/ 100991 w 67"/>
              <a:gd name="T7" fmla="*/ 0 h 34"/>
              <a:gd name="T8" fmla="*/ 8144 w 67"/>
              <a:gd name="T9" fmla="*/ 0 h 34"/>
              <a:gd name="T10" fmla="*/ 8144 w 67"/>
              <a:gd name="T11" fmla="*/ 0 h 34"/>
              <a:gd name="T12" fmla="*/ 6516 w 67"/>
              <a:gd name="T13" fmla="*/ 0 h 34"/>
              <a:gd name="T14" fmla="*/ 1629 w 67"/>
              <a:gd name="T15" fmla="*/ 3070 h 34"/>
              <a:gd name="T16" fmla="*/ 1629 w 67"/>
              <a:gd name="T17" fmla="*/ 3070 h 34"/>
              <a:gd name="T18" fmla="*/ 0 w 67"/>
              <a:gd name="T19" fmla="*/ 4606 h 34"/>
              <a:gd name="T20" fmla="*/ 0 w 67"/>
              <a:gd name="T21" fmla="*/ 9211 h 34"/>
              <a:gd name="T22" fmla="*/ 13031 w 67"/>
              <a:gd name="T23" fmla="*/ 47590 h 34"/>
              <a:gd name="T24" fmla="*/ 13031 w 67"/>
              <a:gd name="T25" fmla="*/ 47590 h 34"/>
              <a:gd name="T26" fmla="*/ 16289 w 67"/>
              <a:gd name="T27" fmla="*/ 50661 h 34"/>
              <a:gd name="T28" fmla="*/ 19547 w 67"/>
              <a:gd name="T29" fmla="*/ 52196 h 34"/>
              <a:gd name="T30" fmla="*/ 87960 w 67"/>
              <a:gd name="T31" fmla="*/ 52196 h 34"/>
              <a:gd name="T32" fmla="*/ 87960 w 67"/>
              <a:gd name="T33" fmla="*/ 52196 h 34"/>
              <a:gd name="T34" fmla="*/ 92846 w 67"/>
              <a:gd name="T35" fmla="*/ 50661 h 34"/>
              <a:gd name="T36" fmla="*/ 96104 w 67"/>
              <a:gd name="T37" fmla="*/ 47590 h 34"/>
              <a:gd name="T38" fmla="*/ 109135 w 67"/>
              <a:gd name="T39" fmla="*/ 9211 h 34"/>
              <a:gd name="T40" fmla="*/ 109135 w 67"/>
              <a:gd name="T41" fmla="*/ 9211 h 34"/>
              <a:gd name="T42" fmla="*/ 109135 w 67"/>
              <a:gd name="T43" fmla="*/ 4606 h 34"/>
              <a:gd name="T44" fmla="*/ 105877 w 67"/>
              <a:gd name="T45" fmla="*/ 3070 h 34"/>
              <a:gd name="T46" fmla="*/ 105877 w 67"/>
              <a:gd name="T47" fmla="*/ 3070 h 3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67" h="34">
                <a:moveTo>
                  <a:pt x="65" y="2"/>
                </a:moveTo>
                <a:lnTo>
                  <a:pt x="65" y="2"/>
                </a:lnTo>
                <a:lnTo>
                  <a:pt x="63" y="0"/>
                </a:lnTo>
                <a:lnTo>
                  <a:pt x="62" y="0"/>
                </a:lnTo>
                <a:lnTo>
                  <a:pt x="5" y="0"/>
                </a:lnTo>
                <a:lnTo>
                  <a:pt x="4" y="0"/>
                </a:lnTo>
                <a:lnTo>
                  <a:pt x="1" y="2"/>
                </a:lnTo>
                <a:lnTo>
                  <a:pt x="0" y="3"/>
                </a:lnTo>
                <a:lnTo>
                  <a:pt x="0" y="6"/>
                </a:lnTo>
                <a:lnTo>
                  <a:pt x="8" y="31"/>
                </a:lnTo>
                <a:lnTo>
                  <a:pt x="10" y="33"/>
                </a:lnTo>
                <a:lnTo>
                  <a:pt x="12" y="34"/>
                </a:lnTo>
                <a:lnTo>
                  <a:pt x="54" y="34"/>
                </a:lnTo>
                <a:lnTo>
                  <a:pt x="57" y="33"/>
                </a:lnTo>
                <a:lnTo>
                  <a:pt x="59" y="31"/>
                </a:lnTo>
                <a:lnTo>
                  <a:pt x="67" y="6"/>
                </a:lnTo>
                <a:lnTo>
                  <a:pt x="67" y="3"/>
                </a:lnTo>
                <a:lnTo>
                  <a:pt x="65" y="2"/>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9" name="Freeform 617">
            <a:extLst>
              <a:ext uri="{FF2B5EF4-FFF2-40B4-BE49-F238E27FC236}">
                <a16:creationId xmlns:a16="http://schemas.microsoft.com/office/drawing/2014/main" id="{E73A932F-6355-4364-9CD0-49E4418D6F88}"/>
              </a:ext>
            </a:extLst>
          </p:cNvPr>
          <p:cNvSpPr>
            <a:spLocks noEditPoints="1"/>
          </p:cNvSpPr>
          <p:nvPr/>
        </p:nvSpPr>
        <p:spPr bwMode="auto">
          <a:xfrm>
            <a:off x="9774767" y="867833"/>
            <a:ext cx="107951" cy="120651"/>
          </a:xfrm>
          <a:custGeom>
            <a:avLst/>
            <a:gdLst>
              <a:gd name="T0" fmla="*/ 18109 w 49"/>
              <a:gd name="T1" fmla="*/ 44314 h 59"/>
              <a:gd name="T2" fmla="*/ 18109 w 49"/>
              <a:gd name="T3" fmla="*/ 45842 h 59"/>
              <a:gd name="T4" fmla="*/ 9877 w 49"/>
              <a:gd name="T5" fmla="*/ 51954 h 59"/>
              <a:gd name="T6" fmla="*/ 8231 w 49"/>
              <a:gd name="T7" fmla="*/ 59595 h 59"/>
              <a:gd name="T8" fmla="*/ 9877 w 49"/>
              <a:gd name="T9" fmla="*/ 65707 h 59"/>
              <a:gd name="T10" fmla="*/ 18109 w 49"/>
              <a:gd name="T11" fmla="*/ 73347 h 59"/>
              <a:gd name="T12" fmla="*/ 24694 w 49"/>
              <a:gd name="T13" fmla="*/ 74875 h 59"/>
              <a:gd name="T14" fmla="*/ 31279 w 49"/>
              <a:gd name="T15" fmla="*/ 90156 h 59"/>
              <a:gd name="T16" fmla="*/ 47741 w 49"/>
              <a:gd name="T17" fmla="*/ 73347 h 59"/>
              <a:gd name="T18" fmla="*/ 55972 w 49"/>
              <a:gd name="T19" fmla="*/ 74875 h 59"/>
              <a:gd name="T20" fmla="*/ 62557 w 49"/>
              <a:gd name="T21" fmla="*/ 73347 h 59"/>
              <a:gd name="T22" fmla="*/ 70789 w 49"/>
              <a:gd name="T23" fmla="*/ 65707 h 59"/>
              <a:gd name="T24" fmla="*/ 72435 w 49"/>
              <a:gd name="T25" fmla="*/ 59595 h 59"/>
              <a:gd name="T26" fmla="*/ 70789 w 49"/>
              <a:gd name="T27" fmla="*/ 51954 h 59"/>
              <a:gd name="T28" fmla="*/ 62557 w 49"/>
              <a:gd name="T29" fmla="*/ 45842 h 59"/>
              <a:gd name="T30" fmla="*/ 62557 w 49"/>
              <a:gd name="T31" fmla="*/ 44314 h 59"/>
              <a:gd name="T32" fmla="*/ 70789 w 49"/>
              <a:gd name="T33" fmla="*/ 42786 h 59"/>
              <a:gd name="T34" fmla="*/ 79020 w 49"/>
              <a:gd name="T35" fmla="*/ 35146 h 59"/>
              <a:gd name="T36" fmla="*/ 80666 w 49"/>
              <a:gd name="T37" fmla="*/ 29033 h 59"/>
              <a:gd name="T38" fmla="*/ 77374 w 49"/>
              <a:gd name="T39" fmla="*/ 18337 h 59"/>
              <a:gd name="T40" fmla="*/ 64204 w 49"/>
              <a:gd name="T41" fmla="*/ 15281 h 59"/>
              <a:gd name="T42" fmla="*/ 60911 w 49"/>
              <a:gd name="T43" fmla="*/ 15281 h 59"/>
              <a:gd name="T44" fmla="*/ 55972 w 49"/>
              <a:gd name="T45" fmla="*/ 16809 h 59"/>
              <a:gd name="T46" fmla="*/ 52680 w 49"/>
              <a:gd name="T47" fmla="*/ 4584 h 59"/>
              <a:gd name="T48" fmla="*/ 39510 w 49"/>
              <a:gd name="T49" fmla="*/ 0 h 59"/>
              <a:gd name="T50" fmla="*/ 34571 w 49"/>
              <a:gd name="T51" fmla="*/ 1528 h 59"/>
              <a:gd name="T52" fmla="*/ 24694 w 49"/>
              <a:gd name="T53" fmla="*/ 10696 h 59"/>
              <a:gd name="T54" fmla="*/ 24694 w 49"/>
              <a:gd name="T55" fmla="*/ 16809 h 59"/>
              <a:gd name="T56" fmla="*/ 16462 w 49"/>
              <a:gd name="T57" fmla="*/ 15281 h 59"/>
              <a:gd name="T58" fmla="*/ 9877 w 49"/>
              <a:gd name="T59" fmla="*/ 16809 h 59"/>
              <a:gd name="T60" fmla="*/ 1646 w 49"/>
              <a:gd name="T61" fmla="*/ 24449 h 59"/>
              <a:gd name="T62" fmla="*/ 0 w 49"/>
              <a:gd name="T63" fmla="*/ 29033 h 59"/>
              <a:gd name="T64" fmla="*/ 3292 w 49"/>
              <a:gd name="T65" fmla="*/ 41258 h 59"/>
              <a:gd name="T66" fmla="*/ 18109 w 49"/>
              <a:gd name="T67" fmla="*/ 44314 h 59"/>
              <a:gd name="T68" fmla="*/ 39510 w 49"/>
              <a:gd name="T69" fmla="*/ 21393 h 59"/>
              <a:gd name="T70" fmla="*/ 46095 w 49"/>
              <a:gd name="T71" fmla="*/ 24449 h 59"/>
              <a:gd name="T72" fmla="*/ 54326 w 49"/>
              <a:gd name="T73" fmla="*/ 32089 h 59"/>
              <a:gd name="T74" fmla="*/ 55972 w 49"/>
              <a:gd name="T75" fmla="*/ 36674 h 59"/>
              <a:gd name="T76" fmla="*/ 52680 w 49"/>
              <a:gd name="T77" fmla="*/ 48898 h 59"/>
              <a:gd name="T78" fmla="*/ 39510 w 49"/>
              <a:gd name="T79" fmla="*/ 51954 h 59"/>
              <a:gd name="T80" fmla="*/ 34571 w 49"/>
              <a:gd name="T81" fmla="*/ 50426 h 59"/>
              <a:gd name="T82" fmla="*/ 26340 w 49"/>
              <a:gd name="T83" fmla="*/ 42786 h 59"/>
              <a:gd name="T84" fmla="*/ 24694 w 49"/>
              <a:gd name="T85" fmla="*/ 36674 h 59"/>
              <a:gd name="T86" fmla="*/ 27986 w 49"/>
              <a:gd name="T87" fmla="*/ 25977 h 59"/>
              <a:gd name="T88" fmla="*/ 39510 w 49"/>
              <a:gd name="T89" fmla="*/ 21393 h 5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49" h="59">
                <a:moveTo>
                  <a:pt x="11" y="29"/>
                </a:moveTo>
                <a:lnTo>
                  <a:pt x="11" y="29"/>
                </a:lnTo>
                <a:lnTo>
                  <a:pt x="11" y="30"/>
                </a:lnTo>
                <a:lnTo>
                  <a:pt x="8" y="32"/>
                </a:lnTo>
                <a:lnTo>
                  <a:pt x="6" y="34"/>
                </a:lnTo>
                <a:lnTo>
                  <a:pt x="5" y="37"/>
                </a:lnTo>
                <a:lnTo>
                  <a:pt x="5" y="39"/>
                </a:lnTo>
                <a:lnTo>
                  <a:pt x="6" y="43"/>
                </a:lnTo>
                <a:lnTo>
                  <a:pt x="7" y="46"/>
                </a:lnTo>
                <a:lnTo>
                  <a:pt x="11" y="48"/>
                </a:lnTo>
                <a:lnTo>
                  <a:pt x="15" y="49"/>
                </a:lnTo>
                <a:lnTo>
                  <a:pt x="19" y="48"/>
                </a:lnTo>
                <a:lnTo>
                  <a:pt x="19" y="59"/>
                </a:lnTo>
                <a:lnTo>
                  <a:pt x="29" y="59"/>
                </a:lnTo>
                <a:lnTo>
                  <a:pt x="29" y="48"/>
                </a:lnTo>
                <a:lnTo>
                  <a:pt x="34" y="49"/>
                </a:lnTo>
                <a:lnTo>
                  <a:pt x="38" y="48"/>
                </a:lnTo>
                <a:lnTo>
                  <a:pt x="42" y="46"/>
                </a:lnTo>
                <a:lnTo>
                  <a:pt x="43" y="43"/>
                </a:lnTo>
                <a:lnTo>
                  <a:pt x="44" y="39"/>
                </a:lnTo>
                <a:lnTo>
                  <a:pt x="44" y="37"/>
                </a:lnTo>
                <a:lnTo>
                  <a:pt x="43" y="34"/>
                </a:lnTo>
                <a:lnTo>
                  <a:pt x="40" y="32"/>
                </a:lnTo>
                <a:lnTo>
                  <a:pt x="38" y="30"/>
                </a:lnTo>
                <a:lnTo>
                  <a:pt x="38" y="29"/>
                </a:lnTo>
                <a:lnTo>
                  <a:pt x="43" y="28"/>
                </a:lnTo>
                <a:lnTo>
                  <a:pt x="47" y="27"/>
                </a:lnTo>
                <a:lnTo>
                  <a:pt x="48" y="23"/>
                </a:lnTo>
                <a:lnTo>
                  <a:pt x="49" y="19"/>
                </a:lnTo>
                <a:lnTo>
                  <a:pt x="48" y="16"/>
                </a:lnTo>
                <a:lnTo>
                  <a:pt x="47" y="12"/>
                </a:lnTo>
                <a:lnTo>
                  <a:pt x="43" y="11"/>
                </a:lnTo>
                <a:lnTo>
                  <a:pt x="39" y="10"/>
                </a:lnTo>
                <a:lnTo>
                  <a:pt x="37" y="10"/>
                </a:lnTo>
                <a:lnTo>
                  <a:pt x="34" y="11"/>
                </a:lnTo>
                <a:lnTo>
                  <a:pt x="34" y="7"/>
                </a:lnTo>
                <a:lnTo>
                  <a:pt x="32" y="3"/>
                </a:lnTo>
                <a:lnTo>
                  <a:pt x="28" y="1"/>
                </a:lnTo>
                <a:lnTo>
                  <a:pt x="24" y="0"/>
                </a:lnTo>
                <a:lnTo>
                  <a:pt x="21" y="1"/>
                </a:lnTo>
                <a:lnTo>
                  <a:pt x="17" y="3"/>
                </a:lnTo>
                <a:lnTo>
                  <a:pt x="15" y="7"/>
                </a:lnTo>
                <a:lnTo>
                  <a:pt x="15" y="11"/>
                </a:lnTo>
                <a:lnTo>
                  <a:pt x="12" y="10"/>
                </a:lnTo>
                <a:lnTo>
                  <a:pt x="10" y="10"/>
                </a:lnTo>
                <a:lnTo>
                  <a:pt x="6" y="11"/>
                </a:lnTo>
                <a:lnTo>
                  <a:pt x="2" y="12"/>
                </a:lnTo>
                <a:lnTo>
                  <a:pt x="1" y="16"/>
                </a:lnTo>
                <a:lnTo>
                  <a:pt x="0" y="19"/>
                </a:lnTo>
                <a:lnTo>
                  <a:pt x="1" y="23"/>
                </a:lnTo>
                <a:lnTo>
                  <a:pt x="2" y="27"/>
                </a:lnTo>
                <a:lnTo>
                  <a:pt x="6" y="28"/>
                </a:lnTo>
                <a:lnTo>
                  <a:pt x="11" y="29"/>
                </a:lnTo>
                <a:close/>
                <a:moveTo>
                  <a:pt x="24" y="14"/>
                </a:moveTo>
                <a:lnTo>
                  <a:pt x="24" y="14"/>
                </a:lnTo>
                <a:lnTo>
                  <a:pt x="28" y="16"/>
                </a:lnTo>
                <a:lnTo>
                  <a:pt x="32" y="17"/>
                </a:lnTo>
                <a:lnTo>
                  <a:pt x="33" y="21"/>
                </a:lnTo>
                <a:lnTo>
                  <a:pt x="34" y="24"/>
                </a:lnTo>
                <a:lnTo>
                  <a:pt x="33" y="28"/>
                </a:lnTo>
                <a:lnTo>
                  <a:pt x="32" y="32"/>
                </a:lnTo>
                <a:lnTo>
                  <a:pt x="28" y="33"/>
                </a:lnTo>
                <a:lnTo>
                  <a:pt x="24" y="34"/>
                </a:lnTo>
                <a:lnTo>
                  <a:pt x="21" y="33"/>
                </a:lnTo>
                <a:lnTo>
                  <a:pt x="17" y="32"/>
                </a:lnTo>
                <a:lnTo>
                  <a:pt x="16" y="28"/>
                </a:lnTo>
                <a:lnTo>
                  <a:pt x="15" y="24"/>
                </a:lnTo>
                <a:lnTo>
                  <a:pt x="16" y="21"/>
                </a:lnTo>
                <a:lnTo>
                  <a:pt x="17" y="17"/>
                </a:lnTo>
                <a:lnTo>
                  <a:pt x="21" y="16"/>
                </a:lnTo>
                <a:lnTo>
                  <a:pt x="24" y="14"/>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20" name="Freeform 618">
            <a:extLst>
              <a:ext uri="{FF2B5EF4-FFF2-40B4-BE49-F238E27FC236}">
                <a16:creationId xmlns:a16="http://schemas.microsoft.com/office/drawing/2014/main" id="{6C38E4B4-D0EC-4F47-9021-0EB9B4DA6BBE}"/>
              </a:ext>
            </a:extLst>
          </p:cNvPr>
          <p:cNvSpPr>
            <a:spLocks/>
          </p:cNvSpPr>
          <p:nvPr/>
        </p:nvSpPr>
        <p:spPr bwMode="auto">
          <a:xfrm>
            <a:off x="7723717" y="842433"/>
            <a:ext cx="177800" cy="127000"/>
          </a:xfrm>
          <a:custGeom>
            <a:avLst/>
            <a:gdLst>
              <a:gd name="T0" fmla="*/ 101225 w 84"/>
              <a:gd name="T1" fmla="*/ 94899 h 59"/>
              <a:gd name="T2" fmla="*/ 132858 w 84"/>
              <a:gd name="T3" fmla="*/ 94899 h 59"/>
              <a:gd name="T4" fmla="*/ 132858 w 84"/>
              <a:gd name="T5" fmla="*/ 62730 h 59"/>
              <a:gd name="T6" fmla="*/ 132858 w 84"/>
              <a:gd name="T7" fmla="*/ 62730 h 59"/>
              <a:gd name="T8" fmla="*/ 132858 w 84"/>
              <a:gd name="T9" fmla="*/ 57904 h 59"/>
              <a:gd name="T10" fmla="*/ 131276 w 84"/>
              <a:gd name="T11" fmla="*/ 51471 h 59"/>
              <a:gd name="T12" fmla="*/ 123368 w 84"/>
              <a:gd name="T13" fmla="*/ 41820 h 59"/>
              <a:gd name="T14" fmla="*/ 112297 w 84"/>
              <a:gd name="T15" fmla="*/ 33778 h 59"/>
              <a:gd name="T16" fmla="*/ 107552 w 84"/>
              <a:gd name="T17" fmla="*/ 32169 h 59"/>
              <a:gd name="T18" fmla="*/ 101225 w 84"/>
              <a:gd name="T19" fmla="*/ 32169 h 59"/>
              <a:gd name="T20" fmla="*/ 69592 w 84"/>
              <a:gd name="T21" fmla="*/ 32169 h 59"/>
              <a:gd name="T22" fmla="*/ 69592 w 84"/>
              <a:gd name="T23" fmla="*/ 16085 h 59"/>
              <a:gd name="T24" fmla="*/ 93317 w 84"/>
              <a:gd name="T25" fmla="*/ 16085 h 59"/>
              <a:gd name="T26" fmla="*/ 93317 w 84"/>
              <a:gd name="T27" fmla="*/ 0 h 59"/>
              <a:gd name="T28" fmla="*/ 31633 w 84"/>
              <a:gd name="T29" fmla="*/ 0 h 59"/>
              <a:gd name="T30" fmla="*/ 31633 w 84"/>
              <a:gd name="T31" fmla="*/ 16085 h 59"/>
              <a:gd name="T32" fmla="*/ 53776 w 84"/>
              <a:gd name="T33" fmla="*/ 16085 h 59"/>
              <a:gd name="T34" fmla="*/ 53776 w 84"/>
              <a:gd name="T35" fmla="*/ 32169 h 59"/>
              <a:gd name="T36" fmla="*/ 0 w 84"/>
              <a:gd name="T37" fmla="*/ 32169 h 59"/>
              <a:gd name="T38" fmla="*/ 0 w 84"/>
              <a:gd name="T39" fmla="*/ 62730 h 59"/>
              <a:gd name="T40" fmla="*/ 101225 w 84"/>
              <a:gd name="T41" fmla="*/ 62730 h 59"/>
              <a:gd name="T42" fmla="*/ 101225 w 84"/>
              <a:gd name="T43" fmla="*/ 94899 h 5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84" h="59">
                <a:moveTo>
                  <a:pt x="64" y="59"/>
                </a:moveTo>
                <a:lnTo>
                  <a:pt x="84" y="59"/>
                </a:lnTo>
                <a:lnTo>
                  <a:pt x="84" y="39"/>
                </a:lnTo>
                <a:lnTo>
                  <a:pt x="84" y="36"/>
                </a:lnTo>
                <a:lnTo>
                  <a:pt x="83" y="32"/>
                </a:lnTo>
                <a:lnTo>
                  <a:pt x="78" y="26"/>
                </a:lnTo>
                <a:lnTo>
                  <a:pt x="71" y="21"/>
                </a:lnTo>
                <a:lnTo>
                  <a:pt x="68" y="20"/>
                </a:lnTo>
                <a:lnTo>
                  <a:pt x="64" y="20"/>
                </a:lnTo>
                <a:lnTo>
                  <a:pt x="44" y="20"/>
                </a:lnTo>
                <a:lnTo>
                  <a:pt x="44" y="10"/>
                </a:lnTo>
                <a:lnTo>
                  <a:pt x="59" y="10"/>
                </a:lnTo>
                <a:lnTo>
                  <a:pt x="59" y="0"/>
                </a:lnTo>
                <a:lnTo>
                  <a:pt x="20" y="0"/>
                </a:lnTo>
                <a:lnTo>
                  <a:pt x="20" y="10"/>
                </a:lnTo>
                <a:lnTo>
                  <a:pt x="34" y="10"/>
                </a:lnTo>
                <a:lnTo>
                  <a:pt x="34" y="20"/>
                </a:lnTo>
                <a:lnTo>
                  <a:pt x="0" y="20"/>
                </a:lnTo>
                <a:lnTo>
                  <a:pt x="0" y="39"/>
                </a:lnTo>
                <a:lnTo>
                  <a:pt x="64" y="39"/>
                </a:lnTo>
                <a:lnTo>
                  <a:pt x="64" y="5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21" name="Freeform 619">
            <a:extLst>
              <a:ext uri="{FF2B5EF4-FFF2-40B4-BE49-F238E27FC236}">
                <a16:creationId xmlns:a16="http://schemas.microsoft.com/office/drawing/2014/main" id="{BD6A027F-3FFC-469C-88C4-1A34A1DE6868}"/>
              </a:ext>
            </a:extLst>
          </p:cNvPr>
          <p:cNvSpPr>
            <a:spLocks/>
          </p:cNvSpPr>
          <p:nvPr/>
        </p:nvSpPr>
        <p:spPr bwMode="auto">
          <a:xfrm>
            <a:off x="7869767" y="988484"/>
            <a:ext cx="25400" cy="25400"/>
          </a:xfrm>
          <a:custGeom>
            <a:avLst/>
            <a:gdLst>
              <a:gd name="T0" fmla="*/ 0 w 10"/>
              <a:gd name="T1" fmla="*/ 9491 h 10"/>
              <a:gd name="T2" fmla="*/ 0 w 10"/>
              <a:gd name="T3" fmla="*/ 9491 h 10"/>
              <a:gd name="T4" fmla="*/ 0 w 10"/>
              <a:gd name="T5" fmla="*/ 13287 h 10"/>
              <a:gd name="T6" fmla="*/ 1898 w 10"/>
              <a:gd name="T7" fmla="*/ 15185 h 10"/>
              <a:gd name="T8" fmla="*/ 3796 w 10"/>
              <a:gd name="T9" fmla="*/ 18981 h 10"/>
              <a:gd name="T10" fmla="*/ 9491 w 10"/>
              <a:gd name="T11" fmla="*/ 18981 h 10"/>
              <a:gd name="T12" fmla="*/ 9491 w 10"/>
              <a:gd name="T13" fmla="*/ 18981 h 10"/>
              <a:gd name="T14" fmla="*/ 13287 w 10"/>
              <a:gd name="T15" fmla="*/ 18981 h 10"/>
              <a:gd name="T16" fmla="*/ 17083 w 10"/>
              <a:gd name="T17" fmla="*/ 15185 h 10"/>
              <a:gd name="T18" fmla="*/ 18981 w 10"/>
              <a:gd name="T19" fmla="*/ 13287 h 10"/>
              <a:gd name="T20" fmla="*/ 18981 w 10"/>
              <a:gd name="T21" fmla="*/ 9491 h 10"/>
              <a:gd name="T22" fmla="*/ 18981 w 10"/>
              <a:gd name="T23" fmla="*/ 9491 h 10"/>
              <a:gd name="T24" fmla="*/ 18981 w 10"/>
              <a:gd name="T25" fmla="*/ 3796 h 10"/>
              <a:gd name="T26" fmla="*/ 17083 w 10"/>
              <a:gd name="T27" fmla="*/ 1898 h 10"/>
              <a:gd name="T28" fmla="*/ 13287 w 10"/>
              <a:gd name="T29" fmla="*/ 0 h 10"/>
              <a:gd name="T30" fmla="*/ 9491 w 10"/>
              <a:gd name="T31" fmla="*/ 0 h 10"/>
              <a:gd name="T32" fmla="*/ 9491 w 10"/>
              <a:gd name="T33" fmla="*/ 0 h 10"/>
              <a:gd name="T34" fmla="*/ 3796 w 10"/>
              <a:gd name="T35" fmla="*/ 0 h 10"/>
              <a:gd name="T36" fmla="*/ 1898 w 10"/>
              <a:gd name="T37" fmla="*/ 1898 h 10"/>
              <a:gd name="T38" fmla="*/ 0 w 10"/>
              <a:gd name="T39" fmla="*/ 3796 h 10"/>
              <a:gd name="T40" fmla="*/ 0 w 10"/>
              <a:gd name="T41" fmla="*/ 9491 h 10"/>
              <a:gd name="T42" fmla="*/ 0 w 10"/>
              <a:gd name="T43" fmla="*/ 9491 h 1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0" h="10">
                <a:moveTo>
                  <a:pt x="0" y="5"/>
                </a:moveTo>
                <a:lnTo>
                  <a:pt x="0" y="5"/>
                </a:lnTo>
                <a:lnTo>
                  <a:pt x="0" y="7"/>
                </a:lnTo>
                <a:lnTo>
                  <a:pt x="1" y="8"/>
                </a:lnTo>
                <a:lnTo>
                  <a:pt x="2" y="10"/>
                </a:lnTo>
                <a:lnTo>
                  <a:pt x="5" y="10"/>
                </a:lnTo>
                <a:lnTo>
                  <a:pt x="7" y="10"/>
                </a:lnTo>
                <a:lnTo>
                  <a:pt x="9" y="8"/>
                </a:lnTo>
                <a:lnTo>
                  <a:pt x="10" y="7"/>
                </a:lnTo>
                <a:lnTo>
                  <a:pt x="10" y="5"/>
                </a:lnTo>
                <a:lnTo>
                  <a:pt x="10" y="2"/>
                </a:lnTo>
                <a:lnTo>
                  <a:pt x="9" y="1"/>
                </a:lnTo>
                <a:lnTo>
                  <a:pt x="7" y="0"/>
                </a:lnTo>
                <a:lnTo>
                  <a:pt x="5" y="0"/>
                </a:lnTo>
                <a:lnTo>
                  <a:pt x="2" y="0"/>
                </a:lnTo>
                <a:lnTo>
                  <a:pt x="1" y="1"/>
                </a:lnTo>
                <a:lnTo>
                  <a:pt x="0" y="2"/>
                </a:lnTo>
                <a:lnTo>
                  <a:pt x="0" y="5"/>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22" name="Freeform 620">
            <a:extLst>
              <a:ext uri="{FF2B5EF4-FFF2-40B4-BE49-F238E27FC236}">
                <a16:creationId xmlns:a16="http://schemas.microsoft.com/office/drawing/2014/main" id="{6DD6BEA4-54DD-460A-9890-D554B0F0DA2B}"/>
              </a:ext>
            </a:extLst>
          </p:cNvPr>
          <p:cNvSpPr>
            <a:spLocks/>
          </p:cNvSpPr>
          <p:nvPr/>
        </p:nvSpPr>
        <p:spPr bwMode="auto">
          <a:xfrm>
            <a:off x="7850718" y="1013884"/>
            <a:ext cx="19049" cy="25400"/>
          </a:xfrm>
          <a:custGeom>
            <a:avLst/>
            <a:gdLst>
              <a:gd name="T0" fmla="*/ 7119 w 10"/>
              <a:gd name="T1" fmla="*/ 0 h 10"/>
              <a:gd name="T2" fmla="*/ 7119 w 10"/>
              <a:gd name="T3" fmla="*/ 0 h 10"/>
              <a:gd name="T4" fmla="*/ 4271 w 10"/>
              <a:gd name="T5" fmla="*/ 0 h 10"/>
              <a:gd name="T6" fmla="*/ 1424 w 10"/>
              <a:gd name="T7" fmla="*/ 1898 h 10"/>
              <a:gd name="T8" fmla="*/ 0 w 10"/>
              <a:gd name="T9" fmla="*/ 5694 h 10"/>
              <a:gd name="T10" fmla="*/ 0 w 10"/>
              <a:gd name="T11" fmla="*/ 9491 h 10"/>
              <a:gd name="T12" fmla="*/ 0 w 10"/>
              <a:gd name="T13" fmla="*/ 9491 h 10"/>
              <a:gd name="T14" fmla="*/ 0 w 10"/>
              <a:gd name="T15" fmla="*/ 15185 h 10"/>
              <a:gd name="T16" fmla="*/ 1424 w 10"/>
              <a:gd name="T17" fmla="*/ 17083 h 10"/>
              <a:gd name="T18" fmla="*/ 4271 w 10"/>
              <a:gd name="T19" fmla="*/ 18981 h 10"/>
              <a:gd name="T20" fmla="*/ 7119 w 10"/>
              <a:gd name="T21" fmla="*/ 18981 h 10"/>
              <a:gd name="T22" fmla="*/ 7119 w 10"/>
              <a:gd name="T23" fmla="*/ 18981 h 10"/>
              <a:gd name="T24" fmla="*/ 11390 w 10"/>
              <a:gd name="T25" fmla="*/ 18981 h 10"/>
              <a:gd name="T26" fmla="*/ 12813 w 10"/>
              <a:gd name="T27" fmla="*/ 17083 h 10"/>
              <a:gd name="T28" fmla="*/ 14237 w 10"/>
              <a:gd name="T29" fmla="*/ 15185 h 10"/>
              <a:gd name="T30" fmla="*/ 14237 w 10"/>
              <a:gd name="T31" fmla="*/ 9491 h 10"/>
              <a:gd name="T32" fmla="*/ 14237 w 10"/>
              <a:gd name="T33" fmla="*/ 9491 h 10"/>
              <a:gd name="T34" fmla="*/ 14237 w 10"/>
              <a:gd name="T35" fmla="*/ 5694 h 10"/>
              <a:gd name="T36" fmla="*/ 12813 w 10"/>
              <a:gd name="T37" fmla="*/ 1898 h 10"/>
              <a:gd name="T38" fmla="*/ 11390 w 10"/>
              <a:gd name="T39" fmla="*/ 0 h 10"/>
              <a:gd name="T40" fmla="*/ 7119 w 10"/>
              <a:gd name="T41" fmla="*/ 0 h 10"/>
              <a:gd name="T42" fmla="*/ 7119 w 10"/>
              <a:gd name="T43" fmla="*/ 0 h 1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0" h="10">
                <a:moveTo>
                  <a:pt x="5" y="0"/>
                </a:moveTo>
                <a:lnTo>
                  <a:pt x="5" y="0"/>
                </a:lnTo>
                <a:lnTo>
                  <a:pt x="3" y="0"/>
                </a:lnTo>
                <a:lnTo>
                  <a:pt x="1" y="1"/>
                </a:lnTo>
                <a:lnTo>
                  <a:pt x="0" y="3"/>
                </a:lnTo>
                <a:lnTo>
                  <a:pt x="0" y="5"/>
                </a:lnTo>
                <a:lnTo>
                  <a:pt x="0" y="8"/>
                </a:lnTo>
                <a:lnTo>
                  <a:pt x="1" y="9"/>
                </a:lnTo>
                <a:lnTo>
                  <a:pt x="3" y="10"/>
                </a:lnTo>
                <a:lnTo>
                  <a:pt x="5" y="10"/>
                </a:lnTo>
                <a:lnTo>
                  <a:pt x="8" y="10"/>
                </a:lnTo>
                <a:lnTo>
                  <a:pt x="9" y="9"/>
                </a:lnTo>
                <a:lnTo>
                  <a:pt x="10" y="8"/>
                </a:lnTo>
                <a:lnTo>
                  <a:pt x="10" y="5"/>
                </a:lnTo>
                <a:lnTo>
                  <a:pt x="10" y="3"/>
                </a:lnTo>
                <a:lnTo>
                  <a:pt x="9" y="1"/>
                </a:lnTo>
                <a:lnTo>
                  <a:pt x="8" y="0"/>
                </a:lnTo>
                <a:lnTo>
                  <a:pt x="5"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23" name="Freeform 621">
            <a:extLst>
              <a:ext uri="{FF2B5EF4-FFF2-40B4-BE49-F238E27FC236}">
                <a16:creationId xmlns:a16="http://schemas.microsoft.com/office/drawing/2014/main" id="{73751CD6-7227-4298-9A7B-7D95D5AC50A2}"/>
              </a:ext>
            </a:extLst>
          </p:cNvPr>
          <p:cNvSpPr>
            <a:spLocks/>
          </p:cNvSpPr>
          <p:nvPr/>
        </p:nvSpPr>
        <p:spPr bwMode="auto">
          <a:xfrm>
            <a:off x="7895167" y="1013884"/>
            <a:ext cx="19051" cy="25400"/>
          </a:xfrm>
          <a:custGeom>
            <a:avLst/>
            <a:gdLst>
              <a:gd name="T0" fmla="*/ 7119 w 10"/>
              <a:gd name="T1" fmla="*/ 0 h 10"/>
              <a:gd name="T2" fmla="*/ 7119 w 10"/>
              <a:gd name="T3" fmla="*/ 0 h 10"/>
              <a:gd name="T4" fmla="*/ 2847 w 10"/>
              <a:gd name="T5" fmla="*/ 0 h 10"/>
              <a:gd name="T6" fmla="*/ 1424 w 10"/>
              <a:gd name="T7" fmla="*/ 1898 h 10"/>
              <a:gd name="T8" fmla="*/ 0 w 10"/>
              <a:gd name="T9" fmla="*/ 5694 h 10"/>
              <a:gd name="T10" fmla="*/ 0 w 10"/>
              <a:gd name="T11" fmla="*/ 9491 h 10"/>
              <a:gd name="T12" fmla="*/ 0 w 10"/>
              <a:gd name="T13" fmla="*/ 9491 h 10"/>
              <a:gd name="T14" fmla="*/ 0 w 10"/>
              <a:gd name="T15" fmla="*/ 15185 h 10"/>
              <a:gd name="T16" fmla="*/ 1424 w 10"/>
              <a:gd name="T17" fmla="*/ 17083 h 10"/>
              <a:gd name="T18" fmla="*/ 2847 w 10"/>
              <a:gd name="T19" fmla="*/ 18981 h 10"/>
              <a:gd name="T20" fmla="*/ 7119 w 10"/>
              <a:gd name="T21" fmla="*/ 18981 h 10"/>
              <a:gd name="T22" fmla="*/ 7119 w 10"/>
              <a:gd name="T23" fmla="*/ 18981 h 10"/>
              <a:gd name="T24" fmla="*/ 9966 w 10"/>
              <a:gd name="T25" fmla="*/ 18981 h 10"/>
              <a:gd name="T26" fmla="*/ 11390 w 10"/>
              <a:gd name="T27" fmla="*/ 17083 h 10"/>
              <a:gd name="T28" fmla="*/ 14237 w 10"/>
              <a:gd name="T29" fmla="*/ 15185 h 10"/>
              <a:gd name="T30" fmla="*/ 14237 w 10"/>
              <a:gd name="T31" fmla="*/ 9491 h 10"/>
              <a:gd name="T32" fmla="*/ 14237 w 10"/>
              <a:gd name="T33" fmla="*/ 9491 h 10"/>
              <a:gd name="T34" fmla="*/ 14237 w 10"/>
              <a:gd name="T35" fmla="*/ 5694 h 10"/>
              <a:gd name="T36" fmla="*/ 11390 w 10"/>
              <a:gd name="T37" fmla="*/ 1898 h 10"/>
              <a:gd name="T38" fmla="*/ 9966 w 10"/>
              <a:gd name="T39" fmla="*/ 0 h 10"/>
              <a:gd name="T40" fmla="*/ 7119 w 10"/>
              <a:gd name="T41" fmla="*/ 0 h 10"/>
              <a:gd name="T42" fmla="*/ 7119 w 10"/>
              <a:gd name="T43" fmla="*/ 0 h 1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0" h="10">
                <a:moveTo>
                  <a:pt x="5" y="0"/>
                </a:moveTo>
                <a:lnTo>
                  <a:pt x="5" y="0"/>
                </a:lnTo>
                <a:lnTo>
                  <a:pt x="2" y="0"/>
                </a:lnTo>
                <a:lnTo>
                  <a:pt x="1" y="1"/>
                </a:lnTo>
                <a:lnTo>
                  <a:pt x="0" y="3"/>
                </a:lnTo>
                <a:lnTo>
                  <a:pt x="0" y="5"/>
                </a:lnTo>
                <a:lnTo>
                  <a:pt x="0" y="8"/>
                </a:lnTo>
                <a:lnTo>
                  <a:pt x="1" y="9"/>
                </a:lnTo>
                <a:lnTo>
                  <a:pt x="2" y="10"/>
                </a:lnTo>
                <a:lnTo>
                  <a:pt x="5" y="10"/>
                </a:lnTo>
                <a:lnTo>
                  <a:pt x="7" y="10"/>
                </a:lnTo>
                <a:lnTo>
                  <a:pt x="8" y="9"/>
                </a:lnTo>
                <a:lnTo>
                  <a:pt x="10" y="8"/>
                </a:lnTo>
                <a:lnTo>
                  <a:pt x="10" y="5"/>
                </a:lnTo>
                <a:lnTo>
                  <a:pt x="10" y="3"/>
                </a:lnTo>
                <a:lnTo>
                  <a:pt x="8" y="1"/>
                </a:lnTo>
                <a:lnTo>
                  <a:pt x="7" y="0"/>
                </a:lnTo>
                <a:lnTo>
                  <a:pt x="5"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24" name="Freeform 622">
            <a:extLst>
              <a:ext uri="{FF2B5EF4-FFF2-40B4-BE49-F238E27FC236}">
                <a16:creationId xmlns:a16="http://schemas.microsoft.com/office/drawing/2014/main" id="{44622720-8F83-43B7-89F6-660687DDE594}"/>
              </a:ext>
            </a:extLst>
          </p:cNvPr>
          <p:cNvSpPr>
            <a:spLocks/>
          </p:cNvSpPr>
          <p:nvPr/>
        </p:nvSpPr>
        <p:spPr bwMode="auto">
          <a:xfrm>
            <a:off x="7869767" y="1039284"/>
            <a:ext cx="25400" cy="25400"/>
          </a:xfrm>
          <a:custGeom>
            <a:avLst/>
            <a:gdLst>
              <a:gd name="T0" fmla="*/ 9491 w 10"/>
              <a:gd name="T1" fmla="*/ 0 h 10"/>
              <a:gd name="T2" fmla="*/ 9491 w 10"/>
              <a:gd name="T3" fmla="*/ 0 h 10"/>
              <a:gd name="T4" fmla="*/ 3796 w 10"/>
              <a:gd name="T5" fmla="*/ 0 h 10"/>
              <a:gd name="T6" fmla="*/ 1898 w 10"/>
              <a:gd name="T7" fmla="*/ 3796 h 10"/>
              <a:gd name="T8" fmla="*/ 0 w 10"/>
              <a:gd name="T9" fmla="*/ 5694 h 10"/>
              <a:gd name="T10" fmla="*/ 0 w 10"/>
              <a:gd name="T11" fmla="*/ 9491 h 10"/>
              <a:gd name="T12" fmla="*/ 0 w 10"/>
              <a:gd name="T13" fmla="*/ 9491 h 10"/>
              <a:gd name="T14" fmla="*/ 0 w 10"/>
              <a:gd name="T15" fmla="*/ 15185 h 10"/>
              <a:gd name="T16" fmla="*/ 1898 w 10"/>
              <a:gd name="T17" fmla="*/ 17083 h 10"/>
              <a:gd name="T18" fmla="*/ 3796 w 10"/>
              <a:gd name="T19" fmla="*/ 18981 h 10"/>
              <a:gd name="T20" fmla="*/ 9491 w 10"/>
              <a:gd name="T21" fmla="*/ 18981 h 10"/>
              <a:gd name="T22" fmla="*/ 9491 w 10"/>
              <a:gd name="T23" fmla="*/ 18981 h 10"/>
              <a:gd name="T24" fmla="*/ 13287 w 10"/>
              <a:gd name="T25" fmla="*/ 18981 h 10"/>
              <a:gd name="T26" fmla="*/ 17083 w 10"/>
              <a:gd name="T27" fmla="*/ 17083 h 10"/>
              <a:gd name="T28" fmla="*/ 18981 w 10"/>
              <a:gd name="T29" fmla="*/ 15185 h 10"/>
              <a:gd name="T30" fmla="*/ 18981 w 10"/>
              <a:gd name="T31" fmla="*/ 9491 h 10"/>
              <a:gd name="T32" fmla="*/ 18981 w 10"/>
              <a:gd name="T33" fmla="*/ 9491 h 10"/>
              <a:gd name="T34" fmla="*/ 18981 w 10"/>
              <a:gd name="T35" fmla="*/ 5694 h 10"/>
              <a:gd name="T36" fmla="*/ 17083 w 10"/>
              <a:gd name="T37" fmla="*/ 3796 h 10"/>
              <a:gd name="T38" fmla="*/ 13287 w 10"/>
              <a:gd name="T39" fmla="*/ 0 h 10"/>
              <a:gd name="T40" fmla="*/ 9491 w 10"/>
              <a:gd name="T41" fmla="*/ 0 h 10"/>
              <a:gd name="T42" fmla="*/ 9491 w 10"/>
              <a:gd name="T43" fmla="*/ 0 h 1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0" h="10">
                <a:moveTo>
                  <a:pt x="5" y="0"/>
                </a:moveTo>
                <a:lnTo>
                  <a:pt x="5" y="0"/>
                </a:lnTo>
                <a:lnTo>
                  <a:pt x="2" y="0"/>
                </a:lnTo>
                <a:lnTo>
                  <a:pt x="1" y="2"/>
                </a:lnTo>
                <a:lnTo>
                  <a:pt x="0" y="3"/>
                </a:lnTo>
                <a:lnTo>
                  <a:pt x="0" y="5"/>
                </a:lnTo>
                <a:lnTo>
                  <a:pt x="0" y="8"/>
                </a:lnTo>
                <a:lnTo>
                  <a:pt x="1" y="9"/>
                </a:lnTo>
                <a:lnTo>
                  <a:pt x="2" y="10"/>
                </a:lnTo>
                <a:lnTo>
                  <a:pt x="5" y="10"/>
                </a:lnTo>
                <a:lnTo>
                  <a:pt x="7" y="10"/>
                </a:lnTo>
                <a:lnTo>
                  <a:pt x="9" y="9"/>
                </a:lnTo>
                <a:lnTo>
                  <a:pt x="10" y="8"/>
                </a:lnTo>
                <a:lnTo>
                  <a:pt x="10" y="5"/>
                </a:lnTo>
                <a:lnTo>
                  <a:pt x="10" y="3"/>
                </a:lnTo>
                <a:lnTo>
                  <a:pt x="9" y="2"/>
                </a:lnTo>
                <a:lnTo>
                  <a:pt x="7" y="0"/>
                </a:lnTo>
                <a:lnTo>
                  <a:pt x="5"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25" name="Freeform 623">
            <a:extLst>
              <a:ext uri="{FF2B5EF4-FFF2-40B4-BE49-F238E27FC236}">
                <a16:creationId xmlns:a16="http://schemas.microsoft.com/office/drawing/2014/main" id="{BD29523B-8812-41E9-BD61-49FFA7296EC4}"/>
              </a:ext>
            </a:extLst>
          </p:cNvPr>
          <p:cNvSpPr>
            <a:spLocks/>
          </p:cNvSpPr>
          <p:nvPr/>
        </p:nvSpPr>
        <p:spPr bwMode="auto">
          <a:xfrm>
            <a:off x="7831667" y="1039284"/>
            <a:ext cx="19051" cy="25400"/>
          </a:xfrm>
          <a:custGeom>
            <a:avLst/>
            <a:gdLst>
              <a:gd name="T0" fmla="*/ 7119 w 10"/>
              <a:gd name="T1" fmla="*/ 0 h 10"/>
              <a:gd name="T2" fmla="*/ 7119 w 10"/>
              <a:gd name="T3" fmla="*/ 0 h 10"/>
              <a:gd name="T4" fmla="*/ 4271 w 10"/>
              <a:gd name="T5" fmla="*/ 0 h 10"/>
              <a:gd name="T6" fmla="*/ 2847 w 10"/>
              <a:gd name="T7" fmla="*/ 3796 h 10"/>
              <a:gd name="T8" fmla="*/ 0 w 10"/>
              <a:gd name="T9" fmla="*/ 5694 h 10"/>
              <a:gd name="T10" fmla="*/ 0 w 10"/>
              <a:gd name="T11" fmla="*/ 9491 h 10"/>
              <a:gd name="T12" fmla="*/ 0 w 10"/>
              <a:gd name="T13" fmla="*/ 9491 h 10"/>
              <a:gd name="T14" fmla="*/ 0 w 10"/>
              <a:gd name="T15" fmla="*/ 15185 h 10"/>
              <a:gd name="T16" fmla="*/ 2847 w 10"/>
              <a:gd name="T17" fmla="*/ 17083 h 10"/>
              <a:gd name="T18" fmla="*/ 4271 w 10"/>
              <a:gd name="T19" fmla="*/ 18981 h 10"/>
              <a:gd name="T20" fmla="*/ 7119 w 10"/>
              <a:gd name="T21" fmla="*/ 18981 h 10"/>
              <a:gd name="T22" fmla="*/ 7119 w 10"/>
              <a:gd name="T23" fmla="*/ 18981 h 10"/>
              <a:gd name="T24" fmla="*/ 11390 w 10"/>
              <a:gd name="T25" fmla="*/ 18981 h 10"/>
              <a:gd name="T26" fmla="*/ 12813 w 10"/>
              <a:gd name="T27" fmla="*/ 17083 h 10"/>
              <a:gd name="T28" fmla="*/ 14237 w 10"/>
              <a:gd name="T29" fmla="*/ 15185 h 10"/>
              <a:gd name="T30" fmla="*/ 14237 w 10"/>
              <a:gd name="T31" fmla="*/ 9491 h 10"/>
              <a:gd name="T32" fmla="*/ 14237 w 10"/>
              <a:gd name="T33" fmla="*/ 9491 h 10"/>
              <a:gd name="T34" fmla="*/ 14237 w 10"/>
              <a:gd name="T35" fmla="*/ 5694 h 10"/>
              <a:gd name="T36" fmla="*/ 12813 w 10"/>
              <a:gd name="T37" fmla="*/ 3796 h 10"/>
              <a:gd name="T38" fmla="*/ 11390 w 10"/>
              <a:gd name="T39" fmla="*/ 0 h 10"/>
              <a:gd name="T40" fmla="*/ 7119 w 10"/>
              <a:gd name="T41" fmla="*/ 0 h 10"/>
              <a:gd name="T42" fmla="*/ 7119 w 10"/>
              <a:gd name="T43" fmla="*/ 0 h 1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0" h="10">
                <a:moveTo>
                  <a:pt x="5" y="0"/>
                </a:moveTo>
                <a:lnTo>
                  <a:pt x="5" y="0"/>
                </a:lnTo>
                <a:lnTo>
                  <a:pt x="3" y="0"/>
                </a:lnTo>
                <a:lnTo>
                  <a:pt x="2" y="2"/>
                </a:lnTo>
                <a:lnTo>
                  <a:pt x="0" y="3"/>
                </a:lnTo>
                <a:lnTo>
                  <a:pt x="0" y="5"/>
                </a:lnTo>
                <a:lnTo>
                  <a:pt x="0" y="8"/>
                </a:lnTo>
                <a:lnTo>
                  <a:pt x="2" y="9"/>
                </a:lnTo>
                <a:lnTo>
                  <a:pt x="3" y="10"/>
                </a:lnTo>
                <a:lnTo>
                  <a:pt x="5" y="10"/>
                </a:lnTo>
                <a:lnTo>
                  <a:pt x="8" y="10"/>
                </a:lnTo>
                <a:lnTo>
                  <a:pt x="9" y="9"/>
                </a:lnTo>
                <a:lnTo>
                  <a:pt x="10" y="8"/>
                </a:lnTo>
                <a:lnTo>
                  <a:pt x="10" y="5"/>
                </a:lnTo>
                <a:lnTo>
                  <a:pt x="10" y="3"/>
                </a:lnTo>
                <a:lnTo>
                  <a:pt x="9" y="2"/>
                </a:lnTo>
                <a:lnTo>
                  <a:pt x="8" y="0"/>
                </a:lnTo>
                <a:lnTo>
                  <a:pt x="5"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26" name="Freeform 624">
            <a:extLst>
              <a:ext uri="{FF2B5EF4-FFF2-40B4-BE49-F238E27FC236}">
                <a16:creationId xmlns:a16="http://schemas.microsoft.com/office/drawing/2014/main" id="{03B5F85D-45F4-4A6B-BC8B-EE9C34FB5250}"/>
              </a:ext>
            </a:extLst>
          </p:cNvPr>
          <p:cNvSpPr>
            <a:spLocks/>
          </p:cNvSpPr>
          <p:nvPr/>
        </p:nvSpPr>
        <p:spPr bwMode="auto">
          <a:xfrm>
            <a:off x="7914218" y="1039284"/>
            <a:ext cx="19049" cy="25400"/>
          </a:xfrm>
          <a:custGeom>
            <a:avLst/>
            <a:gdLst>
              <a:gd name="T0" fmla="*/ 7119 w 10"/>
              <a:gd name="T1" fmla="*/ 0 h 10"/>
              <a:gd name="T2" fmla="*/ 7119 w 10"/>
              <a:gd name="T3" fmla="*/ 0 h 10"/>
              <a:gd name="T4" fmla="*/ 2847 w 10"/>
              <a:gd name="T5" fmla="*/ 0 h 10"/>
              <a:gd name="T6" fmla="*/ 1424 w 10"/>
              <a:gd name="T7" fmla="*/ 3796 h 10"/>
              <a:gd name="T8" fmla="*/ 0 w 10"/>
              <a:gd name="T9" fmla="*/ 5694 h 10"/>
              <a:gd name="T10" fmla="*/ 0 w 10"/>
              <a:gd name="T11" fmla="*/ 9491 h 10"/>
              <a:gd name="T12" fmla="*/ 0 w 10"/>
              <a:gd name="T13" fmla="*/ 9491 h 10"/>
              <a:gd name="T14" fmla="*/ 0 w 10"/>
              <a:gd name="T15" fmla="*/ 15185 h 10"/>
              <a:gd name="T16" fmla="*/ 1424 w 10"/>
              <a:gd name="T17" fmla="*/ 17083 h 10"/>
              <a:gd name="T18" fmla="*/ 2847 w 10"/>
              <a:gd name="T19" fmla="*/ 18981 h 10"/>
              <a:gd name="T20" fmla="*/ 7119 w 10"/>
              <a:gd name="T21" fmla="*/ 18981 h 10"/>
              <a:gd name="T22" fmla="*/ 7119 w 10"/>
              <a:gd name="T23" fmla="*/ 18981 h 10"/>
              <a:gd name="T24" fmla="*/ 9966 w 10"/>
              <a:gd name="T25" fmla="*/ 18981 h 10"/>
              <a:gd name="T26" fmla="*/ 11390 w 10"/>
              <a:gd name="T27" fmla="*/ 17083 h 10"/>
              <a:gd name="T28" fmla="*/ 14237 w 10"/>
              <a:gd name="T29" fmla="*/ 15185 h 10"/>
              <a:gd name="T30" fmla="*/ 14237 w 10"/>
              <a:gd name="T31" fmla="*/ 9491 h 10"/>
              <a:gd name="T32" fmla="*/ 14237 w 10"/>
              <a:gd name="T33" fmla="*/ 9491 h 10"/>
              <a:gd name="T34" fmla="*/ 14237 w 10"/>
              <a:gd name="T35" fmla="*/ 5694 h 10"/>
              <a:gd name="T36" fmla="*/ 11390 w 10"/>
              <a:gd name="T37" fmla="*/ 3796 h 10"/>
              <a:gd name="T38" fmla="*/ 9966 w 10"/>
              <a:gd name="T39" fmla="*/ 0 h 10"/>
              <a:gd name="T40" fmla="*/ 7119 w 10"/>
              <a:gd name="T41" fmla="*/ 0 h 10"/>
              <a:gd name="T42" fmla="*/ 7119 w 10"/>
              <a:gd name="T43" fmla="*/ 0 h 1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0" h="10">
                <a:moveTo>
                  <a:pt x="5" y="0"/>
                </a:moveTo>
                <a:lnTo>
                  <a:pt x="5" y="0"/>
                </a:lnTo>
                <a:lnTo>
                  <a:pt x="2" y="0"/>
                </a:lnTo>
                <a:lnTo>
                  <a:pt x="1" y="2"/>
                </a:lnTo>
                <a:lnTo>
                  <a:pt x="0" y="3"/>
                </a:lnTo>
                <a:lnTo>
                  <a:pt x="0" y="5"/>
                </a:lnTo>
                <a:lnTo>
                  <a:pt x="0" y="8"/>
                </a:lnTo>
                <a:lnTo>
                  <a:pt x="1" y="9"/>
                </a:lnTo>
                <a:lnTo>
                  <a:pt x="2" y="10"/>
                </a:lnTo>
                <a:lnTo>
                  <a:pt x="5" y="10"/>
                </a:lnTo>
                <a:lnTo>
                  <a:pt x="7" y="10"/>
                </a:lnTo>
                <a:lnTo>
                  <a:pt x="8" y="9"/>
                </a:lnTo>
                <a:lnTo>
                  <a:pt x="10" y="8"/>
                </a:lnTo>
                <a:lnTo>
                  <a:pt x="10" y="5"/>
                </a:lnTo>
                <a:lnTo>
                  <a:pt x="10" y="3"/>
                </a:lnTo>
                <a:lnTo>
                  <a:pt x="8" y="2"/>
                </a:lnTo>
                <a:lnTo>
                  <a:pt x="7" y="0"/>
                </a:lnTo>
                <a:lnTo>
                  <a:pt x="5"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27" name="Freeform 626">
            <a:extLst>
              <a:ext uri="{FF2B5EF4-FFF2-40B4-BE49-F238E27FC236}">
                <a16:creationId xmlns:a16="http://schemas.microsoft.com/office/drawing/2014/main" id="{536762BE-FB6D-4C5B-844D-D853F3B2A83A}"/>
              </a:ext>
            </a:extLst>
          </p:cNvPr>
          <p:cNvSpPr>
            <a:spLocks noEditPoints="1"/>
          </p:cNvSpPr>
          <p:nvPr/>
        </p:nvSpPr>
        <p:spPr bwMode="auto">
          <a:xfrm>
            <a:off x="10742085" y="950385"/>
            <a:ext cx="165100" cy="120649"/>
          </a:xfrm>
          <a:custGeom>
            <a:avLst/>
            <a:gdLst>
              <a:gd name="T0" fmla="*/ 102807 w 78"/>
              <a:gd name="T1" fmla="*/ 4584 h 59"/>
              <a:gd name="T2" fmla="*/ 96480 w 78"/>
              <a:gd name="T3" fmla="*/ 0 h 59"/>
              <a:gd name="T4" fmla="*/ 26888 w 78"/>
              <a:gd name="T5" fmla="*/ 0 h 59"/>
              <a:gd name="T6" fmla="*/ 20561 w 78"/>
              <a:gd name="T7" fmla="*/ 4584 h 59"/>
              <a:gd name="T8" fmla="*/ 0 w 78"/>
              <a:gd name="T9" fmla="*/ 42786 h 59"/>
              <a:gd name="T10" fmla="*/ 0 w 78"/>
              <a:gd name="T11" fmla="*/ 67235 h 59"/>
              <a:gd name="T12" fmla="*/ 0 w 78"/>
              <a:gd name="T13" fmla="*/ 71819 h 59"/>
              <a:gd name="T14" fmla="*/ 3163 w 78"/>
              <a:gd name="T15" fmla="*/ 74875 h 59"/>
              <a:gd name="T16" fmla="*/ 14235 w 78"/>
              <a:gd name="T17" fmla="*/ 74875 h 59"/>
              <a:gd name="T18" fmla="*/ 14235 w 78"/>
              <a:gd name="T19" fmla="*/ 79460 h 59"/>
              <a:gd name="T20" fmla="*/ 18980 w 78"/>
              <a:gd name="T21" fmla="*/ 87100 h 59"/>
              <a:gd name="T22" fmla="*/ 26888 w 78"/>
              <a:gd name="T23" fmla="*/ 90156 h 59"/>
              <a:gd name="T24" fmla="*/ 30051 w 78"/>
              <a:gd name="T25" fmla="*/ 90156 h 59"/>
              <a:gd name="T26" fmla="*/ 37959 w 78"/>
              <a:gd name="T27" fmla="*/ 82516 h 59"/>
              <a:gd name="T28" fmla="*/ 37959 w 78"/>
              <a:gd name="T29" fmla="*/ 74875 h 59"/>
              <a:gd name="T30" fmla="*/ 85409 w 78"/>
              <a:gd name="T31" fmla="*/ 79460 h 59"/>
              <a:gd name="T32" fmla="*/ 85409 w 78"/>
              <a:gd name="T33" fmla="*/ 82516 h 59"/>
              <a:gd name="T34" fmla="*/ 93317 w 78"/>
              <a:gd name="T35" fmla="*/ 90156 h 59"/>
              <a:gd name="T36" fmla="*/ 96480 w 78"/>
              <a:gd name="T37" fmla="*/ 90156 h 59"/>
              <a:gd name="T38" fmla="*/ 104388 w 78"/>
              <a:gd name="T39" fmla="*/ 87100 h 59"/>
              <a:gd name="T40" fmla="*/ 109133 w 78"/>
              <a:gd name="T41" fmla="*/ 79460 h 59"/>
              <a:gd name="T42" fmla="*/ 117041 w 78"/>
              <a:gd name="T43" fmla="*/ 74875 h 59"/>
              <a:gd name="T44" fmla="*/ 120205 w 78"/>
              <a:gd name="T45" fmla="*/ 74875 h 59"/>
              <a:gd name="T46" fmla="*/ 123368 w 78"/>
              <a:gd name="T47" fmla="*/ 71819 h 59"/>
              <a:gd name="T48" fmla="*/ 123368 w 78"/>
              <a:gd name="T49" fmla="*/ 47370 h 59"/>
              <a:gd name="T50" fmla="*/ 123368 w 78"/>
              <a:gd name="T51" fmla="*/ 42786 h 59"/>
              <a:gd name="T52" fmla="*/ 37959 w 78"/>
              <a:gd name="T53" fmla="*/ 61123 h 59"/>
              <a:gd name="T54" fmla="*/ 14235 w 78"/>
              <a:gd name="T55" fmla="*/ 45842 h 59"/>
              <a:gd name="T56" fmla="*/ 37959 w 78"/>
              <a:gd name="T57" fmla="*/ 61123 h 59"/>
              <a:gd name="T58" fmla="*/ 30051 w 78"/>
              <a:gd name="T59" fmla="*/ 15281 h 59"/>
              <a:gd name="T60" fmla="*/ 101225 w 78"/>
              <a:gd name="T61" fmla="*/ 30561 h 59"/>
              <a:gd name="T62" fmla="*/ 109133 w 78"/>
              <a:gd name="T63" fmla="*/ 61123 h 59"/>
              <a:gd name="T64" fmla="*/ 85409 w 78"/>
              <a:gd name="T65" fmla="*/ 45842 h 59"/>
              <a:gd name="T66" fmla="*/ 109133 w 78"/>
              <a:gd name="T67" fmla="*/ 61123 h 5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78" h="59">
                <a:moveTo>
                  <a:pt x="65" y="3"/>
                </a:moveTo>
                <a:lnTo>
                  <a:pt x="65" y="3"/>
                </a:lnTo>
                <a:lnTo>
                  <a:pt x="64" y="1"/>
                </a:lnTo>
                <a:lnTo>
                  <a:pt x="61" y="0"/>
                </a:lnTo>
                <a:lnTo>
                  <a:pt x="17" y="0"/>
                </a:lnTo>
                <a:lnTo>
                  <a:pt x="14" y="1"/>
                </a:lnTo>
                <a:lnTo>
                  <a:pt x="13" y="3"/>
                </a:lnTo>
                <a:lnTo>
                  <a:pt x="0" y="28"/>
                </a:lnTo>
                <a:lnTo>
                  <a:pt x="0" y="31"/>
                </a:lnTo>
                <a:lnTo>
                  <a:pt x="0" y="44"/>
                </a:lnTo>
                <a:lnTo>
                  <a:pt x="0" y="47"/>
                </a:lnTo>
                <a:lnTo>
                  <a:pt x="1" y="48"/>
                </a:lnTo>
                <a:lnTo>
                  <a:pt x="2" y="49"/>
                </a:lnTo>
                <a:lnTo>
                  <a:pt x="4" y="49"/>
                </a:lnTo>
                <a:lnTo>
                  <a:pt x="9" y="49"/>
                </a:lnTo>
                <a:lnTo>
                  <a:pt x="9" y="52"/>
                </a:lnTo>
                <a:lnTo>
                  <a:pt x="9" y="54"/>
                </a:lnTo>
                <a:lnTo>
                  <a:pt x="12" y="57"/>
                </a:lnTo>
                <a:lnTo>
                  <a:pt x="14" y="59"/>
                </a:lnTo>
                <a:lnTo>
                  <a:pt x="17" y="59"/>
                </a:lnTo>
                <a:lnTo>
                  <a:pt x="19" y="59"/>
                </a:lnTo>
                <a:lnTo>
                  <a:pt x="22" y="57"/>
                </a:lnTo>
                <a:lnTo>
                  <a:pt x="24" y="54"/>
                </a:lnTo>
                <a:lnTo>
                  <a:pt x="24" y="52"/>
                </a:lnTo>
                <a:lnTo>
                  <a:pt x="24" y="49"/>
                </a:lnTo>
                <a:lnTo>
                  <a:pt x="54" y="49"/>
                </a:lnTo>
                <a:lnTo>
                  <a:pt x="54" y="52"/>
                </a:lnTo>
                <a:lnTo>
                  <a:pt x="54" y="54"/>
                </a:lnTo>
                <a:lnTo>
                  <a:pt x="56" y="57"/>
                </a:lnTo>
                <a:lnTo>
                  <a:pt x="59" y="59"/>
                </a:lnTo>
                <a:lnTo>
                  <a:pt x="61" y="59"/>
                </a:lnTo>
                <a:lnTo>
                  <a:pt x="64" y="59"/>
                </a:lnTo>
                <a:lnTo>
                  <a:pt x="66" y="57"/>
                </a:lnTo>
                <a:lnTo>
                  <a:pt x="69" y="54"/>
                </a:lnTo>
                <a:lnTo>
                  <a:pt x="69" y="52"/>
                </a:lnTo>
                <a:lnTo>
                  <a:pt x="69" y="49"/>
                </a:lnTo>
                <a:lnTo>
                  <a:pt x="74" y="49"/>
                </a:lnTo>
                <a:lnTo>
                  <a:pt x="76" y="49"/>
                </a:lnTo>
                <a:lnTo>
                  <a:pt x="77" y="48"/>
                </a:lnTo>
                <a:lnTo>
                  <a:pt x="78" y="47"/>
                </a:lnTo>
                <a:lnTo>
                  <a:pt x="78" y="44"/>
                </a:lnTo>
                <a:lnTo>
                  <a:pt x="78" y="31"/>
                </a:lnTo>
                <a:lnTo>
                  <a:pt x="78" y="28"/>
                </a:lnTo>
                <a:lnTo>
                  <a:pt x="65" y="3"/>
                </a:lnTo>
                <a:close/>
                <a:moveTo>
                  <a:pt x="24" y="40"/>
                </a:moveTo>
                <a:lnTo>
                  <a:pt x="9" y="40"/>
                </a:lnTo>
                <a:lnTo>
                  <a:pt x="9" y="30"/>
                </a:lnTo>
                <a:lnTo>
                  <a:pt x="24" y="30"/>
                </a:lnTo>
                <a:lnTo>
                  <a:pt x="24" y="40"/>
                </a:lnTo>
                <a:close/>
                <a:moveTo>
                  <a:pt x="14" y="20"/>
                </a:moveTo>
                <a:lnTo>
                  <a:pt x="19" y="10"/>
                </a:lnTo>
                <a:lnTo>
                  <a:pt x="59" y="10"/>
                </a:lnTo>
                <a:lnTo>
                  <a:pt x="64" y="20"/>
                </a:lnTo>
                <a:lnTo>
                  <a:pt x="14" y="20"/>
                </a:lnTo>
                <a:close/>
                <a:moveTo>
                  <a:pt x="69" y="40"/>
                </a:moveTo>
                <a:lnTo>
                  <a:pt x="54" y="40"/>
                </a:lnTo>
                <a:lnTo>
                  <a:pt x="54" y="30"/>
                </a:lnTo>
                <a:lnTo>
                  <a:pt x="69" y="30"/>
                </a:lnTo>
                <a:lnTo>
                  <a:pt x="69" y="4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28" name="Freeform 627">
            <a:extLst>
              <a:ext uri="{FF2B5EF4-FFF2-40B4-BE49-F238E27FC236}">
                <a16:creationId xmlns:a16="http://schemas.microsoft.com/office/drawing/2014/main" id="{F516CF48-504D-445C-B0AF-C02BB92666F7}"/>
              </a:ext>
            </a:extLst>
          </p:cNvPr>
          <p:cNvSpPr>
            <a:spLocks noEditPoints="1"/>
          </p:cNvSpPr>
          <p:nvPr/>
        </p:nvSpPr>
        <p:spPr bwMode="auto">
          <a:xfrm>
            <a:off x="11292418" y="861484"/>
            <a:ext cx="139700" cy="82549"/>
          </a:xfrm>
          <a:custGeom>
            <a:avLst/>
            <a:gdLst>
              <a:gd name="T0" fmla="*/ 3163 w 66"/>
              <a:gd name="T1" fmla="*/ 53975 h 40"/>
              <a:gd name="T2" fmla="*/ 20561 w 66"/>
              <a:gd name="T3" fmla="*/ 46265 h 40"/>
              <a:gd name="T4" fmla="*/ 20561 w 66"/>
              <a:gd name="T5" fmla="*/ 46265 h 40"/>
              <a:gd name="T6" fmla="*/ 26888 w 66"/>
              <a:gd name="T7" fmla="*/ 55517 h 40"/>
              <a:gd name="T8" fmla="*/ 36378 w 66"/>
              <a:gd name="T9" fmla="*/ 58602 h 40"/>
              <a:gd name="T10" fmla="*/ 47450 w 66"/>
              <a:gd name="T11" fmla="*/ 61686 h 40"/>
              <a:gd name="T12" fmla="*/ 58521 w 66"/>
              <a:gd name="T13" fmla="*/ 58602 h 40"/>
              <a:gd name="T14" fmla="*/ 58521 w 66"/>
              <a:gd name="T15" fmla="*/ 58602 h 40"/>
              <a:gd name="T16" fmla="*/ 64848 w 66"/>
              <a:gd name="T17" fmla="*/ 57060 h 40"/>
              <a:gd name="T18" fmla="*/ 71174 w 66"/>
              <a:gd name="T19" fmla="*/ 50891 h 40"/>
              <a:gd name="T20" fmla="*/ 85409 w 66"/>
              <a:gd name="T21" fmla="*/ 38554 h 40"/>
              <a:gd name="T22" fmla="*/ 96481 w 66"/>
              <a:gd name="T23" fmla="*/ 23132 h 40"/>
              <a:gd name="T24" fmla="*/ 104389 w 66"/>
              <a:gd name="T25" fmla="*/ 9253 h 40"/>
              <a:gd name="T26" fmla="*/ 104389 w 66"/>
              <a:gd name="T27" fmla="*/ 9253 h 40"/>
              <a:gd name="T28" fmla="*/ 77501 w 66"/>
              <a:gd name="T29" fmla="*/ 4626 h 40"/>
              <a:gd name="T30" fmla="*/ 61684 w 66"/>
              <a:gd name="T31" fmla="*/ 0 h 40"/>
              <a:gd name="T32" fmla="*/ 47450 w 66"/>
              <a:gd name="T33" fmla="*/ 0 h 40"/>
              <a:gd name="T34" fmla="*/ 47450 w 66"/>
              <a:gd name="T35" fmla="*/ 0 h 40"/>
              <a:gd name="T36" fmla="*/ 39541 w 66"/>
              <a:gd name="T37" fmla="*/ 0 h 40"/>
              <a:gd name="T38" fmla="*/ 33215 w 66"/>
              <a:gd name="T39" fmla="*/ 4626 h 40"/>
              <a:gd name="T40" fmla="*/ 26888 w 66"/>
              <a:gd name="T41" fmla="*/ 7711 h 40"/>
              <a:gd name="T42" fmla="*/ 22143 w 66"/>
              <a:gd name="T43" fmla="*/ 12337 h 40"/>
              <a:gd name="T44" fmla="*/ 18980 w 66"/>
              <a:gd name="T45" fmla="*/ 16964 h 40"/>
              <a:gd name="T46" fmla="*/ 17398 w 66"/>
              <a:gd name="T47" fmla="*/ 23132 h 40"/>
              <a:gd name="T48" fmla="*/ 14235 w 66"/>
              <a:gd name="T49" fmla="*/ 29301 h 40"/>
              <a:gd name="T50" fmla="*/ 14235 w 66"/>
              <a:gd name="T51" fmla="*/ 37012 h 40"/>
              <a:gd name="T52" fmla="*/ 0 w 66"/>
              <a:gd name="T53" fmla="*/ 41638 h 40"/>
              <a:gd name="T54" fmla="*/ 3163 w 66"/>
              <a:gd name="T55" fmla="*/ 53975 h 40"/>
              <a:gd name="T56" fmla="*/ 47450 w 66"/>
              <a:gd name="T57" fmla="*/ 12337 h 40"/>
              <a:gd name="T58" fmla="*/ 47450 w 66"/>
              <a:gd name="T59" fmla="*/ 12337 h 40"/>
              <a:gd name="T60" fmla="*/ 68011 w 66"/>
              <a:gd name="T61" fmla="*/ 13879 h 40"/>
              <a:gd name="T62" fmla="*/ 86991 w 66"/>
              <a:gd name="T63" fmla="*/ 16964 h 40"/>
              <a:gd name="T64" fmla="*/ 86991 w 66"/>
              <a:gd name="T65" fmla="*/ 16964 h 40"/>
              <a:gd name="T66" fmla="*/ 71174 w 66"/>
              <a:gd name="T67" fmla="*/ 37012 h 40"/>
              <a:gd name="T68" fmla="*/ 61684 w 66"/>
              <a:gd name="T69" fmla="*/ 44722 h 40"/>
              <a:gd name="T70" fmla="*/ 53776 w 66"/>
              <a:gd name="T71" fmla="*/ 49349 h 40"/>
              <a:gd name="T72" fmla="*/ 53776 w 66"/>
              <a:gd name="T73" fmla="*/ 49349 h 40"/>
              <a:gd name="T74" fmla="*/ 47450 w 66"/>
              <a:gd name="T75" fmla="*/ 49349 h 40"/>
              <a:gd name="T76" fmla="*/ 42705 w 66"/>
              <a:gd name="T77" fmla="*/ 49349 h 40"/>
              <a:gd name="T78" fmla="*/ 36378 w 66"/>
              <a:gd name="T79" fmla="*/ 46265 h 40"/>
              <a:gd name="T80" fmla="*/ 30051 w 66"/>
              <a:gd name="T81" fmla="*/ 41638 h 40"/>
              <a:gd name="T82" fmla="*/ 60103 w 66"/>
              <a:gd name="T83" fmla="*/ 32385 h 40"/>
              <a:gd name="T84" fmla="*/ 55358 w 66"/>
              <a:gd name="T85" fmla="*/ 21590 h 40"/>
              <a:gd name="T86" fmla="*/ 26888 w 66"/>
              <a:gd name="T87" fmla="*/ 32385 h 40"/>
              <a:gd name="T88" fmla="*/ 26888 w 66"/>
              <a:gd name="T89" fmla="*/ 32385 h 40"/>
              <a:gd name="T90" fmla="*/ 28470 w 66"/>
              <a:gd name="T91" fmla="*/ 24674 h 40"/>
              <a:gd name="T92" fmla="*/ 33215 w 66"/>
              <a:gd name="T93" fmla="*/ 16964 h 40"/>
              <a:gd name="T94" fmla="*/ 37960 w 66"/>
              <a:gd name="T95" fmla="*/ 13879 h 40"/>
              <a:gd name="T96" fmla="*/ 47450 w 66"/>
              <a:gd name="T97" fmla="*/ 12337 h 40"/>
              <a:gd name="T98" fmla="*/ 47450 w 66"/>
              <a:gd name="T99" fmla="*/ 12337 h 4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66" h="40">
                <a:moveTo>
                  <a:pt x="2" y="35"/>
                </a:moveTo>
                <a:lnTo>
                  <a:pt x="13" y="30"/>
                </a:lnTo>
                <a:lnTo>
                  <a:pt x="17" y="36"/>
                </a:lnTo>
                <a:lnTo>
                  <a:pt x="23" y="38"/>
                </a:lnTo>
                <a:lnTo>
                  <a:pt x="30" y="40"/>
                </a:lnTo>
                <a:lnTo>
                  <a:pt x="37" y="38"/>
                </a:lnTo>
                <a:lnTo>
                  <a:pt x="41" y="37"/>
                </a:lnTo>
                <a:lnTo>
                  <a:pt x="45" y="33"/>
                </a:lnTo>
                <a:lnTo>
                  <a:pt x="54" y="25"/>
                </a:lnTo>
                <a:lnTo>
                  <a:pt x="61" y="15"/>
                </a:lnTo>
                <a:lnTo>
                  <a:pt x="66" y="6"/>
                </a:lnTo>
                <a:lnTo>
                  <a:pt x="49" y="3"/>
                </a:lnTo>
                <a:lnTo>
                  <a:pt x="39" y="0"/>
                </a:lnTo>
                <a:lnTo>
                  <a:pt x="30" y="0"/>
                </a:lnTo>
                <a:lnTo>
                  <a:pt x="25" y="0"/>
                </a:lnTo>
                <a:lnTo>
                  <a:pt x="21" y="3"/>
                </a:lnTo>
                <a:lnTo>
                  <a:pt x="17" y="5"/>
                </a:lnTo>
                <a:lnTo>
                  <a:pt x="14" y="8"/>
                </a:lnTo>
                <a:lnTo>
                  <a:pt x="12" y="11"/>
                </a:lnTo>
                <a:lnTo>
                  <a:pt x="11" y="15"/>
                </a:lnTo>
                <a:lnTo>
                  <a:pt x="9" y="19"/>
                </a:lnTo>
                <a:lnTo>
                  <a:pt x="9" y="24"/>
                </a:lnTo>
                <a:lnTo>
                  <a:pt x="0" y="27"/>
                </a:lnTo>
                <a:lnTo>
                  <a:pt x="2" y="35"/>
                </a:lnTo>
                <a:close/>
                <a:moveTo>
                  <a:pt x="30" y="8"/>
                </a:moveTo>
                <a:lnTo>
                  <a:pt x="30" y="8"/>
                </a:lnTo>
                <a:lnTo>
                  <a:pt x="43" y="9"/>
                </a:lnTo>
                <a:lnTo>
                  <a:pt x="55" y="11"/>
                </a:lnTo>
                <a:lnTo>
                  <a:pt x="45" y="24"/>
                </a:lnTo>
                <a:lnTo>
                  <a:pt x="39" y="29"/>
                </a:lnTo>
                <a:lnTo>
                  <a:pt x="34" y="32"/>
                </a:lnTo>
                <a:lnTo>
                  <a:pt x="30" y="32"/>
                </a:lnTo>
                <a:lnTo>
                  <a:pt x="27" y="32"/>
                </a:lnTo>
                <a:lnTo>
                  <a:pt x="23" y="30"/>
                </a:lnTo>
                <a:lnTo>
                  <a:pt x="19" y="27"/>
                </a:lnTo>
                <a:lnTo>
                  <a:pt x="38" y="21"/>
                </a:lnTo>
                <a:lnTo>
                  <a:pt x="35" y="14"/>
                </a:lnTo>
                <a:lnTo>
                  <a:pt x="17" y="21"/>
                </a:lnTo>
                <a:lnTo>
                  <a:pt x="18" y="16"/>
                </a:lnTo>
                <a:lnTo>
                  <a:pt x="21" y="11"/>
                </a:lnTo>
                <a:lnTo>
                  <a:pt x="24" y="9"/>
                </a:lnTo>
                <a:lnTo>
                  <a:pt x="30" y="8"/>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29" name="Freeform 628">
            <a:extLst>
              <a:ext uri="{FF2B5EF4-FFF2-40B4-BE49-F238E27FC236}">
                <a16:creationId xmlns:a16="http://schemas.microsoft.com/office/drawing/2014/main" id="{9B4E3940-F51C-4129-9D24-266E09E3ED31}"/>
              </a:ext>
            </a:extLst>
          </p:cNvPr>
          <p:cNvSpPr>
            <a:spLocks noEditPoints="1"/>
          </p:cNvSpPr>
          <p:nvPr/>
        </p:nvSpPr>
        <p:spPr bwMode="auto">
          <a:xfrm>
            <a:off x="11222567" y="905934"/>
            <a:ext cx="209551" cy="165100"/>
          </a:xfrm>
          <a:custGeom>
            <a:avLst/>
            <a:gdLst>
              <a:gd name="T0" fmla="*/ 148678 w 99"/>
              <a:gd name="T1" fmla="*/ 46849 h 79"/>
              <a:gd name="T2" fmla="*/ 31634 w 99"/>
              <a:gd name="T3" fmla="*/ 46849 h 79"/>
              <a:gd name="T4" fmla="*/ 31634 w 99"/>
              <a:gd name="T5" fmla="*/ 20301 h 79"/>
              <a:gd name="T6" fmla="*/ 31634 w 99"/>
              <a:gd name="T7" fmla="*/ 20301 h 79"/>
              <a:gd name="T8" fmla="*/ 31634 w 99"/>
              <a:gd name="T9" fmla="*/ 15616 h 79"/>
              <a:gd name="T10" fmla="*/ 28470 w 99"/>
              <a:gd name="T11" fmla="*/ 14055 h 79"/>
              <a:gd name="T12" fmla="*/ 12653 w 99"/>
              <a:gd name="T13" fmla="*/ 3123 h 79"/>
              <a:gd name="T14" fmla="*/ 12653 w 99"/>
              <a:gd name="T15" fmla="*/ 3123 h 79"/>
              <a:gd name="T16" fmla="*/ 7908 w 99"/>
              <a:gd name="T17" fmla="*/ 0 h 79"/>
              <a:gd name="T18" fmla="*/ 4745 w 99"/>
              <a:gd name="T19" fmla="*/ 0 h 79"/>
              <a:gd name="T20" fmla="*/ 4745 w 99"/>
              <a:gd name="T21" fmla="*/ 0 h 79"/>
              <a:gd name="T22" fmla="*/ 3163 w 99"/>
              <a:gd name="T23" fmla="*/ 4685 h 79"/>
              <a:gd name="T24" fmla="*/ 0 w 99"/>
              <a:gd name="T25" fmla="*/ 7808 h 79"/>
              <a:gd name="T26" fmla="*/ 0 w 99"/>
              <a:gd name="T27" fmla="*/ 115560 h 79"/>
              <a:gd name="T28" fmla="*/ 0 w 99"/>
              <a:gd name="T29" fmla="*/ 115560 h 79"/>
              <a:gd name="T30" fmla="*/ 0 w 99"/>
              <a:gd name="T31" fmla="*/ 120245 h 79"/>
              <a:gd name="T32" fmla="*/ 3163 w 99"/>
              <a:gd name="T33" fmla="*/ 121806 h 79"/>
              <a:gd name="T34" fmla="*/ 4745 w 99"/>
              <a:gd name="T35" fmla="*/ 123368 h 79"/>
              <a:gd name="T36" fmla="*/ 7908 w 99"/>
              <a:gd name="T37" fmla="*/ 123368 h 79"/>
              <a:gd name="T38" fmla="*/ 148678 w 99"/>
              <a:gd name="T39" fmla="*/ 123368 h 79"/>
              <a:gd name="T40" fmla="*/ 148678 w 99"/>
              <a:gd name="T41" fmla="*/ 123368 h 79"/>
              <a:gd name="T42" fmla="*/ 153423 w 99"/>
              <a:gd name="T43" fmla="*/ 123368 h 79"/>
              <a:gd name="T44" fmla="*/ 155004 w 99"/>
              <a:gd name="T45" fmla="*/ 121806 h 79"/>
              <a:gd name="T46" fmla="*/ 156586 w 99"/>
              <a:gd name="T47" fmla="*/ 120245 h 79"/>
              <a:gd name="T48" fmla="*/ 156586 w 99"/>
              <a:gd name="T49" fmla="*/ 115560 h 79"/>
              <a:gd name="T50" fmla="*/ 156586 w 99"/>
              <a:gd name="T51" fmla="*/ 54657 h 79"/>
              <a:gd name="T52" fmla="*/ 156586 w 99"/>
              <a:gd name="T53" fmla="*/ 54657 h 79"/>
              <a:gd name="T54" fmla="*/ 156586 w 99"/>
              <a:gd name="T55" fmla="*/ 49972 h 79"/>
              <a:gd name="T56" fmla="*/ 155004 w 99"/>
              <a:gd name="T57" fmla="*/ 48410 h 79"/>
              <a:gd name="T58" fmla="*/ 153423 w 99"/>
              <a:gd name="T59" fmla="*/ 46849 h 79"/>
              <a:gd name="T60" fmla="*/ 148678 w 99"/>
              <a:gd name="T61" fmla="*/ 46849 h 79"/>
              <a:gd name="T62" fmla="*/ 148678 w 99"/>
              <a:gd name="T63" fmla="*/ 46849 h 79"/>
              <a:gd name="T64" fmla="*/ 63267 w 99"/>
              <a:gd name="T65" fmla="*/ 107752 h 79"/>
              <a:gd name="T66" fmla="*/ 39542 w 99"/>
              <a:gd name="T67" fmla="*/ 107752 h 79"/>
              <a:gd name="T68" fmla="*/ 39542 w 99"/>
              <a:gd name="T69" fmla="*/ 93697 h 79"/>
              <a:gd name="T70" fmla="*/ 63267 w 99"/>
              <a:gd name="T71" fmla="*/ 93697 h 79"/>
              <a:gd name="T72" fmla="*/ 63267 w 99"/>
              <a:gd name="T73" fmla="*/ 107752 h 79"/>
              <a:gd name="T74" fmla="*/ 63267 w 99"/>
              <a:gd name="T75" fmla="*/ 78081 h 79"/>
              <a:gd name="T76" fmla="*/ 39542 w 99"/>
              <a:gd name="T77" fmla="*/ 78081 h 79"/>
              <a:gd name="T78" fmla="*/ 39542 w 99"/>
              <a:gd name="T79" fmla="*/ 62465 h 79"/>
              <a:gd name="T80" fmla="*/ 63267 w 99"/>
              <a:gd name="T81" fmla="*/ 62465 h 79"/>
              <a:gd name="T82" fmla="*/ 63267 w 99"/>
              <a:gd name="T83" fmla="*/ 78081 h 79"/>
              <a:gd name="T84" fmla="*/ 102809 w 99"/>
              <a:gd name="T85" fmla="*/ 107752 h 79"/>
              <a:gd name="T86" fmla="*/ 79084 w 99"/>
              <a:gd name="T87" fmla="*/ 107752 h 79"/>
              <a:gd name="T88" fmla="*/ 79084 w 99"/>
              <a:gd name="T89" fmla="*/ 93697 h 79"/>
              <a:gd name="T90" fmla="*/ 102809 w 99"/>
              <a:gd name="T91" fmla="*/ 93697 h 79"/>
              <a:gd name="T92" fmla="*/ 102809 w 99"/>
              <a:gd name="T93" fmla="*/ 107752 h 79"/>
              <a:gd name="T94" fmla="*/ 102809 w 99"/>
              <a:gd name="T95" fmla="*/ 78081 h 79"/>
              <a:gd name="T96" fmla="*/ 79084 w 99"/>
              <a:gd name="T97" fmla="*/ 78081 h 79"/>
              <a:gd name="T98" fmla="*/ 79084 w 99"/>
              <a:gd name="T99" fmla="*/ 62465 h 79"/>
              <a:gd name="T100" fmla="*/ 102809 w 99"/>
              <a:gd name="T101" fmla="*/ 62465 h 79"/>
              <a:gd name="T102" fmla="*/ 102809 w 99"/>
              <a:gd name="T103" fmla="*/ 78081 h 79"/>
              <a:gd name="T104" fmla="*/ 140769 w 99"/>
              <a:gd name="T105" fmla="*/ 107752 h 79"/>
              <a:gd name="T106" fmla="*/ 117044 w 99"/>
              <a:gd name="T107" fmla="*/ 107752 h 79"/>
              <a:gd name="T108" fmla="*/ 117044 w 99"/>
              <a:gd name="T109" fmla="*/ 93697 h 79"/>
              <a:gd name="T110" fmla="*/ 140769 w 99"/>
              <a:gd name="T111" fmla="*/ 93697 h 79"/>
              <a:gd name="T112" fmla="*/ 140769 w 99"/>
              <a:gd name="T113" fmla="*/ 107752 h 79"/>
              <a:gd name="T114" fmla="*/ 140769 w 99"/>
              <a:gd name="T115" fmla="*/ 78081 h 79"/>
              <a:gd name="T116" fmla="*/ 117044 w 99"/>
              <a:gd name="T117" fmla="*/ 78081 h 79"/>
              <a:gd name="T118" fmla="*/ 117044 w 99"/>
              <a:gd name="T119" fmla="*/ 62465 h 79"/>
              <a:gd name="T120" fmla="*/ 140769 w 99"/>
              <a:gd name="T121" fmla="*/ 62465 h 79"/>
              <a:gd name="T122" fmla="*/ 140769 w 99"/>
              <a:gd name="T123" fmla="*/ 78081 h 7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99" h="79">
                <a:moveTo>
                  <a:pt x="94" y="30"/>
                </a:moveTo>
                <a:lnTo>
                  <a:pt x="20" y="30"/>
                </a:lnTo>
                <a:lnTo>
                  <a:pt x="20" y="13"/>
                </a:lnTo>
                <a:lnTo>
                  <a:pt x="20" y="10"/>
                </a:lnTo>
                <a:lnTo>
                  <a:pt x="18" y="9"/>
                </a:lnTo>
                <a:lnTo>
                  <a:pt x="8" y="2"/>
                </a:lnTo>
                <a:lnTo>
                  <a:pt x="5" y="0"/>
                </a:lnTo>
                <a:lnTo>
                  <a:pt x="3" y="0"/>
                </a:lnTo>
                <a:lnTo>
                  <a:pt x="2" y="3"/>
                </a:lnTo>
                <a:lnTo>
                  <a:pt x="0" y="5"/>
                </a:lnTo>
                <a:lnTo>
                  <a:pt x="0" y="74"/>
                </a:lnTo>
                <a:lnTo>
                  <a:pt x="0" y="77"/>
                </a:lnTo>
                <a:lnTo>
                  <a:pt x="2" y="78"/>
                </a:lnTo>
                <a:lnTo>
                  <a:pt x="3" y="79"/>
                </a:lnTo>
                <a:lnTo>
                  <a:pt x="5" y="79"/>
                </a:lnTo>
                <a:lnTo>
                  <a:pt x="94" y="79"/>
                </a:lnTo>
                <a:lnTo>
                  <a:pt x="97" y="79"/>
                </a:lnTo>
                <a:lnTo>
                  <a:pt x="98" y="78"/>
                </a:lnTo>
                <a:lnTo>
                  <a:pt x="99" y="77"/>
                </a:lnTo>
                <a:lnTo>
                  <a:pt x="99" y="74"/>
                </a:lnTo>
                <a:lnTo>
                  <a:pt x="99" y="35"/>
                </a:lnTo>
                <a:lnTo>
                  <a:pt x="99" y="32"/>
                </a:lnTo>
                <a:lnTo>
                  <a:pt x="98" y="31"/>
                </a:lnTo>
                <a:lnTo>
                  <a:pt x="97" y="30"/>
                </a:lnTo>
                <a:lnTo>
                  <a:pt x="94" y="30"/>
                </a:lnTo>
                <a:close/>
                <a:moveTo>
                  <a:pt x="40" y="69"/>
                </a:moveTo>
                <a:lnTo>
                  <a:pt x="25" y="69"/>
                </a:lnTo>
                <a:lnTo>
                  <a:pt x="25" y="60"/>
                </a:lnTo>
                <a:lnTo>
                  <a:pt x="40" y="60"/>
                </a:lnTo>
                <a:lnTo>
                  <a:pt x="40" y="69"/>
                </a:lnTo>
                <a:close/>
                <a:moveTo>
                  <a:pt x="40" y="50"/>
                </a:moveTo>
                <a:lnTo>
                  <a:pt x="25" y="50"/>
                </a:lnTo>
                <a:lnTo>
                  <a:pt x="25" y="40"/>
                </a:lnTo>
                <a:lnTo>
                  <a:pt x="40" y="40"/>
                </a:lnTo>
                <a:lnTo>
                  <a:pt x="40" y="50"/>
                </a:lnTo>
                <a:close/>
                <a:moveTo>
                  <a:pt x="65" y="69"/>
                </a:moveTo>
                <a:lnTo>
                  <a:pt x="50" y="69"/>
                </a:lnTo>
                <a:lnTo>
                  <a:pt x="50" y="60"/>
                </a:lnTo>
                <a:lnTo>
                  <a:pt x="65" y="60"/>
                </a:lnTo>
                <a:lnTo>
                  <a:pt x="65" y="69"/>
                </a:lnTo>
                <a:close/>
                <a:moveTo>
                  <a:pt x="65" y="50"/>
                </a:moveTo>
                <a:lnTo>
                  <a:pt x="50" y="50"/>
                </a:lnTo>
                <a:lnTo>
                  <a:pt x="50" y="40"/>
                </a:lnTo>
                <a:lnTo>
                  <a:pt x="65" y="40"/>
                </a:lnTo>
                <a:lnTo>
                  <a:pt x="65" y="50"/>
                </a:lnTo>
                <a:close/>
                <a:moveTo>
                  <a:pt x="89" y="69"/>
                </a:moveTo>
                <a:lnTo>
                  <a:pt x="74" y="69"/>
                </a:lnTo>
                <a:lnTo>
                  <a:pt x="74" y="60"/>
                </a:lnTo>
                <a:lnTo>
                  <a:pt x="89" y="60"/>
                </a:lnTo>
                <a:lnTo>
                  <a:pt x="89" y="69"/>
                </a:lnTo>
                <a:close/>
                <a:moveTo>
                  <a:pt x="89" y="50"/>
                </a:moveTo>
                <a:lnTo>
                  <a:pt x="74" y="50"/>
                </a:lnTo>
                <a:lnTo>
                  <a:pt x="74" y="40"/>
                </a:lnTo>
                <a:lnTo>
                  <a:pt x="89" y="40"/>
                </a:lnTo>
                <a:lnTo>
                  <a:pt x="89" y="5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30" name="Freeform 629">
            <a:extLst>
              <a:ext uri="{FF2B5EF4-FFF2-40B4-BE49-F238E27FC236}">
                <a16:creationId xmlns:a16="http://schemas.microsoft.com/office/drawing/2014/main" id="{144AE6B8-F751-4EAC-AFD4-8ADF2B1D34D6}"/>
              </a:ext>
            </a:extLst>
          </p:cNvPr>
          <p:cNvSpPr>
            <a:spLocks/>
          </p:cNvSpPr>
          <p:nvPr/>
        </p:nvSpPr>
        <p:spPr bwMode="auto">
          <a:xfrm>
            <a:off x="6819900" y="1341967"/>
            <a:ext cx="127000" cy="63500"/>
          </a:xfrm>
          <a:custGeom>
            <a:avLst/>
            <a:gdLst>
              <a:gd name="T0" fmla="*/ 78814 w 59"/>
              <a:gd name="T1" fmla="*/ 7908 h 30"/>
              <a:gd name="T2" fmla="*/ 78814 w 59"/>
              <a:gd name="T3" fmla="*/ 7908 h 30"/>
              <a:gd name="T4" fmla="*/ 72381 w 59"/>
              <a:gd name="T5" fmla="*/ 11072 h 30"/>
              <a:gd name="T6" fmla="*/ 67555 w 59"/>
              <a:gd name="T7" fmla="*/ 12653 h 30"/>
              <a:gd name="T8" fmla="*/ 67555 w 59"/>
              <a:gd name="T9" fmla="*/ 12653 h 30"/>
              <a:gd name="T10" fmla="*/ 64338 w 59"/>
              <a:gd name="T11" fmla="*/ 7908 h 30"/>
              <a:gd name="T12" fmla="*/ 59513 w 59"/>
              <a:gd name="T13" fmla="*/ 4745 h 30"/>
              <a:gd name="T14" fmla="*/ 53079 w 59"/>
              <a:gd name="T15" fmla="*/ 0 h 30"/>
              <a:gd name="T16" fmla="*/ 46645 w 59"/>
              <a:gd name="T17" fmla="*/ 0 h 30"/>
              <a:gd name="T18" fmla="*/ 46645 w 59"/>
              <a:gd name="T19" fmla="*/ 0 h 30"/>
              <a:gd name="T20" fmla="*/ 41820 w 59"/>
              <a:gd name="T21" fmla="*/ 0 h 30"/>
              <a:gd name="T22" fmla="*/ 35386 w 59"/>
              <a:gd name="T23" fmla="*/ 4745 h 30"/>
              <a:gd name="T24" fmla="*/ 28952 w 59"/>
              <a:gd name="T25" fmla="*/ 7908 h 30"/>
              <a:gd name="T26" fmla="*/ 27344 w 59"/>
              <a:gd name="T27" fmla="*/ 12653 h 30"/>
              <a:gd name="T28" fmla="*/ 27344 w 59"/>
              <a:gd name="T29" fmla="*/ 12653 h 30"/>
              <a:gd name="T30" fmla="*/ 20910 w 59"/>
              <a:gd name="T31" fmla="*/ 11072 h 30"/>
              <a:gd name="T32" fmla="*/ 16085 w 59"/>
              <a:gd name="T33" fmla="*/ 7908 h 30"/>
              <a:gd name="T34" fmla="*/ 16085 w 59"/>
              <a:gd name="T35" fmla="*/ 7908 h 30"/>
              <a:gd name="T36" fmla="*/ 9651 w 59"/>
              <a:gd name="T37" fmla="*/ 11072 h 30"/>
              <a:gd name="T38" fmla="*/ 3217 w 59"/>
              <a:gd name="T39" fmla="*/ 12653 h 30"/>
              <a:gd name="T40" fmla="*/ 1608 w 59"/>
              <a:gd name="T41" fmla="*/ 18980 h 30"/>
              <a:gd name="T42" fmla="*/ 0 w 59"/>
              <a:gd name="T43" fmla="*/ 23725 h 30"/>
              <a:gd name="T44" fmla="*/ 0 w 59"/>
              <a:gd name="T45" fmla="*/ 23725 h 30"/>
              <a:gd name="T46" fmla="*/ 1608 w 59"/>
              <a:gd name="T47" fmla="*/ 30052 h 30"/>
              <a:gd name="T48" fmla="*/ 3217 w 59"/>
              <a:gd name="T49" fmla="*/ 36378 h 30"/>
              <a:gd name="T50" fmla="*/ 9651 w 59"/>
              <a:gd name="T51" fmla="*/ 37960 h 30"/>
              <a:gd name="T52" fmla="*/ 16085 w 59"/>
              <a:gd name="T53" fmla="*/ 39542 h 30"/>
              <a:gd name="T54" fmla="*/ 16085 w 59"/>
              <a:gd name="T55" fmla="*/ 39542 h 30"/>
              <a:gd name="T56" fmla="*/ 20910 w 59"/>
              <a:gd name="T57" fmla="*/ 37960 h 30"/>
              <a:gd name="T58" fmla="*/ 27344 w 59"/>
              <a:gd name="T59" fmla="*/ 36378 h 30"/>
              <a:gd name="T60" fmla="*/ 27344 w 59"/>
              <a:gd name="T61" fmla="*/ 36378 h 30"/>
              <a:gd name="T62" fmla="*/ 28952 w 59"/>
              <a:gd name="T63" fmla="*/ 39542 h 30"/>
              <a:gd name="T64" fmla="*/ 35386 w 59"/>
              <a:gd name="T65" fmla="*/ 44287 h 30"/>
              <a:gd name="T66" fmla="*/ 41820 w 59"/>
              <a:gd name="T67" fmla="*/ 47450 h 30"/>
              <a:gd name="T68" fmla="*/ 46645 w 59"/>
              <a:gd name="T69" fmla="*/ 47450 h 30"/>
              <a:gd name="T70" fmla="*/ 46645 w 59"/>
              <a:gd name="T71" fmla="*/ 47450 h 30"/>
              <a:gd name="T72" fmla="*/ 53079 w 59"/>
              <a:gd name="T73" fmla="*/ 47450 h 30"/>
              <a:gd name="T74" fmla="*/ 59513 w 59"/>
              <a:gd name="T75" fmla="*/ 44287 h 30"/>
              <a:gd name="T76" fmla="*/ 64338 w 59"/>
              <a:gd name="T77" fmla="*/ 39542 h 30"/>
              <a:gd name="T78" fmla="*/ 67555 w 59"/>
              <a:gd name="T79" fmla="*/ 36378 h 30"/>
              <a:gd name="T80" fmla="*/ 67555 w 59"/>
              <a:gd name="T81" fmla="*/ 36378 h 30"/>
              <a:gd name="T82" fmla="*/ 72381 w 59"/>
              <a:gd name="T83" fmla="*/ 37960 h 30"/>
              <a:gd name="T84" fmla="*/ 78814 w 59"/>
              <a:gd name="T85" fmla="*/ 39542 h 30"/>
              <a:gd name="T86" fmla="*/ 78814 w 59"/>
              <a:gd name="T87" fmla="*/ 39542 h 30"/>
              <a:gd name="T88" fmla="*/ 85248 w 59"/>
              <a:gd name="T89" fmla="*/ 37960 h 30"/>
              <a:gd name="T90" fmla="*/ 90074 w 59"/>
              <a:gd name="T91" fmla="*/ 36378 h 30"/>
              <a:gd name="T92" fmla="*/ 93291 w 59"/>
              <a:gd name="T93" fmla="*/ 30052 h 30"/>
              <a:gd name="T94" fmla="*/ 94899 w 59"/>
              <a:gd name="T95" fmla="*/ 23725 h 30"/>
              <a:gd name="T96" fmla="*/ 94899 w 59"/>
              <a:gd name="T97" fmla="*/ 23725 h 30"/>
              <a:gd name="T98" fmla="*/ 93291 w 59"/>
              <a:gd name="T99" fmla="*/ 18980 h 30"/>
              <a:gd name="T100" fmla="*/ 90074 w 59"/>
              <a:gd name="T101" fmla="*/ 12653 h 30"/>
              <a:gd name="T102" fmla="*/ 85248 w 59"/>
              <a:gd name="T103" fmla="*/ 11072 h 30"/>
              <a:gd name="T104" fmla="*/ 78814 w 59"/>
              <a:gd name="T105" fmla="*/ 7908 h 30"/>
              <a:gd name="T106" fmla="*/ 78814 w 59"/>
              <a:gd name="T107" fmla="*/ 7908 h 3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59" h="30">
                <a:moveTo>
                  <a:pt x="49" y="5"/>
                </a:moveTo>
                <a:lnTo>
                  <a:pt x="49" y="5"/>
                </a:lnTo>
                <a:lnTo>
                  <a:pt x="45" y="7"/>
                </a:lnTo>
                <a:lnTo>
                  <a:pt x="42" y="8"/>
                </a:lnTo>
                <a:lnTo>
                  <a:pt x="40" y="5"/>
                </a:lnTo>
                <a:lnTo>
                  <a:pt x="37" y="3"/>
                </a:lnTo>
                <a:lnTo>
                  <a:pt x="33" y="0"/>
                </a:lnTo>
                <a:lnTo>
                  <a:pt x="29" y="0"/>
                </a:lnTo>
                <a:lnTo>
                  <a:pt x="26" y="0"/>
                </a:lnTo>
                <a:lnTo>
                  <a:pt x="22" y="3"/>
                </a:lnTo>
                <a:lnTo>
                  <a:pt x="18" y="5"/>
                </a:lnTo>
                <a:lnTo>
                  <a:pt x="17" y="8"/>
                </a:lnTo>
                <a:lnTo>
                  <a:pt x="13" y="7"/>
                </a:lnTo>
                <a:lnTo>
                  <a:pt x="10" y="5"/>
                </a:lnTo>
                <a:lnTo>
                  <a:pt x="6" y="7"/>
                </a:lnTo>
                <a:lnTo>
                  <a:pt x="2" y="8"/>
                </a:lnTo>
                <a:lnTo>
                  <a:pt x="1" y="12"/>
                </a:lnTo>
                <a:lnTo>
                  <a:pt x="0" y="15"/>
                </a:lnTo>
                <a:lnTo>
                  <a:pt x="1" y="19"/>
                </a:lnTo>
                <a:lnTo>
                  <a:pt x="2" y="23"/>
                </a:lnTo>
                <a:lnTo>
                  <a:pt x="6" y="24"/>
                </a:lnTo>
                <a:lnTo>
                  <a:pt x="10" y="25"/>
                </a:lnTo>
                <a:lnTo>
                  <a:pt x="13" y="24"/>
                </a:lnTo>
                <a:lnTo>
                  <a:pt x="17" y="23"/>
                </a:lnTo>
                <a:lnTo>
                  <a:pt x="18" y="25"/>
                </a:lnTo>
                <a:lnTo>
                  <a:pt x="22" y="28"/>
                </a:lnTo>
                <a:lnTo>
                  <a:pt x="26" y="30"/>
                </a:lnTo>
                <a:lnTo>
                  <a:pt x="29" y="30"/>
                </a:lnTo>
                <a:lnTo>
                  <a:pt x="33" y="30"/>
                </a:lnTo>
                <a:lnTo>
                  <a:pt x="37" y="28"/>
                </a:lnTo>
                <a:lnTo>
                  <a:pt x="40" y="25"/>
                </a:lnTo>
                <a:lnTo>
                  <a:pt x="42" y="23"/>
                </a:lnTo>
                <a:lnTo>
                  <a:pt x="45" y="24"/>
                </a:lnTo>
                <a:lnTo>
                  <a:pt x="49" y="25"/>
                </a:lnTo>
                <a:lnTo>
                  <a:pt x="53" y="24"/>
                </a:lnTo>
                <a:lnTo>
                  <a:pt x="56" y="23"/>
                </a:lnTo>
                <a:lnTo>
                  <a:pt x="58" y="19"/>
                </a:lnTo>
                <a:lnTo>
                  <a:pt x="59" y="15"/>
                </a:lnTo>
                <a:lnTo>
                  <a:pt x="58" y="12"/>
                </a:lnTo>
                <a:lnTo>
                  <a:pt x="56" y="8"/>
                </a:lnTo>
                <a:lnTo>
                  <a:pt x="53" y="7"/>
                </a:lnTo>
                <a:lnTo>
                  <a:pt x="49" y="5"/>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31" name="Freeform 630">
            <a:extLst>
              <a:ext uri="{FF2B5EF4-FFF2-40B4-BE49-F238E27FC236}">
                <a16:creationId xmlns:a16="http://schemas.microsoft.com/office/drawing/2014/main" id="{191BDE9A-2A09-4E1F-BC26-1F658258A91A}"/>
              </a:ext>
            </a:extLst>
          </p:cNvPr>
          <p:cNvSpPr>
            <a:spLocks noEditPoints="1"/>
          </p:cNvSpPr>
          <p:nvPr/>
        </p:nvSpPr>
        <p:spPr bwMode="auto">
          <a:xfrm>
            <a:off x="6731000" y="1424518"/>
            <a:ext cx="203200" cy="146049"/>
          </a:xfrm>
          <a:custGeom>
            <a:avLst/>
            <a:gdLst>
              <a:gd name="T0" fmla="*/ 117918 w 94"/>
              <a:gd name="T1" fmla="*/ 6327 h 69"/>
              <a:gd name="T2" fmla="*/ 109841 w 94"/>
              <a:gd name="T3" fmla="*/ 0 h 69"/>
              <a:gd name="T4" fmla="*/ 41998 w 94"/>
              <a:gd name="T5" fmla="*/ 0 h 69"/>
              <a:gd name="T6" fmla="*/ 33921 w 94"/>
              <a:gd name="T7" fmla="*/ 6327 h 69"/>
              <a:gd name="T8" fmla="*/ 0 w 94"/>
              <a:gd name="T9" fmla="*/ 99645 h 69"/>
              <a:gd name="T10" fmla="*/ 0 w 94"/>
              <a:gd name="T11" fmla="*/ 104390 h 69"/>
              <a:gd name="T12" fmla="*/ 3231 w 94"/>
              <a:gd name="T13" fmla="*/ 109135 h 69"/>
              <a:gd name="T14" fmla="*/ 143762 w 94"/>
              <a:gd name="T15" fmla="*/ 109135 h 69"/>
              <a:gd name="T16" fmla="*/ 146993 w 94"/>
              <a:gd name="T17" fmla="*/ 109135 h 69"/>
              <a:gd name="T18" fmla="*/ 151839 w 94"/>
              <a:gd name="T19" fmla="*/ 104390 h 69"/>
              <a:gd name="T20" fmla="*/ 151839 w 94"/>
              <a:gd name="T21" fmla="*/ 99645 h 69"/>
              <a:gd name="T22" fmla="*/ 75920 w 94"/>
              <a:gd name="T23" fmla="*/ 47450 h 69"/>
              <a:gd name="T24" fmla="*/ 79150 w 94"/>
              <a:gd name="T25" fmla="*/ 47450 h 69"/>
              <a:gd name="T26" fmla="*/ 83996 w 94"/>
              <a:gd name="T27" fmla="*/ 50613 h 69"/>
              <a:gd name="T28" fmla="*/ 83996 w 94"/>
              <a:gd name="T29" fmla="*/ 53777 h 69"/>
              <a:gd name="T30" fmla="*/ 80765 w 94"/>
              <a:gd name="T31" fmla="*/ 60103 h 69"/>
              <a:gd name="T32" fmla="*/ 75920 w 94"/>
              <a:gd name="T33" fmla="*/ 61685 h 69"/>
              <a:gd name="T34" fmla="*/ 71074 w 94"/>
              <a:gd name="T35" fmla="*/ 61685 h 69"/>
              <a:gd name="T36" fmla="*/ 67843 w 94"/>
              <a:gd name="T37" fmla="*/ 58522 h 69"/>
              <a:gd name="T38" fmla="*/ 67843 w 94"/>
              <a:gd name="T39" fmla="*/ 53777 h 69"/>
              <a:gd name="T40" fmla="*/ 69458 w 94"/>
              <a:gd name="T41" fmla="*/ 49032 h 69"/>
              <a:gd name="T42" fmla="*/ 75920 w 94"/>
              <a:gd name="T43" fmla="*/ 47450 h 69"/>
              <a:gd name="T44" fmla="*/ 58151 w 94"/>
              <a:gd name="T45" fmla="*/ 18980 h 69"/>
              <a:gd name="T46" fmla="*/ 66228 w 94"/>
              <a:gd name="T47" fmla="*/ 36378 h 69"/>
              <a:gd name="T48" fmla="*/ 59766 w 94"/>
              <a:gd name="T49" fmla="*/ 44287 h 69"/>
              <a:gd name="T50" fmla="*/ 54920 w 94"/>
              <a:gd name="T51" fmla="*/ 53777 h 69"/>
              <a:gd name="T52" fmla="*/ 35537 w 94"/>
              <a:gd name="T53" fmla="*/ 53777 h 69"/>
              <a:gd name="T54" fmla="*/ 41998 w 94"/>
              <a:gd name="T55" fmla="*/ 33215 h 69"/>
              <a:gd name="T56" fmla="*/ 58151 w 94"/>
              <a:gd name="T57" fmla="*/ 18980 h 69"/>
              <a:gd name="T58" fmla="*/ 75920 w 94"/>
              <a:gd name="T59" fmla="*/ 93318 h 69"/>
              <a:gd name="T60" fmla="*/ 61382 w 94"/>
              <a:gd name="T61" fmla="*/ 91737 h 69"/>
              <a:gd name="T62" fmla="*/ 62997 w 94"/>
              <a:gd name="T63" fmla="*/ 68012 h 69"/>
              <a:gd name="T64" fmla="*/ 69458 w 94"/>
              <a:gd name="T65" fmla="*/ 72757 h 69"/>
              <a:gd name="T66" fmla="*/ 75920 w 94"/>
              <a:gd name="T67" fmla="*/ 72757 h 69"/>
              <a:gd name="T68" fmla="*/ 87227 w 94"/>
              <a:gd name="T69" fmla="*/ 68012 h 69"/>
              <a:gd name="T70" fmla="*/ 98534 w 94"/>
              <a:gd name="T71" fmla="*/ 85410 h 69"/>
              <a:gd name="T72" fmla="*/ 75920 w 94"/>
              <a:gd name="T73" fmla="*/ 93318 h 69"/>
              <a:gd name="T74" fmla="*/ 93688 w 94"/>
              <a:gd name="T75" fmla="*/ 53777 h 69"/>
              <a:gd name="T76" fmla="*/ 93688 w 94"/>
              <a:gd name="T77" fmla="*/ 49032 h 69"/>
              <a:gd name="T78" fmla="*/ 87227 w 94"/>
              <a:gd name="T79" fmla="*/ 41123 h 69"/>
              <a:gd name="T80" fmla="*/ 93688 w 94"/>
              <a:gd name="T81" fmla="*/ 18980 h 69"/>
              <a:gd name="T82" fmla="*/ 101764 w 94"/>
              <a:gd name="T83" fmla="*/ 25307 h 69"/>
              <a:gd name="T84" fmla="*/ 113072 w 94"/>
              <a:gd name="T85" fmla="*/ 42705 h 69"/>
              <a:gd name="T86" fmla="*/ 93688 w 94"/>
              <a:gd name="T87" fmla="*/ 53777 h 6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94" h="69">
                <a:moveTo>
                  <a:pt x="73" y="4"/>
                </a:moveTo>
                <a:lnTo>
                  <a:pt x="73" y="4"/>
                </a:lnTo>
                <a:lnTo>
                  <a:pt x="70" y="1"/>
                </a:lnTo>
                <a:lnTo>
                  <a:pt x="68" y="0"/>
                </a:lnTo>
                <a:lnTo>
                  <a:pt x="26" y="0"/>
                </a:lnTo>
                <a:lnTo>
                  <a:pt x="23" y="1"/>
                </a:lnTo>
                <a:lnTo>
                  <a:pt x="21" y="4"/>
                </a:lnTo>
                <a:lnTo>
                  <a:pt x="0" y="63"/>
                </a:lnTo>
                <a:lnTo>
                  <a:pt x="0" y="65"/>
                </a:lnTo>
                <a:lnTo>
                  <a:pt x="0" y="66"/>
                </a:lnTo>
                <a:lnTo>
                  <a:pt x="2" y="69"/>
                </a:lnTo>
                <a:lnTo>
                  <a:pt x="5" y="69"/>
                </a:lnTo>
                <a:lnTo>
                  <a:pt x="89" y="69"/>
                </a:lnTo>
                <a:lnTo>
                  <a:pt x="91" y="69"/>
                </a:lnTo>
                <a:lnTo>
                  <a:pt x="94" y="66"/>
                </a:lnTo>
                <a:lnTo>
                  <a:pt x="94" y="65"/>
                </a:lnTo>
                <a:lnTo>
                  <a:pt x="94" y="63"/>
                </a:lnTo>
                <a:lnTo>
                  <a:pt x="73" y="4"/>
                </a:lnTo>
                <a:close/>
                <a:moveTo>
                  <a:pt x="47" y="30"/>
                </a:moveTo>
                <a:lnTo>
                  <a:pt x="47" y="30"/>
                </a:lnTo>
                <a:lnTo>
                  <a:pt x="49" y="30"/>
                </a:lnTo>
                <a:lnTo>
                  <a:pt x="50" y="31"/>
                </a:lnTo>
                <a:lnTo>
                  <a:pt x="52" y="32"/>
                </a:lnTo>
                <a:lnTo>
                  <a:pt x="52" y="34"/>
                </a:lnTo>
                <a:lnTo>
                  <a:pt x="52" y="37"/>
                </a:lnTo>
                <a:lnTo>
                  <a:pt x="50" y="38"/>
                </a:lnTo>
                <a:lnTo>
                  <a:pt x="49" y="39"/>
                </a:lnTo>
                <a:lnTo>
                  <a:pt x="47" y="39"/>
                </a:lnTo>
                <a:lnTo>
                  <a:pt x="44" y="39"/>
                </a:lnTo>
                <a:lnTo>
                  <a:pt x="43" y="38"/>
                </a:lnTo>
                <a:lnTo>
                  <a:pt x="42" y="37"/>
                </a:lnTo>
                <a:lnTo>
                  <a:pt x="42" y="34"/>
                </a:lnTo>
                <a:lnTo>
                  <a:pt x="42" y="32"/>
                </a:lnTo>
                <a:lnTo>
                  <a:pt x="43" y="31"/>
                </a:lnTo>
                <a:lnTo>
                  <a:pt x="44" y="30"/>
                </a:lnTo>
                <a:lnTo>
                  <a:pt x="47" y="30"/>
                </a:lnTo>
                <a:close/>
                <a:moveTo>
                  <a:pt x="36" y="12"/>
                </a:moveTo>
                <a:lnTo>
                  <a:pt x="41" y="23"/>
                </a:lnTo>
                <a:lnTo>
                  <a:pt x="38" y="26"/>
                </a:lnTo>
                <a:lnTo>
                  <a:pt x="37" y="28"/>
                </a:lnTo>
                <a:lnTo>
                  <a:pt x="34" y="31"/>
                </a:lnTo>
                <a:lnTo>
                  <a:pt x="34" y="34"/>
                </a:lnTo>
                <a:lnTo>
                  <a:pt x="22" y="34"/>
                </a:lnTo>
                <a:lnTo>
                  <a:pt x="23" y="27"/>
                </a:lnTo>
                <a:lnTo>
                  <a:pt x="26" y="21"/>
                </a:lnTo>
                <a:lnTo>
                  <a:pt x="29" y="16"/>
                </a:lnTo>
                <a:lnTo>
                  <a:pt x="36" y="12"/>
                </a:lnTo>
                <a:close/>
                <a:moveTo>
                  <a:pt x="47" y="59"/>
                </a:moveTo>
                <a:lnTo>
                  <a:pt x="47" y="59"/>
                </a:lnTo>
                <a:lnTo>
                  <a:pt x="38" y="58"/>
                </a:lnTo>
                <a:lnTo>
                  <a:pt x="32" y="54"/>
                </a:lnTo>
                <a:lnTo>
                  <a:pt x="39" y="43"/>
                </a:lnTo>
                <a:lnTo>
                  <a:pt x="43" y="46"/>
                </a:lnTo>
                <a:lnTo>
                  <a:pt x="47" y="46"/>
                </a:lnTo>
                <a:lnTo>
                  <a:pt x="50" y="46"/>
                </a:lnTo>
                <a:lnTo>
                  <a:pt x="54" y="43"/>
                </a:lnTo>
                <a:lnTo>
                  <a:pt x="61" y="54"/>
                </a:lnTo>
                <a:lnTo>
                  <a:pt x="55" y="58"/>
                </a:lnTo>
                <a:lnTo>
                  <a:pt x="47" y="59"/>
                </a:lnTo>
                <a:close/>
                <a:moveTo>
                  <a:pt x="58" y="34"/>
                </a:moveTo>
                <a:lnTo>
                  <a:pt x="58" y="34"/>
                </a:lnTo>
                <a:lnTo>
                  <a:pt x="58" y="31"/>
                </a:lnTo>
                <a:lnTo>
                  <a:pt x="57" y="28"/>
                </a:lnTo>
                <a:lnTo>
                  <a:pt x="54" y="26"/>
                </a:lnTo>
                <a:lnTo>
                  <a:pt x="52" y="23"/>
                </a:lnTo>
                <a:lnTo>
                  <a:pt x="58" y="12"/>
                </a:lnTo>
                <a:lnTo>
                  <a:pt x="63" y="16"/>
                </a:lnTo>
                <a:lnTo>
                  <a:pt x="68" y="21"/>
                </a:lnTo>
                <a:lnTo>
                  <a:pt x="70" y="27"/>
                </a:lnTo>
                <a:lnTo>
                  <a:pt x="71" y="34"/>
                </a:lnTo>
                <a:lnTo>
                  <a:pt x="58" y="34"/>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32" name="Rectangle 631">
            <a:extLst>
              <a:ext uri="{FF2B5EF4-FFF2-40B4-BE49-F238E27FC236}">
                <a16:creationId xmlns:a16="http://schemas.microsoft.com/office/drawing/2014/main" id="{B1D3DB19-7EF5-4191-8A7B-36EEB7FCF4AE}"/>
              </a:ext>
            </a:extLst>
          </p:cNvPr>
          <p:cNvSpPr>
            <a:spLocks noChangeArrowheads="1"/>
          </p:cNvSpPr>
          <p:nvPr/>
        </p:nvSpPr>
        <p:spPr bwMode="auto">
          <a:xfrm>
            <a:off x="10318752" y="867833"/>
            <a:ext cx="19049" cy="19051"/>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Karla"/>
              </a:defRPr>
            </a:lvl1pPr>
            <a:lvl2pPr marL="742950" indent="-285750">
              <a:defRPr>
                <a:solidFill>
                  <a:schemeClr val="tx1"/>
                </a:solidFill>
                <a:latin typeface="Karla"/>
              </a:defRPr>
            </a:lvl2pPr>
            <a:lvl3pPr marL="1143000" indent="-228600">
              <a:defRPr>
                <a:solidFill>
                  <a:schemeClr val="tx1"/>
                </a:solidFill>
                <a:latin typeface="Karla"/>
              </a:defRPr>
            </a:lvl3pPr>
            <a:lvl4pPr marL="1600200" indent="-228600">
              <a:defRPr>
                <a:solidFill>
                  <a:schemeClr val="tx1"/>
                </a:solidFill>
                <a:latin typeface="Karla"/>
              </a:defRPr>
            </a:lvl4pPr>
            <a:lvl5pPr marL="2057400" indent="-228600">
              <a:defRPr>
                <a:solidFill>
                  <a:schemeClr val="tx1"/>
                </a:solidFill>
                <a:latin typeface="Karla"/>
              </a:defRPr>
            </a:lvl5pPr>
            <a:lvl6pPr marL="2514600" indent="-228600" defTabSz="457200" fontAlgn="base">
              <a:spcBef>
                <a:spcPct val="0"/>
              </a:spcBef>
              <a:spcAft>
                <a:spcPct val="0"/>
              </a:spcAft>
              <a:defRPr>
                <a:solidFill>
                  <a:schemeClr val="tx1"/>
                </a:solidFill>
                <a:latin typeface="Karla"/>
              </a:defRPr>
            </a:lvl6pPr>
            <a:lvl7pPr marL="2971800" indent="-228600" defTabSz="457200" fontAlgn="base">
              <a:spcBef>
                <a:spcPct val="0"/>
              </a:spcBef>
              <a:spcAft>
                <a:spcPct val="0"/>
              </a:spcAft>
              <a:defRPr>
                <a:solidFill>
                  <a:schemeClr val="tx1"/>
                </a:solidFill>
                <a:latin typeface="Karla"/>
              </a:defRPr>
            </a:lvl7pPr>
            <a:lvl8pPr marL="3429000" indent="-228600" defTabSz="457200" fontAlgn="base">
              <a:spcBef>
                <a:spcPct val="0"/>
              </a:spcBef>
              <a:spcAft>
                <a:spcPct val="0"/>
              </a:spcAft>
              <a:defRPr>
                <a:solidFill>
                  <a:schemeClr val="tx1"/>
                </a:solidFill>
                <a:latin typeface="Karla"/>
              </a:defRPr>
            </a:lvl8pPr>
            <a:lvl9pPr marL="3886200" indent="-228600" defTabSz="457200" fontAlgn="base">
              <a:spcBef>
                <a:spcPct val="0"/>
              </a:spcBef>
              <a:spcAft>
                <a:spcPct val="0"/>
              </a:spcAft>
              <a:defRPr>
                <a:solidFill>
                  <a:schemeClr val="tx1"/>
                </a:solidFill>
                <a:latin typeface="Karla"/>
              </a:defRPr>
            </a:lvl9pPr>
          </a:lstStyle>
          <a:p>
            <a:pPr eaLnBrk="1" hangingPunct="1"/>
            <a:endParaRPr lang="en-US" altLang="en-US" sz="2400" b="1" dirty="0">
              <a:latin typeface="Montserrat Light" panose="00000400000000000000" pitchFamily="2" charset="0"/>
            </a:endParaRPr>
          </a:p>
        </p:txBody>
      </p:sp>
      <p:sp>
        <p:nvSpPr>
          <p:cNvPr id="33" name="Freeform 632">
            <a:extLst>
              <a:ext uri="{FF2B5EF4-FFF2-40B4-BE49-F238E27FC236}">
                <a16:creationId xmlns:a16="http://schemas.microsoft.com/office/drawing/2014/main" id="{DD383C53-0216-4867-865E-B9D6E0CECB90}"/>
              </a:ext>
            </a:extLst>
          </p:cNvPr>
          <p:cNvSpPr>
            <a:spLocks/>
          </p:cNvSpPr>
          <p:nvPr/>
        </p:nvSpPr>
        <p:spPr bwMode="auto">
          <a:xfrm>
            <a:off x="10356851" y="880534"/>
            <a:ext cx="31749" cy="31751"/>
          </a:xfrm>
          <a:custGeom>
            <a:avLst/>
            <a:gdLst>
              <a:gd name="T0" fmla="*/ 23726 w 15"/>
              <a:gd name="T1" fmla="*/ 11072 h 15"/>
              <a:gd name="T2" fmla="*/ 11072 w 15"/>
              <a:gd name="T3" fmla="*/ 0 h 15"/>
              <a:gd name="T4" fmla="*/ 0 w 15"/>
              <a:gd name="T5" fmla="*/ 11072 h 15"/>
              <a:gd name="T6" fmla="*/ 11072 w 15"/>
              <a:gd name="T7" fmla="*/ 23726 h 15"/>
              <a:gd name="T8" fmla="*/ 23726 w 15"/>
              <a:gd name="T9" fmla="*/ 11072 h 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 h="15">
                <a:moveTo>
                  <a:pt x="15" y="7"/>
                </a:moveTo>
                <a:lnTo>
                  <a:pt x="7" y="0"/>
                </a:lnTo>
                <a:lnTo>
                  <a:pt x="0" y="7"/>
                </a:lnTo>
                <a:lnTo>
                  <a:pt x="7" y="15"/>
                </a:lnTo>
                <a:lnTo>
                  <a:pt x="15" y="7"/>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34" name="Rectangle 633">
            <a:extLst>
              <a:ext uri="{FF2B5EF4-FFF2-40B4-BE49-F238E27FC236}">
                <a16:creationId xmlns:a16="http://schemas.microsoft.com/office/drawing/2014/main" id="{BDC20BF3-1ED4-44C1-9D0B-1FAFD1B2C1B7}"/>
              </a:ext>
            </a:extLst>
          </p:cNvPr>
          <p:cNvSpPr>
            <a:spLocks noChangeArrowheads="1"/>
          </p:cNvSpPr>
          <p:nvPr/>
        </p:nvSpPr>
        <p:spPr bwMode="auto">
          <a:xfrm>
            <a:off x="10382252" y="924984"/>
            <a:ext cx="19049" cy="254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Karla"/>
              </a:defRPr>
            </a:lvl1pPr>
            <a:lvl2pPr marL="742950" indent="-285750">
              <a:defRPr>
                <a:solidFill>
                  <a:schemeClr val="tx1"/>
                </a:solidFill>
                <a:latin typeface="Karla"/>
              </a:defRPr>
            </a:lvl2pPr>
            <a:lvl3pPr marL="1143000" indent="-228600">
              <a:defRPr>
                <a:solidFill>
                  <a:schemeClr val="tx1"/>
                </a:solidFill>
                <a:latin typeface="Karla"/>
              </a:defRPr>
            </a:lvl3pPr>
            <a:lvl4pPr marL="1600200" indent="-228600">
              <a:defRPr>
                <a:solidFill>
                  <a:schemeClr val="tx1"/>
                </a:solidFill>
                <a:latin typeface="Karla"/>
              </a:defRPr>
            </a:lvl4pPr>
            <a:lvl5pPr marL="2057400" indent="-228600">
              <a:defRPr>
                <a:solidFill>
                  <a:schemeClr val="tx1"/>
                </a:solidFill>
                <a:latin typeface="Karla"/>
              </a:defRPr>
            </a:lvl5pPr>
            <a:lvl6pPr marL="2514600" indent="-228600" defTabSz="457200" fontAlgn="base">
              <a:spcBef>
                <a:spcPct val="0"/>
              </a:spcBef>
              <a:spcAft>
                <a:spcPct val="0"/>
              </a:spcAft>
              <a:defRPr>
                <a:solidFill>
                  <a:schemeClr val="tx1"/>
                </a:solidFill>
                <a:latin typeface="Karla"/>
              </a:defRPr>
            </a:lvl6pPr>
            <a:lvl7pPr marL="2971800" indent="-228600" defTabSz="457200" fontAlgn="base">
              <a:spcBef>
                <a:spcPct val="0"/>
              </a:spcBef>
              <a:spcAft>
                <a:spcPct val="0"/>
              </a:spcAft>
              <a:defRPr>
                <a:solidFill>
                  <a:schemeClr val="tx1"/>
                </a:solidFill>
                <a:latin typeface="Karla"/>
              </a:defRPr>
            </a:lvl7pPr>
            <a:lvl8pPr marL="3429000" indent="-228600" defTabSz="457200" fontAlgn="base">
              <a:spcBef>
                <a:spcPct val="0"/>
              </a:spcBef>
              <a:spcAft>
                <a:spcPct val="0"/>
              </a:spcAft>
              <a:defRPr>
                <a:solidFill>
                  <a:schemeClr val="tx1"/>
                </a:solidFill>
                <a:latin typeface="Karla"/>
              </a:defRPr>
            </a:lvl8pPr>
            <a:lvl9pPr marL="3886200" indent="-228600" defTabSz="457200" fontAlgn="base">
              <a:spcBef>
                <a:spcPct val="0"/>
              </a:spcBef>
              <a:spcAft>
                <a:spcPct val="0"/>
              </a:spcAft>
              <a:defRPr>
                <a:solidFill>
                  <a:schemeClr val="tx1"/>
                </a:solidFill>
                <a:latin typeface="Karla"/>
              </a:defRPr>
            </a:lvl9pPr>
          </a:lstStyle>
          <a:p>
            <a:pPr eaLnBrk="1" hangingPunct="1"/>
            <a:endParaRPr lang="en-US" altLang="en-US" sz="2400" b="1" dirty="0">
              <a:latin typeface="Montserrat Light" panose="00000400000000000000" pitchFamily="2" charset="0"/>
            </a:endParaRPr>
          </a:p>
        </p:txBody>
      </p:sp>
      <p:sp>
        <p:nvSpPr>
          <p:cNvPr id="35" name="Freeform 634">
            <a:extLst>
              <a:ext uri="{FF2B5EF4-FFF2-40B4-BE49-F238E27FC236}">
                <a16:creationId xmlns:a16="http://schemas.microsoft.com/office/drawing/2014/main" id="{D6701D81-E401-49FA-955C-97789766A9F1}"/>
              </a:ext>
            </a:extLst>
          </p:cNvPr>
          <p:cNvSpPr>
            <a:spLocks/>
          </p:cNvSpPr>
          <p:nvPr/>
        </p:nvSpPr>
        <p:spPr bwMode="auto">
          <a:xfrm>
            <a:off x="10267951" y="880534"/>
            <a:ext cx="31749" cy="31751"/>
          </a:xfrm>
          <a:custGeom>
            <a:avLst/>
            <a:gdLst>
              <a:gd name="T0" fmla="*/ 23726 w 15"/>
              <a:gd name="T1" fmla="*/ 11072 h 15"/>
              <a:gd name="T2" fmla="*/ 11072 w 15"/>
              <a:gd name="T3" fmla="*/ 0 h 15"/>
              <a:gd name="T4" fmla="*/ 0 w 15"/>
              <a:gd name="T5" fmla="*/ 11072 h 15"/>
              <a:gd name="T6" fmla="*/ 11072 w 15"/>
              <a:gd name="T7" fmla="*/ 23726 h 15"/>
              <a:gd name="T8" fmla="*/ 23726 w 15"/>
              <a:gd name="T9" fmla="*/ 11072 h 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 h="15">
                <a:moveTo>
                  <a:pt x="15" y="7"/>
                </a:moveTo>
                <a:lnTo>
                  <a:pt x="7" y="0"/>
                </a:lnTo>
                <a:lnTo>
                  <a:pt x="0" y="7"/>
                </a:lnTo>
                <a:lnTo>
                  <a:pt x="7" y="15"/>
                </a:lnTo>
                <a:lnTo>
                  <a:pt x="15" y="7"/>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36" name="Rectangle 635">
            <a:extLst>
              <a:ext uri="{FF2B5EF4-FFF2-40B4-BE49-F238E27FC236}">
                <a16:creationId xmlns:a16="http://schemas.microsoft.com/office/drawing/2014/main" id="{36B82791-6E39-4EE5-80C3-A4BFEFE8CA28}"/>
              </a:ext>
            </a:extLst>
          </p:cNvPr>
          <p:cNvSpPr>
            <a:spLocks noChangeArrowheads="1"/>
          </p:cNvSpPr>
          <p:nvPr/>
        </p:nvSpPr>
        <p:spPr bwMode="auto">
          <a:xfrm>
            <a:off x="10255252" y="924984"/>
            <a:ext cx="19049" cy="254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Karla"/>
              </a:defRPr>
            </a:lvl1pPr>
            <a:lvl2pPr marL="742950" indent="-285750">
              <a:defRPr>
                <a:solidFill>
                  <a:schemeClr val="tx1"/>
                </a:solidFill>
                <a:latin typeface="Karla"/>
              </a:defRPr>
            </a:lvl2pPr>
            <a:lvl3pPr marL="1143000" indent="-228600">
              <a:defRPr>
                <a:solidFill>
                  <a:schemeClr val="tx1"/>
                </a:solidFill>
                <a:latin typeface="Karla"/>
              </a:defRPr>
            </a:lvl3pPr>
            <a:lvl4pPr marL="1600200" indent="-228600">
              <a:defRPr>
                <a:solidFill>
                  <a:schemeClr val="tx1"/>
                </a:solidFill>
                <a:latin typeface="Karla"/>
              </a:defRPr>
            </a:lvl4pPr>
            <a:lvl5pPr marL="2057400" indent="-228600">
              <a:defRPr>
                <a:solidFill>
                  <a:schemeClr val="tx1"/>
                </a:solidFill>
                <a:latin typeface="Karla"/>
              </a:defRPr>
            </a:lvl5pPr>
            <a:lvl6pPr marL="2514600" indent="-228600" defTabSz="457200" fontAlgn="base">
              <a:spcBef>
                <a:spcPct val="0"/>
              </a:spcBef>
              <a:spcAft>
                <a:spcPct val="0"/>
              </a:spcAft>
              <a:defRPr>
                <a:solidFill>
                  <a:schemeClr val="tx1"/>
                </a:solidFill>
                <a:latin typeface="Karla"/>
              </a:defRPr>
            </a:lvl6pPr>
            <a:lvl7pPr marL="2971800" indent="-228600" defTabSz="457200" fontAlgn="base">
              <a:spcBef>
                <a:spcPct val="0"/>
              </a:spcBef>
              <a:spcAft>
                <a:spcPct val="0"/>
              </a:spcAft>
              <a:defRPr>
                <a:solidFill>
                  <a:schemeClr val="tx1"/>
                </a:solidFill>
                <a:latin typeface="Karla"/>
              </a:defRPr>
            </a:lvl7pPr>
            <a:lvl8pPr marL="3429000" indent="-228600" defTabSz="457200" fontAlgn="base">
              <a:spcBef>
                <a:spcPct val="0"/>
              </a:spcBef>
              <a:spcAft>
                <a:spcPct val="0"/>
              </a:spcAft>
              <a:defRPr>
                <a:solidFill>
                  <a:schemeClr val="tx1"/>
                </a:solidFill>
                <a:latin typeface="Karla"/>
              </a:defRPr>
            </a:lvl8pPr>
            <a:lvl9pPr marL="3886200" indent="-228600" defTabSz="457200" fontAlgn="base">
              <a:spcBef>
                <a:spcPct val="0"/>
              </a:spcBef>
              <a:spcAft>
                <a:spcPct val="0"/>
              </a:spcAft>
              <a:defRPr>
                <a:solidFill>
                  <a:schemeClr val="tx1"/>
                </a:solidFill>
                <a:latin typeface="Karla"/>
              </a:defRPr>
            </a:lvl9pPr>
          </a:lstStyle>
          <a:p>
            <a:pPr eaLnBrk="1" hangingPunct="1"/>
            <a:endParaRPr lang="en-US" altLang="en-US" sz="2400" b="1" dirty="0">
              <a:latin typeface="Montserrat Light" panose="00000400000000000000" pitchFamily="2" charset="0"/>
            </a:endParaRPr>
          </a:p>
        </p:txBody>
      </p:sp>
      <p:sp>
        <p:nvSpPr>
          <p:cNvPr id="37" name="Freeform 636">
            <a:extLst>
              <a:ext uri="{FF2B5EF4-FFF2-40B4-BE49-F238E27FC236}">
                <a16:creationId xmlns:a16="http://schemas.microsoft.com/office/drawing/2014/main" id="{FDAFDF35-26EB-4366-81EE-D81E634BE012}"/>
              </a:ext>
            </a:extLst>
          </p:cNvPr>
          <p:cNvSpPr>
            <a:spLocks/>
          </p:cNvSpPr>
          <p:nvPr/>
        </p:nvSpPr>
        <p:spPr bwMode="auto">
          <a:xfrm>
            <a:off x="10223500" y="969434"/>
            <a:ext cx="50800" cy="88900"/>
          </a:xfrm>
          <a:custGeom>
            <a:avLst/>
            <a:gdLst>
              <a:gd name="T0" fmla="*/ 7592 w 25"/>
              <a:gd name="T1" fmla="*/ 0 h 41"/>
              <a:gd name="T2" fmla="*/ 7592 w 25"/>
              <a:gd name="T3" fmla="*/ 0 h 41"/>
              <a:gd name="T4" fmla="*/ 3037 w 25"/>
              <a:gd name="T5" fmla="*/ 0 h 41"/>
              <a:gd name="T6" fmla="*/ 1518 w 25"/>
              <a:gd name="T7" fmla="*/ 1620 h 41"/>
              <a:gd name="T8" fmla="*/ 0 w 25"/>
              <a:gd name="T9" fmla="*/ 3240 h 41"/>
              <a:gd name="T10" fmla="*/ 0 w 25"/>
              <a:gd name="T11" fmla="*/ 8101 h 41"/>
              <a:gd name="T12" fmla="*/ 0 w 25"/>
              <a:gd name="T13" fmla="*/ 66429 h 41"/>
              <a:gd name="T14" fmla="*/ 37959 w 25"/>
              <a:gd name="T15" fmla="*/ 0 h 41"/>
              <a:gd name="T16" fmla="*/ 7592 w 25"/>
              <a:gd name="T17" fmla="*/ 0 h 4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 h="41">
                <a:moveTo>
                  <a:pt x="5" y="0"/>
                </a:moveTo>
                <a:lnTo>
                  <a:pt x="5" y="0"/>
                </a:lnTo>
                <a:lnTo>
                  <a:pt x="2" y="0"/>
                </a:lnTo>
                <a:lnTo>
                  <a:pt x="1" y="1"/>
                </a:lnTo>
                <a:lnTo>
                  <a:pt x="0" y="2"/>
                </a:lnTo>
                <a:lnTo>
                  <a:pt x="0" y="5"/>
                </a:lnTo>
                <a:lnTo>
                  <a:pt x="0" y="41"/>
                </a:lnTo>
                <a:lnTo>
                  <a:pt x="25" y="0"/>
                </a:lnTo>
                <a:lnTo>
                  <a:pt x="5"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38" name="Freeform 637">
            <a:extLst>
              <a:ext uri="{FF2B5EF4-FFF2-40B4-BE49-F238E27FC236}">
                <a16:creationId xmlns:a16="http://schemas.microsoft.com/office/drawing/2014/main" id="{CDB073E8-5785-4B78-8566-737F006A4DC3}"/>
              </a:ext>
            </a:extLst>
          </p:cNvPr>
          <p:cNvSpPr>
            <a:spLocks/>
          </p:cNvSpPr>
          <p:nvPr/>
        </p:nvSpPr>
        <p:spPr bwMode="auto">
          <a:xfrm>
            <a:off x="10337800" y="969433"/>
            <a:ext cx="50800" cy="101600"/>
          </a:xfrm>
          <a:custGeom>
            <a:avLst/>
            <a:gdLst>
              <a:gd name="T0" fmla="*/ 0 w 25"/>
              <a:gd name="T1" fmla="*/ 0 h 49"/>
              <a:gd name="T2" fmla="*/ 7592 w 25"/>
              <a:gd name="T3" fmla="*/ 75920 h 49"/>
              <a:gd name="T4" fmla="*/ 37959 w 25"/>
              <a:gd name="T5" fmla="*/ 75920 h 49"/>
              <a:gd name="T6" fmla="*/ 15184 w 25"/>
              <a:gd name="T7" fmla="*/ 0 h 49"/>
              <a:gd name="T8" fmla="*/ 0 w 25"/>
              <a:gd name="T9" fmla="*/ 0 h 4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49">
                <a:moveTo>
                  <a:pt x="0" y="0"/>
                </a:moveTo>
                <a:lnTo>
                  <a:pt x="5" y="49"/>
                </a:lnTo>
                <a:lnTo>
                  <a:pt x="25" y="49"/>
                </a:lnTo>
                <a:lnTo>
                  <a:pt x="10" y="0"/>
                </a:lnTo>
                <a:lnTo>
                  <a:pt x="0"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39" name="Freeform 638">
            <a:extLst>
              <a:ext uri="{FF2B5EF4-FFF2-40B4-BE49-F238E27FC236}">
                <a16:creationId xmlns:a16="http://schemas.microsoft.com/office/drawing/2014/main" id="{45E0A5B8-AD39-4268-9A06-4E6EE07AF49D}"/>
              </a:ext>
            </a:extLst>
          </p:cNvPr>
          <p:cNvSpPr>
            <a:spLocks/>
          </p:cNvSpPr>
          <p:nvPr/>
        </p:nvSpPr>
        <p:spPr bwMode="auto">
          <a:xfrm>
            <a:off x="10382251" y="969434"/>
            <a:ext cx="50800" cy="88900"/>
          </a:xfrm>
          <a:custGeom>
            <a:avLst/>
            <a:gdLst>
              <a:gd name="T0" fmla="*/ 30367 w 25"/>
              <a:gd name="T1" fmla="*/ 0 h 41"/>
              <a:gd name="T2" fmla="*/ 0 w 25"/>
              <a:gd name="T3" fmla="*/ 0 h 41"/>
              <a:gd name="T4" fmla="*/ 37959 w 25"/>
              <a:gd name="T5" fmla="*/ 66429 h 41"/>
              <a:gd name="T6" fmla="*/ 37959 w 25"/>
              <a:gd name="T7" fmla="*/ 8101 h 41"/>
              <a:gd name="T8" fmla="*/ 37959 w 25"/>
              <a:gd name="T9" fmla="*/ 8101 h 41"/>
              <a:gd name="T10" fmla="*/ 37959 w 25"/>
              <a:gd name="T11" fmla="*/ 3240 h 41"/>
              <a:gd name="T12" fmla="*/ 34922 w 25"/>
              <a:gd name="T13" fmla="*/ 1620 h 41"/>
              <a:gd name="T14" fmla="*/ 33404 w 25"/>
              <a:gd name="T15" fmla="*/ 0 h 41"/>
              <a:gd name="T16" fmla="*/ 30367 w 25"/>
              <a:gd name="T17" fmla="*/ 0 h 41"/>
              <a:gd name="T18" fmla="*/ 30367 w 25"/>
              <a:gd name="T19" fmla="*/ 0 h 4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5" h="41">
                <a:moveTo>
                  <a:pt x="20" y="0"/>
                </a:moveTo>
                <a:lnTo>
                  <a:pt x="0" y="0"/>
                </a:lnTo>
                <a:lnTo>
                  <a:pt x="25" y="41"/>
                </a:lnTo>
                <a:lnTo>
                  <a:pt x="25" y="5"/>
                </a:lnTo>
                <a:lnTo>
                  <a:pt x="25" y="2"/>
                </a:lnTo>
                <a:lnTo>
                  <a:pt x="23" y="1"/>
                </a:lnTo>
                <a:lnTo>
                  <a:pt x="22" y="0"/>
                </a:lnTo>
                <a:lnTo>
                  <a:pt x="20"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40" name="Freeform 639">
            <a:extLst>
              <a:ext uri="{FF2B5EF4-FFF2-40B4-BE49-F238E27FC236}">
                <a16:creationId xmlns:a16="http://schemas.microsoft.com/office/drawing/2014/main" id="{38BCB192-615E-4F78-8F93-E8DD505545DA}"/>
              </a:ext>
            </a:extLst>
          </p:cNvPr>
          <p:cNvSpPr>
            <a:spLocks/>
          </p:cNvSpPr>
          <p:nvPr/>
        </p:nvSpPr>
        <p:spPr bwMode="auto">
          <a:xfrm>
            <a:off x="10267951" y="969433"/>
            <a:ext cx="50800" cy="101600"/>
          </a:xfrm>
          <a:custGeom>
            <a:avLst/>
            <a:gdLst>
              <a:gd name="T0" fmla="*/ 0 w 24"/>
              <a:gd name="T1" fmla="*/ 75920 h 49"/>
              <a:gd name="T2" fmla="*/ 30051 w 24"/>
              <a:gd name="T3" fmla="*/ 75920 h 49"/>
              <a:gd name="T4" fmla="*/ 37959 w 24"/>
              <a:gd name="T5" fmla="*/ 0 h 49"/>
              <a:gd name="T6" fmla="*/ 22143 w 24"/>
              <a:gd name="T7" fmla="*/ 0 h 49"/>
              <a:gd name="T8" fmla="*/ 0 w 24"/>
              <a:gd name="T9" fmla="*/ 75920 h 4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49">
                <a:moveTo>
                  <a:pt x="0" y="49"/>
                </a:moveTo>
                <a:lnTo>
                  <a:pt x="19" y="49"/>
                </a:lnTo>
                <a:lnTo>
                  <a:pt x="24" y="0"/>
                </a:lnTo>
                <a:lnTo>
                  <a:pt x="14" y="0"/>
                </a:lnTo>
                <a:lnTo>
                  <a:pt x="0" y="4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41" name="Freeform 640">
            <a:extLst>
              <a:ext uri="{FF2B5EF4-FFF2-40B4-BE49-F238E27FC236}">
                <a16:creationId xmlns:a16="http://schemas.microsoft.com/office/drawing/2014/main" id="{A2203B63-16F2-4FA1-99A0-94CA63DAF870}"/>
              </a:ext>
            </a:extLst>
          </p:cNvPr>
          <p:cNvSpPr>
            <a:spLocks/>
          </p:cNvSpPr>
          <p:nvPr/>
        </p:nvSpPr>
        <p:spPr bwMode="auto">
          <a:xfrm>
            <a:off x="10287001" y="893234"/>
            <a:ext cx="82551" cy="63500"/>
          </a:xfrm>
          <a:custGeom>
            <a:avLst/>
            <a:gdLst>
              <a:gd name="T0" fmla="*/ 0 w 40"/>
              <a:gd name="T1" fmla="*/ 31633 h 30"/>
              <a:gd name="T2" fmla="*/ 0 w 40"/>
              <a:gd name="T3" fmla="*/ 31633 h 30"/>
              <a:gd name="T4" fmla="*/ 3084 w 40"/>
              <a:gd name="T5" fmla="*/ 39542 h 30"/>
              <a:gd name="T6" fmla="*/ 4626 w 40"/>
              <a:gd name="T7" fmla="*/ 47450 h 30"/>
              <a:gd name="T8" fmla="*/ 57060 w 40"/>
              <a:gd name="T9" fmla="*/ 47450 h 30"/>
              <a:gd name="T10" fmla="*/ 57060 w 40"/>
              <a:gd name="T11" fmla="*/ 47450 h 30"/>
              <a:gd name="T12" fmla="*/ 60144 w 40"/>
              <a:gd name="T13" fmla="*/ 39542 h 30"/>
              <a:gd name="T14" fmla="*/ 61686 w 40"/>
              <a:gd name="T15" fmla="*/ 31633 h 30"/>
              <a:gd name="T16" fmla="*/ 61686 w 40"/>
              <a:gd name="T17" fmla="*/ 31633 h 30"/>
              <a:gd name="T18" fmla="*/ 61686 w 40"/>
              <a:gd name="T19" fmla="*/ 25307 h 30"/>
              <a:gd name="T20" fmla="*/ 60144 w 40"/>
              <a:gd name="T21" fmla="*/ 20562 h 30"/>
              <a:gd name="T22" fmla="*/ 52433 w 40"/>
              <a:gd name="T23" fmla="*/ 11072 h 30"/>
              <a:gd name="T24" fmla="*/ 43180 w 40"/>
              <a:gd name="T25" fmla="*/ 3163 h 30"/>
              <a:gd name="T26" fmla="*/ 37012 w 40"/>
              <a:gd name="T27" fmla="*/ 0 h 30"/>
              <a:gd name="T28" fmla="*/ 30843 w 40"/>
              <a:gd name="T29" fmla="*/ 0 h 30"/>
              <a:gd name="T30" fmla="*/ 30843 w 40"/>
              <a:gd name="T31" fmla="*/ 0 h 30"/>
              <a:gd name="T32" fmla="*/ 26217 w 40"/>
              <a:gd name="T33" fmla="*/ 0 h 30"/>
              <a:gd name="T34" fmla="*/ 20048 w 40"/>
              <a:gd name="T35" fmla="*/ 3163 h 30"/>
              <a:gd name="T36" fmla="*/ 10795 w 40"/>
              <a:gd name="T37" fmla="*/ 11072 h 30"/>
              <a:gd name="T38" fmla="*/ 3084 w 40"/>
              <a:gd name="T39" fmla="*/ 20562 h 30"/>
              <a:gd name="T40" fmla="*/ 0 w 40"/>
              <a:gd name="T41" fmla="*/ 25307 h 30"/>
              <a:gd name="T42" fmla="*/ 0 w 40"/>
              <a:gd name="T43" fmla="*/ 31633 h 30"/>
              <a:gd name="T44" fmla="*/ 0 w 40"/>
              <a:gd name="T45" fmla="*/ 31633 h 3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40" h="30">
                <a:moveTo>
                  <a:pt x="0" y="20"/>
                </a:moveTo>
                <a:lnTo>
                  <a:pt x="0" y="20"/>
                </a:lnTo>
                <a:lnTo>
                  <a:pt x="2" y="25"/>
                </a:lnTo>
                <a:lnTo>
                  <a:pt x="3" y="30"/>
                </a:lnTo>
                <a:lnTo>
                  <a:pt x="37" y="30"/>
                </a:lnTo>
                <a:lnTo>
                  <a:pt x="39" y="25"/>
                </a:lnTo>
                <a:lnTo>
                  <a:pt x="40" y="20"/>
                </a:lnTo>
                <a:lnTo>
                  <a:pt x="40" y="16"/>
                </a:lnTo>
                <a:lnTo>
                  <a:pt x="39" y="13"/>
                </a:lnTo>
                <a:lnTo>
                  <a:pt x="34" y="7"/>
                </a:lnTo>
                <a:lnTo>
                  <a:pt x="28" y="2"/>
                </a:lnTo>
                <a:lnTo>
                  <a:pt x="24" y="0"/>
                </a:lnTo>
                <a:lnTo>
                  <a:pt x="20" y="0"/>
                </a:lnTo>
                <a:lnTo>
                  <a:pt x="17" y="0"/>
                </a:lnTo>
                <a:lnTo>
                  <a:pt x="13" y="2"/>
                </a:lnTo>
                <a:lnTo>
                  <a:pt x="7" y="7"/>
                </a:lnTo>
                <a:lnTo>
                  <a:pt x="2" y="13"/>
                </a:lnTo>
                <a:lnTo>
                  <a:pt x="0" y="16"/>
                </a:lnTo>
                <a:lnTo>
                  <a:pt x="0" y="2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42" name="Freeform 641">
            <a:extLst>
              <a:ext uri="{FF2B5EF4-FFF2-40B4-BE49-F238E27FC236}">
                <a16:creationId xmlns:a16="http://schemas.microsoft.com/office/drawing/2014/main" id="{4AF50916-21DB-4DA7-A721-B50BA52C18F9}"/>
              </a:ext>
            </a:extLst>
          </p:cNvPr>
          <p:cNvSpPr>
            <a:spLocks noEditPoints="1"/>
          </p:cNvSpPr>
          <p:nvPr/>
        </p:nvSpPr>
        <p:spPr bwMode="auto">
          <a:xfrm>
            <a:off x="7287684" y="1386418"/>
            <a:ext cx="82549" cy="133349"/>
          </a:xfrm>
          <a:custGeom>
            <a:avLst/>
            <a:gdLst>
              <a:gd name="T0" fmla="*/ 37961 w 39"/>
              <a:gd name="T1" fmla="*/ 0 h 64"/>
              <a:gd name="T2" fmla="*/ 23725 w 39"/>
              <a:gd name="T3" fmla="*/ 0 h 64"/>
              <a:gd name="T4" fmla="*/ 23725 w 39"/>
              <a:gd name="T5" fmla="*/ 0 h 64"/>
              <a:gd name="T6" fmla="*/ 18980 w 39"/>
              <a:gd name="T7" fmla="*/ 0 h 64"/>
              <a:gd name="T8" fmla="*/ 17399 w 39"/>
              <a:gd name="T9" fmla="*/ 1557 h 64"/>
              <a:gd name="T10" fmla="*/ 15817 w 39"/>
              <a:gd name="T11" fmla="*/ 4671 h 64"/>
              <a:gd name="T12" fmla="*/ 15817 w 39"/>
              <a:gd name="T13" fmla="*/ 7785 h 64"/>
              <a:gd name="T14" fmla="*/ 15817 w 39"/>
              <a:gd name="T15" fmla="*/ 15570 h 64"/>
              <a:gd name="T16" fmla="*/ 7908 w 39"/>
              <a:gd name="T17" fmla="*/ 15570 h 64"/>
              <a:gd name="T18" fmla="*/ 7908 w 39"/>
              <a:gd name="T19" fmla="*/ 15570 h 64"/>
              <a:gd name="T20" fmla="*/ 3163 w 39"/>
              <a:gd name="T21" fmla="*/ 15570 h 64"/>
              <a:gd name="T22" fmla="*/ 1582 w 39"/>
              <a:gd name="T23" fmla="*/ 17126 h 64"/>
              <a:gd name="T24" fmla="*/ 0 w 39"/>
              <a:gd name="T25" fmla="*/ 20240 h 64"/>
              <a:gd name="T26" fmla="*/ 0 w 39"/>
              <a:gd name="T27" fmla="*/ 23354 h 64"/>
              <a:gd name="T28" fmla="*/ 0 w 39"/>
              <a:gd name="T29" fmla="*/ 84075 h 64"/>
              <a:gd name="T30" fmla="*/ 0 w 39"/>
              <a:gd name="T31" fmla="*/ 84075 h 64"/>
              <a:gd name="T32" fmla="*/ 1582 w 39"/>
              <a:gd name="T33" fmla="*/ 90303 h 64"/>
              <a:gd name="T34" fmla="*/ 3163 w 39"/>
              <a:gd name="T35" fmla="*/ 96531 h 64"/>
              <a:gd name="T36" fmla="*/ 9490 w 39"/>
              <a:gd name="T37" fmla="*/ 98088 h 64"/>
              <a:gd name="T38" fmla="*/ 15817 w 39"/>
              <a:gd name="T39" fmla="*/ 99645 h 64"/>
              <a:gd name="T40" fmla="*/ 45869 w 39"/>
              <a:gd name="T41" fmla="*/ 99645 h 64"/>
              <a:gd name="T42" fmla="*/ 45869 w 39"/>
              <a:gd name="T43" fmla="*/ 99645 h 64"/>
              <a:gd name="T44" fmla="*/ 52196 w 39"/>
              <a:gd name="T45" fmla="*/ 98088 h 64"/>
              <a:gd name="T46" fmla="*/ 58523 w 39"/>
              <a:gd name="T47" fmla="*/ 96531 h 64"/>
              <a:gd name="T48" fmla="*/ 60104 w 39"/>
              <a:gd name="T49" fmla="*/ 90303 h 64"/>
              <a:gd name="T50" fmla="*/ 61686 w 39"/>
              <a:gd name="T51" fmla="*/ 84075 h 64"/>
              <a:gd name="T52" fmla="*/ 61686 w 39"/>
              <a:gd name="T53" fmla="*/ 23354 h 64"/>
              <a:gd name="T54" fmla="*/ 61686 w 39"/>
              <a:gd name="T55" fmla="*/ 23354 h 64"/>
              <a:gd name="T56" fmla="*/ 61686 w 39"/>
              <a:gd name="T57" fmla="*/ 20240 h 64"/>
              <a:gd name="T58" fmla="*/ 60104 w 39"/>
              <a:gd name="T59" fmla="*/ 17126 h 64"/>
              <a:gd name="T60" fmla="*/ 58523 w 39"/>
              <a:gd name="T61" fmla="*/ 15570 h 64"/>
              <a:gd name="T62" fmla="*/ 53778 w 39"/>
              <a:gd name="T63" fmla="*/ 15570 h 64"/>
              <a:gd name="T64" fmla="*/ 45869 w 39"/>
              <a:gd name="T65" fmla="*/ 15570 h 64"/>
              <a:gd name="T66" fmla="*/ 45869 w 39"/>
              <a:gd name="T67" fmla="*/ 7785 h 64"/>
              <a:gd name="T68" fmla="*/ 45869 w 39"/>
              <a:gd name="T69" fmla="*/ 7785 h 64"/>
              <a:gd name="T70" fmla="*/ 45869 w 39"/>
              <a:gd name="T71" fmla="*/ 4671 h 64"/>
              <a:gd name="T72" fmla="*/ 44287 w 39"/>
              <a:gd name="T73" fmla="*/ 1557 h 64"/>
              <a:gd name="T74" fmla="*/ 42706 w 39"/>
              <a:gd name="T75" fmla="*/ 0 h 64"/>
              <a:gd name="T76" fmla="*/ 37961 w 39"/>
              <a:gd name="T77" fmla="*/ 0 h 64"/>
              <a:gd name="T78" fmla="*/ 37961 w 39"/>
              <a:gd name="T79" fmla="*/ 0 h 64"/>
              <a:gd name="T80" fmla="*/ 50614 w 39"/>
              <a:gd name="T81" fmla="*/ 54493 h 64"/>
              <a:gd name="T82" fmla="*/ 23725 w 39"/>
              <a:gd name="T83" fmla="*/ 84075 h 64"/>
              <a:gd name="T84" fmla="*/ 23725 w 39"/>
              <a:gd name="T85" fmla="*/ 62278 h 64"/>
              <a:gd name="T86" fmla="*/ 11072 w 39"/>
              <a:gd name="T87" fmla="*/ 62278 h 64"/>
              <a:gd name="T88" fmla="*/ 37961 w 39"/>
              <a:gd name="T89" fmla="*/ 31139 h 64"/>
              <a:gd name="T90" fmla="*/ 37961 w 39"/>
              <a:gd name="T91" fmla="*/ 54493 h 64"/>
              <a:gd name="T92" fmla="*/ 50614 w 39"/>
              <a:gd name="T93" fmla="*/ 54493 h 64"/>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39" h="64">
                <a:moveTo>
                  <a:pt x="24" y="0"/>
                </a:moveTo>
                <a:lnTo>
                  <a:pt x="15" y="0"/>
                </a:lnTo>
                <a:lnTo>
                  <a:pt x="12" y="0"/>
                </a:lnTo>
                <a:lnTo>
                  <a:pt x="11" y="1"/>
                </a:lnTo>
                <a:lnTo>
                  <a:pt x="10" y="3"/>
                </a:lnTo>
                <a:lnTo>
                  <a:pt x="10" y="5"/>
                </a:lnTo>
                <a:lnTo>
                  <a:pt x="10" y="10"/>
                </a:lnTo>
                <a:lnTo>
                  <a:pt x="5" y="10"/>
                </a:lnTo>
                <a:lnTo>
                  <a:pt x="2" y="10"/>
                </a:lnTo>
                <a:lnTo>
                  <a:pt x="1" y="11"/>
                </a:lnTo>
                <a:lnTo>
                  <a:pt x="0" y="13"/>
                </a:lnTo>
                <a:lnTo>
                  <a:pt x="0" y="15"/>
                </a:lnTo>
                <a:lnTo>
                  <a:pt x="0" y="54"/>
                </a:lnTo>
                <a:lnTo>
                  <a:pt x="1" y="58"/>
                </a:lnTo>
                <a:lnTo>
                  <a:pt x="2" y="62"/>
                </a:lnTo>
                <a:lnTo>
                  <a:pt x="6" y="63"/>
                </a:lnTo>
                <a:lnTo>
                  <a:pt x="10" y="64"/>
                </a:lnTo>
                <a:lnTo>
                  <a:pt x="29" y="64"/>
                </a:lnTo>
                <a:lnTo>
                  <a:pt x="33" y="63"/>
                </a:lnTo>
                <a:lnTo>
                  <a:pt x="37" y="62"/>
                </a:lnTo>
                <a:lnTo>
                  <a:pt x="38" y="58"/>
                </a:lnTo>
                <a:lnTo>
                  <a:pt x="39" y="54"/>
                </a:lnTo>
                <a:lnTo>
                  <a:pt x="39" y="15"/>
                </a:lnTo>
                <a:lnTo>
                  <a:pt x="39" y="13"/>
                </a:lnTo>
                <a:lnTo>
                  <a:pt x="38" y="11"/>
                </a:lnTo>
                <a:lnTo>
                  <a:pt x="37" y="10"/>
                </a:lnTo>
                <a:lnTo>
                  <a:pt x="34" y="10"/>
                </a:lnTo>
                <a:lnTo>
                  <a:pt x="29" y="10"/>
                </a:lnTo>
                <a:lnTo>
                  <a:pt x="29" y="5"/>
                </a:lnTo>
                <a:lnTo>
                  <a:pt x="29" y="3"/>
                </a:lnTo>
                <a:lnTo>
                  <a:pt x="28" y="1"/>
                </a:lnTo>
                <a:lnTo>
                  <a:pt x="27" y="0"/>
                </a:lnTo>
                <a:lnTo>
                  <a:pt x="24" y="0"/>
                </a:lnTo>
                <a:close/>
                <a:moveTo>
                  <a:pt x="32" y="35"/>
                </a:moveTo>
                <a:lnTo>
                  <a:pt x="15" y="54"/>
                </a:lnTo>
                <a:lnTo>
                  <a:pt x="15" y="40"/>
                </a:lnTo>
                <a:lnTo>
                  <a:pt x="7" y="40"/>
                </a:lnTo>
                <a:lnTo>
                  <a:pt x="24" y="20"/>
                </a:lnTo>
                <a:lnTo>
                  <a:pt x="24" y="35"/>
                </a:lnTo>
                <a:lnTo>
                  <a:pt x="32" y="35"/>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43" name="Freeform 642">
            <a:extLst>
              <a:ext uri="{FF2B5EF4-FFF2-40B4-BE49-F238E27FC236}">
                <a16:creationId xmlns:a16="http://schemas.microsoft.com/office/drawing/2014/main" id="{51F537DD-F8C2-4E60-8D3A-4833F49977A2}"/>
              </a:ext>
            </a:extLst>
          </p:cNvPr>
          <p:cNvSpPr>
            <a:spLocks/>
          </p:cNvSpPr>
          <p:nvPr/>
        </p:nvSpPr>
        <p:spPr bwMode="auto">
          <a:xfrm>
            <a:off x="7205134" y="1456267"/>
            <a:ext cx="241300" cy="114300"/>
          </a:xfrm>
          <a:custGeom>
            <a:avLst/>
            <a:gdLst>
              <a:gd name="T0" fmla="*/ 94143 w 113"/>
              <a:gd name="T1" fmla="*/ 69593 h 54"/>
              <a:gd name="T2" fmla="*/ 94143 w 113"/>
              <a:gd name="T3" fmla="*/ 69593 h 54"/>
              <a:gd name="T4" fmla="*/ 82974 w 113"/>
              <a:gd name="T5" fmla="*/ 69593 h 54"/>
              <a:gd name="T6" fmla="*/ 71804 w 113"/>
              <a:gd name="T7" fmla="*/ 66430 h 54"/>
              <a:gd name="T8" fmla="*/ 62230 w 113"/>
              <a:gd name="T9" fmla="*/ 61685 h 54"/>
              <a:gd name="T10" fmla="*/ 51061 w 113"/>
              <a:gd name="T11" fmla="*/ 55358 h 54"/>
              <a:gd name="T12" fmla="*/ 43082 w 113"/>
              <a:gd name="T13" fmla="*/ 49032 h 54"/>
              <a:gd name="T14" fmla="*/ 38296 w 113"/>
              <a:gd name="T15" fmla="*/ 41123 h 54"/>
              <a:gd name="T16" fmla="*/ 31913 w 113"/>
              <a:gd name="T17" fmla="*/ 30052 h 54"/>
              <a:gd name="T18" fmla="*/ 28722 w 113"/>
              <a:gd name="T19" fmla="*/ 18980 h 54"/>
              <a:gd name="T20" fmla="*/ 47869 w 113"/>
              <a:gd name="T21" fmla="*/ 0 h 54"/>
              <a:gd name="T22" fmla="*/ 0 w 113"/>
              <a:gd name="T23" fmla="*/ 0 h 54"/>
              <a:gd name="T24" fmla="*/ 0 w 113"/>
              <a:gd name="T25" fmla="*/ 45868 h 54"/>
              <a:gd name="T26" fmla="*/ 14361 w 113"/>
              <a:gd name="T27" fmla="*/ 33215 h 54"/>
              <a:gd name="T28" fmla="*/ 14361 w 113"/>
              <a:gd name="T29" fmla="*/ 33215 h 54"/>
              <a:gd name="T30" fmla="*/ 20743 w 113"/>
              <a:gd name="T31" fmla="*/ 42705 h 54"/>
              <a:gd name="T32" fmla="*/ 28722 w 113"/>
              <a:gd name="T33" fmla="*/ 53777 h 54"/>
              <a:gd name="T34" fmla="*/ 35104 w 113"/>
              <a:gd name="T35" fmla="*/ 61685 h 54"/>
              <a:gd name="T36" fmla="*/ 46274 w 113"/>
              <a:gd name="T37" fmla="*/ 69593 h 54"/>
              <a:gd name="T38" fmla="*/ 57443 w 113"/>
              <a:gd name="T39" fmla="*/ 77502 h 54"/>
              <a:gd name="T40" fmla="*/ 68613 w 113"/>
              <a:gd name="T41" fmla="*/ 80665 h 54"/>
              <a:gd name="T42" fmla="*/ 81378 w 113"/>
              <a:gd name="T43" fmla="*/ 83828 h 54"/>
              <a:gd name="T44" fmla="*/ 94143 w 113"/>
              <a:gd name="T45" fmla="*/ 85410 h 54"/>
              <a:gd name="T46" fmla="*/ 94143 w 113"/>
              <a:gd name="T47" fmla="*/ 85410 h 54"/>
              <a:gd name="T48" fmla="*/ 110100 w 113"/>
              <a:gd name="T49" fmla="*/ 83828 h 54"/>
              <a:gd name="T50" fmla="*/ 124460 w 113"/>
              <a:gd name="T51" fmla="*/ 79083 h 54"/>
              <a:gd name="T52" fmla="*/ 138821 w 113"/>
              <a:gd name="T53" fmla="*/ 74338 h 54"/>
              <a:gd name="T54" fmla="*/ 149991 w 113"/>
              <a:gd name="T55" fmla="*/ 66430 h 54"/>
              <a:gd name="T56" fmla="*/ 161160 w 113"/>
              <a:gd name="T57" fmla="*/ 53777 h 54"/>
              <a:gd name="T58" fmla="*/ 169138 w 113"/>
              <a:gd name="T59" fmla="*/ 42705 h 54"/>
              <a:gd name="T60" fmla="*/ 175521 w 113"/>
              <a:gd name="T61" fmla="*/ 28470 h 54"/>
              <a:gd name="T62" fmla="*/ 180308 w 113"/>
              <a:gd name="T63" fmla="*/ 15817 h 54"/>
              <a:gd name="T64" fmla="*/ 164352 w 113"/>
              <a:gd name="T65" fmla="*/ 15817 h 54"/>
              <a:gd name="T66" fmla="*/ 164352 w 113"/>
              <a:gd name="T67" fmla="*/ 15817 h 54"/>
              <a:gd name="T68" fmla="*/ 159565 w 113"/>
              <a:gd name="T69" fmla="*/ 26888 h 54"/>
              <a:gd name="T70" fmla="*/ 153182 w 113"/>
              <a:gd name="T71" fmla="*/ 36378 h 54"/>
              <a:gd name="T72" fmla="*/ 148395 w 113"/>
              <a:gd name="T73" fmla="*/ 45868 h 54"/>
              <a:gd name="T74" fmla="*/ 140417 w 113"/>
              <a:gd name="T75" fmla="*/ 53777 h 54"/>
              <a:gd name="T76" fmla="*/ 130843 w 113"/>
              <a:gd name="T77" fmla="*/ 60103 h 54"/>
              <a:gd name="T78" fmla="*/ 118078 w 113"/>
              <a:gd name="T79" fmla="*/ 66430 h 54"/>
              <a:gd name="T80" fmla="*/ 106908 w 113"/>
              <a:gd name="T81" fmla="*/ 68012 h 54"/>
              <a:gd name="T82" fmla="*/ 94143 w 113"/>
              <a:gd name="T83" fmla="*/ 69593 h 54"/>
              <a:gd name="T84" fmla="*/ 94143 w 113"/>
              <a:gd name="T85" fmla="*/ 69593 h 5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13" h="54">
                <a:moveTo>
                  <a:pt x="59" y="44"/>
                </a:moveTo>
                <a:lnTo>
                  <a:pt x="59" y="44"/>
                </a:lnTo>
                <a:lnTo>
                  <a:pt x="52" y="44"/>
                </a:lnTo>
                <a:lnTo>
                  <a:pt x="45" y="42"/>
                </a:lnTo>
                <a:lnTo>
                  <a:pt x="39" y="39"/>
                </a:lnTo>
                <a:lnTo>
                  <a:pt x="32" y="35"/>
                </a:lnTo>
                <a:lnTo>
                  <a:pt x="27" y="31"/>
                </a:lnTo>
                <a:lnTo>
                  <a:pt x="24" y="26"/>
                </a:lnTo>
                <a:lnTo>
                  <a:pt x="20" y="19"/>
                </a:lnTo>
                <a:lnTo>
                  <a:pt x="18" y="12"/>
                </a:lnTo>
                <a:lnTo>
                  <a:pt x="30" y="0"/>
                </a:lnTo>
                <a:lnTo>
                  <a:pt x="0" y="0"/>
                </a:lnTo>
                <a:lnTo>
                  <a:pt x="0" y="29"/>
                </a:lnTo>
                <a:lnTo>
                  <a:pt x="9" y="21"/>
                </a:lnTo>
                <a:lnTo>
                  <a:pt x="13" y="27"/>
                </a:lnTo>
                <a:lnTo>
                  <a:pt x="18" y="34"/>
                </a:lnTo>
                <a:lnTo>
                  <a:pt x="22" y="39"/>
                </a:lnTo>
                <a:lnTo>
                  <a:pt x="29" y="44"/>
                </a:lnTo>
                <a:lnTo>
                  <a:pt x="36" y="49"/>
                </a:lnTo>
                <a:lnTo>
                  <a:pt x="43" y="51"/>
                </a:lnTo>
                <a:lnTo>
                  <a:pt x="51" y="53"/>
                </a:lnTo>
                <a:lnTo>
                  <a:pt x="59" y="54"/>
                </a:lnTo>
                <a:lnTo>
                  <a:pt x="69" y="53"/>
                </a:lnTo>
                <a:lnTo>
                  <a:pt x="78" y="50"/>
                </a:lnTo>
                <a:lnTo>
                  <a:pt x="87" y="47"/>
                </a:lnTo>
                <a:lnTo>
                  <a:pt x="94" y="42"/>
                </a:lnTo>
                <a:lnTo>
                  <a:pt x="101" y="34"/>
                </a:lnTo>
                <a:lnTo>
                  <a:pt x="106" y="27"/>
                </a:lnTo>
                <a:lnTo>
                  <a:pt x="110" y="18"/>
                </a:lnTo>
                <a:lnTo>
                  <a:pt x="113" y="10"/>
                </a:lnTo>
                <a:lnTo>
                  <a:pt x="103" y="10"/>
                </a:lnTo>
                <a:lnTo>
                  <a:pt x="100" y="17"/>
                </a:lnTo>
                <a:lnTo>
                  <a:pt x="96" y="23"/>
                </a:lnTo>
                <a:lnTo>
                  <a:pt x="93" y="29"/>
                </a:lnTo>
                <a:lnTo>
                  <a:pt x="88" y="34"/>
                </a:lnTo>
                <a:lnTo>
                  <a:pt x="82" y="38"/>
                </a:lnTo>
                <a:lnTo>
                  <a:pt x="74" y="42"/>
                </a:lnTo>
                <a:lnTo>
                  <a:pt x="67" y="43"/>
                </a:lnTo>
                <a:lnTo>
                  <a:pt x="59" y="44"/>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44" name="Freeform 643">
            <a:extLst>
              <a:ext uri="{FF2B5EF4-FFF2-40B4-BE49-F238E27FC236}">
                <a16:creationId xmlns:a16="http://schemas.microsoft.com/office/drawing/2014/main" id="{1D9EA347-AECF-428C-85CF-0DF973841E4B}"/>
              </a:ext>
            </a:extLst>
          </p:cNvPr>
          <p:cNvSpPr>
            <a:spLocks/>
          </p:cNvSpPr>
          <p:nvPr/>
        </p:nvSpPr>
        <p:spPr bwMode="auto">
          <a:xfrm>
            <a:off x="7217834" y="1341967"/>
            <a:ext cx="241300" cy="114300"/>
          </a:xfrm>
          <a:custGeom>
            <a:avLst/>
            <a:gdLst>
              <a:gd name="T0" fmla="*/ 165947 w 113"/>
              <a:gd name="T1" fmla="*/ 52799 h 55"/>
              <a:gd name="T2" fmla="*/ 165947 w 113"/>
              <a:gd name="T3" fmla="*/ 52799 h 55"/>
              <a:gd name="T4" fmla="*/ 159565 w 113"/>
              <a:gd name="T5" fmla="*/ 43481 h 55"/>
              <a:gd name="T6" fmla="*/ 151586 w 113"/>
              <a:gd name="T7" fmla="*/ 31058 h 55"/>
              <a:gd name="T8" fmla="*/ 143608 w 113"/>
              <a:gd name="T9" fmla="*/ 23294 h 55"/>
              <a:gd name="T10" fmla="*/ 134034 w 113"/>
              <a:gd name="T11" fmla="*/ 15529 h 55"/>
              <a:gd name="T12" fmla="*/ 122865 w 113"/>
              <a:gd name="T13" fmla="*/ 7765 h 55"/>
              <a:gd name="T14" fmla="*/ 111695 w 113"/>
              <a:gd name="T15" fmla="*/ 4659 h 55"/>
              <a:gd name="T16" fmla="*/ 98930 w 113"/>
              <a:gd name="T17" fmla="*/ 3106 h 55"/>
              <a:gd name="T18" fmla="*/ 84569 w 113"/>
              <a:gd name="T19" fmla="*/ 0 h 55"/>
              <a:gd name="T20" fmla="*/ 84569 w 113"/>
              <a:gd name="T21" fmla="*/ 0 h 55"/>
              <a:gd name="T22" fmla="*/ 70208 w 113"/>
              <a:gd name="T23" fmla="*/ 3106 h 55"/>
              <a:gd name="T24" fmla="*/ 55848 w 113"/>
              <a:gd name="T25" fmla="*/ 6212 h 55"/>
              <a:gd name="T26" fmla="*/ 41487 w 113"/>
              <a:gd name="T27" fmla="*/ 12423 h 55"/>
              <a:gd name="T28" fmla="*/ 30317 w 113"/>
              <a:gd name="T29" fmla="*/ 20188 h 55"/>
              <a:gd name="T30" fmla="*/ 19148 w 113"/>
              <a:gd name="T31" fmla="*/ 31058 h 55"/>
              <a:gd name="T32" fmla="*/ 11170 w 113"/>
              <a:gd name="T33" fmla="*/ 43481 h 55"/>
              <a:gd name="T34" fmla="*/ 4787 w 113"/>
              <a:gd name="T35" fmla="*/ 55905 h 55"/>
              <a:gd name="T36" fmla="*/ 0 w 113"/>
              <a:gd name="T37" fmla="*/ 69881 h 55"/>
              <a:gd name="T38" fmla="*/ 15956 w 113"/>
              <a:gd name="T39" fmla="*/ 69881 h 55"/>
              <a:gd name="T40" fmla="*/ 15956 w 113"/>
              <a:gd name="T41" fmla="*/ 69881 h 55"/>
              <a:gd name="T42" fmla="*/ 20743 w 113"/>
              <a:gd name="T43" fmla="*/ 57458 h 55"/>
              <a:gd name="T44" fmla="*/ 25530 w 113"/>
              <a:gd name="T45" fmla="*/ 48140 h 55"/>
              <a:gd name="T46" fmla="*/ 31913 w 113"/>
              <a:gd name="T47" fmla="*/ 38823 h 55"/>
              <a:gd name="T48" fmla="*/ 39891 w 113"/>
              <a:gd name="T49" fmla="*/ 31058 h 55"/>
              <a:gd name="T50" fmla="*/ 49465 w 113"/>
              <a:gd name="T51" fmla="*/ 24847 h 55"/>
              <a:gd name="T52" fmla="*/ 62230 w 113"/>
              <a:gd name="T53" fmla="*/ 20188 h 55"/>
              <a:gd name="T54" fmla="*/ 73400 w 113"/>
              <a:gd name="T55" fmla="*/ 18635 h 55"/>
              <a:gd name="T56" fmla="*/ 84569 w 113"/>
              <a:gd name="T57" fmla="*/ 15529 h 55"/>
              <a:gd name="T58" fmla="*/ 84569 w 113"/>
              <a:gd name="T59" fmla="*/ 15529 h 55"/>
              <a:gd name="T60" fmla="*/ 97334 w 113"/>
              <a:gd name="T61" fmla="*/ 15529 h 55"/>
              <a:gd name="T62" fmla="*/ 108504 w 113"/>
              <a:gd name="T63" fmla="*/ 20188 h 55"/>
              <a:gd name="T64" fmla="*/ 118078 w 113"/>
              <a:gd name="T65" fmla="*/ 23294 h 55"/>
              <a:gd name="T66" fmla="*/ 129247 w 113"/>
              <a:gd name="T67" fmla="*/ 29505 h 55"/>
              <a:gd name="T68" fmla="*/ 137226 w 113"/>
              <a:gd name="T69" fmla="*/ 37270 h 55"/>
              <a:gd name="T70" fmla="*/ 142012 w 113"/>
              <a:gd name="T71" fmla="*/ 45034 h 55"/>
              <a:gd name="T72" fmla="*/ 148395 w 113"/>
              <a:gd name="T73" fmla="*/ 54352 h 55"/>
              <a:gd name="T74" fmla="*/ 151586 w 113"/>
              <a:gd name="T75" fmla="*/ 65222 h 55"/>
              <a:gd name="T76" fmla="*/ 132439 w 113"/>
              <a:gd name="T77" fmla="*/ 85410 h 55"/>
              <a:gd name="T78" fmla="*/ 180308 w 113"/>
              <a:gd name="T79" fmla="*/ 85410 h 55"/>
              <a:gd name="T80" fmla="*/ 180308 w 113"/>
              <a:gd name="T81" fmla="*/ 38823 h 55"/>
              <a:gd name="T82" fmla="*/ 165947 w 113"/>
              <a:gd name="T83" fmla="*/ 52799 h 5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13" h="55">
                <a:moveTo>
                  <a:pt x="104" y="34"/>
                </a:moveTo>
                <a:lnTo>
                  <a:pt x="104" y="34"/>
                </a:lnTo>
                <a:lnTo>
                  <a:pt x="100" y="28"/>
                </a:lnTo>
                <a:lnTo>
                  <a:pt x="95" y="20"/>
                </a:lnTo>
                <a:lnTo>
                  <a:pt x="90" y="15"/>
                </a:lnTo>
                <a:lnTo>
                  <a:pt x="84" y="10"/>
                </a:lnTo>
                <a:lnTo>
                  <a:pt x="77" y="5"/>
                </a:lnTo>
                <a:lnTo>
                  <a:pt x="70" y="3"/>
                </a:lnTo>
                <a:lnTo>
                  <a:pt x="62" y="2"/>
                </a:lnTo>
                <a:lnTo>
                  <a:pt x="53" y="0"/>
                </a:lnTo>
                <a:lnTo>
                  <a:pt x="44" y="2"/>
                </a:lnTo>
                <a:lnTo>
                  <a:pt x="35" y="4"/>
                </a:lnTo>
                <a:lnTo>
                  <a:pt x="26" y="8"/>
                </a:lnTo>
                <a:lnTo>
                  <a:pt x="19" y="13"/>
                </a:lnTo>
                <a:lnTo>
                  <a:pt x="12" y="20"/>
                </a:lnTo>
                <a:lnTo>
                  <a:pt x="7" y="28"/>
                </a:lnTo>
                <a:lnTo>
                  <a:pt x="3" y="36"/>
                </a:lnTo>
                <a:lnTo>
                  <a:pt x="0" y="45"/>
                </a:lnTo>
                <a:lnTo>
                  <a:pt x="10" y="45"/>
                </a:lnTo>
                <a:lnTo>
                  <a:pt x="13" y="37"/>
                </a:lnTo>
                <a:lnTo>
                  <a:pt x="16" y="31"/>
                </a:lnTo>
                <a:lnTo>
                  <a:pt x="20" y="25"/>
                </a:lnTo>
                <a:lnTo>
                  <a:pt x="25" y="20"/>
                </a:lnTo>
                <a:lnTo>
                  <a:pt x="31" y="16"/>
                </a:lnTo>
                <a:lnTo>
                  <a:pt x="39" y="13"/>
                </a:lnTo>
                <a:lnTo>
                  <a:pt x="46" y="12"/>
                </a:lnTo>
                <a:lnTo>
                  <a:pt x="53" y="10"/>
                </a:lnTo>
                <a:lnTo>
                  <a:pt x="61" y="10"/>
                </a:lnTo>
                <a:lnTo>
                  <a:pt x="68" y="13"/>
                </a:lnTo>
                <a:lnTo>
                  <a:pt x="74" y="15"/>
                </a:lnTo>
                <a:lnTo>
                  <a:pt x="81" y="19"/>
                </a:lnTo>
                <a:lnTo>
                  <a:pt x="86" y="24"/>
                </a:lnTo>
                <a:lnTo>
                  <a:pt x="89" y="29"/>
                </a:lnTo>
                <a:lnTo>
                  <a:pt x="93" y="35"/>
                </a:lnTo>
                <a:lnTo>
                  <a:pt x="95" y="42"/>
                </a:lnTo>
                <a:lnTo>
                  <a:pt x="83" y="55"/>
                </a:lnTo>
                <a:lnTo>
                  <a:pt x="113" y="55"/>
                </a:lnTo>
                <a:lnTo>
                  <a:pt x="113" y="25"/>
                </a:lnTo>
                <a:lnTo>
                  <a:pt x="104" y="34"/>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45" name="Freeform 644">
            <a:extLst>
              <a:ext uri="{FF2B5EF4-FFF2-40B4-BE49-F238E27FC236}">
                <a16:creationId xmlns:a16="http://schemas.microsoft.com/office/drawing/2014/main" id="{A67784ED-EDF4-4801-A540-F169C0F8335D}"/>
              </a:ext>
            </a:extLst>
          </p:cNvPr>
          <p:cNvSpPr>
            <a:spLocks/>
          </p:cNvSpPr>
          <p:nvPr/>
        </p:nvSpPr>
        <p:spPr bwMode="auto">
          <a:xfrm>
            <a:off x="8868834" y="969433"/>
            <a:ext cx="63500" cy="101600"/>
          </a:xfrm>
          <a:custGeom>
            <a:avLst/>
            <a:gdLst>
              <a:gd name="T0" fmla="*/ 31088 w 29"/>
              <a:gd name="T1" fmla="*/ 7747 h 49"/>
              <a:gd name="T2" fmla="*/ 31088 w 29"/>
              <a:gd name="T3" fmla="*/ 38735 h 49"/>
              <a:gd name="T4" fmla="*/ 14726 w 29"/>
              <a:gd name="T5" fmla="*/ 52679 h 49"/>
              <a:gd name="T6" fmla="*/ 14726 w 29"/>
              <a:gd name="T7" fmla="*/ 30988 h 49"/>
              <a:gd name="T8" fmla="*/ 0 w 29"/>
              <a:gd name="T9" fmla="*/ 38735 h 49"/>
              <a:gd name="T10" fmla="*/ 0 w 29"/>
              <a:gd name="T11" fmla="*/ 75920 h 49"/>
              <a:gd name="T12" fmla="*/ 31088 w 29"/>
              <a:gd name="T13" fmla="*/ 75920 h 49"/>
              <a:gd name="T14" fmla="*/ 47450 w 29"/>
              <a:gd name="T15" fmla="*/ 46482 h 49"/>
              <a:gd name="T16" fmla="*/ 47450 w 29"/>
              <a:gd name="T17" fmla="*/ 0 h 49"/>
              <a:gd name="T18" fmla="*/ 31088 w 29"/>
              <a:gd name="T19" fmla="*/ 7747 h 4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9" h="49">
                <a:moveTo>
                  <a:pt x="19" y="5"/>
                </a:moveTo>
                <a:lnTo>
                  <a:pt x="19" y="25"/>
                </a:lnTo>
                <a:lnTo>
                  <a:pt x="9" y="34"/>
                </a:lnTo>
                <a:lnTo>
                  <a:pt x="9" y="20"/>
                </a:lnTo>
                <a:lnTo>
                  <a:pt x="0" y="25"/>
                </a:lnTo>
                <a:lnTo>
                  <a:pt x="0" y="49"/>
                </a:lnTo>
                <a:lnTo>
                  <a:pt x="19" y="49"/>
                </a:lnTo>
                <a:lnTo>
                  <a:pt x="29" y="30"/>
                </a:lnTo>
                <a:lnTo>
                  <a:pt x="29" y="0"/>
                </a:lnTo>
                <a:lnTo>
                  <a:pt x="19" y="5"/>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46" name="Freeform 645">
            <a:extLst>
              <a:ext uri="{FF2B5EF4-FFF2-40B4-BE49-F238E27FC236}">
                <a16:creationId xmlns:a16="http://schemas.microsoft.com/office/drawing/2014/main" id="{6DAF9983-B0B1-4738-B548-B917D37F56FB}"/>
              </a:ext>
            </a:extLst>
          </p:cNvPr>
          <p:cNvSpPr>
            <a:spLocks/>
          </p:cNvSpPr>
          <p:nvPr/>
        </p:nvSpPr>
        <p:spPr bwMode="auto">
          <a:xfrm>
            <a:off x="8724900" y="969433"/>
            <a:ext cx="61384" cy="101600"/>
          </a:xfrm>
          <a:custGeom>
            <a:avLst/>
            <a:gdLst>
              <a:gd name="T0" fmla="*/ 31088 w 29"/>
              <a:gd name="T1" fmla="*/ 52679 h 49"/>
              <a:gd name="T2" fmla="*/ 14726 w 29"/>
              <a:gd name="T3" fmla="*/ 38735 h 49"/>
              <a:gd name="T4" fmla="*/ 14726 w 29"/>
              <a:gd name="T5" fmla="*/ 7747 h 49"/>
              <a:gd name="T6" fmla="*/ 0 w 29"/>
              <a:gd name="T7" fmla="*/ 0 h 49"/>
              <a:gd name="T8" fmla="*/ 0 w 29"/>
              <a:gd name="T9" fmla="*/ 46482 h 49"/>
              <a:gd name="T10" fmla="*/ 14726 w 29"/>
              <a:gd name="T11" fmla="*/ 75920 h 49"/>
              <a:gd name="T12" fmla="*/ 47450 w 29"/>
              <a:gd name="T13" fmla="*/ 75920 h 49"/>
              <a:gd name="T14" fmla="*/ 47450 w 29"/>
              <a:gd name="T15" fmla="*/ 38735 h 49"/>
              <a:gd name="T16" fmla="*/ 31088 w 29"/>
              <a:gd name="T17" fmla="*/ 30988 h 49"/>
              <a:gd name="T18" fmla="*/ 31088 w 29"/>
              <a:gd name="T19" fmla="*/ 52679 h 4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9" h="49">
                <a:moveTo>
                  <a:pt x="19" y="34"/>
                </a:moveTo>
                <a:lnTo>
                  <a:pt x="9" y="25"/>
                </a:lnTo>
                <a:lnTo>
                  <a:pt x="9" y="5"/>
                </a:lnTo>
                <a:lnTo>
                  <a:pt x="0" y="0"/>
                </a:lnTo>
                <a:lnTo>
                  <a:pt x="0" y="30"/>
                </a:lnTo>
                <a:lnTo>
                  <a:pt x="9" y="49"/>
                </a:lnTo>
                <a:lnTo>
                  <a:pt x="29" y="49"/>
                </a:lnTo>
                <a:lnTo>
                  <a:pt x="29" y="25"/>
                </a:lnTo>
                <a:lnTo>
                  <a:pt x="19" y="20"/>
                </a:lnTo>
                <a:lnTo>
                  <a:pt x="19" y="34"/>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47" name="Freeform 646">
            <a:extLst>
              <a:ext uri="{FF2B5EF4-FFF2-40B4-BE49-F238E27FC236}">
                <a16:creationId xmlns:a16="http://schemas.microsoft.com/office/drawing/2014/main" id="{30A722BE-E04C-47A3-AF4E-2F46637FE82E}"/>
              </a:ext>
            </a:extLst>
          </p:cNvPr>
          <p:cNvSpPr>
            <a:spLocks noEditPoints="1"/>
          </p:cNvSpPr>
          <p:nvPr/>
        </p:nvSpPr>
        <p:spPr bwMode="auto">
          <a:xfrm>
            <a:off x="8773584" y="867833"/>
            <a:ext cx="107949" cy="146051"/>
          </a:xfrm>
          <a:custGeom>
            <a:avLst/>
            <a:gdLst>
              <a:gd name="T0" fmla="*/ 40333 w 50"/>
              <a:gd name="T1" fmla="*/ 0 h 69"/>
              <a:gd name="T2" fmla="*/ 40333 w 50"/>
              <a:gd name="T3" fmla="*/ 0 h 69"/>
              <a:gd name="T4" fmla="*/ 33880 w 50"/>
              <a:gd name="T5" fmla="*/ 7908 h 69"/>
              <a:gd name="T6" fmla="*/ 20973 w 50"/>
              <a:gd name="T7" fmla="*/ 26888 h 69"/>
              <a:gd name="T8" fmla="*/ 6453 w 50"/>
              <a:gd name="T9" fmla="*/ 50613 h 69"/>
              <a:gd name="T10" fmla="*/ 1613 w 50"/>
              <a:gd name="T11" fmla="*/ 60103 h 69"/>
              <a:gd name="T12" fmla="*/ 0 w 50"/>
              <a:gd name="T13" fmla="*/ 69593 h 69"/>
              <a:gd name="T14" fmla="*/ 0 w 50"/>
              <a:gd name="T15" fmla="*/ 69593 h 69"/>
              <a:gd name="T16" fmla="*/ 0 w 50"/>
              <a:gd name="T17" fmla="*/ 77502 h 69"/>
              <a:gd name="T18" fmla="*/ 4840 w 50"/>
              <a:gd name="T19" fmla="*/ 85410 h 69"/>
              <a:gd name="T20" fmla="*/ 6453 w 50"/>
              <a:gd name="T21" fmla="*/ 91737 h 69"/>
              <a:gd name="T22" fmla="*/ 12907 w 50"/>
              <a:gd name="T23" fmla="*/ 96482 h 69"/>
              <a:gd name="T24" fmla="*/ 17747 w 50"/>
              <a:gd name="T25" fmla="*/ 102808 h 69"/>
              <a:gd name="T26" fmla="*/ 24200 w 50"/>
              <a:gd name="T27" fmla="*/ 104390 h 69"/>
              <a:gd name="T28" fmla="*/ 32266 w 50"/>
              <a:gd name="T29" fmla="*/ 109135 h 69"/>
              <a:gd name="T30" fmla="*/ 40333 w 50"/>
              <a:gd name="T31" fmla="*/ 109135 h 69"/>
              <a:gd name="T32" fmla="*/ 40333 w 50"/>
              <a:gd name="T33" fmla="*/ 109135 h 69"/>
              <a:gd name="T34" fmla="*/ 48400 w 50"/>
              <a:gd name="T35" fmla="*/ 109135 h 69"/>
              <a:gd name="T36" fmla="*/ 56466 w 50"/>
              <a:gd name="T37" fmla="*/ 104390 h 69"/>
              <a:gd name="T38" fmla="*/ 61306 w 50"/>
              <a:gd name="T39" fmla="*/ 102808 h 69"/>
              <a:gd name="T40" fmla="*/ 67759 w 50"/>
              <a:gd name="T41" fmla="*/ 96482 h 69"/>
              <a:gd name="T42" fmla="*/ 74213 w 50"/>
              <a:gd name="T43" fmla="*/ 91737 h 69"/>
              <a:gd name="T44" fmla="*/ 75826 w 50"/>
              <a:gd name="T45" fmla="*/ 85410 h 69"/>
              <a:gd name="T46" fmla="*/ 80666 w 50"/>
              <a:gd name="T47" fmla="*/ 77502 h 69"/>
              <a:gd name="T48" fmla="*/ 80666 w 50"/>
              <a:gd name="T49" fmla="*/ 69593 h 69"/>
              <a:gd name="T50" fmla="*/ 80666 w 50"/>
              <a:gd name="T51" fmla="*/ 69593 h 69"/>
              <a:gd name="T52" fmla="*/ 77439 w 50"/>
              <a:gd name="T53" fmla="*/ 60103 h 69"/>
              <a:gd name="T54" fmla="*/ 74213 w 50"/>
              <a:gd name="T55" fmla="*/ 50613 h 69"/>
              <a:gd name="T56" fmla="*/ 59693 w 50"/>
              <a:gd name="T57" fmla="*/ 26888 h 69"/>
              <a:gd name="T58" fmla="*/ 46786 w 50"/>
              <a:gd name="T59" fmla="*/ 7908 h 69"/>
              <a:gd name="T60" fmla="*/ 40333 w 50"/>
              <a:gd name="T61" fmla="*/ 0 h 69"/>
              <a:gd name="T62" fmla="*/ 40333 w 50"/>
              <a:gd name="T63" fmla="*/ 0 h 69"/>
              <a:gd name="T64" fmla="*/ 46786 w 50"/>
              <a:gd name="T65" fmla="*/ 93318 h 69"/>
              <a:gd name="T66" fmla="*/ 46786 w 50"/>
              <a:gd name="T67" fmla="*/ 85410 h 69"/>
              <a:gd name="T68" fmla="*/ 46786 w 50"/>
              <a:gd name="T69" fmla="*/ 85410 h 69"/>
              <a:gd name="T70" fmla="*/ 51626 w 50"/>
              <a:gd name="T71" fmla="*/ 80665 h 69"/>
              <a:gd name="T72" fmla="*/ 56466 w 50"/>
              <a:gd name="T73" fmla="*/ 75920 h 69"/>
              <a:gd name="T74" fmla="*/ 64533 w 50"/>
              <a:gd name="T75" fmla="*/ 75920 h 69"/>
              <a:gd name="T76" fmla="*/ 64533 w 50"/>
              <a:gd name="T77" fmla="*/ 75920 h 69"/>
              <a:gd name="T78" fmla="*/ 61306 w 50"/>
              <a:gd name="T79" fmla="*/ 80665 h 69"/>
              <a:gd name="T80" fmla="*/ 56466 w 50"/>
              <a:gd name="T81" fmla="*/ 85410 h 69"/>
              <a:gd name="T82" fmla="*/ 51626 w 50"/>
              <a:gd name="T83" fmla="*/ 91737 h 69"/>
              <a:gd name="T84" fmla="*/ 46786 w 50"/>
              <a:gd name="T85" fmla="*/ 93318 h 69"/>
              <a:gd name="T86" fmla="*/ 46786 w 50"/>
              <a:gd name="T87" fmla="*/ 93318 h 6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50" h="69">
                <a:moveTo>
                  <a:pt x="25" y="0"/>
                </a:moveTo>
                <a:lnTo>
                  <a:pt x="25" y="0"/>
                </a:lnTo>
                <a:lnTo>
                  <a:pt x="21" y="5"/>
                </a:lnTo>
                <a:lnTo>
                  <a:pt x="13" y="17"/>
                </a:lnTo>
                <a:lnTo>
                  <a:pt x="4" y="32"/>
                </a:lnTo>
                <a:lnTo>
                  <a:pt x="1" y="38"/>
                </a:lnTo>
                <a:lnTo>
                  <a:pt x="0" y="44"/>
                </a:lnTo>
                <a:lnTo>
                  <a:pt x="0" y="49"/>
                </a:lnTo>
                <a:lnTo>
                  <a:pt x="3" y="54"/>
                </a:lnTo>
                <a:lnTo>
                  <a:pt x="4" y="58"/>
                </a:lnTo>
                <a:lnTo>
                  <a:pt x="8" y="61"/>
                </a:lnTo>
                <a:lnTo>
                  <a:pt x="11" y="65"/>
                </a:lnTo>
                <a:lnTo>
                  <a:pt x="15" y="66"/>
                </a:lnTo>
                <a:lnTo>
                  <a:pt x="20" y="69"/>
                </a:lnTo>
                <a:lnTo>
                  <a:pt x="25" y="69"/>
                </a:lnTo>
                <a:lnTo>
                  <a:pt x="30" y="69"/>
                </a:lnTo>
                <a:lnTo>
                  <a:pt x="35" y="66"/>
                </a:lnTo>
                <a:lnTo>
                  <a:pt x="38" y="65"/>
                </a:lnTo>
                <a:lnTo>
                  <a:pt x="42" y="61"/>
                </a:lnTo>
                <a:lnTo>
                  <a:pt x="46" y="58"/>
                </a:lnTo>
                <a:lnTo>
                  <a:pt x="47" y="54"/>
                </a:lnTo>
                <a:lnTo>
                  <a:pt x="50" y="49"/>
                </a:lnTo>
                <a:lnTo>
                  <a:pt x="50" y="44"/>
                </a:lnTo>
                <a:lnTo>
                  <a:pt x="48" y="38"/>
                </a:lnTo>
                <a:lnTo>
                  <a:pt x="46" y="32"/>
                </a:lnTo>
                <a:lnTo>
                  <a:pt x="37" y="17"/>
                </a:lnTo>
                <a:lnTo>
                  <a:pt x="29" y="5"/>
                </a:lnTo>
                <a:lnTo>
                  <a:pt x="25" y="0"/>
                </a:lnTo>
                <a:close/>
                <a:moveTo>
                  <a:pt x="29" y="59"/>
                </a:moveTo>
                <a:lnTo>
                  <a:pt x="29" y="54"/>
                </a:lnTo>
                <a:lnTo>
                  <a:pt x="32" y="51"/>
                </a:lnTo>
                <a:lnTo>
                  <a:pt x="35" y="48"/>
                </a:lnTo>
                <a:lnTo>
                  <a:pt x="40" y="48"/>
                </a:lnTo>
                <a:lnTo>
                  <a:pt x="38" y="51"/>
                </a:lnTo>
                <a:lnTo>
                  <a:pt x="35" y="54"/>
                </a:lnTo>
                <a:lnTo>
                  <a:pt x="32" y="58"/>
                </a:lnTo>
                <a:lnTo>
                  <a:pt x="29" y="5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48" name="Freeform 647">
            <a:extLst>
              <a:ext uri="{FF2B5EF4-FFF2-40B4-BE49-F238E27FC236}">
                <a16:creationId xmlns:a16="http://schemas.microsoft.com/office/drawing/2014/main" id="{1AC89008-2926-48AD-A3DD-6FD3338DE5C5}"/>
              </a:ext>
            </a:extLst>
          </p:cNvPr>
          <p:cNvSpPr>
            <a:spLocks/>
          </p:cNvSpPr>
          <p:nvPr/>
        </p:nvSpPr>
        <p:spPr bwMode="auto">
          <a:xfrm>
            <a:off x="8394701" y="1405467"/>
            <a:ext cx="38100" cy="44451"/>
          </a:xfrm>
          <a:custGeom>
            <a:avLst/>
            <a:gdLst>
              <a:gd name="T0" fmla="*/ 0 w 19"/>
              <a:gd name="T1" fmla="*/ 33216 h 21"/>
              <a:gd name="T2" fmla="*/ 28470 w 19"/>
              <a:gd name="T3" fmla="*/ 33216 h 21"/>
              <a:gd name="T4" fmla="*/ 28470 w 19"/>
              <a:gd name="T5" fmla="*/ 33216 h 21"/>
              <a:gd name="T6" fmla="*/ 25473 w 19"/>
              <a:gd name="T7" fmla="*/ 15817 h 21"/>
              <a:gd name="T8" fmla="*/ 17981 w 19"/>
              <a:gd name="T9" fmla="*/ 0 h 21"/>
              <a:gd name="T10" fmla="*/ 17981 w 19"/>
              <a:gd name="T11" fmla="*/ 0 h 21"/>
              <a:gd name="T12" fmla="*/ 10489 w 19"/>
              <a:gd name="T13" fmla="*/ 6327 h 21"/>
              <a:gd name="T14" fmla="*/ 7492 w 19"/>
              <a:gd name="T15" fmla="*/ 12654 h 21"/>
              <a:gd name="T16" fmla="*/ 2997 w 19"/>
              <a:gd name="T17" fmla="*/ 23726 h 21"/>
              <a:gd name="T18" fmla="*/ 0 w 19"/>
              <a:gd name="T19" fmla="*/ 33216 h 21"/>
              <a:gd name="T20" fmla="*/ 0 w 19"/>
              <a:gd name="T21" fmla="*/ 33216 h 2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9" h="21">
                <a:moveTo>
                  <a:pt x="0" y="21"/>
                </a:moveTo>
                <a:lnTo>
                  <a:pt x="19" y="21"/>
                </a:lnTo>
                <a:lnTo>
                  <a:pt x="17" y="10"/>
                </a:lnTo>
                <a:lnTo>
                  <a:pt x="12" y="0"/>
                </a:lnTo>
                <a:lnTo>
                  <a:pt x="7" y="4"/>
                </a:lnTo>
                <a:lnTo>
                  <a:pt x="5" y="8"/>
                </a:lnTo>
                <a:lnTo>
                  <a:pt x="2" y="15"/>
                </a:lnTo>
                <a:lnTo>
                  <a:pt x="0" y="21"/>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49" name="Freeform 648">
            <a:extLst>
              <a:ext uri="{FF2B5EF4-FFF2-40B4-BE49-F238E27FC236}">
                <a16:creationId xmlns:a16="http://schemas.microsoft.com/office/drawing/2014/main" id="{5534DF1F-28B7-47F1-833D-787E2DB1C4D7}"/>
              </a:ext>
            </a:extLst>
          </p:cNvPr>
          <p:cNvSpPr>
            <a:spLocks/>
          </p:cNvSpPr>
          <p:nvPr/>
        </p:nvSpPr>
        <p:spPr bwMode="auto">
          <a:xfrm>
            <a:off x="8394701" y="1468967"/>
            <a:ext cx="38100" cy="44451"/>
          </a:xfrm>
          <a:custGeom>
            <a:avLst/>
            <a:gdLst>
              <a:gd name="T0" fmla="*/ 0 w 19"/>
              <a:gd name="T1" fmla="*/ 0 h 21"/>
              <a:gd name="T2" fmla="*/ 0 w 19"/>
              <a:gd name="T3" fmla="*/ 0 h 21"/>
              <a:gd name="T4" fmla="*/ 2997 w 19"/>
              <a:gd name="T5" fmla="*/ 9490 h 21"/>
              <a:gd name="T6" fmla="*/ 7492 w 19"/>
              <a:gd name="T7" fmla="*/ 18981 h 21"/>
              <a:gd name="T8" fmla="*/ 10489 w 19"/>
              <a:gd name="T9" fmla="*/ 26889 h 21"/>
              <a:gd name="T10" fmla="*/ 17981 w 19"/>
              <a:gd name="T11" fmla="*/ 33216 h 21"/>
              <a:gd name="T12" fmla="*/ 17981 w 19"/>
              <a:gd name="T13" fmla="*/ 33216 h 21"/>
              <a:gd name="T14" fmla="*/ 25473 w 19"/>
              <a:gd name="T15" fmla="*/ 17399 h 21"/>
              <a:gd name="T16" fmla="*/ 28470 w 19"/>
              <a:gd name="T17" fmla="*/ 0 h 21"/>
              <a:gd name="T18" fmla="*/ 0 w 19"/>
              <a:gd name="T19" fmla="*/ 0 h 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9" h="21">
                <a:moveTo>
                  <a:pt x="0" y="0"/>
                </a:moveTo>
                <a:lnTo>
                  <a:pt x="0" y="0"/>
                </a:lnTo>
                <a:lnTo>
                  <a:pt x="2" y="6"/>
                </a:lnTo>
                <a:lnTo>
                  <a:pt x="5" y="12"/>
                </a:lnTo>
                <a:lnTo>
                  <a:pt x="7" y="17"/>
                </a:lnTo>
                <a:lnTo>
                  <a:pt x="12" y="21"/>
                </a:lnTo>
                <a:lnTo>
                  <a:pt x="17" y="11"/>
                </a:lnTo>
                <a:lnTo>
                  <a:pt x="19" y="0"/>
                </a:lnTo>
                <a:lnTo>
                  <a:pt x="0"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50" name="Freeform 649">
            <a:extLst>
              <a:ext uri="{FF2B5EF4-FFF2-40B4-BE49-F238E27FC236}">
                <a16:creationId xmlns:a16="http://schemas.microsoft.com/office/drawing/2014/main" id="{4E89677C-2F59-4638-BC35-AC33B5577D58}"/>
              </a:ext>
            </a:extLst>
          </p:cNvPr>
          <p:cNvSpPr>
            <a:spLocks/>
          </p:cNvSpPr>
          <p:nvPr/>
        </p:nvSpPr>
        <p:spPr bwMode="auto">
          <a:xfrm>
            <a:off x="8337552" y="1354667"/>
            <a:ext cx="69849" cy="95251"/>
          </a:xfrm>
          <a:custGeom>
            <a:avLst/>
            <a:gdLst>
              <a:gd name="T0" fmla="*/ 0 w 31"/>
              <a:gd name="T1" fmla="*/ 71176 h 45"/>
              <a:gd name="T2" fmla="*/ 25256 w 31"/>
              <a:gd name="T3" fmla="*/ 71176 h 45"/>
              <a:gd name="T4" fmla="*/ 25256 w 31"/>
              <a:gd name="T5" fmla="*/ 71176 h 45"/>
              <a:gd name="T6" fmla="*/ 28624 w 31"/>
              <a:gd name="T7" fmla="*/ 56941 h 45"/>
              <a:gd name="T8" fmla="*/ 33675 w 31"/>
              <a:gd name="T9" fmla="*/ 45869 h 45"/>
              <a:gd name="T10" fmla="*/ 42094 w 31"/>
              <a:gd name="T11" fmla="*/ 33215 h 45"/>
              <a:gd name="T12" fmla="*/ 52196 w 31"/>
              <a:gd name="T13" fmla="*/ 23725 h 45"/>
              <a:gd name="T14" fmla="*/ 52196 w 31"/>
              <a:gd name="T15" fmla="*/ 23725 h 45"/>
              <a:gd name="T16" fmla="*/ 42094 w 31"/>
              <a:gd name="T17" fmla="*/ 15817 h 45"/>
              <a:gd name="T18" fmla="*/ 28624 w 31"/>
              <a:gd name="T19" fmla="*/ 7908 h 45"/>
              <a:gd name="T20" fmla="*/ 15154 w 31"/>
              <a:gd name="T21" fmla="*/ 4745 h 45"/>
              <a:gd name="T22" fmla="*/ 0 w 31"/>
              <a:gd name="T23" fmla="*/ 0 h 45"/>
              <a:gd name="T24" fmla="*/ 0 w 31"/>
              <a:gd name="T25" fmla="*/ 71176 h 4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1" h="45">
                <a:moveTo>
                  <a:pt x="0" y="45"/>
                </a:moveTo>
                <a:lnTo>
                  <a:pt x="15" y="45"/>
                </a:lnTo>
                <a:lnTo>
                  <a:pt x="17" y="36"/>
                </a:lnTo>
                <a:lnTo>
                  <a:pt x="20" y="29"/>
                </a:lnTo>
                <a:lnTo>
                  <a:pt x="25" y="21"/>
                </a:lnTo>
                <a:lnTo>
                  <a:pt x="31" y="15"/>
                </a:lnTo>
                <a:lnTo>
                  <a:pt x="25" y="10"/>
                </a:lnTo>
                <a:lnTo>
                  <a:pt x="17" y="5"/>
                </a:lnTo>
                <a:lnTo>
                  <a:pt x="9" y="3"/>
                </a:lnTo>
                <a:lnTo>
                  <a:pt x="0" y="0"/>
                </a:lnTo>
                <a:lnTo>
                  <a:pt x="0" y="45"/>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51" name="Freeform 650">
            <a:extLst>
              <a:ext uri="{FF2B5EF4-FFF2-40B4-BE49-F238E27FC236}">
                <a16:creationId xmlns:a16="http://schemas.microsoft.com/office/drawing/2014/main" id="{6733D986-EC51-4659-844B-BDC970A8E7C4}"/>
              </a:ext>
            </a:extLst>
          </p:cNvPr>
          <p:cNvSpPr>
            <a:spLocks/>
          </p:cNvSpPr>
          <p:nvPr/>
        </p:nvSpPr>
        <p:spPr bwMode="auto">
          <a:xfrm>
            <a:off x="8255001" y="1354667"/>
            <a:ext cx="63500" cy="95251"/>
          </a:xfrm>
          <a:custGeom>
            <a:avLst/>
            <a:gdLst>
              <a:gd name="T0" fmla="*/ 24490 w 31"/>
              <a:gd name="T1" fmla="*/ 71176 h 45"/>
              <a:gd name="T2" fmla="*/ 47450 w 31"/>
              <a:gd name="T3" fmla="*/ 71176 h 45"/>
              <a:gd name="T4" fmla="*/ 47450 w 31"/>
              <a:gd name="T5" fmla="*/ 0 h 45"/>
              <a:gd name="T6" fmla="*/ 47450 w 31"/>
              <a:gd name="T7" fmla="*/ 0 h 45"/>
              <a:gd name="T8" fmla="*/ 33674 w 31"/>
              <a:gd name="T9" fmla="*/ 4745 h 45"/>
              <a:gd name="T10" fmla="*/ 21429 w 31"/>
              <a:gd name="T11" fmla="*/ 7908 h 45"/>
              <a:gd name="T12" fmla="*/ 9184 w 31"/>
              <a:gd name="T13" fmla="*/ 15817 h 45"/>
              <a:gd name="T14" fmla="*/ 0 w 31"/>
              <a:gd name="T15" fmla="*/ 23725 h 45"/>
              <a:gd name="T16" fmla="*/ 0 w 31"/>
              <a:gd name="T17" fmla="*/ 23725 h 45"/>
              <a:gd name="T18" fmla="*/ 9184 w 31"/>
              <a:gd name="T19" fmla="*/ 33215 h 45"/>
              <a:gd name="T20" fmla="*/ 16837 w 31"/>
              <a:gd name="T21" fmla="*/ 45869 h 45"/>
              <a:gd name="T22" fmla="*/ 21429 w 31"/>
              <a:gd name="T23" fmla="*/ 56941 h 45"/>
              <a:gd name="T24" fmla="*/ 24490 w 31"/>
              <a:gd name="T25" fmla="*/ 71176 h 45"/>
              <a:gd name="T26" fmla="*/ 24490 w 31"/>
              <a:gd name="T27" fmla="*/ 71176 h 4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1" h="45">
                <a:moveTo>
                  <a:pt x="16" y="45"/>
                </a:moveTo>
                <a:lnTo>
                  <a:pt x="31" y="45"/>
                </a:lnTo>
                <a:lnTo>
                  <a:pt x="31" y="0"/>
                </a:lnTo>
                <a:lnTo>
                  <a:pt x="22" y="3"/>
                </a:lnTo>
                <a:lnTo>
                  <a:pt x="14" y="5"/>
                </a:lnTo>
                <a:lnTo>
                  <a:pt x="6" y="10"/>
                </a:lnTo>
                <a:lnTo>
                  <a:pt x="0" y="15"/>
                </a:lnTo>
                <a:lnTo>
                  <a:pt x="6" y="21"/>
                </a:lnTo>
                <a:lnTo>
                  <a:pt x="11" y="29"/>
                </a:lnTo>
                <a:lnTo>
                  <a:pt x="14" y="36"/>
                </a:lnTo>
                <a:lnTo>
                  <a:pt x="16" y="45"/>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52" name="Freeform 651">
            <a:extLst>
              <a:ext uri="{FF2B5EF4-FFF2-40B4-BE49-F238E27FC236}">
                <a16:creationId xmlns:a16="http://schemas.microsoft.com/office/drawing/2014/main" id="{01A91ED1-D70E-4CBB-9843-2D1A963CA379}"/>
              </a:ext>
            </a:extLst>
          </p:cNvPr>
          <p:cNvSpPr>
            <a:spLocks/>
          </p:cNvSpPr>
          <p:nvPr/>
        </p:nvSpPr>
        <p:spPr bwMode="auto">
          <a:xfrm>
            <a:off x="8223252" y="1468967"/>
            <a:ext cx="44449" cy="44451"/>
          </a:xfrm>
          <a:custGeom>
            <a:avLst/>
            <a:gdLst>
              <a:gd name="T0" fmla="*/ 0 w 19"/>
              <a:gd name="T1" fmla="*/ 0 h 21"/>
              <a:gd name="T2" fmla="*/ 0 w 19"/>
              <a:gd name="T3" fmla="*/ 0 h 21"/>
              <a:gd name="T4" fmla="*/ 3496 w 19"/>
              <a:gd name="T5" fmla="*/ 17399 h 21"/>
              <a:gd name="T6" fmla="*/ 12237 w 19"/>
              <a:gd name="T7" fmla="*/ 33216 h 21"/>
              <a:gd name="T8" fmla="*/ 12237 w 19"/>
              <a:gd name="T9" fmla="*/ 33216 h 21"/>
              <a:gd name="T10" fmla="*/ 20979 w 19"/>
              <a:gd name="T11" fmla="*/ 26889 h 21"/>
              <a:gd name="T12" fmla="*/ 26223 w 19"/>
              <a:gd name="T13" fmla="*/ 18981 h 21"/>
              <a:gd name="T14" fmla="*/ 29720 w 19"/>
              <a:gd name="T15" fmla="*/ 9490 h 21"/>
              <a:gd name="T16" fmla="*/ 33216 w 19"/>
              <a:gd name="T17" fmla="*/ 0 h 21"/>
              <a:gd name="T18" fmla="*/ 0 w 19"/>
              <a:gd name="T19" fmla="*/ 0 h 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9" h="21">
                <a:moveTo>
                  <a:pt x="0" y="0"/>
                </a:moveTo>
                <a:lnTo>
                  <a:pt x="0" y="0"/>
                </a:lnTo>
                <a:lnTo>
                  <a:pt x="2" y="11"/>
                </a:lnTo>
                <a:lnTo>
                  <a:pt x="7" y="21"/>
                </a:lnTo>
                <a:lnTo>
                  <a:pt x="12" y="17"/>
                </a:lnTo>
                <a:lnTo>
                  <a:pt x="15" y="12"/>
                </a:lnTo>
                <a:lnTo>
                  <a:pt x="17" y="6"/>
                </a:lnTo>
                <a:lnTo>
                  <a:pt x="19" y="0"/>
                </a:lnTo>
                <a:lnTo>
                  <a:pt x="0"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53" name="Freeform 652">
            <a:extLst>
              <a:ext uri="{FF2B5EF4-FFF2-40B4-BE49-F238E27FC236}">
                <a16:creationId xmlns:a16="http://schemas.microsoft.com/office/drawing/2014/main" id="{DC888AEA-A31F-4A8D-B4BE-DACDE7D06E38}"/>
              </a:ext>
            </a:extLst>
          </p:cNvPr>
          <p:cNvSpPr>
            <a:spLocks/>
          </p:cNvSpPr>
          <p:nvPr/>
        </p:nvSpPr>
        <p:spPr bwMode="auto">
          <a:xfrm>
            <a:off x="8223252" y="1405467"/>
            <a:ext cx="44449" cy="44451"/>
          </a:xfrm>
          <a:custGeom>
            <a:avLst/>
            <a:gdLst>
              <a:gd name="T0" fmla="*/ 12237 w 19"/>
              <a:gd name="T1" fmla="*/ 0 h 21"/>
              <a:gd name="T2" fmla="*/ 12237 w 19"/>
              <a:gd name="T3" fmla="*/ 0 h 21"/>
              <a:gd name="T4" fmla="*/ 3496 w 19"/>
              <a:gd name="T5" fmla="*/ 15817 h 21"/>
              <a:gd name="T6" fmla="*/ 0 w 19"/>
              <a:gd name="T7" fmla="*/ 33216 h 21"/>
              <a:gd name="T8" fmla="*/ 33216 w 19"/>
              <a:gd name="T9" fmla="*/ 33216 h 21"/>
              <a:gd name="T10" fmla="*/ 33216 w 19"/>
              <a:gd name="T11" fmla="*/ 33216 h 21"/>
              <a:gd name="T12" fmla="*/ 29720 w 19"/>
              <a:gd name="T13" fmla="*/ 23726 h 21"/>
              <a:gd name="T14" fmla="*/ 26223 w 19"/>
              <a:gd name="T15" fmla="*/ 12654 h 21"/>
              <a:gd name="T16" fmla="*/ 20979 w 19"/>
              <a:gd name="T17" fmla="*/ 6327 h 21"/>
              <a:gd name="T18" fmla="*/ 12237 w 19"/>
              <a:gd name="T19" fmla="*/ 0 h 21"/>
              <a:gd name="T20" fmla="*/ 12237 w 19"/>
              <a:gd name="T21" fmla="*/ 0 h 2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9" h="21">
                <a:moveTo>
                  <a:pt x="7" y="0"/>
                </a:moveTo>
                <a:lnTo>
                  <a:pt x="7" y="0"/>
                </a:lnTo>
                <a:lnTo>
                  <a:pt x="2" y="10"/>
                </a:lnTo>
                <a:lnTo>
                  <a:pt x="0" y="21"/>
                </a:lnTo>
                <a:lnTo>
                  <a:pt x="19" y="21"/>
                </a:lnTo>
                <a:lnTo>
                  <a:pt x="17" y="15"/>
                </a:lnTo>
                <a:lnTo>
                  <a:pt x="15" y="8"/>
                </a:lnTo>
                <a:lnTo>
                  <a:pt x="12" y="4"/>
                </a:lnTo>
                <a:lnTo>
                  <a:pt x="7"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54" name="Freeform 653">
            <a:extLst>
              <a:ext uri="{FF2B5EF4-FFF2-40B4-BE49-F238E27FC236}">
                <a16:creationId xmlns:a16="http://schemas.microsoft.com/office/drawing/2014/main" id="{99516ACF-6DAF-4302-A6B9-1590E3E355ED}"/>
              </a:ext>
            </a:extLst>
          </p:cNvPr>
          <p:cNvSpPr>
            <a:spLocks/>
          </p:cNvSpPr>
          <p:nvPr/>
        </p:nvSpPr>
        <p:spPr bwMode="auto">
          <a:xfrm>
            <a:off x="8337552" y="1468967"/>
            <a:ext cx="69849" cy="95251"/>
          </a:xfrm>
          <a:custGeom>
            <a:avLst/>
            <a:gdLst>
              <a:gd name="T0" fmla="*/ 25256 w 31"/>
              <a:gd name="T1" fmla="*/ 0 h 44"/>
              <a:gd name="T2" fmla="*/ 0 w 31"/>
              <a:gd name="T3" fmla="*/ 0 h 44"/>
              <a:gd name="T4" fmla="*/ 0 w 31"/>
              <a:gd name="T5" fmla="*/ 71176 h 44"/>
              <a:gd name="T6" fmla="*/ 0 w 31"/>
              <a:gd name="T7" fmla="*/ 71176 h 44"/>
              <a:gd name="T8" fmla="*/ 15154 w 31"/>
              <a:gd name="T9" fmla="*/ 67941 h 44"/>
              <a:gd name="T10" fmla="*/ 28624 w 31"/>
              <a:gd name="T11" fmla="*/ 63088 h 44"/>
              <a:gd name="T12" fmla="*/ 42094 w 31"/>
              <a:gd name="T13" fmla="*/ 55000 h 44"/>
              <a:gd name="T14" fmla="*/ 52196 w 31"/>
              <a:gd name="T15" fmla="*/ 46911 h 44"/>
              <a:gd name="T16" fmla="*/ 52196 w 31"/>
              <a:gd name="T17" fmla="*/ 46911 h 44"/>
              <a:gd name="T18" fmla="*/ 42094 w 31"/>
              <a:gd name="T19" fmla="*/ 37206 h 44"/>
              <a:gd name="T20" fmla="*/ 33675 w 31"/>
              <a:gd name="T21" fmla="*/ 25882 h 44"/>
              <a:gd name="T22" fmla="*/ 28624 w 31"/>
              <a:gd name="T23" fmla="*/ 12941 h 44"/>
              <a:gd name="T24" fmla="*/ 25256 w 31"/>
              <a:gd name="T25" fmla="*/ 0 h 44"/>
              <a:gd name="T26" fmla="*/ 25256 w 31"/>
              <a:gd name="T27" fmla="*/ 0 h 4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1" h="44">
                <a:moveTo>
                  <a:pt x="15" y="0"/>
                </a:moveTo>
                <a:lnTo>
                  <a:pt x="0" y="0"/>
                </a:lnTo>
                <a:lnTo>
                  <a:pt x="0" y="44"/>
                </a:lnTo>
                <a:lnTo>
                  <a:pt x="9" y="42"/>
                </a:lnTo>
                <a:lnTo>
                  <a:pt x="17" y="39"/>
                </a:lnTo>
                <a:lnTo>
                  <a:pt x="25" y="34"/>
                </a:lnTo>
                <a:lnTo>
                  <a:pt x="31" y="29"/>
                </a:lnTo>
                <a:lnTo>
                  <a:pt x="25" y="23"/>
                </a:lnTo>
                <a:lnTo>
                  <a:pt x="20" y="16"/>
                </a:lnTo>
                <a:lnTo>
                  <a:pt x="17" y="8"/>
                </a:lnTo>
                <a:lnTo>
                  <a:pt x="15"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55" name="Freeform 654">
            <a:extLst>
              <a:ext uri="{FF2B5EF4-FFF2-40B4-BE49-F238E27FC236}">
                <a16:creationId xmlns:a16="http://schemas.microsoft.com/office/drawing/2014/main" id="{B40C817D-FE74-4426-9CB2-03A5D69743C6}"/>
              </a:ext>
            </a:extLst>
          </p:cNvPr>
          <p:cNvSpPr>
            <a:spLocks/>
          </p:cNvSpPr>
          <p:nvPr/>
        </p:nvSpPr>
        <p:spPr bwMode="auto">
          <a:xfrm>
            <a:off x="8255001" y="1468967"/>
            <a:ext cx="63500" cy="95251"/>
          </a:xfrm>
          <a:custGeom>
            <a:avLst/>
            <a:gdLst>
              <a:gd name="T0" fmla="*/ 47450 w 31"/>
              <a:gd name="T1" fmla="*/ 0 h 44"/>
              <a:gd name="T2" fmla="*/ 24490 w 31"/>
              <a:gd name="T3" fmla="*/ 0 h 44"/>
              <a:gd name="T4" fmla="*/ 24490 w 31"/>
              <a:gd name="T5" fmla="*/ 0 h 44"/>
              <a:gd name="T6" fmla="*/ 21429 w 31"/>
              <a:gd name="T7" fmla="*/ 12941 h 44"/>
              <a:gd name="T8" fmla="*/ 16837 w 31"/>
              <a:gd name="T9" fmla="*/ 25882 h 44"/>
              <a:gd name="T10" fmla="*/ 9184 w 31"/>
              <a:gd name="T11" fmla="*/ 37206 h 44"/>
              <a:gd name="T12" fmla="*/ 0 w 31"/>
              <a:gd name="T13" fmla="*/ 46911 h 44"/>
              <a:gd name="T14" fmla="*/ 0 w 31"/>
              <a:gd name="T15" fmla="*/ 46911 h 44"/>
              <a:gd name="T16" fmla="*/ 9184 w 31"/>
              <a:gd name="T17" fmla="*/ 55000 h 44"/>
              <a:gd name="T18" fmla="*/ 21429 w 31"/>
              <a:gd name="T19" fmla="*/ 63088 h 44"/>
              <a:gd name="T20" fmla="*/ 33674 w 31"/>
              <a:gd name="T21" fmla="*/ 67941 h 44"/>
              <a:gd name="T22" fmla="*/ 47450 w 31"/>
              <a:gd name="T23" fmla="*/ 71176 h 44"/>
              <a:gd name="T24" fmla="*/ 47450 w 31"/>
              <a:gd name="T25" fmla="*/ 0 h 4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1" h="44">
                <a:moveTo>
                  <a:pt x="31" y="0"/>
                </a:moveTo>
                <a:lnTo>
                  <a:pt x="16" y="0"/>
                </a:lnTo>
                <a:lnTo>
                  <a:pt x="14" y="8"/>
                </a:lnTo>
                <a:lnTo>
                  <a:pt x="11" y="16"/>
                </a:lnTo>
                <a:lnTo>
                  <a:pt x="6" y="23"/>
                </a:lnTo>
                <a:lnTo>
                  <a:pt x="0" y="29"/>
                </a:lnTo>
                <a:lnTo>
                  <a:pt x="6" y="34"/>
                </a:lnTo>
                <a:lnTo>
                  <a:pt x="14" y="39"/>
                </a:lnTo>
                <a:lnTo>
                  <a:pt x="22" y="42"/>
                </a:lnTo>
                <a:lnTo>
                  <a:pt x="31" y="44"/>
                </a:lnTo>
                <a:lnTo>
                  <a:pt x="31"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56" name="Freeform 655">
            <a:extLst>
              <a:ext uri="{FF2B5EF4-FFF2-40B4-BE49-F238E27FC236}">
                <a16:creationId xmlns:a16="http://schemas.microsoft.com/office/drawing/2014/main" id="{E9BB0538-940A-4DE5-A03E-9A23E9B7AFE5}"/>
              </a:ext>
            </a:extLst>
          </p:cNvPr>
          <p:cNvSpPr>
            <a:spLocks/>
          </p:cNvSpPr>
          <p:nvPr/>
        </p:nvSpPr>
        <p:spPr bwMode="auto">
          <a:xfrm>
            <a:off x="7736418" y="1386418"/>
            <a:ext cx="190500" cy="120649"/>
          </a:xfrm>
          <a:custGeom>
            <a:avLst/>
            <a:gdLst>
              <a:gd name="T0" fmla="*/ 126355 w 89"/>
              <a:gd name="T1" fmla="*/ 0 h 59"/>
              <a:gd name="T2" fmla="*/ 110360 w 89"/>
              <a:gd name="T3" fmla="*/ 0 h 59"/>
              <a:gd name="T4" fmla="*/ 110360 w 89"/>
              <a:gd name="T5" fmla="*/ 0 h 59"/>
              <a:gd name="T6" fmla="*/ 103963 w 89"/>
              <a:gd name="T7" fmla="*/ 1528 h 59"/>
              <a:gd name="T8" fmla="*/ 99164 w 89"/>
              <a:gd name="T9" fmla="*/ 4584 h 59"/>
              <a:gd name="T10" fmla="*/ 95966 w 89"/>
              <a:gd name="T11" fmla="*/ 9168 h 59"/>
              <a:gd name="T12" fmla="*/ 94366 w 89"/>
              <a:gd name="T13" fmla="*/ 15281 h 59"/>
              <a:gd name="T14" fmla="*/ 94366 w 89"/>
              <a:gd name="T15" fmla="*/ 38202 h 59"/>
              <a:gd name="T16" fmla="*/ 46383 w 89"/>
              <a:gd name="T17" fmla="*/ 38202 h 59"/>
              <a:gd name="T18" fmla="*/ 46383 w 89"/>
              <a:gd name="T19" fmla="*/ 15281 h 59"/>
              <a:gd name="T20" fmla="*/ 46383 w 89"/>
              <a:gd name="T21" fmla="*/ 15281 h 59"/>
              <a:gd name="T22" fmla="*/ 44784 w 89"/>
              <a:gd name="T23" fmla="*/ 9168 h 59"/>
              <a:gd name="T24" fmla="*/ 43185 w 89"/>
              <a:gd name="T25" fmla="*/ 4584 h 59"/>
              <a:gd name="T26" fmla="*/ 36787 w 89"/>
              <a:gd name="T27" fmla="*/ 1528 h 59"/>
              <a:gd name="T28" fmla="*/ 31989 w 89"/>
              <a:gd name="T29" fmla="*/ 0 h 59"/>
              <a:gd name="T30" fmla="*/ 15994 w 89"/>
              <a:gd name="T31" fmla="*/ 0 h 59"/>
              <a:gd name="T32" fmla="*/ 15994 w 89"/>
              <a:gd name="T33" fmla="*/ 0 h 59"/>
              <a:gd name="T34" fmla="*/ 9597 w 89"/>
              <a:gd name="T35" fmla="*/ 1528 h 59"/>
              <a:gd name="T36" fmla="*/ 3199 w 89"/>
              <a:gd name="T37" fmla="*/ 4584 h 59"/>
              <a:gd name="T38" fmla="*/ 1599 w 89"/>
              <a:gd name="T39" fmla="*/ 9168 h 59"/>
              <a:gd name="T40" fmla="*/ 0 w 89"/>
              <a:gd name="T41" fmla="*/ 15281 h 59"/>
              <a:gd name="T42" fmla="*/ 0 w 89"/>
              <a:gd name="T43" fmla="*/ 76403 h 59"/>
              <a:gd name="T44" fmla="*/ 0 w 89"/>
              <a:gd name="T45" fmla="*/ 76403 h 59"/>
              <a:gd name="T46" fmla="*/ 1599 w 89"/>
              <a:gd name="T47" fmla="*/ 80988 h 59"/>
              <a:gd name="T48" fmla="*/ 3199 w 89"/>
              <a:gd name="T49" fmla="*/ 87100 h 59"/>
              <a:gd name="T50" fmla="*/ 9597 w 89"/>
              <a:gd name="T51" fmla="*/ 88628 h 59"/>
              <a:gd name="T52" fmla="*/ 15994 w 89"/>
              <a:gd name="T53" fmla="*/ 90156 h 59"/>
              <a:gd name="T54" fmla="*/ 31989 w 89"/>
              <a:gd name="T55" fmla="*/ 90156 h 59"/>
              <a:gd name="T56" fmla="*/ 31989 w 89"/>
              <a:gd name="T57" fmla="*/ 90156 h 59"/>
              <a:gd name="T58" fmla="*/ 36787 w 89"/>
              <a:gd name="T59" fmla="*/ 88628 h 59"/>
              <a:gd name="T60" fmla="*/ 43185 w 89"/>
              <a:gd name="T61" fmla="*/ 87100 h 59"/>
              <a:gd name="T62" fmla="*/ 44784 w 89"/>
              <a:gd name="T63" fmla="*/ 80988 h 59"/>
              <a:gd name="T64" fmla="*/ 46383 w 89"/>
              <a:gd name="T65" fmla="*/ 76403 h 59"/>
              <a:gd name="T66" fmla="*/ 46383 w 89"/>
              <a:gd name="T67" fmla="*/ 53482 h 59"/>
              <a:gd name="T68" fmla="*/ 94366 w 89"/>
              <a:gd name="T69" fmla="*/ 53482 h 59"/>
              <a:gd name="T70" fmla="*/ 94366 w 89"/>
              <a:gd name="T71" fmla="*/ 76403 h 59"/>
              <a:gd name="T72" fmla="*/ 94366 w 89"/>
              <a:gd name="T73" fmla="*/ 76403 h 59"/>
              <a:gd name="T74" fmla="*/ 95966 w 89"/>
              <a:gd name="T75" fmla="*/ 80988 h 59"/>
              <a:gd name="T76" fmla="*/ 99164 w 89"/>
              <a:gd name="T77" fmla="*/ 87100 h 59"/>
              <a:gd name="T78" fmla="*/ 103963 w 89"/>
              <a:gd name="T79" fmla="*/ 88628 h 59"/>
              <a:gd name="T80" fmla="*/ 110360 w 89"/>
              <a:gd name="T81" fmla="*/ 90156 h 59"/>
              <a:gd name="T82" fmla="*/ 126355 w 89"/>
              <a:gd name="T83" fmla="*/ 90156 h 59"/>
              <a:gd name="T84" fmla="*/ 126355 w 89"/>
              <a:gd name="T85" fmla="*/ 90156 h 59"/>
              <a:gd name="T86" fmla="*/ 131153 w 89"/>
              <a:gd name="T87" fmla="*/ 88628 h 59"/>
              <a:gd name="T88" fmla="*/ 137551 w 89"/>
              <a:gd name="T89" fmla="*/ 87100 h 59"/>
              <a:gd name="T90" fmla="*/ 139150 w 89"/>
              <a:gd name="T91" fmla="*/ 80988 h 59"/>
              <a:gd name="T92" fmla="*/ 142349 w 89"/>
              <a:gd name="T93" fmla="*/ 76403 h 59"/>
              <a:gd name="T94" fmla="*/ 142349 w 89"/>
              <a:gd name="T95" fmla="*/ 15281 h 59"/>
              <a:gd name="T96" fmla="*/ 142349 w 89"/>
              <a:gd name="T97" fmla="*/ 15281 h 59"/>
              <a:gd name="T98" fmla="*/ 139150 w 89"/>
              <a:gd name="T99" fmla="*/ 9168 h 59"/>
              <a:gd name="T100" fmla="*/ 137551 w 89"/>
              <a:gd name="T101" fmla="*/ 4584 h 59"/>
              <a:gd name="T102" fmla="*/ 131153 w 89"/>
              <a:gd name="T103" fmla="*/ 1528 h 59"/>
              <a:gd name="T104" fmla="*/ 126355 w 89"/>
              <a:gd name="T105" fmla="*/ 0 h 59"/>
              <a:gd name="T106" fmla="*/ 126355 w 89"/>
              <a:gd name="T107" fmla="*/ 0 h 59"/>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89" h="59">
                <a:moveTo>
                  <a:pt x="79" y="0"/>
                </a:moveTo>
                <a:lnTo>
                  <a:pt x="69" y="0"/>
                </a:lnTo>
                <a:lnTo>
                  <a:pt x="65" y="1"/>
                </a:lnTo>
                <a:lnTo>
                  <a:pt x="62" y="3"/>
                </a:lnTo>
                <a:lnTo>
                  <a:pt x="60" y="6"/>
                </a:lnTo>
                <a:lnTo>
                  <a:pt x="59" y="10"/>
                </a:lnTo>
                <a:lnTo>
                  <a:pt x="59" y="25"/>
                </a:lnTo>
                <a:lnTo>
                  <a:pt x="29" y="25"/>
                </a:lnTo>
                <a:lnTo>
                  <a:pt x="29" y="10"/>
                </a:lnTo>
                <a:lnTo>
                  <a:pt x="28" y="6"/>
                </a:lnTo>
                <a:lnTo>
                  <a:pt x="27" y="3"/>
                </a:lnTo>
                <a:lnTo>
                  <a:pt x="23" y="1"/>
                </a:lnTo>
                <a:lnTo>
                  <a:pt x="20" y="0"/>
                </a:lnTo>
                <a:lnTo>
                  <a:pt x="10" y="0"/>
                </a:lnTo>
                <a:lnTo>
                  <a:pt x="6" y="1"/>
                </a:lnTo>
                <a:lnTo>
                  <a:pt x="2" y="3"/>
                </a:lnTo>
                <a:lnTo>
                  <a:pt x="1" y="6"/>
                </a:lnTo>
                <a:lnTo>
                  <a:pt x="0" y="10"/>
                </a:lnTo>
                <a:lnTo>
                  <a:pt x="0" y="50"/>
                </a:lnTo>
                <a:lnTo>
                  <a:pt x="1" y="53"/>
                </a:lnTo>
                <a:lnTo>
                  <a:pt x="2" y="57"/>
                </a:lnTo>
                <a:lnTo>
                  <a:pt x="6" y="58"/>
                </a:lnTo>
                <a:lnTo>
                  <a:pt x="10" y="59"/>
                </a:lnTo>
                <a:lnTo>
                  <a:pt x="20" y="59"/>
                </a:lnTo>
                <a:lnTo>
                  <a:pt x="23" y="58"/>
                </a:lnTo>
                <a:lnTo>
                  <a:pt x="27" y="57"/>
                </a:lnTo>
                <a:lnTo>
                  <a:pt x="28" y="53"/>
                </a:lnTo>
                <a:lnTo>
                  <a:pt x="29" y="50"/>
                </a:lnTo>
                <a:lnTo>
                  <a:pt x="29" y="35"/>
                </a:lnTo>
                <a:lnTo>
                  <a:pt x="59" y="35"/>
                </a:lnTo>
                <a:lnTo>
                  <a:pt x="59" y="50"/>
                </a:lnTo>
                <a:lnTo>
                  <a:pt x="60" y="53"/>
                </a:lnTo>
                <a:lnTo>
                  <a:pt x="62" y="57"/>
                </a:lnTo>
                <a:lnTo>
                  <a:pt x="65" y="58"/>
                </a:lnTo>
                <a:lnTo>
                  <a:pt x="69" y="59"/>
                </a:lnTo>
                <a:lnTo>
                  <a:pt x="79" y="59"/>
                </a:lnTo>
                <a:lnTo>
                  <a:pt x="82" y="58"/>
                </a:lnTo>
                <a:lnTo>
                  <a:pt x="86" y="57"/>
                </a:lnTo>
                <a:lnTo>
                  <a:pt x="87" y="53"/>
                </a:lnTo>
                <a:lnTo>
                  <a:pt x="89" y="50"/>
                </a:lnTo>
                <a:lnTo>
                  <a:pt x="89" y="10"/>
                </a:lnTo>
                <a:lnTo>
                  <a:pt x="87" y="6"/>
                </a:lnTo>
                <a:lnTo>
                  <a:pt x="86" y="3"/>
                </a:lnTo>
                <a:lnTo>
                  <a:pt x="82" y="1"/>
                </a:lnTo>
                <a:lnTo>
                  <a:pt x="79"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57" name="Rectangle 656">
            <a:extLst>
              <a:ext uri="{FF2B5EF4-FFF2-40B4-BE49-F238E27FC236}">
                <a16:creationId xmlns:a16="http://schemas.microsoft.com/office/drawing/2014/main" id="{CEFA3101-0BFB-4026-B539-9E7FF5A3BAFE}"/>
              </a:ext>
            </a:extLst>
          </p:cNvPr>
          <p:cNvSpPr>
            <a:spLocks noChangeArrowheads="1"/>
          </p:cNvSpPr>
          <p:nvPr/>
        </p:nvSpPr>
        <p:spPr bwMode="auto">
          <a:xfrm>
            <a:off x="7933267" y="1424518"/>
            <a:ext cx="19051" cy="44449"/>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Karla"/>
              </a:defRPr>
            </a:lvl1pPr>
            <a:lvl2pPr marL="742950" indent="-285750">
              <a:defRPr>
                <a:solidFill>
                  <a:schemeClr val="tx1"/>
                </a:solidFill>
                <a:latin typeface="Karla"/>
              </a:defRPr>
            </a:lvl2pPr>
            <a:lvl3pPr marL="1143000" indent="-228600">
              <a:defRPr>
                <a:solidFill>
                  <a:schemeClr val="tx1"/>
                </a:solidFill>
                <a:latin typeface="Karla"/>
              </a:defRPr>
            </a:lvl3pPr>
            <a:lvl4pPr marL="1600200" indent="-228600">
              <a:defRPr>
                <a:solidFill>
                  <a:schemeClr val="tx1"/>
                </a:solidFill>
                <a:latin typeface="Karla"/>
              </a:defRPr>
            </a:lvl4pPr>
            <a:lvl5pPr marL="2057400" indent="-228600">
              <a:defRPr>
                <a:solidFill>
                  <a:schemeClr val="tx1"/>
                </a:solidFill>
                <a:latin typeface="Karla"/>
              </a:defRPr>
            </a:lvl5pPr>
            <a:lvl6pPr marL="2514600" indent="-228600" defTabSz="457200" fontAlgn="base">
              <a:spcBef>
                <a:spcPct val="0"/>
              </a:spcBef>
              <a:spcAft>
                <a:spcPct val="0"/>
              </a:spcAft>
              <a:defRPr>
                <a:solidFill>
                  <a:schemeClr val="tx1"/>
                </a:solidFill>
                <a:latin typeface="Karla"/>
              </a:defRPr>
            </a:lvl6pPr>
            <a:lvl7pPr marL="2971800" indent="-228600" defTabSz="457200" fontAlgn="base">
              <a:spcBef>
                <a:spcPct val="0"/>
              </a:spcBef>
              <a:spcAft>
                <a:spcPct val="0"/>
              </a:spcAft>
              <a:defRPr>
                <a:solidFill>
                  <a:schemeClr val="tx1"/>
                </a:solidFill>
                <a:latin typeface="Karla"/>
              </a:defRPr>
            </a:lvl7pPr>
            <a:lvl8pPr marL="3429000" indent="-228600" defTabSz="457200" fontAlgn="base">
              <a:spcBef>
                <a:spcPct val="0"/>
              </a:spcBef>
              <a:spcAft>
                <a:spcPct val="0"/>
              </a:spcAft>
              <a:defRPr>
                <a:solidFill>
                  <a:schemeClr val="tx1"/>
                </a:solidFill>
                <a:latin typeface="Karla"/>
              </a:defRPr>
            </a:lvl8pPr>
            <a:lvl9pPr marL="3886200" indent="-228600" defTabSz="457200" fontAlgn="base">
              <a:spcBef>
                <a:spcPct val="0"/>
              </a:spcBef>
              <a:spcAft>
                <a:spcPct val="0"/>
              </a:spcAft>
              <a:defRPr>
                <a:solidFill>
                  <a:schemeClr val="tx1"/>
                </a:solidFill>
                <a:latin typeface="Karla"/>
              </a:defRPr>
            </a:lvl9pPr>
          </a:lstStyle>
          <a:p>
            <a:pPr eaLnBrk="1" hangingPunct="1"/>
            <a:endParaRPr lang="en-US" altLang="en-US" sz="2400" b="1" dirty="0">
              <a:latin typeface="Montserrat Light" panose="00000400000000000000" pitchFamily="2" charset="0"/>
            </a:endParaRPr>
          </a:p>
        </p:txBody>
      </p:sp>
      <p:sp>
        <p:nvSpPr>
          <p:cNvPr id="58" name="Rectangle 657">
            <a:extLst>
              <a:ext uri="{FF2B5EF4-FFF2-40B4-BE49-F238E27FC236}">
                <a16:creationId xmlns:a16="http://schemas.microsoft.com/office/drawing/2014/main" id="{F834B8B3-D680-4890-AD30-E0E975EB48F7}"/>
              </a:ext>
            </a:extLst>
          </p:cNvPr>
          <p:cNvSpPr>
            <a:spLocks noChangeArrowheads="1"/>
          </p:cNvSpPr>
          <p:nvPr/>
        </p:nvSpPr>
        <p:spPr bwMode="auto">
          <a:xfrm>
            <a:off x="7704667" y="1424518"/>
            <a:ext cx="19051" cy="44449"/>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Karla"/>
              </a:defRPr>
            </a:lvl1pPr>
            <a:lvl2pPr marL="742950" indent="-285750">
              <a:defRPr>
                <a:solidFill>
                  <a:schemeClr val="tx1"/>
                </a:solidFill>
                <a:latin typeface="Karla"/>
              </a:defRPr>
            </a:lvl2pPr>
            <a:lvl3pPr marL="1143000" indent="-228600">
              <a:defRPr>
                <a:solidFill>
                  <a:schemeClr val="tx1"/>
                </a:solidFill>
                <a:latin typeface="Karla"/>
              </a:defRPr>
            </a:lvl3pPr>
            <a:lvl4pPr marL="1600200" indent="-228600">
              <a:defRPr>
                <a:solidFill>
                  <a:schemeClr val="tx1"/>
                </a:solidFill>
                <a:latin typeface="Karla"/>
              </a:defRPr>
            </a:lvl4pPr>
            <a:lvl5pPr marL="2057400" indent="-228600">
              <a:defRPr>
                <a:solidFill>
                  <a:schemeClr val="tx1"/>
                </a:solidFill>
                <a:latin typeface="Karla"/>
              </a:defRPr>
            </a:lvl5pPr>
            <a:lvl6pPr marL="2514600" indent="-228600" defTabSz="457200" fontAlgn="base">
              <a:spcBef>
                <a:spcPct val="0"/>
              </a:spcBef>
              <a:spcAft>
                <a:spcPct val="0"/>
              </a:spcAft>
              <a:defRPr>
                <a:solidFill>
                  <a:schemeClr val="tx1"/>
                </a:solidFill>
                <a:latin typeface="Karla"/>
              </a:defRPr>
            </a:lvl6pPr>
            <a:lvl7pPr marL="2971800" indent="-228600" defTabSz="457200" fontAlgn="base">
              <a:spcBef>
                <a:spcPct val="0"/>
              </a:spcBef>
              <a:spcAft>
                <a:spcPct val="0"/>
              </a:spcAft>
              <a:defRPr>
                <a:solidFill>
                  <a:schemeClr val="tx1"/>
                </a:solidFill>
                <a:latin typeface="Karla"/>
              </a:defRPr>
            </a:lvl7pPr>
            <a:lvl8pPr marL="3429000" indent="-228600" defTabSz="457200" fontAlgn="base">
              <a:spcBef>
                <a:spcPct val="0"/>
              </a:spcBef>
              <a:spcAft>
                <a:spcPct val="0"/>
              </a:spcAft>
              <a:defRPr>
                <a:solidFill>
                  <a:schemeClr val="tx1"/>
                </a:solidFill>
                <a:latin typeface="Karla"/>
              </a:defRPr>
            </a:lvl8pPr>
            <a:lvl9pPr marL="3886200" indent="-228600" defTabSz="457200" fontAlgn="base">
              <a:spcBef>
                <a:spcPct val="0"/>
              </a:spcBef>
              <a:spcAft>
                <a:spcPct val="0"/>
              </a:spcAft>
              <a:defRPr>
                <a:solidFill>
                  <a:schemeClr val="tx1"/>
                </a:solidFill>
                <a:latin typeface="Karla"/>
              </a:defRPr>
            </a:lvl9pPr>
          </a:lstStyle>
          <a:p>
            <a:pPr eaLnBrk="1" hangingPunct="1"/>
            <a:endParaRPr lang="en-US" altLang="en-US" sz="2400" b="1" dirty="0">
              <a:latin typeface="Montserrat Light" panose="00000400000000000000" pitchFamily="2" charset="0"/>
            </a:endParaRPr>
          </a:p>
        </p:txBody>
      </p:sp>
      <p:sp>
        <p:nvSpPr>
          <p:cNvPr id="59" name="Freeform 658">
            <a:extLst>
              <a:ext uri="{FF2B5EF4-FFF2-40B4-BE49-F238E27FC236}">
                <a16:creationId xmlns:a16="http://schemas.microsoft.com/office/drawing/2014/main" id="{BCAF43FD-E600-4DF5-B2E8-3B40C74597B9}"/>
              </a:ext>
            </a:extLst>
          </p:cNvPr>
          <p:cNvSpPr>
            <a:spLocks/>
          </p:cNvSpPr>
          <p:nvPr/>
        </p:nvSpPr>
        <p:spPr bwMode="auto">
          <a:xfrm>
            <a:off x="9243485" y="1361018"/>
            <a:ext cx="44449" cy="57149"/>
          </a:xfrm>
          <a:custGeom>
            <a:avLst/>
            <a:gdLst>
              <a:gd name="T0" fmla="*/ 33216 w 20"/>
              <a:gd name="T1" fmla="*/ 17082 h 25"/>
              <a:gd name="T2" fmla="*/ 33216 w 20"/>
              <a:gd name="T3" fmla="*/ 17082 h 25"/>
              <a:gd name="T4" fmla="*/ 31555 w 20"/>
              <a:gd name="T5" fmla="*/ 10249 h 25"/>
              <a:gd name="T6" fmla="*/ 28234 w 20"/>
              <a:gd name="T7" fmla="*/ 5125 h 25"/>
              <a:gd name="T8" fmla="*/ 23251 w 20"/>
              <a:gd name="T9" fmla="*/ 3416 h 25"/>
              <a:gd name="T10" fmla="*/ 16608 w 20"/>
              <a:gd name="T11" fmla="*/ 0 h 25"/>
              <a:gd name="T12" fmla="*/ 16608 w 20"/>
              <a:gd name="T13" fmla="*/ 0 h 25"/>
              <a:gd name="T14" fmla="*/ 9965 w 20"/>
              <a:gd name="T15" fmla="*/ 3416 h 25"/>
              <a:gd name="T16" fmla="*/ 4982 w 20"/>
              <a:gd name="T17" fmla="*/ 5125 h 25"/>
              <a:gd name="T18" fmla="*/ 1661 w 20"/>
              <a:gd name="T19" fmla="*/ 10249 h 25"/>
              <a:gd name="T20" fmla="*/ 0 w 20"/>
              <a:gd name="T21" fmla="*/ 17082 h 25"/>
              <a:gd name="T22" fmla="*/ 0 w 20"/>
              <a:gd name="T23" fmla="*/ 42706 h 25"/>
              <a:gd name="T24" fmla="*/ 33216 w 20"/>
              <a:gd name="T25" fmla="*/ 42706 h 25"/>
              <a:gd name="T26" fmla="*/ 33216 w 20"/>
              <a:gd name="T27" fmla="*/ 17082 h 2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0" h="25">
                <a:moveTo>
                  <a:pt x="20" y="10"/>
                </a:moveTo>
                <a:lnTo>
                  <a:pt x="20" y="10"/>
                </a:lnTo>
                <a:lnTo>
                  <a:pt x="19" y="6"/>
                </a:lnTo>
                <a:lnTo>
                  <a:pt x="17" y="3"/>
                </a:lnTo>
                <a:lnTo>
                  <a:pt x="14" y="2"/>
                </a:lnTo>
                <a:lnTo>
                  <a:pt x="10" y="0"/>
                </a:lnTo>
                <a:lnTo>
                  <a:pt x="6" y="2"/>
                </a:lnTo>
                <a:lnTo>
                  <a:pt x="3" y="3"/>
                </a:lnTo>
                <a:lnTo>
                  <a:pt x="1" y="6"/>
                </a:lnTo>
                <a:lnTo>
                  <a:pt x="0" y="10"/>
                </a:lnTo>
                <a:lnTo>
                  <a:pt x="0" y="25"/>
                </a:lnTo>
                <a:lnTo>
                  <a:pt x="20" y="25"/>
                </a:lnTo>
                <a:lnTo>
                  <a:pt x="20" y="1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60" name="Freeform 659">
            <a:extLst>
              <a:ext uri="{FF2B5EF4-FFF2-40B4-BE49-F238E27FC236}">
                <a16:creationId xmlns:a16="http://schemas.microsoft.com/office/drawing/2014/main" id="{A71C158D-3693-468E-8775-E81FB6C4FED5}"/>
              </a:ext>
            </a:extLst>
          </p:cNvPr>
          <p:cNvSpPr>
            <a:spLocks/>
          </p:cNvSpPr>
          <p:nvPr/>
        </p:nvSpPr>
        <p:spPr bwMode="auto">
          <a:xfrm>
            <a:off x="9224433" y="1424518"/>
            <a:ext cx="76200" cy="158749"/>
          </a:xfrm>
          <a:custGeom>
            <a:avLst/>
            <a:gdLst>
              <a:gd name="T0" fmla="*/ 47449 w 36"/>
              <a:gd name="T1" fmla="*/ 0 h 74"/>
              <a:gd name="T2" fmla="*/ 15816 w 36"/>
              <a:gd name="T3" fmla="*/ 0 h 74"/>
              <a:gd name="T4" fmla="*/ 15816 w 36"/>
              <a:gd name="T5" fmla="*/ 0 h 74"/>
              <a:gd name="T6" fmla="*/ 15816 w 36"/>
              <a:gd name="T7" fmla="*/ 8015 h 74"/>
              <a:gd name="T8" fmla="*/ 14235 w 36"/>
              <a:gd name="T9" fmla="*/ 16030 h 74"/>
              <a:gd name="T10" fmla="*/ 7908 w 36"/>
              <a:gd name="T11" fmla="*/ 27252 h 74"/>
              <a:gd name="T12" fmla="*/ 3163 w 36"/>
              <a:gd name="T13" fmla="*/ 43282 h 74"/>
              <a:gd name="T14" fmla="*/ 0 w 36"/>
              <a:gd name="T15" fmla="*/ 52900 h 74"/>
              <a:gd name="T16" fmla="*/ 0 w 36"/>
              <a:gd name="T17" fmla="*/ 62519 h 74"/>
              <a:gd name="T18" fmla="*/ 0 w 36"/>
              <a:gd name="T19" fmla="*/ 62519 h 74"/>
              <a:gd name="T20" fmla="*/ 0 w 36"/>
              <a:gd name="T21" fmla="*/ 75343 h 74"/>
              <a:gd name="T22" fmla="*/ 3163 w 36"/>
              <a:gd name="T23" fmla="*/ 84961 h 74"/>
              <a:gd name="T24" fmla="*/ 7908 w 36"/>
              <a:gd name="T25" fmla="*/ 102595 h 74"/>
              <a:gd name="T26" fmla="*/ 15816 w 36"/>
              <a:gd name="T27" fmla="*/ 113816 h 74"/>
              <a:gd name="T28" fmla="*/ 20561 w 36"/>
              <a:gd name="T29" fmla="*/ 117022 h 74"/>
              <a:gd name="T30" fmla="*/ 23725 w 36"/>
              <a:gd name="T31" fmla="*/ 118625 h 74"/>
              <a:gd name="T32" fmla="*/ 39541 w 36"/>
              <a:gd name="T33" fmla="*/ 118625 h 74"/>
              <a:gd name="T34" fmla="*/ 39541 w 36"/>
              <a:gd name="T35" fmla="*/ 118625 h 74"/>
              <a:gd name="T36" fmla="*/ 42704 w 36"/>
              <a:gd name="T37" fmla="*/ 117022 h 74"/>
              <a:gd name="T38" fmla="*/ 47449 w 36"/>
              <a:gd name="T39" fmla="*/ 113816 h 74"/>
              <a:gd name="T40" fmla="*/ 55357 w 36"/>
              <a:gd name="T41" fmla="*/ 100992 h 74"/>
              <a:gd name="T42" fmla="*/ 55357 w 36"/>
              <a:gd name="T43" fmla="*/ 100992 h 74"/>
              <a:gd name="T44" fmla="*/ 49031 w 36"/>
              <a:gd name="T45" fmla="*/ 86564 h 74"/>
              <a:gd name="T46" fmla="*/ 47449 w 36"/>
              <a:gd name="T47" fmla="*/ 70534 h 74"/>
              <a:gd name="T48" fmla="*/ 47449 w 36"/>
              <a:gd name="T49" fmla="*/ 70534 h 74"/>
              <a:gd name="T50" fmla="*/ 47449 w 36"/>
              <a:gd name="T51" fmla="*/ 60916 h 74"/>
              <a:gd name="T52" fmla="*/ 49031 w 36"/>
              <a:gd name="T53" fmla="*/ 51297 h 74"/>
              <a:gd name="T54" fmla="*/ 53776 w 36"/>
              <a:gd name="T55" fmla="*/ 43282 h 74"/>
              <a:gd name="T56" fmla="*/ 56939 w 36"/>
              <a:gd name="T57" fmla="*/ 35267 h 74"/>
              <a:gd name="T58" fmla="*/ 56939 w 36"/>
              <a:gd name="T59" fmla="*/ 35267 h 74"/>
              <a:gd name="T60" fmla="*/ 50612 w 36"/>
              <a:gd name="T61" fmla="*/ 19236 h 74"/>
              <a:gd name="T62" fmla="*/ 49031 w 36"/>
              <a:gd name="T63" fmla="*/ 9618 h 74"/>
              <a:gd name="T64" fmla="*/ 47449 w 36"/>
              <a:gd name="T65" fmla="*/ 0 h 74"/>
              <a:gd name="T66" fmla="*/ 47449 w 36"/>
              <a:gd name="T67" fmla="*/ 0 h 7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36" h="74">
                <a:moveTo>
                  <a:pt x="30" y="0"/>
                </a:moveTo>
                <a:lnTo>
                  <a:pt x="10" y="0"/>
                </a:lnTo>
                <a:lnTo>
                  <a:pt x="10" y="5"/>
                </a:lnTo>
                <a:lnTo>
                  <a:pt x="9" y="10"/>
                </a:lnTo>
                <a:lnTo>
                  <a:pt x="5" y="17"/>
                </a:lnTo>
                <a:lnTo>
                  <a:pt x="2" y="27"/>
                </a:lnTo>
                <a:lnTo>
                  <a:pt x="0" y="33"/>
                </a:lnTo>
                <a:lnTo>
                  <a:pt x="0" y="39"/>
                </a:lnTo>
                <a:lnTo>
                  <a:pt x="0" y="47"/>
                </a:lnTo>
                <a:lnTo>
                  <a:pt x="2" y="53"/>
                </a:lnTo>
                <a:lnTo>
                  <a:pt x="5" y="64"/>
                </a:lnTo>
                <a:lnTo>
                  <a:pt x="10" y="71"/>
                </a:lnTo>
                <a:lnTo>
                  <a:pt x="13" y="73"/>
                </a:lnTo>
                <a:lnTo>
                  <a:pt x="15" y="74"/>
                </a:lnTo>
                <a:lnTo>
                  <a:pt x="25" y="74"/>
                </a:lnTo>
                <a:lnTo>
                  <a:pt x="27" y="73"/>
                </a:lnTo>
                <a:lnTo>
                  <a:pt x="30" y="71"/>
                </a:lnTo>
                <a:lnTo>
                  <a:pt x="35" y="63"/>
                </a:lnTo>
                <a:lnTo>
                  <a:pt x="31" y="54"/>
                </a:lnTo>
                <a:lnTo>
                  <a:pt x="30" y="44"/>
                </a:lnTo>
                <a:lnTo>
                  <a:pt x="30" y="38"/>
                </a:lnTo>
                <a:lnTo>
                  <a:pt x="31" y="32"/>
                </a:lnTo>
                <a:lnTo>
                  <a:pt x="34" y="27"/>
                </a:lnTo>
                <a:lnTo>
                  <a:pt x="36" y="22"/>
                </a:lnTo>
                <a:lnTo>
                  <a:pt x="32" y="12"/>
                </a:lnTo>
                <a:lnTo>
                  <a:pt x="31" y="6"/>
                </a:lnTo>
                <a:lnTo>
                  <a:pt x="30"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61" name="Freeform 660">
            <a:extLst>
              <a:ext uri="{FF2B5EF4-FFF2-40B4-BE49-F238E27FC236}">
                <a16:creationId xmlns:a16="http://schemas.microsoft.com/office/drawing/2014/main" id="{2F1ECB79-C2F3-4807-9D40-CAAA6D575155}"/>
              </a:ext>
            </a:extLst>
          </p:cNvPr>
          <p:cNvSpPr>
            <a:spLocks noEditPoints="1"/>
          </p:cNvSpPr>
          <p:nvPr/>
        </p:nvSpPr>
        <p:spPr bwMode="auto">
          <a:xfrm>
            <a:off x="9306984" y="1456267"/>
            <a:ext cx="124883" cy="127000"/>
          </a:xfrm>
          <a:custGeom>
            <a:avLst/>
            <a:gdLst>
              <a:gd name="T0" fmla="*/ 46645 w 59"/>
              <a:gd name="T1" fmla="*/ 0 h 59"/>
              <a:gd name="T2" fmla="*/ 28952 w 59"/>
              <a:gd name="T3" fmla="*/ 3217 h 59"/>
              <a:gd name="T4" fmla="*/ 12868 w 59"/>
              <a:gd name="T5" fmla="*/ 12868 h 59"/>
              <a:gd name="T6" fmla="*/ 3217 w 59"/>
              <a:gd name="T7" fmla="*/ 28952 h 59"/>
              <a:gd name="T8" fmla="*/ 0 w 59"/>
              <a:gd name="T9" fmla="*/ 46645 h 59"/>
              <a:gd name="T10" fmla="*/ 0 w 59"/>
              <a:gd name="T11" fmla="*/ 56296 h 59"/>
              <a:gd name="T12" fmla="*/ 8042 w 59"/>
              <a:gd name="T13" fmla="*/ 72381 h 59"/>
              <a:gd name="T14" fmla="*/ 20910 w 59"/>
              <a:gd name="T15" fmla="*/ 86857 h 59"/>
              <a:gd name="T16" fmla="*/ 36995 w 59"/>
              <a:gd name="T17" fmla="*/ 94899 h 59"/>
              <a:gd name="T18" fmla="*/ 46645 w 59"/>
              <a:gd name="T19" fmla="*/ 94899 h 59"/>
              <a:gd name="T20" fmla="*/ 64338 w 59"/>
              <a:gd name="T21" fmla="*/ 90074 h 59"/>
              <a:gd name="T22" fmla="*/ 80423 w 59"/>
              <a:gd name="T23" fmla="*/ 80423 h 59"/>
              <a:gd name="T24" fmla="*/ 91682 w 59"/>
              <a:gd name="T25" fmla="*/ 64338 h 59"/>
              <a:gd name="T26" fmla="*/ 94899 w 59"/>
              <a:gd name="T27" fmla="*/ 46645 h 59"/>
              <a:gd name="T28" fmla="*/ 94899 w 59"/>
              <a:gd name="T29" fmla="*/ 36995 h 59"/>
              <a:gd name="T30" fmla="*/ 86857 w 59"/>
              <a:gd name="T31" fmla="*/ 20910 h 59"/>
              <a:gd name="T32" fmla="*/ 72381 w 59"/>
              <a:gd name="T33" fmla="*/ 8042 h 59"/>
              <a:gd name="T34" fmla="*/ 57904 w 59"/>
              <a:gd name="T35" fmla="*/ 0 h 59"/>
              <a:gd name="T36" fmla="*/ 46645 w 59"/>
              <a:gd name="T37" fmla="*/ 0 h 59"/>
              <a:gd name="T38" fmla="*/ 32169 w 59"/>
              <a:gd name="T39" fmla="*/ 30561 h 59"/>
              <a:gd name="T40" fmla="*/ 25735 w 59"/>
              <a:gd name="T41" fmla="*/ 28952 h 59"/>
              <a:gd name="T42" fmla="*/ 24127 w 59"/>
              <a:gd name="T43" fmla="*/ 24127 h 59"/>
              <a:gd name="T44" fmla="*/ 24127 w 59"/>
              <a:gd name="T45" fmla="*/ 19301 h 59"/>
              <a:gd name="T46" fmla="*/ 27344 w 59"/>
              <a:gd name="T47" fmla="*/ 16085 h 59"/>
              <a:gd name="T48" fmla="*/ 32169 w 59"/>
              <a:gd name="T49" fmla="*/ 16085 h 59"/>
              <a:gd name="T50" fmla="*/ 36995 w 59"/>
              <a:gd name="T51" fmla="*/ 17693 h 59"/>
              <a:gd name="T52" fmla="*/ 38603 w 59"/>
              <a:gd name="T53" fmla="*/ 24127 h 59"/>
              <a:gd name="T54" fmla="*/ 38603 w 59"/>
              <a:gd name="T55" fmla="*/ 27344 h 59"/>
              <a:gd name="T56" fmla="*/ 35386 w 59"/>
              <a:gd name="T57" fmla="*/ 30561 h 59"/>
              <a:gd name="T58" fmla="*/ 32169 w 59"/>
              <a:gd name="T59" fmla="*/ 30561 h 59"/>
              <a:gd name="T60" fmla="*/ 46645 w 59"/>
              <a:gd name="T61" fmla="*/ 54688 h 59"/>
              <a:gd name="T62" fmla="*/ 41820 w 59"/>
              <a:gd name="T63" fmla="*/ 53079 h 59"/>
              <a:gd name="T64" fmla="*/ 38603 w 59"/>
              <a:gd name="T65" fmla="*/ 46645 h 59"/>
              <a:gd name="T66" fmla="*/ 38603 w 59"/>
              <a:gd name="T67" fmla="*/ 43428 h 59"/>
              <a:gd name="T68" fmla="*/ 43428 w 59"/>
              <a:gd name="T69" fmla="*/ 38603 h 59"/>
              <a:gd name="T70" fmla="*/ 46645 w 59"/>
              <a:gd name="T71" fmla="*/ 38603 h 59"/>
              <a:gd name="T72" fmla="*/ 53079 w 59"/>
              <a:gd name="T73" fmla="*/ 41820 h 59"/>
              <a:gd name="T74" fmla="*/ 54688 w 59"/>
              <a:gd name="T75" fmla="*/ 46645 h 59"/>
              <a:gd name="T76" fmla="*/ 54688 w 59"/>
              <a:gd name="T77" fmla="*/ 51471 h 59"/>
              <a:gd name="T78" fmla="*/ 51471 w 59"/>
              <a:gd name="T79" fmla="*/ 54688 h 59"/>
              <a:gd name="T80" fmla="*/ 46645 w 59"/>
              <a:gd name="T81" fmla="*/ 54688 h 59"/>
              <a:gd name="T82" fmla="*/ 62730 w 59"/>
              <a:gd name="T83" fmla="*/ 30561 h 59"/>
              <a:gd name="T84" fmla="*/ 57904 w 59"/>
              <a:gd name="T85" fmla="*/ 28952 h 59"/>
              <a:gd name="T86" fmla="*/ 54688 w 59"/>
              <a:gd name="T87" fmla="*/ 24127 h 59"/>
              <a:gd name="T88" fmla="*/ 54688 w 59"/>
              <a:gd name="T89" fmla="*/ 19301 h 59"/>
              <a:gd name="T90" fmla="*/ 59513 w 59"/>
              <a:gd name="T91" fmla="*/ 16085 h 59"/>
              <a:gd name="T92" fmla="*/ 62730 w 59"/>
              <a:gd name="T93" fmla="*/ 16085 h 59"/>
              <a:gd name="T94" fmla="*/ 69164 w 59"/>
              <a:gd name="T95" fmla="*/ 17693 h 59"/>
              <a:gd name="T96" fmla="*/ 70772 w 59"/>
              <a:gd name="T97" fmla="*/ 24127 h 59"/>
              <a:gd name="T98" fmla="*/ 70772 w 59"/>
              <a:gd name="T99" fmla="*/ 27344 h 59"/>
              <a:gd name="T100" fmla="*/ 67555 w 59"/>
              <a:gd name="T101" fmla="*/ 30561 h 59"/>
              <a:gd name="T102" fmla="*/ 62730 w 59"/>
              <a:gd name="T103" fmla="*/ 30561 h 59"/>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9" h="59">
                <a:moveTo>
                  <a:pt x="29" y="0"/>
                </a:moveTo>
                <a:lnTo>
                  <a:pt x="29" y="0"/>
                </a:lnTo>
                <a:lnTo>
                  <a:pt x="23" y="0"/>
                </a:lnTo>
                <a:lnTo>
                  <a:pt x="18" y="2"/>
                </a:lnTo>
                <a:lnTo>
                  <a:pt x="13" y="5"/>
                </a:lnTo>
                <a:lnTo>
                  <a:pt x="8" y="8"/>
                </a:lnTo>
                <a:lnTo>
                  <a:pt x="5" y="13"/>
                </a:lnTo>
                <a:lnTo>
                  <a:pt x="2" y="18"/>
                </a:lnTo>
                <a:lnTo>
                  <a:pt x="0" y="23"/>
                </a:lnTo>
                <a:lnTo>
                  <a:pt x="0" y="29"/>
                </a:lnTo>
                <a:lnTo>
                  <a:pt x="0" y="35"/>
                </a:lnTo>
                <a:lnTo>
                  <a:pt x="2" y="40"/>
                </a:lnTo>
                <a:lnTo>
                  <a:pt x="5" y="45"/>
                </a:lnTo>
                <a:lnTo>
                  <a:pt x="8" y="50"/>
                </a:lnTo>
                <a:lnTo>
                  <a:pt x="13" y="54"/>
                </a:lnTo>
                <a:lnTo>
                  <a:pt x="18" y="56"/>
                </a:lnTo>
                <a:lnTo>
                  <a:pt x="23" y="59"/>
                </a:lnTo>
                <a:lnTo>
                  <a:pt x="29" y="59"/>
                </a:lnTo>
                <a:lnTo>
                  <a:pt x="36" y="59"/>
                </a:lnTo>
                <a:lnTo>
                  <a:pt x="40" y="56"/>
                </a:lnTo>
                <a:lnTo>
                  <a:pt x="45" y="54"/>
                </a:lnTo>
                <a:lnTo>
                  <a:pt x="50" y="50"/>
                </a:lnTo>
                <a:lnTo>
                  <a:pt x="54" y="45"/>
                </a:lnTo>
                <a:lnTo>
                  <a:pt x="57" y="40"/>
                </a:lnTo>
                <a:lnTo>
                  <a:pt x="59" y="35"/>
                </a:lnTo>
                <a:lnTo>
                  <a:pt x="59" y="29"/>
                </a:lnTo>
                <a:lnTo>
                  <a:pt x="59" y="23"/>
                </a:lnTo>
                <a:lnTo>
                  <a:pt x="57" y="18"/>
                </a:lnTo>
                <a:lnTo>
                  <a:pt x="54" y="13"/>
                </a:lnTo>
                <a:lnTo>
                  <a:pt x="50" y="8"/>
                </a:lnTo>
                <a:lnTo>
                  <a:pt x="45" y="5"/>
                </a:lnTo>
                <a:lnTo>
                  <a:pt x="40" y="2"/>
                </a:lnTo>
                <a:lnTo>
                  <a:pt x="36" y="0"/>
                </a:lnTo>
                <a:lnTo>
                  <a:pt x="29" y="0"/>
                </a:lnTo>
                <a:close/>
                <a:moveTo>
                  <a:pt x="20" y="19"/>
                </a:moveTo>
                <a:lnTo>
                  <a:pt x="20" y="19"/>
                </a:lnTo>
                <a:lnTo>
                  <a:pt x="17" y="19"/>
                </a:lnTo>
                <a:lnTo>
                  <a:pt x="16" y="18"/>
                </a:lnTo>
                <a:lnTo>
                  <a:pt x="15" y="17"/>
                </a:lnTo>
                <a:lnTo>
                  <a:pt x="15" y="15"/>
                </a:lnTo>
                <a:lnTo>
                  <a:pt x="15" y="12"/>
                </a:lnTo>
                <a:lnTo>
                  <a:pt x="16" y="11"/>
                </a:lnTo>
                <a:lnTo>
                  <a:pt x="17" y="10"/>
                </a:lnTo>
                <a:lnTo>
                  <a:pt x="20" y="10"/>
                </a:lnTo>
                <a:lnTo>
                  <a:pt x="22" y="10"/>
                </a:lnTo>
                <a:lnTo>
                  <a:pt x="23" y="11"/>
                </a:lnTo>
                <a:lnTo>
                  <a:pt x="24" y="12"/>
                </a:lnTo>
                <a:lnTo>
                  <a:pt x="24" y="15"/>
                </a:lnTo>
                <a:lnTo>
                  <a:pt x="24" y="17"/>
                </a:lnTo>
                <a:lnTo>
                  <a:pt x="23" y="18"/>
                </a:lnTo>
                <a:lnTo>
                  <a:pt x="22" y="19"/>
                </a:lnTo>
                <a:lnTo>
                  <a:pt x="20" y="19"/>
                </a:lnTo>
                <a:close/>
                <a:moveTo>
                  <a:pt x="29" y="34"/>
                </a:moveTo>
                <a:lnTo>
                  <a:pt x="29" y="34"/>
                </a:lnTo>
                <a:lnTo>
                  <a:pt x="27" y="34"/>
                </a:lnTo>
                <a:lnTo>
                  <a:pt x="26" y="33"/>
                </a:lnTo>
                <a:lnTo>
                  <a:pt x="24" y="32"/>
                </a:lnTo>
                <a:lnTo>
                  <a:pt x="24" y="29"/>
                </a:lnTo>
                <a:lnTo>
                  <a:pt x="24" y="27"/>
                </a:lnTo>
                <a:lnTo>
                  <a:pt x="26" y="26"/>
                </a:lnTo>
                <a:lnTo>
                  <a:pt x="27" y="24"/>
                </a:lnTo>
                <a:lnTo>
                  <a:pt x="29" y="24"/>
                </a:lnTo>
                <a:lnTo>
                  <a:pt x="32" y="24"/>
                </a:lnTo>
                <a:lnTo>
                  <a:pt x="33" y="26"/>
                </a:lnTo>
                <a:lnTo>
                  <a:pt x="34" y="27"/>
                </a:lnTo>
                <a:lnTo>
                  <a:pt x="34" y="29"/>
                </a:lnTo>
                <a:lnTo>
                  <a:pt x="34" y="32"/>
                </a:lnTo>
                <a:lnTo>
                  <a:pt x="33" y="33"/>
                </a:lnTo>
                <a:lnTo>
                  <a:pt x="32" y="34"/>
                </a:lnTo>
                <a:lnTo>
                  <a:pt x="29" y="34"/>
                </a:lnTo>
                <a:close/>
                <a:moveTo>
                  <a:pt x="39" y="19"/>
                </a:moveTo>
                <a:lnTo>
                  <a:pt x="39" y="19"/>
                </a:lnTo>
                <a:lnTo>
                  <a:pt x="37" y="19"/>
                </a:lnTo>
                <a:lnTo>
                  <a:pt x="36" y="18"/>
                </a:lnTo>
                <a:lnTo>
                  <a:pt x="34" y="17"/>
                </a:lnTo>
                <a:lnTo>
                  <a:pt x="34" y="15"/>
                </a:lnTo>
                <a:lnTo>
                  <a:pt x="34" y="12"/>
                </a:lnTo>
                <a:lnTo>
                  <a:pt x="36" y="11"/>
                </a:lnTo>
                <a:lnTo>
                  <a:pt x="37" y="10"/>
                </a:lnTo>
                <a:lnTo>
                  <a:pt x="39" y="10"/>
                </a:lnTo>
                <a:lnTo>
                  <a:pt x="42" y="10"/>
                </a:lnTo>
                <a:lnTo>
                  <a:pt x="43" y="11"/>
                </a:lnTo>
                <a:lnTo>
                  <a:pt x="44" y="12"/>
                </a:lnTo>
                <a:lnTo>
                  <a:pt x="44" y="15"/>
                </a:lnTo>
                <a:lnTo>
                  <a:pt x="44" y="17"/>
                </a:lnTo>
                <a:lnTo>
                  <a:pt x="43" y="18"/>
                </a:lnTo>
                <a:lnTo>
                  <a:pt x="42" y="19"/>
                </a:lnTo>
                <a:lnTo>
                  <a:pt x="39" y="1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62" name="Freeform 661">
            <a:extLst>
              <a:ext uri="{FF2B5EF4-FFF2-40B4-BE49-F238E27FC236}">
                <a16:creationId xmlns:a16="http://schemas.microsoft.com/office/drawing/2014/main" id="{924D0B61-AEBB-484A-896A-596BBD02E370}"/>
              </a:ext>
            </a:extLst>
          </p:cNvPr>
          <p:cNvSpPr>
            <a:spLocks/>
          </p:cNvSpPr>
          <p:nvPr/>
        </p:nvSpPr>
        <p:spPr bwMode="auto">
          <a:xfrm>
            <a:off x="9762068" y="1449917"/>
            <a:ext cx="131233" cy="101600"/>
          </a:xfrm>
          <a:custGeom>
            <a:avLst/>
            <a:gdLst>
              <a:gd name="T0" fmla="*/ 21797 w 64"/>
              <a:gd name="T1" fmla="*/ 75920 h 50"/>
              <a:gd name="T2" fmla="*/ 21797 w 64"/>
              <a:gd name="T3" fmla="*/ 75920 h 50"/>
              <a:gd name="T4" fmla="*/ 37367 w 64"/>
              <a:gd name="T5" fmla="*/ 72883 h 50"/>
              <a:gd name="T6" fmla="*/ 48266 w 64"/>
              <a:gd name="T7" fmla="*/ 65291 h 50"/>
              <a:gd name="T8" fmla="*/ 62278 w 64"/>
              <a:gd name="T9" fmla="*/ 57699 h 50"/>
              <a:gd name="T10" fmla="*/ 71620 w 64"/>
              <a:gd name="T11" fmla="*/ 50107 h 50"/>
              <a:gd name="T12" fmla="*/ 80962 w 64"/>
              <a:gd name="T13" fmla="*/ 40997 h 50"/>
              <a:gd name="T14" fmla="*/ 88746 w 64"/>
              <a:gd name="T15" fmla="*/ 30368 h 50"/>
              <a:gd name="T16" fmla="*/ 96531 w 64"/>
              <a:gd name="T17" fmla="*/ 18221 h 50"/>
              <a:gd name="T18" fmla="*/ 99645 w 64"/>
              <a:gd name="T19" fmla="*/ 9110 h 50"/>
              <a:gd name="T20" fmla="*/ 99645 w 64"/>
              <a:gd name="T21" fmla="*/ 9110 h 50"/>
              <a:gd name="T22" fmla="*/ 90303 w 64"/>
              <a:gd name="T23" fmla="*/ 3037 h 50"/>
              <a:gd name="T24" fmla="*/ 80962 w 64"/>
              <a:gd name="T25" fmla="*/ 0 h 50"/>
              <a:gd name="T26" fmla="*/ 80962 w 64"/>
              <a:gd name="T27" fmla="*/ 0 h 50"/>
              <a:gd name="T28" fmla="*/ 74734 w 64"/>
              <a:gd name="T29" fmla="*/ 12147 h 50"/>
              <a:gd name="T30" fmla="*/ 68506 w 64"/>
              <a:gd name="T31" fmla="*/ 24294 h 50"/>
              <a:gd name="T32" fmla="*/ 60721 w 64"/>
              <a:gd name="T33" fmla="*/ 33405 h 50"/>
              <a:gd name="T34" fmla="*/ 49823 w 64"/>
              <a:gd name="T35" fmla="*/ 42515 h 50"/>
              <a:gd name="T36" fmla="*/ 40481 w 64"/>
              <a:gd name="T37" fmla="*/ 50107 h 50"/>
              <a:gd name="T38" fmla="*/ 28025 w 64"/>
              <a:gd name="T39" fmla="*/ 57699 h 50"/>
              <a:gd name="T40" fmla="*/ 15570 w 64"/>
              <a:gd name="T41" fmla="*/ 60736 h 50"/>
              <a:gd name="T42" fmla="*/ 0 w 64"/>
              <a:gd name="T43" fmla="*/ 65291 h 50"/>
              <a:gd name="T44" fmla="*/ 0 w 64"/>
              <a:gd name="T45" fmla="*/ 65291 h 50"/>
              <a:gd name="T46" fmla="*/ 10899 w 64"/>
              <a:gd name="T47" fmla="*/ 71365 h 50"/>
              <a:gd name="T48" fmla="*/ 21797 w 64"/>
              <a:gd name="T49" fmla="*/ 75920 h 50"/>
              <a:gd name="T50" fmla="*/ 21797 w 64"/>
              <a:gd name="T51" fmla="*/ 75920 h 5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64" h="50">
                <a:moveTo>
                  <a:pt x="14" y="50"/>
                </a:moveTo>
                <a:lnTo>
                  <a:pt x="14" y="50"/>
                </a:lnTo>
                <a:lnTo>
                  <a:pt x="24" y="48"/>
                </a:lnTo>
                <a:lnTo>
                  <a:pt x="31" y="43"/>
                </a:lnTo>
                <a:lnTo>
                  <a:pt x="40" y="38"/>
                </a:lnTo>
                <a:lnTo>
                  <a:pt x="46" y="33"/>
                </a:lnTo>
                <a:lnTo>
                  <a:pt x="52" y="27"/>
                </a:lnTo>
                <a:lnTo>
                  <a:pt x="57" y="20"/>
                </a:lnTo>
                <a:lnTo>
                  <a:pt x="62" y="12"/>
                </a:lnTo>
                <a:lnTo>
                  <a:pt x="64" y="6"/>
                </a:lnTo>
                <a:lnTo>
                  <a:pt x="58" y="2"/>
                </a:lnTo>
                <a:lnTo>
                  <a:pt x="52" y="0"/>
                </a:lnTo>
                <a:lnTo>
                  <a:pt x="48" y="8"/>
                </a:lnTo>
                <a:lnTo>
                  <a:pt x="44" y="16"/>
                </a:lnTo>
                <a:lnTo>
                  <a:pt x="39" y="22"/>
                </a:lnTo>
                <a:lnTo>
                  <a:pt x="32" y="28"/>
                </a:lnTo>
                <a:lnTo>
                  <a:pt x="26" y="33"/>
                </a:lnTo>
                <a:lnTo>
                  <a:pt x="18" y="38"/>
                </a:lnTo>
                <a:lnTo>
                  <a:pt x="10" y="40"/>
                </a:lnTo>
                <a:lnTo>
                  <a:pt x="0" y="43"/>
                </a:lnTo>
                <a:lnTo>
                  <a:pt x="7" y="47"/>
                </a:lnTo>
                <a:lnTo>
                  <a:pt x="14" y="5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63" name="Freeform 662">
            <a:extLst>
              <a:ext uri="{FF2B5EF4-FFF2-40B4-BE49-F238E27FC236}">
                <a16:creationId xmlns:a16="http://schemas.microsoft.com/office/drawing/2014/main" id="{78F09F83-56CC-4A20-851E-E8DFF095B7AB}"/>
              </a:ext>
            </a:extLst>
          </p:cNvPr>
          <p:cNvSpPr>
            <a:spLocks/>
          </p:cNvSpPr>
          <p:nvPr/>
        </p:nvSpPr>
        <p:spPr bwMode="auto">
          <a:xfrm>
            <a:off x="9806517" y="1443567"/>
            <a:ext cx="50800" cy="44451"/>
          </a:xfrm>
          <a:custGeom>
            <a:avLst/>
            <a:gdLst>
              <a:gd name="T0" fmla="*/ 0 w 24"/>
              <a:gd name="T1" fmla="*/ 4745 h 21"/>
              <a:gd name="T2" fmla="*/ 0 w 24"/>
              <a:gd name="T3" fmla="*/ 4745 h 21"/>
              <a:gd name="T4" fmla="*/ 7908 w 24"/>
              <a:gd name="T5" fmla="*/ 20562 h 21"/>
              <a:gd name="T6" fmla="*/ 17398 w 24"/>
              <a:gd name="T7" fmla="*/ 33216 h 21"/>
              <a:gd name="T8" fmla="*/ 17398 w 24"/>
              <a:gd name="T9" fmla="*/ 33216 h 21"/>
              <a:gd name="T10" fmla="*/ 30051 w 24"/>
              <a:gd name="T11" fmla="*/ 20562 h 21"/>
              <a:gd name="T12" fmla="*/ 37959 w 24"/>
              <a:gd name="T13" fmla="*/ 3163 h 21"/>
              <a:gd name="T14" fmla="*/ 37959 w 24"/>
              <a:gd name="T15" fmla="*/ 3163 h 21"/>
              <a:gd name="T16" fmla="*/ 17398 w 24"/>
              <a:gd name="T17" fmla="*/ 0 h 21"/>
              <a:gd name="T18" fmla="*/ 0 w 24"/>
              <a:gd name="T19" fmla="*/ 4745 h 21"/>
              <a:gd name="T20" fmla="*/ 0 w 24"/>
              <a:gd name="T21" fmla="*/ 4745 h 2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4" h="21">
                <a:moveTo>
                  <a:pt x="0" y="3"/>
                </a:moveTo>
                <a:lnTo>
                  <a:pt x="0" y="3"/>
                </a:lnTo>
                <a:lnTo>
                  <a:pt x="5" y="13"/>
                </a:lnTo>
                <a:lnTo>
                  <a:pt x="11" y="21"/>
                </a:lnTo>
                <a:lnTo>
                  <a:pt x="19" y="13"/>
                </a:lnTo>
                <a:lnTo>
                  <a:pt x="24" y="2"/>
                </a:lnTo>
                <a:lnTo>
                  <a:pt x="11" y="0"/>
                </a:lnTo>
                <a:lnTo>
                  <a:pt x="0" y="3"/>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64" name="Freeform 663">
            <a:extLst>
              <a:ext uri="{FF2B5EF4-FFF2-40B4-BE49-F238E27FC236}">
                <a16:creationId xmlns:a16="http://schemas.microsoft.com/office/drawing/2014/main" id="{EF722B7C-CE71-4F6A-A327-77138C169123}"/>
              </a:ext>
            </a:extLst>
          </p:cNvPr>
          <p:cNvSpPr>
            <a:spLocks/>
          </p:cNvSpPr>
          <p:nvPr/>
        </p:nvSpPr>
        <p:spPr bwMode="auto">
          <a:xfrm>
            <a:off x="9755718" y="1361017"/>
            <a:ext cx="57149" cy="152400"/>
          </a:xfrm>
          <a:custGeom>
            <a:avLst/>
            <a:gdLst>
              <a:gd name="T0" fmla="*/ 42706 w 27"/>
              <a:gd name="T1" fmla="*/ 101226 h 72"/>
              <a:gd name="T2" fmla="*/ 42706 w 27"/>
              <a:gd name="T3" fmla="*/ 101226 h 72"/>
              <a:gd name="T4" fmla="*/ 34797 w 27"/>
              <a:gd name="T5" fmla="*/ 91736 h 72"/>
              <a:gd name="T6" fmla="*/ 30052 w 27"/>
              <a:gd name="T7" fmla="*/ 80664 h 72"/>
              <a:gd name="T8" fmla="*/ 23726 w 27"/>
              <a:gd name="T9" fmla="*/ 68011 h 72"/>
              <a:gd name="T10" fmla="*/ 18980 w 27"/>
              <a:gd name="T11" fmla="*/ 55358 h 72"/>
              <a:gd name="T12" fmla="*/ 17399 w 27"/>
              <a:gd name="T13" fmla="*/ 41123 h 72"/>
              <a:gd name="T14" fmla="*/ 17399 w 27"/>
              <a:gd name="T15" fmla="*/ 26888 h 72"/>
              <a:gd name="T16" fmla="*/ 18980 w 27"/>
              <a:gd name="T17" fmla="*/ 14235 h 72"/>
              <a:gd name="T18" fmla="*/ 23726 w 27"/>
              <a:gd name="T19" fmla="*/ 0 h 72"/>
              <a:gd name="T20" fmla="*/ 23726 w 27"/>
              <a:gd name="T21" fmla="*/ 0 h 72"/>
              <a:gd name="T22" fmla="*/ 12654 w 27"/>
              <a:gd name="T23" fmla="*/ 6327 h 72"/>
              <a:gd name="T24" fmla="*/ 1582 w 27"/>
              <a:gd name="T25" fmla="*/ 14235 h 72"/>
              <a:gd name="T26" fmla="*/ 1582 w 27"/>
              <a:gd name="T27" fmla="*/ 14235 h 72"/>
              <a:gd name="T28" fmla="*/ 0 w 27"/>
              <a:gd name="T29" fmla="*/ 26888 h 72"/>
              <a:gd name="T30" fmla="*/ 0 w 27"/>
              <a:gd name="T31" fmla="*/ 41123 h 72"/>
              <a:gd name="T32" fmla="*/ 0 w 27"/>
              <a:gd name="T33" fmla="*/ 55358 h 72"/>
              <a:gd name="T34" fmla="*/ 4745 w 27"/>
              <a:gd name="T35" fmla="*/ 68011 h 72"/>
              <a:gd name="T36" fmla="*/ 7909 w 27"/>
              <a:gd name="T37" fmla="*/ 80664 h 72"/>
              <a:gd name="T38" fmla="*/ 14235 w 27"/>
              <a:gd name="T39" fmla="*/ 91736 h 72"/>
              <a:gd name="T40" fmla="*/ 18980 w 27"/>
              <a:gd name="T41" fmla="*/ 101226 h 72"/>
              <a:gd name="T42" fmla="*/ 26889 w 27"/>
              <a:gd name="T43" fmla="*/ 113879 h 72"/>
              <a:gd name="T44" fmla="*/ 26889 w 27"/>
              <a:gd name="T45" fmla="*/ 113879 h 72"/>
              <a:gd name="T46" fmla="*/ 34797 w 27"/>
              <a:gd name="T47" fmla="*/ 107552 h 72"/>
              <a:gd name="T48" fmla="*/ 42706 w 27"/>
              <a:gd name="T49" fmla="*/ 101226 h 72"/>
              <a:gd name="T50" fmla="*/ 42706 w 27"/>
              <a:gd name="T51" fmla="*/ 101226 h 7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7" h="72">
                <a:moveTo>
                  <a:pt x="27" y="64"/>
                </a:moveTo>
                <a:lnTo>
                  <a:pt x="27" y="64"/>
                </a:lnTo>
                <a:lnTo>
                  <a:pt x="22" y="58"/>
                </a:lnTo>
                <a:lnTo>
                  <a:pt x="19" y="51"/>
                </a:lnTo>
                <a:lnTo>
                  <a:pt x="15" y="43"/>
                </a:lnTo>
                <a:lnTo>
                  <a:pt x="12" y="35"/>
                </a:lnTo>
                <a:lnTo>
                  <a:pt x="11" y="26"/>
                </a:lnTo>
                <a:lnTo>
                  <a:pt x="11" y="17"/>
                </a:lnTo>
                <a:lnTo>
                  <a:pt x="12" y="9"/>
                </a:lnTo>
                <a:lnTo>
                  <a:pt x="15" y="0"/>
                </a:lnTo>
                <a:lnTo>
                  <a:pt x="8" y="4"/>
                </a:lnTo>
                <a:lnTo>
                  <a:pt x="1" y="9"/>
                </a:lnTo>
                <a:lnTo>
                  <a:pt x="0" y="17"/>
                </a:lnTo>
                <a:lnTo>
                  <a:pt x="0" y="26"/>
                </a:lnTo>
                <a:lnTo>
                  <a:pt x="0" y="35"/>
                </a:lnTo>
                <a:lnTo>
                  <a:pt x="3" y="43"/>
                </a:lnTo>
                <a:lnTo>
                  <a:pt x="5" y="51"/>
                </a:lnTo>
                <a:lnTo>
                  <a:pt x="9" y="58"/>
                </a:lnTo>
                <a:lnTo>
                  <a:pt x="12" y="64"/>
                </a:lnTo>
                <a:lnTo>
                  <a:pt x="17" y="72"/>
                </a:lnTo>
                <a:lnTo>
                  <a:pt x="22" y="68"/>
                </a:lnTo>
                <a:lnTo>
                  <a:pt x="27" y="64"/>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65" name="Freeform 664">
            <a:extLst>
              <a:ext uri="{FF2B5EF4-FFF2-40B4-BE49-F238E27FC236}">
                <a16:creationId xmlns:a16="http://schemas.microsoft.com/office/drawing/2014/main" id="{1C7180FA-195A-4C22-A4DC-6C54DD33ABD2}"/>
              </a:ext>
            </a:extLst>
          </p:cNvPr>
          <p:cNvSpPr>
            <a:spLocks/>
          </p:cNvSpPr>
          <p:nvPr/>
        </p:nvSpPr>
        <p:spPr bwMode="auto">
          <a:xfrm>
            <a:off x="9800168" y="1405467"/>
            <a:ext cx="131233" cy="57151"/>
          </a:xfrm>
          <a:custGeom>
            <a:avLst/>
            <a:gdLst>
              <a:gd name="T0" fmla="*/ 99645 w 64"/>
              <a:gd name="T1" fmla="*/ 38288 h 29"/>
              <a:gd name="T2" fmla="*/ 99645 w 64"/>
              <a:gd name="T3" fmla="*/ 38288 h 29"/>
              <a:gd name="T4" fmla="*/ 99645 w 64"/>
              <a:gd name="T5" fmla="*/ 29452 h 29"/>
              <a:gd name="T6" fmla="*/ 98088 w 64"/>
              <a:gd name="T7" fmla="*/ 19144 h 29"/>
              <a:gd name="T8" fmla="*/ 98088 w 64"/>
              <a:gd name="T9" fmla="*/ 19144 h 29"/>
              <a:gd name="T10" fmla="*/ 85632 w 64"/>
              <a:gd name="T11" fmla="*/ 14726 h 29"/>
              <a:gd name="T12" fmla="*/ 74734 w 64"/>
              <a:gd name="T13" fmla="*/ 8836 h 29"/>
              <a:gd name="T14" fmla="*/ 60721 w 64"/>
              <a:gd name="T15" fmla="*/ 2945 h 29"/>
              <a:gd name="T16" fmla="*/ 49823 w 64"/>
              <a:gd name="T17" fmla="*/ 1473 h 29"/>
              <a:gd name="T18" fmla="*/ 37367 w 64"/>
              <a:gd name="T19" fmla="*/ 0 h 29"/>
              <a:gd name="T20" fmla="*/ 24911 w 64"/>
              <a:gd name="T21" fmla="*/ 0 h 29"/>
              <a:gd name="T22" fmla="*/ 12456 w 64"/>
              <a:gd name="T23" fmla="*/ 0 h 29"/>
              <a:gd name="T24" fmla="*/ 0 w 64"/>
              <a:gd name="T25" fmla="*/ 1473 h 29"/>
              <a:gd name="T26" fmla="*/ 0 w 64"/>
              <a:gd name="T27" fmla="*/ 1473 h 29"/>
              <a:gd name="T28" fmla="*/ 0 w 64"/>
              <a:gd name="T29" fmla="*/ 1473 h 29"/>
              <a:gd name="T30" fmla="*/ 0 w 64"/>
              <a:gd name="T31" fmla="*/ 1473 h 29"/>
              <a:gd name="T32" fmla="*/ 1557 w 64"/>
              <a:gd name="T33" fmla="*/ 19144 h 29"/>
              <a:gd name="T34" fmla="*/ 1557 w 64"/>
              <a:gd name="T35" fmla="*/ 19144 h 29"/>
              <a:gd name="T36" fmla="*/ 14013 w 64"/>
              <a:gd name="T37" fmla="*/ 17671 h 29"/>
              <a:gd name="T38" fmla="*/ 26468 w 64"/>
              <a:gd name="T39" fmla="*/ 16199 h 29"/>
              <a:gd name="T40" fmla="*/ 40481 w 64"/>
              <a:gd name="T41" fmla="*/ 17671 h 29"/>
              <a:gd name="T42" fmla="*/ 52936 w 64"/>
              <a:gd name="T43" fmla="*/ 19144 h 29"/>
              <a:gd name="T44" fmla="*/ 65392 w 64"/>
              <a:gd name="T45" fmla="*/ 23562 h 29"/>
              <a:gd name="T46" fmla="*/ 76291 w 64"/>
              <a:gd name="T47" fmla="*/ 29452 h 29"/>
              <a:gd name="T48" fmla="*/ 87189 w 64"/>
              <a:gd name="T49" fmla="*/ 35343 h 29"/>
              <a:gd name="T50" fmla="*/ 99645 w 64"/>
              <a:gd name="T51" fmla="*/ 42706 h 29"/>
              <a:gd name="T52" fmla="*/ 99645 w 64"/>
              <a:gd name="T53" fmla="*/ 42706 h 29"/>
              <a:gd name="T54" fmla="*/ 99645 w 64"/>
              <a:gd name="T55" fmla="*/ 38288 h 29"/>
              <a:gd name="T56" fmla="*/ 99645 w 64"/>
              <a:gd name="T57" fmla="*/ 38288 h 2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64" h="29">
                <a:moveTo>
                  <a:pt x="64" y="26"/>
                </a:moveTo>
                <a:lnTo>
                  <a:pt x="64" y="26"/>
                </a:lnTo>
                <a:lnTo>
                  <a:pt x="64" y="20"/>
                </a:lnTo>
                <a:lnTo>
                  <a:pt x="63" y="13"/>
                </a:lnTo>
                <a:lnTo>
                  <a:pt x="55" y="10"/>
                </a:lnTo>
                <a:lnTo>
                  <a:pt x="48" y="6"/>
                </a:lnTo>
                <a:lnTo>
                  <a:pt x="39" y="2"/>
                </a:lnTo>
                <a:lnTo>
                  <a:pt x="32" y="1"/>
                </a:lnTo>
                <a:lnTo>
                  <a:pt x="24" y="0"/>
                </a:lnTo>
                <a:lnTo>
                  <a:pt x="16" y="0"/>
                </a:lnTo>
                <a:lnTo>
                  <a:pt x="8" y="0"/>
                </a:lnTo>
                <a:lnTo>
                  <a:pt x="0" y="1"/>
                </a:lnTo>
                <a:lnTo>
                  <a:pt x="1" y="13"/>
                </a:lnTo>
                <a:lnTo>
                  <a:pt x="9" y="12"/>
                </a:lnTo>
                <a:lnTo>
                  <a:pt x="17" y="11"/>
                </a:lnTo>
                <a:lnTo>
                  <a:pt x="26" y="12"/>
                </a:lnTo>
                <a:lnTo>
                  <a:pt x="34" y="13"/>
                </a:lnTo>
                <a:lnTo>
                  <a:pt x="42" y="16"/>
                </a:lnTo>
                <a:lnTo>
                  <a:pt x="49" y="20"/>
                </a:lnTo>
                <a:lnTo>
                  <a:pt x="56" y="24"/>
                </a:lnTo>
                <a:lnTo>
                  <a:pt x="64" y="29"/>
                </a:lnTo>
                <a:lnTo>
                  <a:pt x="64" y="26"/>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66" name="Freeform 665">
            <a:extLst>
              <a:ext uri="{FF2B5EF4-FFF2-40B4-BE49-F238E27FC236}">
                <a16:creationId xmlns:a16="http://schemas.microsoft.com/office/drawing/2014/main" id="{F1CAE6EF-32E1-4A13-AD9D-F95D24744765}"/>
              </a:ext>
            </a:extLst>
          </p:cNvPr>
          <p:cNvSpPr>
            <a:spLocks/>
          </p:cNvSpPr>
          <p:nvPr/>
        </p:nvSpPr>
        <p:spPr bwMode="auto">
          <a:xfrm>
            <a:off x="9800167" y="1354667"/>
            <a:ext cx="118533" cy="50800"/>
          </a:xfrm>
          <a:custGeom>
            <a:avLst/>
            <a:gdLst>
              <a:gd name="T0" fmla="*/ 0 w 57"/>
              <a:gd name="T1" fmla="*/ 26279 h 26"/>
              <a:gd name="T2" fmla="*/ 0 w 57"/>
              <a:gd name="T3" fmla="*/ 26279 h 26"/>
              <a:gd name="T4" fmla="*/ 20562 w 57"/>
              <a:gd name="T5" fmla="*/ 23359 h 26"/>
              <a:gd name="T6" fmla="*/ 44287 w 57"/>
              <a:gd name="T7" fmla="*/ 23359 h 26"/>
              <a:gd name="T8" fmla="*/ 68012 w 57"/>
              <a:gd name="T9" fmla="*/ 29199 h 26"/>
              <a:gd name="T10" fmla="*/ 90156 w 57"/>
              <a:gd name="T11" fmla="*/ 37959 h 26"/>
              <a:gd name="T12" fmla="*/ 90156 w 57"/>
              <a:gd name="T13" fmla="*/ 37959 h 26"/>
              <a:gd name="T14" fmla="*/ 83829 w 57"/>
              <a:gd name="T15" fmla="*/ 30659 h 26"/>
              <a:gd name="T16" fmla="*/ 77503 w 57"/>
              <a:gd name="T17" fmla="*/ 21899 h 26"/>
              <a:gd name="T18" fmla="*/ 69594 w 57"/>
              <a:gd name="T19" fmla="*/ 16060 h 26"/>
              <a:gd name="T20" fmla="*/ 61686 w 57"/>
              <a:gd name="T21" fmla="*/ 11680 h 26"/>
              <a:gd name="T22" fmla="*/ 52196 w 57"/>
              <a:gd name="T23" fmla="*/ 5840 h 26"/>
              <a:gd name="T24" fmla="*/ 42705 w 57"/>
              <a:gd name="T25" fmla="*/ 4380 h 26"/>
              <a:gd name="T26" fmla="*/ 33215 w 57"/>
              <a:gd name="T27" fmla="*/ 2920 h 26"/>
              <a:gd name="T28" fmla="*/ 20562 w 57"/>
              <a:gd name="T29" fmla="*/ 0 h 26"/>
              <a:gd name="T30" fmla="*/ 20562 w 57"/>
              <a:gd name="T31" fmla="*/ 0 h 26"/>
              <a:gd name="T32" fmla="*/ 7908 w 57"/>
              <a:gd name="T33" fmla="*/ 2920 h 26"/>
              <a:gd name="T34" fmla="*/ 7908 w 57"/>
              <a:gd name="T35" fmla="*/ 2920 h 26"/>
              <a:gd name="T36" fmla="*/ 1582 w 57"/>
              <a:gd name="T37" fmla="*/ 13140 h 26"/>
              <a:gd name="T38" fmla="*/ 0 w 57"/>
              <a:gd name="T39" fmla="*/ 26279 h 26"/>
              <a:gd name="T40" fmla="*/ 0 w 57"/>
              <a:gd name="T41" fmla="*/ 26279 h 2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57" h="26">
                <a:moveTo>
                  <a:pt x="0" y="18"/>
                </a:moveTo>
                <a:lnTo>
                  <a:pt x="0" y="18"/>
                </a:lnTo>
                <a:lnTo>
                  <a:pt x="13" y="16"/>
                </a:lnTo>
                <a:lnTo>
                  <a:pt x="28" y="16"/>
                </a:lnTo>
                <a:lnTo>
                  <a:pt x="43" y="20"/>
                </a:lnTo>
                <a:lnTo>
                  <a:pt x="57" y="26"/>
                </a:lnTo>
                <a:lnTo>
                  <a:pt x="53" y="21"/>
                </a:lnTo>
                <a:lnTo>
                  <a:pt x="49" y="15"/>
                </a:lnTo>
                <a:lnTo>
                  <a:pt x="44" y="11"/>
                </a:lnTo>
                <a:lnTo>
                  <a:pt x="39" y="8"/>
                </a:lnTo>
                <a:lnTo>
                  <a:pt x="33" y="4"/>
                </a:lnTo>
                <a:lnTo>
                  <a:pt x="27" y="3"/>
                </a:lnTo>
                <a:lnTo>
                  <a:pt x="21" y="2"/>
                </a:lnTo>
                <a:lnTo>
                  <a:pt x="13" y="0"/>
                </a:lnTo>
                <a:lnTo>
                  <a:pt x="5" y="2"/>
                </a:lnTo>
                <a:lnTo>
                  <a:pt x="1" y="9"/>
                </a:lnTo>
                <a:lnTo>
                  <a:pt x="0" y="18"/>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67" name="Freeform 666">
            <a:extLst>
              <a:ext uri="{FF2B5EF4-FFF2-40B4-BE49-F238E27FC236}">
                <a16:creationId xmlns:a16="http://schemas.microsoft.com/office/drawing/2014/main" id="{1A7BB530-8716-49FB-8D75-A9DD18ED5AD4}"/>
              </a:ext>
            </a:extLst>
          </p:cNvPr>
          <p:cNvSpPr>
            <a:spLocks/>
          </p:cNvSpPr>
          <p:nvPr/>
        </p:nvSpPr>
        <p:spPr bwMode="auto">
          <a:xfrm>
            <a:off x="9819218" y="1468967"/>
            <a:ext cx="112183" cy="95251"/>
          </a:xfrm>
          <a:custGeom>
            <a:avLst/>
            <a:gdLst>
              <a:gd name="T0" fmla="*/ 69593 w 54"/>
              <a:gd name="T1" fmla="*/ 0 h 44"/>
              <a:gd name="T2" fmla="*/ 69593 w 54"/>
              <a:gd name="T3" fmla="*/ 0 h 44"/>
              <a:gd name="T4" fmla="*/ 64848 w 54"/>
              <a:gd name="T5" fmla="*/ 9706 h 44"/>
              <a:gd name="T6" fmla="*/ 58522 w 54"/>
              <a:gd name="T7" fmla="*/ 21029 h 44"/>
              <a:gd name="T8" fmla="*/ 52195 w 54"/>
              <a:gd name="T9" fmla="*/ 30735 h 44"/>
              <a:gd name="T10" fmla="*/ 44287 w 54"/>
              <a:gd name="T11" fmla="*/ 42059 h 44"/>
              <a:gd name="T12" fmla="*/ 33215 w 54"/>
              <a:gd name="T13" fmla="*/ 48529 h 44"/>
              <a:gd name="T14" fmla="*/ 23725 w 54"/>
              <a:gd name="T15" fmla="*/ 56617 h 44"/>
              <a:gd name="T16" fmla="*/ 12653 w 54"/>
              <a:gd name="T17" fmla="*/ 64705 h 44"/>
              <a:gd name="T18" fmla="*/ 0 w 54"/>
              <a:gd name="T19" fmla="*/ 71176 h 44"/>
              <a:gd name="T20" fmla="*/ 0 w 54"/>
              <a:gd name="T21" fmla="*/ 71176 h 44"/>
              <a:gd name="T22" fmla="*/ 14235 w 54"/>
              <a:gd name="T23" fmla="*/ 71176 h 44"/>
              <a:gd name="T24" fmla="*/ 28470 w 54"/>
              <a:gd name="T25" fmla="*/ 69558 h 44"/>
              <a:gd name="T26" fmla="*/ 41123 w 54"/>
              <a:gd name="T27" fmla="*/ 63088 h 44"/>
              <a:gd name="T28" fmla="*/ 53777 w 54"/>
              <a:gd name="T29" fmla="*/ 56617 h 44"/>
              <a:gd name="T30" fmla="*/ 63267 w 54"/>
              <a:gd name="T31" fmla="*/ 48529 h 44"/>
              <a:gd name="T32" fmla="*/ 72757 w 54"/>
              <a:gd name="T33" fmla="*/ 37206 h 44"/>
              <a:gd name="T34" fmla="*/ 79083 w 54"/>
              <a:gd name="T35" fmla="*/ 25882 h 44"/>
              <a:gd name="T36" fmla="*/ 85410 w 54"/>
              <a:gd name="T37" fmla="*/ 12941 h 44"/>
              <a:gd name="T38" fmla="*/ 85410 w 54"/>
              <a:gd name="T39" fmla="*/ 12941 h 44"/>
              <a:gd name="T40" fmla="*/ 69593 w 54"/>
              <a:gd name="T41" fmla="*/ 0 h 44"/>
              <a:gd name="T42" fmla="*/ 69593 w 54"/>
              <a:gd name="T43" fmla="*/ 0 h 4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54" h="44">
                <a:moveTo>
                  <a:pt x="44" y="0"/>
                </a:moveTo>
                <a:lnTo>
                  <a:pt x="44" y="0"/>
                </a:lnTo>
                <a:lnTo>
                  <a:pt x="41" y="6"/>
                </a:lnTo>
                <a:lnTo>
                  <a:pt x="37" y="13"/>
                </a:lnTo>
                <a:lnTo>
                  <a:pt x="33" y="19"/>
                </a:lnTo>
                <a:lnTo>
                  <a:pt x="28" y="26"/>
                </a:lnTo>
                <a:lnTo>
                  <a:pt x="21" y="30"/>
                </a:lnTo>
                <a:lnTo>
                  <a:pt x="15" y="35"/>
                </a:lnTo>
                <a:lnTo>
                  <a:pt x="8" y="40"/>
                </a:lnTo>
                <a:lnTo>
                  <a:pt x="0" y="44"/>
                </a:lnTo>
                <a:lnTo>
                  <a:pt x="9" y="44"/>
                </a:lnTo>
                <a:lnTo>
                  <a:pt x="18" y="43"/>
                </a:lnTo>
                <a:lnTo>
                  <a:pt x="26" y="39"/>
                </a:lnTo>
                <a:lnTo>
                  <a:pt x="34" y="35"/>
                </a:lnTo>
                <a:lnTo>
                  <a:pt x="40" y="30"/>
                </a:lnTo>
                <a:lnTo>
                  <a:pt x="46" y="23"/>
                </a:lnTo>
                <a:lnTo>
                  <a:pt x="50" y="16"/>
                </a:lnTo>
                <a:lnTo>
                  <a:pt x="54" y="8"/>
                </a:lnTo>
                <a:lnTo>
                  <a:pt x="44"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68" name="Freeform 667">
            <a:extLst>
              <a:ext uri="{FF2B5EF4-FFF2-40B4-BE49-F238E27FC236}">
                <a16:creationId xmlns:a16="http://schemas.microsoft.com/office/drawing/2014/main" id="{275BDD52-4F50-4E87-A82A-7AA65ABC3D32}"/>
              </a:ext>
            </a:extLst>
          </p:cNvPr>
          <p:cNvSpPr>
            <a:spLocks/>
          </p:cNvSpPr>
          <p:nvPr/>
        </p:nvSpPr>
        <p:spPr bwMode="auto">
          <a:xfrm>
            <a:off x="9723967" y="1399117"/>
            <a:ext cx="57151" cy="127000"/>
          </a:xfrm>
          <a:custGeom>
            <a:avLst/>
            <a:gdLst>
              <a:gd name="T0" fmla="*/ 42706 w 26"/>
              <a:gd name="T1" fmla="*/ 89990 h 58"/>
              <a:gd name="T2" fmla="*/ 42706 w 26"/>
              <a:gd name="T3" fmla="*/ 89990 h 58"/>
              <a:gd name="T4" fmla="*/ 31208 w 26"/>
              <a:gd name="T5" fmla="*/ 70356 h 58"/>
              <a:gd name="T6" fmla="*/ 19710 w 26"/>
              <a:gd name="T7" fmla="*/ 47450 h 58"/>
              <a:gd name="T8" fmla="*/ 14783 w 26"/>
              <a:gd name="T9" fmla="*/ 22907 h 58"/>
              <a:gd name="T10" fmla="*/ 14783 w 26"/>
              <a:gd name="T11" fmla="*/ 0 h 58"/>
              <a:gd name="T12" fmla="*/ 14783 w 26"/>
              <a:gd name="T13" fmla="*/ 0 h 58"/>
              <a:gd name="T14" fmla="*/ 8213 w 26"/>
              <a:gd name="T15" fmla="*/ 9817 h 58"/>
              <a:gd name="T16" fmla="*/ 4928 w 26"/>
              <a:gd name="T17" fmla="*/ 19634 h 58"/>
              <a:gd name="T18" fmla="*/ 0 w 26"/>
              <a:gd name="T19" fmla="*/ 31088 h 58"/>
              <a:gd name="T20" fmla="*/ 0 w 26"/>
              <a:gd name="T21" fmla="*/ 44177 h 58"/>
              <a:gd name="T22" fmla="*/ 0 w 26"/>
              <a:gd name="T23" fmla="*/ 44177 h 58"/>
              <a:gd name="T24" fmla="*/ 1643 w 26"/>
              <a:gd name="T25" fmla="*/ 57267 h 58"/>
              <a:gd name="T26" fmla="*/ 4928 w 26"/>
              <a:gd name="T27" fmla="*/ 71992 h 58"/>
              <a:gd name="T28" fmla="*/ 9855 w 26"/>
              <a:gd name="T29" fmla="*/ 83446 h 58"/>
              <a:gd name="T30" fmla="*/ 18068 w 26"/>
              <a:gd name="T31" fmla="*/ 94899 h 58"/>
              <a:gd name="T32" fmla="*/ 18068 w 26"/>
              <a:gd name="T33" fmla="*/ 94899 h 58"/>
              <a:gd name="T34" fmla="*/ 31208 w 26"/>
              <a:gd name="T35" fmla="*/ 94899 h 58"/>
              <a:gd name="T36" fmla="*/ 42706 w 26"/>
              <a:gd name="T37" fmla="*/ 89990 h 58"/>
              <a:gd name="T38" fmla="*/ 42706 w 26"/>
              <a:gd name="T39" fmla="*/ 89990 h 5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6" h="58">
                <a:moveTo>
                  <a:pt x="26" y="55"/>
                </a:moveTo>
                <a:lnTo>
                  <a:pt x="26" y="55"/>
                </a:lnTo>
                <a:lnTo>
                  <a:pt x="19" y="43"/>
                </a:lnTo>
                <a:lnTo>
                  <a:pt x="12" y="29"/>
                </a:lnTo>
                <a:lnTo>
                  <a:pt x="9" y="14"/>
                </a:lnTo>
                <a:lnTo>
                  <a:pt x="9" y="0"/>
                </a:lnTo>
                <a:lnTo>
                  <a:pt x="5" y="6"/>
                </a:lnTo>
                <a:lnTo>
                  <a:pt x="3" y="12"/>
                </a:lnTo>
                <a:lnTo>
                  <a:pt x="0" y="19"/>
                </a:lnTo>
                <a:lnTo>
                  <a:pt x="0" y="27"/>
                </a:lnTo>
                <a:lnTo>
                  <a:pt x="1" y="35"/>
                </a:lnTo>
                <a:lnTo>
                  <a:pt x="3" y="44"/>
                </a:lnTo>
                <a:lnTo>
                  <a:pt x="6" y="51"/>
                </a:lnTo>
                <a:lnTo>
                  <a:pt x="11" y="58"/>
                </a:lnTo>
                <a:lnTo>
                  <a:pt x="19" y="58"/>
                </a:lnTo>
                <a:lnTo>
                  <a:pt x="26" y="55"/>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69" name="Freeform 668">
            <a:extLst>
              <a:ext uri="{FF2B5EF4-FFF2-40B4-BE49-F238E27FC236}">
                <a16:creationId xmlns:a16="http://schemas.microsoft.com/office/drawing/2014/main" id="{8C58360F-17BC-4274-ACEC-0ABDA722DF6B}"/>
              </a:ext>
            </a:extLst>
          </p:cNvPr>
          <p:cNvSpPr>
            <a:spLocks/>
          </p:cNvSpPr>
          <p:nvPr/>
        </p:nvSpPr>
        <p:spPr bwMode="auto">
          <a:xfrm>
            <a:off x="8837085" y="1373718"/>
            <a:ext cx="114300" cy="165100"/>
          </a:xfrm>
          <a:custGeom>
            <a:avLst/>
            <a:gdLst>
              <a:gd name="T0" fmla="*/ 0 w 54"/>
              <a:gd name="T1" fmla="*/ 0 h 79"/>
              <a:gd name="T2" fmla="*/ 0 w 54"/>
              <a:gd name="T3" fmla="*/ 32794 h 79"/>
              <a:gd name="T4" fmla="*/ 0 w 54"/>
              <a:gd name="T5" fmla="*/ 32794 h 79"/>
              <a:gd name="T6" fmla="*/ 9490 w 54"/>
              <a:gd name="T7" fmla="*/ 37479 h 79"/>
              <a:gd name="T8" fmla="*/ 17398 w 54"/>
              <a:gd name="T9" fmla="*/ 42164 h 79"/>
              <a:gd name="T10" fmla="*/ 20562 w 54"/>
              <a:gd name="T11" fmla="*/ 53095 h 79"/>
              <a:gd name="T12" fmla="*/ 23725 w 54"/>
              <a:gd name="T13" fmla="*/ 62465 h 79"/>
              <a:gd name="T14" fmla="*/ 23725 w 54"/>
              <a:gd name="T15" fmla="*/ 62465 h 79"/>
              <a:gd name="T16" fmla="*/ 20562 w 54"/>
              <a:gd name="T17" fmla="*/ 71835 h 79"/>
              <a:gd name="T18" fmla="*/ 17398 w 54"/>
              <a:gd name="T19" fmla="*/ 81204 h 79"/>
              <a:gd name="T20" fmla="*/ 9490 w 54"/>
              <a:gd name="T21" fmla="*/ 87451 h 79"/>
              <a:gd name="T22" fmla="*/ 0 w 54"/>
              <a:gd name="T23" fmla="*/ 90574 h 79"/>
              <a:gd name="T24" fmla="*/ 0 w 54"/>
              <a:gd name="T25" fmla="*/ 123368 h 79"/>
              <a:gd name="T26" fmla="*/ 85410 w 54"/>
              <a:gd name="T27" fmla="*/ 123368 h 79"/>
              <a:gd name="T28" fmla="*/ 85410 w 54"/>
              <a:gd name="T29" fmla="*/ 92136 h 79"/>
              <a:gd name="T30" fmla="*/ 53777 w 54"/>
              <a:gd name="T31" fmla="*/ 92136 h 79"/>
              <a:gd name="T32" fmla="*/ 53777 w 54"/>
              <a:gd name="T33" fmla="*/ 31232 h 79"/>
              <a:gd name="T34" fmla="*/ 85410 w 54"/>
              <a:gd name="T35" fmla="*/ 31232 h 79"/>
              <a:gd name="T36" fmla="*/ 85410 w 54"/>
              <a:gd name="T37" fmla="*/ 0 h 79"/>
              <a:gd name="T38" fmla="*/ 0 w 54"/>
              <a:gd name="T39" fmla="*/ 0 h 7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54" h="79">
                <a:moveTo>
                  <a:pt x="0" y="0"/>
                </a:moveTo>
                <a:lnTo>
                  <a:pt x="0" y="21"/>
                </a:lnTo>
                <a:lnTo>
                  <a:pt x="6" y="24"/>
                </a:lnTo>
                <a:lnTo>
                  <a:pt x="11" y="27"/>
                </a:lnTo>
                <a:lnTo>
                  <a:pt x="13" y="34"/>
                </a:lnTo>
                <a:lnTo>
                  <a:pt x="15" y="40"/>
                </a:lnTo>
                <a:lnTo>
                  <a:pt x="13" y="46"/>
                </a:lnTo>
                <a:lnTo>
                  <a:pt x="11" y="52"/>
                </a:lnTo>
                <a:lnTo>
                  <a:pt x="6" y="56"/>
                </a:lnTo>
                <a:lnTo>
                  <a:pt x="0" y="58"/>
                </a:lnTo>
                <a:lnTo>
                  <a:pt x="0" y="79"/>
                </a:lnTo>
                <a:lnTo>
                  <a:pt x="54" y="79"/>
                </a:lnTo>
                <a:lnTo>
                  <a:pt x="54" y="59"/>
                </a:lnTo>
                <a:lnTo>
                  <a:pt x="34" y="59"/>
                </a:lnTo>
                <a:lnTo>
                  <a:pt x="34" y="20"/>
                </a:lnTo>
                <a:lnTo>
                  <a:pt x="54" y="20"/>
                </a:lnTo>
                <a:lnTo>
                  <a:pt x="54" y="0"/>
                </a:lnTo>
                <a:lnTo>
                  <a:pt x="0"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70" name="Freeform 669">
            <a:extLst>
              <a:ext uri="{FF2B5EF4-FFF2-40B4-BE49-F238E27FC236}">
                <a16:creationId xmlns:a16="http://schemas.microsoft.com/office/drawing/2014/main" id="{3820C8AD-6D1A-4968-9FA6-7366B28D0CCD}"/>
              </a:ext>
            </a:extLst>
          </p:cNvPr>
          <p:cNvSpPr>
            <a:spLocks/>
          </p:cNvSpPr>
          <p:nvPr/>
        </p:nvSpPr>
        <p:spPr bwMode="auto">
          <a:xfrm>
            <a:off x="8705851" y="1373718"/>
            <a:ext cx="112183" cy="165100"/>
          </a:xfrm>
          <a:custGeom>
            <a:avLst/>
            <a:gdLst>
              <a:gd name="T0" fmla="*/ 61685 w 54"/>
              <a:gd name="T1" fmla="*/ 62465 h 79"/>
              <a:gd name="T2" fmla="*/ 61685 w 54"/>
              <a:gd name="T3" fmla="*/ 62465 h 79"/>
              <a:gd name="T4" fmla="*/ 63267 w 54"/>
              <a:gd name="T5" fmla="*/ 53095 h 79"/>
              <a:gd name="T6" fmla="*/ 68012 w 54"/>
              <a:gd name="T7" fmla="*/ 42164 h 79"/>
              <a:gd name="T8" fmla="*/ 75920 w 54"/>
              <a:gd name="T9" fmla="*/ 37479 h 79"/>
              <a:gd name="T10" fmla="*/ 85410 w 54"/>
              <a:gd name="T11" fmla="*/ 32794 h 79"/>
              <a:gd name="T12" fmla="*/ 85410 w 54"/>
              <a:gd name="T13" fmla="*/ 0 h 79"/>
              <a:gd name="T14" fmla="*/ 0 w 54"/>
              <a:gd name="T15" fmla="*/ 0 h 79"/>
              <a:gd name="T16" fmla="*/ 0 w 54"/>
              <a:gd name="T17" fmla="*/ 31232 h 79"/>
              <a:gd name="T18" fmla="*/ 30052 w 54"/>
              <a:gd name="T19" fmla="*/ 31232 h 79"/>
              <a:gd name="T20" fmla="*/ 30052 w 54"/>
              <a:gd name="T21" fmla="*/ 92136 h 79"/>
              <a:gd name="T22" fmla="*/ 0 w 54"/>
              <a:gd name="T23" fmla="*/ 92136 h 79"/>
              <a:gd name="T24" fmla="*/ 0 w 54"/>
              <a:gd name="T25" fmla="*/ 123368 h 79"/>
              <a:gd name="T26" fmla="*/ 85410 w 54"/>
              <a:gd name="T27" fmla="*/ 123368 h 79"/>
              <a:gd name="T28" fmla="*/ 85410 w 54"/>
              <a:gd name="T29" fmla="*/ 90574 h 79"/>
              <a:gd name="T30" fmla="*/ 85410 w 54"/>
              <a:gd name="T31" fmla="*/ 90574 h 79"/>
              <a:gd name="T32" fmla="*/ 75920 w 54"/>
              <a:gd name="T33" fmla="*/ 87451 h 79"/>
              <a:gd name="T34" fmla="*/ 68012 w 54"/>
              <a:gd name="T35" fmla="*/ 81204 h 79"/>
              <a:gd name="T36" fmla="*/ 63267 w 54"/>
              <a:gd name="T37" fmla="*/ 71835 h 79"/>
              <a:gd name="T38" fmla="*/ 61685 w 54"/>
              <a:gd name="T39" fmla="*/ 62465 h 79"/>
              <a:gd name="T40" fmla="*/ 61685 w 54"/>
              <a:gd name="T41" fmla="*/ 62465 h 7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54" h="79">
                <a:moveTo>
                  <a:pt x="39" y="40"/>
                </a:moveTo>
                <a:lnTo>
                  <a:pt x="39" y="40"/>
                </a:lnTo>
                <a:lnTo>
                  <a:pt x="40" y="34"/>
                </a:lnTo>
                <a:lnTo>
                  <a:pt x="43" y="27"/>
                </a:lnTo>
                <a:lnTo>
                  <a:pt x="48" y="24"/>
                </a:lnTo>
                <a:lnTo>
                  <a:pt x="54" y="21"/>
                </a:lnTo>
                <a:lnTo>
                  <a:pt x="54" y="0"/>
                </a:lnTo>
                <a:lnTo>
                  <a:pt x="0" y="0"/>
                </a:lnTo>
                <a:lnTo>
                  <a:pt x="0" y="20"/>
                </a:lnTo>
                <a:lnTo>
                  <a:pt x="19" y="20"/>
                </a:lnTo>
                <a:lnTo>
                  <a:pt x="19" y="59"/>
                </a:lnTo>
                <a:lnTo>
                  <a:pt x="0" y="59"/>
                </a:lnTo>
                <a:lnTo>
                  <a:pt x="0" y="79"/>
                </a:lnTo>
                <a:lnTo>
                  <a:pt x="54" y="79"/>
                </a:lnTo>
                <a:lnTo>
                  <a:pt x="54" y="58"/>
                </a:lnTo>
                <a:lnTo>
                  <a:pt x="48" y="56"/>
                </a:lnTo>
                <a:lnTo>
                  <a:pt x="43" y="52"/>
                </a:lnTo>
                <a:lnTo>
                  <a:pt x="40" y="46"/>
                </a:lnTo>
                <a:lnTo>
                  <a:pt x="39" y="4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71" name="Rectangle 670">
            <a:extLst>
              <a:ext uri="{FF2B5EF4-FFF2-40B4-BE49-F238E27FC236}">
                <a16:creationId xmlns:a16="http://schemas.microsoft.com/office/drawing/2014/main" id="{04B26173-4289-4803-B6E6-CA2022963DC8}"/>
              </a:ext>
            </a:extLst>
          </p:cNvPr>
          <p:cNvSpPr>
            <a:spLocks noChangeArrowheads="1"/>
          </p:cNvSpPr>
          <p:nvPr/>
        </p:nvSpPr>
        <p:spPr bwMode="auto">
          <a:xfrm>
            <a:off x="8705852" y="1437218"/>
            <a:ext cx="19049" cy="44449"/>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Karla"/>
              </a:defRPr>
            </a:lvl1pPr>
            <a:lvl2pPr marL="742950" indent="-285750">
              <a:defRPr>
                <a:solidFill>
                  <a:schemeClr val="tx1"/>
                </a:solidFill>
                <a:latin typeface="Karla"/>
              </a:defRPr>
            </a:lvl2pPr>
            <a:lvl3pPr marL="1143000" indent="-228600">
              <a:defRPr>
                <a:solidFill>
                  <a:schemeClr val="tx1"/>
                </a:solidFill>
                <a:latin typeface="Karla"/>
              </a:defRPr>
            </a:lvl3pPr>
            <a:lvl4pPr marL="1600200" indent="-228600">
              <a:defRPr>
                <a:solidFill>
                  <a:schemeClr val="tx1"/>
                </a:solidFill>
                <a:latin typeface="Karla"/>
              </a:defRPr>
            </a:lvl4pPr>
            <a:lvl5pPr marL="2057400" indent="-228600">
              <a:defRPr>
                <a:solidFill>
                  <a:schemeClr val="tx1"/>
                </a:solidFill>
                <a:latin typeface="Karla"/>
              </a:defRPr>
            </a:lvl5pPr>
            <a:lvl6pPr marL="2514600" indent="-228600" defTabSz="457200" fontAlgn="base">
              <a:spcBef>
                <a:spcPct val="0"/>
              </a:spcBef>
              <a:spcAft>
                <a:spcPct val="0"/>
              </a:spcAft>
              <a:defRPr>
                <a:solidFill>
                  <a:schemeClr val="tx1"/>
                </a:solidFill>
                <a:latin typeface="Karla"/>
              </a:defRPr>
            </a:lvl6pPr>
            <a:lvl7pPr marL="2971800" indent="-228600" defTabSz="457200" fontAlgn="base">
              <a:spcBef>
                <a:spcPct val="0"/>
              </a:spcBef>
              <a:spcAft>
                <a:spcPct val="0"/>
              </a:spcAft>
              <a:defRPr>
                <a:solidFill>
                  <a:schemeClr val="tx1"/>
                </a:solidFill>
                <a:latin typeface="Karla"/>
              </a:defRPr>
            </a:lvl7pPr>
            <a:lvl8pPr marL="3429000" indent="-228600" defTabSz="457200" fontAlgn="base">
              <a:spcBef>
                <a:spcPct val="0"/>
              </a:spcBef>
              <a:spcAft>
                <a:spcPct val="0"/>
              </a:spcAft>
              <a:defRPr>
                <a:solidFill>
                  <a:schemeClr val="tx1"/>
                </a:solidFill>
                <a:latin typeface="Karla"/>
              </a:defRPr>
            </a:lvl8pPr>
            <a:lvl9pPr marL="3886200" indent="-228600" defTabSz="457200" fontAlgn="base">
              <a:spcBef>
                <a:spcPct val="0"/>
              </a:spcBef>
              <a:spcAft>
                <a:spcPct val="0"/>
              </a:spcAft>
              <a:defRPr>
                <a:solidFill>
                  <a:schemeClr val="tx1"/>
                </a:solidFill>
                <a:latin typeface="Karla"/>
              </a:defRPr>
            </a:lvl9pPr>
          </a:lstStyle>
          <a:p>
            <a:pPr eaLnBrk="1" hangingPunct="1"/>
            <a:endParaRPr lang="en-US" altLang="en-US" sz="2400" b="1" dirty="0">
              <a:latin typeface="Montserrat Light" panose="00000400000000000000" pitchFamily="2" charset="0"/>
            </a:endParaRPr>
          </a:p>
        </p:txBody>
      </p:sp>
      <p:sp>
        <p:nvSpPr>
          <p:cNvPr id="72" name="Rectangle 671">
            <a:extLst>
              <a:ext uri="{FF2B5EF4-FFF2-40B4-BE49-F238E27FC236}">
                <a16:creationId xmlns:a16="http://schemas.microsoft.com/office/drawing/2014/main" id="{CE43473B-8CDA-47D4-A0F7-890D69F543E5}"/>
              </a:ext>
            </a:extLst>
          </p:cNvPr>
          <p:cNvSpPr>
            <a:spLocks noChangeArrowheads="1"/>
          </p:cNvSpPr>
          <p:nvPr/>
        </p:nvSpPr>
        <p:spPr bwMode="auto">
          <a:xfrm>
            <a:off x="8932333" y="1437218"/>
            <a:ext cx="19051" cy="44449"/>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Karla"/>
              </a:defRPr>
            </a:lvl1pPr>
            <a:lvl2pPr marL="742950" indent="-285750">
              <a:defRPr>
                <a:solidFill>
                  <a:schemeClr val="tx1"/>
                </a:solidFill>
                <a:latin typeface="Karla"/>
              </a:defRPr>
            </a:lvl2pPr>
            <a:lvl3pPr marL="1143000" indent="-228600">
              <a:defRPr>
                <a:solidFill>
                  <a:schemeClr val="tx1"/>
                </a:solidFill>
                <a:latin typeface="Karla"/>
              </a:defRPr>
            </a:lvl3pPr>
            <a:lvl4pPr marL="1600200" indent="-228600">
              <a:defRPr>
                <a:solidFill>
                  <a:schemeClr val="tx1"/>
                </a:solidFill>
                <a:latin typeface="Karla"/>
              </a:defRPr>
            </a:lvl4pPr>
            <a:lvl5pPr marL="2057400" indent="-228600">
              <a:defRPr>
                <a:solidFill>
                  <a:schemeClr val="tx1"/>
                </a:solidFill>
                <a:latin typeface="Karla"/>
              </a:defRPr>
            </a:lvl5pPr>
            <a:lvl6pPr marL="2514600" indent="-228600" defTabSz="457200" fontAlgn="base">
              <a:spcBef>
                <a:spcPct val="0"/>
              </a:spcBef>
              <a:spcAft>
                <a:spcPct val="0"/>
              </a:spcAft>
              <a:defRPr>
                <a:solidFill>
                  <a:schemeClr val="tx1"/>
                </a:solidFill>
                <a:latin typeface="Karla"/>
              </a:defRPr>
            </a:lvl6pPr>
            <a:lvl7pPr marL="2971800" indent="-228600" defTabSz="457200" fontAlgn="base">
              <a:spcBef>
                <a:spcPct val="0"/>
              </a:spcBef>
              <a:spcAft>
                <a:spcPct val="0"/>
              </a:spcAft>
              <a:defRPr>
                <a:solidFill>
                  <a:schemeClr val="tx1"/>
                </a:solidFill>
                <a:latin typeface="Karla"/>
              </a:defRPr>
            </a:lvl7pPr>
            <a:lvl8pPr marL="3429000" indent="-228600" defTabSz="457200" fontAlgn="base">
              <a:spcBef>
                <a:spcPct val="0"/>
              </a:spcBef>
              <a:spcAft>
                <a:spcPct val="0"/>
              </a:spcAft>
              <a:defRPr>
                <a:solidFill>
                  <a:schemeClr val="tx1"/>
                </a:solidFill>
                <a:latin typeface="Karla"/>
              </a:defRPr>
            </a:lvl8pPr>
            <a:lvl9pPr marL="3886200" indent="-228600" defTabSz="457200" fontAlgn="base">
              <a:spcBef>
                <a:spcPct val="0"/>
              </a:spcBef>
              <a:spcAft>
                <a:spcPct val="0"/>
              </a:spcAft>
              <a:defRPr>
                <a:solidFill>
                  <a:schemeClr val="tx1"/>
                </a:solidFill>
                <a:latin typeface="Karla"/>
              </a:defRPr>
            </a:lvl9pPr>
          </a:lstStyle>
          <a:p>
            <a:pPr eaLnBrk="1" hangingPunct="1"/>
            <a:endParaRPr lang="en-US" altLang="en-US" sz="2400" b="1" dirty="0">
              <a:latin typeface="Montserrat Light" panose="00000400000000000000" pitchFamily="2" charset="0"/>
            </a:endParaRPr>
          </a:p>
        </p:txBody>
      </p:sp>
      <p:sp>
        <p:nvSpPr>
          <p:cNvPr id="73" name="Freeform 672">
            <a:extLst>
              <a:ext uri="{FF2B5EF4-FFF2-40B4-BE49-F238E27FC236}">
                <a16:creationId xmlns:a16="http://schemas.microsoft.com/office/drawing/2014/main" id="{E7A0B39A-B881-48EA-9F6A-04B4190D484D}"/>
              </a:ext>
            </a:extLst>
          </p:cNvPr>
          <p:cNvSpPr>
            <a:spLocks/>
          </p:cNvSpPr>
          <p:nvPr/>
        </p:nvSpPr>
        <p:spPr bwMode="auto">
          <a:xfrm>
            <a:off x="8805333" y="1437218"/>
            <a:ext cx="44451" cy="44449"/>
          </a:xfrm>
          <a:custGeom>
            <a:avLst/>
            <a:gdLst>
              <a:gd name="T0" fmla="*/ 33216 w 20"/>
              <a:gd name="T1" fmla="*/ 16608 h 20"/>
              <a:gd name="T2" fmla="*/ 33216 w 20"/>
              <a:gd name="T3" fmla="*/ 16608 h 20"/>
              <a:gd name="T4" fmla="*/ 29894 w 20"/>
              <a:gd name="T5" fmla="*/ 9965 h 20"/>
              <a:gd name="T6" fmla="*/ 28234 w 20"/>
              <a:gd name="T7" fmla="*/ 3322 h 20"/>
              <a:gd name="T8" fmla="*/ 23251 w 20"/>
              <a:gd name="T9" fmla="*/ 1661 h 20"/>
              <a:gd name="T10" fmla="*/ 16608 w 20"/>
              <a:gd name="T11" fmla="*/ 0 h 20"/>
              <a:gd name="T12" fmla="*/ 16608 w 20"/>
              <a:gd name="T13" fmla="*/ 0 h 20"/>
              <a:gd name="T14" fmla="*/ 9965 w 20"/>
              <a:gd name="T15" fmla="*/ 1661 h 20"/>
              <a:gd name="T16" fmla="*/ 3322 w 20"/>
              <a:gd name="T17" fmla="*/ 3322 h 20"/>
              <a:gd name="T18" fmla="*/ 1661 w 20"/>
              <a:gd name="T19" fmla="*/ 9965 h 20"/>
              <a:gd name="T20" fmla="*/ 0 w 20"/>
              <a:gd name="T21" fmla="*/ 16608 h 20"/>
              <a:gd name="T22" fmla="*/ 0 w 20"/>
              <a:gd name="T23" fmla="*/ 16608 h 20"/>
              <a:gd name="T24" fmla="*/ 1661 w 20"/>
              <a:gd name="T25" fmla="*/ 21590 h 20"/>
              <a:gd name="T26" fmla="*/ 3322 w 20"/>
              <a:gd name="T27" fmla="*/ 28234 h 20"/>
              <a:gd name="T28" fmla="*/ 9965 w 20"/>
              <a:gd name="T29" fmla="*/ 29894 h 20"/>
              <a:gd name="T30" fmla="*/ 16608 w 20"/>
              <a:gd name="T31" fmla="*/ 33216 h 20"/>
              <a:gd name="T32" fmla="*/ 16608 w 20"/>
              <a:gd name="T33" fmla="*/ 33216 h 20"/>
              <a:gd name="T34" fmla="*/ 23251 w 20"/>
              <a:gd name="T35" fmla="*/ 29894 h 20"/>
              <a:gd name="T36" fmla="*/ 28234 w 20"/>
              <a:gd name="T37" fmla="*/ 28234 h 20"/>
              <a:gd name="T38" fmla="*/ 29894 w 20"/>
              <a:gd name="T39" fmla="*/ 21590 h 20"/>
              <a:gd name="T40" fmla="*/ 33216 w 20"/>
              <a:gd name="T41" fmla="*/ 16608 h 20"/>
              <a:gd name="T42" fmla="*/ 33216 w 20"/>
              <a:gd name="T43" fmla="*/ 16608 h 2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0" h="20">
                <a:moveTo>
                  <a:pt x="20" y="10"/>
                </a:moveTo>
                <a:lnTo>
                  <a:pt x="20" y="10"/>
                </a:lnTo>
                <a:lnTo>
                  <a:pt x="18" y="6"/>
                </a:lnTo>
                <a:lnTo>
                  <a:pt x="17" y="2"/>
                </a:lnTo>
                <a:lnTo>
                  <a:pt x="14" y="1"/>
                </a:lnTo>
                <a:lnTo>
                  <a:pt x="10" y="0"/>
                </a:lnTo>
                <a:lnTo>
                  <a:pt x="6" y="1"/>
                </a:lnTo>
                <a:lnTo>
                  <a:pt x="2" y="2"/>
                </a:lnTo>
                <a:lnTo>
                  <a:pt x="1" y="6"/>
                </a:lnTo>
                <a:lnTo>
                  <a:pt x="0" y="10"/>
                </a:lnTo>
                <a:lnTo>
                  <a:pt x="1" y="13"/>
                </a:lnTo>
                <a:lnTo>
                  <a:pt x="2" y="17"/>
                </a:lnTo>
                <a:lnTo>
                  <a:pt x="6" y="18"/>
                </a:lnTo>
                <a:lnTo>
                  <a:pt x="10" y="20"/>
                </a:lnTo>
                <a:lnTo>
                  <a:pt x="14" y="18"/>
                </a:lnTo>
                <a:lnTo>
                  <a:pt x="17" y="17"/>
                </a:lnTo>
                <a:lnTo>
                  <a:pt x="18" y="13"/>
                </a:lnTo>
                <a:lnTo>
                  <a:pt x="20" y="1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74" name="Freeform 673">
            <a:extLst>
              <a:ext uri="{FF2B5EF4-FFF2-40B4-BE49-F238E27FC236}">
                <a16:creationId xmlns:a16="http://schemas.microsoft.com/office/drawing/2014/main" id="{F0626726-F0DD-4B84-90B4-FA724802074F}"/>
              </a:ext>
            </a:extLst>
          </p:cNvPr>
          <p:cNvSpPr>
            <a:spLocks/>
          </p:cNvSpPr>
          <p:nvPr/>
        </p:nvSpPr>
        <p:spPr bwMode="auto">
          <a:xfrm>
            <a:off x="10242552" y="1354667"/>
            <a:ext cx="171449" cy="215900"/>
          </a:xfrm>
          <a:custGeom>
            <a:avLst/>
            <a:gdLst>
              <a:gd name="T0" fmla="*/ 128115 w 79"/>
              <a:gd name="T1" fmla="*/ 55358 h 102"/>
              <a:gd name="T2" fmla="*/ 128115 w 79"/>
              <a:gd name="T3" fmla="*/ 55358 h 102"/>
              <a:gd name="T4" fmla="*/ 128115 w 79"/>
              <a:gd name="T5" fmla="*/ 45868 h 102"/>
              <a:gd name="T6" fmla="*/ 123250 w 79"/>
              <a:gd name="T7" fmla="*/ 36378 h 102"/>
              <a:gd name="T8" fmla="*/ 120006 w 79"/>
              <a:gd name="T9" fmla="*/ 28470 h 102"/>
              <a:gd name="T10" fmla="*/ 115141 w 79"/>
              <a:gd name="T11" fmla="*/ 20561 h 102"/>
              <a:gd name="T12" fmla="*/ 110276 w 79"/>
              <a:gd name="T13" fmla="*/ 14235 h 102"/>
              <a:gd name="T14" fmla="*/ 102168 w 79"/>
              <a:gd name="T15" fmla="*/ 9490 h 102"/>
              <a:gd name="T16" fmla="*/ 94059 w 79"/>
              <a:gd name="T17" fmla="*/ 3163 h 102"/>
              <a:gd name="T18" fmla="*/ 84329 w 79"/>
              <a:gd name="T19" fmla="*/ 0 h 102"/>
              <a:gd name="T20" fmla="*/ 84329 w 79"/>
              <a:gd name="T21" fmla="*/ 0 h 102"/>
              <a:gd name="T22" fmla="*/ 87572 w 79"/>
              <a:gd name="T23" fmla="*/ 11072 h 102"/>
              <a:gd name="T24" fmla="*/ 90816 w 79"/>
              <a:gd name="T25" fmla="*/ 25306 h 102"/>
              <a:gd name="T26" fmla="*/ 94059 w 79"/>
              <a:gd name="T27" fmla="*/ 41123 h 102"/>
              <a:gd name="T28" fmla="*/ 94059 w 79"/>
              <a:gd name="T29" fmla="*/ 55358 h 102"/>
              <a:gd name="T30" fmla="*/ 94059 w 79"/>
              <a:gd name="T31" fmla="*/ 55358 h 102"/>
              <a:gd name="T32" fmla="*/ 90816 w 79"/>
              <a:gd name="T33" fmla="*/ 85409 h 102"/>
              <a:gd name="T34" fmla="*/ 68112 w 79"/>
              <a:gd name="T35" fmla="*/ 137603 h 102"/>
              <a:gd name="T36" fmla="*/ 60003 w 79"/>
              <a:gd name="T37" fmla="*/ 137603 h 102"/>
              <a:gd name="T38" fmla="*/ 35678 w 79"/>
              <a:gd name="T39" fmla="*/ 85409 h 102"/>
              <a:gd name="T40" fmla="*/ 35678 w 79"/>
              <a:gd name="T41" fmla="*/ 85409 h 102"/>
              <a:gd name="T42" fmla="*/ 34056 w 79"/>
              <a:gd name="T43" fmla="*/ 55358 h 102"/>
              <a:gd name="T44" fmla="*/ 34056 w 79"/>
              <a:gd name="T45" fmla="*/ 55358 h 102"/>
              <a:gd name="T46" fmla="*/ 34056 w 79"/>
              <a:gd name="T47" fmla="*/ 41123 h 102"/>
              <a:gd name="T48" fmla="*/ 35678 w 79"/>
              <a:gd name="T49" fmla="*/ 25306 h 102"/>
              <a:gd name="T50" fmla="*/ 38921 w 79"/>
              <a:gd name="T51" fmla="*/ 11072 h 102"/>
              <a:gd name="T52" fmla="*/ 43786 w 79"/>
              <a:gd name="T53" fmla="*/ 0 h 102"/>
              <a:gd name="T54" fmla="*/ 43786 w 79"/>
              <a:gd name="T55" fmla="*/ 0 h 102"/>
              <a:gd name="T56" fmla="*/ 34056 w 79"/>
              <a:gd name="T57" fmla="*/ 3163 h 102"/>
              <a:gd name="T58" fmla="*/ 25947 w 79"/>
              <a:gd name="T59" fmla="*/ 9490 h 102"/>
              <a:gd name="T60" fmla="*/ 17839 w 79"/>
              <a:gd name="T61" fmla="*/ 14235 h 102"/>
              <a:gd name="T62" fmla="*/ 11352 w 79"/>
              <a:gd name="T63" fmla="*/ 20561 h 102"/>
              <a:gd name="T64" fmla="*/ 8109 w 79"/>
              <a:gd name="T65" fmla="*/ 28470 h 102"/>
              <a:gd name="T66" fmla="*/ 3243 w 79"/>
              <a:gd name="T67" fmla="*/ 36378 h 102"/>
              <a:gd name="T68" fmla="*/ 0 w 79"/>
              <a:gd name="T69" fmla="*/ 45868 h 102"/>
              <a:gd name="T70" fmla="*/ 0 w 79"/>
              <a:gd name="T71" fmla="*/ 55358 h 102"/>
              <a:gd name="T72" fmla="*/ 0 w 79"/>
              <a:gd name="T73" fmla="*/ 55358 h 102"/>
              <a:gd name="T74" fmla="*/ 0 w 79"/>
              <a:gd name="T75" fmla="*/ 63266 h 102"/>
              <a:gd name="T76" fmla="*/ 1622 w 79"/>
              <a:gd name="T77" fmla="*/ 71174 h 102"/>
              <a:gd name="T78" fmla="*/ 9730 w 79"/>
              <a:gd name="T79" fmla="*/ 85409 h 102"/>
              <a:gd name="T80" fmla="*/ 19461 w 79"/>
              <a:gd name="T81" fmla="*/ 96480 h 102"/>
              <a:gd name="T82" fmla="*/ 30812 w 79"/>
              <a:gd name="T83" fmla="*/ 105970 h 102"/>
              <a:gd name="T84" fmla="*/ 45408 w 79"/>
              <a:gd name="T85" fmla="*/ 137603 h 102"/>
              <a:gd name="T86" fmla="*/ 38921 w 79"/>
              <a:gd name="T87" fmla="*/ 137603 h 102"/>
              <a:gd name="T88" fmla="*/ 47030 w 79"/>
              <a:gd name="T89" fmla="*/ 161328 h 102"/>
              <a:gd name="T90" fmla="*/ 79464 w 79"/>
              <a:gd name="T91" fmla="*/ 161328 h 102"/>
              <a:gd name="T92" fmla="*/ 87572 w 79"/>
              <a:gd name="T93" fmla="*/ 137603 h 102"/>
              <a:gd name="T94" fmla="*/ 81085 w 79"/>
              <a:gd name="T95" fmla="*/ 137603 h 102"/>
              <a:gd name="T96" fmla="*/ 95681 w 79"/>
              <a:gd name="T97" fmla="*/ 105970 h 102"/>
              <a:gd name="T98" fmla="*/ 95681 w 79"/>
              <a:gd name="T99" fmla="*/ 105970 h 102"/>
              <a:gd name="T100" fmla="*/ 107033 w 79"/>
              <a:gd name="T101" fmla="*/ 96480 h 102"/>
              <a:gd name="T102" fmla="*/ 118385 w 79"/>
              <a:gd name="T103" fmla="*/ 85409 h 102"/>
              <a:gd name="T104" fmla="*/ 124872 w 79"/>
              <a:gd name="T105" fmla="*/ 71174 h 102"/>
              <a:gd name="T106" fmla="*/ 128115 w 79"/>
              <a:gd name="T107" fmla="*/ 63266 h 102"/>
              <a:gd name="T108" fmla="*/ 128115 w 79"/>
              <a:gd name="T109" fmla="*/ 55358 h 102"/>
              <a:gd name="T110" fmla="*/ 128115 w 79"/>
              <a:gd name="T111" fmla="*/ 55358 h 10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79" h="102">
                <a:moveTo>
                  <a:pt x="79" y="35"/>
                </a:moveTo>
                <a:lnTo>
                  <a:pt x="79" y="35"/>
                </a:lnTo>
                <a:lnTo>
                  <a:pt x="79" y="29"/>
                </a:lnTo>
                <a:lnTo>
                  <a:pt x="76" y="23"/>
                </a:lnTo>
                <a:lnTo>
                  <a:pt x="74" y="18"/>
                </a:lnTo>
                <a:lnTo>
                  <a:pt x="71" y="13"/>
                </a:lnTo>
                <a:lnTo>
                  <a:pt x="68" y="9"/>
                </a:lnTo>
                <a:lnTo>
                  <a:pt x="63" y="6"/>
                </a:lnTo>
                <a:lnTo>
                  <a:pt x="58" y="2"/>
                </a:lnTo>
                <a:lnTo>
                  <a:pt x="52" y="0"/>
                </a:lnTo>
                <a:lnTo>
                  <a:pt x="54" y="7"/>
                </a:lnTo>
                <a:lnTo>
                  <a:pt x="56" y="16"/>
                </a:lnTo>
                <a:lnTo>
                  <a:pt x="58" y="26"/>
                </a:lnTo>
                <a:lnTo>
                  <a:pt x="58" y="35"/>
                </a:lnTo>
                <a:lnTo>
                  <a:pt x="56" y="54"/>
                </a:lnTo>
                <a:lnTo>
                  <a:pt x="42" y="87"/>
                </a:lnTo>
                <a:lnTo>
                  <a:pt x="37" y="87"/>
                </a:lnTo>
                <a:lnTo>
                  <a:pt x="22" y="54"/>
                </a:lnTo>
                <a:lnTo>
                  <a:pt x="21" y="35"/>
                </a:lnTo>
                <a:lnTo>
                  <a:pt x="21" y="26"/>
                </a:lnTo>
                <a:lnTo>
                  <a:pt x="22" y="16"/>
                </a:lnTo>
                <a:lnTo>
                  <a:pt x="24" y="7"/>
                </a:lnTo>
                <a:lnTo>
                  <a:pt x="27" y="0"/>
                </a:lnTo>
                <a:lnTo>
                  <a:pt x="21" y="2"/>
                </a:lnTo>
                <a:lnTo>
                  <a:pt x="16" y="6"/>
                </a:lnTo>
                <a:lnTo>
                  <a:pt x="11" y="9"/>
                </a:lnTo>
                <a:lnTo>
                  <a:pt x="7" y="13"/>
                </a:lnTo>
                <a:lnTo>
                  <a:pt x="5" y="18"/>
                </a:lnTo>
                <a:lnTo>
                  <a:pt x="2" y="23"/>
                </a:lnTo>
                <a:lnTo>
                  <a:pt x="0" y="29"/>
                </a:lnTo>
                <a:lnTo>
                  <a:pt x="0" y="35"/>
                </a:lnTo>
                <a:lnTo>
                  <a:pt x="0" y="40"/>
                </a:lnTo>
                <a:lnTo>
                  <a:pt x="1" y="45"/>
                </a:lnTo>
                <a:lnTo>
                  <a:pt x="6" y="54"/>
                </a:lnTo>
                <a:lnTo>
                  <a:pt x="12" y="61"/>
                </a:lnTo>
                <a:lnTo>
                  <a:pt x="19" y="67"/>
                </a:lnTo>
                <a:lnTo>
                  <a:pt x="28" y="87"/>
                </a:lnTo>
                <a:lnTo>
                  <a:pt x="24" y="87"/>
                </a:lnTo>
                <a:lnTo>
                  <a:pt x="29" y="102"/>
                </a:lnTo>
                <a:lnTo>
                  <a:pt x="49" y="102"/>
                </a:lnTo>
                <a:lnTo>
                  <a:pt x="54" y="87"/>
                </a:lnTo>
                <a:lnTo>
                  <a:pt x="50" y="87"/>
                </a:lnTo>
                <a:lnTo>
                  <a:pt x="59" y="67"/>
                </a:lnTo>
                <a:lnTo>
                  <a:pt x="66" y="61"/>
                </a:lnTo>
                <a:lnTo>
                  <a:pt x="73" y="54"/>
                </a:lnTo>
                <a:lnTo>
                  <a:pt x="77" y="45"/>
                </a:lnTo>
                <a:lnTo>
                  <a:pt x="79" y="40"/>
                </a:lnTo>
                <a:lnTo>
                  <a:pt x="79" y="35"/>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75" name="Freeform 674">
            <a:extLst>
              <a:ext uri="{FF2B5EF4-FFF2-40B4-BE49-F238E27FC236}">
                <a16:creationId xmlns:a16="http://schemas.microsoft.com/office/drawing/2014/main" id="{D12A99E2-895C-42E0-8E16-DAFFC0B63AA0}"/>
              </a:ext>
            </a:extLst>
          </p:cNvPr>
          <p:cNvSpPr>
            <a:spLocks/>
          </p:cNvSpPr>
          <p:nvPr/>
        </p:nvSpPr>
        <p:spPr bwMode="auto">
          <a:xfrm>
            <a:off x="10306052" y="1354667"/>
            <a:ext cx="44449" cy="152400"/>
          </a:xfrm>
          <a:custGeom>
            <a:avLst/>
            <a:gdLst>
              <a:gd name="T0" fmla="*/ 16608 w 22"/>
              <a:gd name="T1" fmla="*/ 113879 h 74"/>
              <a:gd name="T2" fmla="*/ 16608 w 22"/>
              <a:gd name="T3" fmla="*/ 113879 h 74"/>
              <a:gd name="T4" fmla="*/ 21137 w 22"/>
              <a:gd name="T5" fmla="*/ 113879 h 74"/>
              <a:gd name="T6" fmla="*/ 21137 w 22"/>
              <a:gd name="T7" fmla="*/ 113879 h 74"/>
              <a:gd name="T8" fmla="*/ 24157 w 22"/>
              <a:gd name="T9" fmla="*/ 106184 h 74"/>
              <a:gd name="T10" fmla="*/ 30196 w 22"/>
              <a:gd name="T11" fmla="*/ 95412 h 74"/>
              <a:gd name="T12" fmla="*/ 31706 w 22"/>
              <a:gd name="T13" fmla="*/ 78484 h 74"/>
              <a:gd name="T14" fmla="*/ 33216 w 22"/>
              <a:gd name="T15" fmla="*/ 56940 h 74"/>
              <a:gd name="T16" fmla="*/ 33216 w 22"/>
              <a:gd name="T17" fmla="*/ 56940 h 74"/>
              <a:gd name="T18" fmla="*/ 31706 w 22"/>
              <a:gd name="T19" fmla="*/ 36934 h 74"/>
              <a:gd name="T20" fmla="*/ 30196 w 22"/>
              <a:gd name="T21" fmla="*/ 20006 h 74"/>
              <a:gd name="T22" fmla="*/ 24157 w 22"/>
              <a:gd name="T23" fmla="*/ 7695 h 74"/>
              <a:gd name="T24" fmla="*/ 21137 w 22"/>
              <a:gd name="T25" fmla="*/ 0 h 74"/>
              <a:gd name="T26" fmla="*/ 21137 w 22"/>
              <a:gd name="T27" fmla="*/ 0 h 74"/>
              <a:gd name="T28" fmla="*/ 16608 w 22"/>
              <a:gd name="T29" fmla="*/ 0 h 74"/>
              <a:gd name="T30" fmla="*/ 16608 w 22"/>
              <a:gd name="T31" fmla="*/ 0 h 74"/>
              <a:gd name="T32" fmla="*/ 13588 w 22"/>
              <a:gd name="T33" fmla="*/ 0 h 74"/>
              <a:gd name="T34" fmla="*/ 13588 w 22"/>
              <a:gd name="T35" fmla="*/ 0 h 74"/>
              <a:gd name="T36" fmla="*/ 9059 w 22"/>
              <a:gd name="T37" fmla="*/ 7695 h 74"/>
              <a:gd name="T38" fmla="*/ 4529 w 22"/>
              <a:gd name="T39" fmla="*/ 20006 h 74"/>
              <a:gd name="T40" fmla="*/ 1510 w 22"/>
              <a:gd name="T41" fmla="*/ 36934 h 74"/>
              <a:gd name="T42" fmla="*/ 0 w 22"/>
              <a:gd name="T43" fmla="*/ 56940 h 74"/>
              <a:gd name="T44" fmla="*/ 0 w 22"/>
              <a:gd name="T45" fmla="*/ 56940 h 74"/>
              <a:gd name="T46" fmla="*/ 1510 w 22"/>
              <a:gd name="T47" fmla="*/ 78484 h 74"/>
              <a:gd name="T48" fmla="*/ 4529 w 22"/>
              <a:gd name="T49" fmla="*/ 95412 h 74"/>
              <a:gd name="T50" fmla="*/ 9059 w 22"/>
              <a:gd name="T51" fmla="*/ 106184 h 74"/>
              <a:gd name="T52" fmla="*/ 13588 w 22"/>
              <a:gd name="T53" fmla="*/ 113879 h 74"/>
              <a:gd name="T54" fmla="*/ 13588 w 22"/>
              <a:gd name="T55" fmla="*/ 113879 h 74"/>
              <a:gd name="T56" fmla="*/ 16608 w 22"/>
              <a:gd name="T57" fmla="*/ 113879 h 74"/>
              <a:gd name="T58" fmla="*/ 16608 w 22"/>
              <a:gd name="T59" fmla="*/ 113879 h 7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22" h="74">
                <a:moveTo>
                  <a:pt x="11" y="74"/>
                </a:moveTo>
                <a:lnTo>
                  <a:pt x="11" y="74"/>
                </a:lnTo>
                <a:lnTo>
                  <a:pt x="14" y="74"/>
                </a:lnTo>
                <a:lnTo>
                  <a:pt x="16" y="69"/>
                </a:lnTo>
                <a:lnTo>
                  <a:pt x="20" y="62"/>
                </a:lnTo>
                <a:lnTo>
                  <a:pt x="21" y="51"/>
                </a:lnTo>
                <a:lnTo>
                  <a:pt x="22" y="37"/>
                </a:lnTo>
                <a:lnTo>
                  <a:pt x="21" y="24"/>
                </a:lnTo>
                <a:lnTo>
                  <a:pt x="20" y="13"/>
                </a:lnTo>
                <a:lnTo>
                  <a:pt x="16" y="5"/>
                </a:lnTo>
                <a:lnTo>
                  <a:pt x="14" y="0"/>
                </a:lnTo>
                <a:lnTo>
                  <a:pt x="11" y="0"/>
                </a:lnTo>
                <a:lnTo>
                  <a:pt x="9" y="0"/>
                </a:lnTo>
                <a:lnTo>
                  <a:pt x="6" y="5"/>
                </a:lnTo>
                <a:lnTo>
                  <a:pt x="3" y="13"/>
                </a:lnTo>
                <a:lnTo>
                  <a:pt x="1" y="24"/>
                </a:lnTo>
                <a:lnTo>
                  <a:pt x="0" y="37"/>
                </a:lnTo>
                <a:lnTo>
                  <a:pt x="1" y="51"/>
                </a:lnTo>
                <a:lnTo>
                  <a:pt x="3" y="62"/>
                </a:lnTo>
                <a:lnTo>
                  <a:pt x="6" y="69"/>
                </a:lnTo>
                <a:lnTo>
                  <a:pt x="9" y="74"/>
                </a:lnTo>
                <a:lnTo>
                  <a:pt x="11" y="74"/>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76" name="Freeform 675">
            <a:extLst>
              <a:ext uri="{FF2B5EF4-FFF2-40B4-BE49-F238E27FC236}">
                <a16:creationId xmlns:a16="http://schemas.microsoft.com/office/drawing/2014/main" id="{F0748B04-6199-48DE-B618-1098F4D5E4C9}"/>
              </a:ext>
            </a:extLst>
          </p:cNvPr>
          <p:cNvSpPr>
            <a:spLocks/>
          </p:cNvSpPr>
          <p:nvPr/>
        </p:nvSpPr>
        <p:spPr bwMode="auto">
          <a:xfrm>
            <a:off x="7249585" y="1917700"/>
            <a:ext cx="88900" cy="19051"/>
          </a:xfrm>
          <a:custGeom>
            <a:avLst/>
            <a:gdLst>
              <a:gd name="T0" fmla="*/ 7549 w 44"/>
              <a:gd name="T1" fmla="*/ 14237 h 10"/>
              <a:gd name="T2" fmla="*/ 58880 w 44"/>
              <a:gd name="T3" fmla="*/ 14237 h 10"/>
              <a:gd name="T4" fmla="*/ 58880 w 44"/>
              <a:gd name="T5" fmla="*/ 14237 h 10"/>
              <a:gd name="T6" fmla="*/ 63410 w 44"/>
              <a:gd name="T7" fmla="*/ 14237 h 10"/>
              <a:gd name="T8" fmla="*/ 64919 w 44"/>
              <a:gd name="T9" fmla="*/ 11390 h 10"/>
              <a:gd name="T10" fmla="*/ 66429 w 44"/>
              <a:gd name="T11" fmla="*/ 9966 h 10"/>
              <a:gd name="T12" fmla="*/ 66429 w 44"/>
              <a:gd name="T13" fmla="*/ 7119 h 10"/>
              <a:gd name="T14" fmla="*/ 66429 w 44"/>
              <a:gd name="T15" fmla="*/ 7119 h 10"/>
              <a:gd name="T16" fmla="*/ 66429 w 44"/>
              <a:gd name="T17" fmla="*/ 2847 h 10"/>
              <a:gd name="T18" fmla="*/ 64919 w 44"/>
              <a:gd name="T19" fmla="*/ 1424 h 10"/>
              <a:gd name="T20" fmla="*/ 63410 w 44"/>
              <a:gd name="T21" fmla="*/ 0 h 10"/>
              <a:gd name="T22" fmla="*/ 58880 w 44"/>
              <a:gd name="T23" fmla="*/ 0 h 10"/>
              <a:gd name="T24" fmla="*/ 7549 w 44"/>
              <a:gd name="T25" fmla="*/ 0 h 10"/>
              <a:gd name="T26" fmla="*/ 7549 w 44"/>
              <a:gd name="T27" fmla="*/ 0 h 10"/>
              <a:gd name="T28" fmla="*/ 3020 w 44"/>
              <a:gd name="T29" fmla="*/ 0 h 10"/>
              <a:gd name="T30" fmla="*/ 1510 w 44"/>
              <a:gd name="T31" fmla="*/ 1424 h 10"/>
              <a:gd name="T32" fmla="*/ 0 w 44"/>
              <a:gd name="T33" fmla="*/ 2847 h 10"/>
              <a:gd name="T34" fmla="*/ 0 w 44"/>
              <a:gd name="T35" fmla="*/ 7119 h 10"/>
              <a:gd name="T36" fmla="*/ 0 w 44"/>
              <a:gd name="T37" fmla="*/ 7119 h 10"/>
              <a:gd name="T38" fmla="*/ 0 w 44"/>
              <a:gd name="T39" fmla="*/ 9966 h 10"/>
              <a:gd name="T40" fmla="*/ 1510 w 44"/>
              <a:gd name="T41" fmla="*/ 11390 h 10"/>
              <a:gd name="T42" fmla="*/ 3020 w 44"/>
              <a:gd name="T43" fmla="*/ 14237 h 10"/>
              <a:gd name="T44" fmla="*/ 7549 w 44"/>
              <a:gd name="T45" fmla="*/ 14237 h 10"/>
              <a:gd name="T46" fmla="*/ 7549 w 44"/>
              <a:gd name="T47" fmla="*/ 14237 h 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44" h="10">
                <a:moveTo>
                  <a:pt x="5" y="10"/>
                </a:moveTo>
                <a:lnTo>
                  <a:pt x="39" y="10"/>
                </a:lnTo>
                <a:lnTo>
                  <a:pt x="42" y="10"/>
                </a:lnTo>
                <a:lnTo>
                  <a:pt x="43" y="8"/>
                </a:lnTo>
                <a:lnTo>
                  <a:pt x="44" y="7"/>
                </a:lnTo>
                <a:lnTo>
                  <a:pt x="44" y="5"/>
                </a:lnTo>
                <a:lnTo>
                  <a:pt x="44" y="2"/>
                </a:lnTo>
                <a:lnTo>
                  <a:pt x="43" y="1"/>
                </a:lnTo>
                <a:lnTo>
                  <a:pt x="42" y="0"/>
                </a:lnTo>
                <a:lnTo>
                  <a:pt x="39" y="0"/>
                </a:lnTo>
                <a:lnTo>
                  <a:pt x="5" y="0"/>
                </a:lnTo>
                <a:lnTo>
                  <a:pt x="2" y="0"/>
                </a:lnTo>
                <a:lnTo>
                  <a:pt x="1" y="1"/>
                </a:lnTo>
                <a:lnTo>
                  <a:pt x="0" y="2"/>
                </a:lnTo>
                <a:lnTo>
                  <a:pt x="0" y="5"/>
                </a:lnTo>
                <a:lnTo>
                  <a:pt x="0" y="7"/>
                </a:lnTo>
                <a:lnTo>
                  <a:pt x="1" y="8"/>
                </a:lnTo>
                <a:lnTo>
                  <a:pt x="2" y="10"/>
                </a:lnTo>
                <a:lnTo>
                  <a:pt x="5" y="1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77" name="Freeform 676">
            <a:extLst>
              <a:ext uri="{FF2B5EF4-FFF2-40B4-BE49-F238E27FC236}">
                <a16:creationId xmlns:a16="http://schemas.microsoft.com/office/drawing/2014/main" id="{3B7A6800-E8EE-45C6-AEE7-2FEB21F45363}"/>
              </a:ext>
            </a:extLst>
          </p:cNvPr>
          <p:cNvSpPr>
            <a:spLocks/>
          </p:cNvSpPr>
          <p:nvPr/>
        </p:nvSpPr>
        <p:spPr bwMode="auto">
          <a:xfrm>
            <a:off x="7376584" y="1993901"/>
            <a:ext cx="57149" cy="57151"/>
          </a:xfrm>
          <a:custGeom>
            <a:avLst/>
            <a:gdLst>
              <a:gd name="T0" fmla="*/ 5890 w 29"/>
              <a:gd name="T1" fmla="*/ 26281 h 26"/>
              <a:gd name="T2" fmla="*/ 0 w 29"/>
              <a:gd name="T3" fmla="*/ 26281 h 26"/>
              <a:gd name="T4" fmla="*/ 0 w 29"/>
              <a:gd name="T5" fmla="*/ 26281 h 26"/>
              <a:gd name="T6" fmla="*/ 2945 w 29"/>
              <a:gd name="T7" fmla="*/ 32851 h 26"/>
              <a:gd name="T8" fmla="*/ 7363 w 29"/>
              <a:gd name="T9" fmla="*/ 37778 h 26"/>
              <a:gd name="T10" fmla="*/ 13254 w 29"/>
              <a:gd name="T11" fmla="*/ 41063 h 26"/>
              <a:gd name="T12" fmla="*/ 20617 w 29"/>
              <a:gd name="T13" fmla="*/ 42706 h 26"/>
              <a:gd name="T14" fmla="*/ 20617 w 29"/>
              <a:gd name="T15" fmla="*/ 42706 h 26"/>
              <a:gd name="T16" fmla="*/ 29452 w 29"/>
              <a:gd name="T17" fmla="*/ 41063 h 26"/>
              <a:gd name="T18" fmla="*/ 35343 w 29"/>
              <a:gd name="T19" fmla="*/ 36136 h 26"/>
              <a:gd name="T20" fmla="*/ 41233 w 29"/>
              <a:gd name="T21" fmla="*/ 27923 h 26"/>
              <a:gd name="T22" fmla="*/ 42706 w 29"/>
              <a:gd name="T23" fmla="*/ 18068 h 26"/>
              <a:gd name="T24" fmla="*/ 42706 w 29"/>
              <a:gd name="T25" fmla="*/ 18068 h 26"/>
              <a:gd name="T26" fmla="*/ 42706 w 29"/>
              <a:gd name="T27" fmla="*/ 11498 h 26"/>
              <a:gd name="T28" fmla="*/ 41233 w 29"/>
              <a:gd name="T29" fmla="*/ 8213 h 26"/>
              <a:gd name="T30" fmla="*/ 35343 w 29"/>
              <a:gd name="T31" fmla="*/ 0 h 26"/>
              <a:gd name="T32" fmla="*/ 35343 w 29"/>
              <a:gd name="T33" fmla="*/ 0 h 26"/>
              <a:gd name="T34" fmla="*/ 30925 w 29"/>
              <a:gd name="T35" fmla="*/ 9855 h 26"/>
              <a:gd name="T36" fmla="*/ 23562 w 29"/>
              <a:gd name="T37" fmla="*/ 18068 h 26"/>
              <a:gd name="T38" fmla="*/ 17671 w 29"/>
              <a:gd name="T39" fmla="*/ 24638 h 26"/>
              <a:gd name="T40" fmla="*/ 5890 w 29"/>
              <a:gd name="T41" fmla="*/ 26281 h 26"/>
              <a:gd name="T42" fmla="*/ 5890 w 29"/>
              <a:gd name="T43" fmla="*/ 26281 h 2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9" h="26">
                <a:moveTo>
                  <a:pt x="4" y="16"/>
                </a:moveTo>
                <a:lnTo>
                  <a:pt x="0" y="16"/>
                </a:lnTo>
                <a:lnTo>
                  <a:pt x="2" y="20"/>
                </a:lnTo>
                <a:lnTo>
                  <a:pt x="5" y="23"/>
                </a:lnTo>
                <a:lnTo>
                  <a:pt x="9" y="25"/>
                </a:lnTo>
                <a:lnTo>
                  <a:pt x="14" y="26"/>
                </a:lnTo>
                <a:lnTo>
                  <a:pt x="20" y="25"/>
                </a:lnTo>
                <a:lnTo>
                  <a:pt x="24" y="22"/>
                </a:lnTo>
                <a:lnTo>
                  <a:pt x="28" y="17"/>
                </a:lnTo>
                <a:lnTo>
                  <a:pt x="29" y="11"/>
                </a:lnTo>
                <a:lnTo>
                  <a:pt x="29" y="7"/>
                </a:lnTo>
                <a:lnTo>
                  <a:pt x="28" y="5"/>
                </a:lnTo>
                <a:lnTo>
                  <a:pt x="24" y="0"/>
                </a:lnTo>
                <a:lnTo>
                  <a:pt x="21" y="6"/>
                </a:lnTo>
                <a:lnTo>
                  <a:pt x="16" y="11"/>
                </a:lnTo>
                <a:lnTo>
                  <a:pt x="12" y="15"/>
                </a:lnTo>
                <a:lnTo>
                  <a:pt x="4" y="16"/>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78" name="Freeform 677">
            <a:extLst>
              <a:ext uri="{FF2B5EF4-FFF2-40B4-BE49-F238E27FC236}">
                <a16:creationId xmlns:a16="http://schemas.microsoft.com/office/drawing/2014/main" id="{6255A01C-0B7E-44D3-ABE0-926BCA6749F0}"/>
              </a:ext>
            </a:extLst>
          </p:cNvPr>
          <p:cNvSpPr>
            <a:spLocks/>
          </p:cNvSpPr>
          <p:nvPr/>
        </p:nvSpPr>
        <p:spPr bwMode="auto">
          <a:xfrm>
            <a:off x="7249584" y="2032000"/>
            <a:ext cx="57149" cy="19051"/>
          </a:xfrm>
          <a:custGeom>
            <a:avLst/>
            <a:gdLst>
              <a:gd name="T0" fmla="*/ 22144 w 27"/>
              <a:gd name="T1" fmla="*/ 14237 h 10"/>
              <a:gd name="T2" fmla="*/ 22144 w 27"/>
              <a:gd name="T3" fmla="*/ 14237 h 10"/>
              <a:gd name="T4" fmla="*/ 30052 w 27"/>
              <a:gd name="T5" fmla="*/ 12813 h 10"/>
              <a:gd name="T6" fmla="*/ 34797 w 27"/>
              <a:gd name="T7" fmla="*/ 9966 h 10"/>
              <a:gd name="T8" fmla="*/ 41124 w 27"/>
              <a:gd name="T9" fmla="*/ 5695 h 10"/>
              <a:gd name="T10" fmla="*/ 42706 w 27"/>
              <a:gd name="T11" fmla="*/ 0 h 10"/>
              <a:gd name="T12" fmla="*/ 0 w 27"/>
              <a:gd name="T13" fmla="*/ 0 h 10"/>
              <a:gd name="T14" fmla="*/ 0 w 27"/>
              <a:gd name="T15" fmla="*/ 0 h 10"/>
              <a:gd name="T16" fmla="*/ 1582 w 27"/>
              <a:gd name="T17" fmla="*/ 5695 h 10"/>
              <a:gd name="T18" fmla="*/ 7909 w 27"/>
              <a:gd name="T19" fmla="*/ 9966 h 10"/>
              <a:gd name="T20" fmla="*/ 14235 w 27"/>
              <a:gd name="T21" fmla="*/ 12813 h 10"/>
              <a:gd name="T22" fmla="*/ 22144 w 27"/>
              <a:gd name="T23" fmla="*/ 14237 h 10"/>
              <a:gd name="T24" fmla="*/ 22144 w 27"/>
              <a:gd name="T25" fmla="*/ 14237 h 1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7" h="10">
                <a:moveTo>
                  <a:pt x="14" y="10"/>
                </a:moveTo>
                <a:lnTo>
                  <a:pt x="14" y="10"/>
                </a:lnTo>
                <a:lnTo>
                  <a:pt x="19" y="9"/>
                </a:lnTo>
                <a:lnTo>
                  <a:pt x="22" y="7"/>
                </a:lnTo>
                <a:lnTo>
                  <a:pt x="26" y="4"/>
                </a:lnTo>
                <a:lnTo>
                  <a:pt x="27" y="0"/>
                </a:lnTo>
                <a:lnTo>
                  <a:pt x="0" y="0"/>
                </a:lnTo>
                <a:lnTo>
                  <a:pt x="1" y="4"/>
                </a:lnTo>
                <a:lnTo>
                  <a:pt x="5" y="7"/>
                </a:lnTo>
                <a:lnTo>
                  <a:pt x="9" y="9"/>
                </a:lnTo>
                <a:lnTo>
                  <a:pt x="14" y="1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79" name="Freeform 678">
            <a:extLst>
              <a:ext uri="{FF2B5EF4-FFF2-40B4-BE49-F238E27FC236}">
                <a16:creationId xmlns:a16="http://schemas.microsoft.com/office/drawing/2014/main" id="{A5F4D908-0AC6-4E46-8391-0F83F6EE6261}"/>
              </a:ext>
            </a:extLst>
          </p:cNvPr>
          <p:cNvSpPr>
            <a:spLocks/>
          </p:cNvSpPr>
          <p:nvPr/>
        </p:nvSpPr>
        <p:spPr bwMode="auto">
          <a:xfrm>
            <a:off x="7224184" y="1873252"/>
            <a:ext cx="209549" cy="146049"/>
          </a:xfrm>
          <a:custGeom>
            <a:avLst/>
            <a:gdLst>
              <a:gd name="T0" fmla="*/ 140769 w 99"/>
              <a:gd name="T1" fmla="*/ 52195 h 69"/>
              <a:gd name="T2" fmla="*/ 140769 w 99"/>
              <a:gd name="T3" fmla="*/ 23725 h 69"/>
              <a:gd name="T4" fmla="*/ 140769 w 99"/>
              <a:gd name="T5" fmla="*/ 23725 h 69"/>
              <a:gd name="T6" fmla="*/ 139188 w 99"/>
              <a:gd name="T7" fmla="*/ 14235 h 69"/>
              <a:gd name="T8" fmla="*/ 132861 w 99"/>
              <a:gd name="T9" fmla="*/ 7908 h 69"/>
              <a:gd name="T10" fmla="*/ 126534 w 99"/>
              <a:gd name="T11" fmla="*/ 1582 h 69"/>
              <a:gd name="T12" fmla="*/ 117044 w 99"/>
              <a:gd name="T13" fmla="*/ 0 h 69"/>
              <a:gd name="T14" fmla="*/ 101227 w 99"/>
              <a:gd name="T15" fmla="*/ 0 h 69"/>
              <a:gd name="T16" fmla="*/ 101227 w 99"/>
              <a:gd name="T17" fmla="*/ 15817 h 69"/>
              <a:gd name="T18" fmla="*/ 117044 w 99"/>
              <a:gd name="T19" fmla="*/ 15817 h 69"/>
              <a:gd name="T20" fmla="*/ 117044 w 99"/>
              <a:gd name="T21" fmla="*/ 15817 h 69"/>
              <a:gd name="T22" fmla="*/ 121789 w 99"/>
              <a:gd name="T23" fmla="*/ 15817 h 69"/>
              <a:gd name="T24" fmla="*/ 123371 w 99"/>
              <a:gd name="T25" fmla="*/ 17398 h 69"/>
              <a:gd name="T26" fmla="*/ 124952 w 99"/>
              <a:gd name="T27" fmla="*/ 18980 h 69"/>
              <a:gd name="T28" fmla="*/ 124952 w 99"/>
              <a:gd name="T29" fmla="*/ 23725 h 69"/>
              <a:gd name="T30" fmla="*/ 124952 w 99"/>
              <a:gd name="T31" fmla="*/ 85410 h 69"/>
              <a:gd name="T32" fmla="*/ 124952 w 99"/>
              <a:gd name="T33" fmla="*/ 85410 h 69"/>
              <a:gd name="T34" fmla="*/ 124952 w 99"/>
              <a:gd name="T35" fmla="*/ 90155 h 69"/>
              <a:gd name="T36" fmla="*/ 123371 w 99"/>
              <a:gd name="T37" fmla="*/ 91737 h 69"/>
              <a:gd name="T38" fmla="*/ 121789 w 99"/>
              <a:gd name="T39" fmla="*/ 93318 h 69"/>
              <a:gd name="T40" fmla="*/ 117044 w 99"/>
              <a:gd name="T41" fmla="*/ 93318 h 69"/>
              <a:gd name="T42" fmla="*/ 77502 w 99"/>
              <a:gd name="T43" fmla="*/ 93318 h 69"/>
              <a:gd name="T44" fmla="*/ 77502 w 99"/>
              <a:gd name="T45" fmla="*/ 53777 h 69"/>
              <a:gd name="T46" fmla="*/ 39542 w 99"/>
              <a:gd name="T47" fmla="*/ 53777 h 69"/>
              <a:gd name="T48" fmla="*/ 39542 w 99"/>
              <a:gd name="T49" fmla="*/ 53777 h 69"/>
              <a:gd name="T50" fmla="*/ 31634 w 99"/>
              <a:gd name="T51" fmla="*/ 53777 h 69"/>
              <a:gd name="T52" fmla="*/ 23725 w 99"/>
              <a:gd name="T53" fmla="*/ 58522 h 69"/>
              <a:gd name="T54" fmla="*/ 17398 w 99"/>
              <a:gd name="T55" fmla="*/ 60103 h 69"/>
              <a:gd name="T56" fmla="*/ 12653 w 99"/>
              <a:gd name="T57" fmla="*/ 66430 h 69"/>
              <a:gd name="T58" fmla="*/ 6327 w 99"/>
              <a:gd name="T59" fmla="*/ 72757 h 69"/>
              <a:gd name="T60" fmla="*/ 4745 w 99"/>
              <a:gd name="T61" fmla="*/ 77502 h 69"/>
              <a:gd name="T62" fmla="*/ 0 w 99"/>
              <a:gd name="T63" fmla="*/ 85410 h 69"/>
              <a:gd name="T64" fmla="*/ 0 w 99"/>
              <a:gd name="T65" fmla="*/ 93318 h 69"/>
              <a:gd name="T66" fmla="*/ 0 w 99"/>
              <a:gd name="T67" fmla="*/ 109135 h 69"/>
              <a:gd name="T68" fmla="*/ 117044 w 99"/>
              <a:gd name="T69" fmla="*/ 109135 h 69"/>
              <a:gd name="T70" fmla="*/ 117044 w 99"/>
              <a:gd name="T71" fmla="*/ 109135 h 69"/>
              <a:gd name="T72" fmla="*/ 126534 w 99"/>
              <a:gd name="T73" fmla="*/ 107553 h 69"/>
              <a:gd name="T74" fmla="*/ 132861 w 99"/>
              <a:gd name="T75" fmla="*/ 102808 h 69"/>
              <a:gd name="T76" fmla="*/ 139188 w 99"/>
              <a:gd name="T77" fmla="*/ 94900 h 69"/>
              <a:gd name="T78" fmla="*/ 140769 w 99"/>
              <a:gd name="T79" fmla="*/ 85410 h 69"/>
              <a:gd name="T80" fmla="*/ 140769 w 99"/>
              <a:gd name="T81" fmla="*/ 72757 h 69"/>
              <a:gd name="T82" fmla="*/ 156586 w 99"/>
              <a:gd name="T83" fmla="*/ 77502 h 69"/>
              <a:gd name="T84" fmla="*/ 156586 w 99"/>
              <a:gd name="T85" fmla="*/ 47450 h 69"/>
              <a:gd name="T86" fmla="*/ 140769 w 99"/>
              <a:gd name="T87" fmla="*/ 52195 h 6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99" h="69">
                <a:moveTo>
                  <a:pt x="89" y="33"/>
                </a:moveTo>
                <a:lnTo>
                  <a:pt x="89" y="15"/>
                </a:lnTo>
                <a:lnTo>
                  <a:pt x="88" y="9"/>
                </a:lnTo>
                <a:lnTo>
                  <a:pt x="84" y="5"/>
                </a:lnTo>
                <a:lnTo>
                  <a:pt x="80" y="1"/>
                </a:lnTo>
                <a:lnTo>
                  <a:pt x="74" y="0"/>
                </a:lnTo>
                <a:lnTo>
                  <a:pt x="64" y="0"/>
                </a:lnTo>
                <a:lnTo>
                  <a:pt x="64" y="10"/>
                </a:lnTo>
                <a:lnTo>
                  <a:pt x="74" y="10"/>
                </a:lnTo>
                <a:lnTo>
                  <a:pt x="77" y="10"/>
                </a:lnTo>
                <a:lnTo>
                  <a:pt x="78" y="11"/>
                </a:lnTo>
                <a:lnTo>
                  <a:pt x="79" y="12"/>
                </a:lnTo>
                <a:lnTo>
                  <a:pt x="79" y="15"/>
                </a:lnTo>
                <a:lnTo>
                  <a:pt x="79" y="54"/>
                </a:lnTo>
                <a:lnTo>
                  <a:pt x="79" y="57"/>
                </a:lnTo>
                <a:lnTo>
                  <a:pt x="78" y="58"/>
                </a:lnTo>
                <a:lnTo>
                  <a:pt x="77" y="59"/>
                </a:lnTo>
                <a:lnTo>
                  <a:pt x="74" y="59"/>
                </a:lnTo>
                <a:lnTo>
                  <a:pt x="49" y="59"/>
                </a:lnTo>
                <a:lnTo>
                  <a:pt x="49" y="34"/>
                </a:lnTo>
                <a:lnTo>
                  <a:pt x="25" y="34"/>
                </a:lnTo>
                <a:lnTo>
                  <a:pt x="20" y="34"/>
                </a:lnTo>
                <a:lnTo>
                  <a:pt x="15" y="37"/>
                </a:lnTo>
                <a:lnTo>
                  <a:pt x="11" y="38"/>
                </a:lnTo>
                <a:lnTo>
                  <a:pt x="8" y="42"/>
                </a:lnTo>
                <a:lnTo>
                  <a:pt x="4" y="46"/>
                </a:lnTo>
                <a:lnTo>
                  <a:pt x="3" y="49"/>
                </a:lnTo>
                <a:lnTo>
                  <a:pt x="0" y="54"/>
                </a:lnTo>
                <a:lnTo>
                  <a:pt x="0" y="59"/>
                </a:lnTo>
                <a:lnTo>
                  <a:pt x="0" y="69"/>
                </a:lnTo>
                <a:lnTo>
                  <a:pt x="74" y="69"/>
                </a:lnTo>
                <a:lnTo>
                  <a:pt x="80" y="68"/>
                </a:lnTo>
                <a:lnTo>
                  <a:pt x="84" y="65"/>
                </a:lnTo>
                <a:lnTo>
                  <a:pt x="88" y="60"/>
                </a:lnTo>
                <a:lnTo>
                  <a:pt x="89" y="54"/>
                </a:lnTo>
                <a:lnTo>
                  <a:pt x="89" y="46"/>
                </a:lnTo>
                <a:lnTo>
                  <a:pt x="99" y="49"/>
                </a:lnTo>
                <a:lnTo>
                  <a:pt x="99" y="30"/>
                </a:lnTo>
                <a:lnTo>
                  <a:pt x="89" y="33"/>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80" name="Freeform 679">
            <a:extLst>
              <a:ext uri="{FF2B5EF4-FFF2-40B4-BE49-F238E27FC236}">
                <a16:creationId xmlns:a16="http://schemas.microsoft.com/office/drawing/2014/main" id="{EF4FF6DF-5162-49D6-B5C7-A06600611B86}"/>
              </a:ext>
            </a:extLst>
          </p:cNvPr>
          <p:cNvSpPr>
            <a:spLocks noEditPoints="1"/>
          </p:cNvSpPr>
          <p:nvPr/>
        </p:nvSpPr>
        <p:spPr bwMode="auto">
          <a:xfrm>
            <a:off x="6750051" y="1862668"/>
            <a:ext cx="165100" cy="207433"/>
          </a:xfrm>
          <a:custGeom>
            <a:avLst/>
            <a:gdLst>
              <a:gd name="T0" fmla="*/ 15616 w 79"/>
              <a:gd name="T1" fmla="*/ 0 h 99"/>
              <a:gd name="T2" fmla="*/ 9370 w 79"/>
              <a:gd name="T3" fmla="*/ 1582 h 99"/>
              <a:gd name="T4" fmla="*/ 1562 w 79"/>
              <a:gd name="T5" fmla="*/ 9490 h 99"/>
              <a:gd name="T6" fmla="*/ 0 w 79"/>
              <a:gd name="T7" fmla="*/ 140769 h 99"/>
              <a:gd name="T8" fmla="*/ 1562 w 79"/>
              <a:gd name="T9" fmla="*/ 145514 h 99"/>
              <a:gd name="T10" fmla="*/ 9370 w 79"/>
              <a:gd name="T11" fmla="*/ 153423 h 99"/>
              <a:gd name="T12" fmla="*/ 15616 w 79"/>
              <a:gd name="T13" fmla="*/ 156586 h 99"/>
              <a:gd name="T14" fmla="*/ 26548 w 79"/>
              <a:gd name="T15" fmla="*/ 151841 h 99"/>
              <a:gd name="T16" fmla="*/ 31232 w 79"/>
              <a:gd name="T17" fmla="*/ 140769 h 99"/>
              <a:gd name="T18" fmla="*/ 92136 w 79"/>
              <a:gd name="T19" fmla="*/ 140769 h 99"/>
              <a:gd name="T20" fmla="*/ 96820 w 79"/>
              <a:gd name="T21" fmla="*/ 151841 h 99"/>
              <a:gd name="T22" fmla="*/ 107752 w 79"/>
              <a:gd name="T23" fmla="*/ 156586 h 99"/>
              <a:gd name="T24" fmla="*/ 113998 w 79"/>
              <a:gd name="T25" fmla="*/ 153423 h 99"/>
              <a:gd name="T26" fmla="*/ 121806 w 79"/>
              <a:gd name="T27" fmla="*/ 145514 h 99"/>
              <a:gd name="T28" fmla="*/ 123368 w 79"/>
              <a:gd name="T29" fmla="*/ 15817 h 99"/>
              <a:gd name="T30" fmla="*/ 121806 w 79"/>
              <a:gd name="T31" fmla="*/ 9490 h 99"/>
              <a:gd name="T32" fmla="*/ 113998 w 79"/>
              <a:gd name="T33" fmla="*/ 1582 h 99"/>
              <a:gd name="T34" fmla="*/ 107752 w 79"/>
              <a:gd name="T35" fmla="*/ 0 h 99"/>
              <a:gd name="T36" fmla="*/ 107752 w 79"/>
              <a:gd name="T37" fmla="*/ 31634 h 99"/>
              <a:gd name="T38" fmla="*/ 15616 w 79"/>
              <a:gd name="T39" fmla="*/ 85411 h 99"/>
              <a:gd name="T40" fmla="*/ 26548 w 79"/>
              <a:gd name="T41" fmla="*/ 124952 h 99"/>
              <a:gd name="T42" fmla="*/ 23424 w 79"/>
              <a:gd name="T43" fmla="*/ 124952 h 99"/>
              <a:gd name="T44" fmla="*/ 15616 w 79"/>
              <a:gd name="T45" fmla="*/ 117044 h 99"/>
              <a:gd name="T46" fmla="*/ 15616 w 79"/>
              <a:gd name="T47" fmla="*/ 113881 h 99"/>
              <a:gd name="T48" fmla="*/ 20301 w 79"/>
              <a:gd name="T49" fmla="*/ 105972 h 99"/>
              <a:gd name="T50" fmla="*/ 26548 w 79"/>
              <a:gd name="T51" fmla="*/ 101227 h 99"/>
              <a:gd name="T52" fmla="*/ 31232 w 79"/>
              <a:gd name="T53" fmla="*/ 101227 h 99"/>
              <a:gd name="T54" fmla="*/ 39041 w 79"/>
              <a:gd name="T55" fmla="*/ 109136 h 99"/>
              <a:gd name="T56" fmla="*/ 39041 w 79"/>
              <a:gd name="T57" fmla="*/ 113881 h 99"/>
              <a:gd name="T58" fmla="*/ 34356 w 79"/>
              <a:gd name="T59" fmla="*/ 120207 h 99"/>
              <a:gd name="T60" fmla="*/ 26548 w 79"/>
              <a:gd name="T61" fmla="*/ 124952 h 99"/>
              <a:gd name="T62" fmla="*/ 84327 w 79"/>
              <a:gd name="T63" fmla="*/ 113881 h 99"/>
              <a:gd name="T64" fmla="*/ 84327 w 79"/>
              <a:gd name="T65" fmla="*/ 109136 h 99"/>
              <a:gd name="T66" fmla="*/ 92136 w 79"/>
              <a:gd name="T67" fmla="*/ 101227 h 99"/>
              <a:gd name="T68" fmla="*/ 96820 w 79"/>
              <a:gd name="T69" fmla="*/ 101227 h 99"/>
              <a:gd name="T70" fmla="*/ 104629 w 79"/>
              <a:gd name="T71" fmla="*/ 105972 h 99"/>
              <a:gd name="T72" fmla="*/ 107752 w 79"/>
              <a:gd name="T73" fmla="*/ 113881 h 99"/>
              <a:gd name="T74" fmla="*/ 107752 w 79"/>
              <a:gd name="T75" fmla="*/ 117044 h 99"/>
              <a:gd name="T76" fmla="*/ 99944 w 79"/>
              <a:gd name="T77" fmla="*/ 124952 h 99"/>
              <a:gd name="T78" fmla="*/ 96820 w 79"/>
              <a:gd name="T79" fmla="*/ 124952 h 99"/>
              <a:gd name="T80" fmla="*/ 89012 w 79"/>
              <a:gd name="T81" fmla="*/ 120207 h 99"/>
              <a:gd name="T82" fmla="*/ 84327 w 79"/>
              <a:gd name="T83" fmla="*/ 113881 h 9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79" h="99">
                <a:moveTo>
                  <a:pt x="69" y="0"/>
                </a:moveTo>
                <a:lnTo>
                  <a:pt x="10" y="0"/>
                </a:lnTo>
                <a:lnTo>
                  <a:pt x="6" y="1"/>
                </a:lnTo>
                <a:lnTo>
                  <a:pt x="3" y="2"/>
                </a:lnTo>
                <a:lnTo>
                  <a:pt x="1" y="6"/>
                </a:lnTo>
                <a:lnTo>
                  <a:pt x="0" y="10"/>
                </a:lnTo>
                <a:lnTo>
                  <a:pt x="0" y="89"/>
                </a:lnTo>
                <a:lnTo>
                  <a:pt x="1" y="92"/>
                </a:lnTo>
                <a:lnTo>
                  <a:pt x="3" y="96"/>
                </a:lnTo>
                <a:lnTo>
                  <a:pt x="6" y="97"/>
                </a:lnTo>
                <a:lnTo>
                  <a:pt x="10" y="99"/>
                </a:lnTo>
                <a:lnTo>
                  <a:pt x="14" y="97"/>
                </a:lnTo>
                <a:lnTo>
                  <a:pt x="17" y="96"/>
                </a:lnTo>
                <a:lnTo>
                  <a:pt x="19" y="92"/>
                </a:lnTo>
                <a:lnTo>
                  <a:pt x="20" y="89"/>
                </a:lnTo>
                <a:lnTo>
                  <a:pt x="59" y="89"/>
                </a:lnTo>
                <a:lnTo>
                  <a:pt x="61" y="92"/>
                </a:lnTo>
                <a:lnTo>
                  <a:pt x="62" y="96"/>
                </a:lnTo>
                <a:lnTo>
                  <a:pt x="66" y="97"/>
                </a:lnTo>
                <a:lnTo>
                  <a:pt x="69" y="99"/>
                </a:lnTo>
                <a:lnTo>
                  <a:pt x="73" y="97"/>
                </a:lnTo>
                <a:lnTo>
                  <a:pt x="77" y="96"/>
                </a:lnTo>
                <a:lnTo>
                  <a:pt x="78" y="92"/>
                </a:lnTo>
                <a:lnTo>
                  <a:pt x="79" y="89"/>
                </a:lnTo>
                <a:lnTo>
                  <a:pt x="79" y="10"/>
                </a:lnTo>
                <a:lnTo>
                  <a:pt x="78" y="6"/>
                </a:lnTo>
                <a:lnTo>
                  <a:pt x="77" y="2"/>
                </a:lnTo>
                <a:lnTo>
                  <a:pt x="73" y="1"/>
                </a:lnTo>
                <a:lnTo>
                  <a:pt x="69" y="0"/>
                </a:lnTo>
                <a:close/>
                <a:moveTo>
                  <a:pt x="10" y="20"/>
                </a:moveTo>
                <a:lnTo>
                  <a:pt x="69" y="20"/>
                </a:lnTo>
                <a:lnTo>
                  <a:pt x="69" y="54"/>
                </a:lnTo>
                <a:lnTo>
                  <a:pt x="10" y="54"/>
                </a:lnTo>
                <a:lnTo>
                  <a:pt x="10" y="20"/>
                </a:lnTo>
                <a:close/>
                <a:moveTo>
                  <a:pt x="17" y="79"/>
                </a:moveTo>
                <a:lnTo>
                  <a:pt x="17" y="79"/>
                </a:lnTo>
                <a:lnTo>
                  <a:pt x="15" y="79"/>
                </a:lnTo>
                <a:lnTo>
                  <a:pt x="13" y="76"/>
                </a:lnTo>
                <a:lnTo>
                  <a:pt x="10" y="74"/>
                </a:lnTo>
                <a:lnTo>
                  <a:pt x="10" y="72"/>
                </a:lnTo>
                <a:lnTo>
                  <a:pt x="10" y="69"/>
                </a:lnTo>
                <a:lnTo>
                  <a:pt x="13" y="67"/>
                </a:lnTo>
                <a:lnTo>
                  <a:pt x="15" y="64"/>
                </a:lnTo>
                <a:lnTo>
                  <a:pt x="17" y="64"/>
                </a:lnTo>
                <a:lnTo>
                  <a:pt x="20" y="64"/>
                </a:lnTo>
                <a:lnTo>
                  <a:pt x="22" y="67"/>
                </a:lnTo>
                <a:lnTo>
                  <a:pt x="25" y="69"/>
                </a:lnTo>
                <a:lnTo>
                  <a:pt x="25" y="72"/>
                </a:lnTo>
                <a:lnTo>
                  <a:pt x="25" y="74"/>
                </a:lnTo>
                <a:lnTo>
                  <a:pt x="22" y="76"/>
                </a:lnTo>
                <a:lnTo>
                  <a:pt x="20" y="79"/>
                </a:lnTo>
                <a:lnTo>
                  <a:pt x="17" y="79"/>
                </a:lnTo>
                <a:close/>
                <a:moveTo>
                  <a:pt x="54" y="72"/>
                </a:moveTo>
                <a:lnTo>
                  <a:pt x="54" y="72"/>
                </a:lnTo>
                <a:lnTo>
                  <a:pt x="54" y="69"/>
                </a:lnTo>
                <a:lnTo>
                  <a:pt x="57" y="67"/>
                </a:lnTo>
                <a:lnTo>
                  <a:pt x="59" y="64"/>
                </a:lnTo>
                <a:lnTo>
                  <a:pt x="62" y="64"/>
                </a:lnTo>
                <a:lnTo>
                  <a:pt x="64" y="64"/>
                </a:lnTo>
                <a:lnTo>
                  <a:pt x="67" y="67"/>
                </a:lnTo>
                <a:lnTo>
                  <a:pt x="69" y="69"/>
                </a:lnTo>
                <a:lnTo>
                  <a:pt x="69" y="72"/>
                </a:lnTo>
                <a:lnTo>
                  <a:pt x="69" y="74"/>
                </a:lnTo>
                <a:lnTo>
                  <a:pt x="67" y="76"/>
                </a:lnTo>
                <a:lnTo>
                  <a:pt x="64" y="79"/>
                </a:lnTo>
                <a:lnTo>
                  <a:pt x="62" y="79"/>
                </a:lnTo>
                <a:lnTo>
                  <a:pt x="59" y="79"/>
                </a:lnTo>
                <a:lnTo>
                  <a:pt x="57" y="76"/>
                </a:lnTo>
                <a:lnTo>
                  <a:pt x="54" y="74"/>
                </a:lnTo>
                <a:lnTo>
                  <a:pt x="54" y="72"/>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81" name="Rectangle 680">
            <a:extLst>
              <a:ext uri="{FF2B5EF4-FFF2-40B4-BE49-F238E27FC236}">
                <a16:creationId xmlns:a16="http://schemas.microsoft.com/office/drawing/2014/main" id="{6FB35A27-1FFF-46AB-B7C1-5F020B5ED78F}"/>
              </a:ext>
            </a:extLst>
          </p:cNvPr>
          <p:cNvSpPr>
            <a:spLocks noChangeArrowheads="1"/>
          </p:cNvSpPr>
          <p:nvPr/>
        </p:nvSpPr>
        <p:spPr bwMode="auto">
          <a:xfrm>
            <a:off x="6927852" y="1917701"/>
            <a:ext cx="19049" cy="381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Karla"/>
              </a:defRPr>
            </a:lvl1pPr>
            <a:lvl2pPr marL="742950" indent="-285750">
              <a:defRPr>
                <a:solidFill>
                  <a:schemeClr val="tx1"/>
                </a:solidFill>
                <a:latin typeface="Karla"/>
              </a:defRPr>
            </a:lvl2pPr>
            <a:lvl3pPr marL="1143000" indent="-228600">
              <a:defRPr>
                <a:solidFill>
                  <a:schemeClr val="tx1"/>
                </a:solidFill>
                <a:latin typeface="Karla"/>
              </a:defRPr>
            </a:lvl3pPr>
            <a:lvl4pPr marL="1600200" indent="-228600">
              <a:defRPr>
                <a:solidFill>
                  <a:schemeClr val="tx1"/>
                </a:solidFill>
                <a:latin typeface="Karla"/>
              </a:defRPr>
            </a:lvl4pPr>
            <a:lvl5pPr marL="2057400" indent="-228600">
              <a:defRPr>
                <a:solidFill>
                  <a:schemeClr val="tx1"/>
                </a:solidFill>
                <a:latin typeface="Karla"/>
              </a:defRPr>
            </a:lvl5pPr>
            <a:lvl6pPr marL="2514600" indent="-228600" defTabSz="457200" fontAlgn="base">
              <a:spcBef>
                <a:spcPct val="0"/>
              </a:spcBef>
              <a:spcAft>
                <a:spcPct val="0"/>
              </a:spcAft>
              <a:defRPr>
                <a:solidFill>
                  <a:schemeClr val="tx1"/>
                </a:solidFill>
                <a:latin typeface="Karla"/>
              </a:defRPr>
            </a:lvl6pPr>
            <a:lvl7pPr marL="2971800" indent="-228600" defTabSz="457200" fontAlgn="base">
              <a:spcBef>
                <a:spcPct val="0"/>
              </a:spcBef>
              <a:spcAft>
                <a:spcPct val="0"/>
              </a:spcAft>
              <a:defRPr>
                <a:solidFill>
                  <a:schemeClr val="tx1"/>
                </a:solidFill>
                <a:latin typeface="Karla"/>
              </a:defRPr>
            </a:lvl7pPr>
            <a:lvl8pPr marL="3429000" indent="-228600" defTabSz="457200" fontAlgn="base">
              <a:spcBef>
                <a:spcPct val="0"/>
              </a:spcBef>
              <a:spcAft>
                <a:spcPct val="0"/>
              </a:spcAft>
              <a:defRPr>
                <a:solidFill>
                  <a:schemeClr val="tx1"/>
                </a:solidFill>
                <a:latin typeface="Karla"/>
              </a:defRPr>
            </a:lvl8pPr>
            <a:lvl9pPr marL="3886200" indent="-228600" defTabSz="457200" fontAlgn="base">
              <a:spcBef>
                <a:spcPct val="0"/>
              </a:spcBef>
              <a:spcAft>
                <a:spcPct val="0"/>
              </a:spcAft>
              <a:defRPr>
                <a:solidFill>
                  <a:schemeClr val="tx1"/>
                </a:solidFill>
                <a:latin typeface="Karla"/>
              </a:defRPr>
            </a:lvl9pPr>
          </a:lstStyle>
          <a:p>
            <a:pPr eaLnBrk="1" hangingPunct="1"/>
            <a:endParaRPr lang="en-US" altLang="en-US" sz="2400" b="1" dirty="0">
              <a:latin typeface="Montserrat Light" panose="00000400000000000000" pitchFamily="2" charset="0"/>
            </a:endParaRPr>
          </a:p>
        </p:txBody>
      </p:sp>
      <p:sp>
        <p:nvSpPr>
          <p:cNvPr id="82" name="Rectangle 681">
            <a:extLst>
              <a:ext uri="{FF2B5EF4-FFF2-40B4-BE49-F238E27FC236}">
                <a16:creationId xmlns:a16="http://schemas.microsoft.com/office/drawing/2014/main" id="{9EDABCCA-54FA-462B-BD46-C19A9DC468A5}"/>
              </a:ext>
            </a:extLst>
          </p:cNvPr>
          <p:cNvSpPr>
            <a:spLocks noChangeArrowheads="1"/>
          </p:cNvSpPr>
          <p:nvPr/>
        </p:nvSpPr>
        <p:spPr bwMode="auto">
          <a:xfrm>
            <a:off x="6718300" y="1917701"/>
            <a:ext cx="19051" cy="381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Karla"/>
              </a:defRPr>
            </a:lvl1pPr>
            <a:lvl2pPr marL="742950" indent="-285750">
              <a:defRPr>
                <a:solidFill>
                  <a:schemeClr val="tx1"/>
                </a:solidFill>
                <a:latin typeface="Karla"/>
              </a:defRPr>
            </a:lvl2pPr>
            <a:lvl3pPr marL="1143000" indent="-228600">
              <a:defRPr>
                <a:solidFill>
                  <a:schemeClr val="tx1"/>
                </a:solidFill>
                <a:latin typeface="Karla"/>
              </a:defRPr>
            </a:lvl3pPr>
            <a:lvl4pPr marL="1600200" indent="-228600">
              <a:defRPr>
                <a:solidFill>
                  <a:schemeClr val="tx1"/>
                </a:solidFill>
                <a:latin typeface="Karla"/>
              </a:defRPr>
            </a:lvl4pPr>
            <a:lvl5pPr marL="2057400" indent="-228600">
              <a:defRPr>
                <a:solidFill>
                  <a:schemeClr val="tx1"/>
                </a:solidFill>
                <a:latin typeface="Karla"/>
              </a:defRPr>
            </a:lvl5pPr>
            <a:lvl6pPr marL="2514600" indent="-228600" defTabSz="457200" fontAlgn="base">
              <a:spcBef>
                <a:spcPct val="0"/>
              </a:spcBef>
              <a:spcAft>
                <a:spcPct val="0"/>
              </a:spcAft>
              <a:defRPr>
                <a:solidFill>
                  <a:schemeClr val="tx1"/>
                </a:solidFill>
                <a:latin typeface="Karla"/>
              </a:defRPr>
            </a:lvl6pPr>
            <a:lvl7pPr marL="2971800" indent="-228600" defTabSz="457200" fontAlgn="base">
              <a:spcBef>
                <a:spcPct val="0"/>
              </a:spcBef>
              <a:spcAft>
                <a:spcPct val="0"/>
              </a:spcAft>
              <a:defRPr>
                <a:solidFill>
                  <a:schemeClr val="tx1"/>
                </a:solidFill>
                <a:latin typeface="Karla"/>
              </a:defRPr>
            </a:lvl7pPr>
            <a:lvl8pPr marL="3429000" indent="-228600" defTabSz="457200" fontAlgn="base">
              <a:spcBef>
                <a:spcPct val="0"/>
              </a:spcBef>
              <a:spcAft>
                <a:spcPct val="0"/>
              </a:spcAft>
              <a:defRPr>
                <a:solidFill>
                  <a:schemeClr val="tx1"/>
                </a:solidFill>
                <a:latin typeface="Karla"/>
              </a:defRPr>
            </a:lvl8pPr>
            <a:lvl9pPr marL="3886200" indent="-228600" defTabSz="457200" fontAlgn="base">
              <a:spcBef>
                <a:spcPct val="0"/>
              </a:spcBef>
              <a:spcAft>
                <a:spcPct val="0"/>
              </a:spcAft>
              <a:defRPr>
                <a:solidFill>
                  <a:schemeClr val="tx1"/>
                </a:solidFill>
                <a:latin typeface="Karla"/>
              </a:defRPr>
            </a:lvl9pPr>
          </a:lstStyle>
          <a:p>
            <a:pPr eaLnBrk="1" hangingPunct="1"/>
            <a:endParaRPr lang="en-US" altLang="en-US" sz="2400" b="1" dirty="0">
              <a:latin typeface="Montserrat Light" panose="00000400000000000000" pitchFamily="2" charset="0"/>
            </a:endParaRPr>
          </a:p>
        </p:txBody>
      </p:sp>
      <p:sp>
        <p:nvSpPr>
          <p:cNvPr id="83" name="Freeform 682">
            <a:extLst>
              <a:ext uri="{FF2B5EF4-FFF2-40B4-BE49-F238E27FC236}">
                <a16:creationId xmlns:a16="http://schemas.microsoft.com/office/drawing/2014/main" id="{D2EA5378-5C41-4DEC-8C0D-74B60C3634F8}"/>
              </a:ext>
            </a:extLst>
          </p:cNvPr>
          <p:cNvSpPr>
            <a:spLocks noEditPoints="1"/>
          </p:cNvSpPr>
          <p:nvPr/>
        </p:nvSpPr>
        <p:spPr bwMode="auto">
          <a:xfrm>
            <a:off x="7723718" y="1862667"/>
            <a:ext cx="209549" cy="201084"/>
          </a:xfrm>
          <a:custGeom>
            <a:avLst/>
            <a:gdLst>
              <a:gd name="T0" fmla="*/ 148678 w 99"/>
              <a:gd name="T1" fmla="*/ 48459 h 94"/>
              <a:gd name="T2" fmla="*/ 132861 w 99"/>
              <a:gd name="T3" fmla="*/ 79150 h 94"/>
              <a:gd name="T4" fmla="*/ 124952 w 99"/>
              <a:gd name="T5" fmla="*/ 32306 h 94"/>
              <a:gd name="T6" fmla="*/ 123371 w 99"/>
              <a:gd name="T7" fmla="*/ 25845 h 94"/>
              <a:gd name="T8" fmla="*/ 115462 w 99"/>
              <a:gd name="T9" fmla="*/ 17768 h 94"/>
              <a:gd name="T10" fmla="*/ 101227 w 99"/>
              <a:gd name="T11" fmla="*/ 16153 h 94"/>
              <a:gd name="T12" fmla="*/ 53777 w 99"/>
              <a:gd name="T13" fmla="*/ 0 h 94"/>
              <a:gd name="T14" fmla="*/ 47450 w 99"/>
              <a:gd name="T15" fmla="*/ 16153 h 94"/>
              <a:gd name="T16" fmla="*/ 41124 w 99"/>
              <a:gd name="T17" fmla="*/ 17768 h 94"/>
              <a:gd name="T18" fmla="*/ 33215 w 99"/>
              <a:gd name="T19" fmla="*/ 25845 h 94"/>
              <a:gd name="T20" fmla="*/ 31634 w 99"/>
              <a:gd name="T21" fmla="*/ 79150 h 94"/>
              <a:gd name="T22" fmla="*/ 23725 w 99"/>
              <a:gd name="T23" fmla="*/ 48459 h 94"/>
              <a:gd name="T24" fmla="*/ 7908 w 99"/>
              <a:gd name="T25" fmla="*/ 82381 h 94"/>
              <a:gd name="T26" fmla="*/ 1582 w 99"/>
              <a:gd name="T27" fmla="*/ 87227 h 94"/>
              <a:gd name="T28" fmla="*/ 0 w 99"/>
              <a:gd name="T29" fmla="*/ 135686 h 94"/>
              <a:gd name="T30" fmla="*/ 15817 w 99"/>
              <a:gd name="T31" fmla="*/ 135686 h 94"/>
              <a:gd name="T32" fmla="*/ 18980 w 99"/>
              <a:gd name="T33" fmla="*/ 146993 h 94"/>
              <a:gd name="T34" fmla="*/ 31634 w 99"/>
              <a:gd name="T35" fmla="*/ 151839 h 94"/>
              <a:gd name="T36" fmla="*/ 36379 w 99"/>
              <a:gd name="T37" fmla="*/ 148608 h 94"/>
              <a:gd name="T38" fmla="*/ 44287 w 99"/>
              <a:gd name="T39" fmla="*/ 142147 h 94"/>
              <a:gd name="T40" fmla="*/ 109136 w 99"/>
              <a:gd name="T41" fmla="*/ 135686 h 94"/>
              <a:gd name="T42" fmla="*/ 110717 w 99"/>
              <a:gd name="T43" fmla="*/ 142147 h 94"/>
              <a:gd name="T44" fmla="*/ 118626 w 99"/>
              <a:gd name="T45" fmla="*/ 148608 h 94"/>
              <a:gd name="T46" fmla="*/ 124952 w 99"/>
              <a:gd name="T47" fmla="*/ 151839 h 94"/>
              <a:gd name="T48" fmla="*/ 136024 w 99"/>
              <a:gd name="T49" fmla="*/ 146993 h 94"/>
              <a:gd name="T50" fmla="*/ 140769 w 99"/>
              <a:gd name="T51" fmla="*/ 135686 h 94"/>
              <a:gd name="T52" fmla="*/ 156586 w 99"/>
              <a:gd name="T53" fmla="*/ 95303 h 94"/>
              <a:gd name="T54" fmla="*/ 153423 w 99"/>
              <a:gd name="T55" fmla="*/ 87227 h 94"/>
              <a:gd name="T56" fmla="*/ 148678 w 99"/>
              <a:gd name="T57" fmla="*/ 82381 h 94"/>
              <a:gd name="T58" fmla="*/ 31634 w 99"/>
              <a:gd name="T59" fmla="*/ 111456 h 94"/>
              <a:gd name="T60" fmla="*/ 28470 w 99"/>
              <a:gd name="T61" fmla="*/ 117918 h 94"/>
              <a:gd name="T62" fmla="*/ 23725 w 99"/>
              <a:gd name="T63" fmla="*/ 119533 h 94"/>
              <a:gd name="T64" fmla="*/ 18980 w 99"/>
              <a:gd name="T65" fmla="*/ 119533 h 94"/>
              <a:gd name="T66" fmla="*/ 15817 w 99"/>
              <a:gd name="T67" fmla="*/ 116302 h 94"/>
              <a:gd name="T68" fmla="*/ 15817 w 99"/>
              <a:gd name="T69" fmla="*/ 111456 h 94"/>
              <a:gd name="T70" fmla="*/ 17398 w 99"/>
              <a:gd name="T71" fmla="*/ 104995 h 94"/>
              <a:gd name="T72" fmla="*/ 23725 w 99"/>
              <a:gd name="T73" fmla="*/ 103380 h 94"/>
              <a:gd name="T74" fmla="*/ 26889 w 99"/>
              <a:gd name="T75" fmla="*/ 103380 h 94"/>
              <a:gd name="T76" fmla="*/ 31634 w 99"/>
              <a:gd name="T77" fmla="*/ 108226 h 94"/>
              <a:gd name="T78" fmla="*/ 31634 w 99"/>
              <a:gd name="T79" fmla="*/ 111456 h 94"/>
              <a:gd name="T80" fmla="*/ 53777 w 99"/>
              <a:gd name="T81" fmla="*/ 119533 h 94"/>
              <a:gd name="T82" fmla="*/ 69594 w 99"/>
              <a:gd name="T83" fmla="*/ 79150 h 94"/>
              <a:gd name="T84" fmla="*/ 101227 w 99"/>
              <a:gd name="T85" fmla="*/ 119533 h 94"/>
              <a:gd name="T86" fmla="*/ 85411 w 99"/>
              <a:gd name="T87" fmla="*/ 79150 h 94"/>
              <a:gd name="T88" fmla="*/ 101227 w 99"/>
              <a:gd name="T89" fmla="*/ 119533 h 94"/>
              <a:gd name="T90" fmla="*/ 47450 w 99"/>
              <a:gd name="T91" fmla="*/ 40383 h 94"/>
              <a:gd name="T92" fmla="*/ 109136 w 99"/>
              <a:gd name="T93" fmla="*/ 56536 h 94"/>
              <a:gd name="T94" fmla="*/ 132861 w 99"/>
              <a:gd name="T95" fmla="*/ 119533 h 94"/>
              <a:gd name="T96" fmla="*/ 128116 w 99"/>
              <a:gd name="T97" fmla="*/ 119533 h 94"/>
              <a:gd name="T98" fmla="*/ 124952 w 99"/>
              <a:gd name="T99" fmla="*/ 116302 h 94"/>
              <a:gd name="T100" fmla="*/ 124952 w 99"/>
              <a:gd name="T101" fmla="*/ 111456 h 94"/>
              <a:gd name="T102" fmla="*/ 126534 w 99"/>
              <a:gd name="T103" fmla="*/ 104995 h 94"/>
              <a:gd name="T104" fmla="*/ 132861 w 99"/>
              <a:gd name="T105" fmla="*/ 103380 h 94"/>
              <a:gd name="T106" fmla="*/ 136024 w 99"/>
              <a:gd name="T107" fmla="*/ 103380 h 94"/>
              <a:gd name="T108" fmla="*/ 140769 w 99"/>
              <a:gd name="T109" fmla="*/ 108226 h 94"/>
              <a:gd name="T110" fmla="*/ 140769 w 99"/>
              <a:gd name="T111" fmla="*/ 111456 h 94"/>
              <a:gd name="T112" fmla="*/ 137606 w 99"/>
              <a:gd name="T113" fmla="*/ 117918 h 94"/>
              <a:gd name="T114" fmla="*/ 132861 w 99"/>
              <a:gd name="T115" fmla="*/ 119533 h 9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99" h="94">
                <a:moveTo>
                  <a:pt x="94" y="51"/>
                </a:moveTo>
                <a:lnTo>
                  <a:pt x="94" y="30"/>
                </a:lnTo>
                <a:lnTo>
                  <a:pt x="84" y="30"/>
                </a:lnTo>
                <a:lnTo>
                  <a:pt x="84" y="49"/>
                </a:lnTo>
                <a:lnTo>
                  <a:pt x="79" y="49"/>
                </a:lnTo>
                <a:lnTo>
                  <a:pt x="79" y="20"/>
                </a:lnTo>
                <a:lnTo>
                  <a:pt x="78" y="16"/>
                </a:lnTo>
                <a:lnTo>
                  <a:pt x="76" y="12"/>
                </a:lnTo>
                <a:lnTo>
                  <a:pt x="73" y="11"/>
                </a:lnTo>
                <a:lnTo>
                  <a:pt x="69" y="10"/>
                </a:lnTo>
                <a:lnTo>
                  <a:pt x="64" y="10"/>
                </a:lnTo>
                <a:lnTo>
                  <a:pt x="64" y="0"/>
                </a:lnTo>
                <a:lnTo>
                  <a:pt x="34" y="0"/>
                </a:lnTo>
                <a:lnTo>
                  <a:pt x="34" y="10"/>
                </a:lnTo>
                <a:lnTo>
                  <a:pt x="30" y="10"/>
                </a:lnTo>
                <a:lnTo>
                  <a:pt x="26" y="11"/>
                </a:lnTo>
                <a:lnTo>
                  <a:pt x="22" y="12"/>
                </a:lnTo>
                <a:lnTo>
                  <a:pt x="21" y="16"/>
                </a:lnTo>
                <a:lnTo>
                  <a:pt x="20" y="20"/>
                </a:lnTo>
                <a:lnTo>
                  <a:pt x="20" y="49"/>
                </a:lnTo>
                <a:lnTo>
                  <a:pt x="15" y="49"/>
                </a:lnTo>
                <a:lnTo>
                  <a:pt x="15" y="30"/>
                </a:lnTo>
                <a:lnTo>
                  <a:pt x="5" y="30"/>
                </a:lnTo>
                <a:lnTo>
                  <a:pt x="5" y="51"/>
                </a:lnTo>
                <a:lnTo>
                  <a:pt x="1" y="54"/>
                </a:lnTo>
                <a:lnTo>
                  <a:pt x="0" y="59"/>
                </a:lnTo>
                <a:lnTo>
                  <a:pt x="0" y="84"/>
                </a:lnTo>
                <a:lnTo>
                  <a:pt x="10" y="84"/>
                </a:lnTo>
                <a:lnTo>
                  <a:pt x="11" y="88"/>
                </a:lnTo>
                <a:lnTo>
                  <a:pt x="12" y="91"/>
                </a:lnTo>
                <a:lnTo>
                  <a:pt x="16" y="92"/>
                </a:lnTo>
                <a:lnTo>
                  <a:pt x="20" y="94"/>
                </a:lnTo>
                <a:lnTo>
                  <a:pt x="23" y="92"/>
                </a:lnTo>
                <a:lnTo>
                  <a:pt x="27" y="91"/>
                </a:lnTo>
                <a:lnTo>
                  <a:pt x="28" y="88"/>
                </a:lnTo>
                <a:lnTo>
                  <a:pt x="30" y="84"/>
                </a:lnTo>
                <a:lnTo>
                  <a:pt x="69" y="84"/>
                </a:lnTo>
                <a:lnTo>
                  <a:pt x="70" y="88"/>
                </a:lnTo>
                <a:lnTo>
                  <a:pt x="71" y="91"/>
                </a:lnTo>
                <a:lnTo>
                  <a:pt x="75" y="92"/>
                </a:lnTo>
                <a:lnTo>
                  <a:pt x="79" y="94"/>
                </a:lnTo>
                <a:lnTo>
                  <a:pt x="83" y="92"/>
                </a:lnTo>
                <a:lnTo>
                  <a:pt x="86" y="91"/>
                </a:lnTo>
                <a:lnTo>
                  <a:pt x="87" y="88"/>
                </a:lnTo>
                <a:lnTo>
                  <a:pt x="89" y="84"/>
                </a:lnTo>
                <a:lnTo>
                  <a:pt x="99" y="84"/>
                </a:lnTo>
                <a:lnTo>
                  <a:pt x="99" y="59"/>
                </a:lnTo>
                <a:lnTo>
                  <a:pt x="97" y="54"/>
                </a:lnTo>
                <a:lnTo>
                  <a:pt x="94" y="51"/>
                </a:lnTo>
                <a:close/>
                <a:moveTo>
                  <a:pt x="20" y="69"/>
                </a:moveTo>
                <a:lnTo>
                  <a:pt x="20" y="69"/>
                </a:lnTo>
                <a:lnTo>
                  <a:pt x="20" y="72"/>
                </a:lnTo>
                <a:lnTo>
                  <a:pt x="18" y="73"/>
                </a:lnTo>
                <a:lnTo>
                  <a:pt x="17" y="74"/>
                </a:lnTo>
                <a:lnTo>
                  <a:pt x="15" y="74"/>
                </a:lnTo>
                <a:lnTo>
                  <a:pt x="12" y="74"/>
                </a:lnTo>
                <a:lnTo>
                  <a:pt x="11" y="73"/>
                </a:lnTo>
                <a:lnTo>
                  <a:pt x="10" y="72"/>
                </a:lnTo>
                <a:lnTo>
                  <a:pt x="10" y="69"/>
                </a:lnTo>
                <a:lnTo>
                  <a:pt x="10" y="67"/>
                </a:lnTo>
                <a:lnTo>
                  <a:pt x="11" y="65"/>
                </a:lnTo>
                <a:lnTo>
                  <a:pt x="12" y="64"/>
                </a:lnTo>
                <a:lnTo>
                  <a:pt x="15" y="64"/>
                </a:lnTo>
                <a:lnTo>
                  <a:pt x="17" y="64"/>
                </a:lnTo>
                <a:lnTo>
                  <a:pt x="18" y="65"/>
                </a:lnTo>
                <a:lnTo>
                  <a:pt x="20" y="67"/>
                </a:lnTo>
                <a:lnTo>
                  <a:pt x="20" y="69"/>
                </a:lnTo>
                <a:close/>
                <a:moveTo>
                  <a:pt x="44" y="74"/>
                </a:moveTo>
                <a:lnTo>
                  <a:pt x="34" y="74"/>
                </a:lnTo>
                <a:lnTo>
                  <a:pt x="34" y="49"/>
                </a:lnTo>
                <a:lnTo>
                  <a:pt x="44" y="49"/>
                </a:lnTo>
                <a:lnTo>
                  <a:pt x="44" y="74"/>
                </a:lnTo>
                <a:close/>
                <a:moveTo>
                  <a:pt x="64" y="74"/>
                </a:moveTo>
                <a:lnTo>
                  <a:pt x="54" y="74"/>
                </a:lnTo>
                <a:lnTo>
                  <a:pt x="54" y="49"/>
                </a:lnTo>
                <a:lnTo>
                  <a:pt x="64" y="49"/>
                </a:lnTo>
                <a:lnTo>
                  <a:pt x="64" y="74"/>
                </a:lnTo>
                <a:close/>
                <a:moveTo>
                  <a:pt x="30" y="35"/>
                </a:moveTo>
                <a:lnTo>
                  <a:pt x="30" y="25"/>
                </a:lnTo>
                <a:lnTo>
                  <a:pt x="69" y="25"/>
                </a:lnTo>
                <a:lnTo>
                  <a:pt x="69" y="35"/>
                </a:lnTo>
                <a:lnTo>
                  <a:pt x="30" y="35"/>
                </a:lnTo>
                <a:close/>
                <a:moveTo>
                  <a:pt x="84" y="74"/>
                </a:moveTo>
                <a:lnTo>
                  <a:pt x="84" y="74"/>
                </a:lnTo>
                <a:lnTo>
                  <a:pt x="81" y="74"/>
                </a:lnTo>
                <a:lnTo>
                  <a:pt x="80" y="73"/>
                </a:lnTo>
                <a:lnTo>
                  <a:pt x="79" y="72"/>
                </a:lnTo>
                <a:lnTo>
                  <a:pt x="79" y="69"/>
                </a:lnTo>
                <a:lnTo>
                  <a:pt x="79" y="67"/>
                </a:lnTo>
                <a:lnTo>
                  <a:pt x="80" y="65"/>
                </a:lnTo>
                <a:lnTo>
                  <a:pt x="81" y="64"/>
                </a:lnTo>
                <a:lnTo>
                  <a:pt x="84" y="64"/>
                </a:lnTo>
                <a:lnTo>
                  <a:pt x="86" y="64"/>
                </a:lnTo>
                <a:lnTo>
                  <a:pt x="87" y="65"/>
                </a:lnTo>
                <a:lnTo>
                  <a:pt x="89" y="67"/>
                </a:lnTo>
                <a:lnTo>
                  <a:pt x="89" y="69"/>
                </a:lnTo>
                <a:lnTo>
                  <a:pt x="89" y="72"/>
                </a:lnTo>
                <a:lnTo>
                  <a:pt x="87" y="73"/>
                </a:lnTo>
                <a:lnTo>
                  <a:pt x="86" y="74"/>
                </a:lnTo>
                <a:lnTo>
                  <a:pt x="84" y="74"/>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84" name="Freeform 683">
            <a:extLst>
              <a:ext uri="{FF2B5EF4-FFF2-40B4-BE49-F238E27FC236}">
                <a16:creationId xmlns:a16="http://schemas.microsoft.com/office/drawing/2014/main" id="{7B982DC1-D17D-4F3A-80B9-02458953C6CA}"/>
              </a:ext>
            </a:extLst>
          </p:cNvPr>
          <p:cNvSpPr>
            <a:spLocks/>
          </p:cNvSpPr>
          <p:nvPr/>
        </p:nvSpPr>
        <p:spPr bwMode="auto">
          <a:xfrm>
            <a:off x="8362951" y="2019300"/>
            <a:ext cx="38100" cy="44451"/>
          </a:xfrm>
          <a:custGeom>
            <a:avLst/>
            <a:gdLst>
              <a:gd name="T0" fmla="*/ 14235 w 20"/>
              <a:gd name="T1" fmla="*/ 0 h 20"/>
              <a:gd name="T2" fmla="*/ 14235 w 20"/>
              <a:gd name="T3" fmla="*/ 0 h 20"/>
              <a:gd name="T4" fmla="*/ 8541 w 20"/>
              <a:gd name="T5" fmla="*/ 1661 h 20"/>
              <a:gd name="T6" fmla="*/ 2847 w 20"/>
              <a:gd name="T7" fmla="*/ 3322 h 20"/>
              <a:gd name="T8" fmla="*/ 1424 w 20"/>
              <a:gd name="T9" fmla="*/ 9965 h 20"/>
              <a:gd name="T10" fmla="*/ 0 w 20"/>
              <a:gd name="T11" fmla="*/ 16608 h 20"/>
              <a:gd name="T12" fmla="*/ 0 w 20"/>
              <a:gd name="T13" fmla="*/ 16608 h 20"/>
              <a:gd name="T14" fmla="*/ 1424 w 20"/>
              <a:gd name="T15" fmla="*/ 23251 h 20"/>
              <a:gd name="T16" fmla="*/ 2847 w 20"/>
              <a:gd name="T17" fmla="*/ 28234 h 20"/>
              <a:gd name="T18" fmla="*/ 8541 w 20"/>
              <a:gd name="T19" fmla="*/ 29894 h 20"/>
              <a:gd name="T20" fmla="*/ 14235 w 20"/>
              <a:gd name="T21" fmla="*/ 33216 h 20"/>
              <a:gd name="T22" fmla="*/ 14235 w 20"/>
              <a:gd name="T23" fmla="*/ 33216 h 20"/>
              <a:gd name="T24" fmla="*/ 18506 w 20"/>
              <a:gd name="T25" fmla="*/ 29894 h 20"/>
              <a:gd name="T26" fmla="*/ 24200 w 20"/>
              <a:gd name="T27" fmla="*/ 28234 h 20"/>
              <a:gd name="T28" fmla="*/ 25623 w 20"/>
              <a:gd name="T29" fmla="*/ 23251 h 20"/>
              <a:gd name="T30" fmla="*/ 28470 w 20"/>
              <a:gd name="T31" fmla="*/ 16608 h 20"/>
              <a:gd name="T32" fmla="*/ 28470 w 20"/>
              <a:gd name="T33" fmla="*/ 16608 h 20"/>
              <a:gd name="T34" fmla="*/ 25623 w 20"/>
              <a:gd name="T35" fmla="*/ 9965 h 20"/>
              <a:gd name="T36" fmla="*/ 24200 w 20"/>
              <a:gd name="T37" fmla="*/ 3322 h 20"/>
              <a:gd name="T38" fmla="*/ 18506 w 20"/>
              <a:gd name="T39" fmla="*/ 1661 h 20"/>
              <a:gd name="T40" fmla="*/ 14235 w 20"/>
              <a:gd name="T41" fmla="*/ 0 h 20"/>
              <a:gd name="T42" fmla="*/ 14235 w 20"/>
              <a:gd name="T43" fmla="*/ 0 h 2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0" h="20">
                <a:moveTo>
                  <a:pt x="10" y="0"/>
                </a:moveTo>
                <a:lnTo>
                  <a:pt x="10" y="0"/>
                </a:lnTo>
                <a:lnTo>
                  <a:pt x="6" y="1"/>
                </a:lnTo>
                <a:lnTo>
                  <a:pt x="2" y="2"/>
                </a:lnTo>
                <a:lnTo>
                  <a:pt x="1" y="6"/>
                </a:lnTo>
                <a:lnTo>
                  <a:pt x="0" y="10"/>
                </a:lnTo>
                <a:lnTo>
                  <a:pt x="1" y="14"/>
                </a:lnTo>
                <a:lnTo>
                  <a:pt x="2" y="17"/>
                </a:lnTo>
                <a:lnTo>
                  <a:pt x="6" y="18"/>
                </a:lnTo>
                <a:lnTo>
                  <a:pt x="10" y="20"/>
                </a:lnTo>
                <a:lnTo>
                  <a:pt x="13" y="18"/>
                </a:lnTo>
                <a:lnTo>
                  <a:pt x="17" y="17"/>
                </a:lnTo>
                <a:lnTo>
                  <a:pt x="18" y="14"/>
                </a:lnTo>
                <a:lnTo>
                  <a:pt x="20" y="10"/>
                </a:lnTo>
                <a:lnTo>
                  <a:pt x="18" y="6"/>
                </a:lnTo>
                <a:lnTo>
                  <a:pt x="17" y="2"/>
                </a:lnTo>
                <a:lnTo>
                  <a:pt x="13" y="1"/>
                </a:lnTo>
                <a:lnTo>
                  <a:pt x="10"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85" name="Freeform 684">
            <a:extLst>
              <a:ext uri="{FF2B5EF4-FFF2-40B4-BE49-F238E27FC236}">
                <a16:creationId xmlns:a16="http://schemas.microsoft.com/office/drawing/2014/main" id="{881CE89F-F710-4B2D-8856-910DB730FDAD}"/>
              </a:ext>
            </a:extLst>
          </p:cNvPr>
          <p:cNvSpPr>
            <a:spLocks/>
          </p:cNvSpPr>
          <p:nvPr/>
        </p:nvSpPr>
        <p:spPr bwMode="auto">
          <a:xfrm>
            <a:off x="8267701" y="2019300"/>
            <a:ext cx="38100" cy="44451"/>
          </a:xfrm>
          <a:custGeom>
            <a:avLst/>
            <a:gdLst>
              <a:gd name="T0" fmla="*/ 14235 w 20"/>
              <a:gd name="T1" fmla="*/ 0 h 20"/>
              <a:gd name="T2" fmla="*/ 14235 w 20"/>
              <a:gd name="T3" fmla="*/ 0 h 20"/>
              <a:gd name="T4" fmla="*/ 9965 w 20"/>
              <a:gd name="T5" fmla="*/ 1661 h 20"/>
              <a:gd name="T6" fmla="*/ 4271 w 20"/>
              <a:gd name="T7" fmla="*/ 3322 h 20"/>
              <a:gd name="T8" fmla="*/ 2847 w 20"/>
              <a:gd name="T9" fmla="*/ 9965 h 20"/>
              <a:gd name="T10" fmla="*/ 0 w 20"/>
              <a:gd name="T11" fmla="*/ 16608 h 20"/>
              <a:gd name="T12" fmla="*/ 0 w 20"/>
              <a:gd name="T13" fmla="*/ 16608 h 20"/>
              <a:gd name="T14" fmla="*/ 2847 w 20"/>
              <a:gd name="T15" fmla="*/ 23251 h 20"/>
              <a:gd name="T16" fmla="*/ 4271 w 20"/>
              <a:gd name="T17" fmla="*/ 28234 h 20"/>
              <a:gd name="T18" fmla="*/ 9965 w 20"/>
              <a:gd name="T19" fmla="*/ 29894 h 20"/>
              <a:gd name="T20" fmla="*/ 14235 w 20"/>
              <a:gd name="T21" fmla="*/ 33216 h 20"/>
              <a:gd name="T22" fmla="*/ 14235 w 20"/>
              <a:gd name="T23" fmla="*/ 33216 h 20"/>
              <a:gd name="T24" fmla="*/ 19929 w 20"/>
              <a:gd name="T25" fmla="*/ 29894 h 20"/>
              <a:gd name="T26" fmla="*/ 25623 w 20"/>
              <a:gd name="T27" fmla="*/ 28234 h 20"/>
              <a:gd name="T28" fmla="*/ 27047 w 20"/>
              <a:gd name="T29" fmla="*/ 23251 h 20"/>
              <a:gd name="T30" fmla="*/ 28470 w 20"/>
              <a:gd name="T31" fmla="*/ 16608 h 20"/>
              <a:gd name="T32" fmla="*/ 28470 w 20"/>
              <a:gd name="T33" fmla="*/ 16608 h 20"/>
              <a:gd name="T34" fmla="*/ 27047 w 20"/>
              <a:gd name="T35" fmla="*/ 9965 h 20"/>
              <a:gd name="T36" fmla="*/ 25623 w 20"/>
              <a:gd name="T37" fmla="*/ 3322 h 20"/>
              <a:gd name="T38" fmla="*/ 19929 w 20"/>
              <a:gd name="T39" fmla="*/ 1661 h 20"/>
              <a:gd name="T40" fmla="*/ 14235 w 20"/>
              <a:gd name="T41" fmla="*/ 0 h 20"/>
              <a:gd name="T42" fmla="*/ 14235 w 20"/>
              <a:gd name="T43" fmla="*/ 0 h 2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0" h="20">
                <a:moveTo>
                  <a:pt x="10" y="0"/>
                </a:moveTo>
                <a:lnTo>
                  <a:pt x="10" y="0"/>
                </a:lnTo>
                <a:lnTo>
                  <a:pt x="7" y="1"/>
                </a:lnTo>
                <a:lnTo>
                  <a:pt x="3" y="2"/>
                </a:lnTo>
                <a:lnTo>
                  <a:pt x="2" y="6"/>
                </a:lnTo>
                <a:lnTo>
                  <a:pt x="0" y="10"/>
                </a:lnTo>
                <a:lnTo>
                  <a:pt x="2" y="14"/>
                </a:lnTo>
                <a:lnTo>
                  <a:pt x="3" y="17"/>
                </a:lnTo>
                <a:lnTo>
                  <a:pt x="7" y="18"/>
                </a:lnTo>
                <a:lnTo>
                  <a:pt x="10" y="20"/>
                </a:lnTo>
                <a:lnTo>
                  <a:pt x="14" y="18"/>
                </a:lnTo>
                <a:lnTo>
                  <a:pt x="18" y="17"/>
                </a:lnTo>
                <a:lnTo>
                  <a:pt x="19" y="14"/>
                </a:lnTo>
                <a:lnTo>
                  <a:pt x="20" y="10"/>
                </a:lnTo>
                <a:lnTo>
                  <a:pt x="19" y="6"/>
                </a:lnTo>
                <a:lnTo>
                  <a:pt x="18" y="2"/>
                </a:lnTo>
                <a:lnTo>
                  <a:pt x="14" y="1"/>
                </a:lnTo>
                <a:lnTo>
                  <a:pt x="10"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86" name="Freeform 685">
            <a:extLst>
              <a:ext uri="{FF2B5EF4-FFF2-40B4-BE49-F238E27FC236}">
                <a16:creationId xmlns:a16="http://schemas.microsoft.com/office/drawing/2014/main" id="{786C1F93-3139-430A-858B-6011F4AD4DDC}"/>
              </a:ext>
            </a:extLst>
          </p:cNvPr>
          <p:cNvSpPr>
            <a:spLocks noEditPoints="1"/>
          </p:cNvSpPr>
          <p:nvPr/>
        </p:nvSpPr>
        <p:spPr bwMode="auto">
          <a:xfrm>
            <a:off x="8235952" y="1905001"/>
            <a:ext cx="196849" cy="133351"/>
          </a:xfrm>
          <a:custGeom>
            <a:avLst/>
            <a:gdLst>
              <a:gd name="T0" fmla="*/ 132860 w 93"/>
              <a:gd name="T1" fmla="*/ 24911 h 64"/>
              <a:gd name="T2" fmla="*/ 112298 w 93"/>
              <a:gd name="T3" fmla="*/ 7785 h 64"/>
              <a:gd name="T4" fmla="*/ 85410 w 93"/>
              <a:gd name="T5" fmla="*/ 0 h 64"/>
              <a:gd name="T6" fmla="*/ 85410 w 93"/>
              <a:gd name="T7" fmla="*/ 0 h 64"/>
              <a:gd name="T8" fmla="*/ 85410 w 93"/>
              <a:gd name="T9" fmla="*/ 0 h 64"/>
              <a:gd name="T10" fmla="*/ 74338 w 93"/>
              <a:gd name="T11" fmla="*/ 1557 h 64"/>
              <a:gd name="T12" fmla="*/ 53777 w 93"/>
              <a:gd name="T13" fmla="*/ 9342 h 64"/>
              <a:gd name="T14" fmla="*/ 36378 w 93"/>
              <a:gd name="T15" fmla="*/ 23354 h 64"/>
              <a:gd name="T16" fmla="*/ 26888 w 93"/>
              <a:gd name="T17" fmla="*/ 42038 h 64"/>
              <a:gd name="T18" fmla="*/ 22143 w 93"/>
              <a:gd name="T19" fmla="*/ 52936 h 64"/>
              <a:gd name="T20" fmla="*/ 15817 w 93"/>
              <a:gd name="T21" fmla="*/ 52936 h 64"/>
              <a:gd name="T22" fmla="*/ 3163 w 93"/>
              <a:gd name="T23" fmla="*/ 57607 h 64"/>
              <a:gd name="T24" fmla="*/ 0 w 93"/>
              <a:gd name="T25" fmla="*/ 68506 h 64"/>
              <a:gd name="T26" fmla="*/ 0 w 93"/>
              <a:gd name="T27" fmla="*/ 91860 h 64"/>
              <a:gd name="T28" fmla="*/ 1582 w 93"/>
              <a:gd name="T29" fmla="*/ 98088 h 64"/>
              <a:gd name="T30" fmla="*/ 7908 w 93"/>
              <a:gd name="T31" fmla="*/ 99645 h 64"/>
              <a:gd name="T32" fmla="*/ 15817 w 93"/>
              <a:gd name="T33" fmla="*/ 99645 h 64"/>
              <a:gd name="T34" fmla="*/ 22143 w 93"/>
              <a:gd name="T35" fmla="*/ 84075 h 64"/>
              <a:gd name="T36" fmla="*/ 37960 w 93"/>
              <a:gd name="T37" fmla="*/ 76291 h 64"/>
              <a:gd name="T38" fmla="*/ 47450 w 93"/>
              <a:gd name="T39" fmla="*/ 77848 h 64"/>
              <a:gd name="T40" fmla="*/ 60103 w 93"/>
              <a:gd name="T41" fmla="*/ 90303 h 64"/>
              <a:gd name="T42" fmla="*/ 85410 w 93"/>
              <a:gd name="T43" fmla="*/ 99645 h 64"/>
              <a:gd name="T44" fmla="*/ 86992 w 93"/>
              <a:gd name="T45" fmla="*/ 90303 h 64"/>
              <a:gd name="T46" fmla="*/ 99645 w 93"/>
              <a:gd name="T47" fmla="*/ 77848 h 64"/>
              <a:gd name="T48" fmla="*/ 109135 w 93"/>
              <a:gd name="T49" fmla="*/ 76291 h 64"/>
              <a:gd name="T50" fmla="*/ 124952 w 93"/>
              <a:gd name="T51" fmla="*/ 84075 h 64"/>
              <a:gd name="T52" fmla="*/ 132860 w 93"/>
              <a:gd name="T53" fmla="*/ 99645 h 64"/>
              <a:gd name="T54" fmla="*/ 139187 w 93"/>
              <a:gd name="T55" fmla="*/ 99645 h 64"/>
              <a:gd name="T56" fmla="*/ 145513 w 93"/>
              <a:gd name="T57" fmla="*/ 98088 h 64"/>
              <a:gd name="T58" fmla="*/ 147095 w 93"/>
              <a:gd name="T59" fmla="*/ 91860 h 64"/>
              <a:gd name="T60" fmla="*/ 147095 w 93"/>
              <a:gd name="T61" fmla="*/ 68506 h 64"/>
              <a:gd name="T62" fmla="*/ 143932 w 93"/>
              <a:gd name="T63" fmla="*/ 45152 h 64"/>
              <a:gd name="T64" fmla="*/ 132860 w 93"/>
              <a:gd name="T65" fmla="*/ 24911 h 64"/>
              <a:gd name="T66" fmla="*/ 37960 w 93"/>
              <a:gd name="T67" fmla="*/ 52936 h 64"/>
              <a:gd name="T68" fmla="*/ 41123 w 93"/>
              <a:gd name="T69" fmla="*/ 45152 h 64"/>
              <a:gd name="T70" fmla="*/ 50613 w 93"/>
              <a:gd name="T71" fmla="*/ 32696 h 64"/>
              <a:gd name="T72" fmla="*/ 61685 w 93"/>
              <a:gd name="T73" fmla="*/ 20240 h 64"/>
              <a:gd name="T74" fmla="*/ 77502 w 93"/>
              <a:gd name="T75" fmla="*/ 15570 h 64"/>
              <a:gd name="T76" fmla="*/ 85410 w 93"/>
              <a:gd name="T77" fmla="*/ 15570 h 64"/>
              <a:gd name="T78" fmla="*/ 101227 w 93"/>
              <a:gd name="T79" fmla="*/ 18683 h 64"/>
              <a:gd name="T80" fmla="*/ 117043 w 93"/>
              <a:gd name="T81" fmla="*/ 26468 h 64"/>
              <a:gd name="T82" fmla="*/ 126533 w 93"/>
              <a:gd name="T83" fmla="*/ 37367 h 64"/>
              <a:gd name="T84" fmla="*/ 132860 w 93"/>
              <a:gd name="T85" fmla="*/ 52936 h 6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93" h="64">
                <a:moveTo>
                  <a:pt x="84" y="16"/>
                </a:moveTo>
                <a:lnTo>
                  <a:pt x="84" y="16"/>
                </a:lnTo>
                <a:lnTo>
                  <a:pt x="77" y="10"/>
                </a:lnTo>
                <a:lnTo>
                  <a:pt x="71" y="5"/>
                </a:lnTo>
                <a:lnTo>
                  <a:pt x="63" y="1"/>
                </a:lnTo>
                <a:lnTo>
                  <a:pt x="54" y="0"/>
                </a:lnTo>
                <a:lnTo>
                  <a:pt x="47" y="1"/>
                </a:lnTo>
                <a:lnTo>
                  <a:pt x="40" y="2"/>
                </a:lnTo>
                <a:lnTo>
                  <a:pt x="34" y="6"/>
                </a:lnTo>
                <a:lnTo>
                  <a:pt x="28" y="10"/>
                </a:lnTo>
                <a:lnTo>
                  <a:pt x="23" y="15"/>
                </a:lnTo>
                <a:lnTo>
                  <a:pt x="19" y="21"/>
                </a:lnTo>
                <a:lnTo>
                  <a:pt x="17" y="27"/>
                </a:lnTo>
                <a:lnTo>
                  <a:pt x="14" y="33"/>
                </a:lnTo>
                <a:lnTo>
                  <a:pt x="14" y="34"/>
                </a:lnTo>
                <a:lnTo>
                  <a:pt x="10" y="34"/>
                </a:lnTo>
                <a:lnTo>
                  <a:pt x="6" y="35"/>
                </a:lnTo>
                <a:lnTo>
                  <a:pt x="2" y="37"/>
                </a:lnTo>
                <a:lnTo>
                  <a:pt x="1" y="40"/>
                </a:lnTo>
                <a:lnTo>
                  <a:pt x="0" y="44"/>
                </a:lnTo>
                <a:lnTo>
                  <a:pt x="0" y="59"/>
                </a:lnTo>
                <a:lnTo>
                  <a:pt x="0" y="61"/>
                </a:lnTo>
                <a:lnTo>
                  <a:pt x="1" y="63"/>
                </a:lnTo>
                <a:lnTo>
                  <a:pt x="2" y="64"/>
                </a:lnTo>
                <a:lnTo>
                  <a:pt x="5" y="64"/>
                </a:lnTo>
                <a:lnTo>
                  <a:pt x="10" y="64"/>
                </a:lnTo>
                <a:lnTo>
                  <a:pt x="11" y="58"/>
                </a:lnTo>
                <a:lnTo>
                  <a:pt x="14" y="54"/>
                </a:lnTo>
                <a:lnTo>
                  <a:pt x="18" y="50"/>
                </a:lnTo>
                <a:lnTo>
                  <a:pt x="24" y="49"/>
                </a:lnTo>
                <a:lnTo>
                  <a:pt x="30" y="50"/>
                </a:lnTo>
                <a:lnTo>
                  <a:pt x="34" y="54"/>
                </a:lnTo>
                <a:lnTo>
                  <a:pt x="38" y="58"/>
                </a:lnTo>
                <a:lnTo>
                  <a:pt x="39" y="64"/>
                </a:lnTo>
                <a:lnTo>
                  <a:pt x="54" y="64"/>
                </a:lnTo>
                <a:lnTo>
                  <a:pt x="55" y="58"/>
                </a:lnTo>
                <a:lnTo>
                  <a:pt x="59" y="54"/>
                </a:lnTo>
                <a:lnTo>
                  <a:pt x="63" y="50"/>
                </a:lnTo>
                <a:lnTo>
                  <a:pt x="69" y="49"/>
                </a:lnTo>
                <a:lnTo>
                  <a:pt x="75" y="50"/>
                </a:lnTo>
                <a:lnTo>
                  <a:pt x="79" y="54"/>
                </a:lnTo>
                <a:lnTo>
                  <a:pt x="82" y="58"/>
                </a:lnTo>
                <a:lnTo>
                  <a:pt x="84" y="64"/>
                </a:lnTo>
                <a:lnTo>
                  <a:pt x="88" y="64"/>
                </a:lnTo>
                <a:lnTo>
                  <a:pt x="91" y="64"/>
                </a:lnTo>
                <a:lnTo>
                  <a:pt x="92" y="63"/>
                </a:lnTo>
                <a:lnTo>
                  <a:pt x="93" y="61"/>
                </a:lnTo>
                <a:lnTo>
                  <a:pt x="93" y="59"/>
                </a:lnTo>
                <a:lnTo>
                  <a:pt x="93" y="44"/>
                </a:lnTo>
                <a:lnTo>
                  <a:pt x="92" y="37"/>
                </a:lnTo>
                <a:lnTo>
                  <a:pt x="91" y="29"/>
                </a:lnTo>
                <a:lnTo>
                  <a:pt x="87" y="22"/>
                </a:lnTo>
                <a:lnTo>
                  <a:pt x="84" y="16"/>
                </a:lnTo>
                <a:close/>
                <a:moveTo>
                  <a:pt x="24" y="34"/>
                </a:moveTo>
                <a:lnTo>
                  <a:pt x="24" y="34"/>
                </a:lnTo>
                <a:lnTo>
                  <a:pt x="26" y="29"/>
                </a:lnTo>
                <a:lnTo>
                  <a:pt x="28" y="24"/>
                </a:lnTo>
                <a:lnTo>
                  <a:pt x="32" y="21"/>
                </a:lnTo>
                <a:lnTo>
                  <a:pt x="34" y="17"/>
                </a:lnTo>
                <a:lnTo>
                  <a:pt x="39" y="13"/>
                </a:lnTo>
                <a:lnTo>
                  <a:pt x="44" y="12"/>
                </a:lnTo>
                <a:lnTo>
                  <a:pt x="49" y="10"/>
                </a:lnTo>
                <a:lnTo>
                  <a:pt x="54" y="10"/>
                </a:lnTo>
                <a:lnTo>
                  <a:pt x="59" y="10"/>
                </a:lnTo>
                <a:lnTo>
                  <a:pt x="64" y="12"/>
                </a:lnTo>
                <a:lnTo>
                  <a:pt x="69" y="13"/>
                </a:lnTo>
                <a:lnTo>
                  <a:pt x="74" y="17"/>
                </a:lnTo>
                <a:lnTo>
                  <a:pt x="76" y="21"/>
                </a:lnTo>
                <a:lnTo>
                  <a:pt x="80" y="24"/>
                </a:lnTo>
                <a:lnTo>
                  <a:pt x="82" y="29"/>
                </a:lnTo>
                <a:lnTo>
                  <a:pt x="84" y="34"/>
                </a:lnTo>
                <a:lnTo>
                  <a:pt x="24" y="34"/>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87" name="Freeform 686">
            <a:extLst>
              <a:ext uri="{FF2B5EF4-FFF2-40B4-BE49-F238E27FC236}">
                <a16:creationId xmlns:a16="http://schemas.microsoft.com/office/drawing/2014/main" id="{7DA0C2FC-24F6-4640-8DD6-5467DD41904D}"/>
              </a:ext>
            </a:extLst>
          </p:cNvPr>
          <p:cNvSpPr>
            <a:spLocks/>
          </p:cNvSpPr>
          <p:nvPr/>
        </p:nvSpPr>
        <p:spPr bwMode="auto">
          <a:xfrm>
            <a:off x="9306984" y="1968500"/>
            <a:ext cx="42333" cy="101600"/>
          </a:xfrm>
          <a:custGeom>
            <a:avLst/>
            <a:gdLst>
              <a:gd name="T0" fmla="*/ 16608 w 20"/>
              <a:gd name="T1" fmla="*/ 0 h 50"/>
              <a:gd name="T2" fmla="*/ 16608 w 20"/>
              <a:gd name="T3" fmla="*/ 0 h 50"/>
              <a:gd name="T4" fmla="*/ 9965 w 20"/>
              <a:gd name="T5" fmla="*/ 3037 h 50"/>
              <a:gd name="T6" fmla="*/ 3322 w 20"/>
              <a:gd name="T7" fmla="*/ 4555 h 50"/>
              <a:gd name="T8" fmla="*/ 1661 w 20"/>
              <a:gd name="T9" fmla="*/ 9110 h 50"/>
              <a:gd name="T10" fmla="*/ 0 w 20"/>
              <a:gd name="T11" fmla="*/ 15184 h 50"/>
              <a:gd name="T12" fmla="*/ 0 w 20"/>
              <a:gd name="T13" fmla="*/ 60736 h 50"/>
              <a:gd name="T14" fmla="*/ 0 w 20"/>
              <a:gd name="T15" fmla="*/ 60736 h 50"/>
              <a:gd name="T16" fmla="*/ 1661 w 20"/>
              <a:gd name="T17" fmla="*/ 65291 h 50"/>
              <a:gd name="T18" fmla="*/ 3322 w 20"/>
              <a:gd name="T19" fmla="*/ 71365 h 50"/>
              <a:gd name="T20" fmla="*/ 9965 w 20"/>
              <a:gd name="T21" fmla="*/ 72883 h 50"/>
              <a:gd name="T22" fmla="*/ 16608 w 20"/>
              <a:gd name="T23" fmla="*/ 75920 h 50"/>
              <a:gd name="T24" fmla="*/ 16608 w 20"/>
              <a:gd name="T25" fmla="*/ 75920 h 50"/>
              <a:gd name="T26" fmla="*/ 21590 w 20"/>
              <a:gd name="T27" fmla="*/ 72883 h 50"/>
              <a:gd name="T28" fmla="*/ 28234 w 20"/>
              <a:gd name="T29" fmla="*/ 71365 h 50"/>
              <a:gd name="T30" fmla="*/ 29894 w 20"/>
              <a:gd name="T31" fmla="*/ 65291 h 50"/>
              <a:gd name="T32" fmla="*/ 33216 w 20"/>
              <a:gd name="T33" fmla="*/ 60736 h 50"/>
              <a:gd name="T34" fmla="*/ 33216 w 20"/>
              <a:gd name="T35" fmla="*/ 15184 h 50"/>
              <a:gd name="T36" fmla="*/ 33216 w 20"/>
              <a:gd name="T37" fmla="*/ 15184 h 50"/>
              <a:gd name="T38" fmla="*/ 29894 w 20"/>
              <a:gd name="T39" fmla="*/ 9110 h 50"/>
              <a:gd name="T40" fmla="*/ 28234 w 20"/>
              <a:gd name="T41" fmla="*/ 4555 h 50"/>
              <a:gd name="T42" fmla="*/ 21590 w 20"/>
              <a:gd name="T43" fmla="*/ 3037 h 50"/>
              <a:gd name="T44" fmla="*/ 16608 w 20"/>
              <a:gd name="T45" fmla="*/ 0 h 50"/>
              <a:gd name="T46" fmla="*/ 16608 w 20"/>
              <a:gd name="T47" fmla="*/ 0 h 5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20" h="50">
                <a:moveTo>
                  <a:pt x="10" y="0"/>
                </a:moveTo>
                <a:lnTo>
                  <a:pt x="10" y="0"/>
                </a:lnTo>
                <a:lnTo>
                  <a:pt x="6" y="2"/>
                </a:lnTo>
                <a:lnTo>
                  <a:pt x="2" y="3"/>
                </a:lnTo>
                <a:lnTo>
                  <a:pt x="1" y="6"/>
                </a:lnTo>
                <a:lnTo>
                  <a:pt x="0" y="10"/>
                </a:lnTo>
                <a:lnTo>
                  <a:pt x="0" y="40"/>
                </a:lnTo>
                <a:lnTo>
                  <a:pt x="1" y="43"/>
                </a:lnTo>
                <a:lnTo>
                  <a:pt x="2" y="47"/>
                </a:lnTo>
                <a:lnTo>
                  <a:pt x="6" y="48"/>
                </a:lnTo>
                <a:lnTo>
                  <a:pt x="10" y="50"/>
                </a:lnTo>
                <a:lnTo>
                  <a:pt x="13" y="48"/>
                </a:lnTo>
                <a:lnTo>
                  <a:pt x="17" y="47"/>
                </a:lnTo>
                <a:lnTo>
                  <a:pt x="18" y="43"/>
                </a:lnTo>
                <a:lnTo>
                  <a:pt x="20" y="40"/>
                </a:lnTo>
                <a:lnTo>
                  <a:pt x="20" y="10"/>
                </a:lnTo>
                <a:lnTo>
                  <a:pt x="18" y="6"/>
                </a:lnTo>
                <a:lnTo>
                  <a:pt x="17" y="3"/>
                </a:lnTo>
                <a:lnTo>
                  <a:pt x="13" y="2"/>
                </a:lnTo>
                <a:lnTo>
                  <a:pt x="10"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88" name="Freeform 687">
            <a:extLst>
              <a:ext uri="{FF2B5EF4-FFF2-40B4-BE49-F238E27FC236}">
                <a16:creationId xmlns:a16="http://schemas.microsoft.com/office/drawing/2014/main" id="{AE21CF30-2A9B-4600-9DBC-24C3CCCA23E6}"/>
              </a:ext>
            </a:extLst>
          </p:cNvPr>
          <p:cNvSpPr>
            <a:spLocks noEditPoints="1"/>
          </p:cNvSpPr>
          <p:nvPr/>
        </p:nvSpPr>
        <p:spPr bwMode="auto">
          <a:xfrm>
            <a:off x="9243484" y="1856318"/>
            <a:ext cx="169333" cy="182033"/>
          </a:xfrm>
          <a:custGeom>
            <a:avLst/>
            <a:gdLst>
              <a:gd name="T0" fmla="*/ 128115 w 79"/>
              <a:gd name="T1" fmla="*/ 30922 h 89"/>
              <a:gd name="T2" fmla="*/ 95681 w 79"/>
              <a:gd name="T3" fmla="*/ 15461 h 89"/>
              <a:gd name="T4" fmla="*/ 95681 w 79"/>
              <a:gd name="T5" fmla="*/ 13915 h 89"/>
              <a:gd name="T6" fmla="*/ 85951 w 79"/>
              <a:gd name="T7" fmla="*/ 6184 h 89"/>
              <a:gd name="T8" fmla="*/ 64868 w 79"/>
              <a:gd name="T9" fmla="*/ 0 h 89"/>
              <a:gd name="T10" fmla="*/ 51895 w 79"/>
              <a:gd name="T11" fmla="*/ 1546 h 89"/>
              <a:gd name="T12" fmla="*/ 34056 w 79"/>
              <a:gd name="T13" fmla="*/ 9277 h 89"/>
              <a:gd name="T14" fmla="*/ 32434 w 79"/>
              <a:gd name="T15" fmla="*/ 15461 h 89"/>
              <a:gd name="T16" fmla="*/ 0 w 79"/>
              <a:gd name="T17" fmla="*/ 30922 h 89"/>
              <a:gd name="T18" fmla="*/ 35678 w 79"/>
              <a:gd name="T19" fmla="*/ 30922 h 89"/>
              <a:gd name="T20" fmla="*/ 48651 w 79"/>
              <a:gd name="T21" fmla="*/ 47930 h 89"/>
              <a:gd name="T22" fmla="*/ 40543 w 79"/>
              <a:gd name="T23" fmla="*/ 51022 h 89"/>
              <a:gd name="T24" fmla="*/ 25947 w 79"/>
              <a:gd name="T25" fmla="*/ 61845 h 89"/>
              <a:gd name="T26" fmla="*/ 14595 w 79"/>
              <a:gd name="T27" fmla="*/ 74214 h 89"/>
              <a:gd name="T28" fmla="*/ 8109 w 79"/>
              <a:gd name="T29" fmla="*/ 89675 h 89"/>
              <a:gd name="T30" fmla="*/ 8109 w 79"/>
              <a:gd name="T31" fmla="*/ 129874 h 89"/>
              <a:gd name="T32" fmla="*/ 8109 w 79"/>
              <a:gd name="T33" fmla="*/ 132967 h 89"/>
              <a:gd name="T34" fmla="*/ 12974 w 79"/>
              <a:gd name="T35" fmla="*/ 137605 h 89"/>
              <a:gd name="T36" fmla="*/ 40543 w 79"/>
              <a:gd name="T37" fmla="*/ 137605 h 89"/>
              <a:gd name="T38" fmla="*/ 40543 w 79"/>
              <a:gd name="T39" fmla="*/ 91221 h 89"/>
              <a:gd name="T40" fmla="*/ 43786 w 79"/>
              <a:gd name="T41" fmla="*/ 80398 h 89"/>
              <a:gd name="T42" fmla="*/ 56760 w 79"/>
              <a:gd name="T43" fmla="*/ 75760 h 89"/>
              <a:gd name="T44" fmla="*/ 72977 w 79"/>
              <a:gd name="T45" fmla="*/ 75760 h 89"/>
              <a:gd name="T46" fmla="*/ 84329 w 79"/>
              <a:gd name="T47" fmla="*/ 80398 h 89"/>
              <a:gd name="T48" fmla="*/ 87572 w 79"/>
              <a:gd name="T49" fmla="*/ 91221 h 89"/>
              <a:gd name="T50" fmla="*/ 111898 w 79"/>
              <a:gd name="T51" fmla="*/ 137605 h 89"/>
              <a:gd name="T52" fmla="*/ 116763 w 79"/>
              <a:gd name="T53" fmla="*/ 137605 h 89"/>
              <a:gd name="T54" fmla="*/ 120006 w 79"/>
              <a:gd name="T55" fmla="*/ 132967 h 89"/>
              <a:gd name="T56" fmla="*/ 120006 w 79"/>
              <a:gd name="T57" fmla="*/ 98952 h 89"/>
              <a:gd name="T58" fmla="*/ 120006 w 79"/>
              <a:gd name="T59" fmla="*/ 89675 h 89"/>
              <a:gd name="T60" fmla="*/ 113520 w 79"/>
              <a:gd name="T61" fmla="*/ 74214 h 89"/>
              <a:gd name="T62" fmla="*/ 102168 w 79"/>
              <a:gd name="T63" fmla="*/ 61845 h 89"/>
              <a:gd name="T64" fmla="*/ 87572 w 79"/>
              <a:gd name="T65" fmla="*/ 51022 h 89"/>
              <a:gd name="T66" fmla="*/ 81085 w 79"/>
              <a:gd name="T67" fmla="*/ 47930 h 89"/>
              <a:gd name="T68" fmla="*/ 92437 w 79"/>
              <a:gd name="T69" fmla="*/ 30922 h 89"/>
              <a:gd name="T70" fmla="*/ 64868 w 79"/>
              <a:gd name="T71" fmla="*/ 15461 h 89"/>
              <a:gd name="T72" fmla="*/ 68112 w 79"/>
              <a:gd name="T73" fmla="*/ 15461 h 89"/>
              <a:gd name="T74" fmla="*/ 76220 w 79"/>
              <a:gd name="T75" fmla="*/ 23192 h 89"/>
              <a:gd name="T76" fmla="*/ 76220 w 79"/>
              <a:gd name="T77" fmla="*/ 26284 h 89"/>
              <a:gd name="T78" fmla="*/ 72977 w 79"/>
              <a:gd name="T79" fmla="*/ 34015 h 89"/>
              <a:gd name="T80" fmla="*/ 64868 w 79"/>
              <a:gd name="T81" fmla="*/ 38653 h 89"/>
              <a:gd name="T82" fmla="*/ 60003 w 79"/>
              <a:gd name="T83" fmla="*/ 38653 h 89"/>
              <a:gd name="T84" fmla="*/ 51895 w 79"/>
              <a:gd name="T85" fmla="*/ 30922 h 89"/>
              <a:gd name="T86" fmla="*/ 51895 w 79"/>
              <a:gd name="T87" fmla="*/ 26284 h 89"/>
              <a:gd name="T88" fmla="*/ 56760 w 79"/>
              <a:gd name="T89" fmla="*/ 18553 h 89"/>
              <a:gd name="T90" fmla="*/ 64868 w 79"/>
              <a:gd name="T91" fmla="*/ 15461 h 8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79" h="89">
                <a:moveTo>
                  <a:pt x="57" y="20"/>
                </a:moveTo>
                <a:lnTo>
                  <a:pt x="79" y="20"/>
                </a:lnTo>
                <a:lnTo>
                  <a:pt x="79" y="10"/>
                </a:lnTo>
                <a:lnTo>
                  <a:pt x="59" y="10"/>
                </a:lnTo>
                <a:lnTo>
                  <a:pt x="59" y="9"/>
                </a:lnTo>
                <a:lnTo>
                  <a:pt x="58" y="6"/>
                </a:lnTo>
                <a:lnTo>
                  <a:pt x="53" y="4"/>
                </a:lnTo>
                <a:lnTo>
                  <a:pt x="47" y="1"/>
                </a:lnTo>
                <a:lnTo>
                  <a:pt x="40" y="0"/>
                </a:lnTo>
                <a:lnTo>
                  <a:pt x="32" y="1"/>
                </a:lnTo>
                <a:lnTo>
                  <a:pt x="26" y="4"/>
                </a:lnTo>
                <a:lnTo>
                  <a:pt x="21" y="6"/>
                </a:lnTo>
                <a:lnTo>
                  <a:pt x="20" y="9"/>
                </a:lnTo>
                <a:lnTo>
                  <a:pt x="20" y="10"/>
                </a:lnTo>
                <a:lnTo>
                  <a:pt x="0" y="10"/>
                </a:lnTo>
                <a:lnTo>
                  <a:pt x="0" y="20"/>
                </a:lnTo>
                <a:lnTo>
                  <a:pt x="22" y="20"/>
                </a:lnTo>
                <a:lnTo>
                  <a:pt x="25" y="26"/>
                </a:lnTo>
                <a:lnTo>
                  <a:pt x="30" y="31"/>
                </a:lnTo>
                <a:lnTo>
                  <a:pt x="25" y="33"/>
                </a:lnTo>
                <a:lnTo>
                  <a:pt x="20" y="36"/>
                </a:lnTo>
                <a:lnTo>
                  <a:pt x="16" y="40"/>
                </a:lnTo>
                <a:lnTo>
                  <a:pt x="13" y="43"/>
                </a:lnTo>
                <a:lnTo>
                  <a:pt x="9" y="48"/>
                </a:lnTo>
                <a:lnTo>
                  <a:pt x="6" y="53"/>
                </a:lnTo>
                <a:lnTo>
                  <a:pt x="5" y="58"/>
                </a:lnTo>
                <a:lnTo>
                  <a:pt x="5" y="64"/>
                </a:lnTo>
                <a:lnTo>
                  <a:pt x="5" y="84"/>
                </a:lnTo>
                <a:lnTo>
                  <a:pt x="5" y="86"/>
                </a:lnTo>
                <a:lnTo>
                  <a:pt x="6" y="88"/>
                </a:lnTo>
                <a:lnTo>
                  <a:pt x="8" y="89"/>
                </a:lnTo>
                <a:lnTo>
                  <a:pt x="10" y="89"/>
                </a:lnTo>
                <a:lnTo>
                  <a:pt x="25" y="89"/>
                </a:lnTo>
                <a:lnTo>
                  <a:pt x="25" y="59"/>
                </a:lnTo>
                <a:lnTo>
                  <a:pt x="26" y="56"/>
                </a:lnTo>
                <a:lnTo>
                  <a:pt x="27" y="52"/>
                </a:lnTo>
                <a:lnTo>
                  <a:pt x="31" y="51"/>
                </a:lnTo>
                <a:lnTo>
                  <a:pt x="35" y="49"/>
                </a:lnTo>
                <a:lnTo>
                  <a:pt x="45" y="49"/>
                </a:lnTo>
                <a:lnTo>
                  <a:pt x="48" y="51"/>
                </a:lnTo>
                <a:lnTo>
                  <a:pt x="52" y="52"/>
                </a:lnTo>
                <a:lnTo>
                  <a:pt x="53" y="56"/>
                </a:lnTo>
                <a:lnTo>
                  <a:pt x="54" y="59"/>
                </a:lnTo>
                <a:lnTo>
                  <a:pt x="54" y="89"/>
                </a:lnTo>
                <a:lnTo>
                  <a:pt x="69" y="89"/>
                </a:lnTo>
                <a:lnTo>
                  <a:pt x="72" y="89"/>
                </a:lnTo>
                <a:lnTo>
                  <a:pt x="73" y="88"/>
                </a:lnTo>
                <a:lnTo>
                  <a:pt x="74" y="86"/>
                </a:lnTo>
                <a:lnTo>
                  <a:pt x="74" y="84"/>
                </a:lnTo>
                <a:lnTo>
                  <a:pt x="74" y="64"/>
                </a:lnTo>
                <a:lnTo>
                  <a:pt x="74" y="58"/>
                </a:lnTo>
                <a:lnTo>
                  <a:pt x="73" y="53"/>
                </a:lnTo>
                <a:lnTo>
                  <a:pt x="70" y="48"/>
                </a:lnTo>
                <a:lnTo>
                  <a:pt x="67" y="43"/>
                </a:lnTo>
                <a:lnTo>
                  <a:pt x="63" y="40"/>
                </a:lnTo>
                <a:lnTo>
                  <a:pt x="59" y="36"/>
                </a:lnTo>
                <a:lnTo>
                  <a:pt x="54" y="33"/>
                </a:lnTo>
                <a:lnTo>
                  <a:pt x="50" y="31"/>
                </a:lnTo>
                <a:lnTo>
                  <a:pt x="54" y="26"/>
                </a:lnTo>
                <a:lnTo>
                  <a:pt x="57" y="20"/>
                </a:lnTo>
                <a:close/>
                <a:moveTo>
                  <a:pt x="40" y="10"/>
                </a:moveTo>
                <a:lnTo>
                  <a:pt x="40" y="10"/>
                </a:lnTo>
                <a:lnTo>
                  <a:pt x="42" y="10"/>
                </a:lnTo>
                <a:lnTo>
                  <a:pt x="45" y="12"/>
                </a:lnTo>
                <a:lnTo>
                  <a:pt x="47" y="15"/>
                </a:lnTo>
                <a:lnTo>
                  <a:pt x="47" y="17"/>
                </a:lnTo>
                <a:lnTo>
                  <a:pt x="47" y="20"/>
                </a:lnTo>
                <a:lnTo>
                  <a:pt x="45" y="22"/>
                </a:lnTo>
                <a:lnTo>
                  <a:pt x="42" y="25"/>
                </a:lnTo>
                <a:lnTo>
                  <a:pt x="40" y="25"/>
                </a:lnTo>
                <a:lnTo>
                  <a:pt x="37" y="25"/>
                </a:lnTo>
                <a:lnTo>
                  <a:pt x="35" y="22"/>
                </a:lnTo>
                <a:lnTo>
                  <a:pt x="32" y="20"/>
                </a:lnTo>
                <a:lnTo>
                  <a:pt x="32" y="17"/>
                </a:lnTo>
                <a:lnTo>
                  <a:pt x="32" y="15"/>
                </a:lnTo>
                <a:lnTo>
                  <a:pt x="35" y="12"/>
                </a:lnTo>
                <a:lnTo>
                  <a:pt x="37" y="10"/>
                </a:lnTo>
                <a:lnTo>
                  <a:pt x="40" y="1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89" name="Rectangle 688">
            <a:extLst>
              <a:ext uri="{FF2B5EF4-FFF2-40B4-BE49-F238E27FC236}">
                <a16:creationId xmlns:a16="http://schemas.microsoft.com/office/drawing/2014/main" id="{3DCB7D98-4E21-41C1-84AF-0D41A0A57FB8}"/>
              </a:ext>
            </a:extLst>
          </p:cNvPr>
          <p:cNvSpPr>
            <a:spLocks noChangeArrowheads="1"/>
          </p:cNvSpPr>
          <p:nvPr/>
        </p:nvSpPr>
        <p:spPr bwMode="auto">
          <a:xfrm>
            <a:off x="10742084" y="1373718"/>
            <a:ext cx="127000" cy="19049"/>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Karla"/>
              </a:defRPr>
            </a:lvl1pPr>
            <a:lvl2pPr marL="742950" indent="-285750">
              <a:defRPr>
                <a:solidFill>
                  <a:schemeClr val="tx1"/>
                </a:solidFill>
                <a:latin typeface="Karla"/>
              </a:defRPr>
            </a:lvl2pPr>
            <a:lvl3pPr marL="1143000" indent="-228600">
              <a:defRPr>
                <a:solidFill>
                  <a:schemeClr val="tx1"/>
                </a:solidFill>
                <a:latin typeface="Karla"/>
              </a:defRPr>
            </a:lvl3pPr>
            <a:lvl4pPr marL="1600200" indent="-228600">
              <a:defRPr>
                <a:solidFill>
                  <a:schemeClr val="tx1"/>
                </a:solidFill>
                <a:latin typeface="Karla"/>
              </a:defRPr>
            </a:lvl4pPr>
            <a:lvl5pPr marL="2057400" indent="-228600">
              <a:defRPr>
                <a:solidFill>
                  <a:schemeClr val="tx1"/>
                </a:solidFill>
                <a:latin typeface="Karla"/>
              </a:defRPr>
            </a:lvl5pPr>
            <a:lvl6pPr marL="2514600" indent="-228600" defTabSz="457200" fontAlgn="base">
              <a:spcBef>
                <a:spcPct val="0"/>
              </a:spcBef>
              <a:spcAft>
                <a:spcPct val="0"/>
              </a:spcAft>
              <a:defRPr>
                <a:solidFill>
                  <a:schemeClr val="tx1"/>
                </a:solidFill>
                <a:latin typeface="Karla"/>
              </a:defRPr>
            </a:lvl6pPr>
            <a:lvl7pPr marL="2971800" indent="-228600" defTabSz="457200" fontAlgn="base">
              <a:spcBef>
                <a:spcPct val="0"/>
              </a:spcBef>
              <a:spcAft>
                <a:spcPct val="0"/>
              </a:spcAft>
              <a:defRPr>
                <a:solidFill>
                  <a:schemeClr val="tx1"/>
                </a:solidFill>
                <a:latin typeface="Karla"/>
              </a:defRPr>
            </a:lvl7pPr>
            <a:lvl8pPr marL="3429000" indent="-228600" defTabSz="457200" fontAlgn="base">
              <a:spcBef>
                <a:spcPct val="0"/>
              </a:spcBef>
              <a:spcAft>
                <a:spcPct val="0"/>
              </a:spcAft>
              <a:defRPr>
                <a:solidFill>
                  <a:schemeClr val="tx1"/>
                </a:solidFill>
                <a:latin typeface="Karla"/>
              </a:defRPr>
            </a:lvl8pPr>
            <a:lvl9pPr marL="3886200" indent="-228600" defTabSz="457200" fontAlgn="base">
              <a:spcBef>
                <a:spcPct val="0"/>
              </a:spcBef>
              <a:spcAft>
                <a:spcPct val="0"/>
              </a:spcAft>
              <a:defRPr>
                <a:solidFill>
                  <a:schemeClr val="tx1"/>
                </a:solidFill>
                <a:latin typeface="Karla"/>
              </a:defRPr>
            </a:lvl9pPr>
          </a:lstStyle>
          <a:p>
            <a:pPr eaLnBrk="1" hangingPunct="1"/>
            <a:endParaRPr lang="en-US" altLang="en-US" sz="2400" b="1" dirty="0">
              <a:latin typeface="Montserrat Light" panose="00000400000000000000" pitchFamily="2" charset="0"/>
            </a:endParaRPr>
          </a:p>
        </p:txBody>
      </p:sp>
      <p:sp>
        <p:nvSpPr>
          <p:cNvPr id="90" name="Freeform 689">
            <a:extLst>
              <a:ext uri="{FF2B5EF4-FFF2-40B4-BE49-F238E27FC236}">
                <a16:creationId xmlns:a16="http://schemas.microsoft.com/office/drawing/2014/main" id="{10DA19D3-1F7A-4BD7-A909-253A6F8C1F45}"/>
              </a:ext>
            </a:extLst>
          </p:cNvPr>
          <p:cNvSpPr>
            <a:spLocks noEditPoints="1"/>
          </p:cNvSpPr>
          <p:nvPr/>
        </p:nvSpPr>
        <p:spPr bwMode="auto">
          <a:xfrm>
            <a:off x="10710333" y="1405467"/>
            <a:ext cx="228600" cy="158751"/>
          </a:xfrm>
          <a:custGeom>
            <a:avLst/>
            <a:gdLst>
              <a:gd name="T0" fmla="*/ 155002 w 108"/>
              <a:gd name="T1" fmla="*/ 16030 h 74"/>
              <a:gd name="T2" fmla="*/ 77501 w 108"/>
              <a:gd name="T3" fmla="*/ 16030 h 74"/>
              <a:gd name="T4" fmla="*/ 61684 w 108"/>
              <a:gd name="T5" fmla="*/ 0 h 74"/>
              <a:gd name="T6" fmla="*/ 42705 w 108"/>
              <a:gd name="T7" fmla="*/ 16030 h 74"/>
              <a:gd name="T8" fmla="*/ 34796 w 108"/>
              <a:gd name="T9" fmla="*/ 16030 h 74"/>
              <a:gd name="T10" fmla="*/ 20561 w 108"/>
              <a:gd name="T11" fmla="*/ 22443 h 74"/>
              <a:gd name="T12" fmla="*/ 12653 w 108"/>
              <a:gd name="T13" fmla="*/ 33664 h 74"/>
              <a:gd name="T14" fmla="*/ 7908 w 108"/>
              <a:gd name="T15" fmla="*/ 48091 h 74"/>
              <a:gd name="T16" fmla="*/ 7908 w 108"/>
              <a:gd name="T17" fmla="*/ 56106 h 74"/>
              <a:gd name="T18" fmla="*/ 15816 w 108"/>
              <a:gd name="T19" fmla="*/ 73740 h 74"/>
              <a:gd name="T20" fmla="*/ 30051 w 108"/>
              <a:gd name="T21" fmla="*/ 84961 h 74"/>
              <a:gd name="T22" fmla="*/ 23725 w 108"/>
              <a:gd name="T23" fmla="*/ 102595 h 74"/>
              <a:gd name="T24" fmla="*/ 18980 w 108"/>
              <a:gd name="T25" fmla="*/ 102595 h 74"/>
              <a:gd name="T26" fmla="*/ 15816 w 108"/>
              <a:gd name="T27" fmla="*/ 99389 h 74"/>
              <a:gd name="T28" fmla="*/ 15816 w 108"/>
              <a:gd name="T29" fmla="*/ 86564 h 74"/>
              <a:gd name="T30" fmla="*/ 0 w 108"/>
              <a:gd name="T31" fmla="*/ 94579 h 74"/>
              <a:gd name="T32" fmla="*/ 1582 w 108"/>
              <a:gd name="T33" fmla="*/ 104198 h 74"/>
              <a:gd name="T34" fmla="*/ 12653 w 108"/>
              <a:gd name="T35" fmla="*/ 117022 h 74"/>
              <a:gd name="T36" fmla="*/ 117042 w 108"/>
              <a:gd name="T37" fmla="*/ 118625 h 74"/>
              <a:gd name="T38" fmla="*/ 93317 w 108"/>
              <a:gd name="T39" fmla="*/ 102595 h 74"/>
              <a:gd name="T40" fmla="*/ 93317 w 108"/>
              <a:gd name="T41" fmla="*/ 83358 h 74"/>
              <a:gd name="T42" fmla="*/ 104389 w 108"/>
              <a:gd name="T43" fmla="*/ 70534 h 74"/>
              <a:gd name="T44" fmla="*/ 109134 w 108"/>
              <a:gd name="T45" fmla="*/ 56106 h 74"/>
              <a:gd name="T46" fmla="*/ 166073 w 108"/>
              <a:gd name="T47" fmla="*/ 41679 h 74"/>
              <a:gd name="T48" fmla="*/ 169236 w 108"/>
              <a:gd name="T49" fmla="*/ 36870 h 74"/>
              <a:gd name="T50" fmla="*/ 170818 w 108"/>
              <a:gd name="T51" fmla="*/ 0 h 74"/>
              <a:gd name="T52" fmla="*/ 30051 w 108"/>
              <a:gd name="T53" fmla="*/ 48091 h 74"/>
              <a:gd name="T54" fmla="*/ 33215 w 108"/>
              <a:gd name="T55" fmla="*/ 41679 h 74"/>
              <a:gd name="T56" fmla="*/ 41123 w 108"/>
              <a:gd name="T57" fmla="*/ 33664 h 74"/>
              <a:gd name="T58" fmla="*/ 45868 w 108"/>
              <a:gd name="T59" fmla="*/ 32061 h 74"/>
              <a:gd name="T60" fmla="*/ 58521 w 108"/>
              <a:gd name="T61" fmla="*/ 35267 h 74"/>
              <a:gd name="T62" fmla="*/ 61684 w 108"/>
              <a:gd name="T63" fmla="*/ 48091 h 74"/>
              <a:gd name="T64" fmla="*/ 60103 w 108"/>
              <a:gd name="T65" fmla="*/ 52900 h 74"/>
              <a:gd name="T66" fmla="*/ 52194 w 108"/>
              <a:gd name="T67" fmla="*/ 60916 h 74"/>
              <a:gd name="T68" fmla="*/ 45868 w 108"/>
              <a:gd name="T69" fmla="*/ 64122 h 74"/>
              <a:gd name="T70" fmla="*/ 34796 w 108"/>
              <a:gd name="T71" fmla="*/ 59313 h 74"/>
              <a:gd name="T72" fmla="*/ 30051 w 108"/>
              <a:gd name="T73" fmla="*/ 48091 h 74"/>
              <a:gd name="T74" fmla="*/ 77501 w 108"/>
              <a:gd name="T75" fmla="*/ 102595 h 74"/>
              <a:gd name="T76" fmla="*/ 45868 w 108"/>
              <a:gd name="T77" fmla="*/ 86564 h 74"/>
              <a:gd name="T78" fmla="*/ 77501 w 108"/>
              <a:gd name="T79" fmla="*/ 102595 h 7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08" h="74">
                <a:moveTo>
                  <a:pt x="98" y="0"/>
                </a:moveTo>
                <a:lnTo>
                  <a:pt x="98" y="10"/>
                </a:lnTo>
                <a:lnTo>
                  <a:pt x="49" y="10"/>
                </a:lnTo>
                <a:lnTo>
                  <a:pt x="49" y="0"/>
                </a:lnTo>
                <a:lnTo>
                  <a:pt x="39" y="0"/>
                </a:lnTo>
                <a:lnTo>
                  <a:pt x="39" y="10"/>
                </a:lnTo>
                <a:lnTo>
                  <a:pt x="27" y="10"/>
                </a:lnTo>
                <a:lnTo>
                  <a:pt x="22" y="10"/>
                </a:lnTo>
                <a:lnTo>
                  <a:pt x="18" y="12"/>
                </a:lnTo>
                <a:lnTo>
                  <a:pt x="13" y="14"/>
                </a:lnTo>
                <a:lnTo>
                  <a:pt x="11" y="17"/>
                </a:lnTo>
                <a:lnTo>
                  <a:pt x="8" y="21"/>
                </a:lnTo>
                <a:lnTo>
                  <a:pt x="6" y="25"/>
                </a:lnTo>
                <a:lnTo>
                  <a:pt x="5" y="30"/>
                </a:lnTo>
                <a:lnTo>
                  <a:pt x="5" y="35"/>
                </a:lnTo>
                <a:lnTo>
                  <a:pt x="6" y="41"/>
                </a:lnTo>
                <a:lnTo>
                  <a:pt x="10" y="46"/>
                </a:lnTo>
                <a:lnTo>
                  <a:pt x="15" y="49"/>
                </a:lnTo>
                <a:lnTo>
                  <a:pt x="19" y="53"/>
                </a:lnTo>
                <a:lnTo>
                  <a:pt x="19" y="64"/>
                </a:lnTo>
                <a:lnTo>
                  <a:pt x="15" y="64"/>
                </a:lnTo>
                <a:lnTo>
                  <a:pt x="12" y="64"/>
                </a:lnTo>
                <a:lnTo>
                  <a:pt x="11" y="63"/>
                </a:lnTo>
                <a:lnTo>
                  <a:pt x="10" y="62"/>
                </a:lnTo>
                <a:lnTo>
                  <a:pt x="10" y="59"/>
                </a:lnTo>
                <a:lnTo>
                  <a:pt x="10" y="54"/>
                </a:lnTo>
                <a:lnTo>
                  <a:pt x="0" y="54"/>
                </a:lnTo>
                <a:lnTo>
                  <a:pt x="0" y="59"/>
                </a:lnTo>
                <a:lnTo>
                  <a:pt x="1" y="65"/>
                </a:lnTo>
                <a:lnTo>
                  <a:pt x="5" y="69"/>
                </a:lnTo>
                <a:lnTo>
                  <a:pt x="8" y="73"/>
                </a:lnTo>
                <a:lnTo>
                  <a:pt x="15" y="74"/>
                </a:lnTo>
                <a:lnTo>
                  <a:pt x="74" y="74"/>
                </a:lnTo>
                <a:lnTo>
                  <a:pt x="74" y="64"/>
                </a:lnTo>
                <a:lnTo>
                  <a:pt x="59" y="64"/>
                </a:lnTo>
                <a:lnTo>
                  <a:pt x="59" y="52"/>
                </a:lnTo>
                <a:lnTo>
                  <a:pt x="63" y="48"/>
                </a:lnTo>
                <a:lnTo>
                  <a:pt x="66" y="44"/>
                </a:lnTo>
                <a:lnTo>
                  <a:pt x="68" y="40"/>
                </a:lnTo>
                <a:lnTo>
                  <a:pt x="69" y="35"/>
                </a:lnTo>
                <a:lnTo>
                  <a:pt x="69" y="31"/>
                </a:lnTo>
                <a:lnTo>
                  <a:pt x="105" y="26"/>
                </a:lnTo>
                <a:lnTo>
                  <a:pt x="107" y="23"/>
                </a:lnTo>
                <a:lnTo>
                  <a:pt x="108" y="21"/>
                </a:lnTo>
                <a:lnTo>
                  <a:pt x="108" y="0"/>
                </a:lnTo>
                <a:lnTo>
                  <a:pt x="98" y="0"/>
                </a:lnTo>
                <a:close/>
                <a:moveTo>
                  <a:pt x="19" y="30"/>
                </a:moveTo>
                <a:lnTo>
                  <a:pt x="19" y="30"/>
                </a:lnTo>
                <a:lnTo>
                  <a:pt x="21" y="26"/>
                </a:lnTo>
                <a:lnTo>
                  <a:pt x="22" y="22"/>
                </a:lnTo>
                <a:lnTo>
                  <a:pt x="26" y="21"/>
                </a:lnTo>
                <a:lnTo>
                  <a:pt x="29" y="20"/>
                </a:lnTo>
                <a:lnTo>
                  <a:pt x="33" y="21"/>
                </a:lnTo>
                <a:lnTo>
                  <a:pt x="37" y="22"/>
                </a:lnTo>
                <a:lnTo>
                  <a:pt x="38" y="26"/>
                </a:lnTo>
                <a:lnTo>
                  <a:pt x="39" y="30"/>
                </a:lnTo>
                <a:lnTo>
                  <a:pt x="38" y="33"/>
                </a:lnTo>
                <a:lnTo>
                  <a:pt x="37" y="37"/>
                </a:lnTo>
                <a:lnTo>
                  <a:pt x="33" y="38"/>
                </a:lnTo>
                <a:lnTo>
                  <a:pt x="29" y="40"/>
                </a:lnTo>
                <a:lnTo>
                  <a:pt x="26" y="38"/>
                </a:lnTo>
                <a:lnTo>
                  <a:pt x="22" y="37"/>
                </a:lnTo>
                <a:lnTo>
                  <a:pt x="21" y="33"/>
                </a:lnTo>
                <a:lnTo>
                  <a:pt x="19" y="30"/>
                </a:lnTo>
                <a:close/>
                <a:moveTo>
                  <a:pt x="49" y="64"/>
                </a:moveTo>
                <a:lnTo>
                  <a:pt x="29" y="64"/>
                </a:lnTo>
                <a:lnTo>
                  <a:pt x="29" y="54"/>
                </a:lnTo>
                <a:lnTo>
                  <a:pt x="49" y="54"/>
                </a:lnTo>
                <a:lnTo>
                  <a:pt x="49" y="64"/>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91" name="Rectangle 690">
            <a:extLst>
              <a:ext uri="{FF2B5EF4-FFF2-40B4-BE49-F238E27FC236}">
                <a16:creationId xmlns:a16="http://schemas.microsoft.com/office/drawing/2014/main" id="{658A710D-D403-476F-B981-945CDE9CD1FE}"/>
              </a:ext>
            </a:extLst>
          </p:cNvPr>
          <p:cNvSpPr>
            <a:spLocks noChangeArrowheads="1"/>
          </p:cNvSpPr>
          <p:nvPr/>
        </p:nvSpPr>
        <p:spPr bwMode="auto">
          <a:xfrm>
            <a:off x="11292418" y="1354667"/>
            <a:ext cx="63500" cy="19051"/>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Karla"/>
              </a:defRPr>
            </a:lvl1pPr>
            <a:lvl2pPr marL="742950" indent="-285750">
              <a:defRPr>
                <a:solidFill>
                  <a:schemeClr val="tx1"/>
                </a:solidFill>
                <a:latin typeface="Karla"/>
              </a:defRPr>
            </a:lvl2pPr>
            <a:lvl3pPr marL="1143000" indent="-228600">
              <a:defRPr>
                <a:solidFill>
                  <a:schemeClr val="tx1"/>
                </a:solidFill>
                <a:latin typeface="Karla"/>
              </a:defRPr>
            </a:lvl3pPr>
            <a:lvl4pPr marL="1600200" indent="-228600">
              <a:defRPr>
                <a:solidFill>
                  <a:schemeClr val="tx1"/>
                </a:solidFill>
                <a:latin typeface="Karla"/>
              </a:defRPr>
            </a:lvl4pPr>
            <a:lvl5pPr marL="2057400" indent="-228600">
              <a:defRPr>
                <a:solidFill>
                  <a:schemeClr val="tx1"/>
                </a:solidFill>
                <a:latin typeface="Karla"/>
              </a:defRPr>
            </a:lvl5pPr>
            <a:lvl6pPr marL="2514600" indent="-228600" defTabSz="457200" fontAlgn="base">
              <a:spcBef>
                <a:spcPct val="0"/>
              </a:spcBef>
              <a:spcAft>
                <a:spcPct val="0"/>
              </a:spcAft>
              <a:defRPr>
                <a:solidFill>
                  <a:schemeClr val="tx1"/>
                </a:solidFill>
                <a:latin typeface="Karla"/>
              </a:defRPr>
            </a:lvl6pPr>
            <a:lvl7pPr marL="2971800" indent="-228600" defTabSz="457200" fontAlgn="base">
              <a:spcBef>
                <a:spcPct val="0"/>
              </a:spcBef>
              <a:spcAft>
                <a:spcPct val="0"/>
              </a:spcAft>
              <a:defRPr>
                <a:solidFill>
                  <a:schemeClr val="tx1"/>
                </a:solidFill>
                <a:latin typeface="Karla"/>
              </a:defRPr>
            </a:lvl7pPr>
            <a:lvl8pPr marL="3429000" indent="-228600" defTabSz="457200" fontAlgn="base">
              <a:spcBef>
                <a:spcPct val="0"/>
              </a:spcBef>
              <a:spcAft>
                <a:spcPct val="0"/>
              </a:spcAft>
              <a:defRPr>
                <a:solidFill>
                  <a:schemeClr val="tx1"/>
                </a:solidFill>
                <a:latin typeface="Karla"/>
              </a:defRPr>
            </a:lvl8pPr>
            <a:lvl9pPr marL="3886200" indent="-228600" defTabSz="457200" fontAlgn="base">
              <a:spcBef>
                <a:spcPct val="0"/>
              </a:spcBef>
              <a:spcAft>
                <a:spcPct val="0"/>
              </a:spcAft>
              <a:defRPr>
                <a:solidFill>
                  <a:schemeClr val="tx1"/>
                </a:solidFill>
                <a:latin typeface="Karla"/>
              </a:defRPr>
            </a:lvl9pPr>
          </a:lstStyle>
          <a:p>
            <a:pPr eaLnBrk="1" hangingPunct="1"/>
            <a:endParaRPr lang="en-US" altLang="en-US" sz="2400" b="1" dirty="0">
              <a:latin typeface="Montserrat Light" panose="00000400000000000000" pitchFamily="2" charset="0"/>
            </a:endParaRPr>
          </a:p>
        </p:txBody>
      </p:sp>
      <p:sp>
        <p:nvSpPr>
          <p:cNvPr id="92" name="Freeform 691">
            <a:extLst>
              <a:ext uri="{FF2B5EF4-FFF2-40B4-BE49-F238E27FC236}">
                <a16:creationId xmlns:a16="http://schemas.microsoft.com/office/drawing/2014/main" id="{EC63E703-0242-4F5A-9A85-D23FE6384DCA}"/>
              </a:ext>
            </a:extLst>
          </p:cNvPr>
          <p:cNvSpPr>
            <a:spLocks noEditPoints="1"/>
          </p:cNvSpPr>
          <p:nvPr/>
        </p:nvSpPr>
        <p:spPr bwMode="auto">
          <a:xfrm>
            <a:off x="11222567" y="1386418"/>
            <a:ext cx="209551" cy="165100"/>
          </a:xfrm>
          <a:custGeom>
            <a:avLst/>
            <a:gdLst>
              <a:gd name="T0" fmla="*/ 155004 w 99"/>
              <a:gd name="T1" fmla="*/ 29671 h 79"/>
              <a:gd name="T2" fmla="*/ 145514 w 99"/>
              <a:gd name="T3" fmla="*/ 23424 h 79"/>
              <a:gd name="T4" fmla="*/ 94901 w 99"/>
              <a:gd name="T5" fmla="*/ 15616 h 79"/>
              <a:gd name="T6" fmla="*/ 91737 w 99"/>
              <a:gd name="T7" fmla="*/ 9370 h 79"/>
              <a:gd name="T8" fmla="*/ 85411 w 99"/>
              <a:gd name="T9" fmla="*/ 1562 h 79"/>
              <a:gd name="T10" fmla="*/ 79084 w 99"/>
              <a:gd name="T11" fmla="*/ 0 h 79"/>
              <a:gd name="T12" fmla="*/ 66430 w 99"/>
              <a:gd name="T13" fmla="*/ 4685 h 79"/>
              <a:gd name="T14" fmla="*/ 63267 w 99"/>
              <a:gd name="T15" fmla="*/ 15616 h 79"/>
              <a:gd name="T16" fmla="*/ 12653 w 99"/>
              <a:gd name="T17" fmla="*/ 23424 h 79"/>
              <a:gd name="T18" fmla="*/ 6327 w 99"/>
              <a:gd name="T19" fmla="*/ 24986 h 79"/>
              <a:gd name="T20" fmla="*/ 3163 w 99"/>
              <a:gd name="T21" fmla="*/ 29671 h 79"/>
              <a:gd name="T22" fmla="*/ 3163 w 99"/>
              <a:gd name="T23" fmla="*/ 42164 h 79"/>
              <a:gd name="T24" fmla="*/ 6327 w 99"/>
              <a:gd name="T25" fmla="*/ 46849 h 79"/>
              <a:gd name="T26" fmla="*/ 63267 w 99"/>
              <a:gd name="T27" fmla="*/ 67150 h 79"/>
              <a:gd name="T28" fmla="*/ 47450 w 99"/>
              <a:gd name="T29" fmla="*/ 92136 h 79"/>
              <a:gd name="T30" fmla="*/ 41124 w 99"/>
              <a:gd name="T31" fmla="*/ 95259 h 79"/>
              <a:gd name="T32" fmla="*/ 33215 w 99"/>
              <a:gd name="T33" fmla="*/ 103067 h 79"/>
              <a:gd name="T34" fmla="*/ 31634 w 99"/>
              <a:gd name="T35" fmla="*/ 123368 h 79"/>
              <a:gd name="T36" fmla="*/ 124952 w 99"/>
              <a:gd name="T37" fmla="*/ 107752 h 79"/>
              <a:gd name="T38" fmla="*/ 123371 w 99"/>
              <a:gd name="T39" fmla="*/ 103067 h 79"/>
              <a:gd name="T40" fmla="*/ 115462 w 99"/>
              <a:gd name="T41" fmla="*/ 95259 h 79"/>
              <a:gd name="T42" fmla="*/ 94901 w 99"/>
              <a:gd name="T43" fmla="*/ 92136 h 79"/>
              <a:gd name="T44" fmla="*/ 145514 w 99"/>
              <a:gd name="T45" fmla="*/ 48410 h 79"/>
              <a:gd name="T46" fmla="*/ 150259 w 99"/>
              <a:gd name="T47" fmla="*/ 46849 h 79"/>
              <a:gd name="T48" fmla="*/ 155004 w 99"/>
              <a:gd name="T49" fmla="*/ 42164 h 79"/>
              <a:gd name="T50" fmla="*/ 155004 w 99"/>
              <a:gd name="T51" fmla="*/ 29671 h 79"/>
              <a:gd name="T52" fmla="*/ 79084 w 99"/>
              <a:gd name="T53" fmla="*/ 54657 h 79"/>
              <a:gd name="T54" fmla="*/ 74339 w 99"/>
              <a:gd name="T55" fmla="*/ 54657 h 79"/>
              <a:gd name="T56" fmla="*/ 66430 w 99"/>
              <a:gd name="T57" fmla="*/ 46849 h 79"/>
              <a:gd name="T58" fmla="*/ 66430 w 99"/>
              <a:gd name="T59" fmla="*/ 42164 h 79"/>
              <a:gd name="T60" fmla="*/ 71175 w 99"/>
              <a:gd name="T61" fmla="*/ 34356 h 79"/>
              <a:gd name="T62" fmla="*/ 79084 w 99"/>
              <a:gd name="T63" fmla="*/ 31232 h 79"/>
              <a:gd name="T64" fmla="*/ 82247 w 99"/>
              <a:gd name="T65" fmla="*/ 31232 h 79"/>
              <a:gd name="T66" fmla="*/ 90156 w 99"/>
              <a:gd name="T67" fmla="*/ 39041 h 79"/>
              <a:gd name="T68" fmla="*/ 90156 w 99"/>
              <a:gd name="T69" fmla="*/ 42164 h 79"/>
              <a:gd name="T70" fmla="*/ 86992 w 99"/>
              <a:gd name="T71" fmla="*/ 49972 h 79"/>
              <a:gd name="T72" fmla="*/ 79084 w 99"/>
              <a:gd name="T73" fmla="*/ 54657 h 7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99" h="79">
                <a:moveTo>
                  <a:pt x="98" y="19"/>
                </a:moveTo>
                <a:lnTo>
                  <a:pt x="98" y="19"/>
                </a:lnTo>
                <a:lnTo>
                  <a:pt x="95" y="16"/>
                </a:lnTo>
                <a:lnTo>
                  <a:pt x="92" y="15"/>
                </a:lnTo>
                <a:lnTo>
                  <a:pt x="60" y="15"/>
                </a:lnTo>
                <a:lnTo>
                  <a:pt x="60" y="10"/>
                </a:lnTo>
                <a:lnTo>
                  <a:pt x="58" y="6"/>
                </a:lnTo>
                <a:lnTo>
                  <a:pt x="57" y="3"/>
                </a:lnTo>
                <a:lnTo>
                  <a:pt x="54" y="1"/>
                </a:lnTo>
                <a:lnTo>
                  <a:pt x="50" y="0"/>
                </a:lnTo>
                <a:lnTo>
                  <a:pt x="46" y="1"/>
                </a:lnTo>
                <a:lnTo>
                  <a:pt x="42" y="3"/>
                </a:lnTo>
                <a:lnTo>
                  <a:pt x="41" y="6"/>
                </a:lnTo>
                <a:lnTo>
                  <a:pt x="40" y="10"/>
                </a:lnTo>
                <a:lnTo>
                  <a:pt x="40" y="15"/>
                </a:lnTo>
                <a:lnTo>
                  <a:pt x="8" y="15"/>
                </a:lnTo>
                <a:lnTo>
                  <a:pt x="4" y="16"/>
                </a:lnTo>
                <a:lnTo>
                  <a:pt x="2" y="19"/>
                </a:lnTo>
                <a:lnTo>
                  <a:pt x="0" y="22"/>
                </a:lnTo>
                <a:lnTo>
                  <a:pt x="2" y="27"/>
                </a:lnTo>
                <a:lnTo>
                  <a:pt x="4" y="30"/>
                </a:lnTo>
                <a:lnTo>
                  <a:pt x="7" y="31"/>
                </a:lnTo>
                <a:lnTo>
                  <a:pt x="40" y="43"/>
                </a:lnTo>
                <a:lnTo>
                  <a:pt x="40" y="59"/>
                </a:lnTo>
                <a:lnTo>
                  <a:pt x="30" y="59"/>
                </a:lnTo>
                <a:lnTo>
                  <a:pt x="26" y="61"/>
                </a:lnTo>
                <a:lnTo>
                  <a:pt x="23" y="62"/>
                </a:lnTo>
                <a:lnTo>
                  <a:pt x="21" y="66"/>
                </a:lnTo>
                <a:lnTo>
                  <a:pt x="20" y="69"/>
                </a:lnTo>
                <a:lnTo>
                  <a:pt x="20" y="79"/>
                </a:lnTo>
                <a:lnTo>
                  <a:pt x="79" y="79"/>
                </a:lnTo>
                <a:lnTo>
                  <a:pt x="79" y="69"/>
                </a:lnTo>
                <a:lnTo>
                  <a:pt x="78" y="66"/>
                </a:lnTo>
                <a:lnTo>
                  <a:pt x="77" y="62"/>
                </a:lnTo>
                <a:lnTo>
                  <a:pt x="73" y="61"/>
                </a:lnTo>
                <a:lnTo>
                  <a:pt x="70" y="59"/>
                </a:lnTo>
                <a:lnTo>
                  <a:pt x="60" y="59"/>
                </a:lnTo>
                <a:lnTo>
                  <a:pt x="60" y="43"/>
                </a:lnTo>
                <a:lnTo>
                  <a:pt x="92" y="31"/>
                </a:lnTo>
                <a:lnTo>
                  <a:pt x="95" y="30"/>
                </a:lnTo>
                <a:lnTo>
                  <a:pt x="98" y="27"/>
                </a:lnTo>
                <a:lnTo>
                  <a:pt x="99" y="22"/>
                </a:lnTo>
                <a:lnTo>
                  <a:pt x="98" y="19"/>
                </a:lnTo>
                <a:close/>
                <a:moveTo>
                  <a:pt x="50" y="35"/>
                </a:moveTo>
                <a:lnTo>
                  <a:pt x="50" y="35"/>
                </a:lnTo>
                <a:lnTo>
                  <a:pt x="47" y="35"/>
                </a:lnTo>
                <a:lnTo>
                  <a:pt x="45" y="32"/>
                </a:lnTo>
                <a:lnTo>
                  <a:pt x="42" y="30"/>
                </a:lnTo>
                <a:lnTo>
                  <a:pt x="42" y="27"/>
                </a:lnTo>
                <a:lnTo>
                  <a:pt x="42" y="25"/>
                </a:lnTo>
                <a:lnTo>
                  <a:pt x="45" y="22"/>
                </a:lnTo>
                <a:lnTo>
                  <a:pt x="47" y="20"/>
                </a:lnTo>
                <a:lnTo>
                  <a:pt x="50" y="20"/>
                </a:lnTo>
                <a:lnTo>
                  <a:pt x="52" y="20"/>
                </a:lnTo>
                <a:lnTo>
                  <a:pt x="55" y="22"/>
                </a:lnTo>
                <a:lnTo>
                  <a:pt x="57" y="25"/>
                </a:lnTo>
                <a:lnTo>
                  <a:pt x="57" y="27"/>
                </a:lnTo>
                <a:lnTo>
                  <a:pt x="57" y="30"/>
                </a:lnTo>
                <a:lnTo>
                  <a:pt x="55" y="32"/>
                </a:lnTo>
                <a:lnTo>
                  <a:pt x="52" y="35"/>
                </a:lnTo>
                <a:lnTo>
                  <a:pt x="50" y="35"/>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93" name="Freeform 692">
            <a:extLst>
              <a:ext uri="{FF2B5EF4-FFF2-40B4-BE49-F238E27FC236}">
                <a16:creationId xmlns:a16="http://schemas.microsoft.com/office/drawing/2014/main" id="{8A65140A-1960-4C44-9877-D9ED30EAA047}"/>
              </a:ext>
            </a:extLst>
          </p:cNvPr>
          <p:cNvSpPr>
            <a:spLocks noEditPoints="1"/>
          </p:cNvSpPr>
          <p:nvPr/>
        </p:nvSpPr>
        <p:spPr bwMode="auto">
          <a:xfrm>
            <a:off x="9743018" y="1862667"/>
            <a:ext cx="169333" cy="201084"/>
          </a:xfrm>
          <a:custGeom>
            <a:avLst/>
            <a:gdLst>
              <a:gd name="T0" fmla="*/ 63247 w 79"/>
              <a:gd name="T1" fmla="*/ 0 h 94"/>
              <a:gd name="T2" fmla="*/ 40543 w 79"/>
              <a:gd name="T3" fmla="*/ 6461 h 94"/>
              <a:gd name="T4" fmla="*/ 17839 w 79"/>
              <a:gd name="T5" fmla="*/ 17768 h 94"/>
              <a:gd name="T6" fmla="*/ 6487 w 79"/>
              <a:gd name="T7" fmla="*/ 40383 h 94"/>
              <a:gd name="T8" fmla="*/ 0 w 79"/>
              <a:gd name="T9" fmla="*/ 62997 h 94"/>
              <a:gd name="T10" fmla="*/ 0 w 79"/>
              <a:gd name="T11" fmla="*/ 75920 h 94"/>
              <a:gd name="T12" fmla="*/ 6487 w 79"/>
              <a:gd name="T13" fmla="*/ 95303 h 94"/>
              <a:gd name="T14" fmla="*/ 19461 w 79"/>
              <a:gd name="T15" fmla="*/ 119533 h 94"/>
              <a:gd name="T16" fmla="*/ 43786 w 79"/>
              <a:gd name="T17" fmla="*/ 142147 h 94"/>
              <a:gd name="T18" fmla="*/ 63247 w 79"/>
              <a:gd name="T19" fmla="*/ 151839 h 94"/>
              <a:gd name="T20" fmla="*/ 74599 w 79"/>
              <a:gd name="T21" fmla="*/ 146993 h 94"/>
              <a:gd name="T22" fmla="*/ 95681 w 79"/>
              <a:gd name="T23" fmla="*/ 130840 h 94"/>
              <a:gd name="T24" fmla="*/ 118385 w 79"/>
              <a:gd name="T25" fmla="*/ 103380 h 94"/>
              <a:gd name="T26" fmla="*/ 126493 w 79"/>
              <a:gd name="T27" fmla="*/ 85611 h 94"/>
              <a:gd name="T28" fmla="*/ 128115 w 79"/>
              <a:gd name="T29" fmla="*/ 62997 h 94"/>
              <a:gd name="T30" fmla="*/ 126493 w 79"/>
              <a:gd name="T31" fmla="*/ 51690 h 94"/>
              <a:gd name="T32" fmla="*/ 118385 w 79"/>
              <a:gd name="T33" fmla="*/ 27460 h 94"/>
              <a:gd name="T34" fmla="*/ 100546 w 79"/>
              <a:gd name="T35" fmla="*/ 9692 h 94"/>
              <a:gd name="T36" fmla="*/ 76220 w 79"/>
              <a:gd name="T37" fmla="*/ 1615 h 94"/>
              <a:gd name="T38" fmla="*/ 63247 w 79"/>
              <a:gd name="T39" fmla="*/ 0 h 94"/>
              <a:gd name="T40" fmla="*/ 55138 w 79"/>
              <a:gd name="T41" fmla="*/ 95303 h 94"/>
              <a:gd name="T42" fmla="*/ 32434 w 79"/>
              <a:gd name="T43" fmla="*/ 88842 h 94"/>
              <a:gd name="T44" fmla="*/ 19461 w 79"/>
              <a:gd name="T45" fmla="*/ 75920 h 94"/>
              <a:gd name="T46" fmla="*/ 16217 w 79"/>
              <a:gd name="T47" fmla="*/ 61382 h 94"/>
              <a:gd name="T48" fmla="*/ 16217 w 79"/>
              <a:gd name="T49" fmla="*/ 56536 h 94"/>
              <a:gd name="T50" fmla="*/ 42164 w 79"/>
              <a:gd name="T51" fmla="*/ 61382 h 94"/>
              <a:gd name="T52" fmla="*/ 53516 w 79"/>
              <a:gd name="T53" fmla="*/ 75920 h 94"/>
              <a:gd name="T54" fmla="*/ 55138 w 79"/>
              <a:gd name="T55" fmla="*/ 88842 h 94"/>
              <a:gd name="T56" fmla="*/ 55138 w 79"/>
              <a:gd name="T57" fmla="*/ 95303 h 94"/>
              <a:gd name="T58" fmla="*/ 71355 w 79"/>
              <a:gd name="T59" fmla="*/ 95303 h 94"/>
              <a:gd name="T60" fmla="*/ 71355 w 79"/>
              <a:gd name="T61" fmla="*/ 82381 h 94"/>
              <a:gd name="T62" fmla="*/ 77842 w 79"/>
              <a:gd name="T63" fmla="*/ 67843 h 94"/>
              <a:gd name="T64" fmla="*/ 95681 w 79"/>
              <a:gd name="T65" fmla="*/ 58151 h 94"/>
              <a:gd name="T66" fmla="*/ 111898 w 79"/>
              <a:gd name="T67" fmla="*/ 56536 h 94"/>
              <a:gd name="T68" fmla="*/ 110276 w 79"/>
              <a:gd name="T69" fmla="*/ 67843 h 94"/>
              <a:gd name="T70" fmla="*/ 103789 w 79"/>
              <a:gd name="T71" fmla="*/ 82381 h 94"/>
              <a:gd name="T72" fmla="*/ 85951 w 79"/>
              <a:gd name="T73" fmla="*/ 93688 h 94"/>
              <a:gd name="T74" fmla="*/ 71355 w 79"/>
              <a:gd name="T75" fmla="*/ 95303 h 9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79" h="94">
                <a:moveTo>
                  <a:pt x="39" y="0"/>
                </a:moveTo>
                <a:lnTo>
                  <a:pt x="39" y="0"/>
                </a:lnTo>
                <a:lnTo>
                  <a:pt x="32" y="1"/>
                </a:lnTo>
                <a:lnTo>
                  <a:pt x="25" y="4"/>
                </a:lnTo>
                <a:lnTo>
                  <a:pt x="17" y="6"/>
                </a:lnTo>
                <a:lnTo>
                  <a:pt x="11" y="11"/>
                </a:lnTo>
                <a:lnTo>
                  <a:pt x="6" y="17"/>
                </a:lnTo>
                <a:lnTo>
                  <a:pt x="4" y="25"/>
                </a:lnTo>
                <a:lnTo>
                  <a:pt x="1" y="32"/>
                </a:lnTo>
                <a:lnTo>
                  <a:pt x="0" y="39"/>
                </a:lnTo>
                <a:lnTo>
                  <a:pt x="0" y="47"/>
                </a:lnTo>
                <a:lnTo>
                  <a:pt x="1" y="53"/>
                </a:lnTo>
                <a:lnTo>
                  <a:pt x="4" y="59"/>
                </a:lnTo>
                <a:lnTo>
                  <a:pt x="6" y="64"/>
                </a:lnTo>
                <a:lnTo>
                  <a:pt x="12" y="74"/>
                </a:lnTo>
                <a:lnTo>
                  <a:pt x="20" y="81"/>
                </a:lnTo>
                <a:lnTo>
                  <a:pt x="27" y="88"/>
                </a:lnTo>
                <a:lnTo>
                  <a:pt x="33" y="91"/>
                </a:lnTo>
                <a:lnTo>
                  <a:pt x="39" y="94"/>
                </a:lnTo>
                <a:lnTo>
                  <a:pt x="46" y="91"/>
                </a:lnTo>
                <a:lnTo>
                  <a:pt x="52" y="88"/>
                </a:lnTo>
                <a:lnTo>
                  <a:pt x="59" y="81"/>
                </a:lnTo>
                <a:lnTo>
                  <a:pt x="67" y="74"/>
                </a:lnTo>
                <a:lnTo>
                  <a:pt x="73" y="64"/>
                </a:lnTo>
                <a:lnTo>
                  <a:pt x="75" y="59"/>
                </a:lnTo>
                <a:lnTo>
                  <a:pt x="78" y="53"/>
                </a:lnTo>
                <a:lnTo>
                  <a:pt x="79" y="47"/>
                </a:lnTo>
                <a:lnTo>
                  <a:pt x="79" y="39"/>
                </a:lnTo>
                <a:lnTo>
                  <a:pt x="78" y="32"/>
                </a:lnTo>
                <a:lnTo>
                  <a:pt x="75" y="25"/>
                </a:lnTo>
                <a:lnTo>
                  <a:pt x="73" y="17"/>
                </a:lnTo>
                <a:lnTo>
                  <a:pt x="68" y="11"/>
                </a:lnTo>
                <a:lnTo>
                  <a:pt x="62" y="6"/>
                </a:lnTo>
                <a:lnTo>
                  <a:pt x="54" y="4"/>
                </a:lnTo>
                <a:lnTo>
                  <a:pt x="47" y="1"/>
                </a:lnTo>
                <a:lnTo>
                  <a:pt x="39" y="0"/>
                </a:lnTo>
                <a:close/>
                <a:moveTo>
                  <a:pt x="34" y="59"/>
                </a:moveTo>
                <a:lnTo>
                  <a:pt x="34" y="59"/>
                </a:lnTo>
                <a:lnTo>
                  <a:pt x="26" y="58"/>
                </a:lnTo>
                <a:lnTo>
                  <a:pt x="20" y="55"/>
                </a:lnTo>
                <a:lnTo>
                  <a:pt x="15" y="51"/>
                </a:lnTo>
                <a:lnTo>
                  <a:pt x="12" y="47"/>
                </a:lnTo>
                <a:lnTo>
                  <a:pt x="11" y="42"/>
                </a:lnTo>
                <a:lnTo>
                  <a:pt x="10" y="38"/>
                </a:lnTo>
                <a:lnTo>
                  <a:pt x="10" y="35"/>
                </a:lnTo>
                <a:lnTo>
                  <a:pt x="20" y="36"/>
                </a:lnTo>
                <a:lnTo>
                  <a:pt x="26" y="38"/>
                </a:lnTo>
                <a:lnTo>
                  <a:pt x="31" y="42"/>
                </a:lnTo>
                <a:lnTo>
                  <a:pt x="33" y="47"/>
                </a:lnTo>
                <a:lnTo>
                  <a:pt x="34" y="51"/>
                </a:lnTo>
                <a:lnTo>
                  <a:pt x="34" y="55"/>
                </a:lnTo>
                <a:lnTo>
                  <a:pt x="34" y="59"/>
                </a:lnTo>
                <a:close/>
                <a:moveTo>
                  <a:pt x="44" y="59"/>
                </a:moveTo>
                <a:lnTo>
                  <a:pt x="44" y="59"/>
                </a:lnTo>
                <a:lnTo>
                  <a:pt x="44" y="55"/>
                </a:lnTo>
                <a:lnTo>
                  <a:pt x="44" y="51"/>
                </a:lnTo>
                <a:lnTo>
                  <a:pt x="46" y="47"/>
                </a:lnTo>
                <a:lnTo>
                  <a:pt x="48" y="42"/>
                </a:lnTo>
                <a:lnTo>
                  <a:pt x="53" y="38"/>
                </a:lnTo>
                <a:lnTo>
                  <a:pt x="59" y="36"/>
                </a:lnTo>
                <a:lnTo>
                  <a:pt x="69" y="35"/>
                </a:lnTo>
                <a:lnTo>
                  <a:pt x="69" y="38"/>
                </a:lnTo>
                <a:lnTo>
                  <a:pt x="68" y="42"/>
                </a:lnTo>
                <a:lnTo>
                  <a:pt x="67" y="47"/>
                </a:lnTo>
                <a:lnTo>
                  <a:pt x="64" y="51"/>
                </a:lnTo>
                <a:lnTo>
                  <a:pt x="59" y="55"/>
                </a:lnTo>
                <a:lnTo>
                  <a:pt x="53" y="58"/>
                </a:lnTo>
                <a:lnTo>
                  <a:pt x="44" y="5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94" name="Freeform 693">
            <a:extLst>
              <a:ext uri="{FF2B5EF4-FFF2-40B4-BE49-F238E27FC236}">
                <a16:creationId xmlns:a16="http://schemas.microsoft.com/office/drawing/2014/main" id="{583A00E4-9FE5-4D53-AD4A-202333C63D37}"/>
              </a:ext>
            </a:extLst>
          </p:cNvPr>
          <p:cNvSpPr>
            <a:spLocks/>
          </p:cNvSpPr>
          <p:nvPr/>
        </p:nvSpPr>
        <p:spPr bwMode="auto">
          <a:xfrm>
            <a:off x="10236201" y="1866901"/>
            <a:ext cx="184151" cy="184151"/>
          </a:xfrm>
          <a:custGeom>
            <a:avLst/>
            <a:gdLst>
              <a:gd name="T0" fmla="*/ 134405 w 86"/>
              <a:gd name="T1" fmla="*/ 4745 h 87"/>
              <a:gd name="T2" fmla="*/ 124805 w 86"/>
              <a:gd name="T3" fmla="*/ 0 h 87"/>
              <a:gd name="T4" fmla="*/ 115204 w 86"/>
              <a:gd name="T5" fmla="*/ 1582 h 87"/>
              <a:gd name="T6" fmla="*/ 102404 w 86"/>
              <a:gd name="T7" fmla="*/ 6327 h 87"/>
              <a:gd name="T8" fmla="*/ 115204 w 86"/>
              <a:gd name="T9" fmla="*/ 14235 h 87"/>
              <a:gd name="T10" fmla="*/ 124805 w 86"/>
              <a:gd name="T11" fmla="*/ 12653 h 87"/>
              <a:gd name="T12" fmla="*/ 126405 w 86"/>
              <a:gd name="T13" fmla="*/ 12653 h 87"/>
              <a:gd name="T14" fmla="*/ 128005 w 86"/>
              <a:gd name="T15" fmla="*/ 17398 h 87"/>
              <a:gd name="T16" fmla="*/ 118404 w 86"/>
              <a:gd name="T17" fmla="*/ 34797 h 87"/>
              <a:gd name="T18" fmla="*/ 94403 w 86"/>
              <a:gd name="T19" fmla="*/ 66430 h 87"/>
              <a:gd name="T20" fmla="*/ 81603 w 86"/>
              <a:gd name="T21" fmla="*/ 80665 h 87"/>
              <a:gd name="T22" fmla="*/ 49602 w 86"/>
              <a:gd name="T23" fmla="*/ 107553 h 87"/>
              <a:gd name="T24" fmla="*/ 22401 w 86"/>
              <a:gd name="T25" fmla="*/ 124952 h 87"/>
              <a:gd name="T26" fmla="*/ 14401 w 86"/>
              <a:gd name="T27" fmla="*/ 124952 h 87"/>
              <a:gd name="T28" fmla="*/ 11200 w 86"/>
              <a:gd name="T29" fmla="*/ 121788 h 87"/>
              <a:gd name="T30" fmla="*/ 14401 w 86"/>
              <a:gd name="T31" fmla="*/ 113880 h 87"/>
              <a:gd name="T32" fmla="*/ 6400 w 86"/>
              <a:gd name="T33" fmla="*/ 101227 h 87"/>
              <a:gd name="T34" fmla="*/ 0 w 86"/>
              <a:gd name="T35" fmla="*/ 117043 h 87"/>
              <a:gd name="T36" fmla="*/ 0 w 86"/>
              <a:gd name="T37" fmla="*/ 129697 h 87"/>
              <a:gd name="T38" fmla="*/ 6400 w 86"/>
              <a:gd name="T39" fmla="*/ 134442 h 87"/>
              <a:gd name="T40" fmla="*/ 14401 w 86"/>
              <a:gd name="T41" fmla="*/ 137605 h 87"/>
              <a:gd name="T42" fmla="*/ 32001 w 86"/>
              <a:gd name="T43" fmla="*/ 132860 h 87"/>
              <a:gd name="T44" fmla="*/ 52802 w 86"/>
              <a:gd name="T45" fmla="*/ 121788 h 87"/>
              <a:gd name="T46" fmla="*/ 68803 w 86"/>
              <a:gd name="T47" fmla="*/ 123370 h 87"/>
              <a:gd name="T48" fmla="*/ 81603 w 86"/>
              <a:gd name="T49" fmla="*/ 121788 h 87"/>
              <a:gd name="T50" fmla="*/ 100804 w 86"/>
              <a:gd name="T51" fmla="*/ 113880 h 87"/>
              <a:gd name="T52" fmla="*/ 115204 w 86"/>
              <a:gd name="T53" fmla="*/ 99645 h 87"/>
              <a:gd name="T54" fmla="*/ 123204 w 86"/>
              <a:gd name="T55" fmla="*/ 80665 h 87"/>
              <a:gd name="T56" fmla="*/ 124805 w 86"/>
              <a:gd name="T57" fmla="*/ 68012 h 87"/>
              <a:gd name="T58" fmla="*/ 123204 w 86"/>
              <a:gd name="T59" fmla="*/ 53777 h 87"/>
              <a:gd name="T60" fmla="*/ 128005 w 86"/>
              <a:gd name="T61" fmla="*/ 41123 h 87"/>
              <a:gd name="T62" fmla="*/ 137605 w 86"/>
              <a:gd name="T63" fmla="*/ 20562 h 87"/>
              <a:gd name="T64" fmla="*/ 137605 w 86"/>
              <a:gd name="T65" fmla="*/ 7908 h 87"/>
              <a:gd name="T66" fmla="*/ 134405 w 86"/>
              <a:gd name="T67" fmla="*/ 4745 h 8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86" h="87">
                <a:moveTo>
                  <a:pt x="84" y="3"/>
                </a:moveTo>
                <a:lnTo>
                  <a:pt x="84" y="3"/>
                </a:lnTo>
                <a:lnTo>
                  <a:pt x="81" y="0"/>
                </a:lnTo>
                <a:lnTo>
                  <a:pt x="78" y="0"/>
                </a:lnTo>
                <a:lnTo>
                  <a:pt x="72" y="1"/>
                </a:lnTo>
                <a:lnTo>
                  <a:pt x="64" y="4"/>
                </a:lnTo>
                <a:lnTo>
                  <a:pt x="72" y="9"/>
                </a:lnTo>
                <a:lnTo>
                  <a:pt x="75" y="8"/>
                </a:lnTo>
                <a:lnTo>
                  <a:pt x="78" y="8"/>
                </a:lnTo>
                <a:lnTo>
                  <a:pt x="79" y="8"/>
                </a:lnTo>
                <a:lnTo>
                  <a:pt x="80" y="9"/>
                </a:lnTo>
                <a:lnTo>
                  <a:pt x="80" y="11"/>
                </a:lnTo>
                <a:lnTo>
                  <a:pt x="78" y="16"/>
                </a:lnTo>
                <a:lnTo>
                  <a:pt x="74" y="22"/>
                </a:lnTo>
                <a:lnTo>
                  <a:pt x="69" y="30"/>
                </a:lnTo>
                <a:lnTo>
                  <a:pt x="59" y="42"/>
                </a:lnTo>
                <a:lnTo>
                  <a:pt x="51" y="51"/>
                </a:lnTo>
                <a:lnTo>
                  <a:pt x="43" y="58"/>
                </a:lnTo>
                <a:lnTo>
                  <a:pt x="31" y="68"/>
                </a:lnTo>
                <a:lnTo>
                  <a:pt x="19" y="77"/>
                </a:lnTo>
                <a:lnTo>
                  <a:pt x="14" y="79"/>
                </a:lnTo>
                <a:lnTo>
                  <a:pt x="9" y="79"/>
                </a:lnTo>
                <a:lnTo>
                  <a:pt x="7" y="79"/>
                </a:lnTo>
                <a:lnTo>
                  <a:pt x="7" y="77"/>
                </a:lnTo>
                <a:lnTo>
                  <a:pt x="9" y="72"/>
                </a:lnTo>
                <a:lnTo>
                  <a:pt x="4" y="64"/>
                </a:lnTo>
                <a:lnTo>
                  <a:pt x="1" y="71"/>
                </a:lnTo>
                <a:lnTo>
                  <a:pt x="0" y="74"/>
                </a:lnTo>
                <a:lnTo>
                  <a:pt x="0" y="79"/>
                </a:lnTo>
                <a:lnTo>
                  <a:pt x="0" y="82"/>
                </a:lnTo>
                <a:lnTo>
                  <a:pt x="3" y="84"/>
                </a:lnTo>
                <a:lnTo>
                  <a:pt x="4" y="85"/>
                </a:lnTo>
                <a:lnTo>
                  <a:pt x="9" y="87"/>
                </a:lnTo>
                <a:lnTo>
                  <a:pt x="14" y="87"/>
                </a:lnTo>
                <a:lnTo>
                  <a:pt x="20" y="84"/>
                </a:lnTo>
                <a:lnTo>
                  <a:pt x="33" y="77"/>
                </a:lnTo>
                <a:lnTo>
                  <a:pt x="38" y="78"/>
                </a:lnTo>
                <a:lnTo>
                  <a:pt x="43" y="78"/>
                </a:lnTo>
                <a:lnTo>
                  <a:pt x="51" y="77"/>
                </a:lnTo>
                <a:lnTo>
                  <a:pt x="57" y="75"/>
                </a:lnTo>
                <a:lnTo>
                  <a:pt x="63" y="72"/>
                </a:lnTo>
                <a:lnTo>
                  <a:pt x="68" y="68"/>
                </a:lnTo>
                <a:lnTo>
                  <a:pt x="72" y="63"/>
                </a:lnTo>
                <a:lnTo>
                  <a:pt x="75" y="57"/>
                </a:lnTo>
                <a:lnTo>
                  <a:pt x="77" y="51"/>
                </a:lnTo>
                <a:lnTo>
                  <a:pt x="78" y="43"/>
                </a:lnTo>
                <a:lnTo>
                  <a:pt x="78" y="38"/>
                </a:lnTo>
                <a:lnTo>
                  <a:pt x="77" y="34"/>
                </a:lnTo>
                <a:lnTo>
                  <a:pt x="80" y="26"/>
                </a:lnTo>
                <a:lnTo>
                  <a:pt x="85" y="18"/>
                </a:lnTo>
                <a:lnTo>
                  <a:pt x="86" y="13"/>
                </a:lnTo>
                <a:lnTo>
                  <a:pt x="86" y="9"/>
                </a:lnTo>
                <a:lnTo>
                  <a:pt x="86" y="5"/>
                </a:lnTo>
                <a:lnTo>
                  <a:pt x="84" y="3"/>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95" name="Freeform 694">
            <a:extLst>
              <a:ext uri="{FF2B5EF4-FFF2-40B4-BE49-F238E27FC236}">
                <a16:creationId xmlns:a16="http://schemas.microsoft.com/office/drawing/2014/main" id="{C8BE034F-136D-4E70-8CFC-22E7A78736E7}"/>
              </a:ext>
            </a:extLst>
          </p:cNvPr>
          <p:cNvSpPr>
            <a:spLocks/>
          </p:cNvSpPr>
          <p:nvPr/>
        </p:nvSpPr>
        <p:spPr bwMode="auto">
          <a:xfrm>
            <a:off x="10255251" y="1885952"/>
            <a:ext cx="127000" cy="120649"/>
          </a:xfrm>
          <a:custGeom>
            <a:avLst/>
            <a:gdLst>
              <a:gd name="T0" fmla="*/ 59513 w 59"/>
              <a:gd name="T1" fmla="*/ 56539 h 59"/>
              <a:gd name="T2" fmla="*/ 59513 w 59"/>
              <a:gd name="T3" fmla="*/ 56539 h 59"/>
              <a:gd name="T4" fmla="*/ 78814 w 59"/>
              <a:gd name="T5" fmla="*/ 35146 h 59"/>
              <a:gd name="T6" fmla="*/ 94899 w 59"/>
              <a:gd name="T7" fmla="*/ 15281 h 59"/>
              <a:gd name="T8" fmla="*/ 94899 w 59"/>
              <a:gd name="T9" fmla="*/ 15281 h 59"/>
              <a:gd name="T10" fmla="*/ 86857 w 59"/>
              <a:gd name="T11" fmla="*/ 9168 h 59"/>
              <a:gd name="T12" fmla="*/ 77206 w 59"/>
              <a:gd name="T13" fmla="*/ 3056 h 59"/>
              <a:gd name="T14" fmla="*/ 67555 w 59"/>
              <a:gd name="T15" fmla="*/ 1528 h 59"/>
              <a:gd name="T16" fmla="*/ 54688 w 59"/>
              <a:gd name="T17" fmla="*/ 0 h 59"/>
              <a:gd name="T18" fmla="*/ 54688 w 59"/>
              <a:gd name="T19" fmla="*/ 0 h 59"/>
              <a:gd name="T20" fmla="*/ 43428 w 59"/>
              <a:gd name="T21" fmla="*/ 1528 h 59"/>
              <a:gd name="T22" fmla="*/ 33778 w 59"/>
              <a:gd name="T23" fmla="*/ 3056 h 59"/>
              <a:gd name="T24" fmla="*/ 22518 w 59"/>
              <a:gd name="T25" fmla="*/ 9168 h 59"/>
              <a:gd name="T26" fmla="*/ 16085 w 59"/>
              <a:gd name="T27" fmla="*/ 15281 h 59"/>
              <a:gd name="T28" fmla="*/ 9651 w 59"/>
              <a:gd name="T29" fmla="*/ 22921 h 59"/>
              <a:gd name="T30" fmla="*/ 3217 w 59"/>
              <a:gd name="T31" fmla="*/ 32089 h 59"/>
              <a:gd name="T32" fmla="*/ 1608 w 59"/>
              <a:gd name="T33" fmla="*/ 41258 h 59"/>
              <a:gd name="T34" fmla="*/ 0 w 59"/>
              <a:gd name="T35" fmla="*/ 51954 h 59"/>
              <a:gd name="T36" fmla="*/ 0 w 59"/>
              <a:gd name="T37" fmla="*/ 51954 h 59"/>
              <a:gd name="T38" fmla="*/ 1608 w 59"/>
              <a:gd name="T39" fmla="*/ 64179 h 59"/>
              <a:gd name="T40" fmla="*/ 3217 w 59"/>
              <a:gd name="T41" fmla="*/ 73347 h 59"/>
              <a:gd name="T42" fmla="*/ 9651 w 59"/>
              <a:gd name="T43" fmla="*/ 82516 h 59"/>
              <a:gd name="T44" fmla="*/ 16085 w 59"/>
              <a:gd name="T45" fmla="*/ 90156 h 59"/>
              <a:gd name="T46" fmla="*/ 16085 w 59"/>
              <a:gd name="T47" fmla="*/ 90156 h 59"/>
              <a:gd name="T48" fmla="*/ 36995 w 59"/>
              <a:gd name="T49" fmla="*/ 74875 h 59"/>
              <a:gd name="T50" fmla="*/ 59513 w 59"/>
              <a:gd name="T51" fmla="*/ 56539 h 59"/>
              <a:gd name="T52" fmla="*/ 59513 w 59"/>
              <a:gd name="T53" fmla="*/ 56539 h 5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9" h="59">
                <a:moveTo>
                  <a:pt x="37" y="37"/>
                </a:moveTo>
                <a:lnTo>
                  <a:pt x="37" y="37"/>
                </a:lnTo>
                <a:lnTo>
                  <a:pt x="49" y="23"/>
                </a:lnTo>
                <a:lnTo>
                  <a:pt x="59" y="10"/>
                </a:lnTo>
                <a:lnTo>
                  <a:pt x="54" y="6"/>
                </a:lnTo>
                <a:lnTo>
                  <a:pt x="48" y="2"/>
                </a:lnTo>
                <a:lnTo>
                  <a:pt x="42" y="1"/>
                </a:lnTo>
                <a:lnTo>
                  <a:pt x="34" y="0"/>
                </a:lnTo>
                <a:lnTo>
                  <a:pt x="27" y="1"/>
                </a:lnTo>
                <a:lnTo>
                  <a:pt x="21" y="2"/>
                </a:lnTo>
                <a:lnTo>
                  <a:pt x="14" y="6"/>
                </a:lnTo>
                <a:lnTo>
                  <a:pt x="10" y="10"/>
                </a:lnTo>
                <a:lnTo>
                  <a:pt x="6" y="15"/>
                </a:lnTo>
                <a:lnTo>
                  <a:pt x="2" y="21"/>
                </a:lnTo>
                <a:lnTo>
                  <a:pt x="1" y="27"/>
                </a:lnTo>
                <a:lnTo>
                  <a:pt x="0" y="34"/>
                </a:lnTo>
                <a:lnTo>
                  <a:pt x="1" y="42"/>
                </a:lnTo>
                <a:lnTo>
                  <a:pt x="2" y="48"/>
                </a:lnTo>
                <a:lnTo>
                  <a:pt x="6" y="54"/>
                </a:lnTo>
                <a:lnTo>
                  <a:pt x="10" y="59"/>
                </a:lnTo>
                <a:lnTo>
                  <a:pt x="23" y="49"/>
                </a:lnTo>
                <a:lnTo>
                  <a:pt x="37" y="37"/>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96" name="Freeform 695">
            <a:extLst>
              <a:ext uri="{FF2B5EF4-FFF2-40B4-BE49-F238E27FC236}">
                <a16:creationId xmlns:a16="http://schemas.microsoft.com/office/drawing/2014/main" id="{D0B58DAE-9A5B-464E-A6A0-3A7B3A4C8891}"/>
              </a:ext>
            </a:extLst>
          </p:cNvPr>
          <p:cNvSpPr>
            <a:spLocks/>
          </p:cNvSpPr>
          <p:nvPr/>
        </p:nvSpPr>
        <p:spPr bwMode="auto">
          <a:xfrm>
            <a:off x="10805585" y="1936751"/>
            <a:ext cx="44449" cy="38100"/>
          </a:xfrm>
          <a:custGeom>
            <a:avLst/>
            <a:gdLst>
              <a:gd name="T0" fmla="*/ 16608 w 20"/>
              <a:gd name="T1" fmla="*/ 0 h 19"/>
              <a:gd name="T2" fmla="*/ 16608 w 20"/>
              <a:gd name="T3" fmla="*/ 0 h 19"/>
              <a:gd name="T4" fmla="*/ 9965 w 20"/>
              <a:gd name="T5" fmla="*/ 1498 h 19"/>
              <a:gd name="T6" fmla="*/ 4982 w 20"/>
              <a:gd name="T7" fmla="*/ 2997 h 19"/>
              <a:gd name="T8" fmla="*/ 1661 w 20"/>
              <a:gd name="T9" fmla="*/ 8991 h 19"/>
              <a:gd name="T10" fmla="*/ 0 w 20"/>
              <a:gd name="T11" fmla="*/ 13486 h 19"/>
              <a:gd name="T12" fmla="*/ 0 w 20"/>
              <a:gd name="T13" fmla="*/ 13486 h 19"/>
              <a:gd name="T14" fmla="*/ 1661 w 20"/>
              <a:gd name="T15" fmla="*/ 19479 h 19"/>
              <a:gd name="T16" fmla="*/ 4982 w 20"/>
              <a:gd name="T17" fmla="*/ 25473 h 19"/>
              <a:gd name="T18" fmla="*/ 9965 w 20"/>
              <a:gd name="T19" fmla="*/ 26972 h 19"/>
              <a:gd name="T20" fmla="*/ 16608 w 20"/>
              <a:gd name="T21" fmla="*/ 28470 h 19"/>
              <a:gd name="T22" fmla="*/ 16608 w 20"/>
              <a:gd name="T23" fmla="*/ 28470 h 19"/>
              <a:gd name="T24" fmla="*/ 23251 w 20"/>
              <a:gd name="T25" fmla="*/ 26972 h 19"/>
              <a:gd name="T26" fmla="*/ 28234 w 20"/>
              <a:gd name="T27" fmla="*/ 25473 h 19"/>
              <a:gd name="T28" fmla="*/ 31555 w 20"/>
              <a:gd name="T29" fmla="*/ 19479 h 19"/>
              <a:gd name="T30" fmla="*/ 33216 w 20"/>
              <a:gd name="T31" fmla="*/ 13486 h 19"/>
              <a:gd name="T32" fmla="*/ 33216 w 20"/>
              <a:gd name="T33" fmla="*/ 13486 h 19"/>
              <a:gd name="T34" fmla="*/ 31555 w 20"/>
              <a:gd name="T35" fmla="*/ 8991 h 19"/>
              <a:gd name="T36" fmla="*/ 28234 w 20"/>
              <a:gd name="T37" fmla="*/ 2997 h 19"/>
              <a:gd name="T38" fmla="*/ 23251 w 20"/>
              <a:gd name="T39" fmla="*/ 1498 h 19"/>
              <a:gd name="T40" fmla="*/ 16608 w 20"/>
              <a:gd name="T41" fmla="*/ 0 h 19"/>
              <a:gd name="T42" fmla="*/ 16608 w 20"/>
              <a:gd name="T43" fmla="*/ 0 h 1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0" h="19">
                <a:moveTo>
                  <a:pt x="10" y="0"/>
                </a:moveTo>
                <a:lnTo>
                  <a:pt x="10" y="0"/>
                </a:lnTo>
                <a:lnTo>
                  <a:pt x="6" y="1"/>
                </a:lnTo>
                <a:lnTo>
                  <a:pt x="3" y="2"/>
                </a:lnTo>
                <a:lnTo>
                  <a:pt x="1" y="6"/>
                </a:lnTo>
                <a:lnTo>
                  <a:pt x="0" y="9"/>
                </a:lnTo>
                <a:lnTo>
                  <a:pt x="1" y="13"/>
                </a:lnTo>
                <a:lnTo>
                  <a:pt x="3" y="17"/>
                </a:lnTo>
                <a:lnTo>
                  <a:pt x="6" y="18"/>
                </a:lnTo>
                <a:lnTo>
                  <a:pt x="10" y="19"/>
                </a:lnTo>
                <a:lnTo>
                  <a:pt x="14" y="18"/>
                </a:lnTo>
                <a:lnTo>
                  <a:pt x="17" y="17"/>
                </a:lnTo>
                <a:lnTo>
                  <a:pt x="19" y="13"/>
                </a:lnTo>
                <a:lnTo>
                  <a:pt x="20" y="9"/>
                </a:lnTo>
                <a:lnTo>
                  <a:pt x="19" y="6"/>
                </a:lnTo>
                <a:lnTo>
                  <a:pt x="17" y="2"/>
                </a:lnTo>
                <a:lnTo>
                  <a:pt x="14" y="1"/>
                </a:lnTo>
                <a:lnTo>
                  <a:pt x="10"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97" name="Freeform 696">
            <a:extLst>
              <a:ext uri="{FF2B5EF4-FFF2-40B4-BE49-F238E27FC236}">
                <a16:creationId xmlns:a16="http://schemas.microsoft.com/office/drawing/2014/main" id="{F6DE9188-0905-402D-9433-4E82F72A6ACA}"/>
              </a:ext>
            </a:extLst>
          </p:cNvPr>
          <p:cNvSpPr>
            <a:spLocks noEditPoints="1"/>
          </p:cNvSpPr>
          <p:nvPr/>
        </p:nvSpPr>
        <p:spPr bwMode="auto">
          <a:xfrm>
            <a:off x="10723034" y="1856318"/>
            <a:ext cx="209551" cy="213783"/>
          </a:xfrm>
          <a:custGeom>
            <a:avLst/>
            <a:gdLst>
              <a:gd name="T0" fmla="*/ 153390 w 98"/>
              <a:gd name="T1" fmla="*/ 26371 h 104"/>
              <a:gd name="T2" fmla="*/ 156586 w 98"/>
              <a:gd name="T3" fmla="*/ 15512 h 104"/>
              <a:gd name="T4" fmla="*/ 153390 w 98"/>
              <a:gd name="T5" fmla="*/ 4654 h 104"/>
              <a:gd name="T6" fmla="*/ 146999 w 98"/>
              <a:gd name="T7" fmla="*/ 1551 h 104"/>
              <a:gd name="T8" fmla="*/ 135814 w 98"/>
              <a:gd name="T9" fmla="*/ 1551 h 104"/>
              <a:gd name="T10" fmla="*/ 129423 w 98"/>
              <a:gd name="T11" fmla="*/ 4654 h 104"/>
              <a:gd name="T12" fmla="*/ 126227 w 98"/>
              <a:gd name="T13" fmla="*/ 18615 h 104"/>
              <a:gd name="T14" fmla="*/ 118238 w 98"/>
              <a:gd name="T15" fmla="*/ 26371 h 104"/>
              <a:gd name="T16" fmla="*/ 100662 w 98"/>
              <a:gd name="T17" fmla="*/ 18615 h 104"/>
              <a:gd name="T18" fmla="*/ 78293 w 98"/>
              <a:gd name="T19" fmla="*/ 15512 h 104"/>
              <a:gd name="T20" fmla="*/ 68706 w 98"/>
              <a:gd name="T21" fmla="*/ 15512 h 104"/>
              <a:gd name="T22" fmla="*/ 46337 w 98"/>
              <a:gd name="T23" fmla="*/ 23268 h 104"/>
              <a:gd name="T24" fmla="*/ 30359 w 98"/>
              <a:gd name="T25" fmla="*/ 18615 h 104"/>
              <a:gd name="T26" fmla="*/ 30359 w 98"/>
              <a:gd name="T27" fmla="*/ 10859 h 104"/>
              <a:gd name="T28" fmla="*/ 27163 w 98"/>
              <a:gd name="T29" fmla="*/ 4654 h 104"/>
              <a:gd name="T30" fmla="*/ 15978 w 98"/>
              <a:gd name="T31" fmla="*/ 0 h 104"/>
              <a:gd name="T32" fmla="*/ 3196 w 98"/>
              <a:gd name="T33" fmla="*/ 4654 h 104"/>
              <a:gd name="T34" fmla="*/ 1598 w 98"/>
              <a:gd name="T35" fmla="*/ 9307 h 104"/>
              <a:gd name="T36" fmla="*/ 1598 w 98"/>
              <a:gd name="T37" fmla="*/ 21717 h 104"/>
              <a:gd name="T38" fmla="*/ 3196 w 98"/>
              <a:gd name="T39" fmla="*/ 26371 h 104"/>
              <a:gd name="T40" fmla="*/ 19174 w 98"/>
              <a:gd name="T41" fmla="*/ 31025 h 104"/>
              <a:gd name="T42" fmla="*/ 27163 w 98"/>
              <a:gd name="T43" fmla="*/ 37230 h 104"/>
              <a:gd name="T44" fmla="*/ 12783 w 98"/>
              <a:gd name="T45" fmla="*/ 58947 h 104"/>
              <a:gd name="T46" fmla="*/ 7989 w 98"/>
              <a:gd name="T47" fmla="*/ 83766 h 104"/>
              <a:gd name="T48" fmla="*/ 7989 w 98"/>
              <a:gd name="T49" fmla="*/ 138060 h 104"/>
              <a:gd name="T50" fmla="*/ 15978 w 98"/>
              <a:gd name="T51" fmla="*/ 153572 h 104"/>
              <a:gd name="T52" fmla="*/ 30359 w 98"/>
              <a:gd name="T53" fmla="*/ 161328 h 104"/>
              <a:gd name="T54" fmla="*/ 41543 w 98"/>
              <a:gd name="T55" fmla="*/ 158226 h 104"/>
              <a:gd name="T56" fmla="*/ 52728 w 98"/>
              <a:gd name="T57" fmla="*/ 147367 h 104"/>
              <a:gd name="T58" fmla="*/ 54326 w 98"/>
              <a:gd name="T59" fmla="*/ 138060 h 104"/>
              <a:gd name="T60" fmla="*/ 62315 w 98"/>
              <a:gd name="T61" fmla="*/ 153572 h 104"/>
              <a:gd name="T62" fmla="*/ 78293 w 98"/>
              <a:gd name="T63" fmla="*/ 161328 h 104"/>
              <a:gd name="T64" fmla="*/ 87880 w 98"/>
              <a:gd name="T65" fmla="*/ 158226 h 104"/>
              <a:gd name="T66" fmla="*/ 100662 w 98"/>
              <a:gd name="T67" fmla="*/ 147367 h 104"/>
              <a:gd name="T68" fmla="*/ 102260 w 98"/>
              <a:gd name="T69" fmla="*/ 138060 h 104"/>
              <a:gd name="T70" fmla="*/ 110249 w 98"/>
              <a:gd name="T71" fmla="*/ 153572 h 104"/>
              <a:gd name="T72" fmla="*/ 126227 w 98"/>
              <a:gd name="T73" fmla="*/ 161328 h 104"/>
              <a:gd name="T74" fmla="*/ 135814 w 98"/>
              <a:gd name="T75" fmla="*/ 158226 h 104"/>
              <a:gd name="T76" fmla="*/ 146999 w 98"/>
              <a:gd name="T77" fmla="*/ 147367 h 104"/>
              <a:gd name="T78" fmla="*/ 148597 w 98"/>
              <a:gd name="T79" fmla="*/ 83766 h 104"/>
              <a:gd name="T80" fmla="*/ 146999 w 98"/>
              <a:gd name="T81" fmla="*/ 71357 h 104"/>
              <a:gd name="T82" fmla="*/ 137412 w 98"/>
              <a:gd name="T83" fmla="*/ 48088 h 104"/>
              <a:gd name="T84" fmla="*/ 137412 w 98"/>
              <a:gd name="T85" fmla="*/ 31025 h 104"/>
              <a:gd name="T86" fmla="*/ 145401 w 98"/>
              <a:gd name="T87" fmla="*/ 31025 h 104"/>
              <a:gd name="T88" fmla="*/ 153390 w 98"/>
              <a:gd name="T89" fmla="*/ 26371 h 104"/>
              <a:gd name="T90" fmla="*/ 78293 w 98"/>
              <a:gd name="T91" fmla="*/ 107035 h 104"/>
              <a:gd name="T92" fmla="*/ 67108 w 98"/>
              <a:gd name="T93" fmla="*/ 105484 h 104"/>
              <a:gd name="T94" fmla="*/ 49532 w 98"/>
              <a:gd name="T95" fmla="*/ 88420 h 104"/>
              <a:gd name="T96" fmla="*/ 46337 w 98"/>
              <a:gd name="T97" fmla="*/ 76010 h 104"/>
              <a:gd name="T98" fmla="*/ 46337 w 98"/>
              <a:gd name="T99" fmla="*/ 71357 h 104"/>
              <a:gd name="T100" fmla="*/ 55924 w 98"/>
              <a:gd name="T101" fmla="*/ 55844 h 104"/>
              <a:gd name="T102" fmla="*/ 71902 w 98"/>
              <a:gd name="T103" fmla="*/ 46537 h 104"/>
              <a:gd name="T104" fmla="*/ 78293 w 98"/>
              <a:gd name="T105" fmla="*/ 46537 h 104"/>
              <a:gd name="T106" fmla="*/ 89478 w 98"/>
              <a:gd name="T107" fmla="*/ 48088 h 104"/>
              <a:gd name="T108" fmla="*/ 108652 w 98"/>
              <a:gd name="T109" fmla="*/ 65152 h 104"/>
              <a:gd name="T110" fmla="*/ 110249 w 98"/>
              <a:gd name="T111" fmla="*/ 76010 h 104"/>
              <a:gd name="T112" fmla="*/ 110249 w 98"/>
              <a:gd name="T113" fmla="*/ 82215 h 104"/>
              <a:gd name="T114" fmla="*/ 100662 w 98"/>
              <a:gd name="T115" fmla="*/ 97728 h 104"/>
              <a:gd name="T116" fmla="*/ 84684 w 98"/>
              <a:gd name="T117" fmla="*/ 107035 h 104"/>
              <a:gd name="T118" fmla="*/ 78293 w 98"/>
              <a:gd name="T119" fmla="*/ 107035 h 10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98" h="104">
                <a:moveTo>
                  <a:pt x="96" y="17"/>
                </a:moveTo>
                <a:lnTo>
                  <a:pt x="96" y="17"/>
                </a:lnTo>
                <a:lnTo>
                  <a:pt x="97" y="14"/>
                </a:lnTo>
                <a:lnTo>
                  <a:pt x="98" y="10"/>
                </a:lnTo>
                <a:lnTo>
                  <a:pt x="97" y="6"/>
                </a:lnTo>
                <a:lnTo>
                  <a:pt x="96" y="3"/>
                </a:lnTo>
                <a:lnTo>
                  <a:pt x="92" y="1"/>
                </a:lnTo>
                <a:lnTo>
                  <a:pt x="88" y="0"/>
                </a:lnTo>
                <a:lnTo>
                  <a:pt x="85" y="1"/>
                </a:lnTo>
                <a:lnTo>
                  <a:pt x="81" y="3"/>
                </a:lnTo>
                <a:lnTo>
                  <a:pt x="79" y="7"/>
                </a:lnTo>
                <a:lnTo>
                  <a:pt x="79" y="12"/>
                </a:lnTo>
                <a:lnTo>
                  <a:pt x="74" y="17"/>
                </a:lnTo>
                <a:lnTo>
                  <a:pt x="69" y="15"/>
                </a:lnTo>
                <a:lnTo>
                  <a:pt x="63" y="12"/>
                </a:lnTo>
                <a:lnTo>
                  <a:pt x="55" y="10"/>
                </a:lnTo>
                <a:lnTo>
                  <a:pt x="49" y="10"/>
                </a:lnTo>
                <a:lnTo>
                  <a:pt x="43" y="10"/>
                </a:lnTo>
                <a:lnTo>
                  <a:pt x="35" y="12"/>
                </a:lnTo>
                <a:lnTo>
                  <a:pt x="29" y="15"/>
                </a:lnTo>
                <a:lnTo>
                  <a:pt x="24" y="17"/>
                </a:lnTo>
                <a:lnTo>
                  <a:pt x="19" y="12"/>
                </a:lnTo>
                <a:lnTo>
                  <a:pt x="19" y="7"/>
                </a:lnTo>
                <a:lnTo>
                  <a:pt x="17" y="3"/>
                </a:lnTo>
                <a:lnTo>
                  <a:pt x="13" y="1"/>
                </a:lnTo>
                <a:lnTo>
                  <a:pt x="10" y="0"/>
                </a:lnTo>
                <a:lnTo>
                  <a:pt x="6" y="1"/>
                </a:lnTo>
                <a:lnTo>
                  <a:pt x="2" y="3"/>
                </a:lnTo>
                <a:lnTo>
                  <a:pt x="1" y="6"/>
                </a:lnTo>
                <a:lnTo>
                  <a:pt x="0" y="10"/>
                </a:lnTo>
                <a:lnTo>
                  <a:pt x="1" y="14"/>
                </a:lnTo>
                <a:lnTo>
                  <a:pt x="2" y="17"/>
                </a:lnTo>
                <a:lnTo>
                  <a:pt x="7" y="20"/>
                </a:lnTo>
                <a:lnTo>
                  <a:pt x="12" y="20"/>
                </a:lnTo>
                <a:lnTo>
                  <a:pt x="17" y="24"/>
                </a:lnTo>
                <a:lnTo>
                  <a:pt x="12" y="31"/>
                </a:lnTo>
                <a:lnTo>
                  <a:pt x="8" y="38"/>
                </a:lnTo>
                <a:lnTo>
                  <a:pt x="6" y="46"/>
                </a:lnTo>
                <a:lnTo>
                  <a:pt x="5" y="54"/>
                </a:lnTo>
                <a:lnTo>
                  <a:pt x="5" y="89"/>
                </a:lnTo>
                <a:lnTo>
                  <a:pt x="6" y="95"/>
                </a:lnTo>
                <a:lnTo>
                  <a:pt x="10" y="99"/>
                </a:lnTo>
                <a:lnTo>
                  <a:pt x="13" y="102"/>
                </a:lnTo>
                <a:lnTo>
                  <a:pt x="19" y="104"/>
                </a:lnTo>
                <a:lnTo>
                  <a:pt x="26" y="102"/>
                </a:lnTo>
                <a:lnTo>
                  <a:pt x="29" y="99"/>
                </a:lnTo>
                <a:lnTo>
                  <a:pt x="33" y="95"/>
                </a:lnTo>
                <a:lnTo>
                  <a:pt x="34" y="89"/>
                </a:lnTo>
                <a:lnTo>
                  <a:pt x="35" y="95"/>
                </a:lnTo>
                <a:lnTo>
                  <a:pt x="39" y="99"/>
                </a:lnTo>
                <a:lnTo>
                  <a:pt x="43" y="102"/>
                </a:lnTo>
                <a:lnTo>
                  <a:pt x="49" y="104"/>
                </a:lnTo>
                <a:lnTo>
                  <a:pt x="55" y="102"/>
                </a:lnTo>
                <a:lnTo>
                  <a:pt x="59" y="99"/>
                </a:lnTo>
                <a:lnTo>
                  <a:pt x="63" y="95"/>
                </a:lnTo>
                <a:lnTo>
                  <a:pt x="64" y="89"/>
                </a:lnTo>
                <a:lnTo>
                  <a:pt x="65" y="95"/>
                </a:lnTo>
                <a:lnTo>
                  <a:pt x="69" y="99"/>
                </a:lnTo>
                <a:lnTo>
                  <a:pt x="72" y="102"/>
                </a:lnTo>
                <a:lnTo>
                  <a:pt x="79" y="104"/>
                </a:lnTo>
                <a:lnTo>
                  <a:pt x="85" y="102"/>
                </a:lnTo>
                <a:lnTo>
                  <a:pt x="88" y="99"/>
                </a:lnTo>
                <a:lnTo>
                  <a:pt x="92" y="95"/>
                </a:lnTo>
                <a:lnTo>
                  <a:pt x="93" y="89"/>
                </a:lnTo>
                <a:lnTo>
                  <a:pt x="93" y="54"/>
                </a:lnTo>
                <a:lnTo>
                  <a:pt x="92" y="46"/>
                </a:lnTo>
                <a:lnTo>
                  <a:pt x="90" y="38"/>
                </a:lnTo>
                <a:lnTo>
                  <a:pt x="86" y="31"/>
                </a:lnTo>
                <a:lnTo>
                  <a:pt x="81" y="24"/>
                </a:lnTo>
                <a:lnTo>
                  <a:pt x="86" y="20"/>
                </a:lnTo>
                <a:lnTo>
                  <a:pt x="91" y="20"/>
                </a:lnTo>
                <a:lnTo>
                  <a:pt x="96" y="17"/>
                </a:lnTo>
                <a:close/>
                <a:moveTo>
                  <a:pt x="49" y="69"/>
                </a:moveTo>
                <a:lnTo>
                  <a:pt x="49" y="69"/>
                </a:lnTo>
                <a:lnTo>
                  <a:pt x="45" y="69"/>
                </a:lnTo>
                <a:lnTo>
                  <a:pt x="42" y="68"/>
                </a:lnTo>
                <a:lnTo>
                  <a:pt x="35" y="63"/>
                </a:lnTo>
                <a:lnTo>
                  <a:pt x="31" y="57"/>
                </a:lnTo>
                <a:lnTo>
                  <a:pt x="29" y="53"/>
                </a:lnTo>
                <a:lnTo>
                  <a:pt x="29" y="49"/>
                </a:lnTo>
                <a:lnTo>
                  <a:pt x="29" y="46"/>
                </a:lnTo>
                <a:lnTo>
                  <a:pt x="31" y="42"/>
                </a:lnTo>
                <a:lnTo>
                  <a:pt x="35" y="36"/>
                </a:lnTo>
                <a:lnTo>
                  <a:pt x="42" y="31"/>
                </a:lnTo>
                <a:lnTo>
                  <a:pt x="45" y="30"/>
                </a:lnTo>
                <a:lnTo>
                  <a:pt x="49" y="30"/>
                </a:lnTo>
                <a:lnTo>
                  <a:pt x="53" y="30"/>
                </a:lnTo>
                <a:lnTo>
                  <a:pt x="56" y="31"/>
                </a:lnTo>
                <a:lnTo>
                  <a:pt x="63" y="36"/>
                </a:lnTo>
                <a:lnTo>
                  <a:pt x="68" y="42"/>
                </a:lnTo>
                <a:lnTo>
                  <a:pt x="69" y="46"/>
                </a:lnTo>
                <a:lnTo>
                  <a:pt x="69" y="49"/>
                </a:lnTo>
                <a:lnTo>
                  <a:pt x="69" y="53"/>
                </a:lnTo>
                <a:lnTo>
                  <a:pt x="68" y="57"/>
                </a:lnTo>
                <a:lnTo>
                  <a:pt x="63" y="63"/>
                </a:lnTo>
                <a:lnTo>
                  <a:pt x="56" y="68"/>
                </a:lnTo>
                <a:lnTo>
                  <a:pt x="53" y="69"/>
                </a:lnTo>
                <a:lnTo>
                  <a:pt x="49" y="6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98" name="Freeform 697">
            <a:extLst>
              <a:ext uri="{FF2B5EF4-FFF2-40B4-BE49-F238E27FC236}">
                <a16:creationId xmlns:a16="http://schemas.microsoft.com/office/drawing/2014/main" id="{44CC1018-044A-4A4C-9EF1-F010802F633D}"/>
              </a:ext>
            </a:extLst>
          </p:cNvPr>
          <p:cNvSpPr>
            <a:spLocks noEditPoints="1"/>
          </p:cNvSpPr>
          <p:nvPr/>
        </p:nvSpPr>
        <p:spPr bwMode="auto">
          <a:xfrm>
            <a:off x="11222567" y="1856318"/>
            <a:ext cx="209551" cy="207433"/>
          </a:xfrm>
          <a:custGeom>
            <a:avLst/>
            <a:gdLst>
              <a:gd name="T0" fmla="*/ 113881 w 99"/>
              <a:gd name="T1" fmla="*/ 56940 h 99"/>
              <a:gd name="T2" fmla="*/ 117044 w 99"/>
              <a:gd name="T3" fmla="*/ 52195 h 99"/>
              <a:gd name="T4" fmla="*/ 117044 w 99"/>
              <a:gd name="T5" fmla="*/ 47450 h 99"/>
              <a:gd name="T6" fmla="*/ 113881 w 99"/>
              <a:gd name="T7" fmla="*/ 34797 h 99"/>
              <a:gd name="T8" fmla="*/ 102809 w 99"/>
              <a:gd name="T9" fmla="*/ 31634 h 99"/>
              <a:gd name="T10" fmla="*/ 96482 w 99"/>
              <a:gd name="T11" fmla="*/ 33215 h 99"/>
              <a:gd name="T12" fmla="*/ 31634 w 99"/>
              <a:gd name="T13" fmla="*/ 15817 h 99"/>
              <a:gd name="T14" fmla="*/ 30052 w 99"/>
              <a:gd name="T15" fmla="*/ 9490 h 99"/>
              <a:gd name="T16" fmla="*/ 22143 w 99"/>
              <a:gd name="T17" fmla="*/ 1582 h 99"/>
              <a:gd name="T18" fmla="*/ 15817 w 99"/>
              <a:gd name="T19" fmla="*/ 0 h 99"/>
              <a:gd name="T20" fmla="*/ 4745 w 99"/>
              <a:gd name="T21" fmla="*/ 4745 h 99"/>
              <a:gd name="T22" fmla="*/ 0 w 99"/>
              <a:gd name="T23" fmla="*/ 15817 h 99"/>
              <a:gd name="T24" fmla="*/ 3163 w 99"/>
              <a:gd name="T25" fmla="*/ 22143 h 99"/>
              <a:gd name="T26" fmla="*/ 11072 w 99"/>
              <a:gd name="T27" fmla="*/ 30052 h 99"/>
              <a:gd name="T28" fmla="*/ 15817 w 99"/>
              <a:gd name="T29" fmla="*/ 31634 h 99"/>
              <a:gd name="T30" fmla="*/ 28470 w 99"/>
              <a:gd name="T31" fmla="*/ 25307 h 99"/>
              <a:gd name="T32" fmla="*/ 86992 w 99"/>
              <a:gd name="T33" fmla="*/ 47450 h 99"/>
              <a:gd name="T34" fmla="*/ 39542 w 99"/>
              <a:gd name="T35" fmla="*/ 88574 h 99"/>
              <a:gd name="T36" fmla="*/ 31634 w 99"/>
              <a:gd name="T37" fmla="*/ 85411 h 99"/>
              <a:gd name="T38" fmla="*/ 26889 w 99"/>
              <a:gd name="T39" fmla="*/ 88574 h 99"/>
              <a:gd name="T40" fmla="*/ 18980 w 99"/>
              <a:gd name="T41" fmla="*/ 94901 h 99"/>
              <a:gd name="T42" fmla="*/ 15817 w 99"/>
              <a:gd name="T43" fmla="*/ 101227 h 99"/>
              <a:gd name="T44" fmla="*/ 20562 w 99"/>
              <a:gd name="T45" fmla="*/ 113881 h 99"/>
              <a:gd name="T46" fmla="*/ 31634 w 99"/>
              <a:gd name="T47" fmla="*/ 117044 h 99"/>
              <a:gd name="T48" fmla="*/ 37960 w 99"/>
              <a:gd name="T49" fmla="*/ 115462 h 99"/>
              <a:gd name="T50" fmla="*/ 56940 w 99"/>
              <a:gd name="T51" fmla="*/ 134443 h 99"/>
              <a:gd name="T52" fmla="*/ 55359 w 99"/>
              <a:gd name="T53" fmla="*/ 140769 h 99"/>
              <a:gd name="T54" fmla="*/ 58522 w 99"/>
              <a:gd name="T55" fmla="*/ 151841 h 99"/>
              <a:gd name="T56" fmla="*/ 71175 w 99"/>
              <a:gd name="T57" fmla="*/ 156586 h 99"/>
              <a:gd name="T58" fmla="*/ 77502 w 99"/>
              <a:gd name="T59" fmla="*/ 153423 h 99"/>
              <a:gd name="T60" fmla="*/ 85411 w 99"/>
              <a:gd name="T61" fmla="*/ 147096 h 99"/>
              <a:gd name="T62" fmla="*/ 129697 w 99"/>
              <a:gd name="T63" fmla="*/ 126534 h 99"/>
              <a:gd name="T64" fmla="*/ 136024 w 99"/>
              <a:gd name="T65" fmla="*/ 131279 h 99"/>
              <a:gd name="T66" fmla="*/ 140769 w 99"/>
              <a:gd name="T67" fmla="*/ 132861 h 99"/>
              <a:gd name="T68" fmla="*/ 153423 w 99"/>
              <a:gd name="T69" fmla="*/ 128116 h 99"/>
              <a:gd name="T70" fmla="*/ 156586 w 99"/>
              <a:gd name="T71" fmla="*/ 117044 h 99"/>
              <a:gd name="T72" fmla="*/ 155004 w 99"/>
              <a:gd name="T73" fmla="*/ 110717 h 99"/>
              <a:gd name="T74" fmla="*/ 147096 w 99"/>
              <a:gd name="T75" fmla="*/ 101227 h 99"/>
              <a:gd name="T76" fmla="*/ 139188 w 99"/>
              <a:gd name="T77" fmla="*/ 101227 h 99"/>
              <a:gd name="T78" fmla="*/ 71175 w 99"/>
              <a:gd name="T79" fmla="*/ 124952 h 99"/>
              <a:gd name="T80" fmla="*/ 45869 w 99"/>
              <a:gd name="T81" fmla="*/ 107554 h 99"/>
              <a:gd name="T82" fmla="*/ 47450 w 99"/>
              <a:gd name="T83" fmla="*/ 101227 h 99"/>
              <a:gd name="T84" fmla="*/ 47450 w 99"/>
              <a:gd name="T85" fmla="*/ 98064 h 99"/>
              <a:gd name="T86" fmla="*/ 94901 w 99"/>
              <a:gd name="T87" fmla="*/ 60104 h 99"/>
              <a:gd name="T88" fmla="*/ 104391 w 99"/>
              <a:gd name="T89" fmla="*/ 63267 h 99"/>
              <a:gd name="T90" fmla="*/ 129697 w 99"/>
              <a:gd name="T91" fmla="*/ 107554 h 99"/>
              <a:gd name="T92" fmla="*/ 124952 w 99"/>
              <a:gd name="T93" fmla="*/ 115462 h 99"/>
              <a:gd name="T94" fmla="*/ 82247 w 99"/>
              <a:gd name="T95" fmla="*/ 131279 h 99"/>
              <a:gd name="T96" fmla="*/ 71175 w 99"/>
              <a:gd name="T97" fmla="*/ 124952 h 9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99" h="99">
                <a:moveTo>
                  <a:pt x="88" y="64"/>
                </a:moveTo>
                <a:lnTo>
                  <a:pt x="72" y="36"/>
                </a:lnTo>
                <a:lnTo>
                  <a:pt x="74" y="33"/>
                </a:lnTo>
                <a:lnTo>
                  <a:pt x="74" y="30"/>
                </a:lnTo>
                <a:lnTo>
                  <a:pt x="73" y="26"/>
                </a:lnTo>
                <a:lnTo>
                  <a:pt x="72" y="22"/>
                </a:lnTo>
                <a:lnTo>
                  <a:pt x="68" y="21"/>
                </a:lnTo>
                <a:lnTo>
                  <a:pt x="65" y="20"/>
                </a:lnTo>
                <a:lnTo>
                  <a:pt x="61" y="21"/>
                </a:lnTo>
                <a:lnTo>
                  <a:pt x="57" y="24"/>
                </a:lnTo>
                <a:lnTo>
                  <a:pt x="20" y="10"/>
                </a:lnTo>
                <a:lnTo>
                  <a:pt x="19" y="6"/>
                </a:lnTo>
                <a:lnTo>
                  <a:pt x="18" y="3"/>
                </a:lnTo>
                <a:lnTo>
                  <a:pt x="14" y="1"/>
                </a:lnTo>
                <a:lnTo>
                  <a:pt x="10" y="0"/>
                </a:lnTo>
                <a:lnTo>
                  <a:pt x="7" y="1"/>
                </a:lnTo>
                <a:lnTo>
                  <a:pt x="3" y="3"/>
                </a:lnTo>
                <a:lnTo>
                  <a:pt x="2" y="6"/>
                </a:lnTo>
                <a:lnTo>
                  <a:pt x="0" y="10"/>
                </a:lnTo>
                <a:lnTo>
                  <a:pt x="2" y="14"/>
                </a:lnTo>
                <a:lnTo>
                  <a:pt x="3" y="17"/>
                </a:lnTo>
                <a:lnTo>
                  <a:pt x="7" y="19"/>
                </a:lnTo>
                <a:lnTo>
                  <a:pt x="10" y="20"/>
                </a:lnTo>
                <a:lnTo>
                  <a:pt x="14" y="19"/>
                </a:lnTo>
                <a:lnTo>
                  <a:pt x="18" y="16"/>
                </a:lnTo>
                <a:lnTo>
                  <a:pt x="55" y="30"/>
                </a:lnTo>
                <a:lnTo>
                  <a:pt x="55" y="32"/>
                </a:lnTo>
                <a:lnTo>
                  <a:pt x="25" y="56"/>
                </a:lnTo>
                <a:lnTo>
                  <a:pt x="20" y="54"/>
                </a:lnTo>
                <a:lnTo>
                  <a:pt x="17" y="56"/>
                </a:lnTo>
                <a:lnTo>
                  <a:pt x="13" y="57"/>
                </a:lnTo>
                <a:lnTo>
                  <a:pt x="12" y="60"/>
                </a:lnTo>
                <a:lnTo>
                  <a:pt x="10" y="64"/>
                </a:lnTo>
                <a:lnTo>
                  <a:pt x="12" y="68"/>
                </a:lnTo>
                <a:lnTo>
                  <a:pt x="13" y="72"/>
                </a:lnTo>
                <a:lnTo>
                  <a:pt x="17" y="73"/>
                </a:lnTo>
                <a:lnTo>
                  <a:pt x="20" y="74"/>
                </a:lnTo>
                <a:lnTo>
                  <a:pt x="24" y="73"/>
                </a:lnTo>
                <a:lnTo>
                  <a:pt x="36" y="85"/>
                </a:lnTo>
                <a:lnTo>
                  <a:pt x="35" y="89"/>
                </a:lnTo>
                <a:lnTo>
                  <a:pt x="36" y="93"/>
                </a:lnTo>
                <a:lnTo>
                  <a:pt x="37" y="96"/>
                </a:lnTo>
                <a:lnTo>
                  <a:pt x="41" y="97"/>
                </a:lnTo>
                <a:lnTo>
                  <a:pt x="45" y="99"/>
                </a:lnTo>
                <a:lnTo>
                  <a:pt x="49" y="97"/>
                </a:lnTo>
                <a:lnTo>
                  <a:pt x="51" y="96"/>
                </a:lnTo>
                <a:lnTo>
                  <a:pt x="54" y="93"/>
                </a:lnTo>
                <a:lnTo>
                  <a:pt x="55" y="90"/>
                </a:lnTo>
                <a:lnTo>
                  <a:pt x="82" y="80"/>
                </a:lnTo>
                <a:lnTo>
                  <a:pt x="86" y="83"/>
                </a:lnTo>
                <a:lnTo>
                  <a:pt x="89" y="84"/>
                </a:lnTo>
                <a:lnTo>
                  <a:pt x="93" y="83"/>
                </a:lnTo>
                <a:lnTo>
                  <a:pt x="97" y="81"/>
                </a:lnTo>
                <a:lnTo>
                  <a:pt x="98" y="78"/>
                </a:lnTo>
                <a:lnTo>
                  <a:pt x="99" y="74"/>
                </a:lnTo>
                <a:lnTo>
                  <a:pt x="98" y="70"/>
                </a:lnTo>
                <a:lnTo>
                  <a:pt x="95" y="67"/>
                </a:lnTo>
                <a:lnTo>
                  <a:pt x="93" y="64"/>
                </a:lnTo>
                <a:lnTo>
                  <a:pt x="88" y="64"/>
                </a:lnTo>
                <a:close/>
                <a:moveTo>
                  <a:pt x="45" y="79"/>
                </a:moveTo>
                <a:lnTo>
                  <a:pt x="45" y="79"/>
                </a:lnTo>
                <a:lnTo>
                  <a:pt x="41" y="80"/>
                </a:lnTo>
                <a:lnTo>
                  <a:pt x="29" y="68"/>
                </a:lnTo>
                <a:lnTo>
                  <a:pt x="30" y="64"/>
                </a:lnTo>
                <a:lnTo>
                  <a:pt x="30" y="62"/>
                </a:lnTo>
                <a:lnTo>
                  <a:pt x="60" y="38"/>
                </a:lnTo>
                <a:lnTo>
                  <a:pt x="63" y="40"/>
                </a:lnTo>
                <a:lnTo>
                  <a:pt x="66" y="40"/>
                </a:lnTo>
                <a:lnTo>
                  <a:pt x="82" y="68"/>
                </a:lnTo>
                <a:lnTo>
                  <a:pt x="81" y="70"/>
                </a:lnTo>
                <a:lnTo>
                  <a:pt x="79" y="73"/>
                </a:lnTo>
                <a:lnTo>
                  <a:pt x="52" y="83"/>
                </a:lnTo>
                <a:lnTo>
                  <a:pt x="49" y="80"/>
                </a:lnTo>
                <a:lnTo>
                  <a:pt x="45" y="7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99" name="Freeform 698">
            <a:extLst>
              <a:ext uri="{FF2B5EF4-FFF2-40B4-BE49-F238E27FC236}">
                <a16:creationId xmlns:a16="http://schemas.microsoft.com/office/drawing/2014/main" id="{35F6EA4E-FF1B-4E24-9FD6-BC49B565B069}"/>
              </a:ext>
            </a:extLst>
          </p:cNvPr>
          <p:cNvSpPr>
            <a:spLocks noEditPoints="1"/>
          </p:cNvSpPr>
          <p:nvPr/>
        </p:nvSpPr>
        <p:spPr bwMode="auto">
          <a:xfrm>
            <a:off x="7249585" y="2355851"/>
            <a:ext cx="165100" cy="201083"/>
          </a:xfrm>
          <a:custGeom>
            <a:avLst/>
            <a:gdLst>
              <a:gd name="T0" fmla="*/ 123368 w 79"/>
              <a:gd name="T1" fmla="*/ 83666 h 98"/>
              <a:gd name="T2" fmla="*/ 118683 w 79"/>
              <a:gd name="T3" fmla="*/ 57327 h 98"/>
              <a:gd name="T4" fmla="*/ 106190 w 79"/>
              <a:gd name="T5" fmla="*/ 27889 h 98"/>
              <a:gd name="T6" fmla="*/ 87451 w 79"/>
              <a:gd name="T7" fmla="*/ 7747 h 98"/>
              <a:gd name="T8" fmla="*/ 60903 w 79"/>
              <a:gd name="T9" fmla="*/ 0 h 98"/>
              <a:gd name="T10" fmla="*/ 48410 w 79"/>
              <a:gd name="T11" fmla="*/ 1549 h 98"/>
              <a:gd name="T12" fmla="*/ 26548 w 79"/>
              <a:gd name="T13" fmla="*/ 17043 h 98"/>
              <a:gd name="T14" fmla="*/ 9370 w 79"/>
              <a:gd name="T15" fmla="*/ 41833 h 98"/>
              <a:gd name="T16" fmla="*/ 1562 w 79"/>
              <a:gd name="T17" fmla="*/ 69722 h 98"/>
              <a:gd name="T18" fmla="*/ 0 w 79"/>
              <a:gd name="T19" fmla="*/ 83666 h 98"/>
              <a:gd name="T20" fmla="*/ 1562 w 79"/>
              <a:gd name="T21" fmla="*/ 105358 h 98"/>
              <a:gd name="T22" fmla="*/ 10931 w 79"/>
              <a:gd name="T23" fmla="*/ 117753 h 98"/>
              <a:gd name="T24" fmla="*/ 29671 w 79"/>
              <a:gd name="T25" fmla="*/ 125500 h 98"/>
              <a:gd name="T26" fmla="*/ 54657 w 79"/>
              <a:gd name="T27" fmla="*/ 130148 h 98"/>
              <a:gd name="T28" fmla="*/ 31232 w 79"/>
              <a:gd name="T29" fmla="*/ 137895 h 98"/>
              <a:gd name="T30" fmla="*/ 92136 w 79"/>
              <a:gd name="T31" fmla="*/ 151839 h 98"/>
              <a:gd name="T32" fmla="*/ 68711 w 79"/>
              <a:gd name="T33" fmla="*/ 137895 h 98"/>
              <a:gd name="T34" fmla="*/ 68711 w 79"/>
              <a:gd name="T35" fmla="*/ 130148 h 98"/>
              <a:gd name="T36" fmla="*/ 93697 w 79"/>
              <a:gd name="T37" fmla="*/ 125500 h 98"/>
              <a:gd name="T38" fmla="*/ 112437 w 79"/>
              <a:gd name="T39" fmla="*/ 117753 h 98"/>
              <a:gd name="T40" fmla="*/ 121806 w 79"/>
              <a:gd name="T41" fmla="*/ 105358 h 98"/>
              <a:gd name="T42" fmla="*/ 123368 w 79"/>
              <a:gd name="T43" fmla="*/ 83666 h 98"/>
              <a:gd name="T44" fmla="*/ 60903 w 79"/>
              <a:gd name="T45" fmla="*/ 83666 h 98"/>
              <a:gd name="T46" fmla="*/ 73396 w 79"/>
              <a:gd name="T47" fmla="*/ 85216 h 98"/>
              <a:gd name="T48" fmla="*/ 90574 w 79"/>
              <a:gd name="T49" fmla="*/ 92963 h 98"/>
              <a:gd name="T50" fmla="*/ 92136 w 79"/>
              <a:gd name="T51" fmla="*/ 99160 h 98"/>
              <a:gd name="T52" fmla="*/ 82766 w 79"/>
              <a:gd name="T53" fmla="*/ 102259 h 98"/>
              <a:gd name="T54" fmla="*/ 60903 w 79"/>
              <a:gd name="T55" fmla="*/ 106907 h 98"/>
              <a:gd name="T56" fmla="*/ 49972 w 79"/>
              <a:gd name="T57" fmla="*/ 105358 h 98"/>
              <a:gd name="T58" fmla="*/ 31232 w 79"/>
              <a:gd name="T59" fmla="*/ 99160 h 98"/>
              <a:gd name="T60" fmla="*/ 31232 w 79"/>
              <a:gd name="T61" fmla="*/ 97611 h 98"/>
              <a:gd name="T62" fmla="*/ 40602 w 79"/>
              <a:gd name="T63" fmla="*/ 89864 h 98"/>
              <a:gd name="T64" fmla="*/ 60903 w 79"/>
              <a:gd name="T65" fmla="*/ 83666 h 9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9" h="98">
                <a:moveTo>
                  <a:pt x="79" y="54"/>
                </a:moveTo>
                <a:lnTo>
                  <a:pt x="79" y="54"/>
                </a:lnTo>
                <a:lnTo>
                  <a:pt x="78" y="45"/>
                </a:lnTo>
                <a:lnTo>
                  <a:pt x="76" y="37"/>
                </a:lnTo>
                <a:lnTo>
                  <a:pt x="73" y="27"/>
                </a:lnTo>
                <a:lnTo>
                  <a:pt x="68" y="18"/>
                </a:lnTo>
                <a:lnTo>
                  <a:pt x="62" y="11"/>
                </a:lnTo>
                <a:lnTo>
                  <a:pt x="56" y="5"/>
                </a:lnTo>
                <a:lnTo>
                  <a:pt x="48" y="1"/>
                </a:lnTo>
                <a:lnTo>
                  <a:pt x="39" y="0"/>
                </a:lnTo>
                <a:lnTo>
                  <a:pt x="31" y="1"/>
                </a:lnTo>
                <a:lnTo>
                  <a:pt x="23" y="5"/>
                </a:lnTo>
                <a:lnTo>
                  <a:pt x="17" y="11"/>
                </a:lnTo>
                <a:lnTo>
                  <a:pt x="11" y="18"/>
                </a:lnTo>
                <a:lnTo>
                  <a:pt x="6" y="27"/>
                </a:lnTo>
                <a:lnTo>
                  <a:pt x="2" y="37"/>
                </a:lnTo>
                <a:lnTo>
                  <a:pt x="1" y="45"/>
                </a:lnTo>
                <a:lnTo>
                  <a:pt x="0" y="54"/>
                </a:lnTo>
                <a:lnTo>
                  <a:pt x="0" y="61"/>
                </a:lnTo>
                <a:lnTo>
                  <a:pt x="1" y="68"/>
                </a:lnTo>
                <a:lnTo>
                  <a:pt x="4" y="72"/>
                </a:lnTo>
                <a:lnTo>
                  <a:pt x="7" y="76"/>
                </a:lnTo>
                <a:lnTo>
                  <a:pt x="12" y="79"/>
                </a:lnTo>
                <a:lnTo>
                  <a:pt x="19" y="81"/>
                </a:lnTo>
                <a:lnTo>
                  <a:pt x="26" y="82"/>
                </a:lnTo>
                <a:lnTo>
                  <a:pt x="35" y="84"/>
                </a:lnTo>
                <a:lnTo>
                  <a:pt x="35" y="89"/>
                </a:lnTo>
                <a:lnTo>
                  <a:pt x="20" y="89"/>
                </a:lnTo>
                <a:lnTo>
                  <a:pt x="20" y="98"/>
                </a:lnTo>
                <a:lnTo>
                  <a:pt x="59" y="98"/>
                </a:lnTo>
                <a:lnTo>
                  <a:pt x="59" y="89"/>
                </a:lnTo>
                <a:lnTo>
                  <a:pt x="44" y="89"/>
                </a:lnTo>
                <a:lnTo>
                  <a:pt x="44" y="84"/>
                </a:lnTo>
                <a:lnTo>
                  <a:pt x="53" y="82"/>
                </a:lnTo>
                <a:lnTo>
                  <a:pt x="60" y="81"/>
                </a:lnTo>
                <a:lnTo>
                  <a:pt x="67" y="79"/>
                </a:lnTo>
                <a:lnTo>
                  <a:pt x="72" y="76"/>
                </a:lnTo>
                <a:lnTo>
                  <a:pt x="75" y="72"/>
                </a:lnTo>
                <a:lnTo>
                  <a:pt x="78" y="68"/>
                </a:lnTo>
                <a:lnTo>
                  <a:pt x="79" y="61"/>
                </a:lnTo>
                <a:lnTo>
                  <a:pt x="79" y="54"/>
                </a:lnTo>
                <a:close/>
                <a:moveTo>
                  <a:pt x="39" y="54"/>
                </a:moveTo>
                <a:lnTo>
                  <a:pt x="39" y="54"/>
                </a:lnTo>
                <a:lnTo>
                  <a:pt x="47" y="55"/>
                </a:lnTo>
                <a:lnTo>
                  <a:pt x="53" y="58"/>
                </a:lnTo>
                <a:lnTo>
                  <a:pt x="58" y="60"/>
                </a:lnTo>
                <a:lnTo>
                  <a:pt x="59" y="63"/>
                </a:lnTo>
                <a:lnTo>
                  <a:pt x="59" y="64"/>
                </a:lnTo>
                <a:lnTo>
                  <a:pt x="53" y="66"/>
                </a:lnTo>
                <a:lnTo>
                  <a:pt x="47" y="68"/>
                </a:lnTo>
                <a:lnTo>
                  <a:pt x="39" y="69"/>
                </a:lnTo>
                <a:lnTo>
                  <a:pt x="32" y="68"/>
                </a:lnTo>
                <a:lnTo>
                  <a:pt x="26" y="66"/>
                </a:lnTo>
                <a:lnTo>
                  <a:pt x="20" y="64"/>
                </a:lnTo>
                <a:lnTo>
                  <a:pt x="20" y="63"/>
                </a:lnTo>
                <a:lnTo>
                  <a:pt x="21" y="60"/>
                </a:lnTo>
                <a:lnTo>
                  <a:pt x="26" y="58"/>
                </a:lnTo>
                <a:lnTo>
                  <a:pt x="32" y="55"/>
                </a:lnTo>
                <a:lnTo>
                  <a:pt x="39" y="54"/>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0" name="Freeform 699">
            <a:extLst>
              <a:ext uri="{FF2B5EF4-FFF2-40B4-BE49-F238E27FC236}">
                <a16:creationId xmlns:a16="http://schemas.microsoft.com/office/drawing/2014/main" id="{00F4F197-9FC3-469C-80E3-DC358C47242F}"/>
              </a:ext>
            </a:extLst>
          </p:cNvPr>
          <p:cNvSpPr>
            <a:spLocks/>
          </p:cNvSpPr>
          <p:nvPr/>
        </p:nvSpPr>
        <p:spPr bwMode="auto">
          <a:xfrm>
            <a:off x="6718301" y="2432052"/>
            <a:ext cx="241300" cy="105833"/>
          </a:xfrm>
          <a:custGeom>
            <a:avLst/>
            <a:gdLst>
              <a:gd name="T0" fmla="*/ 153420 w 114"/>
              <a:gd name="T1" fmla="*/ 0 h 52"/>
              <a:gd name="T2" fmla="*/ 153420 w 114"/>
              <a:gd name="T3" fmla="*/ 0 h 52"/>
              <a:gd name="T4" fmla="*/ 142348 w 114"/>
              <a:gd name="T5" fmla="*/ 1551 h 52"/>
              <a:gd name="T6" fmla="*/ 132859 w 114"/>
              <a:gd name="T7" fmla="*/ 7756 h 52"/>
              <a:gd name="T8" fmla="*/ 128114 w 114"/>
              <a:gd name="T9" fmla="*/ 17064 h 52"/>
              <a:gd name="T10" fmla="*/ 124950 w 114"/>
              <a:gd name="T11" fmla="*/ 26372 h 52"/>
              <a:gd name="T12" fmla="*/ 55358 w 114"/>
              <a:gd name="T13" fmla="*/ 26372 h 52"/>
              <a:gd name="T14" fmla="*/ 55358 w 114"/>
              <a:gd name="T15" fmla="*/ 26372 h 52"/>
              <a:gd name="T16" fmla="*/ 53776 w 114"/>
              <a:gd name="T17" fmla="*/ 17064 h 52"/>
              <a:gd name="T18" fmla="*/ 47449 w 114"/>
              <a:gd name="T19" fmla="*/ 7756 h 52"/>
              <a:gd name="T20" fmla="*/ 37960 w 114"/>
              <a:gd name="T21" fmla="*/ 1551 h 52"/>
              <a:gd name="T22" fmla="*/ 28470 w 114"/>
              <a:gd name="T23" fmla="*/ 0 h 52"/>
              <a:gd name="T24" fmla="*/ 28470 w 114"/>
              <a:gd name="T25" fmla="*/ 0 h 52"/>
              <a:gd name="T26" fmla="*/ 18980 w 114"/>
              <a:gd name="T27" fmla="*/ 1551 h 52"/>
              <a:gd name="T28" fmla="*/ 7908 w 114"/>
              <a:gd name="T29" fmla="*/ 7756 h 52"/>
              <a:gd name="T30" fmla="*/ 3163 w 114"/>
              <a:gd name="T31" fmla="*/ 17064 h 52"/>
              <a:gd name="T32" fmla="*/ 0 w 114"/>
              <a:gd name="T33" fmla="*/ 26372 h 52"/>
              <a:gd name="T34" fmla="*/ 0 w 114"/>
              <a:gd name="T35" fmla="*/ 57397 h 52"/>
              <a:gd name="T36" fmla="*/ 0 w 114"/>
              <a:gd name="T37" fmla="*/ 57397 h 52"/>
              <a:gd name="T38" fmla="*/ 3163 w 114"/>
              <a:gd name="T39" fmla="*/ 62051 h 52"/>
              <a:gd name="T40" fmla="*/ 4745 w 114"/>
              <a:gd name="T41" fmla="*/ 68256 h 52"/>
              <a:gd name="T42" fmla="*/ 11072 w 114"/>
              <a:gd name="T43" fmla="*/ 69807 h 52"/>
              <a:gd name="T44" fmla="*/ 15816 w 114"/>
              <a:gd name="T45" fmla="*/ 72910 h 52"/>
              <a:gd name="T46" fmla="*/ 15816 w 114"/>
              <a:gd name="T47" fmla="*/ 80666 h 52"/>
              <a:gd name="T48" fmla="*/ 31633 w 114"/>
              <a:gd name="T49" fmla="*/ 80666 h 52"/>
              <a:gd name="T50" fmla="*/ 31633 w 114"/>
              <a:gd name="T51" fmla="*/ 72910 h 52"/>
              <a:gd name="T52" fmla="*/ 148675 w 114"/>
              <a:gd name="T53" fmla="*/ 72910 h 52"/>
              <a:gd name="T54" fmla="*/ 148675 w 114"/>
              <a:gd name="T55" fmla="*/ 80666 h 52"/>
              <a:gd name="T56" fmla="*/ 164492 w 114"/>
              <a:gd name="T57" fmla="*/ 80666 h 52"/>
              <a:gd name="T58" fmla="*/ 164492 w 114"/>
              <a:gd name="T59" fmla="*/ 72910 h 52"/>
              <a:gd name="T60" fmla="*/ 164492 w 114"/>
              <a:gd name="T61" fmla="*/ 72910 h 52"/>
              <a:gd name="T62" fmla="*/ 170818 w 114"/>
              <a:gd name="T63" fmla="*/ 69807 h 52"/>
              <a:gd name="T64" fmla="*/ 175563 w 114"/>
              <a:gd name="T65" fmla="*/ 68256 h 52"/>
              <a:gd name="T66" fmla="*/ 178726 w 114"/>
              <a:gd name="T67" fmla="*/ 62051 h 52"/>
              <a:gd name="T68" fmla="*/ 180308 w 114"/>
              <a:gd name="T69" fmla="*/ 57397 h 52"/>
              <a:gd name="T70" fmla="*/ 180308 w 114"/>
              <a:gd name="T71" fmla="*/ 26372 h 52"/>
              <a:gd name="T72" fmla="*/ 180308 w 114"/>
              <a:gd name="T73" fmla="*/ 26372 h 52"/>
              <a:gd name="T74" fmla="*/ 178726 w 114"/>
              <a:gd name="T75" fmla="*/ 17064 h 52"/>
              <a:gd name="T76" fmla="*/ 172400 w 114"/>
              <a:gd name="T77" fmla="*/ 7756 h 52"/>
              <a:gd name="T78" fmla="*/ 162910 w 114"/>
              <a:gd name="T79" fmla="*/ 1551 h 52"/>
              <a:gd name="T80" fmla="*/ 153420 w 114"/>
              <a:gd name="T81" fmla="*/ 0 h 52"/>
              <a:gd name="T82" fmla="*/ 153420 w 114"/>
              <a:gd name="T83" fmla="*/ 0 h 5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14" h="52">
                <a:moveTo>
                  <a:pt x="97" y="0"/>
                </a:moveTo>
                <a:lnTo>
                  <a:pt x="97" y="0"/>
                </a:lnTo>
                <a:lnTo>
                  <a:pt x="90" y="1"/>
                </a:lnTo>
                <a:lnTo>
                  <a:pt x="84" y="5"/>
                </a:lnTo>
                <a:lnTo>
                  <a:pt x="81" y="11"/>
                </a:lnTo>
                <a:lnTo>
                  <a:pt x="79" y="17"/>
                </a:lnTo>
                <a:lnTo>
                  <a:pt x="35" y="17"/>
                </a:lnTo>
                <a:lnTo>
                  <a:pt x="34" y="11"/>
                </a:lnTo>
                <a:lnTo>
                  <a:pt x="30" y="5"/>
                </a:lnTo>
                <a:lnTo>
                  <a:pt x="24" y="1"/>
                </a:lnTo>
                <a:lnTo>
                  <a:pt x="18" y="0"/>
                </a:lnTo>
                <a:lnTo>
                  <a:pt x="12" y="1"/>
                </a:lnTo>
                <a:lnTo>
                  <a:pt x="5" y="5"/>
                </a:lnTo>
                <a:lnTo>
                  <a:pt x="2" y="11"/>
                </a:lnTo>
                <a:lnTo>
                  <a:pt x="0" y="17"/>
                </a:lnTo>
                <a:lnTo>
                  <a:pt x="0" y="37"/>
                </a:lnTo>
                <a:lnTo>
                  <a:pt x="2" y="40"/>
                </a:lnTo>
                <a:lnTo>
                  <a:pt x="3" y="44"/>
                </a:lnTo>
                <a:lnTo>
                  <a:pt x="7" y="45"/>
                </a:lnTo>
                <a:lnTo>
                  <a:pt x="10" y="47"/>
                </a:lnTo>
                <a:lnTo>
                  <a:pt x="10" y="52"/>
                </a:lnTo>
                <a:lnTo>
                  <a:pt x="20" y="52"/>
                </a:lnTo>
                <a:lnTo>
                  <a:pt x="20" y="47"/>
                </a:lnTo>
                <a:lnTo>
                  <a:pt x="94" y="47"/>
                </a:lnTo>
                <a:lnTo>
                  <a:pt x="94" y="52"/>
                </a:lnTo>
                <a:lnTo>
                  <a:pt x="104" y="52"/>
                </a:lnTo>
                <a:lnTo>
                  <a:pt x="104" y="47"/>
                </a:lnTo>
                <a:lnTo>
                  <a:pt x="108" y="45"/>
                </a:lnTo>
                <a:lnTo>
                  <a:pt x="111" y="44"/>
                </a:lnTo>
                <a:lnTo>
                  <a:pt x="113" y="40"/>
                </a:lnTo>
                <a:lnTo>
                  <a:pt x="114" y="37"/>
                </a:lnTo>
                <a:lnTo>
                  <a:pt x="114" y="17"/>
                </a:lnTo>
                <a:lnTo>
                  <a:pt x="113" y="11"/>
                </a:lnTo>
                <a:lnTo>
                  <a:pt x="109" y="5"/>
                </a:lnTo>
                <a:lnTo>
                  <a:pt x="103" y="1"/>
                </a:lnTo>
                <a:lnTo>
                  <a:pt x="97"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1" name="Freeform 700">
            <a:extLst>
              <a:ext uri="{FF2B5EF4-FFF2-40B4-BE49-F238E27FC236}">
                <a16:creationId xmlns:a16="http://schemas.microsoft.com/office/drawing/2014/main" id="{53B3EB72-4A92-462D-9D75-9B4315D90799}"/>
              </a:ext>
            </a:extLst>
          </p:cNvPr>
          <p:cNvSpPr>
            <a:spLocks/>
          </p:cNvSpPr>
          <p:nvPr/>
        </p:nvSpPr>
        <p:spPr bwMode="auto">
          <a:xfrm>
            <a:off x="6845301" y="2374901"/>
            <a:ext cx="82551" cy="80433"/>
          </a:xfrm>
          <a:custGeom>
            <a:avLst/>
            <a:gdLst>
              <a:gd name="T0" fmla="*/ 58523 w 39"/>
              <a:gd name="T1" fmla="*/ 34797 h 39"/>
              <a:gd name="T2" fmla="*/ 58523 w 39"/>
              <a:gd name="T3" fmla="*/ 34797 h 39"/>
              <a:gd name="T4" fmla="*/ 61686 w 39"/>
              <a:gd name="T5" fmla="*/ 34797 h 39"/>
              <a:gd name="T6" fmla="*/ 61686 w 39"/>
              <a:gd name="T7" fmla="*/ 34797 h 39"/>
              <a:gd name="T8" fmla="*/ 60104 w 39"/>
              <a:gd name="T9" fmla="*/ 26889 h 39"/>
              <a:gd name="T10" fmla="*/ 58523 w 39"/>
              <a:gd name="T11" fmla="*/ 20562 h 39"/>
              <a:gd name="T12" fmla="*/ 53778 w 39"/>
              <a:gd name="T13" fmla="*/ 14235 h 39"/>
              <a:gd name="T14" fmla="*/ 47451 w 39"/>
              <a:gd name="T15" fmla="*/ 9490 h 39"/>
              <a:gd name="T16" fmla="*/ 44287 w 39"/>
              <a:gd name="T17" fmla="*/ 4745 h 39"/>
              <a:gd name="T18" fmla="*/ 36379 w 39"/>
              <a:gd name="T19" fmla="*/ 1582 h 39"/>
              <a:gd name="T20" fmla="*/ 30052 w 39"/>
              <a:gd name="T21" fmla="*/ 0 h 39"/>
              <a:gd name="T22" fmla="*/ 22144 w 39"/>
              <a:gd name="T23" fmla="*/ 0 h 39"/>
              <a:gd name="T24" fmla="*/ 0 w 39"/>
              <a:gd name="T25" fmla="*/ 0 h 39"/>
              <a:gd name="T26" fmla="*/ 0 w 39"/>
              <a:gd name="T27" fmla="*/ 61686 h 39"/>
              <a:gd name="T28" fmla="*/ 22144 w 39"/>
              <a:gd name="T29" fmla="*/ 61686 h 39"/>
              <a:gd name="T30" fmla="*/ 22144 w 39"/>
              <a:gd name="T31" fmla="*/ 61686 h 39"/>
              <a:gd name="T32" fmla="*/ 28470 w 39"/>
              <a:gd name="T33" fmla="*/ 50614 h 39"/>
              <a:gd name="T34" fmla="*/ 36379 w 39"/>
              <a:gd name="T35" fmla="*/ 42706 h 39"/>
              <a:gd name="T36" fmla="*/ 45869 w 39"/>
              <a:gd name="T37" fmla="*/ 36379 h 39"/>
              <a:gd name="T38" fmla="*/ 58523 w 39"/>
              <a:gd name="T39" fmla="*/ 34797 h 39"/>
              <a:gd name="T40" fmla="*/ 58523 w 39"/>
              <a:gd name="T41" fmla="*/ 34797 h 3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39" h="39">
                <a:moveTo>
                  <a:pt x="37" y="22"/>
                </a:moveTo>
                <a:lnTo>
                  <a:pt x="37" y="22"/>
                </a:lnTo>
                <a:lnTo>
                  <a:pt x="39" y="22"/>
                </a:lnTo>
                <a:lnTo>
                  <a:pt x="38" y="17"/>
                </a:lnTo>
                <a:lnTo>
                  <a:pt x="37" y="13"/>
                </a:lnTo>
                <a:lnTo>
                  <a:pt x="34" y="9"/>
                </a:lnTo>
                <a:lnTo>
                  <a:pt x="30" y="6"/>
                </a:lnTo>
                <a:lnTo>
                  <a:pt x="28" y="3"/>
                </a:lnTo>
                <a:lnTo>
                  <a:pt x="23" y="1"/>
                </a:lnTo>
                <a:lnTo>
                  <a:pt x="19" y="0"/>
                </a:lnTo>
                <a:lnTo>
                  <a:pt x="14" y="0"/>
                </a:lnTo>
                <a:lnTo>
                  <a:pt x="0" y="0"/>
                </a:lnTo>
                <a:lnTo>
                  <a:pt x="0" y="39"/>
                </a:lnTo>
                <a:lnTo>
                  <a:pt x="14" y="39"/>
                </a:lnTo>
                <a:lnTo>
                  <a:pt x="18" y="32"/>
                </a:lnTo>
                <a:lnTo>
                  <a:pt x="23" y="27"/>
                </a:lnTo>
                <a:lnTo>
                  <a:pt x="29" y="23"/>
                </a:lnTo>
                <a:lnTo>
                  <a:pt x="37" y="22"/>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2" name="Freeform 701">
            <a:extLst>
              <a:ext uri="{FF2B5EF4-FFF2-40B4-BE49-F238E27FC236}">
                <a16:creationId xmlns:a16="http://schemas.microsoft.com/office/drawing/2014/main" id="{06B7077A-3016-403B-9B52-2F5503B4BC3D}"/>
              </a:ext>
            </a:extLst>
          </p:cNvPr>
          <p:cNvSpPr>
            <a:spLocks/>
          </p:cNvSpPr>
          <p:nvPr/>
        </p:nvSpPr>
        <p:spPr bwMode="auto">
          <a:xfrm>
            <a:off x="6750051" y="2374901"/>
            <a:ext cx="82549" cy="80433"/>
          </a:xfrm>
          <a:custGeom>
            <a:avLst/>
            <a:gdLst>
              <a:gd name="T0" fmla="*/ 38554 w 40"/>
              <a:gd name="T1" fmla="*/ 61686 h 39"/>
              <a:gd name="T2" fmla="*/ 61686 w 40"/>
              <a:gd name="T3" fmla="*/ 61686 h 39"/>
              <a:gd name="T4" fmla="*/ 61686 w 40"/>
              <a:gd name="T5" fmla="*/ 0 h 39"/>
              <a:gd name="T6" fmla="*/ 38554 w 40"/>
              <a:gd name="T7" fmla="*/ 0 h 39"/>
              <a:gd name="T8" fmla="*/ 38554 w 40"/>
              <a:gd name="T9" fmla="*/ 0 h 39"/>
              <a:gd name="T10" fmla="*/ 30843 w 40"/>
              <a:gd name="T11" fmla="*/ 0 h 39"/>
              <a:gd name="T12" fmla="*/ 24674 w 40"/>
              <a:gd name="T13" fmla="*/ 1582 h 39"/>
              <a:gd name="T14" fmla="*/ 16964 w 40"/>
              <a:gd name="T15" fmla="*/ 4745 h 39"/>
              <a:gd name="T16" fmla="*/ 13879 w 40"/>
              <a:gd name="T17" fmla="*/ 9490 h 39"/>
              <a:gd name="T18" fmla="*/ 7711 w 40"/>
              <a:gd name="T19" fmla="*/ 14235 h 39"/>
              <a:gd name="T20" fmla="*/ 4626 w 40"/>
              <a:gd name="T21" fmla="*/ 20562 h 39"/>
              <a:gd name="T22" fmla="*/ 1542 w 40"/>
              <a:gd name="T23" fmla="*/ 26889 h 39"/>
              <a:gd name="T24" fmla="*/ 0 w 40"/>
              <a:gd name="T25" fmla="*/ 34797 h 39"/>
              <a:gd name="T26" fmla="*/ 0 w 40"/>
              <a:gd name="T27" fmla="*/ 34797 h 39"/>
              <a:gd name="T28" fmla="*/ 4626 w 40"/>
              <a:gd name="T29" fmla="*/ 34797 h 39"/>
              <a:gd name="T30" fmla="*/ 4626 w 40"/>
              <a:gd name="T31" fmla="*/ 34797 h 39"/>
              <a:gd name="T32" fmla="*/ 15422 w 40"/>
              <a:gd name="T33" fmla="*/ 36379 h 39"/>
              <a:gd name="T34" fmla="*/ 24674 w 40"/>
              <a:gd name="T35" fmla="*/ 42706 h 39"/>
              <a:gd name="T36" fmla="*/ 32385 w 40"/>
              <a:gd name="T37" fmla="*/ 50614 h 39"/>
              <a:gd name="T38" fmla="*/ 38554 w 40"/>
              <a:gd name="T39" fmla="*/ 61686 h 39"/>
              <a:gd name="T40" fmla="*/ 38554 w 40"/>
              <a:gd name="T41" fmla="*/ 61686 h 3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40" h="39">
                <a:moveTo>
                  <a:pt x="25" y="39"/>
                </a:moveTo>
                <a:lnTo>
                  <a:pt x="40" y="39"/>
                </a:lnTo>
                <a:lnTo>
                  <a:pt x="40" y="0"/>
                </a:lnTo>
                <a:lnTo>
                  <a:pt x="25" y="0"/>
                </a:lnTo>
                <a:lnTo>
                  <a:pt x="20" y="0"/>
                </a:lnTo>
                <a:lnTo>
                  <a:pt x="16" y="1"/>
                </a:lnTo>
                <a:lnTo>
                  <a:pt x="11" y="3"/>
                </a:lnTo>
                <a:lnTo>
                  <a:pt x="9" y="6"/>
                </a:lnTo>
                <a:lnTo>
                  <a:pt x="5" y="9"/>
                </a:lnTo>
                <a:lnTo>
                  <a:pt x="3" y="13"/>
                </a:lnTo>
                <a:lnTo>
                  <a:pt x="1" y="17"/>
                </a:lnTo>
                <a:lnTo>
                  <a:pt x="0" y="22"/>
                </a:lnTo>
                <a:lnTo>
                  <a:pt x="3" y="22"/>
                </a:lnTo>
                <a:lnTo>
                  <a:pt x="10" y="23"/>
                </a:lnTo>
                <a:lnTo>
                  <a:pt x="16" y="27"/>
                </a:lnTo>
                <a:lnTo>
                  <a:pt x="21" y="32"/>
                </a:lnTo>
                <a:lnTo>
                  <a:pt x="25" y="3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3" name="Freeform 702">
            <a:extLst>
              <a:ext uri="{FF2B5EF4-FFF2-40B4-BE49-F238E27FC236}">
                <a16:creationId xmlns:a16="http://schemas.microsoft.com/office/drawing/2014/main" id="{D9A8DFAF-BB1B-4872-B8B1-80E248AC8386}"/>
              </a:ext>
            </a:extLst>
          </p:cNvPr>
          <p:cNvSpPr>
            <a:spLocks/>
          </p:cNvSpPr>
          <p:nvPr/>
        </p:nvSpPr>
        <p:spPr bwMode="auto">
          <a:xfrm>
            <a:off x="8242301" y="2406651"/>
            <a:ext cx="114300" cy="150283"/>
          </a:xfrm>
          <a:custGeom>
            <a:avLst/>
            <a:gdLst>
              <a:gd name="T0" fmla="*/ 85410 w 54"/>
              <a:gd name="T1" fmla="*/ 0 h 74"/>
              <a:gd name="T2" fmla="*/ 63267 w 54"/>
              <a:gd name="T3" fmla="*/ 0 h 74"/>
              <a:gd name="T4" fmla="*/ 0 w 54"/>
              <a:gd name="T5" fmla="*/ 61556 h 74"/>
              <a:gd name="T6" fmla="*/ 4745 w 54"/>
              <a:gd name="T7" fmla="*/ 61556 h 74"/>
              <a:gd name="T8" fmla="*/ 4745 w 54"/>
              <a:gd name="T9" fmla="*/ 113879 h 74"/>
              <a:gd name="T10" fmla="*/ 18980 w 54"/>
              <a:gd name="T11" fmla="*/ 113879 h 74"/>
              <a:gd name="T12" fmla="*/ 18980 w 54"/>
              <a:gd name="T13" fmla="*/ 61556 h 74"/>
              <a:gd name="T14" fmla="*/ 23725 w 54"/>
              <a:gd name="T15" fmla="*/ 61556 h 74"/>
              <a:gd name="T16" fmla="*/ 85410 w 54"/>
              <a:gd name="T17" fmla="*/ 0 h 7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4" h="74">
                <a:moveTo>
                  <a:pt x="54" y="0"/>
                </a:moveTo>
                <a:lnTo>
                  <a:pt x="40" y="0"/>
                </a:lnTo>
                <a:lnTo>
                  <a:pt x="0" y="40"/>
                </a:lnTo>
                <a:lnTo>
                  <a:pt x="3" y="40"/>
                </a:lnTo>
                <a:lnTo>
                  <a:pt x="3" y="74"/>
                </a:lnTo>
                <a:lnTo>
                  <a:pt x="12" y="74"/>
                </a:lnTo>
                <a:lnTo>
                  <a:pt x="12" y="40"/>
                </a:lnTo>
                <a:lnTo>
                  <a:pt x="15" y="40"/>
                </a:lnTo>
                <a:lnTo>
                  <a:pt x="54"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4" name="Freeform 703">
            <a:extLst>
              <a:ext uri="{FF2B5EF4-FFF2-40B4-BE49-F238E27FC236}">
                <a16:creationId xmlns:a16="http://schemas.microsoft.com/office/drawing/2014/main" id="{5C03DDEA-75C1-4D7C-9EDB-811F75D95803}"/>
              </a:ext>
            </a:extLst>
          </p:cNvPr>
          <p:cNvSpPr>
            <a:spLocks/>
          </p:cNvSpPr>
          <p:nvPr/>
        </p:nvSpPr>
        <p:spPr bwMode="auto">
          <a:xfrm>
            <a:off x="8305801" y="2355852"/>
            <a:ext cx="114300" cy="131233"/>
          </a:xfrm>
          <a:custGeom>
            <a:avLst/>
            <a:gdLst>
              <a:gd name="T0" fmla="*/ 74338 w 54"/>
              <a:gd name="T1" fmla="*/ 37367 h 64"/>
              <a:gd name="T2" fmla="*/ 74338 w 54"/>
              <a:gd name="T3" fmla="*/ 28025 h 64"/>
              <a:gd name="T4" fmla="*/ 74338 w 54"/>
              <a:gd name="T5" fmla="*/ 28025 h 64"/>
              <a:gd name="T6" fmla="*/ 79083 w 54"/>
              <a:gd name="T7" fmla="*/ 23354 h 64"/>
              <a:gd name="T8" fmla="*/ 82247 w 54"/>
              <a:gd name="T9" fmla="*/ 15570 h 64"/>
              <a:gd name="T10" fmla="*/ 82247 w 54"/>
              <a:gd name="T11" fmla="*/ 15570 h 64"/>
              <a:gd name="T12" fmla="*/ 79083 w 54"/>
              <a:gd name="T13" fmla="*/ 9342 h 64"/>
              <a:gd name="T14" fmla="*/ 77502 w 54"/>
              <a:gd name="T15" fmla="*/ 3114 h 64"/>
              <a:gd name="T16" fmla="*/ 71175 w 54"/>
              <a:gd name="T17" fmla="*/ 1557 h 64"/>
              <a:gd name="T18" fmla="*/ 66430 w 54"/>
              <a:gd name="T19" fmla="*/ 0 h 64"/>
              <a:gd name="T20" fmla="*/ 66430 w 54"/>
              <a:gd name="T21" fmla="*/ 0 h 64"/>
              <a:gd name="T22" fmla="*/ 60103 w 54"/>
              <a:gd name="T23" fmla="*/ 1557 h 64"/>
              <a:gd name="T24" fmla="*/ 53777 w 54"/>
              <a:gd name="T25" fmla="*/ 3114 h 64"/>
              <a:gd name="T26" fmla="*/ 52195 w 54"/>
              <a:gd name="T27" fmla="*/ 9342 h 64"/>
              <a:gd name="T28" fmla="*/ 50613 w 54"/>
              <a:gd name="T29" fmla="*/ 15570 h 64"/>
              <a:gd name="T30" fmla="*/ 50613 w 54"/>
              <a:gd name="T31" fmla="*/ 15570 h 64"/>
              <a:gd name="T32" fmla="*/ 52195 w 54"/>
              <a:gd name="T33" fmla="*/ 23354 h 64"/>
              <a:gd name="T34" fmla="*/ 58522 w 54"/>
              <a:gd name="T35" fmla="*/ 28025 h 64"/>
              <a:gd name="T36" fmla="*/ 58522 w 54"/>
              <a:gd name="T37" fmla="*/ 42038 h 64"/>
              <a:gd name="T38" fmla="*/ 0 w 54"/>
              <a:gd name="T39" fmla="*/ 99645 h 64"/>
              <a:gd name="T40" fmla="*/ 23725 w 54"/>
              <a:gd name="T41" fmla="*/ 99645 h 64"/>
              <a:gd name="T42" fmla="*/ 85410 w 54"/>
              <a:gd name="T43" fmla="*/ 37367 h 64"/>
              <a:gd name="T44" fmla="*/ 74338 w 54"/>
              <a:gd name="T45" fmla="*/ 37367 h 6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54" h="64">
                <a:moveTo>
                  <a:pt x="47" y="24"/>
                </a:moveTo>
                <a:lnTo>
                  <a:pt x="47" y="18"/>
                </a:lnTo>
                <a:lnTo>
                  <a:pt x="50" y="15"/>
                </a:lnTo>
                <a:lnTo>
                  <a:pt x="52" y="10"/>
                </a:lnTo>
                <a:lnTo>
                  <a:pt x="50" y="6"/>
                </a:lnTo>
                <a:lnTo>
                  <a:pt x="49" y="2"/>
                </a:lnTo>
                <a:lnTo>
                  <a:pt x="45" y="1"/>
                </a:lnTo>
                <a:lnTo>
                  <a:pt x="42" y="0"/>
                </a:lnTo>
                <a:lnTo>
                  <a:pt x="38" y="1"/>
                </a:lnTo>
                <a:lnTo>
                  <a:pt x="34" y="2"/>
                </a:lnTo>
                <a:lnTo>
                  <a:pt x="33" y="6"/>
                </a:lnTo>
                <a:lnTo>
                  <a:pt x="32" y="10"/>
                </a:lnTo>
                <a:lnTo>
                  <a:pt x="33" y="15"/>
                </a:lnTo>
                <a:lnTo>
                  <a:pt x="37" y="18"/>
                </a:lnTo>
                <a:lnTo>
                  <a:pt x="37" y="27"/>
                </a:lnTo>
                <a:lnTo>
                  <a:pt x="0" y="64"/>
                </a:lnTo>
                <a:lnTo>
                  <a:pt x="15" y="64"/>
                </a:lnTo>
                <a:lnTo>
                  <a:pt x="54" y="24"/>
                </a:lnTo>
                <a:lnTo>
                  <a:pt x="47" y="24"/>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5" name="Freeform 704">
            <a:extLst>
              <a:ext uri="{FF2B5EF4-FFF2-40B4-BE49-F238E27FC236}">
                <a16:creationId xmlns:a16="http://schemas.microsoft.com/office/drawing/2014/main" id="{CD4A7852-680C-4826-B01C-FD2E1D91AB52}"/>
              </a:ext>
            </a:extLst>
          </p:cNvPr>
          <p:cNvSpPr>
            <a:spLocks/>
          </p:cNvSpPr>
          <p:nvPr/>
        </p:nvSpPr>
        <p:spPr bwMode="auto">
          <a:xfrm>
            <a:off x="8362952" y="2419351"/>
            <a:ext cx="69849" cy="137583"/>
          </a:xfrm>
          <a:custGeom>
            <a:avLst/>
            <a:gdLst>
              <a:gd name="T0" fmla="*/ 0 w 32"/>
              <a:gd name="T1" fmla="*/ 50613 h 66"/>
              <a:gd name="T2" fmla="*/ 21205 w 32"/>
              <a:gd name="T3" fmla="*/ 50613 h 66"/>
              <a:gd name="T4" fmla="*/ 21205 w 32"/>
              <a:gd name="T5" fmla="*/ 104389 h 66"/>
              <a:gd name="T6" fmla="*/ 37516 w 32"/>
              <a:gd name="T7" fmla="*/ 104389 h 66"/>
              <a:gd name="T8" fmla="*/ 37516 w 32"/>
              <a:gd name="T9" fmla="*/ 50613 h 66"/>
              <a:gd name="T10" fmla="*/ 44040 w 32"/>
              <a:gd name="T11" fmla="*/ 50613 h 66"/>
              <a:gd name="T12" fmla="*/ 44040 w 32"/>
              <a:gd name="T13" fmla="*/ 50613 h 66"/>
              <a:gd name="T14" fmla="*/ 48934 w 32"/>
              <a:gd name="T15" fmla="*/ 50613 h 66"/>
              <a:gd name="T16" fmla="*/ 50565 w 32"/>
              <a:gd name="T17" fmla="*/ 49031 h 66"/>
              <a:gd name="T18" fmla="*/ 52196 w 32"/>
              <a:gd name="T19" fmla="*/ 45868 h 66"/>
              <a:gd name="T20" fmla="*/ 52196 w 32"/>
              <a:gd name="T21" fmla="*/ 42705 h 66"/>
              <a:gd name="T22" fmla="*/ 52196 w 32"/>
              <a:gd name="T23" fmla="*/ 0 h 66"/>
              <a:gd name="T24" fmla="*/ 0 w 32"/>
              <a:gd name="T25" fmla="*/ 50613 h 6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2" h="66">
                <a:moveTo>
                  <a:pt x="0" y="32"/>
                </a:moveTo>
                <a:lnTo>
                  <a:pt x="13" y="32"/>
                </a:lnTo>
                <a:lnTo>
                  <a:pt x="13" y="66"/>
                </a:lnTo>
                <a:lnTo>
                  <a:pt x="23" y="66"/>
                </a:lnTo>
                <a:lnTo>
                  <a:pt x="23" y="32"/>
                </a:lnTo>
                <a:lnTo>
                  <a:pt x="27" y="32"/>
                </a:lnTo>
                <a:lnTo>
                  <a:pt x="30" y="32"/>
                </a:lnTo>
                <a:lnTo>
                  <a:pt x="31" y="31"/>
                </a:lnTo>
                <a:lnTo>
                  <a:pt x="32" y="29"/>
                </a:lnTo>
                <a:lnTo>
                  <a:pt x="32" y="27"/>
                </a:lnTo>
                <a:lnTo>
                  <a:pt x="32" y="0"/>
                </a:lnTo>
                <a:lnTo>
                  <a:pt x="0" y="32"/>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6" name="Freeform 705">
            <a:extLst>
              <a:ext uri="{FF2B5EF4-FFF2-40B4-BE49-F238E27FC236}">
                <a16:creationId xmlns:a16="http://schemas.microsoft.com/office/drawing/2014/main" id="{D6047848-4A61-43F4-8623-699AEC04B206}"/>
              </a:ext>
            </a:extLst>
          </p:cNvPr>
          <p:cNvSpPr>
            <a:spLocks/>
          </p:cNvSpPr>
          <p:nvPr/>
        </p:nvSpPr>
        <p:spPr bwMode="auto">
          <a:xfrm>
            <a:off x="8223252" y="2355851"/>
            <a:ext cx="69849" cy="112183"/>
          </a:xfrm>
          <a:custGeom>
            <a:avLst/>
            <a:gdLst>
              <a:gd name="T0" fmla="*/ 39147 w 32"/>
              <a:gd name="T1" fmla="*/ 36604 h 56"/>
              <a:gd name="T2" fmla="*/ 39147 w 32"/>
              <a:gd name="T3" fmla="*/ 27453 h 56"/>
              <a:gd name="T4" fmla="*/ 39147 w 32"/>
              <a:gd name="T5" fmla="*/ 27453 h 56"/>
              <a:gd name="T6" fmla="*/ 45672 w 32"/>
              <a:gd name="T7" fmla="*/ 22878 h 56"/>
              <a:gd name="T8" fmla="*/ 47303 w 32"/>
              <a:gd name="T9" fmla="*/ 15252 h 56"/>
              <a:gd name="T10" fmla="*/ 47303 w 32"/>
              <a:gd name="T11" fmla="*/ 15252 h 56"/>
              <a:gd name="T12" fmla="*/ 45672 w 32"/>
              <a:gd name="T13" fmla="*/ 9151 h 56"/>
              <a:gd name="T14" fmla="*/ 44040 w 32"/>
              <a:gd name="T15" fmla="*/ 3050 h 56"/>
              <a:gd name="T16" fmla="*/ 37516 w 32"/>
              <a:gd name="T17" fmla="*/ 1525 h 56"/>
              <a:gd name="T18" fmla="*/ 30991 w 32"/>
              <a:gd name="T19" fmla="*/ 0 h 56"/>
              <a:gd name="T20" fmla="*/ 30991 w 32"/>
              <a:gd name="T21" fmla="*/ 0 h 56"/>
              <a:gd name="T22" fmla="*/ 26098 w 32"/>
              <a:gd name="T23" fmla="*/ 1525 h 56"/>
              <a:gd name="T24" fmla="*/ 19574 w 32"/>
              <a:gd name="T25" fmla="*/ 3050 h 56"/>
              <a:gd name="T26" fmla="*/ 17942 w 32"/>
              <a:gd name="T27" fmla="*/ 9151 h 56"/>
              <a:gd name="T28" fmla="*/ 16311 w 32"/>
              <a:gd name="T29" fmla="*/ 15252 h 56"/>
              <a:gd name="T30" fmla="*/ 16311 w 32"/>
              <a:gd name="T31" fmla="*/ 15252 h 56"/>
              <a:gd name="T32" fmla="*/ 17942 w 32"/>
              <a:gd name="T33" fmla="*/ 22878 h 56"/>
              <a:gd name="T34" fmla="*/ 24467 w 32"/>
              <a:gd name="T35" fmla="*/ 27453 h 56"/>
              <a:gd name="T36" fmla="*/ 24467 w 32"/>
              <a:gd name="T37" fmla="*/ 36604 h 56"/>
              <a:gd name="T38" fmla="*/ 8156 w 32"/>
              <a:gd name="T39" fmla="*/ 36604 h 56"/>
              <a:gd name="T40" fmla="*/ 8156 w 32"/>
              <a:gd name="T41" fmla="*/ 36604 h 56"/>
              <a:gd name="T42" fmla="*/ 3262 w 32"/>
              <a:gd name="T43" fmla="*/ 36604 h 56"/>
              <a:gd name="T44" fmla="*/ 1631 w 32"/>
              <a:gd name="T45" fmla="*/ 39655 h 56"/>
              <a:gd name="T46" fmla="*/ 0 w 32"/>
              <a:gd name="T47" fmla="*/ 41180 h 56"/>
              <a:gd name="T48" fmla="*/ 0 w 32"/>
              <a:gd name="T49" fmla="*/ 44230 h 56"/>
              <a:gd name="T50" fmla="*/ 0 w 32"/>
              <a:gd name="T51" fmla="*/ 85410 h 56"/>
              <a:gd name="T52" fmla="*/ 52196 w 32"/>
              <a:gd name="T53" fmla="*/ 36604 h 56"/>
              <a:gd name="T54" fmla="*/ 39147 w 32"/>
              <a:gd name="T55" fmla="*/ 36604 h 5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32" h="56">
                <a:moveTo>
                  <a:pt x="24" y="24"/>
                </a:moveTo>
                <a:lnTo>
                  <a:pt x="24" y="18"/>
                </a:lnTo>
                <a:lnTo>
                  <a:pt x="28" y="15"/>
                </a:lnTo>
                <a:lnTo>
                  <a:pt x="29" y="10"/>
                </a:lnTo>
                <a:lnTo>
                  <a:pt x="28" y="6"/>
                </a:lnTo>
                <a:lnTo>
                  <a:pt x="27" y="2"/>
                </a:lnTo>
                <a:lnTo>
                  <a:pt x="23" y="1"/>
                </a:lnTo>
                <a:lnTo>
                  <a:pt x="19" y="0"/>
                </a:lnTo>
                <a:lnTo>
                  <a:pt x="16" y="1"/>
                </a:lnTo>
                <a:lnTo>
                  <a:pt x="12" y="2"/>
                </a:lnTo>
                <a:lnTo>
                  <a:pt x="11" y="6"/>
                </a:lnTo>
                <a:lnTo>
                  <a:pt x="10" y="10"/>
                </a:lnTo>
                <a:lnTo>
                  <a:pt x="11" y="15"/>
                </a:lnTo>
                <a:lnTo>
                  <a:pt x="15" y="18"/>
                </a:lnTo>
                <a:lnTo>
                  <a:pt x="15" y="24"/>
                </a:lnTo>
                <a:lnTo>
                  <a:pt x="5" y="24"/>
                </a:lnTo>
                <a:lnTo>
                  <a:pt x="2" y="24"/>
                </a:lnTo>
                <a:lnTo>
                  <a:pt x="1" y="26"/>
                </a:lnTo>
                <a:lnTo>
                  <a:pt x="0" y="27"/>
                </a:lnTo>
                <a:lnTo>
                  <a:pt x="0" y="29"/>
                </a:lnTo>
                <a:lnTo>
                  <a:pt x="0" y="56"/>
                </a:lnTo>
                <a:lnTo>
                  <a:pt x="32" y="24"/>
                </a:lnTo>
                <a:lnTo>
                  <a:pt x="24" y="24"/>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7" name="Freeform 706">
            <a:extLst>
              <a:ext uri="{FF2B5EF4-FFF2-40B4-BE49-F238E27FC236}">
                <a16:creationId xmlns:a16="http://schemas.microsoft.com/office/drawing/2014/main" id="{38580ED9-ABE2-4015-8E6E-D0BEF5D443B0}"/>
              </a:ext>
            </a:extLst>
          </p:cNvPr>
          <p:cNvSpPr>
            <a:spLocks/>
          </p:cNvSpPr>
          <p:nvPr/>
        </p:nvSpPr>
        <p:spPr bwMode="auto">
          <a:xfrm>
            <a:off x="7723717" y="2330451"/>
            <a:ext cx="177800" cy="107949"/>
          </a:xfrm>
          <a:custGeom>
            <a:avLst/>
            <a:gdLst>
              <a:gd name="T0" fmla="*/ 77501 w 84"/>
              <a:gd name="T1" fmla="*/ 72435 h 49"/>
              <a:gd name="T2" fmla="*/ 77501 w 84"/>
              <a:gd name="T3" fmla="*/ 72435 h 49"/>
              <a:gd name="T4" fmla="*/ 77501 w 84"/>
              <a:gd name="T5" fmla="*/ 77374 h 49"/>
              <a:gd name="T6" fmla="*/ 80664 w 84"/>
              <a:gd name="T7" fmla="*/ 79020 h 49"/>
              <a:gd name="T8" fmla="*/ 82245 w 84"/>
              <a:gd name="T9" fmla="*/ 80666 h 49"/>
              <a:gd name="T10" fmla="*/ 85409 w 84"/>
              <a:gd name="T11" fmla="*/ 80666 h 49"/>
              <a:gd name="T12" fmla="*/ 124950 w 84"/>
              <a:gd name="T13" fmla="*/ 80666 h 49"/>
              <a:gd name="T14" fmla="*/ 124950 w 84"/>
              <a:gd name="T15" fmla="*/ 80666 h 49"/>
              <a:gd name="T16" fmla="*/ 128113 w 84"/>
              <a:gd name="T17" fmla="*/ 80666 h 49"/>
              <a:gd name="T18" fmla="*/ 131276 w 84"/>
              <a:gd name="T19" fmla="*/ 79020 h 49"/>
              <a:gd name="T20" fmla="*/ 132858 w 84"/>
              <a:gd name="T21" fmla="*/ 77374 h 49"/>
              <a:gd name="T22" fmla="*/ 132858 w 84"/>
              <a:gd name="T23" fmla="*/ 72435 h 49"/>
              <a:gd name="T24" fmla="*/ 132858 w 84"/>
              <a:gd name="T25" fmla="*/ 8231 h 49"/>
              <a:gd name="T26" fmla="*/ 132858 w 84"/>
              <a:gd name="T27" fmla="*/ 8231 h 49"/>
              <a:gd name="T28" fmla="*/ 132858 w 84"/>
              <a:gd name="T29" fmla="*/ 3292 h 49"/>
              <a:gd name="T30" fmla="*/ 131276 w 84"/>
              <a:gd name="T31" fmla="*/ 1646 h 49"/>
              <a:gd name="T32" fmla="*/ 128113 w 84"/>
              <a:gd name="T33" fmla="*/ 0 h 49"/>
              <a:gd name="T34" fmla="*/ 124950 w 84"/>
              <a:gd name="T35" fmla="*/ 0 h 49"/>
              <a:gd name="T36" fmla="*/ 85409 w 84"/>
              <a:gd name="T37" fmla="*/ 0 h 49"/>
              <a:gd name="T38" fmla="*/ 85409 w 84"/>
              <a:gd name="T39" fmla="*/ 0 h 49"/>
              <a:gd name="T40" fmla="*/ 82245 w 84"/>
              <a:gd name="T41" fmla="*/ 0 h 49"/>
              <a:gd name="T42" fmla="*/ 80664 w 84"/>
              <a:gd name="T43" fmla="*/ 1646 h 49"/>
              <a:gd name="T44" fmla="*/ 77501 w 84"/>
              <a:gd name="T45" fmla="*/ 3292 h 49"/>
              <a:gd name="T46" fmla="*/ 77501 w 84"/>
              <a:gd name="T47" fmla="*/ 8231 h 49"/>
              <a:gd name="T48" fmla="*/ 77501 w 84"/>
              <a:gd name="T49" fmla="*/ 32925 h 49"/>
              <a:gd name="T50" fmla="*/ 0 w 84"/>
              <a:gd name="T51" fmla="*/ 32925 h 49"/>
              <a:gd name="T52" fmla="*/ 0 w 84"/>
              <a:gd name="T53" fmla="*/ 47741 h 49"/>
              <a:gd name="T54" fmla="*/ 77501 w 84"/>
              <a:gd name="T55" fmla="*/ 47741 h 49"/>
              <a:gd name="T56" fmla="*/ 77501 w 84"/>
              <a:gd name="T57" fmla="*/ 72435 h 4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84" h="49">
                <a:moveTo>
                  <a:pt x="49" y="44"/>
                </a:moveTo>
                <a:lnTo>
                  <a:pt x="49" y="44"/>
                </a:lnTo>
                <a:lnTo>
                  <a:pt x="49" y="47"/>
                </a:lnTo>
                <a:lnTo>
                  <a:pt x="51" y="48"/>
                </a:lnTo>
                <a:lnTo>
                  <a:pt x="52" y="49"/>
                </a:lnTo>
                <a:lnTo>
                  <a:pt x="54" y="49"/>
                </a:lnTo>
                <a:lnTo>
                  <a:pt x="79" y="49"/>
                </a:lnTo>
                <a:lnTo>
                  <a:pt x="81" y="49"/>
                </a:lnTo>
                <a:lnTo>
                  <a:pt x="83" y="48"/>
                </a:lnTo>
                <a:lnTo>
                  <a:pt x="84" y="47"/>
                </a:lnTo>
                <a:lnTo>
                  <a:pt x="84" y="44"/>
                </a:lnTo>
                <a:lnTo>
                  <a:pt x="84" y="5"/>
                </a:lnTo>
                <a:lnTo>
                  <a:pt x="84" y="2"/>
                </a:lnTo>
                <a:lnTo>
                  <a:pt x="83" y="1"/>
                </a:lnTo>
                <a:lnTo>
                  <a:pt x="81" y="0"/>
                </a:lnTo>
                <a:lnTo>
                  <a:pt x="79" y="0"/>
                </a:lnTo>
                <a:lnTo>
                  <a:pt x="54" y="0"/>
                </a:lnTo>
                <a:lnTo>
                  <a:pt x="52" y="0"/>
                </a:lnTo>
                <a:lnTo>
                  <a:pt x="51" y="1"/>
                </a:lnTo>
                <a:lnTo>
                  <a:pt x="49" y="2"/>
                </a:lnTo>
                <a:lnTo>
                  <a:pt x="49" y="5"/>
                </a:lnTo>
                <a:lnTo>
                  <a:pt x="49" y="20"/>
                </a:lnTo>
                <a:lnTo>
                  <a:pt x="0" y="20"/>
                </a:lnTo>
                <a:lnTo>
                  <a:pt x="0" y="29"/>
                </a:lnTo>
                <a:lnTo>
                  <a:pt x="49" y="29"/>
                </a:lnTo>
                <a:lnTo>
                  <a:pt x="49" y="44"/>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8" name="Freeform 707">
            <a:extLst>
              <a:ext uri="{FF2B5EF4-FFF2-40B4-BE49-F238E27FC236}">
                <a16:creationId xmlns:a16="http://schemas.microsoft.com/office/drawing/2014/main" id="{A6C11607-272E-4150-A05E-823B630206F1}"/>
              </a:ext>
            </a:extLst>
          </p:cNvPr>
          <p:cNvSpPr>
            <a:spLocks/>
          </p:cNvSpPr>
          <p:nvPr/>
        </p:nvSpPr>
        <p:spPr bwMode="auto">
          <a:xfrm>
            <a:off x="7723717" y="2455334"/>
            <a:ext cx="76200" cy="57151"/>
          </a:xfrm>
          <a:custGeom>
            <a:avLst/>
            <a:gdLst>
              <a:gd name="T0" fmla="*/ 56939 w 34"/>
              <a:gd name="T1" fmla="*/ 0 h 28"/>
              <a:gd name="T2" fmla="*/ 8373 w 34"/>
              <a:gd name="T3" fmla="*/ 0 h 28"/>
              <a:gd name="T4" fmla="*/ 8373 w 34"/>
              <a:gd name="T5" fmla="*/ 0 h 28"/>
              <a:gd name="T6" fmla="*/ 3349 w 34"/>
              <a:gd name="T7" fmla="*/ 1525 h 28"/>
              <a:gd name="T8" fmla="*/ 0 w 34"/>
              <a:gd name="T9" fmla="*/ 4576 h 28"/>
              <a:gd name="T10" fmla="*/ 0 w 34"/>
              <a:gd name="T11" fmla="*/ 4576 h 28"/>
              <a:gd name="T12" fmla="*/ 0 w 34"/>
              <a:gd name="T13" fmla="*/ 7626 h 28"/>
              <a:gd name="T14" fmla="*/ 1675 w 34"/>
              <a:gd name="T15" fmla="*/ 10677 h 28"/>
              <a:gd name="T16" fmla="*/ 18421 w 34"/>
              <a:gd name="T17" fmla="*/ 33555 h 28"/>
              <a:gd name="T18" fmla="*/ 18421 w 34"/>
              <a:gd name="T19" fmla="*/ 33555 h 28"/>
              <a:gd name="T20" fmla="*/ 20096 w 34"/>
              <a:gd name="T21" fmla="*/ 35080 h 28"/>
              <a:gd name="T22" fmla="*/ 23445 w 34"/>
              <a:gd name="T23" fmla="*/ 38130 h 28"/>
              <a:gd name="T24" fmla="*/ 56939 w 34"/>
              <a:gd name="T25" fmla="*/ 42706 h 28"/>
              <a:gd name="T26" fmla="*/ 56939 w 34"/>
              <a:gd name="T27" fmla="*/ 0 h 2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4" h="28">
                <a:moveTo>
                  <a:pt x="34" y="0"/>
                </a:moveTo>
                <a:lnTo>
                  <a:pt x="5" y="0"/>
                </a:lnTo>
                <a:lnTo>
                  <a:pt x="2" y="1"/>
                </a:lnTo>
                <a:lnTo>
                  <a:pt x="0" y="3"/>
                </a:lnTo>
                <a:lnTo>
                  <a:pt x="0" y="5"/>
                </a:lnTo>
                <a:lnTo>
                  <a:pt x="1" y="7"/>
                </a:lnTo>
                <a:lnTo>
                  <a:pt x="11" y="22"/>
                </a:lnTo>
                <a:lnTo>
                  <a:pt x="12" y="23"/>
                </a:lnTo>
                <a:lnTo>
                  <a:pt x="14" y="25"/>
                </a:lnTo>
                <a:lnTo>
                  <a:pt x="34" y="28"/>
                </a:lnTo>
                <a:lnTo>
                  <a:pt x="34"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9" name="Freeform 708">
            <a:extLst>
              <a:ext uri="{FF2B5EF4-FFF2-40B4-BE49-F238E27FC236}">
                <a16:creationId xmlns:a16="http://schemas.microsoft.com/office/drawing/2014/main" id="{E970B56A-4F1E-4D56-BD9C-B544B98288B3}"/>
              </a:ext>
            </a:extLst>
          </p:cNvPr>
          <p:cNvSpPr>
            <a:spLocks/>
          </p:cNvSpPr>
          <p:nvPr/>
        </p:nvSpPr>
        <p:spPr bwMode="auto">
          <a:xfrm>
            <a:off x="7768167" y="2442634"/>
            <a:ext cx="165100" cy="139700"/>
          </a:xfrm>
          <a:custGeom>
            <a:avLst/>
            <a:gdLst>
              <a:gd name="T0" fmla="*/ 117122 w 79"/>
              <a:gd name="T1" fmla="*/ 40777 h 64"/>
              <a:gd name="T2" fmla="*/ 117122 w 79"/>
              <a:gd name="T3" fmla="*/ 40777 h 64"/>
              <a:gd name="T4" fmla="*/ 120245 w 79"/>
              <a:gd name="T5" fmla="*/ 35884 h 64"/>
              <a:gd name="T6" fmla="*/ 123368 w 79"/>
              <a:gd name="T7" fmla="*/ 32622 h 64"/>
              <a:gd name="T8" fmla="*/ 123368 w 79"/>
              <a:gd name="T9" fmla="*/ 8155 h 64"/>
              <a:gd name="T10" fmla="*/ 123368 w 79"/>
              <a:gd name="T11" fmla="*/ 8155 h 64"/>
              <a:gd name="T12" fmla="*/ 123368 w 79"/>
              <a:gd name="T13" fmla="*/ 4893 h 64"/>
              <a:gd name="T14" fmla="*/ 120245 w 79"/>
              <a:gd name="T15" fmla="*/ 1631 h 64"/>
              <a:gd name="T16" fmla="*/ 118683 w 79"/>
              <a:gd name="T17" fmla="*/ 0 h 64"/>
              <a:gd name="T18" fmla="*/ 115560 w 79"/>
              <a:gd name="T19" fmla="*/ 0 h 64"/>
              <a:gd name="T20" fmla="*/ 37479 w 79"/>
              <a:gd name="T21" fmla="*/ 0 h 64"/>
              <a:gd name="T22" fmla="*/ 37479 w 79"/>
              <a:gd name="T23" fmla="*/ 0 h 64"/>
              <a:gd name="T24" fmla="*/ 34356 w 79"/>
              <a:gd name="T25" fmla="*/ 0 h 64"/>
              <a:gd name="T26" fmla="*/ 32794 w 79"/>
              <a:gd name="T27" fmla="*/ 1631 h 64"/>
              <a:gd name="T28" fmla="*/ 29671 w 79"/>
              <a:gd name="T29" fmla="*/ 4893 h 64"/>
              <a:gd name="T30" fmla="*/ 29671 w 79"/>
              <a:gd name="T31" fmla="*/ 8155 h 64"/>
              <a:gd name="T32" fmla="*/ 29671 w 79"/>
              <a:gd name="T33" fmla="*/ 60350 h 64"/>
              <a:gd name="T34" fmla="*/ 3123 w 79"/>
              <a:gd name="T35" fmla="*/ 73399 h 64"/>
              <a:gd name="T36" fmla="*/ 3123 w 79"/>
              <a:gd name="T37" fmla="*/ 73399 h 64"/>
              <a:gd name="T38" fmla="*/ 1562 w 79"/>
              <a:gd name="T39" fmla="*/ 76661 h 64"/>
              <a:gd name="T40" fmla="*/ 0 w 79"/>
              <a:gd name="T41" fmla="*/ 79923 h 64"/>
              <a:gd name="T42" fmla="*/ 0 w 79"/>
              <a:gd name="T43" fmla="*/ 96234 h 64"/>
              <a:gd name="T44" fmla="*/ 0 w 79"/>
              <a:gd name="T45" fmla="*/ 96234 h 64"/>
              <a:gd name="T46" fmla="*/ 0 w 79"/>
              <a:gd name="T47" fmla="*/ 101127 h 64"/>
              <a:gd name="T48" fmla="*/ 1562 w 79"/>
              <a:gd name="T49" fmla="*/ 102758 h 64"/>
              <a:gd name="T50" fmla="*/ 3123 w 79"/>
              <a:gd name="T51" fmla="*/ 104389 h 64"/>
              <a:gd name="T52" fmla="*/ 7808 w 79"/>
              <a:gd name="T53" fmla="*/ 104389 h 64"/>
              <a:gd name="T54" fmla="*/ 115560 w 79"/>
              <a:gd name="T55" fmla="*/ 104389 h 64"/>
              <a:gd name="T56" fmla="*/ 115560 w 79"/>
              <a:gd name="T57" fmla="*/ 104389 h 64"/>
              <a:gd name="T58" fmla="*/ 118683 w 79"/>
              <a:gd name="T59" fmla="*/ 104389 h 64"/>
              <a:gd name="T60" fmla="*/ 120245 w 79"/>
              <a:gd name="T61" fmla="*/ 102758 h 64"/>
              <a:gd name="T62" fmla="*/ 123368 w 79"/>
              <a:gd name="T63" fmla="*/ 101127 h 64"/>
              <a:gd name="T64" fmla="*/ 123368 w 79"/>
              <a:gd name="T65" fmla="*/ 96234 h 64"/>
              <a:gd name="T66" fmla="*/ 123368 w 79"/>
              <a:gd name="T67" fmla="*/ 79923 h 64"/>
              <a:gd name="T68" fmla="*/ 123368 w 79"/>
              <a:gd name="T69" fmla="*/ 79923 h 64"/>
              <a:gd name="T70" fmla="*/ 120245 w 79"/>
              <a:gd name="T71" fmla="*/ 76661 h 64"/>
              <a:gd name="T72" fmla="*/ 117122 w 79"/>
              <a:gd name="T73" fmla="*/ 73399 h 64"/>
              <a:gd name="T74" fmla="*/ 84327 w 79"/>
              <a:gd name="T75" fmla="*/ 58719 h 64"/>
              <a:gd name="T76" fmla="*/ 84327 w 79"/>
              <a:gd name="T77" fmla="*/ 53826 h 64"/>
              <a:gd name="T78" fmla="*/ 117122 w 79"/>
              <a:gd name="T79" fmla="*/ 40777 h 6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79" h="64">
                <a:moveTo>
                  <a:pt x="75" y="25"/>
                </a:moveTo>
                <a:lnTo>
                  <a:pt x="75" y="25"/>
                </a:lnTo>
                <a:lnTo>
                  <a:pt x="77" y="22"/>
                </a:lnTo>
                <a:lnTo>
                  <a:pt x="79" y="20"/>
                </a:lnTo>
                <a:lnTo>
                  <a:pt x="79" y="5"/>
                </a:lnTo>
                <a:lnTo>
                  <a:pt x="79" y="3"/>
                </a:lnTo>
                <a:lnTo>
                  <a:pt x="77" y="1"/>
                </a:lnTo>
                <a:lnTo>
                  <a:pt x="76" y="0"/>
                </a:lnTo>
                <a:lnTo>
                  <a:pt x="74" y="0"/>
                </a:lnTo>
                <a:lnTo>
                  <a:pt x="24" y="0"/>
                </a:lnTo>
                <a:lnTo>
                  <a:pt x="22" y="0"/>
                </a:lnTo>
                <a:lnTo>
                  <a:pt x="21" y="1"/>
                </a:lnTo>
                <a:lnTo>
                  <a:pt x="19" y="3"/>
                </a:lnTo>
                <a:lnTo>
                  <a:pt x="19" y="5"/>
                </a:lnTo>
                <a:lnTo>
                  <a:pt x="19" y="37"/>
                </a:lnTo>
                <a:lnTo>
                  <a:pt x="2" y="45"/>
                </a:lnTo>
                <a:lnTo>
                  <a:pt x="1" y="47"/>
                </a:lnTo>
                <a:lnTo>
                  <a:pt x="0" y="49"/>
                </a:lnTo>
                <a:lnTo>
                  <a:pt x="0" y="59"/>
                </a:lnTo>
                <a:lnTo>
                  <a:pt x="0" y="62"/>
                </a:lnTo>
                <a:lnTo>
                  <a:pt x="1" y="63"/>
                </a:lnTo>
                <a:lnTo>
                  <a:pt x="2" y="64"/>
                </a:lnTo>
                <a:lnTo>
                  <a:pt x="5" y="64"/>
                </a:lnTo>
                <a:lnTo>
                  <a:pt x="74" y="64"/>
                </a:lnTo>
                <a:lnTo>
                  <a:pt x="76" y="64"/>
                </a:lnTo>
                <a:lnTo>
                  <a:pt x="77" y="63"/>
                </a:lnTo>
                <a:lnTo>
                  <a:pt x="79" y="62"/>
                </a:lnTo>
                <a:lnTo>
                  <a:pt x="79" y="59"/>
                </a:lnTo>
                <a:lnTo>
                  <a:pt x="79" y="49"/>
                </a:lnTo>
                <a:lnTo>
                  <a:pt x="77" y="47"/>
                </a:lnTo>
                <a:lnTo>
                  <a:pt x="75" y="45"/>
                </a:lnTo>
                <a:lnTo>
                  <a:pt x="54" y="36"/>
                </a:lnTo>
                <a:lnTo>
                  <a:pt x="54" y="33"/>
                </a:lnTo>
                <a:lnTo>
                  <a:pt x="75" y="25"/>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10" name="Freeform 709">
            <a:extLst>
              <a:ext uri="{FF2B5EF4-FFF2-40B4-BE49-F238E27FC236}">
                <a16:creationId xmlns:a16="http://schemas.microsoft.com/office/drawing/2014/main" id="{81096453-5713-4E62-A28E-B4473698A1EA}"/>
              </a:ext>
            </a:extLst>
          </p:cNvPr>
          <p:cNvSpPr>
            <a:spLocks/>
          </p:cNvSpPr>
          <p:nvPr/>
        </p:nvSpPr>
        <p:spPr bwMode="auto">
          <a:xfrm>
            <a:off x="8737600" y="2442634"/>
            <a:ext cx="194733" cy="114300"/>
          </a:xfrm>
          <a:custGeom>
            <a:avLst/>
            <a:gdLst>
              <a:gd name="T0" fmla="*/ 123622 w 94"/>
              <a:gd name="T1" fmla="*/ 0 h 54"/>
              <a:gd name="T2" fmla="*/ 101715 w 94"/>
              <a:gd name="T3" fmla="*/ 0 h 54"/>
              <a:gd name="T4" fmla="*/ 101715 w 94"/>
              <a:gd name="T5" fmla="*/ 15817 h 54"/>
              <a:gd name="T6" fmla="*/ 123622 w 94"/>
              <a:gd name="T7" fmla="*/ 15817 h 54"/>
              <a:gd name="T8" fmla="*/ 123622 w 94"/>
              <a:gd name="T9" fmla="*/ 15817 h 54"/>
              <a:gd name="T10" fmla="*/ 128317 w 94"/>
              <a:gd name="T11" fmla="*/ 15817 h 54"/>
              <a:gd name="T12" fmla="*/ 129882 w 94"/>
              <a:gd name="T13" fmla="*/ 17398 h 54"/>
              <a:gd name="T14" fmla="*/ 131447 w 94"/>
              <a:gd name="T15" fmla="*/ 18980 h 54"/>
              <a:gd name="T16" fmla="*/ 131447 w 94"/>
              <a:gd name="T17" fmla="*/ 23725 h 54"/>
              <a:gd name="T18" fmla="*/ 131447 w 94"/>
              <a:gd name="T19" fmla="*/ 23725 h 54"/>
              <a:gd name="T20" fmla="*/ 131447 w 94"/>
              <a:gd name="T21" fmla="*/ 26888 h 54"/>
              <a:gd name="T22" fmla="*/ 129882 w 94"/>
              <a:gd name="T23" fmla="*/ 30052 h 54"/>
              <a:gd name="T24" fmla="*/ 128317 w 94"/>
              <a:gd name="T25" fmla="*/ 31633 h 54"/>
              <a:gd name="T26" fmla="*/ 123622 w 94"/>
              <a:gd name="T27" fmla="*/ 31633 h 54"/>
              <a:gd name="T28" fmla="*/ 23473 w 94"/>
              <a:gd name="T29" fmla="*/ 31633 h 54"/>
              <a:gd name="T30" fmla="*/ 23473 w 94"/>
              <a:gd name="T31" fmla="*/ 31633 h 54"/>
              <a:gd name="T32" fmla="*/ 14084 w 94"/>
              <a:gd name="T33" fmla="*/ 33215 h 54"/>
              <a:gd name="T34" fmla="*/ 7824 w 94"/>
              <a:gd name="T35" fmla="*/ 39542 h 54"/>
              <a:gd name="T36" fmla="*/ 3130 w 94"/>
              <a:gd name="T37" fmla="*/ 44287 h 54"/>
              <a:gd name="T38" fmla="*/ 0 w 94"/>
              <a:gd name="T39" fmla="*/ 55358 h 54"/>
              <a:gd name="T40" fmla="*/ 0 w 94"/>
              <a:gd name="T41" fmla="*/ 55358 h 54"/>
              <a:gd name="T42" fmla="*/ 3130 w 94"/>
              <a:gd name="T43" fmla="*/ 64848 h 54"/>
              <a:gd name="T44" fmla="*/ 7824 w 94"/>
              <a:gd name="T45" fmla="*/ 71175 h 54"/>
              <a:gd name="T46" fmla="*/ 14084 w 94"/>
              <a:gd name="T47" fmla="*/ 75920 h 54"/>
              <a:gd name="T48" fmla="*/ 23473 w 94"/>
              <a:gd name="T49" fmla="*/ 77502 h 54"/>
              <a:gd name="T50" fmla="*/ 93890 w 94"/>
              <a:gd name="T51" fmla="*/ 77502 h 54"/>
              <a:gd name="T52" fmla="*/ 93890 w 94"/>
              <a:gd name="T53" fmla="*/ 85410 h 54"/>
              <a:gd name="T54" fmla="*/ 109539 w 94"/>
              <a:gd name="T55" fmla="*/ 85410 h 54"/>
              <a:gd name="T56" fmla="*/ 109539 w 94"/>
              <a:gd name="T57" fmla="*/ 71175 h 54"/>
              <a:gd name="T58" fmla="*/ 109539 w 94"/>
              <a:gd name="T59" fmla="*/ 71175 h 54"/>
              <a:gd name="T60" fmla="*/ 109539 w 94"/>
              <a:gd name="T61" fmla="*/ 66430 h 54"/>
              <a:gd name="T62" fmla="*/ 106409 w 94"/>
              <a:gd name="T63" fmla="*/ 64848 h 54"/>
              <a:gd name="T64" fmla="*/ 104844 w 94"/>
              <a:gd name="T65" fmla="*/ 63267 h 54"/>
              <a:gd name="T66" fmla="*/ 101715 w 94"/>
              <a:gd name="T67" fmla="*/ 63267 h 54"/>
              <a:gd name="T68" fmla="*/ 23473 w 94"/>
              <a:gd name="T69" fmla="*/ 63267 h 54"/>
              <a:gd name="T70" fmla="*/ 23473 w 94"/>
              <a:gd name="T71" fmla="*/ 63267 h 54"/>
              <a:gd name="T72" fmla="*/ 20343 w 94"/>
              <a:gd name="T73" fmla="*/ 63267 h 54"/>
              <a:gd name="T74" fmla="*/ 18778 w 94"/>
              <a:gd name="T75" fmla="*/ 60103 h 54"/>
              <a:gd name="T76" fmla="*/ 15648 w 94"/>
              <a:gd name="T77" fmla="*/ 58522 h 54"/>
              <a:gd name="T78" fmla="*/ 15648 w 94"/>
              <a:gd name="T79" fmla="*/ 55358 h 54"/>
              <a:gd name="T80" fmla="*/ 15648 w 94"/>
              <a:gd name="T81" fmla="*/ 55358 h 54"/>
              <a:gd name="T82" fmla="*/ 15648 w 94"/>
              <a:gd name="T83" fmla="*/ 50613 h 54"/>
              <a:gd name="T84" fmla="*/ 18778 w 94"/>
              <a:gd name="T85" fmla="*/ 49032 h 54"/>
              <a:gd name="T86" fmla="*/ 20343 w 94"/>
              <a:gd name="T87" fmla="*/ 47450 h 54"/>
              <a:gd name="T88" fmla="*/ 23473 w 94"/>
              <a:gd name="T89" fmla="*/ 47450 h 54"/>
              <a:gd name="T90" fmla="*/ 123622 w 94"/>
              <a:gd name="T91" fmla="*/ 47450 h 54"/>
              <a:gd name="T92" fmla="*/ 123622 w 94"/>
              <a:gd name="T93" fmla="*/ 47450 h 54"/>
              <a:gd name="T94" fmla="*/ 134576 w 94"/>
              <a:gd name="T95" fmla="*/ 44287 h 54"/>
              <a:gd name="T96" fmla="*/ 139271 w 94"/>
              <a:gd name="T97" fmla="*/ 39542 h 54"/>
              <a:gd name="T98" fmla="*/ 145530 w 94"/>
              <a:gd name="T99" fmla="*/ 33215 h 54"/>
              <a:gd name="T100" fmla="*/ 147095 w 94"/>
              <a:gd name="T101" fmla="*/ 23725 h 54"/>
              <a:gd name="T102" fmla="*/ 147095 w 94"/>
              <a:gd name="T103" fmla="*/ 23725 h 54"/>
              <a:gd name="T104" fmla="*/ 145530 w 94"/>
              <a:gd name="T105" fmla="*/ 14235 h 54"/>
              <a:gd name="T106" fmla="*/ 139271 w 94"/>
              <a:gd name="T107" fmla="*/ 7908 h 54"/>
              <a:gd name="T108" fmla="*/ 134576 w 94"/>
              <a:gd name="T109" fmla="*/ 1582 h 54"/>
              <a:gd name="T110" fmla="*/ 123622 w 94"/>
              <a:gd name="T111" fmla="*/ 0 h 54"/>
              <a:gd name="T112" fmla="*/ 123622 w 94"/>
              <a:gd name="T113" fmla="*/ 0 h 54"/>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94" h="54">
                <a:moveTo>
                  <a:pt x="79" y="0"/>
                </a:moveTo>
                <a:lnTo>
                  <a:pt x="65" y="0"/>
                </a:lnTo>
                <a:lnTo>
                  <a:pt x="65" y="10"/>
                </a:lnTo>
                <a:lnTo>
                  <a:pt x="79" y="10"/>
                </a:lnTo>
                <a:lnTo>
                  <a:pt x="82" y="10"/>
                </a:lnTo>
                <a:lnTo>
                  <a:pt x="83" y="11"/>
                </a:lnTo>
                <a:lnTo>
                  <a:pt x="84" y="12"/>
                </a:lnTo>
                <a:lnTo>
                  <a:pt x="84" y="15"/>
                </a:lnTo>
                <a:lnTo>
                  <a:pt x="84" y="17"/>
                </a:lnTo>
                <a:lnTo>
                  <a:pt x="83" y="19"/>
                </a:lnTo>
                <a:lnTo>
                  <a:pt x="82" y="20"/>
                </a:lnTo>
                <a:lnTo>
                  <a:pt x="79" y="20"/>
                </a:lnTo>
                <a:lnTo>
                  <a:pt x="15" y="20"/>
                </a:lnTo>
                <a:lnTo>
                  <a:pt x="9" y="21"/>
                </a:lnTo>
                <a:lnTo>
                  <a:pt x="5" y="25"/>
                </a:lnTo>
                <a:lnTo>
                  <a:pt x="2" y="28"/>
                </a:lnTo>
                <a:lnTo>
                  <a:pt x="0" y="35"/>
                </a:lnTo>
                <a:lnTo>
                  <a:pt x="2" y="41"/>
                </a:lnTo>
                <a:lnTo>
                  <a:pt x="5" y="45"/>
                </a:lnTo>
                <a:lnTo>
                  <a:pt x="9" y="48"/>
                </a:lnTo>
                <a:lnTo>
                  <a:pt x="15" y="49"/>
                </a:lnTo>
                <a:lnTo>
                  <a:pt x="60" y="49"/>
                </a:lnTo>
                <a:lnTo>
                  <a:pt x="60" y="54"/>
                </a:lnTo>
                <a:lnTo>
                  <a:pt x="70" y="54"/>
                </a:lnTo>
                <a:lnTo>
                  <a:pt x="70" y="45"/>
                </a:lnTo>
                <a:lnTo>
                  <a:pt x="70" y="42"/>
                </a:lnTo>
                <a:lnTo>
                  <a:pt x="68" y="41"/>
                </a:lnTo>
                <a:lnTo>
                  <a:pt x="67" y="40"/>
                </a:lnTo>
                <a:lnTo>
                  <a:pt x="65" y="40"/>
                </a:lnTo>
                <a:lnTo>
                  <a:pt x="15" y="40"/>
                </a:lnTo>
                <a:lnTo>
                  <a:pt x="13" y="40"/>
                </a:lnTo>
                <a:lnTo>
                  <a:pt x="12" y="38"/>
                </a:lnTo>
                <a:lnTo>
                  <a:pt x="10" y="37"/>
                </a:lnTo>
                <a:lnTo>
                  <a:pt x="10" y="35"/>
                </a:lnTo>
                <a:lnTo>
                  <a:pt x="10" y="32"/>
                </a:lnTo>
                <a:lnTo>
                  <a:pt x="12" y="31"/>
                </a:lnTo>
                <a:lnTo>
                  <a:pt x="13" y="30"/>
                </a:lnTo>
                <a:lnTo>
                  <a:pt x="15" y="30"/>
                </a:lnTo>
                <a:lnTo>
                  <a:pt x="79" y="30"/>
                </a:lnTo>
                <a:lnTo>
                  <a:pt x="86" y="28"/>
                </a:lnTo>
                <a:lnTo>
                  <a:pt x="89" y="25"/>
                </a:lnTo>
                <a:lnTo>
                  <a:pt x="93" y="21"/>
                </a:lnTo>
                <a:lnTo>
                  <a:pt x="94" y="15"/>
                </a:lnTo>
                <a:lnTo>
                  <a:pt x="93" y="9"/>
                </a:lnTo>
                <a:lnTo>
                  <a:pt x="89" y="5"/>
                </a:lnTo>
                <a:lnTo>
                  <a:pt x="86" y="1"/>
                </a:lnTo>
                <a:lnTo>
                  <a:pt x="79"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11" name="Freeform 710">
            <a:extLst>
              <a:ext uri="{FF2B5EF4-FFF2-40B4-BE49-F238E27FC236}">
                <a16:creationId xmlns:a16="http://schemas.microsoft.com/office/drawing/2014/main" id="{8E830D6E-28C6-463B-99F1-80D9A3686310}"/>
              </a:ext>
            </a:extLst>
          </p:cNvPr>
          <p:cNvSpPr>
            <a:spLocks noEditPoints="1"/>
          </p:cNvSpPr>
          <p:nvPr/>
        </p:nvSpPr>
        <p:spPr bwMode="auto">
          <a:xfrm>
            <a:off x="8724900" y="2355851"/>
            <a:ext cx="137584" cy="118533"/>
          </a:xfrm>
          <a:custGeom>
            <a:avLst/>
            <a:gdLst>
              <a:gd name="T0" fmla="*/ 96234 w 64"/>
              <a:gd name="T1" fmla="*/ 90156 h 59"/>
              <a:gd name="T2" fmla="*/ 96234 w 64"/>
              <a:gd name="T3" fmla="*/ 90156 h 59"/>
              <a:gd name="T4" fmla="*/ 99496 w 64"/>
              <a:gd name="T5" fmla="*/ 90156 h 59"/>
              <a:gd name="T6" fmla="*/ 101127 w 64"/>
              <a:gd name="T7" fmla="*/ 88628 h 59"/>
              <a:gd name="T8" fmla="*/ 104389 w 64"/>
              <a:gd name="T9" fmla="*/ 85572 h 59"/>
              <a:gd name="T10" fmla="*/ 104389 w 64"/>
              <a:gd name="T11" fmla="*/ 82516 h 59"/>
              <a:gd name="T12" fmla="*/ 104389 w 64"/>
              <a:gd name="T13" fmla="*/ 51954 h 59"/>
              <a:gd name="T14" fmla="*/ 104389 w 64"/>
              <a:gd name="T15" fmla="*/ 51954 h 59"/>
              <a:gd name="T16" fmla="*/ 101127 w 64"/>
              <a:gd name="T17" fmla="*/ 41258 h 59"/>
              <a:gd name="T18" fmla="*/ 99496 w 64"/>
              <a:gd name="T19" fmla="*/ 32089 h 59"/>
              <a:gd name="T20" fmla="*/ 92971 w 64"/>
              <a:gd name="T21" fmla="*/ 22921 h 59"/>
              <a:gd name="T22" fmla="*/ 88078 w 64"/>
              <a:gd name="T23" fmla="*/ 15281 h 59"/>
              <a:gd name="T24" fmla="*/ 79923 w 64"/>
              <a:gd name="T25" fmla="*/ 9168 h 59"/>
              <a:gd name="T26" fmla="*/ 70136 w 64"/>
              <a:gd name="T27" fmla="*/ 3056 h 59"/>
              <a:gd name="T28" fmla="*/ 60350 w 64"/>
              <a:gd name="T29" fmla="*/ 1528 h 59"/>
              <a:gd name="T30" fmla="*/ 47301 w 64"/>
              <a:gd name="T31" fmla="*/ 0 h 59"/>
              <a:gd name="T32" fmla="*/ 14680 w 64"/>
              <a:gd name="T33" fmla="*/ 0 h 59"/>
              <a:gd name="T34" fmla="*/ 14680 w 64"/>
              <a:gd name="T35" fmla="*/ 0 h 59"/>
              <a:gd name="T36" fmla="*/ 9786 w 64"/>
              <a:gd name="T37" fmla="*/ 1528 h 59"/>
              <a:gd name="T38" fmla="*/ 3262 w 64"/>
              <a:gd name="T39" fmla="*/ 3056 h 59"/>
              <a:gd name="T40" fmla="*/ 1631 w 64"/>
              <a:gd name="T41" fmla="*/ 9168 h 59"/>
              <a:gd name="T42" fmla="*/ 0 w 64"/>
              <a:gd name="T43" fmla="*/ 15281 h 59"/>
              <a:gd name="T44" fmla="*/ 0 w 64"/>
              <a:gd name="T45" fmla="*/ 82516 h 59"/>
              <a:gd name="T46" fmla="*/ 0 w 64"/>
              <a:gd name="T47" fmla="*/ 82516 h 59"/>
              <a:gd name="T48" fmla="*/ 0 w 64"/>
              <a:gd name="T49" fmla="*/ 85572 h 59"/>
              <a:gd name="T50" fmla="*/ 1631 w 64"/>
              <a:gd name="T51" fmla="*/ 88628 h 59"/>
              <a:gd name="T52" fmla="*/ 3262 w 64"/>
              <a:gd name="T53" fmla="*/ 90156 h 59"/>
              <a:gd name="T54" fmla="*/ 6524 w 64"/>
              <a:gd name="T55" fmla="*/ 90156 h 59"/>
              <a:gd name="T56" fmla="*/ 96234 w 64"/>
              <a:gd name="T57" fmla="*/ 90156 h 59"/>
              <a:gd name="T58" fmla="*/ 22835 w 64"/>
              <a:gd name="T59" fmla="*/ 51954 h 59"/>
              <a:gd name="T60" fmla="*/ 71767 w 64"/>
              <a:gd name="T61" fmla="*/ 51954 h 59"/>
              <a:gd name="T62" fmla="*/ 71767 w 64"/>
              <a:gd name="T63" fmla="*/ 67235 h 59"/>
              <a:gd name="T64" fmla="*/ 22835 w 64"/>
              <a:gd name="T65" fmla="*/ 67235 h 59"/>
              <a:gd name="T66" fmla="*/ 22835 w 64"/>
              <a:gd name="T67" fmla="*/ 51954 h 5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64" h="59">
                <a:moveTo>
                  <a:pt x="59" y="59"/>
                </a:moveTo>
                <a:lnTo>
                  <a:pt x="59" y="59"/>
                </a:lnTo>
                <a:lnTo>
                  <a:pt x="61" y="59"/>
                </a:lnTo>
                <a:lnTo>
                  <a:pt x="62" y="58"/>
                </a:lnTo>
                <a:lnTo>
                  <a:pt x="64" y="56"/>
                </a:lnTo>
                <a:lnTo>
                  <a:pt x="64" y="54"/>
                </a:lnTo>
                <a:lnTo>
                  <a:pt x="64" y="34"/>
                </a:lnTo>
                <a:lnTo>
                  <a:pt x="62" y="27"/>
                </a:lnTo>
                <a:lnTo>
                  <a:pt x="61" y="21"/>
                </a:lnTo>
                <a:lnTo>
                  <a:pt x="57" y="15"/>
                </a:lnTo>
                <a:lnTo>
                  <a:pt x="54" y="10"/>
                </a:lnTo>
                <a:lnTo>
                  <a:pt x="49" y="6"/>
                </a:lnTo>
                <a:lnTo>
                  <a:pt x="43" y="2"/>
                </a:lnTo>
                <a:lnTo>
                  <a:pt x="37" y="1"/>
                </a:lnTo>
                <a:lnTo>
                  <a:pt x="29" y="0"/>
                </a:lnTo>
                <a:lnTo>
                  <a:pt x="9" y="0"/>
                </a:lnTo>
                <a:lnTo>
                  <a:pt x="6" y="1"/>
                </a:lnTo>
                <a:lnTo>
                  <a:pt x="2" y="2"/>
                </a:lnTo>
                <a:lnTo>
                  <a:pt x="1" y="6"/>
                </a:lnTo>
                <a:lnTo>
                  <a:pt x="0" y="10"/>
                </a:lnTo>
                <a:lnTo>
                  <a:pt x="0" y="54"/>
                </a:lnTo>
                <a:lnTo>
                  <a:pt x="0" y="56"/>
                </a:lnTo>
                <a:lnTo>
                  <a:pt x="1" y="58"/>
                </a:lnTo>
                <a:lnTo>
                  <a:pt x="2" y="59"/>
                </a:lnTo>
                <a:lnTo>
                  <a:pt x="4" y="59"/>
                </a:lnTo>
                <a:lnTo>
                  <a:pt x="59" y="59"/>
                </a:lnTo>
                <a:close/>
                <a:moveTo>
                  <a:pt x="14" y="34"/>
                </a:moveTo>
                <a:lnTo>
                  <a:pt x="44" y="34"/>
                </a:lnTo>
                <a:lnTo>
                  <a:pt x="44" y="44"/>
                </a:lnTo>
                <a:lnTo>
                  <a:pt x="14" y="44"/>
                </a:lnTo>
                <a:lnTo>
                  <a:pt x="14" y="34"/>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12" name="Freeform 711">
            <a:extLst>
              <a:ext uri="{FF2B5EF4-FFF2-40B4-BE49-F238E27FC236}">
                <a16:creationId xmlns:a16="http://schemas.microsoft.com/office/drawing/2014/main" id="{DE7C24B7-8F79-468F-A965-6DB56568ACBD}"/>
              </a:ext>
            </a:extLst>
          </p:cNvPr>
          <p:cNvSpPr>
            <a:spLocks/>
          </p:cNvSpPr>
          <p:nvPr/>
        </p:nvSpPr>
        <p:spPr bwMode="auto">
          <a:xfrm>
            <a:off x="9224434" y="2468034"/>
            <a:ext cx="31751" cy="31751"/>
          </a:xfrm>
          <a:custGeom>
            <a:avLst/>
            <a:gdLst>
              <a:gd name="T0" fmla="*/ 23726 w 15"/>
              <a:gd name="T1" fmla="*/ 0 h 15"/>
              <a:gd name="T2" fmla="*/ 23726 w 15"/>
              <a:gd name="T3" fmla="*/ 0 h 15"/>
              <a:gd name="T4" fmla="*/ 14236 w 15"/>
              <a:gd name="T5" fmla="*/ 1582 h 15"/>
              <a:gd name="T6" fmla="*/ 7909 w 15"/>
              <a:gd name="T7" fmla="*/ 7909 h 15"/>
              <a:gd name="T8" fmla="*/ 3163 w 15"/>
              <a:gd name="T9" fmla="*/ 14236 h 15"/>
              <a:gd name="T10" fmla="*/ 0 w 15"/>
              <a:gd name="T11" fmla="*/ 23726 h 15"/>
              <a:gd name="T12" fmla="*/ 23726 w 15"/>
              <a:gd name="T13" fmla="*/ 23726 h 15"/>
              <a:gd name="T14" fmla="*/ 23726 w 15"/>
              <a:gd name="T15" fmla="*/ 0 h 1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 h="15">
                <a:moveTo>
                  <a:pt x="15" y="0"/>
                </a:moveTo>
                <a:lnTo>
                  <a:pt x="15" y="0"/>
                </a:lnTo>
                <a:lnTo>
                  <a:pt x="9" y="1"/>
                </a:lnTo>
                <a:lnTo>
                  <a:pt x="5" y="5"/>
                </a:lnTo>
                <a:lnTo>
                  <a:pt x="2" y="9"/>
                </a:lnTo>
                <a:lnTo>
                  <a:pt x="0" y="15"/>
                </a:lnTo>
                <a:lnTo>
                  <a:pt x="15" y="15"/>
                </a:lnTo>
                <a:lnTo>
                  <a:pt x="15"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13" name="Freeform 712">
            <a:extLst>
              <a:ext uri="{FF2B5EF4-FFF2-40B4-BE49-F238E27FC236}">
                <a16:creationId xmlns:a16="http://schemas.microsoft.com/office/drawing/2014/main" id="{F6BF319D-8222-4DDE-8C5E-1B3A283C429D}"/>
              </a:ext>
            </a:extLst>
          </p:cNvPr>
          <p:cNvSpPr>
            <a:spLocks/>
          </p:cNvSpPr>
          <p:nvPr/>
        </p:nvSpPr>
        <p:spPr bwMode="auto">
          <a:xfrm>
            <a:off x="9256184" y="2355851"/>
            <a:ext cx="143933" cy="82549"/>
          </a:xfrm>
          <a:custGeom>
            <a:avLst/>
            <a:gdLst>
              <a:gd name="T0" fmla="*/ 7908 w 69"/>
              <a:gd name="T1" fmla="*/ 61686 h 39"/>
              <a:gd name="T2" fmla="*/ 23725 w 69"/>
              <a:gd name="T3" fmla="*/ 61686 h 39"/>
              <a:gd name="T4" fmla="*/ 23725 w 69"/>
              <a:gd name="T5" fmla="*/ 37961 h 39"/>
              <a:gd name="T6" fmla="*/ 39542 w 69"/>
              <a:gd name="T7" fmla="*/ 37961 h 39"/>
              <a:gd name="T8" fmla="*/ 39542 w 69"/>
              <a:gd name="T9" fmla="*/ 61686 h 39"/>
              <a:gd name="T10" fmla="*/ 71175 w 69"/>
              <a:gd name="T11" fmla="*/ 61686 h 39"/>
              <a:gd name="T12" fmla="*/ 71175 w 69"/>
              <a:gd name="T13" fmla="*/ 37961 h 39"/>
              <a:gd name="T14" fmla="*/ 85410 w 69"/>
              <a:gd name="T15" fmla="*/ 37961 h 39"/>
              <a:gd name="T16" fmla="*/ 85410 w 69"/>
              <a:gd name="T17" fmla="*/ 61686 h 39"/>
              <a:gd name="T18" fmla="*/ 101227 w 69"/>
              <a:gd name="T19" fmla="*/ 61686 h 39"/>
              <a:gd name="T20" fmla="*/ 101227 w 69"/>
              <a:gd name="T21" fmla="*/ 61686 h 39"/>
              <a:gd name="T22" fmla="*/ 105972 w 69"/>
              <a:gd name="T23" fmla="*/ 61686 h 39"/>
              <a:gd name="T24" fmla="*/ 107553 w 69"/>
              <a:gd name="T25" fmla="*/ 60104 h 39"/>
              <a:gd name="T26" fmla="*/ 109135 w 69"/>
              <a:gd name="T27" fmla="*/ 58523 h 39"/>
              <a:gd name="T28" fmla="*/ 109135 w 69"/>
              <a:gd name="T29" fmla="*/ 53778 h 39"/>
              <a:gd name="T30" fmla="*/ 109135 w 69"/>
              <a:gd name="T31" fmla="*/ 23725 h 39"/>
              <a:gd name="T32" fmla="*/ 109135 w 69"/>
              <a:gd name="T33" fmla="*/ 23725 h 39"/>
              <a:gd name="T34" fmla="*/ 107553 w 69"/>
              <a:gd name="T35" fmla="*/ 12654 h 39"/>
              <a:gd name="T36" fmla="*/ 101227 w 69"/>
              <a:gd name="T37" fmla="*/ 7908 h 39"/>
              <a:gd name="T38" fmla="*/ 96482 w 69"/>
              <a:gd name="T39" fmla="*/ 1582 h 39"/>
              <a:gd name="T40" fmla="*/ 85410 w 69"/>
              <a:gd name="T41" fmla="*/ 0 h 39"/>
              <a:gd name="T42" fmla="*/ 23725 w 69"/>
              <a:gd name="T43" fmla="*/ 0 h 39"/>
              <a:gd name="T44" fmla="*/ 23725 w 69"/>
              <a:gd name="T45" fmla="*/ 0 h 39"/>
              <a:gd name="T46" fmla="*/ 14235 w 69"/>
              <a:gd name="T47" fmla="*/ 1582 h 39"/>
              <a:gd name="T48" fmla="*/ 7908 w 69"/>
              <a:gd name="T49" fmla="*/ 7908 h 39"/>
              <a:gd name="T50" fmla="*/ 1582 w 69"/>
              <a:gd name="T51" fmla="*/ 12654 h 39"/>
              <a:gd name="T52" fmla="*/ 0 w 69"/>
              <a:gd name="T53" fmla="*/ 23725 h 39"/>
              <a:gd name="T54" fmla="*/ 0 w 69"/>
              <a:gd name="T55" fmla="*/ 53778 h 39"/>
              <a:gd name="T56" fmla="*/ 0 w 69"/>
              <a:gd name="T57" fmla="*/ 53778 h 39"/>
              <a:gd name="T58" fmla="*/ 0 w 69"/>
              <a:gd name="T59" fmla="*/ 58523 h 39"/>
              <a:gd name="T60" fmla="*/ 1582 w 69"/>
              <a:gd name="T61" fmla="*/ 60104 h 39"/>
              <a:gd name="T62" fmla="*/ 4745 w 69"/>
              <a:gd name="T63" fmla="*/ 61686 h 39"/>
              <a:gd name="T64" fmla="*/ 7908 w 69"/>
              <a:gd name="T65" fmla="*/ 61686 h 39"/>
              <a:gd name="T66" fmla="*/ 7908 w 69"/>
              <a:gd name="T67" fmla="*/ 61686 h 3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69" h="39">
                <a:moveTo>
                  <a:pt x="5" y="39"/>
                </a:moveTo>
                <a:lnTo>
                  <a:pt x="15" y="39"/>
                </a:lnTo>
                <a:lnTo>
                  <a:pt x="15" y="24"/>
                </a:lnTo>
                <a:lnTo>
                  <a:pt x="25" y="24"/>
                </a:lnTo>
                <a:lnTo>
                  <a:pt x="25" y="39"/>
                </a:lnTo>
                <a:lnTo>
                  <a:pt x="45" y="39"/>
                </a:lnTo>
                <a:lnTo>
                  <a:pt x="45" y="24"/>
                </a:lnTo>
                <a:lnTo>
                  <a:pt x="54" y="24"/>
                </a:lnTo>
                <a:lnTo>
                  <a:pt x="54" y="39"/>
                </a:lnTo>
                <a:lnTo>
                  <a:pt x="64" y="39"/>
                </a:lnTo>
                <a:lnTo>
                  <a:pt x="67" y="39"/>
                </a:lnTo>
                <a:lnTo>
                  <a:pt x="68" y="38"/>
                </a:lnTo>
                <a:lnTo>
                  <a:pt x="69" y="37"/>
                </a:lnTo>
                <a:lnTo>
                  <a:pt x="69" y="34"/>
                </a:lnTo>
                <a:lnTo>
                  <a:pt x="69" y="15"/>
                </a:lnTo>
                <a:lnTo>
                  <a:pt x="68" y="8"/>
                </a:lnTo>
                <a:lnTo>
                  <a:pt x="64" y="5"/>
                </a:lnTo>
                <a:lnTo>
                  <a:pt x="61" y="1"/>
                </a:lnTo>
                <a:lnTo>
                  <a:pt x="54" y="0"/>
                </a:lnTo>
                <a:lnTo>
                  <a:pt x="15" y="0"/>
                </a:lnTo>
                <a:lnTo>
                  <a:pt x="9" y="1"/>
                </a:lnTo>
                <a:lnTo>
                  <a:pt x="5" y="5"/>
                </a:lnTo>
                <a:lnTo>
                  <a:pt x="1" y="8"/>
                </a:lnTo>
                <a:lnTo>
                  <a:pt x="0" y="15"/>
                </a:lnTo>
                <a:lnTo>
                  <a:pt x="0" y="34"/>
                </a:lnTo>
                <a:lnTo>
                  <a:pt x="0" y="37"/>
                </a:lnTo>
                <a:lnTo>
                  <a:pt x="1" y="38"/>
                </a:lnTo>
                <a:lnTo>
                  <a:pt x="3" y="39"/>
                </a:lnTo>
                <a:lnTo>
                  <a:pt x="5" y="3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14" name="Freeform 713">
            <a:extLst>
              <a:ext uri="{FF2B5EF4-FFF2-40B4-BE49-F238E27FC236}">
                <a16:creationId xmlns:a16="http://schemas.microsoft.com/office/drawing/2014/main" id="{27F6EA1B-02BD-493B-865E-4D7F234756FF}"/>
              </a:ext>
            </a:extLst>
          </p:cNvPr>
          <p:cNvSpPr>
            <a:spLocks/>
          </p:cNvSpPr>
          <p:nvPr/>
        </p:nvSpPr>
        <p:spPr bwMode="auto">
          <a:xfrm>
            <a:off x="9400118" y="2468034"/>
            <a:ext cx="31749" cy="31751"/>
          </a:xfrm>
          <a:custGeom>
            <a:avLst/>
            <a:gdLst>
              <a:gd name="T0" fmla="*/ 0 w 15"/>
              <a:gd name="T1" fmla="*/ 23726 h 15"/>
              <a:gd name="T2" fmla="*/ 23726 w 15"/>
              <a:gd name="T3" fmla="*/ 23726 h 15"/>
              <a:gd name="T4" fmla="*/ 23726 w 15"/>
              <a:gd name="T5" fmla="*/ 23726 h 15"/>
              <a:gd name="T6" fmla="*/ 22144 w 15"/>
              <a:gd name="T7" fmla="*/ 14236 h 15"/>
              <a:gd name="T8" fmla="*/ 15817 w 15"/>
              <a:gd name="T9" fmla="*/ 7909 h 15"/>
              <a:gd name="T10" fmla="*/ 9490 w 15"/>
              <a:gd name="T11" fmla="*/ 1582 h 15"/>
              <a:gd name="T12" fmla="*/ 0 w 15"/>
              <a:gd name="T13" fmla="*/ 0 h 15"/>
              <a:gd name="T14" fmla="*/ 0 w 15"/>
              <a:gd name="T15" fmla="*/ 23726 h 1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 h="15">
                <a:moveTo>
                  <a:pt x="0" y="15"/>
                </a:moveTo>
                <a:lnTo>
                  <a:pt x="15" y="15"/>
                </a:lnTo>
                <a:lnTo>
                  <a:pt x="14" y="9"/>
                </a:lnTo>
                <a:lnTo>
                  <a:pt x="10" y="5"/>
                </a:lnTo>
                <a:lnTo>
                  <a:pt x="6" y="1"/>
                </a:lnTo>
                <a:lnTo>
                  <a:pt x="0" y="0"/>
                </a:lnTo>
                <a:lnTo>
                  <a:pt x="0" y="15"/>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15" name="Freeform 714">
            <a:extLst>
              <a:ext uri="{FF2B5EF4-FFF2-40B4-BE49-F238E27FC236}">
                <a16:creationId xmlns:a16="http://schemas.microsoft.com/office/drawing/2014/main" id="{04E46AE1-BF7E-46A6-8BC3-B824C359DC21}"/>
              </a:ext>
            </a:extLst>
          </p:cNvPr>
          <p:cNvSpPr>
            <a:spLocks/>
          </p:cNvSpPr>
          <p:nvPr/>
        </p:nvSpPr>
        <p:spPr bwMode="auto">
          <a:xfrm>
            <a:off x="9400118" y="2506133"/>
            <a:ext cx="31749" cy="50800"/>
          </a:xfrm>
          <a:custGeom>
            <a:avLst/>
            <a:gdLst>
              <a:gd name="T0" fmla="*/ 0 w 15"/>
              <a:gd name="T1" fmla="*/ 0 h 24"/>
              <a:gd name="T2" fmla="*/ 0 w 15"/>
              <a:gd name="T3" fmla="*/ 37959 h 24"/>
              <a:gd name="T4" fmla="*/ 15817 w 15"/>
              <a:gd name="T5" fmla="*/ 37959 h 24"/>
              <a:gd name="T6" fmla="*/ 15817 w 15"/>
              <a:gd name="T7" fmla="*/ 37959 h 24"/>
              <a:gd name="T8" fmla="*/ 20563 w 15"/>
              <a:gd name="T9" fmla="*/ 37959 h 24"/>
              <a:gd name="T10" fmla="*/ 22144 w 15"/>
              <a:gd name="T11" fmla="*/ 36377 h 24"/>
              <a:gd name="T12" fmla="*/ 23726 w 15"/>
              <a:gd name="T13" fmla="*/ 34796 h 24"/>
              <a:gd name="T14" fmla="*/ 23726 w 15"/>
              <a:gd name="T15" fmla="*/ 30051 h 24"/>
              <a:gd name="T16" fmla="*/ 23726 w 15"/>
              <a:gd name="T17" fmla="*/ 0 h 24"/>
              <a:gd name="T18" fmla="*/ 0 w 15"/>
              <a:gd name="T19" fmla="*/ 0 h 2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 h="24">
                <a:moveTo>
                  <a:pt x="0" y="0"/>
                </a:moveTo>
                <a:lnTo>
                  <a:pt x="0" y="24"/>
                </a:lnTo>
                <a:lnTo>
                  <a:pt x="10" y="24"/>
                </a:lnTo>
                <a:lnTo>
                  <a:pt x="13" y="24"/>
                </a:lnTo>
                <a:lnTo>
                  <a:pt x="14" y="23"/>
                </a:lnTo>
                <a:lnTo>
                  <a:pt x="15" y="22"/>
                </a:lnTo>
                <a:lnTo>
                  <a:pt x="15" y="19"/>
                </a:lnTo>
                <a:lnTo>
                  <a:pt x="15" y="0"/>
                </a:lnTo>
                <a:lnTo>
                  <a:pt x="0"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16" name="Freeform 715">
            <a:extLst>
              <a:ext uri="{FF2B5EF4-FFF2-40B4-BE49-F238E27FC236}">
                <a16:creationId xmlns:a16="http://schemas.microsoft.com/office/drawing/2014/main" id="{3D9C0D17-C2DA-4322-B059-5B5607193557}"/>
              </a:ext>
            </a:extLst>
          </p:cNvPr>
          <p:cNvSpPr>
            <a:spLocks/>
          </p:cNvSpPr>
          <p:nvPr/>
        </p:nvSpPr>
        <p:spPr bwMode="auto">
          <a:xfrm>
            <a:off x="9224434" y="2506133"/>
            <a:ext cx="31751" cy="50800"/>
          </a:xfrm>
          <a:custGeom>
            <a:avLst/>
            <a:gdLst>
              <a:gd name="T0" fmla="*/ 23726 w 15"/>
              <a:gd name="T1" fmla="*/ 0 h 24"/>
              <a:gd name="T2" fmla="*/ 0 w 15"/>
              <a:gd name="T3" fmla="*/ 0 h 24"/>
              <a:gd name="T4" fmla="*/ 0 w 15"/>
              <a:gd name="T5" fmla="*/ 30051 h 24"/>
              <a:gd name="T6" fmla="*/ 0 w 15"/>
              <a:gd name="T7" fmla="*/ 30051 h 24"/>
              <a:gd name="T8" fmla="*/ 0 w 15"/>
              <a:gd name="T9" fmla="*/ 34796 h 24"/>
              <a:gd name="T10" fmla="*/ 3163 w 15"/>
              <a:gd name="T11" fmla="*/ 36377 h 24"/>
              <a:gd name="T12" fmla="*/ 4745 w 15"/>
              <a:gd name="T13" fmla="*/ 37959 h 24"/>
              <a:gd name="T14" fmla="*/ 7909 w 15"/>
              <a:gd name="T15" fmla="*/ 37959 h 24"/>
              <a:gd name="T16" fmla="*/ 23726 w 15"/>
              <a:gd name="T17" fmla="*/ 37959 h 24"/>
              <a:gd name="T18" fmla="*/ 23726 w 15"/>
              <a:gd name="T19" fmla="*/ 0 h 2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 h="24">
                <a:moveTo>
                  <a:pt x="15" y="0"/>
                </a:moveTo>
                <a:lnTo>
                  <a:pt x="0" y="0"/>
                </a:lnTo>
                <a:lnTo>
                  <a:pt x="0" y="19"/>
                </a:lnTo>
                <a:lnTo>
                  <a:pt x="0" y="22"/>
                </a:lnTo>
                <a:lnTo>
                  <a:pt x="2" y="23"/>
                </a:lnTo>
                <a:lnTo>
                  <a:pt x="3" y="24"/>
                </a:lnTo>
                <a:lnTo>
                  <a:pt x="5" y="24"/>
                </a:lnTo>
                <a:lnTo>
                  <a:pt x="15" y="24"/>
                </a:lnTo>
                <a:lnTo>
                  <a:pt x="15"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17" name="Freeform 716">
            <a:extLst>
              <a:ext uri="{FF2B5EF4-FFF2-40B4-BE49-F238E27FC236}">
                <a16:creationId xmlns:a16="http://schemas.microsoft.com/office/drawing/2014/main" id="{AD8A6DD6-E11C-4DB2-A8E8-FFC140EC2C36}"/>
              </a:ext>
            </a:extLst>
          </p:cNvPr>
          <p:cNvSpPr>
            <a:spLocks noEditPoints="1"/>
          </p:cNvSpPr>
          <p:nvPr/>
        </p:nvSpPr>
        <p:spPr bwMode="auto">
          <a:xfrm>
            <a:off x="9268884" y="2442634"/>
            <a:ext cx="118533" cy="114300"/>
          </a:xfrm>
          <a:custGeom>
            <a:avLst/>
            <a:gdLst>
              <a:gd name="T0" fmla="*/ 90156 w 59"/>
              <a:gd name="T1" fmla="*/ 0 h 54"/>
              <a:gd name="T2" fmla="*/ 74875 w 59"/>
              <a:gd name="T3" fmla="*/ 0 h 54"/>
              <a:gd name="T4" fmla="*/ 74875 w 59"/>
              <a:gd name="T5" fmla="*/ 15817 h 54"/>
              <a:gd name="T6" fmla="*/ 61123 w 59"/>
              <a:gd name="T7" fmla="*/ 15817 h 54"/>
              <a:gd name="T8" fmla="*/ 61123 w 59"/>
              <a:gd name="T9" fmla="*/ 0 h 54"/>
              <a:gd name="T10" fmla="*/ 30561 w 59"/>
              <a:gd name="T11" fmla="*/ 0 h 54"/>
              <a:gd name="T12" fmla="*/ 30561 w 59"/>
              <a:gd name="T13" fmla="*/ 15817 h 54"/>
              <a:gd name="T14" fmla="*/ 15281 w 59"/>
              <a:gd name="T15" fmla="*/ 15817 h 54"/>
              <a:gd name="T16" fmla="*/ 15281 w 59"/>
              <a:gd name="T17" fmla="*/ 0 h 54"/>
              <a:gd name="T18" fmla="*/ 0 w 59"/>
              <a:gd name="T19" fmla="*/ 0 h 54"/>
              <a:gd name="T20" fmla="*/ 0 w 59"/>
              <a:gd name="T21" fmla="*/ 85410 h 54"/>
              <a:gd name="T22" fmla="*/ 90156 w 59"/>
              <a:gd name="T23" fmla="*/ 85410 h 54"/>
              <a:gd name="T24" fmla="*/ 90156 w 59"/>
              <a:gd name="T25" fmla="*/ 0 h 54"/>
              <a:gd name="T26" fmla="*/ 67235 w 59"/>
              <a:gd name="T27" fmla="*/ 47450 h 54"/>
              <a:gd name="T28" fmla="*/ 22921 w 59"/>
              <a:gd name="T29" fmla="*/ 47450 h 54"/>
              <a:gd name="T30" fmla="*/ 22921 w 59"/>
              <a:gd name="T31" fmla="*/ 31633 h 54"/>
              <a:gd name="T32" fmla="*/ 67235 w 59"/>
              <a:gd name="T33" fmla="*/ 31633 h 54"/>
              <a:gd name="T34" fmla="*/ 67235 w 59"/>
              <a:gd name="T35" fmla="*/ 47450 h 5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59" h="54">
                <a:moveTo>
                  <a:pt x="59" y="0"/>
                </a:moveTo>
                <a:lnTo>
                  <a:pt x="49" y="0"/>
                </a:lnTo>
                <a:lnTo>
                  <a:pt x="49" y="10"/>
                </a:lnTo>
                <a:lnTo>
                  <a:pt x="40" y="10"/>
                </a:lnTo>
                <a:lnTo>
                  <a:pt x="40" y="0"/>
                </a:lnTo>
                <a:lnTo>
                  <a:pt x="20" y="0"/>
                </a:lnTo>
                <a:lnTo>
                  <a:pt x="20" y="10"/>
                </a:lnTo>
                <a:lnTo>
                  <a:pt x="10" y="10"/>
                </a:lnTo>
                <a:lnTo>
                  <a:pt x="10" y="0"/>
                </a:lnTo>
                <a:lnTo>
                  <a:pt x="0" y="0"/>
                </a:lnTo>
                <a:lnTo>
                  <a:pt x="0" y="54"/>
                </a:lnTo>
                <a:lnTo>
                  <a:pt x="59" y="54"/>
                </a:lnTo>
                <a:lnTo>
                  <a:pt x="59" y="0"/>
                </a:lnTo>
                <a:close/>
                <a:moveTo>
                  <a:pt x="44" y="30"/>
                </a:moveTo>
                <a:lnTo>
                  <a:pt x="15" y="30"/>
                </a:lnTo>
                <a:lnTo>
                  <a:pt x="15" y="20"/>
                </a:lnTo>
                <a:lnTo>
                  <a:pt x="44" y="20"/>
                </a:lnTo>
                <a:lnTo>
                  <a:pt x="44" y="3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18" name="Freeform 717">
            <a:extLst>
              <a:ext uri="{FF2B5EF4-FFF2-40B4-BE49-F238E27FC236}">
                <a16:creationId xmlns:a16="http://schemas.microsoft.com/office/drawing/2014/main" id="{37BEC8C2-2CAA-4400-9AC5-1368B9B13882}"/>
              </a:ext>
            </a:extLst>
          </p:cNvPr>
          <p:cNvSpPr>
            <a:spLocks/>
          </p:cNvSpPr>
          <p:nvPr/>
        </p:nvSpPr>
        <p:spPr bwMode="auto">
          <a:xfrm>
            <a:off x="10248901" y="2355851"/>
            <a:ext cx="88900" cy="112183"/>
          </a:xfrm>
          <a:custGeom>
            <a:avLst/>
            <a:gdLst>
              <a:gd name="T0" fmla="*/ 17398 w 42"/>
              <a:gd name="T1" fmla="*/ 83857 h 55"/>
              <a:gd name="T2" fmla="*/ 37959 w 42"/>
              <a:gd name="T3" fmla="*/ 26399 h 55"/>
              <a:gd name="T4" fmla="*/ 50613 w 42"/>
              <a:gd name="T5" fmla="*/ 48140 h 55"/>
              <a:gd name="T6" fmla="*/ 39541 w 42"/>
              <a:gd name="T7" fmla="*/ 83857 h 55"/>
              <a:gd name="T8" fmla="*/ 55358 w 42"/>
              <a:gd name="T9" fmla="*/ 83857 h 55"/>
              <a:gd name="T10" fmla="*/ 66429 w 42"/>
              <a:gd name="T11" fmla="*/ 48140 h 55"/>
              <a:gd name="T12" fmla="*/ 66429 w 42"/>
              <a:gd name="T13" fmla="*/ 48140 h 55"/>
              <a:gd name="T14" fmla="*/ 66429 w 42"/>
              <a:gd name="T15" fmla="*/ 43481 h 55"/>
              <a:gd name="T16" fmla="*/ 64847 w 42"/>
              <a:gd name="T17" fmla="*/ 41929 h 55"/>
              <a:gd name="T18" fmla="*/ 41123 w 42"/>
              <a:gd name="T19" fmla="*/ 3106 h 55"/>
              <a:gd name="T20" fmla="*/ 41123 w 42"/>
              <a:gd name="T21" fmla="*/ 3106 h 55"/>
              <a:gd name="T22" fmla="*/ 39541 w 42"/>
              <a:gd name="T23" fmla="*/ 0 h 55"/>
              <a:gd name="T24" fmla="*/ 34796 w 42"/>
              <a:gd name="T25" fmla="*/ 0 h 55"/>
              <a:gd name="T26" fmla="*/ 34796 w 42"/>
              <a:gd name="T27" fmla="*/ 0 h 55"/>
              <a:gd name="T28" fmla="*/ 30051 w 42"/>
              <a:gd name="T29" fmla="*/ 1553 h 55"/>
              <a:gd name="T30" fmla="*/ 26888 w 42"/>
              <a:gd name="T31" fmla="*/ 4659 h 55"/>
              <a:gd name="T32" fmla="*/ 0 w 42"/>
              <a:gd name="T33" fmla="*/ 85410 h 55"/>
              <a:gd name="T34" fmla="*/ 0 w 42"/>
              <a:gd name="T35" fmla="*/ 85410 h 55"/>
              <a:gd name="T36" fmla="*/ 12653 w 42"/>
              <a:gd name="T37" fmla="*/ 83857 h 55"/>
              <a:gd name="T38" fmla="*/ 17398 w 42"/>
              <a:gd name="T39" fmla="*/ 83857 h 5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2" h="55">
                <a:moveTo>
                  <a:pt x="11" y="54"/>
                </a:moveTo>
                <a:lnTo>
                  <a:pt x="24" y="17"/>
                </a:lnTo>
                <a:lnTo>
                  <a:pt x="32" y="31"/>
                </a:lnTo>
                <a:lnTo>
                  <a:pt x="25" y="54"/>
                </a:lnTo>
                <a:lnTo>
                  <a:pt x="35" y="54"/>
                </a:lnTo>
                <a:lnTo>
                  <a:pt x="42" y="31"/>
                </a:lnTo>
                <a:lnTo>
                  <a:pt x="42" y="28"/>
                </a:lnTo>
                <a:lnTo>
                  <a:pt x="41" y="27"/>
                </a:lnTo>
                <a:lnTo>
                  <a:pt x="26" y="2"/>
                </a:lnTo>
                <a:lnTo>
                  <a:pt x="25" y="0"/>
                </a:lnTo>
                <a:lnTo>
                  <a:pt x="22" y="0"/>
                </a:lnTo>
                <a:lnTo>
                  <a:pt x="19" y="1"/>
                </a:lnTo>
                <a:lnTo>
                  <a:pt x="17" y="3"/>
                </a:lnTo>
                <a:lnTo>
                  <a:pt x="0" y="55"/>
                </a:lnTo>
                <a:lnTo>
                  <a:pt x="8" y="54"/>
                </a:lnTo>
                <a:lnTo>
                  <a:pt x="11" y="54"/>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19" name="Freeform 718">
            <a:extLst>
              <a:ext uri="{FF2B5EF4-FFF2-40B4-BE49-F238E27FC236}">
                <a16:creationId xmlns:a16="http://schemas.microsoft.com/office/drawing/2014/main" id="{8D0D99E4-5CD6-4D7E-B814-24AF12596089}"/>
              </a:ext>
            </a:extLst>
          </p:cNvPr>
          <p:cNvSpPr>
            <a:spLocks/>
          </p:cNvSpPr>
          <p:nvPr/>
        </p:nvSpPr>
        <p:spPr bwMode="auto">
          <a:xfrm>
            <a:off x="10369551" y="2387601"/>
            <a:ext cx="63500" cy="99484"/>
          </a:xfrm>
          <a:custGeom>
            <a:avLst/>
            <a:gdLst>
              <a:gd name="T0" fmla="*/ 23725 w 30"/>
              <a:gd name="T1" fmla="*/ 0 h 49"/>
              <a:gd name="T2" fmla="*/ 23725 w 30"/>
              <a:gd name="T3" fmla="*/ 0 h 49"/>
              <a:gd name="T4" fmla="*/ 14235 w 30"/>
              <a:gd name="T5" fmla="*/ 1549 h 49"/>
              <a:gd name="T6" fmla="*/ 7908 w 30"/>
              <a:gd name="T7" fmla="*/ 6198 h 49"/>
              <a:gd name="T8" fmla="*/ 1582 w 30"/>
              <a:gd name="T9" fmla="*/ 12395 h 49"/>
              <a:gd name="T10" fmla="*/ 0 w 30"/>
              <a:gd name="T11" fmla="*/ 21691 h 49"/>
              <a:gd name="T12" fmla="*/ 0 w 30"/>
              <a:gd name="T13" fmla="*/ 60426 h 49"/>
              <a:gd name="T14" fmla="*/ 15817 w 30"/>
              <a:gd name="T15" fmla="*/ 60426 h 49"/>
              <a:gd name="T16" fmla="*/ 15817 w 30"/>
              <a:gd name="T17" fmla="*/ 44932 h 49"/>
              <a:gd name="T18" fmla="*/ 23725 w 30"/>
              <a:gd name="T19" fmla="*/ 44932 h 49"/>
              <a:gd name="T20" fmla="*/ 23725 w 30"/>
              <a:gd name="T21" fmla="*/ 29438 h 49"/>
              <a:gd name="T22" fmla="*/ 15817 w 30"/>
              <a:gd name="T23" fmla="*/ 29438 h 49"/>
              <a:gd name="T24" fmla="*/ 15817 w 30"/>
              <a:gd name="T25" fmla="*/ 21691 h 49"/>
              <a:gd name="T26" fmla="*/ 15817 w 30"/>
              <a:gd name="T27" fmla="*/ 21691 h 49"/>
              <a:gd name="T28" fmla="*/ 15817 w 30"/>
              <a:gd name="T29" fmla="*/ 18593 h 49"/>
              <a:gd name="T30" fmla="*/ 17398 w 30"/>
              <a:gd name="T31" fmla="*/ 17043 h 49"/>
              <a:gd name="T32" fmla="*/ 18980 w 30"/>
              <a:gd name="T33" fmla="*/ 13944 h 49"/>
              <a:gd name="T34" fmla="*/ 23725 w 30"/>
              <a:gd name="T35" fmla="*/ 13944 h 49"/>
              <a:gd name="T36" fmla="*/ 23725 w 30"/>
              <a:gd name="T37" fmla="*/ 13944 h 49"/>
              <a:gd name="T38" fmla="*/ 26888 w 30"/>
              <a:gd name="T39" fmla="*/ 13944 h 49"/>
              <a:gd name="T40" fmla="*/ 28470 w 30"/>
              <a:gd name="T41" fmla="*/ 17043 h 49"/>
              <a:gd name="T42" fmla="*/ 31633 w 30"/>
              <a:gd name="T43" fmla="*/ 18593 h 49"/>
              <a:gd name="T44" fmla="*/ 31633 w 30"/>
              <a:gd name="T45" fmla="*/ 21691 h 49"/>
              <a:gd name="T46" fmla="*/ 31633 w 30"/>
              <a:gd name="T47" fmla="*/ 63525 h 49"/>
              <a:gd name="T48" fmla="*/ 31633 w 30"/>
              <a:gd name="T49" fmla="*/ 63525 h 49"/>
              <a:gd name="T50" fmla="*/ 39542 w 30"/>
              <a:gd name="T51" fmla="*/ 68173 h 49"/>
              <a:gd name="T52" fmla="*/ 47450 w 30"/>
              <a:gd name="T53" fmla="*/ 75920 h 49"/>
              <a:gd name="T54" fmla="*/ 47450 w 30"/>
              <a:gd name="T55" fmla="*/ 21691 h 49"/>
              <a:gd name="T56" fmla="*/ 47450 w 30"/>
              <a:gd name="T57" fmla="*/ 21691 h 49"/>
              <a:gd name="T58" fmla="*/ 44287 w 30"/>
              <a:gd name="T59" fmla="*/ 12395 h 49"/>
              <a:gd name="T60" fmla="*/ 39542 w 30"/>
              <a:gd name="T61" fmla="*/ 6198 h 49"/>
              <a:gd name="T62" fmla="*/ 33215 w 30"/>
              <a:gd name="T63" fmla="*/ 1549 h 49"/>
              <a:gd name="T64" fmla="*/ 23725 w 30"/>
              <a:gd name="T65" fmla="*/ 0 h 49"/>
              <a:gd name="T66" fmla="*/ 23725 w 30"/>
              <a:gd name="T67" fmla="*/ 0 h 4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30" h="49">
                <a:moveTo>
                  <a:pt x="15" y="0"/>
                </a:moveTo>
                <a:lnTo>
                  <a:pt x="15" y="0"/>
                </a:lnTo>
                <a:lnTo>
                  <a:pt x="9" y="1"/>
                </a:lnTo>
                <a:lnTo>
                  <a:pt x="5" y="4"/>
                </a:lnTo>
                <a:lnTo>
                  <a:pt x="1" y="8"/>
                </a:lnTo>
                <a:lnTo>
                  <a:pt x="0" y="14"/>
                </a:lnTo>
                <a:lnTo>
                  <a:pt x="0" y="39"/>
                </a:lnTo>
                <a:lnTo>
                  <a:pt x="10" y="39"/>
                </a:lnTo>
                <a:lnTo>
                  <a:pt x="10" y="29"/>
                </a:lnTo>
                <a:lnTo>
                  <a:pt x="15" y="29"/>
                </a:lnTo>
                <a:lnTo>
                  <a:pt x="15" y="19"/>
                </a:lnTo>
                <a:lnTo>
                  <a:pt x="10" y="19"/>
                </a:lnTo>
                <a:lnTo>
                  <a:pt x="10" y="14"/>
                </a:lnTo>
                <a:lnTo>
                  <a:pt x="10" y="12"/>
                </a:lnTo>
                <a:lnTo>
                  <a:pt x="11" y="11"/>
                </a:lnTo>
                <a:lnTo>
                  <a:pt x="12" y="9"/>
                </a:lnTo>
                <a:lnTo>
                  <a:pt x="15" y="9"/>
                </a:lnTo>
                <a:lnTo>
                  <a:pt x="17" y="9"/>
                </a:lnTo>
                <a:lnTo>
                  <a:pt x="18" y="11"/>
                </a:lnTo>
                <a:lnTo>
                  <a:pt x="20" y="12"/>
                </a:lnTo>
                <a:lnTo>
                  <a:pt x="20" y="14"/>
                </a:lnTo>
                <a:lnTo>
                  <a:pt x="20" y="41"/>
                </a:lnTo>
                <a:lnTo>
                  <a:pt x="25" y="44"/>
                </a:lnTo>
                <a:lnTo>
                  <a:pt x="30" y="49"/>
                </a:lnTo>
                <a:lnTo>
                  <a:pt x="30" y="14"/>
                </a:lnTo>
                <a:lnTo>
                  <a:pt x="28" y="8"/>
                </a:lnTo>
                <a:lnTo>
                  <a:pt x="25" y="4"/>
                </a:lnTo>
                <a:lnTo>
                  <a:pt x="21" y="1"/>
                </a:lnTo>
                <a:lnTo>
                  <a:pt x="15"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20" name="Freeform 719">
            <a:extLst>
              <a:ext uri="{FF2B5EF4-FFF2-40B4-BE49-F238E27FC236}">
                <a16:creationId xmlns:a16="http://schemas.microsoft.com/office/drawing/2014/main" id="{E0C2C199-9140-4F37-86B7-E11B69C27FAB}"/>
              </a:ext>
            </a:extLst>
          </p:cNvPr>
          <p:cNvSpPr>
            <a:spLocks noEditPoints="1"/>
          </p:cNvSpPr>
          <p:nvPr/>
        </p:nvSpPr>
        <p:spPr bwMode="auto">
          <a:xfrm>
            <a:off x="10223501" y="2474384"/>
            <a:ext cx="209551" cy="82549"/>
          </a:xfrm>
          <a:custGeom>
            <a:avLst/>
            <a:gdLst>
              <a:gd name="T0" fmla="*/ 31634 w 99"/>
              <a:gd name="T1" fmla="*/ 0 h 39"/>
              <a:gd name="T2" fmla="*/ 25307 w 99"/>
              <a:gd name="T3" fmla="*/ 0 h 39"/>
              <a:gd name="T4" fmla="*/ 9490 w 99"/>
              <a:gd name="T5" fmla="*/ 9490 h 39"/>
              <a:gd name="T6" fmla="*/ 0 w 99"/>
              <a:gd name="T7" fmla="*/ 25307 h 39"/>
              <a:gd name="T8" fmla="*/ 0 w 99"/>
              <a:gd name="T9" fmla="*/ 31634 h 39"/>
              <a:gd name="T10" fmla="*/ 1582 w 99"/>
              <a:gd name="T11" fmla="*/ 42706 h 39"/>
              <a:gd name="T12" fmla="*/ 18980 w 99"/>
              <a:gd name="T13" fmla="*/ 60104 h 39"/>
              <a:gd name="T14" fmla="*/ 31634 w 99"/>
              <a:gd name="T15" fmla="*/ 61686 h 39"/>
              <a:gd name="T16" fmla="*/ 124952 w 99"/>
              <a:gd name="T17" fmla="*/ 61686 h 39"/>
              <a:gd name="T18" fmla="*/ 136024 w 99"/>
              <a:gd name="T19" fmla="*/ 60104 h 39"/>
              <a:gd name="T20" fmla="*/ 153423 w 99"/>
              <a:gd name="T21" fmla="*/ 42706 h 39"/>
              <a:gd name="T22" fmla="*/ 156586 w 99"/>
              <a:gd name="T23" fmla="*/ 31634 h 39"/>
              <a:gd name="T24" fmla="*/ 156586 w 99"/>
              <a:gd name="T25" fmla="*/ 25307 h 39"/>
              <a:gd name="T26" fmla="*/ 145514 w 99"/>
              <a:gd name="T27" fmla="*/ 9490 h 39"/>
              <a:gd name="T28" fmla="*/ 131279 w 99"/>
              <a:gd name="T29" fmla="*/ 0 h 39"/>
              <a:gd name="T30" fmla="*/ 124952 w 99"/>
              <a:gd name="T31" fmla="*/ 0 h 39"/>
              <a:gd name="T32" fmla="*/ 31634 w 99"/>
              <a:gd name="T33" fmla="*/ 39542 h 39"/>
              <a:gd name="T34" fmla="*/ 25307 w 99"/>
              <a:gd name="T35" fmla="*/ 36379 h 39"/>
              <a:gd name="T36" fmla="*/ 23725 w 99"/>
              <a:gd name="T37" fmla="*/ 31634 h 39"/>
              <a:gd name="T38" fmla="*/ 23725 w 99"/>
              <a:gd name="T39" fmla="*/ 26889 h 39"/>
              <a:gd name="T40" fmla="*/ 26889 w 99"/>
              <a:gd name="T41" fmla="*/ 23725 h 39"/>
              <a:gd name="T42" fmla="*/ 31634 w 99"/>
              <a:gd name="T43" fmla="*/ 23725 h 39"/>
              <a:gd name="T44" fmla="*/ 36379 w 99"/>
              <a:gd name="T45" fmla="*/ 25307 h 39"/>
              <a:gd name="T46" fmla="*/ 39542 w 99"/>
              <a:gd name="T47" fmla="*/ 31634 h 39"/>
              <a:gd name="T48" fmla="*/ 39542 w 99"/>
              <a:gd name="T49" fmla="*/ 34797 h 39"/>
              <a:gd name="T50" fmla="*/ 34797 w 99"/>
              <a:gd name="T51" fmla="*/ 39542 h 39"/>
              <a:gd name="T52" fmla="*/ 31634 w 99"/>
              <a:gd name="T53" fmla="*/ 39542 h 39"/>
              <a:gd name="T54" fmla="*/ 124952 w 99"/>
              <a:gd name="T55" fmla="*/ 39542 h 39"/>
              <a:gd name="T56" fmla="*/ 118626 w 99"/>
              <a:gd name="T57" fmla="*/ 36379 h 39"/>
              <a:gd name="T58" fmla="*/ 117044 w 99"/>
              <a:gd name="T59" fmla="*/ 31634 h 39"/>
              <a:gd name="T60" fmla="*/ 117044 w 99"/>
              <a:gd name="T61" fmla="*/ 26889 h 39"/>
              <a:gd name="T62" fmla="*/ 120207 w 99"/>
              <a:gd name="T63" fmla="*/ 23725 h 39"/>
              <a:gd name="T64" fmla="*/ 124952 w 99"/>
              <a:gd name="T65" fmla="*/ 23725 h 39"/>
              <a:gd name="T66" fmla="*/ 131279 w 99"/>
              <a:gd name="T67" fmla="*/ 25307 h 39"/>
              <a:gd name="T68" fmla="*/ 132861 w 99"/>
              <a:gd name="T69" fmla="*/ 31634 h 39"/>
              <a:gd name="T70" fmla="*/ 132861 w 99"/>
              <a:gd name="T71" fmla="*/ 34797 h 39"/>
              <a:gd name="T72" fmla="*/ 128116 w 99"/>
              <a:gd name="T73" fmla="*/ 39542 h 39"/>
              <a:gd name="T74" fmla="*/ 124952 w 99"/>
              <a:gd name="T75" fmla="*/ 39542 h 3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99" h="39">
                <a:moveTo>
                  <a:pt x="79" y="0"/>
                </a:moveTo>
                <a:lnTo>
                  <a:pt x="20" y="0"/>
                </a:lnTo>
                <a:lnTo>
                  <a:pt x="16" y="0"/>
                </a:lnTo>
                <a:lnTo>
                  <a:pt x="12" y="1"/>
                </a:lnTo>
                <a:lnTo>
                  <a:pt x="6" y="6"/>
                </a:lnTo>
                <a:lnTo>
                  <a:pt x="1" y="12"/>
                </a:lnTo>
                <a:lnTo>
                  <a:pt x="0" y="16"/>
                </a:lnTo>
                <a:lnTo>
                  <a:pt x="0" y="20"/>
                </a:lnTo>
                <a:lnTo>
                  <a:pt x="0" y="23"/>
                </a:lnTo>
                <a:lnTo>
                  <a:pt x="1" y="27"/>
                </a:lnTo>
                <a:lnTo>
                  <a:pt x="6" y="33"/>
                </a:lnTo>
                <a:lnTo>
                  <a:pt x="12" y="38"/>
                </a:lnTo>
                <a:lnTo>
                  <a:pt x="16" y="39"/>
                </a:lnTo>
                <a:lnTo>
                  <a:pt x="20" y="39"/>
                </a:lnTo>
                <a:lnTo>
                  <a:pt x="79" y="39"/>
                </a:lnTo>
                <a:lnTo>
                  <a:pt x="83" y="39"/>
                </a:lnTo>
                <a:lnTo>
                  <a:pt x="86" y="38"/>
                </a:lnTo>
                <a:lnTo>
                  <a:pt x="92" y="33"/>
                </a:lnTo>
                <a:lnTo>
                  <a:pt x="97" y="27"/>
                </a:lnTo>
                <a:lnTo>
                  <a:pt x="99" y="23"/>
                </a:lnTo>
                <a:lnTo>
                  <a:pt x="99" y="20"/>
                </a:lnTo>
                <a:lnTo>
                  <a:pt x="99" y="16"/>
                </a:lnTo>
                <a:lnTo>
                  <a:pt x="97" y="12"/>
                </a:lnTo>
                <a:lnTo>
                  <a:pt x="92" y="6"/>
                </a:lnTo>
                <a:lnTo>
                  <a:pt x="86" y="1"/>
                </a:lnTo>
                <a:lnTo>
                  <a:pt x="83" y="0"/>
                </a:lnTo>
                <a:lnTo>
                  <a:pt x="79" y="0"/>
                </a:lnTo>
                <a:close/>
                <a:moveTo>
                  <a:pt x="20" y="25"/>
                </a:moveTo>
                <a:lnTo>
                  <a:pt x="20" y="25"/>
                </a:lnTo>
                <a:lnTo>
                  <a:pt x="17" y="25"/>
                </a:lnTo>
                <a:lnTo>
                  <a:pt x="16" y="23"/>
                </a:lnTo>
                <a:lnTo>
                  <a:pt x="15" y="22"/>
                </a:lnTo>
                <a:lnTo>
                  <a:pt x="15" y="20"/>
                </a:lnTo>
                <a:lnTo>
                  <a:pt x="15" y="17"/>
                </a:lnTo>
                <a:lnTo>
                  <a:pt x="16" y="16"/>
                </a:lnTo>
                <a:lnTo>
                  <a:pt x="17" y="15"/>
                </a:lnTo>
                <a:lnTo>
                  <a:pt x="20" y="15"/>
                </a:lnTo>
                <a:lnTo>
                  <a:pt x="22" y="15"/>
                </a:lnTo>
                <a:lnTo>
                  <a:pt x="23" y="16"/>
                </a:lnTo>
                <a:lnTo>
                  <a:pt x="25" y="17"/>
                </a:lnTo>
                <a:lnTo>
                  <a:pt x="25" y="20"/>
                </a:lnTo>
                <a:lnTo>
                  <a:pt x="25" y="22"/>
                </a:lnTo>
                <a:lnTo>
                  <a:pt x="23" y="23"/>
                </a:lnTo>
                <a:lnTo>
                  <a:pt x="22" y="25"/>
                </a:lnTo>
                <a:lnTo>
                  <a:pt x="20" y="25"/>
                </a:lnTo>
                <a:close/>
                <a:moveTo>
                  <a:pt x="79" y="25"/>
                </a:moveTo>
                <a:lnTo>
                  <a:pt x="79" y="25"/>
                </a:lnTo>
                <a:lnTo>
                  <a:pt x="76" y="25"/>
                </a:lnTo>
                <a:lnTo>
                  <a:pt x="75" y="23"/>
                </a:lnTo>
                <a:lnTo>
                  <a:pt x="74" y="22"/>
                </a:lnTo>
                <a:lnTo>
                  <a:pt x="74" y="20"/>
                </a:lnTo>
                <a:lnTo>
                  <a:pt x="74" y="17"/>
                </a:lnTo>
                <a:lnTo>
                  <a:pt x="75" y="16"/>
                </a:lnTo>
                <a:lnTo>
                  <a:pt x="76" y="15"/>
                </a:lnTo>
                <a:lnTo>
                  <a:pt x="79" y="15"/>
                </a:lnTo>
                <a:lnTo>
                  <a:pt x="81" y="15"/>
                </a:lnTo>
                <a:lnTo>
                  <a:pt x="83" y="16"/>
                </a:lnTo>
                <a:lnTo>
                  <a:pt x="84" y="17"/>
                </a:lnTo>
                <a:lnTo>
                  <a:pt x="84" y="20"/>
                </a:lnTo>
                <a:lnTo>
                  <a:pt x="84" y="22"/>
                </a:lnTo>
                <a:lnTo>
                  <a:pt x="83" y="23"/>
                </a:lnTo>
                <a:lnTo>
                  <a:pt x="81" y="25"/>
                </a:lnTo>
                <a:lnTo>
                  <a:pt x="79" y="25"/>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21" name="Freeform 720">
            <a:extLst>
              <a:ext uri="{FF2B5EF4-FFF2-40B4-BE49-F238E27FC236}">
                <a16:creationId xmlns:a16="http://schemas.microsoft.com/office/drawing/2014/main" id="{E2C4E34C-1BDE-475A-83D3-A130422AD28D}"/>
              </a:ext>
            </a:extLst>
          </p:cNvPr>
          <p:cNvSpPr>
            <a:spLocks noEditPoints="1"/>
          </p:cNvSpPr>
          <p:nvPr/>
        </p:nvSpPr>
        <p:spPr bwMode="auto">
          <a:xfrm>
            <a:off x="10723034" y="2362200"/>
            <a:ext cx="209551" cy="188384"/>
          </a:xfrm>
          <a:custGeom>
            <a:avLst/>
            <a:gdLst>
              <a:gd name="T0" fmla="*/ 154988 w 98"/>
              <a:gd name="T1" fmla="*/ 77645 h 88"/>
              <a:gd name="T2" fmla="*/ 156586 w 98"/>
              <a:gd name="T3" fmla="*/ 76027 h 88"/>
              <a:gd name="T4" fmla="*/ 156586 w 98"/>
              <a:gd name="T5" fmla="*/ 67939 h 88"/>
              <a:gd name="T6" fmla="*/ 143803 w 98"/>
              <a:gd name="T7" fmla="*/ 53381 h 88"/>
              <a:gd name="T8" fmla="*/ 154988 w 98"/>
              <a:gd name="T9" fmla="*/ 35587 h 88"/>
              <a:gd name="T10" fmla="*/ 156586 w 98"/>
              <a:gd name="T11" fmla="*/ 27499 h 88"/>
              <a:gd name="T12" fmla="*/ 153390 w 98"/>
              <a:gd name="T13" fmla="*/ 25882 h 88"/>
              <a:gd name="T14" fmla="*/ 92673 w 98"/>
              <a:gd name="T15" fmla="*/ 22646 h 88"/>
              <a:gd name="T16" fmla="*/ 89478 w 98"/>
              <a:gd name="T17" fmla="*/ 17794 h 88"/>
              <a:gd name="T18" fmla="*/ 76695 w 98"/>
              <a:gd name="T19" fmla="*/ 4853 h 88"/>
              <a:gd name="T20" fmla="*/ 46337 w 98"/>
              <a:gd name="T21" fmla="*/ 0 h 88"/>
              <a:gd name="T22" fmla="*/ 36750 w 98"/>
              <a:gd name="T23" fmla="*/ 0 h 88"/>
              <a:gd name="T24" fmla="*/ 19174 w 98"/>
              <a:gd name="T25" fmla="*/ 4853 h 88"/>
              <a:gd name="T26" fmla="*/ 7989 w 98"/>
              <a:gd name="T27" fmla="*/ 12941 h 88"/>
              <a:gd name="T28" fmla="*/ 0 w 98"/>
              <a:gd name="T29" fmla="*/ 25882 h 88"/>
              <a:gd name="T30" fmla="*/ 0 w 98"/>
              <a:gd name="T31" fmla="*/ 111615 h 88"/>
              <a:gd name="T32" fmla="*/ 0 w 98"/>
              <a:gd name="T33" fmla="*/ 116467 h 88"/>
              <a:gd name="T34" fmla="*/ 7989 w 98"/>
              <a:gd name="T35" fmla="*/ 129408 h 88"/>
              <a:gd name="T36" fmla="*/ 19174 w 98"/>
              <a:gd name="T37" fmla="*/ 137496 h 88"/>
              <a:gd name="T38" fmla="*/ 36750 w 98"/>
              <a:gd name="T39" fmla="*/ 142349 h 88"/>
              <a:gd name="T40" fmla="*/ 46337 w 98"/>
              <a:gd name="T41" fmla="*/ 142349 h 88"/>
              <a:gd name="T42" fmla="*/ 76695 w 98"/>
              <a:gd name="T43" fmla="*/ 137496 h 88"/>
              <a:gd name="T44" fmla="*/ 89478 w 98"/>
              <a:gd name="T45" fmla="*/ 124555 h 88"/>
              <a:gd name="T46" fmla="*/ 148597 w 98"/>
              <a:gd name="T47" fmla="*/ 119703 h 88"/>
              <a:gd name="T48" fmla="*/ 153390 w 98"/>
              <a:gd name="T49" fmla="*/ 116467 h 88"/>
              <a:gd name="T50" fmla="*/ 156586 w 98"/>
              <a:gd name="T51" fmla="*/ 114850 h 88"/>
              <a:gd name="T52" fmla="*/ 154988 w 98"/>
              <a:gd name="T53" fmla="*/ 106762 h 88"/>
              <a:gd name="T54" fmla="*/ 46337 w 98"/>
              <a:gd name="T55" fmla="*/ 16176 h 88"/>
              <a:gd name="T56" fmla="*/ 59119 w 98"/>
              <a:gd name="T57" fmla="*/ 17794 h 88"/>
              <a:gd name="T58" fmla="*/ 76695 w 98"/>
              <a:gd name="T59" fmla="*/ 25882 h 88"/>
              <a:gd name="T60" fmla="*/ 78293 w 98"/>
              <a:gd name="T61" fmla="*/ 30734 h 88"/>
              <a:gd name="T62" fmla="*/ 68706 w 98"/>
              <a:gd name="T63" fmla="*/ 42058 h 88"/>
              <a:gd name="T64" fmla="*/ 46337 w 98"/>
              <a:gd name="T65" fmla="*/ 46910 h 88"/>
              <a:gd name="T66" fmla="*/ 35152 w 98"/>
              <a:gd name="T67" fmla="*/ 45293 h 88"/>
              <a:gd name="T68" fmla="*/ 17576 w 98"/>
              <a:gd name="T69" fmla="*/ 37205 h 88"/>
              <a:gd name="T70" fmla="*/ 15978 w 98"/>
              <a:gd name="T71" fmla="*/ 30734 h 88"/>
              <a:gd name="T72" fmla="*/ 25565 w 98"/>
              <a:gd name="T73" fmla="*/ 21029 h 88"/>
              <a:gd name="T74" fmla="*/ 46337 w 98"/>
              <a:gd name="T75" fmla="*/ 16176 h 88"/>
              <a:gd name="T76" fmla="*/ 46337 w 98"/>
              <a:gd name="T77" fmla="*/ 127791 h 88"/>
              <a:gd name="T78" fmla="*/ 35152 w 98"/>
              <a:gd name="T79" fmla="*/ 124555 h 88"/>
              <a:gd name="T80" fmla="*/ 17576 w 98"/>
              <a:gd name="T81" fmla="*/ 116467 h 88"/>
              <a:gd name="T82" fmla="*/ 15978 w 98"/>
              <a:gd name="T83" fmla="*/ 54998 h 88"/>
              <a:gd name="T84" fmla="*/ 28761 w 98"/>
              <a:gd name="T85" fmla="*/ 61469 h 88"/>
              <a:gd name="T86" fmla="*/ 46337 w 98"/>
              <a:gd name="T87" fmla="*/ 63086 h 88"/>
              <a:gd name="T88" fmla="*/ 78293 w 98"/>
              <a:gd name="T89" fmla="*/ 54998 h 88"/>
              <a:gd name="T90" fmla="*/ 78293 w 98"/>
              <a:gd name="T91" fmla="*/ 111615 h 88"/>
              <a:gd name="T92" fmla="*/ 68706 w 98"/>
              <a:gd name="T93" fmla="*/ 121320 h 88"/>
              <a:gd name="T94" fmla="*/ 46337 w 98"/>
              <a:gd name="T95" fmla="*/ 127791 h 88"/>
              <a:gd name="T96" fmla="*/ 127825 w 98"/>
              <a:gd name="T97" fmla="*/ 90586 h 88"/>
              <a:gd name="T98" fmla="*/ 94271 w 98"/>
              <a:gd name="T99" fmla="*/ 103527 h 88"/>
              <a:gd name="T100" fmla="*/ 135814 w 98"/>
              <a:gd name="T101" fmla="*/ 38822 h 88"/>
              <a:gd name="T102" fmla="*/ 127825 w 98"/>
              <a:gd name="T103" fmla="*/ 51763 h 88"/>
              <a:gd name="T104" fmla="*/ 127825 w 98"/>
              <a:gd name="T105" fmla="*/ 61469 h 88"/>
              <a:gd name="T106" fmla="*/ 127825 w 98"/>
              <a:gd name="T107" fmla="*/ 80880 h 88"/>
              <a:gd name="T108" fmla="*/ 126227 w 98"/>
              <a:gd name="T109" fmla="*/ 87351 h 88"/>
              <a:gd name="T110" fmla="*/ 127825 w 98"/>
              <a:gd name="T111" fmla="*/ 90586 h 8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8" h="88">
                <a:moveTo>
                  <a:pt x="90" y="55"/>
                </a:moveTo>
                <a:lnTo>
                  <a:pt x="97" y="48"/>
                </a:lnTo>
                <a:lnTo>
                  <a:pt x="98" y="47"/>
                </a:lnTo>
                <a:lnTo>
                  <a:pt x="98" y="44"/>
                </a:lnTo>
                <a:lnTo>
                  <a:pt x="98" y="42"/>
                </a:lnTo>
                <a:lnTo>
                  <a:pt x="97" y="40"/>
                </a:lnTo>
                <a:lnTo>
                  <a:pt x="90" y="33"/>
                </a:lnTo>
                <a:lnTo>
                  <a:pt x="97" y="22"/>
                </a:lnTo>
                <a:lnTo>
                  <a:pt x="98" y="19"/>
                </a:lnTo>
                <a:lnTo>
                  <a:pt x="98" y="17"/>
                </a:lnTo>
                <a:lnTo>
                  <a:pt x="96" y="16"/>
                </a:lnTo>
                <a:lnTo>
                  <a:pt x="93" y="14"/>
                </a:lnTo>
                <a:lnTo>
                  <a:pt x="58" y="14"/>
                </a:lnTo>
                <a:lnTo>
                  <a:pt x="56" y="11"/>
                </a:lnTo>
                <a:lnTo>
                  <a:pt x="54" y="8"/>
                </a:lnTo>
                <a:lnTo>
                  <a:pt x="48" y="3"/>
                </a:lnTo>
                <a:lnTo>
                  <a:pt x="39" y="1"/>
                </a:lnTo>
                <a:lnTo>
                  <a:pt x="29" y="0"/>
                </a:lnTo>
                <a:lnTo>
                  <a:pt x="23" y="0"/>
                </a:lnTo>
                <a:lnTo>
                  <a:pt x="18" y="1"/>
                </a:lnTo>
                <a:lnTo>
                  <a:pt x="12" y="3"/>
                </a:lnTo>
                <a:lnTo>
                  <a:pt x="8" y="6"/>
                </a:lnTo>
                <a:lnTo>
                  <a:pt x="5" y="8"/>
                </a:lnTo>
                <a:lnTo>
                  <a:pt x="2" y="12"/>
                </a:lnTo>
                <a:lnTo>
                  <a:pt x="0" y="16"/>
                </a:lnTo>
                <a:lnTo>
                  <a:pt x="0" y="19"/>
                </a:lnTo>
                <a:lnTo>
                  <a:pt x="0" y="69"/>
                </a:lnTo>
                <a:lnTo>
                  <a:pt x="0" y="72"/>
                </a:lnTo>
                <a:lnTo>
                  <a:pt x="2" y="76"/>
                </a:lnTo>
                <a:lnTo>
                  <a:pt x="5" y="80"/>
                </a:lnTo>
                <a:lnTo>
                  <a:pt x="8" y="82"/>
                </a:lnTo>
                <a:lnTo>
                  <a:pt x="12" y="85"/>
                </a:lnTo>
                <a:lnTo>
                  <a:pt x="18" y="87"/>
                </a:lnTo>
                <a:lnTo>
                  <a:pt x="23" y="88"/>
                </a:lnTo>
                <a:lnTo>
                  <a:pt x="29" y="88"/>
                </a:lnTo>
                <a:lnTo>
                  <a:pt x="39" y="87"/>
                </a:lnTo>
                <a:lnTo>
                  <a:pt x="48" y="85"/>
                </a:lnTo>
                <a:lnTo>
                  <a:pt x="54" y="80"/>
                </a:lnTo>
                <a:lnTo>
                  <a:pt x="56" y="77"/>
                </a:lnTo>
                <a:lnTo>
                  <a:pt x="58" y="74"/>
                </a:lnTo>
                <a:lnTo>
                  <a:pt x="93" y="74"/>
                </a:lnTo>
                <a:lnTo>
                  <a:pt x="96" y="72"/>
                </a:lnTo>
                <a:lnTo>
                  <a:pt x="98" y="71"/>
                </a:lnTo>
                <a:lnTo>
                  <a:pt x="98" y="69"/>
                </a:lnTo>
                <a:lnTo>
                  <a:pt x="97" y="66"/>
                </a:lnTo>
                <a:lnTo>
                  <a:pt x="90" y="55"/>
                </a:lnTo>
                <a:close/>
                <a:moveTo>
                  <a:pt x="29" y="10"/>
                </a:moveTo>
                <a:lnTo>
                  <a:pt x="29" y="10"/>
                </a:lnTo>
                <a:lnTo>
                  <a:pt x="37" y="11"/>
                </a:lnTo>
                <a:lnTo>
                  <a:pt x="43" y="13"/>
                </a:lnTo>
                <a:lnTo>
                  <a:pt x="48" y="16"/>
                </a:lnTo>
                <a:lnTo>
                  <a:pt x="49" y="19"/>
                </a:lnTo>
                <a:lnTo>
                  <a:pt x="48" y="23"/>
                </a:lnTo>
                <a:lnTo>
                  <a:pt x="43" y="26"/>
                </a:lnTo>
                <a:lnTo>
                  <a:pt x="37" y="28"/>
                </a:lnTo>
                <a:lnTo>
                  <a:pt x="29" y="29"/>
                </a:lnTo>
                <a:lnTo>
                  <a:pt x="22" y="28"/>
                </a:lnTo>
                <a:lnTo>
                  <a:pt x="16" y="26"/>
                </a:lnTo>
                <a:lnTo>
                  <a:pt x="11" y="23"/>
                </a:lnTo>
                <a:lnTo>
                  <a:pt x="10" y="19"/>
                </a:lnTo>
                <a:lnTo>
                  <a:pt x="11" y="16"/>
                </a:lnTo>
                <a:lnTo>
                  <a:pt x="16" y="13"/>
                </a:lnTo>
                <a:lnTo>
                  <a:pt x="22" y="11"/>
                </a:lnTo>
                <a:lnTo>
                  <a:pt x="29" y="10"/>
                </a:lnTo>
                <a:close/>
                <a:moveTo>
                  <a:pt x="29" y="79"/>
                </a:moveTo>
                <a:lnTo>
                  <a:pt x="29" y="79"/>
                </a:lnTo>
                <a:lnTo>
                  <a:pt x="22" y="77"/>
                </a:lnTo>
                <a:lnTo>
                  <a:pt x="16" y="75"/>
                </a:lnTo>
                <a:lnTo>
                  <a:pt x="11" y="72"/>
                </a:lnTo>
                <a:lnTo>
                  <a:pt x="10" y="69"/>
                </a:lnTo>
                <a:lnTo>
                  <a:pt x="10" y="34"/>
                </a:lnTo>
                <a:lnTo>
                  <a:pt x="18" y="38"/>
                </a:lnTo>
                <a:lnTo>
                  <a:pt x="29" y="39"/>
                </a:lnTo>
                <a:lnTo>
                  <a:pt x="40" y="38"/>
                </a:lnTo>
                <a:lnTo>
                  <a:pt x="49" y="34"/>
                </a:lnTo>
                <a:lnTo>
                  <a:pt x="49" y="69"/>
                </a:lnTo>
                <a:lnTo>
                  <a:pt x="48" y="72"/>
                </a:lnTo>
                <a:lnTo>
                  <a:pt x="43" y="75"/>
                </a:lnTo>
                <a:lnTo>
                  <a:pt x="37" y="77"/>
                </a:lnTo>
                <a:lnTo>
                  <a:pt x="29" y="79"/>
                </a:lnTo>
                <a:close/>
                <a:moveTo>
                  <a:pt x="80" y="56"/>
                </a:moveTo>
                <a:lnTo>
                  <a:pt x="85" y="64"/>
                </a:lnTo>
                <a:lnTo>
                  <a:pt x="59" y="64"/>
                </a:lnTo>
                <a:lnTo>
                  <a:pt x="59" y="24"/>
                </a:lnTo>
                <a:lnTo>
                  <a:pt x="85" y="24"/>
                </a:lnTo>
                <a:lnTo>
                  <a:pt x="80" y="32"/>
                </a:lnTo>
                <a:lnTo>
                  <a:pt x="79" y="34"/>
                </a:lnTo>
                <a:lnTo>
                  <a:pt x="80" y="38"/>
                </a:lnTo>
                <a:lnTo>
                  <a:pt x="86" y="44"/>
                </a:lnTo>
                <a:lnTo>
                  <a:pt x="80" y="50"/>
                </a:lnTo>
                <a:lnTo>
                  <a:pt x="79" y="54"/>
                </a:lnTo>
                <a:lnTo>
                  <a:pt x="80" y="56"/>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22" name="Freeform 721">
            <a:extLst>
              <a:ext uri="{FF2B5EF4-FFF2-40B4-BE49-F238E27FC236}">
                <a16:creationId xmlns:a16="http://schemas.microsoft.com/office/drawing/2014/main" id="{F621545A-858C-4BCF-973A-D53020C79B2C}"/>
              </a:ext>
            </a:extLst>
          </p:cNvPr>
          <p:cNvSpPr>
            <a:spLocks/>
          </p:cNvSpPr>
          <p:nvPr/>
        </p:nvSpPr>
        <p:spPr bwMode="auto">
          <a:xfrm>
            <a:off x="10773833" y="2393952"/>
            <a:ext cx="19051" cy="19049"/>
          </a:xfrm>
          <a:custGeom>
            <a:avLst/>
            <a:gdLst>
              <a:gd name="T0" fmla="*/ 7119 w 10"/>
              <a:gd name="T1" fmla="*/ 14237 h 10"/>
              <a:gd name="T2" fmla="*/ 7119 w 10"/>
              <a:gd name="T3" fmla="*/ 14237 h 10"/>
              <a:gd name="T4" fmla="*/ 11390 w 10"/>
              <a:gd name="T5" fmla="*/ 14237 h 10"/>
              <a:gd name="T6" fmla="*/ 12813 w 10"/>
              <a:gd name="T7" fmla="*/ 12813 h 10"/>
              <a:gd name="T8" fmla="*/ 14237 w 10"/>
              <a:gd name="T9" fmla="*/ 11390 h 10"/>
              <a:gd name="T10" fmla="*/ 14237 w 10"/>
              <a:gd name="T11" fmla="*/ 7119 h 10"/>
              <a:gd name="T12" fmla="*/ 14237 w 10"/>
              <a:gd name="T13" fmla="*/ 7119 h 10"/>
              <a:gd name="T14" fmla="*/ 14237 w 10"/>
              <a:gd name="T15" fmla="*/ 4271 h 10"/>
              <a:gd name="T16" fmla="*/ 12813 w 10"/>
              <a:gd name="T17" fmla="*/ 2847 h 10"/>
              <a:gd name="T18" fmla="*/ 11390 w 10"/>
              <a:gd name="T19" fmla="*/ 0 h 10"/>
              <a:gd name="T20" fmla="*/ 7119 w 10"/>
              <a:gd name="T21" fmla="*/ 0 h 10"/>
              <a:gd name="T22" fmla="*/ 7119 w 10"/>
              <a:gd name="T23" fmla="*/ 0 h 10"/>
              <a:gd name="T24" fmla="*/ 4271 w 10"/>
              <a:gd name="T25" fmla="*/ 0 h 10"/>
              <a:gd name="T26" fmla="*/ 2847 w 10"/>
              <a:gd name="T27" fmla="*/ 2847 h 10"/>
              <a:gd name="T28" fmla="*/ 0 w 10"/>
              <a:gd name="T29" fmla="*/ 4271 h 10"/>
              <a:gd name="T30" fmla="*/ 0 w 10"/>
              <a:gd name="T31" fmla="*/ 7119 h 10"/>
              <a:gd name="T32" fmla="*/ 0 w 10"/>
              <a:gd name="T33" fmla="*/ 7119 h 10"/>
              <a:gd name="T34" fmla="*/ 0 w 10"/>
              <a:gd name="T35" fmla="*/ 11390 h 10"/>
              <a:gd name="T36" fmla="*/ 2847 w 10"/>
              <a:gd name="T37" fmla="*/ 12813 h 10"/>
              <a:gd name="T38" fmla="*/ 4271 w 10"/>
              <a:gd name="T39" fmla="*/ 14237 h 10"/>
              <a:gd name="T40" fmla="*/ 7119 w 10"/>
              <a:gd name="T41" fmla="*/ 14237 h 10"/>
              <a:gd name="T42" fmla="*/ 7119 w 10"/>
              <a:gd name="T43" fmla="*/ 14237 h 1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0" h="10">
                <a:moveTo>
                  <a:pt x="5" y="10"/>
                </a:moveTo>
                <a:lnTo>
                  <a:pt x="5" y="10"/>
                </a:lnTo>
                <a:lnTo>
                  <a:pt x="8" y="10"/>
                </a:lnTo>
                <a:lnTo>
                  <a:pt x="9" y="9"/>
                </a:lnTo>
                <a:lnTo>
                  <a:pt x="10" y="8"/>
                </a:lnTo>
                <a:lnTo>
                  <a:pt x="10" y="5"/>
                </a:lnTo>
                <a:lnTo>
                  <a:pt x="10" y="3"/>
                </a:lnTo>
                <a:lnTo>
                  <a:pt x="9" y="2"/>
                </a:lnTo>
                <a:lnTo>
                  <a:pt x="8" y="0"/>
                </a:lnTo>
                <a:lnTo>
                  <a:pt x="5" y="0"/>
                </a:lnTo>
                <a:lnTo>
                  <a:pt x="3" y="0"/>
                </a:lnTo>
                <a:lnTo>
                  <a:pt x="2" y="2"/>
                </a:lnTo>
                <a:lnTo>
                  <a:pt x="0" y="3"/>
                </a:lnTo>
                <a:lnTo>
                  <a:pt x="0" y="5"/>
                </a:lnTo>
                <a:lnTo>
                  <a:pt x="0" y="8"/>
                </a:lnTo>
                <a:lnTo>
                  <a:pt x="2" y="9"/>
                </a:lnTo>
                <a:lnTo>
                  <a:pt x="3" y="10"/>
                </a:lnTo>
                <a:lnTo>
                  <a:pt x="5" y="1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23" name="Freeform 722">
            <a:extLst>
              <a:ext uri="{FF2B5EF4-FFF2-40B4-BE49-F238E27FC236}">
                <a16:creationId xmlns:a16="http://schemas.microsoft.com/office/drawing/2014/main" id="{1AEF7CF7-BFE1-47F4-B113-FB8B78B8452E}"/>
              </a:ext>
            </a:extLst>
          </p:cNvPr>
          <p:cNvSpPr>
            <a:spLocks/>
          </p:cNvSpPr>
          <p:nvPr/>
        </p:nvSpPr>
        <p:spPr bwMode="auto">
          <a:xfrm>
            <a:off x="11241618" y="2393951"/>
            <a:ext cx="165100" cy="48683"/>
          </a:xfrm>
          <a:custGeom>
            <a:avLst/>
            <a:gdLst>
              <a:gd name="T0" fmla="*/ 0 w 79"/>
              <a:gd name="T1" fmla="*/ 37959 h 25"/>
              <a:gd name="T2" fmla="*/ 123368 w 79"/>
              <a:gd name="T3" fmla="*/ 37959 h 25"/>
              <a:gd name="T4" fmla="*/ 123368 w 79"/>
              <a:gd name="T5" fmla="*/ 37959 h 25"/>
              <a:gd name="T6" fmla="*/ 121806 w 79"/>
              <a:gd name="T7" fmla="*/ 28849 h 25"/>
              <a:gd name="T8" fmla="*/ 115560 w 79"/>
              <a:gd name="T9" fmla="*/ 22775 h 25"/>
              <a:gd name="T10" fmla="*/ 110875 w 79"/>
              <a:gd name="T11" fmla="*/ 18220 h 25"/>
              <a:gd name="T12" fmla="*/ 99944 w 79"/>
              <a:gd name="T13" fmla="*/ 15184 h 25"/>
              <a:gd name="T14" fmla="*/ 99944 w 79"/>
              <a:gd name="T15" fmla="*/ 15184 h 25"/>
              <a:gd name="T16" fmla="*/ 93697 w 79"/>
              <a:gd name="T17" fmla="*/ 18220 h 25"/>
              <a:gd name="T18" fmla="*/ 93697 w 79"/>
              <a:gd name="T19" fmla="*/ 18220 h 25"/>
              <a:gd name="T20" fmla="*/ 87451 w 79"/>
              <a:gd name="T21" fmla="*/ 10629 h 25"/>
              <a:gd name="T22" fmla="*/ 79643 w 79"/>
              <a:gd name="T23" fmla="*/ 4555 h 25"/>
              <a:gd name="T24" fmla="*/ 71835 w 79"/>
              <a:gd name="T25" fmla="*/ 3037 h 25"/>
              <a:gd name="T26" fmla="*/ 62465 w 79"/>
              <a:gd name="T27" fmla="*/ 0 h 25"/>
              <a:gd name="T28" fmla="*/ 62465 w 79"/>
              <a:gd name="T29" fmla="*/ 0 h 25"/>
              <a:gd name="T30" fmla="*/ 53095 w 79"/>
              <a:gd name="T31" fmla="*/ 3037 h 25"/>
              <a:gd name="T32" fmla="*/ 45287 w 79"/>
              <a:gd name="T33" fmla="*/ 4555 h 25"/>
              <a:gd name="T34" fmla="*/ 37479 w 79"/>
              <a:gd name="T35" fmla="*/ 10629 h 25"/>
              <a:gd name="T36" fmla="*/ 31232 w 79"/>
              <a:gd name="T37" fmla="*/ 18220 h 25"/>
              <a:gd name="T38" fmla="*/ 31232 w 79"/>
              <a:gd name="T39" fmla="*/ 18220 h 25"/>
              <a:gd name="T40" fmla="*/ 23424 w 79"/>
              <a:gd name="T41" fmla="*/ 15184 h 25"/>
              <a:gd name="T42" fmla="*/ 23424 w 79"/>
              <a:gd name="T43" fmla="*/ 15184 h 25"/>
              <a:gd name="T44" fmla="*/ 14055 w 79"/>
              <a:gd name="T45" fmla="*/ 18220 h 25"/>
              <a:gd name="T46" fmla="*/ 7808 w 79"/>
              <a:gd name="T47" fmla="*/ 22775 h 25"/>
              <a:gd name="T48" fmla="*/ 3123 w 79"/>
              <a:gd name="T49" fmla="*/ 28849 h 25"/>
              <a:gd name="T50" fmla="*/ 0 w 79"/>
              <a:gd name="T51" fmla="*/ 37959 h 25"/>
              <a:gd name="T52" fmla="*/ 0 w 79"/>
              <a:gd name="T53" fmla="*/ 37959 h 2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79" h="25">
                <a:moveTo>
                  <a:pt x="0" y="25"/>
                </a:moveTo>
                <a:lnTo>
                  <a:pt x="79" y="25"/>
                </a:lnTo>
                <a:lnTo>
                  <a:pt x="78" y="19"/>
                </a:lnTo>
                <a:lnTo>
                  <a:pt x="74" y="15"/>
                </a:lnTo>
                <a:lnTo>
                  <a:pt x="71" y="12"/>
                </a:lnTo>
                <a:lnTo>
                  <a:pt x="64" y="10"/>
                </a:lnTo>
                <a:lnTo>
                  <a:pt x="60" y="12"/>
                </a:lnTo>
                <a:lnTo>
                  <a:pt x="56" y="7"/>
                </a:lnTo>
                <a:lnTo>
                  <a:pt x="51" y="3"/>
                </a:lnTo>
                <a:lnTo>
                  <a:pt x="46" y="2"/>
                </a:lnTo>
                <a:lnTo>
                  <a:pt x="40" y="0"/>
                </a:lnTo>
                <a:lnTo>
                  <a:pt x="34" y="2"/>
                </a:lnTo>
                <a:lnTo>
                  <a:pt x="29" y="3"/>
                </a:lnTo>
                <a:lnTo>
                  <a:pt x="24" y="7"/>
                </a:lnTo>
                <a:lnTo>
                  <a:pt x="20" y="12"/>
                </a:lnTo>
                <a:lnTo>
                  <a:pt x="15" y="10"/>
                </a:lnTo>
                <a:lnTo>
                  <a:pt x="9" y="12"/>
                </a:lnTo>
                <a:lnTo>
                  <a:pt x="5" y="15"/>
                </a:lnTo>
                <a:lnTo>
                  <a:pt x="2" y="19"/>
                </a:lnTo>
                <a:lnTo>
                  <a:pt x="0" y="25"/>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24" name="Rectangle 723">
            <a:extLst>
              <a:ext uri="{FF2B5EF4-FFF2-40B4-BE49-F238E27FC236}">
                <a16:creationId xmlns:a16="http://schemas.microsoft.com/office/drawing/2014/main" id="{42C3829B-2B75-48BB-BCB2-338E13C0A3C7}"/>
              </a:ext>
            </a:extLst>
          </p:cNvPr>
          <p:cNvSpPr>
            <a:spLocks noChangeArrowheads="1"/>
          </p:cNvSpPr>
          <p:nvPr/>
        </p:nvSpPr>
        <p:spPr bwMode="auto">
          <a:xfrm>
            <a:off x="11317818" y="2355851"/>
            <a:ext cx="19049" cy="31749"/>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Karla"/>
              </a:defRPr>
            </a:lvl1pPr>
            <a:lvl2pPr marL="742950" indent="-285750">
              <a:defRPr>
                <a:solidFill>
                  <a:schemeClr val="tx1"/>
                </a:solidFill>
                <a:latin typeface="Karla"/>
              </a:defRPr>
            </a:lvl2pPr>
            <a:lvl3pPr marL="1143000" indent="-228600">
              <a:defRPr>
                <a:solidFill>
                  <a:schemeClr val="tx1"/>
                </a:solidFill>
                <a:latin typeface="Karla"/>
              </a:defRPr>
            </a:lvl3pPr>
            <a:lvl4pPr marL="1600200" indent="-228600">
              <a:defRPr>
                <a:solidFill>
                  <a:schemeClr val="tx1"/>
                </a:solidFill>
                <a:latin typeface="Karla"/>
              </a:defRPr>
            </a:lvl4pPr>
            <a:lvl5pPr marL="2057400" indent="-228600">
              <a:defRPr>
                <a:solidFill>
                  <a:schemeClr val="tx1"/>
                </a:solidFill>
                <a:latin typeface="Karla"/>
              </a:defRPr>
            </a:lvl5pPr>
            <a:lvl6pPr marL="2514600" indent="-228600" defTabSz="457200" fontAlgn="base">
              <a:spcBef>
                <a:spcPct val="0"/>
              </a:spcBef>
              <a:spcAft>
                <a:spcPct val="0"/>
              </a:spcAft>
              <a:defRPr>
                <a:solidFill>
                  <a:schemeClr val="tx1"/>
                </a:solidFill>
                <a:latin typeface="Karla"/>
              </a:defRPr>
            </a:lvl6pPr>
            <a:lvl7pPr marL="2971800" indent="-228600" defTabSz="457200" fontAlgn="base">
              <a:spcBef>
                <a:spcPct val="0"/>
              </a:spcBef>
              <a:spcAft>
                <a:spcPct val="0"/>
              </a:spcAft>
              <a:defRPr>
                <a:solidFill>
                  <a:schemeClr val="tx1"/>
                </a:solidFill>
                <a:latin typeface="Karla"/>
              </a:defRPr>
            </a:lvl7pPr>
            <a:lvl8pPr marL="3429000" indent="-228600" defTabSz="457200" fontAlgn="base">
              <a:spcBef>
                <a:spcPct val="0"/>
              </a:spcBef>
              <a:spcAft>
                <a:spcPct val="0"/>
              </a:spcAft>
              <a:defRPr>
                <a:solidFill>
                  <a:schemeClr val="tx1"/>
                </a:solidFill>
                <a:latin typeface="Karla"/>
              </a:defRPr>
            </a:lvl8pPr>
            <a:lvl9pPr marL="3886200" indent="-228600" defTabSz="457200" fontAlgn="base">
              <a:spcBef>
                <a:spcPct val="0"/>
              </a:spcBef>
              <a:spcAft>
                <a:spcPct val="0"/>
              </a:spcAft>
              <a:defRPr>
                <a:solidFill>
                  <a:schemeClr val="tx1"/>
                </a:solidFill>
                <a:latin typeface="Karla"/>
              </a:defRPr>
            </a:lvl9pPr>
          </a:lstStyle>
          <a:p>
            <a:pPr eaLnBrk="1" hangingPunct="1"/>
            <a:endParaRPr lang="en-US" altLang="en-US" sz="2400" b="1" dirty="0">
              <a:latin typeface="Montserrat Light" panose="00000400000000000000" pitchFamily="2" charset="0"/>
            </a:endParaRPr>
          </a:p>
        </p:txBody>
      </p:sp>
      <p:sp>
        <p:nvSpPr>
          <p:cNvPr id="125" name="Freeform 724">
            <a:extLst>
              <a:ext uri="{FF2B5EF4-FFF2-40B4-BE49-F238E27FC236}">
                <a16:creationId xmlns:a16="http://schemas.microsoft.com/office/drawing/2014/main" id="{D41A51BB-100B-45BB-8F23-85C747323AE8}"/>
              </a:ext>
            </a:extLst>
          </p:cNvPr>
          <p:cNvSpPr>
            <a:spLocks/>
          </p:cNvSpPr>
          <p:nvPr/>
        </p:nvSpPr>
        <p:spPr bwMode="auto">
          <a:xfrm>
            <a:off x="11235267" y="2368551"/>
            <a:ext cx="38100" cy="31749"/>
          </a:xfrm>
          <a:custGeom>
            <a:avLst/>
            <a:gdLst>
              <a:gd name="T0" fmla="*/ 28470 w 17"/>
              <a:gd name="T1" fmla="*/ 13956 h 17"/>
              <a:gd name="T2" fmla="*/ 11723 w 17"/>
              <a:gd name="T3" fmla="*/ 0 h 17"/>
              <a:gd name="T4" fmla="*/ 0 w 17"/>
              <a:gd name="T5" fmla="*/ 9770 h 17"/>
              <a:gd name="T6" fmla="*/ 16747 w 17"/>
              <a:gd name="T7" fmla="*/ 23726 h 17"/>
              <a:gd name="T8" fmla="*/ 28470 w 17"/>
              <a:gd name="T9" fmla="*/ 13956 h 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 h="17">
                <a:moveTo>
                  <a:pt x="17" y="10"/>
                </a:moveTo>
                <a:lnTo>
                  <a:pt x="7" y="0"/>
                </a:lnTo>
                <a:lnTo>
                  <a:pt x="0" y="7"/>
                </a:lnTo>
                <a:lnTo>
                  <a:pt x="10" y="17"/>
                </a:lnTo>
                <a:lnTo>
                  <a:pt x="17" y="1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26" name="Freeform 725">
            <a:extLst>
              <a:ext uri="{FF2B5EF4-FFF2-40B4-BE49-F238E27FC236}">
                <a16:creationId xmlns:a16="http://schemas.microsoft.com/office/drawing/2014/main" id="{F586125D-1CB0-402F-813E-9846B34F4DFF}"/>
              </a:ext>
            </a:extLst>
          </p:cNvPr>
          <p:cNvSpPr>
            <a:spLocks/>
          </p:cNvSpPr>
          <p:nvPr/>
        </p:nvSpPr>
        <p:spPr bwMode="auto">
          <a:xfrm>
            <a:off x="11381318" y="2368551"/>
            <a:ext cx="38100" cy="31749"/>
          </a:xfrm>
          <a:custGeom>
            <a:avLst/>
            <a:gdLst>
              <a:gd name="T0" fmla="*/ 28470 w 17"/>
              <a:gd name="T1" fmla="*/ 9770 h 17"/>
              <a:gd name="T2" fmla="*/ 16747 w 17"/>
              <a:gd name="T3" fmla="*/ 0 h 17"/>
              <a:gd name="T4" fmla="*/ 0 w 17"/>
              <a:gd name="T5" fmla="*/ 13956 h 17"/>
              <a:gd name="T6" fmla="*/ 11723 w 17"/>
              <a:gd name="T7" fmla="*/ 23726 h 17"/>
              <a:gd name="T8" fmla="*/ 28470 w 17"/>
              <a:gd name="T9" fmla="*/ 9770 h 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 h="17">
                <a:moveTo>
                  <a:pt x="17" y="7"/>
                </a:moveTo>
                <a:lnTo>
                  <a:pt x="10" y="0"/>
                </a:lnTo>
                <a:lnTo>
                  <a:pt x="0" y="10"/>
                </a:lnTo>
                <a:lnTo>
                  <a:pt x="7" y="17"/>
                </a:lnTo>
                <a:lnTo>
                  <a:pt x="17" y="7"/>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27" name="Freeform 726">
            <a:extLst>
              <a:ext uri="{FF2B5EF4-FFF2-40B4-BE49-F238E27FC236}">
                <a16:creationId xmlns:a16="http://schemas.microsoft.com/office/drawing/2014/main" id="{B847FC44-77BB-4EB6-A123-947F1BC2AB84}"/>
              </a:ext>
            </a:extLst>
          </p:cNvPr>
          <p:cNvSpPr>
            <a:spLocks noEditPoints="1"/>
          </p:cNvSpPr>
          <p:nvPr/>
        </p:nvSpPr>
        <p:spPr bwMode="auto">
          <a:xfrm>
            <a:off x="11228918" y="2455333"/>
            <a:ext cx="190500" cy="101600"/>
          </a:xfrm>
          <a:custGeom>
            <a:avLst/>
            <a:gdLst>
              <a:gd name="T0" fmla="*/ 134352 w 89"/>
              <a:gd name="T1" fmla="*/ 0 h 49"/>
              <a:gd name="T2" fmla="*/ 7997 w 89"/>
              <a:gd name="T3" fmla="*/ 0 h 49"/>
              <a:gd name="T4" fmla="*/ 7997 w 89"/>
              <a:gd name="T5" fmla="*/ 0 h 49"/>
              <a:gd name="T6" fmla="*/ 4798 w 89"/>
              <a:gd name="T7" fmla="*/ 0 h 49"/>
              <a:gd name="T8" fmla="*/ 3199 w 89"/>
              <a:gd name="T9" fmla="*/ 1549 h 49"/>
              <a:gd name="T10" fmla="*/ 0 w 89"/>
              <a:gd name="T11" fmla="*/ 4648 h 49"/>
              <a:gd name="T12" fmla="*/ 0 w 89"/>
              <a:gd name="T13" fmla="*/ 7747 h 49"/>
              <a:gd name="T14" fmla="*/ 0 w 89"/>
              <a:gd name="T15" fmla="*/ 68173 h 49"/>
              <a:gd name="T16" fmla="*/ 0 w 89"/>
              <a:gd name="T17" fmla="*/ 68173 h 49"/>
              <a:gd name="T18" fmla="*/ 0 w 89"/>
              <a:gd name="T19" fmla="*/ 72821 h 49"/>
              <a:gd name="T20" fmla="*/ 3199 w 89"/>
              <a:gd name="T21" fmla="*/ 74371 h 49"/>
              <a:gd name="T22" fmla="*/ 4798 w 89"/>
              <a:gd name="T23" fmla="*/ 75920 h 49"/>
              <a:gd name="T24" fmla="*/ 7997 w 89"/>
              <a:gd name="T25" fmla="*/ 75920 h 49"/>
              <a:gd name="T26" fmla="*/ 134352 w 89"/>
              <a:gd name="T27" fmla="*/ 75920 h 49"/>
              <a:gd name="T28" fmla="*/ 134352 w 89"/>
              <a:gd name="T29" fmla="*/ 75920 h 49"/>
              <a:gd name="T30" fmla="*/ 139150 w 89"/>
              <a:gd name="T31" fmla="*/ 75920 h 49"/>
              <a:gd name="T32" fmla="*/ 140750 w 89"/>
              <a:gd name="T33" fmla="*/ 74371 h 49"/>
              <a:gd name="T34" fmla="*/ 142349 w 89"/>
              <a:gd name="T35" fmla="*/ 72821 h 49"/>
              <a:gd name="T36" fmla="*/ 142349 w 89"/>
              <a:gd name="T37" fmla="*/ 68173 h 49"/>
              <a:gd name="T38" fmla="*/ 142349 w 89"/>
              <a:gd name="T39" fmla="*/ 7747 h 49"/>
              <a:gd name="T40" fmla="*/ 142349 w 89"/>
              <a:gd name="T41" fmla="*/ 7747 h 49"/>
              <a:gd name="T42" fmla="*/ 142349 w 89"/>
              <a:gd name="T43" fmla="*/ 4648 h 49"/>
              <a:gd name="T44" fmla="*/ 140750 w 89"/>
              <a:gd name="T45" fmla="*/ 1549 h 49"/>
              <a:gd name="T46" fmla="*/ 139150 w 89"/>
              <a:gd name="T47" fmla="*/ 0 h 49"/>
              <a:gd name="T48" fmla="*/ 134352 w 89"/>
              <a:gd name="T49" fmla="*/ 0 h 49"/>
              <a:gd name="T50" fmla="*/ 134352 w 89"/>
              <a:gd name="T51" fmla="*/ 0 h 49"/>
              <a:gd name="T52" fmla="*/ 71974 w 89"/>
              <a:gd name="T53" fmla="*/ 10846 h 49"/>
              <a:gd name="T54" fmla="*/ 71974 w 89"/>
              <a:gd name="T55" fmla="*/ 10846 h 49"/>
              <a:gd name="T56" fmla="*/ 75173 w 89"/>
              <a:gd name="T57" fmla="*/ 10846 h 49"/>
              <a:gd name="T58" fmla="*/ 78372 w 89"/>
              <a:gd name="T59" fmla="*/ 13944 h 49"/>
              <a:gd name="T60" fmla="*/ 79971 w 89"/>
              <a:gd name="T61" fmla="*/ 15494 h 49"/>
              <a:gd name="T62" fmla="*/ 79971 w 89"/>
              <a:gd name="T63" fmla="*/ 18593 h 49"/>
              <a:gd name="T64" fmla="*/ 79971 w 89"/>
              <a:gd name="T65" fmla="*/ 18593 h 49"/>
              <a:gd name="T66" fmla="*/ 79971 w 89"/>
              <a:gd name="T67" fmla="*/ 23241 h 49"/>
              <a:gd name="T68" fmla="*/ 78372 w 89"/>
              <a:gd name="T69" fmla="*/ 24790 h 49"/>
              <a:gd name="T70" fmla="*/ 75173 w 89"/>
              <a:gd name="T71" fmla="*/ 26340 h 49"/>
              <a:gd name="T72" fmla="*/ 71974 w 89"/>
              <a:gd name="T73" fmla="*/ 26340 h 49"/>
              <a:gd name="T74" fmla="*/ 71974 w 89"/>
              <a:gd name="T75" fmla="*/ 26340 h 49"/>
              <a:gd name="T76" fmla="*/ 67176 w 89"/>
              <a:gd name="T77" fmla="*/ 26340 h 49"/>
              <a:gd name="T78" fmla="*/ 65577 w 89"/>
              <a:gd name="T79" fmla="*/ 24790 h 49"/>
              <a:gd name="T80" fmla="*/ 63977 w 89"/>
              <a:gd name="T81" fmla="*/ 23241 h 49"/>
              <a:gd name="T82" fmla="*/ 63977 w 89"/>
              <a:gd name="T83" fmla="*/ 18593 h 49"/>
              <a:gd name="T84" fmla="*/ 63977 w 89"/>
              <a:gd name="T85" fmla="*/ 18593 h 49"/>
              <a:gd name="T86" fmla="*/ 63977 w 89"/>
              <a:gd name="T87" fmla="*/ 15494 h 49"/>
              <a:gd name="T88" fmla="*/ 65577 w 89"/>
              <a:gd name="T89" fmla="*/ 13944 h 49"/>
              <a:gd name="T90" fmla="*/ 67176 w 89"/>
              <a:gd name="T91" fmla="*/ 10846 h 49"/>
              <a:gd name="T92" fmla="*/ 71974 w 89"/>
              <a:gd name="T93" fmla="*/ 10846 h 49"/>
              <a:gd name="T94" fmla="*/ 71974 w 89"/>
              <a:gd name="T95" fmla="*/ 10846 h 49"/>
              <a:gd name="T96" fmla="*/ 118358 w 89"/>
              <a:gd name="T97" fmla="*/ 54229 h 49"/>
              <a:gd name="T98" fmla="*/ 23991 w 89"/>
              <a:gd name="T99" fmla="*/ 54229 h 49"/>
              <a:gd name="T100" fmla="*/ 23991 w 89"/>
              <a:gd name="T101" fmla="*/ 23241 h 49"/>
              <a:gd name="T102" fmla="*/ 47983 w 89"/>
              <a:gd name="T103" fmla="*/ 23241 h 49"/>
              <a:gd name="T104" fmla="*/ 47983 w 89"/>
              <a:gd name="T105" fmla="*/ 38735 h 49"/>
              <a:gd name="T106" fmla="*/ 95966 w 89"/>
              <a:gd name="T107" fmla="*/ 38735 h 49"/>
              <a:gd name="T108" fmla="*/ 95966 w 89"/>
              <a:gd name="T109" fmla="*/ 23241 h 49"/>
              <a:gd name="T110" fmla="*/ 118358 w 89"/>
              <a:gd name="T111" fmla="*/ 23241 h 49"/>
              <a:gd name="T112" fmla="*/ 118358 w 89"/>
              <a:gd name="T113" fmla="*/ 54229 h 4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89" h="49">
                <a:moveTo>
                  <a:pt x="84" y="0"/>
                </a:moveTo>
                <a:lnTo>
                  <a:pt x="5" y="0"/>
                </a:lnTo>
                <a:lnTo>
                  <a:pt x="3" y="0"/>
                </a:lnTo>
                <a:lnTo>
                  <a:pt x="2" y="1"/>
                </a:lnTo>
                <a:lnTo>
                  <a:pt x="0" y="3"/>
                </a:lnTo>
                <a:lnTo>
                  <a:pt x="0" y="5"/>
                </a:lnTo>
                <a:lnTo>
                  <a:pt x="0" y="44"/>
                </a:lnTo>
                <a:lnTo>
                  <a:pt x="0" y="47"/>
                </a:lnTo>
                <a:lnTo>
                  <a:pt x="2" y="48"/>
                </a:lnTo>
                <a:lnTo>
                  <a:pt x="3" y="49"/>
                </a:lnTo>
                <a:lnTo>
                  <a:pt x="5" y="49"/>
                </a:lnTo>
                <a:lnTo>
                  <a:pt x="84" y="49"/>
                </a:lnTo>
                <a:lnTo>
                  <a:pt x="87" y="49"/>
                </a:lnTo>
                <a:lnTo>
                  <a:pt x="88" y="48"/>
                </a:lnTo>
                <a:lnTo>
                  <a:pt x="89" y="47"/>
                </a:lnTo>
                <a:lnTo>
                  <a:pt x="89" y="44"/>
                </a:lnTo>
                <a:lnTo>
                  <a:pt x="89" y="5"/>
                </a:lnTo>
                <a:lnTo>
                  <a:pt x="89" y="3"/>
                </a:lnTo>
                <a:lnTo>
                  <a:pt x="88" y="1"/>
                </a:lnTo>
                <a:lnTo>
                  <a:pt x="87" y="0"/>
                </a:lnTo>
                <a:lnTo>
                  <a:pt x="84" y="0"/>
                </a:lnTo>
                <a:close/>
                <a:moveTo>
                  <a:pt x="45" y="7"/>
                </a:moveTo>
                <a:lnTo>
                  <a:pt x="45" y="7"/>
                </a:lnTo>
                <a:lnTo>
                  <a:pt x="47" y="7"/>
                </a:lnTo>
                <a:lnTo>
                  <a:pt x="49" y="9"/>
                </a:lnTo>
                <a:lnTo>
                  <a:pt x="50" y="10"/>
                </a:lnTo>
                <a:lnTo>
                  <a:pt x="50" y="12"/>
                </a:lnTo>
                <a:lnTo>
                  <a:pt x="50" y="15"/>
                </a:lnTo>
                <a:lnTo>
                  <a:pt x="49" y="16"/>
                </a:lnTo>
                <a:lnTo>
                  <a:pt x="47" y="17"/>
                </a:lnTo>
                <a:lnTo>
                  <a:pt x="45" y="17"/>
                </a:lnTo>
                <a:lnTo>
                  <a:pt x="42" y="17"/>
                </a:lnTo>
                <a:lnTo>
                  <a:pt x="41" y="16"/>
                </a:lnTo>
                <a:lnTo>
                  <a:pt x="40" y="15"/>
                </a:lnTo>
                <a:lnTo>
                  <a:pt x="40" y="12"/>
                </a:lnTo>
                <a:lnTo>
                  <a:pt x="40" y="10"/>
                </a:lnTo>
                <a:lnTo>
                  <a:pt x="41" y="9"/>
                </a:lnTo>
                <a:lnTo>
                  <a:pt x="42" y="7"/>
                </a:lnTo>
                <a:lnTo>
                  <a:pt x="45" y="7"/>
                </a:lnTo>
                <a:close/>
                <a:moveTo>
                  <a:pt x="74" y="35"/>
                </a:moveTo>
                <a:lnTo>
                  <a:pt x="15" y="35"/>
                </a:lnTo>
                <a:lnTo>
                  <a:pt x="15" y="15"/>
                </a:lnTo>
                <a:lnTo>
                  <a:pt x="30" y="15"/>
                </a:lnTo>
                <a:lnTo>
                  <a:pt x="30" y="25"/>
                </a:lnTo>
                <a:lnTo>
                  <a:pt x="60" y="25"/>
                </a:lnTo>
                <a:lnTo>
                  <a:pt x="60" y="15"/>
                </a:lnTo>
                <a:lnTo>
                  <a:pt x="74" y="15"/>
                </a:lnTo>
                <a:lnTo>
                  <a:pt x="74" y="35"/>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28" name="Freeform 727">
            <a:extLst>
              <a:ext uri="{FF2B5EF4-FFF2-40B4-BE49-F238E27FC236}">
                <a16:creationId xmlns:a16="http://schemas.microsoft.com/office/drawing/2014/main" id="{E503A933-100D-4D56-A090-CBCA85B7C997}"/>
              </a:ext>
            </a:extLst>
          </p:cNvPr>
          <p:cNvSpPr>
            <a:spLocks/>
          </p:cNvSpPr>
          <p:nvPr/>
        </p:nvSpPr>
        <p:spPr bwMode="auto">
          <a:xfrm>
            <a:off x="9850967" y="2387600"/>
            <a:ext cx="19051" cy="19051"/>
          </a:xfrm>
          <a:custGeom>
            <a:avLst/>
            <a:gdLst>
              <a:gd name="T0" fmla="*/ 7119 w 10"/>
              <a:gd name="T1" fmla="*/ 0 h 9"/>
              <a:gd name="T2" fmla="*/ 7119 w 10"/>
              <a:gd name="T3" fmla="*/ 0 h 9"/>
              <a:gd name="T4" fmla="*/ 4271 w 10"/>
              <a:gd name="T5" fmla="*/ 0 h 9"/>
              <a:gd name="T6" fmla="*/ 2847 w 10"/>
              <a:gd name="T7" fmla="*/ 1582 h 9"/>
              <a:gd name="T8" fmla="*/ 0 w 10"/>
              <a:gd name="T9" fmla="*/ 3164 h 9"/>
              <a:gd name="T10" fmla="*/ 0 w 10"/>
              <a:gd name="T11" fmla="*/ 6328 h 9"/>
              <a:gd name="T12" fmla="*/ 0 w 10"/>
              <a:gd name="T13" fmla="*/ 6328 h 9"/>
              <a:gd name="T14" fmla="*/ 0 w 10"/>
              <a:gd name="T15" fmla="*/ 11073 h 9"/>
              <a:gd name="T16" fmla="*/ 2847 w 10"/>
              <a:gd name="T17" fmla="*/ 12655 h 9"/>
              <a:gd name="T18" fmla="*/ 4271 w 10"/>
              <a:gd name="T19" fmla="*/ 14237 h 9"/>
              <a:gd name="T20" fmla="*/ 7119 w 10"/>
              <a:gd name="T21" fmla="*/ 14237 h 9"/>
              <a:gd name="T22" fmla="*/ 7119 w 10"/>
              <a:gd name="T23" fmla="*/ 14237 h 9"/>
              <a:gd name="T24" fmla="*/ 11390 w 10"/>
              <a:gd name="T25" fmla="*/ 14237 h 9"/>
              <a:gd name="T26" fmla="*/ 12813 w 10"/>
              <a:gd name="T27" fmla="*/ 12655 h 9"/>
              <a:gd name="T28" fmla="*/ 14237 w 10"/>
              <a:gd name="T29" fmla="*/ 11073 h 9"/>
              <a:gd name="T30" fmla="*/ 14237 w 10"/>
              <a:gd name="T31" fmla="*/ 6328 h 9"/>
              <a:gd name="T32" fmla="*/ 14237 w 10"/>
              <a:gd name="T33" fmla="*/ 6328 h 9"/>
              <a:gd name="T34" fmla="*/ 14237 w 10"/>
              <a:gd name="T35" fmla="*/ 3164 h 9"/>
              <a:gd name="T36" fmla="*/ 12813 w 10"/>
              <a:gd name="T37" fmla="*/ 1582 h 9"/>
              <a:gd name="T38" fmla="*/ 11390 w 10"/>
              <a:gd name="T39" fmla="*/ 0 h 9"/>
              <a:gd name="T40" fmla="*/ 7119 w 10"/>
              <a:gd name="T41" fmla="*/ 0 h 9"/>
              <a:gd name="T42" fmla="*/ 7119 w 10"/>
              <a:gd name="T43" fmla="*/ 0 h 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0" h="9">
                <a:moveTo>
                  <a:pt x="5" y="0"/>
                </a:moveTo>
                <a:lnTo>
                  <a:pt x="5" y="0"/>
                </a:lnTo>
                <a:lnTo>
                  <a:pt x="3" y="0"/>
                </a:lnTo>
                <a:lnTo>
                  <a:pt x="2" y="1"/>
                </a:lnTo>
                <a:lnTo>
                  <a:pt x="0" y="2"/>
                </a:lnTo>
                <a:lnTo>
                  <a:pt x="0" y="4"/>
                </a:lnTo>
                <a:lnTo>
                  <a:pt x="0" y="7"/>
                </a:lnTo>
                <a:lnTo>
                  <a:pt x="2" y="8"/>
                </a:lnTo>
                <a:lnTo>
                  <a:pt x="3" y="9"/>
                </a:lnTo>
                <a:lnTo>
                  <a:pt x="5" y="9"/>
                </a:lnTo>
                <a:lnTo>
                  <a:pt x="8" y="9"/>
                </a:lnTo>
                <a:lnTo>
                  <a:pt x="9" y="8"/>
                </a:lnTo>
                <a:lnTo>
                  <a:pt x="10" y="7"/>
                </a:lnTo>
                <a:lnTo>
                  <a:pt x="10" y="4"/>
                </a:lnTo>
                <a:lnTo>
                  <a:pt x="10" y="2"/>
                </a:lnTo>
                <a:lnTo>
                  <a:pt x="9" y="1"/>
                </a:lnTo>
                <a:lnTo>
                  <a:pt x="8" y="0"/>
                </a:lnTo>
                <a:lnTo>
                  <a:pt x="5"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29" name="Freeform 728">
            <a:extLst>
              <a:ext uri="{FF2B5EF4-FFF2-40B4-BE49-F238E27FC236}">
                <a16:creationId xmlns:a16="http://schemas.microsoft.com/office/drawing/2014/main" id="{85A7D180-9488-4332-A6E3-17E89711C136}"/>
              </a:ext>
            </a:extLst>
          </p:cNvPr>
          <p:cNvSpPr>
            <a:spLocks/>
          </p:cNvSpPr>
          <p:nvPr/>
        </p:nvSpPr>
        <p:spPr bwMode="auto">
          <a:xfrm>
            <a:off x="9870018" y="2362200"/>
            <a:ext cx="16933" cy="25400"/>
          </a:xfrm>
          <a:custGeom>
            <a:avLst/>
            <a:gdLst>
              <a:gd name="T0" fmla="*/ 7119 w 10"/>
              <a:gd name="T1" fmla="*/ 0 h 10"/>
              <a:gd name="T2" fmla="*/ 7119 w 10"/>
              <a:gd name="T3" fmla="*/ 0 h 10"/>
              <a:gd name="T4" fmla="*/ 4271 w 10"/>
              <a:gd name="T5" fmla="*/ 0 h 10"/>
              <a:gd name="T6" fmla="*/ 1424 w 10"/>
              <a:gd name="T7" fmla="*/ 1898 h 10"/>
              <a:gd name="T8" fmla="*/ 0 w 10"/>
              <a:gd name="T9" fmla="*/ 3796 h 10"/>
              <a:gd name="T10" fmla="*/ 0 w 10"/>
              <a:gd name="T11" fmla="*/ 9491 h 10"/>
              <a:gd name="T12" fmla="*/ 0 w 10"/>
              <a:gd name="T13" fmla="*/ 9491 h 10"/>
              <a:gd name="T14" fmla="*/ 0 w 10"/>
              <a:gd name="T15" fmla="*/ 13287 h 10"/>
              <a:gd name="T16" fmla="*/ 1424 w 10"/>
              <a:gd name="T17" fmla="*/ 15185 h 10"/>
              <a:gd name="T18" fmla="*/ 4271 w 10"/>
              <a:gd name="T19" fmla="*/ 18981 h 10"/>
              <a:gd name="T20" fmla="*/ 7119 w 10"/>
              <a:gd name="T21" fmla="*/ 18981 h 10"/>
              <a:gd name="T22" fmla="*/ 7119 w 10"/>
              <a:gd name="T23" fmla="*/ 18981 h 10"/>
              <a:gd name="T24" fmla="*/ 11390 w 10"/>
              <a:gd name="T25" fmla="*/ 18981 h 10"/>
              <a:gd name="T26" fmla="*/ 12813 w 10"/>
              <a:gd name="T27" fmla="*/ 15185 h 10"/>
              <a:gd name="T28" fmla="*/ 14237 w 10"/>
              <a:gd name="T29" fmla="*/ 13287 h 10"/>
              <a:gd name="T30" fmla="*/ 14237 w 10"/>
              <a:gd name="T31" fmla="*/ 9491 h 10"/>
              <a:gd name="T32" fmla="*/ 14237 w 10"/>
              <a:gd name="T33" fmla="*/ 9491 h 10"/>
              <a:gd name="T34" fmla="*/ 14237 w 10"/>
              <a:gd name="T35" fmla="*/ 3796 h 10"/>
              <a:gd name="T36" fmla="*/ 12813 w 10"/>
              <a:gd name="T37" fmla="*/ 1898 h 10"/>
              <a:gd name="T38" fmla="*/ 11390 w 10"/>
              <a:gd name="T39" fmla="*/ 0 h 10"/>
              <a:gd name="T40" fmla="*/ 7119 w 10"/>
              <a:gd name="T41" fmla="*/ 0 h 10"/>
              <a:gd name="T42" fmla="*/ 7119 w 10"/>
              <a:gd name="T43" fmla="*/ 0 h 1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0" h="10">
                <a:moveTo>
                  <a:pt x="5" y="0"/>
                </a:moveTo>
                <a:lnTo>
                  <a:pt x="5" y="0"/>
                </a:lnTo>
                <a:lnTo>
                  <a:pt x="3" y="0"/>
                </a:lnTo>
                <a:lnTo>
                  <a:pt x="1" y="1"/>
                </a:lnTo>
                <a:lnTo>
                  <a:pt x="0" y="2"/>
                </a:lnTo>
                <a:lnTo>
                  <a:pt x="0" y="5"/>
                </a:lnTo>
                <a:lnTo>
                  <a:pt x="0" y="7"/>
                </a:lnTo>
                <a:lnTo>
                  <a:pt x="1" y="8"/>
                </a:lnTo>
                <a:lnTo>
                  <a:pt x="3" y="10"/>
                </a:lnTo>
                <a:lnTo>
                  <a:pt x="5" y="10"/>
                </a:lnTo>
                <a:lnTo>
                  <a:pt x="8" y="10"/>
                </a:lnTo>
                <a:lnTo>
                  <a:pt x="9" y="8"/>
                </a:lnTo>
                <a:lnTo>
                  <a:pt x="10" y="7"/>
                </a:lnTo>
                <a:lnTo>
                  <a:pt x="10" y="5"/>
                </a:lnTo>
                <a:lnTo>
                  <a:pt x="10" y="2"/>
                </a:lnTo>
                <a:lnTo>
                  <a:pt x="9" y="1"/>
                </a:lnTo>
                <a:lnTo>
                  <a:pt x="8" y="0"/>
                </a:lnTo>
                <a:lnTo>
                  <a:pt x="5"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30" name="Freeform 729">
            <a:extLst>
              <a:ext uri="{FF2B5EF4-FFF2-40B4-BE49-F238E27FC236}">
                <a16:creationId xmlns:a16="http://schemas.microsoft.com/office/drawing/2014/main" id="{0CE229FE-5A6F-4697-8957-6F7533C7AFBE}"/>
              </a:ext>
            </a:extLst>
          </p:cNvPr>
          <p:cNvSpPr>
            <a:spLocks/>
          </p:cNvSpPr>
          <p:nvPr/>
        </p:nvSpPr>
        <p:spPr bwMode="auto">
          <a:xfrm>
            <a:off x="9899652" y="2343152"/>
            <a:ext cx="19049" cy="19049"/>
          </a:xfrm>
          <a:custGeom>
            <a:avLst/>
            <a:gdLst>
              <a:gd name="T0" fmla="*/ 7119 w 10"/>
              <a:gd name="T1" fmla="*/ 14237 h 10"/>
              <a:gd name="T2" fmla="*/ 7119 w 10"/>
              <a:gd name="T3" fmla="*/ 14237 h 10"/>
              <a:gd name="T4" fmla="*/ 9966 w 10"/>
              <a:gd name="T5" fmla="*/ 14237 h 10"/>
              <a:gd name="T6" fmla="*/ 12813 w 10"/>
              <a:gd name="T7" fmla="*/ 11390 h 10"/>
              <a:gd name="T8" fmla="*/ 14237 w 10"/>
              <a:gd name="T9" fmla="*/ 9966 h 10"/>
              <a:gd name="T10" fmla="*/ 14237 w 10"/>
              <a:gd name="T11" fmla="*/ 7119 h 10"/>
              <a:gd name="T12" fmla="*/ 14237 w 10"/>
              <a:gd name="T13" fmla="*/ 7119 h 10"/>
              <a:gd name="T14" fmla="*/ 14237 w 10"/>
              <a:gd name="T15" fmla="*/ 2847 h 10"/>
              <a:gd name="T16" fmla="*/ 12813 w 10"/>
              <a:gd name="T17" fmla="*/ 1424 h 10"/>
              <a:gd name="T18" fmla="*/ 9966 w 10"/>
              <a:gd name="T19" fmla="*/ 0 h 10"/>
              <a:gd name="T20" fmla="*/ 7119 w 10"/>
              <a:gd name="T21" fmla="*/ 0 h 10"/>
              <a:gd name="T22" fmla="*/ 7119 w 10"/>
              <a:gd name="T23" fmla="*/ 0 h 10"/>
              <a:gd name="T24" fmla="*/ 2847 w 10"/>
              <a:gd name="T25" fmla="*/ 0 h 10"/>
              <a:gd name="T26" fmla="*/ 1424 w 10"/>
              <a:gd name="T27" fmla="*/ 1424 h 10"/>
              <a:gd name="T28" fmla="*/ 0 w 10"/>
              <a:gd name="T29" fmla="*/ 2847 h 10"/>
              <a:gd name="T30" fmla="*/ 0 w 10"/>
              <a:gd name="T31" fmla="*/ 7119 h 10"/>
              <a:gd name="T32" fmla="*/ 0 w 10"/>
              <a:gd name="T33" fmla="*/ 7119 h 10"/>
              <a:gd name="T34" fmla="*/ 0 w 10"/>
              <a:gd name="T35" fmla="*/ 9966 h 10"/>
              <a:gd name="T36" fmla="*/ 1424 w 10"/>
              <a:gd name="T37" fmla="*/ 11390 h 10"/>
              <a:gd name="T38" fmla="*/ 2847 w 10"/>
              <a:gd name="T39" fmla="*/ 14237 h 10"/>
              <a:gd name="T40" fmla="*/ 7119 w 10"/>
              <a:gd name="T41" fmla="*/ 14237 h 10"/>
              <a:gd name="T42" fmla="*/ 7119 w 10"/>
              <a:gd name="T43" fmla="*/ 14237 h 1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0" h="10">
                <a:moveTo>
                  <a:pt x="5" y="10"/>
                </a:moveTo>
                <a:lnTo>
                  <a:pt x="5" y="10"/>
                </a:lnTo>
                <a:lnTo>
                  <a:pt x="7" y="10"/>
                </a:lnTo>
                <a:lnTo>
                  <a:pt x="9" y="8"/>
                </a:lnTo>
                <a:lnTo>
                  <a:pt x="10" y="7"/>
                </a:lnTo>
                <a:lnTo>
                  <a:pt x="10" y="5"/>
                </a:lnTo>
                <a:lnTo>
                  <a:pt x="10" y="2"/>
                </a:lnTo>
                <a:lnTo>
                  <a:pt x="9" y="1"/>
                </a:lnTo>
                <a:lnTo>
                  <a:pt x="7" y="0"/>
                </a:lnTo>
                <a:lnTo>
                  <a:pt x="5" y="0"/>
                </a:lnTo>
                <a:lnTo>
                  <a:pt x="2" y="0"/>
                </a:lnTo>
                <a:lnTo>
                  <a:pt x="1" y="1"/>
                </a:lnTo>
                <a:lnTo>
                  <a:pt x="0" y="2"/>
                </a:lnTo>
                <a:lnTo>
                  <a:pt x="0" y="5"/>
                </a:lnTo>
                <a:lnTo>
                  <a:pt x="0" y="7"/>
                </a:lnTo>
                <a:lnTo>
                  <a:pt x="1" y="8"/>
                </a:lnTo>
                <a:lnTo>
                  <a:pt x="2" y="10"/>
                </a:lnTo>
                <a:lnTo>
                  <a:pt x="5" y="1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31" name="Freeform 730">
            <a:extLst>
              <a:ext uri="{FF2B5EF4-FFF2-40B4-BE49-F238E27FC236}">
                <a16:creationId xmlns:a16="http://schemas.microsoft.com/office/drawing/2014/main" id="{ED510C6D-62BA-4128-A01E-A2E3551037B2}"/>
              </a:ext>
            </a:extLst>
          </p:cNvPr>
          <p:cNvSpPr>
            <a:spLocks/>
          </p:cNvSpPr>
          <p:nvPr/>
        </p:nvSpPr>
        <p:spPr bwMode="auto">
          <a:xfrm>
            <a:off x="9899652" y="2387600"/>
            <a:ext cx="19049" cy="19051"/>
          </a:xfrm>
          <a:custGeom>
            <a:avLst/>
            <a:gdLst>
              <a:gd name="T0" fmla="*/ 7119 w 10"/>
              <a:gd name="T1" fmla="*/ 0 h 9"/>
              <a:gd name="T2" fmla="*/ 7119 w 10"/>
              <a:gd name="T3" fmla="*/ 0 h 9"/>
              <a:gd name="T4" fmla="*/ 2847 w 10"/>
              <a:gd name="T5" fmla="*/ 0 h 9"/>
              <a:gd name="T6" fmla="*/ 1424 w 10"/>
              <a:gd name="T7" fmla="*/ 1582 h 9"/>
              <a:gd name="T8" fmla="*/ 0 w 10"/>
              <a:gd name="T9" fmla="*/ 3164 h 9"/>
              <a:gd name="T10" fmla="*/ 0 w 10"/>
              <a:gd name="T11" fmla="*/ 6328 h 9"/>
              <a:gd name="T12" fmla="*/ 0 w 10"/>
              <a:gd name="T13" fmla="*/ 6328 h 9"/>
              <a:gd name="T14" fmla="*/ 0 w 10"/>
              <a:gd name="T15" fmla="*/ 11073 h 9"/>
              <a:gd name="T16" fmla="*/ 1424 w 10"/>
              <a:gd name="T17" fmla="*/ 12655 h 9"/>
              <a:gd name="T18" fmla="*/ 2847 w 10"/>
              <a:gd name="T19" fmla="*/ 14237 h 9"/>
              <a:gd name="T20" fmla="*/ 7119 w 10"/>
              <a:gd name="T21" fmla="*/ 14237 h 9"/>
              <a:gd name="T22" fmla="*/ 7119 w 10"/>
              <a:gd name="T23" fmla="*/ 14237 h 9"/>
              <a:gd name="T24" fmla="*/ 9966 w 10"/>
              <a:gd name="T25" fmla="*/ 14237 h 9"/>
              <a:gd name="T26" fmla="*/ 12813 w 10"/>
              <a:gd name="T27" fmla="*/ 12655 h 9"/>
              <a:gd name="T28" fmla="*/ 14237 w 10"/>
              <a:gd name="T29" fmla="*/ 11073 h 9"/>
              <a:gd name="T30" fmla="*/ 14237 w 10"/>
              <a:gd name="T31" fmla="*/ 6328 h 9"/>
              <a:gd name="T32" fmla="*/ 14237 w 10"/>
              <a:gd name="T33" fmla="*/ 6328 h 9"/>
              <a:gd name="T34" fmla="*/ 14237 w 10"/>
              <a:gd name="T35" fmla="*/ 3164 h 9"/>
              <a:gd name="T36" fmla="*/ 12813 w 10"/>
              <a:gd name="T37" fmla="*/ 1582 h 9"/>
              <a:gd name="T38" fmla="*/ 9966 w 10"/>
              <a:gd name="T39" fmla="*/ 0 h 9"/>
              <a:gd name="T40" fmla="*/ 7119 w 10"/>
              <a:gd name="T41" fmla="*/ 0 h 9"/>
              <a:gd name="T42" fmla="*/ 7119 w 10"/>
              <a:gd name="T43" fmla="*/ 0 h 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0" h="9">
                <a:moveTo>
                  <a:pt x="5" y="0"/>
                </a:moveTo>
                <a:lnTo>
                  <a:pt x="5" y="0"/>
                </a:lnTo>
                <a:lnTo>
                  <a:pt x="2" y="0"/>
                </a:lnTo>
                <a:lnTo>
                  <a:pt x="1" y="1"/>
                </a:lnTo>
                <a:lnTo>
                  <a:pt x="0" y="2"/>
                </a:lnTo>
                <a:lnTo>
                  <a:pt x="0" y="4"/>
                </a:lnTo>
                <a:lnTo>
                  <a:pt x="0" y="7"/>
                </a:lnTo>
                <a:lnTo>
                  <a:pt x="1" y="8"/>
                </a:lnTo>
                <a:lnTo>
                  <a:pt x="2" y="9"/>
                </a:lnTo>
                <a:lnTo>
                  <a:pt x="5" y="9"/>
                </a:lnTo>
                <a:lnTo>
                  <a:pt x="7" y="9"/>
                </a:lnTo>
                <a:lnTo>
                  <a:pt x="9" y="8"/>
                </a:lnTo>
                <a:lnTo>
                  <a:pt x="10" y="7"/>
                </a:lnTo>
                <a:lnTo>
                  <a:pt x="10" y="4"/>
                </a:lnTo>
                <a:lnTo>
                  <a:pt x="10" y="2"/>
                </a:lnTo>
                <a:lnTo>
                  <a:pt x="9" y="1"/>
                </a:lnTo>
                <a:lnTo>
                  <a:pt x="7" y="0"/>
                </a:lnTo>
                <a:lnTo>
                  <a:pt x="5"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32" name="Freeform 731">
            <a:extLst>
              <a:ext uri="{FF2B5EF4-FFF2-40B4-BE49-F238E27FC236}">
                <a16:creationId xmlns:a16="http://schemas.microsoft.com/office/drawing/2014/main" id="{CBC5C0EE-FBE2-4358-A3C1-CBF7A3358980}"/>
              </a:ext>
            </a:extLst>
          </p:cNvPr>
          <p:cNvSpPr>
            <a:spLocks/>
          </p:cNvSpPr>
          <p:nvPr/>
        </p:nvSpPr>
        <p:spPr bwMode="auto">
          <a:xfrm>
            <a:off x="9899652" y="2425700"/>
            <a:ext cx="19049" cy="16933"/>
          </a:xfrm>
          <a:custGeom>
            <a:avLst/>
            <a:gdLst>
              <a:gd name="T0" fmla="*/ 7119 w 10"/>
              <a:gd name="T1" fmla="*/ 0 h 10"/>
              <a:gd name="T2" fmla="*/ 7119 w 10"/>
              <a:gd name="T3" fmla="*/ 0 h 10"/>
              <a:gd name="T4" fmla="*/ 2847 w 10"/>
              <a:gd name="T5" fmla="*/ 0 h 10"/>
              <a:gd name="T6" fmla="*/ 1424 w 10"/>
              <a:gd name="T7" fmla="*/ 2847 h 10"/>
              <a:gd name="T8" fmla="*/ 0 w 10"/>
              <a:gd name="T9" fmla="*/ 4271 h 10"/>
              <a:gd name="T10" fmla="*/ 0 w 10"/>
              <a:gd name="T11" fmla="*/ 7119 h 10"/>
              <a:gd name="T12" fmla="*/ 0 w 10"/>
              <a:gd name="T13" fmla="*/ 7119 h 10"/>
              <a:gd name="T14" fmla="*/ 0 w 10"/>
              <a:gd name="T15" fmla="*/ 11390 h 10"/>
              <a:gd name="T16" fmla="*/ 1424 w 10"/>
              <a:gd name="T17" fmla="*/ 12813 h 10"/>
              <a:gd name="T18" fmla="*/ 2847 w 10"/>
              <a:gd name="T19" fmla="*/ 14237 h 10"/>
              <a:gd name="T20" fmla="*/ 7119 w 10"/>
              <a:gd name="T21" fmla="*/ 14237 h 10"/>
              <a:gd name="T22" fmla="*/ 7119 w 10"/>
              <a:gd name="T23" fmla="*/ 14237 h 10"/>
              <a:gd name="T24" fmla="*/ 9966 w 10"/>
              <a:gd name="T25" fmla="*/ 14237 h 10"/>
              <a:gd name="T26" fmla="*/ 12813 w 10"/>
              <a:gd name="T27" fmla="*/ 12813 h 10"/>
              <a:gd name="T28" fmla="*/ 14237 w 10"/>
              <a:gd name="T29" fmla="*/ 11390 h 10"/>
              <a:gd name="T30" fmla="*/ 14237 w 10"/>
              <a:gd name="T31" fmla="*/ 7119 h 10"/>
              <a:gd name="T32" fmla="*/ 14237 w 10"/>
              <a:gd name="T33" fmla="*/ 7119 h 10"/>
              <a:gd name="T34" fmla="*/ 14237 w 10"/>
              <a:gd name="T35" fmla="*/ 4271 h 10"/>
              <a:gd name="T36" fmla="*/ 12813 w 10"/>
              <a:gd name="T37" fmla="*/ 2847 h 10"/>
              <a:gd name="T38" fmla="*/ 9966 w 10"/>
              <a:gd name="T39" fmla="*/ 0 h 10"/>
              <a:gd name="T40" fmla="*/ 7119 w 10"/>
              <a:gd name="T41" fmla="*/ 0 h 10"/>
              <a:gd name="T42" fmla="*/ 7119 w 10"/>
              <a:gd name="T43" fmla="*/ 0 h 1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0" h="10">
                <a:moveTo>
                  <a:pt x="5" y="0"/>
                </a:moveTo>
                <a:lnTo>
                  <a:pt x="5" y="0"/>
                </a:lnTo>
                <a:lnTo>
                  <a:pt x="2" y="0"/>
                </a:lnTo>
                <a:lnTo>
                  <a:pt x="1" y="2"/>
                </a:lnTo>
                <a:lnTo>
                  <a:pt x="0" y="3"/>
                </a:lnTo>
                <a:lnTo>
                  <a:pt x="0" y="5"/>
                </a:lnTo>
                <a:lnTo>
                  <a:pt x="0" y="8"/>
                </a:lnTo>
                <a:lnTo>
                  <a:pt x="1" y="9"/>
                </a:lnTo>
                <a:lnTo>
                  <a:pt x="2" y="10"/>
                </a:lnTo>
                <a:lnTo>
                  <a:pt x="5" y="10"/>
                </a:lnTo>
                <a:lnTo>
                  <a:pt x="7" y="10"/>
                </a:lnTo>
                <a:lnTo>
                  <a:pt x="9" y="9"/>
                </a:lnTo>
                <a:lnTo>
                  <a:pt x="10" y="8"/>
                </a:lnTo>
                <a:lnTo>
                  <a:pt x="10" y="5"/>
                </a:lnTo>
                <a:lnTo>
                  <a:pt x="10" y="3"/>
                </a:lnTo>
                <a:lnTo>
                  <a:pt x="9" y="2"/>
                </a:lnTo>
                <a:lnTo>
                  <a:pt x="7" y="0"/>
                </a:lnTo>
                <a:lnTo>
                  <a:pt x="5"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33" name="Freeform 732">
            <a:extLst>
              <a:ext uri="{FF2B5EF4-FFF2-40B4-BE49-F238E27FC236}">
                <a16:creationId xmlns:a16="http://schemas.microsoft.com/office/drawing/2014/main" id="{21F6DB38-FA1A-452E-8FE4-20171E4CF7BB}"/>
              </a:ext>
            </a:extLst>
          </p:cNvPr>
          <p:cNvSpPr>
            <a:spLocks/>
          </p:cNvSpPr>
          <p:nvPr/>
        </p:nvSpPr>
        <p:spPr bwMode="auto">
          <a:xfrm>
            <a:off x="9870018" y="2406652"/>
            <a:ext cx="16933" cy="19049"/>
          </a:xfrm>
          <a:custGeom>
            <a:avLst/>
            <a:gdLst>
              <a:gd name="T0" fmla="*/ 7119 w 10"/>
              <a:gd name="T1" fmla="*/ 0 h 10"/>
              <a:gd name="T2" fmla="*/ 7119 w 10"/>
              <a:gd name="T3" fmla="*/ 0 h 10"/>
              <a:gd name="T4" fmla="*/ 4271 w 10"/>
              <a:gd name="T5" fmla="*/ 0 h 10"/>
              <a:gd name="T6" fmla="*/ 1424 w 10"/>
              <a:gd name="T7" fmla="*/ 2847 h 10"/>
              <a:gd name="T8" fmla="*/ 0 w 10"/>
              <a:gd name="T9" fmla="*/ 4271 h 10"/>
              <a:gd name="T10" fmla="*/ 0 w 10"/>
              <a:gd name="T11" fmla="*/ 7119 h 10"/>
              <a:gd name="T12" fmla="*/ 0 w 10"/>
              <a:gd name="T13" fmla="*/ 7119 h 10"/>
              <a:gd name="T14" fmla="*/ 0 w 10"/>
              <a:gd name="T15" fmla="*/ 11390 h 10"/>
              <a:gd name="T16" fmla="*/ 1424 w 10"/>
              <a:gd name="T17" fmla="*/ 12813 h 10"/>
              <a:gd name="T18" fmla="*/ 4271 w 10"/>
              <a:gd name="T19" fmla="*/ 14237 h 10"/>
              <a:gd name="T20" fmla="*/ 7119 w 10"/>
              <a:gd name="T21" fmla="*/ 14237 h 10"/>
              <a:gd name="T22" fmla="*/ 7119 w 10"/>
              <a:gd name="T23" fmla="*/ 14237 h 10"/>
              <a:gd name="T24" fmla="*/ 11390 w 10"/>
              <a:gd name="T25" fmla="*/ 14237 h 10"/>
              <a:gd name="T26" fmla="*/ 12813 w 10"/>
              <a:gd name="T27" fmla="*/ 12813 h 10"/>
              <a:gd name="T28" fmla="*/ 14237 w 10"/>
              <a:gd name="T29" fmla="*/ 11390 h 10"/>
              <a:gd name="T30" fmla="*/ 14237 w 10"/>
              <a:gd name="T31" fmla="*/ 7119 h 10"/>
              <a:gd name="T32" fmla="*/ 14237 w 10"/>
              <a:gd name="T33" fmla="*/ 7119 h 10"/>
              <a:gd name="T34" fmla="*/ 14237 w 10"/>
              <a:gd name="T35" fmla="*/ 4271 h 10"/>
              <a:gd name="T36" fmla="*/ 12813 w 10"/>
              <a:gd name="T37" fmla="*/ 2847 h 10"/>
              <a:gd name="T38" fmla="*/ 11390 w 10"/>
              <a:gd name="T39" fmla="*/ 0 h 10"/>
              <a:gd name="T40" fmla="*/ 7119 w 10"/>
              <a:gd name="T41" fmla="*/ 0 h 10"/>
              <a:gd name="T42" fmla="*/ 7119 w 10"/>
              <a:gd name="T43" fmla="*/ 0 h 1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0" h="10">
                <a:moveTo>
                  <a:pt x="5" y="0"/>
                </a:moveTo>
                <a:lnTo>
                  <a:pt x="5" y="0"/>
                </a:lnTo>
                <a:lnTo>
                  <a:pt x="3" y="0"/>
                </a:lnTo>
                <a:lnTo>
                  <a:pt x="1" y="2"/>
                </a:lnTo>
                <a:lnTo>
                  <a:pt x="0" y="3"/>
                </a:lnTo>
                <a:lnTo>
                  <a:pt x="0" y="5"/>
                </a:lnTo>
                <a:lnTo>
                  <a:pt x="0" y="8"/>
                </a:lnTo>
                <a:lnTo>
                  <a:pt x="1" y="9"/>
                </a:lnTo>
                <a:lnTo>
                  <a:pt x="3" y="10"/>
                </a:lnTo>
                <a:lnTo>
                  <a:pt x="5" y="10"/>
                </a:lnTo>
                <a:lnTo>
                  <a:pt x="8" y="10"/>
                </a:lnTo>
                <a:lnTo>
                  <a:pt x="9" y="9"/>
                </a:lnTo>
                <a:lnTo>
                  <a:pt x="10" y="8"/>
                </a:lnTo>
                <a:lnTo>
                  <a:pt x="10" y="5"/>
                </a:lnTo>
                <a:lnTo>
                  <a:pt x="10" y="3"/>
                </a:lnTo>
                <a:lnTo>
                  <a:pt x="9" y="2"/>
                </a:lnTo>
                <a:lnTo>
                  <a:pt x="8" y="0"/>
                </a:lnTo>
                <a:lnTo>
                  <a:pt x="5"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34" name="Freeform 733">
            <a:extLst>
              <a:ext uri="{FF2B5EF4-FFF2-40B4-BE49-F238E27FC236}">
                <a16:creationId xmlns:a16="http://schemas.microsoft.com/office/drawing/2014/main" id="{C7DF30F9-4959-4421-8B17-A3047DD4A52D}"/>
              </a:ext>
            </a:extLst>
          </p:cNvPr>
          <p:cNvSpPr>
            <a:spLocks/>
          </p:cNvSpPr>
          <p:nvPr/>
        </p:nvSpPr>
        <p:spPr bwMode="auto">
          <a:xfrm>
            <a:off x="9743017" y="2374901"/>
            <a:ext cx="127000" cy="99484"/>
          </a:xfrm>
          <a:custGeom>
            <a:avLst/>
            <a:gdLst>
              <a:gd name="T0" fmla="*/ 71992 w 58"/>
              <a:gd name="T1" fmla="*/ 7908 h 48"/>
              <a:gd name="T2" fmla="*/ 71992 w 58"/>
              <a:gd name="T3" fmla="*/ 7908 h 48"/>
              <a:gd name="T4" fmla="*/ 71992 w 58"/>
              <a:gd name="T5" fmla="*/ 3163 h 48"/>
              <a:gd name="T6" fmla="*/ 70356 w 58"/>
              <a:gd name="T7" fmla="*/ 1582 h 48"/>
              <a:gd name="T8" fmla="*/ 68720 w 58"/>
              <a:gd name="T9" fmla="*/ 0 h 48"/>
              <a:gd name="T10" fmla="*/ 63811 w 58"/>
              <a:gd name="T11" fmla="*/ 0 h 48"/>
              <a:gd name="T12" fmla="*/ 24543 w 58"/>
              <a:gd name="T13" fmla="*/ 0 h 48"/>
              <a:gd name="T14" fmla="*/ 24543 w 58"/>
              <a:gd name="T15" fmla="*/ 0 h 48"/>
              <a:gd name="T16" fmla="*/ 19634 w 58"/>
              <a:gd name="T17" fmla="*/ 0 h 48"/>
              <a:gd name="T18" fmla="*/ 17998 w 58"/>
              <a:gd name="T19" fmla="*/ 3163 h 48"/>
              <a:gd name="T20" fmla="*/ 1636 w 58"/>
              <a:gd name="T21" fmla="*/ 26888 h 48"/>
              <a:gd name="T22" fmla="*/ 1636 w 58"/>
              <a:gd name="T23" fmla="*/ 26888 h 48"/>
              <a:gd name="T24" fmla="*/ 0 w 58"/>
              <a:gd name="T25" fmla="*/ 30052 h 48"/>
              <a:gd name="T26" fmla="*/ 0 w 58"/>
              <a:gd name="T27" fmla="*/ 34797 h 48"/>
              <a:gd name="T28" fmla="*/ 0 w 58"/>
              <a:gd name="T29" fmla="*/ 34797 h 48"/>
              <a:gd name="T30" fmla="*/ 3272 w 58"/>
              <a:gd name="T31" fmla="*/ 36378 h 48"/>
              <a:gd name="T32" fmla="*/ 8181 w 58"/>
              <a:gd name="T33" fmla="*/ 37960 h 48"/>
              <a:gd name="T34" fmla="*/ 8181 w 58"/>
              <a:gd name="T35" fmla="*/ 37960 h 48"/>
              <a:gd name="T36" fmla="*/ 55630 w 58"/>
              <a:gd name="T37" fmla="*/ 37960 h 48"/>
              <a:gd name="T38" fmla="*/ 55630 w 58"/>
              <a:gd name="T39" fmla="*/ 37960 h 48"/>
              <a:gd name="T40" fmla="*/ 55630 w 58"/>
              <a:gd name="T41" fmla="*/ 45868 h 48"/>
              <a:gd name="T42" fmla="*/ 55630 w 58"/>
              <a:gd name="T43" fmla="*/ 45868 h 48"/>
              <a:gd name="T44" fmla="*/ 55630 w 58"/>
              <a:gd name="T45" fmla="*/ 45868 h 48"/>
              <a:gd name="T46" fmla="*/ 55630 w 58"/>
              <a:gd name="T47" fmla="*/ 50613 h 48"/>
              <a:gd name="T48" fmla="*/ 58903 w 58"/>
              <a:gd name="T49" fmla="*/ 52195 h 48"/>
              <a:gd name="T50" fmla="*/ 83446 w 58"/>
              <a:gd name="T51" fmla="*/ 75920 h 48"/>
              <a:gd name="T52" fmla="*/ 94899 w 58"/>
              <a:gd name="T53" fmla="*/ 63267 h 48"/>
              <a:gd name="T54" fmla="*/ 71992 w 58"/>
              <a:gd name="T55" fmla="*/ 42705 h 48"/>
              <a:gd name="T56" fmla="*/ 71992 w 58"/>
              <a:gd name="T57" fmla="*/ 7908 h 4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58" h="48">
                <a:moveTo>
                  <a:pt x="44" y="5"/>
                </a:moveTo>
                <a:lnTo>
                  <a:pt x="44" y="5"/>
                </a:lnTo>
                <a:lnTo>
                  <a:pt x="44" y="2"/>
                </a:lnTo>
                <a:lnTo>
                  <a:pt x="43" y="1"/>
                </a:lnTo>
                <a:lnTo>
                  <a:pt x="42" y="0"/>
                </a:lnTo>
                <a:lnTo>
                  <a:pt x="39" y="0"/>
                </a:lnTo>
                <a:lnTo>
                  <a:pt x="15" y="0"/>
                </a:lnTo>
                <a:lnTo>
                  <a:pt x="12" y="0"/>
                </a:lnTo>
                <a:lnTo>
                  <a:pt x="11" y="2"/>
                </a:lnTo>
                <a:lnTo>
                  <a:pt x="1" y="17"/>
                </a:lnTo>
                <a:lnTo>
                  <a:pt x="0" y="19"/>
                </a:lnTo>
                <a:lnTo>
                  <a:pt x="0" y="22"/>
                </a:lnTo>
                <a:lnTo>
                  <a:pt x="2" y="23"/>
                </a:lnTo>
                <a:lnTo>
                  <a:pt x="5" y="24"/>
                </a:lnTo>
                <a:lnTo>
                  <a:pt x="34" y="24"/>
                </a:lnTo>
                <a:lnTo>
                  <a:pt x="34" y="29"/>
                </a:lnTo>
                <a:lnTo>
                  <a:pt x="34" y="32"/>
                </a:lnTo>
                <a:lnTo>
                  <a:pt x="36" y="33"/>
                </a:lnTo>
                <a:lnTo>
                  <a:pt x="51" y="48"/>
                </a:lnTo>
                <a:lnTo>
                  <a:pt x="58" y="40"/>
                </a:lnTo>
                <a:lnTo>
                  <a:pt x="44" y="27"/>
                </a:lnTo>
                <a:lnTo>
                  <a:pt x="44" y="5"/>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35" name="Freeform 734">
            <a:extLst>
              <a:ext uri="{FF2B5EF4-FFF2-40B4-BE49-F238E27FC236}">
                <a16:creationId xmlns:a16="http://schemas.microsoft.com/office/drawing/2014/main" id="{316A23AD-2ED7-468E-8C63-D73ECA259C19}"/>
              </a:ext>
            </a:extLst>
          </p:cNvPr>
          <p:cNvSpPr>
            <a:spLocks/>
          </p:cNvSpPr>
          <p:nvPr/>
        </p:nvSpPr>
        <p:spPr bwMode="auto">
          <a:xfrm>
            <a:off x="9736667" y="2436285"/>
            <a:ext cx="101600" cy="120649"/>
          </a:xfrm>
          <a:custGeom>
            <a:avLst/>
            <a:gdLst>
              <a:gd name="T0" fmla="*/ 54229 w 49"/>
              <a:gd name="T1" fmla="*/ 4584 h 59"/>
              <a:gd name="T2" fmla="*/ 54229 w 49"/>
              <a:gd name="T3" fmla="*/ 0 h 59"/>
              <a:gd name="T4" fmla="*/ 23241 w 49"/>
              <a:gd name="T5" fmla="*/ 0 h 59"/>
              <a:gd name="T6" fmla="*/ 23241 w 49"/>
              <a:gd name="T7" fmla="*/ 4584 h 59"/>
              <a:gd name="T8" fmla="*/ 1549 w 49"/>
              <a:gd name="T9" fmla="*/ 24449 h 59"/>
              <a:gd name="T10" fmla="*/ 1549 w 49"/>
              <a:gd name="T11" fmla="*/ 24449 h 59"/>
              <a:gd name="T12" fmla="*/ 0 w 49"/>
              <a:gd name="T13" fmla="*/ 25977 h 59"/>
              <a:gd name="T14" fmla="*/ 0 w 49"/>
              <a:gd name="T15" fmla="*/ 30561 h 59"/>
              <a:gd name="T16" fmla="*/ 0 w 49"/>
              <a:gd name="T17" fmla="*/ 82516 h 59"/>
              <a:gd name="T18" fmla="*/ 0 w 49"/>
              <a:gd name="T19" fmla="*/ 82516 h 59"/>
              <a:gd name="T20" fmla="*/ 0 w 49"/>
              <a:gd name="T21" fmla="*/ 87100 h 59"/>
              <a:gd name="T22" fmla="*/ 1549 w 49"/>
              <a:gd name="T23" fmla="*/ 88628 h 59"/>
              <a:gd name="T24" fmla="*/ 3099 w 49"/>
              <a:gd name="T25" fmla="*/ 90156 h 59"/>
              <a:gd name="T26" fmla="*/ 7747 w 49"/>
              <a:gd name="T27" fmla="*/ 90156 h 59"/>
              <a:gd name="T28" fmla="*/ 68173 w 49"/>
              <a:gd name="T29" fmla="*/ 90156 h 59"/>
              <a:gd name="T30" fmla="*/ 68173 w 49"/>
              <a:gd name="T31" fmla="*/ 90156 h 59"/>
              <a:gd name="T32" fmla="*/ 72821 w 49"/>
              <a:gd name="T33" fmla="*/ 90156 h 59"/>
              <a:gd name="T34" fmla="*/ 74371 w 49"/>
              <a:gd name="T35" fmla="*/ 88628 h 59"/>
              <a:gd name="T36" fmla="*/ 75920 w 49"/>
              <a:gd name="T37" fmla="*/ 87100 h 59"/>
              <a:gd name="T38" fmla="*/ 75920 w 49"/>
              <a:gd name="T39" fmla="*/ 82516 h 59"/>
              <a:gd name="T40" fmla="*/ 75920 w 49"/>
              <a:gd name="T41" fmla="*/ 30561 h 59"/>
              <a:gd name="T42" fmla="*/ 75920 w 49"/>
              <a:gd name="T43" fmla="*/ 30561 h 59"/>
              <a:gd name="T44" fmla="*/ 75920 w 49"/>
              <a:gd name="T45" fmla="*/ 25977 h 59"/>
              <a:gd name="T46" fmla="*/ 74371 w 49"/>
              <a:gd name="T47" fmla="*/ 24449 h 59"/>
              <a:gd name="T48" fmla="*/ 54229 w 49"/>
              <a:gd name="T49" fmla="*/ 4584 h 5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49" h="59">
                <a:moveTo>
                  <a:pt x="35" y="3"/>
                </a:moveTo>
                <a:lnTo>
                  <a:pt x="35" y="0"/>
                </a:lnTo>
                <a:lnTo>
                  <a:pt x="15" y="0"/>
                </a:lnTo>
                <a:lnTo>
                  <a:pt x="15" y="3"/>
                </a:lnTo>
                <a:lnTo>
                  <a:pt x="1" y="16"/>
                </a:lnTo>
                <a:lnTo>
                  <a:pt x="0" y="17"/>
                </a:lnTo>
                <a:lnTo>
                  <a:pt x="0" y="20"/>
                </a:lnTo>
                <a:lnTo>
                  <a:pt x="0" y="54"/>
                </a:lnTo>
                <a:lnTo>
                  <a:pt x="0" y="57"/>
                </a:lnTo>
                <a:lnTo>
                  <a:pt x="1" y="58"/>
                </a:lnTo>
                <a:lnTo>
                  <a:pt x="2" y="59"/>
                </a:lnTo>
                <a:lnTo>
                  <a:pt x="5" y="59"/>
                </a:lnTo>
                <a:lnTo>
                  <a:pt x="44" y="59"/>
                </a:lnTo>
                <a:lnTo>
                  <a:pt x="47" y="59"/>
                </a:lnTo>
                <a:lnTo>
                  <a:pt x="48" y="58"/>
                </a:lnTo>
                <a:lnTo>
                  <a:pt x="49" y="57"/>
                </a:lnTo>
                <a:lnTo>
                  <a:pt x="49" y="54"/>
                </a:lnTo>
                <a:lnTo>
                  <a:pt x="49" y="20"/>
                </a:lnTo>
                <a:lnTo>
                  <a:pt x="49" y="17"/>
                </a:lnTo>
                <a:lnTo>
                  <a:pt x="48" y="16"/>
                </a:lnTo>
                <a:lnTo>
                  <a:pt x="35" y="3"/>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36" name="Rectangle 735">
            <a:extLst>
              <a:ext uri="{FF2B5EF4-FFF2-40B4-BE49-F238E27FC236}">
                <a16:creationId xmlns:a16="http://schemas.microsoft.com/office/drawing/2014/main" id="{E0EF90C7-7B56-4C05-9EC8-14A2DC9085CC}"/>
              </a:ext>
            </a:extLst>
          </p:cNvPr>
          <p:cNvSpPr>
            <a:spLocks noChangeArrowheads="1"/>
          </p:cNvSpPr>
          <p:nvPr/>
        </p:nvSpPr>
        <p:spPr bwMode="auto">
          <a:xfrm>
            <a:off x="6864352" y="2988734"/>
            <a:ext cx="19049" cy="2963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Karla"/>
              </a:defRPr>
            </a:lvl1pPr>
            <a:lvl2pPr marL="742950" indent="-285750">
              <a:defRPr>
                <a:solidFill>
                  <a:schemeClr val="tx1"/>
                </a:solidFill>
                <a:latin typeface="Karla"/>
              </a:defRPr>
            </a:lvl2pPr>
            <a:lvl3pPr marL="1143000" indent="-228600">
              <a:defRPr>
                <a:solidFill>
                  <a:schemeClr val="tx1"/>
                </a:solidFill>
                <a:latin typeface="Karla"/>
              </a:defRPr>
            </a:lvl3pPr>
            <a:lvl4pPr marL="1600200" indent="-228600">
              <a:defRPr>
                <a:solidFill>
                  <a:schemeClr val="tx1"/>
                </a:solidFill>
                <a:latin typeface="Karla"/>
              </a:defRPr>
            </a:lvl4pPr>
            <a:lvl5pPr marL="2057400" indent="-228600">
              <a:defRPr>
                <a:solidFill>
                  <a:schemeClr val="tx1"/>
                </a:solidFill>
                <a:latin typeface="Karla"/>
              </a:defRPr>
            </a:lvl5pPr>
            <a:lvl6pPr marL="2514600" indent="-228600" defTabSz="457200" fontAlgn="base">
              <a:spcBef>
                <a:spcPct val="0"/>
              </a:spcBef>
              <a:spcAft>
                <a:spcPct val="0"/>
              </a:spcAft>
              <a:defRPr>
                <a:solidFill>
                  <a:schemeClr val="tx1"/>
                </a:solidFill>
                <a:latin typeface="Karla"/>
              </a:defRPr>
            </a:lvl6pPr>
            <a:lvl7pPr marL="2971800" indent="-228600" defTabSz="457200" fontAlgn="base">
              <a:spcBef>
                <a:spcPct val="0"/>
              </a:spcBef>
              <a:spcAft>
                <a:spcPct val="0"/>
              </a:spcAft>
              <a:defRPr>
                <a:solidFill>
                  <a:schemeClr val="tx1"/>
                </a:solidFill>
                <a:latin typeface="Karla"/>
              </a:defRPr>
            </a:lvl7pPr>
            <a:lvl8pPr marL="3429000" indent="-228600" defTabSz="457200" fontAlgn="base">
              <a:spcBef>
                <a:spcPct val="0"/>
              </a:spcBef>
              <a:spcAft>
                <a:spcPct val="0"/>
              </a:spcAft>
              <a:defRPr>
                <a:solidFill>
                  <a:schemeClr val="tx1"/>
                </a:solidFill>
                <a:latin typeface="Karla"/>
              </a:defRPr>
            </a:lvl8pPr>
            <a:lvl9pPr marL="3886200" indent="-228600" defTabSz="457200" fontAlgn="base">
              <a:spcBef>
                <a:spcPct val="0"/>
              </a:spcBef>
              <a:spcAft>
                <a:spcPct val="0"/>
              </a:spcAft>
              <a:defRPr>
                <a:solidFill>
                  <a:schemeClr val="tx1"/>
                </a:solidFill>
                <a:latin typeface="Karla"/>
              </a:defRPr>
            </a:lvl9pPr>
          </a:lstStyle>
          <a:p>
            <a:pPr eaLnBrk="1" hangingPunct="1"/>
            <a:endParaRPr lang="en-US" altLang="en-US" sz="2400" b="1" dirty="0">
              <a:latin typeface="Montserrat Light" panose="00000400000000000000" pitchFamily="2" charset="0"/>
            </a:endParaRPr>
          </a:p>
        </p:txBody>
      </p:sp>
      <p:sp>
        <p:nvSpPr>
          <p:cNvPr id="137" name="Freeform 736">
            <a:extLst>
              <a:ext uri="{FF2B5EF4-FFF2-40B4-BE49-F238E27FC236}">
                <a16:creationId xmlns:a16="http://schemas.microsoft.com/office/drawing/2014/main" id="{79CAF3FC-B97A-4128-928C-C092248E0B98}"/>
              </a:ext>
            </a:extLst>
          </p:cNvPr>
          <p:cNvSpPr>
            <a:spLocks/>
          </p:cNvSpPr>
          <p:nvPr/>
        </p:nvSpPr>
        <p:spPr bwMode="auto">
          <a:xfrm>
            <a:off x="6737351" y="2849033"/>
            <a:ext cx="190500" cy="127000"/>
          </a:xfrm>
          <a:custGeom>
            <a:avLst/>
            <a:gdLst>
              <a:gd name="T0" fmla="*/ 79971 w 89"/>
              <a:gd name="T1" fmla="*/ 7908 h 60"/>
              <a:gd name="T2" fmla="*/ 63977 w 89"/>
              <a:gd name="T3" fmla="*/ 0 h 60"/>
              <a:gd name="T4" fmla="*/ 55980 w 89"/>
              <a:gd name="T5" fmla="*/ 7908 h 60"/>
              <a:gd name="T6" fmla="*/ 43185 w 89"/>
              <a:gd name="T7" fmla="*/ 11072 h 60"/>
              <a:gd name="T8" fmla="*/ 23991 w 89"/>
              <a:gd name="T9" fmla="*/ 18980 h 60"/>
              <a:gd name="T10" fmla="*/ 9597 w 89"/>
              <a:gd name="T11" fmla="*/ 31633 h 60"/>
              <a:gd name="T12" fmla="*/ 3199 w 89"/>
              <a:gd name="T13" fmla="*/ 50613 h 60"/>
              <a:gd name="T14" fmla="*/ 0 w 89"/>
              <a:gd name="T15" fmla="*/ 86991 h 60"/>
              <a:gd name="T16" fmla="*/ 3199 w 89"/>
              <a:gd name="T17" fmla="*/ 90154 h 60"/>
              <a:gd name="T18" fmla="*/ 4798 w 89"/>
              <a:gd name="T19" fmla="*/ 94899 h 60"/>
              <a:gd name="T20" fmla="*/ 14395 w 89"/>
              <a:gd name="T21" fmla="*/ 91736 h 60"/>
              <a:gd name="T22" fmla="*/ 33588 w 89"/>
              <a:gd name="T23" fmla="*/ 91736 h 60"/>
              <a:gd name="T24" fmla="*/ 35187 w 89"/>
              <a:gd name="T25" fmla="*/ 94899 h 60"/>
              <a:gd name="T26" fmla="*/ 43185 w 89"/>
              <a:gd name="T27" fmla="*/ 94899 h 60"/>
              <a:gd name="T28" fmla="*/ 55980 w 89"/>
              <a:gd name="T29" fmla="*/ 82246 h 60"/>
              <a:gd name="T30" fmla="*/ 65577 w 89"/>
              <a:gd name="T31" fmla="*/ 91736 h 60"/>
              <a:gd name="T32" fmla="*/ 71974 w 89"/>
              <a:gd name="T33" fmla="*/ 94899 h 60"/>
              <a:gd name="T34" fmla="*/ 76772 w 89"/>
              <a:gd name="T35" fmla="*/ 91736 h 60"/>
              <a:gd name="T36" fmla="*/ 97565 w 89"/>
              <a:gd name="T37" fmla="*/ 91736 h 60"/>
              <a:gd name="T38" fmla="*/ 99164 w 89"/>
              <a:gd name="T39" fmla="*/ 94899 h 60"/>
              <a:gd name="T40" fmla="*/ 107162 w 89"/>
              <a:gd name="T41" fmla="*/ 94899 h 60"/>
              <a:gd name="T42" fmla="*/ 118358 w 89"/>
              <a:gd name="T43" fmla="*/ 82246 h 60"/>
              <a:gd name="T44" fmla="*/ 127954 w 89"/>
              <a:gd name="T45" fmla="*/ 91736 h 60"/>
              <a:gd name="T46" fmla="*/ 134352 w 89"/>
              <a:gd name="T47" fmla="*/ 94899 h 60"/>
              <a:gd name="T48" fmla="*/ 139150 w 89"/>
              <a:gd name="T49" fmla="*/ 94899 h 60"/>
              <a:gd name="T50" fmla="*/ 140750 w 89"/>
              <a:gd name="T51" fmla="*/ 90154 h 60"/>
              <a:gd name="T52" fmla="*/ 142349 w 89"/>
              <a:gd name="T53" fmla="*/ 63266 h 60"/>
              <a:gd name="T54" fmla="*/ 140750 w 89"/>
              <a:gd name="T55" fmla="*/ 50613 h 60"/>
              <a:gd name="T56" fmla="*/ 132752 w 89"/>
              <a:gd name="T57" fmla="*/ 31633 h 60"/>
              <a:gd name="T58" fmla="*/ 118358 w 89"/>
              <a:gd name="T59" fmla="*/ 18980 h 60"/>
              <a:gd name="T60" fmla="*/ 99164 w 89"/>
              <a:gd name="T61" fmla="*/ 11072 h 60"/>
              <a:gd name="T62" fmla="*/ 87968 w 89"/>
              <a:gd name="T63" fmla="*/ 7908 h 6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89" h="60">
                <a:moveTo>
                  <a:pt x="55" y="5"/>
                </a:moveTo>
                <a:lnTo>
                  <a:pt x="50" y="5"/>
                </a:lnTo>
                <a:lnTo>
                  <a:pt x="50" y="0"/>
                </a:lnTo>
                <a:lnTo>
                  <a:pt x="40" y="0"/>
                </a:lnTo>
                <a:lnTo>
                  <a:pt x="40" y="5"/>
                </a:lnTo>
                <a:lnTo>
                  <a:pt x="35" y="5"/>
                </a:lnTo>
                <a:lnTo>
                  <a:pt x="27" y="7"/>
                </a:lnTo>
                <a:lnTo>
                  <a:pt x="21" y="8"/>
                </a:lnTo>
                <a:lnTo>
                  <a:pt x="15" y="12"/>
                </a:lnTo>
                <a:lnTo>
                  <a:pt x="10" y="15"/>
                </a:lnTo>
                <a:lnTo>
                  <a:pt x="6" y="20"/>
                </a:lnTo>
                <a:lnTo>
                  <a:pt x="3" y="26"/>
                </a:lnTo>
                <a:lnTo>
                  <a:pt x="2" y="32"/>
                </a:lnTo>
                <a:lnTo>
                  <a:pt x="0" y="40"/>
                </a:lnTo>
                <a:lnTo>
                  <a:pt x="0" y="55"/>
                </a:lnTo>
                <a:lnTo>
                  <a:pt x="2" y="57"/>
                </a:lnTo>
                <a:lnTo>
                  <a:pt x="3" y="60"/>
                </a:lnTo>
                <a:lnTo>
                  <a:pt x="6" y="60"/>
                </a:lnTo>
                <a:lnTo>
                  <a:pt x="9" y="58"/>
                </a:lnTo>
                <a:lnTo>
                  <a:pt x="15" y="52"/>
                </a:lnTo>
                <a:lnTo>
                  <a:pt x="21" y="58"/>
                </a:lnTo>
                <a:lnTo>
                  <a:pt x="22" y="60"/>
                </a:lnTo>
                <a:lnTo>
                  <a:pt x="25" y="60"/>
                </a:lnTo>
                <a:lnTo>
                  <a:pt x="27" y="60"/>
                </a:lnTo>
                <a:lnTo>
                  <a:pt x="29" y="58"/>
                </a:lnTo>
                <a:lnTo>
                  <a:pt x="35" y="52"/>
                </a:lnTo>
                <a:lnTo>
                  <a:pt x="41" y="58"/>
                </a:lnTo>
                <a:lnTo>
                  <a:pt x="42" y="60"/>
                </a:lnTo>
                <a:lnTo>
                  <a:pt x="45" y="60"/>
                </a:lnTo>
                <a:lnTo>
                  <a:pt x="47" y="60"/>
                </a:lnTo>
                <a:lnTo>
                  <a:pt x="48" y="58"/>
                </a:lnTo>
                <a:lnTo>
                  <a:pt x="55" y="52"/>
                </a:lnTo>
                <a:lnTo>
                  <a:pt x="61" y="58"/>
                </a:lnTo>
                <a:lnTo>
                  <a:pt x="62" y="60"/>
                </a:lnTo>
                <a:lnTo>
                  <a:pt x="64" y="60"/>
                </a:lnTo>
                <a:lnTo>
                  <a:pt x="67" y="60"/>
                </a:lnTo>
                <a:lnTo>
                  <a:pt x="68" y="58"/>
                </a:lnTo>
                <a:lnTo>
                  <a:pt x="74" y="52"/>
                </a:lnTo>
                <a:lnTo>
                  <a:pt x="80" y="58"/>
                </a:lnTo>
                <a:lnTo>
                  <a:pt x="82" y="60"/>
                </a:lnTo>
                <a:lnTo>
                  <a:pt x="84" y="60"/>
                </a:lnTo>
                <a:lnTo>
                  <a:pt x="87" y="60"/>
                </a:lnTo>
                <a:lnTo>
                  <a:pt x="88" y="57"/>
                </a:lnTo>
                <a:lnTo>
                  <a:pt x="89" y="55"/>
                </a:lnTo>
                <a:lnTo>
                  <a:pt x="89" y="40"/>
                </a:lnTo>
                <a:lnTo>
                  <a:pt x="88" y="32"/>
                </a:lnTo>
                <a:lnTo>
                  <a:pt x="87" y="26"/>
                </a:lnTo>
                <a:lnTo>
                  <a:pt x="83" y="20"/>
                </a:lnTo>
                <a:lnTo>
                  <a:pt x="79" y="15"/>
                </a:lnTo>
                <a:lnTo>
                  <a:pt x="74" y="12"/>
                </a:lnTo>
                <a:lnTo>
                  <a:pt x="68" y="8"/>
                </a:lnTo>
                <a:lnTo>
                  <a:pt x="62" y="7"/>
                </a:lnTo>
                <a:lnTo>
                  <a:pt x="55" y="5"/>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38" name="Freeform 737">
            <a:extLst>
              <a:ext uri="{FF2B5EF4-FFF2-40B4-BE49-F238E27FC236}">
                <a16:creationId xmlns:a16="http://schemas.microsoft.com/office/drawing/2014/main" id="{176DA604-BD7B-4E8E-9907-D873C4ED164E}"/>
              </a:ext>
            </a:extLst>
          </p:cNvPr>
          <p:cNvSpPr>
            <a:spLocks/>
          </p:cNvSpPr>
          <p:nvPr/>
        </p:nvSpPr>
        <p:spPr bwMode="auto">
          <a:xfrm>
            <a:off x="6800851" y="2988734"/>
            <a:ext cx="63500" cy="67733"/>
          </a:xfrm>
          <a:custGeom>
            <a:avLst/>
            <a:gdLst>
              <a:gd name="T0" fmla="*/ 32724 w 29"/>
              <a:gd name="T1" fmla="*/ 0 h 34"/>
              <a:gd name="T2" fmla="*/ 16362 w 29"/>
              <a:gd name="T3" fmla="*/ 0 h 34"/>
              <a:gd name="T4" fmla="*/ 16362 w 29"/>
              <a:gd name="T5" fmla="*/ 36844 h 34"/>
              <a:gd name="T6" fmla="*/ 0 w 29"/>
              <a:gd name="T7" fmla="*/ 36844 h 34"/>
              <a:gd name="T8" fmla="*/ 0 w 29"/>
              <a:gd name="T9" fmla="*/ 52196 h 34"/>
              <a:gd name="T10" fmla="*/ 47450 w 29"/>
              <a:gd name="T11" fmla="*/ 52196 h 34"/>
              <a:gd name="T12" fmla="*/ 47450 w 29"/>
              <a:gd name="T13" fmla="*/ 36844 h 34"/>
              <a:gd name="T14" fmla="*/ 32724 w 29"/>
              <a:gd name="T15" fmla="*/ 36844 h 34"/>
              <a:gd name="T16" fmla="*/ 32724 w 29"/>
              <a:gd name="T17" fmla="*/ 0 h 3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9" h="34">
                <a:moveTo>
                  <a:pt x="20" y="0"/>
                </a:moveTo>
                <a:lnTo>
                  <a:pt x="10" y="0"/>
                </a:lnTo>
                <a:lnTo>
                  <a:pt x="10" y="24"/>
                </a:lnTo>
                <a:lnTo>
                  <a:pt x="0" y="24"/>
                </a:lnTo>
                <a:lnTo>
                  <a:pt x="0" y="34"/>
                </a:lnTo>
                <a:lnTo>
                  <a:pt x="29" y="34"/>
                </a:lnTo>
                <a:lnTo>
                  <a:pt x="29" y="24"/>
                </a:lnTo>
                <a:lnTo>
                  <a:pt x="20" y="24"/>
                </a:lnTo>
                <a:lnTo>
                  <a:pt x="20"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39" name="Freeform 738">
            <a:extLst>
              <a:ext uri="{FF2B5EF4-FFF2-40B4-BE49-F238E27FC236}">
                <a16:creationId xmlns:a16="http://schemas.microsoft.com/office/drawing/2014/main" id="{4A0C29E5-9FA6-4FEB-8755-C430749D5EE5}"/>
              </a:ext>
            </a:extLst>
          </p:cNvPr>
          <p:cNvSpPr>
            <a:spLocks/>
          </p:cNvSpPr>
          <p:nvPr/>
        </p:nvSpPr>
        <p:spPr bwMode="auto">
          <a:xfrm>
            <a:off x="7351184" y="2906184"/>
            <a:ext cx="82549" cy="150283"/>
          </a:xfrm>
          <a:custGeom>
            <a:avLst/>
            <a:gdLst>
              <a:gd name="T0" fmla="*/ 46265 w 40"/>
              <a:gd name="T1" fmla="*/ 98490 h 74"/>
              <a:gd name="T2" fmla="*/ 46265 w 40"/>
              <a:gd name="T3" fmla="*/ 46167 h 74"/>
              <a:gd name="T4" fmla="*/ 46265 w 40"/>
              <a:gd name="T5" fmla="*/ 46167 h 74"/>
              <a:gd name="T6" fmla="*/ 44722 w 40"/>
              <a:gd name="T7" fmla="*/ 32317 h 74"/>
              <a:gd name="T8" fmla="*/ 38554 w 40"/>
              <a:gd name="T9" fmla="*/ 18467 h 74"/>
              <a:gd name="T10" fmla="*/ 30843 w 40"/>
              <a:gd name="T11" fmla="*/ 9233 h 74"/>
              <a:gd name="T12" fmla="*/ 21590 w 40"/>
              <a:gd name="T13" fmla="*/ 0 h 74"/>
              <a:gd name="T14" fmla="*/ 21590 w 40"/>
              <a:gd name="T15" fmla="*/ 0 h 74"/>
              <a:gd name="T16" fmla="*/ 20048 w 40"/>
              <a:gd name="T17" fmla="*/ 7695 h 74"/>
              <a:gd name="T18" fmla="*/ 16964 w 40"/>
              <a:gd name="T19" fmla="*/ 15389 h 74"/>
              <a:gd name="T20" fmla="*/ 16964 w 40"/>
              <a:gd name="T21" fmla="*/ 15389 h 74"/>
              <a:gd name="T22" fmla="*/ 23132 w 40"/>
              <a:gd name="T23" fmla="*/ 23084 h 74"/>
              <a:gd name="T24" fmla="*/ 27759 w 40"/>
              <a:gd name="T25" fmla="*/ 29239 h 74"/>
              <a:gd name="T26" fmla="*/ 29301 w 40"/>
              <a:gd name="T27" fmla="*/ 36934 h 74"/>
              <a:gd name="T28" fmla="*/ 30843 w 40"/>
              <a:gd name="T29" fmla="*/ 46167 h 74"/>
              <a:gd name="T30" fmla="*/ 30843 w 40"/>
              <a:gd name="T31" fmla="*/ 98490 h 74"/>
              <a:gd name="T32" fmla="*/ 0 w 40"/>
              <a:gd name="T33" fmla="*/ 98490 h 74"/>
              <a:gd name="T34" fmla="*/ 0 w 40"/>
              <a:gd name="T35" fmla="*/ 113879 h 74"/>
              <a:gd name="T36" fmla="*/ 61686 w 40"/>
              <a:gd name="T37" fmla="*/ 113879 h 74"/>
              <a:gd name="T38" fmla="*/ 61686 w 40"/>
              <a:gd name="T39" fmla="*/ 98490 h 74"/>
              <a:gd name="T40" fmla="*/ 46265 w 40"/>
              <a:gd name="T41" fmla="*/ 98490 h 7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40" h="74">
                <a:moveTo>
                  <a:pt x="30" y="64"/>
                </a:moveTo>
                <a:lnTo>
                  <a:pt x="30" y="30"/>
                </a:lnTo>
                <a:lnTo>
                  <a:pt x="29" y="21"/>
                </a:lnTo>
                <a:lnTo>
                  <a:pt x="25" y="12"/>
                </a:lnTo>
                <a:lnTo>
                  <a:pt x="20" y="6"/>
                </a:lnTo>
                <a:lnTo>
                  <a:pt x="14" y="0"/>
                </a:lnTo>
                <a:lnTo>
                  <a:pt x="13" y="5"/>
                </a:lnTo>
                <a:lnTo>
                  <a:pt x="11" y="10"/>
                </a:lnTo>
                <a:lnTo>
                  <a:pt x="15" y="15"/>
                </a:lnTo>
                <a:lnTo>
                  <a:pt x="18" y="19"/>
                </a:lnTo>
                <a:lnTo>
                  <a:pt x="19" y="24"/>
                </a:lnTo>
                <a:lnTo>
                  <a:pt x="20" y="30"/>
                </a:lnTo>
                <a:lnTo>
                  <a:pt x="20" y="64"/>
                </a:lnTo>
                <a:lnTo>
                  <a:pt x="0" y="64"/>
                </a:lnTo>
                <a:lnTo>
                  <a:pt x="0" y="74"/>
                </a:lnTo>
                <a:lnTo>
                  <a:pt x="40" y="74"/>
                </a:lnTo>
                <a:lnTo>
                  <a:pt x="40" y="64"/>
                </a:lnTo>
                <a:lnTo>
                  <a:pt x="30" y="64"/>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40" name="Freeform 739">
            <a:extLst>
              <a:ext uri="{FF2B5EF4-FFF2-40B4-BE49-F238E27FC236}">
                <a16:creationId xmlns:a16="http://schemas.microsoft.com/office/drawing/2014/main" id="{4B158566-CEE5-49BE-95BF-6DADFFBDC36D}"/>
              </a:ext>
            </a:extLst>
          </p:cNvPr>
          <p:cNvSpPr>
            <a:spLocks/>
          </p:cNvSpPr>
          <p:nvPr/>
        </p:nvSpPr>
        <p:spPr bwMode="auto">
          <a:xfrm>
            <a:off x="7230534" y="2868085"/>
            <a:ext cx="139700" cy="139700"/>
          </a:xfrm>
          <a:custGeom>
            <a:avLst/>
            <a:gdLst>
              <a:gd name="T0" fmla="*/ 93147 w 65"/>
              <a:gd name="T1" fmla="*/ 49786 h 65"/>
              <a:gd name="T2" fmla="*/ 96359 w 65"/>
              <a:gd name="T3" fmla="*/ 46574 h 65"/>
              <a:gd name="T4" fmla="*/ 96359 w 65"/>
              <a:gd name="T5" fmla="*/ 46574 h 65"/>
              <a:gd name="T6" fmla="*/ 102783 w 65"/>
              <a:gd name="T7" fmla="*/ 36938 h 65"/>
              <a:gd name="T8" fmla="*/ 104389 w 65"/>
              <a:gd name="T9" fmla="*/ 27302 h 65"/>
              <a:gd name="T10" fmla="*/ 104389 w 65"/>
              <a:gd name="T11" fmla="*/ 27302 h 65"/>
              <a:gd name="T12" fmla="*/ 102783 w 65"/>
              <a:gd name="T13" fmla="*/ 16060 h 65"/>
              <a:gd name="T14" fmla="*/ 96359 w 65"/>
              <a:gd name="T15" fmla="*/ 8030 h 65"/>
              <a:gd name="T16" fmla="*/ 96359 w 65"/>
              <a:gd name="T17" fmla="*/ 8030 h 65"/>
              <a:gd name="T18" fmla="*/ 86723 w 65"/>
              <a:gd name="T19" fmla="*/ 1606 h 65"/>
              <a:gd name="T20" fmla="*/ 77087 w 65"/>
              <a:gd name="T21" fmla="*/ 0 h 65"/>
              <a:gd name="T22" fmla="*/ 77087 w 65"/>
              <a:gd name="T23" fmla="*/ 0 h 65"/>
              <a:gd name="T24" fmla="*/ 64239 w 65"/>
              <a:gd name="T25" fmla="*/ 1606 h 65"/>
              <a:gd name="T26" fmla="*/ 56209 w 65"/>
              <a:gd name="T27" fmla="*/ 8030 h 65"/>
              <a:gd name="T28" fmla="*/ 52997 w 65"/>
              <a:gd name="T29" fmla="*/ 9636 h 65"/>
              <a:gd name="T30" fmla="*/ 52997 w 65"/>
              <a:gd name="T31" fmla="*/ 9636 h 65"/>
              <a:gd name="T32" fmla="*/ 38544 w 65"/>
              <a:gd name="T33" fmla="*/ 9636 h 65"/>
              <a:gd name="T34" fmla="*/ 27302 w 65"/>
              <a:gd name="T35" fmla="*/ 11242 h 65"/>
              <a:gd name="T36" fmla="*/ 14454 w 65"/>
              <a:gd name="T37" fmla="*/ 17666 h 65"/>
              <a:gd name="T38" fmla="*/ 4818 w 65"/>
              <a:gd name="T39" fmla="*/ 24090 h 65"/>
              <a:gd name="T40" fmla="*/ 1606 w 65"/>
              <a:gd name="T41" fmla="*/ 28908 h 65"/>
              <a:gd name="T42" fmla="*/ 1606 w 65"/>
              <a:gd name="T43" fmla="*/ 28908 h 65"/>
              <a:gd name="T44" fmla="*/ 0 w 65"/>
              <a:gd name="T45" fmla="*/ 33726 h 65"/>
              <a:gd name="T46" fmla="*/ 1606 w 65"/>
              <a:gd name="T47" fmla="*/ 35332 h 65"/>
              <a:gd name="T48" fmla="*/ 69057 w 65"/>
              <a:gd name="T49" fmla="*/ 102783 h 65"/>
              <a:gd name="T50" fmla="*/ 69057 w 65"/>
              <a:gd name="T51" fmla="*/ 102783 h 65"/>
              <a:gd name="T52" fmla="*/ 70663 w 65"/>
              <a:gd name="T53" fmla="*/ 104389 h 65"/>
              <a:gd name="T54" fmla="*/ 72269 w 65"/>
              <a:gd name="T55" fmla="*/ 102783 h 65"/>
              <a:gd name="T56" fmla="*/ 78693 w 65"/>
              <a:gd name="T57" fmla="*/ 96359 h 65"/>
              <a:gd name="T58" fmla="*/ 78693 w 65"/>
              <a:gd name="T59" fmla="*/ 96359 h 65"/>
              <a:gd name="T60" fmla="*/ 86723 w 65"/>
              <a:gd name="T61" fmla="*/ 86723 h 65"/>
              <a:gd name="T62" fmla="*/ 93147 w 65"/>
              <a:gd name="T63" fmla="*/ 77087 h 65"/>
              <a:gd name="T64" fmla="*/ 94753 w 65"/>
              <a:gd name="T65" fmla="*/ 62633 h 65"/>
              <a:gd name="T66" fmla="*/ 93147 w 65"/>
              <a:gd name="T67" fmla="*/ 49786 h 65"/>
              <a:gd name="T68" fmla="*/ 93147 w 65"/>
              <a:gd name="T69" fmla="*/ 49786 h 6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65" h="65">
                <a:moveTo>
                  <a:pt x="58" y="31"/>
                </a:moveTo>
                <a:lnTo>
                  <a:pt x="60" y="29"/>
                </a:lnTo>
                <a:lnTo>
                  <a:pt x="64" y="23"/>
                </a:lnTo>
                <a:lnTo>
                  <a:pt x="65" y="17"/>
                </a:lnTo>
                <a:lnTo>
                  <a:pt x="64" y="10"/>
                </a:lnTo>
                <a:lnTo>
                  <a:pt x="60" y="5"/>
                </a:lnTo>
                <a:lnTo>
                  <a:pt x="54" y="1"/>
                </a:lnTo>
                <a:lnTo>
                  <a:pt x="48" y="0"/>
                </a:lnTo>
                <a:lnTo>
                  <a:pt x="40" y="1"/>
                </a:lnTo>
                <a:lnTo>
                  <a:pt x="35" y="5"/>
                </a:lnTo>
                <a:lnTo>
                  <a:pt x="33" y="6"/>
                </a:lnTo>
                <a:lnTo>
                  <a:pt x="24" y="6"/>
                </a:lnTo>
                <a:lnTo>
                  <a:pt x="17" y="7"/>
                </a:lnTo>
                <a:lnTo>
                  <a:pt x="9" y="11"/>
                </a:lnTo>
                <a:lnTo>
                  <a:pt x="3" y="15"/>
                </a:lnTo>
                <a:lnTo>
                  <a:pt x="1" y="18"/>
                </a:lnTo>
                <a:lnTo>
                  <a:pt x="0" y="21"/>
                </a:lnTo>
                <a:lnTo>
                  <a:pt x="1" y="22"/>
                </a:lnTo>
                <a:lnTo>
                  <a:pt x="43" y="64"/>
                </a:lnTo>
                <a:lnTo>
                  <a:pt x="44" y="65"/>
                </a:lnTo>
                <a:lnTo>
                  <a:pt x="45" y="64"/>
                </a:lnTo>
                <a:lnTo>
                  <a:pt x="49" y="60"/>
                </a:lnTo>
                <a:lnTo>
                  <a:pt x="54" y="54"/>
                </a:lnTo>
                <a:lnTo>
                  <a:pt x="58" y="48"/>
                </a:lnTo>
                <a:lnTo>
                  <a:pt x="59" y="39"/>
                </a:lnTo>
                <a:lnTo>
                  <a:pt x="58" y="31"/>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41" name="Freeform 740">
            <a:extLst>
              <a:ext uri="{FF2B5EF4-FFF2-40B4-BE49-F238E27FC236}">
                <a16:creationId xmlns:a16="http://schemas.microsoft.com/office/drawing/2014/main" id="{7FFAEE98-0035-463B-9AA1-AE0DF4F36EC6}"/>
              </a:ext>
            </a:extLst>
          </p:cNvPr>
          <p:cNvSpPr>
            <a:spLocks/>
          </p:cNvSpPr>
          <p:nvPr/>
        </p:nvSpPr>
        <p:spPr bwMode="auto">
          <a:xfrm>
            <a:off x="7844367" y="3001434"/>
            <a:ext cx="76200" cy="74084"/>
          </a:xfrm>
          <a:custGeom>
            <a:avLst/>
            <a:gdLst>
              <a:gd name="T0" fmla="*/ 12311 w 37"/>
              <a:gd name="T1" fmla="*/ 0 h 37"/>
              <a:gd name="T2" fmla="*/ 0 w 37"/>
              <a:gd name="T3" fmla="*/ 10772 h 37"/>
              <a:gd name="T4" fmla="*/ 46167 w 37"/>
              <a:gd name="T5" fmla="*/ 56939 h 37"/>
              <a:gd name="T6" fmla="*/ 56939 w 37"/>
              <a:gd name="T7" fmla="*/ 44628 h 37"/>
              <a:gd name="T8" fmla="*/ 12311 w 37"/>
              <a:gd name="T9" fmla="*/ 0 h 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7" h="37">
                <a:moveTo>
                  <a:pt x="8" y="0"/>
                </a:moveTo>
                <a:lnTo>
                  <a:pt x="0" y="7"/>
                </a:lnTo>
                <a:lnTo>
                  <a:pt x="30" y="37"/>
                </a:lnTo>
                <a:lnTo>
                  <a:pt x="37" y="29"/>
                </a:lnTo>
                <a:lnTo>
                  <a:pt x="8"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42" name="Freeform 741">
            <a:extLst>
              <a:ext uri="{FF2B5EF4-FFF2-40B4-BE49-F238E27FC236}">
                <a16:creationId xmlns:a16="http://schemas.microsoft.com/office/drawing/2014/main" id="{85C8415B-5BD7-4928-955D-3ED1EAAAF408}"/>
              </a:ext>
            </a:extLst>
          </p:cNvPr>
          <p:cNvSpPr>
            <a:spLocks noEditPoints="1"/>
          </p:cNvSpPr>
          <p:nvPr/>
        </p:nvSpPr>
        <p:spPr bwMode="auto">
          <a:xfrm>
            <a:off x="7749118" y="2829984"/>
            <a:ext cx="120649" cy="177800"/>
          </a:xfrm>
          <a:custGeom>
            <a:avLst/>
            <a:gdLst>
              <a:gd name="T0" fmla="*/ 90156 w 59"/>
              <a:gd name="T1" fmla="*/ 86438 h 83"/>
              <a:gd name="T2" fmla="*/ 82516 w 59"/>
              <a:gd name="T3" fmla="*/ 59226 h 83"/>
              <a:gd name="T4" fmla="*/ 73347 w 59"/>
              <a:gd name="T5" fmla="*/ 43219 h 83"/>
              <a:gd name="T6" fmla="*/ 67235 w 59"/>
              <a:gd name="T7" fmla="*/ 38417 h 83"/>
              <a:gd name="T8" fmla="*/ 65707 w 59"/>
              <a:gd name="T9" fmla="*/ 38417 h 83"/>
              <a:gd name="T10" fmla="*/ 51954 w 59"/>
              <a:gd name="T11" fmla="*/ 51222 h 83"/>
              <a:gd name="T12" fmla="*/ 51954 w 59"/>
              <a:gd name="T13" fmla="*/ 8003 h 83"/>
              <a:gd name="T14" fmla="*/ 47370 w 59"/>
              <a:gd name="T15" fmla="*/ 0 h 83"/>
              <a:gd name="T16" fmla="*/ 42786 w 59"/>
              <a:gd name="T17" fmla="*/ 0 h 83"/>
              <a:gd name="T18" fmla="*/ 39730 w 59"/>
              <a:gd name="T19" fmla="*/ 1601 h 83"/>
              <a:gd name="T20" fmla="*/ 18337 w 59"/>
              <a:gd name="T21" fmla="*/ 33615 h 83"/>
              <a:gd name="T22" fmla="*/ 6112 w 59"/>
              <a:gd name="T23" fmla="*/ 59226 h 83"/>
              <a:gd name="T24" fmla="*/ 0 w 59"/>
              <a:gd name="T25" fmla="*/ 86438 h 83"/>
              <a:gd name="T26" fmla="*/ 0 w 59"/>
              <a:gd name="T27" fmla="*/ 94441 h 83"/>
              <a:gd name="T28" fmla="*/ 6112 w 59"/>
              <a:gd name="T29" fmla="*/ 110448 h 83"/>
              <a:gd name="T30" fmla="*/ 10696 w 59"/>
              <a:gd name="T31" fmla="*/ 118452 h 83"/>
              <a:gd name="T32" fmla="*/ 18337 w 59"/>
              <a:gd name="T33" fmla="*/ 123254 h 83"/>
              <a:gd name="T34" fmla="*/ 35146 w 59"/>
              <a:gd name="T35" fmla="*/ 131257 h 83"/>
              <a:gd name="T36" fmla="*/ 44314 w 59"/>
              <a:gd name="T37" fmla="*/ 132858 h 83"/>
              <a:gd name="T38" fmla="*/ 58067 w 59"/>
              <a:gd name="T39" fmla="*/ 131257 h 83"/>
              <a:gd name="T40" fmla="*/ 71819 w 59"/>
              <a:gd name="T41" fmla="*/ 123254 h 83"/>
              <a:gd name="T42" fmla="*/ 79460 w 59"/>
              <a:gd name="T43" fmla="*/ 115250 h 83"/>
              <a:gd name="T44" fmla="*/ 88628 w 59"/>
              <a:gd name="T45" fmla="*/ 97643 h 83"/>
              <a:gd name="T46" fmla="*/ 90156 w 59"/>
              <a:gd name="T47" fmla="*/ 86438 h 83"/>
              <a:gd name="T48" fmla="*/ 58067 w 59"/>
              <a:gd name="T49" fmla="*/ 105646 h 83"/>
              <a:gd name="T50" fmla="*/ 44314 w 59"/>
              <a:gd name="T51" fmla="*/ 102445 h 83"/>
              <a:gd name="T52" fmla="*/ 39730 w 59"/>
              <a:gd name="T53" fmla="*/ 104045 h 83"/>
              <a:gd name="T54" fmla="*/ 33617 w 59"/>
              <a:gd name="T55" fmla="*/ 105646 h 83"/>
              <a:gd name="T56" fmla="*/ 27505 w 59"/>
              <a:gd name="T57" fmla="*/ 102445 h 83"/>
              <a:gd name="T58" fmla="*/ 24449 w 59"/>
              <a:gd name="T59" fmla="*/ 94441 h 83"/>
              <a:gd name="T60" fmla="*/ 44314 w 59"/>
              <a:gd name="T61" fmla="*/ 86438 h 83"/>
              <a:gd name="T62" fmla="*/ 56539 w 59"/>
              <a:gd name="T63" fmla="*/ 88038 h 83"/>
              <a:gd name="T64" fmla="*/ 65707 w 59"/>
              <a:gd name="T65" fmla="*/ 94441 h 83"/>
              <a:gd name="T66" fmla="*/ 58067 w 59"/>
              <a:gd name="T67" fmla="*/ 105646 h 8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59" h="83">
                <a:moveTo>
                  <a:pt x="59" y="54"/>
                </a:moveTo>
                <a:lnTo>
                  <a:pt x="59" y="54"/>
                </a:lnTo>
                <a:lnTo>
                  <a:pt x="58" y="45"/>
                </a:lnTo>
                <a:lnTo>
                  <a:pt x="54" y="37"/>
                </a:lnTo>
                <a:lnTo>
                  <a:pt x="48" y="27"/>
                </a:lnTo>
                <a:lnTo>
                  <a:pt x="47" y="25"/>
                </a:lnTo>
                <a:lnTo>
                  <a:pt x="44" y="24"/>
                </a:lnTo>
                <a:lnTo>
                  <a:pt x="43" y="24"/>
                </a:lnTo>
                <a:lnTo>
                  <a:pt x="41" y="25"/>
                </a:lnTo>
                <a:lnTo>
                  <a:pt x="34" y="32"/>
                </a:lnTo>
                <a:lnTo>
                  <a:pt x="34" y="5"/>
                </a:lnTo>
                <a:lnTo>
                  <a:pt x="33" y="2"/>
                </a:lnTo>
                <a:lnTo>
                  <a:pt x="31" y="0"/>
                </a:lnTo>
                <a:lnTo>
                  <a:pt x="28" y="0"/>
                </a:lnTo>
                <a:lnTo>
                  <a:pt x="26" y="1"/>
                </a:lnTo>
                <a:lnTo>
                  <a:pt x="21" y="7"/>
                </a:lnTo>
                <a:lnTo>
                  <a:pt x="12" y="21"/>
                </a:lnTo>
                <a:lnTo>
                  <a:pt x="7" y="28"/>
                </a:lnTo>
                <a:lnTo>
                  <a:pt x="4" y="37"/>
                </a:lnTo>
                <a:lnTo>
                  <a:pt x="1" y="45"/>
                </a:lnTo>
                <a:lnTo>
                  <a:pt x="0" y="54"/>
                </a:lnTo>
                <a:lnTo>
                  <a:pt x="0" y="59"/>
                </a:lnTo>
                <a:lnTo>
                  <a:pt x="2" y="64"/>
                </a:lnTo>
                <a:lnTo>
                  <a:pt x="4" y="69"/>
                </a:lnTo>
                <a:lnTo>
                  <a:pt x="7" y="74"/>
                </a:lnTo>
                <a:lnTo>
                  <a:pt x="12" y="77"/>
                </a:lnTo>
                <a:lnTo>
                  <a:pt x="17" y="81"/>
                </a:lnTo>
                <a:lnTo>
                  <a:pt x="23" y="82"/>
                </a:lnTo>
                <a:lnTo>
                  <a:pt x="29" y="83"/>
                </a:lnTo>
                <a:lnTo>
                  <a:pt x="34" y="83"/>
                </a:lnTo>
                <a:lnTo>
                  <a:pt x="38" y="82"/>
                </a:lnTo>
                <a:lnTo>
                  <a:pt x="43" y="80"/>
                </a:lnTo>
                <a:lnTo>
                  <a:pt x="47" y="77"/>
                </a:lnTo>
                <a:lnTo>
                  <a:pt x="52" y="72"/>
                </a:lnTo>
                <a:lnTo>
                  <a:pt x="55" y="67"/>
                </a:lnTo>
                <a:lnTo>
                  <a:pt x="58" y="61"/>
                </a:lnTo>
                <a:lnTo>
                  <a:pt x="59" y="54"/>
                </a:lnTo>
                <a:close/>
                <a:moveTo>
                  <a:pt x="38" y="66"/>
                </a:moveTo>
                <a:lnTo>
                  <a:pt x="38" y="66"/>
                </a:lnTo>
                <a:lnTo>
                  <a:pt x="33" y="65"/>
                </a:lnTo>
                <a:lnTo>
                  <a:pt x="29" y="64"/>
                </a:lnTo>
                <a:lnTo>
                  <a:pt x="26" y="65"/>
                </a:lnTo>
                <a:lnTo>
                  <a:pt x="22" y="66"/>
                </a:lnTo>
                <a:lnTo>
                  <a:pt x="18" y="64"/>
                </a:lnTo>
                <a:lnTo>
                  <a:pt x="16" y="59"/>
                </a:lnTo>
                <a:lnTo>
                  <a:pt x="22" y="55"/>
                </a:lnTo>
                <a:lnTo>
                  <a:pt x="29" y="54"/>
                </a:lnTo>
                <a:lnTo>
                  <a:pt x="37" y="55"/>
                </a:lnTo>
                <a:lnTo>
                  <a:pt x="43" y="59"/>
                </a:lnTo>
                <a:lnTo>
                  <a:pt x="41" y="62"/>
                </a:lnTo>
                <a:lnTo>
                  <a:pt x="38" y="66"/>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43" name="Freeform 742">
            <a:extLst>
              <a:ext uri="{FF2B5EF4-FFF2-40B4-BE49-F238E27FC236}">
                <a16:creationId xmlns:a16="http://schemas.microsoft.com/office/drawing/2014/main" id="{5DA79ECF-8FEE-4D7F-947F-8ADB827AB6BE}"/>
              </a:ext>
            </a:extLst>
          </p:cNvPr>
          <p:cNvSpPr>
            <a:spLocks noEditPoints="1"/>
          </p:cNvSpPr>
          <p:nvPr/>
        </p:nvSpPr>
        <p:spPr bwMode="auto">
          <a:xfrm>
            <a:off x="8350251" y="2849034"/>
            <a:ext cx="63500" cy="88900"/>
          </a:xfrm>
          <a:custGeom>
            <a:avLst/>
            <a:gdLst>
              <a:gd name="T0" fmla="*/ 23725 w 30"/>
              <a:gd name="T1" fmla="*/ 66429 h 40"/>
              <a:gd name="T2" fmla="*/ 23725 w 30"/>
              <a:gd name="T3" fmla="*/ 66429 h 40"/>
              <a:gd name="T4" fmla="*/ 33215 w 30"/>
              <a:gd name="T5" fmla="*/ 64768 h 40"/>
              <a:gd name="T6" fmla="*/ 39542 w 30"/>
              <a:gd name="T7" fmla="*/ 58125 h 40"/>
              <a:gd name="T8" fmla="*/ 44287 w 30"/>
              <a:gd name="T9" fmla="*/ 51482 h 40"/>
              <a:gd name="T10" fmla="*/ 47450 w 30"/>
              <a:gd name="T11" fmla="*/ 41518 h 40"/>
              <a:gd name="T12" fmla="*/ 47450 w 30"/>
              <a:gd name="T13" fmla="*/ 41518 h 40"/>
              <a:gd name="T14" fmla="*/ 44287 w 30"/>
              <a:gd name="T15" fmla="*/ 33215 h 40"/>
              <a:gd name="T16" fmla="*/ 41123 w 30"/>
              <a:gd name="T17" fmla="*/ 21589 h 40"/>
              <a:gd name="T18" fmla="*/ 28470 w 30"/>
              <a:gd name="T19" fmla="*/ 4982 h 40"/>
              <a:gd name="T20" fmla="*/ 28470 w 30"/>
              <a:gd name="T21" fmla="*/ 4982 h 40"/>
              <a:gd name="T22" fmla="*/ 26888 w 30"/>
              <a:gd name="T23" fmla="*/ 3321 h 40"/>
              <a:gd name="T24" fmla="*/ 23725 w 30"/>
              <a:gd name="T25" fmla="*/ 0 h 40"/>
              <a:gd name="T26" fmla="*/ 18980 w 30"/>
              <a:gd name="T27" fmla="*/ 3321 h 40"/>
              <a:gd name="T28" fmla="*/ 17398 w 30"/>
              <a:gd name="T29" fmla="*/ 4982 h 40"/>
              <a:gd name="T30" fmla="*/ 17398 w 30"/>
              <a:gd name="T31" fmla="*/ 4982 h 40"/>
              <a:gd name="T32" fmla="*/ 6327 w 30"/>
              <a:gd name="T33" fmla="*/ 21589 h 40"/>
              <a:gd name="T34" fmla="*/ 1582 w 30"/>
              <a:gd name="T35" fmla="*/ 33215 h 40"/>
              <a:gd name="T36" fmla="*/ 0 w 30"/>
              <a:gd name="T37" fmla="*/ 41518 h 40"/>
              <a:gd name="T38" fmla="*/ 0 w 30"/>
              <a:gd name="T39" fmla="*/ 41518 h 40"/>
              <a:gd name="T40" fmla="*/ 1582 w 30"/>
              <a:gd name="T41" fmla="*/ 51482 h 40"/>
              <a:gd name="T42" fmla="*/ 7908 w 30"/>
              <a:gd name="T43" fmla="*/ 58125 h 40"/>
              <a:gd name="T44" fmla="*/ 14235 w 30"/>
              <a:gd name="T45" fmla="*/ 64768 h 40"/>
              <a:gd name="T46" fmla="*/ 23725 w 30"/>
              <a:gd name="T47" fmla="*/ 66429 h 40"/>
              <a:gd name="T48" fmla="*/ 23725 w 30"/>
              <a:gd name="T49" fmla="*/ 66429 h 40"/>
              <a:gd name="T50" fmla="*/ 23725 w 30"/>
              <a:gd name="T51" fmla="*/ 23250 h 40"/>
              <a:gd name="T52" fmla="*/ 23725 w 30"/>
              <a:gd name="T53" fmla="*/ 23250 h 40"/>
              <a:gd name="T54" fmla="*/ 28470 w 30"/>
              <a:gd name="T55" fmla="*/ 34875 h 40"/>
              <a:gd name="T56" fmla="*/ 31633 w 30"/>
              <a:gd name="T57" fmla="*/ 41518 h 40"/>
              <a:gd name="T58" fmla="*/ 31633 w 30"/>
              <a:gd name="T59" fmla="*/ 41518 h 40"/>
              <a:gd name="T60" fmla="*/ 31633 w 30"/>
              <a:gd name="T61" fmla="*/ 46500 h 40"/>
              <a:gd name="T62" fmla="*/ 28470 w 30"/>
              <a:gd name="T63" fmla="*/ 48161 h 40"/>
              <a:gd name="T64" fmla="*/ 26888 w 30"/>
              <a:gd name="T65" fmla="*/ 49822 h 40"/>
              <a:gd name="T66" fmla="*/ 23725 w 30"/>
              <a:gd name="T67" fmla="*/ 49822 h 40"/>
              <a:gd name="T68" fmla="*/ 23725 w 30"/>
              <a:gd name="T69" fmla="*/ 49822 h 40"/>
              <a:gd name="T70" fmla="*/ 18980 w 30"/>
              <a:gd name="T71" fmla="*/ 49822 h 40"/>
              <a:gd name="T72" fmla="*/ 17398 w 30"/>
              <a:gd name="T73" fmla="*/ 48161 h 40"/>
              <a:gd name="T74" fmla="*/ 15817 w 30"/>
              <a:gd name="T75" fmla="*/ 46500 h 40"/>
              <a:gd name="T76" fmla="*/ 15817 w 30"/>
              <a:gd name="T77" fmla="*/ 41518 h 40"/>
              <a:gd name="T78" fmla="*/ 15817 w 30"/>
              <a:gd name="T79" fmla="*/ 41518 h 40"/>
              <a:gd name="T80" fmla="*/ 17398 w 30"/>
              <a:gd name="T81" fmla="*/ 34875 h 40"/>
              <a:gd name="T82" fmla="*/ 23725 w 30"/>
              <a:gd name="T83" fmla="*/ 23250 h 40"/>
              <a:gd name="T84" fmla="*/ 23725 w 30"/>
              <a:gd name="T85" fmla="*/ 23250 h 4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30" h="40">
                <a:moveTo>
                  <a:pt x="15" y="40"/>
                </a:moveTo>
                <a:lnTo>
                  <a:pt x="15" y="40"/>
                </a:lnTo>
                <a:lnTo>
                  <a:pt x="21" y="39"/>
                </a:lnTo>
                <a:lnTo>
                  <a:pt x="25" y="35"/>
                </a:lnTo>
                <a:lnTo>
                  <a:pt x="28" y="31"/>
                </a:lnTo>
                <a:lnTo>
                  <a:pt x="30" y="25"/>
                </a:lnTo>
                <a:lnTo>
                  <a:pt x="28" y="20"/>
                </a:lnTo>
                <a:lnTo>
                  <a:pt x="26" y="13"/>
                </a:lnTo>
                <a:lnTo>
                  <a:pt x="18" y="3"/>
                </a:lnTo>
                <a:lnTo>
                  <a:pt x="17" y="2"/>
                </a:lnTo>
                <a:lnTo>
                  <a:pt x="15" y="0"/>
                </a:lnTo>
                <a:lnTo>
                  <a:pt x="12" y="2"/>
                </a:lnTo>
                <a:lnTo>
                  <a:pt x="11" y="3"/>
                </a:lnTo>
                <a:lnTo>
                  <a:pt x="4" y="13"/>
                </a:lnTo>
                <a:lnTo>
                  <a:pt x="1" y="20"/>
                </a:lnTo>
                <a:lnTo>
                  <a:pt x="0" y="25"/>
                </a:lnTo>
                <a:lnTo>
                  <a:pt x="1" y="31"/>
                </a:lnTo>
                <a:lnTo>
                  <a:pt x="5" y="35"/>
                </a:lnTo>
                <a:lnTo>
                  <a:pt x="9" y="39"/>
                </a:lnTo>
                <a:lnTo>
                  <a:pt x="15" y="40"/>
                </a:lnTo>
                <a:close/>
                <a:moveTo>
                  <a:pt x="15" y="14"/>
                </a:moveTo>
                <a:lnTo>
                  <a:pt x="15" y="14"/>
                </a:lnTo>
                <a:lnTo>
                  <a:pt x="18" y="21"/>
                </a:lnTo>
                <a:lnTo>
                  <a:pt x="20" y="25"/>
                </a:lnTo>
                <a:lnTo>
                  <a:pt x="20" y="28"/>
                </a:lnTo>
                <a:lnTo>
                  <a:pt x="18" y="29"/>
                </a:lnTo>
                <a:lnTo>
                  <a:pt x="17" y="30"/>
                </a:lnTo>
                <a:lnTo>
                  <a:pt x="15" y="30"/>
                </a:lnTo>
                <a:lnTo>
                  <a:pt x="12" y="30"/>
                </a:lnTo>
                <a:lnTo>
                  <a:pt x="11" y="29"/>
                </a:lnTo>
                <a:lnTo>
                  <a:pt x="10" y="28"/>
                </a:lnTo>
                <a:lnTo>
                  <a:pt x="10" y="25"/>
                </a:lnTo>
                <a:lnTo>
                  <a:pt x="11" y="21"/>
                </a:lnTo>
                <a:lnTo>
                  <a:pt x="15" y="14"/>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44" name="Freeform 743">
            <a:extLst>
              <a:ext uri="{FF2B5EF4-FFF2-40B4-BE49-F238E27FC236}">
                <a16:creationId xmlns:a16="http://schemas.microsoft.com/office/drawing/2014/main" id="{8CBAD058-B304-4CEF-8887-A7730B24A4B5}"/>
              </a:ext>
            </a:extLst>
          </p:cNvPr>
          <p:cNvSpPr>
            <a:spLocks/>
          </p:cNvSpPr>
          <p:nvPr/>
        </p:nvSpPr>
        <p:spPr bwMode="auto">
          <a:xfrm>
            <a:off x="8248651" y="2849033"/>
            <a:ext cx="165100" cy="120651"/>
          </a:xfrm>
          <a:custGeom>
            <a:avLst/>
            <a:gdLst>
              <a:gd name="T0" fmla="*/ 45287 w 79"/>
              <a:gd name="T1" fmla="*/ 90156 h 55"/>
              <a:gd name="T2" fmla="*/ 123368 w 79"/>
              <a:gd name="T3" fmla="*/ 90156 h 55"/>
              <a:gd name="T4" fmla="*/ 123368 w 79"/>
              <a:gd name="T5" fmla="*/ 73764 h 55"/>
              <a:gd name="T6" fmla="*/ 53095 w 79"/>
              <a:gd name="T7" fmla="*/ 73764 h 55"/>
              <a:gd name="T8" fmla="*/ 53095 w 79"/>
              <a:gd name="T9" fmla="*/ 0 h 55"/>
              <a:gd name="T10" fmla="*/ 14055 w 79"/>
              <a:gd name="T11" fmla="*/ 0 h 55"/>
              <a:gd name="T12" fmla="*/ 14055 w 79"/>
              <a:gd name="T13" fmla="*/ 0 h 55"/>
              <a:gd name="T14" fmla="*/ 9370 w 79"/>
              <a:gd name="T15" fmla="*/ 3278 h 55"/>
              <a:gd name="T16" fmla="*/ 3123 w 79"/>
              <a:gd name="T17" fmla="*/ 4918 h 55"/>
              <a:gd name="T18" fmla="*/ 1562 w 79"/>
              <a:gd name="T19" fmla="*/ 11474 h 55"/>
              <a:gd name="T20" fmla="*/ 0 w 79"/>
              <a:gd name="T21" fmla="*/ 16392 h 55"/>
              <a:gd name="T22" fmla="*/ 0 w 79"/>
              <a:gd name="T23" fmla="*/ 57372 h 55"/>
              <a:gd name="T24" fmla="*/ 0 w 79"/>
              <a:gd name="T25" fmla="*/ 57372 h 55"/>
              <a:gd name="T26" fmla="*/ 1562 w 79"/>
              <a:gd name="T27" fmla="*/ 63929 h 55"/>
              <a:gd name="T28" fmla="*/ 3123 w 79"/>
              <a:gd name="T29" fmla="*/ 68846 h 55"/>
              <a:gd name="T30" fmla="*/ 9370 w 79"/>
              <a:gd name="T31" fmla="*/ 72125 h 55"/>
              <a:gd name="T32" fmla="*/ 14055 w 79"/>
              <a:gd name="T33" fmla="*/ 73764 h 55"/>
              <a:gd name="T34" fmla="*/ 45287 w 79"/>
              <a:gd name="T35" fmla="*/ 73764 h 55"/>
              <a:gd name="T36" fmla="*/ 45287 w 79"/>
              <a:gd name="T37" fmla="*/ 90156 h 5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9" h="55">
                <a:moveTo>
                  <a:pt x="29" y="55"/>
                </a:moveTo>
                <a:lnTo>
                  <a:pt x="79" y="55"/>
                </a:lnTo>
                <a:lnTo>
                  <a:pt x="79" y="45"/>
                </a:lnTo>
                <a:lnTo>
                  <a:pt x="34" y="45"/>
                </a:lnTo>
                <a:lnTo>
                  <a:pt x="34" y="0"/>
                </a:lnTo>
                <a:lnTo>
                  <a:pt x="9" y="0"/>
                </a:lnTo>
                <a:lnTo>
                  <a:pt x="6" y="2"/>
                </a:lnTo>
                <a:lnTo>
                  <a:pt x="2" y="3"/>
                </a:lnTo>
                <a:lnTo>
                  <a:pt x="1" y="7"/>
                </a:lnTo>
                <a:lnTo>
                  <a:pt x="0" y="10"/>
                </a:lnTo>
                <a:lnTo>
                  <a:pt x="0" y="35"/>
                </a:lnTo>
                <a:lnTo>
                  <a:pt x="1" y="39"/>
                </a:lnTo>
                <a:lnTo>
                  <a:pt x="2" y="42"/>
                </a:lnTo>
                <a:lnTo>
                  <a:pt x="6" y="44"/>
                </a:lnTo>
                <a:lnTo>
                  <a:pt x="9" y="45"/>
                </a:lnTo>
                <a:lnTo>
                  <a:pt x="29" y="45"/>
                </a:lnTo>
                <a:lnTo>
                  <a:pt x="29" y="55"/>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45" name="Freeform 744">
            <a:extLst>
              <a:ext uri="{FF2B5EF4-FFF2-40B4-BE49-F238E27FC236}">
                <a16:creationId xmlns:a16="http://schemas.microsoft.com/office/drawing/2014/main" id="{464C1702-D598-4F67-B46F-7C0D8632B120}"/>
              </a:ext>
            </a:extLst>
          </p:cNvPr>
          <p:cNvSpPr>
            <a:spLocks/>
          </p:cNvSpPr>
          <p:nvPr/>
        </p:nvSpPr>
        <p:spPr bwMode="auto">
          <a:xfrm>
            <a:off x="8305801" y="2976034"/>
            <a:ext cx="107951" cy="80433"/>
          </a:xfrm>
          <a:custGeom>
            <a:avLst/>
            <a:gdLst>
              <a:gd name="T0" fmla="*/ 0 w 50"/>
              <a:gd name="T1" fmla="*/ 0 h 39"/>
              <a:gd name="T2" fmla="*/ 0 w 50"/>
              <a:gd name="T3" fmla="*/ 45869 h 39"/>
              <a:gd name="T4" fmla="*/ 0 w 50"/>
              <a:gd name="T5" fmla="*/ 45869 h 39"/>
              <a:gd name="T6" fmla="*/ 1613 w 50"/>
              <a:gd name="T7" fmla="*/ 52196 h 39"/>
              <a:gd name="T8" fmla="*/ 4840 w 50"/>
              <a:gd name="T9" fmla="*/ 58523 h 39"/>
              <a:gd name="T10" fmla="*/ 9680 w 50"/>
              <a:gd name="T11" fmla="*/ 60104 h 39"/>
              <a:gd name="T12" fmla="*/ 16133 w 50"/>
              <a:gd name="T13" fmla="*/ 61686 h 39"/>
              <a:gd name="T14" fmla="*/ 64533 w 50"/>
              <a:gd name="T15" fmla="*/ 61686 h 39"/>
              <a:gd name="T16" fmla="*/ 64533 w 50"/>
              <a:gd name="T17" fmla="*/ 61686 h 39"/>
              <a:gd name="T18" fmla="*/ 69373 w 50"/>
              <a:gd name="T19" fmla="*/ 60104 h 39"/>
              <a:gd name="T20" fmla="*/ 75826 w 50"/>
              <a:gd name="T21" fmla="*/ 58523 h 39"/>
              <a:gd name="T22" fmla="*/ 77439 w 50"/>
              <a:gd name="T23" fmla="*/ 52196 h 39"/>
              <a:gd name="T24" fmla="*/ 80666 w 50"/>
              <a:gd name="T25" fmla="*/ 45869 h 39"/>
              <a:gd name="T26" fmla="*/ 80666 w 50"/>
              <a:gd name="T27" fmla="*/ 0 h 39"/>
              <a:gd name="T28" fmla="*/ 0 w 50"/>
              <a:gd name="T29" fmla="*/ 0 h 3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50" h="39">
                <a:moveTo>
                  <a:pt x="0" y="0"/>
                </a:moveTo>
                <a:lnTo>
                  <a:pt x="0" y="29"/>
                </a:lnTo>
                <a:lnTo>
                  <a:pt x="1" y="33"/>
                </a:lnTo>
                <a:lnTo>
                  <a:pt x="3" y="37"/>
                </a:lnTo>
                <a:lnTo>
                  <a:pt x="6" y="38"/>
                </a:lnTo>
                <a:lnTo>
                  <a:pt x="10" y="39"/>
                </a:lnTo>
                <a:lnTo>
                  <a:pt x="40" y="39"/>
                </a:lnTo>
                <a:lnTo>
                  <a:pt x="43" y="38"/>
                </a:lnTo>
                <a:lnTo>
                  <a:pt x="47" y="37"/>
                </a:lnTo>
                <a:lnTo>
                  <a:pt x="48" y="33"/>
                </a:lnTo>
                <a:lnTo>
                  <a:pt x="50" y="29"/>
                </a:lnTo>
                <a:lnTo>
                  <a:pt x="50" y="0"/>
                </a:lnTo>
                <a:lnTo>
                  <a:pt x="0"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46" name="Freeform 745">
            <a:extLst>
              <a:ext uri="{FF2B5EF4-FFF2-40B4-BE49-F238E27FC236}">
                <a16:creationId xmlns:a16="http://schemas.microsoft.com/office/drawing/2014/main" id="{6AEDBA8E-C5D5-4D89-8B9D-B7AC893ECE0B}"/>
              </a:ext>
            </a:extLst>
          </p:cNvPr>
          <p:cNvSpPr>
            <a:spLocks/>
          </p:cNvSpPr>
          <p:nvPr/>
        </p:nvSpPr>
        <p:spPr bwMode="auto">
          <a:xfrm>
            <a:off x="8724900" y="2944284"/>
            <a:ext cx="194733" cy="93133"/>
          </a:xfrm>
          <a:custGeom>
            <a:avLst/>
            <a:gdLst>
              <a:gd name="T0" fmla="*/ 0 w 93"/>
              <a:gd name="T1" fmla="*/ 0 h 44"/>
              <a:gd name="T2" fmla="*/ 0 w 93"/>
              <a:gd name="T3" fmla="*/ 8088 h 44"/>
              <a:gd name="T4" fmla="*/ 0 w 93"/>
              <a:gd name="T5" fmla="*/ 8088 h 44"/>
              <a:gd name="T6" fmla="*/ 1582 w 93"/>
              <a:gd name="T7" fmla="*/ 11323 h 44"/>
              <a:gd name="T8" fmla="*/ 3163 w 93"/>
              <a:gd name="T9" fmla="*/ 16176 h 44"/>
              <a:gd name="T10" fmla="*/ 14235 w 93"/>
              <a:gd name="T11" fmla="*/ 19412 h 44"/>
              <a:gd name="T12" fmla="*/ 6327 w 93"/>
              <a:gd name="T13" fmla="*/ 61470 h 44"/>
              <a:gd name="T14" fmla="*/ 6327 w 93"/>
              <a:gd name="T15" fmla="*/ 61470 h 44"/>
              <a:gd name="T16" fmla="*/ 6327 w 93"/>
              <a:gd name="T17" fmla="*/ 64705 h 44"/>
              <a:gd name="T18" fmla="*/ 9490 w 93"/>
              <a:gd name="T19" fmla="*/ 69558 h 44"/>
              <a:gd name="T20" fmla="*/ 9490 w 93"/>
              <a:gd name="T21" fmla="*/ 69558 h 44"/>
              <a:gd name="T22" fmla="*/ 11072 w 93"/>
              <a:gd name="T23" fmla="*/ 71176 h 44"/>
              <a:gd name="T24" fmla="*/ 14235 w 93"/>
              <a:gd name="T25" fmla="*/ 71176 h 44"/>
              <a:gd name="T26" fmla="*/ 61685 w 93"/>
              <a:gd name="T27" fmla="*/ 71176 h 44"/>
              <a:gd name="T28" fmla="*/ 61685 w 93"/>
              <a:gd name="T29" fmla="*/ 55000 h 44"/>
              <a:gd name="T30" fmla="*/ 55358 w 93"/>
              <a:gd name="T31" fmla="*/ 55000 h 44"/>
              <a:gd name="T32" fmla="*/ 60103 w 93"/>
              <a:gd name="T33" fmla="*/ 24265 h 44"/>
              <a:gd name="T34" fmla="*/ 69593 w 93"/>
              <a:gd name="T35" fmla="*/ 24265 h 44"/>
              <a:gd name="T36" fmla="*/ 69593 w 93"/>
              <a:gd name="T37" fmla="*/ 38823 h 44"/>
              <a:gd name="T38" fmla="*/ 85410 w 93"/>
              <a:gd name="T39" fmla="*/ 38823 h 44"/>
              <a:gd name="T40" fmla="*/ 85410 w 93"/>
              <a:gd name="T41" fmla="*/ 24265 h 44"/>
              <a:gd name="T42" fmla="*/ 139187 w 93"/>
              <a:gd name="T43" fmla="*/ 24265 h 44"/>
              <a:gd name="T44" fmla="*/ 139187 w 93"/>
              <a:gd name="T45" fmla="*/ 24265 h 44"/>
              <a:gd name="T46" fmla="*/ 143932 w 93"/>
              <a:gd name="T47" fmla="*/ 24265 h 44"/>
              <a:gd name="T48" fmla="*/ 145513 w 93"/>
              <a:gd name="T49" fmla="*/ 21029 h 44"/>
              <a:gd name="T50" fmla="*/ 147095 w 93"/>
              <a:gd name="T51" fmla="*/ 19412 h 44"/>
              <a:gd name="T52" fmla="*/ 147095 w 93"/>
              <a:gd name="T53" fmla="*/ 16176 h 44"/>
              <a:gd name="T54" fmla="*/ 147095 w 93"/>
              <a:gd name="T55" fmla="*/ 0 h 44"/>
              <a:gd name="T56" fmla="*/ 0 w 93"/>
              <a:gd name="T57" fmla="*/ 0 h 4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93" h="44">
                <a:moveTo>
                  <a:pt x="0" y="0"/>
                </a:moveTo>
                <a:lnTo>
                  <a:pt x="0" y="5"/>
                </a:lnTo>
                <a:lnTo>
                  <a:pt x="1" y="7"/>
                </a:lnTo>
                <a:lnTo>
                  <a:pt x="2" y="10"/>
                </a:lnTo>
                <a:lnTo>
                  <a:pt x="9" y="12"/>
                </a:lnTo>
                <a:lnTo>
                  <a:pt x="4" y="38"/>
                </a:lnTo>
                <a:lnTo>
                  <a:pt x="4" y="40"/>
                </a:lnTo>
                <a:lnTo>
                  <a:pt x="6" y="43"/>
                </a:lnTo>
                <a:lnTo>
                  <a:pt x="7" y="44"/>
                </a:lnTo>
                <a:lnTo>
                  <a:pt x="9" y="44"/>
                </a:lnTo>
                <a:lnTo>
                  <a:pt x="39" y="44"/>
                </a:lnTo>
                <a:lnTo>
                  <a:pt x="39" y="34"/>
                </a:lnTo>
                <a:lnTo>
                  <a:pt x="35" y="34"/>
                </a:lnTo>
                <a:lnTo>
                  <a:pt x="38" y="15"/>
                </a:lnTo>
                <a:lnTo>
                  <a:pt x="44" y="15"/>
                </a:lnTo>
                <a:lnTo>
                  <a:pt x="44" y="24"/>
                </a:lnTo>
                <a:lnTo>
                  <a:pt x="54" y="24"/>
                </a:lnTo>
                <a:lnTo>
                  <a:pt x="54" y="15"/>
                </a:lnTo>
                <a:lnTo>
                  <a:pt x="88" y="15"/>
                </a:lnTo>
                <a:lnTo>
                  <a:pt x="91" y="15"/>
                </a:lnTo>
                <a:lnTo>
                  <a:pt x="92" y="13"/>
                </a:lnTo>
                <a:lnTo>
                  <a:pt x="93" y="12"/>
                </a:lnTo>
                <a:lnTo>
                  <a:pt x="93" y="10"/>
                </a:lnTo>
                <a:lnTo>
                  <a:pt x="93" y="0"/>
                </a:lnTo>
                <a:lnTo>
                  <a:pt x="0"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47" name="Freeform 746">
            <a:extLst>
              <a:ext uri="{FF2B5EF4-FFF2-40B4-BE49-F238E27FC236}">
                <a16:creationId xmlns:a16="http://schemas.microsoft.com/office/drawing/2014/main" id="{FC42D109-07B6-412E-8B1F-95D6F582C909}"/>
              </a:ext>
            </a:extLst>
          </p:cNvPr>
          <p:cNvSpPr>
            <a:spLocks noEditPoints="1"/>
          </p:cNvSpPr>
          <p:nvPr/>
        </p:nvSpPr>
        <p:spPr bwMode="auto">
          <a:xfrm>
            <a:off x="8724901" y="2874434"/>
            <a:ext cx="207433" cy="63500"/>
          </a:xfrm>
          <a:custGeom>
            <a:avLst/>
            <a:gdLst>
              <a:gd name="T0" fmla="*/ 148597 w 98"/>
              <a:gd name="T1" fmla="*/ 23725 h 30"/>
              <a:gd name="T2" fmla="*/ 148597 w 98"/>
              <a:gd name="T3" fmla="*/ 0 h 30"/>
              <a:gd name="T4" fmla="*/ 132619 w 98"/>
              <a:gd name="T5" fmla="*/ 0 h 30"/>
              <a:gd name="T6" fmla="*/ 132619 w 98"/>
              <a:gd name="T7" fmla="*/ 7908 h 30"/>
              <a:gd name="T8" fmla="*/ 38348 w 98"/>
              <a:gd name="T9" fmla="*/ 7908 h 30"/>
              <a:gd name="T10" fmla="*/ 38348 w 98"/>
              <a:gd name="T11" fmla="*/ 0 h 30"/>
              <a:gd name="T12" fmla="*/ 22369 w 98"/>
              <a:gd name="T13" fmla="*/ 0 h 30"/>
              <a:gd name="T14" fmla="*/ 22369 w 98"/>
              <a:gd name="T15" fmla="*/ 7908 h 30"/>
              <a:gd name="T16" fmla="*/ 22369 w 98"/>
              <a:gd name="T17" fmla="*/ 7908 h 30"/>
              <a:gd name="T18" fmla="*/ 12783 w 98"/>
              <a:gd name="T19" fmla="*/ 9490 h 30"/>
              <a:gd name="T20" fmla="*/ 6391 w 98"/>
              <a:gd name="T21" fmla="*/ 15817 h 30"/>
              <a:gd name="T22" fmla="*/ 1598 w 98"/>
              <a:gd name="T23" fmla="*/ 22143 h 30"/>
              <a:gd name="T24" fmla="*/ 0 w 98"/>
              <a:gd name="T25" fmla="*/ 31633 h 30"/>
              <a:gd name="T26" fmla="*/ 0 w 98"/>
              <a:gd name="T27" fmla="*/ 47450 h 30"/>
              <a:gd name="T28" fmla="*/ 148597 w 98"/>
              <a:gd name="T29" fmla="*/ 47450 h 30"/>
              <a:gd name="T30" fmla="*/ 148597 w 98"/>
              <a:gd name="T31" fmla="*/ 39542 h 30"/>
              <a:gd name="T32" fmla="*/ 156586 w 98"/>
              <a:gd name="T33" fmla="*/ 39542 h 30"/>
              <a:gd name="T34" fmla="*/ 156586 w 98"/>
              <a:gd name="T35" fmla="*/ 23725 h 30"/>
              <a:gd name="T36" fmla="*/ 148597 w 98"/>
              <a:gd name="T37" fmla="*/ 23725 h 30"/>
              <a:gd name="T38" fmla="*/ 86282 w 98"/>
              <a:gd name="T39" fmla="*/ 31633 h 30"/>
              <a:gd name="T40" fmla="*/ 38348 w 98"/>
              <a:gd name="T41" fmla="*/ 31633 h 30"/>
              <a:gd name="T42" fmla="*/ 38348 w 98"/>
              <a:gd name="T43" fmla="*/ 15817 h 30"/>
              <a:gd name="T44" fmla="*/ 86282 w 98"/>
              <a:gd name="T45" fmla="*/ 15817 h 30"/>
              <a:gd name="T46" fmla="*/ 86282 w 98"/>
              <a:gd name="T47" fmla="*/ 31633 h 3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98" h="30">
                <a:moveTo>
                  <a:pt x="93" y="15"/>
                </a:moveTo>
                <a:lnTo>
                  <a:pt x="93" y="0"/>
                </a:lnTo>
                <a:lnTo>
                  <a:pt x="83" y="0"/>
                </a:lnTo>
                <a:lnTo>
                  <a:pt x="83" y="5"/>
                </a:lnTo>
                <a:lnTo>
                  <a:pt x="24" y="5"/>
                </a:lnTo>
                <a:lnTo>
                  <a:pt x="24" y="0"/>
                </a:lnTo>
                <a:lnTo>
                  <a:pt x="14" y="0"/>
                </a:lnTo>
                <a:lnTo>
                  <a:pt x="14" y="5"/>
                </a:lnTo>
                <a:lnTo>
                  <a:pt x="8" y="6"/>
                </a:lnTo>
                <a:lnTo>
                  <a:pt x="4" y="10"/>
                </a:lnTo>
                <a:lnTo>
                  <a:pt x="1" y="14"/>
                </a:lnTo>
                <a:lnTo>
                  <a:pt x="0" y="20"/>
                </a:lnTo>
                <a:lnTo>
                  <a:pt x="0" y="30"/>
                </a:lnTo>
                <a:lnTo>
                  <a:pt x="93" y="30"/>
                </a:lnTo>
                <a:lnTo>
                  <a:pt x="93" y="25"/>
                </a:lnTo>
                <a:lnTo>
                  <a:pt x="98" y="25"/>
                </a:lnTo>
                <a:lnTo>
                  <a:pt x="98" y="15"/>
                </a:lnTo>
                <a:lnTo>
                  <a:pt x="93" y="15"/>
                </a:lnTo>
                <a:close/>
                <a:moveTo>
                  <a:pt x="54" y="20"/>
                </a:moveTo>
                <a:lnTo>
                  <a:pt x="24" y="20"/>
                </a:lnTo>
                <a:lnTo>
                  <a:pt x="24" y="10"/>
                </a:lnTo>
                <a:lnTo>
                  <a:pt x="54" y="10"/>
                </a:lnTo>
                <a:lnTo>
                  <a:pt x="54" y="2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grpSp>
        <p:nvGrpSpPr>
          <p:cNvPr id="148" name="Group 147">
            <a:extLst>
              <a:ext uri="{FF2B5EF4-FFF2-40B4-BE49-F238E27FC236}">
                <a16:creationId xmlns:a16="http://schemas.microsoft.com/office/drawing/2014/main" id="{CA052D21-D7A3-45DB-9D67-8511D22B838B}"/>
              </a:ext>
            </a:extLst>
          </p:cNvPr>
          <p:cNvGrpSpPr/>
          <p:nvPr/>
        </p:nvGrpSpPr>
        <p:grpSpPr>
          <a:xfrm>
            <a:off x="9723500" y="2924491"/>
            <a:ext cx="208781" cy="158164"/>
            <a:chOff x="7292625" y="2193368"/>
            <a:chExt cx="156586" cy="118623"/>
          </a:xfrm>
          <a:solidFill>
            <a:schemeClr val="tx1"/>
          </a:solidFill>
        </p:grpSpPr>
        <p:sp>
          <p:nvSpPr>
            <p:cNvPr id="149" name="Freeform 747">
              <a:extLst>
                <a:ext uri="{FF2B5EF4-FFF2-40B4-BE49-F238E27FC236}">
                  <a16:creationId xmlns:a16="http://schemas.microsoft.com/office/drawing/2014/main" id="{9BB565CA-6EEF-41BA-A922-E0EB01EDD331}"/>
                </a:ext>
              </a:extLst>
            </p:cNvPr>
            <p:cNvSpPr>
              <a:spLocks/>
            </p:cNvSpPr>
            <p:nvPr/>
          </p:nvSpPr>
          <p:spPr bwMode="auto">
            <a:xfrm>
              <a:off x="7311604" y="2231328"/>
              <a:ext cx="113879" cy="23726"/>
            </a:xfrm>
            <a:custGeom>
              <a:avLst/>
              <a:gdLst>
                <a:gd name="T0" fmla="*/ 67 w 72"/>
                <a:gd name="T1" fmla="*/ 2 h 14"/>
                <a:gd name="T2" fmla="*/ 67 w 72"/>
                <a:gd name="T3" fmla="*/ 2 h 14"/>
                <a:gd name="T4" fmla="*/ 65 w 72"/>
                <a:gd name="T5" fmla="*/ 1 h 14"/>
                <a:gd name="T6" fmla="*/ 62 w 72"/>
                <a:gd name="T7" fmla="*/ 0 h 14"/>
                <a:gd name="T8" fmla="*/ 8 w 72"/>
                <a:gd name="T9" fmla="*/ 0 h 14"/>
                <a:gd name="T10" fmla="*/ 8 w 72"/>
                <a:gd name="T11" fmla="*/ 0 h 14"/>
                <a:gd name="T12" fmla="*/ 5 w 72"/>
                <a:gd name="T13" fmla="*/ 1 h 14"/>
                <a:gd name="T14" fmla="*/ 3 w 72"/>
                <a:gd name="T15" fmla="*/ 3 h 14"/>
                <a:gd name="T16" fmla="*/ 0 w 72"/>
                <a:gd name="T17" fmla="*/ 14 h 14"/>
                <a:gd name="T18" fmla="*/ 72 w 72"/>
                <a:gd name="T19" fmla="*/ 14 h 14"/>
                <a:gd name="T20" fmla="*/ 67 w 72"/>
                <a:gd name="T21" fmla="*/ 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2" h="14">
                  <a:moveTo>
                    <a:pt x="67" y="2"/>
                  </a:moveTo>
                  <a:lnTo>
                    <a:pt x="67" y="2"/>
                  </a:lnTo>
                  <a:lnTo>
                    <a:pt x="65" y="1"/>
                  </a:lnTo>
                  <a:lnTo>
                    <a:pt x="62" y="0"/>
                  </a:lnTo>
                  <a:lnTo>
                    <a:pt x="8" y="0"/>
                  </a:lnTo>
                  <a:lnTo>
                    <a:pt x="8" y="0"/>
                  </a:lnTo>
                  <a:lnTo>
                    <a:pt x="5" y="1"/>
                  </a:lnTo>
                  <a:lnTo>
                    <a:pt x="3" y="3"/>
                  </a:lnTo>
                  <a:lnTo>
                    <a:pt x="0" y="14"/>
                  </a:lnTo>
                  <a:lnTo>
                    <a:pt x="72" y="14"/>
                  </a:lnTo>
                  <a:lnTo>
                    <a:pt x="67"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b="1"/>
            </a:p>
          </p:txBody>
        </p:sp>
        <p:sp>
          <p:nvSpPr>
            <p:cNvPr id="150" name="Freeform 748">
              <a:extLst>
                <a:ext uri="{FF2B5EF4-FFF2-40B4-BE49-F238E27FC236}">
                  <a16:creationId xmlns:a16="http://schemas.microsoft.com/office/drawing/2014/main" id="{8EF871D5-7B1B-40A5-8336-C07CAC115C9E}"/>
                </a:ext>
              </a:extLst>
            </p:cNvPr>
            <p:cNvSpPr>
              <a:spLocks noEditPoints="1"/>
            </p:cNvSpPr>
            <p:nvPr/>
          </p:nvSpPr>
          <p:spPr bwMode="auto">
            <a:xfrm>
              <a:off x="7292625" y="2264541"/>
              <a:ext cx="156586" cy="47450"/>
            </a:xfrm>
            <a:custGeom>
              <a:avLst/>
              <a:gdLst>
                <a:gd name="T0" fmla="*/ 15 w 99"/>
                <a:gd name="T1" fmla="*/ 0 h 30"/>
                <a:gd name="T2" fmla="*/ 9 w 99"/>
                <a:gd name="T3" fmla="*/ 2 h 30"/>
                <a:gd name="T4" fmla="*/ 1 w 99"/>
                <a:gd name="T5" fmla="*/ 9 h 30"/>
                <a:gd name="T6" fmla="*/ 0 w 99"/>
                <a:gd name="T7" fmla="*/ 15 h 30"/>
                <a:gd name="T8" fmla="*/ 5 w 99"/>
                <a:gd name="T9" fmla="*/ 25 h 30"/>
                <a:gd name="T10" fmla="*/ 15 w 99"/>
                <a:gd name="T11" fmla="*/ 30 h 30"/>
                <a:gd name="T12" fmla="*/ 84 w 99"/>
                <a:gd name="T13" fmla="*/ 30 h 30"/>
                <a:gd name="T14" fmla="*/ 94 w 99"/>
                <a:gd name="T15" fmla="*/ 25 h 30"/>
                <a:gd name="T16" fmla="*/ 99 w 99"/>
                <a:gd name="T17" fmla="*/ 15 h 30"/>
                <a:gd name="T18" fmla="*/ 98 w 99"/>
                <a:gd name="T19" fmla="*/ 9 h 30"/>
                <a:gd name="T20" fmla="*/ 90 w 99"/>
                <a:gd name="T21" fmla="*/ 2 h 30"/>
                <a:gd name="T22" fmla="*/ 84 w 99"/>
                <a:gd name="T23" fmla="*/ 0 h 30"/>
                <a:gd name="T24" fmla="*/ 25 w 99"/>
                <a:gd name="T25" fmla="*/ 21 h 30"/>
                <a:gd name="T26" fmla="*/ 20 w 99"/>
                <a:gd name="T27" fmla="*/ 20 h 30"/>
                <a:gd name="T28" fmla="*/ 19 w 99"/>
                <a:gd name="T29" fmla="*/ 15 h 30"/>
                <a:gd name="T30" fmla="*/ 19 w 99"/>
                <a:gd name="T31" fmla="*/ 13 h 30"/>
                <a:gd name="T32" fmla="*/ 22 w 99"/>
                <a:gd name="T33" fmla="*/ 9 h 30"/>
                <a:gd name="T34" fmla="*/ 25 w 99"/>
                <a:gd name="T35" fmla="*/ 9 h 30"/>
                <a:gd name="T36" fmla="*/ 30 w 99"/>
                <a:gd name="T37" fmla="*/ 10 h 30"/>
                <a:gd name="T38" fmla="*/ 31 w 99"/>
                <a:gd name="T39" fmla="*/ 15 h 30"/>
                <a:gd name="T40" fmla="*/ 31 w 99"/>
                <a:gd name="T41" fmla="*/ 18 h 30"/>
                <a:gd name="T42" fmla="*/ 27 w 99"/>
                <a:gd name="T43" fmla="*/ 21 h 30"/>
                <a:gd name="T44" fmla="*/ 25 w 99"/>
                <a:gd name="T45" fmla="*/ 21 h 30"/>
                <a:gd name="T46" fmla="*/ 49 w 99"/>
                <a:gd name="T47" fmla="*/ 21 h 30"/>
                <a:gd name="T48" fmla="*/ 44 w 99"/>
                <a:gd name="T49" fmla="*/ 20 h 30"/>
                <a:gd name="T50" fmla="*/ 43 w 99"/>
                <a:gd name="T51" fmla="*/ 15 h 30"/>
                <a:gd name="T52" fmla="*/ 43 w 99"/>
                <a:gd name="T53" fmla="*/ 13 h 30"/>
                <a:gd name="T54" fmla="*/ 47 w 99"/>
                <a:gd name="T55" fmla="*/ 9 h 30"/>
                <a:gd name="T56" fmla="*/ 49 w 99"/>
                <a:gd name="T57" fmla="*/ 9 h 30"/>
                <a:gd name="T58" fmla="*/ 54 w 99"/>
                <a:gd name="T59" fmla="*/ 10 h 30"/>
                <a:gd name="T60" fmla="*/ 56 w 99"/>
                <a:gd name="T61" fmla="*/ 15 h 30"/>
                <a:gd name="T62" fmla="*/ 56 w 99"/>
                <a:gd name="T63" fmla="*/ 18 h 30"/>
                <a:gd name="T64" fmla="*/ 52 w 99"/>
                <a:gd name="T65" fmla="*/ 21 h 30"/>
                <a:gd name="T66" fmla="*/ 49 w 99"/>
                <a:gd name="T67" fmla="*/ 21 h 30"/>
                <a:gd name="T68" fmla="*/ 74 w 99"/>
                <a:gd name="T69" fmla="*/ 21 h 30"/>
                <a:gd name="T70" fmla="*/ 69 w 99"/>
                <a:gd name="T71" fmla="*/ 20 h 30"/>
                <a:gd name="T72" fmla="*/ 68 w 99"/>
                <a:gd name="T73" fmla="*/ 15 h 30"/>
                <a:gd name="T74" fmla="*/ 68 w 99"/>
                <a:gd name="T75" fmla="*/ 13 h 30"/>
                <a:gd name="T76" fmla="*/ 72 w 99"/>
                <a:gd name="T77" fmla="*/ 9 h 30"/>
                <a:gd name="T78" fmla="*/ 74 w 99"/>
                <a:gd name="T79" fmla="*/ 9 h 30"/>
                <a:gd name="T80" fmla="*/ 79 w 99"/>
                <a:gd name="T81" fmla="*/ 10 h 30"/>
                <a:gd name="T82" fmla="*/ 80 w 99"/>
                <a:gd name="T83" fmla="*/ 15 h 30"/>
                <a:gd name="T84" fmla="*/ 80 w 99"/>
                <a:gd name="T85" fmla="*/ 18 h 30"/>
                <a:gd name="T86" fmla="*/ 77 w 99"/>
                <a:gd name="T87" fmla="*/ 21 h 30"/>
                <a:gd name="T88" fmla="*/ 74 w 99"/>
                <a:gd name="T89" fmla="*/ 21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99" h="30">
                  <a:moveTo>
                    <a:pt x="84" y="0"/>
                  </a:moveTo>
                  <a:lnTo>
                    <a:pt x="15" y="0"/>
                  </a:lnTo>
                  <a:lnTo>
                    <a:pt x="15" y="0"/>
                  </a:lnTo>
                  <a:lnTo>
                    <a:pt x="9" y="2"/>
                  </a:lnTo>
                  <a:lnTo>
                    <a:pt x="5" y="5"/>
                  </a:lnTo>
                  <a:lnTo>
                    <a:pt x="1" y="9"/>
                  </a:lnTo>
                  <a:lnTo>
                    <a:pt x="0" y="15"/>
                  </a:lnTo>
                  <a:lnTo>
                    <a:pt x="0" y="15"/>
                  </a:lnTo>
                  <a:lnTo>
                    <a:pt x="1" y="21"/>
                  </a:lnTo>
                  <a:lnTo>
                    <a:pt x="5" y="25"/>
                  </a:lnTo>
                  <a:lnTo>
                    <a:pt x="9" y="29"/>
                  </a:lnTo>
                  <a:lnTo>
                    <a:pt x="15" y="30"/>
                  </a:lnTo>
                  <a:lnTo>
                    <a:pt x="84" y="30"/>
                  </a:lnTo>
                  <a:lnTo>
                    <a:pt x="84" y="30"/>
                  </a:lnTo>
                  <a:lnTo>
                    <a:pt x="90" y="29"/>
                  </a:lnTo>
                  <a:lnTo>
                    <a:pt x="94" y="25"/>
                  </a:lnTo>
                  <a:lnTo>
                    <a:pt x="98" y="21"/>
                  </a:lnTo>
                  <a:lnTo>
                    <a:pt x="99" y="15"/>
                  </a:lnTo>
                  <a:lnTo>
                    <a:pt x="99" y="15"/>
                  </a:lnTo>
                  <a:lnTo>
                    <a:pt x="98" y="9"/>
                  </a:lnTo>
                  <a:lnTo>
                    <a:pt x="94" y="5"/>
                  </a:lnTo>
                  <a:lnTo>
                    <a:pt x="90" y="2"/>
                  </a:lnTo>
                  <a:lnTo>
                    <a:pt x="84" y="0"/>
                  </a:lnTo>
                  <a:lnTo>
                    <a:pt x="84" y="0"/>
                  </a:lnTo>
                  <a:close/>
                  <a:moveTo>
                    <a:pt x="25" y="21"/>
                  </a:moveTo>
                  <a:lnTo>
                    <a:pt x="25" y="21"/>
                  </a:lnTo>
                  <a:lnTo>
                    <a:pt x="22" y="21"/>
                  </a:lnTo>
                  <a:lnTo>
                    <a:pt x="20" y="20"/>
                  </a:lnTo>
                  <a:lnTo>
                    <a:pt x="19" y="18"/>
                  </a:lnTo>
                  <a:lnTo>
                    <a:pt x="19" y="15"/>
                  </a:lnTo>
                  <a:lnTo>
                    <a:pt x="19" y="15"/>
                  </a:lnTo>
                  <a:lnTo>
                    <a:pt x="19" y="13"/>
                  </a:lnTo>
                  <a:lnTo>
                    <a:pt x="20" y="10"/>
                  </a:lnTo>
                  <a:lnTo>
                    <a:pt x="22" y="9"/>
                  </a:lnTo>
                  <a:lnTo>
                    <a:pt x="25" y="9"/>
                  </a:lnTo>
                  <a:lnTo>
                    <a:pt x="25" y="9"/>
                  </a:lnTo>
                  <a:lnTo>
                    <a:pt x="27" y="9"/>
                  </a:lnTo>
                  <a:lnTo>
                    <a:pt x="30" y="10"/>
                  </a:lnTo>
                  <a:lnTo>
                    <a:pt x="31" y="13"/>
                  </a:lnTo>
                  <a:lnTo>
                    <a:pt x="31" y="15"/>
                  </a:lnTo>
                  <a:lnTo>
                    <a:pt x="31" y="15"/>
                  </a:lnTo>
                  <a:lnTo>
                    <a:pt x="31" y="18"/>
                  </a:lnTo>
                  <a:lnTo>
                    <a:pt x="30" y="20"/>
                  </a:lnTo>
                  <a:lnTo>
                    <a:pt x="27" y="21"/>
                  </a:lnTo>
                  <a:lnTo>
                    <a:pt x="25" y="21"/>
                  </a:lnTo>
                  <a:lnTo>
                    <a:pt x="25" y="21"/>
                  </a:lnTo>
                  <a:close/>
                  <a:moveTo>
                    <a:pt x="49" y="21"/>
                  </a:moveTo>
                  <a:lnTo>
                    <a:pt x="49" y="21"/>
                  </a:lnTo>
                  <a:lnTo>
                    <a:pt x="47" y="21"/>
                  </a:lnTo>
                  <a:lnTo>
                    <a:pt x="44" y="20"/>
                  </a:lnTo>
                  <a:lnTo>
                    <a:pt x="43" y="18"/>
                  </a:lnTo>
                  <a:lnTo>
                    <a:pt x="43" y="15"/>
                  </a:lnTo>
                  <a:lnTo>
                    <a:pt x="43" y="15"/>
                  </a:lnTo>
                  <a:lnTo>
                    <a:pt x="43" y="13"/>
                  </a:lnTo>
                  <a:lnTo>
                    <a:pt x="44" y="10"/>
                  </a:lnTo>
                  <a:lnTo>
                    <a:pt x="47" y="9"/>
                  </a:lnTo>
                  <a:lnTo>
                    <a:pt x="49" y="9"/>
                  </a:lnTo>
                  <a:lnTo>
                    <a:pt x="49" y="9"/>
                  </a:lnTo>
                  <a:lnTo>
                    <a:pt x="52" y="9"/>
                  </a:lnTo>
                  <a:lnTo>
                    <a:pt x="54" y="10"/>
                  </a:lnTo>
                  <a:lnTo>
                    <a:pt x="56" y="13"/>
                  </a:lnTo>
                  <a:lnTo>
                    <a:pt x="56" y="15"/>
                  </a:lnTo>
                  <a:lnTo>
                    <a:pt x="56" y="15"/>
                  </a:lnTo>
                  <a:lnTo>
                    <a:pt x="56" y="18"/>
                  </a:lnTo>
                  <a:lnTo>
                    <a:pt x="54" y="20"/>
                  </a:lnTo>
                  <a:lnTo>
                    <a:pt x="52" y="21"/>
                  </a:lnTo>
                  <a:lnTo>
                    <a:pt x="49" y="21"/>
                  </a:lnTo>
                  <a:lnTo>
                    <a:pt x="49" y="21"/>
                  </a:lnTo>
                  <a:close/>
                  <a:moveTo>
                    <a:pt x="74" y="21"/>
                  </a:moveTo>
                  <a:lnTo>
                    <a:pt x="74" y="21"/>
                  </a:lnTo>
                  <a:lnTo>
                    <a:pt x="72" y="21"/>
                  </a:lnTo>
                  <a:lnTo>
                    <a:pt x="69" y="20"/>
                  </a:lnTo>
                  <a:lnTo>
                    <a:pt x="68" y="18"/>
                  </a:lnTo>
                  <a:lnTo>
                    <a:pt x="68" y="15"/>
                  </a:lnTo>
                  <a:lnTo>
                    <a:pt x="68" y="15"/>
                  </a:lnTo>
                  <a:lnTo>
                    <a:pt x="68" y="13"/>
                  </a:lnTo>
                  <a:lnTo>
                    <a:pt x="69" y="10"/>
                  </a:lnTo>
                  <a:lnTo>
                    <a:pt x="72" y="9"/>
                  </a:lnTo>
                  <a:lnTo>
                    <a:pt x="74" y="9"/>
                  </a:lnTo>
                  <a:lnTo>
                    <a:pt x="74" y="9"/>
                  </a:lnTo>
                  <a:lnTo>
                    <a:pt x="77" y="9"/>
                  </a:lnTo>
                  <a:lnTo>
                    <a:pt x="79" y="10"/>
                  </a:lnTo>
                  <a:lnTo>
                    <a:pt x="80" y="13"/>
                  </a:lnTo>
                  <a:lnTo>
                    <a:pt x="80" y="15"/>
                  </a:lnTo>
                  <a:lnTo>
                    <a:pt x="80" y="15"/>
                  </a:lnTo>
                  <a:lnTo>
                    <a:pt x="80" y="18"/>
                  </a:lnTo>
                  <a:lnTo>
                    <a:pt x="79" y="20"/>
                  </a:lnTo>
                  <a:lnTo>
                    <a:pt x="77" y="21"/>
                  </a:lnTo>
                  <a:lnTo>
                    <a:pt x="74" y="21"/>
                  </a:lnTo>
                  <a:lnTo>
                    <a:pt x="74" y="2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b="1"/>
            </a:p>
          </p:txBody>
        </p:sp>
        <p:sp>
          <p:nvSpPr>
            <p:cNvPr id="151" name="Freeform 749">
              <a:extLst>
                <a:ext uri="{FF2B5EF4-FFF2-40B4-BE49-F238E27FC236}">
                  <a16:creationId xmlns:a16="http://schemas.microsoft.com/office/drawing/2014/main" id="{729201B8-411F-48A8-828F-F6A02BC9B1F7}"/>
                </a:ext>
              </a:extLst>
            </p:cNvPr>
            <p:cNvSpPr>
              <a:spLocks/>
            </p:cNvSpPr>
            <p:nvPr/>
          </p:nvSpPr>
          <p:spPr bwMode="auto">
            <a:xfrm>
              <a:off x="7330584" y="2193368"/>
              <a:ext cx="118625" cy="33216"/>
            </a:xfrm>
            <a:custGeom>
              <a:avLst/>
              <a:gdLst>
                <a:gd name="T0" fmla="*/ 65 w 75"/>
                <a:gd name="T1" fmla="*/ 0 h 20"/>
                <a:gd name="T2" fmla="*/ 65 w 75"/>
                <a:gd name="T3" fmla="*/ 5 h 20"/>
                <a:gd name="T4" fmla="*/ 40 w 75"/>
                <a:gd name="T5" fmla="*/ 5 h 20"/>
                <a:gd name="T6" fmla="*/ 40 w 75"/>
                <a:gd name="T7" fmla="*/ 4 h 20"/>
                <a:gd name="T8" fmla="*/ 40 w 75"/>
                <a:gd name="T9" fmla="*/ 4 h 20"/>
                <a:gd name="T10" fmla="*/ 38 w 75"/>
                <a:gd name="T11" fmla="*/ 1 h 20"/>
                <a:gd name="T12" fmla="*/ 35 w 75"/>
                <a:gd name="T13" fmla="*/ 0 h 20"/>
                <a:gd name="T14" fmla="*/ 11 w 75"/>
                <a:gd name="T15" fmla="*/ 0 h 20"/>
                <a:gd name="T16" fmla="*/ 11 w 75"/>
                <a:gd name="T17" fmla="*/ 0 h 20"/>
                <a:gd name="T18" fmla="*/ 8 w 75"/>
                <a:gd name="T19" fmla="*/ 1 h 20"/>
                <a:gd name="T20" fmla="*/ 6 w 75"/>
                <a:gd name="T21" fmla="*/ 4 h 20"/>
                <a:gd name="T22" fmla="*/ 0 w 75"/>
                <a:gd name="T23" fmla="*/ 20 h 20"/>
                <a:gd name="T24" fmla="*/ 46 w 75"/>
                <a:gd name="T25" fmla="*/ 20 h 20"/>
                <a:gd name="T26" fmla="*/ 45 w 75"/>
                <a:gd name="T27" fmla="*/ 15 h 20"/>
                <a:gd name="T28" fmla="*/ 65 w 75"/>
                <a:gd name="T29" fmla="*/ 15 h 20"/>
                <a:gd name="T30" fmla="*/ 65 w 75"/>
                <a:gd name="T31" fmla="*/ 20 h 20"/>
                <a:gd name="T32" fmla="*/ 75 w 75"/>
                <a:gd name="T33" fmla="*/ 20 h 20"/>
                <a:gd name="T34" fmla="*/ 75 w 75"/>
                <a:gd name="T35" fmla="*/ 0 h 20"/>
                <a:gd name="T36" fmla="*/ 65 w 75"/>
                <a:gd name="T37"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5" h="20">
                  <a:moveTo>
                    <a:pt x="65" y="0"/>
                  </a:moveTo>
                  <a:lnTo>
                    <a:pt x="65" y="5"/>
                  </a:lnTo>
                  <a:lnTo>
                    <a:pt x="40" y="5"/>
                  </a:lnTo>
                  <a:lnTo>
                    <a:pt x="40" y="4"/>
                  </a:lnTo>
                  <a:lnTo>
                    <a:pt x="40" y="4"/>
                  </a:lnTo>
                  <a:lnTo>
                    <a:pt x="38" y="1"/>
                  </a:lnTo>
                  <a:lnTo>
                    <a:pt x="35" y="0"/>
                  </a:lnTo>
                  <a:lnTo>
                    <a:pt x="11" y="0"/>
                  </a:lnTo>
                  <a:lnTo>
                    <a:pt x="11" y="0"/>
                  </a:lnTo>
                  <a:lnTo>
                    <a:pt x="8" y="1"/>
                  </a:lnTo>
                  <a:lnTo>
                    <a:pt x="6" y="4"/>
                  </a:lnTo>
                  <a:lnTo>
                    <a:pt x="0" y="20"/>
                  </a:lnTo>
                  <a:lnTo>
                    <a:pt x="46" y="20"/>
                  </a:lnTo>
                  <a:lnTo>
                    <a:pt x="45" y="15"/>
                  </a:lnTo>
                  <a:lnTo>
                    <a:pt x="65" y="15"/>
                  </a:lnTo>
                  <a:lnTo>
                    <a:pt x="65" y="20"/>
                  </a:lnTo>
                  <a:lnTo>
                    <a:pt x="75" y="20"/>
                  </a:lnTo>
                  <a:lnTo>
                    <a:pt x="75" y="0"/>
                  </a:lnTo>
                  <a:lnTo>
                    <a:pt x="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b="1"/>
            </a:p>
          </p:txBody>
        </p:sp>
      </p:grpSp>
      <p:sp>
        <p:nvSpPr>
          <p:cNvPr id="152" name="Freeform 750">
            <a:extLst>
              <a:ext uri="{FF2B5EF4-FFF2-40B4-BE49-F238E27FC236}">
                <a16:creationId xmlns:a16="http://schemas.microsoft.com/office/drawing/2014/main" id="{D76772DD-46A2-4A88-A20B-38B4604D2DEF}"/>
              </a:ext>
            </a:extLst>
          </p:cNvPr>
          <p:cNvSpPr>
            <a:spLocks noEditPoints="1"/>
          </p:cNvSpPr>
          <p:nvPr/>
        </p:nvSpPr>
        <p:spPr bwMode="auto">
          <a:xfrm>
            <a:off x="9275234" y="2918885"/>
            <a:ext cx="105833" cy="137583"/>
          </a:xfrm>
          <a:custGeom>
            <a:avLst/>
            <a:gdLst>
              <a:gd name="T0" fmla="*/ 52680 w 49"/>
              <a:gd name="T1" fmla="*/ 29168 h 68"/>
              <a:gd name="T2" fmla="*/ 70789 w 49"/>
              <a:gd name="T3" fmla="*/ 12281 h 68"/>
              <a:gd name="T4" fmla="*/ 59265 w 49"/>
              <a:gd name="T5" fmla="*/ 0 h 68"/>
              <a:gd name="T6" fmla="*/ 59265 w 49"/>
              <a:gd name="T7" fmla="*/ 0 h 68"/>
              <a:gd name="T8" fmla="*/ 36217 w 49"/>
              <a:gd name="T9" fmla="*/ 21492 h 68"/>
              <a:gd name="T10" fmla="*/ 16462 w 49"/>
              <a:gd name="T11" fmla="*/ 39913 h 68"/>
              <a:gd name="T12" fmla="*/ 9877 w 49"/>
              <a:gd name="T13" fmla="*/ 47589 h 68"/>
              <a:gd name="T14" fmla="*/ 3292 w 49"/>
              <a:gd name="T15" fmla="*/ 56800 h 68"/>
              <a:gd name="T16" fmla="*/ 1646 w 49"/>
              <a:gd name="T17" fmla="*/ 64476 h 68"/>
              <a:gd name="T18" fmla="*/ 0 w 49"/>
              <a:gd name="T19" fmla="*/ 73686 h 68"/>
              <a:gd name="T20" fmla="*/ 0 w 49"/>
              <a:gd name="T21" fmla="*/ 73686 h 68"/>
              <a:gd name="T22" fmla="*/ 1646 w 49"/>
              <a:gd name="T23" fmla="*/ 82897 h 68"/>
              <a:gd name="T24" fmla="*/ 3292 w 49"/>
              <a:gd name="T25" fmla="*/ 90573 h 68"/>
              <a:gd name="T26" fmla="*/ 9877 w 49"/>
              <a:gd name="T27" fmla="*/ 96713 h 68"/>
              <a:gd name="T28" fmla="*/ 16462 w 49"/>
              <a:gd name="T29" fmla="*/ 101319 h 68"/>
              <a:gd name="T30" fmla="*/ 23047 w 49"/>
              <a:gd name="T31" fmla="*/ 102854 h 68"/>
              <a:gd name="T32" fmla="*/ 27986 w 49"/>
              <a:gd name="T33" fmla="*/ 104389 h 68"/>
              <a:gd name="T34" fmla="*/ 41156 w 49"/>
              <a:gd name="T35" fmla="*/ 104389 h 68"/>
              <a:gd name="T36" fmla="*/ 41156 w 49"/>
              <a:gd name="T37" fmla="*/ 104389 h 68"/>
              <a:gd name="T38" fmla="*/ 52680 w 49"/>
              <a:gd name="T39" fmla="*/ 104389 h 68"/>
              <a:gd name="T40" fmla="*/ 59265 w 49"/>
              <a:gd name="T41" fmla="*/ 102854 h 68"/>
              <a:gd name="T42" fmla="*/ 64204 w 49"/>
              <a:gd name="T43" fmla="*/ 101319 h 68"/>
              <a:gd name="T44" fmla="*/ 70789 w 49"/>
              <a:gd name="T45" fmla="*/ 96713 h 68"/>
              <a:gd name="T46" fmla="*/ 77374 w 49"/>
              <a:gd name="T47" fmla="*/ 90573 h 68"/>
              <a:gd name="T48" fmla="*/ 79020 w 49"/>
              <a:gd name="T49" fmla="*/ 82897 h 68"/>
              <a:gd name="T50" fmla="*/ 80666 w 49"/>
              <a:gd name="T51" fmla="*/ 73686 h 68"/>
              <a:gd name="T52" fmla="*/ 80666 w 49"/>
              <a:gd name="T53" fmla="*/ 73686 h 68"/>
              <a:gd name="T54" fmla="*/ 80666 w 49"/>
              <a:gd name="T55" fmla="*/ 66011 h 68"/>
              <a:gd name="T56" fmla="*/ 79020 w 49"/>
              <a:gd name="T57" fmla="*/ 61405 h 68"/>
              <a:gd name="T58" fmla="*/ 70789 w 49"/>
              <a:gd name="T59" fmla="*/ 47589 h 68"/>
              <a:gd name="T60" fmla="*/ 60911 w 49"/>
              <a:gd name="T61" fmla="*/ 36843 h 68"/>
              <a:gd name="T62" fmla="*/ 52680 w 49"/>
              <a:gd name="T63" fmla="*/ 29168 h 68"/>
              <a:gd name="T64" fmla="*/ 52680 w 49"/>
              <a:gd name="T65" fmla="*/ 29168 h 68"/>
              <a:gd name="T66" fmla="*/ 41156 w 49"/>
              <a:gd name="T67" fmla="*/ 89038 h 68"/>
              <a:gd name="T68" fmla="*/ 41156 w 49"/>
              <a:gd name="T69" fmla="*/ 89038 h 68"/>
              <a:gd name="T70" fmla="*/ 27986 w 49"/>
              <a:gd name="T71" fmla="*/ 89038 h 68"/>
              <a:gd name="T72" fmla="*/ 19755 w 49"/>
              <a:gd name="T73" fmla="*/ 85967 h 68"/>
              <a:gd name="T74" fmla="*/ 18109 w 49"/>
              <a:gd name="T75" fmla="*/ 81362 h 68"/>
              <a:gd name="T76" fmla="*/ 16462 w 49"/>
              <a:gd name="T77" fmla="*/ 73686 h 68"/>
              <a:gd name="T78" fmla="*/ 16462 w 49"/>
              <a:gd name="T79" fmla="*/ 73686 h 68"/>
              <a:gd name="T80" fmla="*/ 18109 w 49"/>
              <a:gd name="T81" fmla="*/ 64476 h 68"/>
              <a:gd name="T82" fmla="*/ 24694 w 49"/>
              <a:gd name="T83" fmla="*/ 55265 h 68"/>
              <a:gd name="T84" fmla="*/ 32925 w 49"/>
              <a:gd name="T85" fmla="*/ 46054 h 68"/>
              <a:gd name="T86" fmla="*/ 41156 w 49"/>
              <a:gd name="T87" fmla="*/ 38378 h 68"/>
              <a:gd name="T88" fmla="*/ 41156 w 49"/>
              <a:gd name="T89" fmla="*/ 38378 h 68"/>
              <a:gd name="T90" fmla="*/ 49387 w 49"/>
              <a:gd name="T91" fmla="*/ 46054 h 68"/>
              <a:gd name="T92" fmla="*/ 57619 w 49"/>
              <a:gd name="T93" fmla="*/ 55265 h 68"/>
              <a:gd name="T94" fmla="*/ 62557 w 49"/>
              <a:gd name="T95" fmla="*/ 64476 h 68"/>
              <a:gd name="T96" fmla="*/ 64204 w 49"/>
              <a:gd name="T97" fmla="*/ 73686 h 68"/>
              <a:gd name="T98" fmla="*/ 64204 w 49"/>
              <a:gd name="T99" fmla="*/ 73686 h 68"/>
              <a:gd name="T100" fmla="*/ 62557 w 49"/>
              <a:gd name="T101" fmla="*/ 81362 h 68"/>
              <a:gd name="T102" fmla="*/ 60911 w 49"/>
              <a:gd name="T103" fmla="*/ 85967 h 68"/>
              <a:gd name="T104" fmla="*/ 52680 w 49"/>
              <a:gd name="T105" fmla="*/ 89038 h 68"/>
              <a:gd name="T106" fmla="*/ 41156 w 49"/>
              <a:gd name="T107" fmla="*/ 89038 h 68"/>
              <a:gd name="T108" fmla="*/ 41156 w 49"/>
              <a:gd name="T109" fmla="*/ 89038 h 68"/>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49" h="68">
                <a:moveTo>
                  <a:pt x="32" y="19"/>
                </a:moveTo>
                <a:lnTo>
                  <a:pt x="43" y="8"/>
                </a:lnTo>
                <a:lnTo>
                  <a:pt x="36" y="0"/>
                </a:lnTo>
                <a:lnTo>
                  <a:pt x="22" y="14"/>
                </a:lnTo>
                <a:lnTo>
                  <a:pt x="10" y="26"/>
                </a:lnTo>
                <a:lnTo>
                  <a:pt x="6" y="31"/>
                </a:lnTo>
                <a:lnTo>
                  <a:pt x="2" y="37"/>
                </a:lnTo>
                <a:lnTo>
                  <a:pt x="1" y="42"/>
                </a:lnTo>
                <a:lnTo>
                  <a:pt x="0" y="48"/>
                </a:lnTo>
                <a:lnTo>
                  <a:pt x="1" y="54"/>
                </a:lnTo>
                <a:lnTo>
                  <a:pt x="2" y="59"/>
                </a:lnTo>
                <a:lnTo>
                  <a:pt x="6" y="63"/>
                </a:lnTo>
                <a:lnTo>
                  <a:pt x="10" y="66"/>
                </a:lnTo>
                <a:lnTo>
                  <a:pt x="14" y="67"/>
                </a:lnTo>
                <a:lnTo>
                  <a:pt x="17" y="68"/>
                </a:lnTo>
                <a:lnTo>
                  <a:pt x="25" y="68"/>
                </a:lnTo>
                <a:lnTo>
                  <a:pt x="32" y="68"/>
                </a:lnTo>
                <a:lnTo>
                  <a:pt x="36" y="67"/>
                </a:lnTo>
                <a:lnTo>
                  <a:pt x="39" y="66"/>
                </a:lnTo>
                <a:lnTo>
                  <a:pt x="43" y="63"/>
                </a:lnTo>
                <a:lnTo>
                  <a:pt x="47" y="59"/>
                </a:lnTo>
                <a:lnTo>
                  <a:pt x="48" y="54"/>
                </a:lnTo>
                <a:lnTo>
                  <a:pt x="49" y="48"/>
                </a:lnTo>
                <a:lnTo>
                  <a:pt x="49" y="43"/>
                </a:lnTo>
                <a:lnTo>
                  <a:pt x="48" y="40"/>
                </a:lnTo>
                <a:lnTo>
                  <a:pt x="43" y="31"/>
                </a:lnTo>
                <a:lnTo>
                  <a:pt x="37" y="24"/>
                </a:lnTo>
                <a:lnTo>
                  <a:pt x="32" y="19"/>
                </a:lnTo>
                <a:close/>
                <a:moveTo>
                  <a:pt x="25" y="58"/>
                </a:moveTo>
                <a:lnTo>
                  <a:pt x="25" y="58"/>
                </a:lnTo>
                <a:lnTo>
                  <a:pt x="17" y="58"/>
                </a:lnTo>
                <a:lnTo>
                  <a:pt x="12" y="56"/>
                </a:lnTo>
                <a:lnTo>
                  <a:pt x="11" y="53"/>
                </a:lnTo>
                <a:lnTo>
                  <a:pt x="10" y="48"/>
                </a:lnTo>
                <a:lnTo>
                  <a:pt x="11" y="42"/>
                </a:lnTo>
                <a:lnTo>
                  <a:pt x="15" y="36"/>
                </a:lnTo>
                <a:lnTo>
                  <a:pt x="20" y="30"/>
                </a:lnTo>
                <a:lnTo>
                  <a:pt x="25" y="25"/>
                </a:lnTo>
                <a:lnTo>
                  <a:pt x="30" y="30"/>
                </a:lnTo>
                <a:lnTo>
                  <a:pt x="35" y="36"/>
                </a:lnTo>
                <a:lnTo>
                  <a:pt x="38" y="42"/>
                </a:lnTo>
                <a:lnTo>
                  <a:pt x="39" y="48"/>
                </a:lnTo>
                <a:lnTo>
                  <a:pt x="38" y="53"/>
                </a:lnTo>
                <a:lnTo>
                  <a:pt x="37" y="56"/>
                </a:lnTo>
                <a:lnTo>
                  <a:pt x="32" y="58"/>
                </a:lnTo>
                <a:lnTo>
                  <a:pt x="25" y="58"/>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53" name="Freeform 751">
            <a:extLst>
              <a:ext uri="{FF2B5EF4-FFF2-40B4-BE49-F238E27FC236}">
                <a16:creationId xmlns:a16="http://schemas.microsoft.com/office/drawing/2014/main" id="{81C88031-7110-4655-95D1-18A792269DFC}"/>
              </a:ext>
            </a:extLst>
          </p:cNvPr>
          <p:cNvSpPr>
            <a:spLocks/>
          </p:cNvSpPr>
          <p:nvPr/>
        </p:nvSpPr>
        <p:spPr bwMode="auto">
          <a:xfrm>
            <a:off x="9287934" y="2849034"/>
            <a:ext cx="80433" cy="107951"/>
          </a:xfrm>
          <a:custGeom>
            <a:avLst/>
            <a:gdLst>
              <a:gd name="T0" fmla="*/ 13338 w 37"/>
              <a:gd name="T1" fmla="*/ 80666 h 49"/>
              <a:gd name="T2" fmla="*/ 61686 w 37"/>
              <a:gd name="T3" fmla="*/ 31279 h 49"/>
              <a:gd name="T4" fmla="*/ 50016 w 37"/>
              <a:gd name="T5" fmla="*/ 19755 h 49"/>
              <a:gd name="T6" fmla="*/ 40013 w 37"/>
              <a:gd name="T7" fmla="*/ 29632 h 49"/>
              <a:gd name="T8" fmla="*/ 40013 w 37"/>
              <a:gd name="T9" fmla="*/ 0 h 49"/>
              <a:gd name="T10" fmla="*/ 23341 w 37"/>
              <a:gd name="T11" fmla="*/ 0 h 49"/>
              <a:gd name="T12" fmla="*/ 23341 w 37"/>
              <a:gd name="T13" fmla="*/ 46095 h 49"/>
              <a:gd name="T14" fmla="*/ 0 w 37"/>
              <a:gd name="T15" fmla="*/ 67496 h 49"/>
              <a:gd name="T16" fmla="*/ 13338 w 37"/>
              <a:gd name="T17" fmla="*/ 80666 h 4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7" h="49">
                <a:moveTo>
                  <a:pt x="8" y="49"/>
                </a:moveTo>
                <a:lnTo>
                  <a:pt x="37" y="19"/>
                </a:lnTo>
                <a:lnTo>
                  <a:pt x="30" y="12"/>
                </a:lnTo>
                <a:lnTo>
                  <a:pt x="24" y="18"/>
                </a:lnTo>
                <a:lnTo>
                  <a:pt x="24" y="0"/>
                </a:lnTo>
                <a:lnTo>
                  <a:pt x="14" y="0"/>
                </a:lnTo>
                <a:lnTo>
                  <a:pt x="14" y="28"/>
                </a:lnTo>
                <a:lnTo>
                  <a:pt x="0" y="41"/>
                </a:lnTo>
                <a:lnTo>
                  <a:pt x="8" y="4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54" name="Freeform 752">
            <a:extLst>
              <a:ext uri="{FF2B5EF4-FFF2-40B4-BE49-F238E27FC236}">
                <a16:creationId xmlns:a16="http://schemas.microsoft.com/office/drawing/2014/main" id="{4D5FD430-76CC-415B-BFD9-899B4F06514C}"/>
              </a:ext>
            </a:extLst>
          </p:cNvPr>
          <p:cNvSpPr>
            <a:spLocks/>
          </p:cNvSpPr>
          <p:nvPr/>
        </p:nvSpPr>
        <p:spPr bwMode="auto">
          <a:xfrm>
            <a:off x="6832601" y="3361267"/>
            <a:ext cx="38100" cy="19051"/>
          </a:xfrm>
          <a:custGeom>
            <a:avLst/>
            <a:gdLst>
              <a:gd name="T0" fmla="*/ 14984 w 19"/>
              <a:gd name="T1" fmla="*/ 0 h 10"/>
              <a:gd name="T2" fmla="*/ 14984 w 19"/>
              <a:gd name="T3" fmla="*/ 0 h 10"/>
              <a:gd name="T4" fmla="*/ 8991 w 19"/>
              <a:gd name="T5" fmla="*/ 1424 h 10"/>
              <a:gd name="T6" fmla="*/ 2997 w 19"/>
              <a:gd name="T7" fmla="*/ 4271 h 10"/>
              <a:gd name="T8" fmla="*/ 1498 w 19"/>
              <a:gd name="T9" fmla="*/ 8542 h 10"/>
              <a:gd name="T10" fmla="*/ 0 w 19"/>
              <a:gd name="T11" fmla="*/ 14237 h 10"/>
              <a:gd name="T12" fmla="*/ 28470 w 19"/>
              <a:gd name="T13" fmla="*/ 14237 h 10"/>
              <a:gd name="T14" fmla="*/ 28470 w 19"/>
              <a:gd name="T15" fmla="*/ 14237 h 10"/>
              <a:gd name="T16" fmla="*/ 26972 w 19"/>
              <a:gd name="T17" fmla="*/ 8542 h 10"/>
              <a:gd name="T18" fmla="*/ 25473 w 19"/>
              <a:gd name="T19" fmla="*/ 4271 h 10"/>
              <a:gd name="T20" fmla="*/ 19479 w 19"/>
              <a:gd name="T21" fmla="*/ 1424 h 10"/>
              <a:gd name="T22" fmla="*/ 14984 w 19"/>
              <a:gd name="T23" fmla="*/ 0 h 10"/>
              <a:gd name="T24" fmla="*/ 14984 w 19"/>
              <a:gd name="T25" fmla="*/ 0 h 1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9" h="10">
                <a:moveTo>
                  <a:pt x="10" y="0"/>
                </a:moveTo>
                <a:lnTo>
                  <a:pt x="10" y="0"/>
                </a:lnTo>
                <a:lnTo>
                  <a:pt x="6" y="1"/>
                </a:lnTo>
                <a:lnTo>
                  <a:pt x="2" y="3"/>
                </a:lnTo>
                <a:lnTo>
                  <a:pt x="1" y="6"/>
                </a:lnTo>
                <a:lnTo>
                  <a:pt x="0" y="10"/>
                </a:lnTo>
                <a:lnTo>
                  <a:pt x="19" y="10"/>
                </a:lnTo>
                <a:lnTo>
                  <a:pt x="18" y="6"/>
                </a:lnTo>
                <a:lnTo>
                  <a:pt x="17" y="3"/>
                </a:lnTo>
                <a:lnTo>
                  <a:pt x="13" y="1"/>
                </a:lnTo>
                <a:lnTo>
                  <a:pt x="10"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55" name="Freeform 753">
            <a:extLst>
              <a:ext uri="{FF2B5EF4-FFF2-40B4-BE49-F238E27FC236}">
                <a16:creationId xmlns:a16="http://schemas.microsoft.com/office/drawing/2014/main" id="{F27B817A-15B7-4709-A726-82CAE53E772F}"/>
              </a:ext>
            </a:extLst>
          </p:cNvPr>
          <p:cNvSpPr>
            <a:spLocks noEditPoints="1"/>
          </p:cNvSpPr>
          <p:nvPr/>
        </p:nvSpPr>
        <p:spPr bwMode="auto">
          <a:xfrm>
            <a:off x="6724651" y="3424767"/>
            <a:ext cx="76200" cy="114300"/>
          </a:xfrm>
          <a:custGeom>
            <a:avLst/>
            <a:gdLst>
              <a:gd name="T0" fmla="*/ 56939 w 35"/>
              <a:gd name="T1" fmla="*/ 63267 h 54"/>
              <a:gd name="T2" fmla="*/ 56939 w 35"/>
              <a:gd name="T3" fmla="*/ 7908 h 54"/>
              <a:gd name="T4" fmla="*/ 56939 w 35"/>
              <a:gd name="T5" fmla="*/ 7908 h 54"/>
              <a:gd name="T6" fmla="*/ 56939 w 35"/>
              <a:gd name="T7" fmla="*/ 3163 h 54"/>
              <a:gd name="T8" fmla="*/ 55312 w 35"/>
              <a:gd name="T9" fmla="*/ 1582 h 54"/>
              <a:gd name="T10" fmla="*/ 52059 w 35"/>
              <a:gd name="T11" fmla="*/ 0 h 54"/>
              <a:gd name="T12" fmla="*/ 48805 w 35"/>
              <a:gd name="T13" fmla="*/ 0 h 54"/>
              <a:gd name="T14" fmla="*/ 32537 w 35"/>
              <a:gd name="T15" fmla="*/ 0 h 54"/>
              <a:gd name="T16" fmla="*/ 32537 w 35"/>
              <a:gd name="T17" fmla="*/ 0 h 54"/>
              <a:gd name="T18" fmla="*/ 29283 w 35"/>
              <a:gd name="T19" fmla="*/ 0 h 54"/>
              <a:gd name="T20" fmla="*/ 26029 w 35"/>
              <a:gd name="T21" fmla="*/ 1582 h 54"/>
              <a:gd name="T22" fmla="*/ 3254 w 35"/>
              <a:gd name="T23" fmla="*/ 25307 h 54"/>
              <a:gd name="T24" fmla="*/ 3254 w 35"/>
              <a:gd name="T25" fmla="*/ 25307 h 54"/>
              <a:gd name="T26" fmla="*/ 0 w 35"/>
              <a:gd name="T27" fmla="*/ 26888 h 54"/>
              <a:gd name="T28" fmla="*/ 0 w 35"/>
              <a:gd name="T29" fmla="*/ 30052 h 54"/>
              <a:gd name="T30" fmla="*/ 0 w 35"/>
              <a:gd name="T31" fmla="*/ 77502 h 54"/>
              <a:gd name="T32" fmla="*/ 0 w 35"/>
              <a:gd name="T33" fmla="*/ 77502 h 54"/>
              <a:gd name="T34" fmla="*/ 0 w 35"/>
              <a:gd name="T35" fmla="*/ 80665 h 54"/>
              <a:gd name="T36" fmla="*/ 3254 w 35"/>
              <a:gd name="T37" fmla="*/ 83828 h 54"/>
              <a:gd name="T38" fmla="*/ 4880 w 35"/>
              <a:gd name="T39" fmla="*/ 85410 h 54"/>
              <a:gd name="T40" fmla="*/ 8134 w 35"/>
              <a:gd name="T41" fmla="*/ 85410 h 54"/>
              <a:gd name="T42" fmla="*/ 24402 w 35"/>
              <a:gd name="T43" fmla="*/ 85410 h 54"/>
              <a:gd name="T44" fmla="*/ 24402 w 35"/>
              <a:gd name="T45" fmla="*/ 85410 h 54"/>
              <a:gd name="T46" fmla="*/ 26029 w 35"/>
              <a:gd name="T47" fmla="*/ 75920 h 54"/>
              <a:gd name="T48" fmla="*/ 32537 w 35"/>
              <a:gd name="T49" fmla="*/ 69593 h 54"/>
              <a:gd name="T50" fmla="*/ 39044 w 35"/>
              <a:gd name="T51" fmla="*/ 63267 h 54"/>
              <a:gd name="T52" fmla="*/ 48805 w 35"/>
              <a:gd name="T53" fmla="*/ 61685 h 54"/>
              <a:gd name="T54" fmla="*/ 48805 w 35"/>
              <a:gd name="T55" fmla="*/ 61685 h 54"/>
              <a:gd name="T56" fmla="*/ 56939 w 35"/>
              <a:gd name="T57" fmla="*/ 63267 h 54"/>
              <a:gd name="T58" fmla="*/ 56939 w 35"/>
              <a:gd name="T59" fmla="*/ 63267 h 54"/>
              <a:gd name="T60" fmla="*/ 40671 w 35"/>
              <a:gd name="T61" fmla="*/ 37960 h 54"/>
              <a:gd name="T62" fmla="*/ 24402 w 35"/>
              <a:gd name="T63" fmla="*/ 37960 h 54"/>
              <a:gd name="T64" fmla="*/ 24402 w 35"/>
              <a:gd name="T65" fmla="*/ 22143 h 54"/>
              <a:gd name="T66" fmla="*/ 40671 w 35"/>
              <a:gd name="T67" fmla="*/ 22143 h 54"/>
              <a:gd name="T68" fmla="*/ 40671 w 35"/>
              <a:gd name="T69" fmla="*/ 37960 h 5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35" h="54">
                <a:moveTo>
                  <a:pt x="35" y="40"/>
                </a:moveTo>
                <a:lnTo>
                  <a:pt x="35" y="5"/>
                </a:lnTo>
                <a:lnTo>
                  <a:pt x="35" y="2"/>
                </a:lnTo>
                <a:lnTo>
                  <a:pt x="34" y="1"/>
                </a:lnTo>
                <a:lnTo>
                  <a:pt x="32" y="0"/>
                </a:lnTo>
                <a:lnTo>
                  <a:pt x="30" y="0"/>
                </a:lnTo>
                <a:lnTo>
                  <a:pt x="20" y="0"/>
                </a:lnTo>
                <a:lnTo>
                  <a:pt x="18" y="0"/>
                </a:lnTo>
                <a:lnTo>
                  <a:pt x="16" y="1"/>
                </a:lnTo>
                <a:lnTo>
                  <a:pt x="2" y="16"/>
                </a:lnTo>
                <a:lnTo>
                  <a:pt x="0" y="17"/>
                </a:lnTo>
                <a:lnTo>
                  <a:pt x="0" y="19"/>
                </a:lnTo>
                <a:lnTo>
                  <a:pt x="0" y="49"/>
                </a:lnTo>
                <a:lnTo>
                  <a:pt x="0" y="51"/>
                </a:lnTo>
                <a:lnTo>
                  <a:pt x="2" y="53"/>
                </a:lnTo>
                <a:lnTo>
                  <a:pt x="3" y="54"/>
                </a:lnTo>
                <a:lnTo>
                  <a:pt x="5" y="54"/>
                </a:lnTo>
                <a:lnTo>
                  <a:pt x="15" y="54"/>
                </a:lnTo>
                <a:lnTo>
                  <a:pt x="16" y="48"/>
                </a:lnTo>
                <a:lnTo>
                  <a:pt x="20" y="44"/>
                </a:lnTo>
                <a:lnTo>
                  <a:pt x="24" y="40"/>
                </a:lnTo>
                <a:lnTo>
                  <a:pt x="30" y="39"/>
                </a:lnTo>
                <a:lnTo>
                  <a:pt x="35" y="40"/>
                </a:lnTo>
                <a:close/>
                <a:moveTo>
                  <a:pt x="25" y="24"/>
                </a:moveTo>
                <a:lnTo>
                  <a:pt x="15" y="24"/>
                </a:lnTo>
                <a:lnTo>
                  <a:pt x="15" y="14"/>
                </a:lnTo>
                <a:lnTo>
                  <a:pt x="25" y="14"/>
                </a:lnTo>
                <a:lnTo>
                  <a:pt x="25" y="24"/>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56" name="Freeform 754">
            <a:extLst>
              <a:ext uri="{FF2B5EF4-FFF2-40B4-BE49-F238E27FC236}">
                <a16:creationId xmlns:a16="http://schemas.microsoft.com/office/drawing/2014/main" id="{7D66FBEF-B9E1-4B52-A4F6-21728795BACF}"/>
              </a:ext>
            </a:extLst>
          </p:cNvPr>
          <p:cNvSpPr>
            <a:spLocks/>
          </p:cNvSpPr>
          <p:nvPr/>
        </p:nvSpPr>
        <p:spPr bwMode="auto">
          <a:xfrm>
            <a:off x="6769100" y="3520018"/>
            <a:ext cx="44451" cy="38100"/>
          </a:xfrm>
          <a:custGeom>
            <a:avLst/>
            <a:gdLst>
              <a:gd name="T0" fmla="*/ 16608 w 20"/>
              <a:gd name="T1" fmla="*/ 0 h 20"/>
              <a:gd name="T2" fmla="*/ 16608 w 20"/>
              <a:gd name="T3" fmla="*/ 0 h 20"/>
              <a:gd name="T4" fmla="*/ 9965 w 20"/>
              <a:gd name="T5" fmla="*/ 1424 h 20"/>
              <a:gd name="T6" fmla="*/ 4982 w 20"/>
              <a:gd name="T7" fmla="*/ 2847 h 20"/>
              <a:gd name="T8" fmla="*/ 1661 w 20"/>
              <a:gd name="T9" fmla="*/ 8541 h 20"/>
              <a:gd name="T10" fmla="*/ 0 w 20"/>
              <a:gd name="T11" fmla="*/ 14235 h 20"/>
              <a:gd name="T12" fmla="*/ 0 w 20"/>
              <a:gd name="T13" fmla="*/ 14235 h 20"/>
              <a:gd name="T14" fmla="*/ 1661 w 20"/>
              <a:gd name="T15" fmla="*/ 19929 h 20"/>
              <a:gd name="T16" fmla="*/ 4982 w 20"/>
              <a:gd name="T17" fmla="*/ 24200 h 20"/>
              <a:gd name="T18" fmla="*/ 9965 w 20"/>
              <a:gd name="T19" fmla="*/ 27047 h 20"/>
              <a:gd name="T20" fmla="*/ 16608 w 20"/>
              <a:gd name="T21" fmla="*/ 28470 h 20"/>
              <a:gd name="T22" fmla="*/ 16608 w 20"/>
              <a:gd name="T23" fmla="*/ 28470 h 20"/>
              <a:gd name="T24" fmla="*/ 23251 w 20"/>
              <a:gd name="T25" fmla="*/ 27047 h 20"/>
              <a:gd name="T26" fmla="*/ 28234 w 20"/>
              <a:gd name="T27" fmla="*/ 24200 h 20"/>
              <a:gd name="T28" fmla="*/ 31555 w 20"/>
              <a:gd name="T29" fmla="*/ 19929 h 20"/>
              <a:gd name="T30" fmla="*/ 33216 w 20"/>
              <a:gd name="T31" fmla="*/ 14235 h 20"/>
              <a:gd name="T32" fmla="*/ 33216 w 20"/>
              <a:gd name="T33" fmla="*/ 14235 h 20"/>
              <a:gd name="T34" fmla="*/ 31555 w 20"/>
              <a:gd name="T35" fmla="*/ 8541 h 20"/>
              <a:gd name="T36" fmla="*/ 28234 w 20"/>
              <a:gd name="T37" fmla="*/ 2847 h 20"/>
              <a:gd name="T38" fmla="*/ 23251 w 20"/>
              <a:gd name="T39" fmla="*/ 1424 h 20"/>
              <a:gd name="T40" fmla="*/ 16608 w 20"/>
              <a:gd name="T41" fmla="*/ 0 h 20"/>
              <a:gd name="T42" fmla="*/ 16608 w 20"/>
              <a:gd name="T43" fmla="*/ 0 h 2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0" h="20">
                <a:moveTo>
                  <a:pt x="10" y="0"/>
                </a:moveTo>
                <a:lnTo>
                  <a:pt x="10" y="0"/>
                </a:lnTo>
                <a:lnTo>
                  <a:pt x="6" y="1"/>
                </a:lnTo>
                <a:lnTo>
                  <a:pt x="3" y="2"/>
                </a:lnTo>
                <a:lnTo>
                  <a:pt x="1" y="6"/>
                </a:lnTo>
                <a:lnTo>
                  <a:pt x="0" y="10"/>
                </a:lnTo>
                <a:lnTo>
                  <a:pt x="1" y="14"/>
                </a:lnTo>
                <a:lnTo>
                  <a:pt x="3" y="17"/>
                </a:lnTo>
                <a:lnTo>
                  <a:pt x="6" y="19"/>
                </a:lnTo>
                <a:lnTo>
                  <a:pt x="10" y="20"/>
                </a:lnTo>
                <a:lnTo>
                  <a:pt x="14" y="19"/>
                </a:lnTo>
                <a:lnTo>
                  <a:pt x="17" y="17"/>
                </a:lnTo>
                <a:lnTo>
                  <a:pt x="19" y="14"/>
                </a:lnTo>
                <a:lnTo>
                  <a:pt x="20" y="10"/>
                </a:lnTo>
                <a:lnTo>
                  <a:pt x="19" y="6"/>
                </a:lnTo>
                <a:lnTo>
                  <a:pt x="17" y="2"/>
                </a:lnTo>
                <a:lnTo>
                  <a:pt x="14" y="1"/>
                </a:lnTo>
                <a:lnTo>
                  <a:pt x="10"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57" name="Freeform 755">
            <a:extLst>
              <a:ext uri="{FF2B5EF4-FFF2-40B4-BE49-F238E27FC236}">
                <a16:creationId xmlns:a16="http://schemas.microsoft.com/office/drawing/2014/main" id="{EE534A45-DBA7-4F01-9480-47918C335AC7}"/>
              </a:ext>
            </a:extLst>
          </p:cNvPr>
          <p:cNvSpPr>
            <a:spLocks noEditPoints="1"/>
          </p:cNvSpPr>
          <p:nvPr/>
        </p:nvSpPr>
        <p:spPr bwMode="auto">
          <a:xfrm>
            <a:off x="6813552" y="3393018"/>
            <a:ext cx="120649" cy="146049"/>
          </a:xfrm>
          <a:custGeom>
            <a:avLst/>
            <a:gdLst>
              <a:gd name="T0" fmla="*/ 74875 w 59"/>
              <a:gd name="T1" fmla="*/ 0 h 69"/>
              <a:gd name="T2" fmla="*/ 15281 w 59"/>
              <a:gd name="T3" fmla="*/ 0 h 69"/>
              <a:gd name="T4" fmla="*/ 15281 w 59"/>
              <a:gd name="T5" fmla="*/ 0 h 69"/>
              <a:gd name="T6" fmla="*/ 9168 w 59"/>
              <a:gd name="T7" fmla="*/ 1582 h 69"/>
              <a:gd name="T8" fmla="*/ 3056 w 59"/>
              <a:gd name="T9" fmla="*/ 3163 h 69"/>
              <a:gd name="T10" fmla="*/ 1528 w 59"/>
              <a:gd name="T11" fmla="*/ 9490 h 69"/>
              <a:gd name="T12" fmla="*/ 0 w 59"/>
              <a:gd name="T13" fmla="*/ 15817 h 69"/>
              <a:gd name="T14" fmla="*/ 0 w 59"/>
              <a:gd name="T15" fmla="*/ 91737 h 69"/>
              <a:gd name="T16" fmla="*/ 0 w 59"/>
              <a:gd name="T17" fmla="*/ 91737 h 69"/>
              <a:gd name="T18" fmla="*/ 6112 w 59"/>
              <a:gd name="T19" fmla="*/ 99645 h 69"/>
              <a:gd name="T20" fmla="*/ 7640 w 59"/>
              <a:gd name="T21" fmla="*/ 109135 h 69"/>
              <a:gd name="T22" fmla="*/ 30561 w 59"/>
              <a:gd name="T23" fmla="*/ 109135 h 69"/>
              <a:gd name="T24" fmla="*/ 30561 w 59"/>
              <a:gd name="T25" fmla="*/ 109135 h 69"/>
              <a:gd name="T26" fmla="*/ 32089 w 59"/>
              <a:gd name="T27" fmla="*/ 99645 h 69"/>
              <a:gd name="T28" fmla="*/ 36674 w 59"/>
              <a:gd name="T29" fmla="*/ 93318 h 69"/>
              <a:gd name="T30" fmla="*/ 42786 w 59"/>
              <a:gd name="T31" fmla="*/ 86992 h 69"/>
              <a:gd name="T32" fmla="*/ 51954 w 59"/>
              <a:gd name="T33" fmla="*/ 85410 h 69"/>
              <a:gd name="T34" fmla="*/ 51954 w 59"/>
              <a:gd name="T35" fmla="*/ 85410 h 69"/>
              <a:gd name="T36" fmla="*/ 62651 w 59"/>
              <a:gd name="T37" fmla="*/ 86992 h 69"/>
              <a:gd name="T38" fmla="*/ 67235 w 59"/>
              <a:gd name="T39" fmla="*/ 93318 h 69"/>
              <a:gd name="T40" fmla="*/ 73347 w 59"/>
              <a:gd name="T41" fmla="*/ 99645 h 69"/>
              <a:gd name="T42" fmla="*/ 74875 w 59"/>
              <a:gd name="T43" fmla="*/ 109135 h 69"/>
              <a:gd name="T44" fmla="*/ 82516 w 59"/>
              <a:gd name="T45" fmla="*/ 109135 h 69"/>
              <a:gd name="T46" fmla="*/ 82516 w 59"/>
              <a:gd name="T47" fmla="*/ 109135 h 69"/>
              <a:gd name="T48" fmla="*/ 87100 w 59"/>
              <a:gd name="T49" fmla="*/ 109135 h 69"/>
              <a:gd name="T50" fmla="*/ 88628 w 59"/>
              <a:gd name="T51" fmla="*/ 107553 h 69"/>
              <a:gd name="T52" fmla="*/ 90156 w 59"/>
              <a:gd name="T53" fmla="*/ 104390 h 69"/>
              <a:gd name="T54" fmla="*/ 90156 w 59"/>
              <a:gd name="T55" fmla="*/ 101227 h 69"/>
              <a:gd name="T56" fmla="*/ 90156 w 59"/>
              <a:gd name="T57" fmla="*/ 15817 h 69"/>
              <a:gd name="T58" fmla="*/ 90156 w 59"/>
              <a:gd name="T59" fmla="*/ 15817 h 69"/>
              <a:gd name="T60" fmla="*/ 88628 w 59"/>
              <a:gd name="T61" fmla="*/ 9490 h 69"/>
              <a:gd name="T62" fmla="*/ 87100 w 59"/>
              <a:gd name="T63" fmla="*/ 3163 h 69"/>
              <a:gd name="T64" fmla="*/ 80988 w 59"/>
              <a:gd name="T65" fmla="*/ 1582 h 69"/>
              <a:gd name="T66" fmla="*/ 74875 w 59"/>
              <a:gd name="T67" fmla="*/ 0 h 69"/>
              <a:gd name="T68" fmla="*/ 74875 w 59"/>
              <a:gd name="T69" fmla="*/ 0 h 69"/>
              <a:gd name="T70" fmla="*/ 67235 w 59"/>
              <a:gd name="T71" fmla="*/ 53777 h 69"/>
              <a:gd name="T72" fmla="*/ 51954 w 59"/>
              <a:gd name="T73" fmla="*/ 53777 h 69"/>
              <a:gd name="T74" fmla="*/ 51954 w 59"/>
              <a:gd name="T75" fmla="*/ 69593 h 69"/>
              <a:gd name="T76" fmla="*/ 36674 w 59"/>
              <a:gd name="T77" fmla="*/ 69593 h 69"/>
              <a:gd name="T78" fmla="*/ 36674 w 59"/>
              <a:gd name="T79" fmla="*/ 53777 h 69"/>
              <a:gd name="T80" fmla="*/ 22921 w 59"/>
              <a:gd name="T81" fmla="*/ 53777 h 69"/>
              <a:gd name="T82" fmla="*/ 22921 w 59"/>
              <a:gd name="T83" fmla="*/ 37960 h 69"/>
              <a:gd name="T84" fmla="*/ 36674 w 59"/>
              <a:gd name="T85" fmla="*/ 37960 h 69"/>
              <a:gd name="T86" fmla="*/ 36674 w 59"/>
              <a:gd name="T87" fmla="*/ 23725 h 69"/>
              <a:gd name="T88" fmla="*/ 51954 w 59"/>
              <a:gd name="T89" fmla="*/ 23725 h 69"/>
              <a:gd name="T90" fmla="*/ 51954 w 59"/>
              <a:gd name="T91" fmla="*/ 37960 h 69"/>
              <a:gd name="T92" fmla="*/ 67235 w 59"/>
              <a:gd name="T93" fmla="*/ 37960 h 69"/>
              <a:gd name="T94" fmla="*/ 67235 w 59"/>
              <a:gd name="T95" fmla="*/ 53777 h 69"/>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59" h="69">
                <a:moveTo>
                  <a:pt x="49" y="0"/>
                </a:moveTo>
                <a:lnTo>
                  <a:pt x="10" y="0"/>
                </a:lnTo>
                <a:lnTo>
                  <a:pt x="6" y="1"/>
                </a:lnTo>
                <a:lnTo>
                  <a:pt x="2" y="2"/>
                </a:lnTo>
                <a:lnTo>
                  <a:pt x="1" y="6"/>
                </a:lnTo>
                <a:lnTo>
                  <a:pt x="0" y="10"/>
                </a:lnTo>
                <a:lnTo>
                  <a:pt x="0" y="58"/>
                </a:lnTo>
                <a:lnTo>
                  <a:pt x="4" y="63"/>
                </a:lnTo>
                <a:lnTo>
                  <a:pt x="5" y="69"/>
                </a:lnTo>
                <a:lnTo>
                  <a:pt x="20" y="69"/>
                </a:lnTo>
                <a:lnTo>
                  <a:pt x="21" y="63"/>
                </a:lnTo>
                <a:lnTo>
                  <a:pt x="24" y="59"/>
                </a:lnTo>
                <a:lnTo>
                  <a:pt x="28" y="55"/>
                </a:lnTo>
                <a:lnTo>
                  <a:pt x="34" y="54"/>
                </a:lnTo>
                <a:lnTo>
                  <a:pt x="41" y="55"/>
                </a:lnTo>
                <a:lnTo>
                  <a:pt x="44" y="59"/>
                </a:lnTo>
                <a:lnTo>
                  <a:pt x="48" y="63"/>
                </a:lnTo>
                <a:lnTo>
                  <a:pt x="49" y="69"/>
                </a:lnTo>
                <a:lnTo>
                  <a:pt x="54" y="69"/>
                </a:lnTo>
                <a:lnTo>
                  <a:pt x="57" y="69"/>
                </a:lnTo>
                <a:lnTo>
                  <a:pt x="58" y="68"/>
                </a:lnTo>
                <a:lnTo>
                  <a:pt x="59" y="66"/>
                </a:lnTo>
                <a:lnTo>
                  <a:pt x="59" y="64"/>
                </a:lnTo>
                <a:lnTo>
                  <a:pt x="59" y="10"/>
                </a:lnTo>
                <a:lnTo>
                  <a:pt x="58" y="6"/>
                </a:lnTo>
                <a:lnTo>
                  <a:pt x="57" y="2"/>
                </a:lnTo>
                <a:lnTo>
                  <a:pt x="53" y="1"/>
                </a:lnTo>
                <a:lnTo>
                  <a:pt x="49" y="0"/>
                </a:lnTo>
                <a:close/>
                <a:moveTo>
                  <a:pt x="44" y="34"/>
                </a:moveTo>
                <a:lnTo>
                  <a:pt x="34" y="34"/>
                </a:lnTo>
                <a:lnTo>
                  <a:pt x="34" y="44"/>
                </a:lnTo>
                <a:lnTo>
                  <a:pt x="24" y="44"/>
                </a:lnTo>
                <a:lnTo>
                  <a:pt x="24" y="34"/>
                </a:lnTo>
                <a:lnTo>
                  <a:pt x="15" y="34"/>
                </a:lnTo>
                <a:lnTo>
                  <a:pt x="15" y="24"/>
                </a:lnTo>
                <a:lnTo>
                  <a:pt x="24" y="24"/>
                </a:lnTo>
                <a:lnTo>
                  <a:pt x="24" y="15"/>
                </a:lnTo>
                <a:lnTo>
                  <a:pt x="34" y="15"/>
                </a:lnTo>
                <a:lnTo>
                  <a:pt x="34" y="24"/>
                </a:lnTo>
                <a:lnTo>
                  <a:pt x="44" y="24"/>
                </a:lnTo>
                <a:lnTo>
                  <a:pt x="44" y="34"/>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58" name="Freeform 756">
            <a:extLst>
              <a:ext uri="{FF2B5EF4-FFF2-40B4-BE49-F238E27FC236}">
                <a16:creationId xmlns:a16="http://schemas.microsoft.com/office/drawing/2014/main" id="{6F2F9331-429A-4B5F-BCA4-F5FC740A1A94}"/>
              </a:ext>
            </a:extLst>
          </p:cNvPr>
          <p:cNvSpPr>
            <a:spLocks/>
          </p:cNvSpPr>
          <p:nvPr/>
        </p:nvSpPr>
        <p:spPr bwMode="auto">
          <a:xfrm>
            <a:off x="6864351" y="3520018"/>
            <a:ext cx="38100" cy="38100"/>
          </a:xfrm>
          <a:custGeom>
            <a:avLst/>
            <a:gdLst>
              <a:gd name="T0" fmla="*/ 14235 w 20"/>
              <a:gd name="T1" fmla="*/ 0 h 20"/>
              <a:gd name="T2" fmla="*/ 14235 w 20"/>
              <a:gd name="T3" fmla="*/ 0 h 20"/>
              <a:gd name="T4" fmla="*/ 9965 w 20"/>
              <a:gd name="T5" fmla="*/ 1424 h 20"/>
              <a:gd name="T6" fmla="*/ 4271 w 20"/>
              <a:gd name="T7" fmla="*/ 2847 h 20"/>
              <a:gd name="T8" fmla="*/ 2847 w 20"/>
              <a:gd name="T9" fmla="*/ 8541 h 20"/>
              <a:gd name="T10" fmla="*/ 0 w 20"/>
              <a:gd name="T11" fmla="*/ 14235 h 20"/>
              <a:gd name="T12" fmla="*/ 0 w 20"/>
              <a:gd name="T13" fmla="*/ 14235 h 20"/>
              <a:gd name="T14" fmla="*/ 2847 w 20"/>
              <a:gd name="T15" fmla="*/ 19929 h 20"/>
              <a:gd name="T16" fmla="*/ 4271 w 20"/>
              <a:gd name="T17" fmla="*/ 24200 h 20"/>
              <a:gd name="T18" fmla="*/ 9965 w 20"/>
              <a:gd name="T19" fmla="*/ 27047 h 20"/>
              <a:gd name="T20" fmla="*/ 14235 w 20"/>
              <a:gd name="T21" fmla="*/ 28470 h 20"/>
              <a:gd name="T22" fmla="*/ 14235 w 20"/>
              <a:gd name="T23" fmla="*/ 28470 h 20"/>
              <a:gd name="T24" fmla="*/ 19929 w 20"/>
              <a:gd name="T25" fmla="*/ 27047 h 20"/>
              <a:gd name="T26" fmla="*/ 25623 w 20"/>
              <a:gd name="T27" fmla="*/ 24200 h 20"/>
              <a:gd name="T28" fmla="*/ 27047 w 20"/>
              <a:gd name="T29" fmla="*/ 19929 h 20"/>
              <a:gd name="T30" fmla="*/ 28470 w 20"/>
              <a:gd name="T31" fmla="*/ 14235 h 20"/>
              <a:gd name="T32" fmla="*/ 28470 w 20"/>
              <a:gd name="T33" fmla="*/ 14235 h 20"/>
              <a:gd name="T34" fmla="*/ 27047 w 20"/>
              <a:gd name="T35" fmla="*/ 8541 h 20"/>
              <a:gd name="T36" fmla="*/ 25623 w 20"/>
              <a:gd name="T37" fmla="*/ 2847 h 20"/>
              <a:gd name="T38" fmla="*/ 19929 w 20"/>
              <a:gd name="T39" fmla="*/ 1424 h 20"/>
              <a:gd name="T40" fmla="*/ 14235 w 20"/>
              <a:gd name="T41" fmla="*/ 0 h 20"/>
              <a:gd name="T42" fmla="*/ 14235 w 20"/>
              <a:gd name="T43" fmla="*/ 0 h 2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0" h="20">
                <a:moveTo>
                  <a:pt x="10" y="0"/>
                </a:moveTo>
                <a:lnTo>
                  <a:pt x="10" y="0"/>
                </a:lnTo>
                <a:lnTo>
                  <a:pt x="7" y="1"/>
                </a:lnTo>
                <a:lnTo>
                  <a:pt x="3" y="2"/>
                </a:lnTo>
                <a:lnTo>
                  <a:pt x="2" y="6"/>
                </a:lnTo>
                <a:lnTo>
                  <a:pt x="0" y="10"/>
                </a:lnTo>
                <a:lnTo>
                  <a:pt x="2" y="14"/>
                </a:lnTo>
                <a:lnTo>
                  <a:pt x="3" y="17"/>
                </a:lnTo>
                <a:lnTo>
                  <a:pt x="7" y="19"/>
                </a:lnTo>
                <a:lnTo>
                  <a:pt x="10" y="20"/>
                </a:lnTo>
                <a:lnTo>
                  <a:pt x="14" y="19"/>
                </a:lnTo>
                <a:lnTo>
                  <a:pt x="18" y="17"/>
                </a:lnTo>
                <a:lnTo>
                  <a:pt x="19" y="14"/>
                </a:lnTo>
                <a:lnTo>
                  <a:pt x="20" y="10"/>
                </a:lnTo>
                <a:lnTo>
                  <a:pt x="19" y="6"/>
                </a:lnTo>
                <a:lnTo>
                  <a:pt x="18" y="2"/>
                </a:lnTo>
                <a:lnTo>
                  <a:pt x="14" y="1"/>
                </a:lnTo>
                <a:lnTo>
                  <a:pt x="10"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59" name="Freeform 757">
            <a:extLst>
              <a:ext uri="{FF2B5EF4-FFF2-40B4-BE49-F238E27FC236}">
                <a16:creationId xmlns:a16="http://schemas.microsoft.com/office/drawing/2014/main" id="{CD7F66A7-D312-42A0-81F1-D0A6D17737B4}"/>
              </a:ext>
            </a:extLst>
          </p:cNvPr>
          <p:cNvSpPr>
            <a:spLocks noEditPoints="1"/>
          </p:cNvSpPr>
          <p:nvPr/>
        </p:nvSpPr>
        <p:spPr bwMode="auto">
          <a:xfrm>
            <a:off x="8724901" y="3405717"/>
            <a:ext cx="207433" cy="152400"/>
          </a:xfrm>
          <a:custGeom>
            <a:avLst/>
            <a:gdLst>
              <a:gd name="T0" fmla="*/ 124630 w 98"/>
              <a:gd name="T1" fmla="*/ 31633 h 72"/>
              <a:gd name="T2" fmla="*/ 94271 w 98"/>
              <a:gd name="T3" fmla="*/ 0 h 72"/>
              <a:gd name="T4" fmla="*/ 62315 w 98"/>
              <a:gd name="T5" fmla="*/ 39541 h 72"/>
              <a:gd name="T6" fmla="*/ 38348 w 98"/>
              <a:gd name="T7" fmla="*/ 15817 h 72"/>
              <a:gd name="T8" fmla="*/ 27163 w 98"/>
              <a:gd name="T9" fmla="*/ 26888 h 72"/>
              <a:gd name="T10" fmla="*/ 0 w 98"/>
              <a:gd name="T11" fmla="*/ 26888 h 72"/>
              <a:gd name="T12" fmla="*/ 0 w 98"/>
              <a:gd name="T13" fmla="*/ 98062 h 72"/>
              <a:gd name="T14" fmla="*/ 0 w 98"/>
              <a:gd name="T15" fmla="*/ 98062 h 72"/>
              <a:gd name="T16" fmla="*/ 1598 w 98"/>
              <a:gd name="T17" fmla="*/ 104389 h 72"/>
              <a:gd name="T18" fmla="*/ 3196 w 98"/>
              <a:gd name="T19" fmla="*/ 109134 h 72"/>
              <a:gd name="T20" fmla="*/ 9587 w 98"/>
              <a:gd name="T21" fmla="*/ 112297 h 72"/>
              <a:gd name="T22" fmla="*/ 14380 w 98"/>
              <a:gd name="T23" fmla="*/ 113879 h 72"/>
              <a:gd name="T24" fmla="*/ 140608 w 98"/>
              <a:gd name="T25" fmla="*/ 113879 h 72"/>
              <a:gd name="T26" fmla="*/ 140608 w 98"/>
              <a:gd name="T27" fmla="*/ 113879 h 72"/>
              <a:gd name="T28" fmla="*/ 146999 w 98"/>
              <a:gd name="T29" fmla="*/ 112297 h 72"/>
              <a:gd name="T30" fmla="*/ 153390 w 98"/>
              <a:gd name="T31" fmla="*/ 109134 h 72"/>
              <a:gd name="T32" fmla="*/ 154988 w 98"/>
              <a:gd name="T33" fmla="*/ 104389 h 72"/>
              <a:gd name="T34" fmla="*/ 156586 w 98"/>
              <a:gd name="T35" fmla="*/ 98062 h 72"/>
              <a:gd name="T36" fmla="*/ 156586 w 98"/>
              <a:gd name="T37" fmla="*/ 12653 h 72"/>
              <a:gd name="T38" fmla="*/ 145401 w 98"/>
              <a:gd name="T39" fmla="*/ 12653 h 72"/>
              <a:gd name="T40" fmla="*/ 124630 w 98"/>
              <a:gd name="T41" fmla="*/ 31633 h 72"/>
              <a:gd name="T42" fmla="*/ 38348 w 98"/>
              <a:gd name="T43" fmla="*/ 98062 h 72"/>
              <a:gd name="T44" fmla="*/ 22369 w 98"/>
              <a:gd name="T45" fmla="*/ 98062 h 72"/>
              <a:gd name="T46" fmla="*/ 22369 w 98"/>
              <a:gd name="T47" fmla="*/ 74338 h 72"/>
              <a:gd name="T48" fmla="*/ 38348 w 98"/>
              <a:gd name="T49" fmla="*/ 74338 h 72"/>
              <a:gd name="T50" fmla="*/ 38348 w 98"/>
              <a:gd name="T51" fmla="*/ 98062 h 72"/>
              <a:gd name="T52" fmla="*/ 70304 w 98"/>
              <a:gd name="T53" fmla="*/ 98062 h 72"/>
              <a:gd name="T54" fmla="*/ 54326 w 98"/>
              <a:gd name="T55" fmla="*/ 98062 h 72"/>
              <a:gd name="T56" fmla="*/ 54326 w 98"/>
              <a:gd name="T57" fmla="*/ 58521 h 72"/>
              <a:gd name="T58" fmla="*/ 70304 w 98"/>
              <a:gd name="T59" fmla="*/ 58521 h 72"/>
              <a:gd name="T60" fmla="*/ 70304 w 98"/>
              <a:gd name="T61" fmla="*/ 98062 h 72"/>
              <a:gd name="T62" fmla="*/ 102260 w 98"/>
              <a:gd name="T63" fmla="*/ 98062 h 72"/>
              <a:gd name="T64" fmla="*/ 86282 w 98"/>
              <a:gd name="T65" fmla="*/ 98062 h 72"/>
              <a:gd name="T66" fmla="*/ 86282 w 98"/>
              <a:gd name="T67" fmla="*/ 74338 h 72"/>
              <a:gd name="T68" fmla="*/ 102260 w 98"/>
              <a:gd name="T69" fmla="*/ 74338 h 72"/>
              <a:gd name="T70" fmla="*/ 102260 w 98"/>
              <a:gd name="T71" fmla="*/ 98062 h 72"/>
              <a:gd name="T72" fmla="*/ 132619 w 98"/>
              <a:gd name="T73" fmla="*/ 98062 h 72"/>
              <a:gd name="T74" fmla="*/ 118238 w 98"/>
              <a:gd name="T75" fmla="*/ 98062 h 72"/>
              <a:gd name="T76" fmla="*/ 118238 w 98"/>
              <a:gd name="T77" fmla="*/ 58521 h 72"/>
              <a:gd name="T78" fmla="*/ 132619 w 98"/>
              <a:gd name="T79" fmla="*/ 58521 h 72"/>
              <a:gd name="T80" fmla="*/ 132619 w 98"/>
              <a:gd name="T81" fmla="*/ 98062 h 7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98" h="72">
                <a:moveTo>
                  <a:pt x="78" y="20"/>
                </a:moveTo>
                <a:lnTo>
                  <a:pt x="59" y="0"/>
                </a:lnTo>
                <a:lnTo>
                  <a:pt x="39" y="25"/>
                </a:lnTo>
                <a:lnTo>
                  <a:pt x="24" y="10"/>
                </a:lnTo>
                <a:lnTo>
                  <a:pt x="17" y="17"/>
                </a:lnTo>
                <a:lnTo>
                  <a:pt x="0" y="17"/>
                </a:lnTo>
                <a:lnTo>
                  <a:pt x="0" y="62"/>
                </a:lnTo>
                <a:lnTo>
                  <a:pt x="1" y="66"/>
                </a:lnTo>
                <a:lnTo>
                  <a:pt x="2" y="69"/>
                </a:lnTo>
                <a:lnTo>
                  <a:pt x="6" y="71"/>
                </a:lnTo>
                <a:lnTo>
                  <a:pt x="9" y="72"/>
                </a:lnTo>
                <a:lnTo>
                  <a:pt x="88" y="72"/>
                </a:lnTo>
                <a:lnTo>
                  <a:pt x="92" y="71"/>
                </a:lnTo>
                <a:lnTo>
                  <a:pt x="96" y="69"/>
                </a:lnTo>
                <a:lnTo>
                  <a:pt x="97" y="66"/>
                </a:lnTo>
                <a:lnTo>
                  <a:pt x="98" y="62"/>
                </a:lnTo>
                <a:lnTo>
                  <a:pt x="98" y="8"/>
                </a:lnTo>
                <a:lnTo>
                  <a:pt x="91" y="8"/>
                </a:lnTo>
                <a:lnTo>
                  <a:pt x="78" y="20"/>
                </a:lnTo>
                <a:close/>
                <a:moveTo>
                  <a:pt x="24" y="62"/>
                </a:moveTo>
                <a:lnTo>
                  <a:pt x="14" y="62"/>
                </a:lnTo>
                <a:lnTo>
                  <a:pt x="14" y="47"/>
                </a:lnTo>
                <a:lnTo>
                  <a:pt x="24" y="47"/>
                </a:lnTo>
                <a:lnTo>
                  <a:pt x="24" y="62"/>
                </a:lnTo>
                <a:close/>
                <a:moveTo>
                  <a:pt x="44" y="62"/>
                </a:moveTo>
                <a:lnTo>
                  <a:pt x="34" y="62"/>
                </a:lnTo>
                <a:lnTo>
                  <a:pt x="34" y="37"/>
                </a:lnTo>
                <a:lnTo>
                  <a:pt x="44" y="37"/>
                </a:lnTo>
                <a:lnTo>
                  <a:pt x="44" y="62"/>
                </a:lnTo>
                <a:close/>
                <a:moveTo>
                  <a:pt x="64" y="62"/>
                </a:moveTo>
                <a:lnTo>
                  <a:pt x="54" y="62"/>
                </a:lnTo>
                <a:lnTo>
                  <a:pt x="54" y="47"/>
                </a:lnTo>
                <a:lnTo>
                  <a:pt x="64" y="47"/>
                </a:lnTo>
                <a:lnTo>
                  <a:pt x="64" y="62"/>
                </a:lnTo>
                <a:close/>
                <a:moveTo>
                  <a:pt x="83" y="62"/>
                </a:moveTo>
                <a:lnTo>
                  <a:pt x="74" y="62"/>
                </a:lnTo>
                <a:lnTo>
                  <a:pt x="74" y="37"/>
                </a:lnTo>
                <a:lnTo>
                  <a:pt x="83" y="37"/>
                </a:lnTo>
                <a:lnTo>
                  <a:pt x="83" y="62"/>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60" name="Freeform 758">
            <a:extLst>
              <a:ext uri="{FF2B5EF4-FFF2-40B4-BE49-F238E27FC236}">
                <a16:creationId xmlns:a16="http://schemas.microsoft.com/office/drawing/2014/main" id="{0D18F55C-926C-4AF5-9980-8AE93FA2C62E}"/>
              </a:ext>
            </a:extLst>
          </p:cNvPr>
          <p:cNvSpPr>
            <a:spLocks/>
          </p:cNvSpPr>
          <p:nvPr/>
        </p:nvSpPr>
        <p:spPr bwMode="auto">
          <a:xfrm>
            <a:off x="8724901" y="3348567"/>
            <a:ext cx="207433" cy="82551"/>
          </a:xfrm>
          <a:custGeom>
            <a:avLst/>
            <a:gdLst>
              <a:gd name="T0" fmla="*/ 140608 w 98"/>
              <a:gd name="T1" fmla="*/ 0 h 37"/>
              <a:gd name="T2" fmla="*/ 14380 w 98"/>
              <a:gd name="T3" fmla="*/ 0 h 37"/>
              <a:gd name="T4" fmla="*/ 14380 w 98"/>
              <a:gd name="T5" fmla="*/ 0 h 37"/>
              <a:gd name="T6" fmla="*/ 9587 w 98"/>
              <a:gd name="T7" fmla="*/ 1667 h 37"/>
              <a:gd name="T8" fmla="*/ 3196 w 98"/>
              <a:gd name="T9" fmla="*/ 5002 h 37"/>
              <a:gd name="T10" fmla="*/ 1598 w 98"/>
              <a:gd name="T11" fmla="*/ 10003 h 37"/>
              <a:gd name="T12" fmla="*/ 0 w 98"/>
              <a:gd name="T13" fmla="*/ 16672 h 37"/>
              <a:gd name="T14" fmla="*/ 0 w 98"/>
              <a:gd name="T15" fmla="*/ 58352 h 37"/>
              <a:gd name="T16" fmla="*/ 19174 w 98"/>
              <a:gd name="T17" fmla="*/ 58352 h 37"/>
              <a:gd name="T18" fmla="*/ 38348 w 98"/>
              <a:gd name="T19" fmla="*/ 36678 h 37"/>
              <a:gd name="T20" fmla="*/ 62315 w 98"/>
              <a:gd name="T21" fmla="*/ 61686 h 37"/>
              <a:gd name="T22" fmla="*/ 94271 w 98"/>
              <a:gd name="T23" fmla="*/ 20006 h 37"/>
              <a:gd name="T24" fmla="*/ 124630 w 98"/>
              <a:gd name="T25" fmla="*/ 53350 h 37"/>
              <a:gd name="T26" fmla="*/ 137412 w 98"/>
              <a:gd name="T27" fmla="*/ 41680 h 37"/>
              <a:gd name="T28" fmla="*/ 156586 w 98"/>
              <a:gd name="T29" fmla="*/ 41680 h 37"/>
              <a:gd name="T30" fmla="*/ 156586 w 98"/>
              <a:gd name="T31" fmla="*/ 16672 h 37"/>
              <a:gd name="T32" fmla="*/ 156586 w 98"/>
              <a:gd name="T33" fmla="*/ 16672 h 37"/>
              <a:gd name="T34" fmla="*/ 154988 w 98"/>
              <a:gd name="T35" fmla="*/ 10003 h 37"/>
              <a:gd name="T36" fmla="*/ 153390 w 98"/>
              <a:gd name="T37" fmla="*/ 5002 h 37"/>
              <a:gd name="T38" fmla="*/ 146999 w 98"/>
              <a:gd name="T39" fmla="*/ 1667 h 37"/>
              <a:gd name="T40" fmla="*/ 140608 w 98"/>
              <a:gd name="T41" fmla="*/ 0 h 37"/>
              <a:gd name="T42" fmla="*/ 140608 w 98"/>
              <a:gd name="T43" fmla="*/ 0 h 3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98" h="37">
                <a:moveTo>
                  <a:pt x="88" y="0"/>
                </a:moveTo>
                <a:lnTo>
                  <a:pt x="9" y="0"/>
                </a:lnTo>
                <a:lnTo>
                  <a:pt x="6" y="1"/>
                </a:lnTo>
                <a:lnTo>
                  <a:pt x="2" y="3"/>
                </a:lnTo>
                <a:lnTo>
                  <a:pt x="1" y="6"/>
                </a:lnTo>
                <a:lnTo>
                  <a:pt x="0" y="10"/>
                </a:lnTo>
                <a:lnTo>
                  <a:pt x="0" y="35"/>
                </a:lnTo>
                <a:lnTo>
                  <a:pt x="12" y="35"/>
                </a:lnTo>
                <a:lnTo>
                  <a:pt x="24" y="22"/>
                </a:lnTo>
                <a:lnTo>
                  <a:pt x="39" y="37"/>
                </a:lnTo>
                <a:lnTo>
                  <a:pt x="59" y="12"/>
                </a:lnTo>
                <a:lnTo>
                  <a:pt x="78" y="32"/>
                </a:lnTo>
                <a:lnTo>
                  <a:pt x="86" y="25"/>
                </a:lnTo>
                <a:lnTo>
                  <a:pt x="98" y="25"/>
                </a:lnTo>
                <a:lnTo>
                  <a:pt x="98" y="10"/>
                </a:lnTo>
                <a:lnTo>
                  <a:pt x="97" y="6"/>
                </a:lnTo>
                <a:lnTo>
                  <a:pt x="96" y="3"/>
                </a:lnTo>
                <a:lnTo>
                  <a:pt x="92" y="1"/>
                </a:lnTo>
                <a:lnTo>
                  <a:pt x="88"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61" name="Freeform 759">
            <a:extLst>
              <a:ext uri="{FF2B5EF4-FFF2-40B4-BE49-F238E27FC236}">
                <a16:creationId xmlns:a16="http://schemas.microsoft.com/office/drawing/2014/main" id="{F201173D-D128-4CA0-BFB4-004527363DC1}"/>
              </a:ext>
            </a:extLst>
          </p:cNvPr>
          <p:cNvSpPr>
            <a:spLocks noEditPoints="1"/>
          </p:cNvSpPr>
          <p:nvPr/>
        </p:nvSpPr>
        <p:spPr bwMode="auto">
          <a:xfrm>
            <a:off x="8255000" y="3412067"/>
            <a:ext cx="146051" cy="146051"/>
          </a:xfrm>
          <a:custGeom>
            <a:avLst/>
            <a:gdLst>
              <a:gd name="T0" fmla="*/ 0 w 69"/>
              <a:gd name="T1" fmla="*/ 0 h 69"/>
              <a:gd name="T2" fmla="*/ 0 w 69"/>
              <a:gd name="T3" fmla="*/ 93318 h 69"/>
              <a:gd name="T4" fmla="*/ 0 w 69"/>
              <a:gd name="T5" fmla="*/ 93318 h 69"/>
              <a:gd name="T6" fmla="*/ 1582 w 69"/>
              <a:gd name="T7" fmla="*/ 99645 h 69"/>
              <a:gd name="T8" fmla="*/ 3163 w 69"/>
              <a:gd name="T9" fmla="*/ 104390 h 69"/>
              <a:gd name="T10" fmla="*/ 9490 w 69"/>
              <a:gd name="T11" fmla="*/ 107553 h 69"/>
              <a:gd name="T12" fmla="*/ 14235 w 69"/>
              <a:gd name="T13" fmla="*/ 109135 h 69"/>
              <a:gd name="T14" fmla="*/ 93318 w 69"/>
              <a:gd name="T15" fmla="*/ 109135 h 69"/>
              <a:gd name="T16" fmla="*/ 93318 w 69"/>
              <a:gd name="T17" fmla="*/ 109135 h 69"/>
              <a:gd name="T18" fmla="*/ 98063 w 69"/>
              <a:gd name="T19" fmla="*/ 107553 h 69"/>
              <a:gd name="T20" fmla="*/ 104390 w 69"/>
              <a:gd name="T21" fmla="*/ 104390 h 69"/>
              <a:gd name="T22" fmla="*/ 105972 w 69"/>
              <a:gd name="T23" fmla="*/ 99645 h 69"/>
              <a:gd name="T24" fmla="*/ 109135 w 69"/>
              <a:gd name="T25" fmla="*/ 93318 h 69"/>
              <a:gd name="T26" fmla="*/ 109135 w 69"/>
              <a:gd name="T27" fmla="*/ 0 h 69"/>
              <a:gd name="T28" fmla="*/ 0 w 69"/>
              <a:gd name="T29" fmla="*/ 0 h 69"/>
              <a:gd name="T30" fmla="*/ 85410 w 69"/>
              <a:gd name="T31" fmla="*/ 61685 h 69"/>
              <a:gd name="T32" fmla="*/ 61685 w 69"/>
              <a:gd name="T33" fmla="*/ 61685 h 69"/>
              <a:gd name="T34" fmla="*/ 61685 w 69"/>
              <a:gd name="T35" fmla="*/ 85410 h 69"/>
              <a:gd name="T36" fmla="*/ 45868 w 69"/>
              <a:gd name="T37" fmla="*/ 85410 h 69"/>
              <a:gd name="T38" fmla="*/ 45868 w 69"/>
              <a:gd name="T39" fmla="*/ 61685 h 69"/>
              <a:gd name="T40" fmla="*/ 22143 w 69"/>
              <a:gd name="T41" fmla="*/ 61685 h 69"/>
              <a:gd name="T42" fmla="*/ 22143 w 69"/>
              <a:gd name="T43" fmla="*/ 45868 h 69"/>
              <a:gd name="T44" fmla="*/ 45868 w 69"/>
              <a:gd name="T45" fmla="*/ 45868 h 69"/>
              <a:gd name="T46" fmla="*/ 45868 w 69"/>
              <a:gd name="T47" fmla="*/ 22143 h 69"/>
              <a:gd name="T48" fmla="*/ 61685 w 69"/>
              <a:gd name="T49" fmla="*/ 22143 h 69"/>
              <a:gd name="T50" fmla="*/ 61685 w 69"/>
              <a:gd name="T51" fmla="*/ 45868 h 69"/>
              <a:gd name="T52" fmla="*/ 85410 w 69"/>
              <a:gd name="T53" fmla="*/ 45868 h 69"/>
              <a:gd name="T54" fmla="*/ 85410 w 69"/>
              <a:gd name="T55" fmla="*/ 61685 h 69"/>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69" h="69">
                <a:moveTo>
                  <a:pt x="0" y="0"/>
                </a:moveTo>
                <a:lnTo>
                  <a:pt x="0" y="59"/>
                </a:lnTo>
                <a:lnTo>
                  <a:pt x="1" y="63"/>
                </a:lnTo>
                <a:lnTo>
                  <a:pt x="2" y="66"/>
                </a:lnTo>
                <a:lnTo>
                  <a:pt x="6" y="68"/>
                </a:lnTo>
                <a:lnTo>
                  <a:pt x="9" y="69"/>
                </a:lnTo>
                <a:lnTo>
                  <a:pt x="59" y="69"/>
                </a:lnTo>
                <a:lnTo>
                  <a:pt x="62" y="68"/>
                </a:lnTo>
                <a:lnTo>
                  <a:pt x="66" y="66"/>
                </a:lnTo>
                <a:lnTo>
                  <a:pt x="67" y="63"/>
                </a:lnTo>
                <a:lnTo>
                  <a:pt x="69" y="59"/>
                </a:lnTo>
                <a:lnTo>
                  <a:pt x="69" y="0"/>
                </a:lnTo>
                <a:lnTo>
                  <a:pt x="0" y="0"/>
                </a:lnTo>
                <a:close/>
                <a:moveTo>
                  <a:pt x="54" y="39"/>
                </a:moveTo>
                <a:lnTo>
                  <a:pt x="39" y="39"/>
                </a:lnTo>
                <a:lnTo>
                  <a:pt x="39" y="54"/>
                </a:lnTo>
                <a:lnTo>
                  <a:pt x="29" y="54"/>
                </a:lnTo>
                <a:lnTo>
                  <a:pt x="29" y="39"/>
                </a:lnTo>
                <a:lnTo>
                  <a:pt x="14" y="39"/>
                </a:lnTo>
                <a:lnTo>
                  <a:pt x="14" y="29"/>
                </a:lnTo>
                <a:lnTo>
                  <a:pt x="29" y="29"/>
                </a:lnTo>
                <a:lnTo>
                  <a:pt x="29" y="14"/>
                </a:lnTo>
                <a:lnTo>
                  <a:pt x="39" y="14"/>
                </a:lnTo>
                <a:lnTo>
                  <a:pt x="39" y="29"/>
                </a:lnTo>
                <a:lnTo>
                  <a:pt x="54" y="29"/>
                </a:lnTo>
                <a:lnTo>
                  <a:pt x="54" y="3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62" name="Freeform 760">
            <a:extLst>
              <a:ext uri="{FF2B5EF4-FFF2-40B4-BE49-F238E27FC236}">
                <a16:creationId xmlns:a16="http://schemas.microsoft.com/office/drawing/2014/main" id="{4A0EAEE6-ABB8-4743-BA60-EB29713FDC01}"/>
              </a:ext>
            </a:extLst>
          </p:cNvPr>
          <p:cNvSpPr>
            <a:spLocks noEditPoints="1"/>
          </p:cNvSpPr>
          <p:nvPr/>
        </p:nvSpPr>
        <p:spPr bwMode="auto">
          <a:xfrm>
            <a:off x="8248651" y="3348567"/>
            <a:ext cx="165100" cy="57151"/>
          </a:xfrm>
          <a:custGeom>
            <a:avLst/>
            <a:gdLst>
              <a:gd name="T0" fmla="*/ 107752 w 79"/>
              <a:gd name="T1" fmla="*/ 0 h 25"/>
              <a:gd name="T2" fmla="*/ 14055 w 79"/>
              <a:gd name="T3" fmla="*/ 0 h 25"/>
              <a:gd name="T4" fmla="*/ 14055 w 79"/>
              <a:gd name="T5" fmla="*/ 0 h 25"/>
              <a:gd name="T6" fmla="*/ 9370 w 79"/>
              <a:gd name="T7" fmla="*/ 1708 h 25"/>
              <a:gd name="T8" fmla="*/ 3123 w 79"/>
              <a:gd name="T9" fmla="*/ 5125 h 25"/>
              <a:gd name="T10" fmla="*/ 1562 w 79"/>
              <a:gd name="T11" fmla="*/ 10249 h 25"/>
              <a:gd name="T12" fmla="*/ 0 w 79"/>
              <a:gd name="T13" fmla="*/ 17082 h 25"/>
              <a:gd name="T14" fmla="*/ 0 w 79"/>
              <a:gd name="T15" fmla="*/ 42706 h 25"/>
              <a:gd name="T16" fmla="*/ 123368 w 79"/>
              <a:gd name="T17" fmla="*/ 42706 h 25"/>
              <a:gd name="T18" fmla="*/ 123368 w 79"/>
              <a:gd name="T19" fmla="*/ 17082 h 25"/>
              <a:gd name="T20" fmla="*/ 123368 w 79"/>
              <a:gd name="T21" fmla="*/ 17082 h 25"/>
              <a:gd name="T22" fmla="*/ 120245 w 79"/>
              <a:gd name="T23" fmla="*/ 10249 h 25"/>
              <a:gd name="T24" fmla="*/ 118683 w 79"/>
              <a:gd name="T25" fmla="*/ 5125 h 25"/>
              <a:gd name="T26" fmla="*/ 112437 w 79"/>
              <a:gd name="T27" fmla="*/ 1708 h 25"/>
              <a:gd name="T28" fmla="*/ 107752 w 79"/>
              <a:gd name="T29" fmla="*/ 0 h 25"/>
              <a:gd name="T30" fmla="*/ 107752 w 79"/>
              <a:gd name="T31" fmla="*/ 0 h 25"/>
              <a:gd name="T32" fmla="*/ 29671 w 79"/>
              <a:gd name="T33" fmla="*/ 34165 h 25"/>
              <a:gd name="T34" fmla="*/ 14055 w 79"/>
              <a:gd name="T35" fmla="*/ 34165 h 25"/>
              <a:gd name="T36" fmla="*/ 14055 w 79"/>
              <a:gd name="T37" fmla="*/ 8541 h 25"/>
              <a:gd name="T38" fmla="*/ 29671 w 79"/>
              <a:gd name="T39" fmla="*/ 8541 h 25"/>
              <a:gd name="T40" fmla="*/ 29671 w 79"/>
              <a:gd name="T41" fmla="*/ 34165 h 25"/>
              <a:gd name="T42" fmla="*/ 68711 w 79"/>
              <a:gd name="T43" fmla="*/ 34165 h 25"/>
              <a:gd name="T44" fmla="*/ 53095 w 79"/>
              <a:gd name="T45" fmla="*/ 34165 h 25"/>
              <a:gd name="T46" fmla="*/ 53095 w 79"/>
              <a:gd name="T47" fmla="*/ 8541 h 25"/>
              <a:gd name="T48" fmla="*/ 68711 w 79"/>
              <a:gd name="T49" fmla="*/ 8541 h 25"/>
              <a:gd name="T50" fmla="*/ 68711 w 79"/>
              <a:gd name="T51" fmla="*/ 34165 h 25"/>
              <a:gd name="T52" fmla="*/ 107752 w 79"/>
              <a:gd name="T53" fmla="*/ 34165 h 25"/>
              <a:gd name="T54" fmla="*/ 92136 w 79"/>
              <a:gd name="T55" fmla="*/ 34165 h 25"/>
              <a:gd name="T56" fmla="*/ 92136 w 79"/>
              <a:gd name="T57" fmla="*/ 8541 h 25"/>
              <a:gd name="T58" fmla="*/ 107752 w 79"/>
              <a:gd name="T59" fmla="*/ 8541 h 25"/>
              <a:gd name="T60" fmla="*/ 107752 w 79"/>
              <a:gd name="T61" fmla="*/ 34165 h 2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79" h="25">
                <a:moveTo>
                  <a:pt x="69" y="0"/>
                </a:moveTo>
                <a:lnTo>
                  <a:pt x="9" y="0"/>
                </a:lnTo>
                <a:lnTo>
                  <a:pt x="6" y="1"/>
                </a:lnTo>
                <a:lnTo>
                  <a:pt x="2" y="3"/>
                </a:lnTo>
                <a:lnTo>
                  <a:pt x="1" y="6"/>
                </a:lnTo>
                <a:lnTo>
                  <a:pt x="0" y="10"/>
                </a:lnTo>
                <a:lnTo>
                  <a:pt x="0" y="25"/>
                </a:lnTo>
                <a:lnTo>
                  <a:pt x="79" y="25"/>
                </a:lnTo>
                <a:lnTo>
                  <a:pt x="79" y="10"/>
                </a:lnTo>
                <a:lnTo>
                  <a:pt x="77" y="6"/>
                </a:lnTo>
                <a:lnTo>
                  <a:pt x="76" y="3"/>
                </a:lnTo>
                <a:lnTo>
                  <a:pt x="72" y="1"/>
                </a:lnTo>
                <a:lnTo>
                  <a:pt x="69" y="0"/>
                </a:lnTo>
                <a:close/>
                <a:moveTo>
                  <a:pt x="19" y="20"/>
                </a:moveTo>
                <a:lnTo>
                  <a:pt x="9" y="20"/>
                </a:lnTo>
                <a:lnTo>
                  <a:pt x="9" y="5"/>
                </a:lnTo>
                <a:lnTo>
                  <a:pt x="19" y="5"/>
                </a:lnTo>
                <a:lnTo>
                  <a:pt x="19" y="20"/>
                </a:lnTo>
                <a:close/>
                <a:moveTo>
                  <a:pt x="44" y="20"/>
                </a:moveTo>
                <a:lnTo>
                  <a:pt x="34" y="20"/>
                </a:lnTo>
                <a:lnTo>
                  <a:pt x="34" y="5"/>
                </a:lnTo>
                <a:lnTo>
                  <a:pt x="44" y="5"/>
                </a:lnTo>
                <a:lnTo>
                  <a:pt x="44" y="20"/>
                </a:lnTo>
                <a:close/>
                <a:moveTo>
                  <a:pt x="69" y="20"/>
                </a:moveTo>
                <a:lnTo>
                  <a:pt x="59" y="20"/>
                </a:lnTo>
                <a:lnTo>
                  <a:pt x="59" y="5"/>
                </a:lnTo>
                <a:lnTo>
                  <a:pt x="69" y="5"/>
                </a:lnTo>
                <a:lnTo>
                  <a:pt x="69" y="2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63" name="Freeform 761">
            <a:extLst>
              <a:ext uri="{FF2B5EF4-FFF2-40B4-BE49-F238E27FC236}">
                <a16:creationId xmlns:a16="http://schemas.microsoft.com/office/drawing/2014/main" id="{66C3A602-1BC0-4859-B197-E0C9C798D47A}"/>
              </a:ext>
            </a:extLst>
          </p:cNvPr>
          <p:cNvSpPr>
            <a:spLocks/>
          </p:cNvSpPr>
          <p:nvPr/>
        </p:nvSpPr>
        <p:spPr bwMode="auto">
          <a:xfrm>
            <a:off x="7787218" y="3437467"/>
            <a:ext cx="82549" cy="82551"/>
          </a:xfrm>
          <a:custGeom>
            <a:avLst/>
            <a:gdLst>
              <a:gd name="T0" fmla="*/ 37961 w 39"/>
              <a:gd name="T1" fmla="*/ 61686 h 39"/>
              <a:gd name="T2" fmla="*/ 37961 w 39"/>
              <a:gd name="T3" fmla="*/ 37961 h 39"/>
              <a:gd name="T4" fmla="*/ 61686 w 39"/>
              <a:gd name="T5" fmla="*/ 37961 h 39"/>
              <a:gd name="T6" fmla="*/ 61686 w 39"/>
              <a:gd name="T7" fmla="*/ 22144 h 39"/>
              <a:gd name="T8" fmla="*/ 37961 w 39"/>
              <a:gd name="T9" fmla="*/ 22144 h 39"/>
              <a:gd name="T10" fmla="*/ 37961 w 39"/>
              <a:gd name="T11" fmla="*/ 0 h 39"/>
              <a:gd name="T12" fmla="*/ 22144 w 39"/>
              <a:gd name="T13" fmla="*/ 0 h 39"/>
              <a:gd name="T14" fmla="*/ 22144 w 39"/>
              <a:gd name="T15" fmla="*/ 22144 h 39"/>
              <a:gd name="T16" fmla="*/ 0 w 39"/>
              <a:gd name="T17" fmla="*/ 22144 h 39"/>
              <a:gd name="T18" fmla="*/ 0 w 39"/>
              <a:gd name="T19" fmla="*/ 37961 h 39"/>
              <a:gd name="T20" fmla="*/ 22144 w 39"/>
              <a:gd name="T21" fmla="*/ 37961 h 39"/>
              <a:gd name="T22" fmla="*/ 22144 w 39"/>
              <a:gd name="T23" fmla="*/ 61686 h 39"/>
              <a:gd name="T24" fmla="*/ 37961 w 39"/>
              <a:gd name="T25" fmla="*/ 61686 h 3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9" h="39">
                <a:moveTo>
                  <a:pt x="24" y="39"/>
                </a:moveTo>
                <a:lnTo>
                  <a:pt x="24" y="24"/>
                </a:lnTo>
                <a:lnTo>
                  <a:pt x="39" y="24"/>
                </a:lnTo>
                <a:lnTo>
                  <a:pt x="39" y="14"/>
                </a:lnTo>
                <a:lnTo>
                  <a:pt x="24" y="14"/>
                </a:lnTo>
                <a:lnTo>
                  <a:pt x="24" y="0"/>
                </a:lnTo>
                <a:lnTo>
                  <a:pt x="14" y="0"/>
                </a:lnTo>
                <a:lnTo>
                  <a:pt x="14" y="14"/>
                </a:lnTo>
                <a:lnTo>
                  <a:pt x="0" y="14"/>
                </a:lnTo>
                <a:lnTo>
                  <a:pt x="0" y="24"/>
                </a:lnTo>
                <a:lnTo>
                  <a:pt x="14" y="24"/>
                </a:lnTo>
                <a:lnTo>
                  <a:pt x="14" y="39"/>
                </a:lnTo>
                <a:lnTo>
                  <a:pt x="24" y="3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64" name="Freeform 762">
            <a:extLst>
              <a:ext uri="{FF2B5EF4-FFF2-40B4-BE49-F238E27FC236}">
                <a16:creationId xmlns:a16="http://schemas.microsoft.com/office/drawing/2014/main" id="{C8133C20-4E52-494A-BA57-C9D643CFB147}"/>
              </a:ext>
            </a:extLst>
          </p:cNvPr>
          <p:cNvSpPr>
            <a:spLocks/>
          </p:cNvSpPr>
          <p:nvPr/>
        </p:nvSpPr>
        <p:spPr bwMode="auto">
          <a:xfrm>
            <a:off x="7723718" y="3361267"/>
            <a:ext cx="209549" cy="220133"/>
          </a:xfrm>
          <a:custGeom>
            <a:avLst/>
            <a:gdLst>
              <a:gd name="T0" fmla="*/ 140769 w 99"/>
              <a:gd name="T1" fmla="*/ 0 h 104"/>
              <a:gd name="T2" fmla="*/ 124952 w 99"/>
              <a:gd name="T3" fmla="*/ 0 h 104"/>
              <a:gd name="T4" fmla="*/ 124952 w 99"/>
              <a:gd name="T5" fmla="*/ 23953 h 104"/>
              <a:gd name="T6" fmla="*/ 132861 w 99"/>
              <a:gd name="T7" fmla="*/ 23953 h 104"/>
              <a:gd name="T8" fmla="*/ 132861 w 99"/>
              <a:gd name="T9" fmla="*/ 142121 h 104"/>
              <a:gd name="T10" fmla="*/ 23725 w 99"/>
              <a:gd name="T11" fmla="*/ 142121 h 104"/>
              <a:gd name="T12" fmla="*/ 23725 w 99"/>
              <a:gd name="T13" fmla="*/ 23953 h 104"/>
              <a:gd name="T14" fmla="*/ 31634 w 99"/>
              <a:gd name="T15" fmla="*/ 23953 h 104"/>
              <a:gd name="T16" fmla="*/ 31634 w 99"/>
              <a:gd name="T17" fmla="*/ 0 h 104"/>
              <a:gd name="T18" fmla="*/ 15817 w 99"/>
              <a:gd name="T19" fmla="*/ 0 h 104"/>
              <a:gd name="T20" fmla="*/ 15817 w 99"/>
              <a:gd name="T21" fmla="*/ 0 h 104"/>
              <a:gd name="T22" fmla="*/ 9490 w 99"/>
              <a:gd name="T23" fmla="*/ 1597 h 104"/>
              <a:gd name="T24" fmla="*/ 3163 w 99"/>
              <a:gd name="T25" fmla="*/ 4791 h 104"/>
              <a:gd name="T26" fmla="*/ 1582 w 99"/>
              <a:gd name="T27" fmla="*/ 9581 h 104"/>
              <a:gd name="T28" fmla="*/ 0 w 99"/>
              <a:gd name="T29" fmla="*/ 15969 h 104"/>
              <a:gd name="T30" fmla="*/ 0 w 99"/>
              <a:gd name="T31" fmla="*/ 150105 h 104"/>
              <a:gd name="T32" fmla="*/ 0 w 99"/>
              <a:gd name="T33" fmla="*/ 150105 h 104"/>
              <a:gd name="T34" fmla="*/ 1582 w 99"/>
              <a:gd name="T35" fmla="*/ 154896 h 104"/>
              <a:gd name="T36" fmla="*/ 3163 w 99"/>
              <a:gd name="T37" fmla="*/ 161283 h 104"/>
              <a:gd name="T38" fmla="*/ 9490 w 99"/>
              <a:gd name="T39" fmla="*/ 162880 h 104"/>
              <a:gd name="T40" fmla="*/ 15817 w 99"/>
              <a:gd name="T41" fmla="*/ 166074 h 104"/>
              <a:gd name="T42" fmla="*/ 140769 w 99"/>
              <a:gd name="T43" fmla="*/ 166074 h 104"/>
              <a:gd name="T44" fmla="*/ 140769 w 99"/>
              <a:gd name="T45" fmla="*/ 166074 h 104"/>
              <a:gd name="T46" fmla="*/ 145514 w 99"/>
              <a:gd name="T47" fmla="*/ 162880 h 104"/>
              <a:gd name="T48" fmla="*/ 151841 w 99"/>
              <a:gd name="T49" fmla="*/ 161283 h 104"/>
              <a:gd name="T50" fmla="*/ 153423 w 99"/>
              <a:gd name="T51" fmla="*/ 154896 h 104"/>
              <a:gd name="T52" fmla="*/ 156586 w 99"/>
              <a:gd name="T53" fmla="*/ 150105 h 104"/>
              <a:gd name="T54" fmla="*/ 156586 w 99"/>
              <a:gd name="T55" fmla="*/ 15969 h 104"/>
              <a:gd name="T56" fmla="*/ 156586 w 99"/>
              <a:gd name="T57" fmla="*/ 15969 h 104"/>
              <a:gd name="T58" fmla="*/ 153423 w 99"/>
              <a:gd name="T59" fmla="*/ 9581 h 104"/>
              <a:gd name="T60" fmla="*/ 151841 w 99"/>
              <a:gd name="T61" fmla="*/ 4791 h 104"/>
              <a:gd name="T62" fmla="*/ 145514 w 99"/>
              <a:gd name="T63" fmla="*/ 1597 h 104"/>
              <a:gd name="T64" fmla="*/ 140769 w 99"/>
              <a:gd name="T65" fmla="*/ 0 h 104"/>
              <a:gd name="T66" fmla="*/ 140769 w 99"/>
              <a:gd name="T67" fmla="*/ 0 h 10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99" h="104">
                <a:moveTo>
                  <a:pt x="89" y="0"/>
                </a:moveTo>
                <a:lnTo>
                  <a:pt x="79" y="0"/>
                </a:lnTo>
                <a:lnTo>
                  <a:pt x="79" y="15"/>
                </a:lnTo>
                <a:lnTo>
                  <a:pt x="84" y="15"/>
                </a:lnTo>
                <a:lnTo>
                  <a:pt x="84" y="89"/>
                </a:lnTo>
                <a:lnTo>
                  <a:pt x="15" y="89"/>
                </a:lnTo>
                <a:lnTo>
                  <a:pt x="15" y="15"/>
                </a:lnTo>
                <a:lnTo>
                  <a:pt x="20" y="15"/>
                </a:lnTo>
                <a:lnTo>
                  <a:pt x="20" y="0"/>
                </a:lnTo>
                <a:lnTo>
                  <a:pt x="10" y="0"/>
                </a:lnTo>
                <a:lnTo>
                  <a:pt x="6" y="1"/>
                </a:lnTo>
                <a:lnTo>
                  <a:pt x="2" y="3"/>
                </a:lnTo>
                <a:lnTo>
                  <a:pt x="1" y="6"/>
                </a:lnTo>
                <a:lnTo>
                  <a:pt x="0" y="10"/>
                </a:lnTo>
                <a:lnTo>
                  <a:pt x="0" y="94"/>
                </a:lnTo>
                <a:lnTo>
                  <a:pt x="1" y="97"/>
                </a:lnTo>
                <a:lnTo>
                  <a:pt x="2" y="101"/>
                </a:lnTo>
                <a:lnTo>
                  <a:pt x="6" y="102"/>
                </a:lnTo>
                <a:lnTo>
                  <a:pt x="10" y="104"/>
                </a:lnTo>
                <a:lnTo>
                  <a:pt x="89" y="104"/>
                </a:lnTo>
                <a:lnTo>
                  <a:pt x="92" y="102"/>
                </a:lnTo>
                <a:lnTo>
                  <a:pt x="96" y="101"/>
                </a:lnTo>
                <a:lnTo>
                  <a:pt x="97" y="97"/>
                </a:lnTo>
                <a:lnTo>
                  <a:pt x="99" y="94"/>
                </a:lnTo>
                <a:lnTo>
                  <a:pt x="99" y="10"/>
                </a:lnTo>
                <a:lnTo>
                  <a:pt x="97" y="6"/>
                </a:lnTo>
                <a:lnTo>
                  <a:pt x="96" y="3"/>
                </a:lnTo>
                <a:lnTo>
                  <a:pt x="92" y="1"/>
                </a:lnTo>
                <a:lnTo>
                  <a:pt x="89"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65" name="Freeform 763">
            <a:extLst>
              <a:ext uri="{FF2B5EF4-FFF2-40B4-BE49-F238E27FC236}">
                <a16:creationId xmlns:a16="http://schemas.microsoft.com/office/drawing/2014/main" id="{DC2FF339-F332-4B4A-8D9B-957A55ED4847}"/>
              </a:ext>
            </a:extLst>
          </p:cNvPr>
          <p:cNvSpPr>
            <a:spLocks/>
          </p:cNvSpPr>
          <p:nvPr/>
        </p:nvSpPr>
        <p:spPr bwMode="auto">
          <a:xfrm>
            <a:off x="7780867" y="3329517"/>
            <a:ext cx="101600" cy="76200"/>
          </a:xfrm>
          <a:custGeom>
            <a:avLst/>
            <a:gdLst>
              <a:gd name="T0" fmla="*/ 7747 w 49"/>
              <a:gd name="T1" fmla="*/ 56939 h 35"/>
              <a:gd name="T2" fmla="*/ 68173 w 49"/>
              <a:gd name="T3" fmla="*/ 56939 h 35"/>
              <a:gd name="T4" fmla="*/ 68173 w 49"/>
              <a:gd name="T5" fmla="*/ 56939 h 35"/>
              <a:gd name="T6" fmla="*/ 71272 w 49"/>
              <a:gd name="T7" fmla="*/ 56939 h 35"/>
              <a:gd name="T8" fmla="*/ 74371 w 49"/>
              <a:gd name="T9" fmla="*/ 55312 h 35"/>
              <a:gd name="T10" fmla="*/ 75920 w 49"/>
              <a:gd name="T11" fmla="*/ 52059 h 35"/>
              <a:gd name="T12" fmla="*/ 75920 w 49"/>
              <a:gd name="T13" fmla="*/ 48805 h 35"/>
              <a:gd name="T14" fmla="*/ 75920 w 49"/>
              <a:gd name="T15" fmla="*/ 24402 h 35"/>
              <a:gd name="T16" fmla="*/ 75920 w 49"/>
              <a:gd name="T17" fmla="*/ 24402 h 35"/>
              <a:gd name="T18" fmla="*/ 75920 w 49"/>
              <a:gd name="T19" fmla="*/ 21149 h 35"/>
              <a:gd name="T20" fmla="*/ 74371 w 49"/>
              <a:gd name="T21" fmla="*/ 17895 h 35"/>
              <a:gd name="T22" fmla="*/ 71272 w 49"/>
              <a:gd name="T23" fmla="*/ 16268 h 35"/>
              <a:gd name="T24" fmla="*/ 68173 w 49"/>
              <a:gd name="T25" fmla="*/ 16268 h 35"/>
              <a:gd name="T26" fmla="*/ 58877 w 49"/>
              <a:gd name="T27" fmla="*/ 16268 h 35"/>
              <a:gd name="T28" fmla="*/ 58877 w 49"/>
              <a:gd name="T29" fmla="*/ 16268 h 35"/>
              <a:gd name="T30" fmla="*/ 57327 w 49"/>
              <a:gd name="T31" fmla="*/ 9761 h 35"/>
              <a:gd name="T32" fmla="*/ 51130 w 49"/>
              <a:gd name="T33" fmla="*/ 4880 h 35"/>
              <a:gd name="T34" fmla="*/ 44932 w 49"/>
              <a:gd name="T35" fmla="*/ 1627 h 35"/>
              <a:gd name="T36" fmla="*/ 37185 w 49"/>
              <a:gd name="T37" fmla="*/ 0 h 35"/>
              <a:gd name="T38" fmla="*/ 37185 w 49"/>
              <a:gd name="T39" fmla="*/ 0 h 35"/>
              <a:gd name="T40" fmla="*/ 29438 w 49"/>
              <a:gd name="T41" fmla="*/ 1627 h 35"/>
              <a:gd name="T42" fmla="*/ 24790 w 49"/>
              <a:gd name="T43" fmla="*/ 4880 h 35"/>
              <a:gd name="T44" fmla="*/ 18593 w 49"/>
              <a:gd name="T45" fmla="*/ 9761 h 35"/>
              <a:gd name="T46" fmla="*/ 17043 w 49"/>
              <a:gd name="T47" fmla="*/ 16268 h 35"/>
              <a:gd name="T48" fmla="*/ 7747 w 49"/>
              <a:gd name="T49" fmla="*/ 16268 h 35"/>
              <a:gd name="T50" fmla="*/ 7747 w 49"/>
              <a:gd name="T51" fmla="*/ 16268 h 35"/>
              <a:gd name="T52" fmla="*/ 3099 w 49"/>
              <a:gd name="T53" fmla="*/ 16268 h 35"/>
              <a:gd name="T54" fmla="*/ 1549 w 49"/>
              <a:gd name="T55" fmla="*/ 17895 h 35"/>
              <a:gd name="T56" fmla="*/ 0 w 49"/>
              <a:gd name="T57" fmla="*/ 21149 h 35"/>
              <a:gd name="T58" fmla="*/ 0 w 49"/>
              <a:gd name="T59" fmla="*/ 24402 h 35"/>
              <a:gd name="T60" fmla="*/ 0 w 49"/>
              <a:gd name="T61" fmla="*/ 48805 h 35"/>
              <a:gd name="T62" fmla="*/ 0 w 49"/>
              <a:gd name="T63" fmla="*/ 48805 h 35"/>
              <a:gd name="T64" fmla="*/ 0 w 49"/>
              <a:gd name="T65" fmla="*/ 52059 h 35"/>
              <a:gd name="T66" fmla="*/ 1549 w 49"/>
              <a:gd name="T67" fmla="*/ 55312 h 35"/>
              <a:gd name="T68" fmla="*/ 3099 w 49"/>
              <a:gd name="T69" fmla="*/ 56939 h 35"/>
              <a:gd name="T70" fmla="*/ 7747 w 49"/>
              <a:gd name="T71" fmla="*/ 56939 h 35"/>
              <a:gd name="T72" fmla="*/ 7747 w 49"/>
              <a:gd name="T73" fmla="*/ 56939 h 35"/>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49" h="35">
                <a:moveTo>
                  <a:pt x="5" y="35"/>
                </a:moveTo>
                <a:lnTo>
                  <a:pt x="44" y="35"/>
                </a:lnTo>
                <a:lnTo>
                  <a:pt x="46" y="35"/>
                </a:lnTo>
                <a:lnTo>
                  <a:pt x="48" y="34"/>
                </a:lnTo>
                <a:lnTo>
                  <a:pt x="49" y="32"/>
                </a:lnTo>
                <a:lnTo>
                  <a:pt x="49" y="30"/>
                </a:lnTo>
                <a:lnTo>
                  <a:pt x="49" y="15"/>
                </a:lnTo>
                <a:lnTo>
                  <a:pt x="49" y="13"/>
                </a:lnTo>
                <a:lnTo>
                  <a:pt x="48" y="11"/>
                </a:lnTo>
                <a:lnTo>
                  <a:pt x="46" y="10"/>
                </a:lnTo>
                <a:lnTo>
                  <a:pt x="44" y="10"/>
                </a:lnTo>
                <a:lnTo>
                  <a:pt x="38" y="10"/>
                </a:lnTo>
                <a:lnTo>
                  <a:pt x="37" y="6"/>
                </a:lnTo>
                <a:lnTo>
                  <a:pt x="33" y="3"/>
                </a:lnTo>
                <a:lnTo>
                  <a:pt x="29" y="1"/>
                </a:lnTo>
                <a:lnTo>
                  <a:pt x="24" y="0"/>
                </a:lnTo>
                <a:lnTo>
                  <a:pt x="19" y="1"/>
                </a:lnTo>
                <a:lnTo>
                  <a:pt x="16" y="3"/>
                </a:lnTo>
                <a:lnTo>
                  <a:pt x="12" y="6"/>
                </a:lnTo>
                <a:lnTo>
                  <a:pt x="11" y="10"/>
                </a:lnTo>
                <a:lnTo>
                  <a:pt x="5" y="10"/>
                </a:lnTo>
                <a:lnTo>
                  <a:pt x="2" y="10"/>
                </a:lnTo>
                <a:lnTo>
                  <a:pt x="1" y="11"/>
                </a:lnTo>
                <a:lnTo>
                  <a:pt x="0" y="13"/>
                </a:lnTo>
                <a:lnTo>
                  <a:pt x="0" y="15"/>
                </a:lnTo>
                <a:lnTo>
                  <a:pt x="0" y="30"/>
                </a:lnTo>
                <a:lnTo>
                  <a:pt x="0" y="32"/>
                </a:lnTo>
                <a:lnTo>
                  <a:pt x="1" y="34"/>
                </a:lnTo>
                <a:lnTo>
                  <a:pt x="2" y="35"/>
                </a:lnTo>
                <a:lnTo>
                  <a:pt x="5" y="35"/>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66" name="Freeform 764">
            <a:extLst>
              <a:ext uri="{FF2B5EF4-FFF2-40B4-BE49-F238E27FC236}">
                <a16:creationId xmlns:a16="http://schemas.microsoft.com/office/drawing/2014/main" id="{75C3F975-7EFD-4BF7-AA03-9F7B7FCF1833}"/>
              </a:ext>
            </a:extLst>
          </p:cNvPr>
          <p:cNvSpPr>
            <a:spLocks/>
          </p:cNvSpPr>
          <p:nvPr/>
        </p:nvSpPr>
        <p:spPr bwMode="auto">
          <a:xfrm>
            <a:off x="11222567" y="2849033"/>
            <a:ext cx="209551" cy="95251"/>
          </a:xfrm>
          <a:custGeom>
            <a:avLst/>
            <a:gdLst>
              <a:gd name="T0" fmla="*/ 6327 w 99"/>
              <a:gd name="T1" fmla="*/ 64705 h 44"/>
              <a:gd name="T2" fmla="*/ 31634 w 99"/>
              <a:gd name="T3" fmla="*/ 38823 h 44"/>
              <a:gd name="T4" fmla="*/ 53777 w 99"/>
              <a:gd name="T5" fmla="*/ 59853 h 44"/>
              <a:gd name="T6" fmla="*/ 88574 w 99"/>
              <a:gd name="T7" fmla="*/ 16176 h 44"/>
              <a:gd name="T8" fmla="*/ 123371 w 99"/>
              <a:gd name="T9" fmla="*/ 71176 h 44"/>
              <a:gd name="T10" fmla="*/ 132861 w 99"/>
              <a:gd name="T11" fmla="*/ 64705 h 44"/>
              <a:gd name="T12" fmla="*/ 155004 w 99"/>
              <a:gd name="T13" fmla="*/ 64705 h 44"/>
              <a:gd name="T14" fmla="*/ 155004 w 99"/>
              <a:gd name="T15" fmla="*/ 64705 h 44"/>
              <a:gd name="T16" fmla="*/ 156586 w 99"/>
              <a:gd name="T17" fmla="*/ 48529 h 44"/>
              <a:gd name="T18" fmla="*/ 156586 w 99"/>
              <a:gd name="T19" fmla="*/ 48529 h 44"/>
              <a:gd name="T20" fmla="*/ 156586 w 99"/>
              <a:gd name="T21" fmla="*/ 38823 h 44"/>
              <a:gd name="T22" fmla="*/ 153423 w 99"/>
              <a:gd name="T23" fmla="*/ 29117 h 44"/>
              <a:gd name="T24" fmla="*/ 148678 w 99"/>
              <a:gd name="T25" fmla="*/ 21029 h 44"/>
              <a:gd name="T26" fmla="*/ 143933 w 99"/>
              <a:gd name="T27" fmla="*/ 14559 h 44"/>
              <a:gd name="T28" fmla="*/ 137606 w 99"/>
              <a:gd name="T29" fmla="*/ 8088 h 44"/>
              <a:gd name="T30" fmla="*/ 129697 w 99"/>
              <a:gd name="T31" fmla="*/ 4853 h 44"/>
              <a:gd name="T32" fmla="*/ 120207 w 99"/>
              <a:gd name="T33" fmla="*/ 0 h 44"/>
              <a:gd name="T34" fmla="*/ 110717 w 99"/>
              <a:gd name="T35" fmla="*/ 0 h 44"/>
              <a:gd name="T36" fmla="*/ 110717 w 99"/>
              <a:gd name="T37" fmla="*/ 0 h 44"/>
              <a:gd name="T38" fmla="*/ 99646 w 99"/>
              <a:gd name="T39" fmla="*/ 3235 h 44"/>
              <a:gd name="T40" fmla="*/ 91737 w 99"/>
              <a:gd name="T41" fmla="*/ 4853 h 44"/>
              <a:gd name="T42" fmla="*/ 85411 w 99"/>
              <a:gd name="T43" fmla="*/ 11323 h 44"/>
              <a:gd name="T44" fmla="*/ 79084 w 99"/>
              <a:gd name="T45" fmla="*/ 16176 h 44"/>
              <a:gd name="T46" fmla="*/ 79084 w 99"/>
              <a:gd name="T47" fmla="*/ 16176 h 44"/>
              <a:gd name="T48" fmla="*/ 72757 w 99"/>
              <a:gd name="T49" fmla="*/ 11323 h 44"/>
              <a:gd name="T50" fmla="*/ 64849 w 99"/>
              <a:gd name="T51" fmla="*/ 4853 h 44"/>
              <a:gd name="T52" fmla="*/ 56940 w 99"/>
              <a:gd name="T53" fmla="*/ 3235 h 44"/>
              <a:gd name="T54" fmla="*/ 47450 w 99"/>
              <a:gd name="T55" fmla="*/ 0 h 44"/>
              <a:gd name="T56" fmla="*/ 47450 w 99"/>
              <a:gd name="T57" fmla="*/ 0 h 44"/>
              <a:gd name="T58" fmla="*/ 37960 w 99"/>
              <a:gd name="T59" fmla="*/ 0 h 44"/>
              <a:gd name="T60" fmla="*/ 28470 w 99"/>
              <a:gd name="T61" fmla="*/ 4853 h 44"/>
              <a:gd name="T62" fmla="*/ 20562 w 99"/>
              <a:gd name="T63" fmla="*/ 8088 h 44"/>
              <a:gd name="T64" fmla="*/ 14235 w 99"/>
              <a:gd name="T65" fmla="*/ 14559 h 44"/>
              <a:gd name="T66" fmla="*/ 7908 w 99"/>
              <a:gd name="T67" fmla="*/ 21029 h 44"/>
              <a:gd name="T68" fmla="*/ 4745 w 99"/>
              <a:gd name="T69" fmla="*/ 29117 h 44"/>
              <a:gd name="T70" fmla="*/ 0 w 99"/>
              <a:gd name="T71" fmla="*/ 38823 h 44"/>
              <a:gd name="T72" fmla="*/ 0 w 99"/>
              <a:gd name="T73" fmla="*/ 48529 h 44"/>
              <a:gd name="T74" fmla="*/ 0 w 99"/>
              <a:gd name="T75" fmla="*/ 48529 h 44"/>
              <a:gd name="T76" fmla="*/ 3163 w 99"/>
              <a:gd name="T77" fmla="*/ 64705 h 44"/>
              <a:gd name="T78" fmla="*/ 6327 w 99"/>
              <a:gd name="T79" fmla="*/ 64705 h 4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99" h="44">
                <a:moveTo>
                  <a:pt x="4" y="40"/>
                </a:moveTo>
                <a:lnTo>
                  <a:pt x="20" y="24"/>
                </a:lnTo>
                <a:lnTo>
                  <a:pt x="34" y="37"/>
                </a:lnTo>
                <a:lnTo>
                  <a:pt x="56" y="10"/>
                </a:lnTo>
                <a:lnTo>
                  <a:pt x="78" y="44"/>
                </a:lnTo>
                <a:lnTo>
                  <a:pt x="84" y="40"/>
                </a:lnTo>
                <a:lnTo>
                  <a:pt x="98" y="40"/>
                </a:lnTo>
                <a:lnTo>
                  <a:pt x="99" y="30"/>
                </a:lnTo>
                <a:lnTo>
                  <a:pt x="99" y="24"/>
                </a:lnTo>
                <a:lnTo>
                  <a:pt x="97" y="18"/>
                </a:lnTo>
                <a:lnTo>
                  <a:pt x="94" y="13"/>
                </a:lnTo>
                <a:lnTo>
                  <a:pt x="91" y="9"/>
                </a:lnTo>
                <a:lnTo>
                  <a:pt x="87" y="5"/>
                </a:lnTo>
                <a:lnTo>
                  <a:pt x="82" y="3"/>
                </a:lnTo>
                <a:lnTo>
                  <a:pt x="76" y="0"/>
                </a:lnTo>
                <a:lnTo>
                  <a:pt x="70" y="0"/>
                </a:lnTo>
                <a:lnTo>
                  <a:pt x="63" y="2"/>
                </a:lnTo>
                <a:lnTo>
                  <a:pt x="58" y="3"/>
                </a:lnTo>
                <a:lnTo>
                  <a:pt x="54" y="7"/>
                </a:lnTo>
                <a:lnTo>
                  <a:pt x="50" y="10"/>
                </a:lnTo>
                <a:lnTo>
                  <a:pt x="46" y="7"/>
                </a:lnTo>
                <a:lnTo>
                  <a:pt x="41" y="3"/>
                </a:lnTo>
                <a:lnTo>
                  <a:pt x="36" y="2"/>
                </a:lnTo>
                <a:lnTo>
                  <a:pt x="30" y="0"/>
                </a:lnTo>
                <a:lnTo>
                  <a:pt x="24" y="0"/>
                </a:lnTo>
                <a:lnTo>
                  <a:pt x="18" y="3"/>
                </a:lnTo>
                <a:lnTo>
                  <a:pt x="13" y="5"/>
                </a:lnTo>
                <a:lnTo>
                  <a:pt x="9" y="9"/>
                </a:lnTo>
                <a:lnTo>
                  <a:pt x="5" y="13"/>
                </a:lnTo>
                <a:lnTo>
                  <a:pt x="3" y="18"/>
                </a:lnTo>
                <a:lnTo>
                  <a:pt x="0" y="24"/>
                </a:lnTo>
                <a:lnTo>
                  <a:pt x="0" y="30"/>
                </a:lnTo>
                <a:lnTo>
                  <a:pt x="2" y="40"/>
                </a:lnTo>
                <a:lnTo>
                  <a:pt x="4" y="4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67" name="Freeform 765">
            <a:extLst>
              <a:ext uri="{FF2B5EF4-FFF2-40B4-BE49-F238E27FC236}">
                <a16:creationId xmlns:a16="http://schemas.microsoft.com/office/drawing/2014/main" id="{C9F84F08-558D-44AF-AE09-F0611C072068}"/>
              </a:ext>
            </a:extLst>
          </p:cNvPr>
          <p:cNvSpPr>
            <a:spLocks/>
          </p:cNvSpPr>
          <p:nvPr/>
        </p:nvSpPr>
        <p:spPr bwMode="auto">
          <a:xfrm>
            <a:off x="11260667" y="2976034"/>
            <a:ext cx="107951" cy="80433"/>
          </a:xfrm>
          <a:custGeom>
            <a:avLst/>
            <a:gdLst>
              <a:gd name="T0" fmla="*/ 27923 w 52"/>
              <a:gd name="T1" fmla="*/ 34797 h 39"/>
              <a:gd name="T2" fmla="*/ 3103 w 52"/>
              <a:gd name="T3" fmla="*/ 9490 h 39"/>
              <a:gd name="T4" fmla="*/ 0 w 52"/>
              <a:gd name="T5" fmla="*/ 12654 h 39"/>
              <a:gd name="T6" fmla="*/ 0 w 52"/>
              <a:gd name="T7" fmla="*/ 12654 h 39"/>
              <a:gd name="T8" fmla="*/ 15513 w 52"/>
              <a:gd name="T9" fmla="*/ 33216 h 39"/>
              <a:gd name="T10" fmla="*/ 27923 w 52"/>
              <a:gd name="T11" fmla="*/ 45869 h 39"/>
              <a:gd name="T12" fmla="*/ 44987 w 52"/>
              <a:gd name="T13" fmla="*/ 60104 h 39"/>
              <a:gd name="T14" fmla="*/ 44987 w 52"/>
              <a:gd name="T15" fmla="*/ 60104 h 39"/>
              <a:gd name="T16" fmla="*/ 49641 w 52"/>
              <a:gd name="T17" fmla="*/ 61686 h 39"/>
              <a:gd name="T18" fmla="*/ 49641 w 52"/>
              <a:gd name="T19" fmla="*/ 61686 h 39"/>
              <a:gd name="T20" fmla="*/ 52743 w 52"/>
              <a:gd name="T21" fmla="*/ 60104 h 39"/>
              <a:gd name="T22" fmla="*/ 52743 w 52"/>
              <a:gd name="T23" fmla="*/ 60104 h 39"/>
              <a:gd name="T24" fmla="*/ 62051 w 52"/>
              <a:gd name="T25" fmla="*/ 53778 h 39"/>
              <a:gd name="T26" fmla="*/ 80666 w 52"/>
              <a:gd name="T27" fmla="*/ 36379 h 39"/>
              <a:gd name="T28" fmla="*/ 55846 w 52"/>
              <a:gd name="T29" fmla="*/ 0 h 39"/>
              <a:gd name="T30" fmla="*/ 27923 w 52"/>
              <a:gd name="T31" fmla="*/ 34797 h 3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2" h="39">
                <a:moveTo>
                  <a:pt x="18" y="22"/>
                </a:moveTo>
                <a:lnTo>
                  <a:pt x="2" y="6"/>
                </a:lnTo>
                <a:lnTo>
                  <a:pt x="0" y="8"/>
                </a:lnTo>
                <a:lnTo>
                  <a:pt x="10" y="21"/>
                </a:lnTo>
                <a:lnTo>
                  <a:pt x="18" y="29"/>
                </a:lnTo>
                <a:lnTo>
                  <a:pt x="29" y="38"/>
                </a:lnTo>
                <a:lnTo>
                  <a:pt x="32" y="39"/>
                </a:lnTo>
                <a:lnTo>
                  <a:pt x="34" y="38"/>
                </a:lnTo>
                <a:lnTo>
                  <a:pt x="40" y="34"/>
                </a:lnTo>
                <a:lnTo>
                  <a:pt x="52" y="23"/>
                </a:lnTo>
                <a:lnTo>
                  <a:pt x="36" y="0"/>
                </a:lnTo>
                <a:lnTo>
                  <a:pt x="18" y="22"/>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68" name="Freeform 766">
            <a:extLst>
              <a:ext uri="{FF2B5EF4-FFF2-40B4-BE49-F238E27FC236}">
                <a16:creationId xmlns:a16="http://schemas.microsoft.com/office/drawing/2014/main" id="{A89115AD-52A6-47AD-BE0E-917319C40AAA}"/>
              </a:ext>
            </a:extLst>
          </p:cNvPr>
          <p:cNvSpPr>
            <a:spLocks/>
          </p:cNvSpPr>
          <p:nvPr/>
        </p:nvSpPr>
        <p:spPr bwMode="auto">
          <a:xfrm>
            <a:off x="11209867" y="2906185"/>
            <a:ext cx="228600" cy="95249"/>
          </a:xfrm>
          <a:custGeom>
            <a:avLst/>
            <a:gdLst>
              <a:gd name="T0" fmla="*/ 145512 w 108"/>
              <a:gd name="T1" fmla="*/ 37135 h 46"/>
              <a:gd name="T2" fmla="*/ 126532 w 108"/>
              <a:gd name="T3" fmla="*/ 47966 h 46"/>
              <a:gd name="T4" fmla="*/ 93317 w 108"/>
              <a:gd name="T5" fmla="*/ 0 h 46"/>
              <a:gd name="T6" fmla="*/ 61684 w 108"/>
              <a:gd name="T7" fmla="*/ 40230 h 46"/>
              <a:gd name="T8" fmla="*/ 37960 w 108"/>
              <a:gd name="T9" fmla="*/ 17020 h 46"/>
              <a:gd name="T10" fmla="*/ 18980 w 108"/>
              <a:gd name="T11" fmla="*/ 37135 h 46"/>
              <a:gd name="T12" fmla="*/ 0 w 108"/>
              <a:gd name="T13" fmla="*/ 37135 h 46"/>
              <a:gd name="T14" fmla="*/ 0 w 108"/>
              <a:gd name="T15" fmla="*/ 52608 h 46"/>
              <a:gd name="T16" fmla="*/ 26888 w 108"/>
              <a:gd name="T17" fmla="*/ 52608 h 46"/>
              <a:gd name="T18" fmla="*/ 37960 w 108"/>
              <a:gd name="T19" fmla="*/ 40230 h 46"/>
              <a:gd name="T20" fmla="*/ 61684 w 108"/>
              <a:gd name="T21" fmla="*/ 63439 h 46"/>
              <a:gd name="T22" fmla="*/ 93317 w 108"/>
              <a:gd name="T23" fmla="*/ 27851 h 46"/>
              <a:gd name="T24" fmla="*/ 121787 w 108"/>
              <a:gd name="T25" fmla="*/ 71176 h 46"/>
              <a:gd name="T26" fmla="*/ 150257 w 108"/>
              <a:gd name="T27" fmla="*/ 52608 h 46"/>
              <a:gd name="T28" fmla="*/ 170818 w 108"/>
              <a:gd name="T29" fmla="*/ 52608 h 46"/>
              <a:gd name="T30" fmla="*/ 170818 w 108"/>
              <a:gd name="T31" fmla="*/ 37135 h 46"/>
              <a:gd name="T32" fmla="*/ 145512 w 108"/>
              <a:gd name="T33" fmla="*/ 37135 h 4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08" h="46">
                <a:moveTo>
                  <a:pt x="92" y="24"/>
                </a:moveTo>
                <a:lnTo>
                  <a:pt x="80" y="31"/>
                </a:lnTo>
                <a:lnTo>
                  <a:pt x="59" y="0"/>
                </a:lnTo>
                <a:lnTo>
                  <a:pt x="39" y="26"/>
                </a:lnTo>
                <a:lnTo>
                  <a:pt x="24" y="11"/>
                </a:lnTo>
                <a:lnTo>
                  <a:pt x="12" y="24"/>
                </a:lnTo>
                <a:lnTo>
                  <a:pt x="0" y="24"/>
                </a:lnTo>
                <a:lnTo>
                  <a:pt x="0" y="34"/>
                </a:lnTo>
                <a:lnTo>
                  <a:pt x="17" y="34"/>
                </a:lnTo>
                <a:lnTo>
                  <a:pt x="24" y="26"/>
                </a:lnTo>
                <a:lnTo>
                  <a:pt x="39" y="41"/>
                </a:lnTo>
                <a:lnTo>
                  <a:pt x="59" y="18"/>
                </a:lnTo>
                <a:lnTo>
                  <a:pt x="77" y="46"/>
                </a:lnTo>
                <a:lnTo>
                  <a:pt x="95" y="34"/>
                </a:lnTo>
                <a:lnTo>
                  <a:pt x="108" y="34"/>
                </a:lnTo>
                <a:lnTo>
                  <a:pt x="108" y="24"/>
                </a:lnTo>
                <a:lnTo>
                  <a:pt x="92" y="24"/>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69" name="Freeform 767">
            <a:extLst>
              <a:ext uri="{FF2B5EF4-FFF2-40B4-BE49-F238E27FC236}">
                <a16:creationId xmlns:a16="http://schemas.microsoft.com/office/drawing/2014/main" id="{7ED16042-2B2E-4658-8FBA-06F2F7A3B531}"/>
              </a:ext>
            </a:extLst>
          </p:cNvPr>
          <p:cNvSpPr>
            <a:spLocks noEditPoints="1"/>
          </p:cNvSpPr>
          <p:nvPr/>
        </p:nvSpPr>
        <p:spPr bwMode="auto">
          <a:xfrm>
            <a:off x="7255934" y="3348567"/>
            <a:ext cx="190500" cy="190500"/>
          </a:xfrm>
          <a:custGeom>
            <a:avLst/>
            <a:gdLst>
              <a:gd name="T0" fmla="*/ 126355 w 89"/>
              <a:gd name="T1" fmla="*/ 0 h 89"/>
              <a:gd name="T2" fmla="*/ 15994 w 89"/>
              <a:gd name="T3" fmla="*/ 0 h 89"/>
              <a:gd name="T4" fmla="*/ 15994 w 89"/>
              <a:gd name="T5" fmla="*/ 0 h 89"/>
              <a:gd name="T6" fmla="*/ 9597 w 89"/>
              <a:gd name="T7" fmla="*/ 1599 h 89"/>
              <a:gd name="T8" fmla="*/ 3199 w 89"/>
              <a:gd name="T9" fmla="*/ 4798 h 89"/>
              <a:gd name="T10" fmla="*/ 1599 w 89"/>
              <a:gd name="T11" fmla="*/ 9597 h 89"/>
              <a:gd name="T12" fmla="*/ 0 w 89"/>
              <a:gd name="T13" fmla="*/ 15994 h 89"/>
              <a:gd name="T14" fmla="*/ 0 w 89"/>
              <a:gd name="T15" fmla="*/ 126355 h 89"/>
              <a:gd name="T16" fmla="*/ 0 w 89"/>
              <a:gd name="T17" fmla="*/ 126355 h 89"/>
              <a:gd name="T18" fmla="*/ 1599 w 89"/>
              <a:gd name="T19" fmla="*/ 132752 h 89"/>
              <a:gd name="T20" fmla="*/ 3199 w 89"/>
              <a:gd name="T21" fmla="*/ 137551 h 89"/>
              <a:gd name="T22" fmla="*/ 9597 w 89"/>
              <a:gd name="T23" fmla="*/ 140750 h 89"/>
              <a:gd name="T24" fmla="*/ 15994 w 89"/>
              <a:gd name="T25" fmla="*/ 142349 h 89"/>
              <a:gd name="T26" fmla="*/ 126355 w 89"/>
              <a:gd name="T27" fmla="*/ 142349 h 89"/>
              <a:gd name="T28" fmla="*/ 126355 w 89"/>
              <a:gd name="T29" fmla="*/ 142349 h 89"/>
              <a:gd name="T30" fmla="*/ 132752 w 89"/>
              <a:gd name="T31" fmla="*/ 140750 h 89"/>
              <a:gd name="T32" fmla="*/ 137551 w 89"/>
              <a:gd name="T33" fmla="*/ 137551 h 89"/>
              <a:gd name="T34" fmla="*/ 140750 w 89"/>
              <a:gd name="T35" fmla="*/ 132752 h 89"/>
              <a:gd name="T36" fmla="*/ 142349 w 89"/>
              <a:gd name="T37" fmla="*/ 126355 h 89"/>
              <a:gd name="T38" fmla="*/ 142349 w 89"/>
              <a:gd name="T39" fmla="*/ 15994 h 89"/>
              <a:gd name="T40" fmla="*/ 142349 w 89"/>
              <a:gd name="T41" fmla="*/ 15994 h 89"/>
              <a:gd name="T42" fmla="*/ 140750 w 89"/>
              <a:gd name="T43" fmla="*/ 9597 h 89"/>
              <a:gd name="T44" fmla="*/ 137551 w 89"/>
              <a:gd name="T45" fmla="*/ 4798 h 89"/>
              <a:gd name="T46" fmla="*/ 132752 w 89"/>
              <a:gd name="T47" fmla="*/ 1599 h 89"/>
              <a:gd name="T48" fmla="*/ 126355 w 89"/>
              <a:gd name="T49" fmla="*/ 0 h 89"/>
              <a:gd name="T50" fmla="*/ 126355 w 89"/>
              <a:gd name="T51" fmla="*/ 0 h 89"/>
              <a:gd name="T52" fmla="*/ 110360 w 89"/>
              <a:gd name="T53" fmla="*/ 86369 h 89"/>
              <a:gd name="T54" fmla="*/ 86369 w 89"/>
              <a:gd name="T55" fmla="*/ 86369 h 89"/>
              <a:gd name="T56" fmla="*/ 86369 w 89"/>
              <a:gd name="T57" fmla="*/ 110360 h 89"/>
              <a:gd name="T58" fmla="*/ 54381 w 89"/>
              <a:gd name="T59" fmla="*/ 110360 h 89"/>
              <a:gd name="T60" fmla="*/ 54381 w 89"/>
              <a:gd name="T61" fmla="*/ 86369 h 89"/>
              <a:gd name="T62" fmla="*/ 31989 w 89"/>
              <a:gd name="T63" fmla="*/ 86369 h 89"/>
              <a:gd name="T64" fmla="*/ 31989 w 89"/>
              <a:gd name="T65" fmla="*/ 55980 h 89"/>
              <a:gd name="T66" fmla="*/ 54381 w 89"/>
              <a:gd name="T67" fmla="*/ 55980 h 89"/>
              <a:gd name="T68" fmla="*/ 54381 w 89"/>
              <a:gd name="T69" fmla="*/ 31989 h 89"/>
              <a:gd name="T70" fmla="*/ 86369 w 89"/>
              <a:gd name="T71" fmla="*/ 31989 h 89"/>
              <a:gd name="T72" fmla="*/ 86369 w 89"/>
              <a:gd name="T73" fmla="*/ 55980 h 89"/>
              <a:gd name="T74" fmla="*/ 110360 w 89"/>
              <a:gd name="T75" fmla="*/ 55980 h 89"/>
              <a:gd name="T76" fmla="*/ 110360 w 89"/>
              <a:gd name="T77" fmla="*/ 86369 h 8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9" h="89">
                <a:moveTo>
                  <a:pt x="79" y="0"/>
                </a:moveTo>
                <a:lnTo>
                  <a:pt x="10" y="0"/>
                </a:lnTo>
                <a:lnTo>
                  <a:pt x="6" y="1"/>
                </a:lnTo>
                <a:lnTo>
                  <a:pt x="2" y="3"/>
                </a:lnTo>
                <a:lnTo>
                  <a:pt x="1" y="6"/>
                </a:lnTo>
                <a:lnTo>
                  <a:pt x="0" y="10"/>
                </a:lnTo>
                <a:lnTo>
                  <a:pt x="0" y="79"/>
                </a:lnTo>
                <a:lnTo>
                  <a:pt x="1" y="83"/>
                </a:lnTo>
                <a:lnTo>
                  <a:pt x="2" y="86"/>
                </a:lnTo>
                <a:lnTo>
                  <a:pt x="6" y="88"/>
                </a:lnTo>
                <a:lnTo>
                  <a:pt x="10" y="89"/>
                </a:lnTo>
                <a:lnTo>
                  <a:pt x="79" y="89"/>
                </a:lnTo>
                <a:lnTo>
                  <a:pt x="83" y="88"/>
                </a:lnTo>
                <a:lnTo>
                  <a:pt x="86" y="86"/>
                </a:lnTo>
                <a:lnTo>
                  <a:pt x="88" y="83"/>
                </a:lnTo>
                <a:lnTo>
                  <a:pt x="89" y="79"/>
                </a:lnTo>
                <a:lnTo>
                  <a:pt x="89" y="10"/>
                </a:lnTo>
                <a:lnTo>
                  <a:pt x="88" y="6"/>
                </a:lnTo>
                <a:lnTo>
                  <a:pt x="86" y="3"/>
                </a:lnTo>
                <a:lnTo>
                  <a:pt x="83" y="1"/>
                </a:lnTo>
                <a:lnTo>
                  <a:pt x="79" y="0"/>
                </a:lnTo>
                <a:close/>
                <a:moveTo>
                  <a:pt x="69" y="54"/>
                </a:moveTo>
                <a:lnTo>
                  <a:pt x="54" y="54"/>
                </a:lnTo>
                <a:lnTo>
                  <a:pt x="54" y="69"/>
                </a:lnTo>
                <a:lnTo>
                  <a:pt x="34" y="69"/>
                </a:lnTo>
                <a:lnTo>
                  <a:pt x="34" y="54"/>
                </a:lnTo>
                <a:lnTo>
                  <a:pt x="20" y="54"/>
                </a:lnTo>
                <a:lnTo>
                  <a:pt x="20" y="35"/>
                </a:lnTo>
                <a:lnTo>
                  <a:pt x="34" y="35"/>
                </a:lnTo>
                <a:lnTo>
                  <a:pt x="34" y="20"/>
                </a:lnTo>
                <a:lnTo>
                  <a:pt x="54" y="20"/>
                </a:lnTo>
                <a:lnTo>
                  <a:pt x="54" y="35"/>
                </a:lnTo>
                <a:lnTo>
                  <a:pt x="69" y="35"/>
                </a:lnTo>
                <a:lnTo>
                  <a:pt x="69" y="54"/>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70" name="Rectangle 768">
            <a:extLst>
              <a:ext uri="{FF2B5EF4-FFF2-40B4-BE49-F238E27FC236}">
                <a16:creationId xmlns:a16="http://schemas.microsoft.com/office/drawing/2014/main" id="{0BDFA399-EFA0-4732-9219-F6D7950D687E}"/>
              </a:ext>
            </a:extLst>
          </p:cNvPr>
          <p:cNvSpPr>
            <a:spLocks noChangeArrowheads="1"/>
          </p:cNvSpPr>
          <p:nvPr/>
        </p:nvSpPr>
        <p:spPr bwMode="auto">
          <a:xfrm>
            <a:off x="7217833" y="3361267"/>
            <a:ext cx="19051" cy="209551"/>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Karla"/>
              </a:defRPr>
            </a:lvl1pPr>
            <a:lvl2pPr marL="742950" indent="-285750">
              <a:defRPr>
                <a:solidFill>
                  <a:schemeClr val="tx1"/>
                </a:solidFill>
                <a:latin typeface="Karla"/>
              </a:defRPr>
            </a:lvl2pPr>
            <a:lvl3pPr marL="1143000" indent="-228600">
              <a:defRPr>
                <a:solidFill>
                  <a:schemeClr val="tx1"/>
                </a:solidFill>
                <a:latin typeface="Karla"/>
              </a:defRPr>
            </a:lvl3pPr>
            <a:lvl4pPr marL="1600200" indent="-228600">
              <a:defRPr>
                <a:solidFill>
                  <a:schemeClr val="tx1"/>
                </a:solidFill>
                <a:latin typeface="Karla"/>
              </a:defRPr>
            </a:lvl4pPr>
            <a:lvl5pPr marL="2057400" indent="-228600">
              <a:defRPr>
                <a:solidFill>
                  <a:schemeClr val="tx1"/>
                </a:solidFill>
                <a:latin typeface="Karla"/>
              </a:defRPr>
            </a:lvl5pPr>
            <a:lvl6pPr marL="2514600" indent="-228600" defTabSz="457200" fontAlgn="base">
              <a:spcBef>
                <a:spcPct val="0"/>
              </a:spcBef>
              <a:spcAft>
                <a:spcPct val="0"/>
              </a:spcAft>
              <a:defRPr>
                <a:solidFill>
                  <a:schemeClr val="tx1"/>
                </a:solidFill>
                <a:latin typeface="Karla"/>
              </a:defRPr>
            </a:lvl6pPr>
            <a:lvl7pPr marL="2971800" indent="-228600" defTabSz="457200" fontAlgn="base">
              <a:spcBef>
                <a:spcPct val="0"/>
              </a:spcBef>
              <a:spcAft>
                <a:spcPct val="0"/>
              </a:spcAft>
              <a:defRPr>
                <a:solidFill>
                  <a:schemeClr val="tx1"/>
                </a:solidFill>
                <a:latin typeface="Karla"/>
              </a:defRPr>
            </a:lvl7pPr>
            <a:lvl8pPr marL="3429000" indent="-228600" defTabSz="457200" fontAlgn="base">
              <a:spcBef>
                <a:spcPct val="0"/>
              </a:spcBef>
              <a:spcAft>
                <a:spcPct val="0"/>
              </a:spcAft>
              <a:defRPr>
                <a:solidFill>
                  <a:schemeClr val="tx1"/>
                </a:solidFill>
                <a:latin typeface="Karla"/>
              </a:defRPr>
            </a:lvl8pPr>
            <a:lvl9pPr marL="3886200" indent="-228600" defTabSz="457200" fontAlgn="base">
              <a:spcBef>
                <a:spcPct val="0"/>
              </a:spcBef>
              <a:spcAft>
                <a:spcPct val="0"/>
              </a:spcAft>
              <a:defRPr>
                <a:solidFill>
                  <a:schemeClr val="tx1"/>
                </a:solidFill>
                <a:latin typeface="Karla"/>
              </a:defRPr>
            </a:lvl9pPr>
          </a:lstStyle>
          <a:p>
            <a:pPr eaLnBrk="1" hangingPunct="1"/>
            <a:endParaRPr lang="en-US" altLang="en-US" sz="2400" b="1" dirty="0">
              <a:latin typeface="Montserrat Light" panose="00000400000000000000" pitchFamily="2" charset="0"/>
            </a:endParaRPr>
          </a:p>
        </p:txBody>
      </p:sp>
      <p:sp>
        <p:nvSpPr>
          <p:cNvPr id="171" name="Freeform 769">
            <a:extLst>
              <a:ext uri="{FF2B5EF4-FFF2-40B4-BE49-F238E27FC236}">
                <a16:creationId xmlns:a16="http://schemas.microsoft.com/office/drawing/2014/main" id="{A97C430F-37C1-44E0-BEBC-E2B1DACD8524}"/>
              </a:ext>
            </a:extLst>
          </p:cNvPr>
          <p:cNvSpPr>
            <a:spLocks noEditPoints="1"/>
          </p:cNvSpPr>
          <p:nvPr/>
        </p:nvSpPr>
        <p:spPr bwMode="auto">
          <a:xfrm>
            <a:off x="9723968" y="3354918"/>
            <a:ext cx="207433" cy="196849"/>
          </a:xfrm>
          <a:custGeom>
            <a:avLst/>
            <a:gdLst>
              <a:gd name="T0" fmla="*/ 156586 w 99"/>
              <a:gd name="T1" fmla="*/ 83828 h 93"/>
              <a:gd name="T2" fmla="*/ 155004 w 99"/>
              <a:gd name="T3" fmla="*/ 61685 h 93"/>
              <a:gd name="T4" fmla="*/ 140769 w 99"/>
              <a:gd name="T5" fmla="*/ 36378 h 93"/>
              <a:gd name="T6" fmla="*/ 139188 w 99"/>
              <a:gd name="T7" fmla="*/ 31633 h 93"/>
              <a:gd name="T8" fmla="*/ 132861 w 99"/>
              <a:gd name="T9" fmla="*/ 30052 h 93"/>
              <a:gd name="T10" fmla="*/ 131279 w 99"/>
              <a:gd name="T11" fmla="*/ 12653 h 93"/>
              <a:gd name="T12" fmla="*/ 90156 w 99"/>
              <a:gd name="T13" fmla="*/ 30052 h 93"/>
              <a:gd name="T14" fmla="*/ 15817 w 99"/>
              <a:gd name="T15" fmla="*/ 45868 h 93"/>
              <a:gd name="T16" fmla="*/ 128116 w 99"/>
              <a:gd name="T17" fmla="*/ 45868 h 93"/>
              <a:gd name="T18" fmla="*/ 136024 w 99"/>
              <a:gd name="T19" fmla="*/ 58522 h 93"/>
              <a:gd name="T20" fmla="*/ 140769 w 99"/>
              <a:gd name="T21" fmla="*/ 83828 h 93"/>
              <a:gd name="T22" fmla="*/ 140769 w 99"/>
              <a:gd name="T23" fmla="*/ 90155 h 93"/>
              <a:gd name="T24" fmla="*/ 128116 w 99"/>
              <a:gd name="T25" fmla="*/ 105972 h 93"/>
              <a:gd name="T26" fmla="*/ 128116 w 99"/>
              <a:gd name="T27" fmla="*/ 90155 h 93"/>
              <a:gd name="T28" fmla="*/ 121789 w 99"/>
              <a:gd name="T29" fmla="*/ 64848 h 93"/>
              <a:gd name="T30" fmla="*/ 115462 w 99"/>
              <a:gd name="T31" fmla="*/ 55358 h 93"/>
              <a:gd name="T32" fmla="*/ 109136 w 99"/>
              <a:gd name="T33" fmla="*/ 53777 h 93"/>
              <a:gd name="T34" fmla="*/ 7908 w 99"/>
              <a:gd name="T35" fmla="*/ 53777 h 93"/>
              <a:gd name="T36" fmla="*/ 0 w 99"/>
              <a:gd name="T37" fmla="*/ 56940 h 93"/>
              <a:gd name="T38" fmla="*/ 0 w 99"/>
              <a:gd name="T39" fmla="*/ 63267 h 93"/>
              <a:gd name="T40" fmla="*/ 14235 w 99"/>
              <a:gd name="T41" fmla="*/ 79083 h 93"/>
              <a:gd name="T42" fmla="*/ 7908 w 99"/>
              <a:gd name="T43" fmla="*/ 90155 h 93"/>
              <a:gd name="T44" fmla="*/ 6327 w 99"/>
              <a:gd name="T45" fmla="*/ 115462 h 93"/>
              <a:gd name="T46" fmla="*/ 11072 w 99"/>
              <a:gd name="T47" fmla="*/ 134442 h 93"/>
              <a:gd name="T48" fmla="*/ 17398 w 99"/>
              <a:gd name="T49" fmla="*/ 142350 h 93"/>
              <a:gd name="T50" fmla="*/ 23725 w 99"/>
              <a:gd name="T51" fmla="*/ 147095 h 93"/>
              <a:gd name="T52" fmla="*/ 109136 w 99"/>
              <a:gd name="T53" fmla="*/ 147095 h 93"/>
              <a:gd name="T54" fmla="*/ 115462 w 99"/>
              <a:gd name="T55" fmla="*/ 145513 h 93"/>
              <a:gd name="T56" fmla="*/ 121789 w 99"/>
              <a:gd name="T57" fmla="*/ 137605 h 93"/>
              <a:gd name="T58" fmla="*/ 124952 w 99"/>
              <a:gd name="T59" fmla="*/ 129697 h 93"/>
              <a:gd name="T60" fmla="*/ 143933 w 99"/>
              <a:gd name="T61" fmla="*/ 113880 h 93"/>
              <a:gd name="T62" fmla="*/ 151841 w 99"/>
              <a:gd name="T63" fmla="*/ 99645 h 93"/>
              <a:gd name="T64" fmla="*/ 156586 w 99"/>
              <a:gd name="T65" fmla="*/ 83828 h 93"/>
              <a:gd name="T66" fmla="*/ 105972 w 99"/>
              <a:gd name="T67" fmla="*/ 68012 h 93"/>
              <a:gd name="T68" fmla="*/ 110717 w 99"/>
              <a:gd name="T69" fmla="*/ 79083 h 93"/>
              <a:gd name="T70" fmla="*/ 23725 w 99"/>
              <a:gd name="T71" fmla="*/ 91737 h 93"/>
              <a:gd name="T72" fmla="*/ 26889 w 99"/>
              <a:gd name="T73" fmla="*/ 83828 h 93"/>
              <a:gd name="T74" fmla="*/ 30052 w 99"/>
              <a:gd name="T75" fmla="*/ 80665 h 93"/>
              <a:gd name="T76" fmla="*/ 30052 w 99"/>
              <a:gd name="T77" fmla="*/ 71175 h 93"/>
              <a:gd name="T78" fmla="*/ 105972 w 99"/>
              <a:gd name="T79" fmla="*/ 68012 h 93"/>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99" h="93">
                <a:moveTo>
                  <a:pt x="99" y="53"/>
                </a:moveTo>
                <a:lnTo>
                  <a:pt x="99" y="53"/>
                </a:lnTo>
                <a:lnTo>
                  <a:pt x="99" y="46"/>
                </a:lnTo>
                <a:lnTo>
                  <a:pt x="98" y="39"/>
                </a:lnTo>
                <a:lnTo>
                  <a:pt x="94" y="29"/>
                </a:lnTo>
                <a:lnTo>
                  <a:pt x="89" y="23"/>
                </a:lnTo>
                <a:lnTo>
                  <a:pt x="88" y="20"/>
                </a:lnTo>
                <a:lnTo>
                  <a:pt x="86" y="19"/>
                </a:lnTo>
                <a:lnTo>
                  <a:pt x="84" y="19"/>
                </a:lnTo>
                <a:lnTo>
                  <a:pt x="72" y="19"/>
                </a:lnTo>
                <a:lnTo>
                  <a:pt x="83" y="8"/>
                </a:lnTo>
                <a:lnTo>
                  <a:pt x="75" y="0"/>
                </a:lnTo>
                <a:lnTo>
                  <a:pt x="57" y="19"/>
                </a:lnTo>
                <a:lnTo>
                  <a:pt x="10" y="19"/>
                </a:lnTo>
                <a:lnTo>
                  <a:pt x="10" y="29"/>
                </a:lnTo>
                <a:lnTo>
                  <a:pt x="81" y="29"/>
                </a:lnTo>
                <a:lnTo>
                  <a:pt x="84" y="32"/>
                </a:lnTo>
                <a:lnTo>
                  <a:pt x="86" y="37"/>
                </a:lnTo>
                <a:lnTo>
                  <a:pt x="88" y="45"/>
                </a:lnTo>
                <a:lnTo>
                  <a:pt x="89" y="53"/>
                </a:lnTo>
                <a:lnTo>
                  <a:pt x="89" y="57"/>
                </a:lnTo>
                <a:lnTo>
                  <a:pt x="86" y="61"/>
                </a:lnTo>
                <a:lnTo>
                  <a:pt x="81" y="67"/>
                </a:lnTo>
                <a:lnTo>
                  <a:pt x="81" y="57"/>
                </a:lnTo>
                <a:lnTo>
                  <a:pt x="80" y="48"/>
                </a:lnTo>
                <a:lnTo>
                  <a:pt x="77" y="41"/>
                </a:lnTo>
                <a:lnTo>
                  <a:pt x="73" y="35"/>
                </a:lnTo>
                <a:lnTo>
                  <a:pt x="72" y="34"/>
                </a:lnTo>
                <a:lnTo>
                  <a:pt x="69" y="34"/>
                </a:lnTo>
                <a:lnTo>
                  <a:pt x="5" y="34"/>
                </a:lnTo>
                <a:lnTo>
                  <a:pt x="3" y="35"/>
                </a:lnTo>
                <a:lnTo>
                  <a:pt x="0" y="36"/>
                </a:lnTo>
                <a:lnTo>
                  <a:pt x="0" y="40"/>
                </a:lnTo>
                <a:lnTo>
                  <a:pt x="1" y="42"/>
                </a:lnTo>
                <a:lnTo>
                  <a:pt x="9" y="50"/>
                </a:lnTo>
                <a:lnTo>
                  <a:pt x="5" y="57"/>
                </a:lnTo>
                <a:lnTo>
                  <a:pt x="4" y="68"/>
                </a:lnTo>
                <a:lnTo>
                  <a:pt x="4" y="73"/>
                </a:lnTo>
                <a:lnTo>
                  <a:pt x="5" y="79"/>
                </a:lnTo>
                <a:lnTo>
                  <a:pt x="7" y="85"/>
                </a:lnTo>
                <a:lnTo>
                  <a:pt x="11" y="90"/>
                </a:lnTo>
                <a:lnTo>
                  <a:pt x="12" y="93"/>
                </a:lnTo>
                <a:lnTo>
                  <a:pt x="15" y="93"/>
                </a:lnTo>
                <a:lnTo>
                  <a:pt x="69" y="93"/>
                </a:lnTo>
                <a:lnTo>
                  <a:pt x="72" y="93"/>
                </a:lnTo>
                <a:lnTo>
                  <a:pt x="73" y="92"/>
                </a:lnTo>
                <a:lnTo>
                  <a:pt x="77" y="87"/>
                </a:lnTo>
                <a:lnTo>
                  <a:pt x="79" y="82"/>
                </a:lnTo>
                <a:lnTo>
                  <a:pt x="84" y="77"/>
                </a:lnTo>
                <a:lnTo>
                  <a:pt x="91" y="72"/>
                </a:lnTo>
                <a:lnTo>
                  <a:pt x="94" y="68"/>
                </a:lnTo>
                <a:lnTo>
                  <a:pt x="96" y="63"/>
                </a:lnTo>
                <a:lnTo>
                  <a:pt x="98" y="58"/>
                </a:lnTo>
                <a:lnTo>
                  <a:pt x="99" y="53"/>
                </a:lnTo>
                <a:close/>
                <a:moveTo>
                  <a:pt x="67" y="43"/>
                </a:moveTo>
                <a:lnTo>
                  <a:pt x="67" y="43"/>
                </a:lnTo>
                <a:lnTo>
                  <a:pt x="70" y="50"/>
                </a:lnTo>
                <a:lnTo>
                  <a:pt x="72" y="58"/>
                </a:lnTo>
                <a:lnTo>
                  <a:pt x="15" y="58"/>
                </a:lnTo>
                <a:lnTo>
                  <a:pt x="17" y="53"/>
                </a:lnTo>
                <a:lnTo>
                  <a:pt x="19" y="51"/>
                </a:lnTo>
                <a:lnTo>
                  <a:pt x="20" y="48"/>
                </a:lnTo>
                <a:lnTo>
                  <a:pt x="19" y="45"/>
                </a:lnTo>
                <a:lnTo>
                  <a:pt x="17" y="43"/>
                </a:lnTo>
                <a:lnTo>
                  <a:pt x="67" y="43"/>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72" name="Freeform 770">
            <a:extLst>
              <a:ext uri="{FF2B5EF4-FFF2-40B4-BE49-F238E27FC236}">
                <a16:creationId xmlns:a16="http://schemas.microsoft.com/office/drawing/2014/main" id="{DDFF5B49-210C-4177-84A0-1D97F83F6236}"/>
              </a:ext>
            </a:extLst>
          </p:cNvPr>
          <p:cNvSpPr>
            <a:spLocks/>
          </p:cNvSpPr>
          <p:nvPr/>
        </p:nvSpPr>
        <p:spPr bwMode="auto">
          <a:xfrm>
            <a:off x="9224434" y="3443818"/>
            <a:ext cx="82551" cy="44449"/>
          </a:xfrm>
          <a:custGeom>
            <a:avLst/>
            <a:gdLst>
              <a:gd name="T0" fmla="*/ 23132 w 40"/>
              <a:gd name="T1" fmla="*/ 24912 h 20"/>
              <a:gd name="T2" fmla="*/ 38554 w 40"/>
              <a:gd name="T3" fmla="*/ 24912 h 20"/>
              <a:gd name="T4" fmla="*/ 38554 w 40"/>
              <a:gd name="T5" fmla="*/ 33216 h 20"/>
              <a:gd name="T6" fmla="*/ 53975 w 40"/>
              <a:gd name="T7" fmla="*/ 33216 h 20"/>
              <a:gd name="T8" fmla="*/ 53975 w 40"/>
              <a:gd name="T9" fmla="*/ 24912 h 20"/>
              <a:gd name="T10" fmla="*/ 61686 w 40"/>
              <a:gd name="T11" fmla="*/ 24912 h 20"/>
              <a:gd name="T12" fmla="*/ 61686 w 40"/>
              <a:gd name="T13" fmla="*/ 0 h 20"/>
              <a:gd name="T14" fmla="*/ 0 w 40"/>
              <a:gd name="T15" fmla="*/ 0 h 20"/>
              <a:gd name="T16" fmla="*/ 0 w 40"/>
              <a:gd name="T17" fmla="*/ 16608 h 20"/>
              <a:gd name="T18" fmla="*/ 23132 w 40"/>
              <a:gd name="T19" fmla="*/ 16608 h 20"/>
              <a:gd name="T20" fmla="*/ 23132 w 40"/>
              <a:gd name="T21" fmla="*/ 24912 h 2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0" h="20">
                <a:moveTo>
                  <a:pt x="15" y="15"/>
                </a:moveTo>
                <a:lnTo>
                  <a:pt x="25" y="15"/>
                </a:lnTo>
                <a:lnTo>
                  <a:pt x="25" y="20"/>
                </a:lnTo>
                <a:lnTo>
                  <a:pt x="35" y="20"/>
                </a:lnTo>
                <a:lnTo>
                  <a:pt x="35" y="15"/>
                </a:lnTo>
                <a:lnTo>
                  <a:pt x="40" y="15"/>
                </a:lnTo>
                <a:lnTo>
                  <a:pt x="40" y="0"/>
                </a:lnTo>
                <a:lnTo>
                  <a:pt x="0" y="0"/>
                </a:lnTo>
                <a:lnTo>
                  <a:pt x="0" y="10"/>
                </a:lnTo>
                <a:lnTo>
                  <a:pt x="15" y="10"/>
                </a:lnTo>
                <a:lnTo>
                  <a:pt x="15" y="15"/>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73" name="Freeform 771">
            <a:extLst>
              <a:ext uri="{FF2B5EF4-FFF2-40B4-BE49-F238E27FC236}">
                <a16:creationId xmlns:a16="http://schemas.microsoft.com/office/drawing/2014/main" id="{E2E0888B-EC0C-4A46-990C-E9413DE057C0}"/>
              </a:ext>
            </a:extLst>
          </p:cNvPr>
          <p:cNvSpPr>
            <a:spLocks noEditPoints="1"/>
          </p:cNvSpPr>
          <p:nvPr/>
        </p:nvSpPr>
        <p:spPr bwMode="auto">
          <a:xfrm>
            <a:off x="9224434" y="3361267"/>
            <a:ext cx="207433" cy="190500"/>
          </a:xfrm>
          <a:custGeom>
            <a:avLst/>
            <a:gdLst>
              <a:gd name="T0" fmla="*/ 31634 w 99"/>
              <a:gd name="T1" fmla="*/ 0 h 89"/>
              <a:gd name="T2" fmla="*/ 28470 w 99"/>
              <a:gd name="T3" fmla="*/ 0 h 89"/>
              <a:gd name="T4" fmla="*/ 23725 w 99"/>
              <a:gd name="T5" fmla="*/ 4798 h 89"/>
              <a:gd name="T6" fmla="*/ 23725 w 99"/>
              <a:gd name="T7" fmla="*/ 47983 h 89"/>
              <a:gd name="T8" fmla="*/ 23725 w 99"/>
              <a:gd name="T9" fmla="*/ 51182 h 89"/>
              <a:gd name="T10" fmla="*/ 28470 w 99"/>
              <a:gd name="T11" fmla="*/ 55980 h 89"/>
              <a:gd name="T12" fmla="*/ 71175 w 99"/>
              <a:gd name="T13" fmla="*/ 55980 h 89"/>
              <a:gd name="T14" fmla="*/ 0 w 99"/>
              <a:gd name="T15" fmla="*/ 126355 h 89"/>
              <a:gd name="T16" fmla="*/ 156586 w 99"/>
              <a:gd name="T17" fmla="*/ 142349 h 89"/>
              <a:gd name="T18" fmla="*/ 156586 w 99"/>
              <a:gd name="T19" fmla="*/ 7997 h 89"/>
              <a:gd name="T20" fmla="*/ 155004 w 99"/>
              <a:gd name="T21" fmla="*/ 1599 h 89"/>
              <a:gd name="T22" fmla="*/ 148678 w 99"/>
              <a:gd name="T23" fmla="*/ 0 h 89"/>
              <a:gd name="T24" fmla="*/ 50614 w 99"/>
              <a:gd name="T25" fmla="*/ 39986 h 89"/>
              <a:gd name="T26" fmla="*/ 47450 w 99"/>
              <a:gd name="T27" fmla="*/ 39986 h 89"/>
              <a:gd name="T28" fmla="*/ 39542 w 99"/>
              <a:gd name="T29" fmla="*/ 31989 h 89"/>
              <a:gd name="T30" fmla="*/ 39542 w 99"/>
              <a:gd name="T31" fmla="*/ 27190 h 89"/>
              <a:gd name="T32" fmla="*/ 42705 w 99"/>
              <a:gd name="T33" fmla="*/ 19193 h 89"/>
              <a:gd name="T34" fmla="*/ 50614 w 99"/>
              <a:gd name="T35" fmla="*/ 15994 h 89"/>
              <a:gd name="T36" fmla="*/ 55359 w 99"/>
              <a:gd name="T37" fmla="*/ 15994 h 89"/>
              <a:gd name="T38" fmla="*/ 63267 w 99"/>
              <a:gd name="T39" fmla="*/ 23991 h 89"/>
              <a:gd name="T40" fmla="*/ 63267 w 99"/>
              <a:gd name="T41" fmla="*/ 27190 h 89"/>
              <a:gd name="T42" fmla="*/ 58522 w 99"/>
              <a:gd name="T43" fmla="*/ 35187 h 89"/>
              <a:gd name="T44" fmla="*/ 50614 w 99"/>
              <a:gd name="T45" fmla="*/ 39986 h 89"/>
              <a:gd name="T46" fmla="*/ 140769 w 99"/>
              <a:gd name="T47" fmla="*/ 126355 h 89"/>
              <a:gd name="T48" fmla="*/ 117044 w 99"/>
              <a:gd name="T49" fmla="*/ 86369 h 89"/>
              <a:gd name="T50" fmla="*/ 120207 w 99"/>
              <a:gd name="T51" fmla="*/ 81571 h 89"/>
              <a:gd name="T52" fmla="*/ 126534 w 99"/>
              <a:gd name="T53" fmla="*/ 73574 h 89"/>
              <a:gd name="T54" fmla="*/ 140769 w 99"/>
              <a:gd name="T55" fmla="*/ 70375 h 89"/>
              <a:gd name="T56" fmla="*/ 140769 w 99"/>
              <a:gd name="T57" fmla="*/ 39986 h 89"/>
              <a:gd name="T58" fmla="*/ 109136 w 99"/>
              <a:gd name="T59" fmla="*/ 31989 h 89"/>
              <a:gd name="T60" fmla="*/ 140769 w 99"/>
              <a:gd name="T61" fmla="*/ 39986 h 89"/>
              <a:gd name="T62" fmla="*/ 109136 w 99"/>
              <a:gd name="T63" fmla="*/ 23991 h 89"/>
              <a:gd name="T64" fmla="*/ 140769 w 99"/>
              <a:gd name="T65" fmla="*/ 15994 h 8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99" h="89">
                <a:moveTo>
                  <a:pt x="94" y="0"/>
                </a:moveTo>
                <a:lnTo>
                  <a:pt x="20" y="0"/>
                </a:lnTo>
                <a:lnTo>
                  <a:pt x="18" y="0"/>
                </a:lnTo>
                <a:lnTo>
                  <a:pt x="16" y="1"/>
                </a:lnTo>
                <a:lnTo>
                  <a:pt x="15" y="3"/>
                </a:lnTo>
                <a:lnTo>
                  <a:pt x="15" y="5"/>
                </a:lnTo>
                <a:lnTo>
                  <a:pt x="15" y="30"/>
                </a:lnTo>
                <a:lnTo>
                  <a:pt x="15" y="32"/>
                </a:lnTo>
                <a:lnTo>
                  <a:pt x="16" y="33"/>
                </a:lnTo>
                <a:lnTo>
                  <a:pt x="18" y="35"/>
                </a:lnTo>
                <a:lnTo>
                  <a:pt x="20" y="35"/>
                </a:lnTo>
                <a:lnTo>
                  <a:pt x="45" y="35"/>
                </a:lnTo>
                <a:lnTo>
                  <a:pt x="45" y="79"/>
                </a:lnTo>
                <a:lnTo>
                  <a:pt x="0" y="79"/>
                </a:lnTo>
                <a:lnTo>
                  <a:pt x="0" y="89"/>
                </a:lnTo>
                <a:lnTo>
                  <a:pt x="99" y="89"/>
                </a:lnTo>
                <a:lnTo>
                  <a:pt x="99" y="5"/>
                </a:lnTo>
                <a:lnTo>
                  <a:pt x="99" y="3"/>
                </a:lnTo>
                <a:lnTo>
                  <a:pt x="98" y="1"/>
                </a:lnTo>
                <a:lnTo>
                  <a:pt x="97" y="0"/>
                </a:lnTo>
                <a:lnTo>
                  <a:pt x="94" y="0"/>
                </a:lnTo>
                <a:close/>
                <a:moveTo>
                  <a:pt x="32" y="25"/>
                </a:moveTo>
                <a:lnTo>
                  <a:pt x="32" y="25"/>
                </a:lnTo>
                <a:lnTo>
                  <a:pt x="30" y="25"/>
                </a:lnTo>
                <a:lnTo>
                  <a:pt x="27" y="22"/>
                </a:lnTo>
                <a:lnTo>
                  <a:pt x="25" y="20"/>
                </a:lnTo>
                <a:lnTo>
                  <a:pt x="25" y="17"/>
                </a:lnTo>
                <a:lnTo>
                  <a:pt x="25" y="15"/>
                </a:lnTo>
                <a:lnTo>
                  <a:pt x="27" y="12"/>
                </a:lnTo>
                <a:lnTo>
                  <a:pt x="30" y="10"/>
                </a:lnTo>
                <a:lnTo>
                  <a:pt x="32" y="10"/>
                </a:lnTo>
                <a:lnTo>
                  <a:pt x="35" y="10"/>
                </a:lnTo>
                <a:lnTo>
                  <a:pt x="37" y="12"/>
                </a:lnTo>
                <a:lnTo>
                  <a:pt x="40" y="15"/>
                </a:lnTo>
                <a:lnTo>
                  <a:pt x="40" y="17"/>
                </a:lnTo>
                <a:lnTo>
                  <a:pt x="40" y="20"/>
                </a:lnTo>
                <a:lnTo>
                  <a:pt x="37" y="22"/>
                </a:lnTo>
                <a:lnTo>
                  <a:pt x="35" y="25"/>
                </a:lnTo>
                <a:lnTo>
                  <a:pt x="32" y="25"/>
                </a:lnTo>
                <a:close/>
                <a:moveTo>
                  <a:pt x="89" y="79"/>
                </a:moveTo>
                <a:lnTo>
                  <a:pt x="74" y="79"/>
                </a:lnTo>
                <a:lnTo>
                  <a:pt x="74" y="54"/>
                </a:lnTo>
                <a:lnTo>
                  <a:pt x="76" y="51"/>
                </a:lnTo>
                <a:lnTo>
                  <a:pt x="77" y="47"/>
                </a:lnTo>
                <a:lnTo>
                  <a:pt x="80" y="46"/>
                </a:lnTo>
                <a:lnTo>
                  <a:pt x="84" y="44"/>
                </a:lnTo>
                <a:lnTo>
                  <a:pt x="89" y="44"/>
                </a:lnTo>
                <a:lnTo>
                  <a:pt x="89" y="79"/>
                </a:lnTo>
                <a:close/>
                <a:moveTo>
                  <a:pt x="89" y="25"/>
                </a:moveTo>
                <a:lnTo>
                  <a:pt x="69" y="25"/>
                </a:lnTo>
                <a:lnTo>
                  <a:pt x="69" y="20"/>
                </a:lnTo>
                <a:lnTo>
                  <a:pt x="89" y="20"/>
                </a:lnTo>
                <a:lnTo>
                  <a:pt x="89" y="25"/>
                </a:lnTo>
                <a:close/>
                <a:moveTo>
                  <a:pt x="89" y="15"/>
                </a:moveTo>
                <a:lnTo>
                  <a:pt x="69" y="15"/>
                </a:lnTo>
                <a:lnTo>
                  <a:pt x="69" y="10"/>
                </a:lnTo>
                <a:lnTo>
                  <a:pt x="89" y="10"/>
                </a:lnTo>
                <a:lnTo>
                  <a:pt x="89" y="15"/>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74" name="Freeform 772">
            <a:extLst>
              <a:ext uri="{FF2B5EF4-FFF2-40B4-BE49-F238E27FC236}">
                <a16:creationId xmlns:a16="http://schemas.microsoft.com/office/drawing/2014/main" id="{48AC4188-B4A3-40C1-AA9B-7C39DB5BB3D5}"/>
              </a:ext>
            </a:extLst>
          </p:cNvPr>
          <p:cNvSpPr>
            <a:spLocks/>
          </p:cNvSpPr>
          <p:nvPr/>
        </p:nvSpPr>
        <p:spPr bwMode="auto">
          <a:xfrm>
            <a:off x="10350501" y="3348567"/>
            <a:ext cx="82551" cy="82551"/>
          </a:xfrm>
          <a:custGeom>
            <a:avLst/>
            <a:gdLst>
              <a:gd name="T0" fmla="*/ 30843 w 40"/>
              <a:gd name="T1" fmla="*/ 0 h 38"/>
              <a:gd name="T2" fmla="*/ 30843 w 40"/>
              <a:gd name="T3" fmla="*/ 0 h 38"/>
              <a:gd name="T4" fmla="*/ 24674 w 40"/>
              <a:gd name="T5" fmla="*/ 0 h 38"/>
              <a:gd name="T6" fmla="*/ 18506 w 40"/>
              <a:gd name="T7" fmla="*/ 1623 h 38"/>
              <a:gd name="T8" fmla="*/ 9253 w 40"/>
              <a:gd name="T9" fmla="*/ 9740 h 38"/>
              <a:gd name="T10" fmla="*/ 1542 w 40"/>
              <a:gd name="T11" fmla="*/ 19480 h 38"/>
              <a:gd name="T12" fmla="*/ 0 w 40"/>
              <a:gd name="T13" fmla="*/ 25973 h 38"/>
              <a:gd name="T14" fmla="*/ 0 w 40"/>
              <a:gd name="T15" fmla="*/ 32466 h 38"/>
              <a:gd name="T16" fmla="*/ 38554 w 40"/>
              <a:gd name="T17" fmla="*/ 32466 h 38"/>
              <a:gd name="T18" fmla="*/ 38554 w 40"/>
              <a:gd name="T19" fmla="*/ 61686 h 38"/>
              <a:gd name="T20" fmla="*/ 38554 w 40"/>
              <a:gd name="T21" fmla="*/ 61686 h 38"/>
              <a:gd name="T22" fmla="*/ 47807 w 40"/>
              <a:gd name="T23" fmla="*/ 58439 h 38"/>
              <a:gd name="T24" fmla="*/ 55517 w 40"/>
              <a:gd name="T25" fmla="*/ 51946 h 38"/>
              <a:gd name="T26" fmla="*/ 58602 w 40"/>
              <a:gd name="T27" fmla="*/ 42206 h 38"/>
              <a:gd name="T28" fmla="*/ 61686 w 40"/>
              <a:gd name="T29" fmla="*/ 32466 h 38"/>
              <a:gd name="T30" fmla="*/ 61686 w 40"/>
              <a:gd name="T31" fmla="*/ 32466 h 38"/>
              <a:gd name="T32" fmla="*/ 61686 w 40"/>
              <a:gd name="T33" fmla="*/ 25973 h 38"/>
              <a:gd name="T34" fmla="*/ 58602 w 40"/>
              <a:gd name="T35" fmla="*/ 19480 h 38"/>
              <a:gd name="T36" fmla="*/ 50891 w 40"/>
              <a:gd name="T37" fmla="*/ 9740 h 38"/>
              <a:gd name="T38" fmla="*/ 41638 w 40"/>
              <a:gd name="T39" fmla="*/ 1623 h 38"/>
              <a:gd name="T40" fmla="*/ 37012 w 40"/>
              <a:gd name="T41" fmla="*/ 0 h 38"/>
              <a:gd name="T42" fmla="*/ 30843 w 40"/>
              <a:gd name="T43" fmla="*/ 0 h 38"/>
              <a:gd name="T44" fmla="*/ 30843 w 40"/>
              <a:gd name="T45" fmla="*/ 0 h 3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40" h="38">
                <a:moveTo>
                  <a:pt x="20" y="0"/>
                </a:moveTo>
                <a:lnTo>
                  <a:pt x="20" y="0"/>
                </a:lnTo>
                <a:lnTo>
                  <a:pt x="16" y="0"/>
                </a:lnTo>
                <a:lnTo>
                  <a:pt x="12" y="1"/>
                </a:lnTo>
                <a:lnTo>
                  <a:pt x="6" y="6"/>
                </a:lnTo>
                <a:lnTo>
                  <a:pt x="1" y="12"/>
                </a:lnTo>
                <a:lnTo>
                  <a:pt x="0" y="16"/>
                </a:lnTo>
                <a:lnTo>
                  <a:pt x="0" y="20"/>
                </a:lnTo>
                <a:lnTo>
                  <a:pt x="25" y="20"/>
                </a:lnTo>
                <a:lnTo>
                  <a:pt x="25" y="38"/>
                </a:lnTo>
                <a:lnTo>
                  <a:pt x="31" y="36"/>
                </a:lnTo>
                <a:lnTo>
                  <a:pt x="36" y="32"/>
                </a:lnTo>
                <a:lnTo>
                  <a:pt x="38" y="26"/>
                </a:lnTo>
                <a:lnTo>
                  <a:pt x="40" y="20"/>
                </a:lnTo>
                <a:lnTo>
                  <a:pt x="40" y="16"/>
                </a:lnTo>
                <a:lnTo>
                  <a:pt x="38" y="12"/>
                </a:lnTo>
                <a:lnTo>
                  <a:pt x="33" y="6"/>
                </a:lnTo>
                <a:lnTo>
                  <a:pt x="27" y="1"/>
                </a:lnTo>
                <a:lnTo>
                  <a:pt x="24" y="0"/>
                </a:lnTo>
                <a:lnTo>
                  <a:pt x="20"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75" name="Freeform 773">
            <a:extLst>
              <a:ext uri="{FF2B5EF4-FFF2-40B4-BE49-F238E27FC236}">
                <a16:creationId xmlns:a16="http://schemas.microsoft.com/office/drawing/2014/main" id="{9D16C8E2-C32A-4DB4-BE56-6E15AF4A8026}"/>
              </a:ext>
            </a:extLst>
          </p:cNvPr>
          <p:cNvSpPr>
            <a:spLocks/>
          </p:cNvSpPr>
          <p:nvPr/>
        </p:nvSpPr>
        <p:spPr bwMode="auto">
          <a:xfrm>
            <a:off x="10223501" y="3405717"/>
            <a:ext cx="165100" cy="152400"/>
          </a:xfrm>
          <a:custGeom>
            <a:avLst/>
            <a:gdLst>
              <a:gd name="T0" fmla="*/ 115560 w 79"/>
              <a:gd name="T1" fmla="*/ 0 h 74"/>
              <a:gd name="T2" fmla="*/ 7808 w 79"/>
              <a:gd name="T3" fmla="*/ 0 h 74"/>
              <a:gd name="T4" fmla="*/ 7808 w 79"/>
              <a:gd name="T5" fmla="*/ 0 h 74"/>
              <a:gd name="T6" fmla="*/ 3123 w 79"/>
              <a:gd name="T7" fmla="*/ 1539 h 74"/>
              <a:gd name="T8" fmla="*/ 0 w 79"/>
              <a:gd name="T9" fmla="*/ 3078 h 74"/>
              <a:gd name="T10" fmla="*/ 0 w 79"/>
              <a:gd name="T11" fmla="*/ 3078 h 74"/>
              <a:gd name="T12" fmla="*/ 0 w 79"/>
              <a:gd name="T13" fmla="*/ 9233 h 74"/>
              <a:gd name="T14" fmla="*/ 1562 w 79"/>
              <a:gd name="T15" fmla="*/ 12311 h 74"/>
              <a:gd name="T16" fmla="*/ 53095 w 79"/>
              <a:gd name="T17" fmla="*/ 64634 h 74"/>
              <a:gd name="T18" fmla="*/ 53095 w 79"/>
              <a:gd name="T19" fmla="*/ 98490 h 74"/>
              <a:gd name="T20" fmla="*/ 31232 w 79"/>
              <a:gd name="T21" fmla="*/ 98490 h 74"/>
              <a:gd name="T22" fmla="*/ 31232 w 79"/>
              <a:gd name="T23" fmla="*/ 113879 h 74"/>
              <a:gd name="T24" fmla="*/ 92136 w 79"/>
              <a:gd name="T25" fmla="*/ 113879 h 74"/>
              <a:gd name="T26" fmla="*/ 92136 w 79"/>
              <a:gd name="T27" fmla="*/ 98490 h 74"/>
              <a:gd name="T28" fmla="*/ 68711 w 79"/>
              <a:gd name="T29" fmla="*/ 98490 h 74"/>
              <a:gd name="T30" fmla="*/ 68711 w 79"/>
              <a:gd name="T31" fmla="*/ 64634 h 74"/>
              <a:gd name="T32" fmla="*/ 121806 w 79"/>
              <a:gd name="T33" fmla="*/ 12311 h 74"/>
              <a:gd name="T34" fmla="*/ 121806 w 79"/>
              <a:gd name="T35" fmla="*/ 12311 h 74"/>
              <a:gd name="T36" fmla="*/ 123368 w 79"/>
              <a:gd name="T37" fmla="*/ 9233 h 74"/>
              <a:gd name="T38" fmla="*/ 123368 w 79"/>
              <a:gd name="T39" fmla="*/ 3078 h 74"/>
              <a:gd name="T40" fmla="*/ 123368 w 79"/>
              <a:gd name="T41" fmla="*/ 3078 h 74"/>
              <a:gd name="T42" fmla="*/ 118683 w 79"/>
              <a:gd name="T43" fmla="*/ 1539 h 74"/>
              <a:gd name="T44" fmla="*/ 115560 w 79"/>
              <a:gd name="T45" fmla="*/ 0 h 74"/>
              <a:gd name="T46" fmla="*/ 115560 w 79"/>
              <a:gd name="T47" fmla="*/ 0 h 7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9" h="74">
                <a:moveTo>
                  <a:pt x="74" y="0"/>
                </a:moveTo>
                <a:lnTo>
                  <a:pt x="5" y="0"/>
                </a:lnTo>
                <a:lnTo>
                  <a:pt x="2" y="1"/>
                </a:lnTo>
                <a:lnTo>
                  <a:pt x="0" y="2"/>
                </a:lnTo>
                <a:lnTo>
                  <a:pt x="0" y="6"/>
                </a:lnTo>
                <a:lnTo>
                  <a:pt x="1" y="8"/>
                </a:lnTo>
                <a:lnTo>
                  <a:pt x="34" y="42"/>
                </a:lnTo>
                <a:lnTo>
                  <a:pt x="34" y="64"/>
                </a:lnTo>
                <a:lnTo>
                  <a:pt x="20" y="64"/>
                </a:lnTo>
                <a:lnTo>
                  <a:pt x="20" y="74"/>
                </a:lnTo>
                <a:lnTo>
                  <a:pt x="59" y="74"/>
                </a:lnTo>
                <a:lnTo>
                  <a:pt x="59" y="64"/>
                </a:lnTo>
                <a:lnTo>
                  <a:pt x="44" y="64"/>
                </a:lnTo>
                <a:lnTo>
                  <a:pt x="44" y="42"/>
                </a:lnTo>
                <a:lnTo>
                  <a:pt x="78" y="8"/>
                </a:lnTo>
                <a:lnTo>
                  <a:pt x="79" y="6"/>
                </a:lnTo>
                <a:lnTo>
                  <a:pt x="79" y="2"/>
                </a:lnTo>
                <a:lnTo>
                  <a:pt x="76" y="1"/>
                </a:lnTo>
                <a:lnTo>
                  <a:pt x="74"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76" name="Freeform 774">
            <a:extLst>
              <a:ext uri="{FF2B5EF4-FFF2-40B4-BE49-F238E27FC236}">
                <a16:creationId xmlns:a16="http://schemas.microsoft.com/office/drawing/2014/main" id="{24212095-5AF4-4B1E-B098-D48A4B320092}"/>
              </a:ext>
            </a:extLst>
          </p:cNvPr>
          <p:cNvSpPr>
            <a:spLocks/>
          </p:cNvSpPr>
          <p:nvPr/>
        </p:nvSpPr>
        <p:spPr bwMode="auto">
          <a:xfrm>
            <a:off x="10223500" y="3361267"/>
            <a:ext cx="69851" cy="31751"/>
          </a:xfrm>
          <a:custGeom>
            <a:avLst/>
            <a:gdLst>
              <a:gd name="T0" fmla="*/ 27729 w 32"/>
              <a:gd name="T1" fmla="*/ 23726 h 15"/>
              <a:gd name="T2" fmla="*/ 52196 w 32"/>
              <a:gd name="T3" fmla="*/ 23726 h 15"/>
              <a:gd name="T4" fmla="*/ 29360 w 32"/>
              <a:gd name="T5" fmla="*/ 1582 h 15"/>
              <a:gd name="T6" fmla="*/ 29360 w 32"/>
              <a:gd name="T7" fmla="*/ 1582 h 15"/>
              <a:gd name="T8" fmla="*/ 27729 w 32"/>
              <a:gd name="T9" fmla="*/ 0 h 15"/>
              <a:gd name="T10" fmla="*/ 24467 w 32"/>
              <a:gd name="T11" fmla="*/ 0 h 15"/>
              <a:gd name="T12" fmla="*/ 0 w 32"/>
              <a:gd name="T13" fmla="*/ 0 h 15"/>
              <a:gd name="T14" fmla="*/ 0 w 32"/>
              <a:gd name="T15" fmla="*/ 15817 h 15"/>
              <a:gd name="T16" fmla="*/ 19574 w 32"/>
              <a:gd name="T17" fmla="*/ 15817 h 15"/>
              <a:gd name="T18" fmla="*/ 27729 w 32"/>
              <a:gd name="T19" fmla="*/ 23726 h 1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2" h="15">
                <a:moveTo>
                  <a:pt x="17" y="15"/>
                </a:moveTo>
                <a:lnTo>
                  <a:pt x="32" y="15"/>
                </a:lnTo>
                <a:lnTo>
                  <a:pt x="18" y="1"/>
                </a:lnTo>
                <a:lnTo>
                  <a:pt x="17" y="0"/>
                </a:lnTo>
                <a:lnTo>
                  <a:pt x="15" y="0"/>
                </a:lnTo>
                <a:lnTo>
                  <a:pt x="0" y="0"/>
                </a:lnTo>
                <a:lnTo>
                  <a:pt x="0" y="10"/>
                </a:lnTo>
                <a:lnTo>
                  <a:pt x="12" y="10"/>
                </a:lnTo>
                <a:lnTo>
                  <a:pt x="17" y="15"/>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77" name="Freeform 775">
            <a:extLst>
              <a:ext uri="{FF2B5EF4-FFF2-40B4-BE49-F238E27FC236}">
                <a16:creationId xmlns:a16="http://schemas.microsoft.com/office/drawing/2014/main" id="{DF460DD0-E513-45D2-A76C-A8EBE1F5851D}"/>
              </a:ext>
            </a:extLst>
          </p:cNvPr>
          <p:cNvSpPr>
            <a:spLocks noEditPoints="1"/>
          </p:cNvSpPr>
          <p:nvPr/>
        </p:nvSpPr>
        <p:spPr bwMode="auto">
          <a:xfrm>
            <a:off x="10900833" y="3348567"/>
            <a:ext cx="50800" cy="209551"/>
          </a:xfrm>
          <a:custGeom>
            <a:avLst/>
            <a:gdLst>
              <a:gd name="T0" fmla="*/ 12653 w 24"/>
              <a:gd name="T1" fmla="*/ 1582 h 99"/>
              <a:gd name="T2" fmla="*/ 12653 w 24"/>
              <a:gd name="T3" fmla="*/ 1582 h 99"/>
              <a:gd name="T4" fmla="*/ 9490 w 24"/>
              <a:gd name="T5" fmla="*/ 0 h 99"/>
              <a:gd name="T6" fmla="*/ 3163 w 24"/>
              <a:gd name="T7" fmla="*/ 0 h 99"/>
              <a:gd name="T8" fmla="*/ 3163 w 24"/>
              <a:gd name="T9" fmla="*/ 0 h 99"/>
              <a:gd name="T10" fmla="*/ 1582 w 24"/>
              <a:gd name="T11" fmla="*/ 4745 h 99"/>
              <a:gd name="T12" fmla="*/ 0 w 24"/>
              <a:gd name="T13" fmla="*/ 7908 h 99"/>
              <a:gd name="T14" fmla="*/ 0 w 24"/>
              <a:gd name="T15" fmla="*/ 156586 h 99"/>
              <a:gd name="T16" fmla="*/ 14235 w 24"/>
              <a:gd name="T17" fmla="*/ 156586 h 99"/>
              <a:gd name="T18" fmla="*/ 14235 w 24"/>
              <a:gd name="T19" fmla="*/ 109136 h 99"/>
              <a:gd name="T20" fmla="*/ 30051 w 24"/>
              <a:gd name="T21" fmla="*/ 109136 h 99"/>
              <a:gd name="T22" fmla="*/ 30051 w 24"/>
              <a:gd name="T23" fmla="*/ 109136 h 99"/>
              <a:gd name="T24" fmla="*/ 34796 w 24"/>
              <a:gd name="T25" fmla="*/ 109136 h 99"/>
              <a:gd name="T26" fmla="*/ 36377 w 24"/>
              <a:gd name="T27" fmla="*/ 107554 h 99"/>
              <a:gd name="T28" fmla="*/ 37959 w 24"/>
              <a:gd name="T29" fmla="*/ 105972 h 99"/>
              <a:gd name="T30" fmla="*/ 37959 w 24"/>
              <a:gd name="T31" fmla="*/ 101227 h 99"/>
              <a:gd name="T32" fmla="*/ 37959 w 24"/>
              <a:gd name="T33" fmla="*/ 101227 h 99"/>
              <a:gd name="T34" fmla="*/ 36377 w 24"/>
              <a:gd name="T35" fmla="*/ 75920 h 99"/>
              <a:gd name="T36" fmla="*/ 34796 w 24"/>
              <a:gd name="T37" fmla="*/ 55359 h 99"/>
              <a:gd name="T38" fmla="*/ 30051 w 24"/>
              <a:gd name="T39" fmla="*/ 39542 h 99"/>
              <a:gd name="T40" fmla="*/ 26888 w 24"/>
              <a:gd name="T41" fmla="*/ 25307 h 99"/>
              <a:gd name="T42" fmla="*/ 17398 w 24"/>
              <a:gd name="T43" fmla="*/ 7908 h 99"/>
              <a:gd name="T44" fmla="*/ 12653 w 24"/>
              <a:gd name="T45" fmla="*/ 1582 h 99"/>
              <a:gd name="T46" fmla="*/ 12653 w 24"/>
              <a:gd name="T47" fmla="*/ 1582 h 99"/>
              <a:gd name="T48" fmla="*/ 14235 w 24"/>
              <a:gd name="T49" fmla="*/ 93319 h 99"/>
              <a:gd name="T50" fmla="*/ 14235 w 24"/>
              <a:gd name="T51" fmla="*/ 41124 h 99"/>
              <a:gd name="T52" fmla="*/ 14235 w 24"/>
              <a:gd name="T53" fmla="*/ 41124 h 99"/>
              <a:gd name="T54" fmla="*/ 20561 w 24"/>
              <a:gd name="T55" fmla="*/ 63267 h 99"/>
              <a:gd name="T56" fmla="*/ 22143 w 24"/>
              <a:gd name="T57" fmla="*/ 93319 h 99"/>
              <a:gd name="T58" fmla="*/ 14235 w 24"/>
              <a:gd name="T59" fmla="*/ 93319 h 99"/>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24" h="99">
                <a:moveTo>
                  <a:pt x="8" y="1"/>
                </a:moveTo>
                <a:lnTo>
                  <a:pt x="8" y="1"/>
                </a:lnTo>
                <a:lnTo>
                  <a:pt x="6" y="0"/>
                </a:lnTo>
                <a:lnTo>
                  <a:pt x="2" y="0"/>
                </a:lnTo>
                <a:lnTo>
                  <a:pt x="1" y="3"/>
                </a:lnTo>
                <a:lnTo>
                  <a:pt x="0" y="5"/>
                </a:lnTo>
                <a:lnTo>
                  <a:pt x="0" y="99"/>
                </a:lnTo>
                <a:lnTo>
                  <a:pt x="9" y="99"/>
                </a:lnTo>
                <a:lnTo>
                  <a:pt x="9" y="69"/>
                </a:lnTo>
                <a:lnTo>
                  <a:pt x="19" y="69"/>
                </a:lnTo>
                <a:lnTo>
                  <a:pt x="22" y="69"/>
                </a:lnTo>
                <a:lnTo>
                  <a:pt x="23" y="68"/>
                </a:lnTo>
                <a:lnTo>
                  <a:pt x="24" y="67"/>
                </a:lnTo>
                <a:lnTo>
                  <a:pt x="24" y="64"/>
                </a:lnTo>
                <a:lnTo>
                  <a:pt x="23" y="48"/>
                </a:lnTo>
                <a:lnTo>
                  <a:pt x="22" y="35"/>
                </a:lnTo>
                <a:lnTo>
                  <a:pt x="19" y="25"/>
                </a:lnTo>
                <a:lnTo>
                  <a:pt x="17" y="16"/>
                </a:lnTo>
                <a:lnTo>
                  <a:pt x="11" y="5"/>
                </a:lnTo>
                <a:lnTo>
                  <a:pt x="8" y="1"/>
                </a:lnTo>
                <a:close/>
                <a:moveTo>
                  <a:pt x="9" y="59"/>
                </a:moveTo>
                <a:lnTo>
                  <a:pt x="9" y="26"/>
                </a:lnTo>
                <a:lnTo>
                  <a:pt x="13" y="40"/>
                </a:lnTo>
                <a:lnTo>
                  <a:pt x="14" y="59"/>
                </a:lnTo>
                <a:lnTo>
                  <a:pt x="9" y="5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78" name="Freeform 776">
            <a:extLst>
              <a:ext uri="{FF2B5EF4-FFF2-40B4-BE49-F238E27FC236}">
                <a16:creationId xmlns:a16="http://schemas.microsoft.com/office/drawing/2014/main" id="{B5683513-D8B3-4A2F-81C9-6F838AA5E7B0}"/>
              </a:ext>
            </a:extLst>
          </p:cNvPr>
          <p:cNvSpPr>
            <a:spLocks/>
          </p:cNvSpPr>
          <p:nvPr/>
        </p:nvSpPr>
        <p:spPr bwMode="auto">
          <a:xfrm>
            <a:off x="10703984" y="3348567"/>
            <a:ext cx="82549" cy="209551"/>
          </a:xfrm>
          <a:custGeom>
            <a:avLst/>
            <a:gdLst>
              <a:gd name="T0" fmla="*/ 61686 w 39"/>
              <a:gd name="T1" fmla="*/ 31634 h 99"/>
              <a:gd name="T2" fmla="*/ 61686 w 39"/>
              <a:gd name="T3" fmla="*/ 0 h 99"/>
              <a:gd name="T4" fmla="*/ 45869 w 39"/>
              <a:gd name="T5" fmla="*/ 0 h 99"/>
              <a:gd name="T6" fmla="*/ 45869 w 39"/>
              <a:gd name="T7" fmla="*/ 31634 h 99"/>
              <a:gd name="T8" fmla="*/ 45869 w 39"/>
              <a:gd name="T9" fmla="*/ 31634 h 99"/>
              <a:gd name="T10" fmla="*/ 44287 w 39"/>
              <a:gd name="T11" fmla="*/ 39542 h 99"/>
              <a:gd name="T12" fmla="*/ 37961 w 39"/>
              <a:gd name="T13" fmla="*/ 44287 h 99"/>
              <a:gd name="T14" fmla="*/ 37961 w 39"/>
              <a:gd name="T15" fmla="*/ 0 h 99"/>
              <a:gd name="T16" fmla="*/ 23725 w 39"/>
              <a:gd name="T17" fmla="*/ 0 h 99"/>
              <a:gd name="T18" fmla="*/ 23725 w 39"/>
              <a:gd name="T19" fmla="*/ 44287 h 99"/>
              <a:gd name="T20" fmla="*/ 23725 w 39"/>
              <a:gd name="T21" fmla="*/ 44287 h 99"/>
              <a:gd name="T22" fmla="*/ 17399 w 39"/>
              <a:gd name="T23" fmla="*/ 39542 h 99"/>
              <a:gd name="T24" fmla="*/ 15817 w 39"/>
              <a:gd name="T25" fmla="*/ 31634 h 99"/>
              <a:gd name="T26" fmla="*/ 15817 w 39"/>
              <a:gd name="T27" fmla="*/ 0 h 99"/>
              <a:gd name="T28" fmla="*/ 0 w 39"/>
              <a:gd name="T29" fmla="*/ 0 h 99"/>
              <a:gd name="T30" fmla="*/ 0 w 39"/>
              <a:gd name="T31" fmla="*/ 31634 h 99"/>
              <a:gd name="T32" fmla="*/ 0 w 39"/>
              <a:gd name="T33" fmla="*/ 31634 h 99"/>
              <a:gd name="T34" fmla="*/ 1582 w 39"/>
              <a:gd name="T35" fmla="*/ 41124 h 99"/>
              <a:gd name="T36" fmla="*/ 6327 w 39"/>
              <a:gd name="T37" fmla="*/ 50614 h 99"/>
              <a:gd name="T38" fmla="*/ 12654 w 39"/>
              <a:gd name="T39" fmla="*/ 56940 h 99"/>
              <a:gd name="T40" fmla="*/ 23725 w 39"/>
              <a:gd name="T41" fmla="*/ 60104 h 99"/>
              <a:gd name="T42" fmla="*/ 23725 w 39"/>
              <a:gd name="T43" fmla="*/ 156586 h 99"/>
              <a:gd name="T44" fmla="*/ 37961 w 39"/>
              <a:gd name="T45" fmla="*/ 156586 h 99"/>
              <a:gd name="T46" fmla="*/ 37961 w 39"/>
              <a:gd name="T47" fmla="*/ 60104 h 99"/>
              <a:gd name="T48" fmla="*/ 37961 w 39"/>
              <a:gd name="T49" fmla="*/ 60104 h 99"/>
              <a:gd name="T50" fmla="*/ 49032 w 39"/>
              <a:gd name="T51" fmla="*/ 56940 h 99"/>
              <a:gd name="T52" fmla="*/ 56941 w 39"/>
              <a:gd name="T53" fmla="*/ 50614 h 99"/>
              <a:gd name="T54" fmla="*/ 60104 w 39"/>
              <a:gd name="T55" fmla="*/ 41124 h 99"/>
              <a:gd name="T56" fmla="*/ 61686 w 39"/>
              <a:gd name="T57" fmla="*/ 31634 h 99"/>
              <a:gd name="T58" fmla="*/ 61686 w 39"/>
              <a:gd name="T59" fmla="*/ 31634 h 99"/>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39" h="99">
                <a:moveTo>
                  <a:pt x="39" y="20"/>
                </a:moveTo>
                <a:lnTo>
                  <a:pt x="39" y="0"/>
                </a:lnTo>
                <a:lnTo>
                  <a:pt x="29" y="0"/>
                </a:lnTo>
                <a:lnTo>
                  <a:pt x="29" y="20"/>
                </a:lnTo>
                <a:lnTo>
                  <a:pt x="28" y="25"/>
                </a:lnTo>
                <a:lnTo>
                  <a:pt x="24" y="28"/>
                </a:lnTo>
                <a:lnTo>
                  <a:pt x="24" y="0"/>
                </a:lnTo>
                <a:lnTo>
                  <a:pt x="15" y="0"/>
                </a:lnTo>
                <a:lnTo>
                  <a:pt x="15" y="28"/>
                </a:lnTo>
                <a:lnTo>
                  <a:pt x="11" y="25"/>
                </a:lnTo>
                <a:lnTo>
                  <a:pt x="10" y="20"/>
                </a:lnTo>
                <a:lnTo>
                  <a:pt x="10" y="0"/>
                </a:lnTo>
                <a:lnTo>
                  <a:pt x="0" y="0"/>
                </a:lnTo>
                <a:lnTo>
                  <a:pt x="0" y="20"/>
                </a:lnTo>
                <a:lnTo>
                  <a:pt x="1" y="26"/>
                </a:lnTo>
                <a:lnTo>
                  <a:pt x="4" y="32"/>
                </a:lnTo>
                <a:lnTo>
                  <a:pt x="8" y="36"/>
                </a:lnTo>
                <a:lnTo>
                  <a:pt x="15" y="38"/>
                </a:lnTo>
                <a:lnTo>
                  <a:pt x="15" y="99"/>
                </a:lnTo>
                <a:lnTo>
                  <a:pt x="24" y="99"/>
                </a:lnTo>
                <a:lnTo>
                  <a:pt x="24" y="38"/>
                </a:lnTo>
                <a:lnTo>
                  <a:pt x="31" y="36"/>
                </a:lnTo>
                <a:lnTo>
                  <a:pt x="36" y="32"/>
                </a:lnTo>
                <a:lnTo>
                  <a:pt x="38" y="26"/>
                </a:lnTo>
                <a:lnTo>
                  <a:pt x="39" y="2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79" name="Freeform 777">
            <a:extLst>
              <a:ext uri="{FF2B5EF4-FFF2-40B4-BE49-F238E27FC236}">
                <a16:creationId xmlns:a16="http://schemas.microsoft.com/office/drawing/2014/main" id="{7E936FCD-101A-4184-919A-A97BA4F23A79}"/>
              </a:ext>
            </a:extLst>
          </p:cNvPr>
          <p:cNvSpPr>
            <a:spLocks noEditPoints="1"/>
          </p:cNvSpPr>
          <p:nvPr/>
        </p:nvSpPr>
        <p:spPr bwMode="auto">
          <a:xfrm>
            <a:off x="10761133" y="3424767"/>
            <a:ext cx="127000" cy="127000"/>
          </a:xfrm>
          <a:custGeom>
            <a:avLst/>
            <a:gdLst>
              <a:gd name="T0" fmla="*/ 47450 w 60"/>
              <a:gd name="T1" fmla="*/ 0 h 59"/>
              <a:gd name="T2" fmla="*/ 30051 w 60"/>
              <a:gd name="T3" fmla="*/ 3217 h 59"/>
              <a:gd name="T4" fmla="*/ 14235 w 60"/>
              <a:gd name="T5" fmla="*/ 12868 h 59"/>
              <a:gd name="T6" fmla="*/ 4745 w 60"/>
              <a:gd name="T7" fmla="*/ 28952 h 59"/>
              <a:gd name="T8" fmla="*/ 0 w 60"/>
              <a:gd name="T9" fmla="*/ 46645 h 59"/>
              <a:gd name="T10" fmla="*/ 0 w 60"/>
              <a:gd name="T11" fmla="*/ 56296 h 59"/>
              <a:gd name="T12" fmla="*/ 7908 w 60"/>
              <a:gd name="T13" fmla="*/ 72381 h 59"/>
              <a:gd name="T14" fmla="*/ 22143 w 60"/>
              <a:gd name="T15" fmla="*/ 86857 h 59"/>
              <a:gd name="T16" fmla="*/ 37960 w 60"/>
              <a:gd name="T17" fmla="*/ 94899 h 59"/>
              <a:gd name="T18" fmla="*/ 47450 w 60"/>
              <a:gd name="T19" fmla="*/ 94899 h 59"/>
              <a:gd name="T20" fmla="*/ 64848 w 60"/>
              <a:gd name="T21" fmla="*/ 90074 h 59"/>
              <a:gd name="T22" fmla="*/ 80664 w 60"/>
              <a:gd name="T23" fmla="*/ 80423 h 59"/>
              <a:gd name="T24" fmla="*/ 90154 w 60"/>
              <a:gd name="T25" fmla="*/ 64338 h 59"/>
              <a:gd name="T26" fmla="*/ 94899 w 60"/>
              <a:gd name="T27" fmla="*/ 46645 h 59"/>
              <a:gd name="T28" fmla="*/ 94899 w 60"/>
              <a:gd name="T29" fmla="*/ 36995 h 59"/>
              <a:gd name="T30" fmla="*/ 86991 w 60"/>
              <a:gd name="T31" fmla="*/ 20910 h 59"/>
              <a:gd name="T32" fmla="*/ 72756 w 60"/>
              <a:gd name="T33" fmla="*/ 8042 h 59"/>
              <a:gd name="T34" fmla="*/ 56939 w 60"/>
              <a:gd name="T35" fmla="*/ 0 h 59"/>
              <a:gd name="T36" fmla="*/ 47450 w 60"/>
              <a:gd name="T37" fmla="*/ 0 h 59"/>
              <a:gd name="T38" fmla="*/ 47450 w 60"/>
              <a:gd name="T39" fmla="*/ 70772 h 59"/>
              <a:gd name="T40" fmla="*/ 28470 w 60"/>
              <a:gd name="T41" fmla="*/ 53079 h 59"/>
              <a:gd name="T42" fmla="*/ 23725 w 60"/>
              <a:gd name="T43" fmla="*/ 43428 h 59"/>
              <a:gd name="T44" fmla="*/ 23725 w 60"/>
              <a:gd name="T45" fmla="*/ 38603 h 59"/>
              <a:gd name="T46" fmla="*/ 31633 w 60"/>
              <a:gd name="T47" fmla="*/ 30561 h 59"/>
              <a:gd name="T48" fmla="*/ 36378 w 60"/>
              <a:gd name="T49" fmla="*/ 30561 h 59"/>
              <a:gd name="T50" fmla="*/ 44286 w 60"/>
              <a:gd name="T51" fmla="*/ 35386 h 59"/>
              <a:gd name="T52" fmla="*/ 47450 w 60"/>
              <a:gd name="T53" fmla="*/ 43428 h 59"/>
              <a:gd name="T54" fmla="*/ 47450 w 60"/>
              <a:gd name="T55" fmla="*/ 38603 h 59"/>
              <a:gd name="T56" fmla="*/ 55358 w 60"/>
              <a:gd name="T57" fmla="*/ 30561 h 59"/>
              <a:gd name="T58" fmla="*/ 58521 w 60"/>
              <a:gd name="T59" fmla="*/ 30561 h 59"/>
              <a:gd name="T60" fmla="*/ 66429 w 60"/>
              <a:gd name="T61" fmla="*/ 35386 h 59"/>
              <a:gd name="T62" fmla="*/ 71174 w 60"/>
              <a:gd name="T63" fmla="*/ 43428 h 59"/>
              <a:gd name="T64" fmla="*/ 69593 w 60"/>
              <a:gd name="T65" fmla="*/ 46645 h 59"/>
              <a:gd name="T66" fmla="*/ 58521 w 60"/>
              <a:gd name="T67" fmla="*/ 61121 h 59"/>
              <a:gd name="T68" fmla="*/ 47450 w 60"/>
              <a:gd name="T69" fmla="*/ 70772 h 5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60" h="59">
                <a:moveTo>
                  <a:pt x="30" y="0"/>
                </a:moveTo>
                <a:lnTo>
                  <a:pt x="30" y="0"/>
                </a:lnTo>
                <a:lnTo>
                  <a:pt x="24" y="0"/>
                </a:lnTo>
                <a:lnTo>
                  <a:pt x="19" y="2"/>
                </a:lnTo>
                <a:lnTo>
                  <a:pt x="14" y="5"/>
                </a:lnTo>
                <a:lnTo>
                  <a:pt x="9" y="8"/>
                </a:lnTo>
                <a:lnTo>
                  <a:pt x="5" y="13"/>
                </a:lnTo>
                <a:lnTo>
                  <a:pt x="3" y="18"/>
                </a:lnTo>
                <a:lnTo>
                  <a:pt x="0" y="23"/>
                </a:lnTo>
                <a:lnTo>
                  <a:pt x="0" y="29"/>
                </a:lnTo>
                <a:lnTo>
                  <a:pt x="0" y="35"/>
                </a:lnTo>
                <a:lnTo>
                  <a:pt x="3" y="40"/>
                </a:lnTo>
                <a:lnTo>
                  <a:pt x="5" y="45"/>
                </a:lnTo>
                <a:lnTo>
                  <a:pt x="9" y="50"/>
                </a:lnTo>
                <a:lnTo>
                  <a:pt x="14" y="54"/>
                </a:lnTo>
                <a:lnTo>
                  <a:pt x="19" y="56"/>
                </a:lnTo>
                <a:lnTo>
                  <a:pt x="24" y="59"/>
                </a:lnTo>
                <a:lnTo>
                  <a:pt x="30" y="59"/>
                </a:lnTo>
                <a:lnTo>
                  <a:pt x="36" y="59"/>
                </a:lnTo>
                <a:lnTo>
                  <a:pt x="41" y="56"/>
                </a:lnTo>
                <a:lnTo>
                  <a:pt x="46" y="54"/>
                </a:lnTo>
                <a:lnTo>
                  <a:pt x="51" y="50"/>
                </a:lnTo>
                <a:lnTo>
                  <a:pt x="55" y="45"/>
                </a:lnTo>
                <a:lnTo>
                  <a:pt x="57" y="40"/>
                </a:lnTo>
                <a:lnTo>
                  <a:pt x="60" y="35"/>
                </a:lnTo>
                <a:lnTo>
                  <a:pt x="60" y="29"/>
                </a:lnTo>
                <a:lnTo>
                  <a:pt x="60" y="23"/>
                </a:lnTo>
                <a:lnTo>
                  <a:pt x="57" y="18"/>
                </a:lnTo>
                <a:lnTo>
                  <a:pt x="55" y="13"/>
                </a:lnTo>
                <a:lnTo>
                  <a:pt x="51" y="8"/>
                </a:lnTo>
                <a:lnTo>
                  <a:pt x="46" y="5"/>
                </a:lnTo>
                <a:lnTo>
                  <a:pt x="41" y="2"/>
                </a:lnTo>
                <a:lnTo>
                  <a:pt x="36" y="0"/>
                </a:lnTo>
                <a:lnTo>
                  <a:pt x="30" y="0"/>
                </a:lnTo>
                <a:close/>
                <a:moveTo>
                  <a:pt x="30" y="44"/>
                </a:moveTo>
                <a:lnTo>
                  <a:pt x="30" y="44"/>
                </a:lnTo>
                <a:lnTo>
                  <a:pt x="23" y="38"/>
                </a:lnTo>
                <a:lnTo>
                  <a:pt x="18" y="33"/>
                </a:lnTo>
                <a:lnTo>
                  <a:pt x="16" y="29"/>
                </a:lnTo>
                <a:lnTo>
                  <a:pt x="15" y="27"/>
                </a:lnTo>
                <a:lnTo>
                  <a:pt x="15" y="24"/>
                </a:lnTo>
                <a:lnTo>
                  <a:pt x="18" y="22"/>
                </a:lnTo>
                <a:lnTo>
                  <a:pt x="20" y="19"/>
                </a:lnTo>
                <a:lnTo>
                  <a:pt x="23" y="19"/>
                </a:lnTo>
                <a:lnTo>
                  <a:pt x="25" y="19"/>
                </a:lnTo>
                <a:lnTo>
                  <a:pt x="28" y="22"/>
                </a:lnTo>
                <a:lnTo>
                  <a:pt x="30" y="24"/>
                </a:lnTo>
                <a:lnTo>
                  <a:pt x="30" y="27"/>
                </a:lnTo>
                <a:lnTo>
                  <a:pt x="30" y="24"/>
                </a:lnTo>
                <a:lnTo>
                  <a:pt x="32" y="22"/>
                </a:lnTo>
                <a:lnTo>
                  <a:pt x="35" y="19"/>
                </a:lnTo>
                <a:lnTo>
                  <a:pt x="37" y="19"/>
                </a:lnTo>
                <a:lnTo>
                  <a:pt x="40" y="19"/>
                </a:lnTo>
                <a:lnTo>
                  <a:pt x="42" y="22"/>
                </a:lnTo>
                <a:lnTo>
                  <a:pt x="45" y="24"/>
                </a:lnTo>
                <a:lnTo>
                  <a:pt x="45" y="27"/>
                </a:lnTo>
                <a:lnTo>
                  <a:pt x="44" y="29"/>
                </a:lnTo>
                <a:lnTo>
                  <a:pt x="42" y="33"/>
                </a:lnTo>
                <a:lnTo>
                  <a:pt x="37" y="38"/>
                </a:lnTo>
                <a:lnTo>
                  <a:pt x="30" y="44"/>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80" name="Freeform 778">
            <a:extLst>
              <a:ext uri="{FF2B5EF4-FFF2-40B4-BE49-F238E27FC236}">
                <a16:creationId xmlns:a16="http://schemas.microsoft.com/office/drawing/2014/main" id="{43F2F29F-21B5-442E-BE21-1CE312828B21}"/>
              </a:ext>
            </a:extLst>
          </p:cNvPr>
          <p:cNvSpPr>
            <a:spLocks/>
          </p:cNvSpPr>
          <p:nvPr/>
        </p:nvSpPr>
        <p:spPr bwMode="auto">
          <a:xfrm>
            <a:off x="11241618" y="3558117"/>
            <a:ext cx="165100" cy="25400"/>
          </a:xfrm>
          <a:custGeom>
            <a:avLst/>
            <a:gdLst>
              <a:gd name="T0" fmla="*/ 15616 w 79"/>
              <a:gd name="T1" fmla="*/ 18981 h 10"/>
              <a:gd name="T2" fmla="*/ 107752 w 79"/>
              <a:gd name="T3" fmla="*/ 18981 h 10"/>
              <a:gd name="T4" fmla="*/ 107752 w 79"/>
              <a:gd name="T5" fmla="*/ 18981 h 10"/>
              <a:gd name="T6" fmla="*/ 113998 w 79"/>
              <a:gd name="T7" fmla="*/ 15185 h 10"/>
              <a:gd name="T8" fmla="*/ 120245 w 79"/>
              <a:gd name="T9" fmla="*/ 13287 h 10"/>
              <a:gd name="T10" fmla="*/ 121806 w 79"/>
              <a:gd name="T11" fmla="*/ 5694 h 10"/>
              <a:gd name="T12" fmla="*/ 123368 w 79"/>
              <a:gd name="T13" fmla="*/ 0 h 10"/>
              <a:gd name="T14" fmla="*/ 0 w 79"/>
              <a:gd name="T15" fmla="*/ 0 h 10"/>
              <a:gd name="T16" fmla="*/ 0 w 79"/>
              <a:gd name="T17" fmla="*/ 0 h 10"/>
              <a:gd name="T18" fmla="*/ 3123 w 79"/>
              <a:gd name="T19" fmla="*/ 5694 h 10"/>
              <a:gd name="T20" fmla="*/ 4685 w 79"/>
              <a:gd name="T21" fmla="*/ 13287 h 10"/>
              <a:gd name="T22" fmla="*/ 10931 w 79"/>
              <a:gd name="T23" fmla="*/ 15185 h 10"/>
              <a:gd name="T24" fmla="*/ 15616 w 79"/>
              <a:gd name="T25" fmla="*/ 18981 h 10"/>
              <a:gd name="T26" fmla="*/ 15616 w 79"/>
              <a:gd name="T27" fmla="*/ 18981 h 1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79" h="10">
                <a:moveTo>
                  <a:pt x="10" y="10"/>
                </a:moveTo>
                <a:lnTo>
                  <a:pt x="69" y="10"/>
                </a:lnTo>
                <a:lnTo>
                  <a:pt x="73" y="8"/>
                </a:lnTo>
                <a:lnTo>
                  <a:pt x="77" y="7"/>
                </a:lnTo>
                <a:lnTo>
                  <a:pt x="78" y="3"/>
                </a:lnTo>
                <a:lnTo>
                  <a:pt x="79" y="0"/>
                </a:lnTo>
                <a:lnTo>
                  <a:pt x="0" y="0"/>
                </a:lnTo>
                <a:lnTo>
                  <a:pt x="2" y="3"/>
                </a:lnTo>
                <a:lnTo>
                  <a:pt x="3" y="7"/>
                </a:lnTo>
                <a:lnTo>
                  <a:pt x="7" y="8"/>
                </a:lnTo>
                <a:lnTo>
                  <a:pt x="10" y="1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81" name="Freeform 779">
            <a:extLst>
              <a:ext uri="{FF2B5EF4-FFF2-40B4-BE49-F238E27FC236}">
                <a16:creationId xmlns:a16="http://schemas.microsoft.com/office/drawing/2014/main" id="{102C753F-C33F-417E-99FC-87588B83C097}"/>
              </a:ext>
            </a:extLst>
          </p:cNvPr>
          <p:cNvSpPr>
            <a:spLocks noEditPoints="1"/>
          </p:cNvSpPr>
          <p:nvPr/>
        </p:nvSpPr>
        <p:spPr bwMode="auto">
          <a:xfrm>
            <a:off x="11241618" y="3329517"/>
            <a:ext cx="165100" cy="76200"/>
          </a:xfrm>
          <a:custGeom>
            <a:avLst/>
            <a:gdLst>
              <a:gd name="T0" fmla="*/ 107752 w 79"/>
              <a:gd name="T1" fmla="*/ 55357 h 36"/>
              <a:gd name="T2" fmla="*/ 123368 w 79"/>
              <a:gd name="T3" fmla="*/ 56939 h 36"/>
              <a:gd name="T4" fmla="*/ 115560 w 79"/>
              <a:gd name="T5" fmla="*/ 33214 h 36"/>
              <a:gd name="T6" fmla="*/ 104629 w 79"/>
              <a:gd name="T7" fmla="*/ 15816 h 36"/>
              <a:gd name="T8" fmla="*/ 85889 w 79"/>
              <a:gd name="T9" fmla="*/ 4745 h 36"/>
              <a:gd name="T10" fmla="*/ 62465 w 79"/>
              <a:gd name="T11" fmla="*/ 0 h 36"/>
              <a:gd name="T12" fmla="*/ 49972 w 79"/>
              <a:gd name="T13" fmla="*/ 1582 h 36"/>
              <a:gd name="T14" fmla="*/ 29671 w 79"/>
              <a:gd name="T15" fmla="*/ 9490 h 36"/>
              <a:gd name="T16" fmla="*/ 14055 w 79"/>
              <a:gd name="T17" fmla="*/ 25306 h 36"/>
              <a:gd name="T18" fmla="*/ 3123 w 79"/>
              <a:gd name="T19" fmla="*/ 45868 h 36"/>
              <a:gd name="T20" fmla="*/ 0 w 79"/>
              <a:gd name="T21" fmla="*/ 56939 h 36"/>
              <a:gd name="T22" fmla="*/ 107752 w 79"/>
              <a:gd name="T23" fmla="*/ 55357 h 36"/>
              <a:gd name="T24" fmla="*/ 82766 w 79"/>
              <a:gd name="T25" fmla="*/ 28470 h 36"/>
              <a:gd name="T26" fmla="*/ 89012 w 79"/>
              <a:gd name="T27" fmla="*/ 33214 h 36"/>
              <a:gd name="T28" fmla="*/ 87451 w 79"/>
              <a:gd name="T29" fmla="*/ 37959 h 36"/>
              <a:gd name="T30" fmla="*/ 82766 w 79"/>
              <a:gd name="T31" fmla="*/ 39541 h 36"/>
              <a:gd name="T32" fmla="*/ 78081 w 79"/>
              <a:gd name="T33" fmla="*/ 33214 h 36"/>
              <a:gd name="T34" fmla="*/ 79643 w 79"/>
              <a:gd name="T35" fmla="*/ 30051 h 36"/>
              <a:gd name="T36" fmla="*/ 82766 w 79"/>
              <a:gd name="T37" fmla="*/ 28470 h 36"/>
              <a:gd name="T38" fmla="*/ 62465 w 79"/>
              <a:gd name="T39" fmla="*/ 15816 h 36"/>
              <a:gd name="T40" fmla="*/ 68711 w 79"/>
              <a:gd name="T41" fmla="*/ 22143 h 36"/>
              <a:gd name="T42" fmla="*/ 65588 w 79"/>
              <a:gd name="T43" fmla="*/ 25306 h 36"/>
              <a:gd name="T44" fmla="*/ 62465 w 79"/>
              <a:gd name="T45" fmla="*/ 28470 h 36"/>
              <a:gd name="T46" fmla="*/ 56218 w 79"/>
              <a:gd name="T47" fmla="*/ 22143 h 36"/>
              <a:gd name="T48" fmla="*/ 57780 w 79"/>
              <a:gd name="T49" fmla="*/ 17398 h 36"/>
              <a:gd name="T50" fmla="*/ 62465 w 79"/>
              <a:gd name="T51" fmla="*/ 15816 h 36"/>
              <a:gd name="T52" fmla="*/ 40602 w 79"/>
              <a:gd name="T53" fmla="*/ 28470 h 36"/>
              <a:gd name="T54" fmla="*/ 46849 w 79"/>
              <a:gd name="T55" fmla="*/ 33214 h 36"/>
              <a:gd name="T56" fmla="*/ 45287 w 79"/>
              <a:gd name="T57" fmla="*/ 37959 h 36"/>
              <a:gd name="T58" fmla="*/ 40602 w 79"/>
              <a:gd name="T59" fmla="*/ 39541 h 36"/>
              <a:gd name="T60" fmla="*/ 35917 w 79"/>
              <a:gd name="T61" fmla="*/ 33214 h 36"/>
              <a:gd name="T62" fmla="*/ 37479 w 79"/>
              <a:gd name="T63" fmla="*/ 30051 h 36"/>
              <a:gd name="T64" fmla="*/ 40602 w 79"/>
              <a:gd name="T65" fmla="*/ 28470 h 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9" h="36">
                <a:moveTo>
                  <a:pt x="69" y="35"/>
                </a:moveTo>
                <a:lnTo>
                  <a:pt x="69" y="35"/>
                </a:lnTo>
                <a:lnTo>
                  <a:pt x="79" y="36"/>
                </a:lnTo>
                <a:lnTo>
                  <a:pt x="78" y="29"/>
                </a:lnTo>
                <a:lnTo>
                  <a:pt x="74" y="21"/>
                </a:lnTo>
                <a:lnTo>
                  <a:pt x="71" y="16"/>
                </a:lnTo>
                <a:lnTo>
                  <a:pt x="67" y="10"/>
                </a:lnTo>
                <a:lnTo>
                  <a:pt x="61" y="6"/>
                </a:lnTo>
                <a:lnTo>
                  <a:pt x="55" y="3"/>
                </a:lnTo>
                <a:lnTo>
                  <a:pt x="47" y="1"/>
                </a:lnTo>
                <a:lnTo>
                  <a:pt x="40" y="0"/>
                </a:lnTo>
                <a:lnTo>
                  <a:pt x="32" y="1"/>
                </a:lnTo>
                <a:lnTo>
                  <a:pt x="25" y="3"/>
                </a:lnTo>
                <a:lnTo>
                  <a:pt x="19" y="6"/>
                </a:lnTo>
                <a:lnTo>
                  <a:pt x="13" y="10"/>
                </a:lnTo>
                <a:lnTo>
                  <a:pt x="9" y="16"/>
                </a:lnTo>
                <a:lnTo>
                  <a:pt x="4" y="21"/>
                </a:lnTo>
                <a:lnTo>
                  <a:pt x="2" y="29"/>
                </a:lnTo>
                <a:lnTo>
                  <a:pt x="0" y="36"/>
                </a:lnTo>
                <a:lnTo>
                  <a:pt x="10" y="35"/>
                </a:lnTo>
                <a:lnTo>
                  <a:pt x="69" y="35"/>
                </a:lnTo>
                <a:close/>
                <a:moveTo>
                  <a:pt x="53" y="18"/>
                </a:moveTo>
                <a:lnTo>
                  <a:pt x="53" y="18"/>
                </a:lnTo>
                <a:lnTo>
                  <a:pt x="56" y="19"/>
                </a:lnTo>
                <a:lnTo>
                  <a:pt x="57" y="21"/>
                </a:lnTo>
                <a:lnTo>
                  <a:pt x="56" y="24"/>
                </a:lnTo>
                <a:lnTo>
                  <a:pt x="53" y="25"/>
                </a:lnTo>
                <a:lnTo>
                  <a:pt x="51" y="24"/>
                </a:lnTo>
                <a:lnTo>
                  <a:pt x="50" y="21"/>
                </a:lnTo>
                <a:lnTo>
                  <a:pt x="51" y="19"/>
                </a:lnTo>
                <a:lnTo>
                  <a:pt x="53" y="18"/>
                </a:lnTo>
                <a:close/>
                <a:moveTo>
                  <a:pt x="40" y="10"/>
                </a:moveTo>
                <a:lnTo>
                  <a:pt x="40" y="10"/>
                </a:lnTo>
                <a:lnTo>
                  <a:pt x="42" y="11"/>
                </a:lnTo>
                <a:lnTo>
                  <a:pt x="44" y="14"/>
                </a:lnTo>
                <a:lnTo>
                  <a:pt x="42" y="16"/>
                </a:lnTo>
                <a:lnTo>
                  <a:pt x="40" y="18"/>
                </a:lnTo>
                <a:lnTo>
                  <a:pt x="37" y="16"/>
                </a:lnTo>
                <a:lnTo>
                  <a:pt x="36" y="14"/>
                </a:lnTo>
                <a:lnTo>
                  <a:pt x="37" y="11"/>
                </a:lnTo>
                <a:lnTo>
                  <a:pt x="40" y="10"/>
                </a:lnTo>
                <a:close/>
                <a:moveTo>
                  <a:pt x="26" y="18"/>
                </a:moveTo>
                <a:lnTo>
                  <a:pt x="26" y="18"/>
                </a:lnTo>
                <a:lnTo>
                  <a:pt x="29" y="19"/>
                </a:lnTo>
                <a:lnTo>
                  <a:pt x="30" y="21"/>
                </a:lnTo>
                <a:lnTo>
                  <a:pt x="29" y="24"/>
                </a:lnTo>
                <a:lnTo>
                  <a:pt x="26" y="25"/>
                </a:lnTo>
                <a:lnTo>
                  <a:pt x="24" y="24"/>
                </a:lnTo>
                <a:lnTo>
                  <a:pt x="23" y="21"/>
                </a:lnTo>
                <a:lnTo>
                  <a:pt x="24" y="19"/>
                </a:lnTo>
                <a:lnTo>
                  <a:pt x="26" y="18"/>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82" name="Freeform 780">
            <a:extLst>
              <a:ext uri="{FF2B5EF4-FFF2-40B4-BE49-F238E27FC236}">
                <a16:creationId xmlns:a16="http://schemas.microsoft.com/office/drawing/2014/main" id="{52B41556-AF0F-4516-8677-3941AC3E4A6A}"/>
              </a:ext>
            </a:extLst>
          </p:cNvPr>
          <p:cNvSpPr>
            <a:spLocks/>
          </p:cNvSpPr>
          <p:nvPr/>
        </p:nvSpPr>
        <p:spPr bwMode="auto">
          <a:xfrm>
            <a:off x="11228918" y="3456518"/>
            <a:ext cx="190500" cy="38100"/>
          </a:xfrm>
          <a:custGeom>
            <a:avLst/>
            <a:gdLst>
              <a:gd name="T0" fmla="*/ 137551 w 89"/>
              <a:gd name="T1" fmla="*/ 1582 h 18"/>
              <a:gd name="T2" fmla="*/ 137551 w 89"/>
              <a:gd name="T3" fmla="*/ 1582 h 18"/>
              <a:gd name="T4" fmla="*/ 129554 w 89"/>
              <a:gd name="T5" fmla="*/ 3163 h 18"/>
              <a:gd name="T6" fmla="*/ 118358 w 89"/>
              <a:gd name="T7" fmla="*/ 4745 h 18"/>
              <a:gd name="T8" fmla="*/ 118358 w 89"/>
              <a:gd name="T9" fmla="*/ 4745 h 18"/>
              <a:gd name="T10" fmla="*/ 110360 w 89"/>
              <a:gd name="T11" fmla="*/ 3163 h 18"/>
              <a:gd name="T12" fmla="*/ 103963 w 89"/>
              <a:gd name="T13" fmla="*/ 0 h 18"/>
              <a:gd name="T14" fmla="*/ 103963 w 89"/>
              <a:gd name="T15" fmla="*/ 0 h 18"/>
              <a:gd name="T16" fmla="*/ 92767 w 89"/>
              <a:gd name="T17" fmla="*/ 3163 h 18"/>
              <a:gd name="T18" fmla="*/ 83170 w 89"/>
              <a:gd name="T19" fmla="*/ 4745 h 18"/>
              <a:gd name="T20" fmla="*/ 83170 w 89"/>
              <a:gd name="T21" fmla="*/ 4745 h 18"/>
              <a:gd name="T22" fmla="*/ 78372 w 89"/>
              <a:gd name="T23" fmla="*/ 4745 h 18"/>
              <a:gd name="T24" fmla="*/ 71974 w 89"/>
              <a:gd name="T25" fmla="*/ 3163 h 18"/>
              <a:gd name="T26" fmla="*/ 71974 w 89"/>
              <a:gd name="T27" fmla="*/ 3163 h 18"/>
              <a:gd name="T28" fmla="*/ 65577 w 89"/>
              <a:gd name="T29" fmla="*/ 4745 h 18"/>
              <a:gd name="T30" fmla="*/ 59179 w 89"/>
              <a:gd name="T31" fmla="*/ 4745 h 18"/>
              <a:gd name="T32" fmla="*/ 59179 w 89"/>
              <a:gd name="T33" fmla="*/ 4745 h 18"/>
              <a:gd name="T34" fmla="*/ 49582 w 89"/>
              <a:gd name="T35" fmla="*/ 3163 h 18"/>
              <a:gd name="T36" fmla="*/ 39986 w 89"/>
              <a:gd name="T37" fmla="*/ 0 h 18"/>
              <a:gd name="T38" fmla="*/ 39986 w 89"/>
              <a:gd name="T39" fmla="*/ 0 h 18"/>
              <a:gd name="T40" fmla="*/ 31989 w 89"/>
              <a:gd name="T41" fmla="*/ 3163 h 18"/>
              <a:gd name="T42" fmla="*/ 23991 w 89"/>
              <a:gd name="T43" fmla="*/ 4745 h 18"/>
              <a:gd name="T44" fmla="*/ 23991 w 89"/>
              <a:gd name="T45" fmla="*/ 4745 h 18"/>
              <a:gd name="T46" fmla="*/ 14395 w 89"/>
              <a:gd name="T47" fmla="*/ 3163 h 18"/>
              <a:gd name="T48" fmla="*/ 6398 w 89"/>
              <a:gd name="T49" fmla="*/ 1582 h 18"/>
              <a:gd name="T50" fmla="*/ 6398 w 89"/>
              <a:gd name="T51" fmla="*/ 1582 h 18"/>
              <a:gd name="T52" fmla="*/ 3199 w 89"/>
              <a:gd name="T53" fmla="*/ 4745 h 18"/>
              <a:gd name="T54" fmla="*/ 0 w 89"/>
              <a:gd name="T55" fmla="*/ 12653 h 18"/>
              <a:gd name="T56" fmla="*/ 0 w 89"/>
              <a:gd name="T57" fmla="*/ 12653 h 18"/>
              <a:gd name="T58" fmla="*/ 3199 w 89"/>
              <a:gd name="T59" fmla="*/ 18980 h 18"/>
              <a:gd name="T60" fmla="*/ 4798 w 89"/>
              <a:gd name="T61" fmla="*/ 25307 h 18"/>
              <a:gd name="T62" fmla="*/ 11196 w 89"/>
              <a:gd name="T63" fmla="*/ 26888 h 18"/>
              <a:gd name="T64" fmla="*/ 15994 w 89"/>
              <a:gd name="T65" fmla="*/ 28470 h 18"/>
              <a:gd name="T66" fmla="*/ 126355 w 89"/>
              <a:gd name="T67" fmla="*/ 28470 h 18"/>
              <a:gd name="T68" fmla="*/ 126355 w 89"/>
              <a:gd name="T69" fmla="*/ 28470 h 18"/>
              <a:gd name="T70" fmla="*/ 132752 w 89"/>
              <a:gd name="T71" fmla="*/ 26888 h 18"/>
              <a:gd name="T72" fmla="*/ 139150 w 89"/>
              <a:gd name="T73" fmla="*/ 25307 h 18"/>
              <a:gd name="T74" fmla="*/ 140750 w 89"/>
              <a:gd name="T75" fmla="*/ 18980 h 18"/>
              <a:gd name="T76" fmla="*/ 142349 w 89"/>
              <a:gd name="T77" fmla="*/ 12653 h 18"/>
              <a:gd name="T78" fmla="*/ 142349 w 89"/>
              <a:gd name="T79" fmla="*/ 12653 h 18"/>
              <a:gd name="T80" fmla="*/ 140750 w 89"/>
              <a:gd name="T81" fmla="*/ 4745 h 18"/>
              <a:gd name="T82" fmla="*/ 137551 w 89"/>
              <a:gd name="T83" fmla="*/ 1582 h 18"/>
              <a:gd name="T84" fmla="*/ 137551 w 89"/>
              <a:gd name="T85" fmla="*/ 1582 h 1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89" h="18">
                <a:moveTo>
                  <a:pt x="86" y="1"/>
                </a:moveTo>
                <a:lnTo>
                  <a:pt x="86" y="1"/>
                </a:lnTo>
                <a:lnTo>
                  <a:pt x="81" y="2"/>
                </a:lnTo>
                <a:lnTo>
                  <a:pt x="74" y="3"/>
                </a:lnTo>
                <a:lnTo>
                  <a:pt x="69" y="2"/>
                </a:lnTo>
                <a:lnTo>
                  <a:pt x="65" y="0"/>
                </a:lnTo>
                <a:lnTo>
                  <a:pt x="58" y="2"/>
                </a:lnTo>
                <a:lnTo>
                  <a:pt x="52" y="3"/>
                </a:lnTo>
                <a:lnTo>
                  <a:pt x="49" y="3"/>
                </a:lnTo>
                <a:lnTo>
                  <a:pt x="45" y="2"/>
                </a:lnTo>
                <a:lnTo>
                  <a:pt x="41" y="3"/>
                </a:lnTo>
                <a:lnTo>
                  <a:pt x="37" y="3"/>
                </a:lnTo>
                <a:lnTo>
                  <a:pt x="31" y="2"/>
                </a:lnTo>
                <a:lnTo>
                  <a:pt x="25" y="0"/>
                </a:lnTo>
                <a:lnTo>
                  <a:pt x="20" y="2"/>
                </a:lnTo>
                <a:lnTo>
                  <a:pt x="15" y="3"/>
                </a:lnTo>
                <a:lnTo>
                  <a:pt x="9" y="2"/>
                </a:lnTo>
                <a:lnTo>
                  <a:pt x="4" y="1"/>
                </a:lnTo>
                <a:lnTo>
                  <a:pt x="2" y="3"/>
                </a:lnTo>
                <a:lnTo>
                  <a:pt x="0" y="8"/>
                </a:lnTo>
                <a:lnTo>
                  <a:pt x="2" y="12"/>
                </a:lnTo>
                <a:lnTo>
                  <a:pt x="3" y="16"/>
                </a:lnTo>
                <a:lnTo>
                  <a:pt x="7" y="17"/>
                </a:lnTo>
                <a:lnTo>
                  <a:pt x="10" y="18"/>
                </a:lnTo>
                <a:lnTo>
                  <a:pt x="79" y="18"/>
                </a:lnTo>
                <a:lnTo>
                  <a:pt x="83" y="17"/>
                </a:lnTo>
                <a:lnTo>
                  <a:pt x="87" y="16"/>
                </a:lnTo>
                <a:lnTo>
                  <a:pt x="88" y="12"/>
                </a:lnTo>
                <a:lnTo>
                  <a:pt x="89" y="8"/>
                </a:lnTo>
                <a:lnTo>
                  <a:pt x="88" y="3"/>
                </a:lnTo>
                <a:lnTo>
                  <a:pt x="86" y="1"/>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83" name="Freeform 781">
            <a:extLst>
              <a:ext uri="{FF2B5EF4-FFF2-40B4-BE49-F238E27FC236}">
                <a16:creationId xmlns:a16="http://schemas.microsoft.com/office/drawing/2014/main" id="{5B1A919A-4E3B-4E80-9072-11965322BC6A}"/>
              </a:ext>
            </a:extLst>
          </p:cNvPr>
          <p:cNvSpPr>
            <a:spLocks/>
          </p:cNvSpPr>
          <p:nvPr/>
        </p:nvSpPr>
        <p:spPr bwMode="auto">
          <a:xfrm>
            <a:off x="11228918" y="3412067"/>
            <a:ext cx="190500" cy="44451"/>
          </a:xfrm>
          <a:custGeom>
            <a:avLst/>
            <a:gdLst>
              <a:gd name="T0" fmla="*/ 23991 w 89"/>
              <a:gd name="T1" fmla="*/ 33216 h 19"/>
              <a:gd name="T2" fmla="*/ 23991 w 89"/>
              <a:gd name="T3" fmla="*/ 33216 h 19"/>
              <a:gd name="T4" fmla="*/ 33588 w 89"/>
              <a:gd name="T5" fmla="*/ 31468 h 19"/>
              <a:gd name="T6" fmla="*/ 39986 w 89"/>
              <a:gd name="T7" fmla="*/ 24475 h 19"/>
              <a:gd name="T8" fmla="*/ 39986 w 89"/>
              <a:gd name="T9" fmla="*/ 24475 h 19"/>
              <a:gd name="T10" fmla="*/ 44784 w 89"/>
              <a:gd name="T11" fmla="*/ 29720 h 19"/>
              <a:gd name="T12" fmla="*/ 47983 w 89"/>
              <a:gd name="T13" fmla="*/ 31468 h 19"/>
              <a:gd name="T14" fmla="*/ 59179 w 89"/>
              <a:gd name="T15" fmla="*/ 33216 h 19"/>
              <a:gd name="T16" fmla="*/ 59179 w 89"/>
              <a:gd name="T17" fmla="*/ 33216 h 19"/>
              <a:gd name="T18" fmla="*/ 65577 w 89"/>
              <a:gd name="T19" fmla="*/ 31468 h 19"/>
              <a:gd name="T20" fmla="*/ 71974 w 89"/>
              <a:gd name="T21" fmla="*/ 29720 h 19"/>
              <a:gd name="T22" fmla="*/ 71974 w 89"/>
              <a:gd name="T23" fmla="*/ 29720 h 19"/>
              <a:gd name="T24" fmla="*/ 78372 w 89"/>
              <a:gd name="T25" fmla="*/ 31468 h 19"/>
              <a:gd name="T26" fmla="*/ 83170 w 89"/>
              <a:gd name="T27" fmla="*/ 33216 h 19"/>
              <a:gd name="T28" fmla="*/ 83170 w 89"/>
              <a:gd name="T29" fmla="*/ 33216 h 19"/>
              <a:gd name="T30" fmla="*/ 95966 w 89"/>
              <a:gd name="T31" fmla="*/ 31468 h 19"/>
              <a:gd name="T32" fmla="*/ 99164 w 89"/>
              <a:gd name="T33" fmla="*/ 29720 h 19"/>
              <a:gd name="T34" fmla="*/ 103963 w 89"/>
              <a:gd name="T35" fmla="*/ 24475 h 19"/>
              <a:gd name="T36" fmla="*/ 103963 w 89"/>
              <a:gd name="T37" fmla="*/ 24475 h 19"/>
              <a:gd name="T38" fmla="*/ 108761 w 89"/>
              <a:gd name="T39" fmla="*/ 31468 h 19"/>
              <a:gd name="T40" fmla="*/ 118358 w 89"/>
              <a:gd name="T41" fmla="*/ 33216 h 19"/>
              <a:gd name="T42" fmla="*/ 118358 w 89"/>
              <a:gd name="T43" fmla="*/ 33216 h 19"/>
              <a:gd name="T44" fmla="*/ 126355 w 89"/>
              <a:gd name="T45" fmla="*/ 31468 h 19"/>
              <a:gd name="T46" fmla="*/ 134352 w 89"/>
              <a:gd name="T47" fmla="*/ 27971 h 19"/>
              <a:gd name="T48" fmla="*/ 140750 w 89"/>
              <a:gd name="T49" fmla="*/ 20979 h 19"/>
              <a:gd name="T50" fmla="*/ 142349 w 89"/>
              <a:gd name="T51" fmla="*/ 12237 h 19"/>
              <a:gd name="T52" fmla="*/ 142349 w 89"/>
              <a:gd name="T53" fmla="*/ 12237 h 19"/>
              <a:gd name="T54" fmla="*/ 140750 w 89"/>
              <a:gd name="T55" fmla="*/ 8741 h 19"/>
              <a:gd name="T56" fmla="*/ 137551 w 89"/>
              <a:gd name="T57" fmla="*/ 3496 h 19"/>
              <a:gd name="T58" fmla="*/ 132752 w 89"/>
              <a:gd name="T59" fmla="*/ 1748 h 19"/>
              <a:gd name="T60" fmla="*/ 126355 w 89"/>
              <a:gd name="T61" fmla="*/ 0 h 19"/>
              <a:gd name="T62" fmla="*/ 126355 w 89"/>
              <a:gd name="T63" fmla="*/ 0 h 19"/>
              <a:gd name="T64" fmla="*/ 15994 w 89"/>
              <a:gd name="T65" fmla="*/ 0 h 19"/>
              <a:gd name="T66" fmla="*/ 15994 w 89"/>
              <a:gd name="T67" fmla="*/ 0 h 19"/>
              <a:gd name="T68" fmla="*/ 11196 w 89"/>
              <a:gd name="T69" fmla="*/ 1748 h 19"/>
              <a:gd name="T70" fmla="*/ 4798 w 89"/>
              <a:gd name="T71" fmla="*/ 3496 h 19"/>
              <a:gd name="T72" fmla="*/ 3199 w 89"/>
              <a:gd name="T73" fmla="*/ 8741 h 19"/>
              <a:gd name="T74" fmla="*/ 0 w 89"/>
              <a:gd name="T75" fmla="*/ 12237 h 19"/>
              <a:gd name="T76" fmla="*/ 0 w 89"/>
              <a:gd name="T77" fmla="*/ 12237 h 19"/>
              <a:gd name="T78" fmla="*/ 3199 w 89"/>
              <a:gd name="T79" fmla="*/ 20979 h 19"/>
              <a:gd name="T80" fmla="*/ 7997 w 89"/>
              <a:gd name="T81" fmla="*/ 27971 h 19"/>
              <a:gd name="T82" fmla="*/ 15994 w 89"/>
              <a:gd name="T83" fmla="*/ 31468 h 19"/>
              <a:gd name="T84" fmla="*/ 23991 w 89"/>
              <a:gd name="T85" fmla="*/ 33216 h 19"/>
              <a:gd name="T86" fmla="*/ 23991 w 89"/>
              <a:gd name="T87" fmla="*/ 33216 h 1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89" h="19">
                <a:moveTo>
                  <a:pt x="15" y="19"/>
                </a:moveTo>
                <a:lnTo>
                  <a:pt x="15" y="19"/>
                </a:lnTo>
                <a:lnTo>
                  <a:pt x="21" y="18"/>
                </a:lnTo>
                <a:lnTo>
                  <a:pt x="25" y="14"/>
                </a:lnTo>
                <a:lnTo>
                  <a:pt x="28" y="17"/>
                </a:lnTo>
                <a:lnTo>
                  <a:pt x="30" y="18"/>
                </a:lnTo>
                <a:lnTo>
                  <a:pt x="37" y="19"/>
                </a:lnTo>
                <a:lnTo>
                  <a:pt x="41" y="18"/>
                </a:lnTo>
                <a:lnTo>
                  <a:pt x="45" y="17"/>
                </a:lnTo>
                <a:lnTo>
                  <a:pt x="49" y="18"/>
                </a:lnTo>
                <a:lnTo>
                  <a:pt x="52" y="19"/>
                </a:lnTo>
                <a:lnTo>
                  <a:pt x="60" y="18"/>
                </a:lnTo>
                <a:lnTo>
                  <a:pt x="62" y="17"/>
                </a:lnTo>
                <a:lnTo>
                  <a:pt x="65" y="14"/>
                </a:lnTo>
                <a:lnTo>
                  <a:pt x="68" y="18"/>
                </a:lnTo>
                <a:lnTo>
                  <a:pt x="74" y="19"/>
                </a:lnTo>
                <a:lnTo>
                  <a:pt x="79" y="18"/>
                </a:lnTo>
                <a:lnTo>
                  <a:pt x="84" y="16"/>
                </a:lnTo>
                <a:lnTo>
                  <a:pt x="88" y="12"/>
                </a:lnTo>
                <a:lnTo>
                  <a:pt x="89" y="7"/>
                </a:lnTo>
                <a:lnTo>
                  <a:pt x="88" y="5"/>
                </a:lnTo>
                <a:lnTo>
                  <a:pt x="86" y="2"/>
                </a:lnTo>
                <a:lnTo>
                  <a:pt x="83" y="1"/>
                </a:lnTo>
                <a:lnTo>
                  <a:pt x="79" y="0"/>
                </a:lnTo>
                <a:lnTo>
                  <a:pt x="10" y="0"/>
                </a:lnTo>
                <a:lnTo>
                  <a:pt x="7" y="1"/>
                </a:lnTo>
                <a:lnTo>
                  <a:pt x="3" y="2"/>
                </a:lnTo>
                <a:lnTo>
                  <a:pt x="2" y="5"/>
                </a:lnTo>
                <a:lnTo>
                  <a:pt x="0" y="7"/>
                </a:lnTo>
                <a:lnTo>
                  <a:pt x="2" y="12"/>
                </a:lnTo>
                <a:lnTo>
                  <a:pt x="5" y="16"/>
                </a:lnTo>
                <a:lnTo>
                  <a:pt x="10" y="18"/>
                </a:lnTo>
                <a:lnTo>
                  <a:pt x="15" y="1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84" name="Freeform 782">
            <a:extLst>
              <a:ext uri="{FF2B5EF4-FFF2-40B4-BE49-F238E27FC236}">
                <a16:creationId xmlns:a16="http://schemas.microsoft.com/office/drawing/2014/main" id="{E28C3315-BC61-434D-AB96-CFEAF56EE9AF}"/>
              </a:ext>
            </a:extLst>
          </p:cNvPr>
          <p:cNvSpPr>
            <a:spLocks/>
          </p:cNvSpPr>
          <p:nvPr/>
        </p:nvSpPr>
        <p:spPr bwMode="auto">
          <a:xfrm>
            <a:off x="11228918" y="3507318"/>
            <a:ext cx="190500" cy="44449"/>
          </a:xfrm>
          <a:custGeom>
            <a:avLst/>
            <a:gdLst>
              <a:gd name="T0" fmla="*/ 126355 w 89"/>
              <a:gd name="T1" fmla="*/ 0 h 20"/>
              <a:gd name="T2" fmla="*/ 126355 w 89"/>
              <a:gd name="T3" fmla="*/ 0 h 20"/>
              <a:gd name="T4" fmla="*/ 126355 w 89"/>
              <a:gd name="T5" fmla="*/ 0 h 20"/>
              <a:gd name="T6" fmla="*/ 126355 w 89"/>
              <a:gd name="T7" fmla="*/ 4982 h 20"/>
              <a:gd name="T8" fmla="*/ 124755 w 89"/>
              <a:gd name="T9" fmla="*/ 6643 h 20"/>
              <a:gd name="T10" fmla="*/ 108761 w 89"/>
              <a:gd name="T11" fmla="*/ 23251 h 20"/>
              <a:gd name="T12" fmla="*/ 108761 w 89"/>
              <a:gd name="T13" fmla="*/ 23251 h 20"/>
              <a:gd name="T14" fmla="*/ 107162 w 89"/>
              <a:gd name="T15" fmla="*/ 24912 h 20"/>
              <a:gd name="T16" fmla="*/ 103963 w 89"/>
              <a:gd name="T17" fmla="*/ 24912 h 20"/>
              <a:gd name="T18" fmla="*/ 103963 w 89"/>
              <a:gd name="T19" fmla="*/ 24912 h 20"/>
              <a:gd name="T20" fmla="*/ 99164 w 89"/>
              <a:gd name="T21" fmla="*/ 24912 h 20"/>
              <a:gd name="T22" fmla="*/ 97565 w 89"/>
              <a:gd name="T23" fmla="*/ 23251 h 20"/>
              <a:gd name="T24" fmla="*/ 81571 w 89"/>
              <a:gd name="T25" fmla="*/ 6643 h 20"/>
              <a:gd name="T26" fmla="*/ 81571 w 89"/>
              <a:gd name="T27" fmla="*/ 6643 h 20"/>
              <a:gd name="T28" fmla="*/ 79971 w 89"/>
              <a:gd name="T29" fmla="*/ 4982 h 20"/>
              <a:gd name="T30" fmla="*/ 79971 w 89"/>
              <a:gd name="T31" fmla="*/ 0 h 20"/>
              <a:gd name="T32" fmla="*/ 15994 w 89"/>
              <a:gd name="T33" fmla="*/ 0 h 20"/>
              <a:gd name="T34" fmla="*/ 15994 w 89"/>
              <a:gd name="T35" fmla="*/ 0 h 20"/>
              <a:gd name="T36" fmla="*/ 11196 w 89"/>
              <a:gd name="T37" fmla="*/ 1661 h 20"/>
              <a:gd name="T38" fmla="*/ 4798 w 89"/>
              <a:gd name="T39" fmla="*/ 4982 h 20"/>
              <a:gd name="T40" fmla="*/ 3199 w 89"/>
              <a:gd name="T41" fmla="*/ 9965 h 20"/>
              <a:gd name="T42" fmla="*/ 0 w 89"/>
              <a:gd name="T43" fmla="*/ 16608 h 20"/>
              <a:gd name="T44" fmla="*/ 0 w 89"/>
              <a:gd name="T45" fmla="*/ 16608 h 20"/>
              <a:gd name="T46" fmla="*/ 3199 w 89"/>
              <a:gd name="T47" fmla="*/ 23251 h 20"/>
              <a:gd name="T48" fmla="*/ 4798 w 89"/>
              <a:gd name="T49" fmla="*/ 28234 h 20"/>
              <a:gd name="T50" fmla="*/ 11196 w 89"/>
              <a:gd name="T51" fmla="*/ 31555 h 20"/>
              <a:gd name="T52" fmla="*/ 15994 w 89"/>
              <a:gd name="T53" fmla="*/ 33216 h 20"/>
              <a:gd name="T54" fmla="*/ 126355 w 89"/>
              <a:gd name="T55" fmla="*/ 33216 h 20"/>
              <a:gd name="T56" fmla="*/ 126355 w 89"/>
              <a:gd name="T57" fmla="*/ 33216 h 20"/>
              <a:gd name="T58" fmla="*/ 132752 w 89"/>
              <a:gd name="T59" fmla="*/ 31555 h 20"/>
              <a:gd name="T60" fmla="*/ 139150 w 89"/>
              <a:gd name="T61" fmla="*/ 28234 h 20"/>
              <a:gd name="T62" fmla="*/ 140750 w 89"/>
              <a:gd name="T63" fmla="*/ 23251 h 20"/>
              <a:gd name="T64" fmla="*/ 142349 w 89"/>
              <a:gd name="T65" fmla="*/ 16608 h 20"/>
              <a:gd name="T66" fmla="*/ 142349 w 89"/>
              <a:gd name="T67" fmla="*/ 16608 h 20"/>
              <a:gd name="T68" fmla="*/ 140750 w 89"/>
              <a:gd name="T69" fmla="*/ 9965 h 20"/>
              <a:gd name="T70" fmla="*/ 139150 w 89"/>
              <a:gd name="T71" fmla="*/ 4982 h 20"/>
              <a:gd name="T72" fmla="*/ 132752 w 89"/>
              <a:gd name="T73" fmla="*/ 1661 h 20"/>
              <a:gd name="T74" fmla="*/ 126355 w 89"/>
              <a:gd name="T75" fmla="*/ 0 h 20"/>
              <a:gd name="T76" fmla="*/ 126355 w 89"/>
              <a:gd name="T77" fmla="*/ 0 h 2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9" h="20">
                <a:moveTo>
                  <a:pt x="79" y="0"/>
                </a:moveTo>
                <a:lnTo>
                  <a:pt x="79" y="0"/>
                </a:lnTo>
                <a:lnTo>
                  <a:pt x="79" y="3"/>
                </a:lnTo>
                <a:lnTo>
                  <a:pt x="78" y="4"/>
                </a:lnTo>
                <a:lnTo>
                  <a:pt x="68" y="14"/>
                </a:lnTo>
                <a:lnTo>
                  <a:pt x="67" y="15"/>
                </a:lnTo>
                <a:lnTo>
                  <a:pt x="65" y="15"/>
                </a:lnTo>
                <a:lnTo>
                  <a:pt x="62" y="15"/>
                </a:lnTo>
                <a:lnTo>
                  <a:pt x="61" y="14"/>
                </a:lnTo>
                <a:lnTo>
                  <a:pt x="51" y="4"/>
                </a:lnTo>
                <a:lnTo>
                  <a:pt x="50" y="3"/>
                </a:lnTo>
                <a:lnTo>
                  <a:pt x="50" y="0"/>
                </a:lnTo>
                <a:lnTo>
                  <a:pt x="10" y="0"/>
                </a:lnTo>
                <a:lnTo>
                  <a:pt x="7" y="1"/>
                </a:lnTo>
                <a:lnTo>
                  <a:pt x="3" y="3"/>
                </a:lnTo>
                <a:lnTo>
                  <a:pt x="2" y="6"/>
                </a:lnTo>
                <a:lnTo>
                  <a:pt x="0" y="10"/>
                </a:lnTo>
                <a:lnTo>
                  <a:pt x="2" y="14"/>
                </a:lnTo>
                <a:lnTo>
                  <a:pt x="3" y="17"/>
                </a:lnTo>
                <a:lnTo>
                  <a:pt x="7" y="19"/>
                </a:lnTo>
                <a:lnTo>
                  <a:pt x="10" y="20"/>
                </a:lnTo>
                <a:lnTo>
                  <a:pt x="79" y="20"/>
                </a:lnTo>
                <a:lnTo>
                  <a:pt x="83" y="19"/>
                </a:lnTo>
                <a:lnTo>
                  <a:pt x="87" y="17"/>
                </a:lnTo>
                <a:lnTo>
                  <a:pt x="88" y="14"/>
                </a:lnTo>
                <a:lnTo>
                  <a:pt x="89" y="10"/>
                </a:lnTo>
                <a:lnTo>
                  <a:pt x="88" y="6"/>
                </a:lnTo>
                <a:lnTo>
                  <a:pt x="87" y="3"/>
                </a:lnTo>
                <a:lnTo>
                  <a:pt x="83" y="1"/>
                </a:lnTo>
                <a:lnTo>
                  <a:pt x="79"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85" name="Freeform 783">
            <a:extLst>
              <a:ext uri="{FF2B5EF4-FFF2-40B4-BE49-F238E27FC236}">
                <a16:creationId xmlns:a16="http://schemas.microsoft.com/office/drawing/2014/main" id="{6BA15BEE-3A83-4F60-A34B-1FDE2F43E68F}"/>
              </a:ext>
            </a:extLst>
          </p:cNvPr>
          <p:cNvSpPr>
            <a:spLocks noEditPoints="1"/>
          </p:cNvSpPr>
          <p:nvPr/>
        </p:nvSpPr>
        <p:spPr bwMode="auto">
          <a:xfrm>
            <a:off x="6724651" y="3854451"/>
            <a:ext cx="209549" cy="203200"/>
          </a:xfrm>
          <a:custGeom>
            <a:avLst/>
            <a:gdLst>
              <a:gd name="T0" fmla="*/ 142057 w 97"/>
              <a:gd name="T1" fmla="*/ 14235 h 96"/>
              <a:gd name="T2" fmla="*/ 125915 w 97"/>
              <a:gd name="T3" fmla="*/ 4745 h 96"/>
              <a:gd name="T4" fmla="*/ 108157 w 97"/>
              <a:gd name="T5" fmla="*/ 0 h 96"/>
              <a:gd name="T6" fmla="*/ 90400 w 97"/>
              <a:gd name="T7" fmla="*/ 4745 h 96"/>
              <a:gd name="T8" fmla="*/ 74257 w 97"/>
              <a:gd name="T9" fmla="*/ 14235 h 96"/>
              <a:gd name="T10" fmla="*/ 62957 w 97"/>
              <a:gd name="T11" fmla="*/ 30051 h 96"/>
              <a:gd name="T12" fmla="*/ 48429 w 97"/>
              <a:gd name="T13" fmla="*/ 63266 h 96"/>
              <a:gd name="T14" fmla="*/ 48429 w 97"/>
              <a:gd name="T15" fmla="*/ 79083 h 96"/>
              <a:gd name="T16" fmla="*/ 24214 w 97"/>
              <a:gd name="T17" fmla="*/ 90154 h 96"/>
              <a:gd name="T18" fmla="*/ 14529 w 97"/>
              <a:gd name="T19" fmla="*/ 91736 h 96"/>
              <a:gd name="T20" fmla="*/ 3229 w 97"/>
              <a:gd name="T21" fmla="*/ 104389 h 96"/>
              <a:gd name="T22" fmla="*/ 0 w 97"/>
              <a:gd name="T23" fmla="*/ 113879 h 96"/>
              <a:gd name="T24" fmla="*/ 4843 w 97"/>
              <a:gd name="T25" fmla="*/ 126533 h 96"/>
              <a:gd name="T26" fmla="*/ 17757 w 97"/>
              <a:gd name="T27" fmla="*/ 134441 h 96"/>
              <a:gd name="T28" fmla="*/ 20986 w 97"/>
              <a:gd name="T29" fmla="*/ 142349 h 96"/>
              <a:gd name="T30" fmla="*/ 32286 w 97"/>
              <a:gd name="T31" fmla="*/ 150257 h 96"/>
              <a:gd name="T32" fmla="*/ 40357 w 97"/>
              <a:gd name="T33" fmla="*/ 151839 h 96"/>
              <a:gd name="T34" fmla="*/ 56500 w 97"/>
              <a:gd name="T35" fmla="*/ 143931 h 96"/>
              <a:gd name="T36" fmla="*/ 64572 w 97"/>
              <a:gd name="T37" fmla="*/ 129696 h 96"/>
              <a:gd name="T38" fmla="*/ 75872 w 97"/>
              <a:gd name="T39" fmla="*/ 105971 h 96"/>
              <a:gd name="T40" fmla="*/ 83943 w 97"/>
              <a:gd name="T41" fmla="*/ 105971 h 96"/>
              <a:gd name="T42" fmla="*/ 101700 w 97"/>
              <a:gd name="T43" fmla="*/ 104389 h 96"/>
              <a:gd name="T44" fmla="*/ 127529 w 97"/>
              <a:gd name="T45" fmla="*/ 91736 h 96"/>
              <a:gd name="T46" fmla="*/ 142057 w 97"/>
              <a:gd name="T47" fmla="*/ 80664 h 96"/>
              <a:gd name="T48" fmla="*/ 151743 w 97"/>
              <a:gd name="T49" fmla="*/ 64848 h 96"/>
              <a:gd name="T50" fmla="*/ 156586 w 97"/>
              <a:gd name="T51" fmla="*/ 47450 h 96"/>
              <a:gd name="T52" fmla="*/ 151743 w 97"/>
              <a:gd name="T53" fmla="*/ 30051 h 96"/>
              <a:gd name="T54" fmla="*/ 142057 w 97"/>
              <a:gd name="T55" fmla="*/ 14235 h 96"/>
              <a:gd name="T56" fmla="*/ 59729 w 97"/>
              <a:gd name="T57" fmla="*/ 98063 h 96"/>
              <a:gd name="T58" fmla="*/ 50043 w 97"/>
              <a:gd name="T59" fmla="*/ 107553 h 96"/>
              <a:gd name="T60" fmla="*/ 48429 w 97"/>
              <a:gd name="T61" fmla="*/ 113879 h 96"/>
              <a:gd name="T62" fmla="*/ 48429 w 97"/>
              <a:gd name="T63" fmla="*/ 129696 h 96"/>
              <a:gd name="T64" fmla="*/ 46814 w 97"/>
              <a:gd name="T65" fmla="*/ 134441 h 96"/>
              <a:gd name="T66" fmla="*/ 40357 w 97"/>
              <a:gd name="T67" fmla="*/ 137604 h 96"/>
              <a:gd name="T68" fmla="*/ 37129 w 97"/>
              <a:gd name="T69" fmla="*/ 134441 h 96"/>
              <a:gd name="T70" fmla="*/ 38743 w 97"/>
              <a:gd name="T71" fmla="*/ 126533 h 96"/>
              <a:gd name="T72" fmla="*/ 22600 w 97"/>
              <a:gd name="T73" fmla="*/ 121788 h 96"/>
              <a:gd name="T74" fmla="*/ 17757 w 97"/>
              <a:gd name="T75" fmla="*/ 117043 h 96"/>
              <a:gd name="T76" fmla="*/ 16143 w 97"/>
              <a:gd name="T77" fmla="*/ 113879 h 96"/>
              <a:gd name="T78" fmla="*/ 17757 w 97"/>
              <a:gd name="T79" fmla="*/ 107553 h 96"/>
              <a:gd name="T80" fmla="*/ 24214 w 97"/>
              <a:gd name="T81" fmla="*/ 105971 h 96"/>
              <a:gd name="T82" fmla="*/ 40357 w 97"/>
              <a:gd name="T83" fmla="*/ 105971 h 96"/>
              <a:gd name="T84" fmla="*/ 46814 w 97"/>
              <a:gd name="T85" fmla="*/ 104389 h 96"/>
              <a:gd name="T86" fmla="*/ 59729 w 97"/>
              <a:gd name="T87" fmla="*/ 98063 h 9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97" h="96">
                <a:moveTo>
                  <a:pt x="88" y="9"/>
                </a:moveTo>
                <a:lnTo>
                  <a:pt x="88" y="9"/>
                </a:lnTo>
                <a:lnTo>
                  <a:pt x="83" y="5"/>
                </a:lnTo>
                <a:lnTo>
                  <a:pt x="78" y="3"/>
                </a:lnTo>
                <a:lnTo>
                  <a:pt x="72" y="0"/>
                </a:lnTo>
                <a:lnTo>
                  <a:pt x="67" y="0"/>
                </a:lnTo>
                <a:lnTo>
                  <a:pt x="61" y="0"/>
                </a:lnTo>
                <a:lnTo>
                  <a:pt x="56" y="3"/>
                </a:lnTo>
                <a:lnTo>
                  <a:pt x="51" y="5"/>
                </a:lnTo>
                <a:lnTo>
                  <a:pt x="46" y="9"/>
                </a:lnTo>
                <a:lnTo>
                  <a:pt x="39" y="19"/>
                </a:lnTo>
                <a:lnTo>
                  <a:pt x="32" y="30"/>
                </a:lnTo>
                <a:lnTo>
                  <a:pt x="30" y="40"/>
                </a:lnTo>
                <a:lnTo>
                  <a:pt x="30" y="45"/>
                </a:lnTo>
                <a:lnTo>
                  <a:pt x="30" y="50"/>
                </a:lnTo>
                <a:lnTo>
                  <a:pt x="23" y="57"/>
                </a:lnTo>
                <a:lnTo>
                  <a:pt x="15" y="57"/>
                </a:lnTo>
                <a:lnTo>
                  <a:pt x="9" y="58"/>
                </a:lnTo>
                <a:lnTo>
                  <a:pt x="5" y="62"/>
                </a:lnTo>
                <a:lnTo>
                  <a:pt x="2" y="66"/>
                </a:lnTo>
                <a:lnTo>
                  <a:pt x="0" y="72"/>
                </a:lnTo>
                <a:lnTo>
                  <a:pt x="2" y="77"/>
                </a:lnTo>
                <a:lnTo>
                  <a:pt x="3" y="80"/>
                </a:lnTo>
                <a:lnTo>
                  <a:pt x="7" y="84"/>
                </a:lnTo>
                <a:lnTo>
                  <a:pt x="11" y="85"/>
                </a:lnTo>
                <a:lnTo>
                  <a:pt x="13" y="90"/>
                </a:lnTo>
                <a:lnTo>
                  <a:pt x="16" y="94"/>
                </a:lnTo>
                <a:lnTo>
                  <a:pt x="20" y="95"/>
                </a:lnTo>
                <a:lnTo>
                  <a:pt x="25" y="96"/>
                </a:lnTo>
                <a:lnTo>
                  <a:pt x="31" y="95"/>
                </a:lnTo>
                <a:lnTo>
                  <a:pt x="35" y="91"/>
                </a:lnTo>
                <a:lnTo>
                  <a:pt x="39" y="88"/>
                </a:lnTo>
                <a:lnTo>
                  <a:pt x="40" y="82"/>
                </a:lnTo>
                <a:lnTo>
                  <a:pt x="40" y="74"/>
                </a:lnTo>
                <a:lnTo>
                  <a:pt x="47" y="67"/>
                </a:lnTo>
                <a:lnTo>
                  <a:pt x="52" y="67"/>
                </a:lnTo>
                <a:lnTo>
                  <a:pt x="58" y="67"/>
                </a:lnTo>
                <a:lnTo>
                  <a:pt x="63" y="66"/>
                </a:lnTo>
                <a:lnTo>
                  <a:pt x="69" y="63"/>
                </a:lnTo>
                <a:lnTo>
                  <a:pt x="79" y="58"/>
                </a:lnTo>
                <a:lnTo>
                  <a:pt x="88" y="51"/>
                </a:lnTo>
                <a:lnTo>
                  <a:pt x="92" y="46"/>
                </a:lnTo>
                <a:lnTo>
                  <a:pt x="94" y="41"/>
                </a:lnTo>
                <a:lnTo>
                  <a:pt x="97" y="35"/>
                </a:lnTo>
                <a:lnTo>
                  <a:pt x="97" y="30"/>
                </a:lnTo>
                <a:lnTo>
                  <a:pt x="97" y="25"/>
                </a:lnTo>
                <a:lnTo>
                  <a:pt x="94" y="19"/>
                </a:lnTo>
                <a:lnTo>
                  <a:pt x="92" y="14"/>
                </a:lnTo>
                <a:lnTo>
                  <a:pt x="88" y="9"/>
                </a:lnTo>
                <a:close/>
                <a:moveTo>
                  <a:pt x="37" y="62"/>
                </a:moveTo>
                <a:lnTo>
                  <a:pt x="31" y="68"/>
                </a:lnTo>
                <a:lnTo>
                  <a:pt x="30" y="69"/>
                </a:lnTo>
                <a:lnTo>
                  <a:pt x="30" y="72"/>
                </a:lnTo>
                <a:lnTo>
                  <a:pt x="30" y="82"/>
                </a:lnTo>
                <a:lnTo>
                  <a:pt x="30" y="84"/>
                </a:lnTo>
                <a:lnTo>
                  <a:pt x="29" y="85"/>
                </a:lnTo>
                <a:lnTo>
                  <a:pt x="27" y="87"/>
                </a:lnTo>
                <a:lnTo>
                  <a:pt x="25" y="87"/>
                </a:lnTo>
                <a:lnTo>
                  <a:pt x="23" y="85"/>
                </a:lnTo>
                <a:lnTo>
                  <a:pt x="20" y="83"/>
                </a:lnTo>
                <a:lnTo>
                  <a:pt x="24" y="80"/>
                </a:lnTo>
                <a:lnTo>
                  <a:pt x="16" y="73"/>
                </a:lnTo>
                <a:lnTo>
                  <a:pt x="14" y="77"/>
                </a:lnTo>
                <a:lnTo>
                  <a:pt x="11" y="74"/>
                </a:lnTo>
                <a:lnTo>
                  <a:pt x="10" y="72"/>
                </a:lnTo>
                <a:lnTo>
                  <a:pt x="10" y="69"/>
                </a:lnTo>
                <a:lnTo>
                  <a:pt x="11" y="68"/>
                </a:lnTo>
                <a:lnTo>
                  <a:pt x="13" y="67"/>
                </a:lnTo>
                <a:lnTo>
                  <a:pt x="15" y="67"/>
                </a:lnTo>
                <a:lnTo>
                  <a:pt x="25" y="67"/>
                </a:lnTo>
                <a:lnTo>
                  <a:pt x="27" y="67"/>
                </a:lnTo>
                <a:lnTo>
                  <a:pt x="29" y="66"/>
                </a:lnTo>
                <a:lnTo>
                  <a:pt x="35" y="59"/>
                </a:lnTo>
                <a:lnTo>
                  <a:pt x="37" y="62"/>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86" name="Freeform 784">
            <a:extLst>
              <a:ext uri="{FF2B5EF4-FFF2-40B4-BE49-F238E27FC236}">
                <a16:creationId xmlns:a16="http://schemas.microsoft.com/office/drawing/2014/main" id="{2D2FBF2A-898D-4B0A-81EB-307F5B6CE0E2}"/>
              </a:ext>
            </a:extLst>
          </p:cNvPr>
          <p:cNvSpPr>
            <a:spLocks noEditPoints="1"/>
          </p:cNvSpPr>
          <p:nvPr/>
        </p:nvSpPr>
        <p:spPr bwMode="auto">
          <a:xfrm>
            <a:off x="7224184" y="3848101"/>
            <a:ext cx="209549" cy="209551"/>
          </a:xfrm>
          <a:custGeom>
            <a:avLst/>
            <a:gdLst>
              <a:gd name="T0" fmla="*/ 63267 w 99"/>
              <a:gd name="T1" fmla="*/ 0 h 98"/>
              <a:gd name="T2" fmla="*/ 49032 w 99"/>
              <a:gd name="T3" fmla="*/ 1598 h 98"/>
              <a:gd name="T4" fmla="*/ 25307 w 99"/>
              <a:gd name="T5" fmla="*/ 9587 h 98"/>
              <a:gd name="T6" fmla="*/ 9490 w 99"/>
              <a:gd name="T7" fmla="*/ 25565 h 98"/>
              <a:gd name="T8" fmla="*/ 1582 w 99"/>
              <a:gd name="T9" fmla="*/ 49532 h 98"/>
              <a:gd name="T10" fmla="*/ 0 w 99"/>
              <a:gd name="T11" fmla="*/ 110249 h 98"/>
              <a:gd name="T12" fmla="*/ 1582 w 99"/>
              <a:gd name="T13" fmla="*/ 123032 h 98"/>
              <a:gd name="T14" fmla="*/ 7908 w 99"/>
              <a:gd name="T15" fmla="*/ 143803 h 98"/>
              <a:gd name="T16" fmla="*/ 18980 w 99"/>
              <a:gd name="T17" fmla="*/ 153390 h 98"/>
              <a:gd name="T18" fmla="*/ 39542 w 99"/>
              <a:gd name="T19" fmla="*/ 156586 h 98"/>
              <a:gd name="T20" fmla="*/ 49032 w 99"/>
              <a:gd name="T21" fmla="*/ 154988 h 98"/>
              <a:gd name="T22" fmla="*/ 66430 w 99"/>
              <a:gd name="T23" fmla="*/ 145401 h 98"/>
              <a:gd name="T24" fmla="*/ 80666 w 99"/>
              <a:gd name="T25" fmla="*/ 123032 h 98"/>
              <a:gd name="T26" fmla="*/ 109136 w 99"/>
              <a:gd name="T27" fmla="*/ 110249 h 98"/>
              <a:gd name="T28" fmla="*/ 124952 w 99"/>
              <a:gd name="T29" fmla="*/ 108652 h 98"/>
              <a:gd name="T30" fmla="*/ 143933 w 99"/>
              <a:gd name="T31" fmla="*/ 94271 h 98"/>
              <a:gd name="T32" fmla="*/ 155004 w 99"/>
              <a:gd name="T33" fmla="*/ 75097 h 98"/>
              <a:gd name="T34" fmla="*/ 156586 w 99"/>
              <a:gd name="T35" fmla="*/ 46337 h 98"/>
              <a:gd name="T36" fmla="*/ 156586 w 99"/>
              <a:gd name="T37" fmla="*/ 36750 h 98"/>
              <a:gd name="T38" fmla="*/ 148678 w 99"/>
              <a:gd name="T39" fmla="*/ 20772 h 98"/>
              <a:gd name="T40" fmla="*/ 134443 w 99"/>
              <a:gd name="T41" fmla="*/ 7989 h 98"/>
              <a:gd name="T42" fmla="*/ 118626 w 99"/>
              <a:gd name="T43" fmla="*/ 0 h 98"/>
              <a:gd name="T44" fmla="*/ 109136 w 99"/>
              <a:gd name="T45" fmla="*/ 0 h 98"/>
              <a:gd name="T46" fmla="*/ 77502 w 99"/>
              <a:gd name="T47" fmla="*/ 94271 h 98"/>
              <a:gd name="T48" fmla="*/ 72757 w 99"/>
              <a:gd name="T49" fmla="*/ 95869 h 98"/>
              <a:gd name="T50" fmla="*/ 71175 w 99"/>
              <a:gd name="T51" fmla="*/ 100662 h 98"/>
              <a:gd name="T52" fmla="*/ 64849 w 99"/>
              <a:gd name="T53" fmla="*/ 121434 h 98"/>
              <a:gd name="T54" fmla="*/ 55359 w 99"/>
              <a:gd name="T55" fmla="*/ 135814 h 98"/>
              <a:gd name="T56" fmla="*/ 39542 w 99"/>
              <a:gd name="T57" fmla="*/ 142206 h 98"/>
              <a:gd name="T58" fmla="*/ 31634 w 99"/>
              <a:gd name="T59" fmla="*/ 142206 h 98"/>
              <a:gd name="T60" fmla="*/ 18980 w 99"/>
              <a:gd name="T61" fmla="*/ 131021 h 98"/>
              <a:gd name="T62" fmla="*/ 15817 w 99"/>
              <a:gd name="T63" fmla="*/ 119836 h 98"/>
              <a:gd name="T64" fmla="*/ 15817 w 99"/>
              <a:gd name="T65" fmla="*/ 62315 h 98"/>
              <a:gd name="T66" fmla="*/ 15817 w 99"/>
              <a:gd name="T67" fmla="*/ 51130 h 98"/>
              <a:gd name="T68" fmla="*/ 22143 w 99"/>
              <a:gd name="T69" fmla="*/ 33554 h 98"/>
              <a:gd name="T70" fmla="*/ 33215 w 99"/>
              <a:gd name="T71" fmla="*/ 20772 h 98"/>
              <a:gd name="T72" fmla="*/ 50614 w 99"/>
              <a:gd name="T73" fmla="*/ 15978 h 98"/>
              <a:gd name="T74" fmla="*/ 109136 w 99"/>
              <a:gd name="T75" fmla="*/ 15978 h 98"/>
              <a:gd name="T76" fmla="*/ 115462 w 99"/>
              <a:gd name="T77" fmla="*/ 15978 h 98"/>
              <a:gd name="T78" fmla="*/ 131279 w 99"/>
              <a:gd name="T79" fmla="*/ 25565 h 98"/>
              <a:gd name="T80" fmla="*/ 140769 w 99"/>
              <a:gd name="T81" fmla="*/ 41543 h 98"/>
              <a:gd name="T82" fmla="*/ 140769 w 99"/>
              <a:gd name="T83" fmla="*/ 46337 h 98"/>
              <a:gd name="T84" fmla="*/ 139188 w 99"/>
              <a:gd name="T85" fmla="*/ 71902 h 98"/>
              <a:gd name="T86" fmla="*/ 131279 w 99"/>
              <a:gd name="T87" fmla="*/ 86282 h 98"/>
              <a:gd name="T88" fmla="*/ 121789 w 99"/>
              <a:gd name="T89" fmla="*/ 92673 h 98"/>
              <a:gd name="T90" fmla="*/ 109136 w 99"/>
              <a:gd name="T91" fmla="*/ 94271 h 98"/>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99" h="98">
                <a:moveTo>
                  <a:pt x="69" y="0"/>
                </a:moveTo>
                <a:lnTo>
                  <a:pt x="40" y="0"/>
                </a:lnTo>
                <a:lnTo>
                  <a:pt x="31" y="1"/>
                </a:lnTo>
                <a:lnTo>
                  <a:pt x="22" y="2"/>
                </a:lnTo>
                <a:lnTo>
                  <a:pt x="16" y="6"/>
                </a:lnTo>
                <a:lnTo>
                  <a:pt x="10" y="10"/>
                </a:lnTo>
                <a:lnTo>
                  <a:pt x="6" y="16"/>
                </a:lnTo>
                <a:lnTo>
                  <a:pt x="3" y="22"/>
                </a:lnTo>
                <a:lnTo>
                  <a:pt x="1" y="31"/>
                </a:lnTo>
                <a:lnTo>
                  <a:pt x="0" y="39"/>
                </a:lnTo>
                <a:lnTo>
                  <a:pt x="0" y="69"/>
                </a:lnTo>
                <a:lnTo>
                  <a:pt x="1" y="77"/>
                </a:lnTo>
                <a:lnTo>
                  <a:pt x="3" y="85"/>
                </a:lnTo>
                <a:lnTo>
                  <a:pt x="5" y="90"/>
                </a:lnTo>
                <a:lnTo>
                  <a:pt x="9" y="93"/>
                </a:lnTo>
                <a:lnTo>
                  <a:pt x="12" y="96"/>
                </a:lnTo>
                <a:lnTo>
                  <a:pt x="17" y="97"/>
                </a:lnTo>
                <a:lnTo>
                  <a:pt x="25" y="98"/>
                </a:lnTo>
                <a:lnTo>
                  <a:pt x="31" y="97"/>
                </a:lnTo>
                <a:lnTo>
                  <a:pt x="37" y="95"/>
                </a:lnTo>
                <a:lnTo>
                  <a:pt x="42" y="91"/>
                </a:lnTo>
                <a:lnTo>
                  <a:pt x="46" y="87"/>
                </a:lnTo>
                <a:lnTo>
                  <a:pt x="51" y="77"/>
                </a:lnTo>
                <a:lnTo>
                  <a:pt x="53" y="69"/>
                </a:lnTo>
                <a:lnTo>
                  <a:pt x="69" y="69"/>
                </a:lnTo>
                <a:lnTo>
                  <a:pt x="79" y="68"/>
                </a:lnTo>
                <a:lnTo>
                  <a:pt x="86" y="64"/>
                </a:lnTo>
                <a:lnTo>
                  <a:pt x="91" y="59"/>
                </a:lnTo>
                <a:lnTo>
                  <a:pt x="95" y="53"/>
                </a:lnTo>
                <a:lnTo>
                  <a:pt x="98" y="47"/>
                </a:lnTo>
                <a:lnTo>
                  <a:pt x="99" y="39"/>
                </a:lnTo>
                <a:lnTo>
                  <a:pt x="99" y="29"/>
                </a:lnTo>
                <a:lnTo>
                  <a:pt x="99" y="23"/>
                </a:lnTo>
                <a:lnTo>
                  <a:pt x="96" y="18"/>
                </a:lnTo>
                <a:lnTo>
                  <a:pt x="94" y="13"/>
                </a:lnTo>
                <a:lnTo>
                  <a:pt x="90" y="8"/>
                </a:lnTo>
                <a:lnTo>
                  <a:pt x="85" y="5"/>
                </a:lnTo>
                <a:lnTo>
                  <a:pt x="80" y="2"/>
                </a:lnTo>
                <a:lnTo>
                  <a:pt x="75" y="0"/>
                </a:lnTo>
                <a:lnTo>
                  <a:pt x="69" y="0"/>
                </a:lnTo>
                <a:close/>
                <a:moveTo>
                  <a:pt x="69" y="59"/>
                </a:moveTo>
                <a:lnTo>
                  <a:pt x="49" y="59"/>
                </a:lnTo>
                <a:lnTo>
                  <a:pt x="46" y="60"/>
                </a:lnTo>
                <a:lnTo>
                  <a:pt x="45" y="63"/>
                </a:lnTo>
                <a:lnTo>
                  <a:pt x="43" y="68"/>
                </a:lnTo>
                <a:lnTo>
                  <a:pt x="41" y="76"/>
                </a:lnTo>
                <a:lnTo>
                  <a:pt x="37" y="81"/>
                </a:lnTo>
                <a:lnTo>
                  <a:pt x="35" y="85"/>
                </a:lnTo>
                <a:lnTo>
                  <a:pt x="30" y="87"/>
                </a:lnTo>
                <a:lnTo>
                  <a:pt x="25" y="89"/>
                </a:lnTo>
                <a:lnTo>
                  <a:pt x="20" y="89"/>
                </a:lnTo>
                <a:lnTo>
                  <a:pt x="15" y="85"/>
                </a:lnTo>
                <a:lnTo>
                  <a:pt x="12" y="82"/>
                </a:lnTo>
                <a:lnTo>
                  <a:pt x="11" y="80"/>
                </a:lnTo>
                <a:lnTo>
                  <a:pt x="10" y="75"/>
                </a:lnTo>
                <a:lnTo>
                  <a:pt x="10" y="69"/>
                </a:lnTo>
                <a:lnTo>
                  <a:pt x="10" y="39"/>
                </a:lnTo>
                <a:lnTo>
                  <a:pt x="10" y="32"/>
                </a:lnTo>
                <a:lnTo>
                  <a:pt x="12" y="27"/>
                </a:lnTo>
                <a:lnTo>
                  <a:pt x="14" y="21"/>
                </a:lnTo>
                <a:lnTo>
                  <a:pt x="17" y="17"/>
                </a:lnTo>
                <a:lnTo>
                  <a:pt x="21" y="13"/>
                </a:lnTo>
                <a:lnTo>
                  <a:pt x="27" y="12"/>
                </a:lnTo>
                <a:lnTo>
                  <a:pt x="32" y="10"/>
                </a:lnTo>
                <a:lnTo>
                  <a:pt x="40" y="10"/>
                </a:lnTo>
                <a:lnTo>
                  <a:pt x="69" y="10"/>
                </a:lnTo>
                <a:lnTo>
                  <a:pt x="73" y="10"/>
                </a:lnTo>
                <a:lnTo>
                  <a:pt x="77" y="11"/>
                </a:lnTo>
                <a:lnTo>
                  <a:pt x="83" y="16"/>
                </a:lnTo>
                <a:lnTo>
                  <a:pt x="88" y="22"/>
                </a:lnTo>
                <a:lnTo>
                  <a:pt x="89" y="26"/>
                </a:lnTo>
                <a:lnTo>
                  <a:pt x="89" y="29"/>
                </a:lnTo>
                <a:lnTo>
                  <a:pt x="89" y="38"/>
                </a:lnTo>
                <a:lnTo>
                  <a:pt x="88" y="45"/>
                </a:lnTo>
                <a:lnTo>
                  <a:pt x="85" y="50"/>
                </a:lnTo>
                <a:lnTo>
                  <a:pt x="83" y="54"/>
                </a:lnTo>
                <a:lnTo>
                  <a:pt x="80" y="57"/>
                </a:lnTo>
                <a:lnTo>
                  <a:pt x="77" y="58"/>
                </a:lnTo>
                <a:lnTo>
                  <a:pt x="69" y="5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87" name="Freeform 785">
            <a:extLst>
              <a:ext uri="{FF2B5EF4-FFF2-40B4-BE49-F238E27FC236}">
                <a16:creationId xmlns:a16="http://schemas.microsoft.com/office/drawing/2014/main" id="{8E5727B6-DE32-4179-B554-892259502D4C}"/>
              </a:ext>
            </a:extLst>
          </p:cNvPr>
          <p:cNvSpPr>
            <a:spLocks/>
          </p:cNvSpPr>
          <p:nvPr/>
        </p:nvSpPr>
        <p:spPr bwMode="auto">
          <a:xfrm>
            <a:off x="7255933" y="3987801"/>
            <a:ext cx="44451" cy="38100"/>
          </a:xfrm>
          <a:custGeom>
            <a:avLst/>
            <a:gdLst>
              <a:gd name="T0" fmla="*/ 16608 w 20"/>
              <a:gd name="T1" fmla="*/ 0 h 20"/>
              <a:gd name="T2" fmla="*/ 16608 w 20"/>
              <a:gd name="T3" fmla="*/ 0 h 20"/>
              <a:gd name="T4" fmla="*/ 9965 w 20"/>
              <a:gd name="T5" fmla="*/ 1424 h 20"/>
              <a:gd name="T6" fmla="*/ 3322 w 20"/>
              <a:gd name="T7" fmla="*/ 2847 h 20"/>
              <a:gd name="T8" fmla="*/ 1661 w 20"/>
              <a:gd name="T9" fmla="*/ 8541 h 20"/>
              <a:gd name="T10" fmla="*/ 0 w 20"/>
              <a:gd name="T11" fmla="*/ 14235 h 20"/>
              <a:gd name="T12" fmla="*/ 0 w 20"/>
              <a:gd name="T13" fmla="*/ 14235 h 20"/>
              <a:gd name="T14" fmla="*/ 1661 w 20"/>
              <a:gd name="T15" fmla="*/ 18506 h 20"/>
              <a:gd name="T16" fmla="*/ 3322 w 20"/>
              <a:gd name="T17" fmla="*/ 24200 h 20"/>
              <a:gd name="T18" fmla="*/ 9965 w 20"/>
              <a:gd name="T19" fmla="*/ 25623 h 20"/>
              <a:gd name="T20" fmla="*/ 16608 w 20"/>
              <a:gd name="T21" fmla="*/ 28470 h 20"/>
              <a:gd name="T22" fmla="*/ 16608 w 20"/>
              <a:gd name="T23" fmla="*/ 28470 h 20"/>
              <a:gd name="T24" fmla="*/ 23251 w 20"/>
              <a:gd name="T25" fmla="*/ 25623 h 20"/>
              <a:gd name="T26" fmla="*/ 28234 w 20"/>
              <a:gd name="T27" fmla="*/ 24200 h 20"/>
              <a:gd name="T28" fmla="*/ 29894 w 20"/>
              <a:gd name="T29" fmla="*/ 18506 h 20"/>
              <a:gd name="T30" fmla="*/ 33216 w 20"/>
              <a:gd name="T31" fmla="*/ 14235 h 20"/>
              <a:gd name="T32" fmla="*/ 33216 w 20"/>
              <a:gd name="T33" fmla="*/ 14235 h 20"/>
              <a:gd name="T34" fmla="*/ 29894 w 20"/>
              <a:gd name="T35" fmla="*/ 8541 h 20"/>
              <a:gd name="T36" fmla="*/ 28234 w 20"/>
              <a:gd name="T37" fmla="*/ 2847 h 20"/>
              <a:gd name="T38" fmla="*/ 23251 w 20"/>
              <a:gd name="T39" fmla="*/ 1424 h 20"/>
              <a:gd name="T40" fmla="*/ 16608 w 20"/>
              <a:gd name="T41" fmla="*/ 0 h 20"/>
              <a:gd name="T42" fmla="*/ 16608 w 20"/>
              <a:gd name="T43" fmla="*/ 0 h 2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0" h="20">
                <a:moveTo>
                  <a:pt x="10" y="0"/>
                </a:moveTo>
                <a:lnTo>
                  <a:pt x="10" y="0"/>
                </a:lnTo>
                <a:lnTo>
                  <a:pt x="6" y="1"/>
                </a:lnTo>
                <a:lnTo>
                  <a:pt x="2" y="2"/>
                </a:lnTo>
                <a:lnTo>
                  <a:pt x="1" y="6"/>
                </a:lnTo>
                <a:lnTo>
                  <a:pt x="0" y="10"/>
                </a:lnTo>
                <a:lnTo>
                  <a:pt x="1" y="13"/>
                </a:lnTo>
                <a:lnTo>
                  <a:pt x="2" y="17"/>
                </a:lnTo>
                <a:lnTo>
                  <a:pt x="6" y="18"/>
                </a:lnTo>
                <a:lnTo>
                  <a:pt x="10" y="20"/>
                </a:lnTo>
                <a:lnTo>
                  <a:pt x="14" y="18"/>
                </a:lnTo>
                <a:lnTo>
                  <a:pt x="17" y="17"/>
                </a:lnTo>
                <a:lnTo>
                  <a:pt x="18" y="13"/>
                </a:lnTo>
                <a:lnTo>
                  <a:pt x="20" y="10"/>
                </a:lnTo>
                <a:lnTo>
                  <a:pt x="18" y="6"/>
                </a:lnTo>
                <a:lnTo>
                  <a:pt x="17" y="2"/>
                </a:lnTo>
                <a:lnTo>
                  <a:pt x="14" y="1"/>
                </a:lnTo>
                <a:lnTo>
                  <a:pt x="10"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88" name="Freeform 786">
            <a:extLst>
              <a:ext uri="{FF2B5EF4-FFF2-40B4-BE49-F238E27FC236}">
                <a16:creationId xmlns:a16="http://schemas.microsoft.com/office/drawing/2014/main" id="{4DB701DB-49E4-4746-BE58-B158809C8E0D}"/>
              </a:ext>
            </a:extLst>
          </p:cNvPr>
          <p:cNvSpPr>
            <a:spLocks/>
          </p:cNvSpPr>
          <p:nvPr/>
        </p:nvSpPr>
        <p:spPr bwMode="auto">
          <a:xfrm>
            <a:off x="7255933" y="3879852"/>
            <a:ext cx="146051" cy="95249"/>
          </a:xfrm>
          <a:custGeom>
            <a:avLst/>
            <a:gdLst>
              <a:gd name="T0" fmla="*/ 85410 w 69"/>
              <a:gd name="T1" fmla="*/ 0 h 44"/>
              <a:gd name="T2" fmla="*/ 39542 w 69"/>
              <a:gd name="T3" fmla="*/ 0 h 44"/>
              <a:gd name="T4" fmla="*/ 39542 w 69"/>
              <a:gd name="T5" fmla="*/ 0 h 44"/>
              <a:gd name="T6" fmla="*/ 25307 w 69"/>
              <a:gd name="T7" fmla="*/ 1618 h 44"/>
              <a:gd name="T8" fmla="*/ 17398 w 69"/>
              <a:gd name="T9" fmla="*/ 3235 h 44"/>
              <a:gd name="T10" fmla="*/ 11072 w 69"/>
              <a:gd name="T11" fmla="*/ 8088 h 44"/>
              <a:gd name="T12" fmla="*/ 7908 w 69"/>
              <a:gd name="T13" fmla="*/ 11323 h 44"/>
              <a:gd name="T14" fmla="*/ 3163 w 69"/>
              <a:gd name="T15" fmla="*/ 17794 h 44"/>
              <a:gd name="T16" fmla="*/ 0 w 69"/>
              <a:gd name="T17" fmla="*/ 22647 h 44"/>
              <a:gd name="T18" fmla="*/ 0 w 69"/>
              <a:gd name="T19" fmla="*/ 30735 h 44"/>
              <a:gd name="T20" fmla="*/ 0 w 69"/>
              <a:gd name="T21" fmla="*/ 30735 h 44"/>
              <a:gd name="T22" fmla="*/ 1582 w 69"/>
              <a:gd name="T23" fmla="*/ 48529 h 44"/>
              <a:gd name="T24" fmla="*/ 6327 w 69"/>
              <a:gd name="T25" fmla="*/ 61470 h 44"/>
              <a:gd name="T26" fmla="*/ 9490 w 69"/>
              <a:gd name="T27" fmla="*/ 64705 h 44"/>
              <a:gd name="T28" fmla="*/ 14235 w 69"/>
              <a:gd name="T29" fmla="*/ 69558 h 44"/>
              <a:gd name="T30" fmla="*/ 17398 w 69"/>
              <a:gd name="T31" fmla="*/ 71176 h 44"/>
              <a:gd name="T32" fmla="*/ 23725 w 69"/>
              <a:gd name="T33" fmla="*/ 71176 h 44"/>
              <a:gd name="T34" fmla="*/ 23725 w 69"/>
              <a:gd name="T35" fmla="*/ 71176 h 44"/>
              <a:gd name="T36" fmla="*/ 34797 w 69"/>
              <a:gd name="T37" fmla="*/ 69558 h 44"/>
              <a:gd name="T38" fmla="*/ 44287 w 69"/>
              <a:gd name="T39" fmla="*/ 64705 h 44"/>
              <a:gd name="T40" fmla="*/ 52195 w 69"/>
              <a:gd name="T41" fmla="*/ 59853 h 44"/>
              <a:gd name="T42" fmla="*/ 58522 w 69"/>
              <a:gd name="T43" fmla="*/ 55000 h 44"/>
              <a:gd name="T44" fmla="*/ 85410 w 69"/>
              <a:gd name="T45" fmla="*/ 55000 h 44"/>
              <a:gd name="T46" fmla="*/ 85410 w 69"/>
              <a:gd name="T47" fmla="*/ 55000 h 44"/>
              <a:gd name="T48" fmla="*/ 93318 w 69"/>
              <a:gd name="T49" fmla="*/ 53382 h 44"/>
              <a:gd name="T50" fmla="*/ 99645 w 69"/>
              <a:gd name="T51" fmla="*/ 51764 h 44"/>
              <a:gd name="T52" fmla="*/ 102808 w 69"/>
              <a:gd name="T53" fmla="*/ 46911 h 44"/>
              <a:gd name="T54" fmla="*/ 105972 w 69"/>
              <a:gd name="T55" fmla="*/ 40441 h 44"/>
              <a:gd name="T56" fmla="*/ 109135 w 69"/>
              <a:gd name="T57" fmla="*/ 30735 h 44"/>
              <a:gd name="T58" fmla="*/ 109135 w 69"/>
              <a:gd name="T59" fmla="*/ 22647 h 44"/>
              <a:gd name="T60" fmla="*/ 109135 w 69"/>
              <a:gd name="T61" fmla="*/ 22647 h 44"/>
              <a:gd name="T62" fmla="*/ 107553 w 69"/>
              <a:gd name="T63" fmla="*/ 12941 h 44"/>
              <a:gd name="T64" fmla="*/ 101227 w 69"/>
              <a:gd name="T65" fmla="*/ 8088 h 44"/>
              <a:gd name="T66" fmla="*/ 94900 w 69"/>
              <a:gd name="T67" fmla="*/ 1618 h 44"/>
              <a:gd name="T68" fmla="*/ 85410 w 69"/>
              <a:gd name="T69" fmla="*/ 0 h 44"/>
              <a:gd name="T70" fmla="*/ 85410 w 69"/>
              <a:gd name="T71" fmla="*/ 0 h 4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69" h="44">
                <a:moveTo>
                  <a:pt x="54" y="0"/>
                </a:moveTo>
                <a:lnTo>
                  <a:pt x="25" y="0"/>
                </a:lnTo>
                <a:lnTo>
                  <a:pt x="16" y="1"/>
                </a:lnTo>
                <a:lnTo>
                  <a:pt x="11" y="2"/>
                </a:lnTo>
                <a:lnTo>
                  <a:pt x="7" y="5"/>
                </a:lnTo>
                <a:lnTo>
                  <a:pt x="5" y="7"/>
                </a:lnTo>
                <a:lnTo>
                  <a:pt x="2" y="11"/>
                </a:lnTo>
                <a:lnTo>
                  <a:pt x="0" y="14"/>
                </a:lnTo>
                <a:lnTo>
                  <a:pt x="0" y="19"/>
                </a:lnTo>
                <a:lnTo>
                  <a:pt x="1" y="30"/>
                </a:lnTo>
                <a:lnTo>
                  <a:pt x="4" y="38"/>
                </a:lnTo>
                <a:lnTo>
                  <a:pt x="6" y="40"/>
                </a:lnTo>
                <a:lnTo>
                  <a:pt x="9" y="43"/>
                </a:lnTo>
                <a:lnTo>
                  <a:pt x="11" y="44"/>
                </a:lnTo>
                <a:lnTo>
                  <a:pt x="15" y="44"/>
                </a:lnTo>
                <a:lnTo>
                  <a:pt x="22" y="43"/>
                </a:lnTo>
                <a:lnTo>
                  <a:pt x="28" y="40"/>
                </a:lnTo>
                <a:lnTo>
                  <a:pt x="33" y="37"/>
                </a:lnTo>
                <a:lnTo>
                  <a:pt x="37" y="34"/>
                </a:lnTo>
                <a:lnTo>
                  <a:pt x="54" y="34"/>
                </a:lnTo>
                <a:lnTo>
                  <a:pt x="59" y="33"/>
                </a:lnTo>
                <a:lnTo>
                  <a:pt x="63" y="32"/>
                </a:lnTo>
                <a:lnTo>
                  <a:pt x="65" y="29"/>
                </a:lnTo>
                <a:lnTo>
                  <a:pt x="67" y="25"/>
                </a:lnTo>
                <a:lnTo>
                  <a:pt x="69" y="19"/>
                </a:lnTo>
                <a:lnTo>
                  <a:pt x="69" y="14"/>
                </a:lnTo>
                <a:lnTo>
                  <a:pt x="68" y="8"/>
                </a:lnTo>
                <a:lnTo>
                  <a:pt x="64" y="5"/>
                </a:lnTo>
                <a:lnTo>
                  <a:pt x="60" y="1"/>
                </a:lnTo>
                <a:lnTo>
                  <a:pt x="54"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89" name="Freeform 787">
            <a:extLst>
              <a:ext uri="{FF2B5EF4-FFF2-40B4-BE49-F238E27FC236}">
                <a16:creationId xmlns:a16="http://schemas.microsoft.com/office/drawing/2014/main" id="{51ADF0B6-2F8D-4730-B292-128BED549FAB}"/>
              </a:ext>
            </a:extLst>
          </p:cNvPr>
          <p:cNvSpPr>
            <a:spLocks/>
          </p:cNvSpPr>
          <p:nvPr/>
        </p:nvSpPr>
        <p:spPr bwMode="auto">
          <a:xfrm>
            <a:off x="7850717" y="3829051"/>
            <a:ext cx="101600" cy="31749"/>
          </a:xfrm>
          <a:custGeom>
            <a:avLst/>
            <a:gdLst>
              <a:gd name="T0" fmla="*/ 75920 w 49"/>
              <a:gd name="T1" fmla="*/ 0 h 15"/>
              <a:gd name="T2" fmla="*/ 0 w 49"/>
              <a:gd name="T3" fmla="*/ 7909 h 15"/>
              <a:gd name="T4" fmla="*/ 0 w 49"/>
              <a:gd name="T5" fmla="*/ 23726 h 15"/>
              <a:gd name="T6" fmla="*/ 75920 w 49"/>
              <a:gd name="T7" fmla="*/ 15817 h 15"/>
              <a:gd name="T8" fmla="*/ 75920 w 49"/>
              <a:gd name="T9" fmla="*/ 0 h 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9" h="15">
                <a:moveTo>
                  <a:pt x="49" y="0"/>
                </a:moveTo>
                <a:lnTo>
                  <a:pt x="0" y="5"/>
                </a:lnTo>
                <a:lnTo>
                  <a:pt x="0" y="15"/>
                </a:lnTo>
                <a:lnTo>
                  <a:pt x="49" y="10"/>
                </a:lnTo>
                <a:lnTo>
                  <a:pt x="49"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90" name="Freeform 788">
            <a:extLst>
              <a:ext uri="{FF2B5EF4-FFF2-40B4-BE49-F238E27FC236}">
                <a16:creationId xmlns:a16="http://schemas.microsoft.com/office/drawing/2014/main" id="{0D0C3F92-C451-439F-90EE-607A58E63C54}"/>
              </a:ext>
            </a:extLst>
          </p:cNvPr>
          <p:cNvSpPr>
            <a:spLocks/>
          </p:cNvSpPr>
          <p:nvPr/>
        </p:nvSpPr>
        <p:spPr bwMode="auto">
          <a:xfrm>
            <a:off x="7755467" y="3848100"/>
            <a:ext cx="25400" cy="25400"/>
          </a:xfrm>
          <a:custGeom>
            <a:avLst/>
            <a:gdLst>
              <a:gd name="T0" fmla="*/ 18981 w 10"/>
              <a:gd name="T1" fmla="*/ 15530 h 11"/>
              <a:gd name="T2" fmla="*/ 18981 w 10"/>
              <a:gd name="T3" fmla="*/ 0 h 11"/>
              <a:gd name="T4" fmla="*/ 0 w 10"/>
              <a:gd name="T5" fmla="*/ 1726 h 11"/>
              <a:gd name="T6" fmla="*/ 0 w 10"/>
              <a:gd name="T7" fmla="*/ 18981 h 11"/>
              <a:gd name="T8" fmla="*/ 18981 w 10"/>
              <a:gd name="T9" fmla="*/ 15530 h 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 h="11">
                <a:moveTo>
                  <a:pt x="10" y="9"/>
                </a:moveTo>
                <a:lnTo>
                  <a:pt x="10" y="0"/>
                </a:lnTo>
                <a:lnTo>
                  <a:pt x="0" y="1"/>
                </a:lnTo>
                <a:lnTo>
                  <a:pt x="0" y="11"/>
                </a:lnTo>
                <a:lnTo>
                  <a:pt x="10" y="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91" name="Rectangle 789">
            <a:extLst>
              <a:ext uri="{FF2B5EF4-FFF2-40B4-BE49-F238E27FC236}">
                <a16:creationId xmlns:a16="http://schemas.microsoft.com/office/drawing/2014/main" id="{34A2A264-BE20-4F3B-9096-65B7FCD53A30}"/>
              </a:ext>
            </a:extLst>
          </p:cNvPr>
          <p:cNvSpPr>
            <a:spLocks noChangeArrowheads="1"/>
          </p:cNvSpPr>
          <p:nvPr/>
        </p:nvSpPr>
        <p:spPr bwMode="auto">
          <a:xfrm>
            <a:off x="7755467" y="3879852"/>
            <a:ext cx="25400" cy="19049"/>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Karla"/>
              </a:defRPr>
            </a:lvl1pPr>
            <a:lvl2pPr marL="742950" indent="-285750">
              <a:defRPr>
                <a:solidFill>
                  <a:schemeClr val="tx1"/>
                </a:solidFill>
                <a:latin typeface="Karla"/>
              </a:defRPr>
            </a:lvl2pPr>
            <a:lvl3pPr marL="1143000" indent="-228600">
              <a:defRPr>
                <a:solidFill>
                  <a:schemeClr val="tx1"/>
                </a:solidFill>
                <a:latin typeface="Karla"/>
              </a:defRPr>
            </a:lvl3pPr>
            <a:lvl4pPr marL="1600200" indent="-228600">
              <a:defRPr>
                <a:solidFill>
                  <a:schemeClr val="tx1"/>
                </a:solidFill>
                <a:latin typeface="Karla"/>
              </a:defRPr>
            </a:lvl4pPr>
            <a:lvl5pPr marL="2057400" indent="-228600">
              <a:defRPr>
                <a:solidFill>
                  <a:schemeClr val="tx1"/>
                </a:solidFill>
                <a:latin typeface="Karla"/>
              </a:defRPr>
            </a:lvl5pPr>
            <a:lvl6pPr marL="2514600" indent="-228600" defTabSz="457200" fontAlgn="base">
              <a:spcBef>
                <a:spcPct val="0"/>
              </a:spcBef>
              <a:spcAft>
                <a:spcPct val="0"/>
              </a:spcAft>
              <a:defRPr>
                <a:solidFill>
                  <a:schemeClr val="tx1"/>
                </a:solidFill>
                <a:latin typeface="Karla"/>
              </a:defRPr>
            </a:lvl6pPr>
            <a:lvl7pPr marL="2971800" indent="-228600" defTabSz="457200" fontAlgn="base">
              <a:spcBef>
                <a:spcPct val="0"/>
              </a:spcBef>
              <a:spcAft>
                <a:spcPct val="0"/>
              </a:spcAft>
              <a:defRPr>
                <a:solidFill>
                  <a:schemeClr val="tx1"/>
                </a:solidFill>
                <a:latin typeface="Karla"/>
              </a:defRPr>
            </a:lvl7pPr>
            <a:lvl8pPr marL="3429000" indent="-228600" defTabSz="457200" fontAlgn="base">
              <a:spcBef>
                <a:spcPct val="0"/>
              </a:spcBef>
              <a:spcAft>
                <a:spcPct val="0"/>
              </a:spcAft>
              <a:defRPr>
                <a:solidFill>
                  <a:schemeClr val="tx1"/>
                </a:solidFill>
                <a:latin typeface="Karla"/>
              </a:defRPr>
            </a:lvl8pPr>
            <a:lvl9pPr marL="3886200" indent="-228600" defTabSz="457200" fontAlgn="base">
              <a:spcBef>
                <a:spcPct val="0"/>
              </a:spcBef>
              <a:spcAft>
                <a:spcPct val="0"/>
              </a:spcAft>
              <a:defRPr>
                <a:solidFill>
                  <a:schemeClr val="tx1"/>
                </a:solidFill>
                <a:latin typeface="Karla"/>
              </a:defRPr>
            </a:lvl9pPr>
          </a:lstStyle>
          <a:p>
            <a:pPr eaLnBrk="1" hangingPunct="1"/>
            <a:endParaRPr lang="en-US" altLang="en-US" sz="2400" b="1" dirty="0">
              <a:latin typeface="Montserrat Light" panose="00000400000000000000" pitchFamily="2" charset="0"/>
            </a:endParaRPr>
          </a:p>
        </p:txBody>
      </p:sp>
      <p:sp>
        <p:nvSpPr>
          <p:cNvPr id="192" name="Rectangle 790">
            <a:extLst>
              <a:ext uri="{FF2B5EF4-FFF2-40B4-BE49-F238E27FC236}">
                <a16:creationId xmlns:a16="http://schemas.microsoft.com/office/drawing/2014/main" id="{A24478D3-2B4E-49DA-B004-E22479510E49}"/>
              </a:ext>
            </a:extLst>
          </p:cNvPr>
          <p:cNvSpPr>
            <a:spLocks noChangeArrowheads="1"/>
          </p:cNvSpPr>
          <p:nvPr/>
        </p:nvSpPr>
        <p:spPr bwMode="auto">
          <a:xfrm>
            <a:off x="7850717" y="3879852"/>
            <a:ext cx="101600" cy="19049"/>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Karla"/>
              </a:defRPr>
            </a:lvl1pPr>
            <a:lvl2pPr marL="742950" indent="-285750">
              <a:defRPr>
                <a:solidFill>
                  <a:schemeClr val="tx1"/>
                </a:solidFill>
                <a:latin typeface="Karla"/>
              </a:defRPr>
            </a:lvl2pPr>
            <a:lvl3pPr marL="1143000" indent="-228600">
              <a:defRPr>
                <a:solidFill>
                  <a:schemeClr val="tx1"/>
                </a:solidFill>
                <a:latin typeface="Karla"/>
              </a:defRPr>
            </a:lvl3pPr>
            <a:lvl4pPr marL="1600200" indent="-228600">
              <a:defRPr>
                <a:solidFill>
                  <a:schemeClr val="tx1"/>
                </a:solidFill>
                <a:latin typeface="Karla"/>
              </a:defRPr>
            </a:lvl4pPr>
            <a:lvl5pPr marL="2057400" indent="-228600">
              <a:defRPr>
                <a:solidFill>
                  <a:schemeClr val="tx1"/>
                </a:solidFill>
                <a:latin typeface="Karla"/>
              </a:defRPr>
            </a:lvl5pPr>
            <a:lvl6pPr marL="2514600" indent="-228600" defTabSz="457200" fontAlgn="base">
              <a:spcBef>
                <a:spcPct val="0"/>
              </a:spcBef>
              <a:spcAft>
                <a:spcPct val="0"/>
              </a:spcAft>
              <a:defRPr>
                <a:solidFill>
                  <a:schemeClr val="tx1"/>
                </a:solidFill>
                <a:latin typeface="Karla"/>
              </a:defRPr>
            </a:lvl6pPr>
            <a:lvl7pPr marL="2971800" indent="-228600" defTabSz="457200" fontAlgn="base">
              <a:spcBef>
                <a:spcPct val="0"/>
              </a:spcBef>
              <a:spcAft>
                <a:spcPct val="0"/>
              </a:spcAft>
              <a:defRPr>
                <a:solidFill>
                  <a:schemeClr val="tx1"/>
                </a:solidFill>
                <a:latin typeface="Karla"/>
              </a:defRPr>
            </a:lvl7pPr>
            <a:lvl8pPr marL="3429000" indent="-228600" defTabSz="457200" fontAlgn="base">
              <a:spcBef>
                <a:spcPct val="0"/>
              </a:spcBef>
              <a:spcAft>
                <a:spcPct val="0"/>
              </a:spcAft>
              <a:defRPr>
                <a:solidFill>
                  <a:schemeClr val="tx1"/>
                </a:solidFill>
                <a:latin typeface="Karla"/>
              </a:defRPr>
            </a:lvl8pPr>
            <a:lvl9pPr marL="3886200" indent="-228600" defTabSz="457200" fontAlgn="base">
              <a:spcBef>
                <a:spcPct val="0"/>
              </a:spcBef>
              <a:spcAft>
                <a:spcPct val="0"/>
              </a:spcAft>
              <a:defRPr>
                <a:solidFill>
                  <a:schemeClr val="tx1"/>
                </a:solidFill>
                <a:latin typeface="Karla"/>
              </a:defRPr>
            </a:lvl9pPr>
          </a:lstStyle>
          <a:p>
            <a:pPr eaLnBrk="1" hangingPunct="1"/>
            <a:endParaRPr lang="en-US" altLang="en-US" sz="2400" b="1" dirty="0">
              <a:latin typeface="Montserrat Light" panose="00000400000000000000" pitchFamily="2" charset="0"/>
            </a:endParaRPr>
          </a:p>
        </p:txBody>
      </p:sp>
      <p:sp>
        <p:nvSpPr>
          <p:cNvPr id="193" name="Rectangle 791">
            <a:extLst>
              <a:ext uri="{FF2B5EF4-FFF2-40B4-BE49-F238E27FC236}">
                <a16:creationId xmlns:a16="http://schemas.microsoft.com/office/drawing/2014/main" id="{1E804DD3-DF37-4B76-926A-CB4810C41C1E}"/>
              </a:ext>
            </a:extLst>
          </p:cNvPr>
          <p:cNvSpPr>
            <a:spLocks noChangeArrowheads="1"/>
          </p:cNvSpPr>
          <p:nvPr/>
        </p:nvSpPr>
        <p:spPr bwMode="auto">
          <a:xfrm>
            <a:off x="7787218" y="3841751"/>
            <a:ext cx="19049" cy="889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Karla"/>
              </a:defRPr>
            </a:lvl1pPr>
            <a:lvl2pPr marL="742950" indent="-285750">
              <a:defRPr>
                <a:solidFill>
                  <a:schemeClr val="tx1"/>
                </a:solidFill>
                <a:latin typeface="Karla"/>
              </a:defRPr>
            </a:lvl2pPr>
            <a:lvl3pPr marL="1143000" indent="-228600">
              <a:defRPr>
                <a:solidFill>
                  <a:schemeClr val="tx1"/>
                </a:solidFill>
                <a:latin typeface="Karla"/>
              </a:defRPr>
            </a:lvl3pPr>
            <a:lvl4pPr marL="1600200" indent="-228600">
              <a:defRPr>
                <a:solidFill>
                  <a:schemeClr val="tx1"/>
                </a:solidFill>
                <a:latin typeface="Karla"/>
              </a:defRPr>
            </a:lvl4pPr>
            <a:lvl5pPr marL="2057400" indent="-228600">
              <a:defRPr>
                <a:solidFill>
                  <a:schemeClr val="tx1"/>
                </a:solidFill>
                <a:latin typeface="Karla"/>
              </a:defRPr>
            </a:lvl5pPr>
            <a:lvl6pPr marL="2514600" indent="-228600" defTabSz="457200" fontAlgn="base">
              <a:spcBef>
                <a:spcPct val="0"/>
              </a:spcBef>
              <a:spcAft>
                <a:spcPct val="0"/>
              </a:spcAft>
              <a:defRPr>
                <a:solidFill>
                  <a:schemeClr val="tx1"/>
                </a:solidFill>
                <a:latin typeface="Karla"/>
              </a:defRPr>
            </a:lvl6pPr>
            <a:lvl7pPr marL="2971800" indent="-228600" defTabSz="457200" fontAlgn="base">
              <a:spcBef>
                <a:spcPct val="0"/>
              </a:spcBef>
              <a:spcAft>
                <a:spcPct val="0"/>
              </a:spcAft>
              <a:defRPr>
                <a:solidFill>
                  <a:schemeClr val="tx1"/>
                </a:solidFill>
                <a:latin typeface="Karla"/>
              </a:defRPr>
            </a:lvl7pPr>
            <a:lvl8pPr marL="3429000" indent="-228600" defTabSz="457200" fontAlgn="base">
              <a:spcBef>
                <a:spcPct val="0"/>
              </a:spcBef>
              <a:spcAft>
                <a:spcPct val="0"/>
              </a:spcAft>
              <a:defRPr>
                <a:solidFill>
                  <a:schemeClr val="tx1"/>
                </a:solidFill>
                <a:latin typeface="Karla"/>
              </a:defRPr>
            </a:lvl8pPr>
            <a:lvl9pPr marL="3886200" indent="-228600" defTabSz="457200" fontAlgn="base">
              <a:spcBef>
                <a:spcPct val="0"/>
              </a:spcBef>
              <a:spcAft>
                <a:spcPct val="0"/>
              </a:spcAft>
              <a:defRPr>
                <a:solidFill>
                  <a:schemeClr val="tx1"/>
                </a:solidFill>
                <a:latin typeface="Karla"/>
              </a:defRPr>
            </a:lvl9pPr>
          </a:lstStyle>
          <a:p>
            <a:pPr eaLnBrk="1" hangingPunct="1"/>
            <a:endParaRPr lang="en-US" altLang="en-US" sz="2400" b="1" dirty="0">
              <a:latin typeface="Montserrat Light" panose="00000400000000000000" pitchFamily="2" charset="0"/>
            </a:endParaRPr>
          </a:p>
        </p:txBody>
      </p:sp>
      <p:sp>
        <p:nvSpPr>
          <p:cNvPr id="194" name="Rectangle 792">
            <a:extLst>
              <a:ext uri="{FF2B5EF4-FFF2-40B4-BE49-F238E27FC236}">
                <a16:creationId xmlns:a16="http://schemas.microsoft.com/office/drawing/2014/main" id="{EC61CBFD-8B28-4B5D-8728-3257384FE79B}"/>
              </a:ext>
            </a:extLst>
          </p:cNvPr>
          <p:cNvSpPr>
            <a:spLocks noChangeArrowheads="1"/>
          </p:cNvSpPr>
          <p:nvPr/>
        </p:nvSpPr>
        <p:spPr bwMode="auto">
          <a:xfrm>
            <a:off x="7818967" y="3829051"/>
            <a:ext cx="19051" cy="82549"/>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Karla"/>
              </a:defRPr>
            </a:lvl1pPr>
            <a:lvl2pPr marL="742950" indent="-285750">
              <a:defRPr>
                <a:solidFill>
                  <a:schemeClr val="tx1"/>
                </a:solidFill>
                <a:latin typeface="Karla"/>
              </a:defRPr>
            </a:lvl2pPr>
            <a:lvl3pPr marL="1143000" indent="-228600">
              <a:defRPr>
                <a:solidFill>
                  <a:schemeClr val="tx1"/>
                </a:solidFill>
                <a:latin typeface="Karla"/>
              </a:defRPr>
            </a:lvl3pPr>
            <a:lvl4pPr marL="1600200" indent="-228600">
              <a:defRPr>
                <a:solidFill>
                  <a:schemeClr val="tx1"/>
                </a:solidFill>
                <a:latin typeface="Karla"/>
              </a:defRPr>
            </a:lvl4pPr>
            <a:lvl5pPr marL="2057400" indent="-228600">
              <a:defRPr>
                <a:solidFill>
                  <a:schemeClr val="tx1"/>
                </a:solidFill>
                <a:latin typeface="Karla"/>
              </a:defRPr>
            </a:lvl5pPr>
            <a:lvl6pPr marL="2514600" indent="-228600" defTabSz="457200" fontAlgn="base">
              <a:spcBef>
                <a:spcPct val="0"/>
              </a:spcBef>
              <a:spcAft>
                <a:spcPct val="0"/>
              </a:spcAft>
              <a:defRPr>
                <a:solidFill>
                  <a:schemeClr val="tx1"/>
                </a:solidFill>
                <a:latin typeface="Karla"/>
              </a:defRPr>
            </a:lvl6pPr>
            <a:lvl7pPr marL="2971800" indent="-228600" defTabSz="457200" fontAlgn="base">
              <a:spcBef>
                <a:spcPct val="0"/>
              </a:spcBef>
              <a:spcAft>
                <a:spcPct val="0"/>
              </a:spcAft>
              <a:defRPr>
                <a:solidFill>
                  <a:schemeClr val="tx1"/>
                </a:solidFill>
                <a:latin typeface="Karla"/>
              </a:defRPr>
            </a:lvl7pPr>
            <a:lvl8pPr marL="3429000" indent="-228600" defTabSz="457200" fontAlgn="base">
              <a:spcBef>
                <a:spcPct val="0"/>
              </a:spcBef>
              <a:spcAft>
                <a:spcPct val="0"/>
              </a:spcAft>
              <a:defRPr>
                <a:solidFill>
                  <a:schemeClr val="tx1"/>
                </a:solidFill>
                <a:latin typeface="Karla"/>
              </a:defRPr>
            </a:lvl8pPr>
            <a:lvl9pPr marL="3886200" indent="-228600" defTabSz="457200" fontAlgn="base">
              <a:spcBef>
                <a:spcPct val="0"/>
              </a:spcBef>
              <a:spcAft>
                <a:spcPct val="0"/>
              </a:spcAft>
              <a:defRPr>
                <a:solidFill>
                  <a:schemeClr val="tx1"/>
                </a:solidFill>
                <a:latin typeface="Karla"/>
              </a:defRPr>
            </a:lvl9pPr>
          </a:lstStyle>
          <a:p>
            <a:pPr eaLnBrk="1" hangingPunct="1"/>
            <a:endParaRPr lang="en-US" altLang="en-US" sz="2400" b="1" dirty="0">
              <a:latin typeface="Montserrat Light" panose="00000400000000000000" pitchFamily="2" charset="0"/>
            </a:endParaRPr>
          </a:p>
        </p:txBody>
      </p:sp>
      <p:sp>
        <p:nvSpPr>
          <p:cNvPr id="195" name="Freeform 793">
            <a:extLst>
              <a:ext uri="{FF2B5EF4-FFF2-40B4-BE49-F238E27FC236}">
                <a16:creationId xmlns:a16="http://schemas.microsoft.com/office/drawing/2014/main" id="{7BDD6251-DFE4-4B30-9181-28E0A8371BB0}"/>
              </a:ext>
            </a:extLst>
          </p:cNvPr>
          <p:cNvSpPr>
            <a:spLocks/>
          </p:cNvSpPr>
          <p:nvPr/>
        </p:nvSpPr>
        <p:spPr bwMode="auto">
          <a:xfrm>
            <a:off x="7704667" y="3943351"/>
            <a:ext cx="196851" cy="133349"/>
          </a:xfrm>
          <a:custGeom>
            <a:avLst/>
            <a:gdLst>
              <a:gd name="T0" fmla="*/ 123112 w 92"/>
              <a:gd name="T1" fmla="*/ 4671 h 64"/>
              <a:gd name="T2" fmla="*/ 123112 w 92"/>
              <a:gd name="T3" fmla="*/ 4671 h 64"/>
              <a:gd name="T4" fmla="*/ 123112 w 92"/>
              <a:gd name="T5" fmla="*/ 1557 h 64"/>
              <a:gd name="T6" fmla="*/ 123112 w 92"/>
              <a:gd name="T7" fmla="*/ 1557 h 64"/>
              <a:gd name="T8" fmla="*/ 121513 w 92"/>
              <a:gd name="T9" fmla="*/ 0 h 64"/>
              <a:gd name="T10" fmla="*/ 116717 w 92"/>
              <a:gd name="T11" fmla="*/ 0 h 64"/>
              <a:gd name="T12" fmla="*/ 30378 w 92"/>
              <a:gd name="T13" fmla="*/ 0 h 64"/>
              <a:gd name="T14" fmla="*/ 30378 w 92"/>
              <a:gd name="T15" fmla="*/ 0 h 64"/>
              <a:gd name="T16" fmla="*/ 25582 w 92"/>
              <a:gd name="T17" fmla="*/ 0 h 64"/>
              <a:gd name="T18" fmla="*/ 23983 w 92"/>
              <a:gd name="T19" fmla="*/ 1557 h 64"/>
              <a:gd name="T20" fmla="*/ 23983 w 92"/>
              <a:gd name="T21" fmla="*/ 1557 h 64"/>
              <a:gd name="T22" fmla="*/ 23983 w 92"/>
              <a:gd name="T23" fmla="*/ 4671 h 64"/>
              <a:gd name="T24" fmla="*/ 23983 w 92"/>
              <a:gd name="T25" fmla="*/ 4671 h 64"/>
              <a:gd name="T26" fmla="*/ 0 w 92"/>
              <a:gd name="T27" fmla="*/ 34253 h 64"/>
              <a:gd name="T28" fmla="*/ 12791 w 92"/>
              <a:gd name="T29" fmla="*/ 42038 h 64"/>
              <a:gd name="T30" fmla="*/ 25582 w 92"/>
              <a:gd name="T31" fmla="*/ 26468 h 64"/>
              <a:gd name="T32" fmla="*/ 38373 w 92"/>
              <a:gd name="T33" fmla="*/ 94974 h 64"/>
              <a:gd name="T34" fmla="*/ 38373 w 92"/>
              <a:gd name="T35" fmla="*/ 94974 h 64"/>
              <a:gd name="T36" fmla="*/ 39971 w 92"/>
              <a:gd name="T37" fmla="*/ 98088 h 64"/>
              <a:gd name="T38" fmla="*/ 46367 w 92"/>
              <a:gd name="T39" fmla="*/ 99645 h 64"/>
              <a:gd name="T40" fmla="*/ 100728 w 92"/>
              <a:gd name="T41" fmla="*/ 99645 h 64"/>
              <a:gd name="T42" fmla="*/ 100728 w 92"/>
              <a:gd name="T43" fmla="*/ 99645 h 64"/>
              <a:gd name="T44" fmla="*/ 107124 w 92"/>
              <a:gd name="T45" fmla="*/ 98088 h 64"/>
              <a:gd name="T46" fmla="*/ 108722 w 92"/>
              <a:gd name="T47" fmla="*/ 94974 h 64"/>
              <a:gd name="T48" fmla="*/ 121513 w 92"/>
              <a:gd name="T49" fmla="*/ 26468 h 64"/>
              <a:gd name="T50" fmla="*/ 134304 w 92"/>
              <a:gd name="T51" fmla="*/ 42038 h 64"/>
              <a:gd name="T52" fmla="*/ 147095 w 92"/>
              <a:gd name="T53" fmla="*/ 34253 h 64"/>
              <a:gd name="T54" fmla="*/ 123112 w 92"/>
              <a:gd name="T55" fmla="*/ 4671 h 64"/>
              <a:gd name="T56" fmla="*/ 123112 w 92"/>
              <a:gd name="T57" fmla="*/ 4671 h 6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92" h="64">
                <a:moveTo>
                  <a:pt x="77" y="3"/>
                </a:moveTo>
                <a:lnTo>
                  <a:pt x="77" y="3"/>
                </a:lnTo>
                <a:lnTo>
                  <a:pt x="77" y="1"/>
                </a:lnTo>
                <a:lnTo>
                  <a:pt x="76" y="0"/>
                </a:lnTo>
                <a:lnTo>
                  <a:pt x="73" y="0"/>
                </a:lnTo>
                <a:lnTo>
                  <a:pt x="19" y="0"/>
                </a:lnTo>
                <a:lnTo>
                  <a:pt x="16" y="0"/>
                </a:lnTo>
                <a:lnTo>
                  <a:pt x="15" y="1"/>
                </a:lnTo>
                <a:lnTo>
                  <a:pt x="15" y="3"/>
                </a:lnTo>
                <a:lnTo>
                  <a:pt x="0" y="22"/>
                </a:lnTo>
                <a:lnTo>
                  <a:pt x="8" y="27"/>
                </a:lnTo>
                <a:lnTo>
                  <a:pt x="16" y="17"/>
                </a:lnTo>
                <a:lnTo>
                  <a:pt x="24" y="61"/>
                </a:lnTo>
                <a:lnTo>
                  <a:pt x="25" y="63"/>
                </a:lnTo>
                <a:lnTo>
                  <a:pt x="29" y="64"/>
                </a:lnTo>
                <a:lnTo>
                  <a:pt x="63" y="64"/>
                </a:lnTo>
                <a:lnTo>
                  <a:pt x="67" y="63"/>
                </a:lnTo>
                <a:lnTo>
                  <a:pt x="68" y="61"/>
                </a:lnTo>
                <a:lnTo>
                  <a:pt x="76" y="17"/>
                </a:lnTo>
                <a:lnTo>
                  <a:pt x="84" y="27"/>
                </a:lnTo>
                <a:lnTo>
                  <a:pt x="92" y="22"/>
                </a:lnTo>
                <a:lnTo>
                  <a:pt x="77" y="3"/>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96" name="Freeform 794">
            <a:extLst>
              <a:ext uri="{FF2B5EF4-FFF2-40B4-BE49-F238E27FC236}">
                <a16:creationId xmlns:a16="http://schemas.microsoft.com/office/drawing/2014/main" id="{84C38084-54C6-496D-A3FC-E12EEE678F3B}"/>
              </a:ext>
            </a:extLst>
          </p:cNvPr>
          <p:cNvSpPr>
            <a:spLocks/>
          </p:cNvSpPr>
          <p:nvPr/>
        </p:nvSpPr>
        <p:spPr bwMode="auto">
          <a:xfrm>
            <a:off x="8280400" y="3956051"/>
            <a:ext cx="95251" cy="101600"/>
          </a:xfrm>
          <a:custGeom>
            <a:avLst/>
            <a:gdLst>
              <a:gd name="T0" fmla="*/ 27851 w 46"/>
              <a:gd name="T1" fmla="*/ 71272 h 49"/>
              <a:gd name="T2" fmla="*/ 27851 w 46"/>
              <a:gd name="T3" fmla="*/ 71272 h 49"/>
              <a:gd name="T4" fmla="*/ 32493 w 46"/>
              <a:gd name="T5" fmla="*/ 74371 h 49"/>
              <a:gd name="T6" fmla="*/ 35588 w 46"/>
              <a:gd name="T7" fmla="*/ 75920 h 49"/>
              <a:gd name="T8" fmla="*/ 35588 w 46"/>
              <a:gd name="T9" fmla="*/ 75920 h 49"/>
              <a:gd name="T10" fmla="*/ 40230 w 46"/>
              <a:gd name="T11" fmla="*/ 74371 h 49"/>
              <a:gd name="T12" fmla="*/ 43325 w 46"/>
              <a:gd name="T13" fmla="*/ 71272 h 49"/>
              <a:gd name="T14" fmla="*/ 71176 w 46"/>
              <a:gd name="T15" fmla="*/ 0 h 49"/>
              <a:gd name="T16" fmla="*/ 0 w 46"/>
              <a:gd name="T17" fmla="*/ 0 h 49"/>
              <a:gd name="T18" fmla="*/ 27851 w 46"/>
              <a:gd name="T19" fmla="*/ 71272 h 4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6" h="49">
                <a:moveTo>
                  <a:pt x="18" y="46"/>
                </a:moveTo>
                <a:lnTo>
                  <a:pt x="18" y="46"/>
                </a:lnTo>
                <a:lnTo>
                  <a:pt x="21" y="48"/>
                </a:lnTo>
                <a:lnTo>
                  <a:pt x="23" y="49"/>
                </a:lnTo>
                <a:lnTo>
                  <a:pt x="26" y="48"/>
                </a:lnTo>
                <a:lnTo>
                  <a:pt x="28" y="46"/>
                </a:lnTo>
                <a:lnTo>
                  <a:pt x="46" y="0"/>
                </a:lnTo>
                <a:lnTo>
                  <a:pt x="0" y="0"/>
                </a:lnTo>
                <a:lnTo>
                  <a:pt x="18" y="46"/>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97" name="Freeform 795">
            <a:extLst>
              <a:ext uri="{FF2B5EF4-FFF2-40B4-BE49-F238E27FC236}">
                <a16:creationId xmlns:a16="http://schemas.microsoft.com/office/drawing/2014/main" id="{39706415-B52F-46A6-AC14-65F8937FC239}"/>
              </a:ext>
            </a:extLst>
          </p:cNvPr>
          <p:cNvSpPr>
            <a:spLocks/>
          </p:cNvSpPr>
          <p:nvPr/>
        </p:nvSpPr>
        <p:spPr bwMode="auto">
          <a:xfrm>
            <a:off x="8267700" y="3848100"/>
            <a:ext cx="127000" cy="95251"/>
          </a:xfrm>
          <a:custGeom>
            <a:avLst/>
            <a:gdLst>
              <a:gd name="T0" fmla="*/ 47450 w 60"/>
              <a:gd name="T1" fmla="*/ 0 h 44"/>
              <a:gd name="T2" fmla="*/ 47450 w 60"/>
              <a:gd name="T3" fmla="*/ 0 h 44"/>
              <a:gd name="T4" fmla="*/ 37960 w 60"/>
              <a:gd name="T5" fmla="*/ 0 h 44"/>
              <a:gd name="T6" fmla="*/ 30051 w 60"/>
              <a:gd name="T7" fmla="*/ 3235 h 44"/>
              <a:gd name="T8" fmla="*/ 22143 w 60"/>
              <a:gd name="T9" fmla="*/ 8088 h 44"/>
              <a:gd name="T10" fmla="*/ 14235 w 60"/>
              <a:gd name="T11" fmla="*/ 12941 h 44"/>
              <a:gd name="T12" fmla="*/ 7908 w 60"/>
              <a:gd name="T13" fmla="*/ 21029 h 44"/>
              <a:gd name="T14" fmla="*/ 4745 w 60"/>
              <a:gd name="T15" fmla="*/ 29117 h 44"/>
              <a:gd name="T16" fmla="*/ 0 w 60"/>
              <a:gd name="T17" fmla="*/ 37206 h 44"/>
              <a:gd name="T18" fmla="*/ 0 w 60"/>
              <a:gd name="T19" fmla="*/ 46911 h 44"/>
              <a:gd name="T20" fmla="*/ 0 w 60"/>
              <a:gd name="T21" fmla="*/ 55000 h 44"/>
              <a:gd name="T22" fmla="*/ 0 w 60"/>
              <a:gd name="T23" fmla="*/ 55000 h 44"/>
              <a:gd name="T24" fmla="*/ 3163 w 60"/>
              <a:gd name="T25" fmla="*/ 61470 h 44"/>
              <a:gd name="T26" fmla="*/ 4745 w 60"/>
              <a:gd name="T27" fmla="*/ 67941 h 44"/>
              <a:gd name="T28" fmla="*/ 11072 w 60"/>
              <a:gd name="T29" fmla="*/ 69558 h 44"/>
              <a:gd name="T30" fmla="*/ 15817 w 60"/>
              <a:gd name="T31" fmla="*/ 71176 h 44"/>
              <a:gd name="T32" fmla="*/ 15817 w 60"/>
              <a:gd name="T33" fmla="*/ 71176 h 44"/>
              <a:gd name="T34" fmla="*/ 22143 w 60"/>
              <a:gd name="T35" fmla="*/ 69558 h 44"/>
              <a:gd name="T36" fmla="*/ 28470 w 60"/>
              <a:gd name="T37" fmla="*/ 67941 h 44"/>
              <a:gd name="T38" fmla="*/ 30051 w 60"/>
              <a:gd name="T39" fmla="*/ 61470 h 44"/>
              <a:gd name="T40" fmla="*/ 31633 w 60"/>
              <a:gd name="T41" fmla="*/ 55000 h 44"/>
              <a:gd name="T42" fmla="*/ 31633 w 60"/>
              <a:gd name="T43" fmla="*/ 55000 h 44"/>
              <a:gd name="T44" fmla="*/ 33215 w 60"/>
              <a:gd name="T45" fmla="*/ 61470 h 44"/>
              <a:gd name="T46" fmla="*/ 36378 w 60"/>
              <a:gd name="T47" fmla="*/ 67941 h 44"/>
              <a:gd name="T48" fmla="*/ 41123 w 60"/>
              <a:gd name="T49" fmla="*/ 69558 h 44"/>
              <a:gd name="T50" fmla="*/ 47450 w 60"/>
              <a:gd name="T51" fmla="*/ 71176 h 44"/>
              <a:gd name="T52" fmla="*/ 47450 w 60"/>
              <a:gd name="T53" fmla="*/ 71176 h 44"/>
              <a:gd name="T54" fmla="*/ 53776 w 60"/>
              <a:gd name="T55" fmla="*/ 69558 h 44"/>
              <a:gd name="T56" fmla="*/ 58521 w 60"/>
              <a:gd name="T57" fmla="*/ 67941 h 44"/>
              <a:gd name="T58" fmla="*/ 61684 w 60"/>
              <a:gd name="T59" fmla="*/ 61470 h 44"/>
              <a:gd name="T60" fmla="*/ 63266 w 60"/>
              <a:gd name="T61" fmla="*/ 55000 h 44"/>
              <a:gd name="T62" fmla="*/ 63266 w 60"/>
              <a:gd name="T63" fmla="*/ 55000 h 44"/>
              <a:gd name="T64" fmla="*/ 64848 w 60"/>
              <a:gd name="T65" fmla="*/ 61470 h 44"/>
              <a:gd name="T66" fmla="*/ 66429 w 60"/>
              <a:gd name="T67" fmla="*/ 67941 h 44"/>
              <a:gd name="T68" fmla="*/ 72756 w 60"/>
              <a:gd name="T69" fmla="*/ 69558 h 44"/>
              <a:gd name="T70" fmla="*/ 79083 w 60"/>
              <a:gd name="T71" fmla="*/ 71176 h 44"/>
              <a:gd name="T72" fmla="*/ 79083 w 60"/>
              <a:gd name="T73" fmla="*/ 71176 h 44"/>
              <a:gd name="T74" fmla="*/ 83827 w 60"/>
              <a:gd name="T75" fmla="*/ 69558 h 44"/>
              <a:gd name="T76" fmla="*/ 90154 w 60"/>
              <a:gd name="T77" fmla="*/ 67941 h 44"/>
              <a:gd name="T78" fmla="*/ 91736 w 60"/>
              <a:gd name="T79" fmla="*/ 61470 h 44"/>
              <a:gd name="T80" fmla="*/ 94899 w 60"/>
              <a:gd name="T81" fmla="*/ 55000 h 44"/>
              <a:gd name="T82" fmla="*/ 94899 w 60"/>
              <a:gd name="T83" fmla="*/ 46911 h 44"/>
              <a:gd name="T84" fmla="*/ 94899 w 60"/>
              <a:gd name="T85" fmla="*/ 46911 h 44"/>
              <a:gd name="T86" fmla="*/ 94899 w 60"/>
              <a:gd name="T87" fmla="*/ 37206 h 44"/>
              <a:gd name="T88" fmla="*/ 90154 w 60"/>
              <a:gd name="T89" fmla="*/ 29117 h 44"/>
              <a:gd name="T90" fmla="*/ 86991 w 60"/>
              <a:gd name="T91" fmla="*/ 21029 h 44"/>
              <a:gd name="T92" fmla="*/ 80664 w 60"/>
              <a:gd name="T93" fmla="*/ 12941 h 44"/>
              <a:gd name="T94" fmla="*/ 72756 w 60"/>
              <a:gd name="T95" fmla="*/ 8088 h 44"/>
              <a:gd name="T96" fmla="*/ 64848 w 60"/>
              <a:gd name="T97" fmla="*/ 3235 h 44"/>
              <a:gd name="T98" fmla="*/ 56939 w 60"/>
              <a:gd name="T99" fmla="*/ 0 h 44"/>
              <a:gd name="T100" fmla="*/ 47450 w 60"/>
              <a:gd name="T101" fmla="*/ 0 h 44"/>
              <a:gd name="T102" fmla="*/ 47450 w 60"/>
              <a:gd name="T103" fmla="*/ 0 h 4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60" h="44">
                <a:moveTo>
                  <a:pt x="30" y="0"/>
                </a:moveTo>
                <a:lnTo>
                  <a:pt x="30" y="0"/>
                </a:lnTo>
                <a:lnTo>
                  <a:pt x="24" y="0"/>
                </a:lnTo>
                <a:lnTo>
                  <a:pt x="19" y="2"/>
                </a:lnTo>
                <a:lnTo>
                  <a:pt x="14" y="5"/>
                </a:lnTo>
                <a:lnTo>
                  <a:pt x="9" y="8"/>
                </a:lnTo>
                <a:lnTo>
                  <a:pt x="5" y="13"/>
                </a:lnTo>
                <a:lnTo>
                  <a:pt x="3" y="18"/>
                </a:lnTo>
                <a:lnTo>
                  <a:pt x="0" y="23"/>
                </a:lnTo>
                <a:lnTo>
                  <a:pt x="0" y="29"/>
                </a:lnTo>
                <a:lnTo>
                  <a:pt x="0" y="34"/>
                </a:lnTo>
                <a:lnTo>
                  <a:pt x="2" y="38"/>
                </a:lnTo>
                <a:lnTo>
                  <a:pt x="3" y="42"/>
                </a:lnTo>
                <a:lnTo>
                  <a:pt x="7" y="43"/>
                </a:lnTo>
                <a:lnTo>
                  <a:pt x="10" y="44"/>
                </a:lnTo>
                <a:lnTo>
                  <a:pt x="14" y="43"/>
                </a:lnTo>
                <a:lnTo>
                  <a:pt x="18" y="42"/>
                </a:lnTo>
                <a:lnTo>
                  <a:pt x="19" y="38"/>
                </a:lnTo>
                <a:lnTo>
                  <a:pt x="20" y="34"/>
                </a:lnTo>
                <a:lnTo>
                  <a:pt x="21" y="38"/>
                </a:lnTo>
                <a:lnTo>
                  <a:pt x="23" y="42"/>
                </a:lnTo>
                <a:lnTo>
                  <a:pt x="26" y="43"/>
                </a:lnTo>
                <a:lnTo>
                  <a:pt x="30" y="44"/>
                </a:lnTo>
                <a:lnTo>
                  <a:pt x="34" y="43"/>
                </a:lnTo>
                <a:lnTo>
                  <a:pt x="37" y="42"/>
                </a:lnTo>
                <a:lnTo>
                  <a:pt x="39" y="38"/>
                </a:lnTo>
                <a:lnTo>
                  <a:pt x="40" y="34"/>
                </a:lnTo>
                <a:lnTo>
                  <a:pt x="41" y="38"/>
                </a:lnTo>
                <a:lnTo>
                  <a:pt x="42" y="42"/>
                </a:lnTo>
                <a:lnTo>
                  <a:pt x="46" y="43"/>
                </a:lnTo>
                <a:lnTo>
                  <a:pt x="50" y="44"/>
                </a:lnTo>
                <a:lnTo>
                  <a:pt x="53" y="43"/>
                </a:lnTo>
                <a:lnTo>
                  <a:pt x="57" y="42"/>
                </a:lnTo>
                <a:lnTo>
                  <a:pt x="58" y="38"/>
                </a:lnTo>
                <a:lnTo>
                  <a:pt x="60" y="34"/>
                </a:lnTo>
                <a:lnTo>
                  <a:pt x="60" y="29"/>
                </a:lnTo>
                <a:lnTo>
                  <a:pt x="60" y="23"/>
                </a:lnTo>
                <a:lnTo>
                  <a:pt x="57" y="18"/>
                </a:lnTo>
                <a:lnTo>
                  <a:pt x="55" y="13"/>
                </a:lnTo>
                <a:lnTo>
                  <a:pt x="51" y="8"/>
                </a:lnTo>
                <a:lnTo>
                  <a:pt x="46" y="5"/>
                </a:lnTo>
                <a:lnTo>
                  <a:pt x="41" y="2"/>
                </a:lnTo>
                <a:lnTo>
                  <a:pt x="36" y="0"/>
                </a:lnTo>
                <a:lnTo>
                  <a:pt x="30"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98" name="Freeform 796">
            <a:extLst>
              <a:ext uri="{FF2B5EF4-FFF2-40B4-BE49-F238E27FC236}">
                <a16:creationId xmlns:a16="http://schemas.microsoft.com/office/drawing/2014/main" id="{482CDEE6-990D-4503-80EC-3DCD6B0E8831}"/>
              </a:ext>
            </a:extLst>
          </p:cNvPr>
          <p:cNvSpPr>
            <a:spLocks/>
          </p:cNvSpPr>
          <p:nvPr/>
        </p:nvSpPr>
        <p:spPr bwMode="auto">
          <a:xfrm>
            <a:off x="8767234" y="4025901"/>
            <a:ext cx="114300" cy="31751"/>
          </a:xfrm>
          <a:custGeom>
            <a:avLst/>
            <a:gdLst>
              <a:gd name="T0" fmla="*/ 0 w 55"/>
              <a:gd name="T1" fmla="*/ 0 h 14"/>
              <a:gd name="T2" fmla="*/ 0 w 55"/>
              <a:gd name="T3" fmla="*/ 15252 h 14"/>
              <a:gd name="T4" fmla="*/ 0 w 55"/>
              <a:gd name="T5" fmla="*/ 15252 h 14"/>
              <a:gd name="T6" fmla="*/ 0 w 55"/>
              <a:gd name="T7" fmla="*/ 20337 h 14"/>
              <a:gd name="T8" fmla="*/ 1553 w 55"/>
              <a:gd name="T9" fmla="*/ 22031 h 14"/>
              <a:gd name="T10" fmla="*/ 4659 w 55"/>
              <a:gd name="T11" fmla="*/ 23726 h 14"/>
              <a:gd name="T12" fmla="*/ 7765 w 55"/>
              <a:gd name="T13" fmla="*/ 23726 h 14"/>
              <a:gd name="T14" fmla="*/ 77645 w 55"/>
              <a:gd name="T15" fmla="*/ 23726 h 14"/>
              <a:gd name="T16" fmla="*/ 77645 w 55"/>
              <a:gd name="T17" fmla="*/ 23726 h 14"/>
              <a:gd name="T18" fmla="*/ 80751 w 55"/>
              <a:gd name="T19" fmla="*/ 23726 h 14"/>
              <a:gd name="T20" fmla="*/ 82304 w 55"/>
              <a:gd name="T21" fmla="*/ 22031 h 14"/>
              <a:gd name="T22" fmla="*/ 85410 w 55"/>
              <a:gd name="T23" fmla="*/ 20337 h 14"/>
              <a:gd name="T24" fmla="*/ 85410 w 55"/>
              <a:gd name="T25" fmla="*/ 15252 h 14"/>
              <a:gd name="T26" fmla="*/ 85410 w 55"/>
              <a:gd name="T27" fmla="*/ 0 h 14"/>
              <a:gd name="T28" fmla="*/ 0 w 55"/>
              <a:gd name="T29" fmla="*/ 0 h 1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55" h="14">
                <a:moveTo>
                  <a:pt x="0" y="0"/>
                </a:moveTo>
                <a:lnTo>
                  <a:pt x="0" y="9"/>
                </a:lnTo>
                <a:lnTo>
                  <a:pt x="0" y="12"/>
                </a:lnTo>
                <a:lnTo>
                  <a:pt x="1" y="13"/>
                </a:lnTo>
                <a:lnTo>
                  <a:pt x="3" y="14"/>
                </a:lnTo>
                <a:lnTo>
                  <a:pt x="5" y="14"/>
                </a:lnTo>
                <a:lnTo>
                  <a:pt x="50" y="14"/>
                </a:lnTo>
                <a:lnTo>
                  <a:pt x="52" y="14"/>
                </a:lnTo>
                <a:lnTo>
                  <a:pt x="53" y="13"/>
                </a:lnTo>
                <a:lnTo>
                  <a:pt x="55" y="12"/>
                </a:lnTo>
                <a:lnTo>
                  <a:pt x="55" y="9"/>
                </a:lnTo>
                <a:lnTo>
                  <a:pt x="55" y="0"/>
                </a:lnTo>
                <a:lnTo>
                  <a:pt x="0"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99" name="Freeform 797">
            <a:extLst>
              <a:ext uri="{FF2B5EF4-FFF2-40B4-BE49-F238E27FC236}">
                <a16:creationId xmlns:a16="http://schemas.microsoft.com/office/drawing/2014/main" id="{677C6EF3-6217-4706-980B-478F68EDDE47}"/>
              </a:ext>
            </a:extLst>
          </p:cNvPr>
          <p:cNvSpPr>
            <a:spLocks/>
          </p:cNvSpPr>
          <p:nvPr/>
        </p:nvSpPr>
        <p:spPr bwMode="auto">
          <a:xfrm>
            <a:off x="8737601" y="3848100"/>
            <a:ext cx="175684" cy="171451"/>
          </a:xfrm>
          <a:custGeom>
            <a:avLst/>
            <a:gdLst>
              <a:gd name="T0" fmla="*/ 110715 w 84"/>
              <a:gd name="T1" fmla="*/ 16217 h 79"/>
              <a:gd name="T2" fmla="*/ 110715 w 84"/>
              <a:gd name="T3" fmla="*/ 16217 h 79"/>
              <a:gd name="T4" fmla="*/ 104388 w 84"/>
              <a:gd name="T5" fmla="*/ 16217 h 79"/>
              <a:gd name="T6" fmla="*/ 98062 w 84"/>
              <a:gd name="T7" fmla="*/ 17839 h 79"/>
              <a:gd name="T8" fmla="*/ 98062 w 84"/>
              <a:gd name="T9" fmla="*/ 17839 h 79"/>
              <a:gd name="T10" fmla="*/ 91735 w 84"/>
              <a:gd name="T11" fmla="*/ 9730 h 79"/>
              <a:gd name="T12" fmla="*/ 83827 w 84"/>
              <a:gd name="T13" fmla="*/ 3243 h 79"/>
              <a:gd name="T14" fmla="*/ 77501 w 84"/>
              <a:gd name="T15" fmla="*/ 1622 h 79"/>
              <a:gd name="T16" fmla="*/ 66429 w 84"/>
              <a:gd name="T17" fmla="*/ 0 h 79"/>
              <a:gd name="T18" fmla="*/ 66429 w 84"/>
              <a:gd name="T19" fmla="*/ 0 h 79"/>
              <a:gd name="T20" fmla="*/ 56939 w 84"/>
              <a:gd name="T21" fmla="*/ 1622 h 79"/>
              <a:gd name="T22" fmla="*/ 49031 w 84"/>
              <a:gd name="T23" fmla="*/ 3243 h 79"/>
              <a:gd name="T24" fmla="*/ 41123 w 84"/>
              <a:gd name="T25" fmla="*/ 9730 h 79"/>
              <a:gd name="T26" fmla="*/ 36378 w 84"/>
              <a:gd name="T27" fmla="*/ 17839 h 79"/>
              <a:gd name="T28" fmla="*/ 36378 w 84"/>
              <a:gd name="T29" fmla="*/ 17839 h 79"/>
              <a:gd name="T30" fmla="*/ 30051 w 84"/>
              <a:gd name="T31" fmla="*/ 16217 h 79"/>
              <a:gd name="T32" fmla="*/ 23725 w 84"/>
              <a:gd name="T33" fmla="*/ 16217 h 79"/>
              <a:gd name="T34" fmla="*/ 23725 w 84"/>
              <a:gd name="T35" fmla="*/ 16217 h 79"/>
              <a:gd name="T36" fmla="*/ 15816 w 84"/>
              <a:gd name="T37" fmla="*/ 17839 h 79"/>
              <a:gd name="T38" fmla="*/ 7908 w 84"/>
              <a:gd name="T39" fmla="*/ 24326 h 79"/>
              <a:gd name="T40" fmla="*/ 3163 w 84"/>
              <a:gd name="T41" fmla="*/ 32434 h 79"/>
              <a:gd name="T42" fmla="*/ 0 w 84"/>
              <a:gd name="T43" fmla="*/ 38921 h 79"/>
              <a:gd name="T44" fmla="*/ 0 w 84"/>
              <a:gd name="T45" fmla="*/ 38921 h 79"/>
              <a:gd name="T46" fmla="*/ 3163 w 84"/>
              <a:gd name="T47" fmla="*/ 50273 h 79"/>
              <a:gd name="T48" fmla="*/ 6327 w 84"/>
              <a:gd name="T49" fmla="*/ 60003 h 79"/>
              <a:gd name="T50" fmla="*/ 14235 w 84"/>
              <a:gd name="T51" fmla="*/ 64868 h 79"/>
              <a:gd name="T52" fmla="*/ 23725 w 84"/>
              <a:gd name="T53" fmla="*/ 69733 h 79"/>
              <a:gd name="T54" fmla="*/ 23725 w 84"/>
              <a:gd name="T55" fmla="*/ 128115 h 79"/>
              <a:gd name="T56" fmla="*/ 39541 w 84"/>
              <a:gd name="T57" fmla="*/ 128115 h 79"/>
              <a:gd name="T58" fmla="*/ 39541 w 84"/>
              <a:gd name="T59" fmla="*/ 103789 h 79"/>
              <a:gd name="T60" fmla="*/ 47449 w 84"/>
              <a:gd name="T61" fmla="*/ 103789 h 79"/>
              <a:gd name="T62" fmla="*/ 47449 w 84"/>
              <a:gd name="T63" fmla="*/ 128115 h 79"/>
              <a:gd name="T64" fmla="*/ 63266 w 84"/>
              <a:gd name="T65" fmla="*/ 128115 h 79"/>
              <a:gd name="T66" fmla="*/ 63266 w 84"/>
              <a:gd name="T67" fmla="*/ 87572 h 79"/>
              <a:gd name="T68" fmla="*/ 71174 w 84"/>
              <a:gd name="T69" fmla="*/ 87572 h 79"/>
              <a:gd name="T70" fmla="*/ 71174 w 84"/>
              <a:gd name="T71" fmla="*/ 128115 h 79"/>
              <a:gd name="T72" fmla="*/ 86990 w 84"/>
              <a:gd name="T73" fmla="*/ 128115 h 79"/>
              <a:gd name="T74" fmla="*/ 86990 w 84"/>
              <a:gd name="T75" fmla="*/ 103789 h 79"/>
              <a:gd name="T76" fmla="*/ 94899 w 84"/>
              <a:gd name="T77" fmla="*/ 103789 h 79"/>
              <a:gd name="T78" fmla="*/ 94899 w 84"/>
              <a:gd name="T79" fmla="*/ 128115 h 79"/>
              <a:gd name="T80" fmla="*/ 110715 w 84"/>
              <a:gd name="T81" fmla="*/ 128115 h 79"/>
              <a:gd name="T82" fmla="*/ 110715 w 84"/>
              <a:gd name="T83" fmla="*/ 69733 h 79"/>
              <a:gd name="T84" fmla="*/ 110715 w 84"/>
              <a:gd name="T85" fmla="*/ 69733 h 79"/>
              <a:gd name="T86" fmla="*/ 120205 w 84"/>
              <a:gd name="T87" fmla="*/ 64868 h 79"/>
              <a:gd name="T88" fmla="*/ 128113 w 84"/>
              <a:gd name="T89" fmla="*/ 60003 h 79"/>
              <a:gd name="T90" fmla="*/ 131276 w 84"/>
              <a:gd name="T91" fmla="*/ 50273 h 79"/>
              <a:gd name="T92" fmla="*/ 132858 w 84"/>
              <a:gd name="T93" fmla="*/ 38921 h 79"/>
              <a:gd name="T94" fmla="*/ 132858 w 84"/>
              <a:gd name="T95" fmla="*/ 38921 h 79"/>
              <a:gd name="T96" fmla="*/ 131276 w 84"/>
              <a:gd name="T97" fmla="*/ 32434 h 79"/>
              <a:gd name="T98" fmla="*/ 124950 w 84"/>
              <a:gd name="T99" fmla="*/ 24326 h 79"/>
              <a:gd name="T100" fmla="*/ 117042 w 84"/>
              <a:gd name="T101" fmla="*/ 17839 h 79"/>
              <a:gd name="T102" fmla="*/ 110715 w 84"/>
              <a:gd name="T103" fmla="*/ 16217 h 79"/>
              <a:gd name="T104" fmla="*/ 110715 w 84"/>
              <a:gd name="T105" fmla="*/ 16217 h 79"/>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84" h="79">
                <a:moveTo>
                  <a:pt x="70" y="10"/>
                </a:moveTo>
                <a:lnTo>
                  <a:pt x="70" y="10"/>
                </a:lnTo>
                <a:lnTo>
                  <a:pt x="66" y="10"/>
                </a:lnTo>
                <a:lnTo>
                  <a:pt x="62" y="11"/>
                </a:lnTo>
                <a:lnTo>
                  <a:pt x="58" y="6"/>
                </a:lnTo>
                <a:lnTo>
                  <a:pt x="53" y="2"/>
                </a:lnTo>
                <a:lnTo>
                  <a:pt x="49" y="1"/>
                </a:lnTo>
                <a:lnTo>
                  <a:pt x="42" y="0"/>
                </a:lnTo>
                <a:lnTo>
                  <a:pt x="36" y="1"/>
                </a:lnTo>
                <a:lnTo>
                  <a:pt x="31" y="2"/>
                </a:lnTo>
                <a:lnTo>
                  <a:pt x="26" y="6"/>
                </a:lnTo>
                <a:lnTo>
                  <a:pt x="23" y="11"/>
                </a:lnTo>
                <a:lnTo>
                  <a:pt x="19" y="10"/>
                </a:lnTo>
                <a:lnTo>
                  <a:pt x="15" y="10"/>
                </a:lnTo>
                <a:lnTo>
                  <a:pt x="10" y="11"/>
                </a:lnTo>
                <a:lnTo>
                  <a:pt x="5" y="15"/>
                </a:lnTo>
                <a:lnTo>
                  <a:pt x="2" y="20"/>
                </a:lnTo>
                <a:lnTo>
                  <a:pt x="0" y="24"/>
                </a:lnTo>
                <a:lnTo>
                  <a:pt x="2" y="31"/>
                </a:lnTo>
                <a:lnTo>
                  <a:pt x="4" y="37"/>
                </a:lnTo>
                <a:lnTo>
                  <a:pt x="9" y="40"/>
                </a:lnTo>
                <a:lnTo>
                  <a:pt x="15" y="43"/>
                </a:lnTo>
                <a:lnTo>
                  <a:pt x="15" y="79"/>
                </a:lnTo>
                <a:lnTo>
                  <a:pt x="25" y="79"/>
                </a:lnTo>
                <a:lnTo>
                  <a:pt x="25" y="64"/>
                </a:lnTo>
                <a:lnTo>
                  <a:pt x="30" y="64"/>
                </a:lnTo>
                <a:lnTo>
                  <a:pt x="30" y="79"/>
                </a:lnTo>
                <a:lnTo>
                  <a:pt x="40" y="79"/>
                </a:lnTo>
                <a:lnTo>
                  <a:pt x="40" y="54"/>
                </a:lnTo>
                <a:lnTo>
                  <a:pt x="45" y="54"/>
                </a:lnTo>
                <a:lnTo>
                  <a:pt x="45" y="79"/>
                </a:lnTo>
                <a:lnTo>
                  <a:pt x="55" y="79"/>
                </a:lnTo>
                <a:lnTo>
                  <a:pt x="55" y="64"/>
                </a:lnTo>
                <a:lnTo>
                  <a:pt x="60" y="64"/>
                </a:lnTo>
                <a:lnTo>
                  <a:pt x="60" y="79"/>
                </a:lnTo>
                <a:lnTo>
                  <a:pt x="70" y="79"/>
                </a:lnTo>
                <a:lnTo>
                  <a:pt x="70" y="43"/>
                </a:lnTo>
                <a:lnTo>
                  <a:pt x="76" y="40"/>
                </a:lnTo>
                <a:lnTo>
                  <a:pt x="81" y="37"/>
                </a:lnTo>
                <a:lnTo>
                  <a:pt x="83" y="31"/>
                </a:lnTo>
                <a:lnTo>
                  <a:pt x="84" y="24"/>
                </a:lnTo>
                <a:lnTo>
                  <a:pt x="83" y="20"/>
                </a:lnTo>
                <a:lnTo>
                  <a:pt x="79" y="15"/>
                </a:lnTo>
                <a:lnTo>
                  <a:pt x="74" y="11"/>
                </a:lnTo>
                <a:lnTo>
                  <a:pt x="70" y="1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200" name="Freeform 798">
            <a:extLst>
              <a:ext uri="{FF2B5EF4-FFF2-40B4-BE49-F238E27FC236}">
                <a16:creationId xmlns:a16="http://schemas.microsoft.com/office/drawing/2014/main" id="{74A632ED-772F-47CC-B520-26BFCCB63720}"/>
              </a:ext>
            </a:extLst>
          </p:cNvPr>
          <p:cNvSpPr>
            <a:spLocks/>
          </p:cNvSpPr>
          <p:nvPr/>
        </p:nvSpPr>
        <p:spPr bwMode="auto">
          <a:xfrm>
            <a:off x="9243484" y="3848101"/>
            <a:ext cx="169333" cy="139700"/>
          </a:xfrm>
          <a:custGeom>
            <a:avLst/>
            <a:gdLst>
              <a:gd name="T0" fmla="*/ 103789 w 79"/>
              <a:gd name="T1" fmla="*/ 24466 h 64"/>
              <a:gd name="T2" fmla="*/ 94059 w 79"/>
              <a:gd name="T3" fmla="*/ 24466 h 64"/>
              <a:gd name="T4" fmla="*/ 87572 w 79"/>
              <a:gd name="T5" fmla="*/ 4893 h 64"/>
              <a:gd name="T6" fmla="*/ 87572 w 79"/>
              <a:gd name="T7" fmla="*/ 4893 h 64"/>
              <a:gd name="T8" fmla="*/ 84329 w 79"/>
              <a:gd name="T9" fmla="*/ 1631 h 64"/>
              <a:gd name="T10" fmla="*/ 81085 w 79"/>
              <a:gd name="T11" fmla="*/ 0 h 64"/>
              <a:gd name="T12" fmla="*/ 16217 w 79"/>
              <a:gd name="T13" fmla="*/ 0 h 64"/>
              <a:gd name="T14" fmla="*/ 16217 w 79"/>
              <a:gd name="T15" fmla="*/ 0 h 64"/>
              <a:gd name="T16" fmla="*/ 12974 w 79"/>
              <a:gd name="T17" fmla="*/ 1631 h 64"/>
              <a:gd name="T18" fmla="*/ 8109 w 79"/>
              <a:gd name="T19" fmla="*/ 4893 h 64"/>
              <a:gd name="T20" fmla="*/ 0 w 79"/>
              <a:gd name="T21" fmla="*/ 29359 h 64"/>
              <a:gd name="T22" fmla="*/ 0 w 79"/>
              <a:gd name="T23" fmla="*/ 29359 h 64"/>
              <a:gd name="T24" fmla="*/ 0 w 79"/>
              <a:gd name="T25" fmla="*/ 34253 h 64"/>
              <a:gd name="T26" fmla="*/ 14595 w 79"/>
              <a:gd name="T27" fmla="*/ 104389 h 64"/>
              <a:gd name="T28" fmla="*/ 30812 w 79"/>
              <a:gd name="T29" fmla="*/ 104389 h 64"/>
              <a:gd name="T30" fmla="*/ 17839 w 79"/>
              <a:gd name="T31" fmla="*/ 39146 h 64"/>
              <a:gd name="T32" fmla="*/ 77842 w 79"/>
              <a:gd name="T33" fmla="*/ 39146 h 64"/>
              <a:gd name="T34" fmla="*/ 66490 w 79"/>
              <a:gd name="T35" fmla="*/ 104389 h 64"/>
              <a:gd name="T36" fmla="*/ 82707 w 79"/>
              <a:gd name="T37" fmla="*/ 104389 h 64"/>
              <a:gd name="T38" fmla="*/ 94059 w 79"/>
              <a:gd name="T39" fmla="*/ 39146 h 64"/>
              <a:gd name="T40" fmla="*/ 103789 w 79"/>
              <a:gd name="T41" fmla="*/ 39146 h 64"/>
              <a:gd name="T42" fmla="*/ 103789 w 79"/>
              <a:gd name="T43" fmla="*/ 39146 h 64"/>
              <a:gd name="T44" fmla="*/ 108654 w 79"/>
              <a:gd name="T45" fmla="*/ 39146 h 64"/>
              <a:gd name="T46" fmla="*/ 110276 w 79"/>
              <a:gd name="T47" fmla="*/ 42408 h 64"/>
              <a:gd name="T48" fmla="*/ 111898 w 79"/>
              <a:gd name="T49" fmla="*/ 44039 h 64"/>
              <a:gd name="T50" fmla="*/ 111898 w 79"/>
              <a:gd name="T51" fmla="*/ 47301 h 64"/>
              <a:gd name="T52" fmla="*/ 111898 w 79"/>
              <a:gd name="T53" fmla="*/ 104389 h 64"/>
              <a:gd name="T54" fmla="*/ 128115 w 79"/>
              <a:gd name="T55" fmla="*/ 104389 h 64"/>
              <a:gd name="T56" fmla="*/ 128115 w 79"/>
              <a:gd name="T57" fmla="*/ 47301 h 64"/>
              <a:gd name="T58" fmla="*/ 128115 w 79"/>
              <a:gd name="T59" fmla="*/ 47301 h 64"/>
              <a:gd name="T60" fmla="*/ 126493 w 79"/>
              <a:gd name="T61" fmla="*/ 37515 h 64"/>
              <a:gd name="T62" fmla="*/ 120006 w 79"/>
              <a:gd name="T63" fmla="*/ 32622 h 64"/>
              <a:gd name="T64" fmla="*/ 113520 w 79"/>
              <a:gd name="T65" fmla="*/ 26097 h 64"/>
              <a:gd name="T66" fmla="*/ 103789 w 79"/>
              <a:gd name="T67" fmla="*/ 24466 h 64"/>
              <a:gd name="T68" fmla="*/ 103789 w 79"/>
              <a:gd name="T69" fmla="*/ 24466 h 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79" h="64">
                <a:moveTo>
                  <a:pt x="64" y="15"/>
                </a:moveTo>
                <a:lnTo>
                  <a:pt x="58" y="15"/>
                </a:lnTo>
                <a:lnTo>
                  <a:pt x="54" y="3"/>
                </a:lnTo>
                <a:lnTo>
                  <a:pt x="52" y="1"/>
                </a:lnTo>
                <a:lnTo>
                  <a:pt x="50" y="0"/>
                </a:lnTo>
                <a:lnTo>
                  <a:pt x="10" y="0"/>
                </a:lnTo>
                <a:lnTo>
                  <a:pt x="8" y="1"/>
                </a:lnTo>
                <a:lnTo>
                  <a:pt x="5" y="3"/>
                </a:lnTo>
                <a:lnTo>
                  <a:pt x="0" y="18"/>
                </a:lnTo>
                <a:lnTo>
                  <a:pt x="0" y="21"/>
                </a:lnTo>
                <a:lnTo>
                  <a:pt x="9" y="64"/>
                </a:lnTo>
                <a:lnTo>
                  <a:pt x="19" y="64"/>
                </a:lnTo>
                <a:lnTo>
                  <a:pt x="11" y="24"/>
                </a:lnTo>
                <a:lnTo>
                  <a:pt x="48" y="24"/>
                </a:lnTo>
                <a:lnTo>
                  <a:pt x="41" y="64"/>
                </a:lnTo>
                <a:lnTo>
                  <a:pt x="51" y="64"/>
                </a:lnTo>
                <a:lnTo>
                  <a:pt x="58" y="24"/>
                </a:lnTo>
                <a:lnTo>
                  <a:pt x="64" y="24"/>
                </a:lnTo>
                <a:lnTo>
                  <a:pt x="67" y="24"/>
                </a:lnTo>
                <a:lnTo>
                  <a:pt x="68" y="26"/>
                </a:lnTo>
                <a:lnTo>
                  <a:pt x="69" y="27"/>
                </a:lnTo>
                <a:lnTo>
                  <a:pt x="69" y="29"/>
                </a:lnTo>
                <a:lnTo>
                  <a:pt x="69" y="64"/>
                </a:lnTo>
                <a:lnTo>
                  <a:pt x="79" y="64"/>
                </a:lnTo>
                <a:lnTo>
                  <a:pt x="79" y="29"/>
                </a:lnTo>
                <a:lnTo>
                  <a:pt x="78" y="23"/>
                </a:lnTo>
                <a:lnTo>
                  <a:pt x="74" y="20"/>
                </a:lnTo>
                <a:lnTo>
                  <a:pt x="70" y="16"/>
                </a:lnTo>
                <a:lnTo>
                  <a:pt x="64" y="15"/>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201" name="Freeform 799">
            <a:extLst>
              <a:ext uri="{FF2B5EF4-FFF2-40B4-BE49-F238E27FC236}">
                <a16:creationId xmlns:a16="http://schemas.microsoft.com/office/drawing/2014/main" id="{1E27BAED-34E0-4595-9925-602241BDB703}"/>
              </a:ext>
            </a:extLst>
          </p:cNvPr>
          <p:cNvSpPr>
            <a:spLocks noEditPoints="1"/>
          </p:cNvSpPr>
          <p:nvPr/>
        </p:nvSpPr>
        <p:spPr bwMode="auto">
          <a:xfrm>
            <a:off x="9243484" y="3994151"/>
            <a:ext cx="124883" cy="63500"/>
          </a:xfrm>
          <a:custGeom>
            <a:avLst/>
            <a:gdLst>
              <a:gd name="T0" fmla="*/ 83640 w 59"/>
              <a:gd name="T1" fmla="*/ 0 h 29"/>
              <a:gd name="T2" fmla="*/ 12868 w 59"/>
              <a:gd name="T3" fmla="*/ 0 h 29"/>
              <a:gd name="T4" fmla="*/ 1608 w 59"/>
              <a:gd name="T5" fmla="*/ 9817 h 29"/>
              <a:gd name="T6" fmla="*/ 1608 w 59"/>
              <a:gd name="T7" fmla="*/ 9817 h 29"/>
              <a:gd name="T8" fmla="*/ 0 w 59"/>
              <a:gd name="T9" fmla="*/ 11453 h 29"/>
              <a:gd name="T10" fmla="*/ 0 w 59"/>
              <a:gd name="T11" fmla="*/ 16362 h 29"/>
              <a:gd name="T12" fmla="*/ 0 w 59"/>
              <a:gd name="T13" fmla="*/ 39269 h 29"/>
              <a:gd name="T14" fmla="*/ 0 w 59"/>
              <a:gd name="T15" fmla="*/ 39269 h 29"/>
              <a:gd name="T16" fmla="*/ 0 w 59"/>
              <a:gd name="T17" fmla="*/ 44178 h 29"/>
              <a:gd name="T18" fmla="*/ 1608 w 59"/>
              <a:gd name="T19" fmla="*/ 45814 h 29"/>
              <a:gd name="T20" fmla="*/ 4825 w 59"/>
              <a:gd name="T21" fmla="*/ 47450 h 29"/>
              <a:gd name="T22" fmla="*/ 8042 w 59"/>
              <a:gd name="T23" fmla="*/ 47450 h 29"/>
              <a:gd name="T24" fmla="*/ 86857 w 59"/>
              <a:gd name="T25" fmla="*/ 47450 h 29"/>
              <a:gd name="T26" fmla="*/ 86857 w 59"/>
              <a:gd name="T27" fmla="*/ 47450 h 29"/>
              <a:gd name="T28" fmla="*/ 91682 w 59"/>
              <a:gd name="T29" fmla="*/ 47450 h 29"/>
              <a:gd name="T30" fmla="*/ 93291 w 59"/>
              <a:gd name="T31" fmla="*/ 45814 h 29"/>
              <a:gd name="T32" fmla="*/ 94899 w 59"/>
              <a:gd name="T33" fmla="*/ 44178 h 29"/>
              <a:gd name="T34" fmla="*/ 94899 w 59"/>
              <a:gd name="T35" fmla="*/ 39269 h 29"/>
              <a:gd name="T36" fmla="*/ 94899 w 59"/>
              <a:gd name="T37" fmla="*/ 16362 h 29"/>
              <a:gd name="T38" fmla="*/ 94899 w 59"/>
              <a:gd name="T39" fmla="*/ 16362 h 29"/>
              <a:gd name="T40" fmla="*/ 94899 w 59"/>
              <a:gd name="T41" fmla="*/ 11453 h 29"/>
              <a:gd name="T42" fmla="*/ 93291 w 59"/>
              <a:gd name="T43" fmla="*/ 9817 h 29"/>
              <a:gd name="T44" fmla="*/ 83640 w 59"/>
              <a:gd name="T45" fmla="*/ 0 h 29"/>
              <a:gd name="T46" fmla="*/ 48254 w 59"/>
              <a:gd name="T47" fmla="*/ 34360 h 29"/>
              <a:gd name="T48" fmla="*/ 48254 w 59"/>
              <a:gd name="T49" fmla="*/ 34360 h 29"/>
              <a:gd name="T50" fmla="*/ 43428 w 59"/>
              <a:gd name="T51" fmla="*/ 34360 h 29"/>
              <a:gd name="T52" fmla="*/ 40211 w 59"/>
              <a:gd name="T53" fmla="*/ 32724 h 29"/>
              <a:gd name="T54" fmla="*/ 38603 w 59"/>
              <a:gd name="T55" fmla="*/ 27816 h 29"/>
              <a:gd name="T56" fmla="*/ 38603 w 59"/>
              <a:gd name="T57" fmla="*/ 24543 h 29"/>
              <a:gd name="T58" fmla="*/ 38603 w 59"/>
              <a:gd name="T59" fmla="*/ 24543 h 29"/>
              <a:gd name="T60" fmla="*/ 38603 w 59"/>
              <a:gd name="T61" fmla="*/ 19634 h 29"/>
              <a:gd name="T62" fmla="*/ 40211 w 59"/>
              <a:gd name="T63" fmla="*/ 16362 h 29"/>
              <a:gd name="T64" fmla="*/ 43428 w 59"/>
              <a:gd name="T65" fmla="*/ 13090 h 29"/>
              <a:gd name="T66" fmla="*/ 48254 w 59"/>
              <a:gd name="T67" fmla="*/ 13090 h 29"/>
              <a:gd name="T68" fmla="*/ 48254 w 59"/>
              <a:gd name="T69" fmla="*/ 13090 h 29"/>
              <a:gd name="T70" fmla="*/ 51471 w 59"/>
              <a:gd name="T71" fmla="*/ 13090 h 29"/>
              <a:gd name="T72" fmla="*/ 56296 w 59"/>
              <a:gd name="T73" fmla="*/ 16362 h 29"/>
              <a:gd name="T74" fmla="*/ 57904 w 59"/>
              <a:gd name="T75" fmla="*/ 19634 h 29"/>
              <a:gd name="T76" fmla="*/ 57904 w 59"/>
              <a:gd name="T77" fmla="*/ 24543 h 29"/>
              <a:gd name="T78" fmla="*/ 57904 w 59"/>
              <a:gd name="T79" fmla="*/ 24543 h 29"/>
              <a:gd name="T80" fmla="*/ 57904 w 59"/>
              <a:gd name="T81" fmla="*/ 27816 h 29"/>
              <a:gd name="T82" fmla="*/ 56296 w 59"/>
              <a:gd name="T83" fmla="*/ 32724 h 29"/>
              <a:gd name="T84" fmla="*/ 51471 w 59"/>
              <a:gd name="T85" fmla="*/ 34360 h 29"/>
              <a:gd name="T86" fmla="*/ 48254 w 59"/>
              <a:gd name="T87" fmla="*/ 34360 h 29"/>
              <a:gd name="T88" fmla="*/ 48254 w 59"/>
              <a:gd name="T89" fmla="*/ 34360 h 2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59" h="29">
                <a:moveTo>
                  <a:pt x="52" y="0"/>
                </a:moveTo>
                <a:lnTo>
                  <a:pt x="8" y="0"/>
                </a:lnTo>
                <a:lnTo>
                  <a:pt x="1" y="6"/>
                </a:lnTo>
                <a:lnTo>
                  <a:pt x="0" y="7"/>
                </a:lnTo>
                <a:lnTo>
                  <a:pt x="0" y="10"/>
                </a:lnTo>
                <a:lnTo>
                  <a:pt x="0" y="24"/>
                </a:lnTo>
                <a:lnTo>
                  <a:pt x="0" y="27"/>
                </a:lnTo>
                <a:lnTo>
                  <a:pt x="1" y="28"/>
                </a:lnTo>
                <a:lnTo>
                  <a:pt x="3" y="29"/>
                </a:lnTo>
                <a:lnTo>
                  <a:pt x="5" y="29"/>
                </a:lnTo>
                <a:lnTo>
                  <a:pt x="54" y="29"/>
                </a:lnTo>
                <a:lnTo>
                  <a:pt x="57" y="29"/>
                </a:lnTo>
                <a:lnTo>
                  <a:pt x="58" y="28"/>
                </a:lnTo>
                <a:lnTo>
                  <a:pt x="59" y="27"/>
                </a:lnTo>
                <a:lnTo>
                  <a:pt x="59" y="24"/>
                </a:lnTo>
                <a:lnTo>
                  <a:pt x="59" y="10"/>
                </a:lnTo>
                <a:lnTo>
                  <a:pt x="59" y="7"/>
                </a:lnTo>
                <a:lnTo>
                  <a:pt x="58" y="6"/>
                </a:lnTo>
                <a:lnTo>
                  <a:pt x="52" y="0"/>
                </a:lnTo>
                <a:close/>
                <a:moveTo>
                  <a:pt x="30" y="21"/>
                </a:moveTo>
                <a:lnTo>
                  <a:pt x="30" y="21"/>
                </a:lnTo>
                <a:lnTo>
                  <a:pt x="27" y="21"/>
                </a:lnTo>
                <a:lnTo>
                  <a:pt x="25" y="20"/>
                </a:lnTo>
                <a:lnTo>
                  <a:pt x="24" y="17"/>
                </a:lnTo>
                <a:lnTo>
                  <a:pt x="24" y="15"/>
                </a:lnTo>
                <a:lnTo>
                  <a:pt x="24" y="12"/>
                </a:lnTo>
                <a:lnTo>
                  <a:pt x="25" y="10"/>
                </a:lnTo>
                <a:lnTo>
                  <a:pt x="27" y="8"/>
                </a:lnTo>
                <a:lnTo>
                  <a:pt x="30" y="8"/>
                </a:lnTo>
                <a:lnTo>
                  <a:pt x="32" y="8"/>
                </a:lnTo>
                <a:lnTo>
                  <a:pt x="35" y="10"/>
                </a:lnTo>
                <a:lnTo>
                  <a:pt x="36" y="12"/>
                </a:lnTo>
                <a:lnTo>
                  <a:pt x="36" y="15"/>
                </a:lnTo>
                <a:lnTo>
                  <a:pt x="36" y="17"/>
                </a:lnTo>
                <a:lnTo>
                  <a:pt x="35" y="20"/>
                </a:lnTo>
                <a:lnTo>
                  <a:pt x="32" y="21"/>
                </a:lnTo>
                <a:lnTo>
                  <a:pt x="30" y="21"/>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202" name="Rectangle 800">
            <a:extLst>
              <a:ext uri="{FF2B5EF4-FFF2-40B4-BE49-F238E27FC236}">
                <a16:creationId xmlns:a16="http://schemas.microsoft.com/office/drawing/2014/main" id="{140E12B1-88E3-4549-BBC4-F33A0D1B8D4F}"/>
              </a:ext>
            </a:extLst>
          </p:cNvPr>
          <p:cNvSpPr>
            <a:spLocks noChangeArrowheads="1"/>
          </p:cNvSpPr>
          <p:nvPr/>
        </p:nvSpPr>
        <p:spPr bwMode="auto">
          <a:xfrm>
            <a:off x="9300634" y="3943352"/>
            <a:ext cx="16933" cy="44449"/>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Karla"/>
              </a:defRPr>
            </a:lvl1pPr>
            <a:lvl2pPr marL="742950" indent="-285750">
              <a:defRPr>
                <a:solidFill>
                  <a:schemeClr val="tx1"/>
                </a:solidFill>
                <a:latin typeface="Karla"/>
              </a:defRPr>
            </a:lvl2pPr>
            <a:lvl3pPr marL="1143000" indent="-228600">
              <a:defRPr>
                <a:solidFill>
                  <a:schemeClr val="tx1"/>
                </a:solidFill>
                <a:latin typeface="Karla"/>
              </a:defRPr>
            </a:lvl3pPr>
            <a:lvl4pPr marL="1600200" indent="-228600">
              <a:defRPr>
                <a:solidFill>
                  <a:schemeClr val="tx1"/>
                </a:solidFill>
                <a:latin typeface="Karla"/>
              </a:defRPr>
            </a:lvl4pPr>
            <a:lvl5pPr marL="2057400" indent="-228600">
              <a:defRPr>
                <a:solidFill>
                  <a:schemeClr val="tx1"/>
                </a:solidFill>
                <a:latin typeface="Karla"/>
              </a:defRPr>
            </a:lvl5pPr>
            <a:lvl6pPr marL="2514600" indent="-228600" defTabSz="457200" fontAlgn="base">
              <a:spcBef>
                <a:spcPct val="0"/>
              </a:spcBef>
              <a:spcAft>
                <a:spcPct val="0"/>
              </a:spcAft>
              <a:defRPr>
                <a:solidFill>
                  <a:schemeClr val="tx1"/>
                </a:solidFill>
                <a:latin typeface="Karla"/>
              </a:defRPr>
            </a:lvl6pPr>
            <a:lvl7pPr marL="2971800" indent="-228600" defTabSz="457200" fontAlgn="base">
              <a:spcBef>
                <a:spcPct val="0"/>
              </a:spcBef>
              <a:spcAft>
                <a:spcPct val="0"/>
              </a:spcAft>
              <a:defRPr>
                <a:solidFill>
                  <a:schemeClr val="tx1"/>
                </a:solidFill>
                <a:latin typeface="Karla"/>
              </a:defRPr>
            </a:lvl7pPr>
            <a:lvl8pPr marL="3429000" indent="-228600" defTabSz="457200" fontAlgn="base">
              <a:spcBef>
                <a:spcPct val="0"/>
              </a:spcBef>
              <a:spcAft>
                <a:spcPct val="0"/>
              </a:spcAft>
              <a:defRPr>
                <a:solidFill>
                  <a:schemeClr val="tx1"/>
                </a:solidFill>
                <a:latin typeface="Karla"/>
              </a:defRPr>
            </a:lvl8pPr>
            <a:lvl9pPr marL="3886200" indent="-228600" defTabSz="457200" fontAlgn="base">
              <a:spcBef>
                <a:spcPct val="0"/>
              </a:spcBef>
              <a:spcAft>
                <a:spcPct val="0"/>
              </a:spcAft>
              <a:defRPr>
                <a:solidFill>
                  <a:schemeClr val="tx1"/>
                </a:solidFill>
                <a:latin typeface="Karla"/>
              </a:defRPr>
            </a:lvl9pPr>
          </a:lstStyle>
          <a:p>
            <a:pPr eaLnBrk="1" hangingPunct="1"/>
            <a:endParaRPr lang="en-US" altLang="en-US" sz="2400" b="1" dirty="0">
              <a:latin typeface="Montserrat Light" panose="00000400000000000000" pitchFamily="2" charset="0"/>
            </a:endParaRPr>
          </a:p>
        </p:txBody>
      </p:sp>
      <p:sp>
        <p:nvSpPr>
          <p:cNvPr id="203" name="Freeform 801">
            <a:extLst>
              <a:ext uri="{FF2B5EF4-FFF2-40B4-BE49-F238E27FC236}">
                <a16:creationId xmlns:a16="http://schemas.microsoft.com/office/drawing/2014/main" id="{AF99D704-7382-48D2-B3B3-A8BC3B5F90AE}"/>
              </a:ext>
            </a:extLst>
          </p:cNvPr>
          <p:cNvSpPr>
            <a:spLocks noEditPoints="1"/>
          </p:cNvSpPr>
          <p:nvPr/>
        </p:nvSpPr>
        <p:spPr bwMode="auto">
          <a:xfrm>
            <a:off x="9736667" y="3829051"/>
            <a:ext cx="175684" cy="127000"/>
          </a:xfrm>
          <a:custGeom>
            <a:avLst/>
            <a:gdLst>
              <a:gd name="T0" fmla="*/ 23725 w 84"/>
              <a:gd name="T1" fmla="*/ 70772 h 59"/>
              <a:gd name="T2" fmla="*/ 23725 w 84"/>
              <a:gd name="T3" fmla="*/ 70772 h 59"/>
              <a:gd name="T4" fmla="*/ 25306 w 84"/>
              <a:gd name="T5" fmla="*/ 80423 h 59"/>
              <a:gd name="T6" fmla="*/ 31633 w 84"/>
              <a:gd name="T7" fmla="*/ 86857 h 59"/>
              <a:gd name="T8" fmla="*/ 36378 w 84"/>
              <a:gd name="T9" fmla="*/ 93291 h 59"/>
              <a:gd name="T10" fmla="*/ 47449 w 84"/>
              <a:gd name="T11" fmla="*/ 94899 h 59"/>
              <a:gd name="T12" fmla="*/ 109133 w 84"/>
              <a:gd name="T13" fmla="*/ 94899 h 59"/>
              <a:gd name="T14" fmla="*/ 109133 w 84"/>
              <a:gd name="T15" fmla="*/ 94899 h 59"/>
              <a:gd name="T16" fmla="*/ 118623 w 84"/>
              <a:gd name="T17" fmla="*/ 93291 h 59"/>
              <a:gd name="T18" fmla="*/ 124950 w 84"/>
              <a:gd name="T19" fmla="*/ 86857 h 59"/>
              <a:gd name="T20" fmla="*/ 131276 w 84"/>
              <a:gd name="T21" fmla="*/ 80423 h 59"/>
              <a:gd name="T22" fmla="*/ 132858 w 84"/>
              <a:gd name="T23" fmla="*/ 70772 h 59"/>
              <a:gd name="T24" fmla="*/ 132858 w 84"/>
              <a:gd name="T25" fmla="*/ 40211 h 59"/>
              <a:gd name="T26" fmla="*/ 132858 w 84"/>
              <a:gd name="T27" fmla="*/ 40211 h 59"/>
              <a:gd name="T28" fmla="*/ 132858 w 84"/>
              <a:gd name="T29" fmla="*/ 35386 h 59"/>
              <a:gd name="T30" fmla="*/ 131276 w 84"/>
              <a:gd name="T31" fmla="*/ 33778 h 59"/>
              <a:gd name="T32" fmla="*/ 128113 w 84"/>
              <a:gd name="T33" fmla="*/ 32169 h 59"/>
              <a:gd name="T34" fmla="*/ 124950 w 84"/>
              <a:gd name="T35" fmla="*/ 32169 h 59"/>
              <a:gd name="T36" fmla="*/ 39541 w 84"/>
              <a:gd name="T37" fmla="*/ 32169 h 59"/>
              <a:gd name="T38" fmla="*/ 39541 w 84"/>
              <a:gd name="T39" fmla="*/ 8042 h 59"/>
              <a:gd name="T40" fmla="*/ 39541 w 84"/>
              <a:gd name="T41" fmla="*/ 8042 h 59"/>
              <a:gd name="T42" fmla="*/ 39541 w 84"/>
              <a:gd name="T43" fmla="*/ 3217 h 59"/>
              <a:gd name="T44" fmla="*/ 36378 w 84"/>
              <a:gd name="T45" fmla="*/ 1608 h 59"/>
              <a:gd name="T46" fmla="*/ 34796 w 84"/>
              <a:gd name="T47" fmla="*/ 0 h 59"/>
              <a:gd name="T48" fmla="*/ 31633 w 84"/>
              <a:gd name="T49" fmla="*/ 0 h 59"/>
              <a:gd name="T50" fmla="*/ 0 w 84"/>
              <a:gd name="T51" fmla="*/ 0 h 59"/>
              <a:gd name="T52" fmla="*/ 0 w 84"/>
              <a:gd name="T53" fmla="*/ 16085 h 59"/>
              <a:gd name="T54" fmla="*/ 23725 w 84"/>
              <a:gd name="T55" fmla="*/ 16085 h 59"/>
              <a:gd name="T56" fmla="*/ 23725 w 84"/>
              <a:gd name="T57" fmla="*/ 70772 h 59"/>
              <a:gd name="T58" fmla="*/ 69592 w 84"/>
              <a:gd name="T59" fmla="*/ 78814 h 59"/>
              <a:gd name="T60" fmla="*/ 69592 w 84"/>
              <a:gd name="T61" fmla="*/ 48254 h 59"/>
              <a:gd name="T62" fmla="*/ 85409 w 84"/>
              <a:gd name="T63" fmla="*/ 48254 h 59"/>
              <a:gd name="T64" fmla="*/ 85409 w 84"/>
              <a:gd name="T65" fmla="*/ 78814 h 59"/>
              <a:gd name="T66" fmla="*/ 69592 w 84"/>
              <a:gd name="T67" fmla="*/ 78814 h 59"/>
              <a:gd name="T68" fmla="*/ 109133 w 84"/>
              <a:gd name="T69" fmla="*/ 78814 h 59"/>
              <a:gd name="T70" fmla="*/ 101225 w 84"/>
              <a:gd name="T71" fmla="*/ 78814 h 59"/>
              <a:gd name="T72" fmla="*/ 101225 w 84"/>
              <a:gd name="T73" fmla="*/ 48254 h 59"/>
              <a:gd name="T74" fmla="*/ 117042 w 84"/>
              <a:gd name="T75" fmla="*/ 48254 h 59"/>
              <a:gd name="T76" fmla="*/ 117042 w 84"/>
              <a:gd name="T77" fmla="*/ 70772 h 59"/>
              <a:gd name="T78" fmla="*/ 117042 w 84"/>
              <a:gd name="T79" fmla="*/ 70772 h 59"/>
              <a:gd name="T80" fmla="*/ 117042 w 84"/>
              <a:gd name="T81" fmla="*/ 75598 h 59"/>
              <a:gd name="T82" fmla="*/ 115460 w 84"/>
              <a:gd name="T83" fmla="*/ 77206 h 59"/>
              <a:gd name="T84" fmla="*/ 113878 w 84"/>
              <a:gd name="T85" fmla="*/ 78814 h 59"/>
              <a:gd name="T86" fmla="*/ 109133 w 84"/>
              <a:gd name="T87" fmla="*/ 78814 h 59"/>
              <a:gd name="T88" fmla="*/ 109133 w 84"/>
              <a:gd name="T89" fmla="*/ 78814 h 59"/>
              <a:gd name="T90" fmla="*/ 55358 w 84"/>
              <a:gd name="T91" fmla="*/ 48254 h 59"/>
              <a:gd name="T92" fmla="*/ 55358 w 84"/>
              <a:gd name="T93" fmla="*/ 78814 h 59"/>
              <a:gd name="T94" fmla="*/ 47449 w 84"/>
              <a:gd name="T95" fmla="*/ 78814 h 59"/>
              <a:gd name="T96" fmla="*/ 47449 w 84"/>
              <a:gd name="T97" fmla="*/ 78814 h 59"/>
              <a:gd name="T98" fmla="*/ 42704 w 84"/>
              <a:gd name="T99" fmla="*/ 78814 h 59"/>
              <a:gd name="T100" fmla="*/ 41123 w 84"/>
              <a:gd name="T101" fmla="*/ 77206 h 59"/>
              <a:gd name="T102" fmla="*/ 39541 w 84"/>
              <a:gd name="T103" fmla="*/ 75598 h 59"/>
              <a:gd name="T104" fmla="*/ 39541 w 84"/>
              <a:gd name="T105" fmla="*/ 70772 h 59"/>
              <a:gd name="T106" fmla="*/ 39541 w 84"/>
              <a:gd name="T107" fmla="*/ 48254 h 59"/>
              <a:gd name="T108" fmla="*/ 55358 w 84"/>
              <a:gd name="T109" fmla="*/ 48254 h 59"/>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84" h="59">
                <a:moveTo>
                  <a:pt x="15" y="44"/>
                </a:moveTo>
                <a:lnTo>
                  <a:pt x="15" y="44"/>
                </a:lnTo>
                <a:lnTo>
                  <a:pt x="16" y="50"/>
                </a:lnTo>
                <a:lnTo>
                  <a:pt x="20" y="54"/>
                </a:lnTo>
                <a:lnTo>
                  <a:pt x="23" y="58"/>
                </a:lnTo>
                <a:lnTo>
                  <a:pt x="30" y="59"/>
                </a:lnTo>
                <a:lnTo>
                  <a:pt x="69" y="59"/>
                </a:lnTo>
                <a:lnTo>
                  <a:pt x="75" y="58"/>
                </a:lnTo>
                <a:lnTo>
                  <a:pt x="79" y="54"/>
                </a:lnTo>
                <a:lnTo>
                  <a:pt x="83" y="50"/>
                </a:lnTo>
                <a:lnTo>
                  <a:pt x="84" y="44"/>
                </a:lnTo>
                <a:lnTo>
                  <a:pt x="84" y="25"/>
                </a:lnTo>
                <a:lnTo>
                  <a:pt x="84" y="22"/>
                </a:lnTo>
                <a:lnTo>
                  <a:pt x="83" y="21"/>
                </a:lnTo>
                <a:lnTo>
                  <a:pt x="81" y="20"/>
                </a:lnTo>
                <a:lnTo>
                  <a:pt x="79" y="20"/>
                </a:lnTo>
                <a:lnTo>
                  <a:pt x="25" y="20"/>
                </a:lnTo>
                <a:lnTo>
                  <a:pt x="25" y="5"/>
                </a:lnTo>
                <a:lnTo>
                  <a:pt x="25" y="2"/>
                </a:lnTo>
                <a:lnTo>
                  <a:pt x="23" y="1"/>
                </a:lnTo>
                <a:lnTo>
                  <a:pt x="22" y="0"/>
                </a:lnTo>
                <a:lnTo>
                  <a:pt x="20" y="0"/>
                </a:lnTo>
                <a:lnTo>
                  <a:pt x="0" y="0"/>
                </a:lnTo>
                <a:lnTo>
                  <a:pt x="0" y="10"/>
                </a:lnTo>
                <a:lnTo>
                  <a:pt x="15" y="10"/>
                </a:lnTo>
                <a:lnTo>
                  <a:pt x="15" y="44"/>
                </a:lnTo>
                <a:close/>
                <a:moveTo>
                  <a:pt x="44" y="49"/>
                </a:moveTo>
                <a:lnTo>
                  <a:pt x="44" y="30"/>
                </a:lnTo>
                <a:lnTo>
                  <a:pt x="54" y="30"/>
                </a:lnTo>
                <a:lnTo>
                  <a:pt x="54" y="49"/>
                </a:lnTo>
                <a:lnTo>
                  <a:pt x="44" y="49"/>
                </a:lnTo>
                <a:close/>
                <a:moveTo>
                  <a:pt x="69" y="49"/>
                </a:moveTo>
                <a:lnTo>
                  <a:pt x="64" y="49"/>
                </a:lnTo>
                <a:lnTo>
                  <a:pt x="64" y="30"/>
                </a:lnTo>
                <a:lnTo>
                  <a:pt x="74" y="30"/>
                </a:lnTo>
                <a:lnTo>
                  <a:pt x="74" y="44"/>
                </a:lnTo>
                <a:lnTo>
                  <a:pt x="74" y="47"/>
                </a:lnTo>
                <a:lnTo>
                  <a:pt x="73" y="48"/>
                </a:lnTo>
                <a:lnTo>
                  <a:pt x="72" y="49"/>
                </a:lnTo>
                <a:lnTo>
                  <a:pt x="69" y="49"/>
                </a:lnTo>
                <a:close/>
                <a:moveTo>
                  <a:pt x="35" y="30"/>
                </a:moveTo>
                <a:lnTo>
                  <a:pt x="35" y="49"/>
                </a:lnTo>
                <a:lnTo>
                  <a:pt x="30" y="49"/>
                </a:lnTo>
                <a:lnTo>
                  <a:pt x="27" y="49"/>
                </a:lnTo>
                <a:lnTo>
                  <a:pt x="26" y="48"/>
                </a:lnTo>
                <a:lnTo>
                  <a:pt x="25" y="47"/>
                </a:lnTo>
                <a:lnTo>
                  <a:pt x="25" y="44"/>
                </a:lnTo>
                <a:lnTo>
                  <a:pt x="25" y="30"/>
                </a:lnTo>
                <a:lnTo>
                  <a:pt x="35" y="3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204" name="Freeform 802">
            <a:extLst>
              <a:ext uri="{FF2B5EF4-FFF2-40B4-BE49-F238E27FC236}">
                <a16:creationId xmlns:a16="http://schemas.microsoft.com/office/drawing/2014/main" id="{9E2ED82D-34A0-48D8-9F82-AB04AE57E29B}"/>
              </a:ext>
            </a:extLst>
          </p:cNvPr>
          <p:cNvSpPr>
            <a:spLocks noEditPoints="1"/>
          </p:cNvSpPr>
          <p:nvPr/>
        </p:nvSpPr>
        <p:spPr bwMode="auto">
          <a:xfrm>
            <a:off x="9755718" y="3962401"/>
            <a:ext cx="162983" cy="114300"/>
          </a:xfrm>
          <a:custGeom>
            <a:avLst/>
            <a:gdLst>
              <a:gd name="T0" fmla="*/ 115560 w 79"/>
              <a:gd name="T1" fmla="*/ 0 h 54"/>
              <a:gd name="T2" fmla="*/ 7808 w 79"/>
              <a:gd name="T3" fmla="*/ 0 h 54"/>
              <a:gd name="T4" fmla="*/ 7808 w 79"/>
              <a:gd name="T5" fmla="*/ 0 h 54"/>
              <a:gd name="T6" fmla="*/ 3123 w 79"/>
              <a:gd name="T7" fmla="*/ 0 h 54"/>
              <a:gd name="T8" fmla="*/ 1562 w 79"/>
              <a:gd name="T9" fmla="*/ 1582 h 54"/>
              <a:gd name="T10" fmla="*/ 0 w 79"/>
              <a:gd name="T11" fmla="*/ 4745 h 54"/>
              <a:gd name="T12" fmla="*/ 0 w 79"/>
              <a:gd name="T13" fmla="*/ 7908 h 54"/>
              <a:gd name="T14" fmla="*/ 0 w 79"/>
              <a:gd name="T15" fmla="*/ 61685 h 54"/>
              <a:gd name="T16" fmla="*/ 0 w 79"/>
              <a:gd name="T17" fmla="*/ 61685 h 54"/>
              <a:gd name="T18" fmla="*/ 1562 w 79"/>
              <a:gd name="T19" fmla="*/ 72757 h 54"/>
              <a:gd name="T20" fmla="*/ 7808 w 79"/>
              <a:gd name="T21" fmla="*/ 77502 h 54"/>
              <a:gd name="T22" fmla="*/ 14055 w 79"/>
              <a:gd name="T23" fmla="*/ 83828 h 54"/>
              <a:gd name="T24" fmla="*/ 23424 w 79"/>
              <a:gd name="T25" fmla="*/ 85410 h 54"/>
              <a:gd name="T26" fmla="*/ 99944 w 79"/>
              <a:gd name="T27" fmla="*/ 85410 h 54"/>
              <a:gd name="T28" fmla="*/ 99944 w 79"/>
              <a:gd name="T29" fmla="*/ 85410 h 54"/>
              <a:gd name="T30" fmla="*/ 109313 w 79"/>
              <a:gd name="T31" fmla="*/ 83828 h 54"/>
              <a:gd name="T32" fmla="*/ 115560 w 79"/>
              <a:gd name="T33" fmla="*/ 77502 h 54"/>
              <a:gd name="T34" fmla="*/ 121806 w 79"/>
              <a:gd name="T35" fmla="*/ 72757 h 54"/>
              <a:gd name="T36" fmla="*/ 123368 w 79"/>
              <a:gd name="T37" fmla="*/ 61685 h 54"/>
              <a:gd name="T38" fmla="*/ 123368 w 79"/>
              <a:gd name="T39" fmla="*/ 7908 h 54"/>
              <a:gd name="T40" fmla="*/ 123368 w 79"/>
              <a:gd name="T41" fmla="*/ 7908 h 54"/>
              <a:gd name="T42" fmla="*/ 123368 w 79"/>
              <a:gd name="T43" fmla="*/ 4745 h 54"/>
              <a:gd name="T44" fmla="*/ 121806 w 79"/>
              <a:gd name="T45" fmla="*/ 1582 h 54"/>
              <a:gd name="T46" fmla="*/ 118683 w 79"/>
              <a:gd name="T47" fmla="*/ 0 h 54"/>
              <a:gd name="T48" fmla="*/ 115560 w 79"/>
              <a:gd name="T49" fmla="*/ 0 h 54"/>
              <a:gd name="T50" fmla="*/ 115560 w 79"/>
              <a:gd name="T51" fmla="*/ 0 h 54"/>
              <a:gd name="T52" fmla="*/ 84327 w 79"/>
              <a:gd name="T53" fmla="*/ 31633 h 54"/>
              <a:gd name="T54" fmla="*/ 39041 w 79"/>
              <a:gd name="T55" fmla="*/ 31633 h 54"/>
              <a:gd name="T56" fmla="*/ 39041 w 79"/>
              <a:gd name="T57" fmla="*/ 15817 h 54"/>
              <a:gd name="T58" fmla="*/ 84327 w 79"/>
              <a:gd name="T59" fmla="*/ 15817 h 54"/>
              <a:gd name="T60" fmla="*/ 84327 w 79"/>
              <a:gd name="T61" fmla="*/ 31633 h 5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79" h="54">
                <a:moveTo>
                  <a:pt x="74" y="0"/>
                </a:moveTo>
                <a:lnTo>
                  <a:pt x="5" y="0"/>
                </a:lnTo>
                <a:lnTo>
                  <a:pt x="2" y="0"/>
                </a:lnTo>
                <a:lnTo>
                  <a:pt x="1" y="1"/>
                </a:lnTo>
                <a:lnTo>
                  <a:pt x="0" y="3"/>
                </a:lnTo>
                <a:lnTo>
                  <a:pt x="0" y="5"/>
                </a:lnTo>
                <a:lnTo>
                  <a:pt x="0" y="39"/>
                </a:lnTo>
                <a:lnTo>
                  <a:pt x="1" y="46"/>
                </a:lnTo>
                <a:lnTo>
                  <a:pt x="5" y="49"/>
                </a:lnTo>
                <a:lnTo>
                  <a:pt x="9" y="53"/>
                </a:lnTo>
                <a:lnTo>
                  <a:pt x="15" y="54"/>
                </a:lnTo>
                <a:lnTo>
                  <a:pt x="64" y="54"/>
                </a:lnTo>
                <a:lnTo>
                  <a:pt x="70" y="53"/>
                </a:lnTo>
                <a:lnTo>
                  <a:pt x="74" y="49"/>
                </a:lnTo>
                <a:lnTo>
                  <a:pt x="78" y="46"/>
                </a:lnTo>
                <a:lnTo>
                  <a:pt x="79" y="39"/>
                </a:lnTo>
                <a:lnTo>
                  <a:pt x="79" y="5"/>
                </a:lnTo>
                <a:lnTo>
                  <a:pt x="79" y="3"/>
                </a:lnTo>
                <a:lnTo>
                  <a:pt x="78" y="1"/>
                </a:lnTo>
                <a:lnTo>
                  <a:pt x="76" y="0"/>
                </a:lnTo>
                <a:lnTo>
                  <a:pt x="74" y="0"/>
                </a:lnTo>
                <a:close/>
                <a:moveTo>
                  <a:pt x="54" y="20"/>
                </a:moveTo>
                <a:lnTo>
                  <a:pt x="25" y="20"/>
                </a:lnTo>
                <a:lnTo>
                  <a:pt x="25" y="10"/>
                </a:lnTo>
                <a:lnTo>
                  <a:pt x="54" y="10"/>
                </a:lnTo>
                <a:lnTo>
                  <a:pt x="54" y="2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205" name="Freeform 803">
            <a:extLst>
              <a:ext uri="{FF2B5EF4-FFF2-40B4-BE49-F238E27FC236}">
                <a16:creationId xmlns:a16="http://schemas.microsoft.com/office/drawing/2014/main" id="{8151EC1C-B996-4330-B56D-65086A8AC7FE}"/>
              </a:ext>
            </a:extLst>
          </p:cNvPr>
          <p:cNvSpPr>
            <a:spLocks/>
          </p:cNvSpPr>
          <p:nvPr/>
        </p:nvSpPr>
        <p:spPr bwMode="auto">
          <a:xfrm>
            <a:off x="10223501" y="3848101"/>
            <a:ext cx="209551" cy="63500"/>
          </a:xfrm>
          <a:custGeom>
            <a:avLst/>
            <a:gdLst>
              <a:gd name="T0" fmla="*/ 148678 w 99"/>
              <a:gd name="T1" fmla="*/ 0 h 29"/>
              <a:gd name="T2" fmla="*/ 0 w 99"/>
              <a:gd name="T3" fmla="*/ 0 h 29"/>
              <a:gd name="T4" fmla="*/ 0 w 99"/>
              <a:gd name="T5" fmla="*/ 16362 h 29"/>
              <a:gd name="T6" fmla="*/ 45869 w 99"/>
              <a:gd name="T7" fmla="*/ 16362 h 29"/>
              <a:gd name="T8" fmla="*/ 45869 w 99"/>
              <a:gd name="T9" fmla="*/ 32724 h 29"/>
              <a:gd name="T10" fmla="*/ 45869 w 99"/>
              <a:gd name="T11" fmla="*/ 32724 h 29"/>
              <a:gd name="T12" fmla="*/ 49032 w 99"/>
              <a:gd name="T13" fmla="*/ 37633 h 29"/>
              <a:gd name="T14" fmla="*/ 50614 w 99"/>
              <a:gd name="T15" fmla="*/ 44178 h 29"/>
              <a:gd name="T16" fmla="*/ 56940 w 99"/>
              <a:gd name="T17" fmla="*/ 45814 h 29"/>
              <a:gd name="T18" fmla="*/ 61685 w 99"/>
              <a:gd name="T19" fmla="*/ 47450 h 29"/>
              <a:gd name="T20" fmla="*/ 140769 w 99"/>
              <a:gd name="T21" fmla="*/ 47450 h 29"/>
              <a:gd name="T22" fmla="*/ 140769 w 99"/>
              <a:gd name="T23" fmla="*/ 47450 h 29"/>
              <a:gd name="T24" fmla="*/ 145514 w 99"/>
              <a:gd name="T25" fmla="*/ 45814 h 29"/>
              <a:gd name="T26" fmla="*/ 151841 w 99"/>
              <a:gd name="T27" fmla="*/ 44178 h 29"/>
              <a:gd name="T28" fmla="*/ 153423 w 99"/>
              <a:gd name="T29" fmla="*/ 37633 h 29"/>
              <a:gd name="T30" fmla="*/ 156586 w 99"/>
              <a:gd name="T31" fmla="*/ 32724 h 29"/>
              <a:gd name="T32" fmla="*/ 156586 w 99"/>
              <a:gd name="T33" fmla="*/ 8181 h 29"/>
              <a:gd name="T34" fmla="*/ 156586 w 99"/>
              <a:gd name="T35" fmla="*/ 8181 h 29"/>
              <a:gd name="T36" fmla="*/ 156586 w 99"/>
              <a:gd name="T37" fmla="*/ 3272 h 29"/>
              <a:gd name="T38" fmla="*/ 153423 w 99"/>
              <a:gd name="T39" fmla="*/ 1636 h 29"/>
              <a:gd name="T40" fmla="*/ 151841 w 99"/>
              <a:gd name="T41" fmla="*/ 0 h 29"/>
              <a:gd name="T42" fmla="*/ 148678 w 99"/>
              <a:gd name="T43" fmla="*/ 0 h 29"/>
              <a:gd name="T44" fmla="*/ 148678 w 99"/>
              <a:gd name="T45" fmla="*/ 0 h 2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99" h="29">
                <a:moveTo>
                  <a:pt x="94" y="0"/>
                </a:moveTo>
                <a:lnTo>
                  <a:pt x="0" y="0"/>
                </a:lnTo>
                <a:lnTo>
                  <a:pt x="0" y="10"/>
                </a:lnTo>
                <a:lnTo>
                  <a:pt x="29" y="10"/>
                </a:lnTo>
                <a:lnTo>
                  <a:pt x="29" y="20"/>
                </a:lnTo>
                <a:lnTo>
                  <a:pt x="31" y="23"/>
                </a:lnTo>
                <a:lnTo>
                  <a:pt x="32" y="27"/>
                </a:lnTo>
                <a:lnTo>
                  <a:pt x="36" y="28"/>
                </a:lnTo>
                <a:lnTo>
                  <a:pt x="39" y="29"/>
                </a:lnTo>
                <a:lnTo>
                  <a:pt x="89" y="29"/>
                </a:lnTo>
                <a:lnTo>
                  <a:pt x="92" y="28"/>
                </a:lnTo>
                <a:lnTo>
                  <a:pt x="96" y="27"/>
                </a:lnTo>
                <a:lnTo>
                  <a:pt x="97" y="23"/>
                </a:lnTo>
                <a:lnTo>
                  <a:pt x="99" y="20"/>
                </a:lnTo>
                <a:lnTo>
                  <a:pt x="99" y="5"/>
                </a:lnTo>
                <a:lnTo>
                  <a:pt x="99" y="2"/>
                </a:lnTo>
                <a:lnTo>
                  <a:pt x="97" y="1"/>
                </a:lnTo>
                <a:lnTo>
                  <a:pt x="96" y="0"/>
                </a:lnTo>
                <a:lnTo>
                  <a:pt x="94"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206" name="Freeform 804">
            <a:extLst>
              <a:ext uri="{FF2B5EF4-FFF2-40B4-BE49-F238E27FC236}">
                <a16:creationId xmlns:a16="http://schemas.microsoft.com/office/drawing/2014/main" id="{A3321CC4-1A51-4DFA-B5DD-02EA4CCBF1A5}"/>
              </a:ext>
            </a:extLst>
          </p:cNvPr>
          <p:cNvSpPr>
            <a:spLocks noEditPoints="1"/>
          </p:cNvSpPr>
          <p:nvPr/>
        </p:nvSpPr>
        <p:spPr bwMode="auto">
          <a:xfrm>
            <a:off x="10306051" y="3930651"/>
            <a:ext cx="107949" cy="127000"/>
          </a:xfrm>
          <a:custGeom>
            <a:avLst/>
            <a:gdLst>
              <a:gd name="T0" fmla="*/ 70986 w 50"/>
              <a:gd name="T1" fmla="*/ 33778 h 59"/>
              <a:gd name="T2" fmla="*/ 59693 w 50"/>
              <a:gd name="T3" fmla="*/ 33778 h 59"/>
              <a:gd name="T4" fmla="*/ 48400 w 50"/>
              <a:gd name="T5" fmla="*/ 8042 h 59"/>
              <a:gd name="T6" fmla="*/ 46786 w 50"/>
              <a:gd name="T7" fmla="*/ 4825 h 59"/>
              <a:gd name="T8" fmla="*/ 43560 w 50"/>
              <a:gd name="T9" fmla="*/ 0 h 59"/>
              <a:gd name="T10" fmla="*/ 33880 w 50"/>
              <a:gd name="T11" fmla="*/ 1608 h 59"/>
              <a:gd name="T12" fmla="*/ 25813 w 50"/>
              <a:gd name="T13" fmla="*/ 9651 h 59"/>
              <a:gd name="T14" fmla="*/ 4840 w 50"/>
              <a:gd name="T15" fmla="*/ 40211 h 59"/>
              <a:gd name="T16" fmla="*/ 0 w 50"/>
              <a:gd name="T17" fmla="*/ 56296 h 59"/>
              <a:gd name="T18" fmla="*/ 0 w 50"/>
              <a:gd name="T19" fmla="*/ 64338 h 59"/>
              <a:gd name="T20" fmla="*/ 6453 w 50"/>
              <a:gd name="T21" fmla="*/ 77206 h 59"/>
              <a:gd name="T22" fmla="*/ 17747 w 50"/>
              <a:gd name="T23" fmla="*/ 90074 h 59"/>
              <a:gd name="T24" fmla="*/ 32266 w 50"/>
              <a:gd name="T25" fmla="*/ 94899 h 59"/>
              <a:gd name="T26" fmla="*/ 40333 w 50"/>
              <a:gd name="T27" fmla="*/ 94899 h 59"/>
              <a:gd name="T28" fmla="*/ 56466 w 50"/>
              <a:gd name="T29" fmla="*/ 91682 h 59"/>
              <a:gd name="T30" fmla="*/ 67759 w 50"/>
              <a:gd name="T31" fmla="*/ 83640 h 59"/>
              <a:gd name="T32" fmla="*/ 75826 w 50"/>
              <a:gd name="T33" fmla="*/ 72381 h 59"/>
              <a:gd name="T34" fmla="*/ 80666 w 50"/>
              <a:gd name="T35" fmla="*/ 56296 h 59"/>
              <a:gd name="T36" fmla="*/ 77439 w 50"/>
              <a:gd name="T37" fmla="*/ 48254 h 59"/>
              <a:gd name="T38" fmla="*/ 70986 w 50"/>
              <a:gd name="T39" fmla="*/ 33778 h 59"/>
              <a:gd name="T40" fmla="*/ 40333 w 50"/>
              <a:gd name="T41" fmla="*/ 80423 h 59"/>
              <a:gd name="T42" fmla="*/ 30653 w 50"/>
              <a:gd name="T43" fmla="*/ 77206 h 59"/>
              <a:gd name="T44" fmla="*/ 17747 w 50"/>
              <a:gd name="T45" fmla="*/ 65947 h 59"/>
              <a:gd name="T46" fmla="*/ 16133 w 50"/>
              <a:gd name="T47" fmla="*/ 56296 h 59"/>
              <a:gd name="T48" fmla="*/ 20973 w 50"/>
              <a:gd name="T49" fmla="*/ 43428 h 59"/>
              <a:gd name="T50" fmla="*/ 32266 w 50"/>
              <a:gd name="T51" fmla="*/ 56296 h 59"/>
              <a:gd name="T52" fmla="*/ 33880 w 50"/>
              <a:gd name="T53" fmla="*/ 59513 h 59"/>
              <a:gd name="T54" fmla="*/ 37106 w 50"/>
              <a:gd name="T55" fmla="*/ 64338 h 59"/>
              <a:gd name="T56" fmla="*/ 43560 w 50"/>
              <a:gd name="T57" fmla="*/ 61121 h 59"/>
              <a:gd name="T58" fmla="*/ 62919 w 50"/>
              <a:gd name="T59" fmla="*/ 49862 h 59"/>
              <a:gd name="T60" fmla="*/ 64533 w 50"/>
              <a:gd name="T61" fmla="*/ 56296 h 59"/>
              <a:gd name="T62" fmla="*/ 56466 w 50"/>
              <a:gd name="T63" fmla="*/ 72381 h 59"/>
              <a:gd name="T64" fmla="*/ 40333 w 50"/>
              <a:gd name="T65" fmla="*/ 80423 h 5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50" h="59">
                <a:moveTo>
                  <a:pt x="44" y="21"/>
                </a:moveTo>
                <a:lnTo>
                  <a:pt x="44" y="21"/>
                </a:lnTo>
                <a:lnTo>
                  <a:pt x="40" y="20"/>
                </a:lnTo>
                <a:lnTo>
                  <a:pt x="37" y="21"/>
                </a:lnTo>
                <a:lnTo>
                  <a:pt x="30" y="26"/>
                </a:lnTo>
                <a:lnTo>
                  <a:pt x="30" y="5"/>
                </a:lnTo>
                <a:lnTo>
                  <a:pt x="29" y="3"/>
                </a:lnTo>
                <a:lnTo>
                  <a:pt x="27" y="0"/>
                </a:lnTo>
                <a:lnTo>
                  <a:pt x="24" y="0"/>
                </a:lnTo>
                <a:lnTo>
                  <a:pt x="21" y="1"/>
                </a:lnTo>
                <a:lnTo>
                  <a:pt x="16" y="6"/>
                </a:lnTo>
                <a:lnTo>
                  <a:pt x="10" y="15"/>
                </a:lnTo>
                <a:lnTo>
                  <a:pt x="3" y="25"/>
                </a:lnTo>
                <a:lnTo>
                  <a:pt x="2" y="30"/>
                </a:lnTo>
                <a:lnTo>
                  <a:pt x="0" y="35"/>
                </a:lnTo>
                <a:lnTo>
                  <a:pt x="0" y="40"/>
                </a:lnTo>
                <a:lnTo>
                  <a:pt x="3" y="45"/>
                </a:lnTo>
                <a:lnTo>
                  <a:pt x="4" y="48"/>
                </a:lnTo>
                <a:lnTo>
                  <a:pt x="8" y="52"/>
                </a:lnTo>
                <a:lnTo>
                  <a:pt x="11" y="56"/>
                </a:lnTo>
                <a:lnTo>
                  <a:pt x="15" y="57"/>
                </a:lnTo>
                <a:lnTo>
                  <a:pt x="20" y="59"/>
                </a:lnTo>
                <a:lnTo>
                  <a:pt x="25" y="59"/>
                </a:lnTo>
                <a:lnTo>
                  <a:pt x="30" y="59"/>
                </a:lnTo>
                <a:lnTo>
                  <a:pt x="35" y="57"/>
                </a:lnTo>
                <a:lnTo>
                  <a:pt x="39" y="56"/>
                </a:lnTo>
                <a:lnTo>
                  <a:pt x="42" y="52"/>
                </a:lnTo>
                <a:lnTo>
                  <a:pt x="46" y="48"/>
                </a:lnTo>
                <a:lnTo>
                  <a:pt x="47" y="45"/>
                </a:lnTo>
                <a:lnTo>
                  <a:pt x="50" y="40"/>
                </a:lnTo>
                <a:lnTo>
                  <a:pt x="50" y="35"/>
                </a:lnTo>
                <a:lnTo>
                  <a:pt x="48" y="30"/>
                </a:lnTo>
                <a:lnTo>
                  <a:pt x="47" y="25"/>
                </a:lnTo>
                <a:lnTo>
                  <a:pt x="44" y="21"/>
                </a:lnTo>
                <a:close/>
                <a:moveTo>
                  <a:pt x="25" y="50"/>
                </a:moveTo>
                <a:lnTo>
                  <a:pt x="25" y="50"/>
                </a:lnTo>
                <a:lnTo>
                  <a:pt x="19" y="48"/>
                </a:lnTo>
                <a:lnTo>
                  <a:pt x="15" y="45"/>
                </a:lnTo>
                <a:lnTo>
                  <a:pt x="11" y="41"/>
                </a:lnTo>
                <a:lnTo>
                  <a:pt x="10" y="35"/>
                </a:lnTo>
                <a:lnTo>
                  <a:pt x="11" y="31"/>
                </a:lnTo>
                <a:lnTo>
                  <a:pt x="13" y="27"/>
                </a:lnTo>
                <a:lnTo>
                  <a:pt x="20" y="18"/>
                </a:lnTo>
                <a:lnTo>
                  <a:pt x="20" y="35"/>
                </a:lnTo>
                <a:lnTo>
                  <a:pt x="21" y="37"/>
                </a:lnTo>
                <a:lnTo>
                  <a:pt x="23" y="40"/>
                </a:lnTo>
                <a:lnTo>
                  <a:pt x="25" y="40"/>
                </a:lnTo>
                <a:lnTo>
                  <a:pt x="27" y="38"/>
                </a:lnTo>
                <a:lnTo>
                  <a:pt x="39" y="31"/>
                </a:lnTo>
                <a:lnTo>
                  <a:pt x="40" y="35"/>
                </a:lnTo>
                <a:lnTo>
                  <a:pt x="39" y="41"/>
                </a:lnTo>
                <a:lnTo>
                  <a:pt x="35" y="45"/>
                </a:lnTo>
                <a:lnTo>
                  <a:pt x="31" y="48"/>
                </a:lnTo>
                <a:lnTo>
                  <a:pt x="25" y="5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207" name="Freeform 805">
            <a:extLst>
              <a:ext uri="{FF2B5EF4-FFF2-40B4-BE49-F238E27FC236}">
                <a16:creationId xmlns:a16="http://schemas.microsoft.com/office/drawing/2014/main" id="{1F638A13-93CD-4868-B1A9-FAA5762CB9B5}"/>
              </a:ext>
            </a:extLst>
          </p:cNvPr>
          <p:cNvSpPr>
            <a:spLocks noEditPoints="1"/>
          </p:cNvSpPr>
          <p:nvPr/>
        </p:nvSpPr>
        <p:spPr bwMode="auto">
          <a:xfrm>
            <a:off x="10723034" y="3848101"/>
            <a:ext cx="209551" cy="63500"/>
          </a:xfrm>
          <a:custGeom>
            <a:avLst/>
            <a:gdLst>
              <a:gd name="T0" fmla="*/ 78293 w 98"/>
              <a:gd name="T1" fmla="*/ 0 h 29"/>
              <a:gd name="T2" fmla="*/ 78293 w 98"/>
              <a:gd name="T3" fmla="*/ 0 h 29"/>
              <a:gd name="T4" fmla="*/ 59119 w 98"/>
              <a:gd name="T5" fmla="*/ 0 h 29"/>
              <a:gd name="T6" fmla="*/ 30359 w 98"/>
              <a:gd name="T7" fmla="*/ 3272 h 29"/>
              <a:gd name="T8" fmla="*/ 19174 w 98"/>
              <a:gd name="T9" fmla="*/ 4909 h 29"/>
              <a:gd name="T10" fmla="*/ 9587 w 98"/>
              <a:gd name="T11" fmla="*/ 9817 h 29"/>
              <a:gd name="T12" fmla="*/ 1598 w 98"/>
              <a:gd name="T13" fmla="*/ 16362 h 29"/>
              <a:gd name="T14" fmla="*/ 0 w 98"/>
              <a:gd name="T15" fmla="*/ 19634 h 29"/>
              <a:gd name="T16" fmla="*/ 0 w 98"/>
              <a:gd name="T17" fmla="*/ 24543 h 29"/>
              <a:gd name="T18" fmla="*/ 0 w 98"/>
              <a:gd name="T19" fmla="*/ 24543 h 29"/>
              <a:gd name="T20" fmla="*/ 0 w 98"/>
              <a:gd name="T21" fmla="*/ 27816 h 29"/>
              <a:gd name="T22" fmla="*/ 1598 w 98"/>
              <a:gd name="T23" fmla="*/ 32724 h 29"/>
              <a:gd name="T24" fmla="*/ 9587 w 98"/>
              <a:gd name="T25" fmla="*/ 37633 h 29"/>
              <a:gd name="T26" fmla="*/ 19174 w 98"/>
              <a:gd name="T27" fmla="*/ 42541 h 29"/>
              <a:gd name="T28" fmla="*/ 30359 w 98"/>
              <a:gd name="T29" fmla="*/ 44178 h 29"/>
              <a:gd name="T30" fmla="*/ 59119 w 98"/>
              <a:gd name="T31" fmla="*/ 47450 h 29"/>
              <a:gd name="T32" fmla="*/ 78293 w 98"/>
              <a:gd name="T33" fmla="*/ 47450 h 29"/>
              <a:gd name="T34" fmla="*/ 78293 w 98"/>
              <a:gd name="T35" fmla="*/ 47450 h 29"/>
              <a:gd name="T36" fmla="*/ 97467 w 98"/>
              <a:gd name="T37" fmla="*/ 47450 h 29"/>
              <a:gd name="T38" fmla="*/ 126227 w 98"/>
              <a:gd name="T39" fmla="*/ 44178 h 29"/>
              <a:gd name="T40" fmla="*/ 137412 w 98"/>
              <a:gd name="T41" fmla="*/ 42541 h 29"/>
              <a:gd name="T42" fmla="*/ 146999 w 98"/>
              <a:gd name="T43" fmla="*/ 37633 h 29"/>
              <a:gd name="T44" fmla="*/ 154988 w 98"/>
              <a:gd name="T45" fmla="*/ 32724 h 29"/>
              <a:gd name="T46" fmla="*/ 156586 w 98"/>
              <a:gd name="T47" fmla="*/ 27816 h 29"/>
              <a:gd name="T48" fmla="*/ 156586 w 98"/>
              <a:gd name="T49" fmla="*/ 24543 h 29"/>
              <a:gd name="T50" fmla="*/ 156586 w 98"/>
              <a:gd name="T51" fmla="*/ 24543 h 29"/>
              <a:gd name="T52" fmla="*/ 156586 w 98"/>
              <a:gd name="T53" fmla="*/ 19634 h 29"/>
              <a:gd name="T54" fmla="*/ 154988 w 98"/>
              <a:gd name="T55" fmla="*/ 16362 h 29"/>
              <a:gd name="T56" fmla="*/ 146999 w 98"/>
              <a:gd name="T57" fmla="*/ 9817 h 29"/>
              <a:gd name="T58" fmla="*/ 137412 w 98"/>
              <a:gd name="T59" fmla="*/ 4909 h 29"/>
              <a:gd name="T60" fmla="*/ 126227 w 98"/>
              <a:gd name="T61" fmla="*/ 3272 h 29"/>
              <a:gd name="T62" fmla="*/ 97467 w 98"/>
              <a:gd name="T63" fmla="*/ 0 h 29"/>
              <a:gd name="T64" fmla="*/ 78293 w 98"/>
              <a:gd name="T65" fmla="*/ 0 h 29"/>
              <a:gd name="T66" fmla="*/ 78293 w 98"/>
              <a:gd name="T67" fmla="*/ 0 h 29"/>
              <a:gd name="T68" fmla="*/ 102260 w 98"/>
              <a:gd name="T69" fmla="*/ 32724 h 29"/>
              <a:gd name="T70" fmla="*/ 54326 w 98"/>
              <a:gd name="T71" fmla="*/ 32724 h 29"/>
              <a:gd name="T72" fmla="*/ 54326 w 98"/>
              <a:gd name="T73" fmla="*/ 32724 h 29"/>
              <a:gd name="T74" fmla="*/ 51130 w 98"/>
              <a:gd name="T75" fmla="*/ 32724 h 29"/>
              <a:gd name="T76" fmla="*/ 49532 w 98"/>
              <a:gd name="T77" fmla="*/ 29452 h 29"/>
              <a:gd name="T78" fmla="*/ 46337 w 98"/>
              <a:gd name="T79" fmla="*/ 27816 h 29"/>
              <a:gd name="T80" fmla="*/ 46337 w 98"/>
              <a:gd name="T81" fmla="*/ 24543 h 29"/>
              <a:gd name="T82" fmla="*/ 46337 w 98"/>
              <a:gd name="T83" fmla="*/ 24543 h 29"/>
              <a:gd name="T84" fmla="*/ 46337 w 98"/>
              <a:gd name="T85" fmla="*/ 19634 h 29"/>
              <a:gd name="T86" fmla="*/ 49532 w 98"/>
              <a:gd name="T87" fmla="*/ 17998 h 29"/>
              <a:gd name="T88" fmla="*/ 51130 w 98"/>
              <a:gd name="T89" fmla="*/ 16362 h 29"/>
              <a:gd name="T90" fmla="*/ 54326 w 98"/>
              <a:gd name="T91" fmla="*/ 16362 h 29"/>
              <a:gd name="T92" fmla="*/ 102260 w 98"/>
              <a:gd name="T93" fmla="*/ 16362 h 29"/>
              <a:gd name="T94" fmla="*/ 102260 w 98"/>
              <a:gd name="T95" fmla="*/ 16362 h 29"/>
              <a:gd name="T96" fmla="*/ 105456 w 98"/>
              <a:gd name="T97" fmla="*/ 16362 h 29"/>
              <a:gd name="T98" fmla="*/ 108652 w 98"/>
              <a:gd name="T99" fmla="*/ 17998 h 29"/>
              <a:gd name="T100" fmla="*/ 110249 w 98"/>
              <a:gd name="T101" fmla="*/ 19634 h 29"/>
              <a:gd name="T102" fmla="*/ 110249 w 98"/>
              <a:gd name="T103" fmla="*/ 24543 h 29"/>
              <a:gd name="T104" fmla="*/ 110249 w 98"/>
              <a:gd name="T105" fmla="*/ 24543 h 29"/>
              <a:gd name="T106" fmla="*/ 110249 w 98"/>
              <a:gd name="T107" fmla="*/ 27816 h 29"/>
              <a:gd name="T108" fmla="*/ 108652 w 98"/>
              <a:gd name="T109" fmla="*/ 29452 h 29"/>
              <a:gd name="T110" fmla="*/ 105456 w 98"/>
              <a:gd name="T111" fmla="*/ 32724 h 29"/>
              <a:gd name="T112" fmla="*/ 102260 w 98"/>
              <a:gd name="T113" fmla="*/ 32724 h 29"/>
              <a:gd name="T114" fmla="*/ 102260 w 98"/>
              <a:gd name="T115" fmla="*/ 32724 h 29"/>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98" h="29">
                <a:moveTo>
                  <a:pt x="49" y="0"/>
                </a:moveTo>
                <a:lnTo>
                  <a:pt x="49" y="0"/>
                </a:lnTo>
                <a:lnTo>
                  <a:pt x="37" y="0"/>
                </a:lnTo>
                <a:lnTo>
                  <a:pt x="19" y="2"/>
                </a:lnTo>
                <a:lnTo>
                  <a:pt x="12" y="3"/>
                </a:lnTo>
                <a:lnTo>
                  <a:pt x="6" y="6"/>
                </a:lnTo>
                <a:lnTo>
                  <a:pt x="1" y="10"/>
                </a:lnTo>
                <a:lnTo>
                  <a:pt x="0" y="12"/>
                </a:lnTo>
                <a:lnTo>
                  <a:pt x="0" y="15"/>
                </a:lnTo>
                <a:lnTo>
                  <a:pt x="0" y="17"/>
                </a:lnTo>
                <a:lnTo>
                  <a:pt x="1" y="20"/>
                </a:lnTo>
                <a:lnTo>
                  <a:pt x="6" y="23"/>
                </a:lnTo>
                <a:lnTo>
                  <a:pt x="12" y="26"/>
                </a:lnTo>
                <a:lnTo>
                  <a:pt x="19" y="27"/>
                </a:lnTo>
                <a:lnTo>
                  <a:pt x="37" y="29"/>
                </a:lnTo>
                <a:lnTo>
                  <a:pt x="49" y="29"/>
                </a:lnTo>
                <a:lnTo>
                  <a:pt x="61" y="29"/>
                </a:lnTo>
                <a:lnTo>
                  <a:pt x="79" y="27"/>
                </a:lnTo>
                <a:lnTo>
                  <a:pt x="86" y="26"/>
                </a:lnTo>
                <a:lnTo>
                  <a:pt x="92" y="23"/>
                </a:lnTo>
                <a:lnTo>
                  <a:pt x="97" y="20"/>
                </a:lnTo>
                <a:lnTo>
                  <a:pt x="98" y="17"/>
                </a:lnTo>
                <a:lnTo>
                  <a:pt x="98" y="15"/>
                </a:lnTo>
                <a:lnTo>
                  <a:pt x="98" y="12"/>
                </a:lnTo>
                <a:lnTo>
                  <a:pt x="97" y="10"/>
                </a:lnTo>
                <a:lnTo>
                  <a:pt x="92" y="6"/>
                </a:lnTo>
                <a:lnTo>
                  <a:pt x="86" y="3"/>
                </a:lnTo>
                <a:lnTo>
                  <a:pt x="79" y="2"/>
                </a:lnTo>
                <a:lnTo>
                  <a:pt x="61" y="0"/>
                </a:lnTo>
                <a:lnTo>
                  <a:pt x="49" y="0"/>
                </a:lnTo>
                <a:close/>
                <a:moveTo>
                  <a:pt x="64" y="20"/>
                </a:moveTo>
                <a:lnTo>
                  <a:pt x="34" y="20"/>
                </a:lnTo>
                <a:lnTo>
                  <a:pt x="32" y="20"/>
                </a:lnTo>
                <a:lnTo>
                  <a:pt x="31" y="18"/>
                </a:lnTo>
                <a:lnTo>
                  <a:pt x="29" y="17"/>
                </a:lnTo>
                <a:lnTo>
                  <a:pt x="29" y="15"/>
                </a:lnTo>
                <a:lnTo>
                  <a:pt x="29" y="12"/>
                </a:lnTo>
                <a:lnTo>
                  <a:pt x="31" y="11"/>
                </a:lnTo>
                <a:lnTo>
                  <a:pt x="32" y="10"/>
                </a:lnTo>
                <a:lnTo>
                  <a:pt x="34" y="10"/>
                </a:lnTo>
                <a:lnTo>
                  <a:pt x="64" y="10"/>
                </a:lnTo>
                <a:lnTo>
                  <a:pt x="66" y="10"/>
                </a:lnTo>
                <a:lnTo>
                  <a:pt x="68" y="11"/>
                </a:lnTo>
                <a:lnTo>
                  <a:pt x="69" y="12"/>
                </a:lnTo>
                <a:lnTo>
                  <a:pt x="69" y="15"/>
                </a:lnTo>
                <a:lnTo>
                  <a:pt x="69" y="17"/>
                </a:lnTo>
                <a:lnTo>
                  <a:pt x="68" y="18"/>
                </a:lnTo>
                <a:lnTo>
                  <a:pt x="66" y="20"/>
                </a:lnTo>
                <a:lnTo>
                  <a:pt x="64" y="2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208" name="Freeform 806">
            <a:extLst>
              <a:ext uri="{FF2B5EF4-FFF2-40B4-BE49-F238E27FC236}">
                <a16:creationId xmlns:a16="http://schemas.microsoft.com/office/drawing/2014/main" id="{C9A53071-5106-432B-8A20-23BB55F330FB}"/>
              </a:ext>
            </a:extLst>
          </p:cNvPr>
          <p:cNvSpPr>
            <a:spLocks noEditPoints="1"/>
          </p:cNvSpPr>
          <p:nvPr/>
        </p:nvSpPr>
        <p:spPr bwMode="auto">
          <a:xfrm>
            <a:off x="10754785" y="3924301"/>
            <a:ext cx="146049" cy="133351"/>
          </a:xfrm>
          <a:custGeom>
            <a:avLst/>
            <a:gdLst>
              <a:gd name="T0" fmla="*/ 0 w 70"/>
              <a:gd name="T1" fmla="*/ 0 h 64"/>
              <a:gd name="T2" fmla="*/ 0 w 70"/>
              <a:gd name="T3" fmla="*/ 77848 h 64"/>
              <a:gd name="T4" fmla="*/ 0 w 70"/>
              <a:gd name="T5" fmla="*/ 77848 h 64"/>
              <a:gd name="T6" fmla="*/ 0 w 70"/>
              <a:gd name="T7" fmla="*/ 80962 h 64"/>
              <a:gd name="T8" fmla="*/ 3118 w 70"/>
              <a:gd name="T9" fmla="*/ 82519 h 64"/>
              <a:gd name="T10" fmla="*/ 3118 w 70"/>
              <a:gd name="T11" fmla="*/ 82519 h 64"/>
              <a:gd name="T12" fmla="*/ 14032 w 70"/>
              <a:gd name="T13" fmla="*/ 90303 h 64"/>
              <a:gd name="T14" fmla="*/ 26504 w 70"/>
              <a:gd name="T15" fmla="*/ 96531 h 64"/>
              <a:gd name="T16" fmla="*/ 38977 w 70"/>
              <a:gd name="T17" fmla="*/ 98088 h 64"/>
              <a:gd name="T18" fmla="*/ 54568 w 70"/>
              <a:gd name="T19" fmla="*/ 99645 h 64"/>
              <a:gd name="T20" fmla="*/ 54568 w 70"/>
              <a:gd name="T21" fmla="*/ 99645 h 64"/>
              <a:gd name="T22" fmla="*/ 70158 w 70"/>
              <a:gd name="T23" fmla="*/ 98088 h 64"/>
              <a:gd name="T24" fmla="*/ 84190 w 70"/>
              <a:gd name="T25" fmla="*/ 96531 h 64"/>
              <a:gd name="T26" fmla="*/ 96662 w 70"/>
              <a:gd name="T27" fmla="*/ 90303 h 64"/>
              <a:gd name="T28" fmla="*/ 106017 w 70"/>
              <a:gd name="T29" fmla="*/ 82519 h 64"/>
              <a:gd name="T30" fmla="*/ 106017 w 70"/>
              <a:gd name="T31" fmla="*/ 82519 h 64"/>
              <a:gd name="T32" fmla="*/ 109135 w 70"/>
              <a:gd name="T33" fmla="*/ 80962 h 64"/>
              <a:gd name="T34" fmla="*/ 109135 w 70"/>
              <a:gd name="T35" fmla="*/ 77848 h 64"/>
              <a:gd name="T36" fmla="*/ 109135 w 70"/>
              <a:gd name="T37" fmla="*/ 0 h 64"/>
              <a:gd name="T38" fmla="*/ 109135 w 70"/>
              <a:gd name="T39" fmla="*/ 0 h 64"/>
              <a:gd name="T40" fmla="*/ 84190 w 70"/>
              <a:gd name="T41" fmla="*/ 6228 h 64"/>
              <a:gd name="T42" fmla="*/ 54568 w 70"/>
              <a:gd name="T43" fmla="*/ 7785 h 64"/>
              <a:gd name="T44" fmla="*/ 54568 w 70"/>
              <a:gd name="T45" fmla="*/ 7785 h 64"/>
              <a:gd name="T46" fmla="*/ 26504 w 70"/>
              <a:gd name="T47" fmla="*/ 6228 h 64"/>
              <a:gd name="T48" fmla="*/ 0 w 70"/>
              <a:gd name="T49" fmla="*/ 0 h 64"/>
              <a:gd name="T50" fmla="*/ 0 w 70"/>
              <a:gd name="T51" fmla="*/ 0 h 64"/>
              <a:gd name="T52" fmla="*/ 93544 w 70"/>
              <a:gd name="T53" fmla="*/ 42038 h 64"/>
              <a:gd name="T54" fmla="*/ 93544 w 70"/>
              <a:gd name="T55" fmla="*/ 42038 h 64"/>
              <a:gd name="T56" fmla="*/ 73276 w 70"/>
              <a:gd name="T57" fmla="*/ 48266 h 64"/>
              <a:gd name="T58" fmla="*/ 54568 w 70"/>
              <a:gd name="T59" fmla="*/ 49823 h 64"/>
              <a:gd name="T60" fmla="*/ 54568 w 70"/>
              <a:gd name="T61" fmla="*/ 49823 h 64"/>
              <a:gd name="T62" fmla="*/ 35859 w 70"/>
              <a:gd name="T63" fmla="*/ 48266 h 64"/>
              <a:gd name="T64" fmla="*/ 15591 w 70"/>
              <a:gd name="T65" fmla="*/ 42038 h 64"/>
              <a:gd name="T66" fmla="*/ 15591 w 70"/>
              <a:gd name="T67" fmla="*/ 28025 h 64"/>
              <a:gd name="T68" fmla="*/ 15591 w 70"/>
              <a:gd name="T69" fmla="*/ 28025 h 64"/>
              <a:gd name="T70" fmla="*/ 23386 w 70"/>
              <a:gd name="T71" fmla="*/ 31139 h 64"/>
              <a:gd name="T72" fmla="*/ 32741 w 70"/>
              <a:gd name="T73" fmla="*/ 32696 h 64"/>
              <a:gd name="T74" fmla="*/ 54568 w 70"/>
              <a:gd name="T75" fmla="*/ 35810 h 64"/>
              <a:gd name="T76" fmla="*/ 76395 w 70"/>
              <a:gd name="T77" fmla="*/ 32696 h 64"/>
              <a:gd name="T78" fmla="*/ 85749 w 70"/>
              <a:gd name="T79" fmla="*/ 31139 h 64"/>
              <a:gd name="T80" fmla="*/ 93544 w 70"/>
              <a:gd name="T81" fmla="*/ 28025 h 64"/>
              <a:gd name="T82" fmla="*/ 93544 w 70"/>
              <a:gd name="T83" fmla="*/ 42038 h 6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70" h="64">
                <a:moveTo>
                  <a:pt x="0" y="0"/>
                </a:moveTo>
                <a:lnTo>
                  <a:pt x="0" y="50"/>
                </a:lnTo>
                <a:lnTo>
                  <a:pt x="0" y="52"/>
                </a:lnTo>
                <a:lnTo>
                  <a:pt x="2" y="53"/>
                </a:lnTo>
                <a:lnTo>
                  <a:pt x="9" y="58"/>
                </a:lnTo>
                <a:lnTo>
                  <a:pt x="17" y="62"/>
                </a:lnTo>
                <a:lnTo>
                  <a:pt x="25" y="63"/>
                </a:lnTo>
                <a:lnTo>
                  <a:pt x="35" y="64"/>
                </a:lnTo>
                <a:lnTo>
                  <a:pt x="45" y="63"/>
                </a:lnTo>
                <a:lnTo>
                  <a:pt x="54" y="62"/>
                </a:lnTo>
                <a:lnTo>
                  <a:pt x="62" y="58"/>
                </a:lnTo>
                <a:lnTo>
                  <a:pt x="68" y="53"/>
                </a:lnTo>
                <a:lnTo>
                  <a:pt x="70" y="52"/>
                </a:lnTo>
                <a:lnTo>
                  <a:pt x="70" y="50"/>
                </a:lnTo>
                <a:lnTo>
                  <a:pt x="70" y="0"/>
                </a:lnTo>
                <a:lnTo>
                  <a:pt x="54" y="4"/>
                </a:lnTo>
                <a:lnTo>
                  <a:pt x="35" y="5"/>
                </a:lnTo>
                <a:lnTo>
                  <a:pt x="17" y="4"/>
                </a:lnTo>
                <a:lnTo>
                  <a:pt x="0" y="0"/>
                </a:lnTo>
                <a:close/>
                <a:moveTo>
                  <a:pt x="60" y="27"/>
                </a:moveTo>
                <a:lnTo>
                  <a:pt x="60" y="27"/>
                </a:lnTo>
                <a:lnTo>
                  <a:pt x="47" y="31"/>
                </a:lnTo>
                <a:lnTo>
                  <a:pt x="35" y="32"/>
                </a:lnTo>
                <a:lnTo>
                  <a:pt x="23" y="31"/>
                </a:lnTo>
                <a:lnTo>
                  <a:pt x="10" y="27"/>
                </a:lnTo>
                <a:lnTo>
                  <a:pt x="10" y="18"/>
                </a:lnTo>
                <a:lnTo>
                  <a:pt x="15" y="20"/>
                </a:lnTo>
                <a:lnTo>
                  <a:pt x="21" y="21"/>
                </a:lnTo>
                <a:lnTo>
                  <a:pt x="35" y="23"/>
                </a:lnTo>
                <a:lnTo>
                  <a:pt x="49" y="21"/>
                </a:lnTo>
                <a:lnTo>
                  <a:pt x="55" y="20"/>
                </a:lnTo>
                <a:lnTo>
                  <a:pt x="60" y="18"/>
                </a:lnTo>
                <a:lnTo>
                  <a:pt x="60" y="27"/>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209" name="Freeform 807">
            <a:extLst>
              <a:ext uri="{FF2B5EF4-FFF2-40B4-BE49-F238E27FC236}">
                <a16:creationId xmlns:a16="http://schemas.microsoft.com/office/drawing/2014/main" id="{06969206-888E-4D8D-A576-AFEDF470D79C}"/>
              </a:ext>
            </a:extLst>
          </p:cNvPr>
          <p:cNvSpPr>
            <a:spLocks noEditPoints="1"/>
          </p:cNvSpPr>
          <p:nvPr/>
        </p:nvSpPr>
        <p:spPr bwMode="auto">
          <a:xfrm>
            <a:off x="6724651" y="4360334"/>
            <a:ext cx="203200" cy="184151"/>
          </a:xfrm>
          <a:custGeom>
            <a:avLst/>
            <a:gdLst>
              <a:gd name="T0" fmla="*/ 148608 w 94"/>
              <a:gd name="T1" fmla="*/ 40199 h 89"/>
              <a:gd name="T2" fmla="*/ 116302 w 94"/>
              <a:gd name="T3" fmla="*/ 18553 h 89"/>
              <a:gd name="T4" fmla="*/ 116302 w 94"/>
              <a:gd name="T5" fmla="*/ 18553 h 89"/>
              <a:gd name="T6" fmla="*/ 111456 w 94"/>
              <a:gd name="T7" fmla="*/ 15461 h 89"/>
              <a:gd name="T8" fmla="*/ 108226 w 94"/>
              <a:gd name="T9" fmla="*/ 15461 h 89"/>
              <a:gd name="T10" fmla="*/ 93688 w 94"/>
              <a:gd name="T11" fmla="*/ 3092 h 89"/>
              <a:gd name="T12" fmla="*/ 93688 w 94"/>
              <a:gd name="T13" fmla="*/ 3092 h 89"/>
              <a:gd name="T14" fmla="*/ 92073 w 94"/>
              <a:gd name="T15" fmla="*/ 0 h 89"/>
              <a:gd name="T16" fmla="*/ 88842 w 94"/>
              <a:gd name="T17" fmla="*/ 0 h 89"/>
              <a:gd name="T18" fmla="*/ 64612 w 94"/>
              <a:gd name="T19" fmla="*/ 0 h 89"/>
              <a:gd name="T20" fmla="*/ 64612 w 94"/>
              <a:gd name="T21" fmla="*/ 0 h 89"/>
              <a:gd name="T22" fmla="*/ 59766 w 94"/>
              <a:gd name="T23" fmla="*/ 0 h 89"/>
              <a:gd name="T24" fmla="*/ 58151 w 94"/>
              <a:gd name="T25" fmla="*/ 3092 h 89"/>
              <a:gd name="T26" fmla="*/ 43613 w 94"/>
              <a:gd name="T27" fmla="*/ 15461 h 89"/>
              <a:gd name="T28" fmla="*/ 40383 w 94"/>
              <a:gd name="T29" fmla="*/ 15461 h 89"/>
              <a:gd name="T30" fmla="*/ 40383 w 94"/>
              <a:gd name="T31" fmla="*/ 15461 h 89"/>
              <a:gd name="T32" fmla="*/ 37152 w 94"/>
              <a:gd name="T33" fmla="*/ 18553 h 89"/>
              <a:gd name="T34" fmla="*/ 4846 w 94"/>
              <a:gd name="T35" fmla="*/ 40199 h 89"/>
              <a:gd name="T36" fmla="*/ 4846 w 94"/>
              <a:gd name="T37" fmla="*/ 40199 h 89"/>
              <a:gd name="T38" fmla="*/ 0 w 94"/>
              <a:gd name="T39" fmla="*/ 44838 h 89"/>
              <a:gd name="T40" fmla="*/ 3231 w 94"/>
              <a:gd name="T41" fmla="*/ 49476 h 89"/>
              <a:gd name="T42" fmla="*/ 17768 w 94"/>
              <a:gd name="T43" fmla="*/ 72668 h 89"/>
              <a:gd name="T44" fmla="*/ 17768 w 94"/>
              <a:gd name="T45" fmla="*/ 72668 h 89"/>
              <a:gd name="T46" fmla="*/ 22614 w 94"/>
              <a:gd name="T47" fmla="*/ 77306 h 89"/>
              <a:gd name="T48" fmla="*/ 29076 w 94"/>
              <a:gd name="T49" fmla="*/ 77306 h 89"/>
              <a:gd name="T50" fmla="*/ 32306 w 94"/>
              <a:gd name="T51" fmla="*/ 72668 h 89"/>
              <a:gd name="T52" fmla="*/ 32306 w 94"/>
              <a:gd name="T53" fmla="*/ 129874 h 89"/>
              <a:gd name="T54" fmla="*/ 32306 w 94"/>
              <a:gd name="T55" fmla="*/ 129874 h 89"/>
              <a:gd name="T56" fmla="*/ 32306 w 94"/>
              <a:gd name="T57" fmla="*/ 134513 h 89"/>
              <a:gd name="T58" fmla="*/ 33921 w 94"/>
              <a:gd name="T59" fmla="*/ 136059 h 89"/>
              <a:gd name="T60" fmla="*/ 37152 w 94"/>
              <a:gd name="T61" fmla="*/ 137605 h 89"/>
              <a:gd name="T62" fmla="*/ 40383 w 94"/>
              <a:gd name="T63" fmla="*/ 137605 h 89"/>
              <a:gd name="T64" fmla="*/ 111456 w 94"/>
              <a:gd name="T65" fmla="*/ 137605 h 89"/>
              <a:gd name="T66" fmla="*/ 111456 w 94"/>
              <a:gd name="T67" fmla="*/ 137605 h 89"/>
              <a:gd name="T68" fmla="*/ 116302 w 94"/>
              <a:gd name="T69" fmla="*/ 137605 h 89"/>
              <a:gd name="T70" fmla="*/ 117918 w 94"/>
              <a:gd name="T71" fmla="*/ 136059 h 89"/>
              <a:gd name="T72" fmla="*/ 119533 w 94"/>
              <a:gd name="T73" fmla="*/ 134513 h 89"/>
              <a:gd name="T74" fmla="*/ 119533 w 94"/>
              <a:gd name="T75" fmla="*/ 129874 h 89"/>
              <a:gd name="T76" fmla="*/ 119533 w 94"/>
              <a:gd name="T77" fmla="*/ 72668 h 89"/>
              <a:gd name="T78" fmla="*/ 124379 w 94"/>
              <a:gd name="T79" fmla="*/ 77306 h 89"/>
              <a:gd name="T80" fmla="*/ 124379 w 94"/>
              <a:gd name="T81" fmla="*/ 77306 h 89"/>
              <a:gd name="T82" fmla="*/ 130840 w 94"/>
              <a:gd name="T83" fmla="*/ 77306 h 89"/>
              <a:gd name="T84" fmla="*/ 134071 w 94"/>
              <a:gd name="T85" fmla="*/ 72668 h 89"/>
              <a:gd name="T86" fmla="*/ 150224 w 94"/>
              <a:gd name="T87" fmla="*/ 49476 h 89"/>
              <a:gd name="T88" fmla="*/ 150224 w 94"/>
              <a:gd name="T89" fmla="*/ 49476 h 89"/>
              <a:gd name="T90" fmla="*/ 151839 w 94"/>
              <a:gd name="T91" fmla="*/ 44838 h 89"/>
              <a:gd name="T92" fmla="*/ 148608 w 94"/>
              <a:gd name="T93" fmla="*/ 40199 h 89"/>
              <a:gd name="T94" fmla="*/ 148608 w 94"/>
              <a:gd name="T95" fmla="*/ 40199 h 89"/>
              <a:gd name="T96" fmla="*/ 80765 w 94"/>
              <a:gd name="T97" fmla="*/ 38653 h 89"/>
              <a:gd name="T98" fmla="*/ 80765 w 94"/>
              <a:gd name="T99" fmla="*/ 69576 h 89"/>
              <a:gd name="T100" fmla="*/ 72689 w 94"/>
              <a:gd name="T101" fmla="*/ 69576 h 89"/>
              <a:gd name="T102" fmla="*/ 72689 w 94"/>
              <a:gd name="T103" fmla="*/ 38653 h 89"/>
              <a:gd name="T104" fmla="*/ 58151 w 94"/>
              <a:gd name="T105" fmla="*/ 23192 h 89"/>
              <a:gd name="T106" fmla="*/ 67843 w 94"/>
              <a:gd name="T107" fmla="*/ 15461 h 89"/>
              <a:gd name="T108" fmla="*/ 83996 w 94"/>
              <a:gd name="T109" fmla="*/ 15461 h 89"/>
              <a:gd name="T110" fmla="*/ 93688 w 94"/>
              <a:gd name="T111" fmla="*/ 23192 h 89"/>
              <a:gd name="T112" fmla="*/ 80765 w 94"/>
              <a:gd name="T113" fmla="*/ 38653 h 8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94" h="89">
                <a:moveTo>
                  <a:pt x="92" y="26"/>
                </a:moveTo>
                <a:lnTo>
                  <a:pt x="72" y="12"/>
                </a:lnTo>
                <a:lnTo>
                  <a:pt x="69" y="10"/>
                </a:lnTo>
                <a:lnTo>
                  <a:pt x="67" y="10"/>
                </a:lnTo>
                <a:lnTo>
                  <a:pt x="58" y="2"/>
                </a:lnTo>
                <a:lnTo>
                  <a:pt x="57" y="0"/>
                </a:lnTo>
                <a:lnTo>
                  <a:pt x="55" y="0"/>
                </a:lnTo>
                <a:lnTo>
                  <a:pt x="40" y="0"/>
                </a:lnTo>
                <a:lnTo>
                  <a:pt x="37" y="0"/>
                </a:lnTo>
                <a:lnTo>
                  <a:pt x="36" y="2"/>
                </a:lnTo>
                <a:lnTo>
                  <a:pt x="27" y="10"/>
                </a:lnTo>
                <a:lnTo>
                  <a:pt x="25" y="10"/>
                </a:lnTo>
                <a:lnTo>
                  <a:pt x="23" y="12"/>
                </a:lnTo>
                <a:lnTo>
                  <a:pt x="3" y="26"/>
                </a:lnTo>
                <a:lnTo>
                  <a:pt x="0" y="29"/>
                </a:lnTo>
                <a:lnTo>
                  <a:pt x="2" y="32"/>
                </a:lnTo>
                <a:lnTo>
                  <a:pt x="11" y="47"/>
                </a:lnTo>
                <a:lnTo>
                  <a:pt x="14" y="50"/>
                </a:lnTo>
                <a:lnTo>
                  <a:pt x="18" y="50"/>
                </a:lnTo>
                <a:lnTo>
                  <a:pt x="20" y="47"/>
                </a:lnTo>
                <a:lnTo>
                  <a:pt x="20" y="84"/>
                </a:lnTo>
                <a:lnTo>
                  <a:pt x="20" y="87"/>
                </a:lnTo>
                <a:lnTo>
                  <a:pt x="21" y="88"/>
                </a:lnTo>
                <a:lnTo>
                  <a:pt x="23" y="89"/>
                </a:lnTo>
                <a:lnTo>
                  <a:pt x="25" y="89"/>
                </a:lnTo>
                <a:lnTo>
                  <a:pt x="69" y="89"/>
                </a:lnTo>
                <a:lnTo>
                  <a:pt x="72" y="89"/>
                </a:lnTo>
                <a:lnTo>
                  <a:pt x="73" y="88"/>
                </a:lnTo>
                <a:lnTo>
                  <a:pt x="74" y="87"/>
                </a:lnTo>
                <a:lnTo>
                  <a:pt x="74" y="84"/>
                </a:lnTo>
                <a:lnTo>
                  <a:pt x="74" y="47"/>
                </a:lnTo>
                <a:lnTo>
                  <a:pt x="77" y="50"/>
                </a:lnTo>
                <a:lnTo>
                  <a:pt x="81" y="50"/>
                </a:lnTo>
                <a:lnTo>
                  <a:pt x="83" y="47"/>
                </a:lnTo>
                <a:lnTo>
                  <a:pt x="93" y="32"/>
                </a:lnTo>
                <a:lnTo>
                  <a:pt x="94" y="29"/>
                </a:lnTo>
                <a:lnTo>
                  <a:pt x="92" y="26"/>
                </a:lnTo>
                <a:close/>
                <a:moveTo>
                  <a:pt x="50" y="25"/>
                </a:moveTo>
                <a:lnTo>
                  <a:pt x="50" y="45"/>
                </a:lnTo>
                <a:lnTo>
                  <a:pt x="45" y="45"/>
                </a:lnTo>
                <a:lnTo>
                  <a:pt x="45" y="25"/>
                </a:lnTo>
                <a:lnTo>
                  <a:pt x="36" y="15"/>
                </a:lnTo>
                <a:lnTo>
                  <a:pt x="42" y="10"/>
                </a:lnTo>
                <a:lnTo>
                  <a:pt x="52" y="10"/>
                </a:lnTo>
                <a:lnTo>
                  <a:pt x="58" y="15"/>
                </a:lnTo>
                <a:lnTo>
                  <a:pt x="50" y="25"/>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210" name="Freeform 808">
            <a:extLst>
              <a:ext uri="{FF2B5EF4-FFF2-40B4-BE49-F238E27FC236}">
                <a16:creationId xmlns:a16="http://schemas.microsoft.com/office/drawing/2014/main" id="{880F4985-5319-48CE-8B41-30B3C0625750}"/>
              </a:ext>
            </a:extLst>
          </p:cNvPr>
          <p:cNvSpPr>
            <a:spLocks/>
          </p:cNvSpPr>
          <p:nvPr/>
        </p:nvSpPr>
        <p:spPr bwMode="auto">
          <a:xfrm>
            <a:off x="7300385" y="4411133"/>
            <a:ext cx="63500" cy="127000"/>
          </a:xfrm>
          <a:custGeom>
            <a:avLst/>
            <a:gdLst>
              <a:gd name="T0" fmla="*/ 11453 w 29"/>
              <a:gd name="T1" fmla="*/ 0 h 59"/>
              <a:gd name="T2" fmla="*/ 11453 w 29"/>
              <a:gd name="T3" fmla="*/ 0 h 59"/>
              <a:gd name="T4" fmla="*/ 3272 w 29"/>
              <a:gd name="T5" fmla="*/ 11259 h 59"/>
              <a:gd name="T6" fmla="*/ 1636 w 29"/>
              <a:gd name="T7" fmla="*/ 22518 h 59"/>
              <a:gd name="T8" fmla="*/ 0 w 29"/>
              <a:gd name="T9" fmla="*/ 32169 h 59"/>
              <a:gd name="T10" fmla="*/ 0 w 29"/>
              <a:gd name="T11" fmla="*/ 32169 h 59"/>
              <a:gd name="T12" fmla="*/ 1636 w 29"/>
              <a:gd name="T13" fmla="*/ 43428 h 59"/>
              <a:gd name="T14" fmla="*/ 4909 w 29"/>
              <a:gd name="T15" fmla="*/ 61121 h 59"/>
              <a:gd name="T16" fmla="*/ 13090 w 29"/>
              <a:gd name="T17" fmla="*/ 94899 h 59"/>
              <a:gd name="T18" fmla="*/ 34360 w 29"/>
              <a:gd name="T19" fmla="*/ 94899 h 59"/>
              <a:gd name="T20" fmla="*/ 34360 w 29"/>
              <a:gd name="T21" fmla="*/ 94899 h 59"/>
              <a:gd name="T22" fmla="*/ 42541 w 29"/>
              <a:gd name="T23" fmla="*/ 61121 h 59"/>
              <a:gd name="T24" fmla="*/ 45814 w 29"/>
              <a:gd name="T25" fmla="*/ 43428 h 59"/>
              <a:gd name="T26" fmla="*/ 47450 w 29"/>
              <a:gd name="T27" fmla="*/ 32169 h 59"/>
              <a:gd name="T28" fmla="*/ 47450 w 29"/>
              <a:gd name="T29" fmla="*/ 32169 h 59"/>
              <a:gd name="T30" fmla="*/ 45814 w 29"/>
              <a:gd name="T31" fmla="*/ 22518 h 59"/>
              <a:gd name="T32" fmla="*/ 44178 w 29"/>
              <a:gd name="T33" fmla="*/ 11259 h 59"/>
              <a:gd name="T34" fmla="*/ 35997 w 29"/>
              <a:gd name="T35" fmla="*/ 0 h 59"/>
              <a:gd name="T36" fmla="*/ 11453 w 29"/>
              <a:gd name="T37" fmla="*/ 0 h 5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9" h="59">
                <a:moveTo>
                  <a:pt x="7" y="0"/>
                </a:moveTo>
                <a:lnTo>
                  <a:pt x="7" y="0"/>
                </a:lnTo>
                <a:lnTo>
                  <a:pt x="2" y="7"/>
                </a:lnTo>
                <a:lnTo>
                  <a:pt x="1" y="14"/>
                </a:lnTo>
                <a:lnTo>
                  <a:pt x="0" y="20"/>
                </a:lnTo>
                <a:lnTo>
                  <a:pt x="1" y="27"/>
                </a:lnTo>
                <a:lnTo>
                  <a:pt x="3" y="38"/>
                </a:lnTo>
                <a:lnTo>
                  <a:pt x="8" y="59"/>
                </a:lnTo>
                <a:lnTo>
                  <a:pt x="21" y="59"/>
                </a:lnTo>
                <a:lnTo>
                  <a:pt x="26" y="38"/>
                </a:lnTo>
                <a:lnTo>
                  <a:pt x="28" y="27"/>
                </a:lnTo>
                <a:lnTo>
                  <a:pt x="29" y="20"/>
                </a:lnTo>
                <a:lnTo>
                  <a:pt x="28" y="14"/>
                </a:lnTo>
                <a:lnTo>
                  <a:pt x="27" y="7"/>
                </a:lnTo>
                <a:lnTo>
                  <a:pt x="22" y="0"/>
                </a:lnTo>
                <a:lnTo>
                  <a:pt x="7"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211" name="Freeform 809">
            <a:extLst>
              <a:ext uri="{FF2B5EF4-FFF2-40B4-BE49-F238E27FC236}">
                <a16:creationId xmlns:a16="http://schemas.microsoft.com/office/drawing/2014/main" id="{8E088B29-E74A-4A51-940D-058BADA310C8}"/>
              </a:ext>
            </a:extLst>
          </p:cNvPr>
          <p:cNvSpPr>
            <a:spLocks/>
          </p:cNvSpPr>
          <p:nvPr/>
        </p:nvSpPr>
        <p:spPr bwMode="auto">
          <a:xfrm>
            <a:off x="7224185" y="4411134"/>
            <a:ext cx="69849" cy="107951"/>
          </a:xfrm>
          <a:custGeom>
            <a:avLst/>
            <a:gdLst>
              <a:gd name="T0" fmla="*/ 50512 w 31"/>
              <a:gd name="T1" fmla="*/ 0 h 51"/>
              <a:gd name="T2" fmla="*/ 8419 w 31"/>
              <a:gd name="T3" fmla="*/ 0 h 51"/>
              <a:gd name="T4" fmla="*/ 8419 w 31"/>
              <a:gd name="T5" fmla="*/ 0 h 51"/>
              <a:gd name="T6" fmla="*/ 5051 w 31"/>
              <a:gd name="T7" fmla="*/ 0 h 51"/>
              <a:gd name="T8" fmla="*/ 1684 w 31"/>
              <a:gd name="T9" fmla="*/ 1582 h 51"/>
              <a:gd name="T10" fmla="*/ 0 w 31"/>
              <a:gd name="T11" fmla="*/ 4745 h 51"/>
              <a:gd name="T12" fmla="*/ 0 w 31"/>
              <a:gd name="T13" fmla="*/ 7908 h 51"/>
              <a:gd name="T14" fmla="*/ 0 w 31"/>
              <a:gd name="T15" fmla="*/ 55359 h 51"/>
              <a:gd name="T16" fmla="*/ 0 w 31"/>
              <a:gd name="T17" fmla="*/ 55359 h 51"/>
              <a:gd name="T18" fmla="*/ 0 w 31"/>
              <a:gd name="T19" fmla="*/ 58522 h 51"/>
              <a:gd name="T20" fmla="*/ 1684 w 31"/>
              <a:gd name="T21" fmla="*/ 60104 h 51"/>
              <a:gd name="T22" fmla="*/ 5051 w 31"/>
              <a:gd name="T23" fmla="*/ 63267 h 51"/>
              <a:gd name="T24" fmla="*/ 8419 w 31"/>
              <a:gd name="T25" fmla="*/ 63267 h 51"/>
              <a:gd name="T26" fmla="*/ 8419 w 31"/>
              <a:gd name="T27" fmla="*/ 63267 h 51"/>
              <a:gd name="T28" fmla="*/ 23572 w 31"/>
              <a:gd name="T29" fmla="*/ 64849 h 51"/>
              <a:gd name="T30" fmla="*/ 35359 w 31"/>
              <a:gd name="T31" fmla="*/ 68013 h 51"/>
              <a:gd name="T32" fmla="*/ 45461 w 31"/>
              <a:gd name="T33" fmla="*/ 74339 h 51"/>
              <a:gd name="T34" fmla="*/ 52196 w 31"/>
              <a:gd name="T35" fmla="*/ 80666 h 51"/>
              <a:gd name="T36" fmla="*/ 52196 w 31"/>
              <a:gd name="T37" fmla="*/ 80666 h 51"/>
              <a:gd name="T38" fmla="*/ 45461 w 31"/>
              <a:gd name="T39" fmla="*/ 52196 h 51"/>
              <a:gd name="T40" fmla="*/ 42094 w 31"/>
              <a:gd name="T41" fmla="*/ 31634 h 51"/>
              <a:gd name="T42" fmla="*/ 42094 w 31"/>
              <a:gd name="T43" fmla="*/ 31634 h 51"/>
              <a:gd name="T44" fmla="*/ 42094 w 31"/>
              <a:gd name="T45" fmla="*/ 22144 h 51"/>
              <a:gd name="T46" fmla="*/ 43777 w 31"/>
              <a:gd name="T47" fmla="*/ 14235 h 51"/>
              <a:gd name="T48" fmla="*/ 50512 w 31"/>
              <a:gd name="T49" fmla="*/ 0 h 51"/>
              <a:gd name="T50" fmla="*/ 50512 w 31"/>
              <a:gd name="T51" fmla="*/ 0 h 5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31" h="51">
                <a:moveTo>
                  <a:pt x="30" y="0"/>
                </a:moveTo>
                <a:lnTo>
                  <a:pt x="5" y="0"/>
                </a:lnTo>
                <a:lnTo>
                  <a:pt x="3" y="0"/>
                </a:lnTo>
                <a:lnTo>
                  <a:pt x="1" y="1"/>
                </a:lnTo>
                <a:lnTo>
                  <a:pt x="0" y="3"/>
                </a:lnTo>
                <a:lnTo>
                  <a:pt x="0" y="5"/>
                </a:lnTo>
                <a:lnTo>
                  <a:pt x="0" y="35"/>
                </a:lnTo>
                <a:lnTo>
                  <a:pt x="0" y="37"/>
                </a:lnTo>
                <a:lnTo>
                  <a:pt x="1" y="38"/>
                </a:lnTo>
                <a:lnTo>
                  <a:pt x="3" y="40"/>
                </a:lnTo>
                <a:lnTo>
                  <a:pt x="5" y="40"/>
                </a:lnTo>
                <a:lnTo>
                  <a:pt x="14" y="41"/>
                </a:lnTo>
                <a:lnTo>
                  <a:pt x="21" y="43"/>
                </a:lnTo>
                <a:lnTo>
                  <a:pt x="27" y="47"/>
                </a:lnTo>
                <a:lnTo>
                  <a:pt x="31" y="51"/>
                </a:lnTo>
                <a:lnTo>
                  <a:pt x="27" y="33"/>
                </a:lnTo>
                <a:lnTo>
                  <a:pt x="25" y="20"/>
                </a:lnTo>
                <a:lnTo>
                  <a:pt x="25" y="14"/>
                </a:lnTo>
                <a:lnTo>
                  <a:pt x="26" y="9"/>
                </a:lnTo>
                <a:lnTo>
                  <a:pt x="30"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212" name="Freeform 810">
            <a:extLst>
              <a:ext uri="{FF2B5EF4-FFF2-40B4-BE49-F238E27FC236}">
                <a16:creationId xmlns:a16="http://schemas.microsoft.com/office/drawing/2014/main" id="{D2462901-738A-420E-A4E2-BDD4BD8CF9DA}"/>
              </a:ext>
            </a:extLst>
          </p:cNvPr>
          <p:cNvSpPr>
            <a:spLocks/>
          </p:cNvSpPr>
          <p:nvPr/>
        </p:nvSpPr>
        <p:spPr bwMode="auto">
          <a:xfrm>
            <a:off x="7370234" y="4411134"/>
            <a:ext cx="63500" cy="107951"/>
          </a:xfrm>
          <a:custGeom>
            <a:avLst/>
            <a:gdLst>
              <a:gd name="T0" fmla="*/ 39797 w 31"/>
              <a:gd name="T1" fmla="*/ 0 h 51"/>
              <a:gd name="T2" fmla="*/ 1531 w 31"/>
              <a:gd name="T3" fmla="*/ 0 h 51"/>
              <a:gd name="T4" fmla="*/ 1531 w 31"/>
              <a:gd name="T5" fmla="*/ 0 h 51"/>
              <a:gd name="T6" fmla="*/ 7653 w 31"/>
              <a:gd name="T7" fmla="*/ 14235 h 51"/>
              <a:gd name="T8" fmla="*/ 9184 w 31"/>
              <a:gd name="T9" fmla="*/ 22144 h 51"/>
              <a:gd name="T10" fmla="*/ 9184 w 31"/>
              <a:gd name="T11" fmla="*/ 31634 h 51"/>
              <a:gd name="T12" fmla="*/ 9184 w 31"/>
              <a:gd name="T13" fmla="*/ 31634 h 51"/>
              <a:gd name="T14" fmla="*/ 6123 w 31"/>
              <a:gd name="T15" fmla="*/ 52196 h 51"/>
              <a:gd name="T16" fmla="*/ 0 w 31"/>
              <a:gd name="T17" fmla="*/ 80666 h 51"/>
              <a:gd name="T18" fmla="*/ 0 w 31"/>
              <a:gd name="T19" fmla="*/ 80666 h 51"/>
              <a:gd name="T20" fmla="*/ 6123 w 31"/>
              <a:gd name="T21" fmla="*/ 74339 h 51"/>
              <a:gd name="T22" fmla="*/ 15306 w 31"/>
              <a:gd name="T23" fmla="*/ 68013 h 51"/>
              <a:gd name="T24" fmla="*/ 26021 w 31"/>
              <a:gd name="T25" fmla="*/ 64849 h 51"/>
              <a:gd name="T26" fmla="*/ 39797 w 31"/>
              <a:gd name="T27" fmla="*/ 63267 h 51"/>
              <a:gd name="T28" fmla="*/ 39797 w 31"/>
              <a:gd name="T29" fmla="*/ 63267 h 51"/>
              <a:gd name="T30" fmla="*/ 42858 w 31"/>
              <a:gd name="T31" fmla="*/ 63267 h 51"/>
              <a:gd name="T32" fmla="*/ 45919 w 31"/>
              <a:gd name="T33" fmla="*/ 60104 h 51"/>
              <a:gd name="T34" fmla="*/ 47450 w 31"/>
              <a:gd name="T35" fmla="*/ 58522 h 51"/>
              <a:gd name="T36" fmla="*/ 47450 w 31"/>
              <a:gd name="T37" fmla="*/ 55359 h 51"/>
              <a:gd name="T38" fmla="*/ 47450 w 31"/>
              <a:gd name="T39" fmla="*/ 7908 h 51"/>
              <a:gd name="T40" fmla="*/ 47450 w 31"/>
              <a:gd name="T41" fmla="*/ 7908 h 51"/>
              <a:gd name="T42" fmla="*/ 47450 w 31"/>
              <a:gd name="T43" fmla="*/ 4745 h 51"/>
              <a:gd name="T44" fmla="*/ 45919 w 31"/>
              <a:gd name="T45" fmla="*/ 1582 h 51"/>
              <a:gd name="T46" fmla="*/ 42858 w 31"/>
              <a:gd name="T47" fmla="*/ 0 h 51"/>
              <a:gd name="T48" fmla="*/ 39797 w 31"/>
              <a:gd name="T49" fmla="*/ 0 h 51"/>
              <a:gd name="T50" fmla="*/ 39797 w 31"/>
              <a:gd name="T51" fmla="*/ 0 h 5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31" h="51">
                <a:moveTo>
                  <a:pt x="26" y="0"/>
                </a:moveTo>
                <a:lnTo>
                  <a:pt x="1" y="0"/>
                </a:lnTo>
                <a:lnTo>
                  <a:pt x="5" y="9"/>
                </a:lnTo>
                <a:lnTo>
                  <a:pt x="6" y="14"/>
                </a:lnTo>
                <a:lnTo>
                  <a:pt x="6" y="20"/>
                </a:lnTo>
                <a:lnTo>
                  <a:pt x="4" y="33"/>
                </a:lnTo>
                <a:lnTo>
                  <a:pt x="0" y="51"/>
                </a:lnTo>
                <a:lnTo>
                  <a:pt x="4" y="47"/>
                </a:lnTo>
                <a:lnTo>
                  <a:pt x="10" y="43"/>
                </a:lnTo>
                <a:lnTo>
                  <a:pt x="17" y="41"/>
                </a:lnTo>
                <a:lnTo>
                  <a:pt x="26" y="40"/>
                </a:lnTo>
                <a:lnTo>
                  <a:pt x="28" y="40"/>
                </a:lnTo>
                <a:lnTo>
                  <a:pt x="30" y="38"/>
                </a:lnTo>
                <a:lnTo>
                  <a:pt x="31" y="37"/>
                </a:lnTo>
                <a:lnTo>
                  <a:pt x="31" y="35"/>
                </a:lnTo>
                <a:lnTo>
                  <a:pt x="31" y="5"/>
                </a:lnTo>
                <a:lnTo>
                  <a:pt x="31" y="3"/>
                </a:lnTo>
                <a:lnTo>
                  <a:pt x="30" y="1"/>
                </a:lnTo>
                <a:lnTo>
                  <a:pt x="28" y="0"/>
                </a:lnTo>
                <a:lnTo>
                  <a:pt x="26"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213" name="Rectangle 812">
            <a:extLst>
              <a:ext uri="{FF2B5EF4-FFF2-40B4-BE49-F238E27FC236}">
                <a16:creationId xmlns:a16="http://schemas.microsoft.com/office/drawing/2014/main" id="{0F371EDB-664C-46D2-9977-4547BF49B910}"/>
              </a:ext>
            </a:extLst>
          </p:cNvPr>
          <p:cNvSpPr>
            <a:spLocks noChangeArrowheads="1"/>
          </p:cNvSpPr>
          <p:nvPr/>
        </p:nvSpPr>
        <p:spPr bwMode="auto">
          <a:xfrm>
            <a:off x="7224184" y="4379385"/>
            <a:ext cx="209549" cy="19049"/>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Karla"/>
              </a:defRPr>
            </a:lvl1pPr>
            <a:lvl2pPr marL="742950" indent="-285750">
              <a:defRPr>
                <a:solidFill>
                  <a:schemeClr val="tx1"/>
                </a:solidFill>
                <a:latin typeface="Karla"/>
              </a:defRPr>
            </a:lvl2pPr>
            <a:lvl3pPr marL="1143000" indent="-228600">
              <a:defRPr>
                <a:solidFill>
                  <a:schemeClr val="tx1"/>
                </a:solidFill>
                <a:latin typeface="Karla"/>
              </a:defRPr>
            </a:lvl3pPr>
            <a:lvl4pPr marL="1600200" indent="-228600">
              <a:defRPr>
                <a:solidFill>
                  <a:schemeClr val="tx1"/>
                </a:solidFill>
                <a:latin typeface="Karla"/>
              </a:defRPr>
            </a:lvl4pPr>
            <a:lvl5pPr marL="2057400" indent="-228600">
              <a:defRPr>
                <a:solidFill>
                  <a:schemeClr val="tx1"/>
                </a:solidFill>
                <a:latin typeface="Karla"/>
              </a:defRPr>
            </a:lvl5pPr>
            <a:lvl6pPr marL="2514600" indent="-228600" defTabSz="457200" fontAlgn="base">
              <a:spcBef>
                <a:spcPct val="0"/>
              </a:spcBef>
              <a:spcAft>
                <a:spcPct val="0"/>
              </a:spcAft>
              <a:defRPr>
                <a:solidFill>
                  <a:schemeClr val="tx1"/>
                </a:solidFill>
                <a:latin typeface="Karla"/>
              </a:defRPr>
            </a:lvl6pPr>
            <a:lvl7pPr marL="2971800" indent="-228600" defTabSz="457200" fontAlgn="base">
              <a:spcBef>
                <a:spcPct val="0"/>
              </a:spcBef>
              <a:spcAft>
                <a:spcPct val="0"/>
              </a:spcAft>
              <a:defRPr>
                <a:solidFill>
                  <a:schemeClr val="tx1"/>
                </a:solidFill>
                <a:latin typeface="Karla"/>
              </a:defRPr>
            </a:lvl7pPr>
            <a:lvl8pPr marL="3429000" indent="-228600" defTabSz="457200" fontAlgn="base">
              <a:spcBef>
                <a:spcPct val="0"/>
              </a:spcBef>
              <a:spcAft>
                <a:spcPct val="0"/>
              </a:spcAft>
              <a:defRPr>
                <a:solidFill>
                  <a:schemeClr val="tx1"/>
                </a:solidFill>
                <a:latin typeface="Karla"/>
              </a:defRPr>
            </a:lvl8pPr>
            <a:lvl9pPr marL="3886200" indent="-228600" defTabSz="457200" fontAlgn="base">
              <a:spcBef>
                <a:spcPct val="0"/>
              </a:spcBef>
              <a:spcAft>
                <a:spcPct val="0"/>
              </a:spcAft>
              <a:defRPr>
                <a:solidFill>
                  <a:schemeClr val="tx1"/>
                </a:solidFill>
                <a:latin typeface="Karla"/>
              </a:defRPr>
            </a:lvl9pPr>
          </a:lstStyle>
          <a:p>
            <a:pPr eaLnBrk="1" hangingPunct="1"/>
            <a:endParaRPr lang="en-US" altLang="en-US" sz="2400" b="1" dirty="0">
              <a:latin typeface="Montserrat Light" panose="00000400000000000000" pitchFamily="2" charset="0"/>
            </a:endParaRPr>
          </a:p>
        </p:txBody>
      </p:sp>
      <p:sp>
        <p:nvSpPr>
          <p:cNvPr id="214" name="Freeform 813">
            <a:extLst>
              <a:ext uri="{FF2B5EF4-FFF2-40B4-BE49-F238E27FC236}">
                <a16:creationId xmlns:a16="http://schemas.microsoft.com/office/drawing/2014/main" id="{6A07DBDB-DDA0-4DD4-81EA-835BA144F855}"/>
              </a:ext>
            </a:extLst>
          </p:cNvPr>
          <p:cNvSpPr>
            <a:spLocks/>
          </p:cNvSpPr>
          <p:nvPr/>
        </p:nvSpPr>
        <p:spPr bwMode="auto">
          <a:xfrm>
            <a:off x="7749118" y="4347634"/>
            <a:ext cx="165100" cy="209551"/>
          </a:xfrm>
          <a:custGeom>
            <a:avLst/>
            <a:gdLst>
              <a:gd name="T0" fmla="*/ 107752 w 79"/>
              <a:gd name="T1" fmla="*/ 110717 h 99"/>
              <a:gd name="T2" fmla="*/ 113998 w 79"/>
              <a:gd name="T3" fmla="*/ 96482 h 99"/>
              <a:gd name="T4" fmla="*/ 118683 w 79"/>
              <a:gd name="T5" fmla="*/ 83829 h 99"/>
              <a:gd name="T6" fmla="*/ 123368 w 79"/>
              <a:gd name="T7" fmla="*/ 71175 h 99"/>
              <a:gd name="T8" fmla="*/ 120245 w 79"/>
              <a:gd name="T9" fmla="*/ 63267 h 99"/>
              <a:gd name="T10" fmla="*/ 109313 w 79"/>
              <a:gd name="T11" fmla="*/ 45869 h 99"/>
              <a:gd name="T12" fmla="*/ 99944 w 79"/>
              <a:gd name="T13" fmla="*/ 41124 h 99"/>
              <a:gd name="T14" fmla="*/ 84327 w 79"/>
              <a:gd name="T15" fmla="*/ 0 h 99"/>
              <a:gd name="T16" fmla="*/ 84327 w 79"/>
              <a:gd name="T17" fmla="*/ 45869 h 99"/>
              <a:gd name="T18" fmla="*/ 76519 w 79"/>
              <a:gd name="T19" fmla="*/ 52195 h 99"/>
              <a:gd name="T20" fmla="*/ 60903 w 79"/>
              <a:gd name="T21" fmla="*/ 55359 h 99"/>
              <a:gd name="T22" fmla="*/ 51533 w 79"/>
              <a:gd name="T23" fmla="*/ 53777 h 99"/>
              <a:gd name="T24" fmla="*/ 40602 w 79"/>
              <a:gd name="T25" fmla="*/ 47450 h 99"/>
              <a:gd name="T26" fmla="*/ 37479 w 79"/>
              <a:gd name="T27" fmla="*/ 0 h 99"/>
              <a:gd name="T28" fmla="*/ 23424 w 79"/>
              <a:gd name="T29" fmla="*/ 41124 h 99"/>
              <a:gd name="T30" fmla="*/ 17178 w 79"/>
              <a:gd name="T31" fmla="*/ 44287 h 99"/>
              <a:gd name="T32" fmla="*/ 6246 w 79"/>
              <a:gd name="T33" fmla="*/ 53777 h 99"/>
              <a:gd name="T34" fmla="*/ 0 w 79"/>
              <a:gd name="T35" fmla="*/ 71175 h 99"/>
              <a:gd name="T36" fmla="*/ 0 w 79"/>
              <a:gd name="T37" fmla="*/ 79084 h 99"/>
              <a:gd name="T38" fmla="*/ 9370 w 79"/>
              <a:gd name="T39" fmla="*/ 96482 h 99"/>
              <a:gd name="T40" fmla="*/ 12493 w 79"/>
              <a:gd name="T41" fmla="*/ 102809 h 99"/>
              <a:gd name="T42" fmla="*/ 15616 w 79"/>
              <a:gd name="T43" fmla="*/ 110717 h 99"/>
              <a:gd name="T44" fmla="*/ 12493 w 79"/>
              <a:gd name="T45" fmla="*/ 115462 h 99"/>
              <a:gd name="T46" fmla="*/ 7808 w 79"/>
              <a:gd name="T47" fmla="*/ 137606 h 99"/>
              <a:gd name="T48" fmla="*/ 7808 w 79"/>
              <a:gd name="T49" fmla="*/ 148678 h 99"/>
              <a:gd name="T50" fmla="*/ 9370 w 79"/>
              <a:gd name="T51" fmla="*/ 155004 h 99"/>
              <a:gd name="T52" fmla="*/ 15616 w 79"/>
              <a:gd name="T53" fmla="*/ 156586 h 99"/>
              <a:gd name="T54" fmla="*/ 107752 w 79"/>
              <a:gd name="T55" fmla="*/ 156586 h 99"/>
              <a:gd name="T56" fmla="*/ 113998 w 79"/>
              <a:gd name="T57" fmla="*/ 155004 h 99"/>
              <a:gd name="T58" fmla="*/ 115560 w 79"/>
              <a:gd name="T59" fmla="*/ 148678 h 99"/>
              <a:gd name="T60" fmla="*/ 115560 w 79"/>
              <a:gd name="T61" fmla="*/ 137606 h 99"/>
              <a:gd name="T62" fmla="*/ 109313 w 79"/>
              <a:gd name="T63" fmla="*/ 115462 h 99"/>
              <a:gd name="T64" fmla="*/ 107752 w 79"/>
              <a:gd name="T65" fmla="*/ 110717 h 9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9" h="99">
                <a:moveTo>
                  <a:pt x="69" y="70"/>
                </a:moveTo>
                <a:lnTo>
                  <a:pt x="69" y="70"/>
                </a:lnTo>
                <a:lnTo>
                  <a:pt x="70" y="65"/>
                </a:lnTo>
                <a:lnTo>
                  <a:pt x="73" y="61"/>
                </a:lnTo>
                <a:lnTo>
                  <a:pt x="76" y="53"/>
                </a:lnTo>
                <a:lnTo>
                  <a:pt x="79" y="50"/>
                </a:lnTo>
                <a:lnTo>
                  <a:pt x="79" y="45"/>
                </a:lnTo>
                <a:lnTo>
                  <a:pt x="77" y="40"/>
                </a:lnTo>
                <a:lnTo>
                  <a:pt x="75" y="34"/>
                </a:lnTo>
                <a:lnTo>
                  <a:pt x="70" y="29"/>
                </a:lnTo>
                <a:lnTo>
                  <a:pt x="68" y="28"/>
                </a:lnTo>
                <a:lnTo>
                  <a:pt x="64" y="26"/>
                </a:lnTo>
                <a:lnTo>
                  <a:pt x="64" y="0"/>
                </a:lnTo>
                <a:lnTo>
                  <a:pt x="54" y="0"/>
                </a:lnTo>
                <a:lnTo>
                  <a:pt x="54" y="29"/>
                </a:lnTo>
                <a:lnTo>
                  <a:pt x="53" y="30"/>
                </a:lnTo>
                <a:lnTo>
                  <a:pt x="49" y="33"/>
                </a:lnTo>
                <a:lnTo>
                  <a:pt x="45" y="34"/>
                </a:lnTo>
                <a:lnTo>
                  <a:pt x="39" y="35"/>
                </a:lnTo>
                <a:lnTo>
                  <a:pt x="33" y="34"/>
                </a:lnTo>
                <a:lnTo>
                  <a:pt x="29" y="33"/>
                </a:lnTo>
                <a:lnTo>
                  <a:pt x="26" y="30"/>
                </a:lnTo>
                <a:lnTo>
                  <a:pt x="24" y="29"/>
                </a:lnTo>
                <a:lnTo>
                  <a:pt x="24" y="0"/>
                </a:lnTo>
                <a:lnTo>
                  <a:pt x="15" y="0"/>
                </a:lnTo>
                <a:lnTo>
                  <a:pt x="15" y="26"/>
                </a:lnTo>
                <a:lnTo>
                  <a:pt x="11" y="28"/>
                </a:lnTo>
                <a:lnTo>
                  <a:pt x="8" y="29"/>
                </a:lnTo>
                <a:lnTo>
                  <a:pt x="4" y="34"/>
                </a:lnTo>
                <a:lnTo>
                  <a:pt x="1" y="40"/>
                </a:lnTo>
                <a:lnTo>
                  <a:pt x="0" y="45"/>
                </a:lnTo>
                <a:lnTo>
                  <a:pt x="0" y="50"/>
                </a:lnTo>
                <a:lnTo>
                  <a:pt x="2" y="53"/>
                </a:lnTo>
                <a:lnTo>
                  <a:pt x="6" y="61"/>
                </a:lnTo>
                <a:lnTo>
                  <a:pt x="8" y="65"/>
                </a:lnTo>
                <a:lnTo>
                  <a:pt x="10" y="70"/>
                </a:lnTo>
                <a:lnTo>
                  <a:pt x="8" y="73"/>
                </a:lnTo>
                <a:lnTo>
                  <a:pt x="6" y="82"/>
                </a:lnTo>
                <a:lnTo>
                  <a:pt x="5" y="87"/>
                </a:lnTo>
                <a:lnTo>
                  <a:pt x="5" y="94"/>
                </a:lnTo>
                <a:lnTo>
                  <a:pt x="5" y="97"/>
                </a:lnTo>
                <a:lnTo>
                  <a:pt x="6" y="98"/>
                </a:lnTo>
                <a:lnTo>
                  <a:pt x="7" y="99"/>
                </a:lnTo>
                <a:lnTo>
                  <a:pt x="10" y="99"/>
                </a:lnTo>
                <a:lnTo>
                  <a:pt x="69" y="99"/>
                </a:lnTo>
                <a:lnTo>
                  <a:pt x="71" y="99"/>
                </a:lnTo>
                <a:lnTo>
                  <a:pt x="73" y="98"/>
                </a:lnTo>
                <a:lnTo>
                  <a:pt x="74" y="97"/>
                </a:lnTo>
                <a:lnTo>
                  <a:pt x="74" y="94"/>
                </a:lnTo>
                <a:lnTo>
                  <a:pt x="74" y="87"/>
                </a:lnTo>
                <a:lnTo>
                  <a:pt x="73" y="82"/>
                </a:lnTo>
                <a:lnTo>
                  <a:pt x="70" y="73"/>
                </a:lnTo>
                <a:lnTo>
                  <a:pt x="69" y="7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215" name="Freeform 814">
            <a:extLst>
              <a:ext uri="{FF2B5EF4-FFF2-40B4-BE49-F238E27FC236}">
                <a16:creationId xmlns:a16="http://schemas.microsoft.com/office/drawing/2014/main" id="{D372EE21-BC2F-406C-A9ED-4E06A1C1F8B9}"/>
              </a:ext>
            </a:extLst>
          </p:cNvPr>
          <p:cNvSpPr>
            <a:spLocks/>
          </p:cNvSpPr>
          <p:nvPr/>
        </p:nvSpPr>
        <p:spPr bwMode="auto">
          <a:xfrm>
            <a:off x="8331200" y="4347634"/>
            <a:ext cx="50800" cy="82551"/>
          </a:xfrm>
          <a:custGeom>
            <a:avLst/>
            <a:gdLst>
              <a:gd name="T0" fmla="*/ 28849 w 25"/>
              <a:gd name="T1" fmla="*/ 0 h 40"/>
              <a:gd name="T2" fmla="*/ 28849 w 25"/>
              <a:gd name="T3" fmla="*/ 0 h 40"/>
              <a:gd name="T4" fmla="*/ 24294 w 25"/>
              <a:gd name="T5" fmla="*/ 0 h 40"/>
              <a:gd name="T6" fmla="*/ 22775 w 25"/>
              <a:gd name="T7" fmla="*/ 0 h 40"/>
              <a:gd name="T8" fmla="*/ 16702 w 25"/>
              <a:gd name="T9" fmla="*/ 4626 h 40"/>
              <a:gd name="T10" fmla="*/ 12147 w 25"/>
              <a:gd name="T11" fmla="*/ 12337 h 40"/>
              <a:gd name="T12" fmla="*/ 7592 w 25"/>
              <a:gd name="T13" fmla="*/ 21590 h 40"/>
              <a:gd name="T14" fmla="*/ 3037 w 25"/>
              <a:gd name="T15" fmla="*/ 43180 h 40"/>
              <a:gd name="T16" fmla="*/ 0 w 25"/>
              <a:gd name="T17" fmla="*/ 61686 h 40"/>
              <a:gd name="T18" fmla="*/ 30367 w 25"/>
              <a:gd name="T19" fmla="*/ 61686 h 40"/>
              <a:gd name="T20" fmla="*/ 30367 w 25"/>
              <a:gd name="T21" fmla="*/ 61686 h 40"/>
              <a:gd name="T22" fmla="*/ 36441 w 25"/>
              <a:gd name="T23" fmla="*/ 46265 h 40"/>
              <a:gd name="T24" fmla="*/ 37959 w 25"/>
              <a:gd name="T25" fmla="*/ 27759 h 40"/>
              <a:gd name="T26" fmla="*/ 37959 w 25"/>
              <a:gd name="T27" fmla="*/ 18506 h 40"/>
              <a:gd name="T28" fmla="*/ 37959 w 25"/>
              <a:gd name="T29" fmla="*/ 10795 h 40"/>
              <a:gd name="T30" fmla="*/ 33404 w 25"/>
              <a:gd name="T31" fmla="*/ 4626 h 40"/>
              <a:gd name="T32" fmla="*/ 28849 w 25"/>
              <a:gd name="T33" fmla="*/ 0 h 40"/>
              <a:gd name="T34" fmla="*/ 28849 w 25"/>
              <a:gd name="T35" fmla="*/ 0 h 4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5" h="40">
                <a:moveTo>
                  <a:pt x="19" y="0"/>
                </a:moveTo>
                <a:lnTo>
                  <a:pt x="19" y="0"/>
                </a:lnTo>
                <a:lnTo>
                  <a:pt x="16" y="0"/>
                </a:lnTo>
                <a:lnTo>
                  <a:pt x="15" y="0"/>
                </a:lnTo>
                <a:lnTo>
                  <a:pt x="11" y="3"/>
                </a:lnTo>
                <a:lnTo>
                  <a:pt x="8" y="8"/>
                </a:lnTo>
                <a:lnTo>
                  <a:pt x="5" y="14"/>
                </a:lnTo>
                <a:lnTo>
                  <a:pt x="2" y="28"/>
                </a:lnTo>
                <a:lnTo>
                  <a:pt x="0" y="40"/>
                </a:lnTo>
                <a:lnTo>
                  <a:pt x="20" y="40"/>
                </a:lnTo>
                <a:lnTo>
                  <a:pt x="24" y="30"/>
                </a:lnTo>
                <a:lnTo>
                  <a:pt x="25" y="18"/>
                </a:lnTo>
                <a:lnTo>
                  <a:pt x="25" y="12"/>
                </a:lnTo>
                <a:lnTo>
                  <a:pt x="25" y="7"/>
                </a:lnTo>
                <a:lnTo>
                  <a:pt x="22" y="3"/>
                </a:lnTo>
                <a:lnTo>
                  <a:pt x="19"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216" name="Freeform 815">
            <a:extLst>
              <a:ext uri="{FF2B5EF4-FFF2-40B4-BE49-F238E27FC236}">
                <a16:creationId xmlns:a16="http://schemas.microsoft.com/office/drawing/2014/main" id="{EBF9ACBD-ED02-49F5-BE58-FC1B117FA235}"/>
              </a:ext>
            </a:extLst>
          </p:cNvPr>
          <p:cNvSpPr>
            <a:spLocks/>
          </p:cNvSpPr>
          <p:nvPr/>
        </p:nvSpPr>
        <p:spPr bwMode="auto">
          <a:xfrm>
            <a:off x="8274051" y="4347634"/>
            <a:ext cx="50800" cy="82551"/>
          </a:xfrm>
          <a:custGeom>
            <a:avLst/>
            <a:gdLst>
              <a:gd name="T0" fmla="*/ 37959 w 25"/>
              <a:gd name="T1" fmla="*/ 61686 h 40"/>
              <a:gd name="T2" fmla="*/ 37959 w 25"/>
              <a:gd name="T3" fmla="*/ 61686 h 40"/>
              <a:gd name="T4" fmla="*/ 36441 w 25"/>
              <a:gd name="T5" fmla="*/ 43180 h 40"/>
              <a:gd name="T6" fmla="*/ 30367 w 25"/>
              <a:gd name="T7" fmla="*/ 21590 h 40"/>
              <a:gd name="T8" fmla="*/ 25812 w 25"/>
              <a:gd name="T9" fmla="*/ 12337 h 40"/>
              <a:gd name="T10" fmla="*/ 21257 w 25"/>
              <a:gd name="T11" fmla="*/ 4626 h 40"/>
              <a:gd name="T12" fmla="*/ 15184 w 25"/>
              <a:gd name="T13" fmla="*/ 0 h 40"/>
              <a:gd name="T14" fmla="*/ 13665 w 25"/>
              <a:gd name="T15" fmla="*/ 0 h 40"/>
              <a:gd name="T16" fmla="*/ 9110 w 25"/>
              <a:gd name="T17" fmla="*/ 0 h 40"/>
              <a:gd name="T18" fmla="*/ 9110 w 25"/>
              <a:gd name="T19" fmla="*/ 0 h 40"/>
              <a:gd name="T20" fmla="*/ 4555 w 25"/>
              <a:gd name="T21" fmla="*/ 4626 h 40"/>
              <a:gd name="T22" fmla="*/ 0 w 25"/>
              <a:gd name="T23" fmla="*/ 10795 h 40"/>
              <a:gd name="T24" fmla="*/ 0 w 25"/>
              <a:gd name="T25" fmla="*/ 18506 h 40"/>
              <a:gd name="T26" fmla="*/ 0 w 25"/>
              <a:gd name="T27" fmla="*/ 27759 h 40"/>
              <a:gd name="T28" fmla="*/ 1518 w 25"/>
              <a:gd name="T29" fmla="*/ 46265 h 40"/>
              <a:gd name="T30" fmla="*/ 7592 w 25"/>
              <a:gd name="T31" fmla="*/ 61686 h 40"/>
              <a:gd name="T32" fmla="*/ 37959 w 25"/>
              <a:gd name="T33" fmla="*/ 61686 h 4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5" h="40">
                <a:moveTo>
                  <a:pt x="25" y="40"/>
                </a:moveTo>
                <a:lnTo>
                  <a:pt x="25" y="40"/>
                </a:lnTo>
                <a:lnTo>
                  <a:pt x="24" y="28"/>
                </a:lnTo>
                <a:lnTo>
                  <a:pt x="20" y="14"/>
                </a:lnTo>
                <a:lnTo>
                  <a:pt x="17" y="8"/>
                </a:lnTo>
                <a:lnTo>
                  <a:pt x="14" y="3"/>
                </a:lnTo>
                <a:lnTo>
                  <a:pt x="10" y="0"/>
                </a:lnTo>
                <a:lnTo>
                  <a:pt x="9" y="0"/>
                </a:lnTo>
                <a:lnTo>
                  <a:pt x="6" y="0"/>
                </a:lnTo>
                <a:lnTo>
                  <a:pt x="3" y="3"/>
                </a:lnTo>
                <a:lnTo>
                  <a:pt x="0" y="7"/>
                </a:lnTo>
                <a:lnTo>
                  <a:pt x="0" y="12"/>
                </a:lnTo>
                <a:lnTo>
                  <a:pt x="0" y="18"/>
                </a:lnTo>
                <a:lnTo>
                  <a:pt x="1" y="30"/>
                </a:lnTo>
                <a:lnTo>
                  <a:pt x="5" y="40"/>
                </a:lnTo>
                <a:lnTo>
                  <a:pt x="25" y="4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217" name="Freeform 816">
            <a:extLst>
              <a:ext uri="{FF2B5EF4-FFF2-40B4-BE49-F238E27FC236}">
                <a16:creationId xmlns:a16="http://schemas.microsoft.com/office/drawing/2014/main" id="{0BD24F20-BF1E-4798-8666-F80C3041AB3C}"/>
              </a:ext>
            </a:extLst>
          </p:cNvPr>
          <p:cNvSpPr>
            <a:spLocks/>
          </p:cNvSpPr>
          <p:nvPr/>
        </p:nvSpPr>
        <p:spPr bwMode="auto">
          <a:xfrm>
            <a:off x="8274051" y="4512733"/>
            <a:ext cx="107949" cy="44451"/>
          </a:xfrm>
          <a:custGeom>
            <a:avLst/>
            <a:gdLst>
              <a:gd name="T0" fmla="*/ 0 w 50"/>
              <a:gd name="T1" fmla="*/ 24912 h 20"/>
              <a:gd name="T2" fmla="*/ 0 w 50"/>
              <a:gd name="T3" fmla="*/ 24912 h 20"/>
              <a:gd name="T4" fmla="*/ 0 w 50"/>
              <a:gd name="T5" fmla="*/ 29894 h 20"/>
              <a:gd name="T6" fmla="*/ 3227 w 50"/>
              <a:gd name="T7" fmla="*/ 31555 h 20"/>
              <a:gd name="T8" fmla="*/ 4840 w 50"/>
              <a:gd name="T9" fmla="*/ 33216 h 20"/>
              <a:gd name="T10" fmla="*/ 8067 w 50"/>
              <a:gd name="T11" fmla="*/ 33216 h 20"/>
              <a:gd name="T12" fmla="*/ 72599 w 50"/>
              <a:gd name="T13" fmla="*/ 33216 h 20"/>
              <a:gd name="T14" fmla="*/ 72599 w 50"/>
              <a:gd name="T15" fmla="*/ 33216 h 20"/>
              <a:gd name="T16" fmla="*/ 75826 w 50"/>
              <a:gd name="T17" fmla="*/ 33216 h 20"/>
              <a:gd name="T18" fmla="*/ 77439 w 50"/>
              <a:gd name="T19" fmla="*/ 31555 h 20"/>
              <a:gd name="T20" fmla="*/ 80666 w 50"/>
              <a:gd name="T21" fmla="*/ 29894 h 20"/>
              <a:gd name="T22" fmla="*/ 80666 w 50"/>
              <a:gd name="T23" fmla="*/ 24912 h 20"/>
              <a:gd name="T24" fmla="*/ 80666 w 50"/>
              <a:gd name="T25" fmla="*/ 0 h 20"/>
              <a:gd name="T26" fmla="*/ 0 w 50"/>
              <a:gd name="T27" fmla="*/ 0 h 20"/>
              <a:gd name="T28" fmla="*/ 0 w 50"/>
              <a:gd name="T29" fmla="*/ 24912 h 2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50" h="20">
                <a:moveTo>
                  <a:pt x="0" y="15"/>
                </a:moveTo>
                <a:lnTo>
                  <a:pt x="0" y="15"/>
                </a:lnTo>
                <a:lnTo>
                  <a:pt x="0" y="18"/>
                </a:lnTo>
                <a:lnTo>
                  <a:pt x="2" y="19"/>
                </a:lnTo>
                <a:lnTo>
                  <a:pt x="3" y="20"/>
                </a:lnTo>
                <a:lnTo>
                  <a:pt x="5" y="20"/>
                </a:lnTo>
                <a:lnTo>
                  <a:pt x="45" y="20"/>
                </a:lnTo>
                <a:lnTo>
                  <a:pt x="47" y="20"/>
                </a:lnTo>
                <a:lnTo>
                  <a:pt x="48" y="19"/>
                </a:lnTo>
                <a:lnTo>
                  <a:pt x="50" y="18"/>
                </a:lnTo>
                <a:lnTo>
                  <a:pt x="50" y="15"/>
                </a:lnTo>
                <a:lnTo>
                  <a:pt x="50" y="0"/>
                </a:lnTo>
                <a:lnTo>
                  <a:pt x="0" y="0"/>
                </a:lnTo>
                <a:lnTo>
                  <a:pt x="0" y="15"/>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218" name="Freeform 817">
            <a:extLst>
              <a:ext uri="{FF2B5EF4-FFF2-40B4-BE49-F238E27FC236}">
                <a16:creationId xmlns:a16="http://schemas.microsoft.com/office/drawing/2014/main" id="{02698FB8-3D6B-4F3F-9DE1-9B15C6F3E074}"/>
              </a:ext>
            </a:extLst>
          </p:cNvPr>
          <p:cNvSpPr>
            <a:spLocks/>
          </p:cNvSpPr>
          <p:nvPr/>
        </p:nvSpPr>
        <p:spPr bwMode="auto">
          <a:xfrm>
            <a:off x="8248651" y="4442885"/>
            <a:ext cx="165100" cy="63500"/>
          </a:xfrm>
          <a:custGeom>
            <a:avLst/>
            <a:gdLst>
              <a:gd name="T0" fmla="*/ 0 w 79"/>
              <a:gd name="T1" fmla="*/ 0 h 29"/>
              <a:gd name="T2" fmla="*/ 0 w 79"/>
              <a:gd name="T3" fmla="*/ 16362 h 29"/>
              <a:gd name="T4" fmla="*/ 21863 w 79"/>
              <a:gd name="T5" fmla="*/ 16362 h 29"/>
              <a:gd name="T6" fmla="*/ 21863 w 79"/>
              <a:gd name="T7" fmla="*/ 47450 h 29"/>
              <a:gd name="T8" fmla="*/ 99944 w 79"/>
              <a:gd name="T9" fmla="*/ 47450 h 29"/>
              <a:gd name="T10" fmla="*/ 99944 w 79"/>
              <a:gd name="T11" fmla="*/ 16362 h 29"/>
              <a:gd name="T12" fmla="*/ 123368 w 79"/>
              <a:gd name="T13" fmla="*/ 16362 h 29"/>
              <a:gd name="T14" fmla="*/ 123368 w 79"/>
              <a:gd name="T15" fmla="*/ 0 h 29"/>
              <a:gd name="T16" fmla="*/ 0 w 79"/>
              <a:gd name="T17" fmla="*/ 0 h 2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9" h="29">
                <a:moveTo>
                  <a:pt x="0" y="0"/>
                </a:moveTo>
                <a:lnTo>
                  <a:pt x="0" y="10"/>
                </a:lnTo>
                <a:lnTo>
                  <a:pt x="14" y="10"/>
                </a:lnTo>
                <a:lnTo>
                  <a:pt x="14" y="29"/>
                </a:lnTo>
                <a:lnTo>
                  <a:pt x="64" y="29"/>
                </a:lnTo>
                <a:lnTo>
                  <a:pt x="64" y="10"/>
                </a:lnTo>
                <a:lnTo>
                  <a:pt x="79" y="10"/>
                </a:lnTo>
                <a:lnTo>
                  <a:pt x="79" y="0"/>
                </a:lnTo>
                <a:lnTo>
                  <a:pt x="0"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219" name="Freeform 818">
            <a:extLst>
              <a:ext uri="{FF2B5EF4-FFF2-40B4-BE49-F238E27FC236}">
                <a16:creationId xmlns:a16="http://schemas.microsoft.com/office/drawing/2014/main" id="{9036ED80-A967-4B3F-99AB-DA5151919522}"/>
              </a:ext>
            </a:extLst>
          </p:cNvPr>
          <p:cNvSpPr>
            <a:spLocks/>
          </p:cNvSpPr>
          <p:nvPr/>
        </p:nvSpPr>
        <p:spPr bwMode="auto">
          <a:xfrm>
            <a:off x="8724901" y="4366685"/>
            <a:ext cx="207433" cy="190500"/>
          </a:xfrm>
          <a:custGeom>
            <a:avLst/>
            <a:gdLst>
              <a:gd name="T0" fmla="*/ 86282 w 98"/>
              <a:gd name="T1" fmla="*/ 49031 h 90"/>
              <a:gd name="T2" fmla="*/ 111847 w 98"/>
              <a:gd name="T3" fmla="*/ 49031 h 90"/>
              <a:gd name="T4" fmla="*/ 78293 w 98"/>
              <a:gd name="T5" fmla="*/ 0 h 90"/>
              <a:gd name="T6" fmla="*/ 44739 w 98"/>
              <a:gd name="T7" fmla="*/ 49031 h 90"/>
              <a:gd name="T8" fmla="*/ 70304 w 98"/>
              <a:gd name="T9" fmla="*/ 49031 h 90"/>
              <a:gd name="T10" fmla="*/ 70304 w 98"/>
              <a:gd name="T11" fmla="*/ 126532 h 90"/>
              <a:gd name="T12" fmla="*/ 0 w 98"/>
              <a:gd name="T13" fmla="*/ 126532 h 90"/>
              <a:gd name="T14" fmla="*/ 0 w 98"/>
              <a:gd name="T15" fmla="*/ 142349 h 90"/>
              <a:gd name="T16" fmla="*/ 156586 w 98"/>
              <a:gd name="T17" fmla="*/ 142349 h 90"/>
              <a:gd name="T18" fmla="*/ 156586 w 98"/>
              <a:gd name="T19" fmla="*/ 126532 h 90"/>
              <a:gd name="T20" fmla="*/ 86282 w 98"/>
              <a:gd name="T21" fmla="*/ 126532 h 90"/>
              <a:gd name="T22" fmla="*/ 86282 w 98"/>
              <a:gd name="T23" fmla="*/ 49031 h 9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98" h="90">
                <a:moveTo>
                  <a:pt x="54" y="31"/>
                </a:moveTo>
                <a:lnTo>
                  <a:pt x="70" y="31"/>
                </a:lnTo>
                <a:lnTo>
                  <a:pt x="49" y="0"/>
                </a:lnTo>
                <a:lnTo>
                  <a:pt x="28" y="31"/>
                </a:lnTo>
                <a:lnTo>
                  <a:pt x="44" y="31"/>
                </a:lnTo>
                <a:lnTo>
                  <a:pt x="44" y="80"/>
                </a:lnTo>
                <a:lnTo>
                  <a:pt x="0" y="80"/>
                </a:lnTo>
                <a:lnTo>
                  <a:pt x="0" y="90"/>
                </a:lnTo>
                <a:lnTo>
                  <a:pt x="98" y="90"/>
                </a:lnTo>
                <a:lnTo>
                  <a:pt x="98" y="80"/>
                </a:lnTo>
                <a:lnTo>
                  <a:pt x="54" y="80"/>
                </a:lnTo>
                <a:lnTo>
                  <a:pt x="54" y="31"/>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220" name="Freeform 819">
            <a:extLst>
              <a:ext uri="{FF2B5EF4-FFF2-40B4-BE49-F238E27FC236}">
                <a16:creationId xmlns:a16="http://schemas.microsoft.com/office/drawing/2014/main" id="{E529B08D-53AA-4D28-96C2-3279E8B4018A}"/>
              </a:ext>
            </a:extLst>
          </p:cNvPr>
          <p:cNvSpPr>
            <a:spLocks/>
          </p:cNvSpPr>
          <p:nvPr/>
        </p:nvSpPr>
        <p:spPr bwMode="auto">
          <a:xfrm>
            <a:off x="8843434" y="4353984"/>
            <a:ext cx="88900" cy="76200"/>
          </a:xfrm>
          <a:custGeom>
            <a:avLst/>
            <a:gdLst>
              <a:gd name="T0" fmla="*/ 63266 w 42"/>
              <a:gd name="T1" fmla="*/ 25306 h 36"/>
              <a:gd name="T2" fmla="*/ 0 w 42"/>
              <a:gd name="T3" fmla="*/ 0 h 36"/>
              <a:gd name="T4" fmla="*/ 39541 w 42"/>
              <a:gd name="T5" fmla="*/ 56939 h 36"/>
              <a:gd name="T6" fmla="*/ 58521 w 42"/>
              <a:gd name="T7" fmla="*/ 56939 h 36"/>
              <a:gd name="T8" fmla="*/ 58521 w 42"/>
              <a:gd name="T9" fmla="*/ 56939 h 36"/>
              <a:gd name="T10" fmla="*/ 63266 w 42"/>
              <a:gd name="T11" fmla="*/ 56939 h 36"/>
              <a:gd name="T12" fmla="*/ 64847 w 42"/>
              <a:gd name="T13" fmla="*/ 55357 h 36"/>
              <a:gd name="T14" fmla="*/ 66429 w 42"/>
              <a:gd name="T15" fmla="*/ 52194 h 36"/>
              <a:gd name="T16" fmla="*/ 66429 w 42"/>
              <a:gd name="T17" fmla="*/ 49031 h 36"/>
              <a:gd name="T18" fmla="*/ 66429 w 42"/>
              <a:gd name="T19" fmla="*/ 33214 h 36"/>
              <a:gd name="T20" fmla="*/ 66429 w 42"/>
              <a:gd name="T21" fmla="*/ 33214 h 36"/>
              <a:gd name="T22" fmla="*/ 64847 w 42"/>
              <a:gd name="T23" fmla="*/ 30051 h 36"/>
              <a:gd name="T24" fmla="*/ 63266 w 42"/>
              <a:gd name="T25" fmla="*/ 25306 h 36"/>
              <a:gd name="T26" fmla="*/ 63266 w 42"/>
              <a:gd name="T27" fmla="*/ 25306 h 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2" h="36">
                <a:moveTo>
                  <a:pt x="40" y="16"/>
                </a:moveTo>
                <a:lnTo>
                  <a:pt x="0" y="0"/>
                </a:lnTo>
                <a:lnTo>
                  <a:pt x="25" y="36"/>
                </a:lnTo>
                <a:lnTo>
                  <a:pt x="37" y="36"/>
                </a:lnTo>
                <a:lnTo>
                  <a:pt x="40" y="36"/>
                </a:lnTo>
                <a:lnTo>
                  <a:pt x="41" y="35"/>
                </a:lnTo>
                <a:lnTo>
                  <a:pt x="42" y="33"/>
                </a:lnTo>
                <a:lnTo>
                  <a:pt x="42" y="31"/>
                </a:lnTo>
                <a:lnTo>
                  <a:pt x="42" y="21"/>
                </a:lnTo>
                <a:lnTo>
                  <a:pt x="41" y="19"/>
                </a:lnTo>
                <a:lnTo>
                  <a:pt x="40" y="16"/>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221" name="Freeform 820">
            <a:extLst>
              <a:ext uri="{FF2B5EF4-FFF2-40B4-BE49-F238E27FC236}">
                <a16:creationId xmlns:a16="http://schemas.microsoft.com/office/drawing/2014/main" id="{449095CE-13E8-44D6-95AA-3F7FE9485987}"/>
              </a:ext>
            </a:extLst>
          </p:cNvPr>
          <p:cNvSpPr>
            <a:spLocks/>
          </p:cNvSpPr>
          <p:nvPr/>
        </p:nvSpPr>
        <p:spPr bwMode="auto">
          <a:xfrm>
            <a:off x="8724900" y="4353984"/>
            <a:ext cx="86784" cy="76200"/>
          </a:xfrm>
          <a:custGeom>
            <a:avLst/>
            <a:gdLst>
              <a:gd name="T0" fmla="*/ 6481 w 41"/>
              <a:gd name="T1" fmla="*/ 56939 h 36"/>
              <a:gd name="T2" fmla="*/ 27544 w 41"/>
              <a:gd name="T3" fmla="*/ 56939 h 36"/>
              <a:gd name="T4" fmla="*/ 66429 w 41"/>
              <a:gd name="T5" fmla="*/ 0 h 36"/>
              <a:gd name="T6" fmla="*/ 3240 w 41"/>
              <a:gd name="T7" fmla="*/ 25306 h 36"/>
              <a:gd name="T8" fmla="*/ 3240 w 41"/>
              <a:gd name="T9" fmla="*/ 25306 h 36"/>
              <a:gd name="T10" fmla="*/ 1620 w 41"/>
              <a:gd name="T11" fmla="*/ 30051 h 36"/>
              <a:gd name="T12" fmla="*/ 0 w 41"/>
              <a:gd name="T13" fmla="*/ 33214 h 36"/>
              <a:gd name="T14" fmla="*/ 0 w 41"/>
              <a:gd name="T15" fmla="*/ 49031 h 36"/>
              <a:gd name="T16" fmla="*/ 0 w 41"/>
              <a:gd name="T17" fmla="*/ 49031 h 36"/>
              <a:gd name="T18" fmla="*/ 0 w 41"/>
              <a:gd name="T19" fmla="*/ 52194 h 36"/>
              <a:gd name="T20" fmla="*/ 1620 w 41"/>
              <a:gd name="T21" fmla="*/ 55357 h 36"/>
              <a:gd name="T22" fmla="*/ 3240 w 41"/>
              <a:gd name="T23" fmla="*/ 56939 h 36"/>
              <a:gd name="T24" fmla="*/ 6481 w 41"/>
              <a:gd name="T25" fmla="*/ 56939 h 36"/>
              <a:gd name="T26" fmla="*/ 6481 w 41"/>
              <a:gd name="T27" fmla="*/ 56939 h 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1" h="36">
                <a:moveTo>
                  <a:pt x="4" y="36"/>
                </a:moveTo>
                <a:lnTo>
                  <a:pt x="17" y="36"/>
                </a:lnTo>
                <a:lnTo>
                  <a:pt x="41" y="0"/>
                </a:lnTo>
                <a:lnTo>
                  <a:pt x="2" y="16"/>
                </a:lnTo>
                <a:lnTo>
                  <a:pt x="1" y="19"/>
                </a:lnTo>
                <a:lnTo>
                  <a:pt x="0" y="21"/>
                </a:lnTo>
                <a:lnTo>
                  <a:pt x="0" y="31"/>
                </a:lnTo>
                <a:lnTo>
                  <a:pt x="0" y="33"/>
                </a:lnTo>
                <a:lnTo>
                  <a:pt x="1" y="35"/>
                </a:lnTo>
                <a:lnTo>
                  <a:pt x="2" y="36"/>
                </a:lnTo>
                <a:lnTo>
                  <a:pt x="4" y="36"/>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222" name="Freeform 821">
            <a:extLst>
              <a:ext uri="{FF2B5EF4-FFF2-40B4-BE49-F238E27FC236}">
                <a16:creationId xmlns:a16="http://schemas.microsoft.com/office/drawing/2014/main" id="{7E4CEC1A-82ED-44F4-A24C-A5705A0A95E5}"/>
              </a:ext>
            </a:extLst>
          </p:cNvPr>
          <p:cNvSpPr>
            <a:spLocks/>
          </p:cNvSpPr>
          <p:nvPr/>
        </p:nvSpPr>
        <p:spPr bwMode="auto">
          <a:xfrm>
            <a:off x="8737600" y="4474633"/>
            <a:ext cx="61384" cy="50800"/>
          </a:xfrm>
          <a:custGeom>
            <a:avLst/>
            <a:gdLst>
              <a:gd name="T0" fmla="*/ 0 w 30"/>
              <a:gd name="T1" fmla="*/ 7908 h 24"/>
              <a:gd name="T2" fmla="*/ 0 w 30"/>
              <a:gd name="T3" fmla="*/ 15816 h 24"/>
              <a:gd name="T4" fmla="*/ 0 w 30"/>
              <a:gd name="T5" fmla="*/ 15816 h 24"/>
              <a:gd name="T6" fmla="*/ 3163 w 30"/>
              <a:gd name="T7" fmla="*/ 25306 h 24"/>
              <a:gd name="T8" fmla="*/ 6327 w 30"/>
              <a:gd name="T9" fmla="*/ 33214 h 24"/>
              <a:gd name="T10" fmla="*/ 14235 w 30"/>
              <a:gd name="T11" fmla="*/ 36377 h 24"/>
              <a:gd name="T12" fmla="*/ 23725 w 30"/>
              <a:gd name="T13" fmla="*/ 37959 h 24"/>
              <a:gd name="T14" fmla="*/ 23725 w 30"/>
              <a:gd name="T15" fmla="*/ 37959 h 24"/>
              <a:gd name="T16" fmla="*/ 23725 w 30"/>
              <a:gd name="T17" fmla="*/ 37959 h 24"/>
              <a:gd name="T18" fmla="*/ 33215 w 30"/>
              <a:gd name="T19" fmla="*/ 36377 h 24"/>
              <a:gd name="T20" fmla="*/ 41123 w 30"/>
              <a:gd name="T21" fmla="*/ 33214 h 24"/>
              <a:gd name="T22" fmla="*/ 45868 w 30"/>
              <a:gd name="T23" fmla="*/ 25306 h 24"/>
              <a:gd name="T24" fmla="*/ 47450 w 30"/>
              <a:gd name="T25" fmla="*/ 15816 h 24"/>
              <a:gd name="T26" fmla="*/ 47450 w 30"/>
              <a:gd name="T27" fmla="*/ 7908 h 24"/>
              <a:gd name="T28" fmla="*/ 47450 w 30"/>
              <a:gd name="T29" fmla="*/ 7908 h 24"/>
              <a:gd name="T30" fmla="*/ 47450 w 30"/>
              <a:gd name="T31" fmla="*/ 3163 h 24"/>
              <a:gd name="T32" fmla="*/ 45868 w 30"/>
              <a:gd name="T33" fmla="*/ 1582 h 24"/>
              <a:gd name="T34" fmla="*/ 44287 w 30"/>
              <a:gd name="T35" fmla="*/ 0 h 24"/>
              <a:gd name="T36" fmla="*/ 39542 w 30"/>
              <a:gd name="T37" fmla="*/ 0 h 24"/>
              <a:gd name="T38" fmla="*/ 7908 w 30"/>
              <a:gd name="T39" fmla="*/ 0 h 24"/>
              <a:gd name="T40" fmla="*/ 7908 w 30"/>
              <a:gd name="T41" fmla="*/ 0 h 24"/>
              <a:gd name="T42" fmla="*/ 4745 w 30"/>
              <a:gd name="T43" fmla="*/ 0 h 24"/>
              <a:gd name="T44" fmla="*/ 3163 w 30"/>
              <a:gd name="T45" fmla="*/ 1582 h 24"/>
              <a:gd name="T46" fmla="*/ 0 w 30"/>
              <a:gd name="T47" fmla="*/ 3163 h 24"/>
              <a:gd name="T48" fmla="*/ 0 w 30"/>
              <a:gd name="T49" fmla="*/ 7908 h 24"/>
              <a:gd name="T50" fmla="*/ 0 w 30"/>
              <a:gd name="T51" fmla="*/ 7908 h 2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30" h="24">
                <a:moveTo>
                  <a:pt x="0" y="5"/>
                </a:moveTo>
                <a:lnTo>
                  <a:pt x="0" y="10"/>
                </a:lnTo>
                <a:lnTo>
                  <a:pt x="2" y="16"/>
                </a:lnTo>
                <a:lnTo>
                  <a:pt x="4" y="21"/>
                </a:lnTo>
                <a:lnTo>
                  <a:pt x="9" y="23"/>
                </a:lnTo>
                <a:lnTo>
                  <a:pt x="15" y="24"/>
                </a:lnTo>
                <a:lnTo>
                  <a:pt x="21" y="23"/>
                </a:lnTo>
                <a:lnTo>
                  <a:pt x="26" y="21"/>
                </a:lnTo>
                <a:lnTo>
                  <a:pt x="29" y="16"/>
                </a:lnTo>
                <a:lnTo>
                  <a:pt x="30" y="10"/>
                </a:lnTo>
                <a:lnTo>
                  <a:pt x="30" y="5"/>
                </a:lnTo>
                <a:lnTo>
                  <a:pt x="30" y="2"/>
                </a:lnTo>
                <a:lnTo>
                  <a:pt x="29" y="1"/>
                </a:lnTo>
                <a:lnTo>
                  <a:pt x="28" y="0"/>
                </a:lnTo>
                <a:lnTo>
                  <a:pt x="25" y="0"/>
                </a:lnTo>
                <a:lnTo>
                  <a:pt x="5" y="0"/>
                </a:lnTo>
                <a:lnTo>
                  <a:pt x="3" y="0"/>
                </a:lnTo>
                <a:lnTo>
                  <a:pt x="2" y="1"/>
                </a:lnTo>
                <a:lnTo>
                  <a:pt x="0" y="2"/>
                </a:lnTo>
                <a:lnTo>
                  <a:pt x="0" y="5"/>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223" name="Freeform 822">
            <a:extLst>
              <a:ext uri="{FF2B5EF4-FFF2-40B4-BE49-F238E27FC236}">
                <a16:creationId xmlns:a16="http://schemas.microsoft.com/office/drawing/2014/main" id="{CE78A055-3A83-4A87-8FE6-6524C41B7C25}"/>
              </a:ext>
            </a:extLst>
          </p:cNvPr>
          <p:cNvSpPr>
            <a:spLocks/>
          </p:cNvSpPr>
          <p:nvPr/>
        </p:nvSpPr>
        <p:spPr bwMode="auto">
          <a:xfrm>
            <a:off x="8862484" y="4474633"/>
            <a:ext cx="57149" cy="50800"/>
          </a:xfrm>
          <a:custGeom>
            <a:avLst/>
            <a:gdLst>
              <a:gd name="T0" fmla="*/ 0 w 29"/>
              <a:gd name="T1" fmla="*/ 7908 h 24"/>
              <a:gd name="T2" fmla="*/ 0 w 29"/>
              <a:gd name="T3" fmla="*/ 15816 h 24"/>
              <a:gd name="T4" fmla="*/ 0 w 29"/>
              <a:gd name="T5" fmla="*/ 15816 h 24"/>
              <a:gd name="T6" fmla="*/ 1473 w 29"/>
              <a:gd name="T7" fmla="*/ 25306 h 24"/>
              <a:gd name="T8" fmla="*/ 4418 w 29"/>
              <a:gd name="T9" fmla="*/ 33214 h 24"/>
              <a:gd name="T10" fmla="*/ 11781 w 29"/>
              <a:gd name="T11" fmla="*/ 36377 h 24"/>
              <a:gd name="T12" fmla="*/ 20617 w 29"/>
              <a:gd name="T13" fmla="*/ 37959 h 24"/>
              <a:gd name="T14" fmla="*/ 20617 w 29"/>
              <a:gd name="T15" fmla="*/ 37959 h 24"/>
              <a:gd name="T16" fmla="*/ 20617 w 29"/>
              <a:gd name="T17" fmla="*/ 37959 h 24"/>
              <a:gd name="T18" fmla="*/ 30925 w 29"/>
              <a:gd name="T19" fmla="*/ 36377 h 24"/>
              <a:gd name="T20" fmla="*/ 38288 w 29"/>
              <a:gd name="T21" fmla="*/ 33214 h 24"/>
              <a:gd name="T22" fmla="*/ 41233 w 29"/>
              <a:gd name="T23" fmla="*/ 25306 h 24"/>
              <a:gd name="T24" fmla="*/ 42706 w 29"/>
              <a:gd name="T25" fmla="*/ 15816 h 24"/>
              <a:gd name="T26" fmla="*/ 42706 w 29"/>
              <a:gd name="T27" fmla="*/ 7908 h 24"/>
              <a:gd name="T28" fmla="*/ 42706 w 29"/>
              <a:gd name="T29" fmla="*/ 7908 h 24"/>
              <a:gd name="T30" fmla="*/ 42706 w 29"/>
              <a:gd name="T31" fmla="*/ 3163 h 24"/>
              <a:gd name="T32" fmla="*/ 41233 w 29"/>
              <a:gd name="T33" fmla="*/ 1582 h 24"/>
              <a:gd name="T34" fmla="*/ 39761 w 29"/>
              <a:gd name="T35" fmla="*/ 0 h 24"/>
              <a:gd name="T36" fmla="*/ 35343 w 29"/>
              <a:gd name="T37" fmla="*/ 0 h 24"/>
              <a:gd name="T38" fmla="*/ 7363 w 29"/>
              <a:gd name="T39" fmla="*/ 0 h 24"/>
              <a:gd name="T40" fmla="*/ 7363 w 29"/>
              <a:gd name="T41" fmla="*/ 0 h 24"/>
              <a:gd name="T42" fmla="*/ 2945 w 29"/>
              <a:gd name="T43" fmla="*/ 0 h 24"/>
              <a:gd name="T44" fmla="*/ 1473 w 29"/>
              <a:gd name="T45" fmla="*/ 1582 h 24"/>
              <a:gd name="T46" fmla="*/ 0 w 29"/>
              <a:gd name="T47" fmla="*/ 3163 h 24"/>
              <a:gd name="T48" fmla="*/ 0 w 29"/>
              <a:gd name="T49" fmla="*/ 7908 h 24"/>
              <a:gd name="T50" fmla="*/ 0 w 29"/>
              <a:gd name="T51" fmla="*/ 7908 h 2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9" h="24">
                <a:moveTo>
                  <a:pt x="0" y="5"/>
                </a:moveTo>
                <a:lnTo>
                  <a:pt x="0" y="10"/>
                </a:lnTo>
                <a:lnTo>
                  <a:pt x="1" y="16"/>
                </a:lnTo>
                <a:lnTo>
                  <a:pt x="3" y="21"/>
                </a:lnTo>
                <a:lnTo>
                  <a:pt x="8" y="23"/>
                </a:lnTo>
                <a:lnTo>
                  <a:pt x="14" y="24"/>
                </a:lnTo>
                <a:lnTo>
                  <a:pt x="21" y="23"/>
                </a:lnTo>
                <a:lnTo>
                  <a:pt x="26" y="21"/>
                </a:lnTo>
                <a:lnTo>
                  <a:pt x="28" y="16"/>
                </a:lnTo>
                <a:lnTo>
                  <a:pt x="29" y="10"/>
                </a:lnTo>
                <a:lnTo>
                  <a:pt x="29" y="5"/>
                </a:lnTo>
                <a:lnTo>
                  <a:pt x="29" y="2"/>
                </a:lnTo>
                <a:lnTo>
                  <a:pt x="28" y="1"/>
                </a:lnTo>
                <a:lnTo>
                  <a:pt x="27" y="0"/>
                </a:lnTo>
                <a:lnTo>
                  <a:pt x="24" y="0"/>
                </a:lnTo>
                <a:lnTo>
                  <a:pt x="5" y="0"/>
                </a:lnTo>
                <a:lnTo>
                  <a:pt x="2" y="0"/>
                </a:lnTo>
                <a:lnTo>
                  <a:pt x="1" y="1"/>
                </a:lnTo>
                <a:lnTo>
                  <a:pt x="0" y="2"/>
                </a:lnTo>
                <a:lnTo>
                  <a:pt x="0" y="5"/>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224" name="Freeform 823">
            <a:extLst>
              <a:ext uri="{FF2B5EF4-FFF2-40B4-BE49-F238E27FC236}">
                <a16:creationId xmlns:a16="http://schemas.microsoft.com/office/drawing/2014/main" id="{0CEE4026-381F-4805-B0E8-7A2AFF8D6C5E}"/>
              </a:ext>
            </a:extLst>
          </p:cNvPr>
          <p:cNvSpPr>
            <a:spLocks/>
          </p:cNvSpPr>
          <p:nvPr/>
        </p:nvSpPr>
        <p:spPr bwMode="auto">
          <a:xfrm>
            <a:off x="9300634" y="4366684"/>
            <a:ext cx="55033" cy="76200"/>
          </a:xfrm>
          <a:custGeom>
            <a:avLst/>
            <a:gdLst>
              <a:gd name="T0" fmla="*/ 42706 w 29"/>
              <a:gd name="T1" fmla="*/ 42298 h 35"/>
              <a:gd name="T2" fmla="*/ 22089 w 29"/>
              <a:gd name="T3" fmla="*/ 0 h 35"/>
              <a:gd name="T4" fmla="*/ 0 w 29"/>
              <a:gd name="T5" fmla="*/ 42298 h 35"/>
              <a:gd name="T6" fmla="*/ 0 w 29"/>
              <a:gd name="T7" fmla="*/ 56939 h 35"/>
              <a:gd name="T8" fmla="*/ 42706 w 29"/>
              <a:gd name="T9" fmla="*/ 56939 h 35"/>
              <a:gd name="T10" fmla="*/ 42706 w 29"/>
              <a:gd name="T11" fmla="*/ 42298 h 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9" h="35">
                <a:moveTo>
                  <a:pt x="29" y="26"/>
                </a:moveTo>
                <a:lnTo>
                  <a:pt x="15" y="0"/>
                </a:lnTo>
                <a:lnTo>
                  <a:pt x="0" y="26"/>
                </a:lnTo>
                <a:lnTo>
                  <a:pt x="0" y="35"/>
                </a:lnTo>
                <a:lnTo>
                  <a:pt x="29" y="35"/>
                </a:lnTo>
                <a:lnTo>
                  <a:pt x="29" y="26"/>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225" name="Freeform 824">
            <a:extLst>
              <a:ext uri="{FF2B5EF4-FFF2-40B4-BE49-F238E27FC236}">
                <a16:creationId xmlns:a16="http://schemas.microsoft.com/office/drawing/2014/main" id="{B1AFAD36-F67F-4F15-920D-2614EB8D44DB}"/>
              </a:ext>
            </a:extLst>
          </p:cNvPr>
          <p:cNvSpPr>
            <a:spLocks/>
          </p:cNvSpPr>
          <p:nvPr/>
        </p:nvSpPr>
        <p:spPr bwMode="auto">
          <a:xfrm>
            <a:off x="9237134" y="4360334"/>
            <a:ext cx="74084" cy="82551"/>
          </a:xfrm>
          <a:custGeom>
            <a:avLst/>
            <a:gdLst>
              <a:gd name="T0" fmla="*/ 7908 w 36"/>
              <a:gd name="T1" fmla="*/ 61686 h 40"/>
              <a:gd name="T2" fmla="*/ 31633 w 36"/>
              <a:gd name="T3" fmla="*/ 61686 h 40"/>
              <a:gd name="T4" fmla="*/ 31633 w 36"/>
              <a:gd name="T5" fmla="*/ 46265 h 40"/>
              <a:gd name="T6" fmla="*/ 31633 w 36"/>
              <a:gd name="T7" fmla="*/ 46265 h 40"/>
              <a:gd name="T8" fmla="*/ 33214 w 36"/>
              <a:gd name="T9" fmla="*/ 43180 h 40"/>
              <a:gd name="T10" fmla="*/ 56939 w 36"/>
              <a:gd name="T11" fmla="*/ 0 h 40"/>
              <a:gd name="T12" fmla="*/ 4745 w 36"/>
              <a:gd name="T13" fmla="*/ 40096 h 40"/>
              <a:gd name="T14" fmla="*/ 4745 w 36"/>
              <a:gd name="T15" fmla="*/ 40096 h 40"/>
              <a:gd name="T16" fmla="*/ 0 w 36"/>
              <a:gd name="T17" fmla="*/ 43180 h 40"/>
              <a:gd name="T18" fmla="*/ 0 w 36"/>
              <a:gd name="T19" fmla="*/ 46265 h 40"/>
              <a:gd name="T20" fmla="*/ 0 w 36"/>
              <a:gd name="T21" fmla="*/ 53975 h 40"/>
              <a:gd name="T22" fmla="*/ 0 w 36"/>
              <a:gd name="T23" fmla="*/ 53975 h 40"/>
              <a:gd name="T24" fmla="*/ 0 w 36"/>
              <a:gd name="T25" fmla="*/ 57060 h 40"/>
              <a:gd name="T26" fmla="*/ 1582 w 36"/>
              <a:gd name="T27" fmla="*/ 60144 h 40"/>
              <a:gd name="T28" fmla="*/ 4745 w 36"/>
              <a:gd name="T29" fmla="*/ 61686 h 40"/>
              <a:gd name="T30" fmla="*/ 7908 w 36"/>
              <a:gd name="T31" fmla="*/ 61686 h 40"/>
              <a:gd name="T32" fmla="*/ 7908 w 36"/>
              <a:gd name="T33" fmla="*/ 61686 h 4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6" h="40">
                <a:moveTo>
                  <a:pt x="5" y="40"/>
                </a:moveTo>
                <a:lnTo>
                  <a:pt x="20" y="40"/>
                </a:lnTo>
                <a:lnTo>
                  <a:pt x="20" y="30"/>
                </a:lnTo>
                <a:lnTo>
                  <a:pt x="21" y="28"/>
                </a:lnTo>
                <a:lnTo>
                  <a:pt x="36" y="0"/>
                </a:lnTo>
                <a:lnTo>
                  <a:pt x="3" y="26"/>
                </a:lnTo>
                <a:lnTo>
                  <a:pt x="0" y="28"/>
                </a:lnTo>
                <a:lnTo>
                  <a:pt x="0" y="30"/>
                </a:lnTo>
                <a:lnTo>
                  <a:pt x="0" y="35"/>
                </a:lnTo>
                <a:lnTo>
                  <a:pt x="0" y="37"/>
                </a:lnTo>
                <a:lnTo>
                  <a:pt x="1" y="39"/>
                </a:lnTo>
                <a:lnTo>
                  <a:pt x="3" y="40"/>
                </a:lnTo>
                <a:lnTo>
                  <a:pt x="5" y="4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226" name="Freeform 825">
            <a:extLst>
              <a:ext uri="{FF2B5EF4-FFF2-40B4-BE49-F238E27FC236}">
                <a16:creationId xmlns:a16="http://schemas.microsoft.com/office/drawing/2014/main" id="{FC39EB68-8B7A-4B0F-A26E-0E8770FDFF96}"/>
              </a:ext>
            </a:extLst>
          </p:cNvPr>
          <p:cNvSpPr>
            <a:spLocks/>
          </p:cNvSpPr>
          <p:nvPr/>
        </p:nvSpPr>
        <p:spPr bwMode="auto">
          <a:xfrm>
            <a:off x="9342967" y="4360334"/>
            <a:ext cx="76200" cy="82551"/>
          </a:xfrm>
          <a:custGeom>
            <a:avLst/>
            <a:gdLst>
              <a:gd name="T0" fmla="*/ 25306 w 36"/>
              <a:gd name="T1" fmla="*/ 46265 h 40"/>
              <a:gd name="T2" fmla="*/ 25306 w 36"/>
              <a:gd name="T3" fmla="*/ 61686 h 40"/>
              <a:gd name="T4" fmla="*/ 49031 w 36"/>
              <a:gd name="T5" fmla="*/ 61686 h 40"/>
              <a:gd name="T6" fmla="*/ 49031 w 36"/>
              <a:gd name="T7" fmla="*/ 61686 h 40"/>
              <a:gd name="T8" fmla="*/ 53776 w 36"/>
              <a:gd name="T9" fmla="*/ 61686 h 40"/>
              <a:gd name="T10" fmla="*/ 55357 w 36"/>
              <a:gd name="T11" fmla="*/ 60144 h 40"/>
              <a:gd name="T12" fmla="*/ 56939 w 36"/>
              <a:gd name="T13" fmla="*/ 57060 h 40"/>
              <a:gd name="T14" fmla="*/ 56939 w 36"/>
              <a:gd name="T15" fmla="*/ 53975 h 40"/>
              <a:gd name="T16" fmla="*/ 56939 w 36"/>
              <a:gd name="T17" fmla="*/ 46265 h 40"/>
              <a:gd name="T18" fmla="*/ 56939 w 36"/>
              <a:gd name="T19" fmla="*/ 46265 h 40"/>
              <a:gd name="T20" fmla="*/ 56939 w 36"/>
              <a:gd name="T21" fmla="*/ 43180 h 40"/>
              <a:gd name="T22" fmla="*/ 53776 w 36"/>
              <a:gd name="T23" fmla="*/ 40096 h 40"/>
              <a:gd name="T24" fmla="*/ 0 w 36"/>
              <a:gd name="T25" fmla="*/ 0 h 40"/>
              <a:gd name="T26" fmla="*/ 23725 w 36"/>
              <a:gd name="T27" fmla="*/ 43180 h 40"/>
              <a:gd name="T28" fmla="*/ 23725 w 36"/>
              <a:gd name="T29" fmla="*/ 43180 h 40"/>
              <a:gd name="T30" fmla="*/ 25306 w 36"/>
              <a:gd name="T31" fmla="*/ 46265 h 40"/>
              <a:gd name="T32" fmla="*/ 25306 w 36"/>
              <a:gd name="T33" fmla="*/ 46265 h 4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6" h="40">
                <a:moveTo>
                  <a:pt x="16" y="30"/>
                </a:moveTo>
                <a:lnTo>
                  <a:pt x="16" y="40"/>
                </a:lnTo>
                <a:lnTo>
                  <a:pt x="31" y="40"/>
                </a:lnTo>
                <a:lnTo>
                  <a:pt x="34" y="40"/>
                </a:lnTo>
                <a:lnTo>
                  <a:pt x="35" y="39"/>
                </a:lnTo>
                <a:lnTo>
                  <a:pt x="36" y="37"/>
                </a:lnTo>
                <a:lnTo>
                  <a:pt x="36" y="35"/>
                </a:lnTo>
                <a:lnTo>
                  <a:pt x="36" y="30"/>
                </a:lnTo>
                <a:lnTo>
                  <a:pt x="36" y="28"/>
                </a:lnTo>
                <a:lnTo>
                  <a:pt x="34" y="26"/>
                </a:lnTo>
                <a:lnTo>
                  <a:pt x="0" y="0"/>
                </a:lnTo>
                <a:lnTo>
                  <a:pt x="15" y="28"/>
                </a:lnTo>
                <a:lnTo>
                  <a:pt x="16" y="3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227" name="Rectangle 826">
            <a:extLst>
              <a:ext uri="{FF2B5EF4-FFF2-40B4-BE49-F238E27FC236}">
                <a16:creationId xmlns:a16="http://schemas.microsoft.com/office/drawing/2014/main" id="{B07B4A0E-5436-4883-90AC-253DA3C0474B}"/>
              </a:ext>
            </a:extLst>
          </p:cNvPr>
          <p:cNvSpPr>
            <a:spLocks noChangeArrowheads="1"/>
          </p:cNvSpPr>
          <p:nvPr/>
        </p:nvSpPr>
        <p:spPr bwMode="auto">
          <a:xfrm>
            <a:off x="9317567" y="4455584"/>
            <a:ext cx="19051" cy="1016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Karla"/>
              </a:defRPr>
            </a:lvl1pPr>
            <a:lvl2pPr marL="742950" indent="-285750">
              <a:defRPr>
                <a:solidFill>
                  <a:schemeClr val="tx1"/>
                </a:solidFill>
                <a:latin typeface="Karla"/>
              </a:defRPr>
            </a:lvl2pPr>
            <a:lvl3pPr marL="1143000" indent="-228600">
              <a:defRPr>
                <a:solidFill>
                  <a:schemeClr val="tx1"/>
                </a:solidFill>
                <a:latin typeface="Karla"/>
              </a:defRPr>
            </a:lvl3pPr>
            <a:lvl4pPr marL="1600200" indent="-228600">
              <a:defRPr>
                <a:solidFill>
                  <a:schemeClr val="tx1"/>
                </a:solidFill>
                <a:latin typeface="Karla"/>
              </a:defRPr>
            </a:lvl4pPr>
            <a:lvl5pPr marL="2057400" indent="-228600">
              <a:defRPr>
                <a:solidFill>
                  <a:schemeClr val="tx1"/>
                </a:solidFill>
                <a:latin typeface="Karla"/>
              </a:defRPr>
            </a:lvl5pPr>
            <a:lvl6pPr marL="2514600" indent="-228600" defTabSz="457200" fontAlgn="base">
              <a:spcBef>
                <a:spcPct val="0"/>
              </a:spcBef>
              <a:spcAft>
                <a:spcPct val="0"/>
              </a:spcAft>
              <a:defRPr>
                <a:solidFill>
                  <a:schemeClr val="tx1"/>
                </a:solidFill>
                <a:latin typeface="Karla"/>
              </a:defRPr>
            </a:lvl6pPr>
            <a:lvl7pPr marL="2971800" indent="-228600" defTabSz="457200" fontAlgn="base">
              <a:spcBef>
                <a:spcPct val="0"/>
              </a:spcBef>
              <a:spcAft>
                <a:spcPct val="0"/>
              </a:spcAft>
              <a:defRPr>
                <a:solidFill>
                  <a:schemeClr val="tx1"/>
                </a:solidFill>
                <a:latin typeface="Karla"/>
              </a:defRPr>
            </a:lvl7pPr>
            <a:lvl8pPr marL="3429000" indent="-228600" defTabSz="457200" fontAlgn="base">
              <a:spcBef>
                <a:spcPct val="0"/>
              </a:spcBef>
              <a:spcAft>
                <a:spcPct val="0"/>
              </a:spcAft>
              <a:defRPr>
                <a:solidFill>
                  <a:schemeClr val="tx1"/>
                </a:solidFill>
                <a:latin typeface="Karla"/>
              </a:defRPr>
            </a:lvl8pPr>
            <a:lvl9pPr marL="3886200" indent="-228600" defTabSz="457200" fontAlgn="base">
              <a:spcBef>
                <a:spcPct val="0"/>
              </a:spcBef>
              <a:spcAft>
                <a:spcPct val="0"/>
              </a:spcAft>
              <a:defRPr>
                <a:solidFill>
                  <a:schemeClr val="tx1"/>
                </a:solidFill>
                <a:latin typeface="Karla"/>
              </a:defRPr>
            </a:lvl9pPr>
          </a:lstStyle>
          <a:p>
            <a:pPr eaLnBrk="1" hangingPunct="1"/>
            <a:endParaRPr lang="en-US" altLang="en-US" sz="2400" b="1" dirty="0">
              <a:latin typeface="Montserrat Light" panose="00000400000000000000" pitchFamily="2" charset="0"/>
            </a:endParaRPr>
          </a:p>
        </p:txBody>
      </p:sp>
      <p:sp>
        <p:nvSpPr>
          <p:cNvPr id="228" name="Freeform 827">
            <a:extLst>
              <a:ext uri="{FF2B5EF4-FFF2-40B4-BE49-F238E27FC236}">
                <a16:creationId xmlns:a16="http://schemas.microsoft.com/office/drawing/2014/main" id="{DB839FA8-2287-46F1-A6F9-B0F0EE08699A}"/>
              </a:ext>
            </a:extLst>
          </p:cNvPr>
          <p:cNvSpPr>
            <a:spLocks/>
          </p:cNvSpPr>
          <p:nvPr/>
        </p:nvSpPr>
        <p:spPr bwMode="auto">
          <a:xfrm>
            <a:off x="9355667" y="4480984"/>
            <a:ext cx="76200" cy="76200"/>
          </a:xfrm>
          <a:custGeom>
            <a:avLst/>
            <a:gdLst>
              <a:gd name="T0" fmla="*/ 40671 w 35"/>
              <a:gd name="T1" fmla="*/ 0 h 36"/>
              <a:gd name="T2" fmla="*/ 34163 w 35"/>
              <a:gd name="T3" fmla="*/ 25306 h 36"/>
              <a:gd name="T4" fmla="*/ 8134 w 35"/>
              <a:gd name="T5" fmla="*/ 25306 h 36"/>
              <a:gd name="T6" fmla="*/ 8134 w 35"/>
              <a:gd name="T7" fmla="*/ 25306 h 36"/>
              <a:gd name="T8" fmla="*/ 4880 w 35"/>
              <a:gd name="T9" fmla="*/ 25306 h 36"/>
              <a:gd name="T10" fmla="*/ 3254 w 35"/>
              <a:gd name="T11" fmla="*/ 28470 h 36"/>
              <a:gd name="T12" fmla="*/ 0 w 35"/>
              <a:gd name="T13" fmla="*/ 30051 h 36"/>
              <a:gd name="T14" fmla="*/ 0 w 35"/>
              <a:gd name="T15" fmla="*/ 33214 h 36"/>
              <a:gd name="T16" fmla="*/ 0 w 35"/>
              <a:gd name="T17" fmla="*/ 56939 h 36"/>
              <a:gd name="T18" fmla="*/ 16268 w 35"/>
              <a:gd name="T19" fmla="*/ 56939 h 36"/>
              <a:gd name="T20" fmla="*/ 16268 w 35"/>
              <a:gd name="T21" fmla="*/ 41123 h 36"/>
              <a:gd name="T22" fmla="*/ 32537 w 35"/>
              <a:gd name="T23" fmla="*/ 41123 h 36"/>
              <a:gd name="T24" fmla="*/ 32537 w 35"/>
              <a:gd name="T25" fmla="*/ 56939 h 36"/>
              <a:gd name="T26" fmla="*/ 48805 w 35"/>
              <a:gd name="T27" fmla="*/ 56939 h 36"/>
              <a:gd name="T28" fmla="*/ 48805 w 35"/>
              <a:gd name="T29" fmla="*/ 33214 h 36"/>
              <a:gd name="T30" fmla="*/ 56939 w 35"/>
              <a:gd name="T31" fmla="*/ 4745 h 36"/>
              <a:gd name="T32" fmla="*/ 40671 w 35"/>
              <a:gd name="T33" fmla="*/ 0 h 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5" h="36">
                <a:moveTo>
                  <a:pt x="25" y="0"/>
                </a:moveTo>
                <a:lnTo>
                  <a:pt x="21" y="16"/>
                </a:lnTo>
                <a:lnTo>
                  <a:pt x="5" y="16"/>
                </a:lnTo>
                <a:lnTo>
                  <a:pt x="3" y="16"/>
                </a:lnTo>
                <a:lnTo>
                  <a:pt x="2" y="18"/>
                </a:lnTo>
                <a:lnTo>
                  <a:pt x="0" y="19"/>
                </a:lnTo>
                <a:lnTo>
                  <a:pt x="0" y="21"/>
                </a:lnTo>
                <a:lnTo>
                  <a:pt x="0" y="36"/>
                </a:lnTo>
                <a:lnTo>
                  <a:pt x="10" y="36"/>
                </a:lnTo>
                <a:lnTo>
                  <a:pt x="10" y="26"/>
                </a:lnTo>
                <a:lnTo>
                  <a:pt x="20" y="26"/>
                </a:lnTo>
                <a:lnTo>
                  <a:pt x="20" y="36"/>
                </a:lnTo>
                <a:lnTo>
                  <a:pt x="30" y="36"/>
                </a:lnTo>
                <a:lnTo>
                  <a:pt x="30" y="21"/>
                </a:lnTo>
                <a:lnTo>
                  <a:pt x="35" y="3"/>
                </a:lnTo>
                <a:lnTo>
                  <a:pt x="25"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229" name="Freeform 828">
            <a:extLst>
              <a:ext uri="{FF2B5EF4-FFF2-40B4-BE49-F238E27FC236}">
                <a16:creationId xmlns:a16="http://schemas.microsoft.com/office/drawing/2014/main" id="{A072C57B-DDD0-4B09-8392-B6E4A33F763E}"/>
              </a:ext>
            </a:extLst>
          </p:cNvPr>
          <p:cNvSpPr>
            <a:spLocks/>
          </p:cNvSpPr>
          <p:nvPr/>
        </p:nvSpPr>
        <p:spPr bwMode="auto">
          <a:xfrm>
            <a:off x="9224433" y="4480984"/>
            <a:ext cx="76200" cy="76200"/>
          </a:xfrm>
          <a:custGeom>
            <a:avLst/>
            <a:gdLst>
              <a:gd name="T0" fmla="*/ 48805 w 35"/>
              <a:gd name="T1" fmla="*/ 25306 h 36"/>
              <a:gd name="T2" fmla="*/ 22776 w 35"/>
              <a:gd name="T3" fmla="*/ 25306 h 36"/>
              <a:gd name="T4" fmla="*/ 16268 w 35"/>
              <a:gd name="T5" fmla="*/ 0 h 36"/>
              <a:gd name="T6" fmla="*/ 0 w 35"/>
              <a:gd name="T7" fmla="*/ 4745 h 36"/>
              <a:gd name="T8" fmla="*/ 8134 w 35"/>
              <a:gd name="T9" fmla="*/ 33214 h 36"/>
              <a:gd name="T10" fmla="*/ 8134 w 35"/>
              <a:gd name="T11" fmla="*/ 56939 h 36"/>
              <a:gd name="T12" fmla="*/ 24402 w 35"/>
              <a:gd name="T13" fmla="*/ 56939 h 36"/>
              <a:gd name="T14" fmla="*/ 24402 w 35"/>
              <a:gd name="T15" fmla="*/ 41123 h 36"/>
              <a:gd name="T16" fmla="*/ 40671 w 35"/>
              <a:gd name="T17" fmla="*/ 41123 h 36"/>
              <a:gd name="T18" fmla="*/ 40671 w 35"/>
              <a:gd name="T19" fmla="*/ 56939 h 36"/>
              <a:gd name="T20" fmla="*/ 56939 w 35"/>
              <a:gd name="T21" fmla="*/ 56939 h 36"/>
              <a:gd name="T22" fmla="*/ 56939 w 35"/>
              <a:gd name="T23" fmla="*/ 33214 h 36"/>
              <a:gd name="T24" fmla="*/ 56939 w 35"/>
              <a:gd name="T25" fmla="*/ 33214 h 36"/>
              <a:gd name="T26" fmla="*/ 56939 w 35"/>
              <a:gd name="T27" fmla="*/ 30051 h 36"/>
              <a:gd name="T28" fmla="*/ 55312 w 35"/>
              <a:gd name="T29" fmla="*/ 28470 h 36"/>
              <a:gd name="T30" fmla="*/ 52059 w 35"/>
              <a:gd name="T31" fmla="*/ 25306 h 36"/>
              <a:gd name="T32" fmla="*/ 48805 w 35"/>
              <a:gd name="T33" fmla="*/ 25306 h 36"/>
              <a:gd name="T34" fmla="*/ 48805 w 35"/>
              <a:gd name="T35" fmla="*/ 25306 h 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5" h="36">
                <a:moveTo>
                  <a:pt x="30" y="16"/>
                </a:moveTo>
                <a:lnTo>
                  <a:pt x="14" y="16"/>
                </a:lnTo>
                <a:lnTo>
                  <a:pt x="10" y="0"/>
                </a:lnTo>
                <a:lnTo>
                  <a:pt x="0" y="3"/>
                </a:lnTo>
                <a:lnTo>
                  <a:pt x="5" y="21"/>
                </a:lnTo>
                <a:lnTo>
                  <a:pt x="5" y="36"/>
                </a:lnTo>
                <a:lnTo>
                  <a:pt x="15" y="36"/>
                </a:lnTo>
                <a:lnTo>
                  <a:pt x="15" y="26"/>
                </a:lnTo>
                <a:lnTo>
                  <a:pt x="25" y="26"/>
                </a:lnTo>
                <a:lnTo>
                  <a:pt x="25" y="36"/>
                </a:lnTo>
                <a:lnTo>
                  <a:pt x="35" y="36"/>
                </a:lnTo>
                <a:lnTo>
                  <a:pt x="35" y="21"/>
                </a:lnTo>
                <a:lnTo>
                  <a:pt x="35" y="19"/>
                </a:lnTo>
                <a:lnTo>
                  <a:pt x="34" y="18"/>
                </a:lnTo>
                <a:lnTo>
                  <a:pt x="32" y="16"/>
                </a:lnTo>
                <a:lnTo>
                  <a:pt x="30" y="16"/>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230" name="Freeform 829">
            <a:extLst>
              <a:ext uri="{FF2B5EF4-FFF2-40B4-BE49-F238E27FC236}">
                <a16:creationId xmlns:a16="http://schemas.microsoft.com/office/drawing/2014/main" id="{40FCB4F5-19DC-4678-A111-16C01B0E5734}"/>
              </a:ext>
            </a:extLst>
          </p:cNvPr>
          <p:cNvSpPr>
            <a:spLocks/>
          </p:cNvSpPr>
          <p:nvPr/>
        </p:nvSpPr>
        <p:spPr bwMode="auto">
          <a:xfrm>
            <a:off x="9793818" y="4392085"/>
            <a:ext cx="69849" cy="69849"/>
          </a:xfrm>
          <a:custGeom>
            <a:avLst/>
            <a:gdLst>
              <a:gd name="T0" fmla="*/ 52196 w 35"/>
              <a:gd name="T1" fmla="*/ 25352 h 35"/>
              <a:gd name="T2" fmla="*/ 52196 w 35"/>
              <a:gd name="T3" fmla="*/ 25352 h 35"/>
              <a:gd name="T4" fmla="*/ 49213 w 35"/>
              <a:gd name="T5" fmla="*/ 16404 h 35"/>
              <a:gd name="T6" fmla="*/ 44739 w 35"/>
              <a:gd name="T7" fmla="*/ 7457 h 35"/>
              <a:gd name="T8" fmla="*/ 35792 w 35"/>
              <a:gd name="T9" fmla="*/ 1491 h 35"/>
              <a:gd name="T10" fmla="*/ 25352 w 35"/>
              <a:gd name="T11" fmla="*/ 0 h 35"/>
              <a:gd name="T12" fmla="*/ 25352 w 35"/>
              <a:gd name="T13" fmla="*/ 0 h 35"/>
              <a:gd name="T14" fmla="*/ 16404 w 35"/>
              <a:gd name="T15" fmla="*/ 1491 h 35"/>
              <a:gd name="T16" fmla="*/ 7457 w 35"/>
              <a:gd name="T17" fmla="*/ 7457 h 35"/>
              <a:gd name="T18" fmla="*/ 1491 w 35"/>
              <a:gd name="T19" fmla="*/ 16404 h 35"/>
              <a:gd name="T20" fmla="*/ 0 w 35"/>
              <a:gd name="T21" fmla="*/ 25352 h 35"/>
              <a:gd name="T22" fmla="*/ 0 w 35"/>
              <a:gd name="T23" fmla="*/ 25352 h 35"/>
              <a:gd name="T24" fmla="*/ 1491 w 35"/>
              <a:gd name="T25" fmla="*/ 35792 h 35"/>
              <a:gd name="T26" fmla="*/ 7457 w 35"/>
              <a:gd name="T27" fmla="*/ 44739 h 35"/>
              <a:gd name="T28" fmla="*/ 16404 w 35"/>
              <a:gd name="T29" fmla="*/ 49213 h 35"/>
              <a:gd name="T30" fmla="*/ 25352 w 35"/>
              <a:gd name="T31" fmla="*/ 52196 h 35"/>
              <a:gd name="T32" fmla="*/ 25352 w 35"/>
              <a:gd name="T33" fmla="*/ 52196 h 35"/>
              <a:gd name="T34" fmla="*/ 35792 w 35"/>
              <a:gd name="T35" fmla="*/ 49213 h 35"/>
              <a:gd name="T36" fmla="*/ 44739 w 35"/>
              <a:gd name="T37" fmla="*/ 44739 h 35"/>
              <a:gd name="T38" fmla="*/ 49213 w 35"/>
              <a:gd name="T39" fmla="*/ 35792 h 35"/>
              <a:gd name="T40" fmla="*/ 52196 w 35"/>
              <a:gd name="T41" fmla="*/ 25352 h 35"/>
              <a:gd name="T42" fmla="*/ 52196 w 35"/>
              <a:gd name="T43" fmla="*/ 25352 h 3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5" h="35">
                <a:moveTo>
                  <a:pt x="35" y="17"/>
                </a:moveTo>
                <a:lnTo>
                  <a:pt x="35" y="17"/>
                </a:lnTo>
                <a:lnTo>
                  <a:pt x="33" y="11"/>
                </a:lnTo>
                <a:lnTo>
                  <a:pt x="30" y="5"/>
                </a:lnTo>
                <a:lnTo>
                  <a:pt x="24" y="1"/>
                </a:lnTo>
                <a:lnTo>
                  <a:pt x="17" y="0"/>
                </a:lnTo>
                <a:lnTo>
                  <a:pt x="11" y="1"/>
                </a:lnTo>
                <a:lnTo>
                  <a:pt x="5" y="5"/>
                </a:lnTo>
                <a:lnTo>
                  <a:pt x="1" y="11"/>
                </a:lnTo>
                <a:lnTo>
                  <a:pt x="0" y="17"/>
                </a:lnTo>
                <a:lnTo>
                  <a:pt x="1" y="24"/>
                </a:lnTo>
                <a:lnTo>
                  <a:pt x="5" y="30"/>
                </a:lnTo>
                <a:lnTo>
                  <a:pt x="11" y="33"/>
                </a:lnTo>
                <a:lnTo>
                  <a:pt x="17" y="35"/>
                </a:lnTo>
                <a:lnTo>
                  <a:pt x="24" y="33"/>
                </a:lnTo>
                <a:lnTo>
                  <a:pt x="30" y="30"/>
                </a:lnTo>
                <a:lnTo>
                  <a:pt x="33" y="24"/>
                </a:lnTo>
                <a:lnTo>
                  <a:pt x="35" y="17"/>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231" name="Freeform 830">
            <a:extLst>
              <a:ext uri="{FF2B5EF4-FFF2-40B4-BE49-F238E27FC236}">
                <a16:creationId xmlns:a16="http://schemas.microsoft.com/office/drawing/2014/main" id="{82713DDF-89EE-4D62-9DE4-35E22E2627B6}"/>
              </a:ext>
            </a:extLst>
          </p:cNvPr>
          <p:cNvSpPr>
            <a:spLocks/>
          </p:cNvSpPr>
          <p:nvPr/>
        </p:nvSpPr>
        <p:spPr bwMode="auto">
          <a:xfrm>
            <a:off x="9723968" y="4347634"/>
            <a:ext cx="207433" cy="114300"/>
          </a:xfrm>
          <a:custGeom>
            <a:avLst/>
            <a:gdLst>
              <a:gd name="T0" fmla="*/ 39542 w 99"/>
              <a:gd name="T1" fmla="*/ 85410 h 55"/>
              <a:gd name="T2" fmla="*/ 39542 w 99"/>
              <a:gd name="T3" fmla="*/ 54352 h 55"/>
              <a:gd name="T4" fmla="*/ 42705 w 99"/>
              <a:gd name="T5" fmla="*/ 38823 h 55"/>
              <a:gd name="T6" fmla="*/ 50614 w 99"/>
              <a:gd name="T7" fmla="*/ 27952 h 55"/>
              <a:gd name="T8" fmla="*/ 63267 w 99"/>
              <a:gd name="T9" fmla="*/ 20188 h 55"/>
              <a:gd name="T10" fmla="*/ 77502 w 99"/>
              <a:gd name="T11" fmla="*/ 15529 h 55"/>
              <a:gd name="T12" fmla="*/ 85411 w 99"/>
              <a:gd name="T13" fmla="*/ 15529 h 55"/>
              <a:gd name="T14" fmla="*/ 99646 w 99"/>
              <a:gd name="T15" fmla="*/ 21741 h 55"/>
              <a:gd name="T16" fmla="*/ 110717 w 99"/>
              <a:gd name="T17" fmla="*/ 32611 h 55"/>
              <a:gd name="T18" fmla="*/ 117044 w 99"/>
              <a:gd name="T19" fmla="*/ 46587 h 55"/>
              <a:gd name="T20" fmla="*/ 117044 w 99"/>
              <a:gd name="T21" fmla="*/ 85410 h 55"/>
              <a:gd name="T22" fmla="*/ 132861 w 99"/>
              <a:gd name="T23" fmla="*/ 85410 h 55"/>
              <a:gd name="T24" fmla="*/ 148678 w 99"/>
              <a:gd name="T25" fmla="*/ 77645 h 55"/>
              <a:gd name="T26" fmla="*/ 156586 w 99"/>
              <a:gd name="T27" fmla="*/ 62116 h 55"/>
              <a:gd name="T28" fmla="*/ 155004 w 99"/>
              <a:gd name="T29" fmla="*/ 52799 h 55"/>
              <a:gd name="T30" fmla="*/ 142351 w 99"/>
              <a:gd name="T31" fmla="*/ 40376 h 55"/>
              <a:gd name="T32" fmla="*/ 131279 w 99"/>
              <a:gd name="T33" fmla="*/ 38823 h 55"/>
              <a:gd name="T34" fmla="*/ 126534 w 99"/>
              <a:gd name="T35" fmla="*/ 31058 h 55"/>
              <a:gd name="T36" fmla="*/ 117044 w 99"/>
              <a:gd name="T37" fmla="*/ 18635 h 55"/>
              <a:gd name="T38" fmla="*/ 102809 w 99"/>
              <a:gd name="T39" fmla="*/ 6212 h 55"/>
              <a:gd name="T40" fmla="*/ 88574 w 99"/>
              <a:gd name="T41" fmla="*/ 0 h 55"/>
              <a:gd name="T42" fmla="*/ 77502 w 99"/>
              <a:gd name="T43" fmla="*/ 0 h 55"/>
              <a:gd name="T44" fmla="*/ 60104 w 99"/>
              <a:gd name="T45" fmla="*/ 4659 h 55"/>
              <a:gd name="T46" fmla="*/ 44287 w 99"/>
              <a:gd name="T47" fmla="*/ 12423 h 55"/>
              <a:gd name="T48" fmla="*/ 33215 w 99"/>
              <a:gd name="T49" fmla="*/ 23294 h 55"/>
              <a:gd name="T50" fmla="*/ 25307 w 99"/>
              <a:gd name="T51" fmla="*/ 38823 h 55"/>
              <a:gd name="T52" fmla="*/ 23725 w 99"/>
              <a:gd name="T53" fmla="*/ 38823 h 55"/>
              <a:gd name="T54" fmla="*/ 7908 w 99"/>
              <a:gd name="T55" fmla="*/ 46587 h 55"/>
              <a:gd name="T56" fmla="*/ 0 w 99"/>
              <a:gd name="T57" fmla="*/ 62116 h 55"/>
              <a:gd name="T58" fmla="*/ 1582 w 99"/>
              <a:gd name="T59" fmla="*/ 71434 h 55"/>
              <a:gd name="T60" fmla="*/ 14235 w 99"/>
              <a:gd name="T61" fmla="*/ 82304 h 55"/>
              <a:gd name="T62" fmla="*/ 23725 w 99"/>
              <a:gd name="T63" fmla="*/ 85410 h 5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99" h="55">
                <a:moveTo>
                  <a:pt x="15" y="55"/>
                </a:moveTo>
                <a:lnTo>
                  <a:pt x="25" y="55"/>
                </a:lnTo>
                <a:lnTo>
                  <a:pt x="25" y="35"/>
                </a:lnTo>
                <a:lnTo>
                  <a:pt x="25" y="30"/>
                </a:lnTo>
                <a:lnTo>
                  <a:pt x="27" y="25"/>
                </a:lnTo>
                <a:lnTo>
                  <a:pt x="28" y="21"/>
                </a:lnTo>
                <a:lnTo>
                  <a:pt x="32" y="18"/>
                </a:lnTo>
                <a:lnTo>
                  <a:pt x="36" y="14"/>
                </a:lnTo>
                <a:lnTo>
                  <a:pt x="40" y="13"/>
                </a:lnTo>
                <a:lnTo>
                  <a:pt x="44" y="10"/>
                </a:lnTo>
                <a:lnTo>
                  <a:pt x="49" y="10"/>
                </a:lnTo>
                <a:lnTo>
                  <a:pt x="54" y="10"/>
                </a:lnTo>
                <a:lnTo>
                  <a:pt x="59" y="13"/>
                </a:lnTo>
                <a:lnTo>
                  <a:pt x="63" y="14"/>
                </a:lnTo>
                <a:lnTo>
                  <a:pt x="67" y="18"/>
                </a:lnTo>
                <a:lnTo>
                  <a:pt x="70" y="21"/>
                </a:lnTo>
                <a:lnTo>
                  <a:pt x="72" y="25"/>
                </a:lnTo>
                <a:lnTo>
                  <a:pt x="74" y="30"/>
                </a:lnTo>
                <a:lnTo>
                  <a:pt x="74" y="35"/>
                </a:lnTo>
                <a:lnTo>
                  <a:pt x="74" y="55"/>
                </a:lnTo>
                <a:lnTo>
                  <a:pt x="84" y="55"/>
                </a:lnTo>
                <a:lnTo>
                  <a:pt x="90" y="53"/>
                </a:lnTo>
                <a:lnTo>
                  <a:pt x="94" y="50"/>
                </a:lnTo>
                <a:lnTo>
                  <a:pt x="98" y="46"/>
                </a:lnTo>
                <a:lnTo>
                  <a:pt x="99" y="40"/>
                </a:lnTo>
                <a:lnTo>
                  <a:pt x="98" y="34"/>
                </a:lnTo>
                <a:lnTo>
                  <a:pt x="94" y="30"/>
                </a:lnTo>
                <a:lnTo>
                  <a:pt x="90" y="26"/>
                </a:lnTo>
                <a:lnTo>
                  <a:pt x="84" y="25"/>
                </a:lnTo>
                <a:lnTo>
                  <a:pt x="83" y="25"/>
                </a:lnTo>
                <a:lnTo>
                  <a:pt x="80" y="20"/>
                </a:lnTo>
                <a:lnTo>
                  <a:pt x="78" y="15"/>
                </a:lnTo>
                <a:lnTo>
                  <a:pt x="74" y="12"/>
                </a:lnTo>
                <a:lnTo>
                  <a:pt x="70" y="8"/>
                </a:lnTo>
                <a:lnTo>
                  <a:pt x="65" y="4"/>
                </a:lnTo>
                <a:lnTo>
                  <a:pt x="61" y="3"/>
                </a:lnTo>
                <a:lnTo>
                  <a:pt x="56" y="0"/>
                </a:lnTo>
                <a:lnTo>
                  <a:pt x="49" y="0"/>
                </a:lnTo>
                <a:lnTo>
                  <a:pt x="43" y="0"/>
                </a:lnTo>
                <a:lnTo>
                  <a:pt x="38" y="3"/>
                </a:lnTo>
                <a:lnTo>
                  <a:pt x="33" y="4"/>
                </a:lnTo>
                <a:lnTo>
                  <a:pt x="28" y="8"/>
                </a:lnTo>
                <a:lnTo>
                  <a:pt x="25" y="12"/>
                </a:lnTo>
                <a:lnTo>
                  <a:pt x="21" y="15"/>
                </a:lnTo>
                <a:lnTo>
                  <a:pt x="19" y="20"/>
                </a:lnTo>
                <a:lnTo>
                  <a:pt x="16" y="25"/>
                </a:lnTo>
                <a:lnTo>
                  <a:pt x="15" y="25"/>
                </a:lnTo>
                <a:lnTo>
                  <a:pt x="9" y="26"/>
                </a:lnTo>
                <a:lnTo>
                  <a:pt x="5" y="30"/>
                </a:lnTo>
                <a:lnTo>
                  <a:pt x="1" y="34"/>
                </a:lnTo>
                <a:lnTo>
                  <a:pt x="0" y="40"/>
                </a:lnTo>
                <a:lnTo>
                  <a:pt x="1" y="46"/>
                </a:lnTo>
                <a:lnTo>
                  <a:pt x="5" y="50"/>
                </a:lnTo>
                <a:lnTo>
                  <a:pt x="9" y="53"/>
                </a:lnTo>
                <a:lnTo>
                  <a:pt x="15" y="55"/>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232" name="Freeform 831">
            <a:extLst>
              <a:ext uri="{FF2B5EF4-FFF2-40B4-BE49-F238E27FC236}">
                <a16:creationId xmlns:a16="http://schemas.microsoft.com/office/drawing/2014/main" id="{6CA54581-F319-458B-8DC0-66CCB17DE6D6}"/>
              </a:ext>
            </a:extLst>
          </p:cNvPr>
          <p:cNvSpPr>
            <a:spLocks/>
          </p:cNvSpPr>
          <p:nvPr/>
        </p:nvSpPr>
        <p:spPr bwMode="auto">
          <a:xfrm>
            <a:off x="9774767" y="4474634"/>
            <a:ext cx="107951" cy="31751"/>
          </a:xfrm>
          <a:custGeom>
            <a:avLst/>
            <a:gdLst>
              <a:gd name="T0" fmla="*/ 39542 w 51"/>
              <a:gd name="T1" fmla="*/ 0 h 14"/>
              <a:gd name="T2" fmla="*/ 39542 w 51"/>
              <a:gd name="T3" fmla="*/ 0 h 14"/>
              <a:gd name="T4" fmla="*/ 28470 w 51"/>
              <a:gd name="T5" fmla="*/ 1695 h 14"/>
              <a:gd name="T6" fmla="*/ 17399 w 51"/>
              <a:gd name="T7" fmla="*/ 5084 h 14"/>
              <a:gd name="T8" fmla="*/ 6327 w 51"/>
              <a:gd name="T9" fmla="*/ 13558 h 14"/>
              <a:gd name="T10" fmla="*/ 0 w 51"/>
              <a:gd name="T11" fmla="*/ 23726 h 14"/>
              <a:gd name="T12" fmla="*/ 80666 w 51"/>
              <a:gd name="T13" fmla="*/ 23726 h 14"/>
              <a:gd name="T14" fmla="*/ 80666 w 51"/>
              <a:gd name="T15" fmla="*/ 23726 h 14"/>
              <a:gd name="T16" fmla="*/ 72758 w 51"/>
              <a:gd name="T17" fmla="*/ 13558 h 14"/>
              <a:gd name="T18" fmla="*/ 63267 w 51"/>
              <a:gd name="T19" fmla="*/ 5084 h 14"/>
              <a:gd name="T20" fmla="*/ 52196 w 51"/>
              <a:gd name="T21" fmla="*/ 1695 h 14"/>
              <a:gd name="T22" fmla="*/ 39542 w 51"/>
              <a:gd name="T23" fmla="*/ 0 h 14"/>
              <a:gd name="T24" fmla="*/ 39542 w 51"/>
              <a:gd name="T25" fmla="*/ 0 h 1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1" h="14">
                <a:moveTo>
                  <a:pt x="25" y="0"/>
                </a:moveTo>
                <a:lnTo>
                  <a:pt x="25" y="0"/>
                </a:lnTo>
                <a:lnTo>
                  <a:pt x="18" y="1"/>
                </a:lnTo>
                <a:lnTo>
                  <a:pt x="11" y="3"/>
                </a:lnTo>
                <a:lnTo>
                  <a:pt x="4" y="8"/>
                </a:lnTo>
                <a:lnTo>
                  <a:pt x="0" y="14"/>
                </a:lnTo>
                <a:lnTo>
                  <a:pt x="51" y="14"/>
                </a:lnTo>
                <a:lnTo>
                  <a:pt x="46" y="8"/>
                </a:lnTo>
                <a:lnTo>
                  <a:pt x="40" y="3"/>
                </a:lnTo>
                <a:lnTo>
                  <a:pt x="33" y="1"/>
                </a:lnTo>
                <a:lnTo>
                  <a:pt x="25"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233" name="Rectangle 832">
            <a:extLst>
              <a:ext uri="{FF2B5EF4-FFF2-40B4-BE49-F238E27FC236}">
                <a16:creationId xmlns:a16="http://schemas.microsoft.com/office/drawing/2014/main" id="{70A65A6B-622F-407B-B4EB-2B7239DC9C04}"/>
              </a:ext>
            </a:extLst>
          </p:cNvPr>
          <p:cNvSpPr>
            <a:spLocks noChangeArrowheads="1"/>
          </p:cNvSpPr>
          <p:nvPr/>
        </p:nvSpPr>
        <p:spPr bwMode="auto">
          <a:xfrm>
            <a:off x="9723968" y="4544484"/>
            <a:ext cx="207433" cy="31749"/>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Karla"/>
              </a:defRPr>
            </a:lvl1pPr>
            <a:lvl2pPr marL="742950" indent="-285750">
              <a:defRPr>
                <a:solidFill>
                  <a:schemeClr val="tx1"/>
                </a:solidFill>
                <a:latin typeface="Karla"/>
              </a:defRPr>
            </a:lvl2pPr>
            <a:lvl3pPr marL="1143000" indent="-228600">
              <a:defRPr>
                <a:solidFill>
                  <a:schemeClr val="tx1"/>
                </a:solidFill>
                <a:latin typeface="Karla"/>
              </a:defRPr>
            </a:lvl3pPr>
            <a:lvl4pPr marL="1600200" indent="-228600">
              <a:defRPr>
                <a:solidFill>
                  <a:schemeClr val="tx1"/>
                </a:solidFill>
                <a:latin typeface="Karla"/>
              </a:defRPr>
            </a:lvl4pPr>
            <a:lvl5pPr marL="2057400" indent="-228600">
              <a:defRPr>
                <a:solidFill>
                  <a:schemeClr val="tx1"/>
                </a:solidFill>
                <a:latin typeface="Karla"/>
              </a:defRPr>
            </a:lvl5pPr>
            <a:lvl6pPr marL="2514600" indent="-228600" defTabSz="457200" fontAlgn="base">
              <a:spcBef>
                <a:spcPct val="0"/>
              </a:spcBef>
              <a:spcAft>
                <a:spcPct val="0"/>
              </a:spcAft>
              <a:defRPr>
                <a:solidFill>
                  <a:schemeClr val="tx1"/>
                </a:solidFill>
                <a:latin typeface="Karla"/>
              </a:defRPr>
            </a:lvl6pPr>
            <a:lvl7pPr marL="2971800" indent="-228600" defTabSz="457200" fontAlgn="base">
              <a:spcBef>
                <a:spcPct val="0"/>
              </a:spcBef>
              <a:spcAft>
                <a:spcPct val="0"/>
              </a:spcAft>
              <a:defRPr>
                <a:solidFill>
                  <a:schemeClr val="tx1"/>
                </a:solidFill>
                <a:latin typeface="Karla"/>
              </a:defRPr>
            </a:lvl7pPr>
            <a:lvl8pPr marL="3429000" indent="-228600" defTabSz="457200" fontAlgn="base">
              <a:spcBef>
                <a:spcPct val="0"/>
              </a:spcBef>
              <a:spcAft>
                <a:spcPct val="0"/>
              </a:spcAft>
              <a:defRPr>
                <a:solidFill>
                  <a:schemeClr val="tx1"/>
                </a:solidFill>
                <a:latin typeface="Karla"/>
              </a:defRPr>
            </a:lvl8pPr>
            <a:lvl9pPr marL="3886200" indent="-228600" defTabSz="457200" fontAlgn="base">
              <a:spcBef>
                <a:spcPct val="0"/>
              </a:spcBef>
              <a:spcAft>
                <a:spcPct val="0"/>
              </a:spcAft>
              <a:defRPr>
                <a:solidFill>
                  <a:schemeClr val="tx1"/>
                </a:solidFill>
                <a:latin typeface="Karla"/>
              </a:defRPr>
            </a:lvl9pPr>
          </a:lstStyle>
          <a:p>
            <a:pPr eaLnBrk="1" hangingPunct="1"/>
            <a:endParaRPr lang="en-US" altLang="en-US" sz="2400" b="1" dirty="0">
              <a:latin typeface="Montserrat Light" panose="00000400000000000000" pitchFamily="2" charset="0"/>
            </a:endParaRPr>
          </a:p>
        </p:txBody>
      </p:sp>
      <p:sp>
        <p:nvSpPr>
          <p:cNvPr id="234" name="Freeform 833">
            <a:extLst>
              <a:ext uri="{FF2B5EF4-FFF2-40B4-BE49-F238E27FC236}">
                <a16:creationId xmlns:a16="http://schemas.microsoft.com/office/drawing/2014/main" id="{788039C7-9163-4647-94E5-A77F80B8679A}"/>
              </a:ext>
            </a:extLst>
          </p:cNvPr>
          <p:cNvSpPr>
            <a:spLocks/>
          </p:cNvSpPr>
          <p:nvPr/>
        </p:nvSpPr>
        <p:spPr bwMode="auto">
          <a:xfrm>
            <a:off x="9736667" y="4512733"/>
            <a:ext cx="82551" cy="25400"/>
          </a:xfrm>
          <a:custGeom>
            <a:avLst/>
            <a:gdLst>
              <a:gd name="T0" fmla="*/ 7908 w 39"/>
              <a:gd name="T1" fmla="*/ 0 h 10"/>
              <a:gd name="T2" fmla="*/ 7908 w 39"/>
              <a:gd name="T3" fmla="*/ 0 h 10"/>
              <a:gd name="T4" fmla="*/ 3163 w 39"/>
              <a:gd name="T5" fmla="*/ 0 h 10"/>
              <a:gd name="T6" fmla="*/ 1582 w 39"/>
              <a:gd name="T7" fmla="*/ 3796 h 10"/>
              <a:gd name="T8" fmla="*/ 0 w 39"/>
              <a:gd name="T9" fmla="*/ 5694 h 10"/>
              <a:gd name="T10" fmla="*/ 0 w 39"/>
              <a:gd name="T11" fmla="*/ 9491 h 10"/>
              <a:gd name="T12" fmla="*/ 0 w 39"/>
              <a:gd name="T13" fmla="*/ 18981 h 10"/>
              <a:gd name="T14" fmla="*/ 61686 w 39"/>
              <a:gd name="T15" fmla="*/ 18981 h 10"/>
              <a:gd name="T16" fmla="*/ 61686 w 39"/>
              <a:gd name="T17" fmla="*/ 9491 h 10"/>
              <a:gd name="T18" fmla="*/ 61686 w 39"/>
              <a:gd name="T19" fmla="*/ 9491 h 10"/>
              <a:gd name="T20" fmla="*/ 61686 w 39"/>
              <a:gd name="T21" fmla="*/ 5694 h 10"/>
              <a:gd name="T22" fmla="*/ 60104 w 39"/>
              <a:gd name="T23" fmla="*/ 3796 h 10"/>
              <a:gd name="T24" fmla="*/ 58523 w 39"/>
              <a:gd name="T25" fmla="*/ 0 h 10"/>
              <a:gd name="T26" fmla="*/ 55359 w 39"/>
              <a:gd name="T27" fmla="*/ 0 h 10"/>
              <a:gd name="T28" fmla="*/ 7908 w 39"/>
              <a:gd name="T29" fmla="*/ 0 h 1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39" h="10">
                <a:moveTo>
                  <a:pt x="5" y="0"/>
                </a:moveTo>
                <a:lnTo>
                  <a:pt x="5" y="0"/>
                </a:lnTo>
                <a:lnTo>
                  <a:pt x="2" y="0"/>
                </a:lnTo>
                <a:lnTo>
                  <a:pt x="1" y="2"/>
                </a:lnTo>
                <a:lnTo>
                  <a:pt x="0" y="3"/>
                </a:lnTo>
                <a:lnTo>
                  <a:pt x="0" y="5"/>
                </a:lnTo>
                <a:lnTo>
                  <a:pt x="0" y="10"/>
                </a:lnTo>
                <a:lnTo>
                  <a:pt x="39" y="10"/>
                </a:lnTo>
                <a:lnTo>
                  <a:pt x="39" y="5"/>
                </a:lnTo>
                <a:lnTo>
                  <a:pt x="39" y="3"/>
                </a:lnTo>
                <a:lnTo>
                  <a:pt x="38" y="2"/>
                </a:lnTo>
                <a:lnTo>
                  <a:pt x="37" y="0"/>
                </a:lnTo>
                <a:lnTo>
                  <a:pt x="35" y="0"/>
                </a:lnTo>
                <a:lnTo>
                  <a:pt x="5"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235" name="Freeform 834">
            <a:extLst>
              <a:ext uri="{FF2B5EF4-FFF2-40B4-BE49-F238E27FC236}">
                <a16:creationId xmlns:a16="http://schemas.microsoft.com/office/drawing/2014/main" id="{796548EF-FCA0-4F2E-82F8-A3A2D4E05851}"/>
              </a:ext>
            </a:extLst>
          </p:cNvPr>
          <p:cNvSpPr>
            <a:spLocks/>
          </p:cNvSpPr>
          <p:nvPr/>
        </p:nvSpPr>
        <p:spPr bwMode="auto">
          <a:xfrm>
            <a:off x="9838268" y="4512733"/>
            <a:ext cx="80433" cy="25400"/>
          </a:xfrm>
          <a:custGeom>
            <a:avLst/>
            <a:gdLst>
              <a:gd name="T0" fmla="*/ 61686 w 40"/>
              <a:gd name="T1" fmla="*/ 9491 h 10"/>
              <a:gd name="T2" fmla="*/ 61686 w 40"/>
              <a:gd name="T3" fmla="*/ 9491 h 10"/>
              <a:gd name="T4" fmla="*/ 61686 w 40"/>
              <a:gd name="T5" fmla="*/ 5694 h 10"/>
              <a:gd name="T6" fmla="*/ 60144 w 40"/>
              <a:gd name="T7" fmla="*/ 3796 h 10"/>
              <a:gd name="T8" fmla="*/ 57060 w 40"/>
              <a:gd name="T9" fmla="*/ 0 h 10"/>
              <a:gd name="T10" fmla="*/ 53975 w 40"/>
              <a:gd name="T11" fmla="*/ 0 h 10"/>
              <a:gd name="T12" fmla="*/ 7711 w 40"/>
              <a:gd name="T13" fmla="*/ 0 h 10"/>
              <a:gd name="T14" fmla="*/ 7711 w 40"/>
              <a:gd name="T15" fmla="*/ 0 h 10"/>
              <a:gd name="T16" fmla="*/ 4626 w 40"/>
              <a:gd name="T17" fmla="*/ 0 h 10"/>
              <a:gd name="T18" fmla="*/ 3084 w 40"/>
              <a:gd name="T19" fmla="*/ 3796 h 10"/>
              <a:gd name="T20" fmla="*/ 0 w 40"/>
              <a:gd name="T21" fmla="*/ 5694 h 10"/>
              <a:gd name="T22" fmla="*/ 0 w 40"/>
              <a:gd name="T23" fmla="*/ 9491 h 10"/>
              <a:gd name="T24" fmla="*/ 0 w 40"/>
              <a:gd name="T25" fmla="*/ 18981 h 10"/>
              <a:gd name="T26" fmla="*/ 61686 w 40"/>
              <a:gd name="T27" fmla="*/ 18981 h 10"/>
              <a:gd name="T28" fmla="*/ 61686 w 40"/>
              <a:gd name="T29" fmla="*/ 9491 h 1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0" h="10">
                <a:moveTo>
                  <a:pt x="40" y="5"/>
                </a:moveTo>
                <a:lnTo>
                  <a:pt x="40" y="5"/>
                </a:lnTo>
                <a:lnTo>
                  <a:pt x="40" y="3"/>
                </a:lnTo>
                <a:lnTo>
                  <a:pt x="39" y="2"/>
                </a:lnTo>
                <a:lnTo>
                  <a:pt x="37" y="0"/>
                </a:lnTo>
                <a:lnTo>
                  <a:pt x="35" y="0"/>
                </a:lnTo>
                <a:lnTo>
                  <a:pt x="5" y="0"/>
                </a:lnTo>
                <a:lnTo>
                  <a:pt x="3" y="0"/>
                </a:lnTo>
                <a:lnTo>
                  <a:pt x="2" y="2"/>
                </a:lnTo>
                <a:lnTo>
                  <a:pt x="0" y="3"/>
                </a:lnTo>
                <a:lnTo>
                  <a:pt x="0" y="5"/>
                </a:lnTo>
                <a:lnTo>
                  <a:pt x="0" y="10"/>
                </a:lnTo>
                <a:lnTo>
                  <a:pt x="40" y="10"/>
                </a:lnTo>
                <a:lnTo>
                  <a:pt x="40" y="5"/>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236" name="Freeform 835">
            <a:extLst>
              <a:ext uri="{FF2B5EF4-FFF2-40B4-BE49-F238E27FC236}">
                <a16:creationId xmlns:a16="http://schemas.microsoft.com/office/drawing/2014/main" id="{F8B886B8-DBE8-4D0D-859C-702925129DB3}"/>
              </a:ext>
            </a:extLst>
          </p:cNvPr>
          <p:cNvSpPr>
            <a:spLocks noEditPoints="1"/>
          </p:cNvSpPr>
          <p:nvPr/>
        </p:nvSpPr>
        <p:spPr bwMode="auto">
          <a:xfrm>
            <a:off x="11228918" y="4341284"/>
            <a:ext cx="190500" cy="228600"/>
          </a:xfrm>
          <a:custGeom>
            <a:avLst/>
            <a:gdLst>
              <a:gd name="T0" fmla="*/ 15994 w 89"/>
              <a:gd name="T1" fmla="*/ 0 h 108"/>
              <a:gd name="T2" fmla="*/ 11196 w 89"/>
              <a:gd name="T3" fmla="*/ 1582 h 108"/>
              <a:gd name="T4" fmla="*/ 3199 w 89"/>
              <a:gd name="T5" fmla="*/ 9490 h 108"/>
              <a:gd name="T6" fmla="*/ 0 w 89"/>
              <a:gd name="T7" fmla="*/ 155002 h 108"/>
              <a:gd name="T8" fmla="*/ 3199 w 89"/>
              <a:gd name="T9" fmla="*/ 161328 h 108"/>
              <a:gd name="T10" fmla="*/ 11196 w 89"/>
              <a:gd name="T11" fmla="*/ 169236 h 108"/>
              <a:gd name="T12" fmla="*/ 103963 w 89"/>
              <a:gd name="T13" fmla="*/ 170818 h 108"/>
              <a:gd name="T14" fmla="*/ 110360 w 89"/>
              <a:gd name="T15" fmla="*/ 170818 h 108"/>
              <a:gd name="T16" fmla="*/ 124755 w 89"/>
              <a:gd name="T17" fmla="*/ 164491 h 108"/>
              <a:gd name="T18" fmla="*/ 137551 w 89"/>
              <a:gd name="T19" fmla="*/ 153420 h 108"/>
              <a:gd name="T20" fmla="*/ 142349 w 89"/>
              <a:gd name="T21" fmla="*/ 139185 h 108"/>
              <a:gd name="T22" fmla="*/ 142349 w 89"/>
              <a:gd name="T23" fmla="*/ 14235 h 108"/>
              <a:gd name="T24" fmla="*/ 140750 w 89"/>
              <a:gd name="T25" fmla="*/ 9490 h 108"/>
              <a:gd name="T26" fmla="*/ 132752 w 89"/>
              <a:gd name="T27" fmla="*/ 1582 h 108"/>
              <a:gd name="T28" fmla="*/ 126355 w 89"/>
              <a:gd name="T29" fmla="*/ 0 h 108"/>
              <a:gd name="T30" fmla="*/ 47983 w 89"/>
              <a:gd name="T31" fmla="*/ 139185 h 108"/>
              <a:gd name="T32" fmla="*/ 31989 w 89"/>
              <a:gd name="T33" fmla="*/ 155002 h 108"/>
              <a:gd name="T34" fmla="*/ 15994 w 89"/>
              <a:gd name="T35" fmla="*/ 139185 h 108"/>
              <a:gd name="T36" fmla="*/ 31989 w 89"/>
              <a:gd name="T37" fmla="*/ 123369 h 108"/>
              <a:gd name="T38" fmla="*/ 47983 w 89"/>
              <a:gd name="T39" fmla="*/ 109134 h 108"/>
              <a:gd name="T40" fmla="*/ 63977 w 89"/>
              <a:gd name="T41" fmla="*/ 123369 h 108"/>
              <a:gd name="T42" fmla="*/ 95966 w 89"/>
              <a:gd name="T43" fmla="*/ 147093 h 108"/>
              <a:gd name="T44" fmla="*/ 91167 w 89"/>
              <a:gd name="T45" fmla="*/ 147093 h 108"/>
              <a:gd name="T46" fmla="*/ 87968 w 89"/>
              <a:gd name="T47" fmla="*/ 143930 h 108"/>
              <a:gd name="T48" fmla="*/ 87968 w 89"/>
              <a:gd name="T49" fmla="*/ 139185 h 108"/>
              <a:gd name="T50" fmla="*/ 89568 w 89"/>
              <a:gd name="T51" fmla="*/ 134440 h 108"/>
              <a:gd name="T52" fmla="*/ 95966 w 89"/>
              <a:gd name="T53" fmla="*/ 131277 h 108"/>
              <a:gd name="T54" fmla="*/ 99164 w 89"/>
              <a:gd name="T55" fmla="*/ 131277 h 108"/>
              <a:gd name="T56" fmla="*/ 103963 w 89"/>
              <a:gd name="T57" fmla="*/ 136022 h 108"/>
              <a:gd name="T58" fmla="*/ 103963 w 89"/>
              <a:gd name="T59" fmla="*/ 139185 h 108"/>
              <a:gd name="T60" fmla="*/ 100764 w 89"/>
              <a:gd name="T61" fmla="*/ 145512 h 108"/>
              <a:gd name="T62" fmla="*/ 95966 w 89"/>
              <a:gd name="T63" fmla="*/ 147093 h 108"/>
              <a:gd name="T64" fmla="*/ 110360 w 89"/>
              <a:gd name="T65" fmla="*/ 131277 h 108"/>
              <a:gd name="T66" fmla="*/ 107162 w 89"/>
              <a:gd name="T67" fmla="*/ 131277 h 108"/>
              <a:gd name="T68" fmla="*/ 103963 w 89"/>
              <a:gd name="T69" fmla="*/ 128113 h 108"/>
              <a:gd name="T70" fmla="*/ 103963 w 89"/>
              <a:gd name="T71" fmla="*/ 123369 h 108"/>
              <a:gd name="T72" fmla="*/ 105562 w 89"/>
              <a:gd name="T73" fmla="*/ 118624 h 108"/>
              <a:gd name="T74" fmla="*/ 110360 w 89"/>
              <a:gd name="T75" fmla="*/ 117042 h 108"/>
              <a:gd name="T76" fmla="*/ 115159 w 89"/>
              <a:gd name="T77" fmla="*/ 117042 h 108"/>
              <a:gd name="T78" fmla="*/ 118358 w 89"/>
              <a:gd name="T79" fmla="*/ 120205 h 108"/>
              <a:gd name="T80" fmla="*/ 118358 w 89"/>
              <a:gd name="T81" fmla="*/ 123369 h 108"/>
              <a:gd name="T82" fmla="*/ 116758 w 89"/>
              <a:gd name="T83" fmla="*/ 129695 h 108"/>
              <a:gd name="T84" fmla="*/ 110360 w 89"/>
              <a:gd name="T85" fmla="*/ 131277 h 108"/>
              <a:gd name="T86" fmla="*/ 118358 w 89"/>
              <a:gd name="T87" fmla="*/ 85409 h 108"/>
              <a:gd name="T88" fmla="*/ 118358 w 89"/>
              <a:gd name="T89" fmla="*/ 88572 h 108"/>
              <a:gd name="T90" fmla="*/ 115159 w 89"/>
              <a:gd name="T91" fmla="*/ 93317 h 108"/>
              <a:gd name="T92" fmla="*/ 31989 w 89"/>
              <a:gd name="T93" fmla="*/ 93317 h 108"/>
              <a:gd name="T94" fmla="*/ 28790 w 89"/>
              <a:gd name="T95" fmla="*/ 93317 h 108"/>
              <a:gd name="T96" fmla="*/ 23991 w 89"/>
              <a:gd name="T97" fmla="*/ 88572 h 108"/>
              <a:gd name="T98" fmla="*/ 23991 w 89"/>
              <a:gd name="T99" fmla="*/ 30051 h 108"/>
              <a:gd name="T100" fmla="*/ 23991 w 89"/>
              <a:gd name="T101" fmla="*/ 26888 h 108"/>
              <a:gd name="T102" fmla="*/ 28790 w 89"/>
              <a:gd name="T103" fmla="*/ 22143 h 108"/>
              <a:gd name="T104" fmla="*/ 110360 w 89"/>
              <a:gd name="T105" fmla="*/ 22143 h 108"/>
              <a:gd name="T106" fmla="*/ 115159 w 89"/>
              <a:gd name="T107" fmla="*/ 22143 h 108"/>
              <a:gd name="T108" fmla="*/ 118358 w 89"/>
              <a:gd name="T109" fmla="*/ 26888 h 108"/>
              <a:gd name="T110" fmla="*/ 118358 w 89"/>
              <a:gd name="T111" fmla="*/ 85409 h 10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89" h="108">
                <a:moveTo>
                  <a:pt x="79" y="0"/>
                </a:moveTo>
                <a:lnTo>
                  <a:pt x="10" y="0"/>
                </a:lnTo>
                <a:lnTo>
                  <a:pt x="7" y="1"/>
                </a:lnTo>
                <a:lnTo>
                  <a:pt x="3" y="2"/>
                </a:lnTo>
                <a:lnTo>
                  <a:pt x="2" y="6"/>
                </a:lnTo>
                <a:lnTo>
                  <a:pt x="0" y="9"/>
                </a:lnTo>
                <a:lnTo>
                  <a:pt x="0" y="98"/>
                </a:lnTo>
                <a:lnTo>
                  <a:pt x="2" y="102"/>
                </a:lnTo>
                <a:lnTo>
                  <a:pt x="3" y="106"/>
                </a:lnTo>
                <a:lnTo>
                  <a:pt x="7" y="107"/>
                </a:lnTo>
                <a:lnTo>
                  <a:pt x="10" y="108"/>
                </a:lnTo>
                <a:lnTo>
                  <a:pt x="65" y="108"/>
                </a:lnTo>
                <a:lnTo>
                  <a:pt x="69" y="108"/>
                </a:lnTo>
                <a:lnTo>
                  <a:pt x="74" y="106"/>
                </a:lnTo>
                <a:lnTo>
                  <a:pt x="78" y="104"/>
                </a:lnTo>
                <a:lnTo>
                  <a:pt x="82" y="101"/>
                </a:lnTo>
                <a:lnTo>
                  <a:pt x="86" y="97"/>
                </a:lnTo>
                <a:lnTo>
                  <a:pt x="87" y="93"/>
                </a:lnTo>
                <a:lnTo>
                  <a:pt x="89" y="88"/>
                </a:lnTo>
                <a:lnTo>
                  <a:pt x="89" y="83"/>
                </a:lnTo>
                <a:lnTo>
                  <a:pt x="89" y="9"/>
                </a:lnTo>
                <a:lnTo>
                  <a:pt x="88" y="6"/>
                </a:lnTo>
                <a:lnTo>
                  <a:pt x="87" y="2"/>
                </a:lnTo>
                <a:lnTo>
                  <a:pt x="83" y="1"/>
                </a:lnTo>
                <a:lnTo>
                  <a:pt x="79" y="0"/>
                </a:lnTo>
                <a:close/>
                <a:moveTo>
                  <a:pt x="40" y="88"/>
                </a:moveTo>
                <a:lnTo>
                  <a:pt x="30" y="88"/>
                </a:lnTo>
                <a:lnTo>
                  <a:pt x="30" y="98"/>
                </a:lnTo>
                <a:lnTo>
                  <a:pt x="20" y="98"/>
                </a:lnTo>
                <a:lnTo>
                  <a:pt x="20" y="88"/>
                </a:lnTo>
                <a:lnTo>
                  <a:pt x="10" y="88"/>
                </a:lnTo>
                <a:lnTo>
                  <a:pt x="10" y="78"/>
                </a:lnTo>
                <a:lnTo>
                  <a:pt x="20" y="78"/>
                </a:lnTo>
                <a:lnTo>
                  <a:pt x="20" y="69"/>
                </a:lnTo>
                <a:lnTo>
                  <a:pt x="30" y="69"/>
                </a:lnTo>
                <a:lnTo>
                  <a:pt x="30" y="78"/>
                </a:lnTo>
                <a:lnTo>
                  <a:pt x="40" y="78"/>
                </a:lnTo>
                <a:lnTo>
                  <a:pt x="40" y="88"/>
                </a:lnTo>
                <a:close/>
                <a:moveTo>
                  <a:pt x="60" y="93"/>
                </a:moveTo>
                <a:lnTo>
                  <a:pt x="60" y="93"/>
                </a:lnTo>
                <a:lnTo>
                  <a:pt x="57" y="93"/>
                </a:lnTo>
                <a:lnTo>
                  <a:pt x="56" y="92"/>
                </a:lnTo>
                <a:lnTo>
                  <a:pt x="55" y="91"/>
                </a:lnTo>
                <a:lnTo>
                  <a:pt x="55" y="88"/>
                </a:lnTo>
                <a:lnTo>
                  <a:pt x="55" y="86"/>
                </a:lnTo>
                <a:lnTo>
                  <a:pt x="56" y="85"/>
                </a:lnTo>
                <a:lnTo>
                  <a:pt x="57" y="83"/>
                </a:lnTo>
                <a:lnTo>
                  <a:pt x="60" y="83"/>
                </a:lnTo>
                <a:lnTo>
                  <a:pt x="62" y="83"/>
                </a:lnTo>
                <a:lnTo>
                  <a:pt x="63" y="85"/>
                </a:lnTo>
                <a:lnTo>
                  <a:pt x="65" y="86"/>
                </a:lnTo>
                <a:lnTo>
                  <a:pt x="65" y="88"/>
                </a:lnTo>
                <a:lnTo>
                  <a:pt x="65" y="91"/>
                </a:lnTo>
                <a:lnTo>
                  <a:pt x="63" y="92"/>
                </a:lnTo>
                <a:lnTo>
                  <a:pt x="62" y="93"/>
                </a:lnTo>
                <a:lnTo>
                  <a:pt x="60" y="93"/>
                </a:lnTo>
                <a:close/>
                <a:moveTo>
                  <a:pt x="69" y="83"/>
                </a:moveTo>
                <a:lnTo>
                  <a:pt x="69" y="83"/>
                </a:lnTo>
                <a:lnTo>
                  <a:pt x="67" y="83"/>
                </a:lnTo>
                <a:lnTo>
                  <a:pt x="66" y="82"/>
                </a:lnTo>
                <a:lnTo>
                  <a:pt x="65" y="81"/>
                </a:lnTo>
                <a:lnTo>
                  <a:pt x="65" y="78"/>
                </a:lnTo>
                <a:lnTo>
                  <a:pt x="65" y="76"/>
                </a:lnTo>
                <a:lnTo>
                  <a:pt x="66" y="75"/>
                </a:lnTo>
                <a:lnTo>
                  <a:pt x="67" y="74"/>
                </a:lnTo>
                <a:lnTo>
                  <a:pt x="69" y="74"/>
                </a:lnTo>
                <a:lnTo>
                  <a:pt x="72" y="74"/>
                </a:lnTo>
                <a:lnTo>
                  <a:pt x="73" y="75"/>
                </a:lnTo>
                <a:lnTo>
                  <a:pt x="74" y="76"/>
                </a:lnTo>
                <a:lnTo>
                  <a:pt x="74" y="78"/>
                </a:lnTo>
                <a:lnTo>
                  <a:pt x="74" y="81"/>
                </a:lnTo>
                <a:lnTo>
                  <a:pt x="73" y="82"/>
                </a:lnTo>
                <a:lnTo>
                  <a:pt x="72" y="83"/>
                </a:lnTo>
                <a:lnTo>
                  <a:pt x="69" y="83"/>
                </a:lnTo>
                <a:close/>
                <a:moveTo>
                  <a:pt x="74" y="54"/>
                </a:moveTo>
                <a:lnTo>
                  <a:pt x="74" y="54"/>
                </a:lnTo>
                <a:lnTo>
                  <a:pt x="74" y="56"/>
                </a:lnTo>
                <a:lnTo>
                  <a:pt x="73" y="57"/>
                </a:lnTo>
                <a:lnTo>
                  <a:pt x="72" y="59"/>
                </a:lnTo>
                <a:lnTo>
                  <a:pt x="69" y="59"/>
                </a:lnTo>
                <a:lnTo>
                  <a:pt x="20" y="59"/>
                </a:lnTo>
                <a:lnTo>
                  <a:pt x="18" y="59"/>
                </a:lnTo>
                <a:lnTo>
                  <a:pt x="16" y="57"/>
                </a:lnTo>
                <a:lnTo>
                  <a:pt x="15" y="56"/>
                </a:lnTo>
                <a:lnTo>
                  <a:pt x="15" y="54"/>
                </a:lnTo>
                <a:lnTo>
                  <a:pt x="15" y="19"/>
                </a:lnTo>
                <a:lnTo>
                  <a:pt x="15" y="17"/>
                </a:lnTo>
                <a:lnTo>
                  <a:pt x="16" y="16"/>
                </a:lnTo>
                <a:lnTo>
                  <a:pt x="18" y="14"/>
                </a:lnTo>
                <a:lnTo>
                  <a:pt x="20" y="14"/>
                </a:lnTo>
                <a:lnTo>
                  <a:pt x="69" y="14"/>
                </a:lnTo>
                <a:lnTo>
                  <a:pt x="72" y="14"/>
                </a:lnTo>
                <a:lnTo>
                  <a:pt x="73" y="16"/>
                </a:lnTo>
                <a:lnTo>
                  <a:pt x="74" y="17"/>
                </a:lnTo>
                <a:lnTo>
                  <a:pt x="74" y="19"/>
                </a:lnTo>
                <a:lnTo>
                  <a:pt x="74" y="54"/>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237" name="Freeform 836">
            <a:extLst>
              <a:ext uri="{FF2B5EF4-FFF2-40B4-BE49-F238E27FC236}">
                <a16:creationId xmlns:a16="http://schemas.microsoft.com/office/drawing/2014/main" id="{5D60E2A9-9C62-4DA8-8202-3479F402BA76}"/>
              </a:ext>
            </a:extLst>
          </p:cNvPr>
          <p:cNvSpPr>
            <a:spLocks noEditPoints="1"/>
          </p:cNvSpPr>
          <p:nvPr/>
        </p:nvSpPr>
        <p:spPr bwMode="auto">
          <a:xfrm>
            <a:off x="10735734" y="4328585"/>
            <a:ext cx="184151" cy="247649"/>
          </a:xfrm>
          <a:custGeom>
            <a:avLst/>
            <a:gdLst>
              <a:gd name="T0" fmla="*/ 68803 w 88"/>
              <a:gd name="T1" fmla="*/ 0 h 118"/>
              <a:gd name="T2" fmla="*/ 68803 w 88"/>
              <a:gd name="T3" fmla="*/ 0 h 118"/>
              <a:gd name="T4" fmla="*/ 54729 w 88"/>
              <a:gd name="T5" fmla="*/ 1568 h 118"/>
              <a:gd name="T6" fmla="*/ 42220 w 88"/>
              <a:gd name="T7" fmla="*/ 4705 h 118"/>
              <a:gd name="T8" fmla="*/ 29710 w 88"/>
              <a:gd name="T9" fmla="*/ 10978 h 118"/>
              <a:gd name="T10" fmla="*/ 20328 w 88"/>
              <a:gd name="T11" fmla="*/ 20387 h 118"/>
              <a:gd name="T12" fmla="*/ 10946 w 88"/>
              <a:gd name="T13" fmla="*/ 29797 h 118"/>
              <a:gd name="T14" fmla="*/ 4691 w 88"/>
              <a:gd name="T15" fmla="*/ 42343 h 118"/>
              <a:gd name="T16" fmla="*/ 1564 w 88"/>
              <a:gd name="T17" fmla="*/ 54889 h 118"/>
              <a:gd name="T18" fmla="*/ 0 w 88"/>
              <a:gd name="T19" fmla="*/ 69004 h 118"/>
              <a:gd name="T20" fmla="*/ 0 w 88"/>
              <a:gd name="T21" fmla="*/ 177214 h 118"/>
              <a:gd name="T22" fmla="*/ 0 w 88"/>
              <a:gd name="T23" fmla="*/ 177214 h 118"/>
              <a:gd name="T24" fmla="*/ 1564 w 88"/>
              <a:gd name="T25" fmla="*/ 180350 h 118"/>
              <a:gd name="T26" fmla="*/ 3127 w 88"/>
              <a:gd name="T27" fmla="*/ 185055 h 118"/>
              <a:gd name="T28" fmla="*/ 3127 w 88"/>
              <a:gd name="T29" fmla="*/ 185055 h 118"/>
              <a:gd name="T30" fmla="*/ 9382 w 88"/>
              <a:gd name="T31" fmla="*/ 185055 h 118"/>
              <a:gd name="T32" fmla="*/ 12510 w 88"/>
              <a:gd name="T33" fmla="*/ 183487 h 118"/>
              <a:gd name="T34" fmla="*/ 37529 w 88"/>
              <a:gd name="T35" fmla="*/ 158395 h 118"/>
              <a:gd name="T36" fmla="*/ 62548 w 88"/>
              <a:gd name="T37" fmla="*/ 183487 h 118"/>
              <a:gd name="T38" fmla="*/ 62548 w 88"/>
              <a:gd name="T39" fmla="*/ 183487 h 118"/>
              <a:gd name="T40" fmla="*/ 65675 w 88"/>
              <a:gd name="T41" fmla="*/ 185055 h 118"/>
              <a:gd name="T42" fmla="*/ 68803 w 88"/>
              <a:gd name="T43" fmla="*/ 185055 h 118"/>
              <a:gd name="T44" fmla="*/ 71930 w 88"/>
              <a:gd name="T45" fmla="*/ 185055 h 118"/>
              <a:gd name="T46" fmla="*/ 75057 w 88"/>
              <a:gd name="T47" fmla="*/ 183487 h 118"/>
              <a:gd name="T48" fmla="*/ 100076 w 88"/>
              <a:gd name="T49" fmla="*/ 158395 h 118"/>
              <a:gd name="T50" fmla="*/ 125095 w 88"/>
              <a:gd name="T51" fmla="*/ 183487 h 118"/>
              <a:gd name="T52" fmla="*/ 125095 w 88"/>
              <a:gd name="T53" fmla="*/ 183487 h 118"/>
              <a:gd name="T54" fmla="*/ 126659 w 88"/>
              <a:gd name="T55" fmla="*/ 185055 h 118"/>
              <a:gd name="T56" fmla="*/ 129787 w 88"/>
              <a:gd name="T57" fmla="*/ 185055 h 118"/>
              <a:gd name="T58" fmla="*/ 129787 w 88"/>
              <a:gd name="T59" fmla="*/ 185055 h 118"/>
              <a:gd name="T60" fmla="*/ 134478 w 88"/>
              <a:gd name="T61" fmla="*/ 185055 h 118"/>
              <a:gd name="T62" fmla="*/ 134478 w 88"/>
              <a:gd name="T63" fmla="*/ 185055 h 118"/>
              <a:gd name="T64" fmla="*/ 136041 w 88"/>
              <a:gd name="T65" fmla="*/ 180350 h 118"/>
              <a:gd name="T66" fmla="*/ 137605 w 88"/>
              <a:gd name="T67" fmla="*/ 177214 h 118"/>
              <a:gd name="T68" fmla="*/ 137605 w 88"/>
              <a:gd name="T69" fmla="*/ 69004 h 118"/>
              <a:gd name="T70" fmla="*/ 137605 w 88"/>
              <a:gd name="T71" fmla="*/ 69004 h 118"/>
              <a:gd name="T72" fmla="*/ 136041 w 88"/>
              <a:gd name="T73" fmla="*/ 54889 h 118"/>
              <a:gd name="T74" fmla="*/ 132914 w 88"/>
              <a:gd name="T75" fmla="*/ 42343 h 118"/>
              <a:gd name="T76" fmla="*/ 126659 w 88"/>
              <a:gd name="T77" fmla="*/ 29797 h 118"/>
              <a:gd name="T78" fmla="*/ 117277 w 88"/>
              <a:gd name="T79" fmla="*/ 20387 h 118"/>
              <a:gd name="T80" fmla="*/ 107895 w 88"/>
              <a:gd name="T81" fmla="*/ 10978 h 118"/>
              <a:gd name="T82" fmla="*/ 95385 w 88"/>
              <a:gd name="T83" fmla="*/ 4705 h 118"/>
              <a:gd name="T84" fmla="*/ 82876 w 88"/>
              <a:gd name="T85" fmla="*/ 1568 h 118"/>
              <a:gd name="T86" fmla="*/ 68803 w 88"/>
              <a:gd name="T87" fmla="*/ 0 h 118"/>
              <a:gd name="T88" fmla="*/ 68803 w 88"/>
              <a:gd name="T89" fmla="*/ 0 h 118"/>
              <a:gd name="T90" fmla="*/ 53166 w 88"/>
              <a:gd name="T91" fmla="*/ 100369 h 118"/>
              <a:gd name="T92" fmla="*/ 29710 w 88"/>
              <a:gd name="T93" fmla="*/ 100369 h 118"/>
              <a:gd name="T94" fmla="*/ 29710 w 88"/>
              <a:gd name="T95" fmla="*/ 69004 h 118"/>
              <a:gd name="T96" fmla="*/ 45347 w 88"/>
              <a:gd name="T97" fmla="*/ 69004 h 118"/>
              <a:gd name="T98" fmla="*/ 45347 w 88"/>
              <a:gd name="T99" fmla="*/ 84686 h 118"/>
              <a:gd name="T100" fmla="*/ 53166 w 88"/>
              <a:gd name="T101" fmla="*/ 84686 h 118"/>
              <a:gd name="T102" fmla="*/ 53166 w 88"/>
              <a:gd name="T103" fmla="*/ 100369 h 118"/>
              <a:gd name="T104" fmla="*/ 92258 w 88"/>
              <a:gd name="T105" fmla="*/ 100369 h 118"/>
              <a:gd name="T106" fmla="*/ 68803 w 88"/>
              <a:gd name="T107" fmla="*/ 100369 h 118"/>
              <a:gd name="T108" fmla="*/ 68803 w 88"/>
              <a:gd name="T109" fmla="*/ 69004 h 118"/>
              <a:gd name="T110" fmla="*/ 84439 w 88"/>
              <a:gd name="T111" fmla="*/ 69004 h 118"/>
              <a:gd name="T112" fmla="*/ 84439 w 88"/>
              <a:gd name="T113" fmla="*/ 84686 h 118"/>
              <a:gd name="T114" fmla="*/ 92258 w 88"/>
              <a:gd name="T115" fmla="*/ 84686 h 118"/>
              <a:gd name="T116" fmla="*/ 92258 w 88"/>
              <a:gd name="T117" fmla="*/ 100369 h 11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88" h="118">
                <a:moveTo>
                  <a:pt x="44" y="0"/>
                </a:moveTo>
                <a:lnTo>
                  <a:pt x="44" y="0"/>
                </a:lnTo>
                <a:lnTo>
                  <a:pt x="35" y="1"/>
                </a:lnTo>
                <a:lnTo>
                  <a:pt x="27" y="3"/>
                </a:lnTo>
                <a:lnTo>
                  <a:pt x="19" y="7"/>
                </a:lnTo>
                <a:lnTo>
                  <a:pt x="13" y="13"/>
                </a:lnTo>
                <a:lnTo>
                  <a:pt x="7" y="19"/>
                </a:lnTo>
                <a:lnTo>
                  <a:pt x="3" y="27"/>
                </a:lnTo>
                <a:lnTo>
                  <a:pt x="1" y="35"/>
                </a:lnTo>
                <a:lnTo>
                  <a:pt x="0" y="44"/>
                </a:lnTo>
                <a:lnTo>
                  <a:pt x="0" y="113"/>
                </a:lnTo>
                <a:lnTo>
                  <a:pt x="1" y="115"/>
                </a:lnTo>
                <a:lnTo>
                  <a:pt x="2" y="118"/>
                </a:lnTo>
                <a:lnTo>
                  <a:pt x="6" y="118"/>
                </a:lnTo>
                <a:lnTo>
                  <a:pt x="8" y="117"/>
                </a:lnTo>
                <a:lnTo>
                  <a:pt x="24" y="101"/>
                </a:lnTo>
                <a:lnTo>
                  <a:pt x="40" y="117"/>
                </a:lnTo>
                <a:lnTo>
                  <a:pt x="42" y="118"/>
                </a:lnTo>
                <a:lnTo>
                  <a:pt x="44" y="118"/>
                </a:lnTo>
                <a:lnTo>
                  <a:pt x="46" y="118"/>
                </a:lnTo>
                <a:lnTo>
                  <a:pt x="48" y="117"/>
                </a:lnTo>
                <a:lnTo>
                  <a:pt x="64" y="101"/>
                </a:lnTo>
                <a:lnTo>
                  <a:pt x="80" y="117"/>
                </a:lnTo>
                <a:lnTo>
                  <a:pt x="81" y="118"/>
                </a:lnTo>
                <a:lnTo>
                  <a:pt x="83" y="118"/>
                </a:lnTo>
                <a:lnTo>
                  <a:pt x="86" y="118"/>
                </a:lnTo>
                <a:lnTo>
                  <a:pt x="87" y="115"/>
                </a:lnTo>
                <a:lnTo>
                  <a:pt x="88" y="113"/>
                </a:lnTo>
                <a:lnTo>
                  <a:pt x="88" y="44"/>
                </a:lnTo>
                <a:lnTo>
                  <a:pt x="87" y="35"/>
                </a:lnTo>
                <a:lnTo>
                  <a:pt x="85" y="27"/>
                </a:lnTo>
                <a:lnTo>
                  <a:pt x="81" y="19"/>
                </a:lnTo>
                <a:lnTo>
                  <a:pt x="75" y="13"/>
                </a:lnTo>
                <a:lnTo>
                  <a:pt x="69" y="7"/>
                </a:lnTo>
                <a:lnTo>
                  <a:pt x="61" y="3"/>
                </a:lnTo>
                <a:lnTo>
                  <a:pt x="53" y="1"/>
                </a:lnTo>
                <a:lnTo>
                  <a:pt x="44" y="0"/>
                </a:lnTo>
                <a:close/>
                <a:moveTo>
                  <a:pt x="34" y="64"/>
                </a:moveTo>
                <a:lnTo>
                  <a:pt x="19" y="64"/>
                </a:lnTo>
                <a:lnTo>
                  <a:pt x="19" y="44"/>
                </a:lnTo>
                <a:lnTo>
                  <a:pt x="29" y="44"/>
                </a:lnTo>
                <a:lnTo>
                  <a:pt x="29" y="54"/>
                </a:lnTo>
                <a:lnTo>
                  <a:pt x="34" y="54"/>
                </a:lnTo>
                <a:lnTo>
                  <a:pt x="34" y="64"/>
                </a:lnTo>
                <a:close/>
                <a:moveTo>
                  <a:pt x="59" y="64"/>
                </a:moveTo>
                <a:lnTo>
                  <a:pt x="44" y="64"/>
                </a:lnTo>
                <a:lnTo>
                  <a:pt x="44" y="44"/>
                </a:lnTo>
                <a:lnTo>
                  <a:pt x="54" y="44"/>
                </a:lnTo>
                <a:lnTo>
                  <a:pt x="54" y="54"/>
                </a:lnTo>
                <a:lnTo>
                  <a:pt x="59" y="54"/>
                </a:lnTo>
                <a:lnTo>
                  <a:pt x="59" y="64"/>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238" name="Freeform 837">
            <a:extLst>
              <a:ext uri="{FF2B5EF4-FFF2-40B4-BE49-F238E27FC236}">
                <a16:creationId xmlns:a16="http://schemas.microsoft.com/office/drawing/2014/main" id="{A0A3AEED-9C30-4760-B447-7D4DB112E887}"/>
              </a:ext>
            </a:extLst>
          </p:cNvPr>
          <p:cNvSpPr>
            <a:spLocks noEditPoints="1"/>
          </p:cNvSpPr>
          <p:nvPr/>
        </p:nvSpPr>
        <p:spPr bwMode="auto">
          <a:xfrm>
            <a:off x="10236200" y="4347634"/>
            <a:ext cx="177800" cy="209551"/>
          </a:xfrm>
          <a:custGeom>
            <a:avLst/>
            <a:gdLst>
              <a:gd name="T0" fmla="*/ 89093 w 85"/>
              <a:gd name="T1" fmla="*/ 79084 h 99"/>
              <a:gd name="T2" fmla="*/ 131295 w 85"/>
              <a:gd name="T3" fmla="*/ 33215 h 99"/>
              <a:gd name="T4" fmla="*/ 131295 w 85"/>
              <a:gd name="T5" fmla="*/ 33215 h 99"/>
              <a:gd name="T6" fmla="*/ 132858 w 85"/>
              <a:gd name="T7" fmla="*/ 31634 h 99"/>
              <a:gd name="T8" fmla="*/ 132858 w 85"/>
              <a:gd name="T9" fmla="*/ 30052 h 99"/>
              <a:gd name="T10" fmla="*/ 132858 w 85"/>
              <a:gd name="T11" fmla="*/ 26889 h 99"/>
              <a:gd name="T12" fmla="*/ 131295 w 85"/>
              <a:gd name="T13" fmla="*/ 23725 h 99"/>
              <a:gd name="T14" fmla="*/ 131295 w 85"/>
              <a:gd name="T15" fmla="*/ 23725 h 99"/>
              <a:gd name="T16" fmla="*/ 118791 w 85"/>
              <a:gd name="T17" fmla="*/ 14235 h 99"/>
              <a:gd name="T18" fmla="*/ 106286 w 85"/>
              <a:gd name="T19" fmla="*/ 6327 h 99"/>
              <a:gd name="T20" fmla="*/ 92219 w 85"/>
              <a:gd name="T21" fmla="*/ 3163 h 99"/>
              <a:gd name="T22" fmla="*/ 76589 w 85"/>
              <a:gd name="T23" fmla="*/ 0 h 99"/>
              <a:gd name="T24" fmla="*/ 76589 w 85"/>
              <a:gd name="T25" fmla="*/ 0 h 99"/>
              <a:gd name="T26" fmla="*/ 60958 w 85"/>
              <a:gd name="T27" fmla="*/ 3163 h 99"/>
              <a:gd name="T28" fmla="*/ 45328 w 85"/>
              <a:gd name="T29" fmla="*/ 6327 h 99"/>
              <a:gd name="T30" fmla="*/ 34387 w 85"/>
              <a:gd name="T31" fmla="*/ 14235 h 99"/>
              <a:gd name="T32" fmla="*/ 23446 w 85"/>
              <a:gd name="T33" fmla="*/ 23725 h 99"/>
              <a:gd name="T34" fmla="*/ 12504 w 85"/>
              <a:gd name="T35" fmla="*/ 36379 h 99"/>
              <a:gd name="T36" fmla="*/ 6252 w 85"/>
              <a:gd name="T37" fmla="*/ 47450 h 99"/>
              <a:gd name="T38" fmla="*/ 1563 w 85"/>
              <a:gd name="T39" fmla="*/ 63267 h 99"/>
              <a:gd name="T40" fmla="*/ 0 w 85"/>
              <a:gd name="T41" fmla="*/ 79084 h 99"/>
              <a:gd name="T42" fmla="*/ 0 w 85"/>
              <a:gd name="T43" fmla="*/ 79084 h 99"/>
              <a:gd name="T44" fmla="*/ 1563 w 85"/>
              <a:gd name="T45" fmla="*/ 94901 h 99"/>
              <a:gd name="T46" fmla="*/ 6252 w 85"/>
              <a:gd name="T47" fmla="*/ 110717 h 99"/>
              <a:gd name="T48" fmla="*/ 12504 w 85"/>
              <a:gd name="T49" fmla="*/ 121789 h 99"/>
              <a:gd name="T50" fmla="*/ 23446 w 85"/>
              <a:gd name="T51" fmla="*/ 132861 h 99"/>
              <a:gd name="T52" fmla="*/ 34387 w 85"/>
              <a:gd name="T53" fmla="*/ 142351 h 99"/>
              <a:gd name="T54" fmla="*/ 45328 w 85"/>
              <a:gd name="T55" fmla="*/ 150259 h 99"/>
              <a:gd name="T56" fmla="*/ 60958 w 85"/>
              <a:gd name="T57" fmla="*/ 155004 h 99"/>
              <a:gd name="T58" fmla="*/ 76589 w 85"/>
              <a:gd name="T59" fmla="*/ 156586 h 99"/>
              <a:gd name="T60" fmla="*/ 76589 w 85"/>
              <a:gd name="T61" fmla="*/ 156586 h 99"/>
              <a:gd name="T62" fmla="*/ 92219 w 85"/>
              <a:gd name="T63" fmla="*/ 155004 h 99"/>
              <a:gd name="T64" fmla="*/ 106286 w 85"/>
              <a:gd name="T65" fmla="*/ 150259 h 99"/>
              <a:gd name="T66" fmla="*/ 118791 w 85"/>
              <a:gd name="T67" fmla="*/ 142351 h 99"/>
              <a:gd name="T68" fmla="*/ 131295 w 85"/>
              <a:gd name="T69" fmla="*/ 132861 h 99"/>
              <a:gd name="T70" fmla="*/ 131295 w 85"/>
              <a:gd name="T71" fmla="*/ 132861 h 99"/>
              <a:gd name="T72" fmla="*/ 132858 w 85"/>
              <a:gd name="T73" fmla="*/ 131279 h 99"/>
              <a:gd name="T74" fmla="*/ 132858 w 85"/>
              <a:gd name="T75" fmla="*/ 128116 h 99"/>
              <a:gd name="T76" fmla="*/ 132858 w 85"/>
              <a:gd name="T77" fmla="*/ 124952 h 99"/>
              <a:gd name="T78" fmla="*/ 131295 w 85"/>
              <a:gd name="T79" fmla="*/ 123371 h 99"/>
              <a:gd name="T80" fmla="*/ 89093 w 85"/>
              <a:gd name="T81" fmla="*/ 79084 h 99"/>
              <a:gd name="T82" fmla="*/ 65647 w 85"/>
              <a:gd name="T83" fmla="*/ 55359 h 99"/>
              <a:gd name="T84" fmla="*/ 65647 w 85"/>
              <a:gd name="T85" fmla="*/ 55359 h 99"/>
              <a:gd name="T86" fmla="*/ 60958 w 85"/>
              <a:gd name="T87" fmla="*/ 55359 h 99"/>
              <a:gd name="T88" fmla="*/ 57832 w 85"/>
              <a:gd name="T89" fmla="*/ 52195 h 99"/>
              <a:gd name="T90" fmla="*/ 53143 w 85"/>
              <a:gd name="T91" fmla="*/ 47450 h 99"/>
              <a:gd name="T92" fmla="*/ 53143 w 85"/>
              <a:gd name="T93" fmla="*/ 44287 h 99"/>
              <a:gd name="T94" fmla="*/ 53143 w 85"/>
              <a:gd name="T95" fmla="*/ 44287 h 99"/>
              <a:gd name="T96" fmla="*/ 53143 w 85"/>
              <a:gd name="T97" fmla="*/ 39542 h 99"/>
              <a:gd name="T98" fmla="*/ 57832 w 85"/>
              <a:gd name="T99" fmla="*/ 36379 h 99"/>
              <a:gd name="T100" fmla="*/ 60958 w 85"/>
              <a:gd name="T101" fmla="*/ 31634 h 99"/>
              <a:gd name="T102" fmla="*/ 65647 w 85"/>
              <a:gd name="T103" fmla="*/ 31634 h 99"/>
              <a:gd name="T104" fmla="*/ 65647 w 85"/>
              <a:gd name="T105" fmla="*/ 31634 h 99"/>
              <a:gd name="T106" fmla="*/ 68774 w 85"/>
              <a:gd name="T107" fmla="*/ 31634 h 99"/>
              <a:gd name="T108" fmla="*/ 73463 w 85"/>
              <a:gd name="T109" fmla="*/ 36379 h 99"/>
              <a:gd name="T110" fmla="*/ 76589 w 85"/>
              <a:gd name="T111" fmla="*/ 39542 h 99"/>
              <a:gd name="T112" fmla="*/ 76589 w 85"/>
              <a:gd name="T113" fmla="*/ 44287 h 99"/>
              <a:gd name="T114" fmla="*/ 76589 w 85"/>
              <a:gd name="T115" fmla="*/ 44287 h 99"/>
              <a:gd name="T116" fmla="*/ 76589 w 85"/>
              <a:gd name="T117" fmla="*/ 47450 h 99"/>
              <a:gd name="T118" fmla="*/ 73463 w 85"/>
              <a:gd name="T119" fmla="*/ 52195 h 99"/>
              <a:gd name="T120" fmla="*/ 68774 w 85"/>
              <a:gd name="T121" fmla="*/ 55359 h 99"/>
              <a:gd name="T122" fmla="*/ 65647 w 85"/>
              <a:gd name="T123" fmla="*/ 55359 h 99"/>
              <a:gd name="T124" fmla="*/ 65647 w 85"/>
              <a:gd name="T125" fmla="*/ 55359 h 9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85" h="99">
                <a:moveTo>
                  <a:pt x="57" y="50"/>
                </a:moveTo>
                <a:lnTo>
                  <a:pt x="84" y="21"/>
                </a:lnTo>
                <a:lnTo>
                  <a:pt x="85" y="20"/>
                </a:lnTo>
                <a:lnTo>
                  <a:pt x="85" y="19"/>
                </a:lnTo>
                <a:lnTo>
                  <a:pt x="85" y="17"/>
                </a:lnTo>
                <a:lnTo>
                  <a:pt x="84" y="15"/>
                </a:lnTo>
                <a:lnTo>
                  <a:pt x="76" y="9"/>
                </a:lnTo>
                <a:lnTo>
                  <a:pt x="68" y="4"/>
                </a:lnTo>
                <a:lnTo>
                  <a:pt x="59" y="2"/>
                </a:lnTo>
                <a:lnTo>
                  <a:pt x="49" y="0"/>
                </a:lnTo>
                <a:lnTo>
                  <a:pt x="39" y="2"/>
                </a:lnTo>
                <a:lnTo>
                  <a:pt x="29" y="4"/>
                </a:lnTo>
                <a:lnTo>
                  <a:pt x="22" y="9"/>
                </a:lnTo>
                <a:lnTo>
                  <a:pt x="15" y="15"/>
                </a:lnTo>
                <a:lnTo>
                  <a:pt x="8" y="23"/>
                </a:lnTo>
                <a:lnTo>
                  <a:pt x="4" y="30"/>
                </a:lnTo>
                <a:lnTo>
                  <a:pt x="1" y="40"/>
                </a:lnTo>
                <a:lnTo>
                  <a:pt x="0" y="50"/>
                </a:lnTo>
                <a:lnTo>
                  <a:pt x="1" y="60"/>
                </a:lnTo>
                <a:lnTo>
                  <a:pt x="4" y="70"/>
                </a:lnTo>
                <a:lnTo>
                  <a:pt x="8" y="77"/>
                </a:lnTo>
                <a:lnTo>
                  <a:pt x="15" y="84"/>
                </a:lnTo>
                <a:lnTo>
                  <a:pt x="22" y="90"/>
                </a:lnTo>
                <a:lnTo>
                  <a:pt x="29" y="95"/>
                </a:lnTo>
                <a:lnTo>
                  <a:pt x="39" y="98"/>
                </a:lnTo>
                <a:lnTo>
                  <a:pt x="49" y="99"/>
                </a:lnTo>
                <a:lnTo>
                  <a:pt x="59" y="98"/>
                </a:lnTo>
                <a:lnTo>
                  <a:pt x="68" y="95"/>
                </a:lnTo>
                <a:lnTo>
                  <a:pt x="76" y="90"/>
                </a:lnTo>
                <a:lnTo>
                  <a:pt x="84" y="84"/>
                </a:lnTo>
                <a:lnTo>
                  <a:pt x="85" y="83"/>
                </a:lnTo>
                <a:lnTo>
                  <a:pt x="85" y="81"/>
                </a:lnTo>
                <a:lnTo>
                  <a:pt x="85" y="79"/>
                </a:lnTo>
                <a:lnTo>
                  <a:pt x="84" y="78"/>
                </a:lnTo>
                <a:lnTo>
                  <a:pt x="57" y="50"/>
                </a:lnTo>
                <a:close/>
                <a:moveTo>
                  <a:pt x="42" y="35"/>
                </a:moveTo>
                <a:lnTo>
                  <a:pt x="42" y="35"/>
                </a:lnTo>
                <a:lnTo>
                  <a:pt x="39" y="35"/>
                </a:lnTo>
                <a:lnTo>
                  <a:pt x="37" y="33"/>
                </a:lnTo>
                <a:lnTo>
                  <a:pt x="34" y="30"/>
                </a:lnTo>
                <a:lnTo>
                  <a:pt x="34" y="28"/>
                </a:lnTo>
                <a:lnTo>
                  <a:pt x="34" y="25"/>
                </a:lnTo>
                <a:lnTo>
                  <a:pt x="37" y="23"/>
                </a:lnTo>
                <a:lnTo>
                  <a:pt x="39" y="20"/>
                </a:lnTo>
                <a:lnTo>
                  <a:pt x="42" y="20"/>
                </a:lnTo>
                <a:lnTo>
                  <a:pt x="44" y="20"/>
                </a:lnTo>
                <a:lnTo>
                  <a:pt x="47" y="23"/>
                </a:lnTo>
                <a:lnTo>
                  <a:pt x="49" y="25"/>
                </a:lnTo>
                <a:lnTo>
                  <a:pt x="49" y="28"/>
                </a:lnTo>
                <a:lnTo>
                  <a:pt x="49" y="30"/>
                </a:lnTo>
                <a:lnTo>
                  <a:pt x="47" y="33"/>
                </a:lnTo>
                <a:lnTo>
                  <a:pt x="44" y="35"/>
                </a:lnTo>
                <a:lnTo>
                  <a:pt x="42" y="35"/>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239" name="Freeform 838">
            <a:extLst>
              <a:ext uri="{FF2B5EF4-FFF2-40B4-BE49-F238E27FC236}">
                <a16:creationId xmlns:a16="http://schemas.microsoft.com/office/drawing/2014/main" id="{D590F353-1551-4471-BAE4-6D1EFF59E81B}"/>
              </a:ext>
            </a:extLst>
          </p:cNvPr>
          <p:cNvSpPr>
            <a:spLocks/>
          </p:cNvSpPr>
          <p:nvPr/>
        </p:nvSpPr>
        <p:spPr bwMode="auto">
          <a:xfrm>
            <a:off x="6724651" y="4847167"/>
            <a:ext cx="209549" cy="209551"/>
          </a:xfrm>
          <a:custGeom>
            <a:avLst/>
            <a:gdLst>
              <a:gd name="T0" fmla="*/ 131279 w 99"/>
              <a:gd name="T1" fmla="*/ 49032 h 99"/>
              <a:gd name="T2" fmla="*/ 129697 w 99"/>
              <a:gd name="T3" fmla="*/ 71175 h 99"/>
              <a:gd name="T4" fmla="*/ 66430 w 99"/>
              <a:gd name="T5" fmla="*/ 31634 h 99"/>
              <a:gd name="T6" fmla="*/ 75920 w 99"/>
              <a:gd name="T7" fmla="*/ 34797 h 99"/>
              <a:gd name="T8" fmla="*/ 94901 w 99"/>
              <a:gd name="T9" fmla="*/ 50614 h 99"/>
              <a:gd name="T10" fmla="*/ 115462 w 99"/>
              <a:gd name="T11" fmla="*/ 63267 h 99"/>
              <a:gd name="T12" fmla="*/ 113881 w 99"/>
              <a:gd name="T13" fmla="*/ 52195 h 99"/>
              <a:gd name="T14" fmla="*/ 104391 w 99"/>
              <a:gd name="T15" fmla="*/ 34797 h 99"/>
              <a:gd name="T16" fmla="*/ 88574 w 99"/>
              <a:gd name="T17" fmla="*/ 23725 h 99"/>
              <a:gd name="T18" fmla="*/ 72757 w 99"/>
              <a:gd name="T19" fmla="*/ 15817 h 99"/>
              <a:gd name="T20" fmla="*/ 63267 w 99"/>
              <a:gd name="T21" fmla="*/ 15817 h 99"/>
              <a:gd name="T22" fmla="*/ 50614 w 99"/>
              <a:gd name="T23" fmla="*/ 12653 h 99"/>
              <a:gd name="T24" fmla="*/ 47450 w 99"/>
              <a:gd name="T25" fmla="*/ 0 h 99"/>
              <a:gd name="T26" fmla="*/ 31634 w 99"/>
              <a:gd name="T27" fmla="*/ 0 h 99"/>
              <a:gd name="T28" fmla="*/ 36379 w 99"/>
              <a:gd name="T29" fmla="*/ 15817 h 99"/>
              <a:gd name="T30" fmla="*/ 47450 w 99"/>
              <a:gd name="T31" fmla="*/ 26889 h 99"/>
              <a:gd name="T32" fmla="*/ 3163 w 99"/>
              <a:gd name="T33" fmla="*/ 72757 h 99"/>
              <a:gd name="T34" fmla="*/ 0 w 99"/>
              <a:gd name="T35" fmla="*/ 77502 h 99"/>
              <a:gd name="T36" fmla="*/ 3163 w 99"/>
              <a:gd name="T37" fmla="*/ 83829 h 99"/>
              <a:gd name="T38" fmla="*/ 47450 w 99"/>
              <a:gd name="T39" fmla="*/ 129697 h 99"/>
              <a:gd name="T40" fmla="*/ 36379 w 99"/>
              <a:gd name="T41" fmla="*/ 140769 h 99"/>
              <a:gd name="T42" fmla="*/ 31634 w 99"/>
              <a:gd name="T43" fmla="*/ 156586 h 99"/>
              <a:gd name="T44" fmla="*/ 47450 w 99"/>
              <a:gd name="T45" fmla="*/ 156586 h 99"/>
              <a:gd name="T46" fmla="*/ 50614 w 99"/>
              <a:gd name="T47" fmla="*/ 143933 h 99"/>
              <a:gd name="T48" fmla="*/ 63267 w 99"/>
              <a:gd name="T49" fmla="*/ 140769 h 99"/>
              <a:gd name="T50" fmla="*/ 72757 w 99"/>
              <a:gd name="T51" fmla="*/ 140769 h 99"/>
              <a:gd name="T52" fmla="*/ 88574 w 99"/>
              <a:gd name="T53" fmla="*/ 132861 h 99"/>
              <a:gd name="T54" fmla="*/ 104391 w 99"/>
              <a:gd name="T55" fmla="*/ 121789 h 99"/>
              <a:gd name="T56" fmla="*/ 113881 w 99"/>
              <a:gd name="T57" fmla="*/ 102809 h 99"/>
              <a:gd name="T58" fmla="*/ 99646 w 99"/>
              <a:gd name="T59" fmla="*/ 93319 h 99"/>
              <a:gd name="T60" fmla="*/ 94901 w 99"/>
              <a:gd name="T61" fmla="*/ 105972 h 99"/>
              <a:gd name="T62" fmla="*/ 75920 w 99"/>
              <a:gd name="T63" fmla="*/ 121789 h 99"/>
              <a:gd name="T64" fmla="*/ 28470 w 99"/>
              <a:gd name="T65" fmla="*/ 85411 h 99"/>
              <a:gd name="T66" fmla="*/ 120207 w 99"/>
              <a:gd name="T67" fmla="*/ 96482 h 99"/>
              <a:gd name="T68" fmla="*/ 155004 w 99"/>
              <a:gd name="T69" fmla="*/ 83829 h 99"/>
              <a:gd name="T70" fmla="*/ 156586 w 99"/>
              <a:gd name="T71" fmla="*/ 82247 h 99"/>
              <a:gd name="T72" fmla="*/ 156586 w 99"/>
              <a:gd name="T73" fmla="*/ 74339 h 99"/>
              <a:gd name="T74" fmla="*/ 155004 w 99"/>
              <a:gd name="T75" fmla="*/ 72757 h 9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99" h="99">
                <a:moveTo>
                  <a:pt x="98" y="46"/>
                </a:moveTo>
                <a:lnTo>
                  <a:pt x="83" y="31"/>
                </a:lnTo>
                <a:lnTo>
                  <a:pt x="76" y="38"/>
                </a:lnTo>
                <a:lnTo>
                  <a:pt x="82" y="45"/>
                </a:lnTo>
                <a:lnTo>
                  <a:pt x="18" y="45"/>
                </a:lnTo>
                <a:lnTo>
                  <a:pt x="42" y="20"/>
                </a:lnTo>
                <a:lnTo>
                  <a:pt x="48" y="22"/>
                </a:lnTo>
                <a:lnTo>
                  <a:pt x="55" y="26"/>
                </a:lnTo>
                <a:lnTo>
                  <a:pt x="60" y="32"/>
                </a:lnTo>
                <a:lnTo>
                  <a:pt x="63" y="40"/>
                </a:lnTo>
                <a:lnTo>
                  <a:pt x="73" y="40"/>
                </a:lnTo>
                <a:lnTo>
                  <a:pt x="72" y="33"/>
                </a:lnTo>
                <a:lnTo>
                  <a:pt x="68" y="27"/>
                </a:lnTo>
                <a:lnTo>
                  <a:pt x="66" y="22"/>
                </a:lnTo>
                <a:lnTo>
                  <a:pt x="61" y="19"/>
                </a:lnTo>
                <a:lnTo>
                  <a:pt x="56" y="15"/>
                </a:lnTo>
                <a:lnTo>
                  <a:pt x="51" y="12"/>
                </a:lnTo>
                <a:lnTo>
                  <a:pt x="46" y="10"/>
                </a:lnTo>
                <a:lnTo>
                  <a:pt x="40" y="10"/>
                </a:lnTo>
                <a:lnTo>
                  <a:pt x="36" y="9"/>
                </a:lnTo>
                <a:lnTo>
                  <a:pt x="32" y="8"/>
                </a:lnTo>
                <a:lnTo>
                  <a:pt x="31" y="4"/>
                </a:lnTo>
                <a:lnTo>
                  <a:pt x="30" y="0"/>
                </a:lnTo>
                <a:lnTo>
                  <a:pt x="20" y="0"/>
                </a:lnTo>
                <a:lnTo>
                  <a:pt x="21" y="5"/>
                </a:lnTo>
                <a:lnTo>
                  <a:pt x="23" y="10"/>
                </a:lnTo>
                <a:lnTo>
                  <a:pt x="26" y="14"/>
                </a:lnTo>
                <a:lnTo>
                  <a:pt x="30" y="17"/>
                </a:lnTo>
                <a:lnTo>
                  <a:pt x="2" y="46"/>
                </a:lnTo>
                <a:lnTo>
                  <a:pt x="0" y="47"/>
                </a:lnTo>
                <a:lnTo>
                  <a:pt x="0" y="49"/>
                </a:lnTo>
                <a:lnTo>
                  <a:pt x="0" y="52"/>
                </a:lnTo>
                <a:lnTo>
                  <a:pt x="2" y="53"/>
                </a:lnTo>
                <a:lnTo>
                  <a:pt x="30" y="82"/>
                </a:lnTo>
                <a:lnTo>
                  <a:pt x="26" y="85"/>
                </a:lnTo>
                <a:lnTo>
                  <a:pt x="23" y="89"/>
                </a:lnTo>
                <a:lnTo>
                  <a:pt x="21" y="94"/>
                </a:lnTo>
                <a:lnTo>
                  <a:pt x="20" y="99"/>
                </a:lnTo>
                <a:lnTo>
                  <a:pt x="30" y="99"/>
                </a:lnTo>
                <a:lnTo>
                  <a:pt x="31" y="95"/>
                </a:lnTo>
                <a:lnTo>
                  <a:pt x="32" y="91"/>
                </a:lnTo>
                <a:lnTo>
                  <a:pt x="36" y="90"/>
                </a:lnTo>
                <a:lnTo>
                  <a:pt x="40" y="89"/>
                </a:lnTo>
                <a:lnTo>
                  <a:pt x="46" y="89"/>
                </a:lnTo>
                <a:lnTo>
                  <a:pt x="51" y="86"/>
                </a:lnTo>
                <a:lnTo>
                  <a:pt x="56" y="84"/>
                </a:lnTo>
                <a:lnTo>
                  <a:pt x="61" y="80"/>
                </a:lnTo>
                <a:lnTo>
                  <a:pt x="66" y="77"/>
                </a:lnTo>
                <a:lnTo>
                  <a:pt x="68" y="72"/>
                </a:lnTo>
                <a:lnTo>
                  <a:pt x="72" y="65"/>
                </a:lnTo>
                <a:lnTo>
                  <a:pt x="73" y="59"/>
                </a:lnTo>
                <a:lnTo>
                  <a:pt x="63" y="59"/>
                </a:lnTo>
                <a:lnTo>
                  <a:pt x="60" y="67"/>
                </a:lnTo>
                <a:lnTo>
                  <a:pt x="55" y="73"/>
                </a:lnTo>
                <a:lnTo>
                  <a:pt x="48" y="77"/>
                </a:lnTo>
                <a:lnTo>
                  <a:pt x="42" y="79"/>
                </a:lnTo>
                <a:lnTo>
                  <a:pt x="18" y="54"/>
                </a:lnTo>
                <a:lnTo>
                  <a:pt x="82" y="54"/>
                </a:lnTo>
                <a:lnTo>
                  <a:pt x="76" y="61"/>
                </a:lnTo>
                <a:lnTo>
                  <a:pt x="83" y="68"/>
                </a:lnTo>
                <a:lnTo>
                  <a:pt x="98" y="53"/>
                </a:lnTo>
                <a:lnTo>
                  <a:pt x="99" y="52"/>
                </a:lnTo>
                <a:lnTo>
                  <a:pt x="99" y="49"/>
                </a:lnTo>
                <a:lnTo>
                  <a:pt x="99" y="47"/>
                </a:lnTo>
                <a:lnTo>
                  <a:pt x="98" y="46"/>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240" name="Freeform 839">
            <a:extLst>
              <a:ext uri="{FF2B5EF4-FFF2-40B4-BE49-F238E27FC236}">
                <a16:creationId xmlns:a16="http://schemas.microsoft.com/office/drawing/2014/main" id="{6CD88EE4-4A75-4FDE-A49A-C2A9FD2E9E02}"/>
              </a:ext>
            </a:extLst>
          </p:cNvPr>
          <p:cNvSpPr>
            <a:spLocks/>
          </p:cNvSpPr>
          <p:nvPr/>
        </p:nvSpPr>
        <p:spPr bwMode="auto">
          <a:xfrm>
            <a:off x="7281333" y="4910667"/>
            <a:ext cx="101600" cy="95251"/>
          </a:xfrm>
          <a:custGeom>
            <a:avLst/>
            <a:gdLst>
              <a:gd name="T0" fmla="*/ 52679 w 49"/>
              <a:gd name="T1" fmla="*/ 0 h 44"/>
              <a:gd name="T2" fmla="*/ 52679 w 49"/>
              <a:gd name="T3" fmla="*/ 0 h 44"/>
              <a:gd name="T4" fmla="*/ 48031 w 49"/>
              <a:gd name="T5" fmla="*/ 1618 h 44"/>
              <a:gd name="T6" fmla="*/ 41833 w 49"/>
              <a:gd name="T7" fmla="*/ 4853 h 44"/>
              <a:gd name="T8" fmla="*/ 40284 w 49"/>
              <a:gd name="T9" fmla="*/ 9706 h 44"/>
              <a:gd name="T10" fmla="*/ 37185 w 49"/>
              <a:gd name="T11" fmla="*/ 16176 h 44"/>
              <a:gd name="T12" fmla="*/ 37185 w 49"/>
              <a:gd name="T13" fmla="*/ 16176 h 44"/>
              <a:gd name="T14" fmla="*/ 35636 w 49"/>
              <a:gd name="T15" fmla="*/ 9706 h 44"/>
              <a:gd name="T16" fmla="*/ 32537 w 49"/>
              <a:gd name="T17" fmla="*/ 4853 h 44"/>
              <a:gd name="T18" fmla="*/ 27889 w 49"/>
              <a:gd name="T19" fmla="*/ 1618 h 44"/>
              <a:gd name="T20" fmla="*/ 23241 w 49"/>
              <a:gd name="T21" fmla="*/ 0 h 44"/>
              <a:gd name="T22" fmla="*/ 23241 w 49"/>
              <a:gd name="T23" fmla="*/ 0 h 44"/>
              <a:gd name="T24" fmla="*/ 12395 w 49"/>
              <a:gd name="T25" fmla="*/ 1618 h 44"/>
              <a:gd name="T26" fmla="*/ 6198 w 49"/>
              <a:gd name="T27" fmla="*/ 8088 h 44"/>
              <a:gd name="T28" fmla="*/ 1549 w 49"/>
              <a:gd name="T29" fmla="*/ 12941 h 44"/>
              <a:gd name="T30" fmla="*/ 0 w 49"/>
              <a:gd name="T31" fmla="*/ 24265 h 44"/>
              <a:gd name="T32" fmla="*/ 0 w 49"/>
              <a:gd name="T33" fmla="*/ 24265 h 44"/>
              <a:gd name="T34" fmla="*/ 1549 w 49"/>
              <a:gd name="T35" fmla="*/ 30735 h 44"/>
              <a:gd name="T36" fmla="*/ 6198 w 49"/>
              <a:gd name="T37" fmla="*/ 42059 h 44"/>
              <a:gd name="T38" fmla="*/ 10846 w 49"/>
              <a:gd name="T39" fmla="*/ 50147 h 44"/>
              <a:gd name="T40" fmla="*/ 18593 w 49"/>
              <a:gd name="T41" fmla="*/ 55000 h 44"/>
              <a:gd name="T42" fmla="*/ 32537 w 49"/>
              <a:gd name="T43" fmla="*/ 67941 h 44"/>
              <a:gd name="T44" fmla="*/ 37185 w 49"/>
              <a:gd name="T45" fmla="*/ 71176 h 44"/>
              <a:gd name="T46" fmla="*/ 37185 w 49"/>
              <a:gd name="T47" fmla="*/ 71176 h 44"/>
              <a:gd name="T48" fmla="*/ 43383 w 49"/>
              <a:gd name="T49" fmla="*/ 67941 h 44"/>
              <a:gd name="T50" fmla="*/ 57327 w 49"/>
              <a:gd name="T51" fmla="*/ 55000 h 44"/>
              <a:gd name="T52" fmla="*/ 65074 w 49"/>
              <a:gd name="T53" fmla="*/ 50147 h 44"/>
              <a:gd name="T54" fmla="*/ 69722 w 49"/>
              <a:gd name="T55" fmla="*/ 42059 h 44"/>
              <a:gd name="T56" fmla="*/ 74371 w 49"/>
              <a:gd name="T57" fmla="*/ 30735 h 44"/>
              <a:gd name="T58" fmla="*/ 75920 w 49"/>
              <a:gd name="T59" fmla="*/ 24265 h 44"/>
              <a:gd name="T60" fmla="*/ 75920 w 49"/>
              <a:gd name="T61" fmla="*/ 24265 h 44"/>
              <a:gd name="T62" fmla="*/ 74371 w 49"/>
              <a:gd name="T63" fmla="*/ 12941 h 44"/>
              <a:gd name="T64" fmla="*/ 69722 w 49"/>
              <a:gd name="T65" fmla="*/ 8088 h 44"/>
              <a:gd name="T66" fmla="*/ 63525 w 49"/>
              <a:gd name="T67" fmla="*/ 1618 h 44"/>
              <a:gd name="T68" fmla="*/ 52679 w 49"/>
              <a:gd name="T69" fmla="*/ 0 h 44"/>
              <a:gd name="T70" fmla="*/ 52679 w 49"/>
              <a:gd name="T71" fmla="*/ 0 h 4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49" h="44">
                <a:moveTo>
                  <a:pt x="34" y="0"/>
                </a:moveTo>
                <a:lnTo>
                  <a:pt x="34" y="0"/>
                </a:lnTo>
                <a:lnTo>
                  <a:pt x="31" y="1"/>
                </a:lnTo>
                <a:lnTo>
                  <a:pt x="27" y="3"/>
                </a:lnTo>
                <a:lnTo>
                  <a:pt x="26" y="6"/>
                </a:lnTo>
                <a:lnTo>
                  <a:pt x="24" y="10"/>
                </a:lnTo>
                <a:lnTo>
                  <a:pt x="23" y="6"/>
                </a:lnTo>
                <a:lnTo>
                  <a:pt x="21" y="3"/>
                </a:lnTo>
                <a:lnTo>
                  <a:pt x="18" y="1"/>
                </a:lnTo>
                <a:lnTo>
                  <a:pt x="15" y="0"/>
                </a:lnTo>
                <a:lnTo>
                  <a:pt x="8" y="1"/>
                </a:lnTo>
                <a:lnTo>
                  <a:pt x="4" y="5"/>
                </a:lnTo>
                <a:lnTo>
                  <a:pt x="1" y="8"/>
                </a:lnTo>
                <a:lnTo>
                  <a:pt x="0" y="15"/>
                </a:lnTo>
                <a:lnTo>
                  <a:pt x="1" y="19"/>
                </a:lnTo>
                <a:lnTo>
                  <a:pt x="4" y="26"/>
                </a:lnTo>
                <a:lnTo>
                  <a:pt x="7" y="31"/>
                </a:lnTo>
                <a:lnTo>
                  <a:pt x="12" y="34"/>
                </a:lnTo>
                <a:lnTo>
                  <a:pt x="21" y="42"/>
                </a:lnTo>
                <a:lnTo>
                  <a:pt x="24" y="44"/>
                </a:lnTo>
                <a:lnTo>
                  <a:pt x="28" y="42"/>
                </a:lnTo>
                <a:lnTo>
                  <a:pt x="37" y="34"/>
                </a:lnTo>
                <a:lnTo>
                  <a:pt x="42" y="31"/>
                </a:lnTo>
                <a:lnTo>
                  <a:pt x="45" y="26"/>
                </a:lnTo>
                <a:lnTo>
                  <a:pt x="48" y="19"/>
                </a:lnTo>
                <a:lnTo>
                  <a:pt x="49" y="15"/>
                </a:lnTo>
                <a:lnTo>
                  <a:pt x="48" y="8"/>
                </a:lnTo>
                <a:lnTo>
                  <a:pt x="45" y="5"/>
                </a:lnTo>
                <a:lnTo>
                  <a:pt x="41" y="1"/>
                </a:lnTo>
                <a:lnTo>
                  <a:pt x="34"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241" name="Freeform 840">
            <a:extLst>
              <a:ext uri="{FF2B5EF4-FFF2-40B4-BE49-F238E27FC236}">
                <a16:creationId xmlns:a16="http://schemas.microsoft.com/office/drawing/2014/main" id="{4EB7616F-2566-44F5-9EF2-9AD76786F5CE}"/>
              </a:ext>
            </a:extLst>
          </p:cNvPr>
          <p:cNvSpPr>
            <a:spLocks noEditPoints="1"/>
          </p:cNvSpPr>
          <p:nvPr/>
        </p:nvSpPr>
        <p:spPr bwMode="auto">
          <a:xfrm>
            <a:off x="7205133" y="4828118"/>
            <a:ext cx="254000" cy="247649"/>
          </a:xfrm>
          <a:custGeom>
            <a:avLst/>
            <a:gdLst>
              <a:gd name="T0" fmla="*/ 173849 w 119"/>
              <a:gd name="T1" fmla="*/ 85530 h 119"/>
              <a:gd name="T2" fmla="*/ 169064 w 119"/>
              <a:gd name="T3" fmla="*/ 71534 h 119"/>
              <a:gd name="T4" fmla="*/ 159494 w 119"/>
              <a:gd name="T5" fmla="*/ 48208 h 119"/>
              <a:gd name="T6" fmla="*/ 140355 w 119"/>
              <a:gd name="T7" fmla="*/ 29547 h 119"/>
              <a:gd name="T8" fmla="*/ 116431 w 119"/>
              <a:gd name="T9" fmla="*/ 20216 h 119"/>
              <a:gd name="T10" fmla="*/ 102076 w 119"/>
              <a:gd name="T11" fmla="*/ 0 h 119"/>
              <a:gd name="T12" fmla="*/ 87722 w 119"/>
              <a:gd name="T13" fmla="*/ 15551 h 119"/>
              <a:gd name="T14" fmla="*/ 73367 w 119"/>
              <a:gd name="T15" fmla="*/ 20216 h 119"/>
              <a:gd name="T16" fmla="*/ 49443 w 119"/>
              <a:gd name="T17" fmla="*/ 29547 h 119"/>
              <a:gd name="T18" fmla="*/ 30304 w 119"/>
              <a:gd name="T19" fmla="*/ 48208 h 119"/>
              <a:gd name="T20" fmla="*/ 20734 w 119"/>
              <a:gd name="T21" fmla="*/ 71534 h 119"/>
              <a:gd name="T22" fmla="*/ 0 w 119"/>
              <a:gd name="T23" fmla="*/ 85530 h 119"/>
              <a:gd name="T24" fmla="*/ 15949 w 119"/>
              <a:gd name="T25" fmla="*/ 99525 h 119"/>
              <a:gd name="T26" fmla="*/ 20734 w 119"/>
              <a:gd name="T27" fmla="*/ 113521 h 119"/>
              <a:gd name="T28" fmla="*/ 30304 w 119"/>
              <a:gd name="T29" fmla="*/ 136847 h 119"/>
              <a:gd name="T30" fmla="*/ 49443 w 119"/>
              <a:gd name="T31" fmla="*/ 155508 h 119"/>
              <a:gd name="T32" fmla="*/ 73367 w 119"/>
              <a:gd name="T33" fmla="*/ 164839 h 119"/>
              <a:gd name="T34" fmla="*/ 87722 w 119"/>
              <a:gd name="T35" fmla="*/ 185055 h 119"/>
              <a:gd name="T36" fmla="*/ 102076 w 119"/>
              <a:gd name="T37" fmla="*/ 169504 h 119"/>
              <a:gd name="T38" fmla="*/ 116431 w 119"/>
              <a:gd name="T39" fmla="*/ 164839 h 119"/>
              <a:gd name="T40" fmla="*/ 140355 w 119"/>
              <a:gd name="T41" fmla="*/ 155508 h 119"/>
              <a:gd name="T42" fmla="*/ 159494 w 119"/>
              <a:gd name="T43" fmla="*/ 136847 h 119"/>
              <a:gd name="T44" fmla="*/ 169064 w 119"/>
              <a:gd name="T45" fmla="*/ 113521 h 119"/>
              <a:gd name="T46" fmla="*/ 189798 w 119"/>
              <a:gd name="T47" fmla="*/ 99525 h 119"/>
              <a:gd name="T48" fmla="*/ 102076 w 119"/>
              <a:gd name="T49" fmla="*/ 153953 h 119"/>
              <a:gd name="T50" fmla="*/ 87722 w 119"/>
              <a:gd name="T51" fmla="*/ 146178 h 119"/>
              <a:gd name="T52" fmla="*/ 87722 w 119"/>
              <a:gd name="T53" fmla="*/ 153953 h 119"/>
              <a:gd name="T54" fmla="*/ 66988 w 119"/>
              <a:gd name="T55" fmla="*/ 147733 h 119"/>
              <a:gd name="T56" fmla="*/ 49443 w 119"/>
              <a:gd name="T57" fmla="*/ 136847 h 119"/>
              <a:gd name="T58" fmla="*/ 38279 w 119"/>
              <a:gd name="T59" fmla="*/ 119741 h 119"/>
              <a:gd name="T60" fmla="*/ 31899 w 119"/>
              <a:gd name="T61" fmla="*/ 99525 h 119"/>
              <a:gd name="T62" fmla="*/ 39874 w 119"/>
              <a:gd name="T63" fmla="*/ 85530 h 119"/>
              <a:gd name="T64" fmla="*/ 31899 w 119"/>
              <a:gd name="T65" fmla="*/ 85530 h 119"/>
              <a:gd name="T66" fmla="*/ 38279 w 119"/>
              <a:gd name="T67" fmla="*/ 65314 h 119"/>
              <a:gd name="T68" fmla="*/ 49443 w 119"/>
              <a:gd name="T69" fmla="*/ 48208 h 119"/>
              <a:gd name="T70" fmla="*/ 66988 w 119"/>
              <a:gd name="T71" fmla="*/ 37322 h 119"/>
              <a:gd name="T72" fmla="*/ 87722 w 119"/>
              <a:gd name="T73" fmla="*/ 31102 h 119"/>
              <a:gd name="T74" fmla="*/ 102076 w 119"/>
              <a:gd name="T75" fmla="*/ 38877 h 119"/>
              <a:gd name="T76" fmla="*/ 102076 w 119"/>
              <a:gd name="T77" fmla="*/ 31102 h 119"/>
              <a:gd name="T78" fmla="*/ 122810 w 119"/>
              <a:gd name="T79" fmla="*/ 37322 h 119"/>
              <a:gd name="T80" fmla="*/ 140355 w 119"/>
              <a:gd name="T81" fmla="*/ 48208 h 119"/>
              <a:gd name="T82" fmla="*/ 151519 w 119"/>
              <a:gd name="T83" fmla="*/ 65314 h 119"/>
              <a:gd name="T84" fmla="*/ 157899 w 119"/>
              <a:gd name="T85" fmla="*/ 85530 h 119"/>
              <a:gd name="T86" fmla="*/ 149924 w 119"/>
              <a:gd name="T87" fmla="*/ 99525 h 119"/>
              <a:gd name="T88" fmla="*/ 157899 w 119"/>
              <a:gd name="T89" fmla="*/ 99525 h 119"/>
              <a:gd name="T90" fmla="*/ 151519 w 119"/>
              <a:gd name="T91" fmla="*/ 119741 h 119"/>
              <a:gd name="T92" fmla="*/ 140355 w 119"/>
              <a:gd name="T93" fmla="*/ 136847 h 119"/>
              <a:gd name="T94" fmla="*/ 122810 w 119"/>
              <a:gd name="T95" fmla="*/ 147733 h 119"/>
              <a:gd name="T96" fmla="*/ 102076 w 119"/>
              <a:gd name="T97" fmla="*/ 153953 h 11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119" h="119">
                <a:moveTo>
                  <a:pt x="119" y="55"/>
                </a:moveTo>
                <a:lnTo>
                  <a:pt x="109" y="55"/>
                </a:lnTo>
                <a:lnTo>
                  <a:pt x="106" y="46"/>
                </a:lnTo>
                <a:lnTo>
                  <a:pt x="104" y="39"/>
                </a:lnTo>
                <a:lnTo>
                  <a:pt x="100" y="31"/>
                </a:lnTo>
                <a:lnTo>
                  <a:pt x="94" y="25"/>
                </a:lnTo>
                <a:lnTo>
                  <a:pt x="88" y="19"/>
                </a:lnTo>
                <a:lnTo>
                  <a:pt x="80" y="15"/>
                </a:lnTo>
                <a:lnTo>
                  <a:pt x="73" y="13"/>
                </a:lnTo>
                <a:lnTo>
                  <a:pt x="64" y="10"/>
                </a:lnTo>
                <a:lnTo>
                  <a:pt x="64" y="0"/>
                </a:lnTo>
                <a:lnTo>
                  <a:pt x="55" y="0"/>
                </a:lnTo>
                <a:lnTo>
                  <a:pt x="55" y="10"/>
                </a:lnTo>
                <a:lnTo>
                  <a:pt x="46" y="13"/>
                </a:lnTo>
                <a:lnTo>
                  <a:pt x="39" y="15"/>
                </a:lnTo>
                <a:lnTo>
                  <a:pt x="31" y="19"/>
                </a:lnTo>
                <a:lnTo>
                  <a:pt x="25" y="25"/>
                </a:lnTo>
                <a:lnTo>
                  <a:pt x="19" y="31"/>
                </a:lnTo>
                <a:lnTo>
                  <a:pt x="15" y="39"/>
                </a:lnTo>
                <a:lnTo>
                  <a:pt x="13" y="46"/>
                </a:lnTo>
                <a:lnTo>
                  <a:pt x="10" y="55"/>
                </a:lnTo>
                <a:lnTo>
                  <a:pt x="0" y="55"/>
                </a:lnTo>
                <a:lnTo>
                  <a:pt x="0" y="64"/>
                </a:lnTo>
                <a:lnTo>
                  <a:pt x="10" y="64"/>
                </a:lnTo>
                <a:lnTo>
                  <a:pt x="13" y="73"/>
                </a:lnTo>
                <a:lnTo>
                  <a:pt x="15" y="80"/>
                </a:lnTo>
                <a:lnTo>
                  <a:pt x="19" y="88"/>
                </a:lnTo>
                <a:lnTo>
                  <a:pt x="25" y="94"/>
                </a:lnTo>
                <a:lnTo>
                  <a:pt x="31" y="100"/>
                </a:lnTo>
                <a:lnTo>
                  <a:pt x="39" y="104"/>
                </a:lnTo>
                <a:lnTo>
                  <a:pt x="46" y="106"/>
                </a:lnTo>
                <a:lnTo>
                  <a:pt x="55" y="109"/>
                </a:lnTo>
                <a:lnTo>
                  <a:pt x="55" y="119"/>
                </a:lnTo>
                <a:lnTo>
                  <a:pt x="64" y="119"/>
                </a:lnTo>
                <a:lnTo>
                  <a:pt x="64" y="109"/>
                </a:lnTo>
                <a:lnTo>
                  <a:pt x="73" y="106"/>
                </a:lnTo>
                <a:lnTo>
                  <a:pt x="80" y="104"/>
                </a:lnTo>
                <a:lnTo>
                  <a:pt x="88" y="100"/>
                </a:lnTo>
                <a:lnTo>
                  <a:pt x="94" y="94"/>
                </a:lnTo>
                <a:lnTo>
                  <a:pt x="100" y="88"/>
                </a:lnTo>
                <a:lnTo>
                  <a:pt x="104" y="80"/>
                </a:lnTo>
                <a:lnTo>
                  <a:pt x="106" y="73"/>
                </a:lnTo>
                <a:lnTo>
                  <a:pt x="109" y="64"/>
                </a:lnTo>
                <a:lnTo>
                  <a:pt x="119" y="64"/>
                </a:lnTo>
                <a:lnTo>
                  <a:pt x="119" y="55"/>
                </a:lnTo>
                <a:close/>
                <a:moveTo>
                  <a:pt x="64" y="99"/>
                </a:moveTo>
                <a:lnTo>
                  <a:pt x="64" y="94"/>
                </a:lnTo>
                <a:lnTo>
                  <a:pt x="55" y="94"/>
                </a:lnTo>
                <a:lnTo>
                  <a:pt x="55" y="99"/>
                </a:lnTo>
                <a:lnTo>
                  <a:pt x="48" y="98"/>
                </a:lnTo>
                <a:lnTo>
                  <a:pt x="42" y="95"/>
                </a:lnTo>
                <a:lnTo>
                  <a:pt x="36" y="92"/>
                </a:lnTo>
                <a:lnTo>
                  <a:pt x="31" y="88"/>
                </a:lnTo>
                <a:lnTo>
                  <a:pt x="27" y="83"/>
                </a:lnTo>
                <a:lnTo>
                  <a:pt x="24" y="77"/>
                </a:lnTo>
                <a:lnTo>
                  <a:pt x="21" y="71"/>
                </a:lnTo>
                <a:lnTo>
                  <a:pt x="20" y="64"/>
                </a:lnTo>
                <a:lnTo>
                  <a:pt x="25" y="64"/>
                </a:lnTo>
                <a:lnTo>
                  <a:pt x="25" y="55"/>
                </a:lnTo>
                <a:lnTo>
                  <a:pt x="20" y="55"/>
                </a:lnTo>
                <a:lnTo>
                  <a:pt x="21" y="48"/>
                </a:lnTo>
                <a:lnTo>
                  <a:pt x="24" y="42"/>
                </a:lnTo>
                <a:lnTo>
                  <a:pt x="27" y="36"/>
                </a:lnTo>
                <a:lnTo>
                  <a:pt x="31" y="31"/>
                </a:lnTo>
                <a:lnTo>
                  <a:pt x="36" y="27"/>
                </a:lnTo>
                <a:lnTo>
                  <a:pt x="42" y="24"/>
                </a:lnTo>
                <a:lnTo>
                  <a:pt x="48" y="21"/>
                </a:lnTo>
                <a:lnTo>
                  <a:pt x="55" y="20"/>
                </a:lnTo>
                <a:lnTo>
                  <a:pt x="55" y="25"/>
                </a:lnTo>
                <a:lnTo>
                  <a:pt x="64" y="25"/>
                </a:lnTo>
                <a:lnTo>
                  <a:pt x="64" y="20"/>
                </a:lnTo>
                <a:lnTo>
                  <a:pt x="71" y="21"/>
                </a:lnTo>
                <a:lnTo>
                  <a:pt x="77" y="24"/>
                </a:lnTo>
                <a:lnTo>
                  <a:pt x="83" y="27"/>
                </a:lnTo>
                <a:lnTo>
                  <a:pt x="88" y="31"/>
                </a:lnTo>
                <a:lnTo>
                  <a:pt x="92" y="36"/>
                </a:lnTo>
                <a:lnTo>
                  <a:pt x="95" y="42"/>
                </a:lnTo>
                <a:lnTo>
                  <a:pt x="98" y="48"/>
                </a:lnTo>
                <a:lnTo>
                  <a:pt x="99" y="55"/>
                </a:lnTo>
                <a:lnTo>
                  <a:pt x="94" y="55"/>
                </a:lnTo>
                <a:lnTo>
                  <a:pt x="94" y="64"/>
                </a:lnTo>
                <a:lnTo>
                  <a:pt x="99" y="64"/>
                </a:lnTo>
                <a:lnTo>
                  <a:pt x="98" y="71"/>
                </a:lnTo>
                <a:lnTo>
                  <a:pt x="95" y="77"/>
                </a:lnTo>
                <a:lnTo>
                  <a:pt x="92" y="83"/>
                </a:lnTo>
                <a:lnTo>
                  <a:pt x="88" y="88"/>
                </a:lnTo>
                <a:lnTo>
                  <a:pt x="83" y="92"/>
                </a:lnTo>
                <a:lnTo>
                  <a:pt x="77" y="95"/>
                </a:lnTo>
                <a:lnTo>
                  <a:pt x="71" y="98"/>
                </a:lnTo>
                <a:lnTo>
                  <a:pt x="64" y="9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242" name="Freeform 841">
            <a:extLst>
              <a:ext uri="{FF2B5EF4-FFF2-40B4-BE49-F238E27FC236}">
                <a16:creationId xmlns:a16="http://schemas.microsoft.com/office/drawing/2014/main" id="{32C16849-0498-4ACE-824D-4667B35C57FA}"/>
              </a:ext>
            </a:extLst>
          </p:cNvPr>
          <p:cNvSpPr>
            <a:spLocks/>
          </p:cNvSpPr>
          <p:nvPr/>
        </p:nvSpPr>
        <p:spPr bwMode="auto">
          <a:xfrm>
            <a:off x="7799918" y="4834467"/>
            <a:ext cx="63500" cy="63500"/>
          </a:xfrm>
          <a:custGeom>
            <a:avLst/>
            <a:gdLst>
              <a:gd name="T0" fmla="*/ 36378 w 30"/>
              <a:gd name="T1" fmla="*/ 0 h 30"/>
              <a:gd name="T2" fmla="*/ 36378 w 30"/>
              <a:gd name="T3" fmla="*/ 0 h 30"/>
              <a:gd name="T4" fmla="*/ 31633 w 30"/>
              <a:gd name="T5" fmla="*/ 0 h 30"/>
              <a:gd name="T6" fmla="*/ 28470 w 30"/>
              <a:gd name="T7" fmla="*/ 4745 h 30"/>
              <a:gd name="T8" fmla="*/ 23725 w 30"/>
              <a:gd name="T9" fmla="*/ 7908 h 30"/>
              <a:gd name="T10" fmla="*/ 23725 w 30"/>
              <a:gd name="T11" fmla="*/ 12653 h 30"/>
              <a:gd name="T12" fmla="*/ 23725 w 30"/>
              <a:gd name="T13" fmla="*/ 12653 h 30"/>
              <a:gd name="T14" fmla="*/ 23725 w 30"/>
              <a:gd name="T15" fmla="*/ 7908 h 30"/>
              <a:gd name="T16" fmla="*/ 20562 w 30"/>
              <a:gd name="T17" fmla="*/ 4745 h 30"/>
              <a:gd name="T18" fmla="*/ 15817 w 30"/>
              <a:gd name="T19" fmla="*/ 0 h 30"/>
              <a:gd name="T20" fmla="*/ 12653 w 30"/>
              <a:gd name="T21" fmla="*/ 0 h 30"/>
              <a:gd name="T22" fmla="*/ 12653 w 30"/>
              <a:gd name="T23" fmla="*/ 0 h 30"/>
              <a:gd name="T24" fmla="*/ 7908 w 30"/>
              <a:gd name="T25" fmla="*/ 0 h 30"/>
              <a:gd name="T26" fmla="*/ 4745 w 30"/>
              <a:gd name="T27" fmla="*/ 4745 h 30"/>
              <a:gd name="T28" fmla="*/ 0 w 30"/>
              <a:gd name="T29" fmla="*/ 7908 h 30"/>
              <a:gd name="T30" fmla="*/ 0 w 30"/>
              <a:gd name="T31" fmla="*/ 12653 h 30"/>
              <a:gd name="T32" fmla="*/ 0 w 30"/>
              <a:gd name="T33" fmla="*/ 12653 h 30"/>
              <a:gd name="T34" fmla="*/ 3163 w 30"/>
              <a:gd name="T35" fmla="*/ 15817 h 30"/>
              <a:gd name="T36" fmla="*/ 4745 w 30"/>
              <a:gd name="T37" fmla="*/ 22143 h 30"/>
              <a:gd name="T38" fmla="*/ 12653 w 30"/>
              <a:gd name="T39" fmla="*/ 33215 h 30"/>
              <a:gd name="T40" fmla="*/ 23725 w 30"/>
              <a:gd name="T41" fmla="*/ 47450 h 30"/>
              <a:gd name="T42" fmla="*/ 23725 w 30"/>
              <a:gd name="T43" fmla="*/ 47450 h 30"/>
              <a:gd name="T44" fmla="*/ 36378 w 30"/>
              <a:gd name="T45" fmla="*/ 33215 h 30"/>
              <a:gd name="T46" fmla="*/ 44287 w 30"/>
              <a:gd name="T47" fmla="*/ 22143 h 30"/>
              <a:gd name="T48" fmla="*/ 45868 w 30"/>
              <a:gd name="T49" fmla="*/ 15817 h 30"/>
              <a:gd name="T50" fmla="*/ 47450 w 30"/>
              <a:gd name="T51" fmla="*/ 12653 h 30"/>
              <a:gd name="T52" fmla="*/ 47450 w 30"/>
              <a:gd name="T53" fmla="*/ 12653 h 30"/>
              <a:gd name="T54" fmla="*/ 47450 w 30"/>
              <a:gd name="T55" fmla="*/ 7908 h 30"/>
              <a:gd name="T56" fmla="*/ 44287 w 30"/>
              <a:gd name="T57" fmla="*/ 4745 h 30"/>
              <a:gd name="T58" fmla="*/ 39542 w 30"/>
              <a:gd name="T59" fmla="*/ 0 h 30"/>
              <a:gd name="T60" fmla="*/ 36378 w 30"/>
              <a:gd name="T61" fmla="*/ 0 h 30"/>
              <a:gd name="T62" fmla="*/ 36378 w 30"/>
              <a:gd name="T63" fmla="*/ 0 h 3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0" h="30">
                <a:moveTo>
                  <a:pt x="23" y="0"/>
                </a:moveTo>
                <a:lnTo>
                  <a:pt x="23" y="0"/>
                </a:lnTo>
                <a:lnTo>
                  <a:pt x="20" y="0"/>
                </a:lnTo>
                <a:lnTo>
                  <a:pt x="18" y="3"/>
                </a:lnTo>
                <a:lnTo>
                  <a:pt x="15" y="5"/>
                </a:lnTo>
                <a:lnTo>
                  <a:pt x="15" y="8"/>
                </a:lnTo>
                <a:lnTo>
                  <a:pt x="15" y="5"/>
                </a:lnTo>
                <a:lnTo>
                  <a:pt x="13" y="3"/>
                </a:lnTo>
                <a:lnTo>
                  <a:pt x="10" y="0"/>
                </a:lnTo>
                <a:lnTo>
                  <a:pt x="8" y="0"/>
                </a:lnTo>
                <a:lnTo>
                  <a:pt x="5" y="0"/>
                </a:lnTo>
                <a:lnTo>
                  <a:pt x="3" y="3"/>
                </a:lnTo>
                <a:lnTo>
                  <a:pt x="0" y="5"/>
                </a:lnTo>
                <a:lnTo>
                  <a:pt x="0" y="8"/>
                </a:lnTo>
                <a:lnTo>
                  <a:pt x="2" y="10"/>
                </a:lnTo>
                <a:lnTo>
                  <a:pt x="3" y="14"/>
                </a:lnTo>
                <a:lnTo>
                  <a:pt x="8" y="21"/>
                </a:lnTo>
                <a:lnTo>
                  <a:pt x="15" y="30"/>
                </a:lnTo>
                <a:lnTo>
                  <a:pt x="23" y="21"/>
                </a:lnTo>
                <a:lnTo>
                  <a:pt x="28" y="14"/>
                </a:lnTo>
                <a:lnTo>
                  <a:pt x="29" y="10"/>
                </a:lnTo>
                <a:lnTo>
                  <a:pt x="30" y="8"/>
                </a:lnTo>
                <a:lnTo>
                  <a:pt x="30" y="5"/>
                </a:lnTo>
                <a:lnTo>
                  <a:pt x="28" y="3"/>
                </a:lnTo>
                <a:lnTo>
                  <a:pt x="25" y="0"/>
                </a:lnTo>
                <a:lnTo>
                  <a:pt x="23"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243" name="Freeform 842">
            <a:extLst>
              <a:ext uri="{FF2B5EF4-FFF2-40B4-BE49-F238E27FC236}">
                <a16:creationId xmlns:a16="http://schemas.microsoft.com/office/drawing/2014/main" id="{AC4A499A-42AA-47D8-971C-470D5E1F9B73}"/>
              </a:ext>
            </a:extLst>
          </p:cNvPr>
          <p:cNvSpPr>
            <a:spLocks/>
          </p:cNvSpPr>
          <p:nvPr/>
        </p:nvSpPr>
        <p:spPr bwMode="auto">
          <a:xfrm>
            <a:off x="7876117" y="4878917"/>
            <a:ext cx="50800" cy="50800"/>
          </a:xfrm>
          <a:custGeom>
            <a:avLst/>
            <a:gdLst>
              <a:gd name="T0" fmla="*/ 19739 w 25"/>
              <a:gd name="T1" fmla="*/ 37959 h 25"/>
              <a:gd name="T2" fmla="*/ 19739 w 25"/>
              <a:gd name="T3" fmla="*/ 37959 h 25"/>
              <a:gd name="T4" fmla="*/ 27330 w 25"/>
              <a:gd name="T5" fmla="*/ 34922 h 25"/>
              <a:gd name="T6" fmla="*/ 31886 w 25"/>
              <a:gd name="T7" fmla="*/ 31886 h 25"/>
              <a:gd name="T8" fmla="*/ 36441 w 25"/>
              <a:gd name="T9" fmla="*/ 25812 h 25"/>
              <a:gd name="T10" fmla="*/ 37959 w 25"/>
              <a:gd name="T11" fmla="*/ 18220 h 25"/>
              <a:gd name="T12" fmla="*/ 37959 w 25"/>
              <a:gd name="T13" fmla="*/ 18220 h 25"/>
              <a:gd name="T14" fmla="*/ 36441 w 25"/>
              <a:gd name="T15" fmla="*/ 10629 h 25"/>
              <a:gd name="T16" fmla="*/ 31886 w 25"/>
              <a:gd name="T17" fmla="*/ 6073 h 25"/>
              <a:gd name="T18" fmla="*/ 27330 w 25"/>
              <a:gd name="T19" fmla="*/ 1518 h 25"/>
              <a:gd name="T20" fmla="*/ 19739 w 25"/>
              <a:gd name="T21" fmla="*/ 0 h 25"/>
              <a:gd name="T22" fmla="*/ 19739 w 25"/>
              <a:gd name="T23" fmla="*/ 0 h 25"/>
              <a:gd name="T24" fmla="*/ 12147 w 25"/>
              <a:gd name="T25" fmla="*/ 1518 h 25"/>
              <a:gd name="T26" fmla="*/ 6073 w 25"/>
              <a:gd name="T27" fmla="*/ 6073 h 25"/>
              <a:gd name="T28" fmla="*/ 3037 w 25"/>
              <a:gd name="T29" fmla="*/ 10629 h 25"/>
              <a:gd name="T30" fmla="*/ 0 w 25"/>
              <a:gd name="T31" fmla="*/ 18220 h 25"/>
              <a:gd name="T32" fmla="*/ 0 w 25"/>
              <a:gd name="T33" fmla="*/ 18220 h 25"/>
              <a:gd name="T34" fmla="*/ 3037 w 25"/>
              <a:gd name="T35" fmla="*/ 25812 h 25"/>
              <a:gd name="T36" fmla="*/ 6073 w 25"/>
              <a:gd name="T37" fmla="*/ 31886 h 25"/>
              <a:gd name="T38" fmla="*/ 12147 w 25"/>
              <a:gd name="T39" fmla="*/ 34922 h 25"/>
              <a:gd name="T40" fmla="*/ 19739 w 25"/>
              <a:gd name="T41" fmla="*/ 37959 h 25"/>
              <a:gd name="T42" fmla="*/ 19739 w 25"/>
              <a:gd name="T43" fmla="*/ 37959 h 2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5" h="25">
                <a:moveTo>
                  <a:pt x="13" y="25"/>
                </a:moveTo>
                <a:lnTo>
                  <a:pt x="13" y="25"/>
                </a:lnTo>
                <a:lnTo>
                  <a:pt x="18" y="23"/>
                </a:lnTo>
                <a:lnTo>
                  <a:pt x="21" y="21"/>
                </a:lnTo>
                <a:lnTo>
                  <a:pt x="24" y="17"/>
                </a:lnTo>
                <a:lnTo>
                  <a:pt x="25" y="12"/>
                </a:lnTo>
                <a:lnTo>
                  <a:pt x="24" y="7"/>
                </a:lnTo>
                <a:lnTo>
                  <a:pt x="21" y="4"/>
                </a:lnTo>
                <a:lnTo>
                  <a:pt x="18" y="1"/>
                </a:lnTo>
                <a:lnTo>
                  <a:pt x="13" y="0"/>
                </a:lnTo>
                <a:lnTo>
                  <a:pt x="8" y="1"/>
                </a:lnTo>
                <a:lnTo>
                  <a:pt x="4" y="4"/>
                </a:lnTo>
                <a:lnTo>
                  <a:pt x="2" y="7"/>
                </a:lnTo>
                <a:lnTo>
                  <a:pt x="0" y="12"/>
                </a:lnTo>
                <a:lnTo>
                  <a:pt x="2" y="17"/>
                </a:lnTo>
                <a:lnTo>
                  <a:pt x="4" y="21"/>
                </a:lnTo>
                <a:lnTo>
                  <a:pt x="8" y="23"/>
                </a:lnTo>
                <a:lnTo>
                  <a:pt x="13" y="25"/>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244" name="Freeform 843">
            <a:extLst>
              <a:ext uri="{FF2B5EF4-FFF2-40B4-BE49-F238E27FC236}">
                <a16:creationId xmlns:a16="http://schemas.microsoft.com/office/drawing/2014/main" id="{C232B8E6-B1D4-4882-928D-4C7696530F3F}"/>
              </a:ext>
            </a:extLst>
          </p:cNvPr>
          <p:cNvSpPr>
            <a:spLocks/>
          </p:cNvSpPr>
          <p:nvPr/>
        </p:nvSpPr>
        <p:spPr bwMode="auto">
          <a:xfrm>
            <a:off x="7863418" y="4942418"/>
            <a:ext cx="82549" cy="133349"/>
          </a:xfrm>
          <a:custGeom>
            <a:avLst/>
            <a:gdLst>
              <a:gd name="T0" fmla="*/ 30843 w 40"/>
              <a:gd name="T1" fmla="*/ 0 h 64"/>
              <a:gd name="T2" fmla="*/ 30843 w 40"/>
              <a:gd name="T3" fmla="*/ 0 h 64"/>
              <a:gd name="T4" fmla="*/ 24674 w 40"/>
              <a:gd name="T5" fmla="*/ 0 h 64"/>
              <a:gd name="T6" fmla="*/ 16964 w 40"/>
              <a:gd name="T7" fmla="*/ 1557 h 64"/>
              <a:gd name="T8" fmla="*/ 13879 w 40"/>
              <a:gd name="T9" fmla="*/ 4671 h 64"/>
              <a:gd name="T10" fmla="*/ 7711 w 40"/>
              <a:gd name="T11" fmla="*/ 10899 h 64"/>
              <a:gd name="T12" fmla="*/ 6169 w 40"/>
              <a:gd name="T13" fmla="*/ 14013 h 64"/>
              <a:gd name="T14" fmla="*/ 1542 w 40"/>
              <a:gd name="T15" fmla="*/ 21797 h 64"/>
              <a:gd name="T16" fmla="*/ 0 w 40"/>
              <a:gd name="T17" fmla="*/ 29582 h 64"/>
              <a:gd name="T18" fmla="*/ 0 w 40"/>
              <a:gd name="T19" fmla="*/ 37367 h 64"/>
              <a:gd name="T20" fmla="*/ 0 w 40"/>
              <a:gd name="T21" fmla="*/ 52936 h 64"/>
              <a:gd name="T22" fmla="*/ 0 w 40"/>
              <a:gd name="T23" fmla="*/ 52936 h 64"/>
              <a:gd name="T24" fmla="*/ 0 w 40"/>
              <a:gd name="T25" fmla="*/ 57607 h 64"/>
              <a:gd name="T26" fmla="*/ 1542 w 40"/>
              <a:gd name="T27" fmla="*/ 59164 h 64"/>
              <a:gd name="T28" fmla="*/ 4626 w 40"/>
              <a:gd name="T29" fmla="*/ 60721 h 64"/>
              <a:gd name="T30" fmla="*/ 7711 w 40"/>
              <a:gd name="T31" fmla="*/ 60721 h 64"/>
              <a:gd name="T32" fmla="*/ 15422 w 40"/>
              <a:gd name="T33" fmla="*/ 60721 h 64"/>
              <a:gd name="T34" fmla="*/ 15422 w 40"/>
              <a:gd name="T35" fmla="*/ 91860 h 64"/>
              <a:gd name="T36" fmla="*/ 15422 w 40"/>
              <a:gd name="T37" fmla="*/ 91860 h 64"/>
              <a:gd name="T38" fmla="*/ 15422 w 40"/>
              <a:gd name="T39" fmla="*/ 94974 h 64"/>
              <a:gd name="T40" fmla="*/ 16964 w 40"/>
              <a:gd name="T41" fmla="*/ 96531 h 64"/>
              <a:gd name="T42" fmla="*/ 18506 w 40"/>
              <a:gd name="T43" fmla="*/ 99645 h 64"/>
              <a:gd name="T44" fmla="*/ 23132 w 40"/>
              <a:gd name="T45" fmla="*/ 99645 h 64"/>
              <a:gd name="T46" fmla="*/ 38554 w 40"/>
              <a:gd name="T47" fmla="*/ 99645 h 64"/>
              <a:gd name="T48" fmla="*/ 38554 w 40"/>
              <a:gd name="T49" fmla="*/ 99645 h 64"/>
              <a:gd name="T50" fmla="*/ 41638 w 40"/>
              <a:gd name="T51" fmla="*/ 99645 h 64"/>
              <a:gd name="T52" fmla="*/ 43180 w 40"/>
              <a:gd name="T53" fmla="*/ 96531 h 64"/>
              <a:gd name="T54" fmla="*/ 46265 w 40"/>
              <a:gd name="T55" fmla="*/ 94974 h 64"/>
              <a:gd name="T56" fmla="*/ 46265 w 40"/>
              <a:gd name="T57" fmla="*/ 91860 h 64"/>
              <a:gd name="T58" fmla="*/ 46265 w 40"/>
              <a:gd name="T59" fmla="*/ 60721 h 64"/>
              <a:gd name="T60" fmla="*/ 53975 w 40"/>
              <a:gd name="T61" fmla="*/ 60721 h 64"/>
              <a:gd name="T62" fmla="*/ 53975 w 40"/>
              <a:gd name="T63" fmla="*/ 60721 h 64"/>
              <a:gd name="T64" fmla="*/ 57060 w 40"/>
              <a:gd name="T65" fmla="*/ 60721 h 64"/>
              <a:gd name="T66" fmla="*/ 58602 w 40"/>
              <a:gd name="T67" fmla="*/ 59164 h 64"/>
              <a:gd name="T68" fmla="*/ 61686 w 40"/>
              <a:gd name="T69" fmla="*/ 57607 h 64"/>
              <a:gd name="T70" fmla="*/ 61686 w 40"/>
              <a:gd name="T71" fmla="*/ 52936 h 64"/>
              <a:gd name="T72" fmla="*/ 61686 w 40"/>
              <a:gd name="T73" fmla="*/ 37367 h 64"/>
              <a:gd name="T74" fmla="*/ 61686 w 40"/>
              <a:gd name="T75" fmla="*/ 37367 h 64"/>
              <a:gd name="T76" fmla="*/ 61686 w 40"/>
              <a:gd name="T77" fmla="*/ 29582 h 64"/>
              <a:gd name="T78" fmla="*/ 58602 w 40"/>
              <a:gd name="T79" fmla="*/ 21797 h 64"/>
              <a:gd name="T80" fmla="*/ 55517 w 40"/>
              <a:gd name="T81" fmla="*/ 14013 h 64"/>
              <a:gd name="T82" fmla="*/ 53975 w 40"/>
              <a:gd name="T83" fmla="*/ 10899 h 64"/>
              <a:gd name="T84" fmla="*/ 47807 w 40"/>
              <a:gd name="T85" fmla="*/ 4671 h 64"/>
              <a:gd name="T86" fmla="*/ 43180 w 40"/>
              <a:gd name="T87" fmla="*/ 1557 h 64"/>
              <a:gd name="T88" fmla="*/ 35469 w 40"/>
              <a:gd name="T89" fmla="*/ 0 h 64"/>
              <a:gd name="T90" fmla="*/ 30843 w 40"/>
              <a:gd name="T91" fmla="*/ 0 h 64"/>
              <a:gd name="T92" fmla="*/ 30843 w 40"/>
              <a:gd name="T93" fmla="*/ 0 h 64"/>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40" h="64">
                <a:moveTo>
                  <a:pt x="20" y="0"/>
                </a:moveTo>
                <a:lnTo>
                  <a:pt x="20" y="0"/>
                </a:lnTo>
                <a:lnTo>
                  <a:pt x="16" y="0"/>
                </a:lnTo>
                <a:lnTo>
                  <a:pt x="11" y="1"/>
                </a:lnTo>
                <a:lnTo>
                  <a:pt x="9" y="3"/>
                </a:lnTo>
                <a:lnTo>
                  <a:pt x="5" y="7"/>
                </a:lnTo>
                <a:lnTo>
                  <a:pt x="4" y="9"/>
                </a:lnTo>
                <a:lnTo>
                  <a:pt x="1" y="14"/>
                </a:lnTo>
                <a:lnTo>
                  <a:pt x="0" y="19"/>
                </a:lnTo>
                <a:lnTo>
                  <a:pt x="0" y="24"/>
                </a:lnTo>
                <a:lnTo>
                  <a:pt x="0" y="34"/>
                </a:lnTo>
                <a:lnTo>
                  <a:pt x="0" y="37"/>
                </a:lnTo>
                <a:lnTo>
                  <a:pt x="1" y="38"/>
                </a:lnTo>
                <a:lnTo>
                  <a:pt x="3" y="39"/>
                </a:lnTo>
                <a:lnTo>
                  <a:pt x="5" y="39"/>
                </a:lnTo>
                <a:lnTo>
                  <a:pt x="10" y="39"/>
                </a:lnTo>
                <a:lnTo>
                  <a:pt x="10" y="59"/>
                </a:lnTo>
                <a:lnTo>
                  <a:pt x="10" y="61"/>
                </a:lnTo>
                <a:lnTo>
                  <a:pt x="11" y="62"/>
                </a:lnTo>
                <a:lnTo>
                  <a:pt x="12" y="64"/>
                </a:lnTo>
                <a:lnTo>
                  <a:pt x="15" y="64"/>
                </a:lnTo>
                <a:lnTo>
                  <a:pt x="25" y="64"/>
                </a:lnTo>
                <a:lnTo>
                  <a:pt x="27" y="64"/>
                </a:lnTo>
                <a:lnTo>
                  <a:pt x="28" y="62"/>
                </a:lnTo>
                <a:lnTo>
                  <a:pt x="30" y="61"/>
                </a:lnTo>
                <a:lnTo>
                  <a:pt x="30" y="59"/>
                </a:lnTo>
                <a:lnTo>
                  <a:pt x="30" y="39"/>
                </a:lnTo>
                <a:lnTo>
                  <a:pt x="35" y="39"/>
                </a:lnTo>
                <a:lnTo>
                  <a:pt x="37" y="39"/>
                </a:lnTo>
                <a:lnTo>
                  <a:pt x="38" y="38"/>
                </a:lnTo>
                <a:lnTo>
                  <a:pt x="40" y="37"/>
                </a:lnTo>
                <a:lnTo>
                  <a:pt x="40" y="34"/>
                </a:lnTo>
                <a:lnTo>
                  <a:pt x="40" y="24"/>
                </a:lnTo>
                <a:lnTo>
                  <a:pt x="40" y="19"/>
                </a:lnTo>
                <a:lnTo>
                  <a:pt x="38" y="14"/>
                </a:lnTo>
                <a:lnTo>
                  <a:pt x="36" y="9"/>
                </a:lnTo>
                <a:lnTo>
                  <a:pt x="35" y="7"/>
                </a:lnTo>
                <a:lnTo>
                  <a:pt x="31" y="3"/>
                </a:lnTo>
                <a:lnTo>
                  <a:pt x="28" y="1"/>
                </a:lnTo>
                <a:lnTo>
                  <a:pt x="23" y="0"/>
                </a:lnTo>
                <a:lnTo>
                  <a:pt x="20"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245" name="Freeform 844">
            <a:extLst>
              <a:ext uri="{FF2B5EF4-FFF2-40B4-BE49-F238E27FC236}">
                <a16:creationId xmlns:a16="http://schemas.microsoft.com/office/drawing/2014/main" id="{F8B5CD47-960F-404C-B0EF-DE5D22F232F2}"/>
              </a:ext>
            </a:extLst>
          </p:cNvPr>
          <p:cNvSpPr>
            <a:spLocks/>
          </p:cNvSpPr>
          <p:nvPr/>
        </p:nvSpPr>
        <p:spPr bwMode="auto">
          <a:xfrm>
            <a:off x="7730067" y="4878917"/>
            <a:ext cx="50800" cy="50800"/>
          </a:xfrm>
          <a:custGeom>
            <a:avLst/>
            <a:gdLst>
              <a:gd name="T0" fmla="*/ 19739 w 25"/>
              <a:gd name="T1" fmla="*/ 37959 h 25"/>
              <a:gd name="T2" fmla="*/ 19739 w 25"/>
              <a:gd name="T3" fmla="*/ 37959 h 25"/>
              <a:gd name="T4" fmla="*/ 27330 w 25"/>
              <a:gd name="T5" fmla="*/ 34922 h 25"/>
              <a:gd name="T6" fmla="*/ 31886 w 25"/>
              <a:gd name="T7" fmla="*/ 31886 h 25"/>
              <a:gd name="T8" fmla="*/ 36441 w 25"/>
              <a:gd name="T9" fmla="*/ 25812 h 25"/>
              <a:gd name="T10" fmla="*/ 37959 w 25"/>
              <a:gd name="T11" fmla="*/ 18220 h 25"/>
              <a:gd name="T12" fmla="*/ 37959 w 25"/>
              <a:gd name="T13" fmla="*/ 18220 h 25"/>
              <a:gd name="T14" fmla="*/ 36441 w 25"/>
              <a:gd name="T15" fmla="*/ 10629 h 25"/>
              <a:gd name="T16" fmla="*/ 31886 w 25"/>
              <a:gd name="T17" fmla="*/ 6073 h 25"/>
              <a:gd name="T18" fmla="*/ 27330 w 25"/>
              <a:gd name="T19" fmla="*/ 1518 h 25"/>
              <a:gd name="T20" fmla="*/ 19739 w 25"/>
              <a:gd name="T21" fmla="*/ 0 h 25"/>
              <a:gd name="T22" fmla="*/ 19739 w 25"/>
              <a:gd name="T23" fmla="*/ 0 h 25"/>
              <a:gd name="T24" fmla="*/ 12147 w 25"/>
              <a:gd name="T25" fmla="*/ 1518 h 25"/>
              <a:gd name="T26" fmla="*/ 6073 w 25"/>
              <a:gd name="T27" fmla="*/ 6073 h 25"/>
              <a:gd name="T28" fmla="*/ 3037 w 25"/>
              <a:gd name="T29" fmla="*/ 10629 h 25"/>
              <a:gd name="T30" fmla="*/ 0 w 25"/>
              <a:gd name="T31" fmla="*/ 18220 h 25"/>
              <a:gd name="T32" fmla="*/ 0 w 25"/>
              <a:gd name="T33" fmla="*/ 18220 h 25"/>
              <a:gd name="T34" fmla="*/ 3037 w 25"/>
              <a:gd name="T35" fmla="*/ 25812 h 25"/>
              <a:gd name="T36" fmla="*/ 6073 w 25"/>
              <a:gd name="T37" fmla="*/ 31886 h 25"/>
              <a:gd name="T38" fmla="*/ 12147 w 25"/>
              <a:gd name="T39" fmla="*/ 34922 h 25"/>
              <a:gd name="T40" fmla="*/ 19739 w 25"/>
              <a:gd name="T41" fmla="*/ 37959 h 25"/>
              <a:gd name="T42" fmla="*/ 19739 w 25"/>
              <a:gd name="T43" fmla="*/ 37959 h 2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5" h="25">
                <a:moveTo>
                  <a:pt x="13" y="25"/>
                </a:moveTo>
                <a:lnTo>
                  <a:pt x="13" y="25"/>
                </a:lnTo>
                <a:lnTo>
                  <a:pt x="18" y="23"/>
                </a:lnTo>
                <a:lnTo>
                  <a:pt x="21" y="21"/>
                </a:lnTo>
                <a:lnTo>
                  <a:pt x="24" y="17"/>
                </a:lnTo>
                <a:lnTo>
                  <a:pt x="25" y="12"/>
                </a:lnTo>
                <a:lnTo>
                  <a:pt x="24" y="7"/>
                </a:lnTo>
                <a:lnTo>
                  <a:pt x="21" y="4"/>
                </a:lnTo>
                <a:lnTo>
                  <a:pt x="18" y="1"/>
                </a:lnTo>
                <a:lnTo>
                  <a:pt x="13" y="0"/>
                </a:lnTo>
                <a:lnTo>
                  <a:pt x="8" y="1"/>
                </a:lnTo>
                <a:lnTo>
                  <a:pt x="4" y="4"/>
                </a:lnTo>
                <a:lnTo>
                  <a:pt x="2" y="7"/>
                </a:lnTo>
                <a:lnTo>
                  <a:pt x="0" y="12"/>
                </a:lnTo>
                <a:lnTo>
                  <a:pt x="2" y="17"/>
                </a:lnTo>
                <a:lnTo>
                  <a:pt x="4" y="21"/>
                </a:lnTo>
                <a:lnTo>
                  <a:pt x="8" y="23"/>
                </a:lnTo>
                <a:lnTo>
                  <a:pt x="13" y="25"/>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246" name="Freeform 845">
            <a:extLst>
              <a:ext uri="{FF2B5EF4-FFF2-40B4-BE49-F238E27FC236}">
                <a16:creationId xmlns:a16="http://schemas.microsoft.com/office/drawing/2014/main" id="{41D9F8A0-9F34-4B3D-B7ED-EB4521DEB227}"/>
              </a:ext>
            </a:extLst>
          </p:cNvPr>
          <p:cNvSpPr>
            <a:spLocks/>
          </p:cNvSpPr>
          <p:nvPr/>
        </p:nvSpPr>
        <p:spPr bwMode="auto">
          <a:xfrm>
            <a:off x="7717367" y="4942418"/>
            <a:ext cx="82551" cy="133349"/>
          </a:xfrm>
          <a:custGeom>
            <a:avLst/>
            <a:gdLst>
              <a:gd name="T0" fmla="*/ 56941 w 39"/>
              <a:gd name="T1" fmla="*/ 42038 h 64"/>
              <a:gd name="T2" fmla="*/ 56941 w 39"/>
              <a:gd name="T3" fmla="*/ 42038 h 64"/>
              <a:gd name="T4" fmla="*/ 50614 w 39"/>
              <a:gd name="T5" fmla="*/ 18683 h 64"/>
              <a:gd name="T6" fmla="*/ 44287 w 39"/>
              <a:gd name="T7" fmla="*/ 6228 h 64"/>
              <a:gd name="T8" fmla="*/ 42706 w 39"/>
              <a:gd name="T9" fmla="*/ 3114 h 64"/>
              <a:gd name="T10" fmla="*/ 39542 w 39"/>
              <a:gd name="T11" fmla="*/ 1557 h 64"/>
              <a:gd name="T12" fmla="*/ 31634 w 39"/>
              <a:gd name="T13" fmla="*/ 0 h 64"/>
              <a:gd name="T14" fmla="*/ 31634 w 39"/>
              <a:gd name="T15" fmla="*/ 0 h 64"/>
              <a:gd name="T16" fmla="*/ 23725 w 39"/>
              <a:gd name="T17" fmla="*/ 1557 h 64"/>
              <a:gd name="T18" fmla="*/ 18980 w 39"/>
              <a:gd name="T19" fmla="*/ 3114 h 64"/>
              <a:gd name="T20" fmla="*/ 17399 w 39"/>
              <a:gd name="T21" fmla="*/ 6228 h 64"/>
              <a:gd name="T22" fmla="*/ 11072 w 39"/>
              <a:gd name="T23" fmla="*/ 18683 h 64"/>
              <a:gd name="T24" fmla="*/ 6327 w 39"/>
              <a:gd name="T25" fmla="*/ 42038 h 64"/>
              <a:gd name="T26" fmla="*/ 6327 w 39"/>
              <a:gd name="T27" fmla="*/ 42038 h 64"/>
              <a:gd name="T28" fmla="*/ 0 w 39"/>
              <a:gd name="T29" fmla="*/ 66949 h 64"/>
              <a:gd name="T30" fmla="*/ 0 w 39"/>
              <a:gd name="T31" fmla="*/ 66949 h 64"/>
              <a:gd name="T32" fmla="*/ 0 w 39"/>
              <a:gd name="T33" fmla="*/ 70063 h 64"/>
              <a:gd name="T34" fmla="*/ 1582 w 39"/>
              <a:gd name="T35" fmla="*/ 71620 h 64"/>
              <a:gd name="T36" fmla="*/ 1582 w 39"/>
              <a:gd name="T37" fmla="*/ 71620 h 64"/>
              <a:gd name="T38" fmla="*/ 3163 w 39"/>
              <a:gd name="T39" fmla="*/ 76291 h 64"/>
              <a:gd name="T40" fmla="*/ 7908 w 39"/>
              <a:gd name="T41" fmla="*/ 76291 h 64"/>
              <a:gd name="T42" fmla="*/ 7908 w 39"/>
              <a:gd name="T43" fmla="*/ 76291 h 64"/>
              <a:gd name="T44" fmla="*/ 17399 w 39"/>
              <a:gd name="T45" fmla="*/ 76291 h 64"/>
              <a:gd name="T46" fmla="*/ 17399 w 39"/>
              <a:gd name="T47" fmla="*/ 76291 h 64"/>
              <a:gd name="T48" fmla="*/ 23725 w 39"/>
              <a:gd name="T49" fmla="*/ 93417 h 64"/>
              <a:gd name="T50" fmla="*/ 23725 w 39"/>
              <a:gd name="T51" fmla="*/ 93417 h 64"/>
              <a:gd name="T52" fmla="*/ 26889 w 39"/>
              <a:gd name="T53" fmla="*/ 96531 h 64"/>
              <a:gd name="T54" fmla="*/ 31634 w 39"/>
              <a:gd name="T55" fmla="*/ 99645 h 64"/>
              <a:gd name="T56" fmla="*/ 31634 w 39"/>
              <a:gd name="T57" fmla="*/ 99645 h 64"/>
              <a:gd name="T58" fmla="*/ 34797 w 39"/>
              <a:gd name="T59" fmla="*/ 96531 h 64"/>
              <a:gd name="T60" fmla="*/ 39542 w 39"/>
              <a:gd name="T61" fmla="*/ 93417 h 64"/>
              <a:gd name="T62" fmla="*/ 39542 w 39"/>
              <a:gd name="T63" fmla="*/ 93417 h 64"/>
              <a:gd name="T64" fmla="*/ 44287 w 39"/>
              <a:gd name="T65" fmla="*/ 76291 h 64"/>
              <a:gd name="T66" fmla="*/ 44287 w 39"/>
              <a:gd name="T67" fmla="*/ 76291 h 64"/>
              <a:gd name="T68" fmla="*/ 55359 w 39"/>
              <a:gd name="T69" fmla="*/ 76291 h 64"/>
              <a:gd name="T70" fmla="*/ 55359 w 39"/>
              <a:gd name="T71" fmla="*/ 76291 h 64"/>
              <a:gd name="T72" fmla="*/ 58523 w 39"/>
              <a:gd name="T73" fmla="*/ 76291 h 64"/>
              <a:gd name="T74" fmla="*/ 60104 w 39"/>
              <a:gd name="T75" fmla="*/ 71620 h 64"/>
              <a:gd name="T76" fmla="*/ 60104 w 39"/>
              <a:gd name="T77" fmla="*/ 71620 h 64"/>
              <a:gd name="T78" fmla="*/ 61686 w 39"/>
              <a:gd name="T79" fmla="*/ 70063 h 64"/>
              <a:gd name="T80" fmla="*/ 61686 w 39"/>
              <a:gd name="T81" fmla="*/ 66949 h 64"/>
              <a:gd name="T82" fmla="*/ 61686 w 39"/>
              <a:gd name="T83" fmla="*/ 66949 h 64"/>
              <a:gd name="T84" fmla="*/ 56941 w 39"/>
              <a:gd name="T85" fmla="*/ 42038 h 64"/>
              <a:gd name="T86" fmla="*/ 56941 w 39"/>
              <a:gd name="T87" fmla="*/ 42038 h 6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39" h="64">
                <a:moveTo>
                  <a:pt x="36" y="27"/>
                </a:moveTo>
                <a:lnTo>
                  <a:pt x="36" y="27"/>
                </a:lnTo>
                <a:lnTo>
                  <a:pt x="32" y="12"/>
                </a:lnTo>
                <a:lnTo>
                  <a:pt x="28" y="4"/>
                </a:lnTo>
                <a:lnTo>
                  <a:pt x="27" y="2"/>
                </a:lnTo>
                <a:lnTo>
                  <a:pt x="25" y="1"/>
                </a:lnTo>
                <a:lnTo>
                  <a:pt x="20" y="0"/>
                </a:lnTo>
                <a:lnTo>
                  <a:pt x="15" y="1"/>
                </a:lnTo>
                <a:lnTo>
                  <a:pt x="12" y="2"/>
                </a:lnTo>
                <a:lnTo>
                  <a:pt x="11" y="4"/>
                </a:lnTo>
                <a:lnTo>
                  <a:pt x="7" y="12"/>
                </a:lnTo>
                <a:lnTo>
                  <a:pt x="4" y="27"/>
                </a:lnTo>
                <a:lnTo>
                  <a:pt x="0" y="43"/>
                </a:lnTo>
                <a:lnTo>
                  <a:pt x="0" y="45"/>
                </a:lnTo>
                <a:lnTo>
                  <a:pt x="1" y="46"/>
                </a:lnTo>
                <a:lnTo>
                  <a:pt x="2" y="49"/>
                </a:lnTo>
                <a:lnTo>
                  <a:pt x="5" y="49"/>
                </a:lnTo>
                <a:lnTo>
                  <a:pt x="11" y="49"/>
                </a:lnTo>
                <a:lnTo>
                  <a:pt x="15" y="60"/>
                </a:lnTo>
                <a:lnTo>
                  <a:pt x="17" y="62"/>
                </a:lnTo>
                <a:lnTo>
                  <a:pt x="20" y="64"/>
                </a:lnTo>
                <a:lnTo>
                  <a:pt x="22" y="62"/>
                </a:lnTo>
                <a:lnTo>
                  <a:pt x="25" y="60"/>
                </a:lnTo>
                <a:lnTo>
                  <a:pt x="28" y="49"/>
                </a:lnTo>
                <a:lnTo>
                  <a:pt x="35" y="49"/>
                </a:lnTo>
                <a:lnTo>
                  <a:pt x="37" y="49"/>
                </a:lnTo>
                <a:lnTo>
                  <a:pt x="38" y="46"/>
                </a:lnTo>
                <a:lnTo>
                  <a:pt x="39" y="45"/>
                </a:lnTo>
                <a:lnTo>
                  <a:pt x="39" y="43"/>
                </a:lnTo>
                <a:lnTo>
                  <a:pt x="36" y="27"/>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247" name="Freeform 846">
            <a:extLst>
              <a:ext uri="{FF2B5EF4-FFF2-40B4-BE49-F238E27FC236}">
                <a16:creationId xmlns:a16="http://schemas.microsoft.com/office/drawing/2014/main" id="{38D4CFA1-051F-4870-B357-648315BD1CF5}"/>
              </a:ext>
            </a:extLst>
          </p:cNvPr>
          <p:cNvSpPr>
            <a:spLocks/>
          </p:cNvSpPr>
          <p:nvPr/>
        </p:nvSpPr>
        <p:spPr bwMode="auto">
          <a:xfrm>
            <a:off x="8255000" y="5012267"/>
            <a:ext cx="44451" cy="44451"/>
          </a:xfrm>
          <a:custGeom>
            <a:avLst/>
            <a:gdLst>
              <a:gd name="T0" fmla="*/ 33216 w 19"/>
              <a:gd name="T1" fmla="*/ 16608 h 20"/>
              <a:gd name="T2" fmla="*/ 33216 w 19"/>
              <a:gd name="T3" fmla="*/ 16608 h 20"/>
              <a:gd name="T4" fmla="*/ 31468 w 19"/>
              <a:gd name="T5" fmla="*/ 23251 h 20"/>
              <a:gd name="T6" fmla="*/ 29720 w 19"/>
              <a:gd name="T7" fmla="*/ 28234 h 20"/>
              <a:gd name="T8" fmla="*/ 22727 w 19"/>
              <a:gd name="T9" fmla="*/ 31555 h 20"/>
              <a:gd name="T10" fmla="*/ 15734 w 19"/>
              <a:gd name="T11" fmla="*/ 33216 h 20"/>
              <a:gd name="T12" fmla="*/ 15734 w 19"/>
              <a:gd name="T13" fmla="*/ 33216 h 20"/>
              <a:gd name="T14" fmla="*/ 10489 w 19"/>
              <a:gd name="T15" fmla="*/ 31555 h 20"/>
              <a:gd name="T16" fmla="*/ 3496 w 19"/>
              <a:gd name="T17" fmla="*/ 28234 h 20"/>
              <a:gd name="T18" fmla="*/ 1748 w 19"/>
              <a:gd name="T19" fmla="*/ 23251 h 20"/>
              <a:gd name="T20" fmla="*/ 0 w 19"/>
              <a:gd name="T21" fmla="*/ 16608 h 20"/>
              <a:gd name="T22" fmla="*/ 0 w 19"/>
              <a:gd name="T23" fmla="*/ 16608 h 20"/>
              <a:gd name="T24" fmla="*/ 1748 w 19"/>
              <a:gd name="T25" fmla="*/ 9965 h 20"/>
              <a:gd name="T26" fmla="*/ 3496 w 19"/>
              <a:gd name="T27" fmla="*/ 4982 h 20"/>
              <a:gd name="T28" fmla="*/ 10489 w 19"/>
              <a:gd name="T29" fmla="*/ 1661 h 20"/>
              <a:gd name="T30" fmla="*/ 15734 w 19"/>
              <a:gd name="T31" fmla="*/ 0 h 20"/>
              <a:gd name="T32" fmla="*/ 15734 w 19"/>
              <a:gd name="T33" fmla="*/ 0 h 20"/>
              <a:gd name="T34" fmla="*/ 22727 w 19"/>
              <a:gd name="T35" fmla="*/ 1661 h 20"/>
              <a:gd name="T36" fmla="*/ 29720 w 19"/>
              <a:gd name="T37" fmla="*/ 4982 h 20"/>
              <a:gd name="T38" fmla="*/ 31468 w 19"/>
              <a:gd name="T39" fmla="*/ 9965 h 20"/>
              <a:gd name="T40" fmla="*/ 33216 w 19"/>
              <a:gd name="T41" fmla="*/ 16608 h 20"/>
              <a:gd name="T42" fmla="*/ 33216 w 19"/>
              <a:gd name="T43" fmla="*/ 16608 h 2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9" h="20">
                <a:moveTo>
                  <a:pt x="19" y="10"/>
                </a:moveTo>
                <a:lnTo>
                  <a:pt x="19" y="10"/>
                </a:lnTo>
                <a:lnTo>
                  <a:pt x="18" y="14"/>
                </a:lnTo>
                <a:lnTo>
                  <a:pt x="17" y="17"/>
                </a:lnTo>
                <a:lnTo>
                  <a:pt x="13" y="19"/>
                </a:lnTo>
                <a:lnTo>
                  <a:pt x="9" y="20"/>
                </a:lnTo>
                <a:lnTo>
                  <a:pt x="6" y="19"/>
                </a:lnTo>
                <a:lnTo>
                  <a:pt x="2" y="17"/>
                </a:lnTo>
                <a:lnTo>
                  <a:pt x="1" y="14"/>
                </a:lnTo>
                <a:lnTo>
                  <a:pt x="0" y="10"/>
                </a:lnTo>
                <a:lnTo>
                  <a:pt x="1" y="6"/>
                </a:lnTo>
                <a:lnTo>
                  <a:pt x="2" y="3"/>
                </a:lnTo>
                <a:lnTo>
                  <a:pt x="6" y="1"/>
                </a:lnTo>
                <a:lnTo>
                  <a:pt x="9" y="0"/>
                </a:lnTo>
                <a:lnTo>
                  <a:pt x="13" y="1"/>
                </a:lnTo>
                <a:lnTo>
                  <a:pt x="17" y="3"/>
                </a:lnTo>
                <a:lnTo>
                  <a:pt x="18" y="6"/>
                </a:lnTo>
                <a:lnTo>
                  <a:pt x="19" y="1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248" name="Freeform 847">
            <a:extLst>
              <a:ext uri="{FF2B5EF4-FFF2-40B4-BE49-F238E27FC236}">
                <a16:creationId xmlns:a16="http://schemas.microsoft.com/office/drawing/2014/main" id="{65A00792-19C7-435E-B297-19DB15536488}"/>
              </a:ext>
            </a:extLst>
          </p:cNvPr>
          <p:cNvSpPr>
            <a:spLocks/>
          </p:cNvSpPr>
          <p:nvPr/>
        </p:nvSpPr>
        <p:spPr bwMode="auto">
          <a:xfrm>
            <a:off x="8318500" y="5012267"/>
            <a:ext cx="44451" cy="44451"/>
          </a:xfrm>
          <a:custGeom>
            <a:avLst/>
            <a:gdLst>
              <a:gd name="T0" fmla="*/ 33216 w 20"/>
              <a:gd name="T1" fmla="*/ 16608 h 20"/>
              <a:gd name="T2" fmla="*/ 33216 w 20"/>
              <a:gd name="T3" fmla="*/ 16608 h 20"/>
              <a:gd name="T4" fmla="*/ 31555 w 20"/>
              <a:gd name="T5" fmla="*/ 23251 h 20"/>
              <a:gd name="T6" fmla="*/ 28234 w 20"/>
              <a:gd name="T7" fmla="*/ 28234 h 20"/>
              <a:gd name="T8" fmla="*/ 23251 w 20"/>
              <a:gd name="T9" fmla="*/ 31555 h 20"/>
              <a:gd name="T10" fmla="*/ 16608 w 20"/>
              <a:gd name="T11" fmla="*/ 33216 h 20"/>
              <a:gd name="T12" fmla="*/ 16608 w 20"/>
              <a:gd name="T13" fmla="*/ 33216 h 20"/>
              <a:gd name="T14" fmla="*/ 9965 w 20"/>
              <a:gd name="T15" fmla="*/ 31555 h 20"/>
              <a:gd name="T16" fmla="*/ 4982 w 20"/>
              <a:gd name="T17" fmla="*/ 28234 h 20"/>
              <a:gd name="T18" fmla="*/ 1661 w 20"/>
              <a:gd name="T19" fmla="*/ 23251 h 20"/>
              <a:gd name="T20" fmla="*/ 0 w 20"/>
              <a:gd name="T21" fmla="*/ 16608 h 20"/>
              <a:gd name="T22" fmla="*/ 0 w 20"/>
              <a:gd name="T23" fmla="*/ 16608 h 20"/>
              <a:gd name="T24" fmla="*/ 1661 w 20"/>
              <a:gd name="T25" fmla="*/ 9965 h 20"/>
              <a:gd name="T26" fmla="*/ 4982 w 20"/>
              <a:gd name="T27" fmla="*/ 4982 h 20"/>
              <a:gd name="T28" fmla="*/ 9965 w 20"/>
              <a:gd name="T29" fmla="*/ 1661 h 20"/>
              <a:gd name="T30" fmla="*/ 16608 w 20"/>
              <a:gd name="T31" fmla="*/ 0 h 20"/>
              <a:gd name="T32" fmla="*/ 16608 w 20"/>
              <a:gd name="T33" fmla="*/ 0 h 20"/>
              <a:gd name="T34" fmla="*/ 23251 w 20"/>
              <a:gd name="T35" fmla="*/ 1661 h 20"/>
              <a:gd name="T36" fmla="*/ 28234 w 20"/>
              <a:gd name="T37" fmla="*/ 4982 h 20"/>
              <a:gd name="T38" fmla="*/ 31555 w 20"/>
              <a:gd name="T39" fmla="*/ 9965 h 20"/>
              <a:gd name="T40" fmla="*/ 33216 w 20"/>
              <a:gd name="T41" fmla="*/ 16608 h 20"/>
              <a:gd name="T42" fmla="*/ 33216 w 20"/>
              <a:gd name="T43" fmla="*/ 16608 h 2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0" h="20">
                <a:moveTo>
                  <a:pt x="20" y="10"/>
                </a:moveTo>
                <a:lnTo>
                  <a:pt x="20" y="10"/>
                </a:lnTo>
                <a:lnTo>
                  <a:pt x="19" y="14"/>
                </a:lnTo>
                <a:lnTo>
                  <a:pt x="17" y="17"/>
                </a:lnTo>
                <a:lnTo>
                  <a:pt x="14" y="19"/>
                </a:lnTo>
                <a:lnTo>
                  <a:pt x="10" y="20"/>
                </a:lnTo>
                <a:lnTo>
                  <a:pt x="6" y="19"/>
                </a:lnTo>
                <a:lnTo>
                  <a:pt x="3" y="17"/>
                </a:lnTo>
                <a:lnTo>
                  <a:pt x="1" y="14"/>
                </a:lnTo>
                <a:lnTo>
                  <a:pt x="0" y="10"/>
                </a:lnTo>
                <a:lnTo>
                  <a:pt x="1" y="6"/>
                </a:lnTo>
                <a:lnTo>
                  <a:pt x="3" y="3"/>
                </a:lnTo>
                <a:lnTo>
                  <a:pt x="6" y="1"/>
                </a:lnTo>
                <a:lnTo>
                  <a:pt x="10" y="0"/>
                </a:lnTo>
                <a:lnTo>
                  <a:pt x="14" y="1"/>
                </a:lnTo>
                <a:lnTo>
                  <a:pt x="17" y="3"/>
                </a:lnTo>
                <a:lnTo>
                  <a:pt x="19" y="6"/>
                </a:lnTo>
                <a:lnTo>
                  <a:pt x="20" y="1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249" name="Freeform 848">
            <a:extLst>
              <a:ext uri="{FF2B5EF4-FFF2-40B4-BE49-F238E27FC236}">
                <a16:creationId xmlns:a16="http://schemas.microsoft.com/office/drawing/2014/main" id="{01E84194-9028-4988-8D23-56E02803ED24}"/>
              </a:ext>
            </a:extLst>
          </p:cNvPr>
          <p:cNvSpPr>
            <a:spLocks/>
          </p:cNvSpPr>
          <p:nvPr/>
        </p:nvSpPr>
        <p:spPr bwMode="auto">
          <a:xfrm>
            <a:off x="8261351" y="4847167"/>
            <a:ext cx="57149" cy="63500"/>
          </a:xfrm>
          <a:custGeom>
            <a:avLst/>
            <a:gdLst>
              <a:gd name="T0" fmla="*/ 41063 w 26"/>
              <a:gd name="T1" fmla="*/ 47450 h 30"/>
              <a:gd name="T2" fmla="*/ 42706 w 26"/>
              <a:gd name="T3" fmla="*/ 47450 h 30"/>
              <a:gd name="T4" fmla="*/ 42706 w 26"/>
              <a:gd name="T5" fmla="*/ 7908 h 30"/>
              <a:gd name="T6" fmla="*/ 42706 w 26"/>
              <a:gd name="T7" fmla="*/ 7908 h 30"/>
              <a:gd name="T8" fmla="*/ 42706 w 26"/>
              <a:gd name="T9" fmla="*/ 4745 h 30"/>
              <a:gd name="T10" fmla="*/ 41063 w 26"/>
              <a:gd name="T11" fmla="*/ 1582 h 30"/>
              <a:gd name="T12" fmla="*/ 39421 w 26"/>
              <a:gd name="T13" fmla="*/ 0 h 30"/>
              <a:gd name="T14" fmla="*/ 34493 w 26"/>
              <a:gd name="T15" fmla="*/ 0 h 30"/>
              <a:gd name="T16" fmla="*/ 26281 w 26"/>
              <a:gd name="T17" fmla="*/ 0 h 30"/>
              <a:gd name="T18" fmla="*/ 26281 w 26"/>
              <a:gd name="T19" fmla="*/ 0 h 30"/>
              <a:gd name="T20" fmla="*/ 13140 w 26"/>
              <a:gd name="T21" fmla="*/ 1582 h 30"/>
              <a:gd name="T22" fmla="*/ 0 w 26"/>
              <a:gd name="T23" fmla="*/ 7908 h 30"/>
              <a:gd name="T24" fmla="*/ 41063 w 26"/>
              <a:gd name="T25" fmla="*/ 47450 h 3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 h="30">
                <a:moveTo>
                  <a:pt x="25" y="30"/>
                </a:moveTo>
                <a:lnTo>
                  <a:pt x="26" y="30"/>
                </a:lnTo>
                <a:lnTo>
                  <a:pt x="26" y="5"/>
                </a:lnTo>
                <a:lnTo>
                  <a:pt x="26" y="3"/>
                </a:lnTo>
                <a:lnTo>
                  <a:pt x="25" y="1"/>
                </a:lnTo>
                <a:lnTo>
                  <a:pt x="24" y="0"/>
                </a:lnTo>
                <a:lnTo>
                  <a:pt x="21" y="0"/>
                </a:lnTo>
                <a:lnTo>
                  <a:pt x="16" y="0"/>
                </a:lnTo>
                <a:lnTo>
                  <a:pt x="8" y="1"/>
                </a:lnTo>
                <a:lnTo>
                  <a:pt x="0" y="5"/>
                </a:lnTo>
                <a:lnTo>
                  <a:pt x="25" y="3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250" name="Freeform 849">
            <a:extLst>
              <a:ext uri="{FF2B5EF4-FFF2-40B4-BE49-F238E27FC236}">
                <a16:creationId xmlns:a16="http://schemas.microsoft.com/office/drawing/2014/main" id="{BC1039D9-1F6F-47B0-A791-C5D9C5AEDD4E}"/>
              </a:ext>
            </a:extLst>
          </p:cNvPr>
          <p:cNvSpPr>
            <a:spLocks/>
          </p:cNvSpPr>
          <p:nvPr/>
        </p:nvSpPr>
        <p:spPr bwMode="auto">
          <a:xfrm>
            <a:off x="8235951" y="4866218"/>
            <a:ext cx="63500" cy="44449"/>
          </a:xfrm>
          <a:custGeom>
            <a:avLst/>
            <a:gdLst>
              <a:gd name="T0" fmla="*/ 15817 w 30"/>
              <a:gd name="T1" fmla="*/ 0 h 22"/>
              <a:gd name="T2" fmla="*/ 15817 w 30"/>
              <a:gd name="T3" fmla="*/ 0 h 22"/>
              <a:gd name="T4" fmla="*/ 7908 w 30"/>
              <a:gd name="T5" fmla="*/ 6039 h 22"/>
              <a:gd name="T6" fmla="*/ 3163 w 30"/>
              <a:gd name="T7" fmla="*/ 13588 h 22"/>
              <a:gd name="T8" fmla="*/ 1582 w 30"/>
              <a:gd name="T9" fmla="*/ 24157 h 22"/>
              <a:gd name="T10" fmla="*/ 0 w 30"/>
              <a:gd name="T11" fmla="*/ 33216 h 22"/>
              <a:gd name="T12" fmla="*/ 47450 w 30"/>
              <a:gd name="T13" fmla="*/ 33216 h 22"/>
              <a:gd name="T14" fmla="*/ 15817 w 30"/>
              <a:gd name="T15" fmla="*/ 0 h 2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0" h="22">
                <a:moveTo>
                  <a:pt x="10" y="0"/>
                </a:moveTo>
                <a:lnTo>
                  <a:pt x="10" y="0"/>
                </a:lnTo>
                <a:lnTo>
                  <a:pt x="5" y="4"/>
                </a:lnTo>
                <a:lnTo>
                  <a:pt x="2" y="9"/>
                </a:lnTo>
                <a:lnTo>
                  <a:pt x="1" y="16"/>
                </a:lnTo>
                <a:lnTo>
                  <a:pt x="0" y="22"/>
                </a:lnTo>
                <a:lnTo>
                  <a:pt x="30" y="22"/>
                </a:lnTo>
                <a:lnTo>
                  <a:pt x="10"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251" name="Freeform 850">
            <a:extLst>
              <a:ext uri="{FF2B5EF4-FFF2-40B4-BE49-F238E27FC236}">
                <a16:creationId xmlns:a16="http://schemas.microsoft.com/office/drawing/2014/main" id="{BE27C19A-DC99-4054-B691-912F573B19DA}"/>
              </a:ext>
            </a:extLst>
          </p:cNvPr>
          <p:cNvSpPr>
            <a:spLocks/>
          </p:cNvSpPr>
          <p:nvPr/>
        </p:nvSpPr>
        <p:spPr bwMode="auto">
          <a:xfrm>
            <a:off x="8235951" y="4878917"/>
            <a:ext cx="184149" cy="127000"/>
          </a:xfrm>
          <a:custGeom>
            <a:avLst/>
            <a:gdLst>
              <a:gd name="T0" fmla="*/ 107895 w 88"/>
              <a:gd name="T1" fmla="*/ 0 h 59"/>
              <a:gd name="T2" fmla="*/ 107895 w 88"/>
              <a:gd name="T3" fmla="*/ 0 h 59"/>
              <a:gd name="T4" fmla="*/ 103204 w 88"/>
              <a:gd name="T5" fmla="*/ 1608 h 59"/>
              <a:gd name="T6" fmla="*/ 100076 w 88"/>
              <a:gd name="T7" fmla="*/ 6434 h 59"/>
              <a:gd name="T8" fmla="*/ 92258 w 88"/>
              <a:gd name="T9" fmla="*/ 32169 h 59"/>
              <a:gd name="T10" fmla="*/ 0 w 88"/>
              <a:gd name="T11" fmla="*/ 32169 h 59"/>
              <a:gd name="T12" fmla="*/ 0 w 88"/>
              <a:gd name="T13" fmla="*/ 32169 h 59"/>
              <a:gd name="T14" fmla="*/ 0 w 88"/>
              <a:gd name="T15" fmla="*/ 40211 h 59"/>
              <a:gd name="T16" fmla="*/ 0 w 88"/>
              <a:gd name="T17" fmla="*/ 40211 h 59"/>
              <a:gd name="T18" fmla="*/ 0 w 88"/>
              <a:gd name="T19" fmla="*/ 41820 h 59"/>
              <a:gd name="T20" fmla="*/ 15637 w 88"/>
              <a:gd name="T21" fmla="*/ 88465 h 59"/>
              <a:gd name="T22" fmla="*/ 15637 w 88"/>
              <a:gd name="T23" fmla="*/ 88465 h 59"/>
              <a:gd name="T24" fmla="*/ 18764 w 88"/>
              <a:gd name="T25" fmla="*/ 93291 h 59"/>
              <a:gd name="T26" fmla="*/ 21892 w 88"/>
              <a:gd name="T27" fmla="*/ 94899 h 59"/>
              <a:gd name="T28" fmla="*/ 84439 w 88"/>
              <a:gd name="T29" fmla="*/ 94899 h 59"/>
              <a:gd name="T30" fmla="*/ 84439 w 88"/>
              <a:gd name="T31" fmla="*/ 94899 h 59"/>
              <a:gd name="T32" fmla="*/ 87567 w 88"/>
              <a:gd name="T33" fmla="*/ 93291 h 59"/>
              <a:gd name="T34" fmla="*/ 92258 w 88"/>
              <a:gd name="T35" fmla="*/ 88465 h 59"/>
              <a:gd name="T36" fmla="*/ 112586 w 88"/>
              <a:gd name="T37" fmla="*/ 16085 h 59"/>
              <a:gd name="T38" fmla="*/ 137605 w 88"/>
              <a:gd name="T39" fmla="*/ 16085 h 59"/>
              <a:gd name="T40" fmla="*/ 137605 w 88"/>
              <a:gd name="T41" fmla="*/ 0 h 59"/>
              <a:gd name="T42" fmla="*/ 107895 w 88"/>
              <a:gd name="T43" fmla="*/ 0 h 5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88" h="59">
                <a:moveTo>
                  <a:pt x="69" y="0"/>
                </a:moveTo>
                <a:lnTo>
                  <a:pt x="69" y="0"/>
                </a:lnTo>
                <a:lnTo>
                  <a:pt x="66" y="1"/>
                </a:lnTo>
                <a:lnTo>
                  <a:pt x="64" y="4"/>
                </a:lnTo>
                <a:lnTo>
                  <a:pt x="59" y="20"/>
                </a:lnTo>
                <a:lnTo>
                  <a:pt x="0" y="20"/>
                </a:lnTo>
                <a:lnTo>
                  <a:pt x="0" y="25"/>
                </a:lnTo>
                <a:lnTo>
                  <a:pt x="0" y="26"/>
                </a:lnTo>
                <a:lnTo>
                  <a:pt x="10" y="55"/>
                </a:lnTo>
                <a:lnTo>
                  <a:pt x="12" y="58"/>
                </a:lnTo>
                <a:lnTo>
                  <a:pt x="14" y="59"/>
                </a:lnTo>
                <a:lnTo>
                  <a:pt x="54" y="59"/>
                </a:lnTo>
                <a:lnTo>
                  <a:pt x="56" y="58"/>
                </a:lnTo>
                <a:lnTo>
                  <a:pt x="59" y="55"/>
                </a:lnTo>
                <a:lnTo>
                  <a:pt x="72" y="10"/>
                </a:lnTo>
                <a:lnTo>
                  <a:pt x="88" y="10"/>
                </a:lnTo>
                <a:lnTo>
                  <a:pt x="88" y="0"/>
                </a:lnTo>
                <a:lnTo>
                  <a:pt x="69"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252" name="Freeform 851">
            <a:extLst>
              <a:ext uri="{FF2B5EF4-FFF2-40B4-BE49-F238E27FC236}">
                <a16:creationId xmlns:a16="http://schemas.microsoft.com/office/drawing/2014/main" id="{A0F8E67A-1E5D-402F-8FB9-7C3FE624CEB8}"/>
              </a:ext>
            </a:extLst>
          </p:cNvPr>
          <p:cNvSpPr>
            <a:spLocks/>
          </p:cNvSpPr>
          <p:nvPr/>
        </p:nvSpPr>
        <p:spPr bwMode="auto">
          <a:xfrm>
            <a:off x="8705851" y="4828118"/>
            <a:ext cx="245533" cy="133349"/>
          </a:xfrm>
          <a:custGeom>
            <a:avLst/>
            <a:gdLst>
              <a:gd name="T0" fmla="*/ 100369 w 118"/>
              <a:gd name="T1" fmla="*/ 31139 h 64"/>
              <a:gd name="T2" fmla="*/ 100369 w 118"/>
              <a:gd name="T3" fmla="*/ 0 h 64"/>
              <a:gd name="T4" fmla="*/ 84686 w 118"/>
              <a:gd name="T5" fmla="*/ 0 h 64"/>
              <a:gd name="T6" fmla="*/ 84686 w 118"/>
              <a:gd name="T7" fmla="*/ 31139 h 64"/>
              <a:gd name="T8" fmla="*/ 0 w 118"/>
              <a:gd name="T9" fmla="*/ 31139 h 64"/>
              <a:gd name="T10" fmla="*/ 0 w 118"/>
              <a:gd name="T11" fmla="*/ 46709 h 64"/>
              <a:gd name="T12" fmla="*/ 21956 w 118"/>
              <a:gd name="T13" fmla="*/ 46709 h 64"/>
              <a:gd name="T14" fmla="*/ 21956 w 118"/>
              <a:gd name="T15" fmla="*/ 77848 h 64"/>
              <a:gd name="T16" fmla="*/ 37638 w 118"/>
              <a:gd name="T17" fmla="*/ 77848 h 64"/>
              <a:gd name="T18" fmla="*/ 37638 w 118"/>
              <a:gd name="T19" fmla="*/ 46709 h 64"/>
              <a:gd name="T20" fmla="*/ 84686 w 118"/>
              <a:gd name="T21" fmla="*/ 46709 h 64"/>
              <a:gd name="T22" fmla="*/ 84686 w 118"/>
              <a:gd name="T23" fmla="*/ 99645 h 64"/>
              <a:gd name="T24" fmla="*/ 100369 w 118"/>
              <a:gd name="T25" fmla="*/ 99645 h 64"/>
              <a:gd name="T26" fmla="*/ 100369 w 118"/>
              <a:gd name="T27" fmla="*/ 46709 h 64"/>
              <a:gd name="T28" fmla="*/ 145848 w 118"/>
              <a:gd name="T29" fmla="*/ 46709 h 64"/>
              <a:gd name="T30" fmla="*/ 145848 w 118"/>
              <a:gd name="T31" fmla="*/ 85632 h 64"/>
              <a:gd name="T32" fmla="*/ 161531 w 118"/>
              <a:gd name="T33" fmla="*/ 85632 h 64"/>
              <a:gd name="T34" fmla="*/ 161531 w 118"/>
              <a:gd name="T35" fmla="*/ 46709 h 64"/>
              <a:gd name="T36" fmla="*/ 185055 w 118"/>
              <a:gd name="T37" fmla="*/ 46709 h 64"/>
              <a:gd name="T38" fmla="*/ 185055 w 118"/>
              <a:gd name="T39" fmla="*/ 31139 h 64"/>
              <a:gd name="T40" fmla="*/ 100369 w 118"/>
              <a:gd name="T41" fmla="*/ 31139 h 6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18" h="64">
                <a:moveTo>
                  <a:pt x="64" y="20"/>
                </a:moveTo>
                <a:lnTo>
                  <a:pt x="64" y="0"/>
                </a:lnTo>
                <a:lnTo>
                  <a:pt x="54" y="0"/>
                </a:lnTo>
                <a:lnTo>
                  <a:pt x="54" y="20"/>
                </a:lnTo>
                <a:lnTo>
                  <a:pt x="0" y="20"/>
                </a:lnTo>
                <a:lnTo>
                  <a:pt x="0" y="30"/>
                </a:lnTo>
                <a:lnTo>
                  <a:pt x="14" y="30"/>
                </a:lnTo>
                <a:lnTo>
                  <a:pt x="14" y="50"/>
                </a:lnTo>
                <a:lnTo>
                  <a:pt x="24" y="50"/>
                </a:lnTo>
                <a:lnTo>
                  <a:pt x="24" y="30"/>
                </a:lnTo>
                <a:lnTo>
                  <a:pt x="54" y="30"/>
                </a:lnTo>
                <a:lnTo>
                  <a:pt x="54" y="64"/>
                </a:lnTo>
                <a:lnTo>
                  <a:pt x="64" y="64"/>
                </a:lnTo>
                <a:lnTo>
                  <a:pt x="64" y="30"/>
                </a:lnTo>
                <a:lnTo>
                  <a:pt x="93" y="30"/>
                </a:lnTo>
                <a:lnTo>
                  <a:pt x="93" y="55"/>
                </a:lnTo>
                <a:lnTo>
                  <a:pt x="103" y="55"/>
                </a:lnTo>
                <a:lnTo>
                  <a:pt x="103" y="30"/>
                </a:lnTo>
                <a:lnTo>
                  <a:pt x="118" y="30"/>
                </a:lnTo>
                <a:lnTo>
                  <a:pt x="118" y="20"/>
                </a:lnTo>
                <a:lnTo>
                  <a:pt x="64" y="2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253" name="Freeform 852">
            <a:extLst>
              <a:ext uri="{FF2B5EF4-FFF2-40B4-BE49-F238E27FC236}">
                <a16:creationId xmlns:a16="http://schemas.microsoft.com/office/drawing/2014/main" id="{F066BD7B-BE16-4421-B317-8606605EE85D}"/>
              </a:ext>
            </a:extLst>
          </p:cNvPr>
          <p:cNvSpPr>
            <a:spLocks/>
          </p:cNvSpPr>
          <p:nvPr/>
        </p:nvSpPr>
        <p:spPr bwMode="auto">
          <a:xfrm>
            <a:off x="8881534" y="4948767"/>
            <a:ext cx="63500" cy="63500"/>
          </a:xfrm>
          <a:custGeom>
            <a:avLst/>
            <a:gdLst>
              <a:gd name="T0" fmla="*/ 0 w 29"/>
              <a:gd name="T1" fmla="*/ 47450 h 30"/>
              <a:gd name="T2" fmla="*/ 47450 w 29"/>
              <a:gd name="T3" fmla="*/ 47450 h 30"/>
              <a:gd name="T4" fmla="*/ 22907 w 29"/>
              <a:gd name="T5" fmla="*/ 0 h 30"/>
              <a:gd name="T6" fmla="*/ 0 w 29"/>
              <a:gd name="T7" fmla="*/ 47450 h 3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9" h="30">
                <a:moveTo>
                  <a:pt x="0" y="30"/>
                </a:moveTo>
                <a:lnTo>
                  <a:pt x="29" y="30"/>
                </a:lnTo>
                <a:lnTo>
                  <a:pt x="14" y="0"/>
                </a:lnTo>
                <a:lnTo>
                  <a:pt x="0" y="3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254" name="Freeform 853">
            <a:extLst>
              <a:ext uri="{FF2B5EF4-FFF2-40B4-BE49-F238E27FC236}">
                <a16:creationId xmlns:a16="http://schemas.microsoft.com/office/drawing/2014/main" id="{CD829E57-9FD0-4451-AA04-F33EFA1AE4B9}"/>
              </a:ext>
            </a:extLst>
          </p:cNvPr>
          <p:cNvSpPr>
            <a:spLocks/>
          </p:cNvSpPr>
          <p:nvPr/>
        </p:nvSpPr>
        <p:spPr bwMode="auto">
          <a:xfrm>
            <a:off x="8718552" y="4942418"/>
            <a:ext cx="55033" cy="63500"/>
          </a:xfrm>
          <a:custGeom>
            <a:avLst/>
            <a:gdLst>
              <a:gd name="T0" fmla="*/ 20617 w 29"/>
              <a:gd name="T1" fmla="*/ 0 h 29"/>
              <a:gd name="T2" fmla="*/ 20617 w 29"/>
              <a:gd name="T3" fmla="*/ 0 h 29"/>
              <a:gd name="T4" fmla="*/ 11781 w 29"/>
              <a:gd name="T5" fmla="*/ 1636 h 29"/>
              <a:gd name="T6" fmla="*/ 7363 w 29"/>
              <a:gd name="T7" fmla="*/ 6545 h 29"/>
              <a:gd name="T8" fmla="*/ 1473 w 29"/>
              <a:gd name="T9" fmla="*/ 13090 h 29"/>
              <a:gd name="T10" fmla="*/ 0 w 29"/>
              <a:gd name="T11" fmla="*/ 22907 h 29"/>
              <a:gd name="T12" fmla="*/ 0 w 29"/>
              <a:gd name="T13" fmla="*/ 22907 h 29"/>
              <a:gd name="T14" fmla="*/ 1473 w 29"/>
              <a:gd name="T15" fmla="*/ 32724 h 29"/>
              <a:gd name="T16" fmla="*/ 7363 w 29"/>
              <a:gd name="T17" fmla="*/ 39269 h 29"/>
              <a:gd name="T18" fmla="*/ 11781 w 29"/>
              <a:gd name="T19" fmla="*/ 45814 h 29"/>
              <a:gd name="T20" fmla="*/ 20617 w 29"/>
              <a:gd name="T21" fmla="*/ 47450 h 29"/>
              <a:gd name="T22" fmla="*/ 20617 w 29"/>
              <a:gd name="T23" fmla="*/ 47450 h 29"/>
              <a:gd name="T24" fmla="*/ 30925 w 29"/>
              <a:gd name="T25" fmla="*/ 45814 h 29"/>
              <a:gd name="T26" fmla="*/ 35343 w 29"/>
              <a:gd name="T27" fmla="*/ 39269 h 29"/>
              <a:gd name="T28" fmla="*/ 41233 w 29"/>
              <a:gd name="T29" fmla="*/ 32724 h 29"/>
              <a:gd name="T30" fmla="*/ 42706 w 29"/>
              <a:gd name="T31" fmla="*/ 22907 h 29"/>
              <a:gd name="T32" fmla="*/ 42706 w 29"/>
              <a:gd name="T33" fmla="*/ 22907 h 29"/>
              <a:gd name="T34" fmla="*/ 41233 w 29"/>
              <a:gd name="T35" fmla="*/ 13090 h 29"/>
              <a:gd name="T36" fmla="*/ 35343 w 29"/>
              <a:gd name="T37" fmla="*/ 6545 h 29"/>
              <a:gd name="T38" fmla="*/ 30925 w 29"/>
              <a:gd name="T39" fmla="*/ 1636 h 29"/>
              <a:gd name="T40" fmla="*/ 20617 w 29"/>
              <a:gd name="T41" fmla="*/ 0 h 29"/>
              <a:gd name="T42" fmla="*/ 20617 w 29"/>
              <a:gd name="T43" fmla="*/ 0 h 2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9" h="29">
                <a:moveTo>
                  <a:pt x="14" y="0"/>
                </a:moveTo>
                <a:lnTo>
                  <a:pt x="14" y="0"/>
                </a:lnTo>
                <a:lnTo>
                  <a:pt x="8" y="1"/>
                </a:lnTo>
                <a:lnTo>
                  <a:pt x="5" y="4"/>
                </a:lnTo>
                <a:lnTo>
                  <a:pt x="1" y="8"/>
                </a:lnTo>
                <a:lnTo>
                  <a:pt x="0" y="14"/>
                </a:lnTo>
                <a:lnTo>
                  <a:pt x="1" y="20"/>
                </a:lnTo>
                <a:lnTo>
                  <a:pt x="5" y="24"/>
                </a:lnTo>
                <a:lnTo>
                  <a:pt x="8" y="28"/>
                </a:lnTo>
                <a:lnTo>
                  <a:pt x="14" y="29"/>
                </a:lnTo>
                <a:lnTo>
                  <a:pt x="21" y="28"/>
                </a:lnTo>
                <a:lnTo>
                  <a:pt x="24" y="24"/>
                </a:lnTo>
                <a:lnTo>
                  <a:pt x="28" y="20"/>
                </a:lnTo>
                <a:lnTo>
                  <a:pt x="29" y="14"/>
                </a:lnTo>
                <a:lnTo>
                  <a:pt x="28" y="8"/>
                </a:lnTo>
                <a:lnTo>
                  <a:pt x="24" y="4"/>
                </a:lnTo>
                <a:lnTo>
                  <a:pt x="21" y="1"/>
                </a:lnTo>
                <a:lnTo>
                  <a:pt x="14"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255" name="Freeform 854">
            <a:extLst>
              <a:ext uri="{FF2B5EF4-FFF2-40B4-BE49-F238E27FC236}">
                <a16:creationId xmlns:a16="http://schemas.microsoft.com/office/drawing/2014/main" id="{C1B9C0BC-6939-4C06-A146-5073E7F01166}"/>
              </a:ext>
            </a:extLst>
          </p:cNvPr>
          <p:cNvSpPr>
            <a:spLocks/>
          </p:cNvSpPr>
          <p:nvPr/>
        </p:nvSpPr>
        <p:spPr bwMode="auto">
          <a:xfrm>
            <a:off x="8798985" y="4974167"/>
            <a:ext cx="63500" cy="101600"/>
          </a:xfrm>
          <a:custGeom>
            <a:avLst/>
            <a:gdLst>
              <a:gd name="T0" fmla="*/ 0 w 30"/>
              <a:gd name="T1" fmla="*/ 37960 h 50"/>
              <a:gd name="T2" fmla="*/ 0 w 30"/>
              <a:gd name="T3" fmla="*/ 37960 h 50"/>
              <a:gd name="T4" fmla="*/ 1582 w 30"/>
              <a:gd name="T5" fmla="*/ 47070 h 50"/>
              <a:gd name="T6" fmla="*/ 4745 w 30"/>
              <a:gd name="T7" fmla="*/ 56181 h 50"/>
              <a:gd name="T8" fmla="*/ 9490 w 30"/>
              <a:gd name="T9" fmla="*/ 62254 h 50"/>
              <a:gd name="T10" fmla="*/ 15817 w 30"/>
              <a:gd name="T11" fmla="*/ 68328 h 50"/>
              <a:gd name="T12" fmla="*/ 23725 w 30"/>
              <a:gd name="T13" fmla="*/ 71365 h 50"/>
              <a:gd name="T14" fmla="*/ 31633 w 30"/>
              <a:gd name="T15" fmla="*/ 72883 h 50"/>
              <a:gd name="T16" fmla="*/ 47450 w 30"/>
              <a:gd name="T17" fmla="*/ 75920 h 50"/>
              <a:gd name="T18" fmla="*/ 47450 w 30"/>
              <a:gd name="T19" fmla="*/ 75920 h 50"/>
              <a:gd name="T20" fmla="*/ 44287 w 30"/>
              <a:gd name="T21" fmla="*/ 72883 h 50"/>
              <a:gd name="T22" fmla="*/ 39542 w 30"/>
              <a:gd name="T23" fmla="*/ 63773 h 50"/>
              <a:gd name="T24" fmla="*/ 33215 w 30"/>
              <a:gd name="T25" fmla="*/ 53144 h 50"/>
              <a:gd name="T26" fmla="*/ 31633 w 30"/>
              <a:gd name="T27" fmla="*/ 45552 h 50"/>
              <a:gd name="T28" fmla="*/ 31633 w 30"/>
              <a:gd name="T29" fmla="*/ 37960 h 50"/>
              <a:gd name="T30" fmla="*/ 31633 w 30"/>
              <a:gd name="T31" fmla="*/ 37960 h 50"/>
              <a:gd name="T32" fmla="*/ 31633 w 30"/>
              <a:gd name="T33" fmla="*/ 30368 h 50"/>
              <a:gd name="T34" fmla="*/ 33215 w 30"/>
              <a:gd name="T35" fmla="*/ 22776 h 50"/>
              <a:gd name="T36" fmla="*/ 39542 w 30"/>
              <a:gd name="T37" fmla="*/ 9110 h 50"/>
              <a:gd name="T38" fmla="*/ 44287 w 30"/>
              <a:gd name="T39" fmla="*/ 3037 h 50"/>
              <a:gd name="T40" fmla="*/ 47450 w 30"/>
              <a:gd name="T41" fmla="*/ 0 h 50"/>
              <a:gd name="T42" fmla="*/ 47450 w 30"/>
              <a:gd name="T43" fmla="*/ 0 h 50"/>
              <a:gd name="T44" fmla="*/ 31633 w 30"/>
              <a:gd name="T45" fmla="*/ 3037 h 50"/>
              <a:gd name="T46" fmla="*/ 23725 w 30"/>
              <a:gd name="T47" fmla="*/ 4555 h 50"/>
              <a:gd name="T48" fmla="*/ 15817 w 30"/>
              <a:gd name="T49" fmla="*/ 7592 h 50"/>
              <a:gd name="T50" fmla="*/ 9490 w 30"/>
              <a:gd name="T51" fmla="*/ 13666 h 50"/>
              <a:gd name="T52" fmla="*/ 4745 w 30"/>
              <a:gd name="T53" fmla="*/ 19739 h 50"/>
              <a:gd name="T54" fmla="*/ 1582 w 30"/>
              <a:gd name="T55" fmla="*/ 28850 h 50"/>
              <a:gd name="T56" fmla="*/ 0 w 30"/>
              <a:gd name="T57" fmla="*/ 37960 h 50"/>
              <a:gd name="T58" fmla="*/ 0 w 30"/>
              <a:gd name="T59" fmla="*/ 37960 h 5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30" h="50">
                <a:moveTo>
                  <a:pt x="0" y="25"/>
                </a:moveTo>
                <a:lnTo>
                  <a:pt x="0" y="25"/>
                </a:lnTo>
                <a:lnTo>
                  <a:pt x="1" y="31"/>
                </a:lnTo>
                <a:lnTo>
                  <a:pt x="3" y="37"/>
                </a:lnTo>
                <a:lnTo>
                  <a:pt x="6" y="41"/>
                </a:lnTo>
                <a:lnTo>
                  <a:pt x="10" y="45"/>
                </a:lnTo>
                <a:lnTo>
                  <a:pt x="15" y="47"/>
                </a:lnTo>
                <a:lnTo>
                  <a:pt x="20" y="48"/>
                </a:lnTo>
                <a:lnTo>
                  <a:pt x="30" y="50"/>
                </a:lnTo>
                <a:lnTo>
                  <a:pt x="28" y="48"/>
                </a:lnTo>
                <a:lnTo>
                  <a:pt x="25" y="42"/>
                </a:lnTo>
                <a:lnTo>
                  <a:pt x="21" y="35"/>
                </a:lnTo>
                <a:lnTo>
                  <a:pt x="20" y="30"/>
                </a:lnTo>
                <a:lnTo>
                  <a:pt x="20" y="25"/>
                </a:lnTo>
                <a:lnTo>
                  <a:pt x="20" y="20"/>
                </a:lnTo>
                <a:lnTo>
                  <a:pt x="21" y="15"/>
                </a:lnTo>
                <a:lnTo>
                  <a:pt x="25" y="6"/>
                </a:lnTo>
                <a:lnTo>
                  <a:pt x="28" y="2"/>
                </a:lnTo>
                <a:lnTo>
                  <a:pt x="30" y="0"/>
                </a:lnTo>
                <a:lnTo>
                  <a:pt x="20" y="2"/>
                </a:lnTo>
                <a:lnTo>
                  <a:pt x="15" y="3"/>
                </a:lnTo>
                <a:lnTo>
                  <a:pt x="10" y="5"/>
                </a:lnTo>
                <a:lnTo>
                  <a:pt x="6" y="9"/>
                </a:lnTo>
                <a:lnTo>
                  <a:pt x="3" y="13"/>
                </a:lnTo>
                <a:lnTo>
                  <a:pt x="1" y="19"/>
                </a:lnTo>
                <a:lnTo>
                  <a:pt x="0" y="25"/>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256" name="Freeform 855">
            <a:extLst>
              <a:ext uri="{FF2B5EF4-FFF2-40B4-BE49-F238E27FC236}">
                <a16:creationId xmlns:a16="http://schemas.microsoft.com/office/drawing/2014/main" id="{178CA2DA-4689-4242-9EBC-49A8F08EE375}"/>
              </a:ext>
            </a:extLst>
          </p:cNvPr>
          <p:cNvSpPr>
            <a:spLocks/>
          </p:cNvSpPr>
          <p:nvPr/>
        </p:nvSpPr>
        <p:spPr bwMode="auto">
          <a:xfrm>
            <a:off x="9355667" y="4980518"/>
            <a:ext cx="50800" cy="44449"/>
          </a:xfrm>
          <a:custGeom>
            <a:avLst/>
            <a:gdLst>
              <a:gd name="T0" fmla="*/ 0 w 25"/>
              <a:gd name="T1" fmla="*/ 18269 h 20"/>
              <a:gd name="T2" fmla="*/ 30367 w 25"/>
              <a:gd name="T3" fmla="*/ 33216 h 20"/>
              <a:gd name="T4" fmla="*/ 30367 w 25"/>
              <a:gd name="T5" fmla="*/ 33216 h 20"/>
              <a:gd name="T6" fmla="*/ 37959 w 25"/>
              <a:gd name="T7" fmla="*/ 0 h 20"/>
              <a:gd name="T8" fmla="*/ 0 w 25"/>
              <a:gd name="T9" fmla="*/ 18269 h 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0">
                <a:moveTo>
                  <a:pt x="0" y="11"/>
                </a:moveTo>
                <a:lnTo>
                  <a:pt x="20" y="20"/>
                </a:lnTo>
                <a:lnTo>
                  <a:pt x="25" y="0"/>
                </a:lnTo>
                <a:lnTo>
                  <a:pt x="0" y="11"/>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257" name="Freeform 856">
            <a:extLst>
              <a:ext uri="{FF2B5EF4-FFF2-40B4-BE49-F238E27FC236}">
                <a16:creationId xmlns:a16="http://schemas.microsoft.com/office/drawing/2014/main" id="{D36F1974-D328-4CB1-B7F8-99E54A6159E8}"/>
              </a:ext>
            </a:extLst>
          </p:cNvPr>
          <p:cNvSpPr>
            <a:spLocks/>
          </p:cNvSpPr>
          <p:nvPr/>
        </p:nvSpPr>
        <p:spPr bwMode="auto">
          <a:xfrm>
            <a:off x="9311218" y="4910667"/>
            <a:ext cx="31749" cy="31751"/>
          </a:xfrm>
          <a:custGeom>
            <a:avLst/>
            <a:gdLst>
              <a:gd name="T0" fmla="*/ 12654 w 15"/>
              <a:gd name="T1" fmla="*/ 23726 h 15"/>
              <a:gd name="T2" fmla="*/ 12654 w 15"/>
              <a:gd name="T3" fmla="*/ 23726 h 15"/>
              <a:gd name="T4" fmla="*/ 15817 w 15"/>
              <a:gd name="T5" fmla="*/ 23726 h 15"/>
              <a:gd name="T6" fmla="*/ 20563 w 15"/>
              <a:gd name="T7" fmla="*/ 18981 h 15"/>
              <a:gd name="T8" fmla="*/ 22144 w 15"/>
              <a:gd name="T9" fmla="*/ 15817 h 15"/>
              <a:gd name="T10" fmla="*/ 23726 w 15"/>
              <a:gd name="T11" fmla="*/ 11072 h 15"/>
              <a:gd name="T12" fmla="*/ 23726 w 15"/>
              <a:gd name="T13" fmla="*/ 11072 h 15"/>
              <a:gd name="T14" fmla="*/ 22144 w 15"/>
              <a:gd name="T15" fmla="*/ 7909 h 15"/>
              <a:gd name="T16" fmla="*/ 20563 w 15"/>
              <a:gd name="T17" fmla="*/ 3163 h 15"/>
              <a:gd name="T18" fmla="*/ 15817 w 15"/>
              <a:gd name="T19" fmla="*/ 0 h 15"/>
              <a:gd name="T20" fmla="*/ 12654 w 15"/>
              <a:gd name="T21" fmla="*/ 0 h 15"/>
              <a:gd name="T22" fmla="*/ 12654 w 15"/>
              <a:gd name="T23" fmla="*/ 0 h 15"/>
              <a:gd name="T24" fmla="*/ 7909 w 15"/>
              <a:gd name="T25" fmla="*/ 0 h 15"/>
              <a:gd name="T26" fmla="*/ 4745 w 15"/>
              <a:gd name="T27" fmla="*/ 3163 h 15"/>
              <a:gd name="T28" fmla="*/ 0 w 15"/>
              <a:gd name="T29" fmla="*/ 7909 h 15"/>
              <a:gd name="T30" fmla="*/ 0 w 15"/>
              <a:gd name="T31" fmla="*/ 11072 h 15"/>
              <a:gd name="T32" fmla="*/ 0 w 15"/>
              <a:gd name="T33" fmla="*/ 11072 h 15"/>
              <a:gd name="T34" fmla="*/ 0 w 15"/>
              <a:gd name="T35" fmla="*/ 15817 h 15"/>
              <a:gd name="T36" fmla="*/ 4745 w 15"/>
              <a:gd name="T37" fmla="*/ 18981 h 15"/>
              <a:gd name="T38" fmla="*/ 7909 w 15"/>
              <a:gd name="T39" fmla="*/ 23726 h 15"/>
              <a:gd name="T40" fmla="*/ 12654 w 15"/>
              <a:gd name="T41" fmla="*/ 23726 h 15"/>
              <a:gd name="T42" fmla="*/ 12654 w 15"/>
              <a:gd name="T43" fmla="*/ 23726 h 1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5" h="15">
                <a:moveTo>
                  <a:pt x="8" y="15"/>
                </a:moveTo>
                <a:lnTo>
                  <a:pt x="8" y="15"/>
                </a:lnTo>
                <a:lnTo>
                  <a:pt x="10" y="15"/>
                </a:lnTo>
                <a:lnTo>
                  <a:pt x="13" y="12"/>
                </a:lnTo>
                <a:lnTo>
                  <a:pt x="14" y="10"/>
                </a:lnTo>
                <a:lnTo>
                  <a:pt x="15" y="7"/>
                </a:lnTo>
                <a:lnTo>
                  <a:pt x="14" y="5"/>
                </a:lnTo>
                <a:lnTo>
                  <a:pt x="13" y="2"/>
                </a:lnTo>
                <a:lnTo>
                  <a:pt x="10" y="0"/>
                </a:lnTo>
                <a:lnTo>
                  <a:pt x="8" y="0"/>
                </a:lnTo>
                <a:lnTo>
                  <a:pt x="5" y="0"/>
                </a:lnTo>
                <a:lnTo>
                  <a:pt x="3" y="2"/>
                </a:lnTo>
                <a:lnTo>
                  <a:pt x="0" y="5"/>
                </a:lnTo>
                <a:lnTo>
                  <a:pt x="0" y="7"/>
                </a:lnTo>
                <a:lnTo>
                  <a:pt x="0" y="10"/>
                </a:lnTo>
                <a:lnTo>
                  <a:pt x="3" y="12"/>
                </a:lnTo>
                <a:lnTo>
                  <a:pt x="5" y="15"/>
                </a:lnTo>
                <a:lnTo>
                  <a:pt x="8" y="15"/>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258" name="Freeform 857">
            <a:extLst>
              <a:ext uri="{FF2B5EF4-FFF2-40B4-BE49-F238E27FC236}">
                <a16:creationId xmlns:a16="http://schemas.microsoft.com/office/drawing/2014/main" id="{90B4DB37-76F8-4569-BD01-A23327A5DA5D}"/>
              </a:ext>
            </a:extLst>
          </p:cNvPr>
          <p:cNvSpPr>
            <a:spLocks/>
          </p:cNvSpPr>
          <p:nvPr/>
        </p:nvSpPr>
        <p:spPr bwMode="auto">
          <a:xfrm>
            <a:off x="9249833" y="4980518"/>
            <a:ext cx="137584" cy="95249"/>
          </a:xfrm>
          <a:custGeom>
            <a:avLst/>
            <a:gdLst>
              <a:gd name="T0" fmla="*/ 0 w 65"/>
              <a:gd name="T1" fmla="*/ 0 h 46"/>
              <a:gd name="T2" fmla="*/ 0 w 65"/>
              <a:gd name="T3" fmla="*/ 0 h 46"/>
              <a:gd name="T4" fmla="*/ 3212 w 65"/>
              <a:gd name="T5" fmla="*/ 21662 h 46"/>
              <a:gd name="T6" fmla="*/ 9636 w 65"/>
              <a:gd name="T7" fmla="*/ 38683 h 46"/>
              <a:gd name="T8" fmla="*/ 16060 w 65"/>
              <a:gd name="T9" fmla="*/ 49514 h 46"/>
              <a:gd name="T10" fmla="*/ 22484 w 65"/>
              <a:gd name="T11" fmla="*/ 58798 h 46"/>
              <a:gd name="T12" fmla="*/ 30514 w 65"/>
              <a:gd name="T13" fmla="*/ 64987 h 46"/>
              <a:gd name="T14" fmla="*/ 38544 w 65"/>
              <a:gd name="T15" fmla="*/ 68081 h 46"/>
              <a:gd name="T16" fmla="*/ 48180 w 65"/>
              <a:gd name="T17" fmla="*/ 71176 h 46"/>
              <a:gd name="T18" fmla="*/ 59421 w 65"/>
              <a:gd name="T19" fmla="*/ 71176 h 46"/>
              <a:gd name="T20" fmla="*/ 59421 w 65"/>
              <a:gd name="T21" fmla="*/ 71176 h 46"/>
              <a:gd name="T22" fmla="*/ 75481 w 65"/>
              <a:gd name="T23" fmla="*/ 68081 h 46"/>
              <a:gd name="T24" fmla="*/ 86723 w 65"/>
              <a:gd name="T25" fmla="*/ 64987 h 46"/>
              <a:gd name="T26" fmla="*/ 96359 w 65"/>
              <a:gd name="T27" fmla="*/ 57250 h 46"/>
              <a:gd name="T28" fmla="*/ 104389 w 65"/>
              <a:gd name="T29" fmla="*/ 43325 h 46"/>
              <a:gd name="T30" fmla="*/ 0 w 65"/>
              <a:gd name="T31" fmla="*/ 0 h 4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5" h="46">
                <a:moveTo>
                  <a:pt x="0" y="0"/>
                </a:moveTo>
                <a:lnTo>
                  <a:pt x="0" y="0"/>
                </a:lnTo>
                <a:lnTo>
                  <a:pt x="2" y="14"/>
                </a:lnTo>
                <a:lnTo>
                  <a:pt x="6" y="25"/>
                </a:lnTo>
                <a:lnTo>
                  <a:pt x="10" y="32"/>
                </a:lnTo>
                <a:lnTo>
                  <a:pt x="14" y="38"/>
                </a:lnTo>
                <a:lnTo>
                  <a:pt x="19" y="42"/>
                </a:lnTo>
                <a:lnTo>
                  <a:pt x="24" y="44"/>
                </a:lnTo>
                <a:lnTo>
                  <a:pt x="30" y="46"/>
                </a:lnTo>
                <a:lnTo>
                  <a:pt x="37" y="46"/>
                </a:lnTo>
                <a:lnTo>
                  <a:pt x="47" y="44"/>
                </a:lnTo>
                <a:lnTo>
                  <a:pt x="54" y="42"/>
                </a:lnTo>
                <a:lnTo>
                  <a:pt x="60" y="37"/>
                </a:lnTo>
                <a:lnTo>
                  <a:pt x="65" y="28"/>
                </a:lnTo>
                <a:lnTo>
                  <a:pt x="0"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259" name="Freeform 858">
            <a:extLst>
              <a:ext uri="{FF2B5EF4-FFF2-40B4-BE49-F238E27FC236}">
                <a16:creationId xmlns:a16="http://schemas.microsoft.com/office/drawing/2014/main" id="{AFA153D8-84AA-49D2-A1C1-43DED102F66A}"/>
              </a:ext>
            </a:extLst>
          </p:cNvPr>
          <p:cNvSpPr>
            <a:spLocks noEditPoints="1"/>
          </p:cNvSpPr>
          <p:nvPr/>
        </p:nvSpPr>
        <p:spPr bwMode="auto">
          <a:xfrm>
            <a:off x="9243484" y="4828118"/>
            <a:ext cx="169333" cy="165100"/>
          </a:xfrm>
          <a:custGeom>
            <a:avLst/>
            <a:gdLst>
              <a:gd name="T0" fmla="*/ 126493 w 79"/>
              <a:gd name="T1" fmla="*/ 96820 h 79"/>
              <a:gd name="T2" fmla="*/ 128115 w 79"/>
              <a:gd name="T3" fmla="*/ 71835 h 79"/>
              <a:gd name="T4" fmla="*/ 128115 w 79"/>
              <a:gd name="T5" fmla="*/ 62465 h 79"/>
              <a:gd name="T6" fmla="*/ 124872 w 79"/>
              <a:gd name="T7" fmla="*/ 37479 h 79"/>
              <a:gd name="T8" fmla="*/ 110276 w 79"/>
              <a:gd name="T9" fmla="*/ 17178 h 79"/>
              <a:gd name="T10" fmla="*/ 90816 w 79"/>
              <a:gd name="T11" fmla="*/ 4685 h 79"/>
              <a:gd name="T12" fmla="*/ 64868 w 79"/>
              <a:gd name="T13" fmla="*/ 0 h 79"/>
              <a:gd name="T14" fmla="*/ 50273 w 79"/>
              <a:gd name="T15" fmla="*/ 3123 h 79"/>
              <a:gd name="T16" fmla="*/ 27569 w 79"/>
              <a:gd name="T17" fmla="*/ 9370 h 79"/>
              <a:gd name="T18" fmla="*/ 9730 w 79"/>
              <a:gd name="T19" fmla="*/ 28109 h 79"/>
              <a:gd name="T20" fmla="*/ 1622 w 79"/>
              <a:gd name="T21" fmla="*/ 48410 h 79"/>
              <a:gd name="T22" fmla="*/ 0 w 79"/>
              <a:gd name="T23" fmla="*/ 62465 h 79"/>
              <a:gd name="T24" fmla="*/ 1622 w 79"/>
              <a:gd name="T25" fmla="*/ 96820 h 79"/>
              <a:gd name="T26" fmla="*/ 64868 w 79"/>
              <a:gd name="T27" fmla="*/ 23424 h 79"/>
              <a:gd name="T28" fmla="*/ 72977 w 79"/>
              <a:gd name="T29" fmla="*/ 23424 h 79"/>
              <a:gd name="T30" fmla="*/ 85951 w 79"/>
              <a:gd name="T31" fmla="*/ 29671 h 79"/>
              <a:gd name="T32" fmla="*/ 98924 w 79"/>
              <a:gd name="T33" fmla="*/ 40602 h 79"/>
              <a:gd name="T34" fmla="*/ 103789 w 79"/>
              <a:gd name="T35" fmla="*/ 54657 h 79"/>
              <a:gd name="T36" fmla="*/ 103789 w 79"/>
              <a:gd name="T37" fmla="*/ 62465 h 79"/>
              <a:gd name="T38" fmla="*/ 100546 w 79"/>
              <a:gd name="T39" fmla="*/ 78081 h 79"/>
              <a:gd name="T40" fmla="*/ 92437 w 79"/>
              <a:gd name="T41" fmla="*/ 89012 h 79"/>
              <a:gd name="T42" fmla="*/ 81085 w 79"/>
              <a:gd name="T43" fmla="*/ 96820 h 79"/>
              <a:gd name="T44" fmla="*/ 64868 w 79"/>
              <a:gd name="T45" fmla="*/ 99944 h 79"/>
              <a:gd name="T46" fmla="*/ 56760 w 79"/>
              <a:gd name="T47" fmla="*/ 99944 h 79"/>
              <a:gd name="T48" fmla="*/ 42164 w 79"/>
              <a:gd name="T49" fmla="*/ 95259 h 79"/>
              <a:gd name="T50" fmla="*/ 30812 w 79"/>
              <a:gd name="T51" fmla="*/ 82766 h 79"/>
              <a:gd name="T52" fmla="*/ 24326 w 79"/>
              <a:gd name="T53" fmla="*/ 70273 h 79"/>
              <a:gd name="T54" fmla="*/ 24326 w 79"/>
              <a:gd name="T55" fmla="*/ 62465 h 79"/>
              <a:gd name="T56" fmla="*/ 27569 w 79"/>
              <a:gd name="T57" fmla="*/ 46849 h 79"/>
              <a:gd name="T58" fmla="*/ 35678 w 79"/>
              <a:gd name="T59" fmla="*/ 34356 h 79"/>
              <a:gd name="T60" fmla="*/ 48651 w 79"/>
              <a:gd name="T61" fmla="*/ 28109 h 79"/>
              <a:gd name="T62" fmla="*/ 64868 w 79"/>
              <a:gd name="T63" fmla="*/ 23424 h 7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79" h="79">
                <a:moveTo>
                  <a:pt x="40" y="79"/>
                </a:moveTo>
                <a:lnTo>
                  <a:pt x="78" y="62"/>
                </a:lnTo>
                <a:lnTo>
                  <a:pt x="79" y="46"/>
                </a:lnTo>
                <a:lnTo>
                  <a:pt x="79" y="40"/>
                </a:lnTo>
                <a:lnTo>
                  <a:pt x="78" y="31"/>
                </a:lnTo>
                <a:lnTo>
                  <a:pt x="77" y="24"/>
                </a:lnTo>
                <a:lnTo>
                  <a:pt x="73" y="18"/>
                </a:lnTo>
                <a:lnTo>
                  <a:pt x="68" y="11"/>
                </a:lnTo>
                <a:lnTo>
                  <a:pt x="62" y="6"/>
                </a:lnTo>
                <a:lnTo>
                  <a:pt x="56" y="3"/>
                </a:lnTo>
                <a:lnTo>
                  <a:pt x="48" y="2"/>
                </a:lnTo>
                <a:lnTo>
                  <a:pt x="40" y="0"/>
                </a:lnTo>
                <a:lnTo>
                  <a:pt x="31" y="2"/>
                </a:lnTo>
                <a:lnTo>
                  <a:pt x="24" y="3"/>
                </a:lnTo>
                <a:lnTo>
                  <a:pt x="17" y="6"/>
                </a:lnTo>
                <a:lnTo>
                  <a:pt x="11" y="11"/>
                </a:lnTo>
                <a:lnTo>
                  <a:pt x="6" y="18"/>
                </a:lnTo>
                <a:lnTo>
                  <a:pt x="3" y="24"/>
                </a:lnTo>
                <a:lnTo>
                  <a:pt x="1" y="31"/>
                </a:lnTo>
                <a:lnTo>
                  <a:pt x="0" y="40"/>
                </a:lnTo>
                <a:lnTo>
                  <a:pt x="0" y="46"/>
                </a:lnTo>
                <a:lnTo>
                  <a:pt x="1" y="62"/>
                </a:lnTo>
                <a:lnTo>
                  <a:pt x="40" y="79"/>
                </a:lnTo>
                <a:close/>
                <a:moveTo>
                  <a:pt x="40" y="15"/>
                </a:moveTo>
                <a:lnTo>
                  <a:pt x="40" y="15"/>
                </a:lnTo>
                <a:lnTo>
                  <a:pt x="45" y="15"/>
                </a:lnTo>
                <a:lnTo>
                  <a:pt x="50" y="18"/>
                </a:lnTo>
                <a:lnTo>
                  <a:pt x="53" y="19"/>
                </a:lnTo>
                <a:lnTo>
                  <a:pt x="57" y="22"/>
                </a:lnTo>
                <a:lnTo>
                  <a:pt x="61" y="26"/>
                </a:lnTo>
                <a:lnTo>
                  <a:pt x="62" y="30"/>
                </a:lnTo>
                <a:lnTo>
                  <a:pt x="64" y="35"/>
                </a:lnTo>
                <a:lnTo>
                  <a:pt x="64" y="40"/>
                </a:lnTo>
                <a:lnTo>
                  <a:pt x="64" y="45"/>
                </a:lnTo>
                <a:lnTo>
                  <a:pt x="62" y="50"/>
                </a:lnTo>
                <a:lnTo>
                  <a:pt x="61" y="53"/>
                </a:lnTo>
                <a:lnTo>
                  <a:pt x="57" y="57"/>
                </a:lnTo>
                <a:lnTo>
                  <a:pt x="53" y="61"/>
                </a:lnTo>
                <a:lnTo>
                  <a:pt x="50" y="62"/>
                </a:lnTo>
                <a:lnTo>
                  <a:pt x="45" y="64"/>
                </a:lnTo>
                <a:lnTo>
                  <a:pt x="40" y="64"/>
                </a:lnTo>
                <a:lnTo>
                  <a:pt x="35" y="64"/>
                </a:lnTo>
                <a:lnTo>
                  <a:pt x="30" y="62"/>
                </a:lnTo>
                <a:lnTo>
                  <a:pt x="26" y="61"/>
                </a:lnTo>
                <a:lnTo>
                  <a:pt x="22" y="57"/>
                </a:lnTo>
                <a:lnTo>
                  <a:pt x="19" y="53"/>
                </a:lnTo>
                <a:lnTo>
                  <a:pt x="17" y="50"/>
                </a:lnTo>
                <a:lnTo>
                  <a:pt x="15" y="45"/>
                </a:lnTo>
                <a:lnTo>
                  <a:pt x="15" y="40"/>
                </a:lnTo>
                <a:lnTo>
                  <a:pt x="15" y="35"/>
                </a:lnTo>
                <a:lnTo>
                  <a:pt x="17" y="30"/>
                </a:lnTo>
                <a:lnTo>
                  <a:pt x="19" y="26"/>
                </a:lnTo>
                <a:lnTo>
                  <a:pt x="22" y="22"/>
                </a:lnTo>
                <a:lnTo>
                  <a:pt x="26" y="19"/>
                </a:lnTo>
                <a:lnTo>
                  <a:pt x="30" y="18"/>
                </a:lnTo>
                <a:lnTo>
                  <a:pt x="35" y="15"/>
                </a:lnTo>
                <a:lnTo>
                  <a:pt x="40" y="15"/>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260" name="Freeform 859">
            <a:extLst>
              <a:ext uri="{FF2B5EF4-FFF2-40B4-BE49-F238E27FC236}">
                <a16:creationId xmlns:a16="http://schemas.microsoft.com/office/drawing/2014/main" id="{C3BAC3BE-DC79-44E0-9611-4E61FEB8A9AF}"/>
              </a:ext>
            </a:extLst>
          </p:cNvPr>
          <p:cNvSpPr>
            <a:spLocks noEditPoints="1"/>
          </p:cNvSpPr>
          <p:nvPr/>
        </p:nvSpPr>
        <p:spPr bwMode="auto">
          <a:xfrm>
            <a:off x="7723718" y="5378451"/>
            <a:ext cx="209549" cy="165100"/>
          </a:xfrm>
          <a:custGeom>
            <a:avLst/>
            <a:gdLst>
              <a:gd name="T0" fmla="*/ 120207 w 99"/>
              <a:gd name="T1" fmla="*/ 0 h 79"/>
              <a:gd name="T2" fmla="*/ 15817 w 99"/>
              <a:gd name="T3" fmla="*/ 0 h 79"/>
              <a:gd name="T4" fmla="*/ 15817 w 99"/>
              <a:gd name="T5" fmla="*/ 0 h 79"/>
              <a:gd name="T6" fmla="*/ 9490 w 99"/>
              <a:gd name="T7" fmla="*/ 1562 h 79"/>
              <a:gd name="T8" fmla="*/ 3163 w 99"/>
              <a:gd name="T9" fmla="*/ 3123 h 79"/>
              <a:gd name="T10" fmla="*/ 1582 w 99"/>
              <a:gd name="T11" fmla="*/ 9370 h 79"/>
              <a:gd name="T12" fmla="*/ 0 w 99"/>
              <a:gd name="T13" fmla="*/ 14055 h 79"/>
              <a:gd name="T14" fmla="*/ 0 w 99"/>
              <a:gd name="T15" fmla="*/ 107752 h 79"/>
              <a:gd name="T16" fmla="*/ 0 w 99"/>
              <a:gd name="T17" fmla="*/ 107752 h 79"/>
              <a:gd name="T18" fmla="*/ 1582 w 99"/>
              <a:gd name="T19" fmla="*/ 112437 h 79"/>
              <a:gd name="T20" fmla="*/ 3163 w 99"/>
              <a:gd name="T21" fmla="*/ 118683 h 79"/>
              <a:gd name="T22" fmla="*/ 9490 w 99"/>
              <a:gd name="T23" fmla="*/ 120245 h 79"/>
              <a:gd name="T24" fmla="*/ 15817 w 99"/>
              <a:gd name="T25" fmla="*/ 123368 h 79"/>
              <a:gd name="T26" fmla="*/ 140769 w 99"/>
              <a:gd name="T27" fmla="*/ 123368 h 79"/>
              <a:gd name="T28" fmla="*/ 140769 w 99"/>
              <a:gd name="T29" fmla="*/ 123368 h 79"/>
              <a:gd name="T30" fmla="*/ 145514 w 99"/>
              <a:gd name="T31" fmla="*/ 120245 h 79"/>
              <a:gd name="T32" fmla="*/ 151841 w 99"/>
              <a:gd name="T33" fmla="*/ 118683 h 79"/>
              <a:gd name="T34" fmla="*/ 153423 w 99"/>
              <a:gd name="T35" fmla="*/ 112437 h 79"/>
              <a:gd name="T36" fmla="*/ 156586 w 99"/>
              <a:gd name="T37" fmla="*/ 107752 h 79"/>
              <a:gd name="T38" fmla="*/ 156586 w 99"/>
              <a:gd name="T39" fmla="*/ 34356 h 79"/>
              <a:gd name="T40" fmla="*/ 120207 w 99"/>
              <a:gd name="T41" fmla="*/ 0 h 79"/>
              <a:gd name="T42" fmla="*/ 109136 w 99"/>
              <a:gd name="T43" fmla="*/ 45287 h 79"/>
              <a:gd name="T44" fmla="*/ 109136 w 99"/>
              <a:gd name="T45" fmla="*/ 7808 h 79"/>
              <a:gd name="T46" fmla="*/ 148678 w 99"/>
              <a:gd name="T47" fmla="*/ 45287 h 79"/>
              <a:gd name="T48" fmla="*/ 109136 w 99"/>
              <a:gd name="T49" fmla="*/ 45287 h 7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99" h="79">
                <a:moveTo>
                  <a:pt x="76" y="0"/>
                </a:moveTo>
                <a:lnTo>
                  <a:pt x="10" y="0"/>
                </a:lnTo>
                <a:lnTo>
                  <a:pt x="6" y="1"/>
                </a:lnTo>
                <a:lnTo>
                  <a:pt x="2" y="2"/>
                </a:lnTo>
                <a:lnTo>
                  <a:pt x="1" y="6"/>
                </a:lnTo>
                <a:lnTo>
                  <a:pt x="0" y="9"/>
                </a:lnTo>
                <a:lnTo>
                  <a:pt x="0" y="69"/>
                </a:lnTo>
                <a:lnTo>
                  <a:pt x="1" y="72"/>
                </a:lnTo>
                <a:lnTo>
                  <a:pt x="2" y="76"/>
                </a:lnTo>
                <a:lnTo>
                  <a:pt x="6" y="77"/>
                </a:lnTo>
                <a:lnTo>
                  <a:pt x="10" y="79"/>
                </a:lnTo>
                <a:lnTo>
                  <a:pt x="89" y="79"/>
                </a:lnTo>
                <a:lnTo>
                  <a:pt x="92" y="77"/>
                </a:lnTo>
                <a:lnTo>
                  <a:pt x="96" y="76"/>
                </a:lnTo>
                <a:lnTo>
                  <a:pt x="97" y="72"/>
                </a:lnTo>
                <a:lnTo>
                  <a:pt x="99" y="69"/>
                </a:lnTo>
                <a:lnTo>
                  <a:pt x="99" y="22"/>
                </a:lnTo>
                <a:lnTo>
                  <a:pt x="76" y="0"/>
                </a:lnTo>
                <a:close/>
                <a:moveTo>
                  <a:pt x="69" y="29"/>
                </a:moveTo>
                <a:lnTo>
                  <a:pt x="69" y="5"/>
                </a:lnTo>
                <a:lnTo>
                  <a:pt x="94" y="29"/>
                </a:lnTo>
                <a:lnTo>
                  <a:pt x="69" y="2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261" name="Freeform 860">
            <a:extLst>
              <a:ext uri="{FF2B5EF4-FFF2-40B4-BE49-F238E27FC236}">
                <a16:creationId xmlns:a16="http://schemas.microsoft.com/office/drawing/2014/main" id="{F54CA098-4B54-46C9-91FB-2F426C1F9FB2}"/>
              </a:ext>
            </a:extLst>
          </p:cNvPr>
          <p:cNvSpPr>
            <a:spLocks noEditPoints="1"/>
          </p:cNvSpPr>
          <p:nvPr/>
        </p:nvSpPr>
        <p:spPr bwMode="auto">
          <a:xfrm>
            <a:off x="10242552" y="4847167"/>
            <a:ext cx="171449" cy="209551"/>
          </a:xfrm>
          <a:custGeom>
            <a:avLst/>
            <a:gdLst>
              <a:gd name="T0" fmla="*/ 90816 w 79"/>
              <a:gd name="T1" fmla="*/ 0 h 99"/>
              <a:gd name="T2" fmla="*/ 16217 w 79"/>
              <a:gd name="T3" fmla="*/ 0 h 99"/>
              <a:gd name="T4" fmla="*/ 16217 w 79"/>
              <a:gd name="T5" fmla="*/ 0 h 99"/>
              <a:gd name="T6" fmla="*/ 9730 w 79"/>
              <a:gd name="T7" fmla="*/ 1582 h 99"/>
              <a:gd name="T8" fmla="*/ 3243 w 79"/>
              <a:gd name="T9" fmla="*/ 4745 h 99"/>
              <a:gd name="T10" fmla="*/ 1622 w 79"/>
              <a:gd name="T11" fmla="*/ 9490 h 99"/>
              <a:gd name="T12" fmla="*/ 0 w 79"/>
              <a:gd name="T13" fmla="*/ 15817 h 99"/>
              <a:gd name="T14" fmla="*/ 0 w 79"/>
              <a:gd name="T15" fmla="*/ 140769 h 99"/>
              <a:gd name="T16" fmla="*/ 0 w 79"/>
              <a:gd name="T17" fmla="*/ 140769 h 99"/>
              <a:gd name="T18" fmla="*/ 1622 w 79"/>
              <a:gd name="T19" fmla="*/ 147096 h 99"/>
              <a:gd name="T20" fmla="*/ 3243 w 79"/>
              <a:gd name="T21" fmla="*/ 151841 h 99"/>
              <a:gd name="T22" fmla="*/ 9730 w 79"/>
              <a:gd name="T23" fmla="*/ 155004 h 99"/>
              <a:gd name="T24" fmla="*/ 16217 w 79"/>
              <a:gd name="T25" fmla="*/ 156586 h 99"/>
              <a:gd name="T26" fmla="*/ 111898 w 79"/>
              <a:gd name="T27" fmla="*/ 156586 h 99"/>
              <a:gd name="T28" fmla="*/ 111898 w 79"/>
              <a:gd name="T29" fmla="*/ 156586 h 99"/>
              <a:gd name="T30" fmla="*/ 118385 w 79"/>
              <a:gd name="T31" fmla="*/ 155004 h 99"/>
              <a:gd name="T32" fmla="*/ 123250 w 79"/>
              <a:gd name="T33" fmla="*/ 151841 h 99"/>
              <a:gd name="T34" fmla="*/ 124872 w 79"/>
              <a:gd name="T35" fmla="*/ 147096 h 99"/>
              <a:gd name="T36" fmla="*/ 128115 w 79"/>
              <a:gd name="T37" fmla="*/ 140769 h 99"/>
              <a:gd name="T38" fmla="*/ 128115 w 79"/>
              <a:gd name="T39" fmla="*/ 34797 h 99"/>
              <a:gd name="T40" fmla="*/ 90816 w 79"/>
              <a:gd name="T41" fmla="*/ 0 h 99"/>
              <a:gd name="T42" fmla="*/ 24326 w 79"/>
              <a:gd name="T43" fmla="*/ 77502 h 99"/>
              <a:gd name="T44" fmla="*/ 87572 w 79"/>
              <a:gd name="T45" fmla="*/ 77502 h 99"/>
              <a:gd name="T46" fmla="*/ 87572 w 79"/>
              <a:gd name="T47" fmla="*/ 93319 h 99"/>
              <a:gd name="T48" fmla="*/ 24326 w 79"/>
              <a:gd name="T49" fmla="*/ 93319 h 99"/>
              <a:gd name="T50" fmla="*/ 24326 w 79"/>
              <a:gd name="T51" fmla="*/ 77502 h 99"/>
              <a:gd name="T52" fmla="*/ 103789 w 79"/>
              <a:gd name="T53" fmla="*/ 124952 h 99"/>
              <a:gd name="T54" fmla="*/ 24326 w 79"/>
              <a:gd name="T55" fmla="*/ 124952 h 99"/>
              <a:gd name="T56" fmla="*/ 24326 w 79"/>
              <a:gd name="T57" fmla="*/ 109136 h 99"/>
              <a:gd name="T58" fmla="*/ 103789 w 79"/>
              <a:gd name="T59" fmla="*/ 109136 h 99"/>
              <a:gd name="T60" fmla="*/ 103789 w 79"/>
              <a:gd name="T61" fmla="*/ 124952 h 99"/>
              <a:gd name="T62" fmla="*/ 79464 w 79"/>
              <a:gd name="T63" fmla="*/ 47450 h 99"/>
              <a:gd name="T64" fmla="*/ 79464 w 79"/>
              <a:gd name="T65" fmla="*/ 7908 h 99"/>
              <a:gd name="T66" fmla="*/ 120006 w 79"/>
              <a:gd name="T67" fmla="*/ 47450 h 99"/>
              <a:gd name="T68" fmla="*/ 79464 w 79"/>
              <a:gd name="T69" fmla="*/ 47450 h 9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79" h="99">
                <a:moveTo>
                  <a:pt x="56" y="0"/>
                </a:moveTo>
                <a:lnTo>
                  <a:pt x="10" y="0"/>
                </a:lnTo>
                <a:lnTo>
                  <a:pt x="6" y="1"/>
                </a:lnTo>
                <a:lnTo>
                  <a:pt x="2" y="3"/>
                </a:lnTo>
                <a:lnTo>
                  <a:pt x="1" y="6"/>
                </a:lnTo>
                <a:lnTo>
                  <a:pt x="0" y="10"/>
                </a:lnTo>
                <a:lnTo>
                  <a:pt x="0" y="89"/>
                </a:lnTo>
                <a:lnTo>
                  <a:pt x="1" y="93"/>
                </a:lnTo>
                <a:lnTo>
                  <a:pt x="2" y="96"/>
                </a:lnTo>
                <a:lnTo>
                  <a:pt x="6" y="98"/>
                </a:lnTo>
                <a:lnTo>
                  <a:pt x="10" y="99"/>
                </a:lnTo>
                <a:lnTo>
                  <a:pt x="69" y="99"/>
                </a:lnTo>
                <a:lnTo>
                  <a:pt x="73" y="98"/>
                </a:lnTo>
                <a:lnTo>
                  <a:pt x="76" y="96"/>
                </a:lnTo>
                <a:lnTo>
                  <a:pt x="77" y="93"/>
                </a:lnTo>
                <a:lnTo>
                  <a:pt x="79" y="89"/>
                </a:lnTo>
                <a:lnTo>
                  <a:pt x="79" y="22"/>
                </a:lnTo>
                <a:lnTo>
                  <a:pt x="56" y="0"/>
                </a:lnTo>
                <a:close/>
                <a:moveTo>
                  <a:pt x="15" y="49"/>
                </a:moveTo>
                <a:lnTo>
                  <a:pt x="54" y="49"/>
                </a:lnTo>
                <a:lnTo>
                  <a:pt x="54" y="59"/>
                </a:lnTo>
                <a:lnTo>
                  <a:pt x="15" y="59"/>
                </a:lnTo>
                <a:lnTo>
                  <a:pt x="15" y="49"/>
                </a:lnTo>
                <a:close/>
                <a:moveTo>
                  <a:pt x="64" y="79"/>
                </a:moveTo>
                <a:lnTo>
                  <a:pt x="15" y="79"/>
                </a:lnTo>
                <a:lnTo>
                  <a:pt x="15" y="69"/>
                </a:lnTo>
                <a:lnTo>
                  <a:pt x="64" y="69"/>
                </a:lnTo>
                <a:lnTo>
                  <a:pt x="64" y="79"/>
                </a:lnTo>
                <a:close/>
                <a:moveTo>
                  <a:pt x="49" y="30"/>
                </a:moveTo>
                <a:lnTo>
                  <a:pt x="49" y="5"/>
                </a:lnTo>
                <a:lnTo>
                  <a:pt x="74" y="30"/>
                </a:lnTo>
                <a:lnTo>
                  <a:pt x="49" y="3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262" name="Freeform 861">
            <a:extLst>
              <a:ext uri="{FF2B5EF4-FFF2-40B4-BE49-F238E27FC236}">
                <a16:creationId xmlns:a16="http://schemas.microsoft.com/office/drawing/2014/main" id="{6E37426B-F255-4F4D-978C-F4FDA468133E}"/>
              </a:ext>
            </a:extLst>
          </p:cNvPr>
          <p:cNvSpPr>
            <a:spLocks noEditPoints="1"/>
          </p:cNvSpPr>
          <p:nvPr/>
        </p:nvSpPr>
        <p:spPr bwMode="auto">
          <a:xfrm>
            <a:off x="10742085" y="4847167"/>
            <a:ext cx="165100" cy="209551"/>
          </a:xfrm>
          <a:custGeom>
            <a:avLst/>
            <a:gdLst>
              <a:gd name="T0" fmla="*/ 88572 w 78"/>
              <a:gd name="T1" fmla="*/ 0 h 99"/>
              <a:gd name="T2" fmla="*/ 14235 w 78"/>
              <a:gd name="T3" fmla="*/ 0 h 99"/>
              <a:gd name="T4" fmla="*/ 14235 w 78"/>
              <a:gd name="T5" fmla="*/ 0 h 99"/>
              <a:gd name="T6" fmla="*/ 9490 w 78"/>
              <a:gd name="T7" fmla="*/ 1582 h 99"/>
              <a:gd name="T8" fmla="*/ 3163 w 78"/>
              <a:gd name="T9" fmla="*/ 4745 h 99"/>
              <a:gd name="T10" fmla="*/ 1582 w 78"/>
              <a:gd name="T11" fmla="*/ 9490 h 99"/>
              <a:gd name="T12" fmla="*/ 0 w 78"/>
              <a:gd name="T13" fmla="*/ 15817 h 99"/>
              <a:gd name="T14" fmla="*/ 0 w 78"/>
              <a:gd name="T15" fmla="*/ 140769 h 99"/>
              <a:gd name="T16" fmla="*/ 0 w 78"/>
              <a:gd name="T17" fmla="*/ 140769 h 99"/>
              <a:gd name="T18" fmla="*/ 1582 w 78"/>
              <a:gd name="T19" fmla="*/ 147096 h 99"/>
              <a:gd name="T20" fmla="*/ 3163 w 78"/>
              <a:gd name="T21" fmla="*/ 151841 h 99"/>
              <a:gd name="T22" fmla="*/ 9490 w 78"/>
              <a:gd name="T23" fmla="*/ 155004 h 99"/>
              <a:gd name="T24" fmla="*/ 14235 w 78"/>
              <a:gd name="T25" fmla="*/ 156586 h 99"/>
              <a:gd name="T26" fmla="*/ 109133 w 78"/>
              <a:gd name="T27" fmla="*/ 156586 h 99"/>
              <a:gd name="T28" fmla="*/ 109133 w 78"/>
              <a:gd name="T29" fmla="*/ 156586 h 99"/>
              <a:gd name="T30" fmla="*/ 113878 w 78"/>
              <a:gd name="T31" fmla="*/ 155004 h 99"/>
              <a:gd name="T32" fmla="*/ 120205 w 78"/>
              <a:gd name="T33" fmla="*/ 151841 h 99"/>
              <a:gd name="T34" fmla="*/ 121786 w 78"/>
              <a:gd name="T35" fmla="*/ 147096 h 99"/>
              <a:gd name="T36" fmla="*/ 123368 w 78"/>
              <a:gd name="T37" fmla="*/ 140769 h 99"/>
              <a:gd name="T38" fmla="*/ 123368 w 78"/>
              <a:gd name="T39" fmla="*/ 34797 h 99"/>
              <a:gd name="T40" fmla="*/ 88572 w 78"/>
              <a:gd name="T41" fmla="*/ 0 h 99"/>
              <a:gd name="T42" fmla="*/ 45868 w 78"/>
              <a:gd name="T43" fmla="*/ 85411 h 99"/>
              <a:gd name="T44" fmla="*/ 30051 w 78"/>
              <a:gd name="T45" fmla="*/ 71175 h 99"/>
              <a:gd name="T46" fmla="*/ 14235 w 78"/>
              <a:gd name="T47" fmla="*/ 85411 h 99"/>
              <a:gd name="T48" fmla="*/ 14235 w 78"/>
              <a:gd name="T49" fmla="*/ 15817 h 99"/>
              <a:gd name="T50" fmla="*/ 45868 w 78"/>
              <a:gd name="T51" fmla="*/ 15817 h 99"/>
              <a:gd name="T52" fmla="*/ 45868 w 78"/>
              <a:gd name="T53" fmla="*/ 85411 h 99"/>
              <a:gd name="T54" fmla="*/ 77500 w 78"/>
              <a:gd name="T55" fmla="*/ 47450 h 99"/>
              <a:gd name="T56" fmla="*/ 77500 w 78"/>
              <a:gd name="T57" fmla="*/ 7908 h 99"/>
              <a:gd name="T58" fmla="*/ 117041 w 78"/>
              <a:gd name="T59" fmla="*/ 47450 h 99"/>
              <a:gd name="T60" fmla="*/ 77500 w 78"/>
              <a:gd name="T61" fmla="*/ 47450 h 9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78" h="99">
                <a:moveTo>
                  <a:pt x="56" y="0"/>
                </a:moveTo>
                <a:lnTo>
                  <a:pt x="9" y="0"/>
                </a:lnTo>
                <a:lnTo>
                  <a:pt x="6" y="1"/>
                </a:lnTo>
                <a:lnTo>
                  <a:pt x="2" y="3"/>
                </a:lnTo>
                <a:lnTo>
                  <a:pt x="1" y="6"/>
                </a:lnTo>
                <a:lnTo>
                  <a:pt x="0" y="10"/>
                </a:lnTo>
                <a:lnTo>
                  <a:pt x="0" y="89"/>
                </a:lnTo>
                <a:lnTo>
                  <a:pt x="1" y="93"/>
                </a:lnTo>
                <a:lnTo>
                  <a:pt x="2" y="96"/>
                </a:lnTo>
                <a:lnTo>
                  <a:pt x="6" y="98"/>
                </a:lnTo>
                <a:lnTo>
                  <a:pt x="9" y="99"/>
                </a:lnTo>
                <a:lnTo>
                  <a:pt x="69" y="99"/>
                </a:lnTo>
                <a:lnTo>
                  <a:pt x="72" y="98"/>
                </a:lnTo>
                <a:lnTo>
                  <a:pt x="76" y="96"/>
                </a:lnTo>
                <a:lnTo>
                  <a:pt x="77" y="93"/>
                </a:lnTo>
                <a:lnTo>
                  <a:pt x="78" y="89"/>
                </a:lnTo>
                <a:lnTo>
                  <a:pt x="78" y="22"/>
                </a:lnTo>
                <a:lnTo>
                  <a:pt x="56" y="0"/>
                </a:lnTo>
                <a:close/>
                <a:moveTo>
                  <a:pt x="29" y="54"/>
                </a:moveTo>
                <a:lnTo>
                  <a:pt x="19" y="45"/>
                </a:lnTo>
                <a:lnTo>
                  <a:pt x="9" y="54"/>
                </a:lnTo>
                <a:lnTo>
                  <a:pt x="9" y="10"/>
                </a:lnTo>
                <a:lnTo>
                  <a:pt x="29" y="10"/>
                </a:lnTo>
                <a:lnTo>
                  <a:pt x="29" y="54"/>
                </a:lnTo>
                <a:close/>
                <a:moveTo>
                  <a:pt x="49" y="30"/>
                </a:moveTo>
                <a:lnTo>
                  <a:pt x="49" y="5"/>
                </a:lnTo>
                <a:lnTo>
                  <a:pt x="74" y="30"/>
                </a:lnTo>
                <a:lnTo>
                  <a:pt x="49" y="3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263" name="Freeform 862">
            <a:extLst>
              <a:ext uri="{FF2B5EF4-FFF2-40B4-BE49-F238E27FC236}">
                <a16:creationId xmlns:a16="http://schemas.microsoft.com/office/drawing/2014/main" id="{F78B94D5-8F0A-4AA4-BF25-56BDD3DBA3DC}"/>
              </a:ext>
            </a:extLst>
          </p:cNvPr>
          <p:cNvSpPr>
            <a:spLocks noEditPoints="1"/>
          </p:cNvSpPr>
          <p:nvPr/>
        </p:nvSpPr>
        <p:spPr bwMode="auto">
          <a:xfrm>
            <a:off x="11273367" y="4834467"/>
            <a:ext cx="146051" cy="190500"/>
          </a:xfrm>
          <a:custGeom>
            <a:avLst/>
            <a:gdLst>
              <a:gd name="T0" fmla="*/ 74338 w 69"/>
              <a:gd name="T1" fmla="*/ 0 h 89"/>
              <a:gd name="T2" fmla="*/ 15817 w 69"/>
              <a:gd name="T3" fmla="*/ 0 h 89"/>
              <a:gd name="T4" fmla="*/ 15817 w 69"/>
              <a:gd name="T5" fmla="*/ 0 h 89"/>
              <a:gd name="T6" fmla="*/ 9490 w 69"/>
              <a:gd name="T7" fmla="*/ 1599 h 89"/>
              <a:gd name="T8" fmla="*/ 4745 w 69"/>
              <a:gd name="T9" fmla="*/ 4798 h 89"/>
              <a:gd name="T10" fmla="*/ 1582 w 69"/>
              <a:gd name="T11" fmla="*/ 9597 h 89"/>
              <a:gd name="T12" fmla="*/ 0 w 69"/>
              <a:gd name="T13" fmla="*/ 15994 h 89"/>
              <a:gd name="T14" fmla="*/ 0 w 69"/>
              <a:gd name="T15" fmla="*/ 126355 h 89"/>
              <a:gd name="T16" fmla="*/ 0 w 69"/>
              <a:gd name="T17" fmla="*/ 126355 h 89"/>
              <a:gd name="T18" fmla="*/ 1582 w 69"/>
              <a:gd name="T19" fmla="*/ 132752 h 89"/>
              <a:gd name="T20" fmla="*/ 4745 w 69"/>
              <a:gd name="T21" fmla="*/ 139150 h 89"/>
              <a:gd name="T22" fmla="*/ 9490 w 69"/>
              <a:gd name="T23" fmla="*/ 140750 h 89"/>
              <a:gd name="T24" fmla="*/ 15817 w 69"/>
              <a:gd name="T25" fmla="*/ 142349 h 89"/>
              <a:gd name="T26" fmla="*/ 93318 w 69"/>
              <a:gd name="T27" fmla="*/ 142349 h 89"/>
              <a:gd name="T28" fmla="*/ 93318 w 69"/>
              <a:gd name="T29" fmla="*/ 142349 h 89"/>
              <a:gd name="T30" fmla="*/ 99645 w 69"/>
              <a:gd name="T31" fmla="*/ 140750 h 89"/>
              <a:gd name="T32" fmla="*/ 105972 w 69"/>
              <a:gd name="T33" fmla="*/ 139150 h 89"/>
              <a:gd name="T34" fmla="*/ 107553 w 69"/>
              <a:gd name="T35" fmla="*/ 132752 h 89"/>
              <a:gd name="T36" fmla="*/ 109135 w 69"/>
              <a:gd name="T37" fmla="*/ 126355 h 89"/>
              <a:gd name="T38" fmla="*/ 109135 w 69"/>
              <a:gd name="T39" fmla="*/ 35187 h 89"/>
              <a:gd name="T40" fmla="*/ 74338 w 69"/>
              <a:gd name="T41" fmla="*/ 0 h 89"/>
              <a:gd name="T42" fmla="*/ 63267 w 69"/>
              <a:gd name="T43" fmla="*/ 47983 h 89"/>
              <a:gd name="T44" fmla="*/ 63267 w 69"/>
              <a:gd name="T45" fmla="*/ 7997 h 89"/>
              <a:gd name="T46" fmla="*/ 101227 w 69"/>
              <a:gd name="T47" fmla="*/ 47983 h 89"/>
              <a:gd name="T48" fmla="*/ 63267 w 69"/>
              <a:gd name="T49" fmla="*/ 47983 h 8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9" h="89">
                <a:moveTo>
                  <a:pt x="47" y="0"/>
                </a:moveTo>
                <a:lnTo>
                  <a:pt x="10" y="0"/>
                </a:lnTo>
                <a:lnTo>
                  <a:pt x="6" y="1"/>
                </a:lnTo>
                <a:lnTo>
                  <a:pt x="3" y="3"/>
                </a:lnTo>
                <a:lnTo>
                  <a:pt x="1" y="6"/>
                </a:lnTo>
                <a:lnTo>
                  <a:pt x="0" y="10"/>
                </a:lnTo>
                <a:lnTo>
                  <a:pt x="0" y="79"/>
                </a:lnTo>
                <a:lnTo>
                  <a:pt x="1" y="83"/>
                </a:lnTo>
                <a:lnTo>
                  <a:pt x="3" y="87"/>
                </a:lnTo>
                <a:lnTo>
                  <a:pt x="6" y="88"/>
                </a:lnTo>
                <a:lnTo>
                  <a:pt x="10" y="89"/>
                </a:lnTo>
                <a:lnTo>
                  <a:pt x="59" y="89"/>
                </a:lnTo>
                <a:lnTo>
                  <a:pt x="63" y="88"/>
                </a:lnTo>
                <a:lnTo>
                  <a:pt x="67" y="87"/>
                </a:lnTo>
                <a:lnTo>
                  <a:pt x="68" y="83"/>
                </a:lnTo>
                <a:lnTo>
                  <a:pt x="69" y="79"/>
                </a:lnTo>
                <a:lnTo>
                  <a:pt x="69" y="22"/>
                </a:lnTo>
                <a:lnTo>
                  <a:pt x="47" y="0"/>
                </a:lnTo>
                <a:close/>
                <a:moveTo>
                  <a:pt x="40" y="30"/>
                </a:moveTo>
                <a:lnTo>
                  <a:pt x="40" y="5"/>
                </a:lnTo>
                <a:lnTo>
                  <a:pt x="64" y="30"/>
                </a:lnTo>
                <a:lnTo>
                  <a:pt x="40" y="3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264" name="Freeform 863">
            <a:extLst>
              <a:ext uri="{FF2B5EF4-FFF2-40B4-BE49-F238E27FC236}">
                <a16:creationId xmlns:a16="http://schemas.microsoft.com/office/drawing/2014/main" id="{967CEFEA-4C1B-4C74-B43E-905E9DB4C18E}"/>
              </a:ext>
            </a:extLst>
          </p:cNvPr>
          <p:cNvSpPr>
            <a:spLocks/>
          </p:cNvSpPr>
          <p:nvPr/>
        </p:nvSpPr>
        <p:spPr bwMode="auto">
          <a:xfrm>
            <a:off x="11228918" y="4878918"/>
            <a:ext cx="146049" cy="190500"/>
          </a:xfrm>
          <a:custGeom>
            <a:avLst/>
            <a:gdLst>
              <a:gd name="T0" fmla="*/ 15817 w 69"/>
              <a:gd name="T1" fmla="*/ 0 h 89"/>
              <a:gd name="T2" fmla="*/ 0 w 69"/>
              <a:gd name="T3" fmla="*/ 0 h 89"/>
              <a:gd name="T4" fmla="*/ 0 w 69"/>
              <a:gd name="T5" fmla="*/ 126355 h 89"/>
              <a:gd name="T6" fmla="*/ 0 w 69"/>
              <a:gd name="T7" fmla="*/ 126355 h 89"/>
              <a:gd name="T8" fmla="*/ 3163 w 69"/>
              <a:gd name="T9" fmla="*/ 132752 h 89"/>
              <a:gd name="T10" fmla="*/ 4745 w 69"/>
              <a:gd name="T11" fmla="*/ 137551 h 89"/>
              <a:gd name="T12" fmla="*/ 11072 w 69"/>
              <a:gd name="T13" fmla="*/ 139150 h 89"/>
              <a:gd name="T14" fmla="*/ 15817 w 69"/>
              <a:gd name="T15" fmla="*/ 142349 h 89"/>
              <a:gd name="T16" fmla="*/ 109135 w 69"/>
              <a:gd name="T17" fmla="*/ 142349 h 89"/>
              <a:gd name="T18" fmla="*/ 109135 w 69"/>
              <a:gd name="T19" fmla="*/ 126355 h 89"/>
              <a:gd name="T20" fmla="*/ 15817 w 69"/>
              <a:gd name="T21" fmla="*/ 126355 h 89"/>
              <a:gd name="T22" fmla="*/ 15817 w 69"/>
              <a:gd name="T23" fmla="*/ 0 h 8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69" h="89">
                <a:moveTo>
                  <a:pt x="10" y="0"/>
                </a:moveTo>
                <a:lnTo>
                  <a:pt x="0" y="0"/>
                </a:lnTo>
                <a:lnTo>
                  <a:pt x="0" y="79"/>
                </a:lnTo>
                <a:lnTo>
                  <a:pt x="2" y="83"/>
                </a:lnTo>
                <a:lnTo>
                  <a:pt x="3" y="86"/>
                </a:lnTo>
                <a:lnTo>
                  <a:pt x="7" y="87"/>
                </a:lnTo>
                <a:lnTo>
                  <a:pt x="10" y="89"/>
                </a:lnTo>
                <a:lnTo>
                  <a:pt x="69" y="89"/>
                </a:lnTo>
                <a:lnTo>
                  <a:pt x="69" y="79"/>
                </a:lnTo>
                <a:lnTo>
                  <a:pt x="10" y="79"/>
                </a:lnTo>
                <a:lnTo>
                  <a:pt x="10"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265" name="Freeform 864">
            <a:extLst>
              <a:ext uri="{FF2B5EF4-FFF2-40B4-BE49-F238E27FC236}">
                <a16:creationId xmlns:a16="http://schemas.microsoft.com/office/drawing/2014/main" id="{7676F993-6289-4D80-85A2-337E63BBADAE}"/>
              </a:ext>
            </a:extLst>
          </p:cNvPr>
          <p:cNvSpPr>
            <a:spLocks noEditPoints="1"/>
          </p:cNvSpPr>
          <p:nvPr/>
        </p:nvSpPr>
        <p:spPr bwMode="auto">
          <a:xfrm>
            <a:off x="6788152" y="5327651"/>
            <a:ext cx="146049" cy="184149"/>
          </a:xfrm>
          <a:custGeom>
            <a:avLst/>
            <a:gdLst>
              <a:gd name="T0" fmla="*/ 74338 w 69"/>
              <a:gd name="T1" fmla="*/ 0 h 89"/>
              <a:gd name="T2" fmla="*/ 15817 w 69"/>
              <a:gd name="T3" fmla="*/ 0 h 89"/>
              <a:gd name="T4" fmla="*/ 15817 w 69"/>
              <a:gd name="T5" fmla="*/ 0 h 89"/>
              <a:gd name="T6" fmla="*/ 9490 w 69"/>
              <a:gd name="T7" fmla="*/ 1546 h 89"/>
              <a:gd name="T8" fmla="*/ 3163 w 69"/>
              <a:gd name="T9" fmla="*/ 3092 h 89"/>
              <a:gd name="T10" fmla="*/ 1582 w 69"/>
              <a:gd name="T11" fmla="*/ 9277 h 89"/>
              <a:gd name="T12" fmla="*/ 0 w 69"/>
              <a:gd name="T13" fmla="*/ 15461 h 89"/>
              <a:gd name="T14" fmla="*/ 0 w 69"/>
              <a:gd name="T15" fmla="*/ 122144 h 89"/>
              <a:gd name="T16" fmla="*/ 0 w 69"/>
              <a:gd name="T17" fmla="*/ 122144 h 89"/>
              <a:gd name="T18" fmla="*/ 1582 w 69"/>
              <a:gd name="T19" fmla="*/ 128328 h 89"/>
              <a:gd name="T20" fmla="*/ 3163 w 69"/>
              <a:gd name="T21" fmla="*/ 132967 h 89"/>
              <a:gd name="T22" fmla="*/ 9490 w 69"/>
              <a:gd name="T23" fmla="*/ 136059 h 89"/>
              <a:gd name="T24" fmla="*/ 15817 w 69"/>
              <a:gd name="T25" fmla="*/ 137605 h 89"/>
              <a:gd name="T26" fmla="*/ 93318 w 69"/>
              <a:gd name="T27" fmla="*/ 137605 h 89"/>
              <a:gd name="T28" fmla="*/ 93318 w 69"/>
              <a:gd name="T29" fmla="*/ 137605 h 89"/>
              <a:gd name="T30" fmla="*/ 99645 w 69"/>
              <a:gd name="T31" fmla="*/ 136059 h 89"/>
              <a:gd name="T32" fmla="*/ 105972 w 69"/>
              <a:gd name="T33" fmla="*/ 132967 h 89"/>
              <a:gd name="T34" fmla="*/ 107553 w 69"/>
              <a:gd name="T35" fmla="*/ 128328 h 89"/>
              <a:gd name="T36" fmla="*/ 109135 w 69"/>
              <a:gd name="T37" fmla="*/ 122144 h 89"/>
              <a:gd name="T38" fmla="*/ 109135 w 69"/>
              <a:gd name="T39" fmla="*/ 34015 h 89"/>
              <a:gd name="T40" fmla="*/ 74338 w 69"/>
              <a:gd name="T41" fmla="*/ 0 h 89"/>
              <a:gd name="T42" fmla="*/ 61685 w 69"/>
              <a:gd name="T43" fmla="*/ 46384 h 89"/>
              <a:gd name="T44" fmla="*/ 61685 w 69"/>
              <a:gd name="T45" fmla="*/ 7731 h 89"/>
              <a:gd name="T46" fmla="*/ 101227 w 69"/>
              <a:gd name="T47" fmla="*/ 46384 h 89"/>
              <a:gd name="T48" fmla="*/ 61685 w 69"/>
              <a:gd name="T49" fmla="*/ 46384 h 8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9" h="89">
                <a:moveTo>
                  <a:pt x="47" y="0"/>
                </a:moveTo>
                <a:lnTo>
                  <a:pt x="10" y="0"/>
                </a:lnTo>
                <a:lnTo>
                  <a:pt x="6" y="1"/>
                </a:lnTo>
                <a:lnTo>
                  <a:pt x="2" y="2"/>
                </a:lnTo>
                <a:lnTo>
                  <a:pt x="1" y="6"/>
                </a:lnTo>
                <a:lnTo>
                  <a:pt x="0" y="10"/>
                </a:lnTo>
                <a:lnTo>
                  <a:pt x="0" y="79"/>
                </a:lnTo>
                <a:lnTo>
                  <a:pt x="1" y="83"/>
                </a:lnTo>
                <a:lnTo>
                  <a:pt x="2" y="86"/>
                </a:lnTo>
                <a:lnTo>
                  <a:pt x="6" y="88"/>
                </a:lnTo>
                <a:lnTo>
                  <a:pt x="10" y="89"/>
                </a:lnTo>
                <a:lnTo>
                  <a:pt x="59" y="89"/>
                </a:lnTo>
                <a:lnTo>
                  <a:pt x="63" y="88"/>
                </a:lnTo>
                <a:lnTo>
                  <a:pt x="67" y="86"/>
                </a:lnTo>
                <a:lnTo>
                  <a:pt x="68" y="83"/>
                </a:lnTo>
                <a:lnTo>
                  <a:pt x="69" y="79"/>
                </a:lnTo>
                <a:lnTo>
                  <a:pt x="69" y="22"/>
                </a:lnTo>
                <a:lnTo>
                  <a:pt x="47" y="0"/>
                </a:lnTo>
                <a:close/>
                <a:moveTo>
                  <a:pt x="39" y="30"/>
                </a:moveTo>
                <a:lnTo>
                  <a:pt x="39" y="5"/>
                </a:lnTo>
                <a:lnTo>
                  <a:pt x="64" y="30"/>
                </a:lnTo>
                <a:lnTo>
                  <a:pt x="39" y="3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266" name="Freeform 865">
            <a:extLst>
              <a:ext uri="{FF2B5EF4-FFF2-40B4-BE49-F238E27FC236}">
                <a16:creationId xmlns:a16="http://schemas.microsoft.com/office/drawing/2014/main" id="{1452E1BC-84DD-4A86-95D6-3A8A403C59B6}"/>
              </a:ext>
            </a:extLst>
          </p:cNvPr>
          <p:cNvSpPr>
            <a:spLocks/>
          </p:cNvSpPr>
          <p:nvPr/>
        </p:nvSpPr>
        <p:spPr bwMode="auto">
          <a:xfrm>
            <a:off x="6756400" y="5359401"/>
            <a:ext cx="146051" cy="184151"/>
          </a:xfrm>
          <a:custGeom>
            <a:avLst/>
            <a:gdLst>
              <a:gd name="T0" fmla="*/ 15817 w 69"/>
              <a:gd name="T1" fmla="*/ 0 h 89"/>
              <a:gd name="T2" fmla="*/ 0 w 69"/>
              <a:gd name="T3" fmla="*/ 0 h 89"/>
              <a:gd name="T4" fmla="*/ 0 w 69"/>
              <a:gd name="T5" fmla="*/ 122144 h 89"/>
              <a:gd name="T6" fmla="*/ 0 w 69"/>
              <a:gd name="T7" fmla="*/ 122144 h 89"/>
              <a:gd name="T8" fmla="*/ 1582 w 69"/>
              <a:gd name="T9" fmla="*/ 126782 h 89"/>
              <a:gd name="T10" fmla="*/ 4745 w 69"/>
              <a:gd name="T11" fmla="*/ 132967 h 89"/>
              <a:gd name="T12" fmla="*/ 9490 w 69"/>
              <a:gd name="T13" fmla="*/ 134513 h 89"/>
              <a:gd name="T14" fmla="*/ 15817 w 69"/>
              <a:gd name="T15" fmla="*/ 137605 h 89"/>
              <a:gd name="T16" fmla="*/ 109135 w 69"/>
              <a:gd name="T17" fmla="*/ 137605 h 89"/>
              <a:gd name="T18" fmla="*/ 109135 w 69"/>
              <a:gd name="T19" fmla="*/ 122144 h 89"/>
              <a:gd name="T20" fmla="*/ 15817 w 69"/>
              <a:gd name="T21" fmla="*/ 122144 h 89"/>
              <a:gd name="T22" fmla="*/ 15817 w 69"/>
              <a:gd name="T23" fmla="*/ 0 h 8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69" h="89">
                <a:moveTo>
                  <a:pt x="10" y="0"/>
                </a:moveTo>
                <a:lnTo>
                  <a:pt x="0" y="0"/>
                </a:lnTo>
                <a:lnTo>
                  <a:pt x="0" y="79"/>
                </a:lnTo>
                <a:lnTo>
                  <a:pt x="1" y="82"/>
                </a:lnTo>
                <a:lnTo>
                  <a:pt x="3" y="86"/>
                </a:lnTo>
                <a:lnTo>
                  <a:pt x="6" y="87"/>
                </a:lnTo>
                <a:lnTo>
                  <a:pt x="10" y="89"/>
                </a:lnTo>
                <a:lnTo>
                  <a:pt x="69" y="89"/>
                </a:lnTo>
                <a:lnTo>
                  <a:pt x="69" y="79"/>
                </a:lnTo>
                <a:lnTo>
                  <a:pt x="10" y="79"/>
                </a:lnTo>
                <a:lnTo>
                  <a:pt x="10"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267" name="Freeform 866">
            <a:extLst>
              <a:ext uri="{FF2B5EF4-FFF2-40B4-BE49-F238E27FC236}">
                <a16:creationId xmlns:a16="http://schemas.microsoft.com/office/drawing/2014/main" id="{D82ECD6D-B0F9-4ABD-9537-D27429F9E0AF}"/>
              </a:ext>
            </a:extLst>
          </p:cNvPr>
          <p:cNvSpPr>
            <a:spLocks/>
          </p:cNvSpPr>
          <p:nvPr/>
        </p:nvSpPr>
        <p:spPr bwMode="auto">
          <a:xfrm>
            <a:off x="6724652" y="5391151"/>
            <a:ext cx="146049" cy="184149"/>
          </a:xfrm>
          <a:custGeom>
            <a:avLst/>
            <a:gdLst>
              <a:gd name="T0" fmla="*/ 15817 w 69"/>
              <a:gd name="T1" fmla="*/ 0 h 88"/>
              <a:gd name="T2" fmla="*/ 0 w 69"/>
              <a:gd name="T3" fmla="*/ 0 h 88"/>
              <a:gd name="T4" fmla="*/ 0 w 69"/>
              <a:gd name="T5" fmla="*/ 121968 h 88"/>
              <a:gd name="T6" fmla="*/ 0 w 69"/>
              <a:gd name="T7" fmla="*/ 121968 h 88"/>
              <a:gd name="T8" fmla="*/ 3163 w 69"/>
              <a:gd name="T9" fmla="*/ 128223 h 88"/>
              <a:gd name="T10" fmla="*/ 4745 w 69"/>
              <a:gd name="T11" fmla="*/ 134478 h 88"/>
              <a:gd name="T12" fmla="*/ 11072 w 69"/>
              <a:gd name="T13" fmla="*/ 136041 h 88"/>
              <a:gd name="T14" fmla="*/ 15817 w 69"/>
              <a:gd name="T15" fmla="*/ 137605 h 88"/>
              <a:gd name="T16" fmla="*/ 109135 w 69"/>
              <a:gd name="T17" fmla="*/ 137605 h 88"/>
              <a:gd name="T18" fmla="*/ 109135 w 69"/>
              <a:gd name="T19" fmla="*/ 121968 h 88"/>
              <a:gd name="T20" fmla="*/ 15817 w 69"/>
              <a:gd name="T21" fmla="*/ 121968 h 88"/>
              <a:gd name="T22" fmla="*/ 15817 w 69"/>
              <a:gd name="T23" fmla="*/ 0 h 8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69" h="88">
                <a:moveTo>
                  <a:pt x="10" y="0"/>
                </a:moveTo>
                <a:lnTo>
                  <a:pt x="0" y="0"/>
                </a:lnTo>
                <a:lnTo>
                  <a:pt x="0" y="78"/>
                </a:lnTo>
                <a:lnTo>
                  <a:pt x="2" y="82"/>
                </a:lnTo>
                <a:lnTo>
                  <a:pt x="3" y="86"/>
                </a:lnTo>
                <a:lnTo>
                  <a:pt x="7" y="87"/>
                </a:lnTo>
                <a:lnTo>
                  <a:pt x="10" y="88"/>
                </a:lnTo>
                <a:lnTo>
                  <a:pt x="69" y="88"/>
                </a:lnTo>
                <a:lnTo>
                  <a:pt x="69" y="78"/>
                </a:lnTo>
                <a:lnTo>
                  <a:pt x="10" y="78"/>
                </a:lnTo>
                <a:lnTo>
                  <a:pt x="10"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268" name="Freeform 867">
            <a:extLst>
              <a:ext uri="{FF2B5EF4-FFF2-40B4-BE49-F238E27FC236}">
                <a16:creationId xmlns:a16="http://schemas.microsoft.com/office/drawing/2014/main" id="{EC9D06A1-03E2-4946-83A0-3B4BDB796790}"/>
              </a:ext>
            </a:extLst>
          </p:cNvPr>
          <p:cNvSpPr>
            <a:spLocks noEditPoints="1"/>
          </p:cNvSpPr>
          <p:nvPr/>
        </p:nvSpPr>
        <p:spPr bwMode="auto">
          <a:xfrm>
            <a:off x="9723968" y="5365751"/>
            <a:ext cx="207433" cy="177800"/>
          </a:xfrm>
          <a:custGeom>
            <a:avLst/>
            <a:gdLst>
              <a:gd name="T0" fmla="*/ 140769 w 99"/>
              <a:gd name="T1" fmla="*/ 22143 h 84"/>
              <a:gd name="T2" fmla="*/ 77502 w 99"/>
              <a:gd name="T3" fmla="*/ 22143 h 84"/>
              <a:gd name="T4" fmla="*/ 66430 w 99"/>
              <a:gd name="T5" fmla="*/ 7908 h 84"/>
              <a:gd name="T6" fmla="*/ 66430 w 99"/>
              <a:gd name="T7" fmla="*/ 7908 h 84"/>
              <a:gd name="T8" fmla="*/ 64849 w 99"/>
              <a:gd name="T9" fmla="*/ 4745 h 84"/>
              <a:gd name="T10" fmla="*/ 60104 w 99"/>
              <a:gd name="T11" fmla="*/ 1582 h 84"/>
              <a:gd name="T12" fmla="*/ 56940 w 99"/>
              <a:gd name="T13" fmla="*/ 0 h 84"/>
              <a:gd name="T14" fmla="*/ 52195 w 99"/>
              <a:gd name="T15" fmla="*/ 0 h 84"/>
              <a:gd name="T16" fmla="*/ 7908 w 99"/>
              <a:gd name="T17" fmla="*/ 0 h 84"/>
              <a:gd name="T18" fmla="*/ 7908 w 99"/>
              <a:gd name="T19" fmla="*/ 0 h 84"/>
              <a:gd name="T20" fmla="*/ 4745 w 99"/>
              <a:gd name="T21" fmla="*/ 0 h 84"/>
              <a:gd name="T22" fmla="*/ 1582 w 99"/>
              <a:gd name="T23" fmla="*/ 1582 h 84"/>
              <a:gd name="T24" fmla="*/ 0 w 99"/>
              <a:gd name="T25" fmla="*/ 3163 h 84"/>
              <a:gd name="T26" fmla="*/ 0 w 99"/>
              <a:gd name="T27" fmla="*/ 7908 h 84"/>
              <a:gd name="T28" fmla="*/ 0 w 99"/>
              <a:gd name="T29" fmla="*/ 117042 h 84"/>
              <a:gd name="T30" fmla="*/ 0 w 99"/>
              <a:gd name="T31" fmla="*/ 117042 h 84"/>
              <a:gd name="T32" fmla="*/ 1582 w 99"/>
              <a:gd name="T33" fmla="*/ 121787 h 84"/>
              <a:gd name="T34" fmla="*/ 4745 w 99"/>
              <a:gd name="T35" fmla="*/ 128113 h 84"/>
              <a:gd name="T36" fmla="*/ 9490 w 99"/>
              <a:gd name="T37" fmla="*/ 129695 h 84"/>
              <a:gd name="T38" fmla="*/ 15817 w 99"/>
              <a:gd name="T39" fmla="*/ 132858 h 84"/>
              <a:gd name="T40" fmla="*/ 140769 w 99"/>
              <a:gd name="T41" fmla="*/ 132858 h 84"/>
              <a:gd name="T42" fmla="*/ 140769 w 99"/>
              <a:gd name="T43" fmla="*/ 132858 h 84"/>
              <a:gd name="T44" fmla="*/ 147096 w 99"/>
              <a:gd name="T45" fmla="*/ 129695 h 84"/>
              <a:gd name="T46" fmla="*/ 151841 w 99"/>
              <a:gd name="T47" fmla="*/ 128113 h 84"/>
              <a:gd name="T48" fmla="*/ 155004 w 99"/>
              <a:gd name="T49" fmla="*/ 121787 h 84"/>
              <a:gd name="T50" fmla="*/ 156586 w 99"/>
              <a:gd name="T51" fmla="*/ 117042 h 84"/>
              <a:gd name="T52" fmla="*/ 156586 w 99"/>
              <a:gd name="T53" fmla="*/ 37959 h 84"/>
              <a:gd name="T54" fmla="*/ 156586 w 99"/>
              <a:gd name="T55" fmla="*/ 37959 h 84"/>
              <a:gd name="T56" fmla="*/ 155004 w 99"/>
              <a:gd name="T57" fmla="*/ 33215 h 84"/>
              <a:gd name="T58" fmla="*/ 151841 w 99"/>
              <a:gd name="T59" fmla="*/ 26888 h 84"/>
              <a:gd name="T60" fmla="*/ 147096 w 99"/>
              <a:gd name="T61" fmla="*/ 25306 h 84"/>
              <a:gd name="T62" fmla="*/ 140769 w 99"/>
              <a:gd name="T63" fmla="*/ 22143 h 84"/>
              <a:gd name="T64" fmla="*/ 140769 w 99"/>
              <a:gd name="T65" fmla="*/ 22143 h 84"/>
              <a:gd name="T66" fmla="*/ 109136 w 99"/>
              <a:gd name="T67" fmla="*/ 85409 h 84"/>
              <a:gd name="T68" fmla="*/ 85411 w 99"/>
              <a:gd name="T69" fmla="*/ 85409 h 84"/>
              <a:gd name="T70" fmla="*/ 85411 w 99"/>
              <a:gd name="T71" fmla="*/ 109133 h 84"/>
              <a:gd name="T72" fmla="*/ 69594 w 99"/>
              <a:gd name="T73" fmla="*/ 109133 h 84"/>
              <a:gd name="T74" fmla="*/ 69594 w 99"/>
              <a:gd name="T75" fmla="*/ 85409 h 84"/>
              <a:gd name="T76" fmla="*/ 47450 w 99"/>
              <a:gd name="T77" fmla="*/ 85409 h 84"/>
              <a:gd name="T78" fmla="*/ 47450 w 99"/>
              <a:gd name="T79" fmla="*/ 69592 h 84"/>
              <a:gd name="T80" fmla="*/ 69594 w 99"/>
              <a:gd name="T81" fmla="*/ 69592 h 84"/>
              <a:gd name="T82" fmla="*/ 69594 w 99"/>
              <a:gd name="T83" fmla="*/ 45868 h 84"/>
              <a:gd name="T84" fmla="*/ 85411 w 99"/>
              <a:gd name="T85" fmla="*/ 45868 h 84"/>
              <a:gd name="T86" fmla="*/ 85411 w 99"/>
              <a:gd name="T87" fmla="*/ 69592 h 84"/>
              <a:gd name="T88" fmla="*/ 109136 w 99"/>
              <a:gd name="T89" fmla="*/ 69592 h 84"/>
              <a:gd name="T90" fmla="*/ 109136 w 99"/>
              <a:gd name="T91" fmla="*/ 85409 h 8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99" h="84">
                <a:moveTo>
                  <a:pt x="89" y="14"/>
                </a:moveTo>
                <a:lnTo>
                  <a:pt x="49" y="14"/>
                </a:lnTo>
                <a:lnTo>
                  <a:pt x="42" y="5"/>
                </a:lnTo>
                <a:lnTo>
                  <a:pt x="41" y="3"/>
                </a:lnTo>
                <a:lnTo>
                  <a:pt x="38" y="1"/>
                </a:lnTo>
                <a:lnTo>
                  <a:pt x="36" y="0"/>
                </a:lnTo>
                <a:lnTo>
                  <a:pt x="33" y="0"/>
                </a:lnTo>
                <a:lnTo>
                  <a:pt x="5" y="0"/>
                </a:lnTo>
                <a:lnTo>
                  <a:pt x="3" y="0"/>
                </a:lnTo>
                <a:lnTo>
                  <a:pt x="1" y="1"/>
                </a:lnTo>
                <a:lnTo>
                  <a:pt x="0" y="2"/>
                </a:lnTo>
                <a:lnTo>
                  <a:pt x="0" y="5"/>
                </a:lnTo>
                <a:lnTo>
                  <a:pt x="0" y="74"/>
                </a:lnTo>
                <a:lnTo>
                  <a:pt x="1" y="77"/>
                </a:lnTo>
                <a:lnTo>
                  <a:pt x="3" y="81"/>
                </a:lnTo>
                <a:lnTo>
                  <a:pt x="6" y="82"/>
                </a:lnTo>
                <a:lnTo>
                  <a:pt x="10" y="84"/>
                </a:lnTo>
                <a:lnTo>
                  <a:pt x="89" y="84"/>
                </a:lnTo>
                <a:lnTo>
                  <a:pt x="93" y="82"/>
                </a:lnTo>
                <a:lnTo>
                  <a:pt x="96" y="81"/>
                </a:lnTo>
                <a:lnTo>
                  <a:pt x="98" y="77"/>
                </a:lnTo>
                <a:lnTo>
                  <a:pt x="99" y="74"/>
                </a:lnTo>
                <a:lnTo>
                  <a:pt x="99" y="24"/>
                </a:lnTo>
                <a:lnTo>
                  <a:pt x="98" y="21"/>
                </a:lnTo>
                <a:lnTo>
                  <a:pt x="96" y="17"/>
                </a:lnTo>
                <a:lnTo>
                  <a:pt x="93" y="16"/>
                </a:lnTo>
                <a:lnTo>
                  <a:pt x="89" y="14"/>
                </a:lnTo>
                <a:close/>
                <a:moveTo>
                  <a:pt x="69" y="54"/>
                </a:moveTo>
                <a:lnTo>
                  <a:pt x="54" y="54"/>
                </a:lnTo>
                <a:lnTo>
                  <a:pt x="54" y="69"/>
                </a:lnTo>
                <a:lnTo>
                  <a:pt x="44" y="69"/>
                </a:lnTo>
                <a:lnTo>
                  <a:pt x="44" y="54"/>
                </a:lnTo>
                <a:lnTo>
                  <a:pt x="30" y="54"/>
                </a:lnTo>
                <a:lnTo>
                  <a:pt x="30" y="44"/>
                </a:lnTo>
                <a:lnTo>
                  <a:pt x="44" y="44"/>
                </a:lnTo>
                <a:lnTo>
                  <a:pt x="44" y="29"/>
                </a:lnTo>
                <a:lnTo>
                  <a:pt x="54" y="29"/>
                </a:lnTo>
                <a:lnTo>
                  <a:pt x="54" y="44"/>
                </a:lnTo>
                <a:lnTo>
                  <a:pt x="69" y="44"/>
                </a:lnTo>
                <a:lnTo>
                  <a:pt x="69" y="54"/>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269" name="Freeform 868">
            <a:extLst>
              <a:ext uri="{FF2B5EF4-FFF2-40B4-BE49-F238E27FC236}">
                <a16:creationId xmlns:a16="http://schemas.microsoft.com/office/drawing/2014/main" id="{2DE83ED6-693B-40A6-8AEC-2885BC392C7A}"/>
              </a:ext>
            </a:extLst>
          </p:cNvPr>
          <p:cNvSpPr>
            <a:spLocks noEditPoints="1"/>
          </p:cNvSpPr>
          <p:nvPr/>
        </p:nvSpPr>
        <p:spPr bwMode="auto">
          <a:xfrm>
            <a:off x="10723034" y="5365751"/>
            <a:ext cx="209551" cy="177800"/>
          </a:xfrm>
          <a:custGeom>
            <a:avLst/>
            <a:gdLst>
              <a:gd name="T0" fmla="*/ 140608 w 98"/>
              <a:gd name="T1" fmla="*/ 22143 h 84"/>
              <a:gd name="T2" fmla="*/ 78293 w 98"/>
              <a:gd name="T3" fmla="*/ 22143 h 84"/>
              <a:gd name="T4" fmla="*/ 67108 w 98"/>
              <a:gd name="T5" fmla="*/ 7908 h 84"/>
              <a:gd name="T6" fmla="*/ 67108 w 98"/>
              <a:gd name="T7" fmla="*/ 7908 h 84"/>
              <a:gd name="T8" fmla="*/ 63913 w 98"/>
              <a:gd name="T9" fmla="*/ 4745 h 84"/>
              <a:gd name="T10" fmla="*/ 60717 w 98"/>
              <a:gd name="T11" fmla="*/ 1582 h 84"/>
              <a:gd name="T12" fmla="*/ 55924 w 98"/>
              <a:gd name="T13" fmla="*/ 0 h 84"/>
              <a:gd name="T14" fmla="*/ 52728 w 98"/>
              <a:gd name="T15" fmla="*/ 0 h 84"/>
              <a:gd name="T16" fmla="*/ 7989 w 98"/>
              <a:gd name="T17" fmla="*/ 0 h 84"/>
              <a:gd name="T18" fmla="*/ 7989 w 98"/>
              <a:gd name="T19" fmla="*/ 0 h 84"/>
              <a:gd name="T20" fmla="*/ 3196 w 98"/>
              <a:gd name="T21" fmla="*/ 0 h 84"/>
              <a:gd name="T22" fmla="*/ 1598 w 98"/>
              <a:gd name="T23" fmla="*/ 1582 h 84"/>
              <a:gd name="T24" fmla="*/ 0 w 98"/>
              <a:gd name="T25" fmla="*/ 3163 h 84"/>
              <a:gd name="T26" fmla="*/ 0 w 98"/>
              <a:gd name="T27" fmla="*/ 7908 h 84"/>
              <a:gd name="T28" fmla="*/ 0 w 98"/>
              <a:gd name="T29" fmla="*/ 117042 h 84"/>
              <a:gd name="T30" fmla="*/ 0 w 98"/>
              <a:gd name="T31" fmla="*/ 117042 h 84"/>
              <a:gd name="T32" fmla="*/ 1598 w 98"/>
              <a:gd name="T33" fmla="*/ 121787 h 84"/>
              <a:gd name="T34" fmla="*/ 3196 w 98"/>
              <a:gd name="T35" fmla="*/ 128113 h 84"/>
              <a:gd name="T36" fmla="*/ 9587 w 98"/>
              <a:gd name="T37" fmla="*/ 129695 h 84"/>
              <a:gd name="T38" fmla="*/ 15978 w 98"/>
              <a:gd name="T39" fmla="*/ 132858 h 84"/>
              <a:gd name="T40" fmla="*/ 140608 w 98"/>
              <a:gd name="T41" fmla="*/ 132858 h 84"/>
              <a:gd name="T42" fmla="*/ 140608 w 98"/>
              <a:gd name="T43" fmla="*/ 132858 h 84"/>
              <a:gd name="T44" fmla="*/ 146999 w 98"/>
              <a:gd name="T45" fmla="*/ 129695 h 84"/>
              <a:gd name="T46" fmla="*/ 153390 w 98"/>
              <a:gd name="T47" fmla="*/ 128113 h 84"/>
              <a:gd name="T48" fmla="*/ 154988 w 98"/>
              <a:gd name="T49" fmla="*/ 121787 h 84"/>
              <a:gd name="T50" fmla="*/ 156586 w 98"/>
              <a:gd name="T51" fmla="*/ 117042 h 84"/>
              <a:gd name="T52" fmla="*/ 156586 w 98"/>
              <a:gd name="T53" fmla="*/ 37959 h 84"/>
              <a:gd name="T54" fmla="*/ 156586 w 98"/>
              <a:gd name="T55" fmla="*/ 37959 h 84"/>
              <a:gd name="T56" fmla="*/ 154988 w 98"/>
              <a:gd name="T57" fmla="*/ 33215 h 84"/>
              <a:gd name="T58" fmla="*/ 153390 w 98"/>
              <a:gd name="T59" fmla="*/ 26888 h 84"/>
              <a:gd name="T60" fmla="*/ 146999 w 98"/>
              <a:gd name="T61" fmla="*/ 25306 h 84"/>
              <a:gd name="T62" fmla="*/ 140608 w 98"/>
              <a:gd name="T63" fmla="*/ 22143 h 84"/>
              <a:gd name="T64" fmla="*/ 140608 w 98"/>
              <a:gd name="T65" fmla="*/ 22143 h 84"/>
              <a:gd name="T66" fmla="*/ 105456 w 98"/>
              <a:gd name="T67" fmla="*/ 93317 h 84"/>
              <a:gd name="T68" fmla="*/ 94271 w 98"/>
              <a:gd name="T69" fmla="*/ 104388 h 84"/>
              <a:gd name="T70" fmla="*/ 78293 w 98"/>
              <a:gd name="T71" fmla="*/ 88572 h 84"/>
              <a:gd name="T72" fmla="*/ 62315 w 98"/>
              <a:gd name="T73" fmla="*/ 104388 h 84"/>
              <a:gd name="T74" fmla="*/ 51130 w 98"/>
              <a:gd name="T75" fmla="*/ 93317 h 84"/>
              <a:gd name="T76" fmla="*/ 67108 w 98"/>
              <a:gd name="T77" fmla="*/ 77501 h 84"/>
              <a:gd name="T78" fmla="*/ 51130 w 98"/>
              <a:gd name="T79" fmla="*/ 61684 h 84"/>
              <a:gd name="T80" fmla="*/ 62315 w 98"/>
              <a:gd name="T81" fmla="*/ 50613 h 84"/>
              <a:gd name="T82" fmla="*/ 78293 w 98"/>
              <a:gd name="T83" fmla="*/ 66429 h 84"/>
              <a:gd name="T84" fmla="*/ 94271 w 98"/>
              <a:gd name="T85" fmla="*/ 50613 h 84"/>
              <a:gd name="T86" fmla="*/ 105456 w 98"/>
              <a:gd name="T87" fmla="*/ 61684 h 84"/>
              <a:gd name="T88" fmla="*/ 89478 w 98"/>
              <a:gd name="T89" fmla="*/ 77501 h 84"/>
              <a:gd name="T90" fmla="*/ 105456 w 98"/>
              <a:gd name="T91" fmla="*/ 93317 h 8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98" h="84">
                <a:moveTo>
                  <a:pt x="88" y="14"/>
                </a:moveTo>
                <a:lnTo>
                  <a:pt x="49" y="14"/>
                </a:lnTo>
                <a:lnTo>
                  <a:pt x="42" y="5"/>
                </a:lnTo>
                <a:lnTo>
                  <a:pt x="40" y="3"/>
                </a:lnTo>
                <a:lnTo>
                  <a:pt x="38" y="1"/>
                </a:lnTo>
                <a:lnTo>
                  <a:pt x="35" y="0"/>
                </a:lnTo>
                <a:lnTo>
                  <a:pt x="33" y="0"/>
                </a:lnTo>
                <a:lnTo>
                  <a:pt x="5" y="0"/>
                </a:lnTo>
                <a:lnTo>
                  <a:pt x="2" y="0"/>
                </a:lnTo>
                <a:lnTo>
                  <a:pt x="1" y="1"/>
                </a:lnTo>
                <a:lnTo>
                  <a:pt x="0" y="2"/>
                </a:lnTo>
                <a:lnTo>
                  <a:pt x="0" y="5"/>
                </a:lnTo>
                <a:lnTo>
                  <a:pt x="0" y="74"/>
                </a:lnTo>
                <a:lnTo>
                  <a:pt x="1" y="77"/>
                </a:lnTo>
                <a:lnTo>
                  <a:pt x="2" y="81"/>
                </a:lnTo>
                <a:lnTo>
                  <a:pt x="6" y="82"/>
                </a:lnTo>
                <a:lnTo>
                  <a:pt x="10" y="84"/>
                </a:lnTo>
                <a:lnTo>
                  <a:pt x="88" y="84"/>
                </a:lnTo>
                <a:lnTo>
                  <a:pt x="92" y="82"/>
                </a:lnTo>
                <a:lnTo>
                  <a:pt x="96" y="81"/>
                </a:lnTo>
                <a:lnTo>
                  <a:pt x="97" y="77"/>
                </a:lnTo>
                <a:lnTo>
                  <a:pt x="98" y="74"/>
                </a:lnTo>
                <a:lnTo>
                  <a:pt x="98" y="24"/>
                </a:lnTo>
                <a:lnTo>
                  <a:pt x="97" y="21"/>
                </a:lnTo>
                <a:lnTo>
                  <a:pt x="96" y="17"/>
                </a:lnTo>
                <a:lnTo>
                  <a:pt x="92" y="16"/>
                </a:lnTo>
                <a:lnTo>
                  <a:pt x="88" y="14"/>
                </a:lnTo>
                <a:close/>
                <a:moveTo>
                  <a:pt x="66" y="59"/>
                </a:moveTo>
                <a:lnTo>
                  <a:pt x="59" y="66"/>
                </a:lnTo>
                <a:lnTo>
                  <a:pt x="49" y="56"/>
                </a:lnTo>
                <a:lnTo>
                  <a:pt x="39" y="66"/>
                </a:lnTo>
                <a:lnTo>
                  <a:pt x="32" y="59"/>
                </a:lnTo>
                <a:lnTo>
                  <a:pt x="42" y="49"/>
                </a:lnTo>
                <a:lnTo>
                  <a:pt x="32" y="39"/>
                </a:lnTo>
                <a:lnTo>
                  <a:pt x="39" y="32"/>
                </a:lnTo>
                <a:lnTo>
                  <a:pt x="49" y="42"/>
                </a:lnTo>
                <a:lnTo>
                  <a:pt x="59" y="32"/>
                </a:lnTo>
                <a:lnTo>
                  <a:pt x="66" y="39"/>
                </a:lnTo>
                <a:lnTo>
                  <a:pt x="56" y="49"/>
                </a:lnTo>
                <a:lnTo>
                  <a:pt x="66" y="5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270" name="Freeform 869">
            <a:extLst>
              <a:ext uri="{FF2B5EF4-FFF2-40B4-BE49-F238E27FC236}">
                <a16:creationId xmlns:a16="http://schemas.microsoft.com/office/drawing/2014/main" id="{B76F94AF-06A1-4162-9CFE-281379D7BED5}"/>
              </a:ext>
            </a:extLst>
          </p:cNvPr>
          <p:cNvSpPr>
            <a:spLocks noEditPoints="1"/>
          </p:cNvSpPr>
          <p:nvPr/>
        </p:nvSpPr>
        <p:spPr bwMode="auto">
          <a:xfrm>
            <a:off x="10223501" y="5365751"/>
            <a:ext cx="209551" cy="177800"/>
          </a:xfrm>
          <a:custGeom>
            <a:avLst/>
            <a:gdLst>
              <a:gd name="T0" fmla="*/ 140769 w 99"/>
              <a:gd name="T1" fmla="*/ 22143 h 84"/>
              <a:gd name="T2" fmla="*/ 77502 w 99"/>
              <a:gd name="T3" fmla="*/ 22143 h 84"/>
              <a:gd name="T4" fmla="*/ 66430 w 99"/>
              <a:gd name="T5" fmla="*/ 7908 h 84"/>
              <a:gd name="T6" fmla="*/ 66430 w 99"/>
              <a:gd name="T7" fmla="*/ 7908 h 84"/>
              <a:gd name="T8" fmla="*/ 64849 w 99"/>
              <a:gd name="T9" fmla="*/ 4745 h 84"/>
              <a:gd name="T10" fmla="*/ 60104 w 99"/>
              <a:gd name="T11" fmla="*/ 1582 h 84"/>
              <a:gd name="T12" fmla="*/ 56940 w 99"/>
              <a:gd name="T13" fmla="*/ 0 h 84"/>
              <a:gd name="T14" fmla="*/ 52195 w 99"/>
              <a:gd name="T15" fmla="*/ 0 h 84"/>
              <a:gd name="T16" fmla="*/ 7908 w 99"/>
              <a:gd name="T17" fmla="*/ 0 h 84"/>
              <a:gd name="T18" fmla="*/ 7908 w 99"/>
              <a:gd name="T19" fmla="*/ 0 h 84"/>
              <a:gd name="T20" fmla="*/ 3163 w 99"/>
              <a:gd name="T21" fmla="*/ 0 h 84"/>
              <a:gd name="T22" fmla="*/ 1582 w 99"/>
              <a:gd name="T23" fmla="*/ 1582 h 84"/>
              <a:gd name="T24" fmla="*/ 0 w 99"/>
              <a:gd name="T25" fmla="*/ 3163 h 84"/>
              <a:gd name="T26" fmla="*/ 0 w 99"/>
              <a:gd name="T27" fmla="*/ 7908 h 84"/>
              <a:gd name="T28" fmla="*/ 0 w 99"/>
              <a:gd name="T29" fmla="*/ 117042 h 84"/>
              <a:gd name="T30" fmla="*/ 0 w 99"/>
              <a:gd name="T31" fmla="*/ 117042 h 84"/>
              <a:gd name="T32" fmla="*/ 1582 w 99"/>
              <a:gd name="T33" fmla="*/ 121787 h 84"/>
              <a:gd name="T34" fmla="*/ 3163 w 99"/>
              <a:gd name="T35" fmla="*/ 128113 h 84"/>
              <a:gd name="T36" fmla="*/ 9490 w 99"/>
              <a:gd name="T37" fmla="*/ 129695 h 84"/>
              <a:gd name="T38" fmla="*/ 15817 w 99"/>
              <a:gd name="T39" fmla="*/ 132858 h 84"/>
              <a:gd name="T40" fmla="*/ 140769 w 99"/>
              <a:gd name="T41" fmla="*/ 132858 h 84"/>
              <a:gd name="T42" fmla="*/ 140769 w 99"/>
              <a:gd name="T43" fmla="*/ 132858 h 84"/>
              <a:gd name="T44" fmla="*/ 145514 w 99"/>
              <a:gd name="T45" fmla="*/ 129695 h 84"/>
              <a:gd name="T46" fmla="*/ 151841 w 99"/>
              <a:gd name="T47" fmla="*/ 128113 h 84"/>
              <a:gd name="T48" fmla="*/ 153423 w 99"/>
              <a:gd name="T49" fmla="*/ 121787 h 84"/>
              <a:gd name="T50" fmla="*/ 156586 w 99"/>
              <a:gd name="T51" fmla="*/ 117042 h 84"/>
              <a:gd name="T52" fmla="*/ 156586 w 99"/>
              <a:gd name="T53" fmla="*/ 37959 h 84"/>
              <a:gd name="T54" fmla="*/ 156586 w 99"/>
              <a:gd name="T55" fmla="*/ 37959 h 84"/>
              <a:gd name="T56" fmla="*/ 153423 w 99"/>
              <a:gd name="T57" fmla="*/ 33215 h 84"/>
              <a:gd name="T58" fmla="*/ 151841 w 99"/>
              <a:gd name="T59" fmla="*/ 26888 h 84"/>
              <a:gd name="T60" fmla="*/ 145514 w 99"/>
              <a:gd name="T61" fmla="*/ 25306 h 84"/>
              <a:gd name="T62" fmla="*/ 140769 w 99"/>
              <a:gd name="T63" fmla="*/ 22143 h 84"/>
              <a:gd name="T64" fmla="*/ 140769 w 99"/>
              <a:gd name="T65" fmla="*/ 22143 h 84"/>
              <a:gd name="T66" fmla="*/ 109136 w 99"/>
              <a:gd name="T67" fmla="*/ 85409 h 84"/>
              <a:gd name="T68" fmla="*/ 45869 w 99"/>
              <a:gd name="T69" fmla="*/ 85409 h 84"/>
              <a:gd name="T70" fmla="*/ 45869 w 99"/>
              <a:gd name="T71" fmla="*/ 69592 h 84"/>
              <a:gd name="T72" fmla="*/ 109136 w 99"/>
              <a:gd name="T73" fmla="*/ 69592 h 84"/>
              <a:gd name="T74" fmla="*/ 109136 w 99"/>
              <a:gd name="T75" fmla="*/ 85409 h 8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99" h="84">
                <a:moveTo>
                  <a:pt x="89" y="14"/>
                </a:moveTo>
                <a:lnTo>
                  <a:pt x="49" y="14"/>
                </a:lnTo>
                <a:lnTo>
                  <a:pt x="42" y="5"/>
                </a:lnTo>
                <a:lnTo>
                  <a:pt x="41" y="3"/>
                </a:lnTo>
                <a:lnTo>
                  <a:pt x="38" y="1"/>
                </a:lnTo>
                <a:lnTo>
                  <a:pt x="36" y="0"/>
                </a:lnTo>
                <a:lnTo>
                  <a:pt x="33" y="0"/>
                </a:lnTo>
                <a:lnTo>
                  <a:pt x="5" y="0"/>
                </a:lnTo>
                <a:lnTo>
                  <a:pt x="2" y="0"/>
                </a:lnTo>
                <a:lnTo>
                  <a:pt x="1" y="1"/>
                </a:lnTo>
                <a:lnTo>
                  <a:pt x="0" y="2"/>
                </a:lnTo>
                <a:lnTo>
                  <a:pt x="0" y="5"/>
                </a:lnTo>
                <a:lnTo>
                  <a:pt x="0" y="74"/>
                </a:lnTo>
                <a:lnTo>
                  <a:pt x="1" y="77"/>
                </a:lnTo>
                <a:lnTo>
                  <a:pt x="2" y="81"/>
                </a:lnTo>
                <a:lnTo>
                  <a:pt x="6" y="82"/>
                </a:lnTo>
                <a:lnTo>
                  <a:pt x="10" y="84"/>
                </a:lnTo>
                <a:lnTo>
                  <a:pt x="89" y="84"/>
                </a:lnTo>
                <a:lnTo>
                  <a:pt x="92" y="82"/>
                </a:lnTo>
                <a:lnTo>
                  <a:pt x="96" y="81"/>
                </a:lnTo>
                <a:lnTo>
                  <a:pt x="97" y="77"/>
                </a:lnTo>
                <a:lnTo>
                  <a:pt x="99" y="74"/>
                </a:lnTo>
                <a:lnTo>
                  <a:pt x="99" y="24"/>
                </a:lnTo>
                <a:lnTo>
                  <a:pt x="97" y="21"/>
                </a:lnTo>
                <a:lnTo>
                  <a:pt x="96" y="17"/>
                </a:lnTo>
                <a:lnTo>
                  <a:pt x="92" y="16"/>
                </a:lnTo>
                <a:lnTo>
                  <a:pt x="89" y="14"/>
                </a:lnTo>
                <a:close/>
                <a:moveTo>
                  <a:pt x="69" y="54"/>
                </a:moveTo>
                <a:lnTo>
                  <a:pt x="29" y="54"/>
                </a:lnTo>
                <a:lnTo>
                  <a:pt x="29" y="44"/>
                </a:lnTo>
                <a:lnTo>
                  <a:pt x="69" y="44"/>
                </a:lnTo>
                <a:lnTo>
                  <a:pt x="69" y="54"/>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271" name="Freeform 870">
            <a:extLst>
              <a:ext uri="{FF2B5EF4-FFF2-40B4-BE49-F238E27FC236}">
                <a16:creationId xmlns:a16="http://schemas.microsoft.com/office/drawing/2014/main" id="{8DEE34A2-4C33-4A4B-B76B-8DC1AE4FE5A3}"/>
              </a:ext>
            </a:extLst>
          </p:cNvPr>
          <p:cNvSpPr>
            <a:spLocks noEditPoints="1"/>
          </p:cNvSpPr>
          <p:nvPr/>
        </p:nvSpPr>
        <p:spPr bwMode="auto">
          <a:xfrm>
            <a:off x="11222567" y="5365751"/>
            <a:ext cx="209551" cy="177800"/>
          </a:xfrm>
          <a:custGeom>
            <a:avLst/>
            <a:gdLst>
              <a:gd name="T0" fmla="*/ 140769 w 99"/>
              <a:gd name="T1" fmla="*/ 22143 h 84"/>
              <a:gd name="T2" fmla="*/ 79084 w 99"/>
              <a:gd name="T3" fmla="*/ 22143 h 84"/>
              <a:gd name="T4" fmla="*/ 66430 w 99"/>
              <a:gd name="T5" fmla="*/ 7908 h 84"/>
              <a:gd name="T6" fmla="*/ 66430 w 99"/>
              <a:gd name="T7" fmla="*/ 7908 h 84"/>
              <a:gd name="T8" fmla="*/ 64849 w 99"/>
              <a:gd name="T9" fmla="*/ 4745 h 84"/>
              <a:gd name="T10" fmla="*/ 61685 w 99"/>
              <a:gd name="T11" fmla="*/ 1582 h 84"/>
              <a:gd name="T12" fmla="*/ 56940 w 99"/>
              <a:gd name="T13" fmla="*/ 0 h 84"/>
              <a:gd name="T14" fmla="*/ 53777 w 99"/>
              <a:gd name="T15" fmla="*/ 0 h 84"/>
              <a:gd name="T16" fmla="*/ 7908 w 99"/>
              <a:gd name="T17" fmla="*/ 0 h 84"/>
              <a:gd name="T18" fmla="*/ 7908 w 99"/>
              <a:gd name="T19" fmla="*/ 0 h 84"/>
              <a:gd name="T20" fmla="*/ 4745 w 99"/>
              <a:gd name="T21" fmla="*/ 0 h 84"/>
              <a:gd name="T22" fmla="*/ 3163 w 99"/>
              <a:gd name="T23" fmla="*/ 1582 h 84"/>
              <a:gd name="T24" fmla="*/ 0 w 99"/>
              <a:gd name="T25" fmla="*/ 3163 h 84"/>
              <a:gd name="T26" fmla="*/ 0 w 99"/>
              <a:gd name="T27" fmla="*/ 7908 h 84"/>
              <a:gd name="T28" fmla="*/ 0 w 99"/>
              <a:gd name="T29" fmla="*/ 117042 h 84"/>
              <a:gd name="T30" fmla="*/ 0 w 99"/>
              <a:gd name="T31" fmla="*/ 117042 h 84"/>
              <a:gd name="T32" fmla="*/ 3163 w 99"/>
              <a:gd name="T33" fmla="*/ 121787 h 84"/>
              <a:gd name="T34" fmla="*/ 4745 w 99"/>
              <a:gd name="T35" fmla="*/ 128113 h 84"/>
              <a:gd name="T36" fmla="*/ 11072 w 99"/>
              <a:gd name="T37" fmla="*/ 129695 h 84"/>
              <a:gd name="T38" fmla="*/ 15817 w 99"/>
              <a:gd name="T39" fmla="*/ 132858 h 84"/>
              <a:gd name="T40" fmla="*/ 140769 w 99"/>
              <a:gd name="T41" fmla="*/ 132858 h 84"/>
              <a:gd name="T42" fmla="*/ 140769 w 99"/>
              <a:gd name="T43" fmla="*/ 132858 h 84"/>
              <a:gd name="T44" fmla="*/ 147096 w 99"/>
              <a:gd name="T45" fmla="*/ 129695 h 84"/>
              <a:gd name="T46" fmla="*/ 153423 w 99"/>
              <a:gd name="T47" fmla="*/ 128113 h 84"/>
              <a:gd name="T48" fmla="*/ 155004 w 99"/>
              <a:gd name="T49" fmla="*/ 121787 h 84"/>
              <a:gd name="T50" fmla="*/ 156586 w 99"/>
              <a:gd name="T51" fmla="*/ 117042 h 84"/>
              <a:gd name="T52" fmla="*/ 156586 w 99"/>
              <a:gd name="T53" fmla="*/ 37959 h 84"/>
              <a:gd name="T54" fmla="*/ 156586 w 99"/>
              <a:gd name="T55" fmla="*/ 37959 h 84"/>
              <a:gd name="T56" fmla="*/ 155004 w 99"/>
              <a:gd name="T57" fmla="*/ 33215 h 84"/>
              <a:gd name="T58" fmla="*/ 153423 w 99"/>
              <a:gd name="T59" fmla="*/ 26888 h 84"/>
              <a:gd name="T60" fmla="*/ 147096 w 99"/>
              <a:gd name="T61" fmla="*/ 25306 h 84"/>
              <a:gd name="T62" fmla="*/ 140769 w 99"/>
              <a:gd name="T63" fmla="*/ 22143 h 84"/>
              <a:gd name="T64" fmla="*/ 140769 w 99"/>
              <a:gd name="T65" fmla="*/ 22143 h 84"/>
              <a:gd name="T66" fmla="*/ 71175 w 99"/>
              <a:gd name="T67" fmla="*/ 104388 h 84"/>
              <a:gd name="T68" fmla="*/ 41124 w 99"/>
              <a:gd name="T69" fmla="*/ 75919 h 84"/>
              <a:gd name="T70" fmla="*/ 53777 w 99"/>
              <a:gd name="T71" fmla="*/ 63266 h 84"/>
              <a:gd name="T72" fmla="*/ 71175 w 99"/>
              <a:gd name="T73" fmla="*/ 80664 h 84"/>
              <a:gd name="T74" fmla="*/ 104391 w 99"/>
              <a:gd name="T75" fmla="*/ 49031 h 84"/>
              <a:gd name="T76" fmla="*/ 115462 w 99"/>
              <a:gd name="T77" fmla="*/ 60102 h 84"/>
              <a:gd name="T78" fmla="*/ 71175 w 99"/>
              <a:gd name="T79" fmla="*/ 104388 h 8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99" h="84">
                <a:moveTo>
                  <a:pt x="89" y="14"/>
                </a:moveTo>
                <a:lnTo>
                  <a:pt x="50" y="14"/>
                </a:lnTo>
                <a:lnTo>
                  <a:pt x="42" y="5"/>
                </a:lnTo>
                <a:lnTo>
                  <a:pt x="41" y="3"/>
                </a:lnTo>
                <a:lnTo>
                  <a:pt x="39" y="1"/>
                </a:lnTo>
                <a:lnTo>
                  <a:pt x="36" y="0"/>
                </a:lnTo>
                <a:lnTo>
                  <a:pt x="34" y="0"/>
                </a:lnTo>
                <a:lnTo>
                  <a:pt x="5" y="0"/>
                </a:lnTo>
                <a:lnTo>
                  <a:pt x="3" y="0"/>
                </a:lnTo>
                <a:lnTo>
                  <a:pt x="2" y="1"/>
                </a:lnTo>
                <a:lnTo>
                  <a:pt x="0" y="2"/>
                </a:lnTo>
                <a:lnTo>
                  <a:pt x="0" y="5"/>
                </a:lnTo>
                <a:lnTo>
                  <a:pt x="0" y="74"/>
                </a:lnTo>
                <a:lnTo>
                  <a:pt x="2" y="77"/>
                </a:lnTo>
                <a:lnTo>
                  <a:pt x="3" y="81"/>
                </a:lnTo>
                <a:lnTo>
                  <a:pt x="7" y="82"/>
                </a:lnTo>
                <a:lnTo>
                  <a:pt x="10" y="84"/>
                </a:lnTo>
                <a:lnTo>
                  <a:pt x="89" y="84"/>
                </a:lnTo>
                <a:lnTo>
                  <a:pt x="93" y="82"/>
                </a:lnTo>
                <a:lnTo>
                  <a:pt x="97" y="81"/>
                </a:lnTo>
                <a:lnTo>
                  <a:pt x="98" y="77"/>
                </a:lnTo>
                <a:lnTo>
                  <a:pt x="99" y="74"/>
                </a:lnTo>
                <a:lnTo>
                  <a:pt x="99" y="24"/>
                </a:lnTo>
                <a:lnTo>
                  <a:pt x="98" y="21"/>
                </a:lnTo>
                <a:lnTo>
                  <a:pt x="97" y="17"/>
                </a:lnTo>
                <a:lnTo>
                  <a:pt x="93" y="16"/>
                </a:lnTo>
                <a:lnTo>
                  <a:pt x="89" y="14"/>
                </a:lnTo>
                <a:close/>
                <a:moveTo>
                  <a:pt x="45" y="66"/>
                </a:moveTo>
                <a:lnTo>
                  <a:pt x="26" y="48"/>
                </a:lnTo>
                <a:lnTo>
                  <a:pt x="34" y="40"/>
                </a:lnTo>
                <a:lnTo>
                  <a:pt x="45" y="51"/>
                </a:lnTo>
                <a:lnTo>
                  <a:pt x="66" y="31"/>
                </a:lnTo>
                <a:lnTo>
                  <a:pt x="73" y="38"/>
                </a:lnTo>
                <a:lnTo>
                  <a:pt x="45" y="66"/>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272" name="Freeform 871">
            <a:extLst>
              <a:ext uri="{FF2B5EF4-FFF2-40B4-BE49-F238E27FC236}">
                <a16:creationId xmlns:a16="http://schemas.microsoft.com/office/drawing/2014/main" id="{5DE88FEB-E02A-4D99-A554-8BCA73365B37}"/>
              </a:ext>
            </a:extLst>
          </p:cNvPr>
          <p:cNvSpPr>
            <a:spLocks noEditPoints="1"/>
          </p:cNvSpPr>
          <p:nvPr/>
        </p:nvSpPr>
        <p:spPr bwMode="auto">
          <a:xfrm>
            <a:off x="7338485" y="5365751"/>
            <a:ext cx="120649" cy="190500"/>
          </a:xfrm>
          <a:custGeom>
            <a:avLst/>
            <a:gdLst>
              <a:gd name="T0" fmla="*/ 60650 w 55"/>
              <a:gd name="T1" fmla="*/ 0 h 88"/>
              <a:gd name="T2" fmla="*/ 0 w 55"/>
              <a:gd name="T3" fmla="*/ 0 h 88"/>
              <a:gd name="T4" fmla="*/ 0 w 55"/>
              <a:gd name="T5" fmla="*/ 142349 h 88"/>
              <a:gd name="T6" fmla="*/ 73764 w 55"/>
              <a:gd name="T7" fmla="*/ 142349 h 88"/>
              <a:gd name="T8" fmla="*/ 73764 w 55"/>
              <a:gd name="T9" fmla="*/ 142349 h 88"/>
              <a:gd name="T10" fmla="*/ 80321 w 55"/>
              <a:gd name="T11" fmla="*/ 140731 h 88"/>
              <a:gd name="T12" fmla="*/ 85238 w 55"/>
              <a:gd name="T13" fmla="*/ 139114 h 88"/>
              <a:gd name="T14" fmla="*/ 86878 w 55"/>
              <a:gd name="T15" fmla="*/ 132643 h 88"/>
              <a:gd name="T16" fmla="*/ 90156 w 55"/>
              <a:gd name="T17" fmla="*/ 127791 h 88"/>
              <a:gd name="T18" fmla="*/ 90156 w 55"/>
              <a:gd name="T19" fmla="*/ 27499 h 88"/>
              <a:gd name="T20" fmla="*/ 60650 w 55"/>
              <a:gd name="T21" fmla="*/ 0 h 88"/>
              <a:gd name="T22" fmla="*/ 40980 w 55"/>
              <a:gd name="T23" fmla="*/ 46910 h 88"/>
              <a:gd name="T24" fmla="*/ 40980 w 55"/>
              <a:gd name="T25" fmla="*/ 8088 h 88"/>
              <a:gd name="T26" fmla="*/ 81960 w 55"/>
              <a:gd name="T27" fmla="*/ 46910 h 88"/>
              <a:gd name="T28" fmla="*/ 40980 w 55"/>
              <a:gd name="T29" fmla="*/ 46910 h 8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55" h="88">
                <a:moveTo>
                  <a:pt x="37" y="0"/>
                </a:moveTo>
                <a:lnTo>
                  <a:pt x="0" y="0"/>
                </a:lnTo>
                <a:lnTo>
                  <a:pt x="0" y="88"/>
                </a:lnTo>
                <a:lnTo>
                  <a:pt x="45" y="88"/>
                </a:lnTo>
                <a:lnTo>
                  <a:pt x="49" y="87"/>
                </a:lnTo>
                <a:lnTo>
                  <a:pt x="52" y="86"/>
                </a:lnTo>
                <a:lnTo>
                  <a:pt x="53" y="82"/>
                </a:lnTo>
                <a:lnTo>
                  <a:pt x="55" y="79"/>
                </a:lnTo>
                <a:lnTo>
                  <a:pt x="55" y="17"/>
                </a:lnTo>
                <a:lnTo>
                  <a:pt x="37" y="0"/>
                </a:lnTo>
                <a:close/>
                <a:moveTo>
                  <a:pt x="25" y="29"/>
                </a:moveTo>
                <a:lnTo>
                  <a:pt x="25" y="5"/>
                </a:lnTo>
                <a:lnTo>
                  <a:pt x="50" y="29"/>
                </a:lnTo>
                <a:lnTo>
                  <a:pt x="25" y="2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273" name="Freeform 872">
            <a:extLst>
              <a:ext uri="{FF2B5EF4-FFF2-40B4-BE49-F238E27FC236}">
                <a16:creationId xmlns:a16="http://schemas.microsoft.com/office/drawing/2014/main" id="{3417A819-C545-4501-832C-26A0A48FCCF4}"/>
              </a:ext>
            </a:extLst>
          </p:cNvPr>
          <p:cNvSpPr>
            <a:spLocks noEditPoints="1"/>
          </p:cNvSpPr>
          <p:nvPr/>
        </p:nvSpPr>
        <p:spPr bwMode="auto">
          <a:xfrm>
            <a:off x="7205134" y="5365751"/>
            <a:ext cx="114300" cy="190500"/>
          </a:xfrm>
          <a:custGeom>
            <a:avLst/>
            <a:gdLst>
              <a:gd name="T0" fmla="*/ 85410 w 55"/>
              <a:gd name="T1" fmla="*/ 0 h 88"/>
              <a:gd name="T2" fmla="*/ 27952 w 55"/>
              <a:gd name="T3" fmla="*/ 0 h 88"/>
              <a:gd name="T4" fmla="*/ 0 w 55"/>
              <a:gd name="T5" fmla="*/ 27499 h 88"/>
              <a:gd name="T6" fmla="*/ 0 w 55"/>
              <a:gd name="T7" fmla="*/ 127791 h 88"/>
              <a:gd name="T8" fmla="*/ 0 w 55"/>
              <a:gd name="T9" fmla="*/ 127791 h 88"/>
              <a:gd name="T10" fmla="*/ 3106 w 55"/>
              <a:gd name="T11" fmla="*/ 132643 h 88"/>
              <a:gd name="T12" fmla="*/ 4659 w 55"/>
              <a:gd name="T13" fmla="*/ 139114 h 88"/>
              <a:gd name="T14" fmla="*/ 9317 w 55"/>
              <a:gd name="T15" fmla="*/ 140731 h 88"/>
              <a:gd name="T16" fmla="*/ 15529 w 55"/>
              <a:gd name="T17" fmla="*/ 142349 h 88"/>
              <a:gd name="T18" fmla="*/ 85410 w 55"/>
              <a:gd name="T19" fmla="*/ 142349 h 88"/>
              <a:gd name="T20" fmla="*/ 85410 w 55"/>
              <a:gd name="T21" fmla="*/ 0 h 88"/>
              <a:gd name="T22" fmla="*/ 46587 w 55"/>
              <a:gd name="T23" fmla="*/ 46910 h 88"/>
              <a:gd name="T24" fmla="*/ 7765 w 55"/>
              <a:gd name="T25" fmla="*/ 46910 h 88"/>
              <a:gd name="T26" fmla="*/ 46587 w 55"/>
              <a:gd name="T27" fmla="*/ 8088 h 88"/>
              <a:gd name="T28" fmla="*/ 46587 w 55"/>
              <a:gd name="T29" fmla="*/ 46910 h 8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55" h="88">
                <a:moveTo>
                  <a:pt x="55" y="0"/>
                </a:moveTo>
                <a:lnTo>
                  <a:pt x="18" y="0"/>
                </a:lnTo>
                <a:lnTo>
                  <a:pt x="0" y="17"/>
                </a:lnTo>
                <a:lnTo>
                  <a:pt x="0" y="79"/>
                </a:lnTo>
                <a:lnTo>
                  <a:pt x="2" y="82"/>
                </a:lnTo>
                <a:lnTo>
                  <a:pt x="3" y="86"/>
                </a:lnTo>
                <a:lnTo>
                  <a:pt x="6" y="87"/>
                </a:lnTo>
                <a:lnTo>
                  <a:pt x="10" y="88"/>
                </a:lnTo>
                <a:lnTo>
                  <a:pt x="55" y="88"/>
                </a:lnTo>
                <a:lnTo>
                  <a:pt x="55" y="0"/>
                </a:lnTo>
                <a:close/>
                <a:moveTo>
                  <a:pt x="30" y="29"/>
                </a:moveTo>
                <a:lnTo>
                  <a:pt x="5" y="29"/>
                </a:lnTo>
                <a:lnTo>
                  <a:pt x="30" y="5"/>
                </a:lnTo>
                <a:lnTo>
                  <a:pt x="30" y="2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274" name="Freeform 873">
            <a:extLst>
              <a:ext uri="{FF2B5EF4-FFF2-40B4-BE49-F238E27FC236}">
                <a16:creationId xmlns:a16="http://schemas.microsoft.com/office/drawing/2014/main" id="{6E4744F2-2AC5-4B7A-A98D-91AACAA2BE3A}"/>
              </a:ext>
            </a:extLst>
          </p:cNvPr>
          <p:cNvSpPr>
            <a:spLocks/>
          </p:cNvSpPr>
          <p:nvPr/>
        </p:nvSpPr>
        <p:spPr bwMode="auto">
          <a:xfrm>
            <a:off x="8754534" y="5480051"/>
            <a:ext cx="158751" cy="82549"/>
          </a:xfrm>
          <a:custGeom>
            <a:avLst/>
            <a:gdLst>
              <a:gd name="T0" fmla="*/ 110610 w 74"/>
              <a:gd name="T1" fmla="*/ 23725 h 39"/>
              <a:gd name="T2" fmla="*/ 43282 w 74"/>
              <a:gd name="T3" fmla="*/ 23725 h 39"/>
              <a:gd name="T4" fmla="*/ 46488 w 74"/>
              <a:gd name="T5" fmla="*/ 22144 h 39"/>
              <a:gd name="T6" fmla="*/ 46488 w 74"/>
              <a:gd name="T7" fmla="*/ 22144 h 39"/>
              <a:gd name="T8" fmla="*/ 48091 w 74"/>
              <a:gd name="T9" fmla="*/ 18980 h 39"/>
              <a:gd name="T10" fmla="*/ 48091 w 74"/>
              <a:gd name="T11" fmla="*/ 15817 h 39"/>
              <a:gd name="T12" fmla="*/ 48091 w 74"/>
              <a:gd name="T13" fmla="*/ 11072 h 39"/>
              <a:gd name="T14" fmla="*/ 46488 w 74"/>
              <a:gd name="T15" fmla="*/ 9490 h 39"/>
              <a:gd name="T16" fmla="*/ 38473 w 74"/>
              <a:gd name="T17" fmla="*/ 1582 h 39"/>
              <a:gd name="T18" fmla="*/ 38473 w 74"/>
              <a:gd name="T19" fmla="*/ 1582 h 39"/>
              <a:gd name="T20" fmla="*/ 33664 w 74"/>
              <a:gd name="T21" fmla="*/ 0 h 39"/>
              <a:gd name="T22" fmla="*/ 30458 w 74"/>
              <a:gd name="T23" fmla="*/ 0 h 39"/>
              <a:gd name="T24" fmla="*/ 0 w 74"/>
              <a:gd name="T25" fmla="*/ 11072 h 39"/>
              <a:gd name="T26" fmla="*/ 0 w 74"/>
              <a:gd name="T27" fmla="*/ 61686 h 39"/>
              <a:gd name="T28" fmla="*/ 88167 w 74"/>
              <a:gd name="T29" fmla="*/ 61686 h 39"/>
              <a:gd name="T30" fmla="*/ 88167 w 74"/>
              <a:gd name="T31" fmla="*/ 61686 h 39"/>
              <a:gd name="T32" fmla="*/ 91373 w 74"/>
              <a:gd name="T33" fmla="*/ 61686 h 39"/>
              <a:gd name="T34" fmla="*/ 92976 w 74"/>
              <a:gd name="T35" fmla="*/ 60104 h 39"/>
              <a:gd name="T36" fmla="*/ 117022 w 74"/>
              <a:gd name="T37" fmla="*/ 36379 h 39"/>
              <a:gd name="T38" fmla="*/ 117022 w 74"/>
              <a:gd name="T39" fmla="*/ 36379 h 39"/>
              <a:gd name="T40" fmla="*/ 118625 w 74"/>
              <a:gd name="T41" fmla="*/ 33216 h 39"/>
              <a:gd name="T42" fmla="*/ 118625 w 74"/>
              <a:gd name="T43" fmla="*/ 26889 h 39"/>
              <a:gd name="T44" fmla="*/ 118625 w 74"/>
              <a:gd name="T45" fmla="*/ 26889 h 39"/>
              <a:gd name="T46" fmla="*/ 115419 w 74"/>
              <a:gd name="T47" fmla="*/ 25307 h 39"/>
              <a:gd name="T48" fmla="*/ 110610 w 74"/>
              <a:gd name="T49" fmla="*/ 23725 h 39"/>
              <a:gd name="T50" fmla="*/ 110610 w 74"/>
              <a:gd name="T51" fmla="*/ 23725 h 3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4" h="39">
                <a:moveTo>
                  <a:pt x="69" y="15"/>
                </a:moveTo>
                <a:lnTo>
                  <a:pt x="27" y="15"/>
                </a:lnTo>
                <a:lnTo>
                  <a:pt x="29" y="14"/>
                </a:lnTo>
                <a:lnTo>
                  <a:pt x="30" y="12"/>
                </a:lnTo>
                <a:lnTo>
                  <a:pt x="30" y="10"/>
                </a:lnTo>
                <a:lnTo>
                  <a:pt x="30" y="7"/>
                </a:lnTo>
                <a:lnTo>
                  <a:pt x="29" y="6"/>
                </a:lnTo>
                <a:lnTo>
                  <a:pt x="24" y="1"/>
                </a:lnTo>
                <a:lnTo>
                  <a:pt x="21" y="0"/>
                </a:lnTo>
                <a:lnTo>
                  <a:pt x="19" y="0"/>
                </a:lnTo>
                <a:lnTo>
                  <a:pt x="0" y="7"/>
                </a:lnTo>
                <a:lnTo>
                  <a:pt x="0" y="39"/>
                </a:lnTo>
                <a:lnTo>
                  <a:pt x="55" y="39"/>
                </a:lnTo>
                <a:lnTo>
                  <a:pt x="57" y="39"/>
                </a:lnTo>
                <a:lnTo>
                  <a:pt x="58" y="38"/>
                </a:lnTo>
                <a:lnTo>
                  <a:pt x="73" y="23"/>
                </a:lnTo>
                <a:lnTo>
                  <a:pt x="74" y="21"/>
                </a:lnTo>
                <a:lnTo>
                  <a:pt x="74" y="17"/>
                </a:lnTo>
                <a:lnTo>
                  <a:pt x="72" y="16"/>
                </a:lnTo>
                <a:lnTo>
                  <a:pt x="69" y="15"/>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275" name="Freeform 874">
            <a:extLst>
              <a:ext uri="{FF2B5EF4-FFF2-40B4-BE49-F238E27FC236}">
                <a16:creationId xmlns:a16="http://schemas.microsoft.com/office/drawing/2014/main" id="{6E13A2F4-5B4D-471E-91DC-1537DCAC6544}"/>
              </a:ext>
            </a:extLst>
          </p:cNvPr>
          <p:cNvSpPr>
            <a:spLocks/>
          </p:cNvSpPr>
          <p:nvPr/>
        </p:nvSpPr>
        <p:spPr bwMode="auto">
          <a:xfrm>
            <a:off x="8705851" y="5480052"/>
            <a:ext cx="35983" cy="95249"/>
          </a:xfrm>
          <a:custGeom>
            <a:avLst/>
            <a:gdLst>
              <a:gd name="T0" fmla="*/ 20978 w 19"/>
              <a:gd name="T1" fmla="*/ 0 h 44"/>
              <a:gd name="T2" fmla="*/ 7492 w 19"/>
              <a:gd name="T3" fmla="*/ 0 h 44"/>
              <a:gd name="T4" fmla="*/ 7492 w 19"/>
              <a:gd name="T5" fmla="*/ 0 h 44"/>
              <a:gd name="T6" fmla="*/ 2997 w 19"/>
              <a:gd name="T7" fmla="*/ 0 h 44"/>
              <a:gd name="T8" fmla="*/ 1498 w 19"/>
              <a:gd name="T9" fmla="*/ 1618 h 44"/>
              <a:gd name="T10" fmla="*/ 0 w 19"/>
              <a:gd name="T11" fmla="*/ 3235 h 44"/>
              <a:gd name="T12" fmla="*/ 0 w 19"/>
              <a:gd name="T13" fmla="*/ 8088 h 44"/>
              <a:gd name="T14" fmla="*/ 0 w 19"/>
              <a:gd name="T15" fmla="*/ 63088 h 44"/>
              <a:gd name="T16" fmla="*/ 0 w 19"/>
              <a:gd name="T17" fmla="*/ 63088 h 44"/>
              <a:gd name="T18" fmla="*/ 0 w 19"/>
              <a:gd name="T19" fmla="*/ 67941 h 44"/>
              <a:gd name="T20" fmla="*/ 1498 w 19"/>
              <a:gd name="T21" fmla="*/ 69558 h 44"/>
              <a:gd name="T22" fmla="*/ 2997 w 19"/>
              <a:gd name="T23" fmla="*/ 71176 h 44"/>
              <a:gd name="T24" fmla="*/ 7492 w 19"/>
              <a:gd name="T25" fmla="*/ 71176 h 44"/>
              <a:gd name="T26" fmla="*/ 20978 w 19"/>
              <a:gd name="T27" fmla="*/ 71176 h 44"/>
              <a:gd name="T28" fmla="*/ 20978 w 19"/>
              <a:gd name="T29" fmla="*/ 71176 h 44"/>
              <a:gd name="T30" fmla="*/ 25473 w 19"/>
              <a:gd name="T31" fmla="*/ 71176 h 44"/>
              <a:gd name="T32" fmla="*/ 26972 w 19"/>
              <a:gd name="T33" fmla="*/ 69558 h 44"/>
              <a:gd name="T34" fmla="*/ 28470 w 19"/>
              <a:gd name="T35" fmla="*/ 67941 h 44"/>
              <a:gd name="T36" fmla="*/ 28470 w 19"/>
              <a:gd name="T37" fmla="*/ 63088 h 44"/>
              <a:gd name="T38" fmla="*/ 28470 w 19"/>
              <a:gd name="T39" fmla="*/ 8088 h 44"/>
              <a:gd name="T40" fmla="*/ 28470 w 19"/>
              <a:gd name="T41" fmla="*/ 8088 h 44"/>
              <a:gd name="T42" fmla="*/ 28470 w 19"/>
              <a:gd name="T43" fmla="*/ 3235 h 44"/>
              <a:gd name="T44" fmla="*/ 26972 w 19"/>
              <a:gd name="T45" fmla="*/ 1618 h 44"/>
              <a:gd name="T46" fmla="*/ 25473 w 19"/>
              <a:gd name="T47" fmla="*/ 0 h 44"/>
              <a:gd name="T48" fmla="*/ 20978 w 19"/>
              <a:gd name="T49" fmla="*/ 0 h 44"/>
              <a:gd name="T50" fmla="*/ 20978 w 19"/>
              <a:gd name="T51" fmla="*/ 0 h 4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9" h="44">
                <a:moveTo>
                  <a:pt x="14" y="0"/>
                </a:moveTo>
                <a:lnTo>
                  <a:pt x="5" y="0"/>
                </a:lnTo>
                <a:lnTo>
                  <a:pt x="2" y="0"/>
                </a:lnTo>
                <a:lnTo>
                  <a:pt x="1" y="1"/>
                </a:lnTo>
                <a:lnTo>
                  <a:pt x="0" y="2"/>
                </a:lnTo>
                <a:lnTo>
                  <a:pt x="0" y="5"/>
                </a:lnTo>
                <a:lnTo>
                  <a:pt x="0" y="39"/>
                </a:lnTo>
                <a:lnTo>
                  <a:pt x="0" y="42"/>
                </a:lnTo>
                <a:lnTo>
                  <a:pt x="1" y="43"/>
                </a:lnTo>
                <a:lnTo>
                  <a:pt x="2" y="44"/>
                </a:lnTo>
                <a:lnTo>
                  <a:pt x="5" y="44"/>
                </a:lnTo>
                <a:lnTo>
                  <a:pt x="14" y="44"/>
                </a:lnTo>
                <a:lnTo>
                  <a:pt x="17" y="44"/>
                </a:lnTo>
                <a:lnTo>
                  <a:pt x="18" y="43"/>
                </a:lnTo>
                <a:lnTo>
                  <a:pt x="19" y="42"/>
                </a:lnTo>
                <a:lnTo>
                  <a:pt x="19" y="39"/>
                </a:lnTo>
                <a:lnTo>
                  <a:pt x="19" y="5"/>
                </a:lnTo>
                <a:lnTo>
                  <a:pt x="19" y="2"/>
                </a:lnTo>
                <a:lnTo>
                  <a:pt x="18" y="1"/>
                </a:lnTo>
                <a:lnTo>
                  <a:pt x="17" y="0"/>
                </a:lnTo>
                <a:lnTo>
                  <a:pt x="14"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276" name="Freeform 875">
            <a:extLst>
              <a:ext uri="{FF2B5EF4-FFF2-40B4-BE49-F238E27FC236}">
                <a16:creationId xmlns:a16="http://schemas.microsoft.com/office/drawing/2014/main" id="{03C248AB-8536-4E6E-826C-C464583EB4EC}"/>
              </a:ext>
            </a:extLst>
          </p:cNvPr>
          <p:cNvSpPr>
            <a:spLocks noEditPoints="1"/>
          </p:cNvSpPr>
          <p:nvPr/>
        </p:nvSpPr>
        <p:spPr bwMode="auto">
          <a:xfrm>
            <a:off x="8830734" y="5327651"/>
            <a:ext cx="114300" cy="133349"/>
          </a:xfrm>
          <a:custGeom>
            <a:avLst/>
            <a:gdLst>
              <a:gd name="T0" fmla="*/ 69593 w 54"/>
              <a:gd name="T1" fmla="*/ 0 h 64"/>
              <a:gd name="T2" fmla="*/ 15817 w 54"/>
              <a:gd name="T3" fmla="*/ 0 h 64"/>
              <a:gd name="T4" fmla="*/ 15817 w 54"/>
              <a:gd name="T5" fmla="*/ 0 h 64"/>
              <a:gd name="T6" fmla="*/ 9490 w 54"/>
              <a:gd name="T7" fmla="*/ 1557 h 64"/>
              <a:gd name="T8" fmla="*/ 3163 w 54"/>
              <a:gd name="T9" fmla="*/ 3114 h 64"/>
              <a:gd name="T10" fmla="*/ 1582 w 54"/>
              <a:gd name="T11" fmla="*/ 9342 h 64"/>
              <a:gd name="T12" fmla="*/ 0 w 54"/>
              <a:gd name="T13" fmla="*/ 15570 h 64"/>
              <a:gd name="T14" fmla="*/ 0 w 54"/>
              <a:gd name="T15" fmla="*/ 84075 h 64"/>
              <a:gd name="T16" fmla="*/ 0 w 54"/>
              <a:gd name="T17" fmla="*/ 84075 h 64"/>
              <a:gd name="T18" fmla="*/ 1582 w 54"/>
              <a:gd name="T19" fmla="*/ 90303 h 64"/>
              <a:gd name="T20" fmla="*/ 3163 w 54"/>
              <a:gd name="T21" fmla="*/ 96531 h 64"/>
              <a:gd name="T22" fmla="*/ 9490 w 54"/>
              <a:gd name="T23" fmla="*/ 98088 h 64"/>
              <a:gd name="T24" fmla="*/ 15817 w 54"/>
              <a:gd name="T25" fmla="*/ 99645 h 64"/>
              <a:gd name="T26" fmla="*/ 69593 w 54"/>
              <a:gd name="T27" fmla="*/ 99645 h 64"/>
              <a:gd name="T28" fmla="*/ 69593 w 54"/>
              <a:gd name="T29" fmla="*/ 99645 h 64"/>
              <a:gd name="T30" fmla="*/ 75920 w 54"/>
              <a:gd name="T31" fmla="*/ 98088 h 64"/>
              <a:gd name="T32" fmla="*/ 82247 w 54"/>
              <a:gd name="T33" fmla="*/ 96531 h 64"/>
              <a:gd name="T34" fmla="*/ 83828 w 54"/>
              <a:gd name="T35" fmla="*/ 90303 h 64"/>
              <a:gd name="T36" fmla="*/ 85410 w 54"/>
              <a:gd name="T37" fmla="*/ 84075 h 64"/>
              <a:gd name="T38" fmla="*/ 85410 w 54"/>
              <a:gd name="T39" fmla="*/ 15570 h 64"/>
              <a:gd name="T40" fmla="*/ 85410 w 54"/>
              <a:gd name="T41" fmla="*/ 15570 h 64"/>
              <a:gd name="T42" fmla="*/ 83828 w 54"/>
              <a:gd name="T43" fmla="*/ 9342 h 64"/>
              <a:gd name="T44" fmla="*/ 82247 w 54"/>
              <a:gd name="T45" fmla="*/ 3114 h 64"/>
              <a:gd name="T46" fmla="*/ 75920 w 54"/>
              <a:gd name="T47" fmla="*/ 1557 h 64"/>
              <a:gd name="T48" fmla="*/ 69593 w 54"/>
              <a:gd name="T49" fmla="*/ 0 h 64"/>
              <a:gd name="T50" fmla="*/ 69593 w 54"/>
              <a:gd name="T51" fmla="*/ 0 h 64"/>
              <a:gd name="T52" fmla="*/ 15817 w 54"/>
              <a:gd name="T53" fmla="*/ 23354 h 64"/>
              <a:gd name="T54" fmla="*/ 45868 w 54"/>
              <a:gd name="T55" fmla="*/ 23354 h 64"/>
              <a:gd name="T56" fmla="*/ 45868 w 54"/>
              <a:gd name="T57" fmla="*/ 31139 h 64"/>
              <a:gd name="T58" fmla="*/ 15817 w 54"/>
              <a:gd name="T59" fmla="*/ 31139 h 64"/>
              <a:gd name="T60" fmla="*/ 15817 w 54"/>
              <a:gd name="T61" fmla="*/ 23354 h 64"/>
              <a:gd name="T62" fmla="*/ 61685 w 54"/>
              <a:gd name="T63" fmla="*/ 76291 h 64"/>
              <a:gd name="T64" fmla="*/ 15817 w 54"/>
              <a:gd name="T65" fmla="*/ 76291 h 64"/>
              <a:gd name="T66" fmla="*/ 15817 w 54"/>
              <a:gd name="T67" fmla="*/ 68506 h 64"/>
              <a:gd name="T68" fmla="*/ 61685 w 54"/>
              <a:gd name="T69" fmla="*/ 68506 h 64"/>
              <a:gd name="T70" fmla="*/ 61685 w 54"/>
              <a:gd name="T71" fmla="*/ 76291 h 64"/>
              <a:gd name="T72" fmla="*/ 61685 w 54"/>
              <a:gd name="T73" fmla="*/ 52936 h 64"/>
              <a:gd name="T74" fmla="*/ 15817 w 54"/>
              <a:gd name="T75" fmla="*/ 52936 h 64"/>
              <a:gd name="T76" fmla="*/ 15817 w 54"/>
              <a:gd name="T77" fmla="*/ 46709 h 64"/>
              <a:gd name="T78" fmla="*/ 61685 w 54"/>
              <a:gd name="T79" fmla="*/ 46709 h 64"/>
              <a:gd name="T80" fmla="*/ 61685 w 54"/>
              <a:gd name="T81" fmla="*/ 52936 h 6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54" h="64">
                <a:moveTo>
                  <a:pt x="44" y="0"/>
                </a:moveTo>
                <a:lnTo>
                  <a:pt x="10" y="0"/>
                </a:lnTo>
                <a:lnTo>
                  <a:pt x="6" y="1"/>
                </a:lnTo>
                <a:lnTo>
                  <a:pt x="2" y="2"/>
                </a:lnTo>
                <a:lnTo>
                  <a:pt x="1" y="6"/>
                </a:lnTo>
                <a:lnTo>
                  <a:pt x="0" y="10"/>
                </a:lnTo>
                <a:lnTo>
                  <a:pt x="0" y="54"/>
                </a:lnTo>
                <a:lnTo>
                  <a:pt x="1" y="58"/>
                </a:lnTo>
                <a:lnTo>
                  <a:pt x="2" y="62"/>
                </a:lnTo>
                <a:lnTo>
                  <a:pt x="6" y="63"/>
                </a:lnTo>
                <a:lnTo>
                  <a:pt x="10" y="64"/>
                </a:lnTo>
                <a:lnTo>
                  <a:pt x="44" y="64"/>
                </a:lnTo>
                <a:lnTo>
                  <a:pt x="48" y="63"/>
                </a:lnTo>
                <a:lnTo>
                  <a:pt x="52" y="62"/>
                </a:lnTo>
                <a:lnTo>
                  <a:pt x="53" y="58"/>
                </a:lnTo>
                <a:lnTo>
                  <a:pt x="54" y="54"/>
                </a:lnTo>
                <a:lnTo>
                  <a:pt x="54" y="10"/>
                </a:lnTo>
                <a:lnTo>
                  <a:pt x="53" y="6"/>
                </a:lnTo>
                <a:lnTo>
                  <a:pt x="52" y="2"/>
                </a:lnTo>
                <a:lnTo>
                  <a:pt x="48" y="1"/>
                </a:lnTo>
                <a:lnTo>
                  <a:pt x="44" y="0"/>
                </a:lnTo>
                <a:close/>
                <a:moveTo>
                  <a:pt x="10" y="15"/>
                </a:moveTo>
                <a:lnTo>
                  <a:pt x="29" y="15"/>
                </a:lnTo>
                <a:lnTo>
                  <a:pt x="29" y="20"/>
                </a:lnTo>
                <a:lnTo>
                  <a:pt x="10" y="20"/>
                </a:lnTo>
                <a:lnTo>
                  <a:pt x="10" y="15"/>
                </a:lnTo>
                <a:close/>
                <a:moveTo>
                  <a:pt x="39" y="49"/>
                </a:moveTo>
                <a:lnTo>
                  <a:pt x="10" y="49"/>
                </a:lnTo>
                <a:lnTo>
                  <a:pt x="10" y="44"/>
                </a:lnTo>
                <a:lnTo>
                  <a:pt x="39" y="44"/>
                </a:lnTo>
                <a:lnTo>
                  <a:pt x="39" y="49"/>
                </a:lnTo>
                <a:close/>
                <a:moveTo>
                  <a:pt x="39" y="34"/>
                </a:moveTo>
                <a:lnTo>
                  <a:pt x="10" y="34"/>
                </a:lnTo>
                <a:lnTo>
                  <a:pt x="10" y="30"/>
                </a:lnTo>
                <a:lnTo>
                  <a:pt x="39" y="30"/>
                </a:lnTo>
                <a:lnTo>
                  <a:pt x="39" y="34"/>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277" name="Freeform 876">
            <a:extLst>
              <a:ext uri="{FF2B5EF4-FFF2-40B4-BE49-F238E27FC236}">
                <a16:creationId xmlns:a16="http://schemas.microsoft.com/office/drawing/2014/main" id="{7D58A440-844E-4666-8DF4-388A5425A651}"/>
              </a:ext>
            </a:extLst>
          </p:cNvPr>
          <p:cNvSpPr>
            <a:spLocks/>
          </p:cNvSpPr>
          <p:nvPr/>
        </p:nvSpPr>
        <p:spPr bwMode="auto">
          <a:xfrm>
            <a:off x="9362018" y="5340352"/>
            <a:ext cx="69849" cy="69849"/>
          </a:xfrm>
          <a:custGeom>
            <a:avLst/>
            <a:gdLst>
              <a:gd name="T0" fmla="*/ 36379 w 33"/>
              <a:gd name="T1" fmla="*/ 6327 h 33"/>
              <a:gd name="T2" fmla="*/ 36379 w 33"/>
              <a:gd name="T3" fmla="*/ 25307 h 33"/>
              <a:gd name="T4" fmla="*/ 11072 w 33"/>
              <a:gd name="T5" fmla="*/ 0 h 33"/>
              <a:gd name="T6" fmla="*/ 0 w 33"/>
              <a:gd name="T7" fmla="*/ 12654 h 33"/>
              <a:gd name="T8" fmla="*/ 25307 w 33"/>
              <a:gd name="T9" fmla="*/ 37961 h 33"/>
              <a:gd name="T10" fmla="*/ 4745 w 33"/>
              <a:gd name="T11" fmla="*/ 37961 h 33"/>
              <a:gd name="T12" fmla="*/ 4745 w 33"/>
              <a:gd name="T13" fmla="*/ 52196 h 33"/>
              <a:gd name="T14" fmla="*/ 52196 w 33"/>
              <a:gd name="T15" fmla="*/ 52196 h 33"/>
              <a:gd name="T16" fmla="*/ 52196 w 33"/>
              <a:gd name="T17" fmla="*/ 6327 h 33"/>
              <a:gd name="T18" fmla="*/ 36379 w 33"/>
              <a:gd name="T19" fmla="*/ 6327 h 3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3" h="33">
                <a:moveTo>
                  <a:pt x="23" y="4"/>
                </a:moveTo>
                <a:lnTo>
                  <a:pt x="23" y="16"/>
                </a:lnTo>
                <a:lnTo>
                  <a:pt x="7" y="0"/>
                </a:lnTo>
                <a:lnTo>
                  <a:pt x="0" y="8"/>
                </a:lnTo>
                <a:lnTo>
                  <a:pt x="16" y="24"/>
                </a:lnTo>
                <a:lnTo>
                  <a:pt x="3" y="24"/>
                </a:lnTo>
                <a:lnTo>
                  <a:pt x="3" y="33"/>
                </a:lnTo>
                <a:lnTo>
                  <a:pt x="33" y="33"/>
                </a:lnTo>
                <a:lnTo>
                  <a:pt x="33" y="4"/>
                </a:lnTo>
                <a:lnTo>
                  <a:pt x="23" y="4"/>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278" name="Freeform 877">
            <a:extLst>
              <a:ext uri="{FF2B5EF4-FFF2-40B4-BE49-F238E27FC236}">
                <a16:creationId xmlns:a16="http://schemas.microsoft.com/office/drawing/2014/main" id="{DB57CA0E-389D-44FC-A2AA-0AA3F8E93D0E}"/>
              </a:ext>
            </a:extLst>
          </p:cNvPr>
          <p:cNvSpPr>
            <a:spLocks/>
          </p:cNvSpPr>
          <p:nvPr/>
        </p:nvSpPr>
        <p:spPr bwMode="auto">
          <a:xfrm>
            <a:off x="9224433" y="5492752"/>
            <a:ext cx="69851" cy="69849"/>
          </a:xfrm>
          <a:custGeom>
            <a:avLst/>
            <a:gdLst>
              <a:gd name="T0" fmla="*/ 46055 w 34"/>
              <a:gd name="T1" fmla="*/ 15817 h 33"/>
              <a:gd name="T2" fmla="*/ 46055 w 34"/>
              <a:gd name="T3" fmla="*/ 0 h 33"/>
              <a:gd name="T4" fmla="*/ 0 w 34"/>
              <a:gd name="T5" fmla="*/ 0 h 33"/>
              <a:gd name="T6" fmla="*/ 0 w 34"/>
              <a:gd name="T7" fmla="*/ 45869 h 33"/>
              <a:gd name="T8" fmla="*/ 15352 w 34"/>
              <a:gd name="T9" fmla="*/ 45869 h 33"/>
              <a:gd name="T10" fmla="*/ 15352 w 34"/>
              <a:gd name="T11" fmla="*/ 26889 h 33"/>
              <a:gd name="T12" fmla="*/ 39915 w 34"/>
              <a:gd name="T13" fmla="*/ 52196 h 33"/>
              <a:gd name="T14" fmla="*/ 52196 w 34"/>
              <a:gd name="T15" fmla="*/ 41124 h 33"/>
              <a:gd name="T16" fmla="*/ 27633 w 34"/>
              <a:gd name="T17" fmla="*/ 15817 h 33"/>
              <a:gd name="T18" fmla="*/ 46055 w 34"/>
              <a:gd name="T19" fmla="*/ 15817 h 3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4" h="33">
                <a:moveTo>
                  <a:pt x="30" y="10"/>
                </a:moveTo>
                <a:lnTo>
                  <a:pt x="30" y="0"/>
                </a:lnTo>
                <a:lnTo>
                  <a:pt x="0" y="0"/>
                </a:lnTo>
                <a:lnTo>
                  <a:pt x="0" y="29"/>
                </a:lnTo>
                <a:lnTo>
                  <a:pt x="10" y="29"/>
                </a:lnTo>
                <a:lnTo>
                  <a:pt x="10" y="17"/>
                </a:lnTo>
                <a:lnTo>
                  <a:pt x="26" y="33"/>
                </a:lnTo>
                <a:lnTo>
                  <a:pt x="34" y="26"/>
                </a:lnTo>
                <a:lnTo>
                  <a:pt x="18" y="10"/>
                </a:lnTo>
                <a:lnTo>
                  <a:pt x="30" y="1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279" name="Freeform 878">
            <a:extLst>
              <a:ext uri="{FF2B5EF4-FFF2-40B4-BE49-F238E27FC236}">
                <a16:creationId xmlns:a16="http://schemas.microsoft.com/office/drawing/2014/main" id="{9F18E09C-3C50-4C35-B36D-D5D553FBCBAB}"/>
              </a:ext>
            </a:extLst>
          </p:cNvPr>
          <p:cNvSpPr>
            <a:spLocks/>
          </p:cNvSpPr>
          <p:nvPr/>
        </p:nvSpPr>
        <p:spPr bwMode="auto">
          <a:xfrm>
            <a:off x="9237133" y="5346701"/>
            <a:ext cx="112184" cy="133351"/>
          </a:xfrm>
          <a:custGeom>
            <a:avLst/>
            <a:gdLst>
              <a:gd name="T0" fmla="*/ 15529 w 55"/>
              <a:gd name="T1" fmla="*/ 99645 h 64"/>
              <a:gd name="T2" fmla="*/ 38823 w 55"/>
              <a:gd name="T3" fmla="*/ 99645 h 64"/>
              <a:gd name="T4" fmla="*/ 38823 w 55"/>
              <a:gd name="T5" fmla="*/ 52936 h 64"/>
              <a:gd name="T6" fmla="*/ 38823 w 55"/>
              <a:gd name="T7" fmla="*/ 52936 h 64"/>
              <a:gd name="T8" fmla="*/ 40376 w 55"/>
              <a:gd name="T9" fmla="*/ 48266 h 64"/>
              <a:gd name="T10" fmla="*/ 41929 w 55"/>
              <a:gd name="T11" fmla="*/ 42038 h 64"/>
              <a:gd name="T12" fmla="*/ 48140 w 55"/>
              <a:gd name="T13" fmla="*/ 40481 h 64"/>
              <a:gd name="T14" fmla="*/ 54352 w 55"/>
              <a:gd name="T15" fmla="*/ 37367 h 64"/>
              <a:gd name="T16" fmla="*/ 85410 w 55"/>
              <a:gd name="T17" fmla="*/ 37367 h 64"/>
              <a:gd name="T18" fmla="*/ 85410 w 55"/>
              <a:gd name="T19" fmla="*/ 15570 h 64"/>
              <a:gd name="T20" fmla="*/ 85410 w 55"/>
              <a:gd name="T21" fmla="*/ 15570 h 64"/>
              <a:gd name="T22" fmla="*/ 82304 w 55"/>
              <a:gd name="T23" fmla="*/ 9342 h 64"/>
              <a:gd name="T24" fmla="*/ 80751 w 55"/>
              <a:gd name="T25" fmla="*/ 3114 h 64"/>
              <a:gd name="T26" fmla="*/ 74540 w 55"/>
              <a:gd name="T27" fmla="*/ 1557 h 64"/>
              <a:gd name="T28" fmla="*/ 69881 w 55"/>
              <a:gd name="T29" fmla="*/ 0 h 64"/>
              <a:gd name="T30" fmla="*/ 15529 w 55"/>
              <a:gd name="T31" fmla="*/ 0 h 64"/>
              <a:gd name="T32" fmla="*/ 15529 w 55"/>
              <a:gd name="T33" fmla="*/ 0 h 64"/>
              <a:gd name="T34" fmla="*/ 9317 w 55"/>
              <a:gd name="T35" fmla="*/ 1557 h 64"/>
              <a:gd name="T36" fmla="*/ 4659 w 55"/>
              <a:gd name="T37" fmla="*/ 3114 h 64"/>
              <a:gd name="T38" fmla="*/ 1553 w 55"/>
              <a:gd name="T39" fmla="*/ 9342 h 64"/>
              <a:gd name="T40" fmla="*/ 0 w 55"/>
              <a:gd name="T41" fmla="*/ 15570 h 64"/>
              <a:gd name="T42" fmla="*/ 0 w 55"/>
              <a:gd name="T43" fmla="*/ 84075 h 64"/>
              <a:gd name="T44" fmla="*/ 0 w 55"/>
              <a:gd name="T45" fmla="*/ 84075 h 64"/>
              <a:gd name="T46" fmla="*/ 1553 w 55"/>
              <a:gd name="T47" fmla="*/ 90303 h 64"/>
              <a:gd name="T48" fmla="*/ 4659 w 55"/>
              <a:gd name="T49" fmla="*/ 94974 h 64"/>
              <a:gd name="T50" fmla="*/ 9317 w 55"/>
              <a:gd name="T51" fmla="*/ 98088 h 64"/>
              <a:gd name="T52" fmla="*/ 15529 w 55"/>
              <a:gd name="T53" fmla="*/ 99645 h 64"/>
              <a:gd name="T54" fmla="*/ 15529 w 55"/>
              <a:gd name="T55" fmla="*/ 99645 h 64"/>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55" h="64">
                <a:moveTo>
                  <a:pt x="10" y="64"/>
                </a:moveTo>
                <a:lnTo>
                  <a:pt x="25" y="64"/>
                </a:lnTo>
                <a:lnTo>
                  <a:pt x="25" y="34"/>
                </a:lnTo>
                <a:lnTo>
                  <a:pt x="26" y="31"/>
                </a:lnTo>
                <a:lnTo>
                  <a:pt x="27" y="27"/>
                </a:lnTo>
                <a:lnTo>
                  <a:pt x="31" y="26"/>
                </a:lnTo>
                <a:lnTo>
                  <a:pt x="35" y="24"/>
                </a:lnTo>
                <a:lnTo>
                  <a:pt x="55" y="24"/>
                </a:lnTo>
                <a:lnTo>
                  <a:pt x="55" y="10"/>
                </a:lnTo>
                <a:lnTo>
                  <a:pt x="53" y="6"/>
                </a:lnTo>
                <a:lnTo>
                  <a:pt x="52" y="2"/>
                </a:lnTo>
                <a:lnTo>
                  <a:pt x="48" y="1"/>
                </a:lnTo>
                <a:lnTo>
                  <a:pt x="45" y="0"/>
                </a:lnTo>
                <a:lnTo>
                  <a:pt x="10" y="0"/>
                </a:lnTo>
                <a:lnTo>
                  <a:pt x="6" y="1"/>
                </a:lnTo>
                <a:lnTo>
                  <a:pt x="3" y="2"/>
                </a:lnTo>
                <a:lnTo>
                  <a:pt x="1" y="6"/>
                </a:lnTo>
                <a:lnTo>
                  <a:pt x="0" y="10"/>
                </a:lnTo>
                <a:lnTo>
                  <a:pt x="0" y="54"/>
                </a:lnTo>
                <a:lnTo>
                  <a:pt x="1" y="58"/>
                </a:lnTo>
                <a:lnTo>
                  <a:pt x="3" y="61"/>
                </a:lnTo>
                <a:lnTo>
                  <a:pt x="6" y="63"/>
                </a:lnTo>
                <a:lnTo>
                  <a:pt x="10" y="64"/>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280" name="Freeform 879">
            <a:extLst>
              <a:ext uri="{FF2B5EF4-FFF2-40B4-BE49-F238E27FC236}">
                <a16:creationId xmlns:a16="http://schemas.microsoft.com/office/drawing/2014/main" id="{9AFF8356-1C1E-4FFD-95D4-6B6116AE40F3}"/>
              </a:ext>
            </a:extLst>
          </p:cNvPr>
          <p:cNvSpPr>
            <a:spLocks noEditPoints="1"/>
          </p:cNvSpPr>
          <p:nvPr/>
        </p:nvSpPr>
        <p:spPr bwMode="auto">
          <a:xfrm>
            <a:off x="9306985" y="5416551"/>
            <a:ext cx="112183" cy="139700"/>
          </a:xfrm>
          <a:custGeom>
            <a:avLst/>
            <a:gdLst>
              <a:gd name="T0" fmla="*/ 69593 w 54"/>
              <a:gd name="T1" fmla="*/ 0 h 64"/>
              <a:gd name="T2" fmla="*/ 15817 w 54"/>
              <a:gd name="T3" fmla="*/ 0 h 64"/>
              <a:gd name="T4" fmla="*/ 15817 w 54"/>
              <a:gd name="T5" fmla="*/ 0 h 64"/>
              <a:gd name="T6" fmla="*/ 9490 w 54"/>
              <a:gd name="T7" fmla="*/ 3262 h 64"/>
              <a:gd name="T8" fmla="*/ 3163 w 54"/>
              <a:gd name="T9" fmla="*/ 4893 h 64"/>
              <a:gd name="T10" fmla="*/ 1582 w 54"/>
              <a:gd name="T11" fmla="*/ 11418 h 64"/>
              <a:gd name="T12" fmla="*/ 0 w 54"/>
              <a:gd name="T13" fmla="*/ 16311 h 64"/>
              <a:gd name="T14" fmla="*/ 0 w 54"/>
              <a:gd name="T15" fmla="*/ 89709 h 64"/>
              <a:gd name="T16" fmla="*/ 0 w 54"/>
              <a:gd name="T17" fmla="*/ 89709 h 64"/>
              <a:gd name="T18" fmla="*/ 1582 w 54"/>
              <a:gd name="T19" fmla="*/ 94603 h 64"/>
              <a:gd name="T20" fmla="*/ 3163 w 54"/>
              <a:gd name="T21" fmla="*/ 101127 h 64"/>
              <a:gd name="T22" fmla="*/ 9490 w 54"/>
              <a:gd name="T23" fmla="*/ 102758 h 64"/>
              <a:gd name="T24" fmla="*/ 15817 w 54"/>
              <a:gd name="T25" fmla="*/ 104389 h 64"/>
              <a:gd name="T26" fmla="*/ 69593 w 54"/>
              <a:gd name="T27" fmla="*/ 104389 h 64"/>
              <a:gd name="T28" fmla="*/ 69593 w 54"/>
              <a:gd name="T29" fmla="*/ 104389 h 64"/>
              <a:gd name="T30" fmla="*/ 75920 w 54"/>
              <a:gd name="T31" fmla="*/ 102758 h 64"/>
              <a:gd name="T32" fmla="*/ 82247 w 54"/>
              <a:gd name="T33" fmla="*/ 101127 h 64"/>
              <a:gd name="T34" fmla="*/ 83828 w 54"/>
              <a:gd name="T35" fmla="*/ 94603 h 64"/>
              <a:gd name="T36" fmla="*/ 85410 w 54"/>
              <a:gd name="T37" fmla="*/ 89709 h 64"/>
              <a:gd name="T38" fmla="*/ 85410 w 54"/>
              <a:gd name="T39" fmla="*/ 16311 h 64"/>
              <a:gd name="T40" fmla="*/ 85410 w 54"/>
              <a:gd name="T41" fmla="*/ 16311 h 64"/>
              <a:gd name="T42" fmla="*/ 83828 w 54"/>
              <a:gd name="T43" fmla="*/ 11418 h 64"/>
              <a:gd name="T44" fmla="*/ 82247 w 54"/>
              <a:gd name="T45" fmla="*/ 4893 h 64"/>
              <a:gd name="T46" fmla="*/ 75920 w 54"/>
              <a:gd name="T47" fmla="*/ 3262 h 64"/>
              <a:gd name="T48" fmla="*/ 69593 w 54"/>
              <a:gd name="T49" fmla="*/ 0 h 64"/>
              <a:gd name="T50" fmla="*/ 69593 w 54"/>
              <a:gd name="T51" fmla="*/ 0 h 64"/>
              <a:gd name="T52" fmla="*/ 15817 w 54"/>
              <a:gd name="T53" fmla="*/ 24466 h 64"/>
              <a:gd name="T54" fmla="*/ 45868 w 54"/>
              <a:gd name="T55" fmla="*/ 24466 h 64"/>
              <a:gd name="T56" fmla="*/ 45868 w 54"/>
              <a:gd name="T57" fmla="*/ 32622 h 64"/>
              <a:gd name="T58" fmla="*/ 15817 w 54"/>
              <a:gd name="T59" fmla="*/ 32622 h 64"/>
              <a:gd name="T60" fmla="*/ 15817 w 54"/>
              <a:gd name="T61" fmla="*/ 24466 h 64"/>
              <a:gd name="T62" fmla="*/ 69593 w 54"/>
              <a:gd name="T63" fmla="*/ 81554 h 64"/>
              <a:gd name="T64" fmla="*/ 15817 w 54"/>
              <a:gd name="T65" fmla="*/ 81554 h 64"/>
              <a:gd name="T66" fmla="*/ 15817 w 54"/>
              <a:gd name="T67" fmla="*/ 73399 h 64"/>
              <a:gd name="T68" fmla="*/ 69593 w 54"/>
              <a:gd name="T69" fmla="*/ 73399 h 64"/>
              <a:gd name="T70" fmla="*/ 69593 w 54"/>
              <a:gd name="T71" fmla="*/ 81554 h 64"/>
              <a:gd name="T72" fmla="*/ 69593 w 54"/>
              <a:gd name="T73" fmla="*/ 57088 h 64"/>
              <a:gd name="T74" fmla="*/ 15817 w 54"/>
              <a:gd name="T75" fmla="*/ 57088 h 64"/>
              <a:gd name="T76" fmla="*/ 15817 w 54"/>
              <a:gd name="T77" fmla="*/ 48932 h 64"/>
              <a:gd name="T78" fmla="*/ 69593 w 54"/>
              <a:gd name="T79" fmla="*/ 48932 h 64"/>
              <a:gd name="T80" fmla="*/ 69593 w 54"/>
              <a:gd name="T81" fmla="*/ 57088 h 6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54" h="64">
                <a:moveTo>
                  <a:pt x="44" y="0"/>
                </a:moveTo>
                <a:lnTo>
                  <a:pt x="10" y="0"/>
                </a:lnTo>
                <a:lnTo>
                  <a:pt x="6" y="2"/>
                </a:lnTo>
                <a:lnTo>
                  <a:pt x="2" y="3"/>
                </a:lnTo>
                <a:lnTo>
                  <a:pt x="1" y="7"/>
                </a:lnTo>
                <a:lnTo>
                  <a:pt x="0" y="10"/>
                </a:lnTo>
                <a:lnTo>
                  <a:pt x="0" y="55"/>
                </a:lnTo>
                <a:lnTo>
                  <a:pt x="1" y="58"/>
                </a:lnTo>
                <a:lnTo>
                  <a:pt x="2" y="62"/>
                </a:lnTo>
                <a:lnTo>
                  <a:pt x="6" y="63"/>
                </a:lnTo>
                <a:lnTo>
                  <a:pt x="10" y="64"/>
                </a:lnTo>
                <a:lnTo>
                  <a:pt x="44" y="64"/>
                </a:lnTo>
                <a:lnTo>
                  <a:pt x="48" y="63"/>
                </a:lnTo>
                <a:lnTo>
                  <a:pt x="52" y="62"/>
                </a:lnTo>
                <a:lnTo>
                  <a:pt x="53" y="58"/>
                </a:lnTo>
                <a:lnTo>
                  <a:pt x="54" y="55"/>
                </a:lnTo>
                <a:lnTo>
                  <a:pt x="54" y="10"/>
                </a:lnTo>
                <a:lnTo>
                  <a:pt x="53" y="7"/>
                </a:lnTo>
                <a:lnTo>
                  <a:pt x="52" y="3"/>
                </a:lnTo>
                <a:lnTo>
                  <a:pt x="48" y="2"/>
                </a:lnTo>
                <a:lnTo>
                  <a:pt x="44" y="0"/>
                </a:lnTo>
                <a:close/>
                <a:moveTo>
                  <a:pt x="10" y="15"/>
                </a:moveTo>
                <a:lnTo>
                  <a:pt x="29" y="15"/>
                </a:lnTo>
                <a:lnTo>
                  <a:pt x="29" y="20"/>
                </a:lnTo>
                <a:lnTo>
                  <a:pt x="10" y="20"/>
                </a:lnTo>
                <a:lnTo>
                  <a:pt x="10" y="15"/>
                </a:lnTo>
                <a:close/>
                <a:moveTo>
                  <a:pt x="44" y="50"/>
                </a:moveTo>
                <a:lnTo>
                  <a:pt x="10" y="50"/>
                </a:lnTo>
                <a:lnTo>
                  <a:pt x="10" y="45"/>
                </a:lnTo>
                <a:lnTo>
                  <a:pt x="44" y="45"/>
                </a:lnTo>
                <a:lnTo>
                  <a:pt x="44" y="50"/>
                </a:lnTo>
                <a:close/>
                <a:moveTo>
                  <a:pt x="44" y="35"/>
                </a:moveTo>
                <a:lnTo>
                  <a:pt x="10" y="35"/>
                </a:lnTo>
                <a:lnTo>
                  <a:pt x="10" y="30"/>
                </a:lnTo>
                <a:lnTo>
                  <a:pt x="44" y="30"/>
                </a:lnTo>
                <a:lnTo>
                  <a:pt x="44" y="35"/>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281" name="Freeform 880">
            <a:extLst>
              <a:ext uri="{FF2B5EF4-FFF2-40B4-BE49-F238E27FC236}">
                <a16:creationId xmlns:a16="http://schemas.microsoft.com/office/drawing/2014/main" id="{333DE3DB-DA26-4CCA-9029-E7E41B12BED7}"/>
              </a:ext>
            </a:extLst>
          </p:cNvPr>
          <p:cNvSpPr>
            <a:spLocks noEditPoints="1"/>
          </p:cNvSpPr>
          <p:nvPr/>
        </p:nvSpPr>
        <p:spPr bwMode="auto">
          <a:xfrm>
            <a:off x="8216900" y="5327651"/>
            <a:ext cx="101600" cy="114300"/>
          </a:xfrm>
          <a:custGeom>
            <a:avLst/>
            <a:gdLst>
              <a:gd name="T0" fmla="*/ 60426 w 49"/>
              <a:gd name="T1" fmla="*/ 0 h 54"/>
              <a:gd name="T2" fmla="*/ 15494 w 49"/>
              <a:gd name="T3" fmla="*/ 0 h 54"/>
              <a:gd name="T4" fmla="*/ 15494 w 49"/>
              <a:gd name="T5" fmla="*/ 0 h 54"/>
              <a:gd name="T6" fmla="*/ 9296 w 49"/>
              <a:gd name="T7" fmla="*/ 1582 h 54"/>
              <a:gd name="T8" fmla="*/ 3099 w 49"/>
              <a:gd name="T9" fmla="*/ 3163 h 54"/>
              <a:gd name="T10" fmla="*/ 1549 w 49"/>
              <a:gd name="T11" fmla="*/ 9490 h 54"/>
              <a:gd name="T12" fmla="*/ 0 w 49"/>
              <a:gd name="T13" fmla="*/ 15817 h 54"/>
              <a:gd name="T14" fmla="*/ 0 w 49"/>
              <a:gd name="T15" fmla="*/ 69593 h 54"/>
              <a:gd name="T16" fmla="*/ 0 w 49"/>
              <a:gd name="T17" fmla="*/ 69593 h 54"/>
              <a:gd name="T18" fmla="*/ 1549 w 49"/>
              <a:gd name="T19" fmla="*/ 75920 h 54"/>
              <a:gd name="T20" fmla="*/ 3099 w 49"/>
              <a:gd name="T21" fmla="*/ 82247 h 54"/>
              <a:gd name="T22" fmla="*/ 9296 w 49"/>
              <a:gd name="T23" fmla="*/ 83828 h 54"/>
              <a:gd name="T24" fmla="*/ 15494 w 49"/>
              <a:gd name="T25" fmla="*/ 85410 h 54"/>
              <a:gd name="T26" fmla="*/ 60426 w 49"/>
              <a:gd name="T27" fmla="*/ 85410 h 54"/>
              <a:gd name="T28" fmla="*/ 60426 w 49"/>
              <a:gd name="T29" fmla="*/ 85410 h 54"/>
              <a:gd name="T30" fmla="*/ 66624 w 49"/>
              <a:gd name="T31" fmla="*/ 83828 h 54"/>
              <a:gd name="T32" fmla="*/ 72821 w 49"/>
              <a:gd name="T33" fmla="*/ 82247 h 54"/>
              <a:gd name="T34" fmla="*/ 74371 w 49"/>
              <a:gd name="T35" fmla="*/ 75920 h 54"/>
              <a:gd name="T36" fmla="*/ 75920 w 49"/>
              <a:gd name="T37" fmla="*/ 69593 h 54"/>
              <a:gd name="T38" fmla="*/ 75920 w 49"/>
              <a:gd name="T39" fmla="*/ 15817 h 54"/>
              <a:gd name="T40" fmla="*/ 75920 w 49"/>
              <a:gd name="T41" fmla="*/ 15817 h 54"/>
              <a:gd name="T42" fmla="*/ 74371 w 49"/>
              <a:gd name="T43" fmla="*/ 9490 h 54"/>
              <a:gd name="T44" fmla="*/ 72821 w 49"/>
              <a:gd name="T45" fmla="*/ 3163 h 54"/>
              <a:gd name="T46" fmla="*/ 66624 w 49"/>
              <a:gd name="T47" fmla="*/ 1582 h 54"/>
              <a:gd name="T48" fmla="*/ 60426 w 49"/>
              <a:gd name="T49" fmla="*/ 0 h 54"/>
              <a:gd name="T50" fmla="*/ 60426 w 49"/>
              <a:gd name="T51" fmla="*/ 0 h 54"/>
              <a:gd name="T52" fmla="*/ 15494 w 49"/>
              <a:gd name="T53" fmla="*/ 31633 h 54"/>
              <a:gd name="T54" fmla="*/ 44932 w 49"/>
              <a:gd name="T55" fmla="*/ 31633 h 54"/>
              <a:gd name="T56" fmla="*/ 44932 w 49"/>
              <a:gd name="T57" fmla="*/ 39542 h 54"/>
              <a:gd name="T58" fmla="*/ 15494 w 49"/>
              <a:gd name="T59" fmla="*/ 39542 h 54"/>
              <a:gd name="T60" fmla="*/ 15494 w 49"/>
              <a:gd name="T61" fmla="*/ 31633 h 54"/>
              <a:gd name="T62" fmla="*/ 60426 w 49"/>
              <a:gd name="T63" fmla="*/ 61685 h 54"/>
              <a:gd name="T64" fmla="*/ 15494 w 49"/>
              <a:gd name="T65" fmla="*/ 61685 h 54"/>
              <a:gd name="T66" fmla="*/ 15494 w 49"/>
              <a:gd name="T67" fmla="*/ 53777 h 54"/>
              <a:gd name="T68" fmla="*/ 60426 w 49"/>
              <a:gd name="T69" fmla="*/ 53777 h 54"/>
              <a:gd name="T70" fmla="*/ 60426 w 49"/>
              <a:gd name="T71" fmla="*/ 61685 h 5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49" h="54">
                <a:moveTo>
                  <a:pt x="39" y="0"/>
                </a:moveTo>
                <a:lnTo>
                  <a:pt x="10" y="0"/>
                </a:lnTo>
                <a:lnTo>
                  <a:pt x="6" y="1"/>
                </a:lnTo>
                <a:lnTo>
                  <a:pt x="2" y="2"/>
                </a:lnTo>
                <a:lnTo>
                  <a:pt x="1" y="6"/>
                </a:lnTo>
                <a:lnTo>
                  <a:pt x="0" y="10"/>
                </a:lnTo>
                <a:lnTo>
                  <a:pt x="0" y="44"/>
                </a:lnTo>
                <a:lnTo>
                  <a:pt x="1" y="48"/>
                </a:lnTo>
                <a:lnTo>
                  <a:pt x="2" y="52"/>
                </a:lnTo>
                <a:lnTo>
                  <a:pt x="6" y="53"/>
                </a:lnTo>
                <a:lnTo>
                  <a:pt x="10" y="54"/>
                </a:lnTo>
                <a:lnTo>
                  <a:pt x="39" y="54"/>
                </a:lnTo>
                <a:lnTo>
                  <a:pt x="43" y="53"/>
                </a:lnTo>
                <a:lnTo>
                  <a:pt x="47" y="52"/>
                </a:lnTo>
                <a:lnTo>
                  <a:pt x="48" y="48"/>
                </a:lnTo>
                <a:lnTo>
                  <a:pt x="49" y="44"/>
                </a:lnTo>
                <a:lnTo>
                  <a:pt x="49" y="10"/>
                </a:lnTo>
                <a:lnTo>
                  <a:pt x="48" y="6"/>
                </a:lnTo>
                <a:lnTo>
                  <a:pt x="47" y="2"/>
                </a:lnTo>
                <a:lnTo>
                  <a:pt x="43" y="1"/>
                </a:lnTo>
                <a:lnTo>
                  <a:pt x="39" y="0"/>
                </a:lnTo>
                <a:close/>
                <a:moveTo>
                  <a:pt x="10" y="20"/>
                </a:moveTo>
                <a:lnTo>
                  <a:pt x="29" y="20"/>
                </a:lnTo>
                <a:lnTo>
                  <a:pt x="29" y="25"/>
                </a:lnTo>
                <a:lnTo>
                  <a:pt x="10" y="25"/>
                </a:lnTo>
                <a:lnTo>
                  <a:pt x="10" y="20"/>
                </a:lnTo>
                <a:close/>
                <a:moveTo>
                  <a:pt x="39" y="39"/>
                </a:moveTo>
                <a:lnTo>
                  <a:pt x="10" y="39"/>
                </a:lnTo>
                <a:lnTo>
                  <a:pt x="10" y="34"/>
                </a:lnTo>
                <a:lnTo>
                  <a:pt x="39" y="34"/>
                </a:lnTo>
                <a:lnTo>
                  <a:pt x="39" y="3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282" name="Freeform 881">
            <a:extLst>
              <a:ext uri="{FF2B5EF4-FFF2-40B4-BE49-F238E27FC236}">
                <a16:creationId xmlns:a16="http://schemas.microsoft.com/office/drawing/2014/main" id="{52A230DE-81E6-408C-92ED-5598F6EAED85}"/>
              </a:ext>
            </a:extLst>
          </p:cNvPr>
          <p:cNvSpPr>
            <a:spLocks noEditPoints="1"/>
          </p:cNvSpPr>
          <p:nvPr/>
        </p:nvSpPr>
        <p:spPr bwMode="auto">
          <a:xfrm>
            <a:off x="8337551" y="5327651"/>
            <a:ext cx="107949" cy="114300"/>
          </a:xfrm>
          <a:custGeom>
            <a:avLst/>
            <a:gdLst>
              <a:gd name="T0" fmla="*/ 64204 w 49"/>
              <a:gd name="T1" fmla="*/ 0 h 54"/>
              <a:gd name="T2" fmla="*/ 16462 w 49"/>
              <a:gd name="T3" fmla="*/ 0 h 54"/>
              <a:gd name="T4" fmla="*/ 16462 w 49"/>
              <a:gd name="T5" fmla="*/ 0 h 54"/>
              <a:gd name="T6" fmla="*/ 9877 w 49"/>
              <a:gd name="T7" fmla="*/ 1582 h 54"/>
              <a:gd name="T8" fmla="*/ 3292 w 49"/>
              <a:gd name="T9" fmla="*/ 3163 h 54"/>
              <a:gd name="T10" fmla="*/ 1646 w 49"/>
              <a:gd name="T11" fmla="*/ 9490 h 54"/>
              <a:gd name="T12" fmla="*/ 0 w 49"/>
              <a:gd name="T13" fmla="*/ 15817 h 54"/>
              <a:gd name="T14" fmla="*/ 0 w 49"/>
              <a:gd name="T15" fmla="*/ 69593 h 54"/>
              <a:gd name="T16" fmla="*/ 0 w 49"/>
              <a:gd name="T17" fmla="*/ 69593 h 54"/>
              <a:gd name="T18" fmla="*/ 1646 w 49"/>
              <a:gd name="T19" fmla="*/ 75920 h 54"/>
              <a:gd name="T20" fmla="*/ 3292 w 49"/>
              <a:gd name="T21" fmla="*/ 82247 h 54"/>
              <a:gd name="T22" fmla="*/ 9877 w 49"/>
              <a:gd name="T23" fmla="*/ 83828 h 54"/>
              <a:gd name="T24" fmla="*/ 16462 w 49"/>
              <a:gd name="T25" fmla="*/ 85410 h 54"/>
              <a:gd name="T26" fmla="*/ 64204 w 49"/>
              <a:gd name="T27" fmla="*/ 85410 h 54"/>
              <a:gd name="T28" fmla="*/ 64204 w 49"/>
              <a:gd name="T29" fmla="*/ 85410 h 54"/>
              <a:gd name="T30" fmla="*/ 70789 w 49"/>
              <a:gd name="T31" fmla="*/ 83828 h 54"/>
              <a:gd name="T32" fmla="*/ 77374 w 49"/>
              <a:gd name="T33" fmla="*/ 82247 h 54"/>
              <a:gd name="T34" fmla="*/ 79020 w 49"/>
              <a:gd name="T35" fmla="*/ 75920 h 54"/>
              <a:gd name="T36" fmla="*/ 80666 w 49"/>
              <a:gd name="T37" fmla="*/ 69593 h 54"/>
              <a:gd name="T38" fmla="*/ 80666 w 49"/>
              <a:gd name="T39" fmla="*/ 15817 h 54"/>
              <a:gd name="T40" fmla="*/ 80666 w 49"/>
              <a:gd name="T41" fmla="*/ 15817 h 54"/>
              <a:gd name="T42" fmla="*/ 79020 w 49"/>
              <a:gd name="T43" fmla="*/ 9490 h 54"/>
              <a:gd name="T44" fmla="*/ 77374 w 49"/>
              <a:gd name="T45" fmla="*/ 3163 h 54"/>
              <a:gd name="T46" fmla="*/ 70789 w 49"/>
              <a:gd name="T47" fmla="*/ 1582 h 54"/>
              <a:gd name="T48" fmla="*/ 64204 w 49"/>
              <a:gd name="T49" fmla="*/ 0 h 54"/>
              <a:gd name="T50" fmla="*/ 64204 w 49"/>
              <a:gd name="T51" fmla="*/ 0 h 54"/>
              <a:gd name="T52" fmla="*/ 16462 w 49"/>
              <a:gd name="T53" fmla="*/ 31633 h 54"/>
              <a:gd name="T54" fmla="*/ 49387 w 49"/>
              <a:gd name="T55" fmla="*/ 31633 h 54"/>
              <a:gd name="T56" fmla="*/ 49387 w 49"/>
              <a:gd name="T57" fmla="*/ 39542 h 54"/>
              <a:gd name="T58" fmla="*/ 16462 w 49"/>
              <a:gd name="T59" fmla="*/ 39542 h 54"/>
              <a:gd name="T60" fmla="*/ 16462 w 49"/>
              <a:gd name="T61" fmla="*/ 31633 h 54"/>
              <a:gd name="T62" fmla="*/ 64204 w 49"/>
              <a:gd name="T63" fmla="*/ 61685 h 54"/>
              <a:gd name="T64" fmla="*/ 16462 w 49"/>
              <a:gd name="T65" fmla="*/ 61685 h 54"/>
              <a:gd name="T66" fmla="*/ 16462 w 49"/>
              <a:gd name="T67" fmla="*/ 53777 h 54"/>
              <a:gd name="T68" fmla="*/ 64204 w 49"/>
              <a:gd name="T69" fmla="*/ 53777 h 54"/>
              <a:gd name="T70" fmla="*/ 64204 w 49"/>
              <a:gd name="T71" fmla="*/ 61685 h 5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49" h="54">
                <a:moveTo>
                  <a:pt x="39" y="0"/>
                </a:moveTo>
                <a:lnTo>
                  <a:pt x="10" y="0"/>
                </a:lnTo>
                <a:lnTo>
                  <a:pt x="6" y="1"/>
                </a:lnTo>
                <a:lnTo>
                  <a:pt x="2" y="2"/>
                </a:lnTo>
                <a:lnTo>
                  <a:pt x="1" y="6"/>
                </a:lnTo>
                <a:lnTo>
                  <a:pt x="0" y="10"/>
                </a:lnTo>
                <a:lnTo>
                  <a:pt x="0" y="44"/>
                </a:lnTo>
                <a:lnTo>
                  <a:pt x="1" y="48"/>
                </a:lnTo>
                <a:lnTo>
                  <a:pt x="2" y="52"/>
                </a:lnTo>
                <a:lnTo>
                  <a:pt x="6" y="53"/>
                </a:lnTo>
                <a:lnTo>
                  <a:pt x="10" y="54"/>
                </a:lnTo>
                <a:lnTo>
                  <a:pt x="39" y="54"/>
                </a:lnTo>
                <a:lnTo>
                  <a:pt x="43" y="53"/>
                </a:lnTo>
                <a:lnTo>
                  <a:pt x="47" y="52"/>
                </a:lnTo>
                <a:lnTo>
                  <a:pt x="48" y="48"/>
                </a:lnTo>
                <a:lnTo>
                  <a:pt x="49" y="44"/>
                </a:lnTo>
                <a:lnTo>
                  <a:pt x="49" y="10"/>
                </a:lnTo>
                <a:lnTo>
                  <a:pt x="48" y="6"/>
                </a:lnTo>
                <a:lnTo>
                  <a:pt x="47" y="2"/>
                </a:lnTo>
                <a:lnTo>
                  <a:pt x="43" y="1"/>
                </a:lnTo>
                <a:lnTo>
                  <a:pt x="39" y="0"/>
                </a:lnTo>
                <a:close/>
                <a:moveTo>
                  <a:pt x="10" y="20"/>
                </a:moveTo>
                <a:lnTo>
                  <a:pt x="30" y="20"/>
                </a:lnTo>
                <a:lnTo>
                  <a:pt x="30" y="25"/>
                </a:lnTo>
                <a:lnTo>
                  <a:pt x="10" y="25"/>
                </a:lnTo>
                <a:lnTo>
                  <a:pt x="10" y="20"/>
                </a:lnTo>
                <a:close/>
                <a:moveTo>
                  <a:pt x="39" y="39"/>
                </a:moveTo>
                <a:lnTo>
                  <a:pt x="10" y="39"/>
                </a:lnTo>
                <a:lnTo>
                  <a:pt x="10" y="34"/>
                </a:lnTo>
                <a:lnTo>
                  <a:pt x="39" y="34"/>
                </a:lnTo>
                <a:lnTo>
                  <a:pt x="39" y="3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283" name="Freeform 882">
            <a:extLst>
              <a:ext uri="{FF2B5EF4-FFF2-40B4-BE49-F238E27FC236}">
                <a16:creationId xmlns:a16="http://schemas.microsoft.com/office/drawing/2014/main" id="{855CC145-0BFC-4C8C-BCE2-CCC7F035E7E0}"/>
              </a:ext>
            </a:extLst>
          </p:cNvPr>
          <p:cNvSpPr>
            <a:spLocks noEditPoints="1"/>
          </p:cNvSpPr>
          <p:nvPr/>
        </p:nvSpPr>
        <p:spPr bwMode="auto">
          <a:xfrm>
            <a:off x="8216900" y="5461001"/>
            <a:ext cx="101600" cy="114300"/>
          </a:xfrm>
          <a:custGeom>
            <a:avLst/>
            <a:gdLst>
              <a:gd name="T0" fmla="*/ 60426 w 49"/>
              <a:gd name="T1" fmla="*/ 0 h 54"/>
              <a:gd name="T2" fmla="*/ 15494 w 49"/>
              <a:gd name="T3" fmla="*/ 0 h 54"/>
              <a:gd name="T4" fmla="*/ 15494 w 49"/>
              <a:gd name="T5" fmla="*/ 0 h 54"/>
              <a:gd name="T6" fmla="*/ 9296 w 49"/>
              <a:gd name="T7" fmla="*/ 1582 h 54"/>
              <a:gd name="T8" fmla="*/ 3099 w 49"/>
              <a:gd name="T9" fmla="*/ 4745 h 54"/>
              <a:gd name="T10" fmla="*/ 1549 w 49"/>
              <a:gd name="T11" fmla="*/ 9490 h 54"/>
              <a:gd name="T12" fmla="*/ 0 w 49"/>
              <a:gd name="T13" fmla="*/ 15817 h 54"/>
              <a:gd name="T14" fmla="*/ 0 w 49"/>
              <a:gd name="T15" fmla="*/ 69593 h 54"/>
              <a:gd name="T16" fmla="*/ 0 w 49"/>
              <a:gd name="T17" fmla="*/ 69593 h 54"/>
              <a:gd name="T18" fmla="*/ 1549 w 49"/>
              <a:gd name="T19" fmla="*/ 75920 h 54"/>
              <a:gd name="T20" fmla="*/ 3099 w 49"/>
              <a:gd name="T21" fmla="*/ 82247 h 54"/>
              <a:gd name="T22" fmla="*/ 9296 w 49"/>
              <a:gd name="T23" fmla="*/ 83828 h 54"/>
              <a:gd name="T24" fmla="*/ 15494 w 49"/>
              <a:gd name="T25" fmla="*/ 85410 h 54"/>
              <a:gd name="T26" fmla="*/ 60426 w 49"/>
              <a:gd name="T27" fmla="*/ 85410 h 54"/>
              <a:gd name="T28" fmla="*/ 60426 w 49"/>
              <a:gd name="T29" fmla="*/ 85410 h 54"/>
              <a:gd name="T30" fmla="*/ 66624 w 49"/>
              <a:gd name="T31" fmla="*/ 83828 h 54"/>
              <a:gd name="T32" fmla="*/ 72821 w 49"/>
              <a:gd name="T33" fmla="*/ 82247 h 54"/>
              <a:gd name="T34" fmla="*/ 74371 w 49"/>
              <a:gd name="T35" fmla="*/ 75920 h 54"/>
              <a:gd name="T36" fmla="*/ 75920 w 49"/>
              <a:gd name="T37" fmla="*/ 69593 h 54"/>
              <a:gd name="T38" fmla="*/ 75920 w 49"/>
              <a:gd name="T39" fmla="*/ 15817 h 54"/>
              <a:gd name="T40" fmla="*/ 75920 w 49"/>
              <a:gd name="T41" fmla="*/ 15817 h 54"/>
              <a:gd name="T42" fmla="*/ 74371 w 49"/>
              <a:gd name="T43" fmla="*/ 9490 h 54"/>
              <a:gd name="T44" fmla="*/ 72821 w 49"/>
              <a:gd name="T45" fmla="*/ 4745 h 54"/>
              <a:gd name="T46" fmla="*/ 66624 w 49"/>
              <a:gd name="T47" fmla="*/ 1582 h 54"/>
              <a:gd name="T48" fmla="*/ 60426 w 49"/>
              <a:gd name="T49" fmla="*/ 0 h 54"/>
              <a:gd name="T50" fmla="*/ 60426 w 49"/>
              <a:gd name="T51" fmla="*/ 0 h 54"/>
              <a:gd name="T52" fmla="*/ 15494 w 49"/>
              <a:gd name="T53" fmla="*/ 31633 h 54"/>
              <a:gd name="T54" fmla="*/ 44932 w 49"/>
              <a:gd name="T55" fmla="*/ 31633 h 54"/>
              <a:gd name="T56" fmla="*/ 44932 w 49"/>
              <a:gd name="T57" fmla="*/ 39542 h 54"/>
              <a:gd name="T58" fmla="*/ 15494 w 49"/>
              <a:gd name="T59" fmla="*/ 39542 h 54"/>
              <a:gd name="T60" fmla="*/ 15494 w 49"/>
              <a:gd name="T61" fmla="*/ 31633 h 54"/>
              <a:gd name="T62" fmla="*/ 60426 w 49"/>
              <a:gd name="T63" fmla="*/ 63267 h 54"/>
              <a:gd name="T64" fmla="*/ 15494 w 49"/>
              <a:gd name="T65" fmla="*/ 63267 h 54"/>
              <a:gd name="T66" fmla="*/ 15494 w 49"/>
              <a:gd name="T67" fmla="*/ 55358 h 54"/>
              <a:gd name="T68" fmla="*/ 60426 w 49"/>
              <a:gd name="T69" fmla="*/ 55358 h 54"/>
              <a:gd name="T70" fmla="*/ 60426 w 49"/>
              <a:gd name="T71" fmla="*/ 63267 h 5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49" h="54">
                <a:moveTo>
                  <a:pt x="39" y="0"/>
                </a:moveTo>
                <a:lnTo>
                  <a:pt x="10" y="0"/>
                </a:lnTo>
                <a:lnTo>
                  <a:pt x="6" y="1"/>
                </a:lnTo>
                <a:lnTo>
                  <a:pt x="2" y="3"/>
                </a:lnTo>
                <a:lnTo>
                  <a:pt x="1" y="6"/>
                </a:lnTo>
                <a:lnTo>
                  <a:pt x="0" y="10"/>
                </a:lnTo>
                <a:lnTo>
                  <a:pt x="0" y="44"/>
                </a:lnTo>
                <a:lnTo>
                  <a:pt x="1" y="48"/>
                </a:lnTo>
                <a:lnTo>
                  <a:pt x="2" y="52"/>
                </a:lnTo>
                <a:lnTo>
                  <a:pt x="6" y="53"/>
                </a:lnTo>
                <a:lnTo>
                  <a:pt x="10" y="54"/>
                </a:lnTo>
                <a:lnTo>
                  <a:pt x="39" y="54"/>
                </a:lnTo>
                <a:lnTo>
                  <a:pt x="43" y="53"/>
                </a:lnTo>
                <a:lnTo>
                  <a:pt x="47" y="52"/>
                </a:lnTo>
                <a:lnTo>
                  <a:pt x="48" y="48"/>
                </a:lnTo>
                <a:lnTo>
                  <a:pt x="49" y="44"/>
                </a:lnTo>
                <a:lnTo>
                  <a:pt x="49" y="10"/>
                </a:lnTo>
                <a:lnTo>
                  <a:pt x="48" y="6"/>
                </a:lnTo>
                <a:lnTo>
                  <a:pt x="47" y="3"/>
                </a:lnTo>
                <a:lnTo>
                  <a:pt x="43" y="1"/>
                </a:lnTo>
                <a:lnTo>
                  <a:pt x="39" y="0"/>
                </a:lnTo>
                <a:close/>
                <a:moveTo>
                  <a:pt x="10" y="20"/>
                </a:moveTo>
                <a:lnTo>
                  <a:pt x="29" y="20"/>
                </a:lnTo>
                <a:lnTo>
                  <a:pt x="29" y="25"/>
                </a:lnTo>
                <a:lnTo>
                  <a:pt x="10" y="25"/>
                </a:lnTo>
                <a:lnTo>
                  <a:pt x="10" y="20"/>
                </a:lnTo>
                <a:close/>
                <a:moveTo>
                  <a:pt x="39" y="40"/>
                </a:moveTo>
                <a:lnTo>
                  <a:pt x="10" y="40"/>
                </a:lnTo>
                <a:lnTo>
                  <a:pt x="10" y="35"/>
                </a:lnTo>
                <a:lnTo>
                  <a:pt x="39" y="35"/>
                </a:lnTo>
                <a:lnTo>
                  <a:pt x="39" y="4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284" name="Freeform 883">
            <a:extLst>
              <a:ext uri="{FF2B5EF4-FFF2-40B4-BE49-F238E27FC236}">
                <a16:creationId xmlns:a16="http://schemas.microsoft.com/office/drawing/2014/main" id="{7D46E350-2E95-4FAF-8DEA-F911ABA2C754}"/>
              </a:ext>
            </a:extLst>
          </p:cNvPr>
          <p:cNvSpPr>
            <a:spLocks noEditPoints="1"/>
          </p:cNvSpPr>
          <p:nvPr/>
        </p:nvSpPr>
        <p:spPr bwMode="auto">
          <a:xfrm>
            <a:off x="8337551" y="5461001"/>
            <a:ext cx="107949" cy="114300"/>
          </a:xfrm>
          <a:custGeom>
            <a:avLst/>
            <a:gdLst>
              <a:gd name="T0" fmla="*/ 64204 w 49"/>
              <a:gd name="T1" fmla="*/ 0 h 54"/>
              <a:gd name="T2" fmla="*/ 16462 w 49"/>
              <a:gd name="T3" fmla="*/ 0 h 54"/>
              <a:gd name="T4" fmla="*/ 16462 w 49"/>
              <a:gd name="T5" fmla="*/ 0 h 54"/>
              <a:gd name="T6" fmla="*/ 9877 w 49"/>
              <a:gd name="T7" fmla="*/ 1582 h 54"/>
              <a:gd name="T8" fmla="*/ 3292 w 49"/>
              <a:gd name="T9" fmla="*/ 4745 h 54"/>
              <a:gd name="T10" fmla="*/ 1646 w 49"/>
              <a:gd name="T11" fmla="*/ 9490 h 54"/>
              <a:gd name="T12" fmla="*/ 0 w 49"/>
              <a:gd name="T13" fmla="*/ 15817 h 54"/>
              <a:gd name="T14" fmla="*/ 0 w 49"/>
              <a:gd name="T15" fmla="*/ 69593 h 54"/>
              <a:gd name="T16" fmla="*/ 0 w 49"/>
              <a:gd name="T17" fmla="*/ 69593 h 54"/>
              <a:gd name="T18" fmla="*/ 1646 w 49"/>
              <a:gd name="T19" fmla="*/ 75920 h 54"/>
              <a:gd name="T20" fmla="*/ 3292 w 49"/>
              <a:gd name="T21" fmla="*/ 82247 h 54"/>
              <a:gd name="T22" fmla="*/ 9877 w 49"/>
              <a:gd name="T23" fmla="*/ 83828 h 54"/>
              <a:gd name="T24" fmla="*/ 16462 w 49"/>
              <a:gd name="T25" fmla="*/ 85410 h 54"/>
              <a:gd name="T26" fmla="*/ 64204 w 49"/>
              <a:gd name="T27" fmla="*/ 85410 h 54"/>
              <a:gd name="T28" fmla="*/ 64204 w 49"/>
              <a:gd name="T29" fmla="*/ 85410 h 54"/>
              <a:gd name="T30" fmla="*/ 70789 w 49"/>
              <a:gd name="T31" fmla="*/ 83828 h 54"/>
              <a:gd name="T32" fmla="*/ 77374 w 49"/>
              <a:gd name="T33" fmla="*/ 82247 h 54"/>
              <a:gd name="T34" fmla="*/ 79020 w 49"/>
              <a:gd name="T35" fmla="*/ 75920 h 54"/>
              <a:gd name="T36" fmla="*/ 80666 w 49"/>
              <a:gd name="T37" fmla="*/ 69593 h 54"/>
              <a:gd name="T38" fmla="*/ 80666 w 49"/>
              <a:gd name="T39" fmla="*/ 15817 h 54"/>
              <a:gd name="T40" fmla="*/ 80666 w 49"/>
              <a:gd name="T41" fmla="*/ 15817 h 54"/>
              <a:gd name="T42" fmla="*/ 79020 w 49"/>
              <a:gd name="T43" fmla="*/ 9490 h 54"/>
              <a:gd name="T44" fmla="*/ 77374 w 49"/>
              <a:gd name="T45" fmla="*/ 4745 h 54"/>
              <a:gd name="T46" fmla="*/ 70789 w 49"/>
              <a:gd name="T47" fmla="*/ 1582 h 54"/>
              <a:gd name="T48" fmla="*/ 64204 w 49"/>
              <a:gd name="T49" fmla="*/ 0 h 54"/>
              <a:gd name="T50" fmla="*/ 64204 w 49"/>
              <a:gd name="T51" fmla="*/ 0 h 54"/>
              <a:gd name="T52" fmla="*/ 16462 w 49"/>
              <a:gd name="T53" fmla="*/ 31633 h 54"/>
              <a:gd name="T54" fmla="*/ 49387 w 49"/>
              <a:gd name="T55" fmla="*/ 31633 h 54"/>
              <a:gd name="T56" fmla="*/ 49387 w 49"/>
              <a:gd name="T57" fmla="*/ 39542 h 54"/>
              <a:gd name="T58" fmla="*/ 16462 w 49"/>
              <a:gd name="T59" fmla="*/ 39542 h 54"/>
              <a:gd name="T60" fmla="*/ 16462 w 49"/>
              <a:gd name="T61" fmla="*/ 31633 h 54"/>
              <a:gd name="T62" fmla="*/ 64204 w 49"/>
              <a:gd name="T63" fmla="*/ 63267 h 54"/>
              <a:gd name="T64" fmla="*/ 16462 w 49"/>
              <a:gd name="T65" fmla="*/ 63267 h 54"/>
              <a:gd name="T66" fmla="*/ 16462 w 49"/>
              <a:gd name="T67" fmla="*/ 55358 h 54"/>
              <a:gd name="T68" fmla="*/ 64204 w 49"/>
              <a:gd name="T69" fmla="*/ 55358 h 54"/>
              <a:gd name="T70" fmla="*/ 64204 w 49"/>
              <a:gd name="T71" fmla="*/ 63267 h 5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49" h="54">
                <a:moveTo>
                  <a:pt x="39" y="0"/>
                </a:moveTo>
                <a:lnTo>
                  <a:pt x="10" y="0"/>
                </a:lnTo>
                <a:lnTo>
                  <a:pt x="6" y="1"/>
                </a:lnTo>
                <a:lnTo>
                  <a:pt x="2" y="3"/>
                </a:lnTo>
                <a:lnTo>
                  <a:pt x="1" y="6"/>
                </a:lnTo>
                <a:lnTo>
                  <a:pt x="0" y="10"/>
                </a:lnTo>
                <a:lnTo>
                  <a:pt x="0" y="44"/>
                </a:lnTo>
                <a:lnTo>
                  <a:pt x="1" y="48"/>
                </a:lnTo>
                <a:lnTo>
                  <a:pt x="2" y="52"/>
                </a:lnTo>
                <a:lnTo>
                  <a:pt x="6" y="53"/>
                </a:lnTo>
                <a:lnTo>
                  <a:pt x="10" y="54"/>
                </a:lnTo>
                <a:lnTo>
                  <a:pt x="39" y="54"/>
                </a:lnTo>
                <a:lnTo>
                  <a:pt x="43" y="53"/>
                </a:lnTo>
                <a:lnTo>
                  <a:pt x="47" y="52"/>
                </a:lnTo>
                <a:lnTo>
                  <a:pt x="48" y="48"/>
                </a:lnTo>
                <a:lnTo>
                  <a:pt x="49" y="44"/>
                </a:lnTo>
                <a:lnTo>
                  <a:pt x="49" y="10"/>
                </a:lnTo>
                <a:lnTo>
                  <a:pt x="48" y="6"/>
                </a:lnTo>
                <a:lnTo>
                  <a:pt x="47" y="3"/>
                </a:lnTo>
                <a:lnTo>
                  <a:pt x="43" y="1"/>
                </a:lnTo>
                <a:lnTo>
                  <a:pt x="39" y="0"/>
                </a:lnTo>
                <a:close/>
                <a:moveTo>
                  <a:pt x="10" y="20"/>
                </a:moveTo>
                <a:lnTo>
                  <a:pt x="30" y="20"/>
                </a:lnTo>
                <a:lnTo>
                  <a:pt x="30" y="25"/>
                </a:lnTo>
                <a:lnTo>
                  <a:pt x="10" y="25"/>
                </a:lnTo>
                <a:lnTo>
                  <a:pt x="10" y="20"/>
                </a:lnTo>
                <a:close/>
                <a:moveTo>
                  <a:pt x="39" y="40"/>
                </a:moveTo>
                <a:lnTo>
                  <a:pt x="10" y="40"/>
                </a:lnTo>
                <a:lnTo>
                  <a:pt x="10" y="35"/>
                </a:lnTo>
                <a:lnTo>
                  <a:pt x="39" y="35"/>
                </a:lnTo>
                <a:lnTo>
                  <a:pt x="39" y="4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285" name="Freeform 884">
            <a:extLst>
              <a:ext uri="{FF2B5EF4-FFF2-40B4-BE49-F238E27FC236}">
                <a16:creationId xmlns:a16="http://schemas.microsoft.com/office/drawing/2014/main" id="{31093538-1E5E-492C-BDB5-C10C46ED59E4}"/>
              </a:ext>
            </a:extLst>
          </p:cNvPr>
          <p:cNvSpPr>
            <a:spLocks noEditPoints="1"/>
          </p:cNvSpPr>
          <p:nvPr/>
        </p:nvSpPr>
        <p:spPr bwMode="auto">
          <a:xfrm>
            <a:off x="9743018" y="4847167"/>
            <a:ext cx="169333" cy="209551"/>
          </a:xfrm>
          <a:custGeom>
            <a:avLst/>
            <a:gdLst>
              <a:gd name="T0" fmla="*/ 92437 w 79"/>
              <a:gd name="T1" fmla="*/ 0 h 99"/>
              <a:gd name="T2" fmla="*/ 16217 w 79"/>
              <a:gd name="T3" fmla="*/ 0 h 99"/>
              <a:gd name="T4" fmla="*/ 16217 w 79"/>
              <a:gd name="T5" fmla="*/ 0 h 99"/>
              <a:gd name="T6" fmla="*/ 9730 w 79"/>
              <a:gd name="T7" fmla="*/ 1582 h 99"/>
              <a:gd name="T8" fmla="*/ 3243 w 79"/>
              <a:gd name="T9" fmla="*/ 4745 h 99"/>
              <a:gd name="T10" fmla="*/ 1622 w 79"/>
              <a:gd name="T11" fmla="*/ 9490 h 99"/>
              <a:gd name="T12" fmla="*/ 0 w 79"/>
              <a:gd name="T13" fmla="*/ 15817 h 99"/>
              <a:gd name="T14" fmla="*/ 0 w 79"/>
              <a:gd name="T15" fmla="*/ 140769 h 99"/>
              <a:gd name="T16" fmla="*/ 0 w 79"/>
              <a:gd name="T17" fmla="*/ 140769 h 99"/>
              <a:gd name="T18" fmla="*/ 1622 w 79"/>
              <a:gd name="T19" fmla="*/ 147096 h 99"/>
              <a:gd name="T20" fmla="*/ 3243 w 79"/>
              <a:gd name="T21" fmla="*/ 151841 h 99"/>
              <a:gd name="T22" fmla="*/ 9730 w 79"/>
              <a:gd name="T23" fmla="*/ 155004 h 99"/>
              <a:gd name="T24" fmla="*/ 16217 w 79"/>
              <a:gd name="T25" fmla="*/ 156586 h 99"/>
              <a:gd name="T26" fmla="*/ 111898 w 79"/>
              <a:gd name="T27" fmla="*/ 156586 h 99"/>
              <a:gd name="T28" fmla="*/ 111898 w 79"/>
              <a:gd name="T29" fmla="*/ 156586 h 99"/>
              <a:gd name="T30" fmla="*/ 118385 w 79"/>
              <a:gd name="T31" fmla="*/ 155004 h 99"/>
              <a:gd name="T32" fmla="*/ 123250 w 79"/>
              <a:gd name="T33" fmla="*/ 151841 h 99"/>
              <a:gd name="T34" fmla="*/ 126493 w 79"/>
              <a:gd name="T35" fmla="*/ 147096 h 99"/>
              <a:gd name="T36" fmla="*/ 128115 w 79"/>
              <a:gd name="T37" fmla="*/ 140769 h 99"/>
              <a:gd name="T38" fmla="*/ 128115 w 79"/>
              <a:gd name="T39" fmla="*/ 34797 h 99"/>
              <a:gd name="T40" fmla="*/ 92437 w 79"/>
              <a:gd name="T41" fmla="*/ 0 h 99"/>
              <a:gd name="T42" fmla="*/ 79464 w 79"/>
              <a:gd name="T43" fmla="*/ 47450 h 99"/>
              <a:gd name="T44" fmla="*/ 79464 w 79"/>
              <a:gd name="T45" fmla="*/ 7908 h 99"/>
              <a:gd name="T46" fmla="*/ 120006 w 79"/>
              <a:gd name="T47" fmla="*/ 47450 h 99"/>
              <a:gd name="T48" fmla="*/ 79464 w 79"/>
              <a:gd name="T49" fmla="*/ 47450 h 9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79" h="99">
                <a:moveTo>
                  <a:pt x="57" y="0"/>
                </a:moveTo>
                <a:lnTo>
                  <a:pt x="10" y="0"/>
                </a:lnTo>
                <a:lnTo>
                  <a:pt x="6" y="1"/>
                </a:lnTo>
                <a:lnTo>
                  <a:pt x="2" y="3"/>
                </a:lnTo>
                <a:lnTo>
                  <a:pt x="1" y="6"/>
                </a:lnTo>
                <a:lnTo>
                  <a:pt x="0" y="10"/>
                </a:lnTo>
                <a:lnTo>
                  <a:pt x="0" y="89"/>
                </a:lnTo>
                <a:lnTo>
                  <a:pt x="1" y="93"/>
                </a:lnTo>
                <a:lnTo>
                  <a:pt x="2" y="96"/>
                </a:lnTo>
                <a:lnTo>
                  <a:pt x="6" y="98"/>
                </a:lnTo>
                <a:lnTo>
                  <a:pt x="10" y="99"/>
                </a:lnTo>
                <a:lnTo>
                  <a:pt x="69" y="99"/>
                </a:lnTo>
                <a:lnTo>
                  <a:pt x="73" y="98"/>
                </a:lnTo>
                <a:lnTo>
                  <a:pt x="76" y="96"/>
                </a:lnTo>
                <a:lnTo>
                  <a:pt x="78" y="93"/>
                </a:lnTo>
                <a:lnTo>
                  <a:pt x="79" y="89"/>
                </a:lnTo>
                <a:lnTo>
                  <a:pt x="79" y="22"/>
                </a:lnTo>
                <a:lnTo>
                  <a:pt x="57" y="0"/>
                </a:lnTo>
                <a:close/>
                <a:moveTo>
                  <a:pt x="49" y="30"/>
                </a:moveTo>
                <a:lnTo>
                  <a:pt x="49" y="5"/>
                </a:lnTo>
                <a:lnTo>
                  <a:pt x="74" y="30"/>
                </a:lnTo>
                <a:lnTo>
                  <a:pt x="49" y="3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286" name="Freeform 885">
            <a:extLst>
              <a:ext uri="{FF2B5EF4-FFF2-40B4-BE49-F238E27FC236}">
                <a16:creationId xmlns:a16="http://schemas.microsoft.com/office/drawing/2014/main" id="{CC8CE767-6131-4CC7-81AC-C5E8DBA40764}"/>
              </a:ext>
            </a:extLst>
          </p:cNvPr>
          <p:cNvSpPr>
            <a:spLocks noEditPoints="1"/>
          </p:cNvSpPr>
          <p:nvPr/>
        </p:nvSpPr>
        <p:spPr bwMode="auto">
          <a:xfrm>
            <a:off x="7236885" y="5835651"/>
            <a:ext cx="190500" cy="226483"/>
          </a:xfrm>
          <a:custGeom>
            <a:avLst/>
            <a:gdLst>
              <a:gd name="T0" fmla="*/ 107162 w 89"/>
              <a:gd name="T1" fmla="*/ 0 h 108"/>
              <a:gd name="T2" fmla="*/ 15994 w 89"/>
              <a:gd name="T3" fmla="*/ 0 h 108"/>
              <a:gd name="T4" fmla="*/ 15994 w 89"/>
              <a:gd name="T5" fmla="*/ 0 h 108"/>
              <a:gd name="T6" fmla="*/ 9597 w 89"/>
              <a:gd name="T7" fmla="*/ 1582 h 108"/>
              <a:gd name="T8" fmla="*/ 4798 w 89"/>
              <a:gd name="T9" fmla="*/ 3163 h 108"/>
              <a:gd name="T10" fmla="*/ 1599 w 89"/>
              <a:gd name="T11" fmla="*/ 9490 h 108"/>
              <a:gd name="T12" fmla="*/ 0 w 89"/>
              <a:gd name="T13" fmla="*/ 14235 h 108"/>
              <a:gd name="T14" fmla="*/ 0 w 89"/>
              <a:gd name="T15" fmla="*/ 155002 h 108"/>
              <a:gd name="T16" fmla="*/ 0 w 89"/>
              <a:gd name="T17" fmla="*/ 155002 h 108"/>
              <a:gd name="T18" fmla="*/ 1599 w 89"/>
              <a:gd name="T19" fmla="*/ 161328 h 108"/>
              <a:gd name="T20" fmla="*/ 4798 w 89"/>
              <a:gd name="T21" fmla="*/ 167655 h 108"/>
              <a:gd name="T22" fmla="*/ 9597 w 89"/>
              <a:gd name="T23" fmla="*/ 169236 h 108"/>
              <a:gd name="T24" fmla="*/ 15994 w 89"/>
              <a:gd name="T25" fmla="*/ 170818 h 108"/>
              <a:gd name="T26" fmla="*/ 126355 w 89"/>
              <a:gd name="T27" fmla="*/ 170818 h 108"/>
              <a:gd name="T28" fmla="*/ 126355 w 89"/>
              <a:gd name="T29" fmla="*/ 170818 h 108"/>
              <a:gd name="T30" fmla="*/ 132752 w 89"/>
              <a:gd name="T31" fmla="*/ 169236 h 108"/>
              <a:gd name="T32" fmla="*/ 137551 w 89"/>
              <a:gd name="T33" fmla="*/ 167655 h 108"/>
              <a:gd name="T34" fmla="*/ 140750 w 89"/>
              <a:gd name="T35" fmla="*/ 161328 h 108"/>
              <a:gd name="T36" fmla="*/ 142349 w 89"/>
              <a:gd name="T37" fmla="*/ 155002 h 108"/>
              <a:gd name="T38" fmla="*/ 142349 w 89"/>
              <a:gd name="T39" fmla="*/ 34796 h 108"/>
              <a:gd name="T40" fmla="*/ 107162 w 89"/>
              <a:gd name="T41" fmla="*/ 0 h 108"/>
              <a:gd name="T42" fmla="*/ 67176 w 89"/>
              <a:gd name="T43" fmla="*/ 139185 h 108"/>
              <a:gd name="T44" fmla="*/ 67176 w 89"/>
              <a:gd name="T45" fmla="*/ 139185 h 108"/>
              <a:gd name="T46" fmla="*/ 59179 w 89"/>
              <a:gd name="T47" fmla="*/ 139185 h 108"/>
              <a:gd name="T48" fmla="*/ 52781 w 89"/>
              <a:gd name="T49" fmla="*/ 137603 h 108"/>
              <a:gd name="T50" fmla="*/ 47983 w 89"/>
              <a:gd name="T51" fmla="*/ 134440 h 108"/>
              <a:gd name="T52" fmla="*/ 41585 w 89"/>
              <a:gd name="T53" fmla="*/ 129695 h 108"/>
              <a:gd name="T54" fmla="*/ 38386 w 89"/>
              <a:gd name="T55" fmla="*/ 123369 h 108"/>
              <a:gd name="T56" fmla="*/ 33588 w 89"/>
              <a:gd name="T57" fmla="*/ 118624 h 108"/>
              <a:gd name="T58" fmla="*/ 31989 w 89"/>
              <a:gd name="T59" fmla="*/ 112297 h 108"/>
              <a:gd name="T60" fmla="*/ 31989 w 89"/>
              <a:gd name="T61" fmla="*/ 104389 h 108"/>
              <a:gd name="T62" fmla="*/ 31989 w 89"/>
              <a:gd name="T63" fmla="*/ 104389 h 108"/>
              <a:gd name="T64" fmla="*/ 33588 w 89"/>
              <a:gd name="T65" fmla="*/ 93317 h 108"/>
              <a:gd name="T66" fmla="*/ 38386 w 89"/>
              <a:gd name="T67" fmla="*/ 85409 h 108"/>
              <a:gd name="T68" fmla="*/ 44784 w 89"/>
              <a:gd name="T69" fmla="*/ 77501 h 108"/>
              <a:gd name="T70" fmla="*/ 55980 w 89"/>
              <a:gd name="T71" fmla="*/ 71174 h 108"/>
              <a:gd name="T72" fmla="*/ 55980 w 89"/>
              <a:gd name="T73" fmla="*/ 117042 h 108"/>
              <a:gd name="T74" fmla="*/ 100764 w 89"/>
              <a:gd name="T75" fmla="*/ 117042 h 108"/>
              <a:gd name="T76" fmla="*/ 100764 w 89"/>
              <a:gd name="T77" fmla="*/ 117042 h 108"/>
              <a:gd name="T78" fmla="*/ 94366 w 89"/>
              <a:gd name="T79" fmla="*/ 126532 h 108"/>
              <a:gd name="T80" fmla="*/ 86369 w 89"/>
              <a:gd name="T81" fmla="*/ 134440 h 108"/>
              <a:gd name="T82" fmla="*/ 78372 w 89"/>
              <a:gd name="T83" fmla="*/ 137603 h 108"/>
              <a:gd name="T84" fmla="*/ 67176 w 89"/>
              <a:gd name="T85" fmla="*/ 139185 h 108"/>
              <a:gd name="T86" fmla="*/ 67176 w 89"/>
              <a:gd name="T87" fmla="*/ 139185 h 108"/>
              <a:gd name="T88" fmla="*/ 70375 w 89"/>
              <a:gd name="T89" fmla="*/ 101225 h 108"/>
              <a:gd name="T90" fmla="*/ 70375 w 89"/>
              <a:gd name="T91" fmla="*/ 61684 h 108"/>
              <a:gd name="T92" fmla="*/ 70375 w 89"/>
              <a:gd name="T93" fmla="*/ 61684 h 108"/>
              <a:gd name="T94" fmla="*/ 78372 w 89"/>
              <a:gd name="T95" fmla="*/ 61684 h 108"/>
              <a:gd name="T96" fmla="*/ 86369 w 89"/>
              <a:gd name="T97" fmla="*/ 66429 h 108"/>
              <a:gd name="T98" fmla="*/ 92767 w 89"/>
              <a:gd name="T99" fmla="*/ 68011 h 108"/>
              <a:gd name="T100" fmla="*/ 99164 w 89"/>
              <a:gd name="T101" fmla="*/ 72756 h 108"/>
              <a:gd name="T102" fmla="*/ 103963 w 89"/>
              <a:gd name="T103" fmla="*/ 79082 h 108"/>
              <a:gd name="T104" fmla="*/ 107162 w 89"/>
              <a:gd name="T105" fmla="*/ 85409 h 108"/>
              <a:gd name="T106" fmla="*/ 110360 w 89"/>
              <a:gd name="T107" fmla="*/ 93317 h 108"/>
              <a:gd name="T108" fmla="*/ 110360 w 89"/>
              <a:gd name="T109" fmla="*/ 101225 h 108"/>
              <a:gd name="T110" fmla="*/ 70375 w 89"/>
              <a:gd name="T111" fmla="*/ 101225 h 108"/>
              <a:gd name="T112" fmla="*/ 94366 w 89"/>
              <a:gd name="T113" fmla="*/ 45868 h 108"/>
              <a:gd name="T114" fmla="*/ 94366 w 89"/>
              <a:gd name="T115" fmla="*/ 7908 h 108"/>
              <a:gd name="T116" fmla="*/ 134352 w 89"/>
              <a:gd name="T117" fmla="*/ 45868 h 108"/>
              <a:gd name="T118" fmla="*/ 94366 w 89"/>
              <a:gd name="T119" fmla="*/ 45868 h 10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89" h="108">
                <a:moveTo>
                  <a:pt x="67" y="0"/>
                </a:moveTo>
                <a:lnTo>
                  <a:pt x="10" y="0"/>
                </a:lnTo>
                <a:lnTo>
                  <a:pt x="6" y="1"/>
                </a:lnTo>
                <a:lnTo>
                  <a:pt x="3" y="2"/>
                </a:lnTo>
                <a:lnTo>
                  <a:pt x="1" y="6"/>
                </a:lnTo>
                <a:lnTo>
                  <a:pt x="0" y="9"/>
                </a:lnTo>
                <a:lnTo>
                  <a:pt x="0" y="98"/>
                </a:lnTo>
                <a:lnTo>
                  <a:pt x="1" y="102"/>
                </a:lnTo>
                <a:lnTo>
                  <a:pt x="3" y="106"/>
                </a:lnTo>
                <a:lnTo>
                  <a:pt x="6" y="107"/>
                </a:lnTo>
                <a:lnTo>
                  <a:pt x="10" y="108"/>
                </a:lnTo>
                <a:lnTo>
                  <a:pt x="79" y="108"/>
                </a:lnTo>
                <a:lnTo>
                  <a:pt x="83" y="107"/>
                </a:lnTo>
                <a:lnTo>
                  <a:pt x="86" y="106"/>
                </a:lnTo>
                <a:lnTo>
                  <a:pt x="88" y="102"/>
                </a:lnTo>
                <a:lnTo>
                  <a:pt x="89" y="98"/>
                </a:lnTo>
                <a:lnTo>
                  <a:pt x="89" y="22"/>
                </a:lnTo>
                <a:lnTo>
                  <a:pt x="67" y="0"/>
                </a:lnTo>
                <a:close/>
                <a:moveTo>
                  <a:pt x="42" y="88"/>
                </a:moveTo>
                <a:lnTo>
                  <a:pt x="42" y="88"/>
                </a:lnTo>
                <a:lnTo>
                  <a:pt x="37" y="88"/>
                </a:lnTo>
                <a:lnTo>
                  <a:pt x="33" y="87"/>
                </a:lnTo>
                <a:lnTo>
                  <a:pt x="30" y="85"/>
                </a:lnTo>
                <a:lnTo>
                  <a:pt x="26" y="82"/>
                </a:lnTo>
                <a:lnTo>
                  <a:pt x="24" y="78"/>
                </a:lnTo>
                <a:lnTo>
                  <a:pt x="21" y="75"/>
                </a:lnTo>
                <a:lnTo>
                  <a:pt x="20" y="71"/>
                </a:lnTo>
                <a:lnTo>
                  <a:pt x="20" y="66"/>
                </a:lnTo>
                <a:lnTo>
                  <a:pt x="21" y="59"/>
                </a:lnTo>
                <a:lnTo>
                  <a:pt x="24" y="54"/>
                </a:lnTo>
                <a:lnTo>
                  <a:pt x="28" y="49"/>
                </a:lnTo>
                <a:lnTo>
                  <a:pt x="35" y="45"/>
                </a:lnTo>
                <a:lnTo>
                  <a:pt x="35" y="74"/>
                </a:lnTo>
                <a:lnTo>
                  <a:pt x="63" y="74"/>
                </a:lnTo>
                <a:lnTo>
                  <a:pt x="59" y="80"/>
                </a:lnTo>
                <a:lnTo>
                  <a:pt x="54" y="85"/>
                </a:lnTo>
                <a:lnTo>
                  <a:pt x="49" y="87"/>
                </a:lnTo>
                <a:lnTo>
                  <a:pt x="42" y="88"/>
                </a:lnTo>
                <a:close/>
                <a:moveTo>
                  <a:pt x="44" y="64"/>
                </a:moveTo>
                <a:lnTo>
                  <a:pt x="44" y="39"/>
                </a:lnTo>
                <a:lnTo>
                  <a:pt x="49" y="39"/>
                </a:lnTo>
                <a:lnTo>
                  <a:pt x="54" y="42"/>
                </a:lnTo>
                <a:lnTo>
                  <a:pt x="58" y="43"/>
                </a:lnTo>
                <a:lnTo>
                  <a:pt x="62" y="46"/>
                </a:lnTo>
                <a:lnTo>
                  <a:pt x="65" y="50"/>
                </a:lnTo>
                <a:lnTo>
                  <a:pt x="67" y="54"/>
                </a:lnTo>
                <a:lnTo>
                  <a:pt x="69" y="59"/>
                </a:lnTo>
                <a:lnTo>
                  <a:pt x="69" y="64"/>
                </a:lnTo>
                <a:lnTo>
                  <a:pt x="44" y="64"/>
                </a:lnTo>
                <a:close/>
                <a:moveTo>
                  <a:pt x="59" y="29"/>
                </a:moveTo>
                <a:lnTo>
                  <a:pt x="59" y="5"/>
                </a:lnTo>
                <a:lnTo>
                  <a:pt x="84" y="29"/>
                </a:lnTo>
                <a:lnTo>
                  <a:pt x="59" y="2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287" name="Freeform 886">
            <a:extLst>
              <a:ext uri="{FF2B5EF4-FFF2-40B4-BE49-F238E27FC236}">
                <a16:creationId xmlns:a16="http://schemas.microsoft.com/office/drawing/2014/main" id="{F30BD4A0-7E59-4F28-AB45-EE85CDBF8D77}"/>
              </a:ext>
            </a:extLst>
          </p:cNvPr>
          <p:cNvSpPr>
            <a:spLocks noEditPoints="1"/>
          </p:cNvSpPr>
          <p:nvPr/>
        </p:nvSpPr>
        <p:spPr bwMode="auto">
          <a:xfrm>
            <a:off x="6737351" y="5835651"/>
            <a:ext cx="190500" cy="226483"/>
          </a:xfrm>
          <a:custGeom>
            <a:avLst/>
            <a:gdLst>
              <a:gd name="T0" fmla="*/ 107162 w 89"/>
              <a:gd name="T1" fmla="*/ 0 h 108"/>
              <a:gd name="T2" fmla="*/ 15994 w 89"/>
              <a:gd name="T3" fmla="*/ 0 h 108"/>
              <a:gd name="T4" fmla="*/ 15994 w 89"/>
              <a:gd name="T5" fmla="*/ 0 h 108"/>
              <a:gd name="T6" fmla="*/ 9597 w 89"/>
              <a:gd name="T7" fmla="*/ 1582 h 108"/>
              <a:gd name="T8" fmla="*/ 4798 w 89"/>
              <a:gd name="T9" fmla="*/ 3163 h 108"/>
              <a:gd name="T10" fmla="*/ 3199 w 89"/>
              <a:gd name="T11" fmla="*/ 9490 h 108"/>
              <a:gd name="T12" fmla="*/ 0 w 89"/>
              <a:gd name="T13" fmla="*/ 14235 h 108"/>
              <a:gd name="T14" fmla="*/ 0 w 89"/>
              <a:gd name="T15" fmla="*/ 155002 h 108"/>
              <a:gd name="T16" fmla="*/ 0 w 89"/>
              <a:gd name="T17" fmla="*/ 155002 h 108"/>
              <a:gd name="T18" fmla="*/ 3199 w 89"/>
              <a:gd name="T19" fmla="*/ 161328 h 108"/>
              <a:gd name="T20" fmla="*/ 4798 w 89"/>
              <a:gd name="T21" fmla="*/ 167655 h 108"/>
              <a:gd name="T22" fmla="*/ 9597 w 89"/>
              <a:gd name="T23" fmla="*/ 169236 h 108"/>
              <a:gd name="T24" fmla="*/ 15994 w 89"/>
              <a:gd name="T25" fmla="*/ 170818 h 108"/>
              <a:gd name="T26" fmla="*/ 126355 w 89"/>
              <a:gd name="T27" fmla="*/ 170818 h 108"/>
              <a:gd name="T28" fmla="*/ 126355 w 89"/>
              <a:gd name="T29" fmla="*/ 170818 h 108"/>
              <a:gd name="T30" fmla="*/ 132752 w 89"/>
              <a:gd name="T31" fmla="*/ 169236 h 108"/>
              <a:gd name="T32" fmla="*/ 139150 w 89"/>
              <a:gd name="T33" fmla="*/ 167655 h 108"/>
              <a:gd name="T34" fmla="*/ 140750 w 89"/>
              <a:gd name="T35" fmla="*/ 161328 h 108"/>
              <a:gd name="T36" fmla="*/ 142349 w 89"/>
              <a:gd name="T37" fmla="*/ 155002 h 108"/>
              <a:gd name="T38" fmla="*/ 142349 w 89"/>
              <a:gd name="T39" fmla="*/ 34796 h 108"/>
              <a:gd name="T40" fmla="*/ 107162 w 89"/>
              <a:gd name="T41" fmla="*/ 0 h 108"/>
              <a:gd name="T42" fmla="*/ 110360 w 89"/>
              <a:gd name="T43" fmla="*/ 101225 h 108"/>
              <a:gd name="T44" fmla="*/ 94366 w 89"/>
              <a:gd name="T45" fmla="*/ 101225 h 108"/>
              <a:gd name="T46" fmla="*/ 94366 w 89"/>
              <a:gd name="T47" fmla="*/ 85409 h 108"/>
              <a:gd name="T48" fmla="*/ 79971 w 89"/>
              <a:gd name="T49" fmla="*/ 85409 h 108"/>
              <a:gd name="T50" fmla="*/ 79971 w 89"/>
              <a:gd name="T51" fmla="*/ 131277 h 108"/>
              <a:gd name="T52" fmla="*/ 94366 w 89"/>
              <a:gd name="T53" fmla="*/ 131277 h 108"/>
              <a:gd name="T54" fmla="*/ 94366 w 89"/>
              <a:gd name="T55" fmla="*/ 147093 h 108"/>
              <a:gd name="T56" fmla="*/ 47983 w 89"/>
              <a:gd name="T57" fmla="*/ 147093 h 108"/>
              <a:gd name="T58" fmla="*/ 47983 w 89"/>
              <a:gd name="T59" fmla="*/ 131277 h 108"/>
              <a:gd name="T60" fmla="*/ 63977 w 89"/>
              <a:gd name="T61" fmla="*/ 131277 h 108"/>
              <a:gd name="T62" fmla="*/ 63977 w 89"/>
              <a:gd name="T63" fmla="*/ 85409 h 108"/>
              <a:gd name="T64" fmla="*/ 47983 w 89"/>
              <a:gd name="T65" fmla="*/ 85409 h 108"/>
              <a:gd name="T66" fmla="*/ 47983 w 89"/>
              <a:gd name="T67" fmla="*/ 101225 h 108"/>
              <a:gd name="T68" fmla="*/ 31989 w 89"/>
              <a:gd name="T69" fmla="*/ 101225 h 108"/>
              <a:gd name="T70" fmla="*/ 31989 w 89"/>
              <a:gd name="T71" fmla="*/ 69593 h 108"/>
              <a:gd name="T72" fmla="*/ 110360 w 89"/>
              <a:gd name="T73" fmla="*/ 69593 h 108"/>
              <a:gd name="T74" fmla="*/ 110360 w 89"/>
              <a:gd name="T75" fmla="*/ 101225 h 108"/>
              <a:gd name="T76" fmla="*/ 94366 w 89"/>
              <a:gd name="T77" fmla="*/ 45868 h 108"/>
              <a:gd name="T78" fmla="*/ 94366 w 89"/>
              <a:gd name="T79" fmla="*/ 7908 h 108"/>
              <a:gd name="T80" fmla="*/ 134352 w 89"/>
              <a:gd name="T81" fmla="*/ 45868 h 108"/>
              <a:gd name="T82" fmla="*/ 94366 w 89"/>
              <a:gd name="T83" fmla="*/ 45868 h 10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89" h="108">
                <a:moveTo>
                  <a:pt x="67" y="0"/>
                </a:moveTo>
                <a:lnTo>
                  <a:pt x="10" y="0"/>
                </a:lnTo>
                <a:lnTo>
                  <a:pt x="6" y="1"/>
                </a:lnTo>
                <a:lnTo>
                  <a:pt x="3" y="2"/>
                </a:lnTo>
                <a:lnTo>
                  <a:pt x="2" y="6"/>
                </a:lnTo>
                <a:lnTo>
                  <a:pt x="0" y="9"/>
                </a:lnTo>
                <a:lnTo>
                  <a:pt x="0" y="98"/>
                </a:lnTo>
                <a:lnTo>
                  <a:pt x="2" y="102"/>
                </a:lnTo>
                <a:lnTo>
                  <a:pt x="3" y="106"/>
                </a:lnTo>
                <a:lnTo>
                  <a:pt x="6" y="107"/>
                </a:lnTo>
                <a:lnTo>
                  <a:pt x="10" y="108"/>
                </a:lnTo>
                <a:lnTo>
                  <a:pt x="79" y="108"/>
                </a:lnTo>
                <a:lnTo>
                  <a:pt x="83" y="107"/>
                </a:lnTo>
                <a:lnTo>
                  <a:pt x="87" y="106"/>
                </a:lnTo>
                <a:lnTo>
                  <a:pt x="88" y="102"/>
                </a:lnTo>
                <a:lnTo>
                  <a:pt x="89" y="98"/>
                </a:lnTo>
                <a:lnTo>
                  <a:pt x="89" y="22"/>
                </a:lnTo>
                <a:lnTo>
                  <a:pt x="67" y="0"/>
                </a:lnTo>
                <a:close/>
                <a:moveTo>
                  <a:pt x="69" y="64"/>
                </a:moveTo>
                <a:lnTo>
                  <a:pt x="59" y="64"/>
                </a:lnTo>
                <a:lnTo>
                  <a:pt x="59" y="54"/>
                </a:lnTo>
                <a:lnTo>
                  <a:pt x="50" y="54"/>
                </a:lnTo>
                <a:lnTo>
                  <a:pt x="50" y="83"/>
                </a:lnTo>
                <a:lnTo>
                  <a:pt x="59" y="83"/>
                </a:lnTo>
                <a:lnTo>
                  <a:pt x="59" y="93"/>
                </a:lnTo>
                <a:lnTo>
                  <a:pt x="30" y="93"/>
                </a:lnTo>
                <a:lnTo>
                  <a:pt x="30" y="83"/>
                </a:lnTo>
                <a:lnTo>
                  <a:pt x="40" y="83"/>
                </a:lnTo>
                <a:lnTo>
                  <a:pt x="40" y="54"/>
                </a:lnTo>
                <a:lnTo>
                  <a:pt x="30" y="54"/>
                </a:lnTo>
                <a:lnTo>
                  <a:pt x="30" y="64"/>
                </a:lnTo>
                <a:lnTo>
                  <a:pt x="20" y="64"/>
                </a:lnTo>
                <a:lnTo>
                  <a:pt x="20" y="44"/>
                </a:lnTo>
                <a:lnTo>
                  <a:pt x="69" y="44"/>
                </a:lnTo>
                <a:lnTo>
                  <a:pt x="69" y="64"/>
                </a:lnTo>
                <a:close/>
                <a:moveTo>
                  <a:pt x="59" y="29"/>
                </a:moveTo>
                <a:lnTo>
                  <a:pt x="59" y="5"/>
                </a:lnTo>
                <a:lnTo>
                  <a:pt x="84" y="29"/>
                </a:lnTo>
                <a:lnTo>
                  <a:pt x="59" y="2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288" name="Freeform 887">
            <a:extLst>
              <a:ext uri="{FF2B5EF4-FFF2-40B4-BE49-F238E27FC236}">
                <a16:creationId xmlns:a16="http://schemas.microsoft.com/office/drawing/2014/main" id="{ACD99CAE-1600-4524-8882-5DD236B8F958}"/>
              </a:ext>
            </a:extLst>
          </p:cNvPr>
          <p:cNvSpPr>
            <a:spLocks noEditPoints="1"/>
          </p:cNvSpPr>
          <p:nvPr/>
        </p:nvSpPr>
        <p:spPr bwMode="auto">
          <a:xfrm>
            <a:off x="7749118" y="5848352"/>
            <a:ext cx="165100" cy="207433"/>
          </a:xfrm>
          <a:custGeom>
            <a:avLst/>
            <a:gdLst>
              <a:gd name="T0" fmla="*/ 107752 w 79"/>
              <a:gd name="T1" fmla="*/ 0 h 98"/>
              <a:gd name="T2" fmla="*/ 15616 w 79"/>
              <a:gd name="T3" fmla="*/ 0 h 98"/>
              <a:gd name="T4" fmla="*/ 15616 w 79"/>
              <a:gd name="T5" fmla="*/ 0 h 98"/>
              <a:gd name="T6" fmla="*/ 9370 w 79"/>
              <a:gd name="T7" fmla="*/ 1598 h 98"/>
              <a:gd name="T8" fmla="*/ 3123 w 79"/>
              <a:gd name="T9" fmla="*/ 3196 h 98"/>
              <a:gd name="T10" fmla="*/ 1562 w 79"/>
              <a:gd name="T11" fmla="*/ 9587 h 98"/>
              <a:gd name="T12" fmla="*/ 0 w 79"/>
              <a:gd name="T13" fmla="*/ 14380 h 98"/>
              <a:gd name="T14" fmla="*/ 0 w 79"/>
              <a:gd name="T15" fmla="*/ 140608 h 98"/>
              <a:gd name="T16" fmla="*/ 0 w 79"/>
              <a:gd name="T17" fmla="*/ 140608 h 98"/>
              <a:gd name="T18" fmla="*/ 1562 w 79"/>
              <a:gd name="T19" fmla="*/ 146999 h 98"/>
              <a:gd name="T20" fmla="*/ 3123 w 79"/>
              <a:gd name="T21" fmla="*/ 153390 h 98"/>
              <a:gd name="T22" fmla="*/ 9370 w 79"/>
              <a:gd name="T23" fmla="*/ 154988 h 98"/>
              <a:gd name="T24" fmla="*/ 15616 w 79"/>
              <a:gd name="T25" fmla="*/ 156586 h 98"/>
              <a:gd name="T26" fmla="*/ 107752 w 79"/>
              <a:gd name="T27" fmla="*/ 156586 h 98"/>
              <a:gd name="T28" fmla="*/ 107752 w 79"/>
              <a:gd name="T29" fmla="*/ 156586 h 98"/>
              <a:gd name="T30" fmla="*/ 113998 w 79"/>
              <a:gd name="T31" fmla="*/ 154988 h 98"/>
              <a:gd name="T32" fmla="*/ 118683 w 79"/>
              <a:gd name="T33" fmla="*/ 153390 h 98"/>
              <a:gd name="T34" fmla="*/ 120245 w 79"/>
              <a:gd name="T35" fmla="*/ 146999 h 98"/>
              <a:gd name="T36" fmla="*/ 123368 w 79"/>
              <a:gd name="T37" fmla="*/ 140608 h 98"/>
              <a:gd name="T38" fmla="*/ 123368 w 79"/>
              <a:gd name="T39" fmla="*/ 14380 h 98"/>
              <a:gd name="T40" fmla="*/ 123368 w 79"/>
              <a:gd name="T41" fmla="*/ 14380 h 98"/>
              <a:gd name="T42" fmla="*/ 120245 w 79"/>
              <a:gd name="T43" fmla="*/ 9587 h 98"/>
              <a:gd name="T44" fmla="*/ 118683 w 79"/>
              <a:gd name="T45" fmla="*/ 3196 h 98"/>
              <a:gd name="T46" fmla="*/ 113998 w 79"/>
              <a:gd name="T47" fmla="*/ 1598 h 98"/>
              <a:gd name="T48" fmla="*/ 107752 w 79"/>
              <a:gd name="T49" fmla="*/ 0 h 98"/>
              <a:gd name="T50" fmla="*/ 107752 w 79"/>
              <a:gd name="T51" fmla="*/ 0 h 98"/>
              <a:gd name="T52" fmla="*/ 53095 w 79"/>
              <a:gd name="T53" fmla="*/ 137412 h 98"/>
              <a:gd name="T54" fmla="*/ 24986 w 79"/>
              <a:gd name="T55" fmla="*/ 107054 h 98"/>
              <a:gd name="T56" fmla="*/ 35917 w 79"/>
              <a:gd name="T57" fmla="*/ 95869 h 98"/>
              <a:gd name="T58" fmla="*/ 53095 w 79"/>
              <a:gd name="T59" fmla="*/ 113445 h 98"/>
              <a:gd name="T60" fmla="*/ 85889 w 79"/>
              <a:gd name="T61" fmla="*/ 79891 h 98"/>
              <a:gd name="T62" fmla="*/ 98382 w 79"/>
              <a:gd name="T63" fmla="*/ 91076 h 98"/>
              <a:gd name="T64" fmla="*/ 53095 w 79"/>
              <a:gd name="T65" fmla="*/ 137412 h 98"/>
              <a:gd name="T66" fmla="*/ 53095 w 79"/>
              <a:gd name="T67" fmla="*/ 73500 h 98"/>
              <a:gd name="T68" fmla="*/ 24986 w 79"/>
              <a:gd name="T69" fmla="*/ 44739 h 98"/>
              <a:gd name="T70" fmla="*/ 35917 w 79"/>
              <a:gd name="T71" fmla="*/ 31956 h 98"/>
              <a:gd name="T72" fmla="*/ 53095 w 79"/>
              <a:gd name="T73" fmla="*/ 51130 h 98"/>
              <a:gd name="T74" fmla="*/ 85889 w 79"/>
              <a:gd name="T75" fmla="*/ 17576 h 98"/>
              <a:gd name="T76" fmla="*/ 98382 w 79"/>
              <a:gd name="T77" fmla="*/ 28761 h 98"/>
              <a:gd name="T78" fmla="*/ 53095 w 79"/>
              <a:gd name="T79" fmla="*/ 73500 h 98"/>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79" h="98">
                <a:moveTo>
                  <a:pt x="69" y="0"/>
                </a:moveTo>
                <a:lnTo>
                  <a:pt x="10" y="0"/>
                </a:lnTo>
                <a:lnTo>
                  <a:pt x="6" y="1"/>
                </a:lnTo>
                <a:lnTo>
                  <a:pt x="2" y="2"/>
                </a:lnTo>
                <a:lnTo>
                  <a:pt x="1" y="6"/>
                </a:lnTo>
                <a:lnTo>
                  <a:pt x="0" y="9"/>
                </a:lnTo>
                <a:lnTo>
                  <a:pt x="0" y="88"/>
                </a:lnTo>
                <a:lnTo>
                  <a:pt x="1" y="92"/>
                </a:lnTo>
                <a:lnTo>
                  <a:pt x="2" y="96"/>
                </a:lnTo>
                <a:lnTo>
                  <a:pt x="6" y="97"/>
                </a:lnTo>
                <a:lnTo>
                  <a:pt x="10" y="98"/>
                </a:lnTo>
                <a:lnTo>
                  <a:pt x="69" y="98"/>
                </a:lnTo>
                <a:lnTo>
                  <a:pt x="73" y="97"/>
                </a:lnTo>
                <a:lnTo>
                  <a:pt x="76" y="96"/>
                </a:lnTo>
                <a:lnTo>
                  <a:pt x="77" y="92"/>
                </a:lnTo>
                <a:lnTo>
                  <a:pt x="79" y="88"/>
                </a:lnTo>
                <a:lnTo>
                  <a:pt x="79" y="9"/>
                </a:lnTo>
                <a:lnTo>
                  <a:pt x="77" y="6"/>
                </a:lnTo>
                <a:lnTo>
                  <a:pt x="76" y="2"/>
                </a:lnTo>
                <a:lnTo>
                  <a:pt x="73" y="1"/>
                </a:lnTo>
                <a:lnTo>
                  <a:pt x="69" y="0"/>
                </a:lnTo>
                <a:close/>
                <a:moveTo>
                  <a:pt x="34" y="86"/>
                </a:moveTo>
                <a:lnTo>
                  <a:pt x="16" y="67"/>
                </a:lnTo>
                <a:lnTo>
                  <a:pt x="23" y="60"/>
                </a:lnTo>
                <a:lnTo>
                  <a:pt x="34" y="71"/>
                </a:lnTo>
                <a:lnTo>
                  <a:pt x="55" y="50"/>
                </a:lnTo>
                <a:lnTo>
                  <a:pt x="63" y="57"/>
                </a:lnTo>
                <a:lnTo>
                  <a:pt x="34" y="86"/>
                </a:lnTo>
                <a:close/>
                <a:moveTo>
                  <a:pt x="34" y="46"/>
                </a:moveTo>
                <a:lnTo>
                  <a:pt x="16" y="28"/>
                </a:lnTo>
                <a:lnTo>
                  <a:pt x="23" y="20"/>
                </a:lnTo>
                <a:lnTo>
                  <a:pt x="34" y="32"/>
                </a:lnTo>
                <a:lnTo>
                  <a:pt x="55" y="11"/>
                </a:lnTo>
                <a:lnTo>
                  <a:pt x="63" y="18"/>
                </a:lnTo>
                <a:lnTo>
                  <a:pt x="34" y="46"/>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289" name="Freeform 888">
            <a:extLst>
              <a:ext uri="{FF2B5EF4-FFF2-40B4-BE49-F238E27FC236}">
                <a16:creationId xmlns:a16="http://schemas.microsoft.com/office/drawing/2014/main" id="{B6D9C88C-CCAE-4FA6-9212-39F875754C9B}"/>
              </a:ext>
            </a:extLst>
          </p:cNvPr>
          <p:cNvSpPr>
            <a:spLocks/>
          </p:cNvSpPr>
          <p:nvPr/>
        </p:nvSpPr>
        <p:spPr bwMode="auto">
          <a:xfrm>
            <a:off x="9736668" y="5848352"/>
            <a:ext cx="182033" cy="207433"/>
          </a:xfrm>
          <a:custGeom>
            <a:avLst/>
            <a:gdLst>
              <a:gd name="T0" fmla="*/ 114413 w 89"/>
              <a:gd name="T1" fmla="*/ 0 h 98"/>
              <a:gd name="T2" fmla="*/ 114413 w 89"/>
              <a:gd name="T3" fmla="*/ 22369 h 98"/>
              <a:gd name="T4" fmla="*/ 98952 w 89"/>
              <a:gd name="T5" fmla="*/ 22369 h 98"/>
              <a:gd name="T6" fmla="*/ 98952 w 89"/>
              <a:gd name="T7" fmla="*/ 0 h 98"/>
              <a:gd name="T8" fmla="*/ 75760 w 89"/>
              <a:gd name="T9" fmla="*/ 0 h 98"/>
              <a:gd name="T10" fmla="*/ 75760 w 89"/>
              <a:gd name="T11" fmla="*/ 22369 h 98"/>
              <a:gd name="T12" fmla="*/ 60299 w 89"/>
              <a:gd name="T13" fmla="*/ 22369 h 98"/>
              <a:gd name="T14" fmla="*/ 60299 w 89"/>
              <a:gd name="T15" fmla="*/ 0 h 98"/>
              <a:gd name="T16" fmla="*/ 38653 w 89"/>
              <a:gd name="T17" fmla="*/ 0 h 98"/>
              <a:gd name="T18" fmla="*/ 38653 w 89"/>
              <a:gd name="T19" fmla="*/ 22369 h 98"/>
              <a:gd name="T20" fmla="*/ 23192 w 89"/>
              <a:gd name="T21" fmla="*/ 22369 h 98"/>
              <a:gd name="T22" fmla="*/ 23192 w 89"/>
              <a:gd name="T23" fmla="*/ 0 h 98"/>
              <a:gd name="T24" fmla="*/ 0 w 89"/>
              <a:gd name="T25" fmla="*/ 0 h 98"/>
              <a:gd name="T26" fmla="*/ 0 w 89"/>
              <a:gd name="T27" fmla="*/ 156586 h 98"/>
              <a:gd name="T28" fmla="*/ 137605 w 89"/>
              <a:gd name="T29" fmla="*/ 156586 h 98"/>
              <a:gd name="T30" fmla="*/ 137605 w 89"/>
              <a:gd name="T31" fmla="*/ 0 h 98"/>
              <a:gd name="T32" fmla="*/ 114413 w 89"/>
              <a:gd name="T33" fmla="*/ 0 h 9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89" h="98">
                <a:moveTo>
                  <a:pt x="74" y="0"/>
                </a:moveTo>
                <a:lnTo>
                  <a:pt x="74" y="14"/>
                </a:lnTo>
                <a:lnTo>
                  <a:pt x="64" y="14"/>
                </a:lnTo>
                <a:lnTo>
                  <a:pt x="64" y="0"/>
                </a:lnTo>
                <a:lnTo>
                  <a:pt x="49" y="0"/>
                </a:lnTo>
                <a:lnTo>
                  <a:pt x="49" y="14"/>
                </a:lnTo>
                <a:lnTo>
                  <a:pt x="39" y="14"/>
                </a:lnTo>
                <a:lnTo>
                  <a:pt x="39" y="0"/>
                </a:lnTo>
                <a:lnTo>
                  <a:pt x="25" y="0"/>
                </a:lnTo>
                <a:lnTo>
                  <a:pt x="25" y="14"/>
                </a:lnTo>
                <a:lnTo>
                  <a:pt x="15" y="14"/>
                </a:lnTo>
                <a:lnTo>
                  <a:pt x="15" y="0"/>
                </a:lnTo>
                <a:lnTo>
                  <a:pt x="0" y="0"/>
                </a:lnTo>
                <a:lnTo>
                  <a:pt x="0" y="98"/>
                </a:lnTo>
                <a:lnTo>
                  <a:pt x="89" y="98"/>
                </a:lnTo>
                <a:lnTo>
                  <a:pt x="89" y="0"/>
                </a:lnTo>
                <a:lnTo>
                  <a:pt x="74"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290" name="Freeform 889">
            <a:extLst>
              <a:ext uri="{FF2B5EF4-FFF2-40B4-BE49-F238E27FC236}">
                <a16:creationId xmlns:a16="http://schemas.microsoft.com/office/drawing/2014/main" id="{90D09C54-D7AA-4EDB-BEFD-FF2E2F77FF59}"/>
              </a:ext>
            </a:extLst>
          </p:cNvPr>
          <p:cNvSpPr>
            <a:spLocks noEditPoints="1"/>
          </p:cNvSpPr>
          <p:nvPr/>
        </p:nvSpPr>
        <p:spPr bwMode="auto">
          <a:xfrm>
            <a:off x="10236201" y="5848352"/>
            <a:ext cx="184151" cy="207433"/>
          </a:xfrm>
          <a:custGeom>
            <a:avLst/>
            <a:gdLst>
              <a:gd name="T0" fmla="*/ 114413 w 89"/>
              <a:gd name="T1" fmla="*/ 0 h 98"/>
              <a:gd name="T2" fmla="*/ 114413 w 89"/>
              <a:gd name="T3" fmla="*/ 22369 h 98"/>
              <a:gd name="T4" fmla="*/ 98952 w 89"/>
              <a:gd name="T5" fmla="*/ 22369 h 98"/>
              <a:gd name="T6" fmla="*/ 98952 w 89"/>
              <a:gd name="T7" fmla="*/ 0 h 98"/>
              <a:gd name="T8" fmla="*/ 75760 w 89"/>
              <a:gd name="T9" fmla="*/ 0 h 98"/>
              <a:gd name="T10" fmla="*/ 75760 w 89"/>
              <a:gd name="T11" fmla="*/ 22369 h 98"/>
              <a:gd name="T12" fmla="*/ 60299 w 89"/>
              <a:gd name="T13" fmla="*/ 22369 h 98"/>
              <a:gd name="T14" fmla="*/ 60299 w 89"/>
              <a:gd name="T15" fmla="*/ 0 h 98"/>
              <a:gd name="T16" fmla="*/ 37107 w 89"/>
              <a:gd name="T17" fmla="*/ 0 h 98"/>
              <a:gd name="T18" fmla="*/ 37107 w 89"/>
              <a:gd name="T19" fmla="*/ 22369 h 98"/>
              <a:gd name="T20" fmla="*/ 23192 w 89"/>
              <a:gd name="T21" fmla="*/ 22369 h 98"/>
              <a:gd name="T22" fmla="*/ 23192 w 89"/>
              <a:gd name="T23" fmla="*/ 0 h 98"/>
              <a:gd name="T24" fmla="*/ 0 w 89"/>
              <a:gd name="T25" fmla="*/ 0 h 98"/>
              <a:gd name="T26" fmla="*/ 0 w 89"/>
              <a:gd name="T27" fmla="*/ 156586 h 98"/>
              <a:gd name="T28" fmla="*/ 137605 w 89"/>
              <a:gd name="T29" fmla="*/ 156586 h 98"/>
              <a:gd name="T30" fmla="*/ 137605 w 89"/>
              <a:gd name="T31" fmla="*/ 0 h 98"/>
              <a:gd name="T32" fmla="*/ 114413 w 89"/>
              <a:gd name="T33" fmla="*/ 0 h 98"/>
              <a:gd name="T34" fmla="*/ 30922 w 89"/>
              <a:gd name="T35" fmla="*/ 54326 h 98"/>
              <a:gd name="T36" fmla="*/ 91221 w 89"/>
              <a:gd name="T37" fmla="*/ 54326 h 98"/>
              <a:gd name="T38" fmla="*/ 91221 w 89"/>
              <a:gd name="T39" fmla="*/ 70304 h 98"/>
              <a:gd name="T40" fmla="*/ 30922 w 89"/>
              <a:gd name="T41" fmla="*/ 70304 h 98"/>
              <a:gd name="T42" fmla="*/ 30922 w 89"/>
              <a:gd name="T43" fmla="*/ 54326 h 98"/>
              <a:gd name="T44" fmla="*/ 106683 w 89"/>
              <a:gd name="T45" fmla="*/ 132619 h 98"/>
              <a:gd name="T46" fmla="*/ 30922 w 89"/>
              <a:gd name="T47" fmla="*/ 132619 h 98"/>
              <a:gd name="T48" fmla="*/ 30922 w 89"/>
              <a:gd name="T49" fmla="*/ 116641 h 98"/>
              <a:gd name="T50" fmla="*/ 106683 w 89"/>
              <a:gd name="T51" fmla="*/ 116641 h 98"/>
              <a:gd name="T52" fmla="*/ 106683 w 89"/>
              <a:gd name="T53" fmla="*/ 132619 h 98"/>
              <a:gd name="T54" fmla="*/ 106683 w 89"/>
              <a:gd name="T55" fmla="*/ 102260 h 98"/>
              <a:gd name="T56" fmla="*/ 30922 w 89"/>
              <a:gd name="T57" fmla="*/ 102260 h 98"/>
              <a:gd name="T58" fmla="*/ 30922 w 89"/>
              <a:gd name="T59" fmla="*/ 86282 h 98"/>
              <a:gd name="T60" fmla="*/ 106683 w 89"/>
              <a:gd name="T61" fmla="*/ 86282 h 98"/>
              <a:gd name="T62" fmla="*/ 106683 w 89"/>
              <a:gd name="T63" fmla="*/ 102260 h 9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89" h="98">
                <a:moveTo>
                  <a:pt x="74" y="0"/>
                </a:moveTo>
                <a:lnTo>
                  <a:pt x="74" y="14"/>
                </a:lnTo>
                <a:lnTo>
                  <a:pt x="64" y="14"/>
                </a:lnTo>
                <a:lnTo>
                  <a:pt x="64" y="0"/>
                </a:lnTo>
                <a:lnTo>
                  <a:pt x="49" y="0"/>
                </a:lnTo>
                <a:lnTo>
                  <a:pt x="49" y="14"/>
                </a:lnTo>
                <a:lnTo>
                  <a:pt x="39" y="14"/>
                </a:lnTo>
                <a:lnTo>
                  <a:pt x="39" y="0"/>
                </a:lnTo>
                <a:lnTo>
                  <a:pt x="24" y="0"/>
                </a:lnTo>
                <a:lnTo>
                  <a:pt x="24" y="14"/>
                </a:lnTo>
                <a:lnTo>
                  <a:pt x="15" y="14"/>
                </a:lnTo>
                <a:lnTo>
                  <a:pt x="15" y="0"/>
                </a:lnTo>
                <a:lnTo>
                  <a:pt x="0" y="0"/>
                </a:lnTo>
                <a:lnTo>
                  <a:pt x="0" y="98"/>
                </a:lnTo>
                <a:lnTo>
                  <a:pt x="89" y="98"/>
                </a:lnTo>
                <a:lnTo>
                  <a:pt x="89" y="0"/>
                </a:lnTo>
                <a:lnTo>
                  <a:pt x="74" y="0"/>
                </a:lnTo>
                <a:close/>
                <a:moveTo>
                  <a:pt x="20" y="34"/>
                </a:moveTo>
                <a:lnTo>
                  <a:pt x="59" y="34"/>
                </a:lnTo>
                <a:lnTo>
                  <a:pt x="59" y="44"/>
                </a:lnTo>
                <a:lnTo>
                  <a:pt x="20" y="44"/>
                </a:lnTo>
                <a:lnTo>
                  <a:pt x="20" y="34"/>
                </a:lnTo>
                <a:close/>
                <a:moveTo>
                  <a:pt x="69" y="83"/>
                </a:moveTo>
                <a:lnTo>
                  <a:pt x="20" y="83"/>
                </a:lnTo>
                <a:lnTo>
                  <a:pt x="20" y="73"/>
                </a:lnTo>
                <a:lnTo>
                  <a:pt x="69" y="73"/>
                </a:lnTo>
                <a:lnTo>
                  <a:pt x="69" y="83"/>
                </a:lnTo>
                <a:close/>
                <a:moveTo>
                  <a:pt x="69" y="64"/>
                </a:moveTo>
                <a:lnTo>
                  <a:pt x="20" y="64"/>
                </a:lnTo>
                <a:lnTo>
                  <a:pt x="20" y="54"/>
                </a:lnTo>
                <a:lnTo>
                  <a:pt x="69" y="54"/>
                </a:lnTo>
                <a:lnTo>
                  <a:pt x="69" y="64"/>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291" name="Freeform 890">
            <a:extLst>
              <a:ext uri="{FF2B5EF4-FFF2-40B4-BE49-F238E27FC236}">
                <a16:creationId xmlns:a16="http://schemas.microsoft.com/office/drawing/2014/main" id="{84E3B176-640E-476F-8E75-3ED9D74F65FF}"/>
              </a:ext>
            </a:extLst>
          </p:cNvPr>
          <p:cNvSpPr>
            <a:spLocks/>
          </p:cNvSpPr>
          <p:nvPr/>
        </p:nvSpPr>
        <p:spPr bwMode="auto">
          <a:xfrm>
            <a:off x="8286751" y="5848351"/>
            <a:ext cx="82549" cy="48683"/>
          </a:xfrm>
          <a:custGeom>
            <a:avLst/>
            <a:gdLst>
              <a:gd name="T0" fmla="*/ 61686 w 40"/>
              <a:gd name="T1" fmla="*/ 14235 h 24"/>
              <a:gd name="T2" fmla="*/ 46265 w 40"/>
              <a:gd name="T3" fmla="*/ 14235 h 24"/>
              <a:gd name="T4" fmla="*/ 46265 w 40"/>
              <a:gd name="T5" fmla="*/ 14235 h 24"/>
              <a:gd name="T6" fmla="*/ 44722 w 40"/>
              <a:gd name="T7" fmla="*/ 9490 h 24"/>
              <a:gd name="T8" fmla="*/ 41638 w 40"/>
              <a:gd name="T9" fmla="*/ 3163 h 24"/>
              <a:gd name="T10" fmla="*/ 37012 w 40"/>
              <a:gd name="T11" fmla="*/ 1582 h 24"/>
              <a:gd name="T12" fmla="*/ 30843 w 40"/>
              <a:gd name="T13" fmla="*/ 0 h 24"/>
              <a:gd name="T14" fmla="*/ 30843 w 40"/>
              <a:gd name="T15" fmla="*/ 0 h 24"/>
              <a:gd name="T16" fmla="*/ 24674 w 40"/>
              <a:gd name="T17" fmla="*/ 1582 h 24"/>
              <a:gd name="T18" fmla="*/ 20048 w 40"/>
              <a:gd name="T19" fmla="*/ 3163 h 24"/>
              <a:gd name="T20" fmla="*/ 16964 w 40"/>
              <a:gd name="T21" fmla="*/ 9490 h 24"/>
              <a:gd name="T22" fmla="*/ 15422 w 40"/>
              <a:gd name="T23" fmla="*/ 14235 h 24"/>
              <a:gd name="T24" fmla="*/ 0 w 40"/>
              <a:gd name="T25" fmla="*/ 14235 h 24"/>
              <a:gd name="T26" fmla="*/ 0 w 40"/>
              <a:gd name="T27" fmla="*/ 37959 h 24"/>
              <a:gd name="T28" fmla="*/ 61686 w 40"/>
              <a:gd name="T29" fmla="*/ 37959 h 24"/>
              <a:gd name="T30" fmla="*/ 61686 w 40"/>
              <a:gd name="T31" fmla="*/ 14235 h 2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40" h="24">
                <a:moveTo>
                  <a:pt x="40" y="9"/>
                </a:moveTo>
                <a:lnTo>
                  <a:pt x="30" y="9"/>
                </a:lnTo>
                <a:lnTo>
                  <a:pt x="29" y="6"/>
                </a:lnTo>
                <a:lnTo>
                  <a:pt x="27" y="2"/>
                </a:lnTo>
                <a:lnTo>
                  <a:pt x="24" y="1"/>
                </a:lnTo>
                <a:lnTo>
                  <a:pt x="20" y="0"/>
                </a:lnTo>
                <a:lnTo>
                  <a:pt x="16" y="1"/>
                </a:lnTo>
                <a:lnTo>
                  <a:pt x="13" y="2"/>
                </a:lnTo>
                <a:lnTo>
                  <a:pt x="11" y="6"/>
                </a:lnTo>
                <a:lnTo>
                  <a:pt x="10" y="9"/>
                </a:lnTo>
                <a:lnTo>
                  <a:pt x="0" y="9"/>
                </a:lnTo>
                <a:lnTo>
                  <a:pt x="0" y="24"/>
                </a:lnTo>
                <a:lnTo>
                  <a:pt x="40" y="24"/>
                </a:lnTo>
                <a:lnTo>
                  <a:pt x="40" y="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292" name="Freeform 891">
            <a:extLst>
              <a:ext uri="{FF2B5EF4-FFF2-40B4-BE49-F238E27FC236}">
                <a16:creationId xmlns:a16="http://schemas.microsoft.com/office/drawing/2014/main" id="{930B8D9A-215F-47AF-ACF5-BE98806DAC12}"/>
              </a:ext>
            </a:extLst>
          </p:cNvPr>
          <p:cNvSpPr>
            <a:spLocks noEditPoints="1"/>
          </p:cNvSpPr>
          <p:nvPr/>
        </p:nvSpPr>
        <p:spPr bwMode="auto">
          <a:xfrm>
            <a:off x="8235951" y="5877984"/>
            <a:ext cx="184149" cy="184149"/>
          </a:xfrm>
          <a:custGeom>
            <a:avLst/>
            <a:gdLst>
              <a:gd name="T0" fmla="*/ 123532 w 88"/>
              <a:gd name="T1" fmla="*/ 0 h 89"/>
              <a:gd name="T2" fmla="*/ 115713 w 88"/>
              <a:gd name="T3" fmla="*/ 0 h 89"/>
              <a:gd name="T4" fmla="*/ 115713 w 88"/>
              <a:gd name="T5" fmla="*/ 23192 h 89"/>
              <a:gd name="T6" fmla="*/ 21892 w 88"/>
              <a:gd name="T7" fmla="*/ 23192 h 89"/>
              <a:gd name="T8" fmla="*/ 21892 w 88"/>
              <a:gd name="T9" fmla="*/ 0 h 89"/>
              <a:gd name="T10" fmla="*/ 15637 w 88"/>
              <a:gd name="T11" fmla="*/ 0 h 89"/>
              <a:gd name="T12" fmla="*/ 15637 w 88"/>
              <a:gd name="T13" fmla="*/ 0 h 89"/>
              <a:gd name="T14" fmla="*/ 9382 w 88"/>
              <a:gd name="T15" fmla="*/ 3092 h 89"/>
              <a:gd name="T16" fmla="*/ 3127 w 88"/>
              <a:gd name="T17" fmla="*/ 4638 h 89"/>
              <a:gd name="T18" fmla="*/ 1564 w 88"/>
              <a:gd name="T19" fmla="*/ 9277 h 89"/>
              <a:gd name="T20" fmla="*/ 0 w 88"/>
              <a:gd name="T21" fmla="*/ 15461 h 89"/>
              <a:gd name="T22" fmla="*/ 0 w 88"/>
              <a:gd name="T23" fmla="*/ 122144 h 89"/>
              <a:gd name="T24" fmla="*/ 0 w 88"/>
              <a:gd name="T25" fmla="*/ 122144 h 89"/>
              <a:gd name="T26" fmla="*/ 1564 w 88"/>
              <a:gd name="T27" fmla="*/ 128328 h 89"/>
              <a:gd name="T28" fmla="*/ 3127 w 88"/>
              <a:gd name="T29" fmla="*/ 134513 h 89"/>
              <a:gd name="T30" fmla="*/ 9382 w 88"/>
              <a:gd name="T31" fmla="*/ 136059 h 89"/>
              <a:gd name="T32" fmla="*/ 15637 w 88"/>
              <a:gd name="T33" fmla="*/ 137605 h 89"/>
              <a:gd name="T34" fmla="*/ 123532 w 88"/>
              <a:gd name="T35" fmla="*/ 137605 h 89"/>
              <a:gd name="T36" fmla="*/ 123532 w 88"/>
              <a:gd name="T37" fmla="*/ 137605 h 89"/>
              <a:gd name="T38" fmla="*/ 128223 w 88"/>
              <a:gd name="T39" fmla="*/ 136059 h 89"/>
              <a:gd name="T40" fmla="*/ 134478 w 88"/>
              <a:gd name="T41" fmla="*/ 134513 h 89"/>
              <a:gd name="T42" fmla="*/ 136041 w 88"/>
              <a:gd name="T43" fmla="*/ 128328 h 89"/>
              <a:gd name="T44" fmla="*/ 137605 w 88"/>
              <a:gd name="T45" fmla="*/ 122144 h 89"/>
              <a:gd name="T46" fmla="*/ 137605 w 88"/>
              <a:gd name="T47" fmla="*/ 15461 h 89"/>
              <a:gd name="T48" fmla="*/ 137605 w 88"/>
              <a:gd name="T49" fmla="*/ 15461 h 89"/>
              <a:gd name="T50" fmla="*/ 136041 w 88"/>
              <a:gd name="T51" fmla="*/ 9277 h 89"/>
              <a:gd name="T52" fmla="*/ 134478 w 88"/>
              <a:gd name="T53" fmla="*/ 4638 h 89"/>
              <a:gd name="T54" fmla="*/ 128223 w 88"/>
              <a:gd name="T55" fmla="*/ 3092 h 89"/>
              <a:gd name="T56" fmla="*/ 123532 w 88"/>
              <a:gd name="T57" fmla="*/ 0 h 89"/>
              <a:gd name="T58" fmla="*/ 123532 w 88"/>
              <a:gd name="T59" fmla="*/ 0 h 89"/>
              <a:gd name="T60" fmla="*/ 100076 w 88"/>
              <a:gd name="T61" fmla="*/ 85037 h 89"/>
              <a:gd name="T62" fmla="*/ 76621 w 88"/>
              <a:gd name="T63" fmla="*/ 85037 h 89"/>
              <a:gd name="T64" fmla="*/ 76621 w 88"/>
              <a:gd name="T65" fmla="*/ 106683 h 89"/>
              <a:gd name="T66" fmla="*/ 60984 w 88"/>
              <a:gd name="T67" fmla="*/ 106683 h 89"/>
              <a:gd name="T68" fmla="*/ 60984 w 88"/>
              <a:gd name="T69" fmla="*/ 85037 h 89"/>
              <a:gd name="T70" fmla="*/ 37529 w 88"/>
              <a:gd name="T71" fmla="*/ 85037 h 89"/>
              <a:gd name="T72" fmla="*/ 37529 w 88"/>
              <a:gd name="T73" fmla="*/ 69576 h 89"/>
              <a:gd name="T74" fmla="*/ 60984 w 88"/>
              <a:gd name="T75" fmla="*/ 69576 h 89"/>
              <a:gd name="T76" fmla="*/ 60984 w 88"/>
              <a:gd name="T77" fmla="*/ 46384 h 89"/>
              <a:gd name="T78" fmla="*/ 76621 w 88"/>
              <a:gd name="T79" fmla="*/ 46384 h 89"/>
              <a:gd name="T80" fmla="*/ 76621 w 88"/>
              <a:gd name="T81" fmla="*/ 69576 h 89"/>
              <a:gd name="T82" fmla="*/ 100076 w 88"/>
              <a:gd name="T83" fmla="*/ 69576 h 89"/>
              <a:gd name="T84" fmla="*/ 100076 w 88"/>
              <a:gd name="T85" fmla="*/ 85037 h 8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88" h="89">
                <a:moveTo>
                  <a:pt x="79" y="0"/>
                </a:moveTo>
                <a:lnTo>
                  <a:pt x="74" y="0"/>
                </a:lnTo>
                <a:lnTo>
                  <a:pt x="74" y="15"/>
                </a:lnTo>
                <a:lnTo>
                  <a:pt x="14" y="15"/>
                </a:lnTo>
                <a:lnTo>
                  <a:pt x="14" y="0"/>
                </a:lnTo>
                <a:lnTo>
                  <a:pt x="10" y="0"/>
                </a:lnTo>
                <a:lnTo>
                  <a:pt x="6" y="2"/>
                </a:lnTo>
                <a:lnTo>
                  <a:pt x="2" y="3"/>
                </a:lnTo>
                <a:lnTo>
                  <a:pt x="1" y="6"/>
                </a:lnTo>
                <a:lnTo>
                  <a:pt x="0" y="10"/>
                </a:lnTo>
                <a:lnTo>
                  <a:pt x="0" y="79"/>
                </a:lnTo>
                <a:lnTo>
                  <a:pt x="1" y="83"/>
                </a:lnTo>
                <a:lnTo>
                  <a:pt x="2" y="87"/>
                </a:lnTo>
                <a:lnTo>
                  <a:pt x="6" y="88"/>
                </a:lnTo>
                <a:lnTo>
                  <a:pt x="10" y="89"/>
                </a:lnTo>
                <a:lnTo>
                  <a:pt x="79" y="89"/>
                </a:lnTo>
                <a:lnTo>
                  <a:pt x="82" y="88"/>
                </a:lnTo>
                <a:lnTo>
                  <a:pt x="86" y="87"/>
                </a:lnTo>
                <a:lnTo>
                  <a:pt x="87" y="83"/>
                </a:lnTo>
                <a:lnTo>
                  <a:pt x="88" y="79"/>
                </a:lnTo>
                <a:lnTo>
                  <a:pt x="88" y="10"/>
                </a:lnTo>
                <a:lnTo>
                  <a:pt x="87" y="6"/>
                </a:lnTo>
                <a:lnTo>
                  <a:pt x="86" y="3"/>
                </a:lnTo>
                <a:lnTo>
                  <a:pt x="82" y="2"/>
                </a:lnTo>
                <a:lnTo>
                  <a:pt x="79" y="0"/>
                </a:lnTo>
                <a:close/>
                <a:moveTo>
                  <a:pt x="64" y="55"/>
                </a:moveTo>
                <a:lnTo>
                  <a:pt x="49" y="55"/>
                </a:lnTo>
                <a:lnTo>
                  <a:pt x="49" y="69"/>
                </a:lnTo>
                <a:lnTo>
                  <a:pt x="39" y="69"/>
                </a:lnTo>
                <a:lnTo>
                  <a:pt x="39" y="55"/>
                </a:lnTo>
                <a:lnTo>
                  <a:pt x="24" y="55"/>
                </a:lnTo>
                <a:lnTo>
                  <a:pt x="24" y="45"/>
                </a:lnTo>
                <a:lnTo>
                  <a:pt x="39" y="45"/>
                </a:lnTo>
                <a:lnTo>
                  <a:pt x="39" y="30"/>
                </a:lnTo>
                <a:lnTo>
                  <a:pt x="49" y="30"/>
                </a:lnTo>
                <a:lnTo>
                  <a:pt x="49" y="45"/>
                </a:lnTo>
                <a:lnTo>
                  <a:pt x="64" y="45"/>
                </a:lnTo>
                <a:lnTo>
                  <a:pt x="64" y="55"/>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293" name="Freeform 892">
            <a:extLst>
              <a:ext uri="{FF2B5EF4-FFF2-40B4-BE49-F238E27FC236}">
                <a16:creationId xmlns:a16="http://schemas.microsoft.com/office/drawing/2014/main" id="{2FE6E43B-7F44-4513-BA37-C33EBB0DE79F}"/>
              </a:ext>
            </a:extLst>
          </p:cNvPr>
          <p:cNvSpPr>
            <a:spLocks/>
          </p:cNvSpPr>
          <p:nvPr/>
        </p:nvSpPr>
        <p:spPr bwMode="auto">
          <a:xfrm>
            <a:off x="8786284" y="5848351"/>
            <a:ext cx="82549" cy="48683"/>
          </a:xfrm>
          <a:custGeom>
            <a:avLst/>
            <a:gdLst>
              <a:gd name="T0" fmla="*/ 61686 w 40"/>
              <a:gd name="T1" fmla="*/ 14235 h 24"/>
              <a:gd name="T2" fmla="*/ 46265 w 40"/>
              <a:gd name="T3" fmla="*/ 14235 h 24"/>
              <a:gd name="T4" fmla="*/ 46265 w 40"/>
              <a:gd name="T5" fmla="*/ 14235 h 24"/>
              <a:gd name="T6" fmla="*/ 43180 w 40"/>
              <a:gd name="T7" fmla="*/ 9490 h 24"/>
              <a:gd name="T8" fmla="*/ 41638 w 40"/>
              <a:gd name="T9" fmla="*/ 3163 h 24"/>
              <a:gd name="T10" fmla="*/ 37012 w 40"/>
              <a:gd name="T11" fmla="*/ 1582 h 24"/>
              <a:gd name="T12" fmla="*/ 30843 w 40"/>
              <a:gd name="T13" fmla="*/ 0 h 24"/>
              <a:gd name="T14" fmla="*/ 30843 w 40"/>
              <a:gd name="T15" fmla="*/ 0 h 24"/>
              <a:gd name="T16" fmla="*/ 24674 w 40"/>
              <a:gd name="T17" fmla="*/ 1582 h 24"/>
              <a:gd name="T18" fmla="*/ 18506 w 40"/>
              <a:gd name="T19" fmla="*/ 3163 h 24"/>
              <a:gd name="T20" fmla="*/ 16964 w 40"/>
              <a:gd name="T21" fmla="*/ 9490 h 24"/>
              <a:gd name="T22" fmla="*/ 15422 w 40"/>
              <a:gd name="T23" fmla="*/ 14235 h 24"/>
              <a:gd name="T24" fmla="*/ 0 w 40"/>
              <a:gd name="T25" fmla="*/ 14235 h 24"/>
              <a:gd name="T26" fmla="*/ 0 w 40"/>
              <a:gd name="T27" fmla="*/ 37959 h 24"/>
              <a:gd name="T28" fmla="*/ 61686 w 40"/>
              <a:gd name="T29" fmla="*/ 37959 h 24"/>
              <a:gd name="T30" fmla="*/ 61686 w 40"/>
              <a:gd name="T31" fmla="*/ 14235 h 2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40" h="24">
                <a:moveTo>
                  <a:pt x="40" y="9"/>
                </a:moveTo>
                <a:lnTo>
                  <a:pt x="30" y="9"/>
                </a:lnTo>
                <a:lnTo>
                  <a:pt x="28" y="6"/>
                </a:lnTo>
                <a:lnTo>
                  <a:pt x="27" y="2"/>
                </a:lnTo>
                <a:lnTo>
                  <a:pt x="24" y="1"/>
                </a:lnTo>
                <a:lnTo>
                  <a:pt x="20" y="0"/>
                </a:lnTo>
                <a:lnTo>
                  <a:pt x="16" y="1"/>
                </a:lnTo>
                <a:lnTo>
                  <a:pt x="12" y="2"/>
                </a:lnTo>
                <a:lnTo>
                  <a:pt x="11" y="6"/>
                </a:lnTo>
                <a:lnTo>
                  <a:pt x="10" y="9"/>
                </a:lnTo>
                <a:lnTo>
                  <a:pt x="0" y="9"/>
                </a:lnTo>
                <a:lnTo>
                  <a:pt x="0" y="24"/>
                </a:lnTo>
                <a:lnTo>
                  <a:pt x="40" y="24"/>
                </a:lnTo>
                <a:lnTo>
                  <a:pt x="40" y="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294" name="Freeform 893">
            <a:extLst>
              <a:ext uri="{FF2B5EF4-FFF2-40B4-BE49-F238E27FC236}">
                <a16:creationId xmlns:a16="http://schemas.microsoft.com/office/drawing/2014/main" id="{F85D133E-8DA4-4CFB-B241-3FB6A8744703}"/>
              </a:ext>
            </a:extLst>
          </p:cNvPr>
          <p:cNvSpPr>
            <a:spLocks noEditPoints="1"/>
          </p:cNvSpPr>
          <p:nvPr/>
        </p:nvSpPr>
        <p:spPr bwMode="auto">
          <a:xfrm>
            <a:off x="8737601" y="5877984"/>
            <a:ext cx="182033" cy="184149"/>
          </a:xfrm>
          <a:custGeom>
            <a:avLst/>
            <a:gdLst>
              <a:gd name="T0" fmla="*/ 122144 w 89"/>
              <a:gd name="T1" fmla="*/ 0 h 89"/>
              <a:gd name="T2" fmla="*/ 114413 w 89"/>
              <a:gd name="T3" fmla="*/ 0 h 89"/>
              <a:gd name="T4" fmla="*/ 114413 w 89"/>
              <a:gd name="T5" fmla="*/ 23192 h 89"/>
              <a:gd name="T6" fmla="*/ 23192 w 89"/>
              <a:gd name="T7" fmla="*/ 23192 h 89"/>
              <a:gd name="T8" fmla="*/ 23192 w 89"/>
              <a:gd name="T9" fmla="*/ 0 h 89"/>
              <a:gd name="T10" fmla="*/ 15461 w 89"/>
              <a:gd name="T11" fmla="*/ 0 h 89"/>
              <a:gd name="T12" fmla="*/ 15461 w 89"/>
              <a:gd name="T13" fmla="*/ 0 h 89"/>
              <a:gd name="T14" fmla="*/ 10823 w 89"/>
              <a:gd name="T15" fmla="*/ 3092 h 89"/>
              <a:gd name="T16" fmla="*/ 4638 w 89"/>
              <a:gd name="T17" fmla="*/ 4638 h 89"/>
              <a:gd name="T18" fmla="*/ 3092 w 89"/>
              <a:gd name="T19" fmla="*/ 9277 h 89"/>
              <a:gd name="T20" fmla="*/ 0 w 89"/>
              <a:gd name="T21" fmla="*/ 15461 h 89"/>
              <a:gd name="T22" fmla="*/ 0 w 89"/>
              <a:gd name="T23" fmla="*/ 122144 h 89"/>
              <a:gd name="T24" fmla="*/ 0 w 89"/>
              <a:gd name="T25" fmla="*/ 122144 h 89"/>
              <a:gd name="T26" fmla="*/ 3092 w 89"/>
              <a:gd name="T27" fmla="*/ 128328 h 89"/>
              <a:gd name="T28" fmla="*/ 4638 w 89"/>
              <a:gd name="T29" fmla="*/ 134513 h 89"/>
              <a:gd name="T30" fmla="*/ 10823 w 89"/>
              <a:gd name="T31" fmla="*/ 136059 h 89"/>
              <a:gd name="T32" fmla="*/ 15461 w 89"/>
              <a:gd name="T33" fmla="*/ 137605 h 89"/>
              <a:gd name="T34" fmla="*/ 122144 w 89"/>
              <a:gd name="T35" fmla="*/ 137605 h 89"/>
              <a:gd name="T36" fmla="*/ 122144 w 89"/>
              <a:gd name="T37" fmla="*/ 137605 h 89"/>
              <a:gd name="T38" fmla="*/ 128328 w 89"/>
              <a:gd name="T39" fmla="*/ 136059 h 89"/>
              <a:gd name="T40" fmla="*/ 134513 w 89"/>
              <a:gd name="T41" fmla="*/ 134513 h 89"/>
              <a:gd name="T42" fmla="*/ 136059 w 89"/>
              <a:gd name="T43" fmla="*/ 128328 h 89"/>
              <a:gd name="T44" fmla="*/ 137605 w 89"/>
              <a:gd name="T45" fmla="*/ 122144 h 89"/>
              <a:gd name="T46" fmla="*/ 137605 w 89"/>
              <a:gd name="T47" fmla="*/ 15461 h 89"/>
              <a:gd name="T48" fmla="*/ 137605 w 89"/>
              <a:gd name="T49" fmla="*/ 15461 h 89"/>
              <a:gd name="T50" fmla="*/ 136059 w 89"/>
              <a:gd name="T51" fmla="*/ 9277 h 89"/>
              <a:gd name="T52" fmla="*/ 134513 w 89"/>
              <a:gd name="T53" fmla="*/ 4638 h 89"/>
              <a:gd name="T54" fmla="*/ 128328 w 89"/>
              <a:gd name="T55" fmla="*/ 3092 h 89"/>
              <a:gd name="T56" fmla="*/ 122144 w 89"/>
              <a:gd name="T57" fmla="*/ 0 h 89"/>
              <a:gd name="T58" fmla="*/ 122144 w 89"/>
              <a:gd name="T59" fmla="*/ 0 h 89"/>
              <a:gd name="T60" fmla="*/ 100498 w 89"/>
              <a:gd name="T61" fmla="*/ 85037 h 89"/>
              <a:gd name="T62" fmla="*/ 38653 w 89"/>
              <a:gd name="T63" fmla="*/ 85037 h 89"/>
              <a:gd name="T64" fmla="*/ 38653 w 89"/>
              <a:gd name="T65" fmla="*/ 69576 h 89"/>
              <a:gd name="T66" fmla="*/ 100498 w 89"/>
              <a:gd name="T67" fmla="*/ 69576 h 89"/>
              <a:gd name="T68" fmla="*/ 100498 w 89"/>
              <a:gd name="T69" fmla="*/ 85037 h 8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89" h="89">
                <a:moveTo>
                  <a:pt x="79" y="0"/>
                </a:moveTo>
                <a:lnTo>
                  <a:pt x="74" y="0"/>
                </a:lnTo>
                <a:lnTo>
                  <a:pt x="74" y="15"/>
                </a:lnTo>
                <a:lnTo>
                  <a:pt x="15" y="15"/>
                </a:lnTo>
                <a:lnTo>
                  <a:pt x="15" y="0"/>
                </a:lnTo>
                <a:lnTo>
                  <a:pt x="10" y="0"/>
                </a:lnTo>
                <a:lnTo>
                  <a:pt x="7" y="2"/>
                </a:lnTo>
                <a:lnTo>
                  <a:pt x="3" y="3"/>
                </a:lnTo>
                <a:lnTo>
                  <a:pt x="2" y="6"/>
                </a:lnTo>
                <a:lnTo>
                  <a:pt x="0" y="10"/>
                </a:lnTo>
                <a:lnTo>
                  <a:pt x="0" y="79"/>
                </a:lnTo>
                <a:lnTo>
                  <a:pt x="2" y="83"/>
                </a:lnTo>
                <a:lnTo>
                  <a:pt x="3" y="87"/>
                </a:lnTo>
                <a:lnTo>
                  <a:pt x="7" y="88"/>
                </a:lnTo>
                <a:lnTo>
                  <a:pt x="10" y="89"/>
                </a:lnTo>
                <a:lnTo>
                  <a:pt x="79" y="89"/>
                </a:lnTo>
                <a:lnTo>
                  <a:pt x="83" y="88"/>
                </a:lnTo>
                <a:lnTo>
                  <a:pt x="87" y="87"/>
                </a:lnTo>
                <a:lnTo>
                  <a:pt x="88" y="83"/>
                </a:lnTo>
                <a:lnTo>
                  <a:pt x="89" y="79"/>
                </a:lnTo>
                <a:lnTo>
                  <a:pt x="89" y="10"/>
                </a:lnTo>
                <a:lnTo>
                  <a:pt x="88" y="6"/>
                </a:lnTo>
                <a:lnTo>
                  <a:pt x="87" y="3"/>
                </a:lnTo>
                <a:lnTo>
                  <a:pt x="83" y="2"/>
                </a:lnTo>
                <a:lnTo>
                  <a:pt x="79" y="0"/>
                </a:lnTo>
                <a:close/>
                <a:moveTo>
                  <a:pt x="65" y="55"/>
                </a:moveTo>
                <a:lnTo>
                  <a:pt x="25" y="55"/>
                </a:lnTo>
                <a:lnTo>
                  <a:pt x="25" y="45"/>
                </a:lnTo>
                <a:lnTo>
                  <a:pt x="65" y="45"/>
                </a:lnTo>
                <a:lnTo>
                  <a:pt x="65" y="55"/>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295" name="Freeform 894">
            <a:extLst>
              <a:ext uri="{FF2B5EF4-FFF2-40B4-BE49-F238E27FC236}">
                <a16:creationId xmlns:a16="http://schemas.microsoft.com/office/drawing/2014/main" id="{160BC2E3-6D1D-46E0-8B19-A52F8C16A430}"/>
              </a:ext>
            </a:extLst>
          </p:cNvPr>
          <p:cNvSpPr>
            <a:spLocks/>
          </p:cNvSpPr>
          <p:nvPr/>
        </p:nvSpPr>
        <p:spPr bwMode="auto">
          <a:xfrm>
            <a:off x="9287934" y="5848351"/>
            <a:ext cx="80433" cy="48683"/>
          </a:xfrm>
          <a:custGeom>
            <a:avLst/>
            <a:gdLst>
              <a:gd name="T0" fmla="*/ 61686 w 39"/>
              <a:gd name="T1" fmla="*/ 14235 h 24"/>
              <a:gd name="T2" fmla="*/ 47451 w 39"/>
              <a:gd name="T3" fmla="*/ 14235 h 24"/>
              <a:gd name="T4" fmla="*/ 47451 w 39"/>
              <a:gd name="T5" fmla="*/ 14235 h 24"/>
              <a:gd name="T6" fmla="*/ 44287 w 39"/>
              <a:gd name="T7" fmla="*/ 9490 h 24"/>
              <a:gd name="T8" fmla="*/ 42706 w 39"/>
              <a:gd name="T9" fmla="*/ 3163 h 24"/>
              <a:gd name="T10" fmla="*/ 36379 w 39"/>
              <a:gd name="T11" fmla="*/ 1582 h 24"/>
              <a:gd name="T12" fmla="*/ 31634 w 39"/>
              <a:gd name="T13" fmla="*/ 0 h 24"/>
              <a:gd name="T14" fmla="*/ 31634 w 39"/>
              <a:gd name="T15" fmla="*/ 0 h 24"/>
              <a:gd name="T16" fmla="*/ 25307 w 39"/>
              <a:gd name="T17" fmla="*/ 1582 h 24"/>
              <a:gd name="T18" fmla="*/ 18980 w 39"/>
              <a:gd name="T19" fmla="*/ 3163 h 24"/>
              <a:gd name="T20" fmla="*/ 17399 w 39"/>
              <a:gd name="T21" fmla="*/ 9490 h 24"/>
              <a:gd name="T22" fmla="*/ 15817 w 39"/>
              <a:gd name="T23" fmla="*/ 14235 h 24"/>
              <a:gd name="T24" fmla="*/ 0 w 39"/>
              <a:gd name="T25" fmla="*/ 14235 h 24"/>
              <a:gd name="T26" fmla="*/ 0 w 39"/>
              <a:gd name="T27" fmla="*/ 37959 h 24"/>
              <a:gd name="T28" fmla="*/ 61686 w 39"/>
              <a:gd name="T29" fmla="*/ 37959 h 24"/>
              <a:gd name="T30" fmla="*/ 61686 w 39"/>
              <a:gd name="T31" fmla="*/ 14235 h 2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9" h="24">
                <a:moveTo>
                  <a:pt x="39" y="9"/>
                </a:moveTo>
                <a:lnTo>
                  <a:pt x="30" y="9"/>
                </a:lnTo>
                <a:lnTo>
                  <a:pt x="28" y="6"/>
                </a:lnTo>
                <a:lnTo>
                  <a:pt x="27" y="2"/>
                </a:lnTo>
                <a:lnTo>
                  <a:pt x="23" y="1"/>
                </a:lnTo>
                <a:lnTo>
                  <a:pt x="20" y="0"/>
                </a:lnTo>
                <a:lnTo>
                  <a:pt x="16" y="1"/>
                </a:lnTo>
                <a:lnTo>
                  <a:pt x="12" y="2"/>
                </a:lnTo>
                <a:lnTo>
                  <a:pt x="11" y="6"/>
                </a:lnTo>
                <a:lnTo>
                  <a:pt x="10" y="9"/>
                </a:lnTo>
                <a:lnTo>
                  <a:pt x="0" y="9"/>
                </a:lnTo>
                <a:lnTo>
                  <a:pt x="0" y="24"/>
                </a:lnTo>
                <a:lnTo>
                  <a:pt x="39" y="24"/>
                </a:lnTo>
                <a:lnTo>
                  <a:pt x="39" y="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296" name="Freeform 895">
            <a:extLst>
              <a:ext uri="{FF2B5EF4-FFF2-40B4-BE49-F238E27FC236}">
                <a16:creationId xmlns:a16="http://schemas.microsoft.com/office/drawing/2014/main" id="{D38DB151-A272-4D5B-9DE7-FFFC2397C904}"/>
              </a:ext>
            </a:extLst>
          </p:cNvPr>
          <p:cNvSpPr>
            <a:spLocks noEditPoints="1"/>
          </p:cNvSpPr>
          <p:nvPr/>
        </p:nvSpPr>
        <p:spPr bwMode="auto">
          <a:xfrm>
            <a:off x="9237134" y="5877984"/>
            <a:ext cx="182033" cy="184149"/>
          </a:xfrm>
          <a:custGeom>
            <a:avLst/>
            <a:gdLst>
              <a:gd name="T0" fmla="*/ 122144 w 89"/>
              <a:gd name="T1" fmla="*/ 0 h 89"/>
              <a:gd name="T2" fmla="*/ 114413 w 89"/>
              <a:gd name="T3" fmla="*/ 0 h 89"/>
              <a:gd name="T4" fmla="*/ 114413 w 89"/>
              <a:gd name="T5" fmla="*/ 23192 h 89"/>
              <a:gd name="T6" fmla="*/ 23192 w 89"/>
              <a:gd name="T7" fmla="*/ 23192 h 89"/>
              <a:gd name="T8" fmla="*/ 23192 w 89"/>
              <a:gd name="T9" fmla="*/ 0 h 89"/>
              <a:gd name="T10" fmla="*/ 15461 w 89"/>
              <a:gd name="T11" fmla="*/ 0 h 89"/>
              <a:gd name="T12" fmla="*/ 15461 w 89"/>
              <a:gd name="T13" fmla="*/ 0 h 89"/>
              <a:gd name="T14" fmla="*/ 9277 w 89"/>
              <a:gd name="T15" fmla="*/ 3092 h 89"/>
              <a:gd name="T16" fmla="*/ 4638 w 89"/>
              <a:gd name="T17" fmla="*/ 4638 h 89"/>
              <a:gd name="T18" fmla="*/ 1546 w 89"/>
              <a:gd name="T19" fmla="*/ 9277 h 89"/>
              <a:gd name="T20" fmla="*/ 0 w 89"/>
              <a:gd name="T21" fmla="*/ 15461 h 89"/>
              <a:gd name="T22" fmla="*/ 0 w 89"/>
              <a:gd name="T23" fmla="*/ 122144 h 89"/>
              <a:gd name="T24" fmla="*/ 0 w 89"/>
              <a:gd name="T25" fmla="*/ 122144 h 89"/>
              <a:gd name="T26" fmla="*/ 1546 w 89"/>
              <a:gd name="T27" fmla="*/ 128328 h 89"/>
              <a:gd name="T28" fmla="*/ 4638 w 89"/>
              <a:gd name="T29" fmla="*/ 134513 h 89"/>
              <a:gd name="T30" fmla="*/ 9277 w 89"/>
              <a:gd name="T31" fmla="*/ 136059 h 89"/>
              <a:gd name="T32" fmla="*/ 15461 w 89"/>
              <a:gd name="T33" fmla="*/ 137605 h 89"/>
              <a:gd name="T34" fmla="*/ 122144 w 89"/>
              <a:gd name="T35" fmla="*/ 137605 h 89"/>
              <a:gd name="T36" fmla="*/ 122144 w 89"/>
              <a:gd name="T37" fmla="*/ 137605 h 89"/>
              <a:gd name="T38" fmla="*/ 128328 w 89"/>
              <a:gd name="T39" fmla="*/ 136059 h 89"/>
              <a:gd name="T40" fmla="*/ 134513 w 89"/>
              <a:gd name="T41" fmla="*/ 134513 h 89"/>
              <a:gd name="T42" fmla="*/ 136059 w 89"/>
              <a:gd name="T43" fmla="*/ 128328 h 89"/>
              <a:gd name="T44" fmla="*/ 137605 w 89"/>
              <a:gd name="T45" fmla="*/ 122144 h 89"/>
              <a:gd name="T46" fmla="*/ 137605 w 89"/>
              <a:gd name="T47" fmla="*/ 15461 h 89"/>
              <a:gd name="T48" fmla="*/ 137605 w 89"/>
              <a:gd name="T49" fmla="*/ 15461 h 89"/>
              <a:gd name="T50" fmla="*/ 136059 w 89"/>
              <a:gd name="T51" fmla="*/ 9277 h 89"/>
              <a:gd name="T52" fmla="*/ 134513 w 89"/>
              <a:gd name="T53" fmla="*/ 4638 h 89"/>
              <a:gd name="T54" fmla="*/ 128328 w 89"/>
              <a:gd name="T55" fmla="*/ 3092 h 89"/>
              <a:gd name="T56" fmla="*/ 122144 w 89"/>
              <a:gd name="T57" fmla="*/ 0 h 89"/>
              <a:gd name="T58" fmla="*/ 122144 w 89"/>
              <a:gd name="T59" fmla="*/ 0 h 89"/>
              <a:gd name="T60" fmla="*/ 95860 w 89"/>
              <a:gd name="T61" fmla="*/ 95860 h 89"/>
              <a:gd name="T62" fmla="*/ 85037 w 89"/>
              <a:gd name="T63" fmla="*/ 106683 h 89"/>
              <a:gd name="T64" fmla="*/ 69576 w 89"/>
              <a:gd name="T65" fmla="*/ 91221 h 89"/>
              <a:gd name="T66" fmla="*/ 54114 w 89"/>
              <a:gd name="T67" fmla="*/ 106683 h 89"/>
              <a:gd name="T68" fmla="*/ 41745 w 89"/>
              <a:gd name="T69" fmla="*/ 95860 h 89"/>
              <a:gd name="T70" fmla="*/ 57207 w 89"/>
              <a:gd name="T71" fmla="*/ 80398 h 89"/>
              <a:gd name="T72" fmla="*/ 41745 w 89"/>
              <a:gd name="T73" fmla="*/ 63391 h 89"/>
              <a:gd name="T74" fmla="*/ 54114 w 89"/>
              <a:gd name="T75" fmla="*/ 54114 h 89"/>
              <a:gd name="T76" fmla="*/ 69576 w 89"/>
              <a:gd name="T77" fmla="*/ 69576 h 89"/>
              <a:gd name="T78" fmla="*/ 85037 w 89"/>
              <a:gd name="T79" fmla="*/ 54114 h 89"/>
              <a:gd name="T80" fmla="*/ 95860 w 89"/>
              <a:gd name="T81" fmla="*/ 63391 h 89"/>
              <a:gd name="T82" fmla="*/ 80398 w 89"/>
              <a:gd name="T83" fmla="*/ 80398 h 89"/>
              <a:gd name="T84" fmla="*/ 95860 w 89"/>
              <a:gd name="T85" fmla="*/ 95860 h 8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89" h="89">
                <a:moveTo>
                  <a:pt x="79" y="0"/>
                </a:moveTo>
                <a:lnTo>
                  <a:pt x="74" y="0"/>
                </a:lnTo>
                <a:lnTo>
                  <a:pt x="74" y="15"/>
                </a:lnTo>
                <a:lnTo>
                  <a:pt x="15" y="15"/>
                </a:lnTo>
                <a:lnTo>
                  <a:pt x="15" y="0"/>
                </a:lnTo>
                <a:lnTo>
                  <a:pt x="10" y="0"/>
                </a:lnTo>
                <a:lnTo>
                  <a:pt x="6" y="2"/>
                </a:lnTo>
                <a:lnTo>
                  <a:pt x="3" y="3"/>
                </a:lnTo>
                <a:lnTo>
                  <a:pt x="1" y="6"/>
                </a:lnTo>
                <a:lnTo>
                  <a:pt x="0" y="10"/>
                </a:lnTo>
                <a:lnTo>
                  <a:pt x="0" y="79"/>
                </a:lnTo>
                <a:lnTo>
                  <a:pt x="1" y="83"/>
                </a:lnTo>
                <a:lnTo>
                  <a:pt x="3" y="87"/>
                </a:lnTo>
                <a:lnTo>
                  <a:pt x="6" y="88"/>
                </a:lnTo>
                <a:lnTo>
                  <a:pt x="10" y="89"/>
                </a:lnTo>
                <a:lnTo>
                  <a:pt x="79" y="89"/>
                </a:lnTo>
                <a:lnTo>
                  <a:pt x="83" y="88"/>
                </a:lnTo>
                <a:lnTo>
                  <a:pt x="87" y="87"/>
                </a:lnTo>
                <a:lnTo>
                  <a:pt x="88" y="83"/>
                </a:lnTo>
                <a:lnTo>
                  <a:pt x="89" y="79"/>
                </a:lnTo>
                <a:lnTo>
                  <a:pt x="89" y="10"/>
                </a:lnTo>
                <a:lnTo>
                  <a:pt x="88" y="6"/>
                </a:lnTo>
                <a:lnTo>
                  <a:pt x="87" y="3"/>
                </a:lnTo>
                <a:lnTo>
                  <a:pt x="83" y="2"/>
                </a:lnTo>
                <a:lnTo>
                  <a:pt x="79" y="0"/>
                </a:lnTo>
                <a:close/>
                <a:moveTo>
                  <a:pt x="62" y="62"/>
                </a:moveTo>
                <a:lnTo>
                  <a:pt x="55" y="69"/>
                </a:lnTo>
                <a:lnTo>
                  <a:pt x="45" y="59"/>
                </a:lnTo>
                <a:lnTo>
                  <a:pt x="35" y="69"/>
                </a:lnTo>
                <a:lnTo>
                  <a:pt x="27" y="62"/>
                </a:lnTo>
                <a:lnTo>
                  <a:pt x="37" y="52"/>
                </a:lnTo>
                <a:lnTo>
                  <a:pt x="27" y="41"/>
                </a:lnTo>
                <a:lnTo>
                  <a:pt x="35" y="35"/>
                </a:lnTo>
                <a:lnTo>
                  <a:pt x="45" y="45"/>
                </a:lnTo>
                <a:lnTo>
                  <a:pt x="55" y="35"/>
                </a:lnTo>
                <a:lnTo>
                  <a:pt x="62" y="41"/>
                </a:lnTo>
                <a:lnTo>
                  <a:pt x="52" y="52"/>
                </a:lnTo>
                <a:lnTo>
                  <a:pt x="62" y="62"/>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297" name="Rectangle 896">
            <a:extLst>
              <a:ext uri="{FF2B5EF4-FFF2-40B4-BE49-F238E27FC236}">
                <a16:creationId xmlns:a16="http://schemas.microsoft.com/office/drawing/2014/main" id="{6C43F69A-5829-4218-B23C-071D57E219A4}"/>
              </a:ext>
            </a:extLst>
          </p:cNvPr>
          <p:cNvSpPr>
            <a:spLocks noChangeArrowheads="1"/>
          </p:cNvSpPr>
          <p:nvPr/>
        </p:nvSpPr>
        <p:spPr bwMode="auto">
          <a:xfrm>
            <a:off x="11355918" y="5909733"/>
            <a:ext cx="44449" cy="19051"/>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Karla"/>
              </a:defRPr>
            </a:lvl1pPr>
            <a:lvl2pPr marL="742950" indent="-285750">
              <a:defRPr>
                <a:solidFill>
                  <a:schemeClr val="tx1"/>
                </a:solidFill>
                <a:latin typeface="Karla"/>
              </a:defRPr>
            </a:lvl2pPr>
            <a:lvl3pPr marL="1143000" indent="-228600">
              <a:defRPr>
                <a:solidFill>
                  <a:schemeClr val="tx1"/>
                </a:solidFill>
                <a:latin typeface="Karla"/>
              </a:defRPr>
            </a:lvl3pPr>
            <a:lvl4pPr marL="1600200" indent="-228600">
              <a:defRPr>
                <a:solidFill>
                  <a:schemeClr val="tx1"/>
                </a:solidFill>
                <a:latin typeface="Karla"/>
              </a:defRPr>
            </a:lvl4pPr>
            <a:lvl5pPr marL="2057400" indent="-228600">
              <a:defRPr>
                <a:solidFill>
                  <a:schemeClr val="tx1"/>
                </a:solidFill>
                <a:latin typeface="Karla"/>
              </a:defRPr>
            </a:lvl5pPr>
            <a:lvl6pPr marL="2514600" indent="-228600" defTabSz="457200" fontAlgn="base">
              <a:spcBef>
                <a:spcPct val="0"/>
              </a:spcBef>
              <a:spcAft>
                <a:spcPct val="0"/>
              </a:spcAft>
              <a:defRPr>
                <a:solidFill>
                  <a:schemeClr val="tx1"/>
                </a:solidFill>
                <a:latin typeface="Karla"/>
              </a:defRPr>
            </a:lvl6pPr>
            <a:lvl7pPr marL="2971800" indent="-228600" defTabSz="457200" fontAlgn="base">
              <a:spcBef>
                <a:spcPct val="0"/>
              </a:spcBef>
              <a:spcAft>
                <a:spcPct val="0"/>
              </a:spcAft>
              <a:defRPr>
                <a:solidFill>
                  <a:schemeClr val="tx1"/>
                </a:solidFill>
                <a:latin typeface="Karla"/>
              </a:defRPr>
            </a:lvl7pPr>
            <a:lvl8pPr marL="3429000" indent="-228600" defTabSz="457200" fontAlgn="base">
              <a:spcBef>
                <a:spcPct val="0"/>
              </a:spcBef>
              <a:spcAft>
                <a:spcPct val="0"/>
              </a:spcAft>
              <a:defRPr>
                <a:solidFill>
                  <a:schemeClr val="tx1"/>
                </a:solidFill>
                <a:latin typeface="Karla"/>
              </a:defRPr>
            </a:lvl8pPr>
            <a:lvl9pPr marL="3886200" indent="-228600" defTabSz="457200" fontAlgn="base">
              <a:spcBef>
                <a:spcPct val="0"/>
              </a:spcBef>
              <a:spcAft>
                <a:spcPct val="0"/>
              </a:spcAft>
              <a:defRPr>
                <a:solidFill>
                  <a:schemeClr val="tx1"/>
                </a:solidFill>
                <a:latin typeface="Karla"/>
              </a:defRPr>
            </a:lvl9pPr>
          </a:lstStyle>
          <a:p>
            <a:pPr eaLnBrk="1" hangingPunct="1"/>
            <a:endParaRPr lang="en-US" altLang="en-US" sz="2400" b="1" dirty="0">
              <a:latin typeface="Montserrat Light" panose="00000400000000000000" pitchFamily="2" charset="0"/>
            </a:endParaRPr>
          </a:p>
        </p:txBody>
      </p:sp>
      <p:sp>
        <p:nvSpPr>
          <p:cNvPr id="298" name="Rectangle 897">
            <a:extLst>
              <a:ext uri="{FF2B5EF4-FFF2-40B4-BE49-F238E27FC236}">
                <a16:creationId xmlns:a16="http://schemas.microsoft.com/office/drawing/2014/main" id="{81CF99E6-C666-43D0-B87C-CD34690D7584}"/>
              </a:ext>
            </a:extLst>
          </p:cNvPr>
          <p:cNvSpPr>
            <a:spLocks noChangeArrowheads="1"/>
          </p:cNvSpPr>
          <p:nvPr/>
        </p:nvSpPr>
        <p:spPr bwMode="auto">
          <a:xfrm>
            <a:off x="11355918" y="5947833"/>
            <a:ext cx="44449" cy="254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Karla"/>
              </a:defRPr>
            </a:lvl1pPr>
            <a:lvl2pPr marL="742950" indent="-285750">
              <a:defRPr>
                <a:solidFill>
                  <a:schemeClr val="tx1"/>
                </a:solidFill>
                <a:latin typeface="Karla"/>
              </a:defRPr>
            </a:lvl2pPr>
            <a:lvl3pPr marL="1143000" indent="-228600">
              <a:defRPr>
                <a:solidFill>
                  <a:schemeClr val="tx1"/>
                </a:solidFill>
                <a:latin typeface="Karla"/>
              </a:defRPr>
            </a:lvl3pPr>
            <a:lvl4pPr marL="1600200" indent="-228600">
              <a:defRPr>
                <a:solidFill>
                  <a:schemeClr val="tx1"/>
                </a:solidFill>
                <a:latin typeface="Karla"/>
              </a:defRPr>
            </a:lvl4pPr>
            <a:lvl5pPr marL="2057400" indent="-228600">
              <a:defRPr>
                <a:solidFill>
                  <a:schemeClr val="tx1"/>
                </a:solidFill>
                <a:latin typeface="Karla"/>
              </a:defRPr>
            </a:lvl5pPr>
            <a:lvl6pPr marL="2514600" indent="-228600" defTabSz="457200" fontAlgn="base">
              <a:spcBef>
                <a:spcPct val="0"/>
              </a:spcBef>
              <a:spcAft>
                <a:spcPct val="0"/>
              </a:spcAft>
              <a:defRPr>
                <a:solidFill>
                  <a:schemeClr val="tx1"/>
                </a:solidFill>
                <a:latin typeface="Karla"/>
              </a:defRPr>
            </a:lvl6pPr>
            <a:lvl7pPr marL="2971800" indent="-228600" defTabSz="457200" fontAlgn="base">
              <a:spcBef>
                <a:spcPct val="0"/>
              </a:spcBef>
              <a:spcAft>
                <a:spcPct val="0"/>
              </a:spcAft>
              <a:defRPr>
                <a:solidFill>
                  <a:schemeClr val="tx1"/>
                </a:solidFill>
                <a:latin typeface="Karla"/>
              </a:defRPr>
            </a:lvl7pPr>
            <a:lvl8pPr marL="3429000" indent="-228600" defTabSz="457200" fontAlgn="base">
              <a:spcBef>
                <a:spcPct val="0"/>
              </a:spcBef>
              <a:spcAft>
                <a:spcPct val="0"/>
              </a:spcAft>
              <a:defRPr>
                <a:solidFill>
                  <a:schemeClr val="tx1"/>
                </a:solidFill>
                <a:latin typeface="Karla"/>
              </a:defRPr>
            </a:lvl8pPr>
            <a:lvl9pPr marL="3886200" indent="-228600" defTabSz="457200" fontAlgn="base">
              <a:spcBef>
                <a:spcPct val="0"/>
              </a:spcBef>
              <a:spcAft>
                <a:spcPct val="0"/>
              </a:spcAft>
              <a:defRPr>
                <a:solidFill>
                  <a:schemeClr val="tx1"/>
                </a:solidFill>
                <a:latin typeface="Karla"/>
              </a:defRPr>
            </a:lvl9pPr>
          </a:lstStyle>
          <a:p>
            <a:pPr eaLnBrk="1" hangingPunct="1"/>
            <a:endParaRPr lang="en-US" altLang="en-US" sz="2400" b="1" dirty="0">
              <a:latin typeface="Montserrat Light" panose="00000400000000000000" pitchFamily="2" charset="0"/>
            </a:endParaRPr>
          </a:p>
        </p:txBody>
      </p:sp>
      <p:sp>
        <p:nvSpPr>
          <p:cNvPr id="299" name="Freeform 898">
            <a:extLst>
              <a:ext uri="{FF2B5EF4-FFF2-40B4-BE49-F238E27FC236}">
                <a16:creationId xmlns:a16="http://schemas.microsoft.com/office/drawing/2014/main" id="{A223C600-7FE7-4BD2-98CA-AE800CD06BC1}"/>
              </a:ext>
            </a:extLst>
          </p:cNvPr>
          <p:cNvSpPr>
            <a:spLocks/>
          </p:cNvSpPr>
          <p:nvPr/>
        </p:nvSpPr>
        <p:spPr bwMode="auto">
          <a:xfrm>
            <a:off x="11241618" y="5835651"/>
            <a:ext cx="158749" cy="74083"/>
          </a:xfrm>
          <a:custGeom>
            <a:avLst/>
            <a:gdLst>
              <a:gd name="T0" fmla="*/ 64122 w 74"/>
              <a:gd name="T1" fmla="*/ 40192 h 34"/>
              <a:gd name="T2" fmla="*/ 118625 w 74"/>
              <a:gd name="T3" fmla="*/ 40192 h 34"/>
              <a:gd name="T4" fmla="*/ 118625 w 74"/>
              <a:gd name="T5" fmla="*/ 23445 h 34"/>
              <a:gd name="T6" fmla="*/ 48091 w 74"/>
              <a:gd name="T7" fmla="*/ 23445 h 34"/>
              <a:gd name="T8" fmla="*/ 48091 w 74"/>
              <a:gd name="T9" fmla="*/ 15072 h 34"/>
              <a:gd name="T10" fmla="*/ 56106 w 74"/>
              <a:gd name="T11" fmla="*/ 15072 h 34"/>
              <a:gd name="T12" fmla="*/ 56106 w 74"/>
              <a:gd name="T13" fmla="*/ 0 h 34"/>
              <a:gd name="T14" fmla="*/ 24046 w 74"/>
              <a:gd name="T15" fmla="*/ 0 h 34"/>
              <a:gd name="T16" fmla="*/ 24046 w 74"/>
              <a:gd name="T17" fmla="*/ 15072 h 34"/>
              <a:gd name="T18" fmla="*/ 32061 w 74"/>
              <a:gd name="T19" fmla="*/ 15072 h 34"/>
              <a:gd name="T20" fmla="*/ 32061 w 74"/>
              <a:gd name="T21" fmla="*/ 23445 h 34"/>
              <a:gd name="T22" fmla="*/ 0 w 74"/>
              <a:gd name="T23" fmla="*/ 23445 h 34"/>
              <a:gd name="T24" fmla="*/ 0 w 74"/>
              <a:gd name="T25" fmla="*/ 56939 h 34"/>
              <a:gd name="T26" fmla="*/ 64122 w 74"/>
              <a:gd name="T27" fmla="*/ 56939 h 34"/>
              <a:gd name="T28" fmla="*/ 64122 w 74"/>
              <a:gd name="T29" fmla="*/ 40192 h 3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74" h="34">
                <a:moveTo>
                  <a:pt x="40" y="24"/>
                </a:moveTo>
                <a:lnTo>
                  <a:pt x="74" y="24"/>
                </a:lnTo>
                <a:lnTo>
                  <a:pt x="74" y="14"/>
                </a:lnTo>
                <a:lnTo>
                  <a:pt x="30" y="14"/>
                </a:lnTo>
                <a:lnTo>
                  <a:pt x="30" y="9"/>
                </a:lnTo>
                <a:lnTo>
                  <a:pt x="35" y="9"/>
                </a:lnTo>
                <a:lnTo>
                  <a:pt x="35" y="0"/>
                </a:lnTo>
                <a:lnTo>
                  <a:pt x="15" y="0"/>
                </a:lnTo>
                <a:lnTo>
                  <a:pt x="15" y="9"/>
                </a:lnTo>
                <a:lnTo>
                  <a:pt x="20" y="9"/>
                </a:lnTo>
                <a:lnTo>
                  <a:pt x="20" y="14"/>
                </a:lnTo>
                <a:lnTo>
                  <a:pt x="0" y="14"/>
                </a:lnTo>
                <a:lnTo>
                  <a:pt x="0" y="34"/>
                </a:lnTo>
                <a:lnTo>
                  <a:pt x="40" y="34"/>
                </a:lnTo>
                <a:lnTo>
                  <a:pt x="40" y="24"/>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300" name="Freeform 899">
            <a:extLst>
              <a:ext uri="{FF2B5EF4-FFF2-40B4-BE49-F238E27FC236}">
                <a16:creationId xmlns:a16="http://schemas.microsoft.com/office/drawing/2014/main" id="{4E4DAB68-9B2F-49F3-B25B-D79A309D9881}"/>
              </a:ext>
            </a:extLst>
          </p:cNvPr>
          <p:cNvSpPr>
            <a:spLocks/>
          </p:cNvSpPr>
          <p:nvPr/>
        </p:nvSpPr>
        <p:spPr bwMode="auto">
          <a:xfrm>
            <a:off x="11241617" y="5973233"/>
            <a:ext cx="177800" cy="101600"/>
          </a:xfrm>
          <a:custGeom>
            <a:avLst/>
            <a:gdLst>
              <a:gd name="T0" fmla="*/ 117042 w 84"/>
              <a:gd name="T1" fmla="*/ 60426 h 49"/>
              <a:gd name="T2" fmla="*/ 117042 w 84"/>
              <a:gd name="T3" fmla="*/ 15494 h 49"/>
              <a:gd name="T4" fmla="*/ 63266 w 84"/>
              <a:gd name="T5" fmla="*/ 15494 h 49"/>
              <a:gd name="T6" fmla="*/ 63266 w 84"/>
              <a:gd name="T7" fmla="*/ 0 h 49"/>
              <a:gd name="T8" fmla="*/ 0 w 84"/>
              <a:gd name="T9" fmla="*/ 0 h 49"/>
              <a:gd name="T10" fmla="*/ 0 w 84"/>
              <a:gd name="T11" fmla="*/ 29438 h 49"/>
              <a:gd name="T12" fmla="*/ 31633 w 84"/>
              <a:gd name="T13" fmla="*/ 29438 h 49"/>
              <a:gd name="T14" fmla="*/ 31633 w 84"/>
              <a:gd name="T15" fmla="*/ 44932 h 49"/>
              <a:gd name="T16" fmla="*/ 23725 w 84"/>
              <a:gd name="T17" fmla="*/ 44932 h 49"/>
              <a:gd name="T18" fmla="*/ 23725 w 84"/>
              <a:gd name="T19" fmla="*/ 60426 h 49"/>
              <a:gd name="T20" fmla="*/ 55358 w 84"/>
              <a:gd name="T21" fmla="*/ 60426 h 49"/>
              <a:gd name="T22" fmla="*/ 55358 w 84"/>
              <a:gd name="T23" fmla="*/ 44932 h 49"/>
              <a:gd name="T24" fmla="*/ 47449 w 84"/>
              <a:gd name="T25" fmla="*/ 44932 h 49"/>
              <a:gd name="T26" fmla="*/ 47449 w 84"/>
              <a:gd name="T27" fmla="*/ 29438 h 49"/>
              <a:gd name="T28" fmla="*/ 86990 w 84"/>
              <a:gd name="T29" fmla="*/ 29438 h 49"/>
              <a:gd name="T30" fmla="*/ 86990 w 84"/>
              <a:gd name="T31" fmla="*/ 60426 h 49"/>
              <a:gd name="T32" fmla="*/ 71174 w 84"/>
              <a:gd name="T33" fmla="*/ 60426 h 49"/>
              <a:gd name="T34" fmla="*/ 71174 w 84"/>
              <a:gd name="T35" fmla="*/ 75920 h 49"/>
              <a:gd name="T36" fmla="*/ 132858 w 84"/>
              <a:gd name="T37" fmla="*/ 75920 h 49"/>
              <a:gd name="T38" fmla="*/ 132858 w 84"/>
              <a:gd name="T39" fmla="*/ 60426 h 49"/>
              <a:gd name="T40" fmla="*/ 117042 w 84"/>
              <a:gd name="T41" fmla="*/ 60426 h 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84" h="49">
                <a:moveTo>
                  <a:pt x="74" y="39"/>
                </a:moveTo>
                <a:lnTo>
                  <a:pt x="74" y="10"/>
                </a:lnTo>
                <a:lnTo>
                  <a:pt x="40" y="10"/>
                </a:lnTo>
                <a:lnTo>
                  <a:pt x="40" y="0"/>
                </a:lnTo>
                <a:lnTo>
                  <a:pt x="0" y="0"/>
                </a:lnTo>
                <a:lnTo>
                  <a:pt x="0" y="19"/>
                </a:lnTo>
                <a:lnTo>
                  <a:pt x="20" y="19"/>
                </a:lnTo>
                <a:lnTo>
                  <a:pt x="20" y="29"/>
                </a:lnTo>
                <a:lnTo>
                  <a:pt x="15" y="29"/>
                </a:lnTo>
                <a:lnTo>
                  <a:pt x="15" y="39"/>
                </a:lnTo>
                <a:lnTo>
                  <a:pt x="35" y="39"/>
                </a:lnTo>
                <a:lnTo>
                  <a:pt x="35" y="29"/>
                </a:lnTo>
                <a:lnTo>
                  <a:pt x="30" y="29"/>
                </a:lnTo>
                <a:lnTo>
                  <a:pt x="30" y="19"/>
                </a:lnTo>
                <a:lnTo>
                  <a:pt x="55" y="19"/>
                </a:lnTo>
                <a:lnTo>
                  <a:pt x="55" y="39"/>
                </a:lnTo>
                <a:lnTo>
                  <a:pt x="45" y="39"/>
                </a:lnTo>
                <a:lnTo>
                  <a:pt x="45" y="49"/>
                </a:lnTo>
                <a:lnTo>
                  <a:pt x="84" y="49"/>
                </a:lnTo>
                <a:lnTo>
                  <a:pt x="84" y="39"/>
                </a:lnTo>
                <a:lnTo>
                  <a:pt x="74" y="3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301" name="Freeform 900">
            <a:extLst>
              <a:ext uri="{FF2B5EF4-FFF2-40B4-BE49-F238E27FC236}">
                <a16:creationId xmlns:a16="http://schemas.microsoft.com/office/drawing/2014/main" id="{32B22BA6-9719-4D81-AC42-FA459C5B29AE}"/>
              </a:ext>
            </a:extLst>
          </p:cNvPr>
          <p:cNvSpPr>
            <a:spLocks noEditPoints="1"/>
          </p:cNvSpPr>
          <p:nvPr/>
        </p:nvSpPr>
        <p:spPr bwMode="auto">
          <a:xfrm>
            <a:off x="10742085" y="5848352"/>
            <a:ext cx="165100" cy="207433"/>
          </a:xfrm>
          <a:custGeom>
            <a:avLst/>
            <a:gdLst>
              <a:gd name="T0" fmla="*/ 109133 w 78"/>
              <a:gd name="T1" fmla="*/ 0 h 98"/>
              <a:gd name="T2" fmla="*/ 14235 w 78"/>
              <a:gd name="T3" fmla="*/ 0 h 98"/>
              <a:gd name="T4" fmla="*/ 14235 w 78"/>
              <a:gd name="T5" fmla="*/ 0 h 98"/>
              <a:gd name="T6" fmla="*/ 9490 w 78"/>
              <a:gd name="T7" fmla="*/ 1598 h 98"/>
              <a:gd name="T8" fmla="*/ 3163 w 78"/>
              <a:gd name="T9" fmla="*/ 3196 h 98"/>
              <a:gd name="T10" fmla="*/ 1582 w 78"/>
              <a:gd name="T11" fmla="*/ 9587 h 98"/>
              <a:gd name="T12" fmla="*/ 0 w 78"/>
              <a:gd name="T13" fmla="*/ 14380 h 98"/>
              <a:gd name="T14" fmla="*/ 0 w 78"/>
              <a:gd name="T15" fmla="*/ 140608 h 98"/>
              <a:gd name="T16" fmla="*/ 0 w 78"/>
              <a:gd name="T17" fmla="*/ 140608 h 98"/>
              <a:gd name="T18" fmla="*/ 1582 w 78"/>
              <a:gd name="T19" fmla="*/ 146999 h 98"/>
              <a:gd name="T20" fmla="*/ 3163 w 78"/>
              <a:gd name="T21" fmla="*/ 153390 h 98"/>
              <a:gd name="T22" fmla="*/ 9490 w 78"/>
              <a:gd name="T23" fmla="*/ 154988 h 98"/>
              <a:gd name="T24" fmla="*/ 14235 w 78"/>
              <a:gd name="T25" fmla="*/ 156586 h 98"/>
              <a:gd name="T26" fmla="*/ 109133 w 78"/>
              <a:gd name="T27" fmla="*/ 156586 h 98"/>
              <a:gd name="T28" fmla="*/ 109133 w 78"/>
              <a:gd name="T29" fmla="*/ 156586 h 98"/>
              <a:gd name="T30" fmla="*/ 113878 w 78"/>
              <a:gd name="T31" fmla="*/ 154988 h 98"/>
              <a:gd name="T32" fmla="*/ 120205 w 78"/>
              <a:gd name="T33" fmla="*/ 153390 h 98"/>
              <a:gd name="T34" fmla="*/ 121786 w 78"/>
              <a:gd name="T35" fmla="*/ 146999 h 98"/>
              <a:gd name="T36" fmla="*/ 123368 w 78"/>
              <a:gd name="T37" fmla="*/ 140608 h 98"/>
              <a:gd name="T38" fmla="*/ 123368 w 78"/>
              <a:gd name="T39" fmla="*/ 14380 h 98"/>
              <a:gd name="T40" fmla="*/ 123368 w 78"/>
              <a:gd name="T41" fmla="*/ 14380 h 98"/>
              <a:gd name="T42" fmla="*/ 121786 w 78"/>
              <a:gd name="T43" fmla="*/ 9587 h 98"/>
              <a:gd name="T44" fmla="*/ 120205 w 78"/>
              <a:gd name="T45" fmla="*/ 3196 h 98"/>
              <a:gd name="T46" fmla="*/ 113878 w 78"/>
              <a:gd name="T47" fmla="*/ 1598 h 98"/>
              <a:gd name="T48" fmla="*/ 109133 w 78"/>
              <a:gd name="T49" fmla="*/ 0 h 98"/>
              <a:gd name="T50" fmla="*/ 109133 w 78"/>
              <a:gd name="T51" fmla="*/ 0 h 98"/>
              <a:gd name="T52" fmla="*/ 93317 w 78"/>
              <a:gd name="T53" fmla="*/ 46337 h 98"/>
              <a:gd name="T54" fmla="*/ 77500 w 78"/>
              <a:gd name="T55" fmla="*/ 46337 h 98"/>
              <a:gd name="T56" fmla="*/ 77500 w 78"/>
              <a:gd name="T57" fmla="*/ 62315 h 98"/>
              <a:gd name="T58" fmla="*/ 93317 w 78"/>
              <a:gd name="T59" fmla="*/ 62315 h 98"/>
              <a:gd name="T60" fmla="*/ 93317 w 78"/>
              <a:gd name="T61" fmla="*/ 78293 h 98"/>
              <a:gd name="T62" fmla="*/ 77500 w 78"/>
              <a:gd name="T63" fmla="*/ 78293 h 98"/>
              <a:gd name="T64" fmla="*/ 77500 w 78"/>
              <a:gd name="T65" fmla="*/ 94271 h 98"/>
              <a:gd name="T66" fmla="*/ 61684 w 78"/>
              <a:gd name="T67" fmla="*/ 94271 h 98"/>
              <a:gd name="T68" fmla="*/ 61684 w 78"/>
              <a:gd name="T69" fmla="*/ 78293 h 98"/>
              <a:gd name="T70" fmla="*/ 77500 w 78"/>
              <a:gd name="T71" fmla="*/ 78293 h 98"/>
              <a:gd name="T72" fmla="*/ 77500 w 78"/>
              <a:gd name="T73" fmla="*/ 62315 h 98"/>
              <a:gd name="T74" fmla="*/ 61684 w 78"/>
              <a:gd name="T75" fmla="*/ 62315 h 98"/>
              <a:gd name="T76" fmla="*/ 61684 w 78"/>
              <a:gd name="T77" fmla="*/ 46337 h 98"/>
              <a:gd name="T78" fmla="*/ 77500 w 78"/>
              <a:gd name="T79" fmla="*/ 46337 h 98"/>
              <a:gd name="T80" fmla="*/ 77500 w 78"/>
              <a:gd name="T81" fmla="*/ 30359 h 98"/>
              <a:gd name="T82" fmla="*/ 61684 w 78"/>
              <a:gd name="T83" fmla="*/ 30359 h 98"/>
              <a:gd name="T84" fmla="*/ 61684 w 78"/>
              <a:gd name="T85" fmla="*/ 14380 h 98"/>
              <a:gd name="T86" fmla="*/ 77500 w 78"/>
              <a:gd name="T87" fmla="*/ 14380 h 98"/>
              <a:gd name="T88" fmla="*/ 77500 w 78"/>
              <a:gd name="T89" fmla="*/ 30359 h 98"/>
              <a:gd name="T90" fmla="*/ 93317 w 78"/>
              <a:gd name="T91" fmla="*/ 30359 h 98"/>
              <a:gd name="T92" fmla="*/ 93317 w 78"/>
              <a:gd name="T93" fmla="*/ 46337 h 98"/>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78" h="98">
                <a:moveTo>
                  <a:pt x="69" y="0"/>
                </a:moveTo>
                <a:lnTo>
                  <a:pt x="9" y="0"/>
                </a:lnTo>
                <a:lnTo>
                  <a:pt x="6" y="1"/>
                </a:lnTo>
                <a:lnTo>
                  <a:pt x="2" y="2"/>
                </a:lnTo>
                <a:lnTo>
                  <a:pt x="1" y="6"/>
                </a:lnTo>
                <a:lnTo>
                  <a:pt x="0" y="9"/>
                </a:lnTo>
                <a:lnTo>
                  <a:pt x="0" y="88"/>
                </a:lnTo>
                <a:lnTo>
                  <a:pt x="1" y="92"/>
                </a:lnTo>
                <a:lnTo>
                  <a:pt x="2" y="96"/>
                </a:lnTo>
                <a:lnTo>
                  <a:pt x="6" y="97"/>
                </a:lnTo>
                <a:lnTo>
                  <a:pt x="9" y="98"/>
                </a:lnTo>
                <a:lnTo>
                  <a:pt x="69" y="98"/>
                </a:lnTo>
                <a:lnTo>
                  <a:pt x="72" y="97"/>
                </a:lnTo>
                <a:lnTo>
                  <a:pt x="76" y="96"/>
                </a:lnTo>
                <a:lnTo>
                  <a:pt x="77" y="92"/>
                </a:lnTo>
                <a:lnTo>
                  <a:pt x="78" y="88"/>
                </a:lnTo>
                <a:lnTo>
                  <a:pt x="78" y="9"/>
                </a:lnTo>
                <a:lnTo>
                  <a:pt x="77" y="6"/>
                </a:lnTo>
                <a:lnTo>
                  <a:pt x="76" y="2"/>
                </a:lnTo>
                <a:lnTo>
                  <a:pt x="72" y="1"/>
                </a:lnTo>
                <a:lnTo>
                  <a:pt x="69" y="0"/>
                </a:lnTo>
                <a:close/>
                <a:moveTo>
                  <a:pt x="59" y="29"/>
                </a:moveTo>
                <a:lnTo>
                  <a:pt x="49" y="29"/>
                </a:lnTo>
                <a:lnTo>
                  <a:pt x="49" y="39"/>
                </a:lnTo>
                <a:lnTo>
                  <a:pt x="59" y="39"/>
                </a:lnTo>
                <a:lnTo>
                  <a:pt x="59" y="49"/>
                </a:lnTo>
                <a:lnTo>
                  <a:pt x="49" y="49"/>
                </a:lnTo>
                <a:lnTo>
                  <a:pt x="49" y="59"/>
                </a:lnTo>
                <a:lnTo>
                  <a:pt x="39" y="59"/>
                </a:lnTo>
                <a:lnTo>
                  <a:pt x="39" y="49"/>
                </a:lnTo>
                <a:lnTo>
                  <a:pt x="49" y="49"/>
                </a:lnTo>
                <a:lnTo>
                  <a:pt x="49" y="39"/>
                </a:lnTo>
                <a:lnTo>
                  <a:pt x="39" y="39"/>
                </a:lnTo>
                <a:lnTo>
                  <a:pt x="39" y="29"/>
                </a:lnTo>
                <a:lnTo>
                  <a:pt x="49" y="29"/>
                </a:lnTo>
                <a:lnTo>
                  <a:pt x="49" y="19"/>
                </a:lnTo>
                <a:lnTo>
                  <a:pt x="39" y="19"/>
                </a:lnTo>
                <a:lnTo>
                  <a:pt x="39" y="9"/>
                </a:lnTo>
                <a:lnTo>
                  <a:pt x="49" y="9"/>
                </a:lnTo>
                <a:lnTo>
                  <a:pt x="49" y="19"/>
                </a:lnTo>
                <a:lnTo>
                  <a:pt x="59" y="19"/>
                </a:lnTo>
                <a:lnTo>
                  <a:pt x="59" y="2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302" name="Freeform 901">
            <a:extLst>
              <a:ext uri="{FF2B5EF4-FFF2-40B4-BE49-F238E27FC236}">
                <a16:creationId xmlns:a16="http://schemas.microsoft.com/office/drawing/2014/main" id="{FF7ECEC5-9781-491C-A926-01AFB5F117A9}"/>
              </a:ext>
            </a:extLst>
          </p:cNvPr>
          <p:cNvSpPr>
            <a:spLocks/>
          </p:cNvSpPr>
          <p:nvPr/>
        </p:nvSpPr>
        <p:spPr bwMode="auto">
          <a:xfrm>
            <a:off x="10388600" y="2912533"/>
            <a:ext cx="25400" cy="44451"/>
          </a:xfrm>
          <a:custGeom>
            <a:avLst/>
            <a:gdLst>
              <a:gd name="T0" fmla="*/ 0 w 10"/>
              <a:gd name="T1" fmla="*/ 15817 h 21"/>
              <a:gd name="T2" fmla="*/ 0 w 10"/>
              <a:gd name="T3" fmla="*/ 33216 h 21"/>
              <a:gd name="T4" fmla="*/ 9491 w 10"/>
              <a:gd name="T5" fmla="*/ 33216 h 21"/>
              <a:gd name="T6" fmla="*/ 9491 w 10"/>
              <a:gd name="T7" fmla="*/ 33216 h 21"/>
              <a:gd name="T8" fmla="*/ 13287 w 10"/>
              <a:gd name="T9" fmla="*/ 33216 h 21"/>
              <a:gd name="T10" fmla="*/ 15185 w 10"/>
              <a:gd name="T11" fmla="*/ 31634 h 21"/>
              <a:gd name="T12" fmla="*/ 18981 w 10"/>
              <a:gd name="T13" fmla="*/ 28471 h 21"/>
              <a:gd name="T14" fmla="*/ 18981 w 10"/>
              <a:gd name="T15" fmla="*/ 25307 h 21"/>
              <a:gd name="T16" fmla="*/ 18981 w 10"/>
              <a:gd name="T17" fmla="*/ 1582 h 21"/>
              <a:gd name="T18" fmla="*/ 18981 w 10"/>
              <a:gd name="T19" fmla="*/ 1582 h 21"/>
              <a:gd name="T20" fmla="*/ 18981 w 10"/>
              <a:gd name="T21" fmla="*/ 0 h 21"/>
              <a:gd name="T22" fmla="*/ 0 w 10"/>
              <a:gd name="T23" fmla="*/ 15817 h 2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 h="21">
                <a:moveTo>
                  <a:pt x="0" y="10"/>
                </a:moveTo>
                <a:lnTo>
                  <a:pt x="0" y="21"/>
                </a:lnTo>
                <a:lnTo>
                  <a:pt x="5" y="21"/>
                </a:lnTo>
                <a:lnTo>
                  <a:pt x="7" y="21"/>
                </a:lnTo>
                <a:lnTo>
                  <a:pt x="8" y="20"/>
                </a:lnTo>
                <a:lnTo>
                  <a:pt x="10" y="18"/>
                </a:lnTo>
                <a:lnTo>
                  <a:pt x="10" y="16"/>
                </a:lnTo>
                <a:lnTo>
                  <a:pt x="10" y="1"/>
                </a:lnTo>
                <a:lnTo>
                  <a:pt x="10" y="0"/>
                </a:lnTo>
                <a:lnTo>
                  <a:pt x="0" y="1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303" name="Freeform 902">
            <a:extLst>
              <a:ext uri="{FF2B5EF4-FFF2-40B4-BE49-F238E27FC236}">
                <a16:creationId xmlns:a16="http://schemas.microsoft.com/office/drawing/2014/main" id="{363A75A6-699C-466F-9DA0-1FF7349883BD}"/>
              </a:ext>
            </a:extLst>
          </p:cNvPr>
          <p:cNvSpPr>
            <a:spLocks/>
          </p:cNvSpPr>
          <p:nvPr/>
        </p:nvSpPr>
        <p:spPr bwMode="auto">
          <a:xfrm>
            <a:off x="10236200" y="2861734"/>
            <a:ext cx="196851" cy="107951"/>
          </a:xfrm>
          <a:custGeom>
            <a:avLst/>
            <a:gdLst>
              <a:gd name="T0" fmla="*/ 147095 w 94"/>
              <a:gd name="T1" fmla="*/ 4840 h 50"/>
              <a:gd name="T2" fmla="*/ 147095 w 94"/>
              <a:gd name="T3" fmla="*/ 4840 h 50"/>
              <a:gd name="T4" fmla="*/ 142400 w 94"/>
              <a:gd name="T5" fmla="*/ 3227 h 50"/>
              <a:gd name="T6" fmla="*/ 139271 w 94"/>
              <a:gd name="T7" fmla="*/ 0 h 50"/>
              <a:gd name="T8" fmla="*/ 61029 w 94"/>
              <a:gd name="T9" fmla="*/ 0 h 50"/>
              <a:gd name="T10" fmla="*/ 61029 w 94"/>
              <a:gd name="T11" fmla="*/ 32266 h 50"/>
              <a:gd name="T12" fmla="*/ 53205 w 94"/>
              <a:gd name="T13" fmla="*/ 32266 h 50"/>
              <a:gd name="T14" fmla="*/ 53205 w 94"/>
              <a:gd name="T15" fmla="*/ 0 h 50"/>
              <a:gd name="T16" fmla="*/ 37556 w 94"/>
              <a:gd name="T17" fmla="*/ 0 h 50"/>
              <a:gd name="T18" fmla="*/ 37556 w 94"/>
              <a:gd name="T19" fmla="*/ 40333 h 50"/>
              <a:gd name="T20" fmla="*/ 31297 w 94"/>
              <a:gd name="T21" fmla="*/ 40333 h 50"/>
              <a:gd name="T22" fmla="*/ 31297 w 94"/>
              <a:gd name="T23" fmla="*/ 0 h 50"/>
              <a:gd name="T24" fmla="*/ 31297 w 94"/>
              <a:gd name="T25" fmla="*/ 0 h 50"/>
              <a:gd name="T26" fmla="*/ 18778 w 94"/>
              <a:gd name="T27" fmla="*/ 6453 h 50"/>
              <a:gd name="T28" fmla="*/ 9389 w 94"/>
              <a:gd name="T29" fmla="*/ 14520 h 50"/>
              <a:gd name="T30" fmla="*/ 1565 w 94"/>
              <a:gd name="T31" fmla="*/ 25813 h 50"/>
              <a:gd name="T32" fmla="*/ 0 w 94"/>
              <a:gd name="T33" fmla="*/ 32266 h 50"/>
              <a:gd name="T34" fmla="*/ 0 w 94"/>
              <a:gd name="T35" fmla="*/ 40333 h 50"/>
              <a:gd name="T36" fmla="*/ 0 w 94"/>
              <a:gd name="T37" fmla="*/ 40333 h 50"/>
              <a:gd name="T38" fmla="*/ 0 w 94"/>
              <a:gd name="T39" fmla="*/ 48400 h 50"/>
              <a:gd name="T40" fmla="*/ 3130 w 94"/>
              <a:gd name="T41" fmla="*/ 56466 h 50"/>
              <a:gd name="T42" fmla="*/ 6259 w 94"/>
              <a:gd name="T43" fmla="*/ 62919 h 50"/>
              <a:gd name="T44" fmla="*/ 10954 w 94"/>
              <a:gd name="T45" fmla="*/ 67759 h 50"/>
              <a:gd name="T46" fmla="*/ 17213 w 94"/>
              <a:gd name="T47" fmla="*/ 74213 h 50"/>
              <a:gd name="T48" fmla="*/ 23473 w 94"/>
              <a:gd name="T49" fmla="*/ 75826 h 50"/>
              <a:gd name="T50" fmla="*/ 31297 w 94"/>
              <a:gd name="T51" fmla="*/ 80666 h 50"/>
              <a:gd name="T52" fmla="*/ 37556 w 94"/>
              <a:gd name="T53" fmla="*/ 80666 h 50"/>
              <a:gd name="T54" fmla="*/ 100150 w 94"/>
              <a:gd name="T55" fmla="*/ 80666 h 50"/>
              <a:gd name="T56" fmla="*/ 100150 w 94"/>
              <a:gd name="T57" fmla="*/ 80666 h 50"/>
              <a:gd name="T58" fmla="*/ 103279 w 94"/>
              <a:gd name="T59" fmla="*/ 80666 h 50"/>
              <a:gd name="T60" fmla="*/ 106409 w 94"/>
              <a:gd name="T61" fmla="*/ 77439 h 50"/>
              <a:gd name="T62" fmla="*/ 107974 w 94"/>
              <a:gd name="T63" fmla="*/ 75826 h 50"/>
              <a:gd name="T64" fmla="*/ 107974 w 94"/>
              <a:gd name="T65" fmla="*/ 72599 h 50"/>
              <a:gd name="T66" fmla="*/ 107974 w 94"/>
              <a:gd name="T67" fmla="*/ 51626 h 50"/>
              <a:gd name="T68" fmla="*/ 143965 w 94"/>
              <a:gd name="T69" fmla="*/ 14520 h 50"/>
              <a:gd name="T70" fmla="*/ 143965 w 94"/>
              <a:gd name="T71" fmla="*/ 14520 h 50"/>
              <a:gd name="T72" fmla="*/ 147095 w 94"/>
              <a:gd name="T73" fmla="*/ 11293 h 50"/>
              <a:gd name="T74" fmla="*/ 147095 w 94"/>
              <a:gd name="T75" fmla="*/ 4840 h 50"/>
              <a:gd name="T76" fmla="*/ 147095 w 94"/>
              <a:gd name="T77" fmla="*/ 4840 h 5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94" h="50">
                <a:moveTo>
                  <a:pt x="94" y="3"/>
                </a:moveTo>
                <a:lnTo>
                  <a:pt x="94" y="3"/>
                </a:lnTo>
                <a:lnTo>
                  <a:pt x="91" y="2"/>
                </a:lnTo>
                <a:lnTo>
                  <a:pt x="89" y="0"/>
                </a:lnTo>
                <a:lnTo>
                  <a:pt x="39" y="0"/>
                </a:lnTo>
                <a:lnTo>
                  <a:pt x="39" y="20"/>
                </a:lnTo>
                <a:lnTo>
                  <a:pt x="34" y="20"/>
                </a:lnTo>
                <a:lnTo>
                  <a:pt x="34" y="0"/>
                </a:lnTo>
                <a:lnTo>
                  <a:pt x="24" y="0"/>
                </a:lnTo>
                <a:lnTo>
                  <a:pt x="24" y="25"/>
                </a:lnTo>
                <a:lnTo>
                  <a:pt x="20" y="25"/>
                </a:lnTo>
                <a:lnTo>
                  <a:pt x="20" y="0"/>
                </a:lnTo>
                <a:lnTo>
                  <a:pt x="12" y="4"/>
                </a:lnTo>
                <a:lnTo>
                  <a:pt x="6" y="9"/>
                </a:lnTo>
                <a:lnTo>
                  <a:pt x="1" y="16"/>
                </a:lnTo>
                <a:lnTo>
                  <a:pt x="0" y="20"/>
                </a:lnTo>
                <a:lnTo>
                  <a:pt x="0" y="25"/>
                </a:lnTo>
                <a:lnTo>
                  <a:pt x="0" y="30"/>
                </a:lnTo>
                <a:lnTo>
                  <a:pt x="2" y="35"/>
                </a:lnTo>
                <a:lnTo>
                  <a:pt x="4" y="39"/>
                </a:lnTo>
                <a:lnTo>
                  <a:pt x="7" y="42"/>
                </a:lnTo>
                <a:lnTo>
                  <a:pt x="11" y="46"/>
                </a:lnTo>
                <a:lnTo>
                  <a:pt x="15" y="47"/>
                </a:lnTo>
                <a:lnTo>
                  <a:pt x="20" y="50"/>
                </a:lnTo>
                <a:lnTo>
                  <a:pt x="24" y="50"/>
                </a:lnTo>
                <a:lnTo>
                  <a:pt x="64" y="50"/>
                </a:lnTo>
                <a:lnTo>
                  <a:pt x="66" y="50"/>
                </a:lnTo>
                <a:lnTo>
                  <a:pt x="68" y="48"/>
                </a:lnTo>
                <a:lnTo>
                  <a:pt x="69" y="47"/>
                </a:lnTo>
                <a:lnTo>
                  <a:pt x="69" y="45"/>
                </a:lnTo>
                <a:lnTo>
                  <a:pt x="69" y="32"/>
                </a:lnTo>
                <a:lnTo>
                  <a:pt x="92" y="9"/>
                </a:lnTo>
                <a:lnTo>
                  <a:pt x="94" y="7"/>
                </a:lnTo>
                <a:lnTo>
                  <a:pt x="94" y="3"/>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304" name="Freeform 903">
            <a:extLst>
              <a:ext uri="{FF2B5EF4-FFF2-40B4-BE49-F238E27FC236}">
                <a16:creationId xmlns:a16="http://schemas.microsoft.com/office/drawing/2014/main" id="{41137C17-6570-406E-849F-B246A681A07F}"/>
              </a:ext>
            </a:extLst>
          </p:cNvPr>
          <p:cNvSpPr>
            <a:spLocks/>
          </p:cNvSpPr>
          <p:nvPr/>
        </p:nvSpPr>
        <p:spPr bwMode="auto">
          <a:xfrm>
            <a:off x="10236201" y="2976034"/>
            <a:ext cx="88900" cy="74084"/>
          </a:xfrm>
          <a:custGeom>
            <a:avLst/>
            <a:gdLst>
              <a:gd name="T0" fmla="*/ 51332 w 44"/>
              <a:gd name="T1" fmla="*/ 10048 h 34"/>
              <a:gd name="T2" fmla="*/ 15098 w 44"/>
              <a:gd name="T3" fmla="*/ 21771 h 34"/>
              <a:gd name="T4" fmla="*/ 15098 w 44"/>
              <a:gd name="T5" fmla="*/ 0 h 34"/>
              <a:gd name="T6" fmla="*/ 0 w 44"/>
              <a:gd name="T7" fmla="*/ 0 h 34"/>
              <a:gd name="T8" fmla="*/ 0 w 44"/>
              <a:gd name="T9" fmla="*/ 56939 h 34"/>
              <a:gd name="T10" fmla="*/ 15098 w 44"/>
              <a:gd name="T11" fmla="*/ 56939 h 34"/>
              <a:gd name="T12" fmla="*/ 15098 w 44"/>
              <a:gd name="T13" fmla="*/ 38518 h 34"/>
              <a:gd name="T14" fmla="*/ 61900 w 44"/>
              <a:gd name="T15" fmla="*/ 23445 h 34"/>
              <a:gd name="T16" fmla="*/ 61900 w 44"/>
              <a:gd name="T17" fmla="*/ 23445 h 34"/>
              <a:gd name="T18" fmla="*/ 64919 w 44"/>
              <a:gd name="T19" fmla="*/ 20096 h 34"/>
              <a:gd name="T20" fmla="*/ 66429 w 44"/>
              <a:gd name="T21" fmla="*/ 15072 h 34"/>
              <a:gd name="T22" fmla="*/ 66429 w 44"/>
              <a:gd name="T23" fmla="*/ 0 h 34"/>
              <a:gd name="T24" fmla="*/ 51332 w 44"/>
              <a:gd name="T25" fmla="*/ 0 h 34"/>
              <a:gd name="T26" fmla="*/ 51332 w 44"/>
              <a:gd name="T27" fmla="*/ 10048 h 3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4" h="34">
                <a:moveTo>
                  <a:pt x="34" y="6"/>
                </a:moveTo>
                <a:lnTo>
                  <a:pt x="10" y="13"/>
                </a:lnTo>
                <a:lnTo>
                  <a:pt x="10" y="0"/>
                </a:lnTo>
                <a:lnTo>
                  <a:pt x="0" y="0"/>
                </a:lnTo>
                <a:lnTo>
                  <a:pt x="0" y="34"/>
                </a:lnTo>
                <a:lnTo>
                  <a:pt x="10" y="34"/>
                </a:lnTo>
                <a:lnTo>
                  <a:pt x="10" y="23"/>
                </a:lnTo>
                <a:lnTo>
                  <a:pt x="41" y="14"/>
                </a:lnTo>
                <a:lnTo>
                  <a:pt x="43" y="12"/>
                </a:lnTo>
                <a:lnTo>
                  <a:pt x="44" y="9"/>
                </a:lnTo>
                <a:lnTo>
                  <a:pt x="44" y="0"/>
                </a:lnTo>
                <a:lnTo>
                  <a:pt x="34" y="0"/>
                </a:lnTo>
                <a:lnTo>
                  <a:pt x="34" y="6"/>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305" name="Freeform 904">
            <a:extLst>
              <a:ext uri="{FF2B5EF4-FFF2-40B4-BE49-F238E27FC236}">
                <a16:creationId xmlns:a16="http://schemas.microsoft.com/office/drawing/2014/main" id="{C15C93B2-748B-4AA4-AEE9-0760D6F9A058}"/>
              </a:ext>
            </a:extLst>
          </p:cNvPr>
          <p:cNvSpPr>
            <a:spLocks/>
          </p:cNvSpPr>
          <p:nvPr/>
        </p:nvSpPr>
        <p:spPr bwMode="auto">
          <a:xfrm>
            <a:off x="10742084" y="2849034"/>
            <a:ext cx="82549" cy="169333"/>
          </a:xfrm>
          <a:custGeom>
            <a:avLst/>
            <a:gdLst>
              <a:gd name="T0" fmla="*/ 53778 w 39"/>
              <a:gd name="T1" fmla="*/ 32434 h 79"/>
              <a:gd name="T2" fmla="*/ 61686 w 39"/>
              <a:gd name="T3" fmla="*/ 32434 h 79"/>
              <a:gd name="T4" fmla="*/ 61686 w 39"/>
              <a:gd name="T5" fmla="*/ 16217 h 79"/>
              <a:gd name="T6" fmla="*/ 55359 w 39"/>
              <a:gd name="T7" fmla="*/ 16217 h 79"/>
              <a:gd name="T8" fmla="*/ 9490 w 39"/>
              <a:gd name="T9" fmla="*/ 0 h 79"/>
              <a:gd name="T10" fmla="*/ 4745 w 39"/>
              <a:gd name="T11" fmla="*/ 16217 h 79"/>
              <a:gd name="T12" fmla="*/ 26889 w 39"/>
              <a:gd name="T13" fmla="*/ 24326 h 79"/>
              <a:gd name="T14" fmla="*/ 26889 w 39"/>
              <a:gd name="T15" fmla="*/ 24326 h 79"/>
              <a:gd name="T16" fmla="*/ 14235 w 39"/>
              <a:gd name="T17" fmla="*/ 32434 h 79"/>
              <a:gd name="T18" fmla="*/ 6327 w 39"/>
              <a:gd name="T19" fmla="*/ 45408 h 79"/>
              <a:gd name="T20" fmla="*/ 1582 w 39"/>
              <a:gd name="T21" fmla="*/ 56760 h 79"/>
              <a:gd name="T22" fmla="*/ 0 w 39"/>
              <a:gd name="T23" fmla="*/ 72977 h 79"/>
              <a:gd name="T24" fmla="*/ 0 w 39"/>
              <a:gd name="T25" fmla="*/ 128115 h 79"/>
              <a:gd name="T26" fmla="*/ 14235 w 39"/>
              <a:gd name="T27" fmla="*/ 128115 h 79"/>
              <a:gd name="T28" fmla="*/ 14235 w 39"/>
              <a:gd name="T29" fmla="*/ 72977 h 79"/>
              <a:gd name="T30" fmla="*/ 14235 w 39"/>
              <a:gd name="T31" fmla="*/ 72977 h 79"/>
              <a:gd name="T32" fmla="*/ 14235 w 39"/>
              <a:gd name="T33" fmla="*/ 64868 h 79"/>
              <a:gd name="T34" fmla="*/ 18980 w 39"/>
              <a:gd name="T35" fmla="*/ 56760 h 79"/>
              <a:gd name="T36" fmla="*/ 20562 w 39"/>
              <a:gd name="T37" fmla="*/ 50273 h 79"/>
              <a:gd name="T38" fmla="*/ 26889 w 39"/>
              <a:gd name="T39" fmla="*/ 45408 h 79"/>
              <a:gd name="T40" fmla="*/ 33216 w 39"/>
              <a:gd name="T41" fmla="*/ 38921 h 79"/>
              <a:gd name="T42" fmla="*/ 37961 w 39"/>
              <a:gd name="T43" fmla="*/ 37299 h 79"/>
              <a:gd name="T44" fmla="*/ 45869 w 39"/>
              <a:gd name="T45" fmla="*/ 32434 h 79"/>
              <a:gd name="T46" fmla="*/ 53778 w 39"/>
              <a:gd name="T47" fmla="*/ 32434 h 79"/>
              <a:gd name="T48" fmla="*/ 53778 w 39"/>
              <a:gd name="T49" fmla="*/ 32434 h 7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39" h="79">
                <a:moveTo>
                  <a:pt x="34" y="20"/>
                </a:moveTo>
                <a:lnTo>
                  <a:pt x="39" y="20"/>
                </a:lnTo>
                <a:lnTo>
                  <a:pt x="39" y="10"/>
                </a:lnTo>
                <a:lnTo>
                  <a:pt x="35" y="10"/>
                </a:lnTo>
                <a:lnTo>
                  <a:pt x="6" y="0"/>
                </a:lnTo>
                <a:lnTo>
                  <a:pt x="3" y="10"/>
                </a:lnTo>
                <a:lnTo>
                  <a:pt x="17" y="15"/>
                </a:lnTo>
                <a:lnTo>
                  <a:pt x="9" y="20"/>
                </a:lnTo>
                <a:lnTo>
                  <a:pt x="4" y="28"/>
                </a:lnTo>
                <a:lnTo>
                  <a:pt x="1" y="35"/>
                </a:lnTo>
                <a:lnTo>
                  <a:pt x="0" y="45"/>
                </a:lnTo>
                <a:lnTo>
                  <a:pt x="0" y="79"/>
                </a:lnTo>
                <a:lnTo>
                  <a:pt x="9" y="79"/>
                </a:lnTo>
                <a:lnTo>
                  <a:pt x="9" y="45"/>
                </a:lnTo>
                <a:lnTo>
                  <a:pt x="9" y="40"/>
                </a:lnTo>
                <a:lnTo>
                  <a:pt x="12" y="35"/>
                </a:lnTo>
                <a:lnTo>
                  <a:pt x="13" y="31"/>
                </a:lnTo>
                <a:lnTo>
                  <a:pt x="17" y="28"/>
                </a:lnTo>
                <a:lnTo>
                  <a:pt x="21" y="24"/>
                </a:lnTo>
                <a:lnTo>
                  <a:pt x="24" y="23"/>
                </a:lnTo>
                <a:lnTo>
                  <a:pt x="29" y="20"/>
                </a:lnTo>
                <a:lnTo>
                  <a:pt x="34" y="2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306" name="Freeform 905">
            <a:extLst>
              <a:ext uri="{FF2B5EF4-FFF2-40B4-BE49-F238E27FC236}">
                <a16:creationId xmlns:a16="http://schemas.microsoft.com/office/drawing/2014/main" id="{F0C3E2CE-D3C0-4E1C-A47B-D5703138361B}"/>
              </a:ext>
            </a:extLst>
          </p:cNvPr>
          <p:cNvSpPr>
            <a:spLocks/>
          </p:cNvSpPr>
          <p:nvPr/>
        </p:nvSpPr>
        <p:spPr bwMode="auto">
          <a:xfrm>
            <a:off x="10837333" y="2849034"/>
            <a:ext cx="69851" cy="63500"/>
          </a:xfrm>
          <a:custGeom>
            <a:avLst/>
            <a:gdLst>
              <a:gd name="T0" fmla="*/ 50661 w 34"/>
              <a:gd name="T1" fmla="*/ 3163 h 30"/>
              <a:gd name="T2" fmla="*/ 50661 w 34"/>
              <a:gd name="T3" fmla="*/ 3163 h 30"/>
              <a:gd name="T4" fmla="*/ 47590 w 34"/>
              <a:gd name="T5" fmla="*/ 0 h 30"/>
              <a:gd name="T6" fmla="*/ 42985 w 34"/>
              <a:gd name="T7" fmla="*/ 0 h 30"/>
              <a:gd name="T8" fmla="*/ 6141 w 34"/>
              <a:gd name="T9" fmla="*/ 7908 h 30"/>
              <a:gd name="T10" fmla="*/ 6141 w 34"/>
              <a:gd name="T11" fmla="*/ 7908 h 30"/>
              <a:gd name="T12" fmla="*/ 1535 w 34"/>
              <a:gd name="T13" fmla="*/ 11072 h 30"/>
              <a:gd name="T14" fmla="*/ 0 w 34"/>
              <a:gd name="T15" fmla="*/ 15817 h 30"/>
              <a:gd name="T16" fmla="*/ 0 w 34"/>
              <a:gd name="T17" fmla="*/ 31633 h 30"/>
              <a:gd name="T18" fmla="*/ 0 w 34"/>
              <a:gd name="T19" fmla="*/ 31633 h 30"/>
              <a:gd name="T20" fmla="*/ 1535 w 34"/>
              <a:gd name="T21" fmla="*/ 37960 h 30"/>
              <a:gd name="T22" fmla="*/ 6141 w 34"/>
              <a:gd name="T23" fmla="*/ 39542 h 30"/>
              <a:gd name="T24" fmla="*/ 42985 w 34"/>
              <a:gd name="T25" fmla="*/ 47450 h 30"/>
              <a:gd name="T26" fmla="*/ 42985 w 34"/>
              <a:gd name="T27" fmla="*/ 47450 h 30"/>
              <a:gd name="T28" fmla="*/ 47590 w 34"/>
              <a:gd name="T29" fmla="*/ 47450 h 30"/>
              <a:gd name="T30" fmla="*/ 50661 w 34"/>
              <a:gd name="T31" fmla="*/ 45868 h 30"/>
              <a:gd name="T32" fmla="*/ 50661 w 34"/>
              <a:gd name="T33" fmla="*/ 45868 h 30"/>
              <a:gd name="T34" fmla="*/ 52196 w 34"/>
              <a:gd name="T35" fmla="*/ 44287 h 30"/>
              <a:gd name="T36" fmla="*/ 52196 w 34"/>
              <a:gd name="T37" fmla="*/ 39542 h 30"/>
              <a:gd name="T38" fmla="*/ 52196 w 34"/>
              <a:gd name="T39" fmla="*/ 7908 h 30"/>
              <a:gd name="T40" fmla="*/ 52196 w 34"/>
              <a:gd name="T41" fmla="*/ 7908 h 30"/>
              <a:gd name="T42" fmla="*/ 52196 w 34"/>
              <a:gd name="T43" fmla="*/ 4745 h 30"/>
              <a:gd name="T44" fmla="*/ 50661 w 34"/>
              <a:gd name="T45" fmla="*/ 3163 h 30"/>
              <a:gd name="T46" fmla="*/ 50661 w 34"/>
              <a:gd name="T47" fmla="*/ 3163 h 3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34" h="30">
                <a:moveTo>
                  <a:pt x="33" y="2"/>
                </a:moveTo>
                <a:lnTo>
                  <a:pt x="33" y="2"/>
                </a:lnTo>
                <a:lnTo>
                  <a:pt x="31" y="0"/>
                </a:lnTo>
                <a:lnTo>
                  <a:pt x="28" y="0"/>
                </a:lnTo>
                <a:lnTo>
                  <a:pt x="4" y="5"/>
                </a:lnTo>
                <a:lnTo>
                  <a:pt x="1" y="7"/>
                </a:lnTo>
                <a:lnTo>
                  <a:pt x="0" y="10"/>
                </a:lnTo>
                <a:lnTo>
                  <a:pt x="0" y="20"/>
                </a:lnTo>
                <a:lnTo>
                  <a:pt x="1" y="24"/>
                </a:lnTo>
                <a:lnTo>
                  <a:pt x="4" y="25"/>
                </a:lnTo>
                <a:lnTo>
                  <a:pt x="28" y="30"/>
                </a:lnTo>
                <a:lnTo>
                  <a:pt x="31" y="30"/>
                </a:lnTo>
                <a:lnTo>
                  <a:pt x="33" y="29"/>
                </a:lnTo>
                <a:lnTo>
                  <a:pt x="34" y="28"/>
                </a:lnTo>
                <a:lnTo>
                  <a:pt x="34" y="25"/>
                </a:lnTo>
                <a:lnTo>
                  <a:pt x="34" y="5"/>
                </a:lnTo>
                <a:lnTo>
                  <a:pt x="34" y="3"/>
                </a:lnTo>
                <a:lnTo>
                  <a:pt x="33" y="2"/>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307" name="Freeform 906">
            <a:extLst>
              <a:ext uri="{FF2B5EF4-FFF2-40B4-BE49-F238E27FC236}">
                <a16:creationId xmlns:a16="http://schemas.microsoft.com/office/drawing/2014/main" id="{DC35B5DE-BE5E-4F16-ADC0-DC73C789AFE2}"/>
              </a:ext>
            </a:extLst>
          </p:cNvPr>
          <p:cNvSpPr>
            <a:spLocks noEditPoints="1"/>
          </p:cNvSpPr>
          <p:nvPr/>
        </p:nvSpPr>
        <p:spPr bwMode="auto">
          <a:xfrm>
            <a:off x="10773834" y="2906184"/>
            <a:ext cx="82551" cy="150283"/>
          </a:xfrm>
          <a:custGeom>
            <a:avLst/>
            <a:gdLst>
              <a:gd name="T0" fmla="*/ 30843 w 40"/>
              <a:gd name="T1" fmla="*/ 0 h 74"/>
              <a:gd name="T2" fmla="*/ 30843 w 40"/>
              <a:gd name="T3" fmla="*/ 0 h 74"/>
              <a:gd name="T4" fmla="*/ 24674 w 40"/>
              <a:gd name="T5" fmla="*/ 0 h 74"/>
              <a:gd name="T6" fmla="*/ 20048 w 40"/>
              <a:gd name="T7" fmla="*/ 1539 h 74"/>
              <a:gd name="T8" fmla="*/ 10795 w 40"/>
              <a:gd name="T9" fmla="*/ 9233 h 74"/>
              <a:gd name="T10" fmla="*/ 3084 w 40"/>
              <a:gd name="T11" fmla="*/ 18467 h 74"/>
              <a:gd name="T12" fmla="*/ 0 w 40"/>
              <a:gd name="T13" fmla="*/ 24622 h 74"/>
              <a:gd name="T14" fmla="*/ 0 w 40"/>
              <a:gd name="T15" fmla="*/ 30778 h 74"/>
              <a:gd name="T16" fmla="*/ 0 w 40"/>
              <a:gd name="T17" fmla="*/ 106184 h 74"/>
              <a:gd name="T18" fmla="*/ 0 w 40"/>
              <a:gd name="T19" fmla="*/ 106184 h 74"/>
              <a:gd name="T20" fmla="*/ 0 w 40"/>
              <a:gd name="T21" fmla="*/ 110801 h 74"/>
              <a:gd name="T22" fmla="*/ 3084 w 40"/>
              <a:gd name="T23" fmla="*/ 112340 h 74"/>
              <a:gd name="T24" fmla="*/ 4626 w 40"/>
              <a:gd name="T25" fmla="*/ 113879 h 74"/>
              <a:gd name="T26" fmla="*/ 7711 w 40"/>
              <a:gd name="T27" fmla="*/ 113879 h 74"/>
              <a:gd name="T28" fmla="*/ 53975 w 40"/>
              <a:gd name="T29" fmla="*/ 113879 h 74"/>
              <a:gd name="T30" fmla="*/ 53975 w 40"/>
              <a:gd name="T31" fmla="*/ 113879 h 74"/>
              <a:gd name="T32" fmla="*/ 57060 w 40"/>
              <a:gd name="T33" fmla="*/ 113879 h 74"/>
              <a:gd name="T34" fmla="*/ 60144 w 40"/>
              <a:gd name="T35" fmla="*/ 112340 h 74"/>
              <a:gd name="T36" fmla="*/ 61686 w 40"/>
              <a:gd name="T37" fmla="*/ 110801 h 74"/>
              <a:gd name="T38" fmla="*/ 61686 w 40"/>
              <a:gd name="T39" fmla="*/ 106184 h 74"/>
              <a:gd name="T40" fmla="*/ 61686 w 40"/>
              <a:gd name="T41" fmla="*/ 30778 h 74"/>
              <a:gd name="T42" fmla="*/ 61686 w 40"/>
              <a:gd name="T43" fmla="*/ 30778 h 74"/>
              <a:gd name="T44" fmla="*/ 61686 w 40"/>
              <a:gd name="T45" fmla="*/ 24622 h 74"/>
              <a:gd name="T46" fmla="*/ 60144 w 40"/>
              <a:gd name="T47" fmla="*/ 18467 h 74"/>
              <a:gd name="T48" fmla="*/ 52433 w 40"/>
              <a:gd name="T49" fmla="*/ 9233 h 74"/>
              <a:gd name="T50" fmla="*/ 41638 w 40"/>
              <a:gd name="T51" fmla="*/ 1539 h 74"/>
              <a:gd name="T52" fmla="*/ 37012 w 40"/>
              <a:gd name="T53" fmla="*/ 0 h 74"/>
              <a:gd name="T54" fmla="*/ 30843 w 40"/>
              <a:gd name="T55" fmla="*/ 0 h 74"/>
              <a:gd name="T56" fmla="*/ 30843 w 40"/>
              <a:gd name="T57" fmla="*/ 0 h 74"/>
              <a:gd name="T58" fmla="*/ 53975 w 40"/>
              <a:gd name="T59" fmla="*/ 83101 h 74"/>
              <a:gd name="T60" fmla="*/ 30843 w 40"/>
              <a:gd name="T61" fmla="*/ 83101 h 74"/>
              <a:gd name="T62" fmla="*/ 30843 w 40"/>
              <a:gd name="T63" fmla="*/ 38473 h 74"/>
              <a:gd name="T64" fmla="*/ 53975 w 40"/>
              <a:gd name="T65" fmla="*/ 38473 h 74"/>
              <a:gd name="T66" fmla="*/ 53975 w 40"/>
              <a:gd name="T67" fmla="*/ 83101 h 7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40" h="74">
                <a:moveTo>
                  <a:pt x="20" y="0"/>
                </a:moveTo>
                <a:lnTo>
                  <a:pt x="20" y="0"/>
                </a:lnTo>
                <a:lnTo>
                  <a:pt x="16" y="0"/>
                </a:lnTo>
                <a:lnTo>
                  <a:pt x="13" y="1"/>
                </a:lnTo>
                <a:lnTo>
                  <a:pt x="7" y="6"/>
                </a:lnTo>
                <a:lnTo>
                  <a:pt x="2" y="12"/>
                </a:lnTo>
                <a:lnTo>
                  <a:pt x="0" y="16"/>
                </a:lnTo>
                <a:lnTo>
                  <a:pt x="0" y="20"/>
                </a:lnTo>
                <a:lnTo>
                  <a:pt x="0" y="69"/>
                </a:lnTo>
                <a:lnTo>
                  <a:pt x="0" y="72"/>
                </a:lnTo>
                <a:lnTo>
                  <a:pt x="2" y="73"/>
                </a:lnTo>
                <a:lnTo>
                  <a:pt x="3" y="74"/>
                </a:lnTo>
                <a:lnTo>
                  <a:pt x="5" y="74"/>
                </a:lnTo>
                <a:lnTo>
                  <a:pt x="35" y="74"/>
                </a:lnTo>
                <a:lnTo>
                  <a:pt x="37" y="74"/>
                </a:lnTo>
                <a:lnTo>
                  <a:pt x="39" y="73"/>
                </a:lnTo>
                <a:lnTo>
                  <a:pt x="40" y="72"/>
                </a:lnTo>
                <a:lnTo>
                  <a:pt x="40" y="69"/>
                </a:lnTo>
                <a:lnTo>
                  <a:pt x="40" y="20"/>
                </a:lnTo>
                <a:lnTo>
                  <a:pt x="40" y="16"/>
                </a:lnTo>
                <a:lnTo>
                  <a:pt x="39" y="12"/>
                </a:lnTo>
                <a:lnTo>
                  <a:pt x="34" y="6"/>
                </a:lnTo>
                <a:lnTo>
                  <a:pt x="27" y="1"/>
                </a:lnTo>
                <a:lnTo>
                  <a:pt x="24" y="0"/>
                </a:lnTo>
                <a:lnTo>
                  <a:pt x="20" y="0"/>
                </a:lnTo>
                <a:close/>
                <a:moveTo>
                  <a:pt x="35" y="54"/>
                </a:moveTo>
                <a:lnTo>
                  <a:pt x="20" y="54"/>
                </a:lnTo>
                <a:lnTo>
                  <a:pt x="20" y="25"/>
                </a:lnTo>
                <a:lnTo>
                  <a:pt x="35" y="25"/>
                </a:lnTo>
                <a:lnTo>
                  <a:pt x="35" y="54"/>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308" name="Freeform 907">
            <a:extLst>
              <a:ext uri="{FF2B5EF4-FFF2-40B4-BE49-F238E27FC236}">
                <a16:creationId xmlns:a16="http://schemas.microsoft.com/office/drawing/2014/main" id="{9B9B7167-EDEC-4964-B468-20FA17A5F7FB}"/>
              </a:ext>
            </a:extLst>
          </p:cNvPr>
          <p:cNvSpPr>
            <a:spLocks/>
          </p:cNvSpPr>
          <p:nvPr/>
        </p:nvSpPr>
        <p:spPr bwMode="auto">
          <a:xfrm>
            <a:off x="11222567" y="3962401"/>
            <a:ext cx="209551" cy="82551"/>
          </a:xfrm>
          <a:custGeom>
            <a:avLst/>
            <a:gdLst>
              <a:gd name="T0" fmla="*/ 140769 w 99"/>
              <a:gd name="T1" fmla="*/ 0 h 39"/>
              <a:gd name="T2" fmla="*/ 140769 w 99"/>
              <a:gd name="T3" fmla="*/ 0 h 39"/>
              <a:gd name="T4" fmla="*/ 140769 w 99"/>
              <a:gd name="T5" fmla="*/ 0 h 39"/>
              <a:gd name="T6" fmla="*/ 140769 w 99"/>
              <a:gd name="T7" fmla="*/ 23725 h 39"/>
              <a:gd name="T8" fmla="*/ 140769 w 99"/>
              <a:gd name="T9" fmla="*/ 23725 h 39"/>
              <a:gd name="T10" fmla="*/ 121789 w 99"/>
              <a:gd name="T11" fmla="*/ 31634 h 39"/>
              <a:gd name="T12" fmla="*/ 102809 w 99"/>
              <a:gd name="T13" fmla="*/ 36379 h 39"/>
              <a:gd name="T14" fmla="*/ 90156 w 99"/>
              <a:gd name="T15" fmla="*/ 39542 h 39"/>
              <a:gd name="T16" fmla="*/ 79084 w 99"/>
              <a:gd name="T17" fmla="*/ 39542 h 39"/>
              <a:gd name="T18" fmla="*/ 79084 w 99"/>
              <a:gd name="T19" fmla="*/ 39542 h 39"/>
              <a:gd name="T20" fmla="*/ 66430 w 99"/>
              <a:gd name="T21" fmla="*/ 39542 h 39"/>
              <a:gd name="T22" fmla="*/ 55359 w 99"/>
              <a:gd name="T23" fmla="*/ 36379 h 39"/>
              <a:gd name="T24" fmla="*/ 36379 w 99"/>
              <a:gd name="T25" fmla="*/ 31634 h 39"/>
              <a:gd name="T26" fmla="*/ 15817 w 99"/>
              <a:gd name="T27" fmla="*/ 23725 h 39"/>
              <a:gd name="T28" fmla="*/ 15817 w 99"/>
              <a:gd name="T29" fmla="*/ 0 h 39"/>
              <a:gd name="T30" fmla="*/ 15817 w 99"/>
              <a:gd name="T31" fmla="*/ 0 h 39"/>
              <a:gd name="T32" fmla="*/ 15817 w 99"/>
              <a:gd name="T33" fmla="*/ 0 h 39"/>
              <a:gd name="T34" fmla="*/ 15817 w 99"/>
              <a:gd name="T35" fmla="*/ 0 h 39"/>
              <a:gd name="T36" fmla="*/ 11072 w 99"/>
              <a:gd name="T37" fmla="*/ 4745 h 39"/>
              <a:gd name="T38" fmla="*/ 4745 w 99"/>
              <a:gd name="T39" fmla="*/ 9490 h 39"/>
              <a:gd name="T40" fmla="*/ 3163 w 99"/>
              <a:gd name="T41" fmla="*/ 17399 h 39"/>
              <a:gd name="T42" fmla="*/ 0 w 99"/>
              <a:gd name="T43" fmla="*/ 23725 h 39"/>
              <a:gd name="T44" fmla="*/ 0 w 99"/>
              <a:gd name="T45" fmla="*/ 23725 h 39"/>
              <a:gd name="T46" fmla="*/ 3163 w 99"/>
              <a:gd name="T47" fmla="*/ 31634 h 39"/>
              <a:gd name="T48" fmla="*/ 6327 w 99"/>
              <a:gd name="T49" fmla="*/ 39542 h 39"/>
              <a:gd name="T50" fmla="*/ 14235 w 99"/>
              <a:gd name="T51" fmla="*/ 44287 h 39"/>
              <a:gd name="T52" fmla="*/ 22143 w 99"/>
              <a:gd name="T53" fmla="*/ 50614 h 39"/>
              <a:gd name="T54" fmla="*/ 33215 w 99"/>
              <a:gd name="T55" fmla="*/ 56941 h 39"/>
              <a:gd name="T56" fmla="*/ 47450 w 99"/>
              <a:gd name="T57" fmla="*/ 58523 h 39"/>
              <a:gd name="T58" fmla="*/ 63267 w 99"/>
              <a:gd name="T59" fmla="*/ 61686 h 39"/>
              <a:gd name="T60" fmla="*/ 79084 w 99"/>
              <a:gd name="T61" fmla="*/ 61686 h 39"/>
              <a:gd name="T62" fmla="*/ 79084 w 99"/>
              <a:gd name="T63" fmla="*/ 61686 h 39"/>
              <a:gd name="T64" fmla="*/ 94901 w 99"/>
              <a:gd name="T65" fmla="*/ 61686 h 39"/>
              <a:gd name="T66" fmla="*/ 110717 w 99"/>
              <a:gd name="T67" fmla="*/ 58523 h 39"/>
              <a:gd name="T68" fmla="*/ 123371 w 99"/>
              <a:gd name="T69" fmla="*/ 56941 h 39"/>
              <a:gd name="T70" fmla="*/ 136024 w 99"/>
              <a:gd name="T71" fmla="*/ 50614 h 39"/>
              <a:gd name="T72" fmla="*/ 143933 w 99"/>
              <a:gd name="T73" fmla="*/ 44287 h 39"/>
              <a:gd name="T74" fmla="*/ 150259 w 99"/>
              <a:gd name="T75" fmla="*/ 39542 h 39"/>
              <a:gd name="T76" fmla="*/ 155004 w 99"/>
              <a:gd name="T77" fmla="*/ 31634 h 39"/>
              <a:gd name="T78" fmla="*/ 156586 w 99"/>
              <a:gd name="T79" fmla="*/ 23725 h 39"/>
              <a:gd name="T80" fmla="*/ 156586 w 99"/>
              <a:gd name="T81" fmla="*/ 23725 h 39"/>
              <a:gd name="T82" fmla="*/ 155004 w 99"/>
              <a:gd name="T83" fmla="*/ 17399 h 39"/>
              <a:gd name="T84" fmla="*/ 153423 w 99"/>
              <a:gd name="T85" fmla="*/ 9490 h 39"/>
              <a:gd name="T86" fmla="*/ 147096 w 99"/>
              <a:gd name="T87" fmla="*/ 4745 h 39"/>
              <a:gd name="T88" fmla="*/ 140769 w 99"/>
              <a:gd name="T89" fmla="*/ 0 h 39"/>
              <a:gd name="T90" fmla="*/ 140769 w 99"/>
              <a:gd name="T91" fmla="*/ 0 h 3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99" h="39">
                <a:moveTo>
                  <a:pt x="89" y="0"/>
                </a:moveTo>
                <a:lnTo>
                  <a:pt x="89" y="0"/>
                </a:lnTo>
                <a:lnTo>
                  <a:pt x="89" y="15"/>
                </a:lnTo>
                <a:lnTo>
                  <a:pt x="77" y="20"/>
                </a:lnTo>
                <a:lnTo>
                  <a:pt x="65" y="23"/>
                </a:lnTo>
                <a:lnTo>
                  <a:pt x="57" y="25"/>
                </a:lnTo>
                <a:lnTo>
                  <a:pt x="50" y="25"/>
                </a:lnTo>
                <a:lnTo>
                  <a:pt x="42" y="25"/>
                </a:lnTo>
                <a:lnTo>
                  <a:pt x="35" y="23"/>
                </a:lnTo>
                <a:lnTo>
                  <a:pt x="23" y="20"/>
                </a:lnTo>
                <a:lnTo>
                  <a:pt x="10" y="15"/>
                </a:lnTo>
                <a:lnTo>
                  <a:pt x="10" y="0"/>
                </a:lnTo>
                <a:lnTo>
                  <a:pt x="7" y="3"/>
                </a:lnTo>
                <a:lnTo>
                  <a:pt x="3" y="6"/>
                </a:lnTo>
                <a:lnTo>
                  <a:pt x="2" y="11"/>
                </a:lnTo>
                <a:lnTo>
                  <a:pt x="0" y="15"/>
                </a:lnTo>
                <a:lnTo>
                  <a:pt x="2" y="20"/>
                </a:lnTo>
                <a:lnTo>
                  <a:pt x="4" y="25"/>
                </a:lnTo>
                <a:lnTo>
                  <a:pt x="9" y="28"/>
                </a:lnTo>
                <a:lnTo>
                  <a:pt x="14" y="32"/>
                </a:lnTo>
                <a:lnTo>
                  <a:pt x="21" y="36"/>
                </a:lnTo>
                <a:lnTo>
                  <a:pt x="30" y="37"/>
                </a:lnTo>
                <a:lnTo>
                  <a:pt x="40" y="39"/>
                </a:lnTo>
                <a:lnTo>
                  <a:pt x="50" y="39"/>
                </a:lnTo>
                <a:lnTo>
                  <a:pt x="60" y="39"/>
                </a:lnTo>
                <a:lnTo>
                  <a:pt x="70" y="37"/>
                </a:lnTo>
                <a:lnTo>
                  <a:pt x="78" y="36"/>
                </a:lnTo>
                <a:lnTo>
                  <a:pt x="86" y="32"/>
                </a:lnTo>
                <a:lnTo>
                  <a:pt x="91" y="28"/>
                </a:lnTo>
                <a:lnTo>
                  <a:pt x="95" y="25"/>
                </a:lnTo>
                <a:lnTo>
                  <a:pt x="98" y="20"/>
                </a:lnTo>
                <a:lnTo>
                  <a:pt x="99" y="15"/>
                </a:lnTo>
                <a:lnTo>
                  <a:pt x="98" y="11"/>
                </a:lnTo>
                <a:lnTo>
                  <a:pt x="97" y="6"/>
                </a:lnTo>
                <a:lnTo>
                  <a:pt x="93" y="3"/>
                </a:lnTo>
                <a:lnTo>
                  <a:pt x="89"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309" name="Freeform 908">
            <a:extLst>
              <a:ext uri="{FF2B5EF4-FFF2-40B4-BE49-F238E27FC236}">
                <a16:creationId xmlns:a16="http://schemas.microsoft.com/office/drawing/2014/main" id="{0F36F7C8-7774-4DF9-BF50-A72D34133F76}"/>
              </a:ext>
            </a:extLst>
          </p:cNvPr>
          <p:cNvSpPr>
            <a:spLocks/>
          </p:cNvSpPr>
          <p:nvPr/>
        </p:nvSpPr>
        <p:spPr bwMode="auto">
          <a:xfrm>
            <a:off x="11336867" y="3879851"/>
            <a:ext cx="38100" cy="82549"/>
          </a:xfrm>
          <a:custGeom>
            <a:avLst/>
            <a:gdLst>
              <a:gd name="T0" fmla="*/ 0 w 19"/>
              <a:gd name="T1" fmla="*/ 61686 h 37"/>
              <a:gd name="T2" fmla="*/ 28470 w 19"/>
              <a:gd name="T3" fmla="*/ 15005 h 37"/>
              <a:gd name="T4" fmla="*/ 28470 w 19"/>
              <a:gd name="T5" fmla="*/ 15005 h 37"/>
              <a:gd name="T6" fmla="*/ 23975 w 19"/>
              <a:gd name="T7" fmla="*/ 10003 h 37"/>
              <a:gd name="T8" fmla="*/ 16483 w 19"/>
              <a:gd name="T9" fmla="*/ 5002 h 37"/>
              <a:gd name="T10" fmla="*/ 8991 w 19"/>
              <a:gd name="T11" fmla="*/ 1667 h 37"/>
              <a:gd name="T12" fmla="*/ 0 w 19"/>
              <a:gd name="T13" fmla="*/ 0 h 37"/>
              <a:gd name="T14" fmla="*/ 0 w 19"/>
              <a:gd name="T15" fmla="*/ 61686 h 3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 h="37">
                <a:moveTo>
                  <a:pt x="0" y="37"/>
                </a:moveTo>
                <a:lnTo>
                  <a:pt x="19" y="9"/>
                </a:lnTo>
                <a:lnTo>
                  <a:pt x="16" y="6"/>
                </a:lnTo>
                <a:lnTo>
                  <a:pt x="11" y="3"/>
                </a:lnTo>
                <a:lnTo>
                  <a:pt x="6" y="1"/>
                </a:lnTo>
                <a:lnTo>
                  <a:pt x="0" y="0"/>
                </a:lnTo>
                <a:lnTo>
                  <a:pt x="0" y="37"/>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310" name="Freeform 909">
            <a:extLst>
              <a:ext uri="{FF2B5EF4-FFF2-40B4-BE49-F238E27FC236}">
                <a16:creationId xmlns:a16="http://schemas.microsoft.com/office/drawing/2014/main" id="{ADFF74FF-EF67-49E8-8C2D-689FB173B92E}"/>
              </a:ext>
            </a:extLst>
          </p:cNvPr>
          <p:cNvSpPr>
            <a:spLocks/>
          </p:cNvSpPr>
          <p:nvPr/>
        </p:nvSpPr>
        <p:spPr bwMode="auto">
          <a:xfrm>
            <a:off x="11273367" y="3879851"/>
            <a:ext cx="44451" cy="82549"/>
          </a:xfrm>
          <a:custGeom>
            <a:avLst/>
            <a:gdLst>
              <a:gd name="T0" fmla="*/ 33216 w 20"/>
              <a:gd name="T1" fmla="*/ 0 h 37"/>
              <a:gd name="T2" fmla="*/ 33216 w 20"/>
              <a:gd name="T3" fmla="*/ 0 h 37"/>
              <a:gd name="T4" fmla="*/ 23251 w 20"/>
              <a:gd name="T5" fmla="*/ 1667 h 37"/>
              <a:gd name="T6" fmla="*/ 14947 w 20"/>
              <a:gd name="T7" fmla="*/ 5002 h 37"/>
              <a:gd name="T8" fmla="*/ 6643 w 20"/>
              <a:gd name="T9" fmla="*/ 10003 h 37"/>
              <a:gd name="T10" fmla="*/ 0 w 20"/>
              <a:gd name="T11" fmla="*/ 15005 h 37"/>
              <a:gd name="T12" fmla="*/ 33216 w 20"/>
              <a:gd name="T13" fmla="*/ 61686 h 37"/>
              <a:gd name="T14" fmla="*/ 33216 w 20"/>
              <a:gd name="T15" fmla="*/ 0 h 3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0" h="37">
                <a:moveTo>
                  <a:pt x="20" y="0"/>
                </a:moveTo>
                <a:lnTo>
                  <a:pt x="20" y="0"/>
                </a:lnTo>
                <a:lnTo>
                  <a:pt x="14" y="1"/>
                </a:lnTo>
                <a:lnTo>
                  <a:pt x="9" y="3"/>
                </a:lnTo>
                <a:lnTo>
                  <a:pt x="4" y="6"/>
                </a:lnTo>
                <a:lnTo>
                  <a:pt x="0" y="9"/>
                </a:lnTo>
                <a:lnTo>
                  <a:pt x="20" y="37"/>
                </a:lnTo>
                <a:lnTo>
                  <a:pt x="20"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311" name="Freeform 910">
            <a:extLst>
              <a:ext uri="{FF2B5EF4-FFF2-40B4-BE49-F238E27FC236}">
                <a16:creationId xmlns:a16="http://schemas.microsoft.com/office/drawing/2014/main" id="{B0C9427B-F2B2-41D5-99A9-80FBF0CE49A2}"/>
              </a:ext>
            </a:extLst>
          </p:cNvPr>
          <p:cNvSpPr>
            <a:spLocks/>
          </p:cNvSpPr>
          <p:nvPr/>
        </p:nvSpPr>
        <p:spPr bwMode="auto">
          <a:xfrm>
            <a:off x="11254318" y="3917951"/>
            <a:ext cx="146049" cy="76200"/>
          </a:xfrm>
          <a:custGeom>
            <a:avLst/>
            <a:gdLst>
              <a:gd name="T0" fmla="*/ 6327 w 69"/>
              <a:gd name="T1" fmla="*/ 49447 h 38"/>
              <a:gd name="T2" fmla="*/ 6327 w 69"/>
              <a:gd name="T3" fmla="*/ 49447 h 38"/>
              <a:gd name="T4" fmla="*/ 22143 w 69"/>
              <a:gd name="T5" fmla="*/ 52444 h 38"/>
              <a:gd name="T6" fmla="*/ 37960 w 69"/>
              <a:gd name="T7" fmla="*/ 55441 h 38"/>
              <a:gd name="T8" fmla="*/ 55358 w 69"/>
              <a:gd name="T9" fmla="*/ 56939 h 38"/>
              <a:gd name="T10" fmla="*/ 55358 w 69"/>
              <a:gd name="T11" fmla="*/ 56939 h 38"/>
              <a:gd name="T12" fmla="*/ 72757 w 69"/>
              <a:gd name="T13" fmla="*/ 55441 h 38"/>
              <a:gd name="T14" fmla="*/ 88573 w 69"/>
              <a:gd name="T15" fmla="*/ 52444 h 38"/>
              <a:gd name="T16" fmla="*/ 104390 w 69"/>
              <a:gd name="T17" fmla="*/ 49447 h 38"/>
              <a:gd name="T18" fmla="*/ 104390 w 69"/>
              <a:gd name="T19" fmla="*/ 49447 h 38"/>
              <a:gd name="T20" fmla="*/ 107553 w 69"/>
              <a:gd name="T21" fmla="*/ 44952 h 38"/>
              <a:gd name="T22" fmla="*/ 109135 w 69"/>
              <a:gd name="T23" fmla="*/ 41955 h 38"/>
              <a:gd name="T24" fmla="*/ 109135 w 69"/>
              <a:gd name="T25" fmla="*/ 34463 h 38"/>
              <a:gd name="T26" fmla="*/ 109135 w 69"/>
              <a:gd name="T27" fmla="*/ 34463 h 38"/>
              <a:gd name="T28" fmla="*/ 107553 w 69"/>
              <a:gd name="T29" fmla="*/ 16482 h 38"/>
              <a:gd name="T30" fmla="*/ 105972 w 69"/>
              <a:gd name="T31" fmla="*/ 7492 h 38"/>
              <a:gd name="T32" fmla="*/ 101227 w 69"/>
              <a:gd name="T33" fmla="*/ 0 h 38"/>
              <a:gd name="T34" fmla="*/ 101227 w 69"/>
              <a:gd name="T35" fmla="*/ 0 h 38"/>
              <a:gd name="T36" fmla="*/ 58522 w 69"/>
              <a:gd name="T37" fmla="*/ 52444 h 38"/>
              <a:gd name="T38" fmla="*/ 58522 w 69"/>
              <a:gd name="T39" fmla="*/ 52444 h 38"/>
              <a:gd name="T40" fmla="*/ 56940 w 69"/>
              <a:gd name="T41" fmla="*/ 55441 h 38"/>
              <a:gd name="T42" fmla="*/ 55358 w 69"/>
              <a:gd name="T43" fmla="*/ 55441 h 38"/>
              <a:gd name="T44" fmla="*/ 55358 w 69"/>
              <a:gd name="T45" fmla="*/ 55441 h 38"/>
              <a:gd name="T46" fmla="*/ 53777 w 69"/>
              <a:gd name="T47" fmla="*/ 55441 h 38"/>
              <a:gd name="T48" fmla="*/ 50613 w 69"/>
              <a:gd name="T49" fmla="*/ 52444 h 38"/>
              <a:gd name="T50" fmla="*/ 50613 w 69"/>
              <a:gd name="T51" fmla="*/ 52444 h 38"/>
              <a:gd name="T52" fmla="*/ 7908 w 69"/>
              <a:gd name="T53" fmla="*/ 0 h 38"/>
              <a:gd name="T54" fmla="*/ 7908 w 69"/>
              <a:gd name="T55" fmla="*/ 0 h 38"/>
              <a:gd name="T56" fmla="*/ 4745 w 69"/>
              <a:gd name="T57" fmla="*/ 7492 h 38"/>
              <a:gd name="T58" fmla="*/ 3163 w 69"/>
              <a:gd name="T59" fmla="*/ 16482 h 38"/>
              <a:gd name="T60" fmla="*/ 0 w 69"/>
              <a:gd name="T61" fmla="*/ 34463 h 38"/>
              <a:gd name="T62" fmla="*/ 0 w 69"/>
              <a:gd name="T63" fmla="*/ 41955 h 38"/>
              <a:gd name="T64" fmla="*/ 0 w 69"/>
              <a:gd name="T65" fmla="*/ 41955 h 38"/>
              <a:gd name="T66" fmla="*/ 3163 w 69"/>
              <a:gd name="T67" fmla="*/ 44952 h 38"/>
              <a:gd name="T68" fmla="*/ 6327 w 69"/>
              <a:gd name="T69" fmla="*/ 49447 h 38"/>
              <a:gd name="T70" fmla="*/ 6327 w 69"/>
              <a:gd name="T71" fmla="*/ 49447 h 3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69" h="38">
                <a:moveTo>
                  <a:pt x="4" y="33"/>
                </a:moveTo>
                <a:lnTo>
                  <a:pt x="4" y="33"/>
                </a:lnTo>
                <a:lnTo>
                  <a:pt x="14" y="35"/>
                </a:lnTo>
                <a:lnTo>
                  <a:pt x="24" y="37"/>
                </a:lnTo>
                <a:lnTo>
                  <a:pt x="35" y="38"/>
                </a:lnTo>
                <a:lnTo>
                  <a:pt x="46" y="37"/>
                </a:lnTo>
                <a:lnTo>
                  <a:pt x="56" y="35"/>
                </a:lnTo>
                <a:lnTo>
                  <a:pt x="66" y="33"/>
                </a:lnTo>
                <a:lnTo>
                  <a:pt x="68" y="30"/>
                </a:lnTo>
                <a:lnTo>
                  <a:pt x="69" y="28"/>
                </a:lnTo>
                <a:lnTo>
                  <a:pt x="69" y="23"/>
                </a:lnTo>
                <a:lnTo>
                  <a:pt x="68" y="11"/>
                </a:lnTo>
                <a:lnTo>
                  <a:pt x="67" y="5"/>
                </a:lnTo>
                <a:lnTo>
                  <a:pt x="64" y="0"/>
                </a:lnTo>
                <a:lnTo>
                  <a:pt x="37" y="35"/>
                </a:lnTo>
                <a:lnTo>
                  <a:pt x="36" y="37"/>
                </a:lnTo>
                <a:lnTo>
                  <a:pt x="35" y="37"/>
                </a:lnTo>
                <a:lnTo>
                  <a:pt x="34" y="37"/>
                </a:lnTo>
                <a:lnTo>
                  <a:pt x="32" y="35"/>
                </a:lnTo>
                <a:lnTo>
                  <a:pt x="5" y="0"/>
                </a:lnTo>
                <a:lnTo>
                  <a:pt x="3" y="5"/>
                </a:lnTo>
                <a:lnTo>
                  <a:pt x="2" y="11"/>
                </a:lnTo>
                <a:lnTo>
                  <a:pt x="0" y="23"/>
                </a:lnTo>
                <a:lnTo>
                  <a:pt x="0" y="28"/>
                </a:lnTo>
                <a:lnTo>
                  <a:pt x="2" y="30"/>
                </a:lnTo>
                <a:lnTo>
                  <a:pt x="4" y="33"/>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312" name="Freeform 914">
            <a:extLst>
              <a:ext uri="{FF2B5EF4-FFF2-40B4-BE49-F238E27FC236}">
                <a16:creationId xmlns:a16="http://schemas.microsoft.com/office/drawing/2014/main" id="{ABD8C5A5-E988-4187-8EC2-DC3623EE15AA}"/>
              </a:ext>
            </a:extLst>
          </p:cNvPr>
          <p:cNvSpPr>
            <a:spLocks noEditPoints="1"/>
          </p:cNvSpPr>
          <p:nvPr/>
        </p:nvSpPr>
        <p:spPr bwMode="auto">
          <a:xfrm>
            <a:off x="8724900" y="1943100"/>
            <a:ext cx="194733" cy="120651"/>
          </a:xfrm>
          <a:custGeom>
            <a:avLst/>
            <a:gdLst>
              <a:gd name="T0" fmla="*/ 45868 w 93"/>
              <a:gd name="T1" fmla="*/ 73764 h 55"/>
              <a:gd name="T2" fmla="*/ 102808 w 93"/>
              <a:gd name="T3" fmla="*/ 65568 h 55"/>
              <a:gd name="T4" fmla="*/ 101227 w 93"/>
              <a:gd name="T5" fmla="*/ 73764 h 55"/>
              <a:gd name="T6" fmla="*/ 102808 w 93"/>
              <a:gd name="T7" fmla="*/ 80321 h 55"/>
              <a:gd name="T8" fmla="*/ 110717 w 93"/>
              <a:gd name="T9" fmla="*/ 86878 h 55"/>
              <a:gd name="T10" fmla="*/ 117043 w 93"/>
              <a:gd name="T11" fmla="*/ 90156 h 55"/>
              <a:gd name="T12" fmla="*/ 128115 w 93"/>
              <a:gd name="T13" fmla="*/ 85238 h 55"/>
              <a:gd name="T14" fmla="*/ 131278 w 93"/>
              <a:gd name="T15" fmla="*/ 73764 h 55"/>
              <a:gd name="T16" fmla="*/ 129697 w 93"/>
              <a:gd name="T17" fmla="*/ 65568 h 55"/>
              <a:gd name="T18" fmla="*/ 139187 w 93"/>
              <a:gd name="T19" fmla="*/ 65568 h 55"/>
              <a:gd name="T20" fmla="*/ 145513 w 93"/>
              <a:gd name="T21" fmla="*/ 63929 h 55"/>
              <a:gd name="T22" fmla="*/ 147095 w 93"/>
              <a:gd name="T23" fmla="*/ 57372 h 55"/>
              <a:gd name="T24" fmla="*/ 147095 w 93"/>
              <a:gd name="T25" fmla="*/ 8196 h 55"/>
              <a:gd name="T26" fmla="*/ 145513 w 93"/>
              <a:gd name="T27" fmla="*/ 3278 h 55"/>
              <a:gd name="T28" fmla="*/ 139187 w 93"/>
              <a:gd name="T29" fmla="*/ 0 h 55"/>
              <a:gd name="T30" fmla="*/ 6327 w 93"/>
              <a:gd name="T31" fmla="*/ 0 h 55"/>
              <a:gd name="T32" fmla="*/ 1582 w 93"/>
              <a:gd name="T33" fmla="*/ 3278 h 55"/>
              <a:gd name="T34" fmla="*/ 0 w 93"/>
              <a:gd name="T35" fmla="*/ 8196 h 55"/>
              <a:gd name="T36" fmla="*/ 0 w 93"/>
              <a:gd name="T37" fmla="*/ 57372 h 55"/>
              <a:gd name="T38" fmla="*/ 1582 w 93"/>
              <a:gd name="T39" fmla="*/ 63929 h 55"/>
              <a:gd name="T40" fmla="*/ 6327 w 93"/>
              <a:gd name="T41" fmla="*/ 65568 h 55"/>
              <a:gd name="T42" fmla="*/ 17398 w 93"/>
              <a:gd name="T43" fmla="*/ 65568 h 55"/>
              <a:gd name="T44" fmla="*/ 14235 w 93"/>
              <a:gd name="T45" fmla="*/ 73764 h 55"/>
              <a:gd name="T46" fmla="*/ 18980 w 93"/>
              <a:gd name="T47" fmla="*/ 85238 h 55"/>
              <a:gd name="T48" fmla="*/ 30052 w 93"/>
              <a:gd name="T49" fmla="*/ 90156 h 55"/>
              <a:gd name="T50" fmla="*/ 36378 w 93"/>
              <a:gd name="T51" fmla="*/ 86878 h 55"/>
              <a:gd name="T52" fmla="*/ 44287 w 93"/>
              <a:gd name="T53" fmla="*/ 80321 h 55"/>
              <a:gd name="T54" fmla="*/ 45868 w 93"/>
              <a:gd name="T55" fmla="*/ 73764 h 55"/>
              <a:gd name="T56" fmla="*/ 131278 w 93"/>
              <a:gd name="T57" fmla="*/ 16392 h 55"/>
              <a:gd name="T58" fmla="*/ 109135 w 93"/>
              <a:gd name="T59" fmla="*/ 40980 h 55"/>
              <a:gd name="T60" fmla="*/ 61685 w 93"/>
              <a:gd name="T61" fmla="*/ 16392 h 55"/>
              <a:gd name="T62" fmla="*/ 85410 w 93"/>
              <a:gd name="T63" fmla="*/ 40980 h 55"/>
              <a:gd name="T64" fmla="*/ 61685 w 93"/>
              <a:gd name="T65" fmla="*/ 16392 h 55"/>
              <a:gd name="T66" fmla="*/ 37960 w 93"/>
              <a:gd name="T67" fmla="*/ 16392 h 55"/>
              <a:gd name="T68" fmla="*/ 14235 w 93"/>
              <a:gd name="T69" fmla="*/ 40980 h 5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93" h="55">
                <a:moveTo>
                  <a:pt x="29" y="45"/>
                </a:moveTo>
                <a:lnTo>
                  <a:pt x="29" y="45"/>
                </a:lnTo>
                <a:lnTo>
                  <a:pt x="28" y="40"/>
                </a:lnTo>
                <a:lnTo>
                  <a:pt x="65" y="40"/>
                </a:lnTo>
                <a:lnTo>
                  <a:pt x="64" y="45"/>
                </a:lnTo>
                <a:lnTo>
                  <a:pt x="65" y="49"/>
                </a:lnTo>
                <a:lnTo>
                  <a:pt x="66" y="52"/>
                </a:lnTo>
                <a:lnTo>
                  <a:pt x="70" y="53"/>
                </a:lnTo>
                <a:lnTo>
                  <a:pt x="74" y="55"/>
                </a:lnTo>
                <a:lnTo>
                  <a:pt x="77" y="53"/>
                </a:lnTo>
                <a:lnTo>
                  <a:pt x="81" y="52"/>
                </a:lnTo>
                <a:lnTo>
                  <a:pt x="82" y="49"/>
                </a:lnTo>
                <a:lnTo>
                  <a:pt x="83" y="45"/>
                </a:lnTo>
                <a:lnTo>
                  <a:pt x="82" y="40"/>
                </a:lnTo>
                <a:lnTo>
                  <a:pt x="88" y="40"/>
                </a:lnTo>
                <a:lnTo>
                  <a:pt x="91" y="40"/>
                </a:lnTo>
                <a:lnTo>
                  <a:pt x="92" y="39"/>
                </a:lnTo>
                <a:lnTo>
                  <a:pt x="93" y="37"/>
                </a:lnTo>
                <a:lnTo>
                  <a:pt x="93" y="35"/>
                </a:lnTo>
                <a:lnTo>
                  <a:pt x="93" y="5"/>
                </a:lnTo>
                <a:lnTo>
                  <a:pt x="93" y="3"/>
                </a:lnTo>
                <a:lnTo>
                  <a:pt x="92" y="2"/>
                </a:lnTo>
                <a:lnTo>
                  <a:pt x="91" y="0"/>
                </a:lnTo>
                <a:lnTo>
                  <a:pt x="88" y="0"/>
                </a:lnTo>
                <a:lnTo>
                  <a:pt x="4" y="0"/>
                </a:lnTo>
                <a:lnTo>
                  <a:pt x="2" y="0"/>
                </a:lnTo>
                <a:lnTo>
                  <a:pt x="1" y="2"/>
                </a:lnTo>
                <a:lnTo>
                  <a:pt x="0" y="3"/>
                </a:lnTo>
                <a:lnTo>
                  <a:pt x="0" y="5"/>
                </a:lnTo>
                <a:lnTo>
                  <a:pt x="0" y="35"/>
                </a:lnTo>
                <a:lnTo>
                  <a:pt x="0" y="37"/>
                </a:lnTo>
                <a:lnTo>
                  <a:pt x="1" y="39"/>
                </a:lnTo>
                <a:lnTo>
                  <a:pt x="2" y="40"/>
                </a:lnTo>
                <a:lnTo>
                  <a:pt x="4" y="40"/>
                </a:lnTo>
                <a:lnTo>
                  <a:pt x="11" y="40"/>
                </a:lnTo>
                <a:lnTo>
                  <a:pt x="9" y="45"/>
                </a:lnTo>
                <a:lnTo>
                  <a:pt x="11" y="49"/>
                </a:lnTo>
                <a:lnTo>
                  <a:pt x="12" y="52"/>
                </a:lnTo>
                <a:lnTo>
                  <a:pt x="16" y="53"/>
                </a:lnTo>
                <a:lnTo>
                  <a:pt x="19" y="55"/>
                </a:lnTo>
                <a:lnTo>
                  <a:pt x="23" y="53"/>
                </a:lnTo>
                <a:lnTo>
                  <a:pt x="27" y="52"/>
                </a:lnTo>
                <a:lnTo>
                  <a:pt x="28" y="49"/>
                </a:lnTo>
                <a:lnTo>
                  <a:pt x="29" y="45"/>
                </a:lnTo>
                <a:close/>
                <a:moveTo>
                  <a:pt x="69" y="10"/>
                </a:moveTo>
                <a:lnTo>
                  <a:pt x="83" y="10"/>
                </a:lnTo>
                <a:lnTo>
                  <a:pt x="83" y="25"/>
                </a:lnTo>
                <a:lnTo>
                  <a:pt x="69" y="25"/>
                </a:lnTo>
                <a:lnTo>
                  <a:pt x="69" y="10"/>
                </a:lnTo>
                <a:close/>
                <a:moveTo>
                  <a:pt x="39" y="10"/>
                </a:moveTo>
                <a:lnTo>
                  <a:pt x="54" y="10"/>
                </a:lnTo>
                <a:lnTo>
                  <a:pt x="54" y="25"/>
                </a:lnTo>
                <a:lnTo>
                  <a:pt x="39" y="25"/>
                </a:lnTo>
                <a:lnTo>
                  <a:pt x="39" y="10"/>
                </a:lnTo>
                <a:close/>
                <a:moveTo>
                  <a:pt x="9" y="10"/>
                </a:moveTo>
                <a:lnTo>
                  <a:pt x="24" y="10"/>
                </a:lnTo>
                <a:lnTo>
                  <a:pt x="24" y="25"/>
                </a:lnTo>
                <a:lnTo>
                  <a:pt x="9" y="25"/>
                </a:lnTo>
                <a:lnTo>
                  <a:pt x="9" y="1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313" name="Rectangle 915">
            <a:extLst>
              <a:ext uri="{FF2B5EF4-FFF2-40B4-BE49-F238E27FC236}">
                <a16:creationId xmlns:a16="http://schemas.microsoft.com/office/drawing/2014/main" id="{D9A9C463-3813-445A-AB42-93818CA53389}"/>
              </a:ext>
            </a:extLst>
          </p:cNvPr>
          <p:cNvSpPr>
            <a:spLocks noChangeArrowheads="1"/>
          </p:cNvSpPr>
          <p:nvPr/>
        </p:nvSpPr>
        <p:spPr bwMode="auto">
          <a:xfrm>
            <a:off x="8724901" y="2063752"/>
            <a:ext cx="207433" cy="19049"/>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Karla"/>
              </a:defRPr>
            </a:lvl1pPr>
            <a:lvl2pPr marL="742950" indent="-285750">
              <a:defRPr>
                <a:solidFill>
                  <a:schemeClr val="tx1"/>
                </a:solidFill>
                <a:latin typeface="Karla"/>
              </a:defRPr>
            </a:lvl2pPr>
            <a:lvl3pPr marL="1143000" indent="-228600">
              <a:defRPr>
                <a:solidFill>
                  <a:schemeClr val="tx1"/>
                </a:solidFill>
                <a:latin typeface="Karla"/>
              </a:defRPr>
            </a:lvl3pPr>
            <a:lvl4pPr marL="1600200" indent="-228600">
              <a:defRPr>
                <a:solidFill>
                  <a:schemeClr val="tx1"/>
                </a:solidFill>
                <a:latin typeface="Karla"/>
              </a:defRPr>
            </a:lvl4pPr>
            <a:lvl5pPr marL="2057400" indent="-228600">
              <a:defRPr>
                <a:solidFill>
                  <a:schemeClr val="tx1"/>
                </a:solidFill>
                <a:latin typeface="Karla"/>
              </a:defRPr>
            </a:lvl5pPr>
            <a:lvl6pPr marL="2514600" indent="-228600" defTabSz="457200" fontAlgn="base">
              <a:spcBef>
                <a:spcPct val="0"/>
              </a:spcBef>
              <a:spcAft>
                <a:spcPct val="0"/>
              </a:spcAft>
              <a:defRPr>
                <a:solidFill>
                  <a:schemeClr val="tx1"/>
                </a:solidFill>
                <a:latin typeface="Karla"/>
              </a:defRPr>
            </a:lvl6pPr>
            <a:lvl7pPr marL="2971800" indent="-228600" defTabSz="457200" fontAlgn="base">
              <a:spcBef>
                <a:spcPct val="0"/>
              </a:spcBef>
              <a:spcAft>
                <a:spcPct val="0"/>
              </a:spcAft>
              <a:defRPr>
                <a:solidFill>
                  <a:schemeClr val="tx1"/>
                </a:solidFill>
                <a:latin typeface="Karla"/>
              </a:defRPr>
            </a:lvl7pPr>
            <a:lvl8pPr marL="3429000" indent="-228600" defTabSz="457200" fontAlgn="base">
              <a:spcBef>
                <a:spcPct val="0"/>
              </a:spcBef>
              <a:spcAft>
                <a:spcPct val="0"/>
              </a:spcAft>
              <a:defRPr>
                <a:solidFill>
                  <a:schemeClr val="tx1"/>
                </a:solidFill>
                <a:latin typeface="Karla"/>
              </a:defRPr>
            </a:lvl8pPr>
            <a:lvl9pPr marL="3886200" indent="-228600" defTabSz="457200" fontAlgn="base">
              <a:spcBef>
                <a:spcPct val="0"/>
              </a:spcBef>
              <a:spcAft>
                <a:spcPct val="0"/>
              </a:spcAft>
              <a:defRPr>
                <a:solidFill>
                  <a:schemeClr val="tx1"/>
                </a:solidFill>
                <a:latin typeface="Karla"/>
              </a:defRPr>
            </a:lvl9pPr>
          </a:lstStyle>
          <a:p>
            <a:pPr eaLnBrk="1" hangingPunct="1"/>
            <a:endParaRPr lang="en-US" altLang="en-US" sz="2400" b="1" dirty="0">
              <a:latin typeface="Montserrat Light" panose="00000400000000000000" pitchFamily="2" charset="0"/>
            </a:endParaRPr>
          </a:p>
        </p:txBody>
      </p:sp>
      <p:sp>
        <p:nvSpPr>
          <p:cNvPr id="314" name="Freeform 916">
            <a:extLst>
              <a:ext uri="{FF2B5EF4-FFF2-40B4-BE49-F238E27FC236}">
                <a16:creationId xmlns:a16="http://schemas.microsoft.com/office/drawing/2014/main" id="{0154890D-BBCA-4E97-9609-FD263A677277}"/>
              </a:ext>
            </a:extLst>
          </p:cNvPr>
          <p:cNvSpPr>
            <a:spLocks/>
          </p:cNvSpPr>
          <p:nvPr/>
        </p:nvSpPr>
        <p:spPr bwMode="auto">
          <a:xfrm>
            <a:off x="8767233" y="1856318"/>
            <a:ext cx="120651" cy="80433"/>
          </a:xfrm>
          <a:custGeom>
            <a:avLst/>
            <a:gdLst>
              <a:gd name="T0" fmla="*/ 90156 w 59"/>
              <a:gd name="T1" fmla="*/ 46265 h 40"/>
              <a:gd name="T2" fmla="*/ 55010 w 59"/>
              <a:gd name="T3" fmla="*/ 46265 h 40"/>
              <a:gd name="T4" fmla="*/ 45842 w 59"/>
              <a:gd name="T5" fmla="*/ 30843 h 40"/>
              <a:gd name="T6" fmla="*/ 55010 w 59"/>
              <a:gd name="T7" fmla="*/ 15422 h 40"/>
              <a:gd name="T8" fmla="*/ 68763 w 59"/>
              <a:gd name="T9" fmla="*/ 15422 h 40"/>
              <a:gd name="T10" fmla="*/ 68763 w 59"/>
              <a:gd name="T11" fmla="*/ 0 h 40"/>
              <a:gd name="T12" fmla="*/ 22921 w 59"/>
              <a:gd name="T13" fmla="*/ 0 h 40"/>
              <a:gd name="T14" fmla="*/ 22921 w 59"/>
              <a:gd name="T15" fmla="*/ 15422 h 40"/>
              <a:gd name="T16" fmla="*/ 41258 w 59"/>
              <a:gd name="T17" fmla="*/ 15422 h 40"/>
              <a:gd name="T18" fmla="*/ 30561 w 59"/>
              <a:gd name="T19" fmla="*/ 30843 h 40"/>
              <a:gd name="T20" fmla="*/ 41258 w 59"/>
              <a:gd name="T21" fmla="*/ 46265 h 40"/>
              <a:gd name="T22" fmla="*/ 0 w 59"/>
              <a:gd name="T23" fmla="*/ 46265 h 40"/>
              <a:gd name="T24" fmla="*/ 0 w 59"/>
              <a:gd name="T25" fmla="*/ 61686 h 40"/>
              <a:gd name="T26" fmla="*/ 90156 w 59"/>
              <a:gd name="T27" fmla="*/ 61686 h 40"/>
              <a:gd name="T28" fmla="*/ 90156 w 59"/>
              <a:gd name="T29" fmla="*/ 46265 h 4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59" h="40">
                <a:moveTo>
                  <a:pt x="59" y="30"/>
                </a:moveTo>
                <a:lnTo>
                  <a:pt x="36" y="30"/>
                </a:lnTo>
                <a:lnTo>
                  <a:pt x="30" y="20"/>
                </a:lnTo>
                <a:lnTo>
                  <a:pt x="36" y="10"/>
                </a:lnTo>
                <a:lnTo>
                  <a:pt x="45" y="10"/>
                </a:lnTo>
                <a:lnTo>
                  <a:pt x="45" y="0"/>
                </a:lnTo>
                <a:lnTo>
                  <a:pt x="15" y="0"/>
                </a:lnTo>
                <a:lnTo>
                  <a:pt x="15" y="10"/>
                </a:lnTo>
                <a:lnTo>
                  <a:pt x="27" y="10"/>
                </a:lnTo>
                <a:lnTo>
                  <a:pt x="20" y="20"/>
                </a:lnTo>
                <a:lnTo>
                  <a:pt x="27" y="30"/>
                </a:lnTo>
                <a:lnTo>
                  <a:pt x="0" y="30"/>
                </a:lnTo>
                <a:lnTo>
                  <a:pt x="0" y="40"/>
                </a:lnTo>
                <a:lnTo>
                  <a:pt x="59" y="40"/>
                </a:lnTo>
                <a:lnTo>
                  <a:pt x="59" y="3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315" name="Freeform 925">
            <a:extLst>
              <a:ext uri="{FF2B5EF4-FFF2-40B4-BE49-F238E27FC236}">
                <a16:creationId xmlns:a16="http://schemas.microsoft.com/office/drawing/2014/main" id="{5D03C26B-CD4C-4CF8-B047-79D4E38E7247}"/>
              </a:ext>
            </a:extLst>
          </p:cNvPr>
          <p:cNvSpPr>
            <a:spLocks noEditPoints="1"/>
          </p:cNvSpPr>
          <p:nvPr/>
        </p:nvSpPr>
        <p:spPr bwMode="auto">
          <a:xfrm>
            <a:off x="5232401" y="3873500"/>
            <a:ext cx="207433" cy="171451"/>
          </a:xfrm>
          <a:custGeom>
            <a:avLst/>
            <a:gdLst>
              <a:gd name="T0" fmla="*/ 132861 w 99"/>
              <a:gd name="T1" fmla="*/ 61742 h 83"/>
              <a:gd name="T2" fmla="*/ 128116 w 99"/>
              <a:gd name="T3" fmla="*/ 41676 h 83"/>
              <a:gd name="T4" fmla="*/ 118626 w 99"/>
              <a:gd name="T5" fmla="*/ 24697 h 83"/>
              <a:gd name="T6" fmla="*/ 105972 w 99"/>
              <a:gd name="T7" fmla="*/ 12348 h 83"/>
              <a:gd name="T8" fmla="*/ 85411 w 99"/>
              <a:gd name="T9" fmla="*/ 7718 h 83"/>
              <a:gd name="T10" fmla="*/ 69594 w 99"/>
              <a:gd name="T11" fmla="*/ 0 h 83"/>
              <a:gd name="T12" fmla="*/ 69594 w 99"/>
              <a:gd name="T13" fmla="*/ 7718 h 83"/>
              <a:gd name="T14" fmla="*/ 50614 w 99"/>
              <a:gd name="T15" fmla="*/ 12348 h 83"/>
              <a:gd name="T16" fmla="*/ 36379 w 99"/>
              <a:gd name="T17" fmla="*/ 24697 h 83"/>
              <a:gd name="T18" fmla="*/ 26889 w 99"/>
              <a:gd name="T19" fmla="*/ 41676 h 83"/>
              <a:gd name="T20" fmla="*/ 23725 w 99"/>
              <a:gd name="T21" fmla="*/ 61742 h 83"/>
              <a:gd name="T22" fmla="*/ 14235 w 99"/>
              <a:gd name="T23" fmla="*/ 67916 h 83"/>
              <a:gd name="T24" fmla="*/ 1582 w 99"/>
              <a:gd name="T25" fmla="*/ 83352 h 83"/>
              <a:gd name="T26" fmla="*/ 0 w 99"/>
              <a:gd name="T27" fmla="*/ 91070 h 83"/>
              <a:gd name="T28" fmla="*/ 6327 w 99"/>
              <a:gd name="T29" fmla="*/ 106505 h 83"/>
              <a:gd name="T30" fmla="*/ 22143 w 99"/>
              <a:gd name="T31" fmla="*/ 117310 h 83"/>
              <a:gd name="T32" fmla="*/ 47450 w 99"/>
              <a:gd name="T33" fmla="*/ 125028 h 83"/>
              <a:gd name="T34" fmla="*/ 77502 w 99"/>
              <a:gd name="T35" fmla="*/ 128115 h 83"/>
              <a:gd name="T36" fmla="*/ 93319 w 99"/>
              <a:gd name="T37" fmla="*/ 128115 h 83"/>
              <a:gd name="T38" fmla="*/ 123371 w 99"/>
              <a:gd name="T39" fmla="*/ 123484 h 83"/>
              <a:gd name="T40" fmla="*/ 142351 w 99"/>
              <a:gd name="T41" fmla="*/ 111136 h 83"/>
              <a:gd name="T42" fmla="*/ 153423 w 99"/>
              <a:gd name="T43" fmla="*/ 98787 h 83"/>
              <a:gd name="T44" fmla="*/ 156586 w 99"/>
              <a:gd name="T45" fmla="*/ 91070 h 83"/>
              <a:gd name="T46" fmla="*/ 150259 w 99"/>
              <a:gd name="T47" fmla="*/ 75634 h 83"/>
              <a:gd name="T48" fmla="*/ 132861 w 99"/>
              <a:gd name="T49" fmla="*/ 61742 h 83"/>
              <a:gd name="T50" fmla="*/ 117044 w 99"/>
              <a:gd name="T51" fmla="*/ 67916 h 83"/>
              <a:gd name="T52" fmla="*/ 117044 w 99"/>
              <a:gd name="T53" fmla="*/ 77178 h 83"/>
              <a:gd name="T54" fmla="*/ 115462 w 99"/>
              <a:gd name="T55" fmla="*/ 49394 h 83"/>
              <a:gd name="T56" fmla="*/ 117044 w 99"/>
              <a:gd name="T57" fmla="*/ 57112 h 83"/>
              <a:gd name="T58" fmla="*/ 117044 w 99"/>
              <a:gd name="T59" fmla="*/ 67916 h 83"/>
              <a:gd name="T60" fmla="*/ 39542 w 99"/>
              <a:gd name="T61" fmla="*/ 67916 h 83"/>
              <a:gd name="T62" fmla="*/ 41124 w 99"/>
              <a:gd name="T63" fmla="*/ 49394 h 83"/>
              <a:gd name="T64" fmla="*/ 61685 w 99"/>
              <a:gd name="T65" fmla="*/ 81808 h 83"/>
              <a:gd name="T66" fmla="*/ 39542 w 99"/>
              <a:gd name="T67" fmla="*/ 67916 h 83"/>
              <a:gd name="T68" fmla="*/ 85411 w 99"/>
              <a:gd name="T69" fmla="*/ 64829 h 83"/>
              <a:gd name="T70" fmla="*/ 85411 w 99"/>
              <a:gd name="T71" fmla="*/ 21610 h 83"/>
              <a:gd name="T72" fmla="*/ 105972 w 99"/>
              <a:gd name="T73" fmla="*/ 32415 h 83"/>
              <a:gd name="T74" fmla="*/ 69594 w 99"/>
              <a:gd name="T75" fmla="*/ 64829 h 83"/>
              <a:gd name="T76" fmla="*/ 50614 w 99"/>
              <a:gd name="T77" fmla="*/ 32415 h 83"/>
              <a:gd name="T78" fmla="*/ 69594 w 99"/>
              <a:gd name="T79" fmla="*/ 21610 h 83"/>
              <a:gd name="T80" fmla="*/ 77502 w 99"/>
              <a:gd name="T81" fmla="*/ 114223 h 83"/>
              <a:gd name="T82" fmla="*/ 64849 w 99"/>
              <a:gd name="T83" fmla="*/ 114223 h 83"/>
              <a:gd name="T84" fmla="*/ 33215 w 99"/>
              <a:gd name="T85" fmla="*/ 106505 h 83"/>
              <a:gd name="T86" fmla="*/ 18980 w 99"/>
              <a:gd name="T87" fmla="*/ 98787 h 83"/>
              <a:gd name="T88" fmla="*/ 15817 w 99"/>
              <a:gd name="T89" fmla="*/ 91070 h 83"/>
              <a:gd name="T90" fmla="*/ 17398 w 99"/>
              <a:gd name="T91" fmla="*/ 84895 h 83"/>
              <a:gd name="T92" fmla="*/ 23725 w 99"/>
              <a:gd name="T93" fmla="*/ 83352 h 83"/>
              <a:gd name="T94" fmla="*/ 25307 w 99"/>
              <a:gd name="T95" fmla="*/ 86439 h 83"/>
              <a:gd name="T96" fmla="*/ 28470 w 99"/>
              <a:gd name="T97" fmla="*/ 91070 h 83"/>
              <a:gd name="T98" fmla="*/ 60104 w 99"/>
              <a:gd name="T99" fmla="*/ 97244 h 83"/>
              <a:gd name="T100" fmla="*/ 77502 w 99"/>
              <a:gd name="T101" fmla="*/ 98787 h 83"/>
              <a:gd name="T102" fmla="*/ 110717 w 99"/>
              <a:gd name="T103" fmla="*/ 94157 h 83"/>
              <a:gd name="T104" fmla="*/ 126534 w 99"/>
              <a:gd name="T105" fmla="*/ 91070 h 83"/>
              <a:gd name="T106" fmla="*/ 132861 w 99"/>
              <a:gd name="T107" fmla="*/ 83352 h 83"/>
              <a:gd name="T108" fmla="*/ 132861 w 99"/>
              <a:gd name="T109" fmla="*/ 81808 h 83"/>
              <a:gd name="T110" fmla="*/ 140769 w 99"/>
              <a:gd name="T111" fmla="*/ 91070 h 83"/>
              <a:gd name="T112" fmla="*/ 139188 w 99"/>
              <a:gd name="T113" fmla="*/ 94157 h 83"/>
              <a:gd name="T114" fmla="*/ 131279 w 99"/>
              <a:gd name="T115" fmla="*/ 101875 h 83"/>
              <a:gd name="T116" fmla="*/ 102809 w 99"/>
              <a:gd name="T117" fmla="*/ 111136 h 83"/>
              <a:gd name="T118" fmla="*/ 77502 w 99"/>
              <a:gd name="T119" fmla="*/ 114223 h 8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99" h="83">
                <a:moveTo>
                  <a:pt x="84" y="40"/>
                </a:moveTo>
                <a:lnTo>
                  <a:pt x="84" y="40"/>
                </a:lnTo>
                <a:lnTo>
                  <a:pt x="83" y="33"/>
                </a:lnTo>
                <a:lnTo>
                  <a:pt x="81" y="27"/>
                </a:lnTo>
                <a:lnTo>
                  <a:pt x="79" y="21"/>
                </a:lnTo>
                <a:lnTo>
                  <a:pt x="75" y="16"/>
                </a:lnTo>
                <a:lnTo>
                  <a:pt x="72" y="12"/>
                </a:lnTo>
                <a:lnTo>
                  <a:pt x="67" y="8"/>
                </a:lnTo>
                <a:lnTo>
                  <a:pt x="60" y="6"/>
                </a:lnTo>
                <a:lnTo>
                  <a:pt x="54" y="5"/>
                </a:lnTo>
                <a:lnTo>
                  <a:pt x="54" y="0"/>
                </a:lnTo>
                <a:lnTo>
                  <a:pt x="44" y="0"/>
                </a:lnTo>
                <a:lnTo>
                  <a:pt x="44" y="5"/>
                </a:lnTo>
                <a:lnTo>
                  <a:pt x="38" y="6"/>
                </a:lnTo>
                <a:lnTo>
                  <a:pt x="32" y="8"/>
                </a:lnTo>
                <a:lnTo>
                  <a:pt x="27" y="12"/>
                </a:lnTo>
                <a:lnTo>
                  <a:pt x="23" y="16"/>
                </a:lnTo>
                <a:lnTo>
                  <a:pt x="20" y="21"/>
                </a:lnTo>
                <a:lnTo>
                  <a:pt x="17" y="27"/>
                </a:lnTo>
                <a:lnTo>
                  <a:pt x="16" y="33"/>
                </a:lnTo>
                <a:lnTo>
                  <a:pt x="15" y="40"/>
                </a:lnTo>
                <a:lnTo>
                  <a:pt x="9" y="44"/>
                </a:lnTo>
                <a:lnTo>
                  <a:pt x="4" y="49"/>
                </a:lnTo>
                <a:lnTo>
                  <a:pt x="1" y="54"/>
                </a:lnTo>
                <a:lnTo>
                  <a:pt x="0" y="59"/>
                </a:lnTo>
                <a:lnTo>
                  <a:pt x="1" y="64"/>
                </a:lnTo>
                <a:lnTo>
                  <a:pt x="4" y="69"/>
                </a:lnTo>
                <a:lnTo>
                  <a:pt x="9" y="72"/>
                </a:lnTo>
                <a:lnTo>
                  <a:pt x="14" y="76"/>
                </a:lnTo>
                <a:lnTo>
                  <a:pt x="21" y="80"/>
                </a:lnTo>
                <a:lnTo>
                  <a:pt x="30" y="81"/>
                </a:lnTo>
                <a:lnTo>
                  <a:pt x="39" y="83"/>
                </a:lnTo>
                <a:lnTo>
                  <a:pt x="49" y="83"/>
                </a:lnTo>
                <a:lnTo>
                  <a:pt x="59" y="83"/>
                </a:lnTo>
                <a:lnTo>
                  <a:pt x="69" y="81"/>
                </a:lnTo>
                <a:lnTo>
                  <a:pt x="78" y="80"/>
                </a:lnTo>
                <a:lnTo>
                  <a:pt x="85" y="76"/>
                </a:lnTo>
                <a:lnTo>
                  <a:pt x="90" y="72"/>
                </a:lnTo>
                <a:lnTo>
                  <a:pt x="95" y="69"/>
                </a:lnTo>
                <a:lnTo>
                  <a:pt x="97" y="64"/>
                </a:lnTo>
                <a:lnTo>
                  <a:pt x="99" y="59"/>
                </a:lnTo>
                <a:lnTo>
                  <a:pt x="97" y="54"/>
                </a:lnTo>
                <a:lnTo>
                  <a:pt x="95" y="49"/>
                </a:lnTo>
                <a:lnTo>
                  <a:pt x="90" y="44"/>
                </a:lnTo>
                <a:lnTo>
                  <a:pt x="84" y="40"/>
                </a:lnTo>
                <a:close/>
                <a:moveTo>
                  <a:pt x="74" y="44"/>
                </a:moveTo>
                <a:lnTo>
                  <a:pt x="74" y="50"/>
                </a:lnTo>
                <a:lnTo>
                  <a:pt x="59" y="53"/>
                </a:lnTo>
                <a:lnTo>
                  <a:pt x="73" y="32"/>
                </a:lnTo>
                <a:lnTo>
                  <a:pt x="74" y="37"/>
                </a:lnTo>
                <a:lnTo>
                  <a:pt x="74" y="44"/>
                </a:lnTo>
                <a:close/>
                <a:moveTo>
                  <a:pt x="25" y="44"/>
                </a:moveTo>
                <a:lnTo>
                  <a:pt x="25" y="44"/>
                </a:lnTo>
                <a:lnTo>
                  <a:pt x="25" y="37"/>
                </a:lnTo>
                <a:lnTo>
                  <a:pt x="26" y="32"/>
                </a:lnTo>
                <a:lnTo>
                  <a:pt x="39" y="53"/>
                </a:lnTo>
                <a:lnTo>
                  <a:pt x="25" y="50"/>
                </a:lnTo>
                <a:lnTo>
                  <a:pt x="25" y="44"/>
                </a:lnTo>
                <a:close/>
                <a:moveTo>
                  <a:pt x="67" y="21"/>
                </a:moveTo>
                <a:lnTo>
                  <a:pt x="54" y="42"/>
                </a:lnTo>
                <a:lnTo>
                  <a:pt x="54" y="14"/>
                </a:lnTo>
                <a:lnTo>
                  <a:pt x="62" y="17"/>
                </a:lnTo>
                <a:lnTo>
                  <a:pt x="67" y="21"/>
                </a:lnTo>
                <a:close/>
                <a:moveTo>
                  <a:pt x="44" y="42"/>
                </a:moveTo>
                <a:lnTo>
                  <a:pt x="32" y="21"/>
                </a:lnTo>
                <a:lnTo>
                  <a:pt x="37" y="17"/>
                </a:lnTo>
                <a:lnTo>
                  <a:pt x="44" y="14"/>
                </a:lnTo>
                <a:lnTo>
                  <a:pt x="44" y="42"/>
                </a:lnTo>
                <a:close/>
                <a:moveTo>
                  <a:pt x="49" y="74"/>
                </a:moveTo>
                <a:lnTo>
                  <a:pt x="49" y="74"/>
                </a:lnTo>
                <a:lnTo>
                  <a:pt x="41" y="74"/>
                </a:lnTo>
                <a:lnTo>
                  <a:pt x="33" y="72"/>
                </a:lnTo>
                <a:lnTo>
                  <a:pt x="21" y="69"/>
                </a:lnTo>
                <a:lnTo>
                  <a:pt x="16" y="66"/>
                </a:lnTo>
                <a:lnTo>
                  <a:pt x="12" y="64"/>
                </a:lnTo>
                <a:lnTo>
                  <a:pt x="11" y="61"/>
                </a:lnTo>
                <a:lnTo>
                  <a:pt x="10" y="59"/>
                </a:lnTo>
                <a:lnTo>
                  <a:pt x="11" y="55"/>
                </a:lnTo>
                <a:lnTo>
                  <a:pt x="15" y="53"/>
                </a:lnTo>
                <a:lnTo>
                  <a:pt x="15" y="54"/>
                </a:lnTo>
                <a:lnTo>
                  <a:pt x="16" y="56"/>
                </a:lnTo>
                <a:lnTo>
                  <a:pt x="18" y="59"/>
                </a:lnTo>
                <a:lnTo>
                  <a:pt x="28" y="61"/>
                </a:lnTo>
                <a:lnTo>
                  <a:pt x="38" y="63"/>
                </a:lnTo>
                <a:lnTo>
                  <a:pt x="49" y="64"/>
                </a:lnTo>
                <a:lnTo>
                  <a:pt x="60" y="63"/>
                </a:lnTo>
                <a:lnTo>
                  <a:pt x="70" y="61"/>
                </a:lnTo>
                <a:lnTo>
                  <a:pt x="80" y="59"/>
                </a:lnTo>
                <a:lnTo>
                  <a:pt x="83" y="56"/>
                </a:lnTo>
                <a:lnTo>
                  <a:pt x="84" y="54"/>
                </a:lnTo>
                <a:lnTo>
                  <a:pt x="84" y="53"/>
                </a:lnTo>
                <a:lnTo>
                  <a:pt x="88" y="55"/>
                </a:lnTo>
                <a:lnTo>
                  <a:pt x="89" y="59"/>
                </a:lnTo>
                <a:lnTo>
                  <a:pt x="88" y="61"/>
                </a:lnTo>
                <a:lnTo>
                  <a:pt x="86" y="64"/>
                </a:lnTo>
                <a:lnTo>
                  <a:pt x="83" y="66"/>
                </a:lnTo>
                <a:lnTo>
                  <a:pt x="78" y="69"/>
                </a:lnTo>
                <a:lnTo>
                  <a:pt x="65" y="72"/>
                </a:lnTo>
                <a:lnTo>
                  <a:pt x="58" y="74"/>
                </a:lnTo>
                <a:lnTo>
                  <a:pt x="49" y="74"/>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316" name="Freeform 926">
            <a:extLst>
              <a:ext uri="{FF2B5EF4-FFF2-40B4-BE49-F238E27FC236}">
                <a16:creationId xmlns:a16="http://schemas.microsoft.com/office/drawing/2014/main" id="{4BBEA37D-1454-4EEB-B1C9-2661DDE5A74F}"/>
              </a:ext>
            </a:extLst>
          </p:cNvPr>
          <p:cNvSpPr>
            <a:spLocks noEditPoints="1"/>
          </p:cNvSpPr>
          <p:nvPr/>
        </p:nvSpPr>
        <p:spPr bwMode="auto">
          <a:xfrm>
            <a:off x="4749801" y="2849034"/>
            <a:ext cx="165100" cy="207433"/>
          </a:xfrm>
          <a:custGeom>
            <a:avLst/>
            <a:gdLst>
              <a:gd name="T0" fmla="*/ 121806 w 79"/>
              <a:gd name="T1" fmla="*/ 3163 h 99"/>
              <a:gd name="T2" fmla="*/ 113998 w 79"/>
              <a:gd name="T3" fmla="*/ 0 h 99"/>
              <a:gd name="T4" fmla="*/ 74958 w 79"/>
              <a:gd name="T5" fmla="*/ 7908 h 99"/>
              <a:gd name="T6" fmla="*/ 68711 w 79"/>
              <a:gd name="T7" fmla="*/ 15817 h 99"/>
              <a:gd name="T8" fmla="*/ 9370 w 79"/>
              <a:gd name="T9" fmla="*/ 0 h 99"/>
              <a:gd name="T10" fmla="*/ 26548 w 79"/>
              <a:gd name="T11" fmla="*/ 23725 h 99"/>
              <a:gd name="T12" fmla="*/ 15616 w 79"/>
              <a:gd name="T13" fmla="*/ 31634 h 99"/>
              <a:gd name="T14" fmla="*/ 1562 w 79"/>
              <a:gd name="T15" fmla="*/ 55359 h 99"/>
              <a:gd name="T16" fmla="*/ 0 w 79"/>
              <a:gd name="T17" fmla="*/ 124952 h 99"/>
              <a:gd name="T18" fmla="*/ 15616 w 79"/>
              <a:gd name="T19" fmla="*/ 71175 h 99"/>
              <a:gd name="T20" fmla="*/ 15616 w 79"/>
              <a:gd name="T21" fmla="*/ 63267 h 99"/>
              <a:gd name="T22" fmla="*/ 24986 w 79"/>
              <a:gd name="T23" fmla="*/ 45869 h 99"/>
              <a:gd name="T24" fmla="*/ 46849 w 79"/>
              <a:gd name="T25" fmla="*/ 31634 h 99"/>
              <a:gd name="T26" fmla="*/ 46849 w 79"/>
              <a:gd name="T27" fmla="*/ 41124 h 99"/>
              <a:gd name="T28" fmla="*/ 29671 w 79"/>
              <a:gd name="T29" fmla="*/ 50614 h 99"/>
              <a:gd name="T30" fmla="*/ 23424 w 79"/>
              <a:gd name="T31" fmla="*/ 71175 h 99"/>
              <a:gd name="T32" fmla="*/ 23424 w 79"/>
              <a:gd name="T33" fmla="*/ 148678 h 99"/>
              <a:gd name="T34" fmla="*/ 24986 w 79"/>
              <a:gd name="T35" fmla="*/ 155004 h 99"/>
              <a:gd name="T36" fmla="*/ 31232 w 79"/>
              <a:gd name="T37" fmla="*/ 156586 h 99"/>
              <a:gd name="T38" fmla="*/ 76519 w 79"/>
              <a:gd name="T39" fmla="*/ 156586 h 99"/>
              <a:gd name="T40" fmla="*/ 82766 w 79"/>
              <a:gd name="T41" fmla="*/ 155004 h 99"/>
              <a:gd name="T42" fmla="*/ 84327 w 79"/>
              <a:gd name="T43" fmla="*/ 148678 h 99"/>
              <a:gd name="T44" fmla="*/ 84327 w 79"/>
              <a:gd name="T45" fmla="*/ 71175 h 99"/>
              <a:gd name="T46" fmla="*/ 79643 w 79"/>
              <a:gd name="T47" fmla="*/ 50614 h 99"/>
              <a:gd name="T48" fmla="*/ 62465 w 79"/>
              <a:gd name="T49" fmla="*/ 41124 h 99"/>
              <a:gd name="T50" fmla="*/ 68711 w 79"/>
              <a:gd name="T51" fmla="*/ 31634 h 99"/>
              <a:gd name="T52" fmla="*/ 71835 w 79"/>
              <a:gd name="T53" fmla="*/ 37960 h 99"/>
              <a:gd name="T54" fmla="*/ 113998 w 79"/>
              <a:gd name="T55" fmla="*/ 47450 h 99"/>
              <a:gd name="T56" fmla="*/ 117122 w 79"/>
              <a:gd name="T57" fmla="*/ 47450 h 99"/>
              <a:gd name="T58" fmla="*/ 121806 w 79"/>
              <a:gd name="T59" fmla="*/ 45869 h 99"/>
              <a:gd name="T60" fmla="*/ 123368 w 79"/>
              <a:gd name="T61" fmla="*/ 39542 h 99"/>
              <a:gd name="T62" fmla="*/ 123368 w 79"/>
              <a:gd name="T63" fmla="*/ 7908 h 99"/>
              <a:gd name="T64" fmla="*/ 121806 w 79"/>
              <a:gd name="T65" fmla="*/ 3163 h 99"/>
              <a:gd name="T66" fmla="*/ 68711 w 79"/>
              <a:gd name="T67" fmla="*/ 117044 h 99"/>
              <a:gd name="T68" fmla="*/ 62465 w 79"/>
              <a:gd name="T69" fmla="*/ 86992 h 99"/>
              <a:gd name="T70" fmla="*/ 68711 w 79"/>
              <a:gd name="T71" fmla="*/ 117044 h 99"/>
              <a:gd name="T72" fmla="*/ 54657 w 79"/>
              <a:gd name="T73" fmla="*/ 71175 h 99"/>
              <a:gd name="T74" fmla="*/ 49972 w 79"/>
              <a:gd name="T75" fmla="*/ 71175 h 99"/>
              <a:gd name="T76" fmla="*/ 46849 w 79"/>
              <a:gd name="T77" fmla="*/ 74339 h 99"/>
              <a:gd name="T78" fmla="*/ 46849 w 79"/>
              <a:gd name="T79" fmla="*/ 124952 h 99"/>
              <a:gd name="T80" fmla="*/ 46849 w 79"/>
              <a:gd name="T81" fmla="*/ 129697 h 99"/>
              <a:gd name="T82" fmla="*/ 49972 w 79"/>
              <a:gd name="T83" fmla="*/ 132861 h 99"/>
              <a:gd name="T84" fmla="*/ 68711 w 79"/>
              <a:gd name="T85" fmla="*/ 132861 h 99"/>
              <a:gd name="T86" fmla="*/ 39041 w 79"/>
              <a:gd name="T87" fmla="*/ 140769 h 99"/>
              <a:gd name="T88" fmla="*/ 39041 w 79"/>
              <a:gd name="T89" fmla="*/ 71175 h 99"/>
              <a:gd name="T90" fmla="*/ 42164 w 79"/>
              <a:gd name="T91" fmla="*/ 58522 h 99"/>
              <a:gd name="T92" fmla="*/ 54657 w 79"/>
              <a:gd name="T93" fmla="*/ 55359 h 99"/>
              <a:gd name="T94" fmla="*/ 59342 w 79"/>
              <a:gd name="T95" fmla="*/ 56940 h 99"/>
              <a:gd name="T96" fmla="*/ 67150 w 79"/>
              <a:gd name="T97" fmla="*/ 64849 h 99"/>
              <a:gd name="T98" fmla="*/ 68711 w 79"/>
              <a:gd name="T99" fmla="*/ 71175 h 99"/>
              <a:gd name="T100" fmla="*/ 84327 w 79"/>
              <a:gd name="T101" fmla="*/ 25307 h 99"/>
              <a:gd name="T102" fmla="*/ 107752 w 79"/>
              <a:gd name="T103" fmla="*/ 18980 h 99"/>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79" h="99">
                <a:moveTo>
                  <a:pt x="78" y="2"/>
                </a:moveTo>
                <a:lnTo>
                  <a:pt x="78" y="2"/>
                </a:lnTo>
                <a:lnTo>
                  <a:pt x="75" y="0"/>
                </a:lnTo>
                <a:lnTo>
                  <a:pt x="73" y="0"/>
                </a:lnTo>
                <a:lnTo>
                  <a:pt x="48" y="5"/>
                </a:lnTo>
                <a:lnTo>
                  <a:pt x="46" y="7"/>
                </a:lnTo>
                <a:lnTo>
                  <a:pt x="44" y="10"/>
                </a:lnTo>
                <a:lnTo>
                  <a:pt x="36" y="10"/>
                </a:lnTo>
                <a:lnTo>
                  <a:pt x="6" y="0"/>
                </a:lnTo>
                <a:lnTo>
                  <a:pt x="4" y="10"/>
                </a:lnTo>
                <a:lnTo>
                  <a:pt x="17" y="15"/>
                </a:lnTo>
                <a:lnTo>
                  <a:pt x="10" y="20"/>
                </a:lnTo>
                <a:lnTo>
                  <a:pt x="5" y="28"/>
                </a:lnTo>
                <a:lnTo>
                  <a:pt x="1" y="35"/>
                </a:lnTo>
                <a:lnTo>
                  <a:pt x="0" y="45"/>
                </a:lnTo>
                <a:lnTo>
                  <a:pt x="0" y="79"/>
                </a:lnTo>
                <a:lnTo>
                  <a:pt x="10" y="79"/>
                </a:lnTo>
                <a:lnTo>
                  <a:pt x="10" y="45"/>
                </a:lnTo>
                <a:lnTo>
                  <a:pt x="10" y="40"/>
                </a:lnTo>
                <a:lnTo>
                  <a:pt x="11" y="36"/>
                </a:lnTo>
                <a:lnTo>
                  <a:pt x="16" y="29"/>
                </a:lnTo>
                <a:lnTo>
                  <a:pt x="22" y="24"/>
                </a:lnTo>
                <a:lnTo>
                  <a:pt x="30" y="20"/>
                </a:lnTo>
                <a:lnTo>
                  <a:pt x="30" y="26"/>
                </a:lnTo>
                <a:lnTo>
                  <a:pt x="23" y="29"/>
                </a:lnTo>
                <a:lnTo>
                  <a:pt x="19" y="32"/>
                </a:lnTo>
                <a:lnTo>
                  <a:pt x="16" y="39"/>
                </a:lnTo>
                <a:lnTo>
                  <a:pt x="15" y="45"/>
                </a:lnTo>
                <a:lnTo>
                  <a:pt x="15" y="94"/>
                </a:lnTo>
                <a:lnTo>
                  <a:pt x="15" y="97"/>
                </a:lnTo>
                <a:lnTo>
                  <a:pt x="16" y="98"/>
                </a:lnTo>
                <a:lnTo>
                  <a:pt x="17" y="99"/>
                </a:lnTo>
                <a:lnTo>
                  <a:pt x="20" y="99"/>
                </a:lnTo>
                <a:lnTo>
                  <a:pt x="49" y="99"/>
                </a:lnTo>
                <a:lnTo>
                  <a:pt x="52" y="99"/>
                </a:lnTo>
                <a:lnTo>
                  <a:pt x="53" y="98"/>
                </a:lnTo>
                <a:lnTo>
                  <a:pt x="54" y="97"/>
                </a:lnTo>
                <a:lnTo>
                  <a:pt x="54" y="94"/>
                </a:lnTo>
                <a:lnTo>
                  <a:pt x="54" y="45"/>
                </a:lnTo>
                <a:lnTo>
                  <a:pt x="53" y="39"/>
                </a:lnTo>
                <a:lnTo>
                  <a:pt x="51" y="32"/>
                </a:lnTo>
                <a:lnTo>
                  <a:pt x="46" y="29"/>
                </a:lnTo>
                <a:lnTo>
                  <a:pt x="40" y="26"/>
                </a:lnTo>
                <a:lnTo>
                  <a:pt x="40" y="20"/>
                </a:lnTo>
                <a:lnTo>
                  <a:pt x="44" y="20"/>
                </a:lnTo>
                <a:lnTo>
                  <a:pt x="46" y="24"/>
                </a:lnTo>
                <a:lnTo>
                  <a:pt x="48" y="25"/>
                </a:lnTo>
                <a:lnTo>
                  <a:pt x="73" y="30"/>
                </a:lnTo>
                <a:lnTo>
                  <a:pt x="75" y="30"/>
                </a:lnTo>
                <a:lnTo>
                  <a:pt x="78" y="29"/>
                </a:lnTo>
                <a:lnTo>
                  <a:pt x="79" y="28"/>
                </a:lnTo>
                <a:lnTo>
                  <a:pt x="79" y="25"/>
                </a:lnTo>
                <a:lnTo>
                  <a:pt x="79" y="5"/>
                </a:lnTo>
                <a:lnTo>
                  <a:pt x="79" y="3"/>
                </a:lnTo>
                <a:lnTo>
                  <a:pt x="78" y="2"/>
                </a:lnTo>
                <a:close/>
                <a:moveTo>
                  <a:pt x="44" y="74"/>
                </a:moveTo>
                <a:lnTo>
                  <a:pt x="40" y="74"/>
                </a:lnTo>
                <a:lnTo>
                  <a:pt x="40" y="55"/>
                </a:lnTo>
                <a:lnTo>
                  <a:pt x="44" y="55"/>
                </a:lnTo>
                <a:lnTo>
                  <a:pt x="44" y="74"/>
                </a:lnTo>
                <a:close/>
                <a:moveTo>
                  <a:pt x="44" y="45"/>
                </a:moveTo>
                <a:lnTo>
                  <a:pt x="35" y="45"/>
                </a:lnTo>
                <a:lnTo>
                  <a:pt x="32" y="45"/>
                </a:lnTo>
                <a:lnTo>
                  <a:pt x="31" y="46"/>
                </a:lnTo>
                <a:lnTo>
                  <a:pt x="30" y="47"/>
                </a:lnTo>
                <a:lnTo>
                  <a:pt x="30" y="50"/>
                </a:lnTo>
                <a:lnTo>
                  <a:pt x="30" y="79"/>
                </a:lnTo>
                <a:lnTo>
                  <a:pt x="30" y="82"/>
                </a:lnTo>
                <a:lnTo>
                  <a:pt x="31" y="83"/>
                </a:lnTo>
                <a:lnTo>
                  <a:pt x="32" y="84"/>
                </a:lnTo>
                <a:lnTo>
                  <a:pt x="35" y="84"/>
                </a:lnTo>
                <a:lnTo>
                  <a:pt x="44" y="84"/>
                </a:lnTo>
                <a:lnTo>
                  <a:pt x="44" y="89"/>
                </a:lnTo>
                <a:lnTo>
                  <a:pt x="25" y="89"/>
                </a:lnTo>
                <a:lnTo>
                  <a:pt x="25" y="45"/>
                </a:lnTo>
                <a:lnTo>
                  <a:pt x="26" y="41"/>
                </a:lnTo>
                <a:lnTo>
                  <a:pt x="27" y="37"/>
                </a:lnTo>
                <a:lnTo>
                  <a:pt x="31" y="36"/>
                </a:lnTo>
                <a:lnTo>
                  <a:pt x="35" y="35"/>
                </a:lnTo>
                <a:lnTo>
                  <a:pt x="38" y="36"/>
                </a:lnTo>
                <a:lnTo>
                  <a:pt x="42" y="37"/>
                </a:lnTo>
                <a:lnTo>
                  <a:pt x="43" y="41"/>
                </a:lnTo>
                <a:lnTo>
                  <a:pt x="44" y="45"/>
                </a:lnTo>
                <a:close/>
                <a:moveTo>
                  <a:pt x="69" y="19"/>
                </a:moveTo>
                <a:lnTo>
                  <a:pt x="54" y="16"/>
                </a:lnTo>
                <a:lnTo>
                  <a:pt x="54" y="14"/>
                </a:lnTo>
                <a:lnTo>
                  <a:pt x="69" y="12"/>
                </a:lnTo>
                <a:lnTo>
                  <a:pt x="69" y="1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317" name="Freeform 927">
            <a:extLst>
              <a:ext uri="{FF2B5EF4-FFF2-40B4-BE49-F238E27FC236}">
                <a16:creationId xmlns:a16="http://schemas.microsoft.com/office/drawing/2014/main" id="{A110E1BD-57A6-4DA6-B434-230F32DCCD17}"/>
              </a:ext>
            </a:extLst>
          </p:cNvPr>
          <p:cNvSpPr>
            <a:spLocks noEditPoints="1"/>
          </p:cNvSpPr>
          <p:nvPr/>
        </p:nvSpPr>
        <p:spPr bwMode="auto">
          <a:xfrm>
            <a:off x="4237567" y="2861733"/>
            <a:ext cx="203200" cy="188384"/>
          </a:xfrm>
          <a:custGeom>
            <a:avLst/>
            <a:gdLst>
              <a:gd name="T0" fmla="*/ 151839 w 94"/>
              <a:gd name="T1" fmla="*/ 4798 h 89"/>
              <a:gd name="T2" fmla="*/ 143762 w 94"/>
              <a:gd name="T3" fmla="*/ 0 h 89"/>
              <a:gd name="T4" fmla="*/ 40383 w 94"/>
              <a:gd name="T5" fmla="*/ 0 h 89"/>
              <a:gd name="T6" fmla="*/ 24230 w 94"/>
              <a:gd name="T7" fmla="*/ 4798 h 89"/>
              <a:gd name="T8" fmla="*/ 12922 w 94"/>
              <a:gd name="T9" fmla="*/ 12795 h 89"/>
              <a:gd name="T10" fmla="*/ 4846 w 94"/>
              <a:gd name="T11" fmla="*/ 23991 h 89"/>
              <a:gd name="T12" fmla="*/ 0 w 94"/>
              <a:gd name="T13" fmla="*/ 39986 h 89"/>
              <a:gd name="T14" fmla="*/ 0 w 94"/>
              <a:gd name="T15" fmla="*/ 47983 h 89"/>
              <a:gd name="T16" fmla="*/ 6461 w 94"/>
              <a:gd name="T17" fmla="*/ 62378 h 89"/>
              <a:gd name="T18" fmla="*/ 17768 w 94"/>
              <a:gd name="T19" fmla="*/ 73574 h 89"/>
              <a:gd name="T20" fmla="*/ 32306 w 94"/>
              <a:gd name="T21" fmla="*/ 79971 h 89"/>
              <a:gd name="T22" fmla="*/ 56536 w 94"/>
              <a:gd name="T23" fmla="*/ 79971 h 89"/>
              <a:gd name="T24" fmla="*/ 16153 w 94"/>
              <a:gd name="T25" fmla="*/ 108761 h 89"/>
              <a:gd name="T26" fmla="*/ 0 w 94"/>
              <a:gd name="T27" fmla="*/ 87968 h 89"/>
              <a:gd name="T28" fmla="*/ 16153 w 94"/>
              <a:gd name="T29" fmla="*/ 142349 h 89"/>
              <a:gd name="T30" fmla="*/ 66228 w 94"/>
              <a:gd name="T31" fmla="*/ 110360 h 89"/>
              <a:gd name="T32" fmla="*/ 69458 w 94"/>
              <a:gd name="T33" fmla="*/ 107162 h 89"/>
              <a:gd name="T34" fmla="*/ 72689 w 94"/>
              <a:gd name="T35" fmla="*/ 79971 h 89"/>
              <a:gd name="T36" fmla="*/ 103380 w 94"/>
              <a:gd name="T37" fmla="*/ 79971 h 89"/>
              <a:gd name="T38" fmla="*/ 109841 w 94"/>
              <a:gd name="T39" fmla="*/ 76772 h 89"/>
              <a:gd name="T40" fmla="*/ 111456 w 94"/>
              <a:gd name="T41" fmla="*/ 71974 h 89"/>
              <a:gd name="T42" fmla="*/ 127609 w 94"/>
              <a:gd name="T43" fmla="*/ 71974 h 89"/>
              <a:gd name="T44" fmla="*/ 134071 w 94"/>
              <a:gd name="T45" fmla="*/ 70375 h 89"/>
              <a:gd name="T46" fmla="*/ 135686 w 94"/>
              <a:gd name="T47" fmla="*/ 63977 h 89"/>
              <a:gd name="T48" fmla="*/ 135686 w 94"/>
              <a:gd name="T49" fmla="*/ 39986 h 89"/>
              <a:gd name="T50" fmla="*/ 129225 w 94"/>
              <a:gd name="T51" fmla="*/ 31989 h 89"/>
              <a:gd name="T52" fmla="*/ 150224 w 94"/>
              <a:gd name="T53" fmla="*/ 14395 h 89"/>
              <a:gd name="T54" fmla="*/ 151839 w 94"/>
              <a:gd name="T55" fmla="*/ 4798 h 89"/>
              <a:gd name="T56" fmla="*/ 98534 w 94"/>
              <a:gd name="T57" fmla="*/ 41585 h 89"/>
              <a:gd name="T58" fmla="*/ 96919 w 94"/>
              <a:gd name="T59" fmla="*/ 43185 h 89"/>
              <a:gd name="T60" fmla="*/ 96919 w 94"/>
              <a:gd name="T61" fmla="*/ 63977 h 89"/>
              <a:gd name="T62" fmla="*/ 40383 w 94"/>
              <a:gd name="T63" fmla="*/ 63977 h 89"/>
              <a:gd name="T64" fmla="*/ 24230 w 94"/>
              <a:gd name="T65" fmla="*/ 55980 h 89"/>
              <a:gd name="T66" fmla="*/ 16153 w 94"/>
              <a:gd name="T67" fmla="*/ 39986 h 89"/>
              <a:gd name="T68" fmla="*/ 17768 w 94"/>
              <a:gd name="T69" fmla="*/ 31989 h 89"/>
              <a:gd name="T70" fmla="*/ 25845 w 94"/>
              <a:gd name="T71" fmla="*/ 20793 h 89"/>
              <a:gd name="T72" fmla="*/ 32306 w 94"/>
              <a:gd name="T73" fmla="*/ 39986 h 89"/>
              <a:gd name="T74" fmla="*/ 48459 w 94"/>
              <a:gd name="T75" fmla="*/ 15994 h 89"/>
              <a:gd name="T76" fmla="*/ 56536 w 94"/>
              <a:gd name="T77" fmla="*/ 31989 h 89"/>
              <a:gd name="T78" fmla="*/ 72689 w 94"/>
              <a:gd name="T79" fmla="*/ 15994 h 89"/>
              <a:gd name="T80" fmla="*/ 98534 w 94"/>
              <a:gd name="T81" fmla="*/ 41585 h 89"/>
              <a:gd name="T82" fmla="*/ 119533 w 94"/>
              <a:gd name="T83" fmla="*/ 55980 h 89"/>
              <a:gd name="T84" fmla="*/ 111456 w 94"/>
              <a:gd name="T85" fmla="*/ 51182 h 89"/>
              <a:gd name="T86" fmla="*/ 119533 w 94"/>
              <a:gd name="T87" fmla="*/ 47983 h 8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94" h="89">
                <a:moveTo>
                  <a:pt x="94" y="3"/>
                </a:moveTo>
                <a:lnTo>
                  <a:pt x="94" y="3"/>
                </a:lnTo>
                <a:lnTo>
                  <a:pt x="92" y="2"/>
                </a:lnTo>
                <a:lnTo>
                  <a:pt x="89" y="0"/>
                </a:lnTo>
                <a:lnTo>
                  <a:pt x="25" y="0"/>
                </a:lnTo>
                <a:lnTo>
                  <a:pt x="20" y="0"/>
                </a:lnTo>
                <a:lnTo>
                  <a:pt x="15" y="3"/>
                </a:lnTo>
                <a:lnTo>
                  <a:pt x="11" y="4"/>
                </a:lnTo>
                <a:lnTo>
                  <a:pt x="8" y="8"/>
                </a:lnTo>
                <a:lnTo>
                  <a:pt x="4" y="11"/>
                </a:lnTo>
                <a:lnTo>
                  <a:pt x="3" y="15"/>
                </a:lnTo>
                <a:lnTo>
                  <a:pt x="0" y="20"/>
                </a:lnTo>
                <a:lnTo>
                  <a:pt x="0" y="25"/>
                </a:lnTo>
                <a:lnTo>
                  <a:pt x="0" y="30"/>
                </a:lnTo>
                <a:lnTo>
                  <a:pt x="3" y="35"/>
                </a:lnTo>
                <a:lnTo>
                  <a:pt x="4" y="39"/>
                </a:lnTo>
                <a:lnTo>
                  <a:pt x="8" y="42"/>
                </a:lnTo>
                <a:lnTo>
                  <a:pt x="11" y="46"/>
                </a:lnTo>
                <a:lnTo>
                  <a:pt x="15" y="47"/>
                </a:lnTo>
                <a:lnTo>
                  <a:pt x="20" y="50"/>
                </a:lnTo>
                <a:lnTo>
                  <a:pt x="25" y="50"/>
                </a:lnTo>
                <a:lnTo>
                  <a:pt x="35" y="50"/>
                </a:lnTo>
                <a:lnTo>
                  <a:pt x="35" y="61"/>
                </a:lnTo>
                <a:lnTo>
                  <a:pt x="10" y="68"/>
                </a:lnTo>
                <a:lnTo>
                  <a:pt x="10" y="55"/>
                </a:lnTo>
                <a:lnTo>
                  <a:pt x="0" y="55"/>
                </a:lnTo>
                <a:lnTo>
                  <a:pt x="0" y="89"/>
                </a:lnTo>
                <a:lnTo>
                  <a:pt x="10" y="89"/>
                </a:lnTo>
                <a:lnTo>
                  <a:pt x="10" y="78"/>
                </a:lnTo>
                <a:lnTo>
                  <a:pt x="41" y="69"/>
                </a:lnTo>
                <a:lnTo>
                  <a:pt x="43" y="67"/>
                </a:lnTo>
                <a:lnTo>
                  <a:pt x="45" y="64"/>
                </a:lnTo>
                <a:lnTo>
                  <a:pt x="45" y="50"/>
                </a:lnTo>
                <a:lnTo>
                  <a:pt x="64" y="50"/>
                </a:lnTo>
                <a:lnTo>
                  <a:pt x="67" y="50"/>
                </a:lnTo>
                <a:lnTo>
                  <a:pt x="68" y="48"/>
                </a:lnTo>
                <a:lnTo>
                  <a:pt x="69" y="47"/>
                </a:lnTo>
                <a:lnTo>
                  <a:pt x="69" y="45"/>
                </a:lnTo>
                <a:lnTo>
                  <a:pt x="79" y="45"/>
                </a:lnTo>
                <a:lnTo>
                  <a:pt x="82" y="45"/>
                </a:lnTo>
                <a:lnTo>
                  <a:pt x="83" y="44"/>
                </a:lnTo>
                <a:lnTo>
                  <a:pt x="84" y="42"/>
                </a:lnTo>
                <a:lnTo>
                  <a:pt x="84" y="40"/>
                </a:lnTo>
                <a:lnTo>
                  <a:pt x="84" y="25"/>
                </a:lnTo>
                <a:lnTo>
                  <a:pt x="83" y="23"/>
                </a:lnTo>
                <a:lnTo>
                  <a:pt x="80" y="20"/>
                </a:lnTo>
                <a:lnTo>
                  <a:pt x="93" y="9"/>
                </a:lnTo>
                <a:lnTo>
                  <a:pt x="94" y="7"/>
                </a:lnTo>
                <a:lnTo>
                  <a:pt x="94" y="3"/>
                </a:lnTo>
                <a:close/>
                <a:moveTo>
                  <a:pt x="61" y="26"/>
                </a:moveTo>
                <a:lnTo>
                  <a:pt x="61" y="26"/>
                </a:lnTo>
                <a:lnTo>
                  <a:pt x="60" y="27"/>
                </a:lnTo>
                <a:lnTo>
                  <a:pt x="60" y="30"/>
                </a:lnTo>
                <a:lnTo>
                  <a:pt x="60" y="40"/>
                </a:lnTo>
                <a:lnTo>
                  <a:pt x="25" y="40"/>
                </a:lnTo>
                <a:lnTo>
                  <a:pt x="19" y="39"/>
                </a:lnTo>
                <a:lnTo>
                  <a:pt x="15" y="35"/>
                </a:lnTo>
                <a:lnTo>
                  <a:pt x="11" y="31"/>
                </a:lnTo>
                <a:lnTo>
                  <a:pt x="10" y="25"/>
                </a:lnTo>
                <a:lnTo>
                  <a:pt x="11" y="20"/>
                </a:lnTo>
                <a:lnTo>
                  <a:pt x="13" y="16"/>
                </a:lnTo>
                <a:lnTo>
                  <a:pt x="16" y="13"/>
                </a:lnTo>
                <a:lnTo>
                  <a:pt x="20" y="11"/>
                </a:lnTo>
                <a:lnTo>
                  <a:pt x="20" y="25"/>
                </a:lnTo>
                <a:lnTo>
                  <a:pt x="30" y="25"/>
                </a:lnTo>
                <a:lnTo>
                  <a:pt x="30" y="10"/>
                </a:lnTo>
                <a:lnTo>
                  <a:pt x="35" y="10"/>
                </a:lnTo>
                <a:lnTo>
                  <a:pt x="35" y="20"/>
                </a:lnTo>
                <a:lnTo>
                  <a:pt x="45" y="20"/>
                </a:lnTo>
                <a:lnTo>
                  <a:pt x="45" y="10"/>
                </a:lnTo>
                <a:lnTo>
                  <a:pt x="77" y="10"/>
                </a:lnTo>
                <a:lnTo>
                  <a:pt x="61" y="26"/>
                </a:lnTo>
                <a:close/>
                <a:moveTo>
                  <a:pt x="74" y="30"/>
                </a:moveTo>
                <a:lnTo>
                  <a:pt x="74" y="35"/>
                </a:lnTo>
                <a:lnTo>
                  <a:pt x="69" y="35"/>
                </a:lnTo>
                <a:lnTo>
                  <a:pt x="69" y="32"/>
                </a:lnTo>
                <a:lnTo>
                  <a:pt x="72" y="30"/>
                </a:lnTo>
                <a:lnTo>
                  <a:pt x="74" y="3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318" name="Freeform 928">
            <a:extLst>
              <a:ext uri="{FF2B5EF4-FFF2-40B4-BE49-F238E27FC236}">
                <a16:creationId xmlns:a16="http://schemas.microsoft.com/office/drawing/2014/main" id="{0D225D35-27E4-4255-BEF2-CFF5A830D781}"/>
              </a:ext>
            </a:extLst>
          </p:cNvPr>
          <p:cNvSpPr>
            <a:spLocks noEditPoints="1"/>
          </p:cNvSpPr>
          <p:nvPr/>
        </p:nvSpPr>
        <p:spPr bwMode="auto">
          <a:xfrm>
            <a:off x="5232400" y="5835651"/>
            <a:ext cx="194733" cy="239183"/>
          </a:xfrm>
          <a:custGeom>
            <a:avLst/>
            <a:gdLst>
              <a:gd name="T0" fmla="*/ 139271 w 94"/>
              <a:gd name="T1" fmla="*/ 46274 h 113"/>
              <a:gd name="T2" fmla="*/ 137706 w 94"/>
              <a:gd name="T3" fmla="*/ 36700 h 113"/>
              <a:gd name="T4" fmla="*/ 125187 w 94"/>
              <a:gd name="T5" fmla="*/ 25530 h 113"/>
              <a:gd name="T6" fmla="*/ 54769 w 94"/>
              <a:gd name="T7" fmla="*/ 22339 h 113"/>
              <a:gd name="T8" fmla="*/ 61029 w 94"/>
              <a:gd name="T9" fmla="*/ 14361 h 113"/>
              <a:gd name="T10" fmla="*/ 31297 w 94"/>
              <a:gd name="T11" fmla="*/ 0 h 113"/>
              <a:gd name="T12" fmla="*/ 39121 w 94"/>
              <a:gd name="T13" fmla="*/ 14361 h 113"/>
              <a:gd name="T14" fmla="*/ 0 w 94"/>
              <a:gd name="T15" fmla="*/ 22339 h 113"/>
              <a:gd name="T16" fmla="*/ 76677 w 94"/>
              <a:gd name="T17" fmla="*/ 62230 h 113"/>
              <a:gd name="T18" fmla="*/ 92326 w 94"/>
              <a:gd name="T19" fmla="*/ 38296 h 113"/>
              <a:gd name="T20" fmla="*/ 76677 w 94"/>
              <a:gd name="T21" fmla="*/ 124460 h 113"/>
              <a:gd name="T22" fmla="*/ 0 w 94"/>
              <a:gd name="T23" fmla="*/ 102121 h 113"/>
              <a:gd name="T24" fmla="*/ 39121 w 94"/>
              <a:gd name="T25" fmla="*/ 140417 h 113"/>
              <a:gd name="T26" fmla="*/ 31297 w 94"/>
              <a:gd name="T27" fmla="*/ 148395 h 113"/>
              <a:gd name="T28" fmla="*/ 61029 w 94"/>
              <a:gd name="T29" fmla="*/ 164352 h 113"/>
              <a:gd name="T30" fmla="*/ 54769 w 94"/>
              <a:gd name="T31" fmla="*/ 148395 h 113"/>
              <a:gd name="T32" fmla="*/ 92326 w 94"/>
              <a:gd name="T33" fmla="*/ 140417 h 113"/>
              <a:gd name="T34" fmla="*/ 84501 w 94"/>
              <a:gd name="T35" fmla="*/ 164352 h 113"/>
              <a:gd name="T36" fmla="*/ 147095 w 94"/>
              <a:gd name="T37" fmla="*/ 180308 h 113"/>
              <a:gd name="T38" fmla="*/ 139271 w 94"/>
              <a:gd name="T39" fmla="*/ 164352 h 113"/>
              <a:gd name="T40" fmla="*/ 15648 w 94"/>
              <a:gd name="T41" fmla="*/ 46274 h 113"/>
              <a:gd name="T42" fmla="*/ 61029 w 94"/>
              <a:gd name="T43" fmla="*/ 38296 h 113"/>
              <a:gd name="T44" fmla="*/ 61029 w 94"/>
              <a:gd name="T45" fmla="*/ 124460 h 113"/>
              <a:gd name="T46" fmla="*/ 15648 w 94"/>
              <a:gd name="T47" fmla="*/ 118078 h 113"/>
              <a:gd name="T48" fmla="*/ 61029 w 94"/>
              <a:gd name="T49" fmla="*/ 124460 h 113"/>
              <a:gd name="T50" fmla="*/ 107974 w 94"/>
              <a:gd name="T51" fmla="*/ 164352 h 113"/>
              <a:gd name="T52" fmla="*/ 123622 w 94"/>
              <a:gd name="T53" fmla="*/ 132439 h 113"/>
              <a:gd name="T54" fmla="*/ 123622 w 94"/>
              <a:gd name="T55" fmla="*/ 118078 h 113"/>
              <a:gd name="T56" fmla="*/ 107974 w 94"/>
              <a:gd name="T57" fmla="*/ 102121 h 113"/>
              <a:gd name="T58" fmla="*/ 123622 w 94"/>
              <a:gd name="T59" fmla="*/ 118078 h 113"/>
              <a:gd name="T60" fmla="*/ 107974 w 94"/>
              <a:gd name="T61" fmla="*/ 86165 h 113"/>
              <a:gd name="T62" fmla="*/ 123622 w 94"/>
              <a:gd name="T63" fmla="*/ 70208 h 113"/>
              <a:gd name="T64" fmla="*/ 123622 w 94"/>
              <a:gd name="T65" fmla="*/ 54252 h 113"/>
              <a:gd name="T66" fmla="*/ 107974 w 94"/>
              <a:gd name="T67" fmla="*/ 38296 h 113"/>
              <a:gd name="T68" fmla="*/ 115798 w 94"/>
              <a:gd name="T69" fmla="*/ 38296 h 113"/>
              <a:gd name="T70" fmla="*/ 122058 w 94"/>
              <a:gd name="T71" fmla="*/ 39891 h 113"/>
              <a:gd name="T72" fmla="*/ 123622 w 94"/>
              <a:gd name="T73" fmla="*/ 46274 h 11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94" h="113">
                <a:moveTo>
                  <a:pt x="89" y="103"/>
                </a:moveTo>
                <a:lnTo>
                  <a:pt x="89" y="29"/>
                </a:lnTo>
                <a:lnTo>
                  <a:pt x="88" y="23"/>
                </a:lnTo>
                <a:lnTo>
                  <a:pt x="84" y="19"/>
                </a:lnTo>
                <a:lnTo>
                  <a:pt x="80" y="16"/>
                </a:lnTo>
                <a:lnTo>
                  <a:pt x="74" y="14"/>
                </a:lnTo>
                <a:lnTo>
                  <a:pt x="35" y="14"/>
                </a:lnTo>
                <a:lnTo>
                  <a:pt x="35" y="9"/>
                </a:lnTo>
                <a:lnTo>
                  <a:pt x="39" y="9"/>
                </a:lnTo>
                <a:lnTo>
                  <a:pt x="39" y="0"/>
                </a:lnTo>
                <a:lnTo>
                  <a:pt x="20" y="0"/>
                </a:lnTo>
                <a:lnTo>
                  <a:pt x="20" y="9"/>
                </a:lnTo>
                <a:lnTo>
                  <a:pt x="25" y="9"/>
                </a:lnTo>
                <a:lnTo>
                  <a:pt x="25" y="14"/>
                </a:lnTo>
                <a:lnTo>
                  <a:pt x="0" y="14"/>
                </a:lnTo>
                <a:lnTo>
                  <a:pt x="0" y="39"/>
                </a:lnTo>
                <a:lnTo>
                  <a:pt x="49" y="39"/>
                </a:lnTo>
                <a:lnTo>
                  <a:pt x="49" y="24"/>
                </a:lnTo>
                <a:lnTo>
                  <a:pt x="59" y="24"/>
                </a:lnTo>
                <a:lnTo>
                  <a:pt x="59" y="78"/>
                </a:lnTo>
                <a:lnTo>
                  <a:pt x="49" y="78"/>
                </a:lnTo>
                <a:lnTo>
                  <a:pt x="49" y="64"/>
                </a:lnTo>
                <a:lnTo>
                  <a:pt x="0" y="64"/>
                </a:lnTo>
                <a:lnTo>
                  <a:pt x="0" y="88"/>
                </a:lnTo>
                <a:lnTo>
                  <a:pt x="25" y="88"/>
                </a:lnTo>
                <a:lnTo>
                  <a:pt x="25" y="93"/>
                </a:lnTo>
                <a:lnTo>
                  <a:pt x="20" y="93"/>
                </a:lnTo>
                <a:lnTo>
                  <a:pt x="20" y="103"/>
                </a:lnTo>
                <a:lnTo>
                  <a:pt x="39" y="103"/>
                </a:lnTo>
                <a:lnTo>
                  <a:pt x="39" y="93"/>
                </a:lnTo>
                <a:lnTo>
                  <a:pt x="35" y="93"/>
                </a:lnTo>
                <a:lnTo>
                  <a:pt x="35" y="88"/>
                </a:lnTo>
                <a:lnTo>
                  <a:pt x="59" y="88"/>
                </a:lnTo>
                <a:lnTo>
                  <a:pt x="59" y="103"/>
                </a:lnTo>
                <a:lnTo>
                  <a:pt x="54" y="103"/>
                </a:lnTo>
                <a:lnTo>
                  <a:pt x="54" y="113"/>
                </a:lnTo>
                <a:lnTo>
                  <a:pt x="94" y="113"/>
                </a:lnTo>
                <a:lnTo>
                  <a:pt x="94" y="103"/>
                </a:lnTo>
                <a:lnTo>
                  <a:pt x="89" y="103"/>
                </a:lnTo>
                <a:close/>
                <a:moveTo>
                  <a:pt x="39" y="29"/>
                </a:moveTo>
                <a:lnTo>
                  <a:pt x="10" y="29"/>
                </a:lnTo>
                <a:lnTo>
                  <a:pt x="10" y="24"/>
                </a:lnTo>
                <a:lnTo>
                  <a:pt x="39" y="24"/>
                </a:lnTo>
                <a:lnTo>
                  <a:pt x="39" y="29"/>
                </a:lnTo>
                <a:close/>
                <a:moveTo>
                  <a:pt x="39" y="78"/>
                </a:moveTo>
                <a:lnTo>
                  <a:pt x="10" y="78"/>
                </a:lnTo>
                <a:lnTo>
                  <a:pt x="10" y="74"/>
                </a:lnTo>
                <a:lnTo>
                  <a:pt x="39" y="74"/>
                </a:lnTo>
                <a:lnTo>
                  <a:pt x="39" y="78"/>
                </a:lnTo>
                <a:close/>
                <a:moveTo>
                  <a:pt x="79" y="103"/>
                </a:moveTo>
                <a:lnTo>
                  <a:pt x="69" y="103"/>
                </a:lnTo>
                <a:lnTo>
                  <a:pt x="69" y="83"/>
                </a:lnTo>
                <a:lnTo>
                  <a:pt x="79" y="83"/>
                </a:lnTo>
                <a:lnTo>
                  <a:pt x="79" y="103"/>
                </a:lnTo>
                <a:close/>
                <a:moveTo>
                  <a:pt x="79" y="74"/>
                </a:moveTo>
                <a:lnTo>
                  <a:pt x="69" y="74"/>
                </a:lnTo>
                <a:lnTo>
                  <a:pt x="69" y="64"/>
                </a:lnTo>
                <a:lnTo>
                  <a:pt x="79" y="64"/>
                </a:lnTo>
                <a:lnTo>
                  <a:pt x="79" y="74"/>
                </a:lnTo>
                <a:close/>
                <a:moveTo>
                  <a:pt x="79" y="54"/>
                </a:moveTo>
                <a:lnTo>
                  <a:pt x="69" y="54"/>
                </a:lnTo>
                <a:lnTo>
                  <a:pt x="69" y="44"/>
                </a:lnTo>
                <a:lnTo>
                  <a:pt x="79" y="44"/>
                </a:lnTo>
                <a:lnTo>
                  <a:pt x="79" y="54"/>
                </a:lnTo>
                <a:close/>
                <a:moveTo>
                  <a:pt x="79" y="34"/>
                </a:moveTo>
                <a:lnTo>
                  <a:pt x="69" y="34"/>
                </a:lnTo>
                <a:lnTo>
                  <a:pt x="69" y="24"/>
                </a:lnTo>
                <a:lnTo>
                  <a:pt x="74" y="24"/>
                </a:lnTo>
                <a:lnTo>
                  <a:pt x="76" y="24"/>
                </a:lnTo>
                <a:lnTo>
                  <a:pt x="78" y="25"/>
                </a:lnTo>
                <a:lnTo>
                  <a:pt x="79" y="27"/>
                </a:lnTo>
                <a:lnTo>
                  <a:pt x="79" y="29"/>
                </a:lnTo>
                <a:lnTo>
                  <a:pt x="79" y="34"/>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319" name="Freeform 929">
            <a:extLst>
              <a:ext uri="{FF2B5EF4-FFF2-40B4-BE49-F238E27FC236}">
                <a16:creationId xmlns:a16="http://schemas.microsoft.com/office/drawing/2014/main" id="{9E0EC059-BFA3-431B-86AC-85E4A0B89150}"/>
              </a:ext>
            </a:extLst>
          </p:cNvPr>
          <p:cNvSpPr>
            <a:spLocks noEditPoints="1"/>
          </p:cNvSpPr>
          <p:nvPr/>
        </p:nvSpPr>
        <p:spPr bwMode="auto">
          <a:xfrm>
            <a:off x="1214967" y="5365751"/>
            <a:ext cx="245533" cy="190500"/>
          </a:xfrm>
          <a:custGeom>
            <a:avLst/>
            <a:gdLst>
              <a:gd name="T0" fmla="*/ 158395 w 118"/>
              <a:gd name="T1" fmla="*/ 0 h 88"/>
              <a:gd name="T2" fmla="*/ 26660 w 118"/>
              <a:gd name="T3" fmla="*/ 0 h 88"/>
              <a:gd name="T4" fmla="*/ 0 w 118"/>
              <a:gd name="T5" fmla="*/ 27499 h 88"/>
              <a:gd name="T6" fmla="*/ 0 w 118"/>
              <a:gd name="T7" fmla="*/ 127791 h 88"/>
              <a:gd name="T8" fmla="*/ 0 w 118"/>
              <a:gd name="T9" fmla="*/ 127791 h 88"/>
              <a:gd name="T10" fmla="*/ 1568 w 118"/>
              <a:gd name="T11" fmla="*/ 132643 h 88"/>
              <a:gd name="T12" fmla="*/ 3137 w 118"/>
              <a:gd name="T13" fmla="*/ 139114 h 88"/>
              <a:gd name="T14" fmla="*/ 9410 w 118"/>
              <a:gd name="T15" fmla="*/ 140731 h 88"/>
              <a:gd name="T16" fmla="*/ 15683 w 118"/>
              <a:gd name="T17" fmla="*/ 142349 h 88"/>
              <a:gd name="T18" fmla="*/ 169372 w 118"/>
              <a:gd name="T19" fmla="*/ 142349 h 88"/>
              <a:gd name="T20" fmla="*/ 169372 w 118"/>
              <a:gd name="T21" fmla="*/ 142349 h 88"/>
              <a:gd name="T22" fmla="*/ 175645 w 118"/>
              <a:gd name="T23" fmla="*/ 140731 h 88"/>
              <a:gd name="T24" fmla="*/ 181918 w 118"/>
              <a:gd name="T25" fmla="*/ 139114 h 88"/>
              <a:gd name="T26" fmla="*/ 183487 w 118"/>
              <a:gd name="T27" fmla="*/ 132643 h 88"/>
              <a:gd name="T28" fmla="*/ 185055 w 118"/>
              <a:gd name="T29" fmla="*/ 127791 h 88"/>
              <a:gd name="T30" fmla="*/ 185055 w 118"/>
              <a:gd name="T31" fmla="*/ 27499 h 88"/>
              <a:gd name="T32" fmla="*/ 158395 w 118"/>
              <a:gd name="T33" fmla="*/ 0 h 88"/>
              <a:gd name="T34" fmla="*/ 84686 w 118"/>
              <a:gd name="T35" fmla="*/ 127791 h 88"/>
              <a:gd name="T36" fmla="*/ 15683 w 118"/>
              <a:gd name="T37" fmla="*/ 127791 h 88"/>
              <a:gd name="T38" fmla="*/ 15683 w 118"/>
              <a:gd name="T39" fmla="*/ 38822 h 88"/>
              <a:gd name="T40" fmla="*/ 37638 w 118"/>
              <a:gd name="T41" fmla="*/ 38822 h 88"/>
              <a:gd name="T42" fmla="*/ 37638 w 118"/>
              <a:gd name="T43" fmla="*/ 16176 h 88"/>
              <a:gd name="T44" fmla="*/ 84686 w 118"/>
              <a:gd name="T45" fmla="*/ 16176 h 88"/>
              <a:gd name="T46" fmla="*/ 84686 w 118"/>
              <a:gd name="T47" fmla="*/ 127791 h 88"/>
              <a:gd name="T48" fmla="*/ 169372 w 118"/>
              <a:gd name="T49" fmla="*/ 127791 h 88"/>
              <a:gd name="T50" fmla="*/ 100369 w 118"/>
              <a:gd name="T51" fmla="*/ 127791 h 88"/>
              <a:gd name="T52" fmla="*/ 100369 w 118"/>
              <a:gd name="T53" fmla="*/ 16176 h 88"/>
              <a:gd name="T54" fmla="*/ 147417 w 118"/>
              <a:gd name="T55" fmla="*/ 16176 h 88"/>
              <a:gd name="T56" fmla="*/ 147417 w 118"/>
              <a:gd name="T57" fmla="*/ 38822 h 88"/>
              <a:gd name="T58" fmla="*/ 169372 w 118"/>
              <a:gd name="T59" fmla="*/ 38822 h 88"/>
              <a:gd name="T60" fmla="*/ 169372 w 118"/>
              <a:gd name="T61" fmla="*/ 127791 h 88"/>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18" h="88">
                <a:moveTo>
                  <a:pt x="101" y="0"/>
                </a:moveTo>
                <a:lnTo>
                  <a:pt x="17" y="0"/>
                </a:lnTo>
                <a:lnTo>
                  <a:pt x="0" y="17"/>
                </a:lnTo>
                <a:lnTo>
                  <a:pt x="0" y="79"/>
                </a:lnTo>
                <a:lnTo>
                  <a:pt x="1" y="82"/>
                </a:lnTo>
                <a:lnTo>
                  <a:pt x="2" y="86"/>
                </a:lnTo>
                <a:lnTo>
                  <a:pt x="6" y="87"/>
                </a:lnTo>
                <a:lnTo>
                  <a:pt x="10" y="88"/>
                </a:lnTo>
                <a:lnTo>
                  <a:pt x="108" y="88"/>
                </a:lnTo>
                <a:lnTo>
                  <a:pt x="112" y="87"/>
                </a:lnTo>
                <a:lnTo>
                  <a:pt x="116" y="86"/>
                </a:lnTo>
                <a:lnTo>
                  <a:pt x="117" y="82"/>
                </a:lnTo>
                <a:lnTo>
                  <a:pt x="118" y="79"/>
                </a:lnTo>
                <a:lnTo>
                  <a:pt x="118" y="17"/>
                </a:lnTo>
                <a:lnTo>
                  <a:pt x="101" y="0"/>
                </a:lnTo>
                <a:close/>
                <a:moveTo>
                  <a:pt x="54" y="79"/>
                </a:moveTo>
                <a:lnTo>
                  <a:pt x="10" y="79"/>
                </a:lnTo>
                <a:lnTo>
                  <a:pt x="10" y="24"/>
                </a:lnTo>
                <a:lnTo>
                  <a:pt x="24" y="24"/>
                </a:lnTo>
                <a:lnTo>
                  <a:pt x="24" y="10"/>
                </a:lnTo>
                <a:lnTo>
                  <a:pt x="54" y="10"/>
                </a:lnTo>
                <a:lnTo>
                  <a:pt x="54" y="79"/>
                </a:lnTo>
                <a:close/>
                <a:moveTo>
                  <a:pt x="108" y="79"/>
                </a:moveTo>
                <a:lnTo>
                  <a:pt x="64" y="79"/>
                </a:lnTo>
                <a:lnTo>
                  <a:pt x="64" y="10"/>
                </a:lnTo>
                <a:lnTo>
                  <a:pt x="94" y="10"/>
                </a:lnTo>
                <a:lnTo>
                  <a:pt x="94" y="24"/>
                </a:lnTo>
                <a:lnTo>
                  <a:pt x="108" y="24"/>
                </a:lnTo>
                <a:lnTo>
                  <a:pt x="108" y="7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320" name="Freeform 930">
            <a:extLst>
              <a:ext uri="{FF2B5EF4-FFF2-40B4-BE49-F238E27FC236}">
                <a16:creationId xmlns:a16="http://schemas.microsoft.com/office/drawing/2014/main" id="{A828AB91-5917-47EA-AE80-3E9D33436B11}"/>
              </a:ext>
            </a:extLst>
          </p:cNvPr>
          <p:cNvSpPr>
            <a:spLocks noEditPoints="1"/>
          </p:cNvSpPr>
          <p:nvPr/>
        </p:nvSpPr>
        <p:spPr bwMode="auto">
          <a:xfrm>
            <a:off x="1733552" y="5378451"/>
            <a:ext cx="207433" cy="165100"/>
          </a:xfrm>
          <a:custGeom>
            <a:avLst/>
            <a:gdLst>
              <a:gd name="T0" fmla="*/ 121789 w 99"/>
              <a:gd name="T1" fmla="*/ 0 h 79"/>
              <a:gd name="T2" fmla="*/ 15817 w 99"/>
              <a:gd name="T3" fmla="*/ 0 h 79"/>
              <a:gd name="T4" fmla="*/ 15817 w 99"/>
              <a:gd name="T5" fmla="*/ 0 h 79"/>
              <a:gd name="T6" fmla="*/ 11072 w 99"/>
              <a:gd name="T7" fmla="*/ 1562 h 79"/>
              <a:gd name="T8" fmla="*/ 4745 w 99"/>
              <a:gd name="T9" fmla="*/ 3123 h 79"/>
              <a:gd name="T10" fmla="*/ 3163 w 99"/>
              <a:gd name="T11" fmla="*/ 9370 h 79"/>
              <a:gd name="T12" fmla="*/ 0 w 99"/>
              <a:gd name="T13" fmla="*/ 14055 h 79"/>
              <a:gd name="T14" fmla="*/ 0 w 99"/>
              <a:gd name="T15" fmla="*/ 107752 h 79"/>
              <a:gd name="T16" fmla="*/ 0 w 99"/>
              <a:gd name="T17" fmla="*/ 107752 h 79"/>
              <a:gd name="T18" fmla="*/ 3163 w 99"/>
              <a:gd name="T19" fmla="*/ 112437 h 79"/>
              <a:gd name="T20" fmla="*/ 4745 w 99"/>
              <a:gd name="T21" fmla="*/ 118683 h 79"/>
              <a:gd name="T22" fmla="*/ 11072 w 99"/>
              <a:gd name="T23" fmla="*/ 120245 h 79"/>
              <a:gd name="T24" fmla="*/ 15817 w 99"/>
              <a:gd name="T25" fmla="*/ 123368 h 79"/>
              <a:gd name="T26" fmla="*/ 140769 w 99"/>
              <a:gd name="T27" fmla="*/ 123368 h 79"/>
              <a:gd name="T28" fmla="*/ 140769 w 99"/>
              <a:gd name="T29" fmla="*/ 123368 h 79"/>
              <a:gd name="T30" fmla="*/ 147096 w 99"/>
              <a:gd name="T31" fmla="*/ 120245 h 79"/>
              <a:gd name="T32" fmla="*/ 153423 w 99"/>
              <a:gd name="T33" fmla="*/ 118683 h 79"/>
              <a:gd name="T34" fmla="*/ 155004 w 99"/>
              <a:gd name="T35" fmla="*/ 112437 h 79"/>
              <a:gd name="T36" fmla="*/ 156586 w 99"/>
              <a:gd name="T37" fmla="*/ 107752 h 79"/>
              <a:gd name="T38" fmla="*/ 156586 w 99"/>
              <a:gd name="T39" fmla="*/ 34356 h 79"/>
              <a:gd name="T40" fmla="*/ 121789 w 99"/>
              <a:gd name="T41" fmla="*/ 0 h 79"/>
              <a:gd name="T42" fmla="*/ 140769 w 99"/>
              <a:gd name="T43" fmla="*/ 107752 h 79"/>
              <a:gd name="T44" fmla="*/ 15817 w 99"/>
              <a:gd name="T45" fmla="*/ 107752 h 79"/>
              <a:gd name="T46" fmla="*/ 15817 w 99"/>
              <a:gd name="T47" fmla="*/ 14055 h 79"/>
              <a:gd name="T48" fmla="*/ 110717 w 99"/>
              <a:gd name="T49" fmla="*/ 14055 h 79"/>
              <a:gd name="T50" fmla="*/ 110717 w 99"/>
              <a:gd name="T51" fmla="*/ 45287 h 79"/>
              <a:gd name="T52" fmla="*/ 140769 w 99"/>
              <a:gd name="T53" fmla="*/ 45287 h 79"/>
              <a:gd name="T54" fmla="*/ 140769 w 99"/>
              <a:gd name="T55" fmla="*/ 107752 h 79"/>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99" h="79">
                <a:moveTo>
                  <a:pt x="77" y="0"/>
                </a:moveTo>
                <a:lnTo>
                  <a:pt x="10" y="0"/>
                </a:lnTo>
                <a:lnTo>
                  <a:pt x="7" y="1"/>
                </a:lnTo>
                <a:lnTo>
                  <a:pt x="3" y="2"/>
                </a:lnTo>
                <a:lnTo>
                  <a:pt x="2" y="6"/>
                </a:lnTo>
                <a:lnTo>
                  <a:pt x="0" y="9"/>
                </a:lnTo>
                <a:lnTo>
                  <a:pt x="0" y="69"/>
                </a:lnTo>
                <a:lnTo>
                  <a:pt x="2" y="72"/>
                </a:lnTo>
                <a:lnTo>
                  <a:pt x="3" y="76"/>
                </a:lnTo>
                <a:lnTo>
                  <a:pt x="7" y="77"/>
                </a:lnTo>
                <a:lnTo>
                  <a:pt x="10" y="79"/>
                </a:lnTo>
                <a:lnTo>
                  <a:pt x="89" y="79"/>
                </a:lnTo>
                <a:lnTo>
                  <a:pt x="93" y="77"/>
                </a:lnTo>
                <a:lnTo>
                  <a:pt x="97" y="76"/>
                </a:lnTo>
                <a:lnTo>
                  <a:pt x="98" y="72"/>
                </a:lnTo>
                <a:lnTo>
                  <a:pt x="99" y="69"/>
                </a:lnTo>
                <a:lnTo>
                  <a:pt x="99" y="22"/>
                </a:lnTo>
                <a:lnTo>
                  <a:pt x="77" y="0"/>
                </a:lnTo>
                <a:close/>
                <a:moveTo>
                  <a:pt x="89" y="69"/>
                </a:moveTo>
                <a:lnTo>
                  <a:pt x="10" y="69"/>
                </a:lnTo>
                <a:lnTo>
                  <a:pt x="10" y="9"/>
                </a:lnTo>
                <a:lnTo>
                  <a:pt x="70" y="9"/>
                </a:lnTo>
                <a:lnTo>
                  <a:pt x="70" y="29"/>
                </a:lnTo>
                <a:lnTo>
                  <a:pt x="89" y="29"/>
                </a:lnTo>
                <a:lnTo>
                  <a:pt x="89" y="6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321" name="Freeform 931">
            <a:extLst>
              <a:ext uri="{FF2B5EF4-FFF2-40B4-BE49-F238E27FC236}">
                <a16:creationId xmlns:a16="http://schemas.microsoft.com/office/drawing/2014/main" id="{E9213085-4745-4383-B278-0AF7980E8222}"/>
              </a:ext>
            </a:extLst>
          </p:cNvPr>
          <p:cNvSpPr>
            <a:spLocks noEditPoints="1"/>
          </p:cNvSpPr>
          <p:nvPr/>
        </p:nvSpPr>
        <p:spPr bwMode="auto">
          <a:xfrm>
            <a:off x="4250267" y="4847167"/>
            <a:ext cx="165100" cy="209551"/>
          </a:xfrm>
          <a:custGeom>
            <a:avLst/>
            <a:gdLst>
              <a:gd name="T0" fmla="*/ 89012 w 79"/>
              <a:gd name="T1" fmla="*/ 0 h 99"/>
              <a:gd name="T2" fmla="*/ 15616 w 79"/>
              <a:gd name="T3" fmla="*/ 0 h 99"/>
              <a:gd name="T4" fmla="*/ 15616 w 79"/>
              <a:gd name="T5" fmla="*/ 0 h 99"/>
              <a:gd name="T6" fmla="*/ 9370 w 79"/>
              <a:gd name="T7" fmla="*/ 1582 h 99"/>
              <a:gd name="T8" fmla="*/ 4685 w 79"/>
              <a:gd name="T9" fmla="*/ 4745 h 99"/>
              <a:gd name="T10" fmla="*/ 3123 w 79"/>
              <a:gd name="T11" fmla="*/ 9490 h 99"/>
              <a:gd name="T12" fmla="*/ 0 w 79"/>
              <a:gd name="T13" fmla="*/ 15817 h 99"/>
              <a:gd name="T14" fmla="*/ 0 w 79"/>
              <a:gd name="T15" fmla="*/ 140769 h 99"/>
              <a:gd name="T16" fmla="*/ 0 w 79"/>
              <a:gd name="T17" fmla="*/ 140769 h 99"/>
              <a:gd name="T18" fmla="*/ 3123 w 79"/>
              <a:gd name="T19" fmla="*/ 147096 h 99"/>
              <a:gd name="T20" fmla="*/ 4685 w 79"/>
              <a:gd name="T21" fmla="*/ 151841 h 99"/>
              <a:gd name="T22" fmla="*/ 9370 w 79"/>
              <a:gd name="T23" fmla="*/ 155004 h 99"/>
              <a:gd name="T24" fmla="*/ 15616 w 79"/>
              <a:gd name="T25" fmla="*/ 156586 h 99"/>
              <a:gd name="T26" fmla="*/ 107752 w 79"/>
              <a:gd name="T27" fmla="*/ 156586 h 99"/>
              <a:gd name="T28" fmla="*/ 107752 w 79"/>
              <a:gd name="T29" fmla="*/ 156586 h 99"/>
              <a:gd name="T30" fmla="*/ 113998 w 79"/>
              <a:gd name="T31" fmla="*/ 155004 h 99"/>
              <a:gd name="T32" fmla="*/ 120245 w 79"/>
              <a:gd name="T33" fmla="*/ 151841 h 99"/>
              <a:gd name="T34" fmla="*/ 121806 w 79"/>
              <a:gd name="T35" fmla="*/ 147096 h 99"/>
              <a:gd name="T36" fmla="*/ 123368 w 79"/>
              <a:gd name="T37" fmla="*/ 140769 h 99"/>
              <a:gd name="T38" fmla="*/ 123368 w 79"/>
              <a:gd name="T39" fmla="*/ 34797 h 99"/>
              <a:gd name="T40" fmla="*/ 89012 w 79"/>
              <a:gd name="T41" fmla="*/ 0 h 99"/>
              <a:gd name="T42" fmla="*/ 107752 w 79"/>
              <a:gd name="T43" fmla="*/ 140769 h 99"/>
              <a:gd name="T44" fmla="*/ 15616 w 79"/>
              <a:gd name="T45" fmla="*/ 140769 h 99"/>
              <a:gd name="T46" fmla="*/ 15616 w 79"/>
              <a:gd name="T47" fmla="*/ 15817 h 99"/>
              <a:gd name="T48" fmla="*/ 78081 w 79"/>
              <a:gd name="T49" fmla="*/ 15817 h 99"/>
              <a:gd name="T50" fmla="*/ 78081 w 79"/>
              <a:gd name="T51" fmla="*/ 47450 h 99"/>
              <a:gd name="T52" fmla="*/ 107752 w 79"/>
              <a:gd name="T53" fmla="*/ 47450 h 99"/>
              <a:gd name="T54" fmla="*/ 107752 w 79"/>
              <a:gd name="T55" fmla="*/ 140769 h 99"/>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79" h="99">
                <a:moveTo>
                  <a:pt x="57" y="0"/>
                </a:moveTo>
                <a:lnTo>
                  <a:pt x="10" y="0"/>
                </a:lnTo>
                <a:lnTo>
                  <a:pt x="6" y="1"/>
                </a:lnTo>
                <a:lnTo>
                  <a:pt x="3" y="3"/>
                </a:lnTo>
                <a:lnTo>
                  <a:pt x="2" y="6"/>
                </a:lnTo>
                <a:lnTo>
                  <a:pt x="0" y="10"/>
                </a:lnTo>
                <a:lnTo>
                  <a:pt x="0" y="89"/>
                </a:lnTo>
                <a:lnTo>
                  <a:pt x="2" y="93"/>
                </a:lnTo>
                <a:lnTo>
                  <a:pt x="3" y="96"/>
                </a:lnTo>
                <a:lnTo>
                  <a:pt x="6" y="98"/>
                </a:lnTo>
                <a:lnTo>
                  <a:pt x="10" y="99"/>
                </a:lnTo>
                <a:lnTo>
                  <a:pt x="69" y="99"/>
                </a:lnTo>
                <a:lnTo>
                  <a:pt x="73" y="98"/>
                </a:lnTo>
                <a:lnTo>
                  <a:pt x="77" y="96"/>
                </a:lnTo>
                <a:lnTo>
                  <a:pt x="78" y="93"/>
                </a:lnTo>
                <a:lnTo>
                  <a:pt x="79" y="89"/>
                </a:lnTo>
                <a:lnTo>
                  <a:pt x="79" y="22"/>
                </a:lnTo>
                <a:lnTo>
                  <a:pt x="57" y="0"/>
                </a:lnTo>
                <a:close/>
                <a:moveTo>
                  <a:pt x="69" y="89"/>
                </a:moveTo>
                <a:lnTo>
                  <a:pt x="10" y="89"/>
                </a:lnTo>
                <a:lnTo>
                  <a:pt x="10" y="10"/>
                </a:lnTo>
                <a:lnTo>
                  <a:pt x="50" y="10"/>
                </a:lnTo>
                <a:lnTo>
                  <a:pt x="50" y="30"/>
                </a:lnTo>
                <a:lnTo>
                  <a:pt x="69" y="30"/>
                </a:lnTo>
                <a:lnTo>
                  <a:pt x="69" y="8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322" name="Rectangle 932">
            <a:extLst>
              <a:ext uri="{FF2B5EF4-FFF2-40B4-BE49-F238E27FC236}">
                <a16:creationId xmlns:a16="http://schemas.microsoft.com/office/drawing/2014/main" id="{2FC50566-CD95-4786-B102-BCA5C8F04184}"/>
              </a:ext>
            </a:extLst>
          </p:cNvPr>
          <p:cNvSpPr>
            <a:spLocks noChangeArrowheads="1"/>
          </p:cNvSpPr>
          <p:nvPr/>
        </p:nvSpPr>
        <p:spPr bwMode="auto">
          <a:xfrm>
            <a:off x="4294718" y="4942418"/>
            <a:ext cx="63500" cy="19049"/>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Karla"/>
              </a:defRPr>
            </a:lvl1pPr>
            <a:lvl2pPr marL="742950" indent="-285750">
              <a:defRPr>
                <a:solidFill>
                  <a:schemeClr val="tx1"/>
                </a:solidFill>
                <a:latin typeface="Karla"/>
              </a:defRPr>
            </a:lvl2pPr>
            <a:lvl3pPr marL="1143000" indent="-228600">
              <a:defRPr>
                <a:solidFill>
                  <a:schemeClr val="tx1"/>
                </a:solidFill>
                <a:latin typeface="Karla"/>
              </a:defRPr>
            </a:lvl3pPr>
            <a:lvl4pPr marL="1600200" indent="-228600">
              <a:defRPr>
                <a:solidFill>
                  <a:schemeClr val="tx1"/>
                </a:solidFill>
                <a:latin typeface="Karla"/>
              </a:defRPr>
            </a:lvl4pPr>
            <a:lvl5pPr marL="2057400" indent="-228600">
              <a:defRPr>
                <a:solidFill>
                  <a:schemeClr val="tx1"/>
                </a:solidFill>
                <a:latin typeface="Karla"/>
              </a:defRPr>
            </a:lvl5pPr>
            <a:lvl6pPr marL="2514600" indent="-228600" defTabSz="457200" fontAlgn="base">
              <a:spcBef>
                <a:spcPct val="0"/>
              </a:spcBef>
              <a:spcAft>
                <a:spcPct val="0"/>
              </a:spcAft>
              <a:defRPr>
                <a:solidFill>
                  <a:schemeClr val="tx1"/>
                </a:solidFill>
                <a:latin typeface="Karla"/>
              </a:defRPr>
            </a:lvl6pPr>
            <a:lvl7pPr marL="2971800" indent="-228600" defTabSz="457200" fontAlgn="base">
              <a:spcBef>
                <a:spcPct val="0"/>
              </a:spcBef>
              <a:spcAft>
                <a:spcPct val="0"/>
              </a:spcAft>
              <a:defRPr>
                <a:solidFill>
                  <a:schemeClr val="tx1"/>
                </a:solidFill>
                <a:latin typeface="Karla"/>
              </a:defRPr>
            </a:lvl7pPr>
            <a:lvl8pPr marL="3429000" indent="-228600" defTabSz="457200" fontAlgn="base">
              <a:spcBef>
                <a:spcPct val="0"/>
              </a:spcBef>
              <a:spcAft>
                <a:spcPct val="0"/>
              </a:spcAft>
              <a:defRPr>
                <a:solidFill>
                  <a:schemeClr val="tx1"/>
                </a:solidFill>
                <a:latin typeface="Karla"/>
              </a:defRPr>
            </a:lvl8pPr>
            <a:lvl9pPr marL="3886200" indent="-228600" defTabSz="457200" fontAlgn="base">
              <a:spcBef>
                <a:spcPct val="0"/>
              </a:spcBef>
              <a:spcAft>
                <a:spcPct val="0"/>
              </a:spcAft>
              <a:defRPr>
                <a:solidFill>
                  <a:schemeClr val="tx1"/>
                </a:solidFill>
                <a:latin typeface="Karla"/>
              </a:defRPr>
            </a:lvl9pPr>
          </a:lstStyle>
          <a:p>
            <a:pPr eaLnBrk="1" hangingPunct="1"/>
            <a:endParaRPr lang="en-US" altLang="en-US" sz="2400" b="1" dirty="0">
              <a:latin typeface="Montserrat Light" panose="00000400000000000000" pitchFamily="2" charset="0"/>
            </a:endParaRPr>
          </a:p>
        </p:txBody>
      </p:sp>
      <p:sp>
        <p:nvSpPr>
          <p:cNvPr id="323" name="Rectangle 933">
            <a:extLst>
              <a:ext uri="{FF2B5EF4-FFF2-40B4-BE49-F238E27FC236}">
                <a16:creationId xmlns:a16="http://schemas.microsoft.com/office/drawing/2014/main" id="{B9B8B1C0-0989-4599-A9A5-D5D370FD9E68}"/>
              </a:ext>
            </a:extLst>
          </p:cNvPr>
          <p:cNvSpPr>
            <a:spLocks noChangeArrowheads="1"/>
          </p:cNvSpPr>
          <p:nvPr/>
        </p:nvSpPr>
        <p:spPr bwMode="auto">
          <a:xfrm>
            <a:off x="4294718" y="4980517"/>
            <a:ext cx="82549" cy="254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Karla"/>
              </a:defRPr>
            </a:lvl1pPr>
            <a:lvl2pPr marL="742950" indent="-285750">
              <a:defRPr>
                <a:solidFill>
                  <a:schemeClr val="tx1"/>
                </a:solidFill>
                <a:latin typeface="Karla"/>
              </a:defRPr>
            </a:lvl2pPr>
            <a:lvl3pPr marL="1143000" indent="-228600">
              <a:defRPr>
                <a:solidFill>
                  <a:schemeClr val="tx1"/>
                </a:solidFill>
                <a:latin typeface="Karla"/>
              </a:defRPr>
            </a:lvl3pPr>
            <a:lvl4pPr marL="1600200" indent="-228600">
              <a:defRPr>
                <a:solidFill>
                  <a:schemeClr val="tx1"/>
                </a:solidFill>
                <a:latin typeface="Karla"/>
              </a:defRPr>
            </a:lvl4pPr>
            <a:lvl5pPr marL="2057400" indent="-228600">
              <a:defRPr>
                <a:solidFill>
                  <a:schemeClr val="tx1"/>
                </a:solidFill>
                <a:latin typeface="Karla"/>
              </a:defRPr>
            </a:lvl5pPr>
            <a:lvl6pPr marL="2514600" indent="-228600" defTabSz="457200" fontAlgn="base">
              <a:spcBef>
                <a:spcPct val="0"/>
              </a:spcBef>
              <a:spcAft>
                <a:spcPct val="0"/>
              </a:spcAft>
              <a:defRPr>
                <a:solidFill>
                  <a:schemeClr val="tx1"/>
                </a:solidFill>
                <a:latin typeface="Karla"/>
              </a:defRPr>
            </a:lvl6pPr>
            <a:lvl7pPr marL="2971800" indent="-228600" defTabSz="457200" fontAlgn="base">
              <a:spcBef>
                <a:spcPct val="0"/>
              </a:spcBef>
              <a:spcAft>
                <a:spcPct val="0"/>
              </a:spcAft>
              <a:defRPr>
                <a:solidFill>
                  <a:schemeClr val="tx1"/>
                </a:solidFill>
                <a:latin typeface="Karla"/>
              </a:defRPr>
            </a:lvl7pPr>
            <a:lvl8pPr marL="3429000" indent="-228600" defTabSz="457200" fontAlgn="base">
              <a:spcBef>
                <a:spcPct val="0"/>
              </a:spcBef>
              <a:spcAft>
                <a:spcPct val="0"/>
              </a:spcAft>
              <a:defRPr>
                <a:solidFill>
                  <a:schemeClr val="tx1"/>
                </a:solidFill>
                <a:latin typeface="Karla"/>
              </a:defRPr>
            </a:lvl8pPr>
            <a:lvl9pPr marL="3886200" indent="-228600" defTabSz="457200" fontAlgn="base">
              <a:spcBef>
                <a:spcPct val="0"/>
              </a:spcBef>
              <a:spcAft>
                <a:spcPct val="0"/>
              </a:spcAft>
              <a:defRPr>
                <a:solidFill>
                  <a:schemeClr val="tx1"/>
                </a:solidFill>
                <a:latin typeface="Karla"/>
              </a:defRPr>
            </a:lvl9pPr>
          </a:lstStyle>
          <a:p>
            <a:pPr eaLnBrk="1" hangingPunct="1"/>
            <a:endParaRPr lang="en-US" altLang="en-US" sz="2400" b="1" dirty="0">
              <a:latin typeface="Montserrat Light" panose="00000400000000000000" pitchFamily="2" charset="0"/>
            </a:endParaRPr>
          </a:p>
        </p:txBody>
      </p:sp>
      <p:sp>
        <p:nvSpPr>
          <p:cNvPr id="324" name="Freeform 934">
            <a:extLst>
              <a:ext uri="{FF2B5EF4-FFF2-40B4-BE49-F238E27FC236}">
                <a16:creationId xmlns:a16="http://schemas.microsoft.com/office/drawing/2014/main" id="{3BECA372-03C5-4D4A-95F3-9A4B599B0958}"/>
              </a:ext>
            </a:extLst>
          </p:cNvPr>
          <p:cNvSpPr>
            <a:spLocks noEditPoints="1"/>
          </p:cNvSpPr>
          <p:nvPr/>
        </p:nvSpPr>
        <p:spPr bwMode="auto">
          <a:xfrm>
            <a:off x="4749801" y="4847167"/>
            <a:ext cx="165100" cy="209551"/>
          </a:xfrm>
          <a:custGeom>
            <a:avLst/>
            <a:gdLst>
              <a:gd name="T0" fmla="*/ 89012 w 79"/>
              <a:gd name="T1" fmla="*/ 0 h 99"/>
              <a:gd name="T2" fmla="*/ 15616 w 79"/>
              <a:gd name="T3" fmla="*/ 0 h 99"/>
              <a:gd name="T4" fmla="*/ 15616 w 79"/>
              <a:gd name="T5" fmla="*/ 0 h 99"/>
              <a:gd name="T6" fmla="*/ 9370 w 79"/>
              <a:gd name="T7" fmla="*/ 1582 h 99"/>
              <a:gd name="T8" fmla="*/ 4685 w 79"/>
              <a:gd name="T9" fmla="*/ 4745 h 99"/>
              <a:gd name="T10" fmla="*/ 1562 w 79"/>
              <a:gd name="T11" fmla="*/ 9490 h 99"/>
              <a:gd name="T12" fmla="*/ 0 w 79"/>
              <a:gd name="T13" fmla="*/ 15817 h 99"/>
              <a:gd name="T14" fmla="*/ 0 w 79"/>
              <a:gd name="T15" fmla="*/ 140769 h 99"/>
              <a:gd name="T16" fmla="*/ 0 w 79"/>
              <a:gd name="T17" fmla="*/ 140769 h 99"/>
              <a:gd name="T18" fmla="*/ 1562 w 79"/>
              <a:gd name="T19" fmla="*/ 147096 h 99"/>
              <a:gd name="T20" fmla="*/ 4685 w 79"/>
              <a:gd name="T21" fmla="*/ 151841 h 99"/>
              <a:gd name="T22" fmla="*/ 9370 w 79"/>
              <a:gd name="T23" fmla="*/ 155004 h 99"/>
              <a:gd name="T24" fmla="*/ 15616 w 79"/>
              <a:gd name="T25" fmla="*/ 156586 h 99"/>
              <a:gd name="T26" fmla="*/ 107752 w 79"/>
              <a:gd name="T27" fmla="*/ 156586 h 99"/>
              <a:gd name="T28" fmla="*/ 107752 w 79"/>
              <a:gd name="T29" fmla="*/ 156586 h 99"/>
              <a:gd name="T30" fmla="*/ 113998 w 79"/>
              <a:gd name="T31" fmla="*/ 155004 h 99"/>
              <a:gd name="T32" fmla="*/ 120245 w 79"/>
              <a:gd name="T33" fmla="*/ 151841 h 99"/>
              <a:gd name="T34" fmla="*/ 121806 w 79"/>
              <a:gd name="T35" fmla="*/ 147096 h 99"/>
              <a:gd name="T36" fmla="*/ 123368 w 79"/>
              <a:gd name="T37" fmla="*/ 140769 h 99"/>
              <a:gd name="T38" fmla="*/ 123368 w 79"/>
              <a:gd name="T39" fmla="*/ 34797 h 99"/>
              <a:gd name="T40" fmla="*/ 89012 w 79"/>
              <a:gd name="T41" fmla="*/ 0 h 99"/>
              <a:gd name="T42" fmla="*/ 107752 w 79"/>
              <a:gd name="T43" fmla="*/ 140769 h 99"/>
              <a:gd name="T44" fmla="*/ 15616 w 79"/>
              <a:gd name="T45" fmla="*/ 140769 h 99"/>
              <a:gd name="T46" fmla="*/ 15616 w 79"/>
              <a:gd name="T47" fmla="*/ 15817 h 99"/>
              <a:gd name="T48" fmla="*/ 31232 w 79"/>
              <a:gd name="T49" fmla="*/ 15817 h 99"/>
              <a:gd name="T50" fmla="*/ 31232 w 79"/>
              <a:gd name="T51" fmla="*/ 85411 h 99"/>
              <a:gd name="T52" fmla="*/ 46849 w 79"/>
              <a:gd name="T53" fmla="*/ 71175 h 99"/>
              <a:gd name="T54" fmla="*/ 62465 w 79"/>
              <a:gd name="T55" fmla="*/ 85411 h 99"/>
              <a:gd name="T56" fmla="*/ 62465 w 79"/>
              <a:gd name="T57" fmla="*/ 15817 h 99"/>
              <a:gd name="T58" fmla="*/ 76519 w 79"/>
              <a:gd name="T59" fmla="*/ 15817 h 99"/>
              <a:gd name="T60" fmla="*/ 76519 w 79"/>
              <a:gd name="T61" fmla="*/ 47450 h 99"/>
              <a:gd name="T62" fmla="*/ 107752 w 79"/>
              <a:gd name="T63" fmla="*/ 47450 h 99"/>
              <a:gd name="T64" fmla="*/ 107752 w 79"/>
              <a:gd name="T65" fmla="*/ 140769 h 9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9" h="99">
                <a:moveTo>
                  <a:pt x="57" y="0"/>
                </a:moveTo>
                <a:lnTo>
                  <a:pt x="10" y="0"/>
                </a:lnTo>
                <a:lnTo>
                  <a:pt x="6" y="1"/>
                </a:lnTo>
                <a:lnTo>
                  <a:pt x="3" y="3"/>
                </a:lnTo>
                <a:lnTo>
                  <a:pt x="1" y="6"/>
                </a:lnTo>
                <a:lnTo>
                  <a:pt x="0" y="10"/>
                </a:lnTo>
                <a:lnTo>
                  <a:pt x="0" y="89"/>
                </a:lnTo>
                <a:lnTo>
                  <a:pt x="1" y="93"/>
                </a:lnTo>
                <a:lnTo>
                  <a:pt x="3" y="96"/>
                </a:lnTo>
                <a:lnTo>
                  <a:pt x="6" y="98"/>
                </a:lnTo>
                <a:lnTo>
                  <a:pt x="10" y="99"/>
                </a:lnTo>
                <a:lnTo>
                  <a:pt x="69" y="99"/>
                </a:lnTo>
                <a:lnTo>
                  <a:pt x="73" y="98"/>
                </a:lnTo>
                <a:lnTo>
                  <a:pt x="77" y="96"/>
                </a:lnTo>
                <a:lnTo>
                  <a:pt x="78" y="93"/>
                </a:lnTo>
                <a:lnTo>
                  <a:pt x="79" y="89"/>
                </a:lnTo>
                <a:lnTo>
                  <a:pt x="79" y="22"/>
                </a:lnTo>
                <a:lnTo>
                  <a:pt x="57" y="0"/>
                </a:lnTo>
                <a:close/>
                <a:moveTo>
                  <a:pt x="69" y="89"/>
                </a:moveTo>
                <a:lnTo>
                  <a:pt x="10" y="89"/>
                </a:lnTo>
                <a:lnTo>
                  <a:pt x="10" y="10"/>
                </a:lnTo>
                <a:lnTo>
                  <a:pt x="20" y="10"/>
                </a:lnTo>
                <a:lnTo>
                  <a:pt x="20" y="54"/>
                </a:lnTo>
                <a:lnTo>
                  <a:pt x="30" y="45"/>
                </a:lnTo>
                <a:lnTo>
                  <a:pt x="40" y="54"/>
                </a:lnTo>
                <a:lnTo>
                  <a:pt x="40" y="10"/>
                </a:lnTo>
                <a:lnTo>
                  <a:pt x="49" y="10"/>
                </a:lnTo>
                <a:lnTo>
                  <a:pt x="49" y="30"/>
                </a:lnTo>
                <a:lnTo>
                  <a:pt x="69" y="30"/>
                </a:lnTo>
                <a:lnTo>
                  <a:pt x="69" y="8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325" name="Freeform 935">
            <a:extLst>
              <a:ext uri="{FF2B5EF4-FFF2-40B4-BE49-F238E27FC236}">
                <a16:creationId xmlns:a16="http://schemas.microsoft.com/office/drawing/2014/main" id="{9C92FFD3-0FAE-419E-B6CE-4EDDCD198098}"/>
              </a:ext>
            </a:extLst>
          </p:cNvPr>
          <p:cNvSpPr>
            <a:spLocks noEditPoints="1"/>
          </p:cNvSpPr>
          <p:nvPr/>
        </p:nvSpPr>
        <p:spPr bwMode="auto">
          <a:xfrm>
            <a:off x="5283200" y="4834467"/>
            <a:ext cx="143933" cy="190500"/>
          </a:xfrm>
          <a:custGeom>
            <a:avLst/>
            <a:gdLst>
              <a:gd name="T0" fmla="*/ 74338 w 69"/>
              <a:gd name="T1" fmla="*/ 0 h 89"/>
              <a:gd name="T2" fmla="*/ 15817 w 69"/>
              <a:gd name="T3" fmla="*/ 0 h 89"/>
              <a:gd name="T4" fmla="*/ 15817 w 69"/>
              <a:gd name="T5" fmla="*/ 0 h 89"/>
              <a:gd name="T6" fmla="*/ 9490 w 69"/>
              <a:gd name="T7" fmla="*/ 1599 h 89"/>
              <a:gd name="T8" fmla="*/ 3163 w 69"/>
              <a:gd name="T9" fmla="*/ 4798 h 89"/>
              <a:gd name="T10" fmla="*/ 1582 w 69"/>
              <a:gd name="T11" fmla="*/ 9597 h 89"/>
              <a:gd name="T12" fmla="*/ 0 w 69"/>
              <a:gd name="T13" fmla="*/ 15994 h 89"/>
              <a:gd name="T14" fmla="*/ 0 w 69"/>
              <a:gd name="T15" fmla="*/ 126355 h 89"/>
              <a:gd name="T16" fmla="*/ 0 w 69"/>
              <a:gd name="T17" fmla="*/ 126355 h 89"/>
              <a:gd name="T18" fmla="*/ 1582 w 69"/>
              <a:gd name="T19" fmla="*/ 132752 h 89"/>
              <a:gd name="T20" fmla="*/ 3163 w 69"/>
              <a:gd name="T21" fmla="*/ 139150 h 89"/>
              <a:gd name="T22" fmla="*/ 9490 w 69"/>
              <a:gd name="T23" fmla="*/ 140750 h 89"/>
              <a:gd name="T24" fmla="*/ 15817 w 69"/>
              <a:gd name="T25" fmla="*/ 142349 h 89"/>
              <a:gd name="T26" fmla="*/ 93318 w 69"/>
              <a:gd name="T27" fmla="*/ 142349 h 89"/>
              <a:gd name="T28" fmla="*/ 93318 w 69"/>
              <a:gd name="T29" fmla="*/ 142349 h 89"/>
              <a:gd name="T30" fmla="*/ 99645 w 69"/>
              <a:gd name="T31" fmla="*/ 140750 h 89"/>
              <a:gd name="T32" fmla="*/ 104390 w 69"/>
              <a:gd name="T33" fmla="*/ 139150 h 89"/>
              <a:gd name="T34" fmla="*/ 105972 w 69"/>
              <a:gd name="T35" fmla="*/ 132752 h 89"/>
              <a:gd name="T36" fmla="*/ 109135 w 69"/>
              <a:gd name="T37" fmla="*/ 126355 h 89"/>
              <a:gd name="T38" fmla="*/ 109135 w 69"/>
              <a:gd name="T39" fmla="*/ 35187 h 89"/>
              <a:gd name="T40" fmla="*/ 74338 w 69"/>
              <a:gd name="T41" fmla="*/ 0 h 89"/>
              <a:gd name="T42" fmla="*/ 93318 w 69"/>
              <a:gd name="T43" fmla="*/ 126355 h 89"/>
              <a:gd name="T44" fmla="*/ 15817 w 69"/>
              <a:gd name="T45" fmla="*/ 126355 h 89"/>
              <a:gd name="T46" fmla="*/ 15817 w 69"/>
              <a:gd name="T47" fmla="*/ 15994 h 89"/>
              <a:gd name="T48" fmla="*/ 61685 w 69"/>
              <a:gd name="T49" fmla="*/ 15994 h 89"/>
              <a:gd name="T50" fmla="*/ 61685 w 69"/>
              <a:gd name="T51" fmla="*/ 47983 h 89"/>
              <a:gd name="T52" fmla="*/ 93318 w 69"/>
              <a:gd name="T53" fmla="*/ 47983 h 89"/>
              <a:gd name="T54" fmla="*/ 93318 w 69"/>
              <a:gd name="T55" fmla="*/ 126355 h 89"/>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69" h="89">
                <a:moveTo>
                  <a:pt x="47" y="0"/>
                </a:moveTo>
                <a:lnTo>
                  <a:pt x="10" y="0"/>
                </a:lnTo>
                <a:lnTo>
                  <a:pt x="6" y="1"/>
                </a:lnTo>
                <a:lnTo>
                  <a:pt x="2" y="3"/>
                </a:lnTo>
                <a:lnTo>
                  <a:pt x="1" y="6"/>
                </a:lnTo>
                <a:lnTo>
                  <a:pt x="0" y="10"/>
                </a:lnTo>
                <a:lnTo>
                  <a:pt x="0" y="79"/>
                </a:lnTo>
                <a:lnTo>
                  <a:pt x="1" y="83"/>
                </a:lnTo>
                <a:lnTo>
                  <a:pt x="2" y="87"/>
                </a:lnTo>
                <a:lnTo>
                  <a:pt x="6" y="88"/>
                </a:lnTo>
                <a:lnTo>
                  <a:pt x="10" y="89"/>
                </a:lnTo>
                <a:lnTo>
                  <a:pt x="59" y="89"/>
                </a:lnTo>
                <a:lnTo>
                  <a:pt x="63" y="88"/>
                </a:lnTo>
                <a:lnTo>
                  <a:pt x="66" y="87"/>
                </a:lnTo>
                <a:lnTo>
                  <a:pt x="67" y="83"/>
                </a:lnTo>
                <a:lnTo>
                  <a:pt x="69" y="79"/>
                </a:lnTo>
                <a:lnTo>
                  <a:pt x="69" y="22"/>
                </a:lnTo>
                <a:lnTo>
                  <a:pt x="47" y="0"/>
                </a:lnTo>
                <a:close/>
                <a:moveTo>
                  <a:pt x="59" y="79"/>
                </a:moveTo>
                <a:lnTo>
                  <a:pt x="10" y="79"/>
                </a:lnTo>
                <a:lnTo>
                  <a:pt x="10" y="10"/>
                </a:lnTo>
                <a:lnTo>
                  <a:pt x="39" y="10"/>
                </a:lnTo>
                <a:lnTo>
                  <a:pt x="39" y="30"/>
                </a:lnTo>
                <a:lnTo>
                  <a:pt x="59" y="30"/>
                </a:lnTo>
                <a:lnTo>
                  <a:pt x="59" y="7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326" name="Freeform 936">
            <a:extLst>
              <a:ext uri="{FF2B5EF4-FFF2-40B4-BE49-F238E27FC236}">
                <a16:creationId xmlns:a16="http://schemas.microsoft.com/office/drawing/2014/main" id="{6E794A8B-3245-48C1-97C0-7957B4C2DD76}"/>
              </a:ext>
            </a:extLst>
          </p:cNvPr>
          <p:cNvSpPr>
            <a:spLocks/>
          </p:cNvSpPr>
          <p:nvPr/>
        </p:nvSpPr>
        <p:spPr bwMode="auto">
          <a:xfrm>
            <a:off x="5238751" y="4878918"/>
            <a:ext cx="143933" cy="190500"/>
          </a:xfrm>
          <a:custGeom>
            <a:avLst/>
            <a:gdLst>
              <a:gd name="T0" fmla="*/ 15817 w 69"/>
              <a:gd name="T1" fmla="*/ 0 h 89"/>
              <a:gd name="T2" fmla="*/ 0 w 69"/>
              <a:gd name="T3" fmla="*/ 0 h 89"/>
              <a:gd name="T4" fmla="*/ 0 w 69"/>
              <a:gd name="T5" fmla="*/ 126355 h 89"/>
              <a:gd name="T6" fmla="*/ 0 w 69"/>
              <a:gd name="T7" fmla="*/ 126355 h 89"/>
              <a:gd name="T8" fmla="*/ 1582 w 69"/>
              <a:gd name="T9" fmla="*/ 132752 h 89"/>
              <a:gd name="T10" fmla="*/ 3163 w 69"/>
              <a:gd name="T11" fmla="*/ 137551 h 89"/>
              <a:gd name="T12" fmla="*/ 9490 w 69"/>
              <a:gd name="T13" fmla="*/ 139150 h 89"/>
              <a:gd name="T14" fmla="*/ 15817 w 69"/>
              <a:gd name="T15" fmla="*/ 142349 h 89"/>
              <a:gd name="T16" fmla="*/ 109135 w 69"/>
              <a:gd name="T17" fmla="*/ 142349 h 89"/>
              <a:gd name="T18" fmla="*/ 109135 w 69"/>
              <a:gd name="T19" fmla="*/ 126355 h 89"/>
              <a:gd name="T20" fmla="*/ 15817 w 69"/>
              <a:gd name="T21" fmla="*/ 126355 h 89"/>
              <a:gd name="T22" fmla="*/ 15817 w 69"/>
              <a:gd name="T23" fmla="*/ 0 h 8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69" h="89">
                <a:moveTo>
                  <a:pt x="10" y="0"/>
                </a:moveTo>
                <a:lnTo>
                  <a:pt x="0" y="0"/>
                </a:lnTo>
                <a:lnTo>
                  <a:pt x="0" y="79"/>
                </a:lnTo>
                <a:lnTo>
                  <a:pt x="1" y="83"/>
                </a:lnTo>
                <a:lnTo>
                  <a:pt x="2" y="86"/>
                </a:lnTo>
                <a:lnTo>
                  <a:pt x="6" y="87"/>
                </a:lnTo>
                <a:lnTo>
                  <a:pt x="10" y="89"/>
                </a:lnTo>
                <a:lnTo>
                  <a:pt x="69" y="89"/>
                </a:lnTo>
                <a:lnTo>
                  <a:pt x="69" y="79"/>
                </a:lnTo>
                <a:lnTo>
                  <a:pt x="10" y="79"/>
                </a:lnTo>
                <a:lnTo>
                  <a:pt x="10"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327" name="Freeform 937">
            <a:extLst>
              <a:ext uri="{FF2B5EF4-FFF2-40B4-BE49-F238E27FC236}">
                <a16:creationId xmlns:a16="http://schemas.microsoft.com/office/drawing/2014/main" id="{82C9099A-C8C1-48A2-9765-74550D9BDBED}"/>
              </a:ext>
            </a:extLst>
          </p:cNvPr>
          <p:cNvSpPr>
            <a:spLocks noEditPoints="1"/>
          </p:cNvSpPr>
          <p:nvPr/>
        </p:nvSpPr>
        <p:spPr bwMode="auto">
          <a:xfrm>
            <a:off x="795867" y="5327651"/>
            <a:ext cx="146051" cy="184149"/>
          </a:xfrm>
          <a:custGeom>
            <a:avLst/>
            <a:gdLst>
              <a:gd name="T0" fmla="*/ 73276 w 70"/>
              <a:gd name="T1" fmla="*/ 0 h 89"/>
              <a:gd name="T2" fmla="*/ 15591 w 70"/>
              <a:gd name="T3" fmla="*/ 0 h 89"/>
              <a:gd name="T4" fmla="*/ 15591 w 70"/>
              <a:gd name="T5" fmla="*/ 0 h 89"/>
              <a:gd name="T6" fmla="*/ 10914 w 70"/>
              <a:gd name="T7" fmla="*/ 1546 h 89"/>
              <a:gd name="T8" fmla="*/ 4677 w 70"/>
              <a:gd name="T9" fmla="*/ 3092 h 89"/>
              <a:gd name="T10" fmla="*/ 3118 w 70"/>
              <a:gd name="T11" fmla="*/ 9277 h 89"/>
              <a:gd name="T12" fmla="*/ 0 w 70"/>
              <a:gd name="T13" fmla="*/ 15461 h 89"/>
              <a:gd name="T14" fmla="*/ 0 w 70"/>
              <a:gd name="T15" fmla="*/ 122144 h 89"/>
              <a:gd name="T16" fmla="*/ 0 w 70"/>
              <a:gd name="T17" fmla="*/ 122144 h 89"/>
              <a:gd name="T18" fmla="*/ 3118 w 70"/>
              <a:gd name="T19" fmla="*/ 128328 h 89"/>
              <a:gd name="T20" fmla="*/ 4677 w 70"/>
              <a:gd name="T21" fmla="*/ 132967 h 89"/>
              <a:gd name="T22" fmla="*/ 10914 w 70"/>
              <a:gd name="T23" fmla="*/ 136059 h 89"/>
              <a:gd name="T24" fmla="*/ 15591 w 70"/>
              <a:gd name="T25" fmla="*/ 137605 h 89"/>
              <a:gd name="T26" fmla="*/ 93544 w 70"/>
              <a:gd name="T27" fmla="*/ 137605 h 89"/>
              <a:gd name="T28" fmla="*/ 93544 w 70"/>
              <a:gd name="T29" fmla="*/ 137605 h 89"/>
              <a:gd name="T30" fmla="*/ 98222 w 70"/>
              <a:gd name="T31" fmla="*/ 136059 h 89"/>
              <a:gd name="T32" fmla="*/ 104458 w 70"/>
              <a:gd name="T33" fmla="*/ 132967 h 89"/>
              <a:gd name="T34" fmla="*/ 106017 w 70"/>
              <a:gd name="T35" fmla="*/ 128328 h 89"/>
              <a:gd name="T36" fmla="*/ 109135 w 70"/>
              <a:gd name="T37" fmla="*/ 122144 h 89"/>
              <a:gd name="T38" fmla="*/ 109135 w 70"/>
              <a:gd name="T39" fmla="*/ 34015 h 89"/>
              <a:gd name="T40" fmla="*/ 73276 w 70"/>
              <a:gd name="T41" fmla="*/ 0 h 89"/>
              <a:gd name="T42" fmla="*/ 93544 w 70"/>
              <a:gd name="T43" fmla="*/ 122144 h 89"/>
              <a:gd name="T44" fmla="*/ 15591 w 70"/>
              <a:gd name="T45" fmla="*/ 122144 h 89"/>
              <a:gd name="T46" fmla="*/ 15591 w 70"/>
              <a:gd name="T47" fmla="*/ 15461 h 89"/>
              <a:gd name="T48" fmla="*/ 62363 w 70"/>
              <a:gd name="T49" fmla="*/ 15461 h 89"/>
              <a:gd name="T50" fmla="*/ 62363 w 70"/>
              <a:gd name="T51" fmla="*/ 46384 h 89"/>
              <a:gd name="T52" fmla="*/ 93544 w 70"/>
              <a:gd name="T53" fmla="*/ 46384 h 89"/>
              <a:gd name="T54" fmla="*/ 93544 w 70"/>
              <a:gd name="T55" fmla="*/ 122144 h 89"/>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70" h="89">
                <a:moveTo>
                  <a:pt x="47" y="0"/>
                </a:moveTo>
                <a:lnTo>
                  <a:pt x="10" y="0"/>
                </a:lnTo>
                <a:lnTo>
                  <a:pt x="7" y="1"/>
                </a:lnTo>
                <a:lnTo>
                  <a:pt x="3" y="2"/>
                </a:lnTo>
                <a:lnTo>
                  <a:pt x="2" y="6"/>
                </a:lnTo>
                <a:lnTo>
                  <a:pt x="0" y="10"/>
                </a:lnTo>
                <a:lnTo>
                  <a:pt x="0" y="79"/>
                </a:lnTo>
                <a:lnTo>
                  <a:pt x="2" y="83"/>
                </a:lnTo>
                <a:lnTo>
                  <a:pt x="3" y="86"/>
                </a:lnTo>
                <a:lnTo>
                  <a:pt x="7" y="88"/>
                </a:lnTo>
                <a:lnTo>
                  <a:pt x="10" y="89"/>
                </a:lnTo>
                <a:lnTo>
                  <a:pt x="60" y="89"/>
                </a:lnTo>
                <a:lnTo>
                  <a:pt x="63" y="88"/>
                </a:lnTo>
                <a:lnTo>
                  <a:pt x="67" y="86"/>
                </a:lnTo>
                <a:lnTo>
                  <a:pt x="68" y="83"/>
                </a:lnTo>
                <a:lnTo>
                  <a:pt x="70" y="79"/>
                </a:lnTo>
                <a:lnTo>
                  <a:pt x="70" y="22"/>
                </a:lnTo>
                <a:lnTo>
                  <a:pt x="47" y="0"/>
                </a:lnTo>
                <a:close/>
                <a:moveTo>
                  <a:pt x="60" y="79"/>
                </a:moveTo>
                <a:lnTo>
                  <a:pt x="10" y="79"/>
                </a:lnTo>
                <a:lnTo>
                  <a:pt x="10" y="10"/>
                </a:lnTo>
                <a:lnTo>
                  <a:pt x="40" y="10"/>
                </a:lnTo>
                <a:lnTo>
                  <a:pt x="40" y="30"/>
                </a:lnTo>
                <a:lnTo>
                  <a:pt x="60" y="30"/>
                </a:lnTo>
                <a:lnTo>
                  <a:pt x="60" y="7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328" name="Freeform 938">
            <a:extLst>
              <a:ext uri="{FF2B5EF4-FFF2-40B4-BE49-F238E27FC236}">
                <a16:creationId xmlns:a16="http://schemas.microsoft.com/office/drawing/2014/main" id="{9A18BB66-3E74-4F49-81B4-730F039F3A88}"/>
              </a:ext>
            </a:extLst>
          </p:cNvPr>
          <p:cNvSpPr>
            <a:spLocks/>
          </p:cNvSpPr>
          <p:nvPr/>
        </p:nvSpPr>
        <p:spPr bwMode="auto">
          <a:xfrm>
            <a:off x="764118" y="5359401"/>
            <a:ext cx="146049" cy="184151"/>
          </a:xfrm>
          <a:custGeom>
            <a:avLst/>
            <a:gdLst>
              <a:gd name="T0" fmla="*/ 15817 w 69"/>
              <a:gd name="T1" fmla="*/ 0 h 89"/>
              <a:gd name="T2" fmla="*/ 0 w 69"/>
              <a:gd name="T3" fmla="*/ 0 h 89"/>
              <a:gd name="T4" fmla="*/ 0 w 69"/>
              <a:gd name="T5" fmla="*/ 122144 h 89"/>
              <a:gd name="T6" fmla="*/ 0 w 69"/>
              <a:gd name="T7" fmla="*/ 122144 h 89"/>
              <a:gd name="T8" fmla="*/ 1582 w 69"/>
              <a:gd name="T9" fmla="*/ 126782 h 89"/>
              <a:gd name="T10" fmla="*/ 3163 w 69"/>
              <a:gd name="T11" fmla="*/ 132967 h 89"/>
              <a:gd name="T12" fmla="*/ 9490 w 69"/>
              <a:gd name="T13" fmla="*/ 134513 h 89"/>
              <a:gd name="T14" fmla="*/ 15817 w 69"/>
              <a:gd name="T15" fmla="*/ 137605 h 89"/>
              <a:gd name="T16" fmla="*/ 109135 w 69"/>
              <a:gd name="T17" fmla="*/ 137605 h 89"/>
              <a:gd name="T18" fmla="*/ 109135 w 69"/>
              <a:gd name="T19" fmla="*/ 122144 h 89"/>
              <a:gd name="T20" fmla="*/ 15817 w 69"/>
              <a:gd name="T21" fmla="*/ 122144 h 89"/>
              <a:gd name="T22" fmla="*/ 15817 w 69"/>
              <a:gd name="T23" fmla="*/ 0 h 8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69" h="89">
                <a:moveTo>
                  <a:pt x="10" y="0"/>
                </a:moveTo>
                <a:lnTo>
                  <a:pt x="0" y="0"/>
                </a:lnTo>
                <a:lnTo>
                  <a:pt x="0" y="79"/>
                </a:lnTo>
                <a:lnTo>
                  <a:pt x="1" y="82"/>
                </a:lnTo>
                <a:lnTo>
                  <a:pt x="2" y="86"/>
                </a:lnTo>
                <a:lnTo>
                  <a:pt x="6" y="87"/>
                </a:lnTo>
                <a:lnTo>
                  <a:pt x="10" y="89"/>
                </a:lnTo>
                <a:lnTo>
                  <a:pt x="69" y="89"/>
                </a:lnTo>
                <a:lnTo>
                  <a:pt x="69" y="79"/>
                </a:lnTo>
                <a:lnTo>
                  <a:pt x="10" y="79"/>
                </a:lnTo>
                <a:lnTo>
                  <a:pt x="10"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329" name="Freeform 939">
            <a:extLst>
              <a:ext uri="{FF2B5EF4-FFF2-40B4-BE49-F238E27FC236}">
                <a16:creationId xmlns:a16="http://schemas.microsoft.com/office/drawing/2014/main" id="{BA4028B6-0839-4886-AB64-62305D5DECE8}"/>
              </a:ext>
            </a:extLst>
          </p:cNvPr>
          <p:cNvSpPr>
            <a:spLocks/>
          </p:cNvSpPr>
          <p:nvPr/>
        </p:nvSpPr>
        <p:spPr bwMode="auto">
          <a:xfrm>
            <a:off x="732367" y="5391151"/>
            <a:ext cx="146051" cy="184149"/>
          </a:xfrm>
          <a:custGeom>
            <a:avLst/>
            <a:gdLst>
              <a:gd name="T0" fmla="*/ 15817 w 69"/>
              <a:gd name="T1" fmla="*/ 0 h 88"/>
              <a:gd name="T2" fmla="*/ 0 w 69"/>
              <a:gd name="T3" fmla="*/ 0 h 88"/>
              <a:gd name="T4" fmla="*/ 0 w 69"/>
              <a:gd name="T5" fmla="*/ 121968 h 88"/>
              <a:gd name="T6" fmla="*/ 0 w 69"/>
              <a:gd name="T7" fmla="*/ 121968 h 88"/>
              <a:gd name="T8" fmla="*/ 1582 w 69"/>
              <a:gd name="T9" fmla="*/ 128223 h 88"/>
              <a:gd name="T10" fmla="*/ 3163 w 69"/>
              <a:gd name="T11" fmla="*/ 134478 h 88"/>
              <a:gd name="T12" fmla="*/ 9490 w 69"/>
              <a:gd name="T13" fmla="*/ 136041 h 88"/>
              <a:gd name="T14" fmla="*/ 15817 w 69"/>
              <a:gd name="T15" fmla="*/ 137605 h 88"/>
              <a:gd name="T16" fmla="*/ 109135 w 69"/>
              <a:gd name="T17" fmla="*/ 137605 h 88"/>
              <a:gd name="T18" fmla="*/ 109135 w 69"/>
              <a:gd name="T19" fmla="*/ 121968 h 88"/>
              <a:gd name="T20" fmla="*/ 15817 w 69"/>
              <a:gd name="T21" fmla="*/ 121968 h 88"/>
              <a:gd name="T22" fmla="*/ 15817 w 69"/>
              <a:gd name="T23" fmla="*/ 0 h 8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69" h="88">
                <a:moveTo>
                  <a:pt x="10" y="0"/>
                </a:moveTo>
                <a:lnTo>
                  <a:pt x="0" y="0"/>
                </a:lnTo>
                <a:lnTo>
                  <a:pt x="0" y="78"/>
                </a:lnTo>
                <a:lnTo>
                  <a:pt x="1" y="82"/>
                </a:lnTo>
                <a:lnTo>
                  <a:pt x="2" y="86"/>
                </a:lnTo>
                <a:lnTo>
                  <a:pt x="6" y="87"/>
                </a:lnTo>
                <a:lnTo>
                  <a:pt x="10" y="88"/>
                </a:lnTo>
                <a:lnTo>
                  <a:pt x="69" y="88"/>
                </a:lnTo>
                <a:lnTo>
                  <a:pt x="69" y="78"/>
                </a:lnTo>
                <a:lnTo>
                  <a:pt x="10" y="78"/>
                </a:lnTo>
                <a:lnTo>
                  <a:pt x="10"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330" name="Freeform 940">
            <a:extLst>
              <a:ext uri="{FF2B5EF4-FFF2-40B4-BE49-F238E27FC236}">
                <a16:creationId xmlns:a16="http://schemas.microsoft.com/office/drawing/2014/main" id="{6DD08E53-D728-439F-A69D-1CF2D33767C4}"/>
              </a:ext>
            </a:extLst>
          </p:cNvPr>
          <p:cNvSpPr>
            <a:spLocks noEditPoints="1"/>
          </p:cNvSpPr>
          <p:nvPr/>
        </p:nvSpPr>
        <p:spPr bwMode="auto">
          <a:xfrm>
            <a:off x="2220384" y="5327651"/>
            <a:ext cx="107949" cy="114300"/>
          </a:xfrm>
          <a:custGeom>
            <a:avLst/>
            <a:gdLst>
              <a:gd name="T0" fmla="*/ 64533 w 50"/>
              <a:gd name="T1" fmla="*/ 0 h 54"/>
              <a:gd name="T2" fmla="*/ 16133 w 50"/>
              <a:gd name="T3" fmla="*/ 0 h 54"/>
              <a:gd name="T4" fmla="*/ 16133 w 50"/>
              <a:gd name="T5" fmla="*/ 0 h 54"/>
              <a:gd name="T6" fmla="*/ 9680 w 50"/>
              <a:gd name="T7" fmla="*/ 1582 h 54"/>
              <a:gd name="T8" fmla="*/ 4840 w 50"/>
              <a:gd name="T9" fmla="*/ 3163 h 54"/>
              <a:gd name="T10" fmla="*/ 3227 w 50"/>
              <a:gd name="T11" fmla="*/ 9490 h 54"/>
              <a:gd name="T12" fmla="*/ 0 w 50"/>
              <a:gd name="T13" fmla="*/ 15817 h 54"/>
              <a:gd name="T14" fmla="*/ 0 w 50"/>
              <a:gd name="T15" fmla="*/ 69593 h 54"/>
              <a:gd name="T16" fmla="*/ 0 w 50"/>
              <a:gd name="T17" fmla="*/ 69593 h 54"/>
              <a:gd name="T18" fmla="*/ 3227 w 50"/>
              <a:gd name="T19" fmla="*/ 75920 h 54"/>
              <a:gd name="T20" fmla="*/ 4840 w 50"/>
              <a:gd name="T21" fmla="*/ 82247 h 54"/>
              <a:gd name="T22" fmla="*/ 9680 w 50"/>
              <a:gd name="T23" fmla="*/ 83828 h 54"/>
              <a:gd name="T24" fmla="*/ 16133 w 50"/>
              <a:gd name="T25" fmla="*/ 85410 h 54"/>
              <a:gd name="T26" fmla="*/ 64533 w 50"/>
              <a:gd name="T27" fmla="*/ 85410 h 54"/>
              <a:gd name="T28" fmla="*/ 64533 w 50"/>
              <a:gd name="T29" fmla="*/ 85410 h 54"/>
              <a:gd name="T30" fmla="*/ 69373 w 50"/>
              <a:gd name="T31" fmla="*/ 83828 h 54"/>
              <a:gd name="T32" fmla="*/ 75826 w 50"/>
              <a:gd name="T33" fmla="*/ 82247 h 54"/>
              <a:gd name="T34" fmla="*/ 77439 w 50"/>
              <a:gd name="T35" fmla="*/ 75920 h 54"/>
              <a:gd name="T36" fmla="*/ 80666 w 50"/>
              <a:gd name="T37" fmla="*/ 69593 h 54"/>
              <a:gd name="T38" fmla="*/ 80666 w 50"/>
              <a:gd name="T39" fmla="*/ 15817 h 54"/>
              <a:gd name="T40" fmla="*/ 80666 w 50"/>
              <a:gd name="T41" fmla="*/ 15817 h 54"/>
              <a:gd name="T42" fmla="*/ 77439 w 50"/>
              <a:gd name="T43" fmla="*/ 9490 h 54"/>
              <a:gd name="T44" fmla="*/ 75826 w 50"/>
              <a:gd name="T45" fmla="*/ 3163 h 54"/>
              <a:gd name="T46" fmla="*/ 69373 w 50"/>
              <a:gd name="T47" fmla="*/ 1582 h 54"/>
              <a:gd name="T48" fmla="*/ 64533 w 50"/>
              <a:gd name="T49" fmla="*/ 0 h 54"/>
              <a:gd name="T50" fmla="*/ 64533 w 50"/>
              <a:gd name="T51" fmla="*/ 0 h 54"/>
              <a:gd name="T52" fmla="*/ 16133 w 50"/>
              <a:gd name="T53" fmla="*/ 69593 h 54"/>
              <a:gd name="T54" fmla="*/ 16133 w 50"/>
              <a:gd name="T55" fmla="*/ 15817 h 54"/>
              <a:gd name="T56" fmla="*/ 48400 w 50"/>
              <a:gd name="T57" fmla="*/ 15817 h 54"/>
              <a:gd name="T58" fmla="*/ 48400 w 50"/>
              <a:gd name="T59" fmla="*/ 31633 h 54"/>
              <a:gd name="T60" fmla="*/ 64533 w 50"/>
              <a:gd name="T61" fmla="*/ 31633 h 54"/>
              <a:gd name="T62" fmla="*/ 64533 w 50"/>
              <a:gd name="T63" fmla="*/ 69593 h 54"/>
              <a:gd name="T64" fmla="*/ 16133 w 50"/>
              <a:gd name="T65" fmla="*/ 69593 h 5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50" h="54">
                <a:moveTo>
                  <a:pt x="40" y="0"/>
                </a:moveTo>
                <a:lnTo>
                  <a:pt x="10" y="0"/>
                </a:lnTo>
                <a:lnTo>
                  <a:pt x="6" y="1"/>
                </a:lnTo>
                <a:lnTo>
                  <a:pt x="3" y="2"/>
                </a:lnTo>
                <a:lnTo>
                  <a:pt x="2" y="6"/>
                </a:lnTo>
                <a:lnTo>
                  <a:pt x="0" y="10"/>
                </a:lnTo>
                <a:lnTo>
                  <a:pt x="0" y="44"/>
                </a:lnTo>
                <a:lnTo>
                  <a:pt x="2" y="48"/>
                </a:lnTo>
                <a:lnTo>
                  <a:pt x="3" y="52"/>
                </a:lnTo>
                <a:lnTo>
                  <a:pt x="6" y="53"/>
                </a:lnTo>
                <a:lnTo>
                  <a:pt x="10" y="54"/>
                </a:lnTo>
                <a:lnTo>
                  <a:pt x="40" y="54"/>
                </a:lnTo>
                <a:lnTo>
                  <a:pt x="43" y="53"/>
                </a:lnTo>
                <a:lnTo>
                  <a:pt x="47" y="52"/>
                </a:lnTo>
                <a:lnTo>
                  <a:pt x="48" y="48"/>
                </a:lnTo>
                <a:lnTo>
                  <a:pt x="50" y="44"/>
                </a:lnTo>
                <a:lnTo>
                  <a:pt x="50" y="10"/>
                </a:lnTo>
                <a:lnTo>
                  <a:pt x="48" y="6"/>
                </a:lnTo>
                <a:lnTo>
                  <a:pt x="47" y="2"/>
                </a:lnTo>
                <a:lnTo>
                  <a:pt x="43" y="1"/>
                </a:lnTo>
                <a:lnTo>
                  <a:pt x="40" y="0"/>
                </a:lnTo>
                <a:close/>
                <a:moveTo>
                  <a:pt x="10" y="44"/>
                </a:moveTo>
                <a:lnTo>
                  <a:pt x="10" y="10"/>
                </a:lnTo>
                <a:lnTo>
                  <a:pt x="30" y="10"/>
                </a:lnTo>
                <a:lnTo>
                  <a:pt x="30" y="20"/>
                </a:lnTo>
                <a:lnTo>
                  <a:pt x="40" y="20"/>
                </a:lnTo>
                <a:lnTo>
                  <a:pt x="40" y="44"/>
                </a:lnTo>
                <a:lnTo>
                  <a:pt x="10" y="44"/>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331" name="Freeform 941">
            <a:extLst>
              <a:ext uri="{FF2B5EF4-FFF2-40B4-BE49-F238E27FC236}">
                <a16:creationId xmlns:a16="http://schemas.microsoft.com/office/drawing/2014/main" id="{9F48AFDC-735E-41DC-A15D-71C82E553018}"/>
              </a:ext>
            </a:extLst>
          </p:cNvPr>
          <p:cNvSpPr>
            <a:spLocks noEditPoints="1"/>
          </p:cNvSpPr>
          <p:nvPr/>
        </p:nvSpPr>
        <p:spPr bwMode="auto">
          <a:xfrm>
            <a:off x="2347385" y="5327651"/>
            <a:ext cx="105833" cy="114300"/>
          </a:xfrm>
          <a:custGeom>
            <a:avLst/>
            <a:gdLst>
              <a:gd name="T0" fmla="*/ 64204 w 49"/>
              <a:gd name="T1" fmla="*/ 0 h 54"/>
              <a:gd name="T2" fmla="*/ 14816 w 49"/>
              <a:gd name="T3" fmla="*/ 0 h 54"/>
              <a:gd name="T4" fmla="*/ 14816 w 49"/>
              <a:gd name="T5" fmla="*/ 0 h 54"/>
              <a:gd name="T6" fmla="*/ 9877 w 49"/>
              <a:gd name="T7" fmla="*/ 1582 h 54"/>
              <a:gd name="T8" fmla="*/ 3292 w 49"/>
              <a:gd name="T9" fmla="*/ 3163 h 54"/>
              <a:gd name="T10" fmla="*/ 1646 w 49"/>
              <a:gd name="T11" fmla="*/ 9490 h 54"/>
              <a:gd name="T12" fmla="*/ 0 w 49"/>
              <a:gd name="T13" fmla="*/ 15817 h 54"/>
              <a:gd name="T14" fmla="*/ 0 w 49"/>
              <a:gd name="T15" fmla="*/ 69593 h 54"/>
              <a:gd name="T16" fmla="*/ 0 w 49"/>
              <a:gd name="T17" fmla="*/ 69593 h 54"/>
              <a:gd name="T18" fmla="*/ 1646 w 49"/>
              <a:gd name="T19" fmla="*/ 75920 h 54"/>
              <a:gd name="T20" fmla="*/ 3292 w 49"/>
              <a:gd name="T21" fmla="*/ 82247 h 54"/>
              <a:gd name="T22" fmla="*/ 9877 w 49"/>
              <a:gd name="T23" fmla="*/ 83828 h 54"/>
              <a:gd name="T24" fmla="*/ 14816 w 49"/>
              <a:gd name="T25" fmla="*/ 85410 h 54"/>
              <a:gd name="T26" fmla="*/ 64204 w 49"/>
              <a:gd name="T27" fmla="*/ 85410 h 54"/>
              <a:gd name="T28" fmla="*/ 64204 w 49"/>
              <a:gd name="T29" fmla="*/ 85410 h 54"/>
              <a:gd name="T30" fmla="*/ 70789 w 49"/>
              <a:gd name="T31" fmla="*/ 83828 h 54"/>
              <a:gd name="T32" fmla="*/ 75727 w 49"/>
              <a:gd name="T33" fmla="*/ 82247 h 54"/>
              <a:gd name="T34" fmla="*/ 79020 w 49"/>
              <a:gd name="T35" fmla="*/ 75920 h 54"/>
              <a:gd name="T36" fmla="*/ 80666 w 49"/>
              <a:gd name="T37" fmla="*/ 69593 h 54"/>
              <a:gd name="T38" fmla="*/ 80666 w 49"/>
              <a:gd name="T39" fmla="*/ 15817 h 54"/>
              <a:gd name="T40" fmla="*/ 80666 w 49"/>
              <a:gd name="T41" fmla="*/ 15817 h 54"/>
              <a:gd name="T42" fmla="*/ 79020 w 49"/>
              <a:gd name="T43" fmla="*/ 9490 h 54"/>
              <a:gd name="T44" fmla="*/ 75727 w 49"/>
              <a:gd name="T45" fmla="*/ 3163 h 54"/>
              <a:gd name="T46" fmla="*/ 70789 w 49"/>
              <a:gd name="T47" fmla="*/ 1582 h 54"/>
              <a:gd name="T48" fmla="*/ 64204 w 49"/>
              <a:gd name="T49" fmla="*/ 0 h 54"/>
              <a:gd name="T50" fmla="*/ 64204 w 49"/>
              <a:gd name="T51" fmla="*/ 0 h 54"/>
              <a:gd name="T52" fmla="*/ 14816 w 49"/>
              <a:gd name="T53" fmla="*/ 69593 h 54"/>
              <a:gd name="T54" fmla="*/ 14816 w 49"/>
              <a:gd name="T55" fmla="*/ 15817 h 54"/>
              <a:gd name="T56" fmla="*/ 47741 w 49"/>
              <a:gd name="T57" fmla="*/ 15817 h 54"/>
              <a:gd name="T58" fmla="*/ 47741 w 49"/>
              <a:gd name="T59" fmla="*/ 31633 h 54"/>
              <a:gd name="T60" fmla="*/ 64204 w 49"/>
              <a:gd name="T61" fmla="*/ 31633 h 54"/>
              <a:gd name="T62" fmla="*/ 64204 w 49"/>
              <a:gd name="T63" fmla="*/ 69593 h 54"/>
              <a:gd name="T64" fmla="*/ 14816 w 49"/>
              <a:gd name="T65" fmla="*/ 69593 h 5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49" h="54">
                <a:moveTo>
                  <a:pt x="39" y="0"/>
                </a:moveTo>
                <a:lnTo>
                  <a:pt x="9" y="0"/>
                </a:lnTo>
                <a:lnTo>
                  <a:pt x="6" y="1"/>
                </a:lnTo>
                <a:lnTo>
                  <a:pt x="2" y="2"/>
                </a:lnTo>
                <a:lnTo>
                  <a:pt x="1" y="6"/>
                </a:lnTo>
                <a:lnTo>
                  <a:pt x="0" y="10"/>
                </a:lnTo>
                <a:lnTo>
                  <a:pt x="0" y="44"/>
                </a:lnTo>
                <a:lnTo>
                  <a:pt x="1" y="48"/>
                </a:lnTo>
                <a:lnTo>
                  <a:pt x="2" y="52"/>
                </a:lnTo>
                <a:lnTo>
                  <a:pt x="6" y="53"/>
                </a:lnTo>
                <a:lnTo>
                  <a:pt x="9" y="54"/>
                </a:lnTo>
                <a:lnTo>
                  <a:pt x="39" y="54"/>
                </a:lnTo>
                <a:lnTo>
                  <a:pt x="43" y="53"/>
                </a:lnTo>
                <a:lnTo>
                  <a:pt x="46" y="52"/>
                </a:lnTo>
                <a:lnTo>
                  <a:pt x="48" y="48"/>
                </a:lnTo>
                <a:lnTo>
                  <a:pt x="49" y="44"/>
                </a:lnTo>
                <a:lnTo>
                  <a:pt x="49" y="10"/>
                </a:lnTo>
                <a:lnTo>
                  <a:pt x="48" y="6"/>
                </a:lnTo>
                <a:lnTo>
                  <a:pt x="46" y="2"/>
                </a:lnTo>
                <a:lnTo>
                  <a:pt x="43" y="1"/>
                </a:lnTo>
                <a:lnTo>
                  <a:pt x="39" y="0"/>
                </a:lnTo>
                <a:close/>
                <a:moveTo>
                  <a:pt x="9" y="44"/>
                </a:moveTo>
                <a:lnTo>
                  <a:pt x="9" y="10"/>
                </a:lnTo>
                <a:lnTo>
                  <a:pt x="29" y="10"/>
                </a:lnTo>
                <a:lnTo>
                  <a:pt x="29" y="20"/>
                </a:lnTo>
                <a:lnTo>
                  <a:pt x="39" y="20"/>
                </a:lnTo>
                <a:lnTo>
                  <a:pt x="39" y="44"/>
                </a:lnTo>
                <a:lnTo>
                  <a:pt x="9" y="44"/>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332" name="Freeform 942">
            <a:extLst>
              <a:ext uri="{FF2B5EF4-FFF2-40B4-BE49-F238E27FC236}">
                <a16:creationId xmlns:a16="http://schemas.microsoft.com/office/drawing/2014/main" id="{07546CF8-BE4D-4454-834B-E637D5B3841B}"/>
              </a:ext>
            </a:extLst>
          </p:cNvPr>
          <p:cNvSpPr>
            <a:spLocks noEditPoints="1"/>
          </p:cNvSpPr>
          <p:nvPr/>
        </p:nvSpPr>
        <p:spPr bwMode="auto">
          <a:xfrm>
            <a:off x="2220384" y="5461001"/>
            <a:ext cx="107949" cy="114300"/>
          </a:xfrm>
          <a:custGeom>
            <a:avLst/>
            <a:gdLst>
              <a:gd name="T0" fmla="*/ 64533 w 50"/>
              <a:gd name="T1" fmla="*/ 0 h 54"/>
              <a:gd name="T2" fmla="*/ 16133 w 50"/>
              <a:gd name="T3" fmla="*/ 0 h 54"/>
              <a:gd name="T4" fmla="*/ 16133 w 50"/>
              <a:gd name="T5" fmla="*/ 0 h 54"/>
              <a:gd name="T6" fmla="*/ 9680 w 50"/>
              <a:gd name="T7" fmla="*/ 1582 h 54"/>
              <a:gd name="T8" fmla="*/ 4840 w 50"/>
              <a:gd name="T9" fmla="*/ 4745 h 54"/>
              <a:gd name="T10" fmla="*/ 3227 w 50"/>
              <a:gd name="T11" fmla="*/ 9490 h 54"/>
              <a:gd name="T12" fmla="*/ 0 w 50"/>
              <a:gd name="T13" fmla="*/ 15817 h 54"/>
              <a:gd name="T14" fmla="*/ 0 w 50"/>
              <a:gd name="T15" fmla="*/ 69593 h 54"/>
              <a:gd name="T16" fmla="*/ 0 w 50"/>
              <a:gd name="T17" fmla="*/ 69593 h 54"/>
              <a:gd name="T18" fmla="*/ 3227 w 50"/>
              <a:gd name="T19" fmla="*/ 75920 h 54"/>
              <a:gd name="T20" fmla="*/ 4840 w 50"/>
              <a:gd name="T21" fmla="*/ 82247 h 54"/>
              <a:gd name="T22" fmla="*/ 9680 w 50"/>
              <a:gd name="T23" fmla="*/ 83828 h 54"/>
              <a:gd name="T24" fmla="*/ 16133 w 50"/>
              <a:gd name="T25" fmla="*/ 85410 h 54"/>
              <a:gd name="T26" fmla="*/ 64533 w 50"/>
              <a:gd name="T27" fmla="*/ 85410 h 54"/>
              <a:gd name="T28" fmla="*/ 64533 w 50"/>
              <a:gd name="T29" fmla="*/ 85410 h 54"/>
              <a:gd name="T30" fmla="*/ 69373 w 50"/>
              <a:gd name="T31" fmla="*/ 83828 h 54"/>
              <a:gd name="T32" fmla="*/ 75826 w 50"/>
              <a:gd name="T33" fmla="*/ 82247 h 54"/>
              <a:gd name="T34" fmla="*/ 77439 w 50"/>
              <a:gd name="T35" fmla="*/ 75920 h 54"/>
              <a:gd name="T36" fmla="*/ 80666 w 50"/>
              <a:gd name="T37" fmla="*/ 69593 h 54"/>
              <a:gd name="T38" fmla="*/ 80666 w 50"/>
              <a:gd name="T39" fmla="*/ 15817 h 54"/>
              <a:gd name="T40" fmla="*/ 80666 w 50"/>
              <a:gd name="T41" fmla="*/ 15817 h 54"/>
              <a:gd name="T42" fmla="*/ 77439 w 50"/>
              <a:gd name="T43" fmla="*/ 9490 h 54"/>
              <a:gd name="T44" fmla="*/ 75826 w 50"/>
              <a:gd name="T45" fmla="*/ 4745 h 54"/>
              <a:gd name="T46" fmla="*/ 69373 w 50"/>
              <a:gd name="T47" fmla="*/ 1582 h 54"/>
              <a:gd name="T48" fmla="*/ 64533 w 50"/>
              <a:gd name="T49" fmla="*/ 0 h 54"/>
              <a:gd name="T50" fmla="*/ 64533 w 50"/>
              <a:gd name="T51" fmla="*/ 0 h 54"/>
              <a:gd name="T52" fmla="*/ 16133 w 50"/>
              <a:gd name="T53" fmla="*/ 69593 h 54"/>
              <a:gd name="T54" fmla="*/ 16133 w 50"/>
              <a:gd name="T55" fmla="*/ 15817 h 54"/>
              <a:gd name="T56" fmla="*/ 48400 w 50"/>
              <a:gd name="T57" fmla="*/ 15817 h 54"/>
              <a:gd name="T58" fmla="*/ 48400 w 50"/>
              <a:gd name="T59" fmla="*/ 31633 h 54"/>
              <a:gd name="T60" fmla="*/ 64533 w 50"/>
              <a:gd name="T61" fmla="*/ 31633 h 54"/>
              <a:gd name="T62" fmla="*/ 64533 w 50"/>
              <a:gd name="T63" fmla="*/ 69593 h 54"/>
              <a:gd name="T64" fmla="*/ 16133 w 50"/>
              <a:gd name="T65" fmla="*/ 69593 h 5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50" h="54">
                <a:moveTo>
                  <a:pt x="40" y="0"/>
                </a:moveTo>
                <a:lnTo>
                  <a:pt x="10" y="0"/>
                </a:lnTo>
                <a:lnTo>
                  <a:pt x="6" y="1"/>
                </a:lnTo>
                <a:lnTo>
                  <a:pt x="3" y="3"/>
                </a:lnTo>
                <a:lnTo>
                  <a:pt x="2" y="6"/>
                </a:lnTo>
                <a:lnTo>
                  <a:pt x="0" y="10"/>
                </a:lnTo>
                <a:lnTo>
                  <a:pt x="0" y="44"/>
                </a:lnTo>
                <a:lnTo>
                  <a:pt x="2" y="48"/>
                </a:lnTo>
                <a:lnTo>
                  <a:pt x="3" y="52"/>
                </a:lnTo>
                <a:lnTo>
                  <a:pt x="6" y="53"/>
                </a:lnTo>
                <a:lnTo>
                  <a:pt x="10" y="54"/>
                </a:lnTo>
                <a:lnTo>
                  <a:pt x="40" y="54"/>
                </a:lnTo>
                <a:lnTo>
                  <a:pt x="43" y="53"/>
                </a:lnTo>
                <a:lnTo>
                  <a:pt x="47" y="52"/>
                </a:lnTo>
                <a:lnTo>
                  <a:pt x="48" y="48"/>
                </a:lnTo>
                <a:lnTo>
                  <a:pt x="50" y="44"/>
                </a:lnTo>
                <a:lnTo>
                  <a:pt x="50" y="10"/>
                </a:lnTo>
                <a:lnTo>
                  <a:pt x="48" y="6"/>
                </a:lnTo>
                <a:lnTo>
                  <a:pt x="47" y="3"/>
                </a:lnTo>
                <a:lnTo>
                  <a:pt x="43" y="1"/>
                </a:lnTo>
                <a:lnTo>
                  <a:pt x="40" y="0"/>
                </a:lnTo>
                <a:close/>
                <a:moveTo>
                  <a:pt x="10" y="44"/>
                </a:moveTo>
                <a:lnTo>
                  <a:pt x="10" y="10"/>
                </a:lnTo>
                <a:lnTo>
                  <a:pt x="30" y="10"/>
                </a:lnTo>
                <a:lnTo>
                  <a:pt x="30" y="20"/>
                </a:lnTo>
                <a:lnTo>
                  <a:pt x="40" y="20"/>
                </a:lnTo>
                <a:lnTo>
                  <a:pt x="40" y="44"/>
                </a:lnTo>
                <a:lnTo>
                  <a:pt x="10" y="44"/>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333" name="Freeform 943">
            <a:extLst>
              <a:ext uri="{FF2B5EF4-FFF2-40B4-BE49-F238E27FC236}">
                <a16:creationId xmlns:a16="http://schemas.microsoft.com/office/drawing/2014/main" id="{1AEE6AD8-ADDA-4932-8BA3-1C068117A38C}"/>
              </a:ext>
            </a:extLst>
          </p:cNvPr>
          <p:cNvSpPr>
            <a:spLocks noEditPoints="1"/>
          </p:cNvSpPr>
          <p:nvPr/>
        </p:nvSpPr>
        <p:spPr bwMode="auto">
          <a:xfrm>
            <a:off x="2347385" y="5461001"/>
            <a:ext cx="105833" cy="114300"/>
          </a:xfrm>
          <a:custGeom>
            <a:avLst/>
            <a:gdLst>
              <a:gd name="T0" fmla="*/ 64204 w 49"/>
              <a:gd name="T1" fmla="*/ 0 h 54"/>
              <a:gd name="T2" fmla="*/ 14816 w 49"/>
              <a:gd name="T3" fmla="*/ 0 h 54"/>
              <a:gd name="T4" fmla="*/ 14816 w 49"/>
              <a:gd name="T5" fmla="*/ 0 h 54"/>
              <a:gd name="T6" fmla="*/ 9877 w 49"/>
              <a:gd name="T7" fmla="*/ 1582 h 54"/>
              <a:gd name="T8" fmla="*/ 3292 w 49"/>
              <a:gd name="T9" fmla="*/ 4745 h 54"/>
              <a:gd name="T10" fmla="*/ 1646 w 49"/>
              <a:gd name="T11" fmla="*/ 9490 h 54"/>
              <a:gd name="T12" fmla="*/ 0 w 49"/>
              <a:gd name="T13" fmla="*/ 15817 h 54"/>
              <a:gd name="T14" fmla="*/ 0 w 49"/>
              <a:gd name="T15" fmla="*/ 69593 h 54"/>
              <a:gd name="T16" fmla="*/ 0 w 49"/>
              <a:gd name="T17" fmla="*/ 69593 h 54"/>
              <a:gd name="T18" fmla="*/ 1646 w 49"/>
              <a:gd name="T19" fmla="*/ 75920 h 54"/>
              <a:gd name="T20" fmla="*/ 3292 w 49"/>
              <a:gd name="T21" fmla="*/ 82247 h 54"/>
              <a:gd name="T22" fmla="*/ 9877 w 49"/>
              <a:gd name="T23" fmla="*/ 83828 h 54"/>
              <a:gd name="T24" fmla="*/ 14816 w 49"/>
              <a:gd name="T25" fmla="*/ 85410 h 54"/>
              <a:gd name="T26" fmla="*/ 64204 w 49"/>
              <a:gd name="T27" fmla="*/ 85410 h 54"/>
              <a:gd name="T28" fmla="*/ 64204 w 49"/>
              <a:gd name="T29" fmla="*/ 85410 h 54"/>
              <a:gd name="T30" fmla="*/ 70789 w 49"/>
              <a:gd name="T31" fmla="*/ 83828 h 54"/>
              <a:gd name="T32" fmla="*/ 75727 w 49"/>
              <a:gd name="T33" fmla="*/ 82247 h 54"/>
              <a:gd name="T34" fmla="*/ 79020 w 49"/>
              <a:gd name="T35" fmla="*/ 75920 h 54"/>
              <a:gd name="T36" fmla="*/ 80666 w 49"/>
              <a:gd name="T37" fmla="*/ 69593 h 54"/>
              <a:gd name="T38" fmla="*/ 80666 w 49"/>
              <a:gd name="T39" fmla="*/ 15817 h 54"/>
              <a:gd name="T40" fmla="*/ 80666 w 49"/>
              <a:gd name="T41" fmla="*/ 15817 h 54"/>
              <a:gd name="T42" fmla="*/ 79020 w 49"/>
              <a:gd name="T43" fmla="*/ 9490 h 54"/>
              <a:gd name="T44" fmla="*/ 75727 w 49"/>
              <a:gd name="T45" fmla="*/ 4745 h 54"/>
              <a:gd name="T46" fmla="*/ 70789 w 49"/>
              <a:gd name="T47" fmla="*/ 1582 h 54"/>
              <a:gd name="T48" fmla="*/ 64204 w 49"/>
              <a:gd name="T49" fmla="*/ 0 h 54"/>
              <a:gd name="T50" fmla="*/ 64204 w 49"/>
              <a:gd name="T51" fmla="*/ 0 h 54"/>
              <a:gd name="T52" fmla="*/ 14816 w 49"/>
              <a:gd name="T53" fmla="*/ 69593 h 54"/>
              <a:gd name="T54" fmla="*/ 14816 w 49"/>
              <a:gd name="T55" fmla="*/ 15817 h 54"/>
              <a:gd name="T56" fmla="*/ 47741 w 49"/>
              <a:gd name="T57" fmla="*/ 15817 h 54"/>
              <a:gd name="T58" fmla="*/ 47741 w 49"/>
              <a:gd name="T59" fmla="*/ 31633 h 54"/>
              <a:gd name="T60" fmla="*/ 64204 w 49"/>
              <a:gd name="T61" fmla="*/ 31633 h 54"/>
              <a:gd name="T62" fmla="*/ 64204 w 49"/>
              <a:gd name="T63" fmla="*/ 69593 h 54"/>
              <a:gd name="T64" fmla="*/ 14816 w 49"/>
              <a:gd name="T65" fmla="*/ 69593 h 5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49" h="54">
                <a:moveTo>
                  <a:pt x="39" y="0"/>
                </a:moveTo>
                <a:lnTo>
                  <a:pt x="9" y="0"/>
                </a:lnTo>
                <a:lnTo>
                  <a:pt x="6" y="1"/>
                </a:lnTo>
                <a:lnTo>
                  <a:pt x="2" y="3"/>
                </a:lnTo>
                <a:lnTo>
                  <a:pt x="1" y="6"/>
                </a:lnTo>
                <a:lnTo>
                  <a:pt x="0" y="10"/>
                </a:lnTo>
                <a:lnTo>
                  <a:pt x="0" y="44"/>
                </a:lnTo>
                <a:lnTo>
                  <a:pt x="1" y="48"/>
                </a:lnTo>
                <a:lnTo>
                  <a:pt x="2" y="52"/>
                </a:lnTo>
                <a:lnTo>
                  <a:pt x="6" y="53"/>
                </a:lnTo>
                <a:lnTo>
                  <a:pt x="9" y="54"/>
                </a:lnTo>
                <a:lnTo>
                  <a:pt x="39" y="54"/>
                </a:lnTo>
                <a:lnTo>
                  <a:pt x="43" y="53"/>
                </a:lnTo>
                <a:lnTo>
                  <a:pt x="46" y="52"/>
                </a:lnTo>
                <a:lnTo>
                  <a:pt x="48" y="48"/>
                </a:lnTo>
                <a:lnTo>
                  <a:pt x="49" y="44"/>
                </a:lnTo>
                <a:lnTo>
                  <a:pt x="49" y="10"/>
                </a:lnTo>
                <a:lnTo>
                  <a:pt x="48" y="6"/>
                </a:lnTo>
                <a:lnTo>
                  <a:pt x="46" y="3"/>
                </a:lnTo>
                <a:lnTo>
                  <a:pt x="43" y="1"/>
                </a:lnTo>
                <a:lnTo>
                  <a:pt x="39" y="0"/>
                </a:lnTo>
                <a:close/>
                <a:moveTo>
                  <a:pt x="9" y="44"/>
                </a:moveTo>
                <a:lnTo>
                  <a:pt x="9" y="10"/>
                </a:lnTo>
                <a:lnTo>
                  <a:pt x="29" y="10"/>
                </a:lnTo>
                <a:lnTo>
                  <a:pt x="29" y="20"/>
                </a:lnTo>
                <a:lnTo>
                  <a:pt x="39" y="20"/>
                </a:lnTo>
                <a:lnTo>
                  <a:pt x="39" y="44"/>
                </a:lnTo>
                <a:lnTo>
                  <a:pt x="9" y="44"/>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334" name="Freeform 944">
            <a:extLst>
              <a:ext uri="{FF2B5EF4-FFF2-40B4-BE49-F238E27FC236}">
                <a16:creationId xmlns:a16="http://schemas.microsoft.com/office/drawing/2014/main" id="{210D2AAC-7144-4620-A188-B8BC1A1BE847}"/>
              </a:ext>
            </a:extLst>
          </p:cNvPr>
          <p:cNvSpPr>
            <a:spLocks noEditPoints="1"/>
          </p:cNvSpPr>
          <p:nvPr/>
        </p:nvSpPr>
        <p:spPr bwMode="auto">
          <a:xfrm>
            <a:off x="2827867" y="5327651"/>
            <a:ext cx="114300" cy="133349"/>
          </a:xfrm>
          <a:custGeom>
            <a:avLst/>
            <a:gdLst>
              <a:gd name="T0" fmla="*/ 69881 w 55"/>
              <a:gd name="T1" fmla="*/ 0 h 64"/>
              <a:gd name="T2" fmla="*/ 15529 w 55"/>
              <a:gd name="T3" fmla="*/ 0 h 64"/>
              <a:gd name="T4" fmla="*/ 15529 w 55"/>
              <a:gd name="T5" fmla="*/ 0 h 64"/>
              <a:gd name="T6" fmla="*/ 10870 w 55"/>
              <a:gd name="T7" fmla="*/ 1557 h 64"/>
              <a:gd name="T8" fmla="*/ 4659 w 55"/>
              <a:gd name="T9" fmla="*/ 3114 h 64"/>
              <a:gd name="T10" fmla="*/ 3106 w 55"/>
              <a:gd name="T11" fmla="*/ 9342 h 64"/>
              <a:gd name="T12" fmla="*/ 0 w 55"/>
              <a:gd name="T13" fmla="*/ 15570 h 64"/>
              <a:gd name="T14" fmla="*/ 0 w 55"/>
              <a:gd name="T15" fmla="*/ 84075 h 64"/>
              <a:gd name="T16" fmla="*/ 0 w 55"/>
              <a:gd name="T17" fmla="*/ 84075 h 64"/>
              <a:gd name="T18" fmla="*/ 3106 w 55"/>
              <a:gd name="T19" fmla="*/ 90303 h 64"/>
              <a:gd name="T20" fmla="*/ 4659 w 55"/>
              <a:gd name="T21" fmla="*/ 96531 h 64"/>
              <a:gd name="T22" fmla="*/ 10870 w 55"/>
              <a:gd name="T23" fmla="*/ 98088 h 64"/>
              <a:gd name="T24" fmla="*/ 15529 w 55"/>
              <a:gd name="T25" fmla="*/ 99645 h 64"/>
              <a:gd name="T26" fmla="*/ 69881 w 55"/>
              <a:gd name="T27" fmla="*/ 99645 h 64"/>
              <a:gd name="T28" fmla="*/ 69881 w 55"/>
              <a:gd name="T29" fmla="*/ 99645 h 64"/>
              <a:gd name="T30" fmla="*/ 76093 w 55"/>
              <a:gd name="T31" fmla="*/ 98088 h 64"/>
              <a:gd name="T32" fmla="*/ 80751 w 55"/>
              <a:gd name="T33" fmla="*/ 96531 h 64"/>
              <a:gd name="T34" fmla="*/ 82304 w 55"/>
              <a:gd name="T35" fmla="*/ 90303 h 64"/>
              <a:gd name="T36" fmla="*/ 85410 w 55"/>
              <a:gd name="T37" fmla="*/ 84075 h 64"/>
              <a:gd name="T38" fmla="*/ 85410 w 55"/>
              <a:gd name="T39" fmla="*/ 15570 h 64"/>
              <a:gd name="T40" fmla="*/ 85410 w 55"/>
              <a:gd name="T41" fmla="*/ 15570 h 64"/>
              <a:gd name="T42" fmla="*/ 82304 w 55"/>
              <a:gd name="T43" fmla="*/ 9342 h 64"/>
              <a:gd name="T44" fmla="*/ 80751 w 55"/>
              <a:gd name="T45" fmla="*/ 3114 h 64"/>
              <a:gd name="T46" fmla="*/ 76093 w 55"/>
              <a:gd name="T47" fmla="*/ 1557 h 64"/>
              <a:gd name="T48" fmla="*/ 69881 w 55"/>
              <a:gd name="T49" fmla="*/ 0 h 64"/>
              <a:gd name="T50" fmla="*/ 69881 w 55"/>
              <a:gd name="T51" fmla="*/ 0 h 64"/>
              <a:gd name="T52" fmla="*/ 15529 w 55"/>
              <a:gd name="T53" fmla="*/ 84075 h 64"/>
              <a:gd name="T54" fmla="*/ 15529 w 55"/>
              <a:gd name="T55" fmla="*/ 15570 h 64"/>
              <a:gd name="T56" fmla="*/ 46587 w 55"/>
              <a:gd name="T57" fmla="*/ 15570 h 64"/>
              <a:gd name="T58" fmla="*/ 46587 w 55"/>
              <a:gd name="T59" fmla="*/ 38924 h 64"/>
              <a:gd name="T60" fmla="*/ 69881 w 55"/>
              <a:gd name="T61" fmla="*/ 38924 h 64"/>
              <a:gd name="T62" fmla="*/ 69881 w 55"/>
              <a:gd name="T63" fmla="*/ 84075 h 64"/>
              <a:gd name="T64" fmla="*/ 15529 w 55"/>
              <a:gd name="T65" fmla="*/ 84075 h 6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55" h="64">
                <a:moveTo>
                  <a:pt x="45" y="0"/>
                </a:moveTo>
                <a:lnTo>
                  <a:pt x="10" y="0"/>
                </a:lnTo>
                <a:lnTo>
                  <a:pt x="7" y="1"/>
                </a:lnTo>
                <a:lnTo>
                  <a:pt x="3" y="2"/>
                </a:lnTo>
                <a:lnTo>
                  <a:pt x="2" y="6"/>
                </a:lnTo>
                <a:lnTo>
                  <a:pt x="0" y="10"/>
                </a:lnTo>
                <a:lnTo>
                  <a:pt x="0" y="54"/>
                </a:lnTo>
                <a:lnTo>
                  <a:pt x="2" y="58"/>
                </a:lnTo>
                <a:lnTo>
                  <a:pt x="3" y="62"/>
                </a:lnTo>
                <a:lnTo>
                  <a:pt x="7" y="63"/>
                </a:lnTo>
                <a:lnTo>
                  <a:pt x="10" y="64"/>
                </a:lnTo>
                <a:lnTo>
                  <a:pt x="45" y="64"/>
                </a:lnTo>
                <a:lnTo>
                  <a:pt x="49" y="63"/>
                </a:lnTo>
                <a:lnTo>
                  <a:pt x="52" y="62"/>
                </a:lnTo>
                <a:lnTo>
                  <a:pt x="53" y="58"/>
                </a:lnTo>
                <a:lnTo>
                  <a:pt x="55" y="54"/>
                </a:lnTo>
                <a:lnTo>
                  <a:pt x="55" y="10"/>
                </a:lnTo>
                <a:lnTo>
                  <a:pt x="53" y="6"/>
                </a:lnTo>
                <a:lnTo>
                  <a:pt x="52" y="2"/>
                </a:lnTo>
                <a:lnTo>
                  <a:pt x="49" y="1"/>
                </a:lnTo>
                <a:lnTo>
                  <a:pt x="45" y="0"/>
                </a:lnTo>
                <a:close/>
                <a:moveTo>
                  <a:pt x="10" y="54"/>
                </a:moveTo>
                <a:lnTo>
                  <a:pt x="10" y="10"/>
                </a:lnTo>
                <a:lnTo>
                  <a:pt x="30" y="10"/>
                </a:lnTo>
                <a:lnTo>
                  <a:pt x="30" y="25"/>
                </a:lnTo>
                <a:lnTo>
                  <a:pt x="45" y="25"/>
                </a:lnTo>
                <a:lnTo>
                  <a:pt x="45" y="54"/>
                </a:lnTo>
                <a:lnTo>
                  <a:pt x="10" y="54"/>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335" name="Freeform 945">
            <a:extLst>
              <a:ext uri="{FF2B5EF4-FFF2-40B4-BE49-F238E27FC236}">
                <a16:creationId xmlns:a16="http://schemas.microsoft.com/office/drawing/2014/main" id="{57F1EA09-B1F6-4475-86E3-7DF7F277CDA1}"/>
              </a:ext>
            </a:extLst>
          </p:cNvPr>
          <p:cNvSpPr>
            <a:spLocks noEditPoints="1"/>
          </p:cNvSpPr>
          <p:nvPr/>
        </p:nvSpPr>
        <p:spPr bwMode="auto">
          <a:xfrm>
            <a:off x="2713567" y="5461001"/>
            <a:ext cx="215900" cy="114300"/>
          </a:xfrm>
          <a:custGeom>
            <a:avLst/>
            <a:gdLst>
              <a:gd name="T0" fmla="*/ 153572 w 104"/>
              <a:gd name="T1" fmla="*/ 31633 h 54"/>
              <a:gd name="T2" fmla="*/ 96176 w 104"/>
              <a:gd name="T3" fmla="*/ 31633 h 54"/>
              <a:gd name="T4" fmla="*/ 97728 w 104"/>
              <a:gd name="T5" fmla="*/ 30052 h 54"/>
              <a:gd name="T6" fmla="*/ 97728 w 104"/>
              <a:gd name="T7" fmla="*/ 30052 h 54"/>
              <a:gd name="T8" fmla="*/ 99279 w 104"/>
              <a:gd name="T9" fmla="*/ 25307 h 54"/>
              <a:gd name="T10" fmla="*/ 99279 w 104"/>
              <a:gd name="T11" fmla="*/ 18980 h 54"/>
              <a:gd name="T12" fmla="*/ 91523 w 104"/>
              <a:gd name="T13" fmla="*/ 4745 h 54"/>
              <a:gd name="T14" fmla="*/ 91523 w 104"/>
              <a:gd name="T15" fmla="*/ 4745 h 54"/>
              <a:gd name="T16" fmla="*/ 88420 w 104"/>
              <a:gd name="T17" fmla="*/ 0 h 54"/>
              <a:gd name="T18" fmla="*/ 82215 w 104"/>
              <a:gd name="T19" fmla="*/ 0 h 54"/>
              <a:gd name="T20" fmla="*/ 46537 w 104"/>
              <a:gd name="T21" fmla="*/ 14235 h 54"/>
              <a:gd name="T22" fmla="*/ 46537 w 104"/>
              <a:gd name="T23" fmla="*/ 14235 h 54"/>
              <a:gd name="T24" fmla="*/ 41883 w 104"/>
              <a:gd name="T25" fmla="*/ 9490 h 54"/>
              <a:gd name="T26" fmla="*/ 38781 w 104"/>
              <a:gd name="T27" fmla="*/ 7908 h 54"/>
              <a:gd name="T28" fmla="*/ 7756 w 104"/>
              <a:gd name="T29" fmla="*/ 7908 h 54"/>
              <a:gd name="T30" fmla="*/ 7756 w 104"/>
              <a:gd name="T31" fmla="*/ 7908 h 54"/>
              <a:gd name="T32" fmla="*/ 4654 w 104"/>
              <a:gd name="T33" fmla="*/ 7908 h 54"/>
              <a:gd name="T34" fmla="*/ 1551 w 104"/>
              <a:gd name="T35" fmla="*/ 9490 h 54"/>
              <a:gd name="T36" fmla="*/ 0 w 104"/>
              <a:gd name="T37" fmla="*/ 11072 h 54"/>
              <a:gd name="T38" fmla="*/ 0 w 104"/>
              <a:gd name="T39" fmla="*/ 15817 h 54"/>
              <a:gd name="T40" fmla="*/ 0 w 104"/>
              <a:gd name="T41" fmla="*/ 77502 h 54"/>
              <a:gd name="T42" fmla="*/ 0 w 104"/>
              <a:gd name="T43" fmla="*/ 77502 h 54"/>
              <a:gd name="T44" fmla="*/ 0 w 104"/>
              <a:gd name="T45" fmla="*/ 82247 h 54"/>
              <a:gd name="T46" fmla="*/ 1551 w 104"/>
              <a:gd name="T47" fmla="*/ 83828 h 54"/>
              <a:gd name="T48" fmla="*/ 4654 w 104"/>
              <a:gd name="T49" fmla="*/ 85410 h 54"/>
              <a:gd name="T50" fmla="*/ 7756 w 104"/>
              <a:gd name="T51" fmla="*/ 85410 h 54"/>
              <a:gd name="T52" fmla="*/ 38781 w 104"/>
              <a:gd name="T53" fmla="*/ 85410 h 54"/>
              <a:gd name="T54" fmla="*/ 38781 w 104"/>
              <a:gd name="T55" fmla="*/ 85410 h 54"/>
              <a:gd name="T56" fmla="*/ 41883 w 104"/>
              <a:gd name="T57" fmla="*/ 85410 h 54"/>
              <a:gd name="T58" fmla="*/ 44986 w 104"/>
              <a:gd name="T59" fmla="*/ 83828 h 54"/>
              <a:gd name="T60" fmla="*/ 46537 w 104"/>
              <a:gd name="T61" fmla="*/ 82247 h 54"/>
              <a:gd name="T62" fmla="*/ 46537 w 104"/>
              <a:gd name="T63" fmla="*/ 77502 h 54"/>
              <a:gd name="T64" fmla="*/ 130303 w 104"/>
              <a:gd name="T65" fmla="*/ 77502 h 54"/>
              <a:gd name="T66" fmla="*/ 130303 w 104"/>
              <a:gd name="T67" fmla="*/ 77502 h 54"/>
              <a:gd name="T68" fmla="*/ 133406 w 104"/>
              <a:gd name="T69" fmla="*/ 77502 h 54"/>
              <a:gd name="T70" fmla="*/ 136508 w 104"/>
              <a:gd name="T71" fmla="*/ 74338 h 54"/>
              <a:gd name="T72" fmla="*/ 159777 w 104"/>
              <a:gd name="T73" fmla="*/ 42705 h 54"/>
              <a:gd name="T74" fmla="*/ 159777 w 104"/>
              <a:gd name="T75" fmla="*/ 42705 h 54"/>
              <a:gd name="T76" fmla="*/ 161328 w 104"/>
              <a:gd name="T77" fmla="*/ 39542 h 54"/>
              <a:gd name="T78" fmla="*/ 161328 w 104"/>
              <a:gd name="T79" fmla="*/ 34797 h 54"/>
              <a:gd name="T80" fmla="*/ 161328 w 104"/>
              <a:gd name="T81" fmla="*/ 34797 h 54"/>
              <a:gd name="T82" fmla="*/ 156674 w 104"/>
              <a:gd name="T83" fmla="*/ 33215 h 54"/>
              <a:gd name="T84" fmla="*/ 153572 w 104"/>
              <a:gd name="T85" fmla="*/ 31633 h 54"/>
              <a:gd name="T86" fmla="*/ 153572 w 104"/>
              <a:gd name="T87" fmla="*/ 31633 h 54"/>
              <a:gd name="T88" fmla="*/ 15512 w 104"/>
              <a:gd name="T89" fmla="*/ 69593 h 54"/>
              <a:gd name="T90" fmla="*/ 15512 w 104"/>
              <a:gd name="T91" fmla="*/ 23725 h 54"/>
              <a:gd name="T92" fmla="*/ 31025 w 104"/>
              <a:gd name="T93" fmla="*/ 23725 h 54"/>
              <a:gd name="T94" fmla="*/ 31025 w 104"/>
              <a:gd name="T95" fmla="*/ 69593 h 54"/>
              <a:gd name="T96" fmla="*/ 15512 w 104"/>
              <a:gd name="T97" fmla="*/ 69593 h 54"/>
              <a:gd name="T98" fmla="*/ 127201 w 104"/>
              <a:gd name="T99" fmla="*/ 63267 h 54"/>
              <a:gd name="T100" fmla="*/ 46537 w 104"/>
              <a:gd name="T101" fmla="*/ 63267 h 54"/>
              <a:gd name="T102" fmla="*/ 46537 w 104"/>
              <a:gd name="T103" fmla="*/ 30052 h 54"/>
              <a:gd name="T104" fmla="*/ 80664 w 104"/>
              <a:gd name="T105" fmla="*/ 17398 h 54"/>
              <a:gd name="T106" fmla="*/ 82215 w 104"/>
              <a:gd name="T107" fmla="*/ 22143 h 54"/>
              <a:gd name="T108" fmla="*/ 71357 w 104"/>
              <a:gd name="T109" fmla="*/ 33215 h 54"/>
              <a:gd name="T110" fmla="*/ 71357 w 104"/>
              <a:gd name="T111" fmla="*/ 33215 h 54"/>
              <a:gd name="T112" fmla="*/ 69805 w 104"/>
              <a:gd name="T113" fmla="*/ 37960 h 54"/>
              <a:gd name="T114" fmla="*/ 69805 w 104"/>
              <a:gd name="T115" fmla="*/ 42705 h 54"/>
              <a:gd name="T116" fmla="*/ 69805 w 104"/>
              <a:gd name="T117" fmla="*/ 42705 h 54"/>
              <a:gd name="T118" fmla="*/ 72908 w 104"/>
              <a:gd name="T119" fmla="*/ 44287 h 54"/>
              <a:gd name="T120" fmla="*/ 76010 w 104"/>
              <a:gd name="T121" fmla="*/ 47450 h 54"/>
              <a:gd name="T122" fmla="*/ 138060 w 104"/>
              <a:gd name="T123" fmla="*/ 47450 h 54"/>
              <a:gd name="T124" fmla="*/ 127201 w 104"/>
              <a:gd name="T125" fmla="*/ 63267 h 5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04" h="54">
                <a:moveTo>
                  <a:pt x="99" y="20"/>
                </a:moveTo>
                <a:lnTo>
                  <a:pt x="62" y="20"/>
                </a:lnTo>
                <a:lnTo>
                  <a:pt x="63" y="19"/>
                </a:lnTo>
                <a:lnTo>
                  <a:pt x="64" y="16"/>
                </a:lnTo>
                <a:lnTo>
                  <a:pt x="64" y="12"/>
                </a:lnTo>
                <a:lnTo>
                  <a:pt x="59" y="3"/>
                </a:lnTo>
                <a:lnTo>
                  <a:pt x="57" y="0"/>
                </a:lnTo>
                <a:lnTo>
                  <a:pt x="53" y="0"/>
                </a:lnTo>
                <a:lnTo>
                  <a:pt x="30" y="9"/>
                </a:lnTo>
                <a:lnTo>
                  <a:pt x="27" y="6"/>
                </a:lnTo>
                <a:lnTo>
                  <a:pt x="25" y="5"/>
                </a:lnTo>
                <a:lnTo>
                  <a:pt x="5" y="5"/>
                </a:lnTo>
                <a:lnTo>
                  <a:pt x="3" y="5"/>
                </a:lnTo>
                <a:lnTo>
                  <a:pt x="1" y="6"/>
                </a:lnTo>
                <a:lnTo>
                  <a:pt x="0" y="7"/>
                </a:lnTo>
                <a:lnTo>
                  <a:pt x="0" y="10"/>
                </a:lnTo>
                <a:lnTo>
                  <a:pt x="0" y="49"/>
                </a:lnTo>
                <a:lnTo>
                  <a:pt x="0" y="52"/>
                </a:lnTo>
                <a:lnTo>
                  <a:pt x="1" y="53"/>
                </a:lnTo>
                <a:lnTo>
                  <a:pt x="3" y="54"/>
                </a:lnTo>
                <a:lnTo>
                  <a:pt x="5" y="54"/>
                </a:lnTo>
                <a:lnTo>
                  <a:pt x="25" y="54"/>
                </a:lnTo>
                <a:lnTo>
                  <a:pt x="27" y="54"/>
                </a:lnTo>
                <a:lnTo>
                  <a:pt x="29" y="53"/>
                </a:lnTo>
                <a:lnTo>
                  <a:pt x="30" y="52"/>
                </a:lnTo>
                <a:lnTo>
                  <a:pt x="30" y="49"/>
                </a:lnTo>
                <a:lnTo>
                  <a:pt x="84" y="49"/>
                </a:lnTo>
                <a:lnTo>
                  <a:pt x="86" y="49"/>
                </a:lnTo>
                <a:lnTo>
                  <a:pt x="88" y="47"/>
                </a:lnTo>
                <a:lnTo>
                  <a:pt x="103" y="27"/>
                </a:lnTo>
                <a:lnTo>
                  <a:pt x="104" y="25"/>
                </a:lnTo>
                <a:lnTo>
                  <a:pt x="104" y="22"/>
                </a:lnTo>
                <a:lnTo>
                  <a:pt x="101" y="21"/>
                </a:lnTo>
                <a:lnTo>
                  <a:pt x="99" y="20"/>
                </a:lnTo>
                <a:close/>
                <a:moveTo>
                  <a:pt x="10" y="44"/>
                </a:moveTo>
                <a:lnTo>
                  <a:pt x="10" y="15"/>
                </a:lnTo>
                <a:lnTo>
                  <a:pt x="20" y="15"/>
                </a:lnTo>
                <a:lnTo>
                  <a:pt x="20" y="44"/>
                </a:lnTo>
                <a:lnTo>
                  <a:pt x="10" y="44"/>
                </a:lnTo>
                <a:close/>
                <a:moveTo>
                  <a:pt x="82" y="40"/>
                </a:moveTo>
                <a:lnTo>
                  <a:pt x="30" y="40"/>
                </a:lnTo>
                <a:lnTo>
                  <a:pt x="30" y="19"/>
                </a:lnTo>
                <a:lnTo>
                  <a:pt x="52" y="11"/>
                </a:lnTo>
                <a:lnTo>
                  <a:pt x="53" y="14"/>
                </a:lnTo>
                <a:lnTo>
                  <a:pt x="46" y="21"/>
                </a:lnTo>
                <a:lnTo>
                  <a:pt x="45" y="24"/>
                </a:lnTo>
                <a:lnTo>
                  <a:pt x="45" y="27"/>
                </a:lnTo>
                <a:lnTo>
                  <a:pt x="47" y="28"/>
                </a:lnTo>
                <a:lnTo>
                  <a:pt x="49" y="30"/>
                </a:lnTo>
                <a:lnTo>
                  <a:pt x="89" y="30"/>
                </a:lnTo>
                <a:lnTo>
                  <a:pt x="82" y="4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336" name="Freeform 946">
            <a:extLst>
              <a:ext uri="{FF2B5EF4-FFF2-40B4-BE49-F238E27FC236}">
                <a16:creationId xmlns:a16="http://schemas.microsoft.com/office/drawing/2014/main" id="{CA93747C-84EB-4170-BD60-34021F31E303}"/>
              </a:ext>
            </a:extLst>
          </p:cNvPr>
          <p:cNvSpPr>
            <a:spLocks/>
          </p:cNvSpPr>
          <p:nvPr/>
        </p:nvSpPr>
        <p:spPr bwMode="auto">
          <a:xfrm>
            <a:off x="3795184" y="5429251"/>
            <a:ext cx="82549" cy="82549"/>
          </a:xfrm>
          <a:custGeom>
            <a:avLst/>
            <a:gdLst>
              <a:gd name="T0" fmla="*/ 38554 w 40"/>
              <a:gd name="T1" fmla="*/ 0 h 40"/>
              <a:gd name="T2" fmla="*/ 23132 w 40"/>
              <a:gd name="T3" fmla="*/ 0 h 40"/>
              <a:gd name="T4" fmla="*/ 23132 w 40"/>
              <a:gd name="T5" fmla="*/ 23132 h 40"/>
              <a:gd name="T6" fmla="*/ 0 w 40"/>
              <a:gd name="T7" fmla="*/ 23132 h 40"/>
              <a:gd name="T8" fmla="*/ 0 w 40"/>
              <a:gd name="T9" fmla="*/ 38554 h 40"/>
              <a:gd name="T10" fmla="*/ 23132 w 40"/>
              <a:gd name="T11" fmla="*/ 38554 h 40"/>
              <a:gd name="T12" fmla="*/ 23132 w 40"/>
              <a:gd name="T13" fmla="*/ 61686 h 40"/>
              <a:gd name="T14" fmla="*/ 38554 w 40"/>
              <a:gd name="T15" fmla="*/ 61686 h 40"/>
              <a:gd name="T16" fmla="*/ 38554 w 40"/>
              <a:gd name="T17" fmla="*/ 38554 h 40"/>
              <a:gd name="T18" fmla="*/ 61686 w 40"/>
              <a:gd name="T19" fmla="*/ 38554 h 40"/>
              <a:gd name="T20" fmla="*/ 61686 w 40"/>
              <a:gd name="T21" fmla="*/ 23132 h 40"/>
              <a:gd name="T22" fmla="*/ 38554 w 40"/>
              <a:gd name="T23" fmla="*/ 23132 h 40"/>
              <a:gd name="T24" fmla="*/ 38554 w 40"/>
              <a:gd name="T25" fmla="*/ 0 h 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0" h="40">
                <a:moveTo>
                  <a:pt x="25" y="0"/>
                </a:moveTo>
                <a:lnTo>
                  <a:pt x="15" y="0"/>
                </a:lnTo>
                <a:lnTo>
                  <a:pt x="15" y="15"/>
                </a:lnTo>
                <a:lnTo>
                  <a:pt x="0" y="15"/>
                </a:lnTo>
                <a:lnTo>
                  <a:pt x="0" y="25"/>
                </a:lnTo>
                <a:lnTo>
                  <a:pt x="15" y="25"/>
                </a:lnTo>
                <a:lnTo>
                  <a:pt x="15" y="40"/>
                </a:lnTo>
                <a:lnTo>
                  <a:pt x="25" y="40"/>
                </a:lnTo>
                <a:lnTo>
                  <a:pt x="25" y="25"/>
                </a:lnTo>
                <a:lnTo>
                  <a:pt x="40" y="25"/>
                </a:lnTo>
                <a:lnTo>
                  <a:pt x="40" y="15"/>
                </a:lnTo>
                <a:lnTo>
                  <a:pt x="25" y="15"/>
                </a:lnTo>
                <a:lnTo>
                  <a:pt x="25"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337" name="Freeform 947">
            <a:extLst>
              <a:ext uri="{FF2B5EF4-FFF2-40B4-BE49-F238E27FC236}">
                <a16:creationId xmlns:a16="http://schemas.microsoft.com/office/drawing/2014/main" id="{F36B79BD-6F98-4E22-8835-9A3D96C13EA2}"/>
              </a:ext>
            </a:extLst>
          </p:cNvPr>
          <p:cNvSpPr>
            <a:spLocks noEditPoints="1"/>
          </p:cNvSpPr>
          <p:nvPr/>
        </p:nvSpPr>
        <p:spPr bwMode="auto">
          <a:xfrm>
            <a:off x="3731684" y="5365751"/>
            <a:ext cx="209549" cy="177800"/>
          </a:xfrm>
          <a:custGeom>
            <a:avLst/>
            <a:gdLst>
              <a:gd name="T0" fmla="*/ 140608 w 98"/>
              <a:gd name="T1" fmla="*/ 22143 h 84"/>
              <a:gd name="T2" fmla="*/ 76695 w 98"/>
              <a:gd name="T3" fmla="*/ 22143 h 84"/>
              <a:gd name="T4" fmla="*/ 62315 w 98"/>
              <a:gd name="T5" fmla="*/ 4745 h 84"/>
              <a:gd name="T6" fmla="*/ 62315 w 98"/>
              <a:gd name="T7" fmla="*/ 4745 h 84"/>
              <a:gd name="T8" fmla="*/ 59119 w 98"/>
              <a:gd name="T9" fmla="*/ 1582 h 84"/>
              <a:gd name="T10" fmla="*/ 51130 w 98"/>
              <a:gd name="T11" fmla="*/ 0 h 84"/>
              <a:gd name="T12" fmla="*/ 14380 w 98"/>
              <a:gd name="T13" fmla="*/ 0 h 84"/>
              <a:gd name="T14" fmla="*/ 14380 w 98"/>
              <a:gd name="T15" fmla="*/ 0 h 84"/>
              <a:gd name="T16" fmla="*/ 9587 w 98"/>
              <a:gd name="T17" fmla="*/ 1582 h 84"/>
              <a:gd name="T18" fmla="*/ 3196 w 98"/>
              <a:gd name="T19" fmla="*/ 3163 h 84"/>
              <a:gd name="T20" fmla="*/ 1598 w 98"/>
              <a:gd name="T21" fmla="*/ 9490 h 84"/>
              <a:gd name="T22" fmla="*/ 0 w 98"/>
              <a:gd name="T23" fmla="*/ 15816 h 84"/>
              <a:gd name="T24" fmla="*/ 0 w 98"/>
              <a:gd name="T25" fmla="*/ 117042 h 84"/>
              <a:gd name="T26" fmla="*/ 0 w 98"/>
              <a:gd name="T27" fmla="*/ 117042 h 84"/>
              <a:gd name="T28" fmla="*/ 1598 w 98"/>
              <a:gd name="T29" fmla="*/ 121787 h 84"/>
              <a:gd name="T30" fmla="*/ 3196 w 98"/>
              <a:gd name="T31" fmla="*/ 128113 h 84"/>
              <a:gd name="T32" fmla="*/ 9587 w 98"/>
              <a:gd name="T33" fmla="*/ 129695 h 84"/>
              <a:gd name="T34" fmla="*/ 14380 w 98"/>
              <a:gd name="T35" fmla="*/ 132858 h 84"/>
              <a:gd name="T36" fmla="*/ 140608 w 98"/>
              <a:gd name="T37" fmla="*/ 132858 h 84"/>
              <a:gd name="T38" fmla="*/ 140608 w 98"/>
              <a:gd name="T39" fmla="*/ 132858 h 84"/>
              <a:gd name="T40" fmla="*/ 146999 w 98"/>
              <a:gd name="T41" fmla="*/ 129695 h 84"/>
              <a:gd name="T42" fmla="*/ 153390 w 98"/>
              <a:gd name="T43" fmla="*/ 128113 h 84"/>
              <a:gd name="T44" fmla="*/ 154988 w 98"/>
              <a:gd name="T45" fmla="*/ 121787 h 84"/>
              <a:gd name="T46" fmla="*/ 156586 w 98"/>
              <a:gd name="T47" fmla="*/ 117042 h 84"/>
              <a:gd name="T48" fmla="*/ 156586 w 98"/>
              <a:gd name="T49" fmla="*/ 37959 h 84"/>
              <a:gd name="T50" fmla="*/ 156586 w 98"/>
              <a:gd name="T51" fmla="*/ 37959 h 84"/>
              <a:gd name="T52" fmla="*/ 154988 w 98"/>
              <a:gd name="T53" fmla="*/ 33215 h 84"/>
              <a:gd name="T54" fmla="*/ 153390 w 98"/>
              <a:gd name="T55" fmla="*/ 26888 h 84"/>
              <a:gd name="T56" fmla="*/ 146999 w 98"/>
              <a:gd name="T57" fmla="*/ 25306 h 84"/>
              <a:gd name="T58" fmla="*/ 140608 w 98"/>
              <a:gd name="T59" fmla="*/ 22143 h 84"/>
              <a:gd name="T60" fmla="*/ 140608 w 98"/>
              <a:gd name="T61" fmla="*/ 22143 h 84"/>
              <a:gd name="T62" fmla="*/ 14380 w 98"/>
              <a:gd name="T63" fmla="*/ 117042 h 84"/>
              <a:gd name="T64" fmla="*/ 14380 w 98"/>
              <a:gd name="T65" fmla="*/ 15816 h 84"/>
              <a:gd name="T66" fmla="*/ 51130 w 98"/>
              <a:gd name="T67" fmla="*/ 15816 h 84"/>
              <a:gd name="T68" fmla="*/ 63913 w 98"/>
              <a:gd name="T69" fmla="*/ 33215 h 84"/>
              <a:gd name="T70" fmla="*/ 63913 w 98"/>
              <a:gd name="T71" fmla="*/ 33215 h 84"/>
              <a:gd name="T72" fmla="*/ 68706 w 98"/>
              <a:gd name="T73" fmla="*/ 36378 h 84"/>
              <a:gd name="T74" fmla="*/ 76695 w 98"/>
              <a:gd name="T75" fmla="*/ 37959 h 84"/>
              <a:gd name="T76" fmla="*/ 140608 w 98"/>
              <a:gd name="T77" fmla="*/ 37959 h 84"/>
              <a:gd name="T78" fmla="*/ 140608 w 98"/>
              <a:gd name="T79" fmla="*/ 117042 h 84"/>
              <a:gd name="T80" fmla="*/ 14380 w 98"/>
              <a:gd name="T81" fmla="*/ 117042 h 8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98" h="84">
                <a:moveTo>
                  <a:pt x="88" y="14"/>
                </a:moveTo>
                <a:lnTo>
                  <a:pt x="48" y="14"/>
                </a:lnTo>
                <a:lnTo>
                  <a:pt x="39" y="3"/>
                </a:lnTo>
                <a:lnTo>
                  <a:pt x="37" y="1"/>
                </a:lnTo>
                <a:lnTo>
                  <a:pt x="32" y="0"/>
                </a:lnTo>
                <a:lnTo>
                  <a:pt x="9" y="0"/>
                </a:lnTo>
                <a:lnTo>
                  <a:pt x="6" y="1"/>
                </a:lnTo>
                <a:lnTo>
                  <a:pt x="2" y="2"/>
                </a:lnTo>
                <a:lnTo>
                  <a:pt x="1" y="6"/>
                </a:lnTo>
                <a:lnTo>
                  <a:pt x="0" y="10"/>
                </a:lnTo>
                <a:lnTo>
                  <a:pt x="0" y="74"/>
                </a:lnTo>
                <a:lnTo>
                  <a:pt x="1" y="77"/>
                </a:lnTo>
                <a:lnTo>
                  <a:pt x="2" y="81"/>
                </a:lnTo>
                <a:lnTo>
                  <a:pt x="6" y="82"/>
                </a:lnTo>
                <a:lnTo>
                  <a:pt x="9" y="84"/>
                </a:lnTo>
                <a:lnTo>
                  <a:pt x="88" y="84"/>
                </a:lnTo>
                <a:lnTo>
                  <a:pt x="92" y="82"/>
                </a:lnTo>
                <a:lnTo>
                  <a:pt x="96" y="81"/>
                </a:lnTo>
                <a:lnTo>
                  <a:pt x="97" y="77"/>
                </a:lnTo>
                <a:lnTo>
                  <a:pt x="98" y="74"/>
                </a:lnTo>
                <a:lnTo>
                  <a:pt x="98" y="24"/>
                </a:lnTo>
                <a:lnTo>
                  <a:pt x="97" y="21"/>
                </a:lnTo>
                <a:lnTo>
                  <a:pt x="96" y="17"/>
                </a:lnTo>
                <a:lnTo>
                  <a:pt x="92" y="16"/>
                </a:lnTo>
                <a:lnTo>
                  <a:pt x="88" y="14"/>
                </a:lnTo>
                <a:close/>
                <a:moveTo>
                  <a:pt x="9" y="74"/>
                </a:moveTo>
                <a:lnTo>
                  <a:pt x="9" y="10"/>
                </a:lnTo>
                <a:lnTo>
                  <a:pt x="32" y="10"/>
                </a:lnTo>
                <a:lnTo>
                  <a:pt x="40" y="21"/>
                </a:lnTo>
                <a:lnTo>
                  <a:pt x="43" y="23"/>
                </a:lnTo>
                <a:lnTo>
                  <a:pt x="48" y="24"/>
                </a:lnTo>
                <a:lnTo>
                  <a:pt x="88" y="24"/>
                </a:lnTo>
                <a:lnTo>
                  <a:pt x="88" y="74"/>
                </a:lnTo>
                <a:lnTo>
                  <a:pt x="9" y="74"/>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338" name="Rectangle 948">
            <a:extLst>
              <a:ext uri="{FF2B5EF4-FFF2-40B4-BE49-F238E27FC236}">
                <a16:creationId xmlns:a16="http://schemas.microsoft.com/office/drawing/2014/main" id="{22FE1A22-0A7F-471F-939C-8434F29EAB37}"/>
              </a:ext>
            </a:extLst>
          </p:cNvPr>
          <p:cNvSpPr>
            <a:spLocks noChangeArrowheads="1"/>
          </p:cNvSpPr>
          <p:nvPr/>
        </p:nvSpPr>
        <p:spPr bwMode="auto">
          <a:xfrm>
            <a:off x="4294718" y="5461000"/>
            <a:ext cx="82549" cy="19051"/>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Karla"/>
              </a:defRPr>
            </a:lvl1pPr>
            <a:lvl2pPr marL="742950" indent="-285750">
              <a:defRPr>
                <a:solidFill>
                  <a:schemeClr val="tx1"/>
                </a:solidFill>
                <a:latin typeface="Karla"/>
              </a:defRPr>
            </a:lvl2pPr>
            <a:lvl3pPr marL="1143000" indent="-228600">
              <a:defRPr>
                <a:solidFill>
                  <a:schemeClr val="tx1"/>
                </a:solidFill>
                <a:latin typeface="Karla"/>
              </a:defRPr>
            </a:lvl3pPr>
            <a:lvl4pPr marL="1600200" indent="-228600">
              <a:defRPr>
                <a:solidFill>
                  <a:schemeClr val="tx1"/>
                </a:solidFill>
                <a:latin typeface="Karla"/>
              </a:defRPr>
            </a:lvl4pPr>
            <a:lvl5pPr marL="2057400" indent="-228600">
              <a:defRPr>
                <a:solidFill>
                  <a:schemeClr val="tx1"/>
                </a:solidFill>
                <a:latin typeface="Karla"/>
              </a:defRPr>
            </a:lvl5pPr>
            <a:lvl6pPr marL="2514600" indent="-228600" defTabSz="457200" fontAlgn="base">
              <a:spcBef>
                <a:spcPct val="0"/>
              </a:spcBef>
              <a:spcAft>
                <a:spcPct val="0"/>
              </a:spcAft>
              <a:defRPr>
                <a:solidFill>
                  <a:schemeClr val="tx1"/>
                </a:solidFill>
                <a:latin typeface="Karla"/>
              </a:defRPr>
            </a:lvl6pPr>
            <a:lvl7pPr marL="2971800" indent="-228600" defTabSz="457200" fontAlgn="base">
              <a:spcBef>
                <a:spcPct val="0"/>
              </a:spcBef>
              <a:spcAft>
                <a:spcPct val="0"/>
              </a:spcAft>
              <a:defRPr>
                <a:solidFill>
                  <a:schemeClr val="tx1"/>
                </a:solidFill>
                <a:latin typeface="Karla"/>
              </a:defRPr>
            </a:lvl7pPr>
            <a:lvl8pPr marL="3429000" indent="-228600" defTabSz="457200" fontAlgn="base">
              <a:spcBef>
                <a:spcPct val="0"/>
              </a:spcBef>
              <a:spcAft>
                <a:spcPct val="0"/>
              </a:spcAft>
              <a:defRPr>
                <a:solidFill>
                  <a:schemeClr val="tx1"/>
                </a:solidFill>
                <a:latin typeface="Karla"/>
              </a:defRPr>
            </a:lvl8pPr>
            <a:lvl9pPr marL="3886200" indent="-228600" defTabSz="457200" fontAlgn="base">
              <a:spcBef>
                <a:spcPct val="0"/>
              </a:spcBef>
              <a:spcAft>
                <a:spcPct val="0"/>
              </a:spcAft>
              <a:defRPr>
                <a:solidFill>
                  <a:schemeClr val="tx1"/>
                </a:solidFill>
                <a:latin typeface="Karla"/>
              </a:defRPr>
            </a:lvl9pPr>
          </a:lstStyle>
          <a:p>
            <a:pPr eaLnBrk="1" hangingPunct="1"/>
            <a:endParaRPr lang="en-US" altLang="en-US" sz="2400" b="1" dirty="0">
              <a:latin typeface="Montserrat Light" panose="00000400000000000000" pitchFamily="2" charset="0"/>
            </a:endParaRPr>
          </a:p>
        </p:txBody>
      </p:sp>
      <p:sp>
        <p:nvSpPr>
          <p:cNvPr id="339" name="Freeform 949">
            <a:extLst>
              <a:ext uri="{FF2B5EF4-FFF2-40B4-BE49-F238E27FC236}">
                <a16:creationId xmlns:a16="http://schemas.microsoft.com/office/drawing/2014/main" id="{05DC1870-A5C2-4A3D-9DAC-87338AF88C7F}"/>
              </a:ext>
            </a:extLst>
          </p:cNvPr>
          <p:cNvSpPr>
            <a:spLocks noEditPoints="1"/>
          </p:cNvSpPr>
          <p:nvPr/>
        </p:nvSpPr>
        <p:spPr bwMode="auto">
          <a:xfrm>
            <a:off x="4231218" y="5365751"/>
            <a:ext cx="209549" cy="177800"/>
          </a:xfrm>
          <a:custGeom>
            <a:avLst/>
            <a:gdLst>
              <a:gd name="T0" fmla="*/ 140769 w 99"/>
              <a:gd name="T1" fmla="*/ 22143 h 84"/>
              <a:gd name="T2" fmla="*/ 75920 w 99"/>
              <a:gd name="T3" fmla="*/ 22143 h 84"/>
              <a:gd name="T4" fmla="*/ 63267 w 99"/>
              <a:gd name="T5" fmla="*/ 4745 h 84"/>
              <a:gd name="T6" fmla="*/ 63267 w 99"/>
              <a:gd name="T7" fmla="*/ 4745 h 84"/>
              <a:gd name="T8" fmla="*/ 58522 w 99"/>
              <a:gd name="T9" fmla="*/ 1582 h 84"/>
              <a:gd name="T10" fmla="*/ 50614 w 99"/>
              <a:gd name="T11" fmla="*/ 0 h 84"/>
              <a:gd name="T12" fmla="*/ 15817 w 99"/>
              <a:gd name="T13" fmla="*/ 0 h 84"/>
              <a:gd name="T14" fmla="*/ 15817 w 99"/>
              <a:gd name="T15" fmla="*/ 0 h 84"/>
              <a:gd name="T16" fmla="*/ 11072 w 99"/>
              <a:gd name="T17" fmla="*/ 1582 h 84"/>
              <a:gd name="T18" fmla="*/ 4745 w 99"/>
              <a:gd name="T19" fmla="*/ 3163 h 84"/>
              <a:gd name="T20" fmla="*/ 3163 w 99"/>
              <a:gd name="T21" fmla="*/ 9490 h 84"/>
              <a:gd name="T22" fmla="*/ 0 w 99"/>
              <a:gd name="T23" fmla="*/ 15816 h 84"/>
              <a:gd name="T24" fmla="*/ 0 w 99"/>
              <a:gd name="T25" fmla="*/ 117042 h 84"/>
              <a:gd name="T26" fmla="*/ 0 w 99"/>
              <a:gd name="T27" fmla="*/ 117042 h 84"/>
              <a:gd name="T28" fmla="*/ 3163 w 99"/>
              <a:gd name="T29" fmla="*/ 121787 h 84"/>
              <a:gd name="T30" fmla="*/ 4745 w 99"/>
              <a:gd name="T31" fmla="*/ 128113 h 84"/>
              <a:gd name="T32" fmla="*/ 11072 w 99"/>
              <a:gd name="T33" fmla="*/ 129695 h 84"/>
              <a:gd name="T34" fmla="*/ 15817 w 99"/>
              <a:gd name="T35" fmla="*/ 132858 h 84"/>
              <a:gd name="T36" fmla="*/ 140769 w 99"/>
              <a:gd name="T37" fmla="*/ 132858 h 84"/>
              <a:gd name="T38" fmla="*/ 140769 w 99"/>
              <a:gd name="T39" fmla="*/ 132858 h 84"/>
              <a:gd name="T40" fmla="*/ 147096 w 99"/>
              <a:gd name="T41" fmla="*/ 129695 h 84"/>
              <a:gd name="T42" fmla="*/ 153423 w 99"/>
              <a:gd name="T43" fmla="*/ 128113 h 84"/>
              <a:gd name="T44" fmla="*/ 155004 w 99"/>
              <a:gd name="T45" fmla="*/ 121787 h 84"/>
              <a:gd name="T46" fmla="*/ 156586 w 99"/>
              <a:gd name="T47" fmla="*/ 117042 h 84"/>
              <a:gd name="T48" fmla="*/ 156586 w 99"/>
              <a:gd name="T49" fmla="*/ 37959 h 84"/>
              <a:gd name="T50" fmla="*/ 156586 w 99"/>
              <a:gd name="T51" fmla="*/ 37959 h 84"/>
              <a:gd name="T52" fmla="*/ 155004 w 99"/>
              <a:gd name="T53" fmla="*/ 33215 h 84"/>
              <a:gd name="T54" fmla="*/ 153423 w 99"/>
              <a:gd name="T55" fmla="*/ 26888 h 84"/>
              <a:gd name="T56" fmla="*/ 147096 w 99"/>
              <a:gd name="T57" fmla="*/ 25306 h 84"/>
              <a:gd name="T58" fmla="*/ 140769 w 99"/>
              <a:gd name="T59" fmla="*/ 22143 h 84"/>
              <a:gd name="T60" fmla="*/ 140769 w 99"/>
              <a:gd name="T61" fmla="*/ 22143 h 84"/>
              <a:gd name="T62" fmla="*/ 15817 w 99"/>
              <a:gd name="T63" fmla="*/ 117042 h 84"/>
              <a:gd name="T64" fmla="*/ 15817 w 99"/>
              <a:gd name="T65" fmla="*/ 15816 h 84"/>
              <a:gd name="T66" fmla="*/ 50614 w 99"/>
              <a:gd name="T67" fmla="*/ 15816 h 84"/>
              <a:gd name="T68" fmla="*/ 64849 w 99"/>
              <a:gd name="T69" fmla="*/ 33215 h 84"/>
              <a:gd name="T70" fmla="*/ 64849 w 99"/>
              <a:gd name="T71" fmla="*/ 33215 h 84"/>
              <a:gd name="T72" fmla="*/ 69594 w 99"/>
              <a:gd name="T73" fmla="*/ 36378 h 84"/>
              <a:gd name="T74" fmla="*/ 75920 w 99"/>
              <a:gd name="T75" fmla="*/ 37959 h 84"/>
              <a:gd name="T76" fmla="*/ 140769 w 99"/>
              <a:gd name="T77" fmla="*/ 37959 h 84"/>
              <a:gd name="T78" fmla="*/ 140769 w 99"/>
              <a:gd name="T79" fmla="*/ 117042 h 84"/>
              <a:gd name="T80" fmla="*/ 15817 w 99"/>
              <a:gd name="T81" fmla="*/ 117042 h 8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99" h="84">
                <a:moveTo>
                  <a:pt x="89" y="14"/>
                </a:moveTo>
                <a:lnTo>
                  <a:pt x="48" y="14"/>
                </a:lnTo>
                <a:lnTo>
                  <a:pt x="40" y="3"/>
                </a:lnTo>
                <a:lnTo>
                  <a:pt x="37" y="1"/>
                </a:lnTo>
                <a:lnTo>
                  <a:pt x="32" y="0"/>
                </a:lnTo>
                <a:lnTo>
                  <a:pt x="10" y="0"/>
                </a:lnTo>
                <a:lnTo>
                  <a:pt x="7" y="1"/>
                </a:lnTo>
                <a:lnTo>
                  <a:pt x="3" y="2"/>
                </a:lnTo>
                <a:lnTo>
                  <a:pt x="2" y="6"/>
                </a:lnTo>
                <a:lnTo>
                  <a:pt x="0" y="10"/>
                </a:lnTo>
                <a:lnTo>
                  <a:pt x="0" y="74"/>
                </a:lnTo>
                <a:lnTo>
                  <a:pt x="2" y="77"/>
                </a:lnTo>
                <a:lnTo>
                  <a:pt x="3" y="81"/>
                </a:lnTo>
                <a:lnTo>
                  <a:pt x="7" y="82"/>
                </a:lnTo>
                <a:lnTo>
                  <a:pt x="10" y="84"/>
                </a:lnTo>
                <a:lnTo>
                  <a:pt x="89" y="84"/>
                </a:lnTo>
                <a:lnTo>
                  <a:pt x="93" y="82"/>
                </a:lnTo>
                <a:lnTo>
                  <a:pt x="97" y="81"/>
                </a:lnTo>
                <a:lnTo>
                  <a:pt x="98" y="77"/>
                </a:lnTo>
                <a:lnTo>
                  <a:pt x="99" y="74"/>
                </a:lnTo>
                <a:lnTo>
                  <a:pt x="99" y="24"/>
                </a:lnTo>
                <a:lnTo>
                  <a:pt x="98" y="21"/>
                </a:lnTo>
                <a:lnTo>
                  <a:pt x="97" y="17"/>
                </a:lnTo>
                <a:lnTo>
                  <a:pt x="93" y="16"/>
                </a:lnTo>
                <a:lnTo>
                  <a:pt x="89" y="14"/>
                </a:lnTo>
                <a:close/>
                <a:moveTo>
                  <a:pt x="10" y="74"/>
                </a:moveTo>
                <a:lnTo>
                  <a:pt x="10" y="10"/>
                </a:lnTo>
                <a:lnTo>
                  <a:pt x="32" y="10"/>
                </a:lnTo>
                <a:lnTo>
                  <a:pt x="41" y="21"/>
                </a:lnTo>
                <a:lnTo>
                  <a:pt x="44" y="23"/>
                </a:lnTo>
                <a:lnTo>
                  <a:pt x="48" y="24"/>
                </a:lnTo>
                <a:lnTo>
                  <a:pt x="89" y="24"/>
                </a:lnTo>
                <a:lnTo>
                  <a:pt x="89" y="74"/>
                </a:lnTo>
                <a:lnTo>
                  <a:pt x="10" y="74"/>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340" name="Freeform 950">
            <a:extLst>
              <a:ext uri="{FF2B5EF4-FFF2-40B4-BE49-F238E27FC236}">
                <a16:creationId xmlns:a16="http://schemas.microsoft.com/office/drawing/2014/main" id="{38040A54-5D2B-45ED-8B9B-C5FC62CCC6FA}"/>
              </a:ext>
            </a:extLst>
          </p:cNvPr>
          <p:cNvSpPr>
            <a:spLocks/>
          </p:cNvSpPr>
          <p:nvPr/>
        </p:nvSpPr>
        <p:spPr bwMode="auto">
          <a:xfrm>
            <a:off x="4794251" y="5435600"/>
            <a:ext cx="76200" cy="69851"/>
          </a:xfrm>
          <a:custGeom>
            <a:avLst/>
            <a:gdLst>
              <a:gd name="T0" fmla="*/ 43924 w 35"/>
              <a:gd name="T1" fmla="*/ 0 h 34"/>
              <a:gd name="T2" fmla="*/ 29283 w 35"/>
              <a:gd name="T3" fmla="*/ 15352 h 34"/>
              <a:gd name="T4" fmla="*/ 13015 w 35"/>
              <a:gd name="T5" fmla="*/ 0 h 34"/>
              <a:gd name="T6" fmla="*/ 0 w 35"/>
              <a:gd name="T7" fmla="*/ 10746 h 34"/>
              <a:gd name="T8" fmla="*/ 16268 w 35"/>
              <a:gd name="T9" fmla="*/ 26098 h 34"/>
              <a:gd name="T10" fmla="*/ 0 w 35"/>
              <a:gd name="T11" fmla="*/ 41450 h 34"/>
              <a:gd name="T12" fmla="*/ 13015 w 35"/>
              <a:gd name="T13" fmla="*/ 52196 h 34"/>
              <a:gd name="T14" fmla="*/ 29283 w 35"/>
              <a:gd name="T15" fmla="*/ 36844 h 34"/>
              <a:gd name="T16" fmla="*/ 43924 w 35"/>
              <a:gd name="T17" fmla="*/ 52196 h 34"/>
              <a:gd name="T18" fmla="*/ 56939 w 35"/>
              <a:gd name="T19" fmla="*/ 41450 h 34"/>
              <a:gd name="T20" fmla="*/ 40671 w 35"/>
              <a:gd name="T21" fmla="*/ 26098 h 34"/>
              <a:gd name="T22" fmla="*/ 56939 w 35"/>
              <a:gd name="T23" fmla="*/ 10746 h 34"/>
              <a:gd name="T24" fmla="*/ 43924 w 35"/>
              <a:gd name="T25" fmla="*/ 0 h 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5" h="34">
                <a:moveTo>
                  <a:pt x="27" y="0"/>
                </a:moveTo>
                <a:lnTo>
                  <a:pt x="18" y="10"/>
                </a:lnTo>
                <a:lnTo>
                  <a:pt x="8" y="0"/>
                </a:lnTo>
                <a:lnTo>
                  <a:pt x="0" y="7"/>
                </a:lnTo>
                <a:lnTo>
                  <a:pt x="10" y="17"/>
                </a:lnTo>
                <a:lnTo>
                  <a:pt x="0" y="27"/>
                </a:lnTo>
                <a:lnTo>
                  <a:pt x="8" y="34"/>
                </a:lnTo>
                <a:lnTo>
                  <a:pt x="18" y="24"/>
                </a:lnTo>
                <a:lnTo>
                  <a:pt x="27" y="34"/>
                </a:lnTo>
                <a:lnTo>
                  <a:pt x="35" y="27"/>
                </a:lnTo>
                <a:lnTo>
                  <a:pt x="25" y="17"/>
                </a:lnTo>
                <a:lnTo>
                  <a:pt x="35" y="7"/>
                </a:lnTo>
                <a:lnTo>
                  <a:pt x="27"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341" name="Freeform 951">
            <a:extLst>
              <a:ext uri="{FF2B5EF4-FFF2-40B4-BE49-F238E27FC236}">
                <a16:creationId xmlns:a16="http://schemas.microsoft.com/office/drawing/2014/main" id="{2E775AF2-9C52-4E0B-A104-18DD71D15AF6}"/>
              </a:ext>
            </a:extLst>
          </p:cNvPr>
          <p:cNvSpPr>
            <a:spLocks noEditPoints="1"/>
          </p:cNvSpPr>
          <p:nvPr/>
        </p:nvSpPr>
        <p:spPr bwMode="auto">
          <a:xfrm>
            <a:off x="4730751" y="5365751"/>
            <a:ext cx="209549" cy="177800"/>
          </a:xfrm>
          <a:custGeom>
            <a:avLst/>
            <a:gdLst>
              <a:gd name="T0" fmla="*/ 140769 w 99"/>
              <a:gd name="T1" fmla="*/ 22143 h 84"/>
              <a:gd name="T2" fmla="*/ 75920 w 99"/>
              <a:gd name="T3" fmla="*/ 22143 h 84"/>
              <a:gd name="T4" fmla="*/ 63267 w 99"/>
              <a:gd name="T5" fmla="*/ 4745 h 84"/>
              <a:gd name="T6" fmla="*/ 63267 w 99"/>
              <a:gd name="T7" fmla="*/ 4745 h 84"/>
              <a:gd name="T8" fmla="*/ 58522 w 99"/>
              <a:gd name="T9" fmla="*/ 1582 h 84"/>
              <a:gd name="T10" fmla="*/ 50614 w 99"/>
              <a:gd name="T11" fmla="*/ 0 h 84"/>
              <a:gd name="T12" fmla="*/ 15817 w 99"/>
              <a:gd name="T13" fmla="*/ 0 h 84"/>
              <a:gd name="T14" fmla="*/ 15817 w 99"/>
              <a:gd name="T15" fmla="*/ 0 h 84"/>
              <a:gd name="T16" fmla="*/ 9490 w 99"/>
              <a:gd name="T17" fmla="*/ 1582 h 84"/>
              <a:gd name="T18" fmla="*/ 4745 w 99"/>
              <a:gd name="T19" fmla="*/ 3163 h 84"/>
              <a:gd name="T20" fmla="*/ 1582 w 99"/>
              <a:gd name="T21" fmla="*/ 9490 h 84"/>
              <a:gd name="T22" fmla="*/ 0 w 99"/>
              <a:gd name="T23" fmla="*/ 15816 h 84"/>
              <a:gd name="T24" fmla="*/ 0 w 99"/>
              <a:gd name="T25" fmla="*/ 117042 h 84"/>
              <a:gd name="T26" fmla="*/ 0 w 99"/>
              <a:gd name="T27" fmla="*/ 117042 h 84"/>
              <a:gd name="T28" fmla="*/ 1582 w 99"/>
              <a:gd name="T29" fmla="*/ 121787 h 84"/>
              <a:gd name="T30" fmla="*/ 4745 w 99"/>
              <a:gd name="T31" fmla="*/ 128113 h 84"/>
              <a:gd name="T32" fmla="*/ 9490 w 99"/>
              <a:gd name="T33" fmla="*/ 129695 h 84"/>
              <a:gd name="T34" fmla="*/ 15817 w 99"/>
              <a:gd name="T35" fmla="*/ 132858 h 84"/>
              <a:gd name="T36" fmla="*/ 140769 w 99"/>
              <a:gd name="T37" fmla="*/ 132858 h 84"/>
              <a:gd name="T38" fmla="*/ 140769 w 99"/>
              <a:gd name="T39" fmla="*/ 132858 h 84"/>
              <a:gd name="T40" fmla="*/ 147096 w 99"/>
              <a:gd name="T41" fmla="*/ 129695 h 84"/>
              <a:gd name="T42" fmla="*/ 151841 w 99"/>
              <a:gd name="T43" fmla="*/ 128113 h 84"/>
              <a:gd name="T44" fmla="*/ 155004 w 99"/>
              <a:gd name="T45" fmla="*/ 121787 h 84"/>
              <a:gd name="T46" fmla="*/ 156586 w 99"/>
              <a:gd name="T47" fmla="*/ 117042 h 84"/>
              <a:gd name="T48" fmla="*/ 156586 w 99"/>
              <a:gd name="T49" fmla="*/ 37959 h 84"/>
              <a:gd name="T50" fmla="*/ 156586 w 99"/>
              <a:gd name="T51" fmla="*/ 37959 h 84"/>
              <a:gd name="T52" fmla="*/ 155004 w 99"/>
              <a:gd name="T53" fmla="*/ 33215 h 84"/>
              <a:gd name="T54" fmla="*/ 151841 w 99"/>
              <a:gd name="T55" fmla="*/ 26888 h 84"/>
              <a:gd name="T56" fmla="*/ 147096 w 99"/>
              <a:gd name="T57" fmla="*/ 25306 h 84"/>
              <a:gd name="T58" fmla="*/ 140769 w 99"/>
              <a:gd name="T59" fmla="*/ 22143 h 84"/>
              <a:gd name="T60" fmla="*/ 140769 w 99"/>
              <a:gd name="T61" fmla="*/ 22143 h 84"/>
              <a:gd name="T62" fmla="*/ 15817 w 99"/>
              <a:gd name="T63" fmla="*/ 117042 h 84"/>
              <a:gd name="T64" fmla="*/ 15817 w 99"/>
              <a:gd name="T65" fmla="*/ 15816 h 84"/>
              <a:gd name="T66" fmla="*/ 50614 w 99"/>
              <a:gd name="T67" fmla="*/ 15816 h 84"/>
              <a:gd name="T68" fmla="*/ 64849 w 99"/>
              <a:gd name="T69" fmla="*/ 33215 h 84"/>
              <a:gd name="T70" fmla="*/ 64849 w 99"/>
              <a:gd name="T71" fmla="*/ 33215 h 84"/>
              <a:gd name="T72" fmla="*/ 68012 w 99"/>
              <a:gd name="T73" fmla="*/ 36378 h 84"/>
              <a:gd name="T74" fmla="*/ 75920 w 99"/>
              <a:gd name="T75" fmla="*/ 37959 h 84"/>
              <a:gd name="T76" fmla="*/ 140769 w 99"/>
              <a:gd name="T77" fmla="*/ 37959 h 84"/>
              <a:gd name="T78" fmla="*/ 140769 w 99"/>
              <a:gd name="T79" fmla="*/ 117042 h 84"/>
              <a:gd name="T80" fmla="*/ 15817 w 99"/>
              <a:gd name="T81" fmla="*/ 117042 h 8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99" h="84">
                <a:moveTo>
                  <a:pt x="89" y="14"/>
                </a:moveTo>
                <a:lnTo>
                  <a:pt x="48" y="14"/>
                </a:lnTo>
                <a:lnTo>
                  <a:pt x="40" y="3"/>
                </a:lnTo>
                <a:lnTo>
                  <a:pt x="37" y="1"/>
                </a:lnTo>
                <a:lnTo>
                  <a:pt x="32" y="0"/>
                </a:lnTo>
                <a:lnTo>
                  <a:pt x="10" y="0"/>
                </a:lnTo>
                <a:lnTo>
                  <a:pt x="6" y="1"/>
                </a:lnTo>
                <a:lnTo>
                  <a:pt x="3" y="2"/>
                </a:lnTo>
                <a:lnTo>
                  <a:pt x="1" y="6"/>
                </a:lnTo>
                <a:lnTo>
                  <a:pt x="0" y="10"/>
                </a:lnTo>
                <a:lnTo>
                  <a:pt x="0" y="74"/>
                </a:lnTo>
                <a:lnTo>
                  <a:pt x="1" y="77"/>
                </a:lnTo>
                <a:lnTo>
                  <a:pt x="3" y="81"/>
                </a:lnTo>
                <a:lnTo>
                  <a:pt x="6" y="82"/>
                </a:lnTo>
                <a:lnTo>
                  <a:pt x="10" y="84"/>
                </a:lnTo>
                <a:lnTo>
                  <a:pt x="89" y="84"/>
                </a:lnTo>
                <a:lnTo>
                  <a:pt x="93" y="82"/>
                </a:lnTo>
                <a:lnTo>
                  <a:pt x="96" y="81"/>
                </a:lnTo>
                <a:lnTo>
                  <a:pt x="98" y="77"/>
                </a:lnTo>
                <a:lnTo>
                  <a:pt x="99" y="74"/>
                </a:lnTo>
                <a:lnTo>
                  <a:pt x="99" y="24"/>
                </a:lnTo>
                <a:lnTo>
                  <a:pt x="98" y="21"/>
                </a:lnTo>
                <a:lnTo>
                  <a:pt x="96" y="17"/>
                </a:lnTo>
                <a:lnTo>
                  <a:pt x="93" y="16"/>
                </a:lnTo>
                <a:lnTo>
                  <a:pt x="89" y="14"/>
                </a:lnTo>
                <a:close/>
                <a:moveTo>
                  <a:pt x="10" y="74"/>
                </a:moveTo>
                <a:lnTo>
                  <a:pt x="10" y="10"/>
                </a:lnTo>
                <a:lnTo>
                  <a:pt x="32" y="10"/>
                </a:lnTo>
                <a:lnTo>
                  <a:pt x="41" y="21"/>
                </a:lnTo>
                <a:lnTo>
                  <a:pt x="43" y="23"/>
                </a:lnTo>
                <a:lnTo>
                  <a:pt x="48" y="24"/>
                </a:lnTo>
                <a:lnTo>
                  <a:pt x="89" y="24"/>
                </a:lnTo>
                <a:lnTo>
                  <a:pt x="89" y="74"/>
                </a:lnTo>
                <a:lnTo>
                  <a:pt x="10" y="74"/>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342" name="Freeform 952">
            <a:extLst>
              <a:ext uri="{FF2B5EF4-FFF2-40B4-BE49-F238E27FC236}">
                <a16:creationId xmlns:a16="http://schemas.microsoft.com/office/drawing/2014/main" id="{0DD55AF5-6EE2-4369-8B1D-BFBE65562A28}"/>
              </a:ext>
            </a:extLst>
          </p:cNvPr>
          <p:cNvSpPr>
            <a:spLocks/>
          </p:cNvSpPr>
          <p:nvPr/>
        </p:nvSpPr>
        <p:spPr bwMode="auto">
          <a:xfrm>
            <a:off x="5283201" y="5435600"/>
            <a:ext cx="99484" cy="69851"/>
          </a:xfrm>
          <a:custGeom>
            <a:avLst/>
            <a:gdLst>
              <a:gd name="T0" fmla="*/ 29076 w 47"/>
              <a:gd name="T1" fmla="*/ 29826 h 35"/>
              <a:gd name="T2" fmla="*/ 11307 w 47"/>
              <a:gd name="T3" fmla="*/ 13422 h 35"/>
              <a:gd name="T4" fmla="*/ 0 w 47"/>
              <a:gd name="T5" fmla="*/ 25352 h 35"/>
              <a:gd name="T6" fmla="*/ 29076 w 47"/>
              <a:gd name="T7" fmla="*/ 52196 h 35"/>
              <a:gd name="T8" fmla="*/ 75920 w 47"/>
              <a:gd name="T9" fmla="*/ 10439 h 35"/>
              <a:gd name="T10" fmla="*/ 62997 w 47"/>
              <a:gd name="T11" fmla="*/ 0 h 35"/>
              <a:gd name="T12" fmla="*/ 29076 w 47"/>
              <a:gd name="T13" fmla="*/ 29826 h 3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7" h="35">
                <a:moveTo>
                  <a:pt x="18" y="20"/>
                </a:moveTo>
                <a:lnTo>
                  <a:pt x="7" y="9"/>
                </a:lnTo>
                <a:lnTo>
                  <a:pt x="0" y="17"/>
                </a:lnTo>
                <a:lnTo>
                  <a:pt x="18" y="35"/>
                </a:lnTo>
                <a:lnTo>
                  <a:pt x="47" y="7"/>
                </a:lnTo>
                <a:lnTo>
                  <a:pt x="39" y="0"/>
                </a:lnTo>
                <a:lnTo>
                  <a:pt x="18" y="2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343" name="Freeform 953">
            <a:extLst>
              <a:ext uri="{FF2B5EF4-FFF2-40B4-BE49-F238E27FC236}">
                <a16:creationId xmlns:a16="http://schemas.microsoft.com/office/drawing/2014/main" id="{875A95F0-1614-4AB5-9D84-DAF3ADB93CD9}"/>
              </a:ext>
            </a:extLst>
          </p:cNvPr>
          <p:cNvSpPr>
            <a:spLocks noEditPoints="1"/>
          </p:cNvSpPr>
          <p:nvPr/>
        </p:nvSpPr>
        <p:spPr bwMode="auto">
          <a:xfrm>
            <a:off x="5232401" y="5365751"/>
            <a:ext cx="207433" cy="177800"/>
          </a:xfrm>
          <a:custGeom>
            <a:avLst/>
            <a:gdLst>
              <a:gd name="T0" fmla="*/ 140769 w 99"/>
              <a:gd name="T1" fmla="*/ 22143 h 84"/>
              <a:gd name="T2" fmla="*/ 75920 w 99"/>
              <a:gd name="T3" fmla="*/ 22143 h 84"/>
              <a:gd name="T4" fmla="*/ 61685 w 99"/>
              <a:gd name="T5" fmla="*/ 4745 h 84"/>
              <a:gd name="T6" fmla="*/ 61685 w 99"/>
              <a:gd name="T7" fmla="*/ 4745 h 84"/>
              <a:gd name="T8" fmla="*/ 58522 w 99"/>
              <a:gd name="T9" fmla="*/ 1582 h 84"/>
              <a:gd name="T10" fmla="*/ 50614 w 99"/>
              <a:gd name="T11" fmla="*/ 0 h 84"/>
              <a:gd name="T12" fmla="*/ 15817 w 99"/>
              <a:gd name="T13" fmla="*/ 0 h 84"/>
              <a:gd name="T14" fmla="*/ 15817 w 99"/>
              <a:gd name="T15" fmla="*/ 0 h 84"/>
              <a:gd name="T16" fmla="*/ 9490 w 99"/>
              <a:gd name="T17" fmla="*/ 1582 h 84"/>
              <a:gd name="T18" fmla="*/ 3163 w 99"/>
              <a:gd name="T19" fmla="*/ 3163 h 84"/>
              <a:gd name="T20" fmla="*/ 1582 w 99"/>
              <a:gd name="T21" fmla="*/ 9490 h 84"/>
              <a:gd name="T22" fmla="*/ 0 w 99"/>
              <a:gd name="T23" fmla="*/ 15816 h 84"/>
              <a:gd name="T24" fmla="*/ 0 w 99"/>
              <a:gd name="T25" fmla="*/ 117042 h 84"/>
              <a:gd name="T26" fmla="*/ 0 w 99"/>
              <a:gd name="T27" fmla="*/ 117042 h 84"/>
              <a:gd name="T28" fmla="*/ 1582 w 99"/>
              <a:gd name="T29" fmla="*/ 121787 h 84"/>
              <a:gd name="T30" fmla="*/ 3163 w 99"/>
              <a:gd name="T31" fmla="*/ 128113 h 84"/>
              <a:gd name="T32" fmla="*/ 9490 w 99"/>
              <a:gd name="T33" fmla="*/ 129695 h 84"/>
              <a:gd name="T34" fmla="*/ 15817 w 99"/>
              <a:gd name="T35" fmla="*/ 132858 h 84"/>
              <a:gd name="T36" fmla="*/ 140769 w 99"/>
              <a:gd name="T37" fmla="*/ 132858 h 84"/>
              <a:gd name="T38" fmla="*/ 140769 w 99"/>
              <a:gd name="T39" fmla="*/ 132858 h 84"/>
              <a:gd name="T40" fmla="*/ 145514 w 99"/>
              <a:gd name="T41" fmla="*/ 129695 h 84"/>
              <a:gd name="T42" fmla="*/ 151841 w 99"/>
              <a:gd name="T43" fmla="*/ 128113 h 84"/>
              <a:gd name="T44" fmla="*/ 153423 w 99"/>
              <a:gd name="T45" fmla="*/ 121787 h 84"/>
              <a:gd name="T46" fmla="*/ 156586 w 99"/>
              <a:gd name="T47" fmla="*/ 117042 h 84"/>
              <a:gd name="T48" fmla="*/ 156586 w 99"/>
              <a:gd name="T49" fmla="*/ 37959 h 84"/>
              <a:gd name="T50" fmla="*/ 156586 w 99"/>
              <a:gd name="T51" fmla="*/ 37959 h 84"/>
              <a:gd name="T52" fmla="*/ 153423 w 99"/>
              <a:gd name="T53" fmla="*/ 33215 h 84"/>
              <a:gd name="T54" fmla="*/ 151841 w 99"/>
              <a:gd name="T55" fmla="*/ 26888 h 84"/>
              <a:gd name="T56" fmla="*/ 145514 w 99"/>
              <a:gd name="T57" fmla="*/ 25306 h 84"/>
              <a:gd name="T58" fmla="*/ 140769 w 99"/>
              <a:gd name="T59" fmla="*/ 22143 h 84"/>
              <a:gd name="T60" fmla="*/ 140769 w 99"/>
              <a:gd name="T61" fmla="*/ 22143 h 84"/>
              <a:gd name="T62" fmla="*/ 15817 w 99"/>
              <a:gd name="T63" fmla="*/ 117042 h 84"/>
              <a:gd name="T64" fmla="*/ 15817 w 99"/>
              <a:gd name="T65" fmla="*/ 15816 h 84"/>
              <a:gd name="T66" fmla="*/ 50614 w 99"/>
              <a:gd name="T67" fmla="*/ 15816 h 84"/>
              <a:gd name="T68" fmla="*/ 64849 w 99"/>
              <a:gd name="T69" fmla="*/ 33215 h 84"/>
              <a:gd name="T70" fmla="*/ 64849 w 99"/>
              <a:gd name="T71" fmla="*/ 33215 h 84"/>
              <a:gd name="T72" fmla="*/ 68012 w 99"/>
              <a:gd name="T73" fmla="*/ 36378 h 84"/>
              <a:gd name="T74" fmla="*/ 75920 w 99"/>
              <a:gd name="T75" fmla="*/ 37959 h 84"/>
              <a:gd name="T76" fmla="*/ 140769 w 99"/>
              <a:gd name="T77" fmla="*/ 37959 h 84"/>
              <a:gd name="T78" fmla="*/ 140769 w 99"/>
              <a:gd name="T79" fmla="*/ 117042 h 84"/>
              <a:gd name="T80" fmla="*/ 15817 w 99"/>
              <a:gd name="T81" fmla="*/ 117042 h 8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99" h="84">
                <a:moveTo>
                  <a:pt x="89" y="14"/>
                </a:moveTo>
                <a:lnTo>
                  <a:pt x="48" y="14"/>
                </a:lnTo>
                <a:lnTo>
                  <a:pt x="39" y="3"/>
                </a:lnTo>
                <a:lnTo>
                  <a:pt x="37" y="1"/>
                </a:lnTo>
                <a:lnTo>
                  <a:pt x="32" y="0"/>
                </a:lnTo>
                <a:lnTo>
                  <a:pt x="10" y="0"/>
                </a:lnTo>
                <a:lnTo>
                  <a:pt x="6" y="1"/>
                </a:lnTo>
                <a:lnTo>
                  <a:pt x="2" y="2"/>
                </a:lnTo>
                <a:lnTo>
                  <a:pt x="1" y="6"/>
                </a:lnTo>
                <a:lnTo>
                  <a:pt x="0" y="10"/>
                </a:lnTo>
                <a:lnTo>
                  <a:pt x="0" y="74"/>
                </a:lnTo>
                <a:lnTo>
                  <a:pt x="1" y="77"/>
                </a:lnTo>
                <a:lnTo>
                  <a:pt x="2" y="81"/>
                </a:lnTo>
                <a:lnTo>
                  <a:pt x="6" y="82"/>
                </a:lnTo>
                <a:lnTo>
                  <a:pt x="10" y="84"/>
                </a:lnTo>
                <a:lnTo>
                  <a:pt x="89" y="84"/>
                </a:lnTo>
                <a:lnTo>
                  <a:pt x="92" y="82"/>
                </a:lnTo>
                <a:lnTo>
                  <a:pt x="96" y="81"/>
                </a:lnTo>
                <a:lnTo>
                  <a:pt x="97" y="77"/>
                </a:lnTo>
                <a:lnTo>
                  <a:pt x="99" y="74"/>
                </a:lnTo>
                <a:lnTo>
                  <a:pt x="99" y="24"/>
                </a:lnTo>
                <a:lnTo>
                  <a:pt x="97" y="21"/>
                </a:lnTo>
                <a:lnTo>
                  <a:pt x="96" y="17"/>
                </a:lnTo>
                <a:lnTo>
                  <a:pt x="92" y="16"/>
                </a:lnTo>
                <a:lnTo>
                  <a:pt x="89" y="14"/>
                </a:lnTo>
                <a:close/>
                <a:moveTo>
                  <a:pt x="10" y="74"/>
                </a:moveTo>
                <a:lnTo>
                  <a:pt x="10" y="10"/>
                </a:lnTo>
                <a:lnTo>
                  <a:pt x="32" y="10"/>
                </a:lnTo>
                <a:lnTo>
                  <a:pt x="41" y="21"/>
                </a:lnTo>
                <a:lnTo>
                  <a:pt x="43" y="23"/>
                </a:lnTo>
                <a:lnTo>
                  <a:pt x="48" y="24"/>
                </a:lnTo>
                <a:lnTo>
                  <a:pt x="89" y="24"/>
                </a:lnTo>
                <a:lnTo>
                  <a:pt x="89" y="74"/>
                </a:lnTo>
                <a:lnTo>
                  <a:pt x="10" y="74"/>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344" name="Freeform 954">
            <a:extLst>
              <a:ext uri="{FF2B5EF4-FFF2-40B4-BE49-F238E27FC236}">
                <a16:creationId xmlns:a16="http://schemas.microsoft.com/office/drawing/2014/main" id="{0784D7A8-7ED4-46D0-AAEC-0E643A1D7B94}"/>
              </a:ext>
            </a:extLst>
          </p:cNvPr>
          <p:cNvSpPr>
            <a:spLocks/>
          </p:cNvSpPr>
          <p:nvPr/>
        </p:nvSpPr>
        <p:spPr bwMode="auto">
          <a:xfrm>
            <a:off x="3371852" y="5340352"/>
            <a:ext cx="69849" cy="69849"/>
          </a:xfrm>
          <a:custGeom>
            <a:avLst/>
            <a:gdLst>
              <a:gd name="T0" fmla="*/ 37961 w 33"/>
              <a:gd name="T1" fmla="*/ 6327 h 33"/>
              <a:gd name="T2" fmla="*/ 37961 w 33"/>
              <a:gd name="T3" fmla="*/ 25307 h 33"/>
              <a:gd name="T4" fmla="*/ 12654 w 33"/>
              <a:gd name="T5" fmla="*/ 0 h 33"/>
              <a:gd name="T6" fmla="*/ 0 w 33"/>
              <a:gd name="T7" fmla="*/ 12654 h 33"/>
              <a:gd name="T8" fmla="*/ 25307 w 33"/>
              <a:gd name="T9" fmla="*/ 37961 h 33"/>
              <a:gd name="T10" fmla="*/ 6327 w 33"/>
              <a:gd name="T11" fmla="*/ 37961 h 33"/>
              <a:gd name="T12" fmla="*/ 6327 w 33"/>
              <a:gd name="T13" fmla="*/ 52196 h 33"/>
              <a:gd name="T14" fmla="*/ 52196 w 33"/>
              <a:gd name="T15" fmla="*/ 52196 h 33"/>
              <a:gd name="T16" fmla="*/ 52196 w 33"/>
              <a:gd name="T17" fmla="*/ 6327 h 33"/>
              <a:gd name="T18" fmla="*/ 37961 w 33"/>
              <a:gd name="T19" fmla="*/ 6327 h 3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3" h="33">
                <a:moveTo>
                  <a:pt x="24" y="4"/>
                </a:moveTo>
                <a:lnTo>
                  <a:pt x="24" y="16"/>
                </a:lnTo>
                <a:lnTo>
                  <a:pt x="8" y="0"/>
                </a:lnTo>
                <a:lnTo>
                  <a:pt x="0" y="8"/>
                </a:lnTo>
                <a:lnTo>
                  <a:pt x="16" y="24"/>
                </a:lnTo>
                <a:lnTo>
                  <a:pt x="4" y="24"/>
                </a:lnTo>
                <a:lnTo>
                  <a:pt x="4" y="33"/>
                </a:lnTo>
                <a:lnTo>
                  <a:pt x="33" y="33"/>
                </a:lnTo>
                <a:lnTo>
                  <a:pt x="33" y="4"/>
                </a:lnTo>
                <a:lnTo>
                  <a:pt x="24" y="4"/>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345" name="Freeform 955">
            <a:extLst>
              <a:ext uri="{FF2B5EF4-FFF2-40B4-BE49-F238E27FC236}">
                <a16:creationId xmlns:a16="http://schemas.microsoft.com/office/drawing/2014/main" id="{2199FFC9-F09E-43B6-948B-0145352DBE23}"/>
              </a:ext>
            </a:extLst>
          </p:cNvPr>
          <p:cNvSpPr>
            <a:spLocks/>
          </p:cNvSpPr>
          <p:nvPr/>
        </p:nvSpPr>
        <p:spPr bwMode="auto">
          <a:xfrm>
            <a:off x="3232152" y="5492752"/>
            <a:ext cx="69849" cy="69849"/>
          </a:xfrm>
          <a:custGeom>
            <a:avLst/>
            <a:gdLst>
              <a:gd name="T0" fmla="*/ 45869 w 33"/>
              <a:gd name="T1" fmla="*/ 15817 h 33"/>
              <a:gd name="T2" fmla="*/ 45869 w 33"/>
              <a:gd name="T3" fmla="*/ 0 h 33"/>
              <a:gd name="T4" fmla="*/ 0 w 33"/>
              <a:gd name="T5" fmla="*/ 0 h 33"/>
              <a:gd name="T6" fmla="*/ 0 w 33"/>
              <a:gd name="T7" fmla="*/ 45869 h 33"/>
              <a:gd name="T8" fmla="*/ 15817 w 33"/>
              <a:gd name="T9" fmla="*/ 45869 h 33"/>
              <a:gd name="T10" fmla="*/ 15817 w 33"/>
              <a:gd name="T11" fmla="*/ 26889 h 33"/>
              <a:gd name="T12" fmla="*/ 41124 w 33"/>
              <a:gd name="T13" fmla="*/ 52196 h 33"/>
              <a:gd name="T14" fmla="*/ 52196 w 33"/>
              <a:gd name="T15" fmla="*/ 41124 h 33"/>
              <a:gd name="T16" fmla="*/ 26889 w 33"/>
              <a:gd name="T17" fmla="*/ 15817 h 33"/>
              <a:gd name="T18" fmla="*/ 45869 w 33"/>
              <a:gd name="T19" fmla="*/ 15817 h 3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3" h="33">
                <a:moveTo>
                  <a:pt x="29" y="10"/>
                </a:moveTo>
                <a:lnTo>
                  <a:pt x="29" y="0"/>
                </a:lnTo>
                <a:lnTo>
                  <a:pt x="0" y="0"/>
                </a:lnTo>
                <a:lnTo>
                  <a:pt x="0" y="29"/>
                </a:lnTo>
                <a:lnTo>
                  <a:pt x="10" y="29"/>
                </a:lnTo>
                <a:lnTo>
                  <a:pt x="10" y="17"/>
                </a:lnTo>
                <a:lnTo>
                  <a:pt x="26" y="33"/>
                </a:lnTo>
                <a:lnTo>
                  <a:pt x="33" y="26"/>
                </a:lnTo>
                <a:lnTo>
                  <a:pt x="17" y="10"/>
                </a:lnTo>
                <a:lnTo>
                  <a:pt x="29" y="1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346" name="Freeform 956">
            <a:extLst>
              <a:ext uri="{FF2B5EF4-FFF2-40B4-BE49-F238E27FC236}">
                <a16:creationId xmlns:a16="http://schemas.microsoft.com/office/drawing/2014/main" id="{A3E07392-A8B8-4F84-8812-31591F7464A3}"/>
              </a:ext>
            </a:extLst>
          </p:cNvPr>
          <p:cNvSpPr>
            <a:spLocks noEditPoints="1"/>
          </p:cNvSpPr>
          <p:nvPr/>
        </p:nvSpPr>
        <p:spPr bwMode="auto">
          <a:xfrm>
            <a:off x="3314701" y="5416551"/>
            <a:ext cx="114300" cy="139700"/>
          </a:xfrm>
          <a:custGeom>
            <a:avLst/>
            <a:gdLst>
              <a:gd name="T0" fmla="*/ 69881 w 55"/>
              <a:gd name="T1" fmla="*/ 0 h 64"/>
              <a:gd name="T2" fmla="*/ 15529 w 55"/>
              <a:gd name="T3" fmla="*/ 0 h 64"/>
              <a:gd name="T4" fmla="*/ 15529 w 55"/>
              <a:gd name="T5" fmla="*/ 0 h 64"/>
              <a:gd name="T6" fmla="*/ 9317 w 55"/>
              <a:gd name="T7" fmla="*/ 3262 h 64"/>
              <a:gd name="T8" fmla="*/ 4659 w 55"/>
              <a:gd name="T9" fmla="*/ 4893 h 64"/>
              <a:gd name="T10" fmla="*/ 3106 w 55"/>
              <a:gd name="T11" fmla="*/ 11418 h 64"/>
              <a:gd name="T12" fmla="*/ 0 w 55"/>
              <a:gd name="T13" fmla="*/ 16311 h 64"/>
              <a:gd name="T14" fmla="*/ 0 w 55"/>
              <a:gd name="T15" fmla="*/ 89709 h 64"/>
              <a:gd name="T16" fmla="*/ 0 w 55"/>
              <a:gd name="T17" fmla="*/ 89709 h 64"/>
              <a:gd name="T18" fmla="*/ 3106 w 55"/>
              <a:gd name="T19" fmla="*/ 94603 h 64"/>
              <a:gd name="T20" fmla="*/ 4659 w 55"/>
              <a:gd name="T21" fmla="*/ 101127 h 64"/>
              <a:gd name="T22" fmla="*/ 9317 w 55"/>
              <a:gd name="T23" fmla="*/ 102758 h 64"/>
              <a:gd name="T24" fmla="*/ 15529 w 55"/>
              <a:gd name="T25" fmla="*/ 104389 h 64"/>
              <a:gd name="T26" fmla="*/ 69881 w 55"/>
              <a:gd name="T27" fmla="*/ 104389 h 64"/>
              <a:gd name="T28" fmla="*/ 69881 w 55"/>
              <a:gd name="T29" fmla="*/ 104389 h 64"/>
              <a:gd name="T30" fmla="*/ 74540 w 55"/>
              <a:gd name="T31" fmla="*/ 102758 h 64"/>
              <a:gd name="T32" fmla="*/ 80751 w 55"/>
              <a:gd name="T33" fmla="*/ 101127 h 64"/>
              <a:gd name="T34" fmla="*/ 82304 w 55"/>
              <a:gd name="T35" fmla="*/ 94603 h 64"/>
              <a:gd name="T36" fmla="*/ 85410 w 55"/>
              <a:gd name="T37" fmla="*/ 89709 h 64"/>
              <a:gd name="T38" fmla="*/ 85410 w 55"/>
              <a:gd name="T39" fmla="*/ 16311 h 64"/>
              <a:gd name="T40" fmla="*/ 85410 w 55"/>
              <a:gd name="T41" fmla="*/ 16311 h 64"/>
              <a:gd name="T42" fmla="*/ 82304 w 55"/>
              <a:gd name="T43" fmla="*/ 11418 h 64"/>
              <a:gd name="T44" fmla="*/ 80751 w 55"/>
              <a:gd name="T45" fmla="*/ 4893 h 64"/>
              <a:gd name="T46" fmla="*/ 74540 w 55"/>
              <a:gd name="T47" fmla="*/ 3262 h 64"/>
              <a:gd name="T48" fmla="*/ 69881 w 55"/>
              <a:gd name="T49" fmla="*/ 0 h 64"/>
              <a:gd name="T50" fmla="*/ 69881 w 55"/>
              <a:gd name="T51" fmla="*/ 0 h 64"/>
              <a:gd name="T52" fmla="*/ 15529 w 55"/>
              <a:gd name="T53" fmla="*/ 89709 h 64"/>
              <a:gd name="T54" fmla="*/ 15529 w 55"/>
              <a:gd name="T55" fmla="*/ 16311 h 64"/>
              <a:gd name="T56" fmla="*/ 69881 w 55"/>
              <a:gd name="T57" fmla="*/ 16311 h 64"/>
              <a:gd name="T58" fmla="*/ 69881 w 55"/>
              <a:gd name="T59" fmla="*/ 89709 h 64"/>
              <a:gd name="T60" fmla="*/ 15529 w 55"/>
              <a:gd name="T61" fmla="*/ 89709 h 6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5" h="64">
                <a:moveTo>
                  <a:pt x="45" y="0"/>
                </a:moveTo>
                <a:lnTo>
                  <a:pt x="10" y="0"/>
                </a:lnTo>
                <a:lnTo>
                  <a:pt x="6" y="2"/>
                </a:lnTo>
                <a:lnTo>
                  <a:pt x="3" y="3"/>
                </a:lnTo>
                <a:lnTo>
                  <a:pt x="2" y="7"/>
                </a:lnTo>
                <a:lnTo>
                  <a:pt x="0" y="10"/>
                </a:lnTo>
                <a:lnTo>
                  <a:pt x="0" y="55"/>
                </a:lnTo>
                <a:lnTo>
                  <a:pt x="2" y="58"/>
                </a:lnTo>
                <a:lnTo>
                  <a:pt x="3" y="62"/>
                </a:lnTo>
                <a:lnTo>
                  <a:pt x="6" y="63"/>
                </a:lnTo>
                <a:lnTo>
                  <a:pt x="10" y="64"/>
                </a:lnTo>
                <a:lnTo>
                  <a:pt x="45" y="64"/>
                </a:lnTo>
                <a:lnTo>
                  <a:pt x="48" y="63"/>
                </a:lnTo>
                <a:lnTo>
                  <a:pt x="52" y="62"/>
                </a:lnTo>
                <a:lnTo>
                  <a:pt x="53" y="58"/>
                </a:lnTo>
                <a:lnTo>
                  <a:pt x="55" y="55"/>
                </a:lnTo>
                <a:lnTo>
                  <a:pt x="55" y="10"/>
                </a:lnTo>
                <a:lnTo>
                  <a:pt x="53" y="7"/>
                </a:lnTo>
                <a:lnTo>
                  <a:pt x="52" y="3"/>
                </a:lnTo>
                <a:lnTo>
                  <a:pt x="48" y="2"/>
                </a:lnTo>
                <a:lnTo>
                  <a:pt x="45" y="0"/>
                </a:lnTo>
                <a:close/>
                <a:moveTo>
                  <a:pt x="10" y="55"/>
                </a:moveTo>
                <a:lnTo>
                  <a:pt x="10" y="10"/>
                </a:lnTo>
                <a:lnTo>
                  <a:pt x="45" y="10"/>
                </a:lnTo>
                <a:lnTo>
                  <a:pt x="45" y="55"/>
                </a:lnTo>
                <a:lnTo>
                  <a:pt x="10" y="55"/>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347" name="Freeform 957">
            <a:extLst>
              <a:ext uri="{FF2B5EF4-FFF2-40B4-BE49-F238E27FC236}">
                <a16:creationId xmlns:a16="http://schemas.microsoft.com/office/drawing/2014/main" id="{F506553F-47AE-461D-BFB4-2B2B0E5A7B6B}"/>
              </a:ext>
            </a:extLst>
          </p:cNvPr>
          <p:cNvSpPr>
            <a:spLocks/>
          </p:cNvSpPr>
          <p:nvPr/>
        </p:nvSpPr>
        <p:spPr bwMode="auto">
          <a:xfrm>
            <a:off x="3244851" y="5346701"/>
            <a:ext cx="114300" cy="133351"/>
          </a:xfrm>
          <a:custGeom>
            <a:avLst/>
            <a:gdLst>
              <a:gd name="T0" fmla="*/ 15817 w 54"/>
              <a:gd name="T1" fmla="*/ 15570 h 64"/>
              <a:gd name="T2" fmla="*/ 69593 w 54"/>
              <a:gd name="T3" fmla="*/ 15570 h 64"/>
              <a:gd name="T4" fmla="*/ 69593 w 54"/>
              <a:gd name="T5" fmla="*/ 45152 h 64"/>
              <a:gd name="T6" fmla="*/ 85410 w 54"/>
              <a:gd name="T7" fmla="*/ 45152 h 64"/>
              <a:gd name="T8" fmla="*/ 85410 w 54"/>
              <a:gd name="T9" fmla="*/ 15570 h 64"/>
              <a:gd name="T10" fmla="*/ 85410 w 54"/>
              <a:gd name="T11" fmla="*/ 15570 h 64"/>
              <a:gd name="T12" fmla="*/ 83828 w 54"/>
              <a:gd name="T13" fmla="*/ 9342 h 64"/>
              <a:gd name="T14" fmla="*/ 82247 w 54"/>
              <a:gd name="T15" fmla="*/ 3114 h 64"/>
              <a:gd name="T16" fmla="*/ 75920 w 54"/>
              <a:gd name="T17" fmla="*/ 1557 h 64"/>
              <a:gd name="T18" fmla="*/ 69593 w 54"/>
              <a:gd name="T19" fmla="*/ 0 h 64"/>
              <a:gd name="T20" fmla="*/ 15817 w 54"/>
              <a:gd name="T21" fmla="*/ 0 h 64"/>
              <a:gd name="T22" fmla="*/ 15817 w 54"/>
              <a:gd name="T23" fmla="*/ 0 h 64"/>
              <a:gd name="T24" fmla="*/ 9490 w 54"/>
              <a:gd name="T25" fmla="*/ 1557 h 64"/>
              <a:gd name="T26" fmla="*/ 3163 w 54"/>
              <a:gd name="T27" fmla="*/ 3114 h 64"/>
              <a:gd name="T28" fmla="*/ 1582 w 54"/>
              <a:gd name="T29" fmla="*/ 9342 h 64"/>
              <a:gd name="T30" fmla="*/ 0 w 54"/>
              <a:gd name="T31" fmla="*/ 15570 h 64"/>
              <a:gd name="T32" fmla="*/ 0 w 54"/>
              <a:gd name="T33" fmla="*/ 84075 h 64"/>
              <a:gd name="T34" fmla="*/ 0 w 54"/>
              <a:gd name="T35" fmla="*/ 84075 h 64"/>
              <a:gd name="T36" fmla="*/ 1582 w 54"/>
              <a:gd name="T37" fmla="*/ 90303 h 64"/>
              <a:gd name="T38" fmla="*/ 3163 w 54"/>
              <a:gd name="T39" fmla="*/ 94974 h 64"/>
              <a:gd name="T40" fmla="*/ 9490 w 54"/>
              <a:gd name="T41" fmla="*/ 98088 h 64"/>
              <a:gd name="T42" fmla="*/ 15817 w 54"/>
              <a:gd name="T43" fmla="*/ 99645 h 64"/>
              <a:gd name="T44" fmla="*/ 45868 w 54"/>
              <a:gd name="T45" fmla="*/ 99645 h 64"/>
              <a:gd name="T46" fmla="*/ 45868 w 54"/>
              <a:gd name="T47" fmla="*/ 84075 h 64"/>
              <a:gd name="T48" fmla="*/ 15817 w 54"/>
              <a:gd name="T49" fmla="*/ 84075 h 64"/>
              <a:gd name="T50" fmla="*/ 15817 w 54"/>
              <a:gd name="T51" fmla="*/ 15570 h 6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54" h="64">
                <a:moveTo>
                  <a:pt x="10" y="10"/>
                </a:moveTo>
                <a:lnTo>
                  <a:pt x="44" y="10"/>
                </a:lnTo>
                <a:lnTo>
                  <a:pt x="44" y="29"/>
                </a:lnTo>
                <a:lnTo>
                  <a:pt x="54" y="29"/>
                </a:lnTo>
                <a:lnTo>
                  <a:pt x="54" y="10"/>
                </a:lnTo>
                <a:lnTo>
                  <a:pt x="53" y="6"/>
                </a:lnTo>
                <a:lnTo>
                  <a:pt x="52" y="2"/>
                </a:lnTo>
                <a:lnTo>
                  <a:pt x="48" y="1"/>
                </a:lnTo>
                <a:lnTo>
                  <a:pt x="44" y="0"/>
                </a:lnTo>
                <a:lnTo>
                  <a:pt x="10" y="0"/>
                </a:lnTo>
                <a:lnTo>
                  <a:pt x="6" y="1"/>
                </a:lnTo>
                <a:lnTo>
                  <a:pt x="2" y="2"/>
                </a:lnTo>
                <a:lnTo>
                  <a:pt x="1" y="6"/>
                </a:lnTo>
                <a:lnTo>
                  <a:pt x="0" y="10"/>
                </a:lnTo>
                <a:lnTo>
                  <a:pt x="0" y="54"/>
                </a:lnTo>
                <a:lnTo>
                  <a:pt x="1" y="58"/>
                </a:lnTo>
                <a:lnTo>
                  <a:pt x="2" y="61"/>
                </a:lnTo>
                <a:lnTo>
                  <a:pt x="6" y="63"/>
                </a:lnTo>
                <a:lnTo>
                  <a:pt x="10" y="64"/>
                </a:lnTo>
                <a:lnTo>
                  <a:pt x="29" y="64"/>
                </a:lnTo>
                <a:lnTo>
                  <a:pt x="29" y="54"/>
                </a:lnTo>
                <a:lnTo>
                  <a:pt x="10" y="54"/>
                </a:lnTo>
                <a:lnTo>
                  <a:pt x="10" y="1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348" name="Freeform 958">
            <a:extLst>
              <a:ext uri="{FF2B5EF4-FFF2-40B4-BE49-F238E27FC236}">
                <a16:creationId xmlns:a16="http://schemas.microsoft.com/office/drawing/2014/main" id="{0172C64F-C0A5-4A22-8B25-5DC81D98FA82}"/>
              </a:ext>
            </a:extLst>
          </p:cNvPr>
          <p:cNvSpPr>
            <a:spLocks noEditPoints="1"/>
          </p:cNvSpPr>
          <p:nvPr/>
        </p:nvSpPr>
        <p:spPr bwMode="auto">
          <a:xfrm>
            <a:off x="3750734" y="4847167"/>
            <a:ext cx="165100" cy="209551"/>
          </a:xfrm>
          <a:custGeom>
            <a:avLst/>
            <a:gdLst>
              <a:gd name="T0" fmla="*/ 89012 w 79"/>
              <a:gd name="T1" fmla="*/ 0 h 99"/>
              <a:gd name="T2" fmla="*/ 15616 w 79"/>
              <a:gd name="T3" fmla="*/ 0 h 99"/>
              <a:gd name="T4" fmla="*/ 15616 w 79"/>
              <a:gd name="T5" fmla="*/ 0 h 99"/>
              <a:gd name="T6" fmla="*/ 10931 w 79"/>
              <a:gd name="T7" fmla="*/ 1582 h 99"/>
              <a:gd name="T8" fmla="*/ 4685 w 79"/>
              <a:gd name="T9" fmla="*/ 4745 h 99"/>
              <a:gd name="T10" fmla="*/ 3123 w 79"/>
              <a:gd name="T11" fmla="*/ 9490 h 99"/>
              <a:gd name="T12" fmla="*/ 0 w 79"/>
              <a:gd name="T13" fmla="*/ 15817 h 99"/>
              <a:gd name="T14" fmla="*/ 0 w 79"/>
              <a:gd name="T15" fmla="*/ 140769 h 99"/>
              <a:gd name="T16" fmla="*/ 0 w 79"/>
              <a:gd name="T17" fmla="*/ 140769 h 99"/>
              <a:gd name="T18" fmla="*/ 3123 w 79"/>
              <a:gd name="T19" fmla="*/ 147096 h 99"/>
              <a:gd name="T20" fmla="*/ 4685 w 79"/>
              <a:gd name="T21" fmla="*/ 151841 h 99"/>
              <a:gd name="T22" fmla="*/ 10931 w 79"/>
              <a:gd name="T23" fmla="*/ 155004 h 99"/>
              <a:gd name="T24" fmla="*/ 15616 w 79"/>
              <a:gd name="T25" fmla="*/ 156586 h 99"/>
              <a:gd name="T26" fmla="*/ 109313 w 79"/>
              <a:gd name="T27" fmla="*/ 156586 h 99"/>
              <a:gd name="T28" fmla="*/ 109313 w 79"/>
              <a:gd name="T29" fmla="*/ 156586 h 99"/>
              <a:gd name="T30" fmla="*/ 113998 w 79"/>
              <a:gd name="T31" fmla="*/ 155004 h 99"/>
              <a:gd name="T32" fmla="*/ 120245 w 79"/>
              <a:gd name="T33" fmla="*/ 151841 h 99"/>
              <a:gd name="T34" fmla="*/ 121806 w 79"/>
              <a:gd name="T35" fmla="*/ 147096 h 99"/>
              <a:gd name="T36" fmla="*/ 123368 w 79"/>
              <a:gd name="T37" fmla="*/ 140769 h 99"/>
              <a:gd name="T38" fmla="*/ 123368 w 79"/>
              <a:gd name="T39" fmla="*/ 34797 h 99"/>
              <a:gd name="T40" fmla="*/ 89012 w 79"/>
              <a:gd name="T41" fmla="*/ 0 h 99"/>
              <a:gd name="T42" fmla="*/ 109313 w 79"/>
              <a:gd name="T43" fmla="*/ 140769 h 99"/>
              <a:gd name="T44" fmla="*/ 15616 w 79"/>
              <a:gd name="T45" fmla="*/ 140769 h 99"/>
              <a:gd name="T46" fmla="*/ 15616 w 79"/>
              <a:gd name="T47" fmla="*/ 15817 h 99"/>
              <a:gd name="T48" fmla="*/ 78081 w 79"/>
              <a:gd name="T49" fmla="*/ 15817 h 99"/>
              <a:gd name="T50" fmla="*/ 78081 w 79"/>
              <a:gd name="T51" fmla="*/ 47450 h 99"/>
              <a:gd name="T52" fmla="*/ 109313 w 79"/>
              <a:gd name="T53" fmla="*/ 47450 h 99"/>
              <a:gd name="T54" fmla="*/ 109313 w 79"/>
              <a:gd name="T55" fmla="*/ 140769 h 99"/>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79" h="99">
                <a:moveTo>
                  <a:pt x="57" y="0"/>
                </a:moveTo>
                <a:lnTo>
                  <a:pt x="10" y="0"/>
                </a:lnTo>
                <a:lnTo>
                  <a:pt x="7" y="1"/>
                </a:lnTo>
                <a:lnTo>
                  <a:pt x="3" y="3"/>
                </a:lnTo>
                <a:lnTo>
                  <a:pt x="2" y="6"/>
                </a:lnTo>
                <a:lnTo>
                  <a:pt x="0" y="10"/>
                </a:lnTo>
                <a:lnTo>
                  <a:pt x="0" y="89"/>
                </a:lnTo>
                <a:lnTo>
                  <a:pt x="2" y="93"/>
                </a:lnTo>
                <a:lnTo>
                  <a:pt x="3" y="96"/>
                </a:lnTo>
                <a:lnTo>
                  <a:pt x="7" y="98"/>
                </a:lnTo>
                <a:lnTo>
                  <a:pt x="10" y="99"/>
                </a:lnTo>
                <a:lnTo>
                  <a:pt x="70" y="99"/>
                </a:lnTo>
                <a:lnTo>
                  <a:pt x="73" y="98"/>
                </a:lnTo>
                <a:lnTo>
                  <a:pt x="77" y="96"/>
                </a:lnTo>
                <a:lnTo>
                  <a:pt x="78" y="93"/>
                </a:lnTo>
                <a:lnTo>
                  <a:pt x="79" y="89"/>
                </a:lnTo>
                <a:lnTo>
                  <a:pt x="79" y="22"/>
                </a:lnTo>
                <a:lnTo>
                  <a:pt x="57" y="0"/>
                </a:lnTo>
                <a:close/>
                <a:moveTo>
                  <a:pt x="70" y="89"/>
                </a:moveTo>
                <a:lnTo>
                  <a:pt x="10" y="89"/>
                </a:lnTo>
                <a:lnTo>
                  <a:pt x="10" y="10"/>
                </a:lnTo>
                <a:lnTo>
                  <a:pt x="50" y="10"/>
                </a:lnTo>
                <a:lnTo>
                  <a:pt x="50" y="30"/>
                </a:lnTo>
                <a:lnTo>
                  <a:pt x="70" y="30"/>
                </a:lnTo>
                <a:lnTo>
                  <a:pt x="70" y="8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349" name="Freeform 959">
            <a:extLst>
              <a:ext uri="{FF2B5EF4-FFF2-40B4-BE49-F238E27FC236}">
                <a16:creationId xmlns:a16="http://schemas.microsoft.com/office/drawing/2014/main" id="{591771DB-4F81-428D-8428-80FA4D3E3DC5}"/>
              </a:ext>
            </a:extLst>
          </p:cNvPr>
          <p:cNvSpPr>
            <a:spLocks noEditPoints="1"/>
          </p:cNvSpPr>
          <p:nvPr/>
        </p:nvSpPr>
        <p:spPr bwMode="auto">
          <a:xfrm>
            <a:off x="1752600" y="4347634"/>
            <a:ext cx="169333" cy="209551"/>
          </a:xfrm>
          <a:custGeom>
            <a:avLst/>
            <a:gdLst>
              <a:gd name="T0" fmla="*/ 111898 w 79"/>
              <a:gd name="T1" fmla="*/ 110717 h 99"/>
              <a:gd name="T2" fmla="*/ 118385 w 79"/>
              <a:gd name="T3" fmla="*/ 96482 h 99"/>
              <a:gd name="T4" fmla="*/ 124872 w 79"/>
              <a:gd name="T5" fmla="*/ 83829 h 99"/>
              <a:gd name="T6" fmla="*/ 128115 w 79"/>
              <a:gd name="T7" fmla="*/ 71175 h 99"/>
              <a:gd name="T8" fmla="*/ 126493 w 79"/>
              <a:gd name="T9" fmla="*/ 63267 h 99"/>
              <a:gd name="T10" fmla="*/ 115141 w 79"/>
              <a:gd name="T11" fmla="*/ 45869 h 99"/>
              <a:gd name="T12" fmla="*/ 103789 w 79"/>
              <a:gd name="T13" fmla="*/ 41124 h 99"/>
              <a:gd name="T14" fmla="*/ 89194 w 79"/>
              <a:gd name="T15" fmla="*/ 0 h 99"/>
              <a:gd name="T16" fmla="*/ 89194 w 79"/>
              <a:gd name="T17" fmla="*/ 45869 h 99"/>
              <a:gd name="T18" fmla="*/ 81085 w 79"/>
              <a:gd name="T19" fmla="*/ 52195 h 99"/>
              <a:gd name="T20" fmla="*/ 64868 w 79"/>
              <a:gd name="T21" fmla="*/ 55359 h 99"/>
              <a:gd name="T22" fmla="*/ 55138 w 79"/>
              <a:gd name="T23" fmla="*/ 53777 h 99"/>
              <a:gd name="T24" fmla="*/ 42164 w 79"/>
              <a:gd name="T25" fmla="*/ 47450 h 99"/>
              <a:gd name="T26" fmla="*/ 40543 w 79"/>
              <a:gd name="T27" fmla="*/ 0 h 99"/>
              <a:gd name="T28" fmla="*/ 24326 w 79"/>
              <a:gd name="T29" fmla="*/ 41124 h 99"/>
              <a:gd name="T30" fmla="*/ 17839 w 79"/>
              <a:gd name="T31" fmla="*/ 44287 h 99"/>
              <a:gd name="T32" fmla="*/ 6487 w 79"/>
              <a:gd name="T33" fmla="*/ 53777 h 99"/>
              <a:gd name="T34" fmla="*/ 0 w 79"/>
              <a:gd name="T35" fmla="*/ 71175 h 99"/>
              <a:gd name="T36" fmla="*/ 0 w 79"/>
              <a:gd name="T37" fmla="*/ 79084 h 99"/>
              <a:gd name="T38" fmla="*/ 9730 w 79"/>
              <a:gd name="T39" fmla="*/ 96482 h 99"/>
              <a:gd name="T40" fmla="*/ 14595 w 79"/>
              <a:gd name="T41" fmla="*/ 102809 h 99"/>
              <a:gd name="T42" fmla="*/ 16217 w 79"/>
              <a:gd name="T43" fmla="*/ 110717 h 99"/>
              <a:gd name="T44" fmla="*/ 14595 w 79"/>
              <a:gd name="T45" fmla="*/ 115462 h 99"/>
              <a:gd name="T46" fmla="*/ 8109 w 79"/>
              <a:gd name="T47" fmla="*/ 137606 h 99"/>
              <a:gd name="T48" fmla="*/ 8109 w 79"/>
              <a:gd name="T49" fmla="*/ 148678 h 99"/>
              <a:gd name="T50" fmla="*/ 9730 w 79"/>
              <a:gd name="T51" fmla="*/ 155004 h 99"/>
              <a:gd name="T52" fmla="*/ 16217 w 79"/>
              <a:gd name="T53" fmla="*/ 156586 h 99"/>
              <a:gd name="T54" fmla="*/ 111898 w 79"/>
              <a:gd name="T55" fmla="*/ 156586 h 99"/>
              <a:gd name="T56" fmla="*/ 118385 w 79"/>
              <a:gd name="T57" fmla="*/ 155004 h 99"/>
              <a:gd name="T58" fmla="*/ 120006 w 79"/>
              <a:gd name="T59" fmla="*/ 148678 h 99"/>
              <a:gd name="T60" fmla="*/ 120006 w 79"/>
              <a:gd name="T61" fmla="*/ 137606 h 99"/>
              <a:gd name="T62" fmla="*/ 115141 w 79"/>
              <a:gd name="T63" fmla="*/ 115462 h 99"/>
              <a:gd name="T64" fmla="*/ 111898 w 79"/>
              <a:gd name="T65" fmla="*/ 110717 h 99"/>
              <a:gd name="T66" fmla="*/ 107033 w 79"/>
              <a:gd name="T67" fmla="*/ 86992 h 99"/>
              <a:gd name="T68" fmla="*/ 98924 w 79"/>
              <a:gd name="T69" fmla="*/ 96482 h 99"/>
              <a:gd name="T70" fmla="*/ 97303 w 79"/>
              <a:gd name="T71" fmla="*/ 110717 h 99"/>
              <a:gd name="T72" fmla="*/ 97303 w 79"/>
              <a:gd name="T73" fmla="*/ 115462 h 99"/>
              <a:gd name="T74" fmla="*/ 98924 w 79"/>
              <a:gd name="T75" fmla="*/ 121789 h 99"/>
              <a:gd name="T76" fmla="*/ 103789 w 79"/>
              <a:gd name="T77" fmla="*/ 140769 h 99"/>
              <a:gd name="T78" fmla="*/ 24326 w 79"/>
              <a:gd name="T79" fmla="*/ 140769 h 99"/>
              <a:gd name="T80" fmla="*/ 30812 w 79"/>
              <a:gd name="T81" fmla="*/ 121789 h 99"/>
              <a:gd name="T82" fmla="*/ 32434 w 79"/>
              <a:gd name="T83" fmla="*/ 115462 h 99"/>
              <a:gd name="T84" fmla="*/ 32434 w 79"/>
              <a:gd name="T85" fmla="*/ 110717 h 99"/>
              <a:gd name="T86" fmla="*/ 30812 w 79"/>
              <a:gd name="T87" fmla="*/ 96482 h 99"/>
              <a:gd name="T88" fmla="*/ 22704 w 79"/>
              <a:gd name="T89" fmla="*/ 86992 h 99"/>
              <a:gd name="T90" fmla="*/ 16217 w 79"/>
              <a:gd name="T91" fmla="*/ 71175 h 99"/>
              <a:gd name="T92" fmla="*/ 16217 w 79"/>
              <a:gd name="T93" fmla="*/ 66430 h 99"/>
              <a:gd name="T94" fmla="*/ 22704 w 79"/>
              <a:gd name="T95" fmla="*/ 58522 h 99"/>
              <a:gd name="T96" fmla="*/ 29191 w 79"/>
              <a:gd name="T97" fmla="*/ 55359 h 99"/>
              <a:gd name="T98" fmla="*/ 40543 w 79"/>
              <a:gd name="T99" fmla="*/ 64849 h 99"/>
              <a:gd name="T100" fmla="*/ 64868 w 79"/>
              <a:gd name="T101" fmla="*/ 71175 h 99"/>
              <a:gd name="T102" fmla="*/ 77842 w 79"/>
              <a:gd name="T103" fmla="*/ 69594 h 99"/>
              <a:gd name="T104" fmla="*/ 94059 w 79"/>
              <a:gd name="T105" fmla="*/ 61685 h 99"/>
              <a:gd name="T106" fmla="*/ 100546 w 79"/>
              <a:gd name="T107" fmla="*/ 55359 h 99"/>
              <a:gd name="T108" fmla="*/ 110276 w 79"/>
              <a:gd name="T109" fmla="*/ 63267 h 99"/>
              <a:gd name="T110" fmla="*/ 111898 w 79"/>
              <a:gd name="T111" fmla="*/ 71175 h 99"/>
              <a:gd name="T112" fmla="*/ 110276 w 79"/>
              <a:gd name="T113" fmla="*/ 79084 h 99"/>
              <a:gd name="T114" fmla="*/ 107033 w 79"/>
              <a:gd name="T115" fmla="*/ 86992 h 99"/>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79" h="99">
                <a:moveTo>
                  <a:pt x="69" y="70"/>
                </a:moveTo>
                <a:lnTo>
                  <a:pt x="69" y="70"/>
                </a:lnTo>
                <a:lnTo>
                  <a:pt x="71" y="65"/>
                </a:lnTo>
                <a:lnTo>
                  <a:pt x="73" y="61"/>
                </a:lnTo>
                <a:lnTo>
                  <a:pt x="77" y="53"/>
                </a:lnTo>
                <a:lnTo>
                  <a:pt x="79" y="50"/>
                </a:lnTo>
                <a:lnTo>
                  <a:pt x="79" y="45"/>
                </a:lnTo>
                <a:lnTo>
                  <a:pt x="78" y="40"/>
                </a:lnTo>
                <a:lnTo>
                  <a:pt x="76" y="34"/>
                </a:lnTo>
                <a:lnTo>
                  <a:pt x="71" y="29"/>
                </a:lnTo>
                <a:lnTo>
                  <a:pt x="68" y="28"/>
                </a:lnTo>
                <a:lnTo>
                  <a:pt x="64" y="26"/>
                </a:lnTo>
                <a:lnTo>
                  <a:pt x="64" y="0"/>
                </a:lnTo>
                <a:lnTo>
                  <a:pt x="55" y="0"/>
                </a:lnTo>
                <a:lnTo>
                  <a:pt x="55" y="29"/>
                </a:lnTo>
                <a:lnTo>
                  <a:pt x="53" y="30"/>
                </a:lnTo>
                <a:lnTo>
                  <a:pt x="50" y="33"/>
                </a:lnTo>
                <a:lnTo>
                  <a:pt x="46" y="34"/>
                </a:lnTo>
                <a:lnTo>
                  <a:pt x="40" y="35"/>
                </a:lnTo>
                <a:lnTo>
                  <a:pt x="34" y="34"/>
                </a:lnTo>
                <a:lnTo>
                  <a:pt x="30" y="33"/>
                </a:lnTo>
                <a:lnTo>
                  <a:pt x="26" y="30"/>
                </a:lnTo>
                <a:lnTo>
                  <a:pt x="25" y="29"/>
                </a:lnTo>
                <a:lnTo>
                  <a:pt x="25" y="0"/>
                </a:lnTo>
                <a:lnTo>
                  <a:pt x="15" y="0"/>
                </a:lnTo>
                <a:lnTo>
                  <a:pt x="15" y="26"/>
                </a:lnTo>
                <a:lnTo>
                  <a:pt x="11" y="28"/>
                </a:lnTo>
                <a:lnTo>
                  <a:pt x="9" y="29"/>
                </a:lnTo>
                <a:lnTo>
                  <a:pt x="4" y="34"/>
                </a:lnTo>
                <a:lnTo>
                  <a:pt x="2" y="40"/>
                </a:lnTo>
                <a:lnTo>
                  <a:pt x="0" y="45"/>
                </a:lnTo>
                <a:lnTo>
                  <a:pt x="0" y="50"/>
                </a:lnTo>
                <a:lnTo>
                  <a:pt x="3" y="53"/>
                </a:lnTo>
                <a:lnTo>
                  <a:pt x="6" y="61"/>
                </a:lnTo>
                <a:lnTo>
                  <a:pt x="9" y="65"/>
                </a:lnTo>
                <a:lnTo>
                  <a:pt x="10" y="70"/>
                </a:lnTo>
                <a:lnTo>
                  <a:pt x="9" y="73"/>
                </a:lnTo>
                <a:lnTo>
                  <a:pt x="6" y="82"/>
                </a:lnTo>
                <a:lnTo>
                  <a:pt x="5" y="87"/>
                </a:lnTo>
                <a:lnTo>
                  <a:pt x="5" y="94"/>
                </a:lnTo>
                <a:lnTo>
                  <a:pt x="5" y="97"/>
                </a:lnTo>
                <a:lnTo>
                  <a:pt x="6" y="98"/>
                </a:lnTo>
                <a:lnTo>
                  <a:pt x="8" y="99"/>
                </a:lnTo>
                <a:lnTo>
                  <a:pt x="10" y="99"/>
                </a:lnTo>
                <a:lnTo>
                  <a:pt x="69" y="99"/>
                </a:lnTo>
                <a:lnTo>
                  <a:pt x="72" y="99"/>
                </a:lnTo>
                <a:lnTo>
                  <a:pt x="73" y="98"/>
                </a:lnTo>
                <a:lnTo>
                  <a:pt x="74" y="97"/>
                </a:lnTo>
                <a:lnTo>
                  <a:pt x="74" y="94"/>
                </a:lnTo>
                <a:lnTo>
                  <a:pt x="74" y="87"/>
                </a:lnTo>
                <a:lnTo>
                  <a:pt x="73" y="82"/>
                </a:lnTo>
                <a:lnTo>
                  <a:pt x="71" y="73"/>
                </a:lnTo>
                <a:lnTo>
                  <a:pt x="69" y="70"/>
                </a:lnTo>
                <a:close/>
                <a:moveTo>
                  <a:pt x="66" y="55"/>
                </a:moveTo>
                <a:lnTo>
                  <a:pt x="66" y="55"/>
                </a:lnTo>
                <a:lnTo>
                  <a:pt x="61" y="61"/>
                </a:lnTo>
                <a:lnTo>
                  <a:pt x="60" y="65"/>
                </a:lnTo>
                <a:lnTo>
                  <a:pt x="60" y="70"/>
                </a:lnTo>
                <a:lnTo>
                  <a:pt x="60" y="73"/>
                </a:lnTo>
                <a:lnTo>
                  <a:pt x="61" y="77"/>
                </a:lnTo>
                <a:lnTo>
                  <a:pt x="63" y="82"/>
                </a:lnTo>
                <a:lnTo>
                  <a:pt x="64" y="89"/>
                </a:lnTo>
                <a:lnTo>
                  <a:pt x="15" y="89"/>
                </a:lnTo>
                <a:lnTo>
                  <a:pt x="16" y="82"/>
                </a:lnTo>
                <a:lnTo>
                  <a:pt x="19" y="77"/>
                </a:lnTo>
                <a:lnTo>
                  <a:pt x="20" y="73"/>
                </a:lnTo>
                <a:lnTo>
                  <a:pt x="20" y="70"/>
                </a:lnTo>
                <a:lnTo>
                  <a:pt x="20" y="65"/>
                </a:lnTo>
                <a:lnTo>
                  <a:pt x="19" y="61"/>
                </a:lnTo>
                <a:lnTo>
                  <a:pt x="14" y="55"/>
                </a:lnTo>
                <a:lnTo>
                  <a:pt x="11" y="50"/>
                </a:lnTo>
                <a:lnTo>
                  <a:pt x="10" y="45"/>
                </a:lnTo>
                <a:lnTo>
                  <a:pt x="10" y="42"/>
                </a:lnTo>
                <a:lnTo>
                  <a:pt x="11" y="40"/>
                </a:lnTo>
                <a:lnTo>
                  <a:pt x="14" y="37"/>
                </a:lnTo>
                <a:lnTo>
                  <a:pt x="18" y="35"/>
                </a:lnTo>
                <a:lnTo>
                  <a:pt x="21" y="39"/>
                </a:lnTo>
                <a:lnTo>
                  <a:pt x="25" y="41"/>
                </a:lnTo>
                <a:lnTo>
                  <a:pt x="31" y="44"/>
                </a:lnTo>
                <a:lnTo>
                  <a:pt x="40" y="45"/>
                </a:lnTo>
                <a:lnTo>
                  <a:pt x="48" y="44"/>
                </a:lnTo>
                <a:lnTo>
                  <a:pt x="55" y="41"/>
                </a:lnTo>
                <a:lnTo>
                  <a:pt x="58" y="39"/>
                </a:lnTo>
                <a:lnTo>
                  <a:pt x="62" y="35"/>
                </a:lnTo>
                <a:lnTo>
                  <a:pt x="66" y="37"/>
                </a:lnTo>
                <a:lnTo>
                  <a:pt x="68" y="40"/>
                </a:lnTo>
                <a:lnTo>
                  <a:pt x="69" y="42"/>
                </a:lnTo>
                <a:lnTo>
                  <a:pt x="69" y="45"/>
                </a:lnTo>
                <a:lnTo>
                  <a:pt x="68" y="50"/>
                </a:lnTo>
                <a:lnTo>
                  <a:pt x="66" y="55"/>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grpSp>
        <p:nvGrpSpPr>
          <p:cNvPr id="350" name="Group 349">
            <a:extLst>
              <a:ext uri="{FF2B5EF4-FFF2-40B4-BE49-F238E27FC236}">
                <a16:creationId xmlns:a16="http://schemas.microsoft.com/office/drawing/2014/main" id="{9DC2FD8C-4E61-43AA-8787-8C2501DD3F11}"/>
              </a:ext>
            </a:extLst>
          </p:cNvPr>
          <p:cNvGrpSpPr/>
          <p:nvPr/>
        </p:nvGrpSpPr>
        <p:grpSpPr>
          <a:xfrm>
            <a:off x="1233199" y="4379612"/>
            <a:ext cx="208781" cy="158161"/>
            <a:chOff x="799406" y="3340400"/>
            <a:chExt cx="160717" cy="121752"/>
          </a:xfrm>
          <a:solidFill>
            <a:schemeClr val="tx1"/>
          </a:solidFill>
        </p:grpSpPr>
        <p:sp>
          <p:nvSpPr>
            <p:cNvPr id="351" name="Freeform 960">
              <a:extLst>
                <a:ext uri="{FF2B5EF4-FFF2-40B4-BE49-F238E27FC236}">
                  <a16:creationId xmlns:a16="http://schemas.microsoft.com/office/drawing/2014/main" id="{5FD171F8-0DE3-42EE-A243-0F351C289D98}"/>
                </a:ext>
              </a:extLst>
            </p:cNvPr>
            <p:cNvSpPr>
              <a:spLocks noEditPoints="1"/>
            </p:cNvSpPr>
            <p:nvPr/>
          </p:nvSpPr>
          <p:spPr bwMode="auto">
            <a:xfrm>
              <a:off x="799406" y="3364749"/>
              <a:ext cx="160717" cy="97403"/>
            </a:xfrm>
            <a:custGeom>
              <a:avLst/>
              <a:gdLst>
                <a:gd name="T0" fmla="*/ 5 w 98"/>
                <a:gd name="T1" fmla="*/ 0 h 59"/>
                <a:gd name="T2" fmla="*/ 2 w 98"/>
                <a:gd name="T3" fmla="*/ 0 h 59"/>
                <a:gd name="T4" fmla="*/ 0 w 98"/>
                <a:gd name="T5" fmla="*/ 3 h 59"/>
                <a:gd name="T6" fmla="*/ 0 w 98"/>
                <a:gd name="T7" fmla="*/ 35 h 59"/>
                <a:gd name="T8" fmla="*/ 0 w 98"/>
                <a:gd name="T9" fmla="*/ 37 h 59"/>
                <a:gd name="T10" fmla="*/ 2 w 98"/>
                <a:gd name="T11" fmla="*/ 40 h 59"/>
                <a:gd name="T12" fmla="*/ 5 w 98"/>
                <a:gd name="T13" fmla="*/ 40 h 59"/>
                <a:gd name="T14" fmla="*/ 18 w 98"/>
                <a:gd name="T15" fmla="*/ 42 h 59"/>
                <a:gd name="T16" fmla="*/ 28 w 98"/>
                <a:gd name="T17" fmla="*/ 48 h 59"/>
                <a:gd name="T18" fmla="*/ 34 w 98"/>
                <a:gd name="T19" fmla="*/ 57 h 59"/>
                <a:gd name="T20" fmla="*/ 37 w 98"/>
                <a:gd name="T21" fmla="*/ 58 h 59"/>
                <a:gd name="T22" fmla="*/ 59 w 98"/>
                <a:gd name="T23" fmla="*/ 59 h 59"/>
                <a:gd name="T24" fmla="*/ 61 w 98"/>
                <a:gd name="T25" fmla="*/ 58 h 59"/>
                <a:gd name="T26" fmla="*/ 64 w 98"/>
                <a:gd name="T27" fmla="*/ 57 h 59"/>
                <a:gd name="T28" fmla="*/ 70 w 98"/>
                <a:gd name="T29" fmla="*/ 48 h 59"/>
                <a:gd name="T30" fmla="*/ 80 w 98"/>
                <a:gd name="T31" fmla="*/ 42 h 59"/>
                <a:gd name="T32" fmla="*/ 93 w 98"/>
                <a:gd name="T33" fmla="*/ 40 h 59"/>
                <a:gd name="T34" fmla="*/ 96 w 98"/>
                <a:gd name="T35" fmla="*/ 40 h 59"/>
                <a:gd name="T36" fmla="*/ 98 w 98"/>
                <a:gd name="T37" fmla="*/ 37 h 59"/>
                <a:gd name="T38" fmla="*/ 98 w 98"/>
                <a:gd name="T39" fmla="*/ 5 h 59"/>
                <a:gd name="T40" fmla="*/ 98 w 98"/>
                <a:gd name="T41" fmla="*/ 3 h 59"/>
                <a:gd name="T42" fmla="*/ 96 w 98"/>
                <a:gd name="T43" fmla="*/ 0 h 59"/>
                <a:gd name="T44" fmla="*/ 93 w 98"/>
                <a:gd name="T45" fmla="*/ 0 h 59"/>
                <a:gd name="T46" fmla="*/ 64 w 98"/>
                <a:gd name="T47" fmla="*/ 25 h 59"/>
                <a:gd name="T48" fmla="*/ 61 w 98"/>
                <a:gd name="T49" fmla="*/ 37 h 59"/>
                <a:gd name="T50" fmla="*/ 43 w 98"/>
                <a:gd name="T51" fmla="*/ 49 h 59"/>
                <a:gd name="T52" fmla="*/ 37 w 98"/>
                <a:gd name="T53" fmla="*/ 36 h 59"/>
                <a:gd name="T54" fmla="*/ 34 w 98"/>
                <a:gd name="T55" fmla="*/ 25 h 59"/>
                <a:gd name="T56" fmla="*/ 35 w 98"/>
                <a:gd name="T57" fmla="*/ 19 h 59"/>
                <a:gd name="T58" fmla="*/ 39 w 98"/>
                <a:gd name="T59" fmla="*/ 11 h 59"/>
                <a:gd name="T60" fmla="*/ 58 w 98"/>
                <a:gd name="T61" fmla="*/ 10 h 59"/>
                <a:gd name="T62" fmla="*/ 59 w 98"/>
                <a:gd name="T63" fmla="*/ 11 h 59"/>
                <a:gd name="T64" fmla="*/ 63 w 98"/>
                <a:gd name="T65" fmla="*/ 19 h 59"/>
                <a:gd name="T66" fmla="*/ 64 w 98"/>
                <a:gd name="T67" fmla="*/ 25 h 59"/>
                <a:gd name="T68" fmla="*/ 10 w 98"/>
                <a:gd name="T69" fmla="*/ 10 h 59"/>
                <a:gd name="T70" fmla="*/ 28 w 98"/>
                <a:gd name="T71" fmla="*/ 10 h 59"/>
                <a:gd name="T72" fmla="*/ 24 w 98"/>
                <a:gd name="T73" fmla="*/ 25 h 59"/>
                <a:gd name="T74" fmla="*/ 24 w 98"/>
                <a:gd name="T75" fmla="*/ 30 h 59"/>
                <a:gd name="T76" fmla="*/ 26 w 98"/>
                <a:gd name="T77" fmla="*/ 35 h 59"/>
                <a:gd name="T78" fmla="*/ 10 w 98"/>
                <a:gd name="T79" fmla="*/ 30 h 59"/>
                <a:gd name="T80" fmla="*/ 88 w 98"/>
                <a:gd name="T81" fmla="*/ 30 h 59"/>
                <a:gd name="T82" fmla="*/ 80 w 98"/>
                <a:gd name="T83" fmla="*/ 32 h 59"/>
                <a:gd name="T84" fmla="*/ 72 w 98"/>
                <a:gd name="T85" fmla="*/ 35 h 59"/>
                <a:gd name="T86" fmla="*/ 74 w 98"/>
                <a:gd name="T87" fmla="*/ 25 h 59"/>
                <a:gd name="T88" fmla="*/ 72 w 98"/>
                <a:gd name="T89" fmla="*/ 16 h 59"/>
                <a:gd name="T90" fmla="*/ 88 w 98"/>
                <a:gd name="T91" fmla="*/ 1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8" h="59">
                  <a:moveTo>
                    <a:pt x="93" y="0"/>
                  </a:moveTo>
                  <a:lnTo>
                    <a:pt x="5" y="0"/>
                  </a:lnTo>
                  <a:lnTo>
                    <a:pt x="5" y="0"/>
                  </a:lnTo>
                  <a:lnTo>
                    <a:pt x="2" y="0"/>
                  </a:lnTo>
                  <a:lnTo>
                    <a:pt x="1" y="1"/>
                  </a:lnTo>
                  <a:lnTo>
                    <a:pt x="0" y="3"/>
                  </a:lnTo>
                  <a:lnTo>
                    <a:pt x="0" y="5"/>
                  </a:lnTo>
                  <a:lnTo>
                    <a:pt x="0" y="35"/>
                  </a:lnTo>
                  <a:lnTo>
                    <a:pt x="0" y="35"/>
                  </a:lnTo>
                  <a:lnTo>
                    <a:pt x="0" y="37"/>
                  </a:lnTo>
                  <a:lnTo>
                    <a:pt x="1" y="38"/>
                  </a:lnTo>
                  <a:lnTo>
                    <a:pt x="2" y="40"/>
                  </a:lnTo>
                  <a:lnTo>
                    <a:pt x="5" y="40"/>
                  </a:lnTo>
                  <a:lnTo>
                    <a:pt x="5" y="40"/>
                  </a:lnTo>
                  <a:lnTo>
                    <a:pt x="12" y="41"/>
                  </a:lnTo>
                  <a:lnTo>
                    <a:pt x="18" y="42"/>
                  </a:lnTo>
                  <a:lnTo>
                    <a:pt x="23" y="44"/>
                  </a:lnTo>
                  <a:lnTo>
                    <a:pt x="28" y="48"/>
                  </a:lnTo>
                  <a:lnTo>
                    <a:pt x="33" y="53"/>
                  </a:lnTo>
                  <a:lnTo>
                    <a:pt x="34" y="57"/>
                  </a:lnTo>
                  <a:lnTo>
                    <a:pt x="34" y="57"/>
                  </a:lnTo>
                  <a:lnTo>
                    <a:pt x="37" y="58"/>
                  </a:lnTo>
                  <a:lnTo>
                    <a:pt x="39" y="59"/>
                  </a:lnTo>
                  <a:lnTo>
                    <a:pt x="59" y="59"/>
                  </a:lnTo>
                  <a:lnTo>
                    <a:pt x="59" y="59"/>
                  </a:lnTo>
                  <a:lnTo>
                    <a:pt x="61" y="58"/>
                  </a:lnTo>
                  <a:lnTo>
                    <a:pt x="64" y="57"/>
                  </a:lnTo>
                  <a:lnTo>
                    <a:pt x="64" y="57"/>
                  </a:lnTo>
                  <a:lnTo>
                    <a:pt x="65" y="54"/>
                  </a:lnTo>
                  <a:lnTo>
                    <a:pt x="70" y="48"/>
                  </a:lnTo>
                  <a:lnTo>
                    <a:pt x="75" y="44"/>
                  </a:lnTo>
                  <a:lnTo>
                    <a:pt x="80" y="42"/>
                  </a:lnTo>
                  <a:lnTo>
                    <a:pt x="86" y="41"/>
                  </a:lnTo>
                  <a:lnTo>
                    <a:pt x="93" y="40"/>
                  </a:lnTo>
                  <a:lnTo>
                    <a:pt x="93" y="40"/>
                  </a:lnTo>
                  <a:lnTo>
                    <a:pt x="96" y="40"/>
                  </a:lnTo>
                  <a:lnTo>
                    <a:pt x="97" y="38"/>
                  </a:lnTo>
                  <a:lnTo>
                    <a:pt x="98" y="37"/>
                  </a:lnTo>
                  <a:lnTo>
                    <a:pt x="98" y="35"/>
                  </a:lnTo>
                  <a:lnTo>
                    <a:pt x="98" y="5"/>
                  </a:lnTo>
                  <a:lnTo>
                    <a:pt x="98" y="5"/>
                  </a:lnTo>
                  <a:lnTo>
                    <a:pt x="98" y="3"/>
                  </a:lnTo>
                  <a:lnTo>
                    <a:pt x="97" y="1"/>
                  </a:lnTo>
                  <a:lnTo>
                    <a:pt x="96" y="0"/>
                  </a:lnTo>
                  <a:lnTo>
                    <a:pt x="93" y="0"/>
                  </a:lnTo>
                  <a:lnTo>
                    <a:pt x="93" y="0"/>
                  </a:lnTo>
                  <a:close/>
                  <a:moveTo>
                    <a:pt x="64" y="25"/>
                  </a:moveTo>
                  <a:lnTo>
                    <a:pt x="64" y="25"/>
                  </a:lnTo>
                  <a:lnTo>
                    <a:pt x="63" y="30"/>
                  </a:lnTo>
                  <a:lnTo>
                    <a:pt x="61" y="37"/>
                  </a:lnTo>
                  <a:lnTo>
                    <a:pt x="55" y="49"/>
                  </a:lnTo>
                  <a:lnTo>
                    <a:pt x="43" y="49"/>
                  </a:lnTo>
                  <a:lnTo>
                    <a:pt x="43" y="49"/>
                  </a:lnTo>
                  <a:lnTo>
                    <a:pt x="37" y="36"/>
                  </a:lnTo>
                  <a:lnTo>
                    <a:pt x="35" y="30"/>
                  </a:lnTo>
                  <a:lnTo>
                    <a:pt x="34" y="25"/>
                  </a:lnTo>
                  <a:lnTo>
                    <a:pt x="34" y="25"/>
                  </a:lnTo>
                  <a:lnTo>
                    <a:pt x="35" y="19"/>
                  </a:lnTo>
                  <a:lnTo>
                    <a:pt x="37" y="15"/>
                  </a:lnTo>
                  <a:lnTo>
                    <a:pt x="39" y="11"/>
                  </a:lnTo>
                  <a:lnTo>
                    <a:pt x="40" y="10"/>
                  </a:lnTo>
                  <a:lnTo>
                    <a:pt x="58" y="10"/>
                  </a:lnTo>
                  <a:lnTo>
                    <a:pt x="58" y="10"/>
                  </a:lnTo>
                  <a:lnTo>
                    <a:pt x="59" y="11"/>
                  </a:lnTo>
                  <a:lnTo>
                    <a:pt x="61" y="15"/>
                  </a:lnTo>
                  <a:lnTo>
                    <a:pt x="63" y="19"/>
                  </a:lnTo>
                  <a:lnTo>
                    <a:pt x="64" y="25"/>
                  </a:lnTo>
                  <a:lnTo>
                    <a:pt x="64" y="25"/>
                  </a:lnTo>
                  <a:close/>
                  <a:moveTo>
                    <a:pt x="10" y="30"/>
                  </a:moveTo>
                  <a:lnTo>
                    <a:pt x="10" y="10"/>
                  </a:lnTo>
                  <a:lnTo>
                    <a:pt x="28" y="10"/>
                  </a:lnTo>
                  <a:lnTo>
                    <a:pt x="28" y="10"/>
                  </a:lnTo>
                  <a:lnTo>
                    <a:pt x="26" y="16"/>
                  </a:lnTo>
                  <a:lnTo>
                    <a:pt x="24" y="25"/>
                  </a:lnTo>
                  <a:lnTo>
                    <a:pt x="24" y="25"/>
                  </a:lnTo>
                  <a:lnTo>
                    <a:pt x="24" y="30"/>
                  </a:lnTo>
                  <a:lnTo>
                    <a:pt x="26" y="35"/>
                  </a:lnTo>
                  <a:lnTo>
                    <a:pt x="26" y="35"/>
                  </a:lnTo>
                  <a:lnTo>
                    <a:pt x="18" y="32"/>
                  </a:lnTo>
                  <a:lnTo>
                    <a:pt x="10" y="30"/>
                  </a:lnTo>
                  <a:lnTo>
                    <a:pt x="10" y="30"/>
                  </a:lnTo>
                  <a:close/>
                  <a:moveTo>
                    <a:pt x="88" y="30"/>
                  </a:moveTo>
                  <a:lnTo>
                    <a:pt x="88" y="30"/>
                  </a:lnTo>
                  <a:lnTo>
                    <a:pt x="80" y="32"/>
                  </a:lnTo>
                  <a:lnTo>
                    <a:pt x="72" y="35"/>
                  </a:lnTo>
                  <a:lnTo>
                    <a:pt x="72" y="35"/>
                  </a:lnTo>
                  <a:lnTo>
                    <a:pt x="74" y="30"/>
                  </a:lnTo>
                  <a:lnTo>
                    <a:pt x="74" y="25"/>
                  </a:lnTo>
                  <a:lnTo>
                    <a:pt x="74" y="25"/>
                  </a:lnTo>
                  <a:lnTo>
                    <a:pt x="72" y="16"/>
                  </a:lnTo>
                  <a:lnTo>
                    <a:pt x="70" y="10"/>
                  </a:lnTo>
                  <a:lnTo>
                    <a:pt x="88" y="10"/>
                  </a:lnTo>
                  <a:lnTo>
                    <a:pt x="88" y="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b="1"/>
            </a:p>
          </p:txBody>
        </p:sp>
        <p:sp>
          <p:nvSpPr>
            <p:cNvPr id="352" name="Rectangle 961">
              <a:extLst>
                <a:ext uri="{FF2B5EF4-FFF2-40B4-BE49-F238E27FC236}">
                  <a16:creationId xmlns:a16="http://schemas.microsoft.com/office/drawing/2014/main" id="{6731A43E-A449-4E84-AF85-29D5426DCADB}"/>
                </a:ext>
              </a:extLst>
            </p:cNvPr>
            <p:cNvSpPr>
              <a:spLocks noChangeArrowheads="1"/>
            </p:cNvSpPr>
            <p:nvPr/>
          </p:nvSpPr>
          <p:spPr bwMode="auto">
            <a:xfrm>
              <a:off x="799406" y="3340400"/>
              <a:ext cx="160717" cy="1461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defRPr/>
              </a:pPr>
              <a:endParaRPr lang="en-US" sz="2400" b="1"/>
            </a:p>
          </p:txBody>
        </p:sp>
      </p:grpSp>
      <p:sp>
        <p:nvSpPr>
          <p:cNvPr id="353" name="Freeform 962">
            <a:extLst>
              <a:ext uri="{FF2B5EF4-FFF2-40B4-BE49-F238E27FC236}">
                <a16:creationId xmlns:a16="http://schemas.microsoft.com/office/drawing/2014/main" id="{E6CD6FBE-E7DF-431D-A001-F4D13D2E5814}"/>
              </a:ext>
            </a:extLst>
          </p:cNvPr>
          <p:cNvSpPr>
            <a:spLocks noEditPoints="1"/>
          </p:cNvSpPr>
          <p:nvPr/>
        </p:nvSpPr>
        <p:spPr bwMode="auto">
          <a:xfrm>
            <a:off x="732367" y="4360333"/>
            <a:ext cx="209551" cy="177800"/>
          </a:xfrm>
          <a:custGeom>
            <a:avLst/>
            <a:gdLst>
              <a:gd name="T0" fmla="*/ 120207 w 99"/>
              <a:gd name="T1" fmla="*/ 11072 h 84"/>
              <a:gd name="T2" fmla="*/ 117044 w 99"/>
              <a:gd name="T3" fmla="*/ 7908 h 84"/>
              <a:gd name="T4" fmla="*/ 99646 w 99"/>
              <a:gd name="T5" fmla="*/ 3163 h 84"/>
              <a:gd name="T6" fmla="*/ 98064 w 99"/>
              <a:gd name="T7" fmla="*/ 0 h 84"/>
              <a:gd name="T8" fmla="*/ 61685 w 99"/>
              <a:gd name="T9" fmla="*/ 0 h 84"/>
              <a:gd name="T10" fmla="*/ 58522 w 99"/>
              <a:gd name="T11" fmla="*/ 0 h 84"/>
              <a:gd name="T12" fmla="*/ 50614 w 99"/>
              <a:gd name="T13" fmla="*/ 7908 h 84"/>
              <a:gd name="T14" fmla="*/ 39542 w 99"/>
              <a:gd name="T15" fmla="*/ 7908 h 84"/>
              <a:gd name="T16" fmla="*/ 3163 w 99"/>
              <a:gd name="T17" fmla="*/ 33215 h 84"/>
              <a:gd name="T18" fmla="*/ 0 w 99"/>
              <a:gd name="T19" fmla="*/ 37959 h 84"/>
              <a:gd name="T20" fmla="*/ 15817 w 99"/>
              <a:gd name="T21" fmla="*/ 74337 h 84"/>
              <a:gd name="T22" fmla="*/ 17398 w 99"/>
              <a:gd name="T23" fmla="*/ 75919 h 84"/>
              <a:gd name="T24" fmla="*/ 23725 w 99"/>
              <a:gd name="T25" fmla="*/ 79082 h 84"/>
              <a:gd name="T26" fmla="*/ 31634 w 99"/>
              <a:gd name="T27" fmla="*/ 74337 h 84"/>
              <a:gd name="T28" fmla="*/ 31634 w 99"/>
              <a:gd name="T29" fmla="*/ 124950 h 84"/>
              <a:gd name="T30" fmla="*/ 33215 w 99"/>
              <a:gd name="T31" fmla="*/ 131276 h 84"/>
              <a:gd name="T32" fmla="*/ 39542 w 99"/>
              <a:gd name="T33" fmla="*/ 132858 h 84"/>
              <a:gd name="T34" fmla="*/ 117044 w 99"/>
              <a:gd name="T35" fmla="*/ 132858 h 84"/>
              <a:gd name="T36" fmla="*/ 123371 w 99"/>
              <a:gd name="T37" fmla="*/ 131276 h 84"/>
              <a:gd name="T38" fmla="*/ 124952 w 99"/>
              <a:gd name="T39" fmla="*/ 124950 h 84"/>
              <a:gd name="T40" fmla="*/ 128116 w 99"/>
              <a:gd name="T41" fmla="*/ 79082 h 84"/>
              <a:gd name="T42" fmla="*/ 132861 w 99"/>
              <a:gd name="T43" fmla="*/ 79082 h 84"/>
              <a:gd name="T44" fmla="*/ 137606 w 99"/>
              <a:gd name="T45" fmla="*/ 75919 h 84"/>
              <a:gd name="T46" fmla="*/ 156586 w 99"/>
              <a:gd name="T47" fmla="*/ 44286 h 84"/>
              <a:gd name="T48" fmla="*/ 156586 w 99"/>
              <a:gd name="T49" fmla="*/ 37959 h 84"/>
              <a:gd name="T50" fmla="*/ 151841 w 99"/>
              <a:gd name="T51" fmla="*/ 33215 h 84"/>
              <a:gd name="T52" fmla="*/ 77502 w 99"/>
              <a:gd name="T53" fmla="*/ 28470 h 84"/>
              <a:gd name="T54" fmla="*/ 90156 w 99"/>
              <a:gd name="T55" fmla="*/ 15816 h 84"/>
              <a:gd name="T56" fmla="*/ 120207 w 99"/>
              <a:gd name="T57" fmla="*/ 55358 h 84"/>
              <a:gd name="T58" fmla="*/ 117044 w 99"/>
              <a:gd name="T59" fmla="*/ 55358 h 84"/>
              <a:gd name="T60" fmla="*/ 112299 w 99"/>
              <a:gd name="T61" fmla="*/ 56939 h 84"/>
              <a:gd name="T62" fmla="*/ 109136 w 99"/>
              <a:gd name="T63" fmla="*/ 63266 h 84"/>
              <a:gd name="T64" fmla="*/ 45869 w 99"/>
              <a:gd name="T65" fmla="*/ 117042 h 84"/>
              <a:gd name="T66" fmla="*/ 45869 w 99"/>
              <a:gd name="T67" fmla="*/ 63266 h 84"/>
              <a:gd name="T68" fmla="*/ 42705 w 99"/>
              <a:gd name="T69" fmla="*/ 56939 h 84"/>
              <a:gd name="T70" fmla="*/ 39542 w 99"/>
              <a:gd name="T71" fmla="*/ 55358 h 84"/>
              <a:gd name="T72" fmla="*/ 26889 w 99"/>
              <a:gd name="T73" fmla="*/ 61684 h 84"/>
              <a:gd name="T74" fmla="*/ 41124 w 99"/>
              <a:gd name="T75" fmla="*/ 23725 h 84"/>
              <a:gd name="T76" fmla="*/ 69594 w 99"/>
              <a:gd name="T77" fmla="*/ 44286 h 84"/>
              <a:gd name="T78" fmla="*/ 85411 w 99"/>
              <a:gd name="T79" fmla="*/ 71174 h 84"/>
              <a:gd name="T80" fmla="*/ 104391 w 99"/>
              <a:gd name="T81" fmla="*/ 23725 h 84"/>
              <a:gd name="T82" fmla="*/ 137606 w 99"/>
              <a:gd name="T83" fmla="*/ 41123 h 8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99" h="84">
                <a:moveTo>
                  <a:pt x="96" y="21"/>
                </a:moveTo>
                <a:lnTo>
                  <a:pt x="76" y="7"/>
                </a:lnTo>
                <a:lnTo>
                  <a:pt x="74" y="5"/>
                </a:lnTo>
                <a:lnTo>
                  <a:pt x="66" y="5"/>
                </a:lnTo>
                <a:lnTo>
                  <a:pt x="63" y="2"/>
                </a:lnTo>
                <a:lnTo>
                  <a:pt x="62" y="0"/>
                </a:lnTo>
                <a:lnTo>
                  <a:pt x="59" y="0"/>
                </a:lnTo>
                <a:lnTo>
                  <a:pt x="39" y="0"/>
                </a:lnTo>
                <a:lnTo>
                  <a:pt x="37" y="0"/>
                </a:lnTo>
                <a:lnTo>
                  <a:pt x="36" y="2"/>
                </a:lnTo>
                <a:lnTo>
                  <a:pt x="32" y="5"/>
                </a:lnTo>
                <a:lnTo>
                  <a:pt x="25" y="5"/>
                </a:lnTo>
                <a:lnTo>
                  <a:pt x="22" y="7"/>
                </a:lnTo>
                <a:lnTo>
                  <a:pt x="2" y="21"/>
                </a:lnTo>
                <a:lnTo>
                  <a:pt x="0" y="24"/>
                </a:lnTo>
                <a:lnTo>
                  <a:pt x="0" y="28"/>
                </a:lnTo>
                <a:lnTo>
                  <a:pt x="10" y="47"/>
                </a:lnTo>
                <a:lnTo>
                  <a:pt x="11" y="48"/>
                </a:lnTo>
                <a:lnTo>
                  <a:pt x="13" y="50"/>
                </a:lnTo>
                <a:lnTo>
                  <a:pt x="15" y="50"/>
                </a:lnTo>
                <a:lnTo>
                  <a:pt x="17" y="50"/>
                </a:lnTo>
                <a:lnTo>
                  <a:pt x="20" y="47"/>
                </a:lnTo>
                <a:lnTo>
                  <a:pt x="20" y="79"/>
                </a:lnTo>
                <a:lnTo>
                  <a:pt x="20" y="82"/>
                </a:lnTo>
                <a:lnTo>
                  <a:pt x="21" y="83"/>
                </a:lnTo>
                <a:lnTo>
                  <a:pt x="22" y="84"/>
                </a:lnTo>
                <a:lnTo>
                  <a:pt x="25" y="84"/>
                </a:lnTo>
                <a:lnTo>
                  <a:pt x="74" y="84"/>
                </a:lnTo>
                <a:lnTo>
                  <a:pt x="76" y="84"/>
                </a:lnTo>
                <a:lnTo>
                  <a:pt x="78" y="83"/>
                </a:lnTo>
                <a:lnTo>
                  <a:pt x="79" y="82"/>
                </a:lnTo>
                <a:lnTo>
                  <a:pt x="79" y="79"/>
                </a:lnTo>
                <a:lnTo>
                  <a:pt x="79" y="47"/>
                </a:lnTo>
                <a:lnTo>
                  <a:pt x="81" y="50"/>
                </a:lnTo>
                <a:lnTo>
                  <a:pt x="84" y="50"/>
                </a:lnTo>
                <a:lnTo>
                  <a:pt x="85" y="50"/>
                </a:lnTo>
                <a:lnTo>
                  <a:pt x="87" y="48"/>
                </a:lnTo>
                <a:lnTo>
                  <a:pt x="89" y="47"/>
                </a:lnTo>
                <a:lnTo>
                  <a:pt x="99" y="28"/>
                </a:lnTo>
                <a:lnTo>
                  <a:pt x="99" y="24"/>
                </a:lnTo>
                <a:lnTo>
                  <a:pt x="96" y="21"/>
                </a:lnTo>
                <a:close/>
                <a:moveTo>
                  <a:pt x="57" y="10"/>
                </a:moveTo>
                <a:lnTo>
                  <a:pt x="49" y="18"/>
                </a:lnTo>
                <a:lnTo>
                  <a:pt x="42" y="10"/>
                </a:lnTo>
                <a:lnTo>
                  <a:pt x="57" y="10"/>
                </a:lnTo>
                <a:close/>
                <a:moveTo>
                  <a:pt x="81" y="39"/>
                </a:moveTo>
                <a:lnTo>
                  <a:pt x="76" y="35"/>
                </a:lnTo>
                <a:lnTo>
                  <a:pt x="74" y="35"/>
                </a:lnTo>
                <a:lnTo>
                  <a:pt x="71" y="36"/>
                </a:lnTo>
                <a:lnTo>
                  <a:pt x="70" y="37"/>
                </a:lnTo>
                <a:lnTo>
                  <a:pt x="69" y="40"/>
                </a:lnTo>
                <a:lnTo>
                  <a:pt x="69" y="74"/>
                </a:lnTo>
                <a:lnTo>
                  <a:pt x="29" y="74"/>
                </a:lnTo>
                <a:lnTo>
                  <a:pt x="29" y="40"/>
                </a:lnTo>
                <a:lnTo>
                  <a:pt x="28" y="37"/>
                </a:lnTo>
                <a:lnTo>
                  <a:pt x="27" y="36"/>
                </a:lnTo>
                <a:lnTo>
                  <a:pt x="25" y="35"/>
                </a:lnTo>
                <a:lnTo>
                  <a:pt x="22" y="35"/>
                </a:lnTo>
                <a:lnTo>
                  <a:pt x="17" y="39"/>
                </a:lnTo>
                <a:lnTo>
                  <a:pt x="11" y="26"/>
                </a:lnTo>
                <a:lnTo>
                  <a:pt x="26" y="15"/>
                </a:lnTo>
                <a:lnTo>
                  <a:pt x="32" y="15"/>
                </a:lnTo>
                <a:lnTo>
                  <a:pt x="44" y="28"/>
                </a:lnTo>
                <a:lnTo>
                  <a:pt x="44" y="45"/>
                </a:lnTo>
                <a:lnTo>
                  <a:pt x="54" y="45"/>
                </a:lnTo>
                <a:lnTo>
                  <a:pt x="54" y="28"/>
                </a:lnTo>
                <a:lnTo>
                  <a:pt x="66" y="15"/>
                </a:lnTo>
                <a:lnTo>
                  <a:pt x="73" y="15"/>
                </a:lnTo>
                <a:lnTo>
                  <a:pt x="87" y="26"/>
                </a:lnTo>
                <a:lnTo>
                  <a:pt x="81" y="3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354" name="Freeform 963">
            <a:extLst>
              <a:ext uri="{FF2B5EF4-FFF2-40B4-BE49-F238E27FC236}">
                <a16:creationId xmlns:a16="http://schemas.microsoft.com/office/drawing/2014/main" id="{AE73C242-97BF-41A3-B26C-EFAD9F8AFBC3}"/>
              </a:ext>
            </a:extLst>
          </p:cNvPr>
          <p:cNvSpPr>
            <a:spLocks noEditPoints="1"/>
          </p:cNvSpPr>
          <p:nvPr/>
        </p:nvSpPr>
        <p:spPr bwMode="auto">
          <a:xfrm>
            <a:off x="4730751" y="3848101"/>
            <a:ext cx="209549" cy="209551"/>
          </a:xfrm>
          <a:custGeom>
            <a:avLst/>
            <a:gdLst>
              <a:gd name="T0" fmla="*/ 156586 w 99"/>
              <a:gd name="T1" fmla="*/ 31956 h 98"/>
              <a:gd name="T2" fmla="*/ 148678 w 99"/>
              <a:gd name="T3" fmla="*/ 17576 h 98"/>
              <a:gd name="T4" fmla="*/ 131279 w 99"/>
              <a:gd name="T5" fmla="*/ 7989 h 98"/>
              <a:gd name="T6" fmla="*/ 105972 w 99"/>
              <a:gd name="T7" fmla="*/ 1598 h 98"/>
              <a:gd name="T8" fmla="*/ 79084 w 99"/>
              <a:gd name="T9" fmla="*/ 0 h 98"/>
              <a:gd name="T10" fmla="*/ 37960 w 99"/>
              <a:gd name="T11" fmla="*/ 3196 h 98"/>
              <a:gd name="T12" fmla="*/ 15817 w 99"/>
              <a:gd name="T13" fmla="*/ 11185 h 98"/>
              <a:gd name="T14" fmla="*/ 1582 w 99"/>
              <a:gd name="T15" fmla="*/ 23967 h 98"/>
              <a:gd name="T16" fmla="*/ 0 w 99"/>
              <a:gd name="T17" fmla="*/ 31956 h 98"/>
              <a:gd name="T18" fmla="*/ 6327 w 99"/>
              <a:gd name="T19" fmla="*/ 44739 h 98"/>
              <a:gd name="T20" fmla="*/ 23725 w 99"/>
              <a:gd name="T21" fmla="*/ 54326 h 98"/>
              <a:gd name="T22" fmla="*/ 23725 w 99"/>
              <a:gd name="T23" fmla="*/ 134217 h 98"/>
              <a:gd name="T24" fmla="*/ 25307 w 99"/>
              <a:gd name="T25" fmla="*/ 139010 h 98"/>
              <a:gd name="T26" fmla="*/ 37960 w 99"/>
              <a:gd name="T27" fmla="*/ 146999 h 98"/>
              <a:gd name="T28" fmla="*/ 63267 w 99"/>
              <a:gd name="T29" fmla="*/ 154988 h 98"/>
              <a:gd name="T30" fmla="*/ 79084 w 99"/>
              <a:gd name="T31" fmla="*/ 156586 h 98"/>
              <a:gd name="T32" fmla="*/ 107554 w 99"/>
              <a:gd name="T33" fmla="*/ 153390 h 98"/>
              <a:gd name="T34" fmla="*/ 131279 w 99"/>
              <a:gd name="T35" fmla="*/ 139010 h 98"/>
              <a:gd name="T36" fmla="*/ 132861 w 99"/>
              <a:gd name="T37" fmla="*/ 137412 h 98"/>
              <a:gd name="T38" fmla="*/ 132861 w 99"/>
              <a:gd name="T39" fmla="*/ 54326 h 98"/>
              <a:gd name="T40" fmla="*/ 142351 w 99"/>
              <a:gd name="T41" fmla="*/ 51130 h 98"/>
              <a:gd name="T42" fmla="*/ 155004 w 99"/>
              <a:gd name="T43" fmla="*/ 38348 h 98"/>
              <a:gd name="T44" fmla="*/ 156586 w 99"/>
              <a:gd name="T45" fmla="*/ 31956 h 98"/>
              <a:gd name="T46" fmla="*/ 39542 w 99"/>
              <a:gd name="T47" fmla="*/ 94271 h 98"/>
              <a:gd name="T48" fmla="*/ 49032 w 99"/>
              <a:gd name="T49" fmla="*/ 97467 h 98"/>
              <a:gd name="T50" fmla="*/ 79084 w 99"/>
              <a:gd name="T51" fmla="*/ 102260 h 98"/>
              <a:gd name="T52" fmla="*/ 99646 w 99"/>
              <a:gd name="T53" fmla="*/ 100662 h 98"/>
              <a:gd name="T54" fmla="*/ 117044 w 99"/>
              <a:gd name="T55" fmla="*/ 94271 h 98"/>
              <a:gd name="T56" fmla="*/ 117044 w 99"/>
              <a:gd name="T57" fmla="*/ 129423 h 98"/>
              <a:gd name="T58" fmla="*/ 99646 w 99"/>
              <a:gd name="T59" fmla="*/ 139010 h 98"/>
              <a:gd name="T60" fmla="*/ 79084 w 99"/>
              <a:gd name="T61" fmla="*/ 142206 h 98"/>
              <a:gd name="T62" fmla="*/ 56940 w 99"/>
              <a:gd name="T63" fmla="*/ 139010 h 98"/>
              <a:gd name="T64" fmla="*/ 39542 w 99"/>
              <a:gd name="T65" fmla="*/ 129423 h 98"/>
              <a:gd name="T66" fmla="*/ 117044 w 99"/>
              <a:gd name="T67" fmla="*/ 75097 h 98"/>
              <a:gd name="T68" fmla="*/ 109136 w 99"/>
              <a:gd name="T69" fmla="*/ 79891 h 98"/>
              <a:gd name="T70" fmla="*/ 90156 w 99"/>
              <a:gd name="T71" fmla="*/ 86282 h 98"/>
              <a:gd name="T72" fmla="*/ 66430 w 99"/>
              <a:gd name="T73" fmla="*/ 86282 h 98"/>
              <a:gd name="T74" fmla="*/ 47450 w 99"/>
              <a:gd name="T75" fmla="*/ 79891 h 98"/>
              <a:gd name="T76" fmla="*/ 39542 w 99"/>
              <a:gd name="T77" fmla="*/ 59119 h 98"/>
              <a:gd name="T78" fmla="*/ 58522 w 99"/>
              <a:gd name="T79" fmla="*/ 62315 h 98"/>
              <a:gd name="T80" fmla="*/ 79084 w 99"/>
              <a:gd name="T81" fmla="*/ 62315 h 98"/>
              <a:gd name="T82" fmla="*/ 117044 w 99"/>
              <a:gd name="T83" fmla="*/ 59119 h 98"/>
              <a:gd name="T84" fmla="*/ 79084 w 99"/>
              <a:gd name="T85" fmla="*/ 46337 h 98"/>
              <a:gd name="T86" fmla="*/ 50614 w 99"/>
              <a:gd name="T87" fmla="*/ 44739 h 98"/>
              <a:gd name="T88" fmla="*/ 20562 w 99"/>
              <a:gd name="T89" fmla="*/ 35152 h 98"/>
              <a:gd name="T90" fmla="*/ 15817 w 99"/>
              <a:gd name="T91" fmla="*/ 31956 h 98"/>
              <a:gd name="T92" fmla="*/ 31634 w 99"/>
              <a:gd name="T93" fmla="*/ 20772 h 98"/>
              <a:gd name="T94" fmla="*/ 79084 w 99"/>
              <a:gd name="T95" fmla="*/ 15978 h 98"/>
              <a:gd name="T96" fmla="*/ 105972 w 99"/>
              <a:gd name="T97" fmla="*/ 17576 h 98"/>
              <a:gd name="T98" fmla="*/ 137606 w 99"/>
              <a:gd name="T99" fmla="*/ 27163 h 98"/>
              <a:gd name="T100" fmla="*/ 140769 w 99"/>
              <a:gd name="T101" fmla="*/ 31956 h 98"/>
              <a:gd name="T102" fmla="*/ 124952 w 99"/>
              <a:gd name="T103" fmla="*/ 41543 h 98"/>
              <a:gd name="T104" fmla="*/ 79084 w 99"/>
              <a:gd name="T105" fmla="*/ 46337 h 9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99" h="98">
                <a:moveTo>
                  <a:pt x="99" y="20"/>
                </a:moveTo>
                <a:lnTo>
                  <a:pt x="99" y="20"/>
                </a:lnTo>
                <a:lnTo>
                  <a:pt x="98" y="15"/>
                </a:lnTo>
                <a:lnTo>
                  <a:pt x="94" y="11"/>
                </a:lnTo>
                <a:lnTo>
                  <a:pt x="89" y="7"/>
                </a:lnTo>
                <a:lnTo>
                  <a:pt x="83" y="5"/>
                </a:lnTo>
                <a:lnTo>
                  <a:pt x="75" y="2"/>
                </a:lnTo>
                <a:lnTo>
                  <a:pt x="67" y="1"/>
                </a:lnTo>
                <a:lnTo>
                  <a:pt x="50" y="0"/>
                </a:lnTo>
                <a:lnTo>
                  <a:pt x="32" y="1"/>
                </a:lnTo>
                <a:lnTo>
                  <a:pt x="24" y="2"/>
                </a:lnTo>
                <a:lnTo>
                  <a:pt x="16" y="5"/>
                </a:lnTo>
                <a:lnTo>
                  <a:pt x="10" y="7"/>
                </a:lnTo>
                <a:lnTo>
                  <a:pt x="5" y="11"/>
                </a:lnTo>
                <a:lnTo>
                  <a:pt x="1" y="15"/>
                </a:lnTo>
                <a:lnTo>
                  <a:pt x="0" y="20"/>
                </a:lnTo>
                <a:lnTo>
                  <a:pt x="1" y="24"/>
                </a:lnTo>
                <a:lnTo>
                  <a:pt x="4" y="28"/>
                </a:lnTo>
                <a:lnTo>
                  <a:pt x="9" y="32"/>
                </a:lnTo>
                <a:lnTo>
                  <a:pt x="15" y="34"/>
                </a:lnTo>
                <a:lnTo>
                  <a:pt x="15" y="84"/>
                </a:lnTo>
                <a:lnTo>
                  <a:pt x="15" y="86"/>
                </a:lnTo>
                <a:lnTo>
                  <a:pt x="16" y="87"/>
                </a:lnTo>
                <a:lnTo>
                  <a:pt x="24" y="92"/>
                </a:lnTo>
                <a:lnTo>
                  <a:pt x="31" y="96"/>
                </a:lnTo>
                <a:lnTo>
                  <a:pt x="40" y="97"/>
                </a:lnTo>
                <a:lnTo>
                  <a:pt x="50" y="98"/>
                </a:lnTo>
                <a:lnTo>
                  <a:pt x="59" y="97"/>
                </a:lnTo>
                <a:lnTo>
                  <a:pt x="68" y="96"/>
                </a:lnTo>
                <a:lnTo>
                  <a:pt x="77" y="92"/>
                </a:lnTo>
                <a:lnTo>
                  <a:pt x="83" y="87"/>
                </a:lnTo>
                <a:lnTo>
                  <a:pt x="84" y="86"/>
                </a:lnTo>
                <a:lnTo>
                  <a:pt x="84" y="84"/>
                </a:lnTo>
                <a:lnTo>
                  <a:pt x="84" y="34"/>
                </a:lnTo>
                <a:lnTo>
                  <a:pt x="90" y="32"/>
                </a:lnTo>
                <a:lnTo>
                  <a:pt x="95" y="28"/>
                </a:lnTo>
                <a:lnTo>
                  <a:pt x="98" y="24"/>
                </a:lnTo>
                <a:lnTo>
                  <a:pt x="99" y="20"/>
                </a:lnTo>
                <a:close/>
                <a:moveTo>
                  <a:pt x="25" y="81"/>
                </a:moveTo>
                <a:lnTo>
                  <a:pt x="25" y="59"/>
                </a:lnTo>
                <a:lnTo>
                  <a:pt x="31" y="61"/>
                </a:lnTo>
                <a:lnTo>
                  <a:pt x="36" y="63"/>
                </a:lnTo>
                <a:lnTo>
                  <a:pt x="50" y="64"/>
                </a:lnTo>
                <a:lnTo>
                  <a:pt x="63" y="63"/>
                </a:lnTo>
                <a:lnTo>
                  <a:pt x="68" y="61"/>
                </a:lnTo>
                <a:lnTo>
                  <a:pt x="74" y="59"/>
                </a:lnTo>
                <a:lnTo>
                  <a:pt x="74" y="81"/>
                </a:lnTo>
                <a:lnTo>
                  <a:pt x="69" y="85"/>
                </a:lnTo>
                <a:lnTo>
                  <a:pt x="63" y="87"/>
                </a:lnTo>
                <a:lnTo>
                  <a:pt x="57" y="89"/>
                </a:lnTo>
                <a:lnTo>
                  <a:pt x="50" y="89"/>
                </a:lnTo>
                <a:lnTo>
                  <a:pt x="42" y="89"/>
                </a:lnTo>
                <a:lnTo>
                  <a:pt x="36" y="87"/>
                </a:lnTo>
                <a:lnTo>
                  <a:pt x="30" y="85"/>
                </a:lnTo>
                <a:lnTo>
                  <a:pt x="25" y="81"/>
                </a:lnTo>
                <a:close/>
                <a:moveTo>
                  <a:pt x="74" y="47"/>
                </a:moveTo>
                <a:lnTo>
                  <a:pt x="74" y="47"/>
                </a:lnTo>
                <a:lnTo>
                  <a:pt x="69" y="50"/>
                </a:lnTo>
                <a:lnTo>
                  <a:pt x="63" y="53"/>
                </a:lnTo>
                <a:lnTo>
                  <a:pt x="57" y="54"/>
                </a:lnTo>
                <a:lnTo>
                  <a:pt x="50" y="54"/>
                </a:lnTo>
                <a:lnTo>
                  <a:pt x="42" y="54"/>
                </a:lnTo>
                <a:lnTo>
                  <a:pt x="36" y="53"/>
                </a:lnTo>
                <a:lnTo>
                  <a:pt x="30" y="50"/>
                </a:lnTo>
                <a:lnTo>
                  <a:pt x="25" y="47"/>
                </a:lnTo>
                <a:lnTo>
                  <a:pt x="25" y="37"/>
                </a:lnTo>
                <a:lnTo>
                  <a:pt x="37" y="39"/>
                </a:lnTo>
                <a:lnTo>
                  <a:pt x="50" y="39"/>
                </a:lnTo>
                <a:lnTo>
                  <a:pt x="62" y="39"/>
                </a:lnTo>
                <a:lnTo>
                  <a:pt x="74" y="37"/>
                </a:lnTo>
                <a:lnTo>
                  <a:pt x="74" y="47"/>
                </a:lnTo>
                <a:close/>
                <a:moveTo>
                  <a:pt x="50" y="29"/>
                </a:moveTo>
                <a:lnTo>
                  <a:pt x="50" y="29"/>
                </a:lnTo>
                <a:lnTo>
                  <a:pt x="32" y="28"/>
                </a:lnTo>
                <a:lnTo>
                  <a:pt x="20" y="26"/>
                </a:lnTo>
                <a:lnTo>
                  <a:pt x="13" y="22"/>
                </a:lnTo>
                <a:lnTo>
                  <a:pt x="10" y="20"/>
                </a:lnTo>
                <a:lnTo>
                  <a:pt x="13" y="17"/>
                </a:lnTo>
                <a:lnTo>
                  <a:pt x="20" y="13"/>
                </a:lnTo>
                <a:lnTo>
                  <a:pt x="32" y="11"/>
                </a:lnTo>
                <a:lnTo>
                  <a:pt x="50" y="10"/>
                </a:lnTo>
                <a:lnTo>
                  <a:pt x="67" y="11"/>
                </a:lnTo>
                <a:lnTo>
                  <a:pt x="79" y="13"/>
                </a:lnTo>
                <a:lnTo>
                  <a:pt x="87" y="17"/>
                </a:lnTo>
                <a:lnTo>
                  <a:pt x="89" y="20"/>
                </a:lnTo>
                <a:lnTo>
                  <a:pt x="87" y="22"/>
                </a:lnTo>
                <a:lnTo>
                  <a:pt x="79" y="26"/>
                </a:lnTo>
                <a:lnTo>
                  <a:pt x="67" y="28"/>
                </a:lnTo>
                <a:lnTo>
                  <a:pt x="50" y="2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355" name="Freeform 964">
            <a:extLst>
              <a:ext uri="{FF2B5EF4-FFF2-40B4-BE49-F238E27FC236}">
                <a16:creationId xmlns:a16="http://schemas.microsoft.com/office/drawing/2014/main" id="{25445886-0B06-4D8B-A9F7-F33516D0951B}"/>
              </a:ext>
            </a:extLst>
          </p:cNvPr>
          <p:cNvSpPr>
            <a:spLocks/>
          </p:cNvSpPr>
          <p:nvPr/>
        </p:nvSpPr>
        <p:spPr bwMode="auto">
          <a:xfrm>
            <a:off x="4794251" y="3879852"/>
            <a:ext cx="82549" cy="19049"/>
          </a:xfrm>
          <a:custGeom>
            <a:avLst/>
            <a:gdLst>
              <a:gd name="T0" fmla="*/ 53778 w 39"/>
              <a:gd name="T1" fmla="*/ 0 h 9"/>
              <a:gd name="T2" fmla="*/ 7908 w 39"/>
              <a:gd name="T3" fmla="*/ 0 h 9"/>
              <a:gd name="T4" fmla="*/ 7908 w 39"/>
              <a:gd name="T5" fmla="*/ 0 h 9"/>
              <a:gd name="T6" fmla="*/ 3163 w 39"/>
              <a:gd name="T7" fmla="*/ 0 h 9"/>
              <a:gd name="T8" fmla="*/ 1582 w 39"/>
              <a:gd name="T9" fmla="*/ 1582 h 9"/>
              <a:gd name="T10" fmla="*/ 0 w 39"/>
              <a:gd name="T11" fmla="*/ 3164 h 9"/>
              <a:gd name="T12" fmla="*/ 0 w 39"/>
              <a:gd name="T13" fmla="*/ 7909 h 9"/>
              <a:gd name="T14" fmla="*/ 0 w 39"/>
              <a:gd name="T15" fmla="*/ 7909 h 9"/>
              <a:gd name="T16" fmla="*/ 0 w 39"/>
              <a:gd name="T17" fmla="*/ 11073 h 9"/>
              <a:gd name="T18" fmla="*/ 1582 w 39"/>
              <a:gd name="T19" fmla="*/ 12655 h 9"/>
              <a:gd name="T20" fmla="*/ 3163 w 39"/>
              <a:gd name="T21" fmla="*/ 14237 h 9"/>
              <a:gd name="T22" fmla="*/ 7908 w 39"/>
              <a:gd name="T23" fmla="*/ 14237 h 9"/>
              <a:gd name="T24" fmla="*/ 53778 w 39"/>
              <a:gd name="T25" fmla="*/ 14237 h 9"/>
              <a:gd name="T26" fmla="*/ 53778 w 39"/>
              <a:gd name="T27" fmla="*/ 14237 h 9"/>
              <a:gd name="T28" fmla="*/ 58523 w 39"/>
              <a:gd name="T29" fmla="*/ 14237 h 9"/>
              <a:gd name="T30" fmla="*/ 60104 w 39"/>
              <a:gd name="T31" fmla="*/ 12655 h 9"/>
              <a:gd name="T32" fmla="*/ 61686 w 39"/>
              <a:gd name="T33" fmla="*/ 11073 h 9"/>
              <a:gd name="T34" fmla="*/ 61686 w 39"/>
              <a:gd name="T35" fmla="*/ 7909 h 9"/>
              <a:gd name="T36" fmla="*/ 61686 w 39"/>
              <a:gd name="T37" fmla="*/ 7909 h 9"/>
              <a:gd name="T38" fmla="*/ 61686 w 39"/>
              <a:gd name="T39" fmla="*/ 3164 h 9"/>
              <a:gd name="T40" fmla="*/ 60104 w 39"/>
              <a:gd name="T41" fmla="*/ 1582 h 9"/>
              <a:gd name="T42" fmla="*/ 58523 w 39"/>
              <a:gd name="T43" fmla="*/ 0 h 9"/>
              <a:gd name="T44" fmla="*/ 53778 w 39"/>
              <a:gd name="T45" fmla="*/ 0 h 9"/>
              <a:gd name="T46" fmla="*/ 53778 w 39"/>
              <a:gd name="T47" fmla="*/ 0 h 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39" h="9">
                <a:moveTo>
                  <a:pt x="34" y="0"/>
                </a:moveTo>
                <a:lnTo>
                  <a:pt x="5" y="0"/>
                </a:lnTo>
                <a:lnTo>
                  <a:pt x="2" y="0"/>
                </a:lnTo>
                <a:lnTo>
                  <a:pt x="1" y="1"/>
                </a:lnTo>
                <a:lnTo>
                  <a:pt x="0" y="2"/>
                </a:lnTo>
                <a:lnTo>
                  <a:pt x="0" y="5"/>
                </a:lnTo>
                <a:lnTo>
                  <a:pt x="0" y="7"/>
                </a:lnTo>
                <a:lnTo>
                  <a:pt x="1" y="8"/>
                </a:lnTo>
                <a:lnTo>
                  <a:pt x="2" y="9"/>
                </a:lnTo>
                <a:lnTo>
                  <a:pt x="5" y="9"/>
                </a:lnTo>
                <a:lnTo>
                  <a:pt x="34" y="9"/>
                </a:lnTo>
                <a:lnTo>
                  <a:pt x="37" y="9"/>
                </a:lnTo>
                <a:lnTo>
                  <a:pt x="38" y="8"/>
                </a:lnTo>
                <a:lnTo>
                  <a:pt x="39" y="7"/>
                </a:lnTo>
                <a:lnTo>
                  <a:pt x="39" y="5"/>
                </a:lnTo>
                <a:lnTo>
                  <a:pt x="39" y="2"/>
                </a:lnTo>
                <a:lnTo>
                  <a:pt x="38" y="1"/>
                </a:lnTo>
                <a:lnTo>
                  <a:pt x="37" y="0"/>
                </a:lnTo>
                <a:lnTo>
                  <a:pt x="34"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356" name="Freeform 965">
            <a:extLst>
              <a:ext uri="{FF2B5EF4-FFF2-40B4-BE49-F238E27FC236}">
                <a16:creationId xmlns:a16="http://schemas.microsoft.com/office/drawing/2014/main" id="{79C81A08-434A-4CA4-B795-C7E198FCF2AE}"/>
              </a:ext>
            </a:extLst>
          </p:cNvPr>
          <p:cNvSpPr>
            <a:spLocks noEditPoints="1"/>
          </p:cNvSpPr>
          <p:nvPr/>
        </p:nvSpPr>
        <p:spPr bwMode="auto">
          <a:xfrm>
            <a:off x="3718984" y="2912534"/>
            <a:ext cx="228600" cy="169333"/>
          </a:xfrm>
          <a:custGeom>
            <a:avLst/>
            <a:gdLst>
              <a:gd name="T0" fmla="*/ 129695 w 108"/>
              <a:gd name="T1" fmla="*/ 43786 h 79"/>
              <a:gd name="T2" fmla="*/ 128113 w 108"/>
              <a:gd name="T3" fmla="*/ 40543 h 79"/>
              <a:gd name="T4" fmla="*/ 121787 w 108"/>
              <a:gd name="T5" fmla="*/ 40543 h 79"/>
              <a:gd name="T6" fmla="*/ 147093 w 108"/>
              <a:gd name="T7" fmla="*/ 32434 h 79"/>
              <a:gd name="T8" fmla="*/ 162910 w 108"/>
              <a:gd name="T9" fmla="*/ 40543 h 79"/>
              <a:gd name="T10" fmla="*/ 147093 w 108"/>
              <a:gd name="T11" fmla="*/ 8109 h 79"/>
              <a:gd name="T12" fmla="*/ 112297 w 108"/>
              <a:gd name="T13" fmla="*/ 16217 h 79"/>
              <a:gd name="T14" fmla="*/ 109134 w 108"/>
              <a:gd name="T15" fmla="*/ 6487 h 79"/>
              <a:gd name="T16" fmla="*/ 101225 w 108"/>
              <a:gd name="T17" fmla="*/ 0 h 79"/>
              <a:gd name="T18" fmla="*/ 61684 w 108"/>
              <a:gd name="T19" fmla="*/ 0 h 79"/>
              <a:gd name="T20" fmla="*/ 53776 w 108"/>
              <a:gd name="T21" fmla="*/ 6487 h 79"/>
              <a:gd name="T22" fmla="*/ 37960 w 108"/>
              <a:gd name="T23" fmla="*/ 40543 h 79"/>
              <a:gd name="T24" fmla="*/ 34796 w 108"/>
              <a:gd name="T25" fmla="*/ 42164 h 79"/>
              <a:gd name="T26" fmla="*/ 25306 w 108"/>
              <a:gd name="T27" fmla="*/ 63247 h 79"/>
              <a:gd name="T28" fmla="*/ 15816 w 108"/>
              <a:gd name="T29" fmla="*/ 68112 h 79"/>
              <a:gd name="T30" fmla="*/ 1582 w 108"/>
              <a:gd name="T31" fmla="*/ 84329 h 79"/>
              <a:gd name="T32" fmla="*/ 0 w 108"/>
              <a:gd name="T33" fmla="*/ 95681 h 79"/>
              <a:gd name="T34" fmla="*/ 1582 w 108"/>
              <a:gd name="T35" fmla="*/ 108654 h 79"/>
              <a:gd name="T36" fmla="*/ 18980 w 108"/>
              <a:gd name="T37" fmla="*/ 126493 h 79"/>
              <a:gd name="T38" fmla="*/ 30051 w 108"/>
              <a:gd name="T39" fmla="*/ 128115 h 79"/>
              <a:gd name="T40" fmla="*/ 139185 w 108"/>
              <a:gd name="T41" fmla="*/ 128115 h 79"/>
              <a:gd name="T42" fmla="*/ 151838 w 108"/>
              <a:gd name="T43" fmla="*/ 126493 h 79"/>
              <a:gd name="T44" fmla="*/ 169236 w 108"/>
              <a:gd name="T45" fmla="*/ 108654 h 79"/>
              <a:gd name="T46" fmla="*/ 170818 w 108"/>
              <a:gd name="T47" fmla="*/ 95681 h 79"/>
              <a:gd name="T48" fmla="*/ 169236 w 108"/>
              <a:gd name="T49" fmla="*/ 84329 h 79"/>
              <a:gd name="T50" fmla="*/ 155002 w 108"/>
              <a:gd name="T51" fmla="*/ 68112 h 79"/>
              <a:gd name="T52" fmla="*/ 143930 w 108"/>
              <a:gd name="T53" fmla="*/ 63247 h 79"/>
              <a:gd name="T54" fmla="*/ 42705 w 108"/>
              <a:gd name="T55" fmla="*/ 63247 h 79"/>
              <a:gd name="T56" fmla="*/ 120205 w 108"/>
              <a:gd name="T57" fmla="*/ 56760 h 79"/>
              <a:gd name="T58" fmla="*/ 68011 w 108"/>
              <a:gd name="T59" fmla="*/ 16217 h 79"/>
              <a:gd name="T60" fmla="*/ 104389 w 108"/>
              <a:gd name="T61" fmla="*/ 40543 h 79"/>
              <a:gd name="T62" fmla="*/ 68011 w 108"/>
              <a:gd name="T63" fmla="*/ 16217 h 79"/>
              <a:gd name="T64" fmla="*/ 30051 w 108"/>
              <a:gd name="T65" fmla="*/ 111898 h 79"/>
              <a:gd name="T66" fmla="*/ 25306 w 108"/>
              <a:gd name="T67" fmla="*/ 110276 h 79"/>
              <a:gd name="T68" fmla="*/ 17398 w 108"/>
              <a:gd name="T69" fmla="*/ 102168 h 79"/>
              <a:gd name="T70" fmla="*/ 15816 w 108"/>
              <a:gd name="T71" fmla="*/ 95681 h 79"/>
              <a:gd name="T72" fmla="*/ 18980 w 108"/>
              <a:gd name="T73" fmla="*/ 84329 h 79"/>
              <a:gd name="T74" fmla="*/ 30051 w 108"/>
              <a:gd name="T75" fmla="*/ 79464 h 79"/>
              <a:gd name="T76" fmla="*/ 139185 w 108"/>
              <a:gd name="T77" fmla="*/ 79464 h 79"/>
              <a:gd name="T78" fmla="*/ 151838 w 108"/>
              <a:gd name="T79" fmla="*/ 84329 h 79"/>
              <a:gd name="T80" fmla="*/ 155002 w 108"/>
              <a:gd name="T81" fmla="*/ 95681 h 79"/>
              <a:gd name="T82" fmla="*/ 153420 w 108"/>
              <a:gd name="T83" fmla="*/ 102168 h 79"/>
              <a:gd name="T84" fmla="*/ 145512 w 108"/>
              <a:gd name="T85" fmla="*/ 110276 h 79"/>
              <a:gd name="T86" fmla="*/ 139185 w 108"/>
              <a:gd name="T87" fmla="*/ 111898 h 7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08" h="79">
                <a:moveTo>
                  <a:pt x="91" y="39"/>
                </a:moveTo>
                <a:lnTo>
                  <a:pt x="82" y="27"/>
                </a:lnTo>
                <a:lnTo>
                  <a:pt x="81" y="25"/>
                </a:lnTo>
                <a:lnTo>
                  <a:pt x="79" y="25"/>
                </a:lnTo>
                <a:lnTo>
                  <a:pt x="77" y="25"/>
                </a:lnTo>
                <a:lnTo>
                  <a:pt x="75" y="20"/>
                </a:lnTo>
                <a:lnTo>
                  <a:pt x="93" y="20"/>
                </a:lnTo>
                <a:lnTo>
                  <a:pt x="93" y="25"/>
                </a:lnTo>
                <a:lnTo>
                  <a:pt x="103" y="25"/>
                </a:lnTo>
                <a:lnTo>
                  <a:pt x="103" y="5"/>
                </a:lnTo>
                <a:lnTo>
                  <a:pt x="93" y="5"/>
                </a:lnTo>
                <a:lnTo>
                  <a:pt x="93" y="10"/>
                </a:lnTo>
                <a:lnTo>
                  <a:pt x="71" y="10"/>
                </a:lnTo>
                <a:lnTo>
                  <a:pt x="69" y="4"/>
                </a:lnTo>
                <a:lnTo>
                  <a:pt x="66" y="1"/>
                </a:lnTo>
                <a:lnTo>
                  <a:pt x="64" y="0"/>
                </a:lnTo>
                <a:lnTo>
                  <a:pt x="39" y="0"/>
                </a:lnTo>
                <a:lnTo>
                  <a:pt x="37" y="1"/>
                </a:lnTo>
                <a:lnTo>
                  <a:pt x="34" y="4"/>
                </a:lnTo>
                <a:lnTo>
                  <a:pt x="26" y="25"/>
                </a:lnTo>
                <a:lnTo>
                  <a:pt x="24" y="25"/>
                </a:lnTo>
                <a:lnTo>
                  <a:pt x="22" y="26"/>
                </a:lnTo>
                <a:lnTo>
                  <a:pt x="19" y="28"/>
                </a:lnTo>
                <a:lnTo>
                  <a:pt x="16" y="39"/>
                </a:lnTo>
                <a:lnTo>
                  <a:pt x="10" y="42"/>
                </a:lnTo>
                <a:lnTo>
                  <a:pt x="5" y="47"/>
                </a:lnTo>
                <a:lnTo>
                  <a:pt x="1" y="52"/>
                </a:lnTo>
                <a:lnTo>
                  <a:pt x="0" y="59"/>
                </a:lnTo>
                <a:lnTo>
                  <a:pt x="0" y="63"/>
                </a:lnTo>
                <a:lnTo>
                  <a:pt x="1" y="67"/>
                </a:lnTo>
                <a:lnTo>
                  <a:pt x="6" y="73"/>
                </a:lnTo>
                <a:lnTo>
                  <a:pt x="12" y="78"/>
                </a:lnTo>
                <a:lnTo>
                  <a:pt x="16" y="79"/>
                </a:lnTo>
                <a:lnTo>
                  <a:pt x="19" y="79"/>
                </a:lnTo>
                <a:lnTo>
                  <a:pt x="88" y="79"/>
                </a:lnTo>
                <a:lnTo>
                  <a:pt x="92" y="79"/>
                </a:lnTo>
                <a:lnTo>
                  <a:pt x="96" y="78"/>
                </a:lnTo>
                <a:lnTo>
                  <a:pt x="102" y="73"/>
                </a:lnTo>
                <a:lnTo>
                  <a:pt x="107" y="67"/>
                </a:lnTo>
                <a:lnTo>
                  <a:pt x="108" y="63"/>
                </a:lnTo>
                <a:lnTo>
                  <a:pt x="108" y="59"/>
                </a:lnTo>
                <a:lnTo>
                  <a:pt x="107" y="52"/>
                </a:lnTo>
                <a:lnTo>
                  <a:pt x="103" y="47"/>
                </a:lnTo>
                <a:lnTo>
                  <a:pt x="98" y="42"/>
                </a:lnTo>
                <a:lnTo>
                  <a:pt x="91" y="39"/>
                </a:lnTo>
                <a:close/>
                <a:moveTo>
                  <a:pt x="80" y="39"/>
                </a:moveTo>
                <a:lnTo>
                  <a:pt x="27" y="39"/>
                </a:lnTo>
                <a:lnTo>
                  <a:pt x="28" y="35"/>
                </a:lnTo>
                <a:lnTo>
                  <a:pt x="76" y="35"/>
                </a:lnTo>
                <a:lnTo>
                  <a:pt x="80" y="39"/>
                </a:lnTo>
                <a:close/>
                <a:moveTo>
                  <a:pt x="43" y="10"/>
                </a:moveTo>
                <a:lnTo>
                  <a:pt x="60" y="10"/>
                </a:lnTo>
                <a:lnTo>
                  <a:pt x="66" y="25"/>
                </a:lnTo>
                <a:lnTo>
                  <a:pt x="37" y="25"/>
                </a:lnTo>
                <a:lnTo>
                  <a:pt x="43" y="10"/>
                </a:lnTo>
                <a:close/>
                <a:moveTo>
                  <a:pt x="88" y="69"/>
                </a:moveTo>
                <a:lnTo>
                  <a:pt x="19" y="69"/>
                </a:lnTo>
                <a:lnTo>
                  <a:pt x="16" y="68"/>
                </a:lnTo>
                <a:lnTo>
                  <a:pt x="12" y="67"/>
                </a:lnTo>
                <a:lnTo>
                  <a:pt x="11" y="63"/>
                </a:lnTo>
                <a:lnTo>
                  <a:pt x="10" y="59"/>
                </a:lnTo>
                <a:lnTo>
                  <a:pt x="11" y="55"/>
                </a:lnTo>
                <a:lnTo>
                  <a:pt x="12" y="52"/>
                </a:lnTo>
                <a:lnTo>
                  <a:pt x="16" y="51"/>
                </a:lnTo>
                <a:lnTo>
                  <a:pt x="19" y="49"/>
                </a:lnTo>
                <a:lnTo>
                  <a:pt x="88" y="49"/>
                </a:lnTo>
                <a:lnTo>
                  <a:pt x="92" y="51"/>
                </a:lnTo>
                <a:lnTo>
                  <a:pt x="96" y="52"/>
                </a:lnTo>
                <a:lnTo>
                  <a:pt x="97" y="55"/>
                </a:lnTo>
                <a:lnTo>
                  <a:pt x="98" y="59"/>
                </a:lnTo>
                <a:lnTo>
                  <a:pt x="97" y="63"/>
                </a:lnTo>
                <a:lnTo>
                  <a:pt x="96" y="67"/>
                </a:lnTo>
                <a:lnTo>
                  <a:pt x="92" y="68"/>
                </a:lnTo>
                <a:lnTo>
                  <a:pt x="88" y="6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357" name="Freeform 966">
            <a:extLst>
              <a:ext uri="{FF2B5EF4-FFF2-40B4-BE49-F238E27FC236}">
                <a16:creationId xmlns:a16="http://schemas.microsoft.com/office/drawing/2014/main" id="{23DBCAEF-5CBA-414E-9BB1-423986665172}"/>
              </a:ext>
            </a:extLst>
          </p:cNvPr>
          <p:cNvSpPr>
            <a:spLocks/>
          </p:cNvSpPr>
          <p:nvPr/>
        </p:nvSpPr>
        <p:spPr bwMode="auto">
          <a:xfrm>
            <a:off x="3769784" y="3024717"/>
            <a:ext cx="25400" cy="25400"/>
          </a:xfrm>
          <a:custGeom>
            <a:avLst/>
            <a:gdLst>
              <a:gd name="T0" fmla="*/ 9491 w 12"/>
              <a:gd name="T1" fmla="*/ 0 h 12"/>
              <a:gd name="T2" fmla="*/ 9491 w 12"/>
              <a:gd name="T3" fmla="*/ 0 h 12"/>
              <a:gd name="T4" fmla="*/ 6327 w 12"/>
              <a:gd name="T5" fmla="*/ 0 h 12"/>
              <a:gd name="T6" fmla="*/ 1582 w 12"/>
              <a:gd name="T7" fmla="*/ 1582 h 12"/>
              <a:gd name="T8" fmla="*/ 0 w 12"/>
              <a:gd name="T9" fmla="*/ 6327 h 12"/>
              <a:gd name="T10" fmla="*/ 0 w 12"/>
              <a:gd name="T11" fmla="*/ 9491 h 12"/>
              <a:gd name="T12" fmla="*/ 0 w 12"/>
              <a:gd name="T13" fmla="*/ 9491 h 12"/>
              <a:gd name="T14" fmla="*/ 0 w 12"/>
              <a:gd name="T15" fmla="*/ 14236 h 12"/>
              <a:gd name="T16" fmla="*/ 1582 w 12"/>
              <a:gd name="T17" fmla="*/ 17399 h 12"/>
              <a:gd name="T18" fmla="*/ 6327 w 12"/>
              <a:gd name="T19" fmla="*/ 18981 h 12"/>
              <a:gd name="T20" fmla="*/ 9491 w 12"/>
              <a:gd name="T21" fmla="*/ 18981 h 12"/>
              <a:gd name="T22" fmla="*/ 9491 w 12"/>
              <a:gd name="T23" fmla="*/ 18981 h 12"/>
              <a:gd name="T24" fmla="*/ 14236 w 12"/>
              <a:gd name="T25" fmla="*/ 18981 h 12"/>
              <a:gd name="T26" fmla="*/ 17399 w 12"/>
              <a:gd name="T27" fmla="*/ 17399 h 12"/>
              <a:gd name="T28" fmla="*/ 18981 w 12"/>
              <a:gd name="T29" fmla="*/ 14236 h 12"/>
              <a:gd name="T30" fmla="*/ 18981 w 12"/>
              <a:gd name="T31" fmla="*/ 9491 h 12"/>
              <a:gd name="T32" fmla="*/ 18981 w 12"/>
              <a:gd name="T33" fmla="*/ 9491 h 12"/>
              <a:gd name="T34" fmla="*/ 18981 w 12"/>
              <a:gd name="T35" fmla="*/ 6327 h 12"/>
              <a:gd name="T36" fmla="*/ 17399 w 12"/>
              <a:gd name="T37" fmla="*/ 1582 h 12"/>
              <a:gd name="T38" fmla="*/ 14236 w 12"/>
              <a:gd name="T39" fmla="*/ 0 h 12"/>
              <a:gd name="T40" fmla="*/ 9491 w 12"/>
              <a:gd name="T41" fmla="*/ 0 h 12"/>
              <a:gd name="T42" fmla="*/ 9491 w 12"/>
              <a:gd name="T43" fmla="*/ 0 h 1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2" h="12">
                <a:moveTo>
                  <a:pt x="6" y="0"/>
                </a:moveTo>
                <a:lnTo>
                  <a:pt x="6" y="0"/>
                </a:lnTo>
                <a:lnTo>
                  <a:pt x="4" y="0"/>
                </a:lnTo>
                <a:lnTo>
                  <a:pt x="1" y="1"/>
                </a:lnTo>
                <a:lnTo>
                  <a:pt x="0" y="4"/>
                </a:lnTo>
                <a:lnTo>
                  <a:pt x="0" y="6"/>
                </a:lnTo>
                <a:lnTo>
                  <a:pt x="0" y="9"/>
                </a:lnTo>
                <a:lnTo>
                  <a:pt x="1" y="11"/>
                </a:lnTo>
                <a:lnTo>
                  <a:pt x="4" y="12"/>
                </a:lnTo>
                <a:lnTo>
                  <a:pt x="6" y="12"/>
                </a:lnTo>
                <a:lnTo>
                  <a:pt x="9" y="12"/>
                </a:lnTo>
                <a:lnTo>
                  <a:pt x="11" y="11"/>
                </a:lnTo>
                <a:lnTo>
                  <a:pt x="12" y="9"/>
                </a:lnTo>
                <a:lnTo>
                  <a:pt x="12" y="6"/>
                </a:lnTo>
                <a:lnTo>
                  <a:pt x="12" y="4"/>
                </a:lnTo>
                <a:lnTo>
                  <a:pt x="11" y="1"/>
                </a:lnTo>
                <a:lnTo>
                  <a:pt x="9" y="0"/>
                </a:lnTo>
                <a:lnTo>
                  <a:pt x="6"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358" name="Freeform 967">
            <a:extLst>
              <a:ext uri="{FF2B5EF4-FFF2-40B4-BE49-F238E27FC236}">
                <a16:creationId xmlns:a16="http://schemas.microsoft.com/office/drawing/2014/main" id="{8729475B-DE7C-4DE5-9A98-28B1316CC194}"/>
              </a:ext>
            </a:extLst>
          </p:cNvPr>
          <p:cNvSpPr>
            <a:spLocks/>
          </p:cNvSpPr>
          <p:nvPr/>
        </p:nvSpPr>
        <p:spPr bwMode="auto">
          <a:xfrm>
            <a:off x="3820584" y="3024717"/>
            <a:ext cx="25400" cy="25400"/>
          </a:xfrm>
          <a:custGeom>
            <a:avLst/>
            <a:gdLst>
              <a:gd name="T0" fmla="*/ 9491 w 12"/>
              <a:gd name="T1" fmla="*/ 0 h 12"/>
              <a:gd name="T2" fmla="*/ 9491 w 12"/>
              <a:gd name="T3" fmla="*/ 0 h 12"/>
              <a:gd name="T4" fmla="*/ 4745 w 12"/>
              <a:gd name="T5" fmla="*/ 0 h 12"/>
              <a:gd name="T6" fmla="*/ 1582 w 12"/>
              <a:gd name="T7" fmla="*/ 1582 h 12"/>
              <a:gd name="T8" fmla="*/ 0 w 12"/>
              <a:gd name="T9" fmla="*/ 6327 h 12"/>
              <a:gd name="T10" fmla="*/ 0 w 12"/>
              <a:gd name="T11" fmla="*/ 9491 h 12"/>
              <a:gd name="T12" fmla="*/ 0 w 12"/>
              <a:gd name="T13" fmla="*/ 9491 h 12"/>
              <a:gd name="T14" fmla="*/ 0 w 12"/>
              <a:gd name="T15" fmla="*/ 14236 h 12"/>
              <a:gd name="T16" fmla="*/ 1582 w 12"/>
              <a:gd name="T17" fmla="*/ 17399 h 12"/>
              <a:gd name="T18" fmla="*/ 4745 w 12"/>
              <a:gd name="T19" fmla="*/ 18981 h 12"/>
              <a:gd name="T20" fmla="*/ 9491 w 12"/>
              <a:gd name="T21" fmla="*/ 18981 h 12"/>
              <a:gd name="T22" fmla="*/ 9491 w 12"/>
              <a:gd name="T23" fmla="*/ 18981 h 12"/>
              <a:gd name="T24" fmla="*/ 12654 w 12"/>
              <a:gd name="T25" fmla="*/ 18981 h 12"/>
              <a:gd name="T26" fmla="*/ 17399 w 12"/>
              <a:gd name="T27" fmla="*/ 17399 h 12"/>
              <a:gd name="T28" fmla="*/ 18981 w 12"/>
              <a:gd name="T29" fmla="*/ 14236 h 12"/>
              <a:gd name="T30" fmla="*/ 18981 w 12"/>
              <a:gd name="T31" fmla="*/ 9491 h 12"/>
              <a:gd name="T32" fmla="*/ 18981 w 12"/>
              <a:gd name="T33" fmla="*/ 9491 h 12"/>
              <a:gd name="T34" fmla="*/ 18981 w 12"/>
              <a:gd name="T35" fmla="*/ 6327 h 12"/>
              <a:gd name="T36" fmla="*/ 17399 w 12"/>
              <a:gd name="T37" fmla="*/ 1582 h 12"/>
              <a:gd name="T38" fmla="*/ 12654 w 12"/>
              <a:gd name="T39" fmla="*/ 0 h 12"/>
              <a:gd name="T40" fmla="*/ 9491 w 12"/>
              <a:gd name="T41" fmla="*/ 0 h 12"/>
              <a:gd name="T42" fmla="*/ 9491 w 12"/>
              <a:gd name="T43" fmla="*/ 0 h 1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2" h="12">
                <a:moveTo>
                  <a:pt x="6" y="0"/>
                </a:moveTo>
                <a:lnTo>
                  <a:pt x="6" y="0"/>
                </a:lnTo>
                <a:lnTo>
                  <a:pt x="3" y="0"/>
                </a:lnTo>
                <a:lnTo>
                  <a:pt x="1" y="1"/>
                </a:lnTo>
                <a:lnTo>
                  <a:pt x="0" y="4"/>
                </a:lnTo>
                <a:lnTo>
                  <a:pt x="0" y="6"/>
                </a:lnTo>
                <a:lnTo>
                  <a:pt x="0" y="9"/>
                </a:lnTo>
                <a:lnTo>
                  <a:pt x="1" y="11"/>
                </a:lnTo>
                <a:lnTo>
                  <a:pt x="3" y="12"/>
                </a:lnTo>
                <a:lnTo>
                  <a:pt x="6" y="12"/>
                </a:lnTo>
                <a:lnTo>
                  <a:pt x="8" y="12"/>
                </a:lnTo>
                <a:lnTo>
                  <a:pt x="11" y="11"/>
                </a:lnTo>
                <a:lnTo>
                  <a:pt x="12" y="9"/>
                </a:lnTo>
                <a:lnTo>
                  <a:pt x="12" y="6"/>
                </a:lnTo>
                <a:lnTo>
                  <a:pt x="12" y="4"/>
                </a:lnTo>
                <a:lnTo>
                  <a:pt x="11" y="1"/>
                </a:lnTo>
                <a:lnTo>
                  <a:pt x="8" y="0"/>
                </a:lnTo>
                <a:lnTo>
                  <a:pt x="6"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359" name="Freeform 968">
            <a:extLst>
              <a:ext uri="{FF2B5EF4-FFF2-40B4-BE49-F238E27FC236}">
                <a16:creationId xmlns:a16="http://schemas.microsoft.com/office/drawing/2014/main" id="{4ED0C126-C9FA-4542-BD26-A3A68937509F}"/>
              </a:ext>
            </a:extLst>
          </p:cNvPr>
          <p:cNvSpPr>
            <a:spLocks/>
          </p:cNvSpPr>
          <p:nvPr/>
        </p:nvSpPr>
        <p:spPr bwMode="auto">
          <a:xfrm>
            <a:off x="3871384" y="3024717"/>
            <a:ext cx="31749" cy="25400"/>
          </a:xfrm>
          <a:custGeom>
            <a:avLst/>
            <a:gdLst>
              <a:gd name="T0" fmla="*/ 12776 w 13"/>
              <a:gd name="T1" fmla="*/ 0 h 12"/>
              <a:gd name="T2" fmla="*/ 12776 w 13"/>
              <a:gd name="T3" fmla="*/ 0 h 12"/>
              <a:gd name="T4" fmla="*/ 7300 w 13"/>
              <a:gd name="T5" fmla="*/ 0 h 12"/>
              <a:gd name="T6" fmla="*/ 3650 w 13"/>
              <a:gd name="T7" fmla="*/ 1582 h 12"/>
              <a:gd name="T8" fmla="*/ 0 w 13"/>
              <a:gd name="T9" fmla="*/ 6327 h 12"/>
              <a:gd name="T10" fmla="*/ 0 w 13"/>
              <a:gd name="T11" fmla="*/ 9491 h 12"/>
              <a:gd name="T12" fmla="*/ 0 w 13"/>
              <a:gd name="T13" fmla="*/ 9491 h 12"/>
              <a:gd name="T14" fmla="*/ 0 w 13"/>
              <a:gd name="T15" fmla="*/ 14236 h 12"/>
              <a:gd name="T16" fmla="*/ 3650 w 13"/>
              <a:gd name="T17" fmla="*/ 17399 h 12"/>
              <a:gd name="T18" fmla="*/ 7300 w 13"/>
              <a:gd name="T19" fmla="*/ 18981 h 12"/>
              <a:gd name="T20" fmla="*/ 12776 w 13"/>
              <a:gd name="T21" fmla="*/ 18981 h 12"/>
              <a:gd name="T22" fmla="*/ 12776 w 13"/>
              <a:gd name="T23" fmla="*/ 18981 h 12"/>
              <a:gd name="T24" fmla="*/ 16426 w 13"/>
              <a:gd name="T25" fmla="*/ 18981 h 12"/>
              <a:gd name="T26" fmla="*/ 21901 w 13"/>
              <a:gd name="T27" fmla="*/ 17399 h 12"/>
              <a:gd name="T28" fmla="*/ 23726 w 13"/>
              <a:gd name="T29" fmla="*/ 14236 h 12"/>
              <a:gd name="T30" fmla="*/ 23726 w 13"/>
              <a:gd name="T31" fmla="*/ 9491 h 12"/>
              <a:gd name="T32" fmla="*/ 23726 w 13"/>
              <a:gd name="T33" fmla="*/ 9491 h 12"/>
              <a:gd name="T34" fmla="*/ 23726 w 13"/>
              <a:gd name="T35" fmla="*/ 6327 h 12"/>
              <a:gd name="T36" fmla="*/ 21901 w 13"/>
              <a:gd name="T37" fmla="*/ 1582 h 12"/>
              <a:gd name="T38" fmla="*/ 16426 w 13"/>
              <a:gd name="T39" fmla="*/ 0 h 12"/>
              <a:gd name="T40" fmla="*/ 12776 w 13"/>
              <a:gd name="T41" fmla="*/ 0 h 12"/>
              <a:gd name="T42" fmla="*/ 12776 w 13"/>
              <a:gd name="T43" fmla="*/ 0 h 1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3" h="12">
                <a:moveTo>
                  <a:pt x="7" y="0"/>
                </a:moveTo>
                <a:lnTo>
                  <a:pt x="7" y="0"/>
                </a:lnTo>
                <a:lnTo>
                  <a:pt x="4" y="0"/>
                </a:lnTo>
                <a:lnTo>
                  <a:pt x="2" y="1"/>
                </a:lnTo>
                <a:lnTo>
                  <a:pt x="0" y="4"/>
                </a:lnTo>
                <a:lnTo>
                  <a:pt x="0" y="6"/>
                </a:lnTo>
                <a:lnTo>
                  <a:pt x="0" y="9"/>
                </a:lnTo>
                <a:lnTo>
                  <a:pt x="2" y="11"/>
                </a:lnTo>
                <a:lnTo>
                  <a:pt x="4" y="12"/>
                </a:lnTo>
                <a:lnTo>
                  <a:pt x="7" y="12"/>
                </a:lnTo>
                <a:lnTo>
                  <a:pt x="9" y="12"/>
                </a:lnTo>
                <a:lnTo>
                  <a:pt x="12" y="11"/>
                </a:lnTo>
                <a:lnTo>
                  <a:pt x="13" y="9"/>
                </a:lnTo>
                <a:lnTo>
                  <a:pt x="13" y="6"/>
                </a:lnTo>
                <a:lnTo>
                  <a:pt x="13" y="4"/>
                </a:lnTo>
                <a:lnTo>
                  <a:pt x="12" y="1"/>
                </a:lnTo>
                <a:lnTo>
                  <a:pt x="9" y="0"/>
                </a:lnTo>
                <a:lnTo>
                  <a:pt x="7"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360" name="Freeform 969">
            <a:extLst>
              <a:ext uri="{FF2B5EF4-FFF2-40B4-BE49-F238E27FC236}">
                <a16:creationId xmlns:a16="http://schemas.microsoft.com/office/drawing/2014/main" id="{82413291-A05E-4DB7-A468-CEFB281E1969}"/>
              </a:ext>
            </a:extLst>
          </p:cNvPr>
          <p:cNvSpPr>
            <a:spLocks noEditPoints="1"/>
          </p:cNvSpPr>
          <p:nvPr/>
        </p:nvSpPr>
        <p:spPr bwMode="auto">
          <a:xfrm>
            <a:off x="3282951" y="2918885"/>
            <a:ext cx="107949" cy="137583"/>
          </a:xfrm>
          <a:custGeom>
            <a:avLst/>
            <a:gdLst>
              <a:gd name="T0" fmla="*/ 53240 w 50"/>
              <a:gd name="T1" fmla="*/ 29168 h 68"/>
              <a:gd name="T2" fmla="*/ 70986 w 50"/>
              <a:gd name="T3" fmla="*/ 12281 h 68"/>
              <a:gd name="T4" fmla="*/ 58080 w 50"/>
              <a:gd name="T5" fmla="*/ 0 h 68"/>
              <a:gd name="T6" fmla="*/ 58080 w 50"/>
              <a:gd name="T7" fmla="*/ 0 h 68"/>
              <a:gd name="T8" fmla="*/ 37106 w 50"/>
              <a:gd name="T9" fmla="*/ 21492 h 68"/>
              <a:gd name="T10" fmla="*/ 16133 w 50"/>
              <a:gd name="T11" fmla="*/ 39913 h 68"/>
              <a:gd name="T12" fmla="*/ 11293 w 50"/>
              <a:gd name="T13" fmla="*/ 47589 h 68"/>
              <a:gd name="T14" fmla="*/ 4840 w 50"/>
              <a:gd name="T15" fmla="*/ 56800 h 68"/>
              <a:gd name="T16" fmla="*/ 3227 w 50"/>
              <a:gd name="T17" fmla="*/ 64476 h 68"/>
              <a:gd name="T18" fmla="*/ 0 w 50"/>
              <a:gd name="T19" fmla="*/ 73686 h 68"/>
              <a:gd name="T20" fmla="*/ 0 w 50"/>
              <a:gd name="T21" fmla="*/ 73686 h 68"/>
              <a:gd name="T22" fmla="*/ 3227 w 50"/>
              <a:gd name="T23" fmla="*/ 82897 h 68"/>
              <a:gd name="T24" fmla="*/ 4840 w 50"/>
              <a:gd name="T25" fmla="*/ 90573 h 68"/>
              <a:gd name="T26" fmla="*/ 11293 w 50"/>
              <a:gd name="T27" fmla="*/ 96713 h 68"/>
              <a:gd name="T28" fmla="*/ 16133 w 50"/>
              <a:gd name="T29" fmla="*/ 101319 h 68"/>
              <a:gd name="T30" fmla="*/ 22586 w 50"/>
              <a:gd name="T31" fmla="*/ 102854 h 68"/>
              <a:gd name="T32" fmla="*/ 29040 w 50"/>
              <a:gd name="T33" fmla="*/ 104389 h 68"/>
              <a:gd name="T34" fmla="*/ 40333 w 50"/>
              <a:gd name="T35" fmla="*/ 104389 h 68"/>
              <a:gd name="T36" fmla="*/ 40333 w 50"/>
              <a:gd name="T37" fmla="*/ 104389 h 68"/>
              <a:gd name="T38" fmla="*/ 53240 w 50"/>
              <a:gd name="T39" fmla="*/ 104389 h 68"/>
              <a:gd name="T40" fmla="*/ 58080 w 50"/>
              <a:gd name="T41" fmla="*/ 102854 h 68"/>
              <a:gd name="T42" fmla="*/ 64533 w 50"/>
              <a:gd name="T43" fmla="*/ 101319 h 68"/>
              <a:gd name="T44" fmla="*/ 70986 w 50"/>
              <a:gd name="T45" fmla="*/ 96713 h 68"/>
              <a:gd name="T46" fmla="*/ 75826 w 50"/>
              <a:gd name="T47" fmla="*/ 90573 h 68"/>
              <a:gd name="T48" fmla="*/ 79053 w 50"/>
              <a:gd name="T49" fmla="*/ 82897 h 68"/>
              <a:gd name="T50" fmla="*/ 80666 w 50"/>
              <a:gd name="T51" fmla="*/ 73686 h 68"/>
              <a:gd name="T52" fmla="*/ 80666 w 50"/>
              <a:gd name="T53" fmla="*/ 73686 h 68"/>
              <a:gd name="T54" fmla="*/ 80666 w 50"/>
              <a:gd name="T55" fmla="*/ 66011 h 68"/>
              <a:gd name="T56" fmla="*/ 79053 w 50"/>
              <a:gd name="T57" fmla="*/ 61405 h 68"/>
              <a:gd name="T58" fmla="*/ 70986 w 50"/>
              <a:gd name="T59" fmla="*/ 47589 h 68"/>
              <a:gd name="T60" fmla="*/ 59693 w 50"/>
              <a:gd name="T61" fmla="*/ 36843 h 68"/>
              <a:gd name="T62" fmla="*/ 53240 w 50"/>
              <a:gd name="T63" fmla="*/ 29168 h 68"/>
              <a:gd name="T64" fmla="*/ 53240 w 50"/>
              <a:gd name="T65" fmla="*/ 29168 h 68"/>
              <a:gd name="T66" fmla="*/ 40333 w 50"/>
              <a:gd name="T67" fmla="*/ 89038 h 68"/>
              <a:gd name="T68" fmla="*/ 40333 w 50"/>
              <a:gd name="T69" fmla="*/ 89038 h 68"/>
              <a:gd name="T70" fmla="*/ 29040 w 50"/>
              <a:gd name="T71" fmla="*/ 89038 h 68"/>
              <a:gd name="T72" fmla="*/ 20973 w 50"/>
              <a:gd name="T73" fmla="*/ 85967 h 68"/>
              <a:gd name="T74" fmla="*/ 19360 w 50"/>
              <a:gd name="T75" fmla="*/ 81362 h 68"/>
              <a:gd name="T76" fmla="*/ 16133 w 50"/>
              <a:gd name="T77" fmla="*/ 73686 h 68"/>
              <a:gd name="T78" fmla="*/ 16133 w 50"/>
              <a:gd name="T79" fmla="*/ 73686 h 68"/>
              <a:gd name="T80" fmla="*/ 19360 w 50"/>
              <a:gd name="T81" fmla="*/ 64476 h 68"/>
              <a:gd name="T82" fmla="*/ 24200 w 50"/>
              <a:gd name="T83" fmla="*/ 55265 h 68"/>
              <a:gd name="T84" fmla="*/ 32266 w 50"/>
              <a:gd name="T85" fmla="*/ 46054 h 68"/>
              <a:gd name="T86" fmla="*/ 40333 w 50"/>
              <a:gd name="T87" fmla="*/ 38378 h 68"/>
              <a:gd name="T88" fmla="*/ 40333 w 50"/>
              <a:gd name="T89" fmla="*/ 38378 h 68"/>
              <a:gd name="T90" fmla="*/ 48400 w 50"/>
              <a:gd name="T91" fmla="*/ 46054 h 68"/>
              <a:gd name="T92" fmla="*/ 56466 w 50"/>
              <a:gd name="T93" fmla="*/ 55265 h 68"/>
              <a:gd name="T94" fmla="*/ 62919 w 50"/>
              <a:gd name="T95" fmla="*/ 64476 h 68"/>
              <a:gd name="T96" fmla="*/ 64533 w 50"/>
              <a:gd name="T97" fmla="*/ 73686 h 68"/>
              <a:gd name="T98" fmla="*/ 64533 w 50"/>
              <a:gd name="T99" fmla="*/ 73686 h 68"/>
              <a:gd name="T100" fmla="*/ 62919 w 50"/>
              <a:gd name="T101" fmla="*/ 81362 h 68"/>
              <a:gd name="T102" fmla="*/ 59693 w 50"/>
              <a:gd name="T103" fmla="*/ 85967 h 68"/>
              <a:gd name="T104" fmla="*/ 53240 w 50"/>
              <a:gd name="T105" fmla="*/ 89038 h 68"/>
              <a:gd name="T106" fmla="*/ 40333 w 50"/>
              <a:gd name="T107" fmla="*/ 89038 h 68"/>
              <a:gd name="T108" fmla="*/ 40333 w 50"/>
              <a:gd name="T109" fmla="*/ 89038 h 68"/>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50" h="68">
                <a:moveTo>
                  <a:pt x="33" y="19"/>
                </a:moveTo>
                <a:lnTo>
                  <a:pt x="44" y="8"/>
                </a:lnTo>
                <a:lnTo>
                  <a:pt x="36" y="0"/>
                </a:lnTo>
                <a:lnTo>
                  <a:pt x="23" y="14"/>
                </a:lnTo>
                <a:lnTo>
                  <a:pt x="10" y="26"/>
                </a:lnTo>
                <a:lnTo>
                  <a:pt x="7" y="31"/>
                </a:lnTo>
                <a:lnTo>
                  <a:pt x="3" y="37"/>
                </a:lnTo>
                <a:lnTo>
                  <a:pt x="2" y="42"/>
                </a:lnTo>
                <a:lnTo>
                  <a:pt x="0" y="48"/>
                </a:lnTo>
                <a:lnTo>
                  <a:pt x="2" y="54"/>
                </a:lnTo>
                <a:lnTo>
                  <a:pt x="3" y="59"/>
                </a:lnTo>
                <a:lnTo>
                  <a:pt x="7" y="63"/>
                </a:lnTo>
                <a:lnTo>
                  <a:pt x="10" y="66"/>
                </a:lnTo>
                <a:lnTo>
                  <a:pt x="14" y="67"/>
                </a:lnTo>
                <a:lnTo>
                  <a:pt x="18" y="68"/>
                </a:lnTo>
                <a:lnTo>
                  <a:pt x="25" y="68"/>
                </a:lnTo>
                <a:lnTo>
                  <a:pt x="33" y="68"/>
                </a:lnTo>
                <a:lnTo>
                  <a:pt x="36" y="67"/>
                </a:lnTo>
                <a:lnTo>
                  <a:pt x="40" y="66"/>
                </a:lnTo>
                <a:lnTo>
                  <a:pt x="44" y="63"/>
                </a:lnTo>
                <a:lnTo>
                  <a:pt x="47" y="59"/>
                </a:lnTo>
                <a:lnTo>
                  <a:pt x="49" y="54"/>
                </a:lnTo>
                <a:lnTo>
                  <a:pt x="50" y="48"/>
                </a:lnTo>
                <a:lnTo>
                  <a:pt x="50" y="43"/>
                </a:lnTo>
                <a:lnTo>
                  <a:pt x="49" y="40"/>
                </a:lnTo>
                <a:lnTo>
                  <a:pt x="44" y="31"/>
                </a:lnTo>
                <a:lnTo>
                  <a:pt x="37" y="24"/>
                </a:lnTo>
                <a:lnTo>
                  <a:pt x="33" y="19"/>
                </a:lnTo>
                <a:close/>
                <a:moveTo>
                  <a:pt x="25" y="58"/>
                </a:moveTo>
                <a:lnTo>
                  <a:pt x="25" y="58"/>
                </a:lnTo>
                <a:lnTo>
                  <a:pt x="18" y="58"/>
                </a:lnTo>
                <a:lnTo>
                  <a:pt x="13" y="56"/>
                </a:lnTo>
                <a:lnTo>
                  <a:pt x="12" y="53"/>
                </a:lnTo>
                <a:lnTo>
                  <a:pt x="10" y="48"/>
                </a:lnTo>
                <a:lnTo>
                  <a:pt x="12" y="42"/>
                </a:lnTo>
                <a:lnTo>
                  <a:pt x="15" y="36"/>
                </a:lnTo>
                <a:lnTo>
                  <a:pt x="20" y="30"/>
                </a:lnTo>
                <a:lnTo>
                  <a:pt x="25" y="25"/>
                </a:lnTo>
                <a:lnTo>
                  <a:pt x="30" y="30"/>
                </a:lnTo>
                <a:lnTo>
                  <a:pt x="35" y="36"/>
                </a:lnTo>
                <a:lnTo>
                  <a:pt x="39" y="42"/>
                </a:lnTo>
                <a:lnTo>
                  <a:pt x="40" y="48"/>
                </a:lnTo>
                <a:lnTo>
                  <a:pt x="39" y="53"/>
                </a:lnTo>
                <a:lnTo>
                  <a:pt x="37" y="56"/>
                </a:lnTo>
                <a:lnTo>
                  <a:pt x="33" y="58"/>
                </a:lnTo>
                <a:lnTo>
                  <a:pt x="25" y="58"/>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361" name="Freeform 970">
            <a:extLst>
              <a:ext uri="{FF2B5EF4-FFF2-40B4-BE49-F238E27FC236}">
                <a16:creationId xmlns:a16="http://schemas.microsoft.com/office/drawing/2014/main" id="{03441EF0-C7F2-4746-8376-D1CDBD620C10}"/>
              </a:ext>
            </a:extLst>
          </p:cNvPr>
          <p:cNvSpPr>
            <a:spLocks/>
          </p:cNvSpPr>
          <p:nvPr/>
        </p:nvSpPr>
        <p:spPr bwMode="auto">
          <a:xfrm>
            <a:off x="3295651" y="2849034"/>
            <a:ext cx="82549" cy="107951"/>
          </a:xfrm>
          <a:custGeom>
            <a:avLst/>
            <a:gdLst>
              <a:gd name="T0" fmla="*/ 11670 w 37"/>
              <a:gd name="T1" fmla="*/ 80666 h 49"/>
              <a:gd name="T2" fmla="*/ 61686 w 37"/>
              <a:gd name="T3" fmla="*/ 31279 h 49"/>
              <a:gd name="T4" fmla="*/ 48348 w 37"/>
              <a:gd name="T5" fmla="*/ 19755 h 49"/>
              <a:gd name="T6" fmla="*/ 38345 w 37"/>
              <a:gd name="T7" fmla="*/ 29632 h 49"/>
              <a:gd name="T8" fmla="*/ 38345 w 37"/>
              <a:gd name="T9" fmla="*/ 0 h 49"/>
              <a:gd name="T10" fmla="*/ 21673 w 37"/>
              <a:gd name="T11" fmla="*/ 0 h 49"/>
              <a:gd name="T12" fmla="*/ 21673 w 37"/>
              <a:gd name="T13" fmla="*/ 46095 h 49"/>
              <a:gd name="T14" fmla="*/ 0 w 37"/>
              <a:gd name="T15" fmla="*/ 67496 h 49"/>
              <a:gd name="T16" fmla="*/ 11670 w 37"/>
              <a:gd name="T17" fmla="*/ 80666 h 4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7" h="49">
                <a:moveTo>
                  <a:pt x="7" y="49"/>
                </a:moveTo>
                <a:lnTo>
                  <a:pt x="37" y="19"/>
                </a:lnTo>
                <a:lnTo>
                  <a:pt x="29" y="12"/>
                </a:lnTo>
                <a:lnTo>
                  <a:pt x="23" y="18"/>
                </a:lnTo>
                <a:lnTo>
                  <a:pt x="23" y="0"/>
                </a:lnTo>
                <a:lnTo>
                  <a:pt x="13" y="0"/>
                </a:lnTo>
                <a:lnTo>
                  <a:pt x="13" y="28"/>
                </a:lnTo>
                <a:lnTo>
                  <a:pt x="0" y="41"/>
                </a:lnTo>
                <a:lnTo>
                  <a:pt x="7" y="4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362" name="Freeform 971">
            <a:extLst>
              <a:ext uri="{FF2B5EF4-FFF2-40B4-BE49-F238E27FC236}">
                <a16:creationId xmlns:a16="http://schemas.microsoft.com/office/drawing/2014/main" id="{0A33CA17-1EBF-472F-9623-6C78B315AF9D}"/>
              </a:ext>
            </a:extLst>
          </p:cNvPr>
          <p:cNvSpPr>
            <a:spLocks noEditPoints="1"/>
          </p:cNvSpPr>
          <p:nvPr/>
        </p:nvSpPr>
        <p:spPr bwMode="auto">
          <a:xfrm>
            <a:off x="2732618" y="2874433"/>
            <a:ext cx="209549" cy="162984"/>
          </a:xfrm>
          <a:custGeom>
            <a:avLst/>
            <a:gdLst>
              <a:gd name="T0" fmla="*/ 148678 w 99"/>
              <a:gd name="T1" fmla="*/ 23424 h 79"/>
              <a:gd name="T2" fmla="*/ 148678 w 99"/>
              <a:gd name="T3" fmla="*/ 0 h 79"/>
              <a:gd name="T4" fmla="*/ 132861 w 99"/>
              <a:gd name="T5" fmla="*/ 7808 h 79"/>
              <a:gd name="T6" fmla="*/ 39542 w 99"/>
              <a:gd name="T7" fmla="*/ 0 h 79"/>
              <a:gd name="T8" fmla="*/ 23725 w 99"/>
              <a:gd name="T9" fmla="*/ 7808 h 79"/>
              <a:gd name="T10" fmla="*/ 14235 w 99"/>
              <a:gd name="T11" fmla="*/ 9370 h 79"/>
              <a:gd name="T12" fmla="*/ 1582 w 99"/>
              <a:gd name="T13" fmla="*/ 21863 h 79"/>
              <a:gd name="T14" fmla="*/ 0 w 99"/>
              <a:gd name="T15" fmla="*/ 62465 h 79"/>
              <a:gd name="T16" fmla="*/ 1582 w 99"/>
              <a:gd name="T17" fmla="*/ 65588 h 79"/>
              <a:gd name="T18" fmla="*/ 15817 w 99"/>
              <a:gd name="T19" fmla="*/ 73396 h 79"/>
              <a:gd name="T20" fmla="*/ 7908 w 99"/>
              <a:gd name="T21" fmla="*/ 113998 h 79"/>
              <a:gd name="T22" fmla="*/ 9490 w 99"/>
              <a:gd name="T23" fmla="*/ 121806 h 79"/>
              <a:gd name="T24" fmla="*/ 11072 w 99"/>
              <a:gd name="T25" fmla="*/ 123368 h 79"/>
              <a:gd name="T26" fmla="*/ 69594 w 99"/>
              <a:gd name="T27" fmla="*/ 123368 h 79"/>
              <a:gd name="T28" fmla="*/ 64849 w 99"/>
              <a:gd name="T29" fmla="*/ 107752 h 79"/>
              <a:gd name="T30" fmla="*/ 77502 w 99"/>
              <a:gd name="T31" fmla="*/ 78081 h 79"/>
              <a:gd name="T32" fmla="*/ 93319 w 99"/>
              <a:gd name="T33" fmla="*/ 92136 h 79"/>
              <a:gd name="T34" fmla="*/ 140769 w 99"/>
              <a:gd name="T35" fmla="*/ 78081 h 79"/>
              <a:gd name="T36" fmla="*/ 143933 w 99"/>
              <a:gd name="T37" fmla="*/ 78081 h 79"/>
              <a:gd name="T38" fmla="*/ 148678 w 99"/>
              <a:gd name="T39" fmla="*/ 73396 h 79"/>
              <a:gd name="T40" fmla="*/ 148678 w 99"/>
              <a:gd name="T41" fmla="*/ 39041 h 79"/>
              <a:gd name="T42" fmla="*/ 156586 w 99"/>
              <a:gd name="T43" fmla="*/ 23424 h 79"/>
              <a:gd name="T44" fmla="*/ 39542 w 99"/>
              <a:gd name="T45" fmla="*/ 23424 h 79"/>
              <a:gd name="T46" fmla="*/ 85411 w 99"/>
              <a:gd name="T47" fmla="*/ 31232 h 79"/>
              <a:gd name="T48" fmla="*/ 132861 w 99"/>
              <a:gd name="T49" fmla="*/ 23424 h 79"/>
              <a:gd name="T50" fmla="*/ 15817 w 99"/>
              <a:gd name="T51" fmla="*/ 39041 h 79"/>
              <a:gd name="T52" fmla="*/ 15817 w 99"/>
              <a:gd name="T53" fmla="*/ 31232 h 79"/>
              <a:gd name="T54" fmla="*/ 17398 w 99"/>
              <a:gd name="T55" fmla="*/ 24986 h 79"/>
              <a:gd name="T56" fmla="*/ 23725 w 99"/>
              <a:gd name="T57" fmla="*/ 23424 h 79"/>
              <a:gd name="T58" fmla="*/ 61685 w 99"/>
              <a:gd name="T59" fmla="*/ 62465 h 79"/>
              <a:gd name="T60" fmla="*/ 56940 w 99"/>
              <a:gd name="T61" fmla="*/ 64026 h 79"/>
              <a:gd name="T62" fmla="*/ 49032 w 99"/>
              <a:gd name="T63" fmla="*/ 107752 h 79"/>
              <a:gd name="T64" fmla="*/ 31634 w 99"/>
              <a:gd name="T65" fmla="*/ 71835 h 79"/>
              <a:gd name="T66" fmla="*/ 31634 w 99"/>
              <a:gd name="T67" fmla="*/ 65588 h 79"/>
              <a:gd name="T68" fmla="*/ 15817 w 99"/>
              <a:gd name="T69" fmla="*/ 57780 h 79"/>
              <a:gd name="T70" fmla="*/ 132861 w 99"/>
              <a:gd name="T71" fmla="*/ 54657 h 79"/>
              <a:gd name="T72" fmla="*/ 61685 w 99"/>
              <a:gd name="T73" fmla="*/ 62465 h 7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99" h="79">
                <a:moveTo>
                  <a:pt x="99" y="15"/>
                </a:moveTo>
                <a:lnTo>
                  <a:pt x="94" y="15"/>
                </a:lnTo>
                <a:lnTo>
                  <a:pt x="94" y="10"/>
                </a:lnTo>
                <a:lnTo>
                  <a:pt x="94" y="0"/>
                </a:lnTo>
                <a:lnTo>
                  <a:pt x="84" y="0"/>
                </a:lnTo>
                <a:lnTo>
                  <a:pt x="84" y="5"/>
                </a:lnTo>
                <a:lnTo>
                  <a:pt x="25" y="5"/>
                </a:lnTo>
                <a:lnTo>
                  <a:pt x="25" y="0"/>
                </a:lnTo>
                <a:lnTo>
                  <a:pt x="15" y="0"/>
                </a:lnTo>
                <a:lnTo>
                  <a:pt x="15" y="5"/>
                </a:lnTo>
                <a:lnTo>
                  <a:pt x="9" y="6"/>
                </a:lnTo>
                <a:lnTo>
                  <a:pt x="5" y="10"/>
                </a:lnTo>
                <a:lnTo>
                  <a:pt x="1" y="14"/>
                </a:lnTo>
                <a:lnTo>
                  <a:pt x="0" y="20"/>
                </a:lnTo>
                <a:lnTo>
                  <a:pt x="0" y="40"/>
                </a:lnTo>
                <a:lnTo>
                  <a:pt x="1" y="42"/>
                </a:lnTo>
                <a:lnTo>
                  <a:pt x="2" y="45"/>
                </a:lnTo>
                <a:lnTo>
                  <a:pt x="10" y="47"/>
                </a:lnTo>
                <a:lnTo>
                  <a:pt x="5" y="73"/>
                </a:lnTo>
                <a:lnTo>
                  <a:pt x="5" y="75"/>
                </a:lnTo>
                <a:lnTo>
                  <a:pt x="6" y="78"/>
                </a:lnTo>
                <a:lnTo>
                  <a:pt x="7" y="79"/>
                </a:lnTo>
                <a:lnTo>
                  <a:pt x="10" y="79"/>
                </a:lnTo>
                <a:lnTo>
                  <a:pt x="44" y="79"/>
                </a:lnTo>
                <a:lnTo>
                  <a:pt x="44" y="69"/>
                </a:lnTo>
                <a:lnTo>
                  <a:pt x="41" y="69"/>
                </a:lnTo>
                <a:lnTo>
                  <a:pt x="43" y="50"/>
                </a:lnTo>
                <a:lnTo>
                  <a:pt x="49" y="50"/>
                </a:lnTo>
                <a:lnTo>
                  <a:pt x="49" y="59"/>
                </a:lnTo>
                <a:lnTo>
                  <a:pt x="59" y="59"/>
                </a:lnTo>
                <a:lnTo>
                  <a:pt x="59" y="50"/>
                </a:lnTo>
                <a:lnTo>
                  <a:pt x="89" y="50"/>
                </a:lnTo>
                <a:lnTo>
                  <a:pt x="91" y="50"/>
                </a:lnTo>
                <a:lnTo>
                  <a:pt x="93" y="48"/>
                </a:lnTo>
                <a:lnTo>
                  <a:pt x="94" y="47"/>
                </a:lnTo>
                <a:lnTo>
                  <a:pt x="94" y="45"/>
                </a:lnTo>
                <a:lnTo>
                  <a:pt x="94" y="25"/>
                </a:lnTo>
                <a:lnTo>
                  <a:pt x="99" y="25"/>
                </a:lnTo>
                <a:lnTo>
                  <a:pt x="99" y="15"/>
                </a:lnTo>
                <a:close/>
                <a:moveTo>
                  <a:pt x="15" y="15"/>
                </a:moveTo>
                <a:lnTo>
                  <a:pt x="25" y="15"/>
                </a:lnTo>
                <a:lnTo>
                  <a:pt x="25" y="20"/>
                </a:lnTo>
                <a:lnTo>
                  <a:pt x="54" y="20"/>
                </a:lnTo>
                <a:lnTo>
                  <a:pt x="54" y="15"/>
                </a:lnTo>
                <a:lnTo>
                  <a:pt x="84" y="15"/>
                </a:lnTo>
                <a:lnTo>
                  <a:pt x="84" y="25"/>
                </a:lnTo>
                <a:lnTo>
                  <a:pt x="10" y="25"/>
                </a:lnTo>
                <a:lnTo>
                  <a:pt x="10" y="20"/>
                </a:lnTo>
                <a:lnTo>
                  <a:pt x="10" y="18"/>
                </a:lnTo>
                <a:lnTo>
                  <a:pt x="11" y="16"/>
                </a:lnTo>
                <a:lnTo>
                  <a:pt x="12" y="15"/>
                </a:lnTo>
                <a:lnTo>
                  <a:pt x="15" y="15"/>
                </a:lnTo>
                <a:close/>
                <a:moveTo>
                  <a:pt x="39" y="40"/>
                </a:moveTo>
                <a:lnTo>
                  <a:pt x="39" y="40"/>
                </a:lnTo>
                <a:lnTo>
                  <a:pt x="36" y="41"/>
                </a:lnTo>
                <a:lnTo>
                  <a:pt x="35" y="43"/>
                </a:lnTo>
                <a:lnTo>
                  <a:pt x="31" y="69"/>
                </a:lnTo>
                <a:lnTo>
                  <a:pt x="16" y="69"/>
                </a:lnTo>
                <a:lnTo>
                  <a:pt x="20" y="46"/>
                </a:lnTo>
                <a:lnTo>
                  <a:pt x="20" y="42"/>
                </a:lnTo>
                <a:lnTo>
                  <a:pt x="17" y="40"/>
                </a:lnTo>
                <a:lnTo>
                  <a:pt x="10" y="37"/>
                </a:lnTo>
                <a:lnTo>
                  <a:pt x="10" y="35"/>
                </a:lnTo>
                <a:lnTo>
                  <a:pt x="84" y="35"/>
                </a:lnTo>
                <a:lnTo>
                  <a:pt x="84" y="40"/>
                </a:lnTo>
                <a:lnTo>
                  <a:pt x="39" y="4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363" name="Freeform 972">
            <a:extLst>
              <a:ext uri="{FF2B5EF4-FFF2-40B4-BE49-F238E27FC236}">
                <a16:creationId xmlns:a16="http://schemas.microsoft.com/office/drawing/2014/main" id="{18F21F83-6113-4615-A0F8-D09AA8BB7DB3}"/>
              </a:ext>
            </a:extLst>
          </p:cNvPr>
          <p:cNvSpPr>
            <a:spLocks noEditPoints="1"/>
          </p:cNvSpPr>
          <p:nvPr/>
        </p:nvSpPr>
        <p:spPr bwMode="auto">
          <a:xfrm>
            <a:off x="2732618" y="2355851"/>
            <a:ext cx="209549" cy="201083"/>
          </a:xfrm>
          <a:custGeom>
            <a:avLst/>
            <a:gdLst>
              <a:gd name="T0" fmla="*/ 101227 w 99"/>
              <a:gd name="T1" fmla="*/ 68173 h 98"/>
              <a:gd name="T2" fmla="*/ 101227 w 99"/>
              <a:gd name="T3" fmla="*/ 52679 h 98"/>
              <a:gd name="T4" fmla="*/ 98064 w 99"/>
              <a:gd name="T5" fmla="*/ 32537 h 98"/>
              <a:gd name="T6" fmla="*/ 85411 w 99"/>
              <a:gd name="T7" fmla="*/ 15494 h 98"/>
              <a:gd name="T8" fmla="*/ 68012 w 99"/>
              <a:gd name="T9" fmla="*/ 3099 h 98"/>
              <a:gd name="T10" fmla="*/ 47450 w 99"/>
              <a:gd name="T11" fmla="*/ 0 h 98"/>
              <a:gd name="T12" fmla="*/ 15817 w 99"/>
              <a:gd name="T13" fmla="*/ 0 h 98"/>
              <a:gd name="T14" fmla="*/ 3163 w 99"/>
              <a:gd name="T15" fmla="*/ 3099 h 98"/>
              <a:gd name="T16" fmla="*/ 0 w 99"/>
              <a:gd name="T17" fmla="*/ 15494 h 98"/>
              <a:gd name="T18" fmla="*/ 0 w 99"/>
              <a:gd name="T19" fmla="*/ 83666 h 98"/>
              <a:gd name="T20" fmla="*/ 1582 w 99"/>
              <a:gd name="T21" fmla="*/ 89864 h 98"/>
              <a:gd name="T22" fmla="*/ 7908 w 99"/>
              <a:gd name="T23" fmla="*/ 91413 h 98"/>
              <a:gd name="T24" fmla="*/ 93319 w 99"/>
              <a:gd name="T25" fmla="*/ 91413 h 98"/>
              <a:gd name="T26" fmla="*/ 99646 w 99"/>
              <a:gd name="T27" fmla="*/ 89864 h 98"/>
              <a:gd name="T28" fmla="*/ 101227 w 99"/>
              <a:gd name="T29" fmla="*/ 83666 h 98"/>
              <a:gd name="T30" fmla="*/ 132861 w 99"/>
              <a:gd name="T31" fmla="*/ 83666 h 98"/>
              <a:gd name="T32" fmla="*/ 139188 w 99"/>
              <a:gd name="T33" fmla="*/ 85216 h 98"/>
              <a:gd name="T34" fmla="*/ 140769 w 99"/>
              <a:gd name="T35" fmla="*/ 91413 h 98"/>
              <a:gd name="T36" fmla="*/ 140769 w 99"/>
              <a:gd name="T37" fmla="*/ 94512 h 98"/>
              <a:gd name="T38" fmla="*/ 136024 w 99"/>
              <a:gd name="T39" fmla="*/ 99160 h 98"/>
              <a:gd name="T40" fmla="*/ 31634 w 99"/>
              <a:gd name="T41" fmla="*/ 99160 h 98"/>
              <a:gd name="T42" fmla="*/ 22143 w 99"/>
              <a:gd name="T43" fmla="*/ 100710 h 98"/>
              <a:gd name="T44" fmla="*/ 9490 w 99"/>
              <a:gd name="T45" fmla="*/ 111555 h 98"/>
              <a:gd name="T46" fmla="*/ 7908 w 99"/>
              <a:gd name="T47" fmla="*/ 122401 h 98"/>
              <a:gd name="T48" fmla="*/ 15817 w 99"/>
              <a:gd name="T49" fmla="*/ 137895 h 98"/>
              <a:gd name="T50" fmla="*/ 31634 w 99"/>
              <a:gd name="T51" fmla="*/ 144092 h 98"/>
              <a:gd name="T52" fmla="*/ 101227 w 99"/>
              <a:gd name="T53" fmla="*/ 151839 h 98"/>
              <a:gd name="T54" fmla="*/ 117044 w 99"/>
              <a:gd name="T55" fmla="*/ 137895 h 98"/>
              <a:gd name="T56" fmla="*/ 117044 w 99"/>
              <a:gd name="T57" fmla="*/ 133246 h 98"/>
              <a:gd name="T58" fmla="*/ 113881 w 99"/>
              <a:gd name="T59" fmla="*/ 130148 h 98"/>
              <a:gd name="T60" fmla="*/ 31634 w 99"/>
              <a:gd name="T61" fmla="*/ 130148 h 98"/>
              <a:gd name="T62" fmla="*/ 26889 w 99"/>
              <a:gd name="T63" fmla="*/ 130148 h 98"/>
              <a:gd name="T64" fmla="*/ 23725 w 99"/>
              <a:gd name="T65" fmla="*/ 125500 h 98"/>
              <a:gd name="T66" fmla="*/ 23725 w 99"/>
              <a:gd name="T67" fmla="*/ 122401 h 98"/>
              <a:gd name="T68" fmla="*/ 25307 w 99"/>
              <a:gd name="T69" fmla="*/ 116203 h 98"/>
              <a:gd name="T70" fmla="*/ 31634 w 99"/>
              <a:gd name="T71" fmla="*/ 114654 h 98"/>
              <a:gd name="T72" fmla="*/ 132861 w 99"/>
              <a:gd name="T73" fmla="*/ 114654 h 98"/>
              <a:gd name="T74" fmla="*/ 148678 w 99"/>
              <a:gd name="T75" fmla="*/ 106907 h 98"/>
              <a:gd name="T76" fmla="*/ 156586 w 99"/>
              <a:gd name="T77" fmla="*/ 91413 h 98"/>
              <a:gd name="T78" fmla="*/ 153423 w 99"/>
              <a:gd name="T79" fmla="*/ 82117 h 98"/>
              <a:gd name="T80" fmla="*/ 142351 w 99"/>
              <a:gd name="T81" fmla="*/ 69722 h 98"/>
              <a:gd name="T82" fmla="*/ 132861 w 99"/>
              <a:gd name="T83" fmla="*/ 68173 h 98"/>
              <a:gd name="T84" fmla="*/ 15817 w 99"/>
              <a:gd name="T85" fmla="*/ 75920 h 98"/>
              <a:gd name="T86" fmla="*/ 47450 w 99"/>
              <a:gd name="T87" fmla="*/ 15494 h 98"/>
              <a:gd name="T88" fmla="*/ 55359 w 99"/>
              <a:gd name="T89" fmla="*/ 15494 h 98"/>
              <a:gd name="T90" fmla="*/ 68012 w 99"/>
              <a:gd name="T91" fmla="*/ 20142 h 98"/>
              <a:gd name="T92" fmla="*/ 80666 w 99"/>
              <a:gd name="T93" fmla="*/ 32537 h 98"/>
              <a:gd name="T94" fmla="*/ 85411 w 99"/>
              <a:gd name="T95" fmla="*/ 44932 h 98"/>
              <a:gd name="T96" fmla="*/ 85411 w 99"/>
              <a:gd name="T97" fmla="*/ 75920 h 9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99" h="98">
                <a:moveTo>
                  <a:pt x="84" y="44"/>
                </a:moveTo>
                <a:lnTo>
                  <a:pt x="64" y="44"/>
                </a:lnTo>
                <a:lnTo>
                  <a:pt x="64" y="34"/>
                </a:lnTo>
                <a:lnTo>
                  <a:pt x="63" y="27"/>
                </a:lnTo>
                <a:lnTo>
                  <a:pt x="62" y="21"/>
                </a:lnTo>
                <a:lnTo>
                  <a:pt x="58" y="15"/>
                </a:lnTo>
                <a:lnTo>
                  <a:pt x="54" y="10"/>
                </a:lnTo>
                <a:lnTo>
                  <a:pt x="49" y="6"/>
                </a:lnTo>
                <a:lnTo>
                  <a:pt x="43" y="2"/>
                </a:lnTo>
                <a:lnTo>
                  <a:pt x="37" y="1"/>
                </a:lnTo>
                <a:lnTo>
                  <a:pt x="30" y="0"/>
                </a:lnTo>
                <a:lnTo>
                  <a:pt x="10" y="0"/>
                </a:lnTo>
                <a:lnTo>
                  <a:pt x="6" y="1"/>
                </a:lnTo>
                <a:lnTo>
                  <a:pt x="2" y="2"/>
                </a:lnTo>
                <a:lnTo>
                  <a:pt x="1" y="6"/>
                </a:lnTo>
                <a:lnTo>
                  <a:pt x="0" y="10"/>
                </a:lnTo>
                <a:lnTo>
                  <a:pt x="0" y="54"/>
                </a:lnTo>
                <a:lnTo>
                  <a:pt x="0" y="56"/>
                </a:lnTo>
                <a:lnTo>
                  <a:pt x="1" y="58"/>
                </a:lnTo>
                <a:lnTo>
                  <a:pt x="2" y="59"/>
                </a:lnTo>
                <a:lnTo>
                  <a:pt x="5" y="59"/>
                </a:lnTo>
                <a:lnTo>
                  <a:pt x="59" y="59"/>
                </a:lnTo>
                <a:lnTo>
                  <a:pt x="62" y="59"/>
                </a:lnTo>
                <a:lnTo>
                  <a:pt x="63" y="58"/>
                </a:lnTo>
                <a:lnTo>
                  <a:pt x="64" y="56"/>
                </a:lnTo>
                <a:lnTo>
                  <a:pt x="64" y="54"/>
                </a:lnTo>
                <a:lnTo>
                  <a:pt x="84" y="54"/>
                </a:lnTo>
                <a:lnTo>
                  <a:pt x="86" y="54"/>
                </a:lnTo>
                <a:lnTo>
                  <a:pt x="88" y="55"/>
                </a:lnTo>
                <a:lnTo>
                  <a:pt x="89" y="56"/>
                </a:lnTo>
                <a:lnTo>
                  <a:pt x="89" y="59"/>
                </a:lnTo>
                <a:lnTo>
                  <a:pt x="89" y="61"/>
                </a:lnTo>
                <a:lnTo>
                  <a:pt x="88" y="63"/>
                </a:lnTo>
                <a:lnTo>
                  <a:pt x="86" y="64"/>
                </a:lnTo>
                <a:lnTo>
                  <a:pt x="84" y="64"/>
                </a:lnTo>
                <a:lnTo>
                  <a:pt x="20" y="64"/>
                </a:lnTo>
                <a:lnTo>
                  <a:pt x="14" y="65"/>
                </a:lnTo>
                <a:lnTo>
                  <a:pt x="10" y="69"/>
                </a:lnTo>
                <a:lnTo>
                  <a:pt x="6" y="72"/>
                </a:lnTo>
                <a:lnTo>
                  <a:pt x="5" y="79"/>
                </a:lnTo>
                <a:lnTo>
                  <a:pt x="6" y="85"/>
                </a:lnTo>
                <a:lnTo>
                  <a:pt x="10" y="89"/>
                </a:lnTo>
                <a:lnTo>
                  <a:pt x="14" y="92"/>
                </a:lnTo>
                <a:lnTo>
                  <a:pt x="20" y="93"/>
                </a:lnTo>
                <a:lnTo>
                  <a:pt x="64" y="93"/>
                </a:lnTo>
                <a:lnTo>
                  <a:pt x="64" y="98"/>
                </a:lnTo>
                <a:lnTo>
                  <a:pt x="74" y="98"/>
                </a:lnTo>
                <a:lnTo>
                  <a:pt x="74" y="89"/>
                </a:lnTo>
                <a:lnTo>
                  <a:pt x="74" y="86"/>
                </a:lnTo>
                <a:lnTo>
                  <a:pt x="73" y="85"/>
                </a:lnTo>
                <a:lnTo>
                  <a:pt x="72" y="84"/>
                </a:lnTo>
                <a:lnTo>
                  <a:pt x="69" y="84"/>
                </a:lnTo>
                <a:lnTo>
                  <a:pt x="20" y="84"/>
                </a:lnTo>
                <a:lnTo>
                  <a:pt x="17" y="84"/>
                </a:lnTo>
                <a:lnTo>
                  <a:pt x="16" y="82"/>
                </a:lnTo>
                <a:lnTo>
                  <a:pt x="15" y="81"/>
                </a:lnTo>
                <a:lnTo>
                  <a:pt x="15" y="79"/>
                </a:lnTo>
                <a:lnTo>
                  <a:pt x="15" y="76"/>
                </a:lnTo>
                <a:lnTo>
                  <a:pt x="16" y="75"/>
                </a:lnTo>
                <a:lnTo>
                  <a:pt x="17" y="74"/>
                </a:lnTo>
                <a:lnTo>
                  <a:pt x="20" y="74"/>
                </a:lnTo>
                <a:lnTo>
                  <a:pt x="84" y="74"/>
                </a:lnTo>
                <a:lnTo>
                  <a:pt x="90" y="72"/>
                </a:lnTo>
                <a:lnTo>
                  <a:pt x="94" y="69"/>
                </a:lnTo>
                <a:lnTo>
                  <a:pt x="97" y="65"/>
                </a:lnTo>
                <a:lnTo>
                  <a:pt x="99" y="59"/>
                </a:lnTo>
                <a:lnTo>
                  <a:pt x="97" y="53"/>
                </a:lnTo>
                <a:lnTo>
                  <a:pt x="94" y="49"/>
                </a:lnTo>
                <a:lnTo>
                  <a:pt x="90" y="45"/>
                </a:lnTo>
                <a:lnTo>
                  <a:pt x="84" y="44"/>
                </a:lnTo>
                <a:close/>
                <a:moveTo>
                  <a:pt x="54" y="49"/>
                </a:moveTo>
                <a:lnTo>
                  <a:pt x="10" y="49"/>
                </a:lnTo>
                <a:lnTo>
                  <a:pt x="10" y="10"/>
                </a:lnTo>
                <a:lnTo>
                  <a:pt x="30" y="10"/>
                </a:lnTo>
                <a:lnTo>
                  <a:pt x="35" y="10"/>
                </a:lnTo>
                <a:lnTo>
                  <a:pt x="39" y="12"/>
                </a:lnTo>
                <a:lnTo>
                  <a:pt x="43" y="13"/>
                </a:lnTo>
                <a:lnTo>
                  <a:pt x="47" y="17"/>
                </a:lnTo>
                <a:lnTo>
                  <a:pt x="51" y="21"/>
                </a:lnTo>
                <a:lnTo>
                  <a:pt x="52" y="24"/>
                </a:lnTo>
                <a:lnTo>
                  <a:pt x="54" y="29"/>
                </a:lnTo>
                <a:lnTo>
                  <a:pt x="54" y="34"/>
                </a:lnTo>
                <a:lnTo>
                  <a:pt x="54" y="4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364" name="Rectangle 973">
            <a:extLst>
              <a:ext uri="{FF2B5EF4-FFF2-40B4-BE49-F238E27FC236}">
                <a16:creationId xmlns:a16="http://schemas.microsoft.com/office/drawing/2014/main" id="{60BC383E-8483-4A6B-B206-C3ED0190BF96}"/>
              </a:ext>
            </a:extLst>
          </p:cNvPr>
          <p:cNvSpPr>
            <a:spLocks noChangeArrowheads="1"/>
          </p:cNvSpPr>
          <p:nvPr/>
        </p:nvSpPr>
        <p:spPr bwMode="auto">
          <a:xfrm>
            <a:off x="2764367" y="2425700"/>
            <a:ext cx="63500" cy="1693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Karla"/>
              </a:defRPr>
            </a:lvl1pPr>
            <a:lvl2pPr marL="742950" indent="-285750">
              <a:defRPr>
                <a:solidFill>
                  <a:schemeClr val="tx1"/>
                </a:solidFill>
                <a:latin typeface="Karla"/>
              </a:defRPr>
            </a:lvl2pPr>
            <a:lvl3pPr marL="1143000" indent="-228600">
              <a:defRPr>
                <a:solidFill>
                  <a:schemeClr val="tx1"/>
                </a:solidFill>
                <a:latin typeface="Karla"/>
              </a:defRPr>
            </a:lvl3pPr>
            <a:lvl4pPr marL="1600200" indent="-228600">
              <a:defRPr>
                <a:solidFill>
                  <a:schemeClr val="tx1"/>
                </a:solidFill>
                <a:latin typeface="Karla"/>
              </a:defRPr>
            </a:lvl4pPr>
            <a:lvl5pPr marL="2057400" indent="-228600">
              <a:defRPr>
                <a:solidFill>
                  <a:schemeClr val="tx1"/>
                </a:solidFill>
                <a:latin typeface="Karla"/>
              </a:defRPr>
            </a:lvl5pPr>
            <a:lvl6pPr marL="2514600" indent="-228600" defTabSz="457200" fontAlgn="base">
              <a:spcBef>
                <a:spcPct val="0"/>
              </a:spcBef>
              <a:spcAft>
                <a:spcPct val="0"/>
              </a:spcAft>
              <a:defRPr>
                <a:solidFill>
                  <a:schemeClr val="tx1"/>
                </a:solidFill>
                <a:latin typeface="Karla"/>
              </a:defRPr>
            </a:lvl6pPr>
            <a:lvl7pPr marL="2971800" indent="-228600" defTabSz="457200" fontAlgn="base">
              <a:spcBef>
                <a:spcPct val="0"/>
              </a:spcBef>
              <a:spcAft>
                <a:spcPct val="0"/>
              </a:spcAft>
              <a:defRPr>
                <a:solidFill>
                  <a:schemeClr val="tx1"/>
                </a:solidFill>
                <a:latin typeface="Karla"/>
              </a:defRPr>
            </a:lvl7pPr>
            <a:lvl8pPr marL="3429000" indent="-228600" defTabSz="457200" fontAlgn="base">
              <a:spcBef>
                <a:spcPct val="0"/>
              </a:spcBef>
              <a:spcAft>
                <a:spcPct val="0"/>
              </a:spcAft>
              <a:defRPr>
                <a:solidFill>
                  <a:schemeClr val="tx1"/>
                </a:solidFill>
                <a:latin typeface="Karla"/>
              </a:defRPr>
            </a:lvl8pPr>
            <a:lvl9pPr marL="3886200" indent="-228600" defTabSz="457200" fontAlgn="base">
              <a:spcBef>
                <a:spcPct val="0"/>
              </a:spcBef>
              <a:spcAft>
                <a:spcPct val="0"/>
              </a:spcAft>
              <a:defRPr>
                <a:solidFill>
                  <a:schemeClr val="tx1"/>
                </a:solidFill>
                <a:latin typeface="Karla"/>
              </a:defRPr>
            </a:lvl9pPr>
          </a:lstStyle>
          <a:p>
            <a:pPr eaLnBrk="1" hangingPunct="1"/>
            <a:endParaRPr lang="en-US" altLang="en-US" sz="2400" b="1" dirty="0">
              <a:latin typeface="Montserrat Light" panose="00000400000000000000" pitchFamily="2" charset="0"/>
            </a:endParaRPr>
          </a:p>
        </p:txBody>
      </p:sp>
      <p:sp>
        <p:nvSpPr>
          <p:cNvPr id="365" name="Freeform 974">
            <a:extLst>
              <a:ext uri="{FF2B5EF4-FFF2-40B4-BE49-F238E27FC236}">
                <a16:creationId xmlns:a16="http://schemas.microsoft.com/office/drawing/2014/main" id="{65BD5E8B-0A45-444F-8D99-26D9FE89462C}"/>
              </a:ext>
            </a:extLst>
          </p:cNvPr>
          <p:cNvSpPr>
            <a:spLocks noEditPoints="1"/>
          </p:cNvSpPr>
          <p:nvPr/>
        </p:nvSpPr>
        <p:spPr bwMode="auto">
          <a:xfrm>
            <a:off x="2233084" y="2343151"/>
            <a:ext cx="209549" cy="213783"/>
          </a:xfrm>
          <a:custGeom>
            <a:avLst/>
            <a:gdLst>
              <a:gd name="T0" fmla="*/ 132861 w 99"/>
              <a:gd name="T1" fmla="*/ 43856 h 103"/>
              <a:gd name="T2" fmla="*/ 145514 w 99"/>
              <a:gd name="T3" fmla="*/ 36025 h 103"/>
              <a:gd name="T4" fmla="*/ 148678 w 99"/>
              <a:gd name="T5" fmla="*/ 23494 h 103"/>
              <a:gd name="T6" fmla="*/ 134443 w 99"/>
              <a:gd name="T7" fmla="*/ 1566 h 103"/>
              <a:gd name="T8" fmla="*/ 115462 w 99"/>
              <a:gd name="T9" fmla="*/ 1566 h 103"/>
              <a:gd name="T10" fmla="*/ 101227 w 99"/>
              <a:gd name="T11" fmla="*/ 23494 h 103"/>
              <a:gd name="T12" fmla="*/ 105972 w 99"/>
              <a:gd name="T13" fmla="*/ 36025 h 103"/>
              <a:gd name="T14" fmla="*/ 117044 w 99"/>
              <a:gd name="T15" fmla="*/ 45422 h 103"/>
              <a:gd name="T16" fmla="*/ 39542 w 99"/>
              <a:gd name="T17" fmla="*/ 43856 h 103"/>
              <a:gd name="T18" fmla="*/ 53777 w 99"/>
              <a:gd name="T19" fmla="*/ 31326 h 103"/>
              <a:gd name="T20" fmla="*/ 53777 w 99"/>
              <a:gd name="T21" fmla="*/ 12530 h 103"/>
              <a:gd name="T22" fmla="*/ 31634 w 99"/>
              <a:gd name="T23" fmla="*/ 0 h 103"/>
              <a:gd name="T24" fmla="*/ 15817 w 99"/>
              <a:gd name="T25" fmla="*/ 7831 h 103"/>
              <a:gd name="T26" fmla="*/ 7908 w 99"/>
              <a:gd name="T27" fmla="*/ 23494 h 103"/>
              <a:gd name="T28" fmla="*/ 17398 w 99"/>
              <a:gd name="T29" fmla="*/ 42290 h 103"/>
              <a:gd name="T30" fmla="*/ 7908 w 99"/>
              <a:gd name="T31" fmla="*/ 45422 h 103"/>
              <a:gd name="T32" fmla="*/ 1582 w 99"/>
              <a:gd name="T33" fmla="*/ 48555 h 103"/>
              <a:gd name="T34" fmla="*/ 0 w 99"/>
              <a:gd name="T35" fmla="*/ 100243 h 103"/>
              <a:gd name="T36" fmla="*/ 1582 w 99"/>
              <a:gd name="T37" fmla="*/ 106508 h 103"/>
              <a:gd name="T38" fmla="*/ 15817 w 99"/>
              <a:gd name="T39" fmla="*/ 108074 h 103"/>
              <a:gd name="T40" fmla="*/ 31634 w 99"/>
              <a:gd name="T41" fmla="*/ 108074 h 103"/>
              <a:gd name="T42" fmla="*/ 140769 w 99"/>
              <a:gd name="T43" fmla="*/ 161328 h 103"/>
              <a:gd name="T44" fmla="*/ 148678 w 99"/>
              <a:gd name="T45" fmla="*/ 108074 h 103"/>
              <a:gd name="T46" fmla="*/ 156586 w 99"/>
              <a:gd name="T47" fmla="*/ 103375 h 103"/>
              <a:gd name="T48" fmla="*/ 156586 w 99"/>
              <a:gd name="T49" fmla="*/ 53254 h 103"/>
              <a:gd name="T50" fmla="*/ 151841 w 99"/>
              <a:gd name="T51" fmla="*/ 45422 h 103"/>
              <a:gd name="T52" fmla="*/ 105972 w 99"/>
              <a:gd name="T53" fmla="*/ 61085 h 103"/>
              <a:gd name="T54" fmla="*/ 74339 w 99"/>
              <a:gd name="T55" fmla="*/ 92411 h 103"/>
              <a:gd name="T56" fmla="*/ 28470 w 99"/>
              <a:gd name="T57" fmla="*/ 92411 h 103"/>
              <a:gd name="T58" fmla="*/ 50614 w 99"/>
              <a:gd name="T59" fmla="*/ 92411 h 103"/>
              <a:gd name="T60" fmla="*/ 129697 w 99"/>
              <a:gd name="T61" fmla="*/ 15663 h 103"/>
              <a:gd name="T62" fmla="*/ 132861 w 99"/>
              <a:gd name="T63" fmla="*/ 23494 h 103"/>
              <a:gd name="T64" fmla="*/ 131279 w 99"/>
              <a:gd name="T65" fmla="*/ 28193 h 103"/>
              <a:gd name="T66" fmla="*/ 124952 w 99"/>
              <a:gd name="T67" fmla="*/ 31326 h 103"/>
              <a:gd name="T68" fmla="*/ 117044 w 99"/>
              <a:gd name="T69" fmla="*/ 26627 h 103"/>
              <a:gd name="T70" fmla="*/ 117044 w 99"/>
              <a:gd name="T71" fmla="*/ 18795 h 103"/>
              <a:gd name="T72" fmla="*/ 124952 w 99"/>
              <a:gd name="T73" fmla="*/ 15663 h 103"/>
              <a:gd name="T74" fmla="*/ 31634 w 99"/>
              <a:gd name="T75" fmla="*/ 15663 h 103"/>
              <a:gd name="T76" fmla="*/ 39542 w 99"/>
              <a:gd name="T77" fmla="*/ 18795 h 103"/>
              <a:gd name="T78" fmla="*/ 39542 w 99"/>
              <a:gd name="T79" fmla="*/ 26627 h 103"/>
              <a:gd name="T80" fmla="*/ 31634 w 99"/>
              <a:gd name="T81" fmla="*/ 31326 h 103"/>
              <a:gd name="T82" fmla="*/ 25307 w 99"/>
              <a:gd name="T83" fmla="*/ 28193 h 103"/>
              <a:gd name="T84" fmla="*/ 23725 w 99"/>
              <a:gd name="T85" fmla="*/ 23494 h 103"/>
              <a:gd name="T86" fmla="*/ 28470 w 99"/>
              <a:gd name="T87" fmla="*/ 15663 h 103"/>
              <a:gd name="T88" fmla="*/ 34797 w 99"/>
              <a:gd name="T89" fmla="*/ 61085 h 103"/>
              <a:gd name="T90" fmla="*/ 34797 w 99"/>
              <a:gd name="T91" fmla="*/ 61085 h 103"/>
              <a:gd name="T92" fmla="*/ 140769 w 99"/>
              <a:gd name="T93" fmla="*/ 92411 h 10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99" h="103">
                <a:moveTo>
                  <a:pt x="94" y="29"/>
                </a:moveTo>
                <a:lnTo>
                  <a:pt x="84" y="29"/>
                </a:lnTo>
                <a:lnTo>
                  <a:pt x="84" y="28"/>
                </a:lnTo>
                <a:lnTo>
                  <a:pt x="88" y="27"/>
                </a:lnTo>
                <a:lnTo>
                  <a:pt x="92" y="23"/>
                </a:lnTo>
                <a:lnTo>
                  <a:pt x="93" y="20"/>
                </a:lnTo>
                <a:lnTo>
                  <a:pt x="94" y="15"/>
                </a:lnTo>
                <a:lnTo>
                  <a:pt x="93" y="8"/>
                </a:lnTo>
                <a:lnTo>
                  <a:pt x="89" y="5"/>
                </a:lnTo>
                <a:lnTo>
                  <a:pt x="85" y="1"/>
                </a:lnTo>
                <a:lnTo>
                  <a:pt x="79" y="0"/>
                </a:lnTo>
                <a:lnTo>
                  <a:pt x="73" y="1"/>
                </a:lnTo>
                <a:lnTo>
                  <a:pt x="69" y="5"/>
                </a:lnTo>
                <a:lnTo>
                  <a:pt x="66" y="8"/>
                </a:lnTo>
                <a:lnTo>
                  <a:pt x="64" y="15"/>
                </a:lnTo>
                <a:lnTo>
                  <a:pt x="66" y="20"/>
                </a:lnTo>
                <a:lnTo>
                  <a:pt x="67" y="23"/>
                </a:lnTo>
                <a:lnTo>
                  <a:pt x="71" y="27"/>
                </a:lnTo>
                <a:lnTo>
                  <a:pt x="74" y="28"/>
                </a:lnTo>
                <a:lnTo>
                  <a:pt x="74" y="29"/>
                </a:lnTo>
                <a:lnTo>
                  <a:pt x="25" y="29"/>
                </a:lnTo>
                <a:lnTo>
                  <a:pt x="25" y="28"/>
                </a:lnTo>
                <a:lnTo>
                  <a:pt x="29" y="27"/>
                </a:lnTo>
                <a:lnTo>
                  <a:pt x="32" y="23"/>
                </a:lnTo>
                <a:lnTo>
                  <a:pt x="34" y="20"/>
                </a:lnTo>
                <a:lnTo>
                  <a:pt x="35" y="15"/>
                </a:lnTo>
                <a:lnTo>
                  <a:pt x="34" y="8"/>
                </a:lnTo>
                <a:lnTo>
                  <a:pt x="30" y="5"/>
                </a:lnTo>
                <a:lnTo>
                  <a:pt x="26" y="1"/>
                </a:lnTo>
                <a:lnTo>
                  <a:pt x="20" y="0"/>
                </a:lnTo>
                <a:lnTo>
                  <a:pt x="14" y="1"/>
                </a:lnTo>
                <a:lnTo>
                  <a:pt x="10" y="5"/>
                </a:lnTo>
                <a:lnTo>
                  <a:pt x="6" y="8"/>
                </a:lnTo>
                <a:lnTo>
                  <a:pt x="5" y="15"/>
                </a:lnTo>
                <a:lnTo>
                  <a:pt x="6" y="20"/>
                </a:lnTo>
                <a:lnTo>
                  <a:pt x="8" y="23"/>
                </a:lnTo>
                <a:lnTo>
                  <a:pt x="11" y="27"/>
                </a:lnTo>
                <a:lnTo>
                  <a:pt x="15" y="28"/>
                </a:lnTo>
                <a:lnTo>
                  <a:pt x="15" y="29"/>
                </a:lnTo>
                <a:lnTo>
                  <a:pt x="5" y="29"/>
                </a:lnTo>
                <a:lnTo>
                  <a:pt x="3" y="29"/>
                </a:lnTo>
                <a:lnTo>
                  <a:pt x="1" y="31"/>
                </a:lnTo>
                <a:lnTo>
                  <a:pt x="0" y="32"/>
                </a:lnTo>
                <a:lnTo>
                  <a:pt x="0" y="34"/>
                </a:lnTo>
                <a:lnTo>
                  <a:pt x="0" y="64"/>
                </a:lnTo>
                <a:lnTo>
                  <a:pt x="0" y="66"/>
                </a:lnTo>
                <a:lnTo>
                  <a:pt x="1" y="68"/>
                </a:lnTo>
                <a:lnTo>
                  <a:pt x="3" y="69"/>
                </a:lnTo>
                <a:lnTo>
                  <a:pt x="5" y="69"/>
                </a:lnTo>
                <a:lnTo>
                  <a:pt x="10" y="69"/>
                </a:lnTo>
                <a:lnTo>
                  <a:pt x="10" y="103"/>
                </a:lnTo>
                <a:lnTo>
                  <a:pt x="20" y="103"/>
                </a:lnTo>
                <a:lnTo>
                  <a:pt x="20" y="69"/>
                </a:lnTo>
                <a:lnTo>
                  <a:pt x="79" y="69"/>
                </a:lnTo>
                <a:lnTo>
                  <a:pt x="79" y="103"/>
                </a:lnTo>
                <a:lnTo>
                  <a:pt x="89" y="103"/>
                </a:lnTo>
                <a:lnTo>
                  <a:pt x="89" y="69"/>
                </a:lnTo>
                <a:lnTo>
                  <a:pt x="94" y="69"/>
                </a:lnTo>
                <a:lnTo>
                  <a:pt x="96" y="69"/>
                </a:lnTo>
                <a:lnTo>
                  <a:pt x="98" y="68"/>
                </a:lnTo>
                <a:lnTo>
                  <a:pt x="99" y="66"/>
                </a:lnTo>
                <a:lnTo>
                  <a:pt x="99" y="64"/>
                </a:lnTo>
                <a:lnTo>
                  <a:pt x="99" y="34"/>
                </a:lnTo>
                <a:lnTo>
                  <a:pt x="99" y="32"/>
                </a:lnTo>
                <a:lnTo>
                  <a:pt x="98" y="31"/>
                </a:lnTo>
                <a:lnTo>
                  <a:pt x="96" y="29"/>
                </a:lnTo>
                <a:lnTo>
                  <a:pt x="94" y="29"/>
                </a:lnTo>
                <a:close/>
                <a:moveTo>
                  <a:pt x="67" y="39"/>
                </a:moveTo>
                <a:lnTo>
                  <a:pt x="82" y="39"/>
                </a:lnTo>
                <a:lnTo>
                  <a:pt x="62" y="59"/>
                </a:lnTo>
                <a:lnTo>
                  <a:pt x="47" y="59"/>
                </a:lnTo>
                <a:lnTo>
                  <a:pt x="67" y="39"/>
                </a:lnTo>
                <a:close/>
                <a:moveTo>
                  <a:pt x="32" y="59"/>
                </a:moveTo>
                <a:lnTo>
                  <a:pt x="18" y="59"/>
                </a:lnTo>
                <a:lnTo>
                  <a:pt x="37" y="39"/>
                </a:lnTo>
                <a:lnTo>
                  <a:pt x="52" y="39"/>
                </a:lnTo>
                <a:lnTo>
                  <a:pt x="32" y="59"/>
                </a:lnTo>
                <a:close/>
                <a:moveTo>
                  <a:pt x="79" y="10"/>
                </a:moveTo>
                <a:lnTo>
                  <a:pt x="79" y="10"/>
                </a:lnTo>
                <a:lnTo>
                  <a:pt x="82" y="10"/>
                </a:lnTo>
                <a:lnTo>
                  <a:pt x="83" y="11"/>
                </a:lnTo>
                <a:lnTo>
                  <a:pt x="84" y="12"/>
                </a:lnTo>
                <a:lnTo>
                  <a:pt x="84" y="15"/>
                </a:lnTo>
                <a:lnTo>
                  <a:pt x="84" y="17"/>
                </a:lnTo>
                <a:lnTo>
                  <a:pt x="83" y="18"/>
                </a:lnTo>
                <a:lnTo>
                  <a:pt x="82" y="20"/>
                </a:lnTo>
                <a:lnTo>
                  <a:pt x="79" y="20"/>
                </a:lnTo>
                <a:lnTo>
                  <a:pt x="77" y="20"/>
                </a:lnTo>
                <a:lnTo>
                  <a:pt x="75" y="18"/>
                </a:lnTo>
                <a:lnTo>
                  <a:pt x="74" y="17"/>
                </a:lnTo>
                <a:lnTo>
                  <a:pt x="74" y="15"/>
                </a:lnTo>
                <a:lnTo>
                  <a:pt x="74" y="12"/>
                </a:lnTo>
                <a:lnTo>
                  <a:pt x="75" y="11"/>
                </a:lnTo>
                <a:lnTo>
                  <a:pt x="77" y="10"/>
                </a:lnTo>
                <a:lnTo>
                  <a:pt x="79" y="10"/>
                </a:lnTo>
                <a:close/>
                <a:moveTo>
                  <a:pt x="20" y="10"/>
                </a:moveTo>
                <a:lnTo>
                  <a:pt x="20" y="10"/>
                </a:lnTo>
                <a:lnTo>
                  <a:pt x="22" y="10"/>
                </a:lnTo>
                <a:lnTo>
                  <a:pt x="24" y="11"/>
                </a:lnTo>
                <a:lnTo>
                  <a:pt x="25" y="12"/>
                </a:lnTo>
                <a:lnTo>
                  <a:pt x="25" y="15"/>
                </a:lnTo>
                <a:lnTo>
                  <a:pt x="25" y="17"/>
                </a:lnTo>
                <a:lnTo>
                  <a:pt x="24" y="18"/>
                </a:lnTo>
                <a:lnTo>
                  <a:pt x="22" y="20"/>
                </a:lnTo>
                <a:lnTo>
                  <a:pt x="20" y="20"/>
                </a:lnTo>
                <a:lnTo>
                  <a:pt x="18" y="20"/>
                </a:lnTo>
                <a:lnTo>
                  <a:pt x="16" y="18"/>
                </a:lnTo>
                <a:lnTo>
                  <a:pt x="15" y="17"/>
                </a:lnTo>
                <a:lnTo>
                  <a:pt x="15" y="15"/>
                </a:lnTo>
                <a:lnTo>
                  <a:pt x="15" y="12"/>
                </a:lnTo>
                <a:lnTo>
                  <a:pt x="16" y="11"/>
                </a:lnTo>
                <a:lnTo>
                  <a:pt x="18" y="10"/>
                </a:lnTo>
                <a:lnTo>
                  <a:pt x="20" y="10"/>
                </a:lnTo>
                <a:close/>
                <a:moveTo>
                  <a:pt x="22" y="39"/>
                </a:moveTo>
                <a:lnTo>
                  <a:pt x="10" y="52"/>
                </a:lnTo>
                <a:lnTo>
                  <a:pt x="10" y="39"/>
                </a:lnTo>
                <a:lnTo>
                  <a:pt x="22" y="39"/>
                </a:lnTo>
                <a:close/>
                <a:moveTo>
                  <a:pt x="77" y="59"/>
                </a:moveTo>
                <a:lnTo>
                  <a:pt x="89" y="47"/>
                </a:lnTo>
                <a:lnTo>
                  <a:pt x="89" y="59"/>
                </a:lnTo>
                <a:lnTo>
                  <a:pt x="77" y="5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366" name="Freeform 975">
            <a:extLst>
              <a:ext uri="{FF2B5EF4-FFF2-40B4-BE49-F238E27FC236}">
                <a16:creationId xmlns:a16="http://schemas.microsoft.com/office/drawing/2014/main" id="{0F4DFB35-C7A0-4748-9985-06E3F75DE19E}"/>
              </a:ext>
            </a:extLst>
          </p:cNvPr>
          <p:cNvSpPr>
            <a:spLocks noEditPoints="1"/>
          </p:cNvSpPr>
          <p:nvPr/>
        </p:nvSpPr>
        <p:spPr bwMode="auto">
          <a:xfrm>
            <a:off x="1733552" y="2442634"/>
            <a:ext cx="207433" cy="139700"/>
          </a:xfrm>
          <a:custGeom>
            <a:avLst/>
            <a:gdLst>
              <a:gd name="T0" fmla="*/ 150259 w 99"/>
              <a:gd name="T1" fmla="*/ 40777 h 64"/>
              <a:gd name="T2" fmla="*/ 156586 w 99"/>
              <a:gd name="T3" fmla="*/ 32622 h 64"/>
              <a:gd name="T4" fmla="*/ 156586 w 99"/>
              <a:gd name="T5" fmla="*/ 8155 h 64"/>
              <a:gd name="T6" fmla="*/ 155004 w 99"/>
              <a:gd name="T7" fmla="*/ 1631 h 64"/>
              <a:gd name="T8" fmla="*/ 148678 w 99"/>
              <a:gd name="T9" fmla="*/ 0 h 64"/>
              <a:gd name="T10" fmla="*/ 71175 w 99"/>
              <a:gd name="T11" fmla="*/ 0 h 64"/>
              <a:gd name="T12" fmla="*/ 64849 w 99"/>
              <a:gd name="T13" fmla="*/ 1631 h 64"/>
              <a:gd name="T14" fmla="*/ 63267 w 99"/>
              <a:gd name="T15" fmla="*/ 8155 h 64"/>
              <a:gd name="T16" fmla="*/ 7908 w 99"/>
              <a:gd name="T17" fmla="*/ 8155 h 64"/>
              <a:gd name="T18" fmla="*/ 0 w 99"/>
              <a:gd name="T19" fmla="*/ 13049 h 64"/>
              <a:gd name="T20" fmla="*/ 0 w 99"/>
              <a:gd name="T21" fmla="*/ 16311 h 64"/>
              <a:gd name="T22" fmla="*/ 18980 w 99"/>
              <a:gd name="T23" fmla="*/ 44039 h 64"/>
              <a:gd name="T24" fmla="*/ 20562 w 99"/>
              <a:gd name="T25" fmla="*/ 45670 h 64"/>
              <a:gd name="T26" fmla="*/ 63267 w 99"/>
              <a:gd name="T27" fmla="*/ 53826 h 64"/>
              <a:gd name="T28" fmla="*/ 36379 w 99"/>
              <a:gd name="T29" fmla="*/ 73399 h 64"/>
              <a:gd name="T30" fmla="*/ 33215 w 99"/>
              <a:gd name="T31" fmla="*/ 76661 h 64"/>
              <a:gd name="T32" fmla="*/ 31634 w 99"/>
              <a:gd name="T33" fmla="*/ 96234 h 64"/>
              <a:gd name="T34" fmla="*/ 31634 w 99"/>
              <a:gd name="T35" fmla="*/ 101127 h 64"/>
              <a:gd name="T36" fmla="*/ 36379 w 99"/>
              <a:gd name="T37" fmla="*/ 104389 h 64"/>
              <a:gd name="T38" fmla="*/ 148678 w 99"/>
              <a:gd name="T39" fmla="*/ 104389 h 64"/>
              <a:gd name="T40" fmla="*/ 153423 w 99"/>
              <a:gd name="T41" fmla="*/ 104389 h 64"/>
              <a:gd name="T42" fmla="*/ 156586 w 99"/>
              <a:gd name="T43" fmla="*/ 101127 h 64"/>
              <a:gd name="T44" fmla="*/ 156586 w 99"/>
              <a:gd name="T45" fmla="*/ 79923 h 64"/>
              <a:gd name="T46" fmla="*/ 155004 w 99"/>
              <a:gd name="T47" fmla="*/ 76661 h 64"/>
              <a:gd name="T48" fmla="*/ 117044 w 99"/>
              <a:gd name="T49" fmla="*/ 58719 h 64"/>
              <a:gd name="T50" fmla="*/ 150259 w 99"/>
              <a:gd name="T51" fmla="*/ 40777 h 64"/>
              <a:gd name="T52" fmla="*/ 22143 w 99"/>
              <a:gd name="T53" fmla="*/ 24466 h 64"/>
              <a:gd name="T54" fmla="*/ 63267 w 99"/>
              <a:gd name="T55" fmla="*/ 39146 h 64"/>
              <a:gd name="T56" fmla="*/ 107554 w 99"/>
              <a:gd name="T57" fmla="*/ 73399 h 64"/>
              <a:gd name="T58" fmla="*/ 140769 w 99"/>
              <a:gd name="T59" fmla="*/ 88078 h 64"/>
              <a:gd name="T60" fmla="*/ 47450 w 99"/>
              <a:gd name="T61" fmla="*/ 84816 h 64"/>
              <a:gd name="T62" fmla="*/ 74339 w 99"/>
              <a:gd name="T63" fmla="*/ 73399 h 64"/>
              <a:gd name="T64" fmla="*/ 79084 w 99"/>
              <a:gd name="T65" fmla="*/ 65243 h 64"/>
              <a:gd name="T66" fmla="*/ 79084 w 99"/>
              <a:gd name="T67" fmla="*/ 16311 h 64"/>
              <a:gd name="T68" fmla="*/ 140769 w 99"/>
              <a:gd name="T69" fmla="*/ 26097 h 64"/>
              <a:gd name="T70" fmla="*/ 107554 w 99"/>
              <a:gd name="T71" fmla="*/ 40777 h 64"/>
              <a:gd name="T72" fmla="*/ 102809 w 99"/>
              <a:gd name="T73" fmla="*/ 48932 h 64"/>
              <a:gd name="T74" fmla="*/ 102809 w 99"/>
              <a:gd name="T75" fmla="*/ 65243 h 64"/>
              <a:gd name="T76" fmla="*/ 107554 w 99"/>
              <a:gd name="T77" fmla="*/ 73399 h 6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99" h="64">
                <a:moveTo>
                  <a:pt x="95" y="25"/>
                </a:moveTo>
                <a:lnTo>
                  <a:pt x="95" y="25"/>
                </a:lnTo>
                <a:lnTo>
                  <a:pt x="98" y="22"/>
                </a:lnTo>
                <a:lnTo>
                  <a:pt x="99" y="20"/>
                </a:lnTo>
                <a:lnTo>
                  <a:pt x="99" y="5"/>
                </a:lnTo>
                <a:lnTo>
                  <a:pt x="99" y="3"/>
                </a:lnTo>
                <a:lnTo>
                  <a:pt x="98" y="1"/>
                </a:lnTo>
                <a:lnTo>
                  <a:pt x="97" y="0"/>
                </a:lnTo>
                <a:lnTo>
                  <a:pt x="94" y="0"/>
                </a:lnTo>
                <a:lnTo>
                  <a:pt x="45" y="0"/>
                </a:lnTo>
                <a:lnTo>
                  <a:pt x="42" y="0"/>
                </a:lnTo>
                <a:lnTo>
                  <a:pt x="41" y="1"/>
                </a:lnTo>
                <a:lnTo>
                  <a:pt x="40" y="3"/>
                </a:lnTo>
                <a:lnTo>
                  <a:pt x="40" y="5"/>
                </a:lnTo>
                <a:lnTo>
                  <a:pt x="5" y="5"/>
                </a:lnTo>
                <a:lnTo>
                  <a:pt x="3" y="6"/>
                </a:lnTo>
                <a:lnTo>
                  <a:pt x="0" y="8"/>
                </a:lnTo>
                <a:lnTo>
                  <a:pt x="0" y="10"/>
                </a:lnTo>
                <a:lnTo>
                  <a:pt x="2" y="12"/>
                </a:lnTo>
                <a:lnTo>
                  <a:pt x="12" y="27"/>
                </a:lnTo>
                <a:lnTo>
                  <a:pt x="13" y="28"/>
                </a:lnTo>
                <a:lnTo>
                  <a:pt x="14" y="30"/>
                </a:lnTo>
                <a:lnTo>
                  <a:pt x="40" y="33"/>
                </a:lnTo>
                <a:lnTo>
                  <a:pt x="40" y="37"/>
                </a:lnTo>
                <a:lnTo>
                  <a:pt x="23" y="45"/>
                </a:lnTo>
                <a:lnTo>
                  <a:pt x="21" y="47"/>
                </a:lnTo>
                <a:lnTo>
                  <a:pt x="20" y="49"/>
                </a:lnTo>
                <a:lnTo>
                  <a:pt x="20" y="59"/>
                </a:lnTo>
                <a:lnTo>
                  <a:pt x="20" y="62"/>
                </a:lnTo>
                <a:lnTo>
                  <a:pt x="21" y="63"/>
                </a:lnTo>
                <a:lnTo>
                  <a:pt x="23" y="64"/>
                </a:lnTo>
                <a:lnTo>
                  <a:pt x="25" y="64"/>
                </a:lnTo>
                <a:lnTo>
                  <a:pt x="94" y="64"/>
                </a:lnTo>
                <a:lnTo>
                  <a:pt x="97" y="64"/>
                </a:lnTo>
                <a:lnTo>
                  <a:pt x="98" y="63"/>
                </a:lnTo>
                <a:lnTo>
                  <a:pt x="99" y="62"/>
                </a:lnTo>
                <a:lnTo>
                  <a:pt x="99" y="59"/>
                </a:lnTo>
                <a:lnTo>
                  <a:pt x="99" y="49"/>
                </a:lnTo>
                <a:lnTo>
                  <a:pt x="98" y="47"/>
                </a:lnTo>
                <a:lnTo>
                  <a:pt x="95" y="45"/>
                </a:lnTo>
                <a:lnTo>
                  <a:pt x="74" y="36"/>
                </a:lnTo>
                <a:lnTo>
                  <a:pt x="74" y="33"/>
                </a:lnTo>
                <a:lnTo>
                  <a:pt x="95" y="25"/>
                </a:lnTo>
                <a:close/>
                <a:moveTo>
                  <a:pt x="18" y="20"/>
                </a:moveTo>
                <a:lnTo>
                  <a:pt x="14" y="15"/>
                </a:lnTo>
                <a:lnTo>
                  <a:pt x="40" y="15"/>
                </a:lnTo>
                <a:lnTo>
                  <a:pt x="40" y="24"/>
                </a:lnTo>
                <a:lnTo>
                  <a:pt x="18" y="20"/>
                </a:lnTo>
                <a:close/>
                <a:moveTo>
                  <a:pt x="68" y="45"/>
                </a:moveTo>
                <a:lnTo>
                  <a:pt x="89" y="53"/>
                </a:lnTo>
                <a:lnTo>
                  <a:pt x="89" y="54"/>
                </a:lnTo>
                <a:lnTo>
                  <a:pt x="30" y="54"/>
                </a:lnTo>
                <a:lnTo>
                  <a:pt x="30" y="52"/>
                </a:lnTo>
                <a:lnTo>
                  <a:pt x="47" y="45"/>
                </a:lnTo>
                <a:lnTo>
                  <a:pt x="49" y="42"/>
                </a:lnTo>
                <a:lnTo>
                  <a:pt x="50" y="40"/>
                </a:lnTo>
                <a:lnTo>
                  <a:pt x="50" y="30"/>
                </a:lnTo>
                <a:lnTo>
                  <a:pt x="50" y="10"/>
                </a:lnTo>
                <a:lnTo>
                  <a:pt x="89" y="10"/>
                </a:lnTo>
                <a:lnTo>
                  <a:pt x="89" y="16"/>
                </a:lnTo>
                <a:lnTo>
                  <a:pt x="68" y="25"/>
                </a:lnTo>
                <a:lnTo>
                  <a:pt x="66" y="27"/>
                </a:lnTo>
                <a:lnTo>
                  <a:pt x="65" y="30"/>
                </a:lnTo>
                <a:lnTo>
                  <a:pt x="65" y="40"/>
                </a:lnTo>
                <a:lnTo>
                  <a:pt x="66" y="42"/>
                </a:lnTo>
                <a:lnTo>
                  <a:pt x="68" y="45"/>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367" name="Freeform 976">
            <a:extLst>
              <a:ext uri="{FF2B5EF4-FFF2-40B4-BE49-F238E27FC236}">
                <a16:creationId xmlns:a16="http://schemas.microsoft.com/office/drawing/2014/main" id="{7F66E7AF-F949-44A5-AE5A-A1FE48B2A41A}"/>
              </a:ext>
            </a:extLst>
          </p:cNvPr>
          <p:cNvSpPr>
            <a:spLocks noEditPoints="1"/>
          </p:cNvSpPr>
          <p:nvPr/>
        </p:nvSpPr>
        <p:spPr bwMode="auto">
          <a:xfrm>
            <a:off x="1733551" y="2330451"/>
            <a:ext cx="175683" cy="107949"/>
          </a:xfrm>
          <a:custGeom>
            <a:avLst/>
            <a:gdLst>
              <a:gd name="T0" fmla="*/ 79082 w 84"/>
              <a:gd name="T1" fmla="*/ 72435 h 49"/>
              <a:gd name="T2" fmla="*/ 79082 w 84"/>
              <a:gd name="T3" fmla="*/ 72435 h 49"/>
              <a:gd name="T4" fmla="*/ 79082 w 84"/>
              <a:gd name="T5" fmla="*/ 77374 h 49"/>
              <a:gd name="T6" fmla="*/ 80664 w 84"/>
              <a:gd name="T7" fmla="*/ 79020 h 49"/>
              <a:gd name="T8" fmla="*/ 82245 w 84"/>
              <a:gd name="T9" fmla="*/ 80666 h 49"/>
              <a:gd name="T10" fmla="*/ 86990 w 84"/>
              <a:gd name="T11" fmla="*/ 80666 h 49"/>
              <a:gd name="T12" fmla="*/ 124950 w 84"/>
              <a:gd name="T13" fmla="*/ 80666 h 49"/>
              <a:gd name="T14" fmla="*/ 124950 w 84"/>
              <a:gd name="T15" fmla="*/ 80666 h 49"/>
              <a:gd name="T16" fmla="*/ 129695 w 84"/>
              <a:gd name="T17" fmla="*/ 80666 h 49"/>
              <a:gd name="T18" fmla="*/ 131276 w 84"/>
              <a:gd name="T19" fmla="*/ 79020 h 49"/>
              <a:gd name="T20" fmla="*/ 132858 w 84"/>
              <a:gd name="T21" fmla="*/ 77374 h 49"/>
              <a:gd name="T22" fmla="*/ 132858 w 84"/>
              <a:gd name="T23" fmla="*/ 72435 h 49"/>
              <a:gd name="T24" fmla="*/ 132858 w 84"/>
              <a:gd name="T25" fmla="*/ 8231 h 49"/>
              <a:gd name="T26" fmla="*/ 132858 w 84"/>
              <a:gd name="T27" fmla="*/ 8231 h 49"/>
              <a:gd name="T28" fmla="*/ 132858 w 84"/>
              <a:gd name="T29" fmla="*/ 3292 h 49"/>
              <a:gd name="T30" fmla="*/ 131276 w 84"/>
              <a:gd name="T31" fmla="*/ 1646 h 49"/>
              <a:gd name="T32" fmla="*/ 129695 w 84"/>
              <a:gd name="T33" fmla="*/ 0 h 49"/>
              <a:gd name="T34" fmla="*/ 124950 w 84"/>
              <a:gd name="T35" fmla="*/ 0 h 49"/>
              <a:gd name="T36" fmla="*/ 86990 w 84"/>
              <a:gd name="T37" fmla="*/ 0 h 49"/>
              <a:gd name="T38" fmla="*/ 86990 w 84"/>
              <a:gd name="T39" fmla="*/ 0 h 49"/>
              <a:gd name="T40" fmla="*/ 82245 w 84"/>
              <a:gd name="T41" fmla="*/ 0 h 49"/>
              <a:gd name="T42" fmla="*/ 80664 w 84"/>
              <a:gd name="T43" fmla="*/ 1646 h 49"/>
              <a:gd name="T44" fmla="*/ 79082 w 84"/>
              <a:gd name="T45" fmla="*/ 3292 h 49"/>
              <a:gd name="T46" fmla="*/ 79082 w 84"/>
              <a:gd name="T47" fmla="*/ 8231 h 49"/>
              <a:gd name="T48" fmla="*/ 79082 w 84"/>
              <a:gd name="T49" fmla="*/ 32925 h 49"/>
              <a:gd name="T50" fmla="*/ 0 w 84"/>
              <a:gd name="T51" fmla="*/ 32925 h 49"/>
              <a:gd name="T52" fmla="*/ 0 w 84"/>
              <a:gd name="T53" fmla="*/ 47741 h 49"/>
              <a:gd name="T54" fmla="*/ 79082 w 84"/>
              <a:gd name="T55" fmla="*/ 47741 h 49"/>
              <a:gd name="T56" fmla="*/ 79082 w 84"/>
              <a:gd name="T57" fmla="*/ 72435 h 49"/>
              <a:gd name="T58" fmla="*/ 94899 w 84"/>
              <a:gd name="T59" fmla="*/ 16462 h 49"/>
              <a:gd name="T60" fmla="*/ 117042 w 84"/>
              <a:gd name="T61" fmla="*/ 16462 h 49"/>
              <a:gd name="T62" fmla="*/ 117042 w 84"/>
              <a:gd name="T63" fmla="*/ 64204 h 49"/>
              <a:gd name="T64" fmla="*/ 94899 w 84"/>
              <a:gd name="T65" fmla="*/ 64204 h 49"/>
              <a:gd name="T66" fmla="*/ 94899 w 84"/>
              <a:gd name="T67" fmla="*/ 16462 h 4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84" h="49">
                <a:moveTo>
                  <a:pt x="50" y="44"/>
                </a:moveTo>
                <a:lnTo>
                  <a:pt x="50" y="44"/>
                </a:lnTo>
                <a:lnTo>
                  <a:pt x="50" y="47"/>
                </a:lnTo>
                <a:lnTo>
                  <a:pt x="51" y="48"/>
                </a:lnTo>
                <a:lnTo>
                  <a:pt x="52" y="49"/>
                </a:lnTo>
                <a:lnTo>
                  <a:pt x="55" y="49"/>
                </a:lnTo>
                <a:lnTo>
                  <a:pt x="79" y="49"/>
                </a:lnTo>
                <a:lnTo>
                  <a:pt x="82" y="49"/>
                </a:lnTo>
                <a:lnTo>
                  <a:pt x="83" y="48"/>
                </a:lnTo>
                <a:lnTo>
                  <a:pt x="84" y="47"/>
                </a:lnTo>
                <a:lnTo>
                  <a:pt x="84" y="44"/>
                </a:lnTo>
                <a:lnTo>
                  <a:pt x="84" y="5"/>
                </a:lnTo>
                <a:lnTo>
                  <a:pt x="84" y="2"/>
                </a:lnTo>
                <a:lnTo>
                  <a:pt x="83" y="1"/>
                </a:lnTo>
                <a:lnTo>
                  <a:pt x="82" y="0"/>
                </a:lnTo>
                <a:lnTo>
                  <a:pt x="79" y="0"/>
                </a:lnTo>
                <a:lnTo>
                  <a:pt x="55" y="0"/>
                </a:lnTo>
                <a:lnTo>
                  <a:pt x="52" y="0"/>
                </a:lnTo>
                <a:lnTo>
                  <a:pt x="51" y="1"/>
                </a:lnTo>
                <a:lnTo>
                  <a:pt x="50" y="2"/>
                </a:lnTo>
                <a:lnTo>
                  <a:pt x="50" y="5"/>
                </a:lnTo>
                <a:lnTo>
                  <a:pt x="50" y="20"/>
                </a:lnTo>
                <a:lnTo>
                  <a:pt x="0" y="20"/>
                </a:lnTo>
                <a:lnTo>
                  <a:pt x="0" y="29"/>
                </a:lnTo>
                <a:lnTo>
                  <a:pt x="50" y="29"/>
                </a:lnTo>
                <a:lnTo>
                  <a:pt x="50" y="44"/>
                </a:lnTo>
                <a:close/>
                <a:moveTo>
                  <a:pt x="60" y="10"/>
                </a:moveTo>
                <a:lnTo>
                  <a:pt x="74" y="10"/>
                </a:lnTo>
                <a:lnTo>
                  <a:pt x="74" y="39"/>
                </a:lnTo>
                <a:lnTo>
                  <a:pt x="60" y="39"/>
                </a:lnTo>
                <a:lnTo>
                  <a:pt x="60" y="1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368" name="Freeform 977">
            <a:extLst>
              <a:ext uri="{FF2B5EF4-FFF2-40B4-BE49-F238E27FC236}">
                <a16:creationId xmlns:a16="http://schemas.microsoft.com/office/drawing/2014/main" id="{7570513D-56CF-4468-A526-B188952533BE}"/>
              </a:ext>
            </a:extLst>
          </p:cNvPr>
          <p:cNvSpPr>
            <a:spLocks noEditPoints="1"/>
          </p:cNvSpPr>
          <p:nvPr/>
        </p:nvSpPr>
        <p:spPr bwMode="auto">
          <a:xfrm>
            <a:off x="745067" y="861484"/>
            <a:ext cx="190500" cy="203200"/>
          </a:xfrm>
          <a:custGeom>
            <a:avLst/>
            <a:gdLst>
              <a:gd name="T0" fmla="*/ 134352 w 89"/>
              <a:gd name="T1" fmla="*/ 39541 h 96"/>
              <a:gd name="T2" fmla="*/ 113559 w 89"/>
              <a:gd name="T3" fmla="*/ 41123 h 96"/>
              <a:gd name="T4" fmla="*/ 102363 w 89"/>
              <a:gd name="T5" fmla="*/ 45868 h 96"/>
              <a:gd name="T6" fmla="*/ 86369 w 89"/>
              <a:gd name="T7" fmla="*/ 17398 h 96"/>
              <a:gd name="T8" fmla="*/ 70375 w 89"/>
              <a:gd name="T9" fmla="*/ 0 h 96"/>
              <a:gd name="T10" fmla="*/ 63977 w 89"/>
              <a:gd name="T11" fmla="*/ 6327 h 96"/>
              <a:gd name="T12" fmla="*/ 46383 w 89"/>
              <a:gd name="T13" fmla="*/ 30051 h 96"/>
              <a:gd name="T14" fmla="*/ 38386 w 89"/>
              <a:gd name="T15" fmla="*/ 45868 h 96"/>
              <a:gd name="T16" fmla="*/ 17594 w 89"/>
              <a:gd name="T17" fmla="*/ 39541 h 96"/>
              <a:gd name="T18" fmla="*/ 0 w 89"/>
              <a:gd name="T19" fmla="*/ 39541 h 96"/>
              <a:gd name="T20" fmla="*/ 0 w 89"/>
              <a:gd name="T21" fmla="*/ 47450 h 96"/>
              <a:gd name="T22" fmla="*/ 1599 w 89"/>
              <a:gd name="T23" fmla="*/ 66430 h 96"/>
              <a:gd name="T24" fmla="*/ 11196 w 89"/>
              <a:gd name="T25" fmla="*/ 91736 h 96"/>
              <a:gd name="T26" fmla="*/ 17594 w 89"/>
              <a:gd name="T27" fmla="*/ 99644 h 96"/>
              <a:gd name="T28" fmla="*/ 33588 w 89"/>
              <a:gd name="T29" fmla="*/ 109134 h 96"/>
              <a:gd name="T30" fmla="*/ 49582 w 89"/>
              <a:gd name="T31" fmla="*/ 110716 h 96"/>
              <a:gd name="T32" fmla="*/ 59179 w 89"/>
              <a:gd name="T33" fmla="*/ 110716 h 96"/>
              <a:gd name="T34" fmla="*/ 62378 w 89"/>
              <a:gd name="T35" fmla="*/ 113879 h 96"/>
              <a:gd name="T36" fmla="*/ 78372 w 89"/>
              <a:gd name="T37" fmla="*/ 151839 h 96"/>
              <a:gd name="T38" fmla="*/ 78372 w 89"/>
              <a:gd name="T39" fmla="*/ 113879 h 96"/>
              <a:gd name="T40" fmla="*/ 83170 w 89"/>
              <a:gd name="T41" fmla="*/ 110716 h 96"/>
              <a:gd name="T42" fmla="*/ 92767 w 89"/>
              <a:gd name="T43" fmla="*/ 110716 h 96"/>
              <a:gd name="T44" fmla="*/ 108761 w 89"/>
              <a:gd name="T45" fmla="*/ 109134 h 96"/>
              <a:gd name="T46" fmla="*/ 123156 w 89"/>
              <a:gd name="T47" fmla="*/ 99644 h 96"/>
              <a:gd name="T48" fmla="*/ 129554 w 89"/>
              <a:gd name="T49" fmla="*/ 91736 h 96"/>
              <a:gd name="T50" fmla="*/ 139150 w 89"/>
              <a:gd name="T51" fmla="*/ 66430 h 96"/>
              <a:gd name="T52" fmla="*/ 142349 w 89"/>
              <a:gd name="T53" fmla="*/ 47450 h 96"/>
              <a:gd name="T54" fmla="*/ 134352 w 89"/>
              <a:gd name="T55" fmla="*/ 39541 h 96"/>
              <a:gd name="T56" fmla="*/ 70375 w 89"/>
              <a:gd name="T57" fmla="*/ 23725 h 96"/>
              <a:gd name="T58" fmla="*/ 84770 w 89"/>
              <a:gd name="T59" fmla="*/ 42705 h 96"/>
              <a:gd name="T60" fmla="*/ 91167 w 89"/>
              <a:gd name="T61" fmla="*/ 66430 h 96"/>
              <a:gd name="T62" fmla="*/ 87968 w 89"/>
              <a:gd name="T63" fmla="*/ 77501 h 96"/>
              <a:gd name="T64" fmla="*/ 76772 w 89"/>
              <a:gd name="T65" fmla="*/ 96481 h 96"/>
              <a:gd name="T66" fmla="*/ 70375 w 89"/>
              <a:gd name="T67" fmla="*/ 99644 h 96"/>
              <a:gd name="T68" fmla="*/ 59179 w 89"/>
              <a:gd name="T69" fmla="*/ 88573 h 96"/>
              <a:gd name="T70" fmla="*/ 51182 w 89"/>
              <a:gd name="T71" fmla="*/ 66430 h 96"/>
              <a:gd name="T72" fmla="*/ 52781 w 89"/>
              <a:gd name="T73" fmla="*/ 55358 h 96"/>
              <a:gd name="T74" fmla="*/ 63977 w 89"/>
              <a:gd name="T75" fmla="*/ 31633 h 96"/>
              <a:gd name="T76" fmla="*/ 70375 w 89"/>
              <a:gd name="T77" fmla="*/ 23725 h 96"/>
              <a:gd name="T78" fmla="*/ 15994 w 89"/>
              <a:gd name="T79" fmla="*/ 55358 h 96"/>
              <a:gd name="T80" fmla="*/ 35187 w 89"/>
              <a:gd name="T81" fmla="*/ 60103 h 96"/>
              <a:gd name="T82" fmla="*/ 35187 w 89"/>
              <a:gd name="T83" fmla="*/ 66430 h 96"/>
              <a:gd name="T84" fmla="*/ 35187 w 89"/>
              <a:gd name="T85" fmla="*/ 75920 h 96"/>
              <a:gd name="T86" fmla="*/ 44784 w 89"/>
              <a:gd name="T87" fmla="*/ 96481 h 96"/>
              <a:gd name="T88" fmla="*/ 36787 w 89"/>
              <a:gd name="T89" fmla="*/ 93318 h 96"/>
              <a:gd name="T90" fmla="*/ 28790 w 89"/>
              <a:gd name="T91" fmla="*/ 88573 h 96"/>
              <a:gd name="T92" fmla="*/ 19193 w 89"/>
              <a:gd name="T93" fmla="*/ 72756 h 96"/>
              <a:gd name="T94" fmla="*/ 15994 w 89"/>
              <a:gd name="T95" fmla="*/ 55358 h 96"/>
              <a:gd name="T96" fmla="*/ 111960 w 89"/>
              <a:gd name="T97" fmla="*/ 88573 h 96"/>
              <a:gd name="T98" fmla="*/ 97565 w 89"/>
              <a:gd name="T99" fmla="*/ 96481 h 96"/>
              <a:gd name="T100" fmla="*/ 103963 w 89"/>
              <a:gd name="T101" fmla="*/ 82246 h 96"/>
              <a:gd name="T102" fmla="*/ 105562 w 89"/>
              <a:gd name="T103" fmla="*/ 66430 h 96"/>
              <a:gd name="T104" fmla="*/ 105562 w 89"/>
              <a:gd name="T105" fmla="*/ 60103 h 96"/>
              <a:gd name="T106" fmla="*/ 116758 w 89"/>
              <a:gd name="T107" fmla="*/ 56940 h 96"/>
              <a:gd name="T108" fmla="*/ 126355 w 89"/>
              <a:gd name="T109" fmla="*/ 55358 h 96"/>
              <a:gd name="T110" fmla="*/ 118358 w 89"/>
              <a:gd name="T111" fmla="*/ 82246 h 96"/>
              <a:gd name="T112" fmla="*/ 111960 w 89"/>
              <a:gd name="T113" fmla="*/ 88573 h 9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89" h="96">
                <a:moveTo>
                  <a:pt x="84" y="25"/>
                </a:moveTo>
                <a:lnTo>
                  <a:pt x="84" y="25"/>
                </a:lnTo>
                <a:lnTo>
                  <a:pt x="77" y="25"/>
                </a:lnTo>
                <a:lnTo>
                  <a:pt x="71" y="26"/>
                </a:lnTo>
                <a:lnTo>
                  <a:pt x="64" y="29"/>
                </a:lnTo>
                <a:lnTo>
                  <a:pt x="59" y="19"/>
                </a:lnTo>
                <a:lnTo>
                  <a:pt x="54" y="11"/>
                </a:lnTo>
                <a:lnTo>
                  <a:pt x="48" y="4"/>
                </a:lnTo>
                <a:lnTo>
                  <a:pt x="44" y="0"/>
                </a:lnTo>
                <a:lnTo>
                  <a:pt x="40" y="4"/>
                </a:lnTo>
                <a:lnTo>
                  <a:pt x="34" y="11"/>
                </a:lnTo>
                <a:lnTo>
                  <a:pt x="29" y="19"/>
                </a:lnTo>
                <a:lnTo>
                  <a:pt x="24" y="29"/>
                </a:lnTo>
                <a:lnTo>
                  <a:pt x="18" y="26"/>
                </a:lnTo>
                <a:lnTo>
                  <a:pt x="11" y="25"/>
                </a:lnTo>
                <a:lnTo>
                  <a:pt x="5" y="25"/>
                </a:lnTo>
                <a:lnTo>
                  <a:pt x="0" y="25"/>
                </a:lnTo>
                <a:lnTo>
                  <a:pt x="0" y="30"/>
                </a:lnTo>
                <a:lnTo>
                  <a:pt x="0" y="33"/>
                </a:lnTo>
                <a:lnTo>
                  <a:pt x="1" y="42"/>
                </a:lnTo>
                <a:lnTo>
                  <a:pt x="5" y="53"/>
                </a:lnTo>
                <a:lnTo>
                  <a:pt x="7" y="58"/>
                </a:lnTo>
                <a:lnTo>
                  <a:pt x="11" y="63"/>
                </a:lnTo>
                <a:lnTo>
                  <a:pt x="16" y="67"/>
                </a:lnTo>
                <a:lnTo>
                  <a:pt x="21" y="69"/>
                </a:lnTo>
                <a:lnTo>
                  <a:pt x="26" y="70"/>
                </a:lnTo>
                <a:lnTo>
                  <a:pt x="31" y="70"/>
                </a:lnTo>
                <a:lnTo>
                  <a:pt x="37" y="70"/>
                </a:lnTo>
                <a:lnTo>
                  <a:pt x="39" y="72"/>
                </a:lnTo>
                <a:lnTo>
                  <a:pt x="39" y="96"/>
                </a:lnTo>
                <a:lnTo>
                  <a:pt x="49" y="96"/>
                </a:lnTo>
                <a:lnTo>
                  <a:pt x="49" y="72"/>
                </a:lnTo>
                <a:lnTo>
                  <a:pt x="52" y="70"/>
                </a:lnTo>
                <a:lnTo>
                  <a:pt x="58" y="70"/>
                </a:lnTo>
                <a:lnTo>
                  <a:pt x="63" y="70"/>
                </a:lnTo>
                <a:lnTo>
                  <a:pt x="68" y="69"/>
                </a:lnTo>
                <a:lnTo>
                  <a:pt x="73" y="67"/>
                </a:lnTo>
                <a:lnTo>
                  <a:pt x="77" y="63"/>
                </a:lnTo>
                <a:lnTo>
                  <a:pt x="81" y="58"/>
                </a:lnTo>
                <a:lnTo>
                  <a:pt x="84" y="53"/>
                </a:lnTo>
                <a:lnTo>
                  <a:pt x="87" y="42"/>
                </a:lnTo>
                <a:lnTo>
                  <a:pt x="89" y="33"/>
                </a:lnTo>
                <a:lnTo>
                  <a:pt x="89" y="30"/>
                </a:lnTo>
                <a:lnTo>
                  <a:pt x="89" y="25"/>
                </a:lnTo>
                <a:lnTo>
                  <a:pt x="84" y="25"/>
                </a:lnTo>
                <a:close/>
                <a:moveTo>
                  <a:pt x="44" y="15"/>
                </a:moveTo>
                <a:lnTo>
                  <a:pt x="44" y="15"/>
                </a:lnTo>
                <a:lnTo>
                  <a:pt x="49" y="21"/>
                </a:lnTo>
                <a:lnTo>
                  <a:pt x="53" y="27"/>
                </a:lnTo>
                <a:lnTo>
                  <a:pt x="55" y="35"/>
                </a:lnTo>
                <a:lnTo>
                  <a:pt x="57" y="42"/>
                </a:lnTo>
                <a:lnTo>
                  <a:pt x="55" y="49"/>
                </a:lnTo>
                <a:lnTo>
                  <a:pt x="53" y="56"/>
                </a:lnTo>
                <a:lnTo>
                  <a:pt x="48" y="61"/>
                </a:lnTo>
                <a:lnTo>
                  <a:pt x="44" y="63"/>
                </a:lnTo>
                <a:lnTo>
                  <a:pt x="40" y="61"/>
                </a:lnTo>
                <a:lnTo>
                  <a:pt x="37" y="56"/>
                </a:lnTo>
                <a:lnTo>
                  <a:pt x="33" y="49"/>
                </a:lnTo>
                <a:lnTo>
                  <a:pt x="32" y="42"/>
                </a:lnTo>
                <a:lnTo>
                  <a:pt x="33" y="35"/>
                </a:lnTo>
                <a:lnTo>
                  <a:pt x="37" y="27"/>
                </a:lnTo>
                <a:lnTo>
                  <a:pt x="40" y="20"/>
                </a:lnTo>
                <a:lnTo>
                  <a:pt x="44" y="15"/>
                </a:lnTo>
                <a:close/>
                <a:moveTo>
                  <a:pt x="10" y="35"/>
                </a:moveTo>
                <a:lnTo>
                  <a:pt x="10" y="35"/>
                </a:lnTo>
                <a:lnTo>
                  <a:pt x="16" y="36"/>
                </a:lnTo>
                <a:lnTo>
                  <a:pt x="22" y="38"/>
                </a:lnTo>
                <a:lnTo>
                  <a:pt x="22" y="42"/>
                </a:lnTo>
                <a:lnTo>
                  <a:pt x="22" y="48"/>
                </a:lnTo>
                <a:lnTo>
                  <a:pt x="23" y="52"/>
                </a:lnTo>
                <a:lnTo>
                  <a:pt x="28" y="61"/>
                </a:lnTo>
                <a:lnTo>
                  <a:pt x="23" y="59"/>
                </a:lnTo>
                <a:lnTo>
                  <a:pt x="18" y="56"/>
                </a:lnTo>
                <a:lnTo>
                  <a:pt x="15" y="52"/>
                </a:lnTo>
                <a:lnTo>
                  <a:pt x="12" y="46"/>
                </a:lnTo>
                <a:lnTo>
                  <a:pt x="10" y="35"/>
                </a:lnTo>
                <a:close/>
                <a:moveTo>
                  <a:pt x="70" y="56"/>
                </a:moveTo>
                <a:lnTo>
                  <a:pt x="70" y="56"/>
                </a:lnTo>
                <a:lnTo>
                  <a:pt x="66" y="59"/>
                </a:lnTo>
                <a:lnTo>
                  <a:pt x="61" y="61"/>
                </a:lnTo>
                <a:lnTo>
                  <a:pt x="65" y="52"/>
                </a:lnTo>
                <a:lnTo>
                  <a:pt x="66" y="48"/>
                </a:lnTo>
                <a:lnTo>
                  <a:pt x="66" y="42"/>
                </a:lnTo>
                <a:lnTo>
                  <a:pt x="66" y="38"/>
                </a:lnTo>
                <a:lnTo>
                  <a:pt x="73" y="36"/>
                </a:lnTo>
                <a:lnTo>
                  <a:pt x="79" y="35"/>
                </a:lnTo>
                <a:lnTo>
                  <a:pt x="76" y="46"/>
                </a:lnTo>
                <a:lnTo>
                  <a:pt x="74" y="52"/>
                </a:lnTo>
                <a:lnTo>
                  <a:pt x="70" y="56"/>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369" name="Freeform 979">
            <a:extLst>
              <a:ext uri="{FF2B5EF4-FFF2-40B4-BE49-F238E27FC236}">
                <a16:creationId xmlns:a16="http://schemas.microsoft.com/office/drawing/2014/main" id="{DD786FBF-AE66-49BD-8727-89A607B44D81}"/>
              </a:ext>
            </a:extLst>
          </p:cNvPr>
          <p:cNvSpPr>
            <a:spLocks noEditPoints="1"/>
          </p:cNvSpPr>
          <p:nvPr/>
        </p:nvSpPr>
        <p:spPr bwMode="auto">
          <a:xfrm>
            <a:off x="1278467" y="855134"/>
            <a:ext cx="150284" cy="209551"/>
          </a:xfrm>
          <a:custGeom>
            <a:avLst/>
            <a:gdLst>
              <a:gd name="T0" fmla="*/ 76945 w 74"/>
              <a:gd name="T1" fmla="*/ 87880 h 98"/>
              <a:gd name="T2" fmla="*/ 67712 w 74"/>
              <a:gd name="T3" fmla="*/ 89478 h 98"/>
              <a:gd name="T4" fmla="*/ 81562 w 74"/>
              <a:gd name="T5" fmla="*/ 76695 h 98"/>
              <a:gd name="T6" fmla="*/ 101568 w 74"/>
              <a:gd name="T7" fmla="*/ 49532 h 98"/>
              <a:gd name="T8" fmla="*/ 106184 w 74"/>
              <a:gd name="T9" fmla="*/ 35152 h 98"/>
              <a:gd name="T10" fmla="*/ 80023 w 74"/>
              <a:gd name="T11" fmla="*/ 49532 h 98"/>
              <a:gd name="T12" fmla="*/ 67712 w 74"/>
              <a:gd name="T13" fmla="*/ 60717 h 98"/>
              <a:gd name="T14" fmla="*/ 53862 w 74"/>
              <a:gd name="T15" fmla="*/ 76695 h 98"/>
              <a:gd name="T16" fmla="*/ 53862 w 74"/>
              <a:gd name="T17" fmla="*/ 7989 h 98"/>
              <a:gd name="T18" fmla="*/ 52323 w 74"/>
              <a:gd name="T19" fmla="*/ 1598 h 98"/>
              <a:gd name="T20" fmla="*/ 46167 w 74"/>
              <a:gd name="T21" fmla="*/ 0 h 98"/>
              <a:gd name="T22" fmla="*/ 7695 w 74"/>
              <a:gd name="T23" fmla="*/ 0 h 98"/>
              <a:gd name="T24" fmla="*/ 3078 w 74"/>
              <a:gd name="T25" fmla="*/ 1598 h 98"/>
              <a:gd name="T26" fmla="*/ 0 w 74"/>
              <a:gd name="T27" fmla="*/ 7989 h 98"/>
              <a:gd name="T28" fmla="*/ 0 w 74"/>
              <a:gd name="T29" fmla="*/ 148597 h 98"/>
              <a:gd name="T30" fmla="*/ 3078 w 74"/>
              <a:gd name="T31" fmla="*/ 154988 h 98"/>
              <a:gd name="T32" fmla="*/ 7695 w 74"/>
              <a:gd name="T33" fmla="*/ 156586 h 98"/>
              <a:gd name="T34" fmla="*/ 46167 w 74"/>
              <a:gd name="T35" fmla="*/ 156586 h 98"/>
              <a:gd name="T36" fmla="*/ 52323 w 74"/>
              <a:gd name="T37" fmla="*/ 154988 h 98"/>
              <a:gd name="T38" fmla="*/ 53862 w 74"/>
              <a:gd name="T39" fmla="*/ 148597 h 98"/>
              <a:gd name="T40" fmla="*/ 53862 w 74"/>
              <a:gd name="T41" fmla="*/ 105456 h 98"/>
              <a:gd name="T42" fmla="*/ 78484 w 74"/>
              <a:gd name="T43" fmla="*/ 108652 h 98"/>
              <a:gd name="T44" fmla="*/ 92334 w 74"/>
              <a:gd name="T45" fmla="*/ 103858 h 98"/>
              <a:gd name="T46" fmla="*/ 113879 w 74"/>
              <a:gd name="T47" fmla="*/ 94271 h 98"/>
              <a:gd name="T48" fmla="*/ 103107 w 74"/>
              <a:gd name="T49" fmla="*/ 89478 h 98"/>
              <a:gd name="T50" fmla="*/ 76945 w 74"/>
              <a:gd name="T51" fmla="*/ 87880 h 98"/>
              <a:gd name="T52" fmla="*/ 38473 w 74"/>
              <a:gd name="T53" fmla="*/ 94271 h 98"/>
              <a:gd name="T54" fmla="*/ 15389 w 74"/>
              <a:gd name="T55" fmla="*/ 54326 h 98"/>
              <a:gd name="T56" fmla="*/ 38473 w 74"/>
              <a:gd name="T57" fmla="*/ 94271 h 98"/>
              <a:gd name="T58" fmla="*/ 38473 w 74"/>
              <a:gd name="T59" fmla="*/ 38348 h 98"/>
              <a:gd name="T60" fmla="*/ 15389 w 74"/>
              <a:gd name="T61" fmla="*/ 15978 h 98"/>
              <a:gd name="T62" fmla="*/ 15389 w 74"/>
              <a:gd name="T63" fmla="*/ 140608 h 98"/>
              <a:gd name="T64" fmla="*/ 38473 w 74"/>
              <a:gd name="T65" fmla="*/ 110249 h 98"/>
              <a:gd name="T66" fmla="*/ 15389 w 74"/>
              <a:gd name="T67" fmla="*/ 140608 h 9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74" h="98">
                <a:moveTo>
                  <a:pt x="50" y="55"/>
                </a:moveTo>
                <a:lnTo>
                  <a:pt x="50" y="55"/>
                </a:lnTo>
                <a:lnTo>
                  <a:pt x="44" y="56"/>
                </a:lnTo>
                <a:lnTo>
                  <a:pt x="53" y="48"/>
                </a:lnTo>
                <a:lnTo>
                  <a:pt x="61" y="39"/>
                </a:lnTo>
                <a:lnTo>
                  <a:pt x="66" y="31"/>
                </a:lnTo>
                <a:lnTo>
                  <a:pt x="69" y="22"/>
                </a:lnTo>
                <a:lnTo>
                  <a:pt x="61" y="26"/>
                </a:lnTo>
                <a:lnTo>
                  <a:pt x="52" y="31"/>
                </a:lnTo>
                <a:lnTo>
                  <a:pt x="44" y="38"/>
                </a:lnTo>
                <a:lnTo>
                  <a:pt x="39" y="43"/>
                </a:lnTo>
                <a:lnTo>
                  <a:pt x="35" y="48"/>
                </a:lnTo>
                <a:lnTo>
                  <a:pt x="35" y="5"/>
                </a:lnTo>
                <a:lnTo>
                  <a:pt x="35" y="2"/>
                </a:lnTo>
                <a:lnTo>
                  <a:pt x="34" y="1"/>
                </a:lnTo>
                <a:lnTo>
                  <a:pt x="32" y="0"/>
                </a:lnTo>
                <a:lnTo>
                  <a:pt x="30" y="0"/>
                </a:lnTo>
                <a:lnTo>
                  <a:pt x="5" y="0"/>
                </a:lnTo>
                <a:lnTo>
                  <a:pt x="3" y="0"/>
                </a:lnTo>
                <a:lnTo>
                  <a:pt x="2" y="1"/>
                </a:lnTo>
                <a:lnTo>
                  <a:pt x="0" y="2"/>
                </a:lnTo>
                <a:lnTo>
                  <a:pt x="0" y="5"/>
                </a:lnTo>
                <a:lnTo>
                  <a:pt x="0" y="93"/>
                </a:lnTo>
                <a:lnTo>
                  <a:pt x="0" y="96"/>
                </a:lnTo>
                <a:lnTo>
                  <a:pt x="2" y="97"/>
                </a:lnTo>
                <a:lnTo>
                  <a:pt x="3" y="98"/>
                </a:lnTo>
                <a:lnTo>
                  <a:pt x="5" y="98"/>
                </a:lnTo>
                <a:lnTo>
                  <a:pt x="30" y="98"/>
                </a:lnTo>
                <a:lnTo>
                  <a:pt x="32" y="98"/>
                </a:lnTo>
                <a:lnTo>
                  <a:pt x="34" y="97"/>
                </a:lnTo>
                <a:lnTo>
                  <a:pt x="35" y="96"/>
                </a:lnTo>
                <a:lnTo>
                  <a:pt x="35" y="93"/>
                </a:lnTo>
                <a:lnTo>
                  <a:pt x="35" y="66"/>
                </a:lnTo>
                <a:lnTo>
                  <a:pt x="42" y="68"/>
                </a:lnTo>
                <a:lnTo>
                  <a:pt x="51" y="68"/>
                </a:lnTo>
                <a:lnTo>
                  <a:pt x="60" y="65"/>
                </a:lnTo>
                <a:lnTo>
                  <a:pt x="67" y="63"/>
                </a:lnTo>
                <a:lnTo>
                  <a:pt x="74" y="59"/>
                </a:lnTo>
                <a:lnTo>
                  <a:pt x="67" y="56"/>
                </a:lnTo>
                <a:lnTo>
                  <a:pt x="60" y="55"/>
                </a:lnTo>
                <a:lnTo>
                  <a:pt x="50" y="55"/>
                </a:lnTo>
                <a:close/>
                <a:moveTo>
                  <a:pt x="25" y="59"/>
                </a:moveTo>
                <a:lnTo>
                  <a:pt x="10" y="59"/>
                </a:lnTo>
                <a:lnTo>
                  <a:pt x="10" y="34"/>
                </a:lnTo>
                <a:lnTo>
                  <a:pt x="25" y="34"/>
                </a:lnTo>
                <a:lnTo>
                  <a:pt x="25" y="59"/>
                </a:lnTo>
                <a:close/>
                <a:moveTo>
                  <a:pt x="25" y="10"/>
                </a:moveTo>
                <a:lnTo>
                  <a:pt x="25" y="24"/>
                </a:lnTo>
                <a:lnTo>
                  <a:pt x="10" y="24"/>
                </a:lnTo>
                <a:lnTo>
                  <a:pt x="10" y="10"/>
                </a:lnTo>
                <a:lnTo>
                  <a:pt x="25" y="10"/>
                </a:lnTo>
                <a:close/>
                <a:moveTo>
                  <a:pt x="10" y="88"/>
                </a:moveTo>
                <a:lnTo>
                  <a:pt x="10" y="69"/>
                </a:lnTo>
                <a:lnTo>
                  <a:pt x="25" y="69"/>
                </a:lnTo>
                <a:lnTo>
                  <a:pt x="25" y="88"/>
                </a:lnTo>
                <a:lnTo>
                  <a:pt x="10" y="88"/>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370" name="Freeform 1582">
            <a:extLst>
              <a:ext uri="{FF2B5EF4-FFF2-40B4-BE49-F238E27FC236}">
                <a16:creationId xmlns:a16="http://schemas.microsoft.com/office/drawing/2014/main" id="{57753CAF-76BE-4FC3-9D88-2CB70EBDE591}"/>
              </a:ext>
            </a:extLst>
          </p:cNvPr>
          <p:cNvSpPr>
            <a:spLocks noEditPoints="1"/>
          </p:cNvSpPr>
          <p:nvPr/>
        </p:nvSpPr>
        <p:spPr bwMode="auto">
          <a:xfrm>
            <a:off x="3232151" y="880534"/>
            <a:ext cx="88900" cy="82551"/>
          </a:xfrm>
          <a:custGeom>
            <a:avLst/>
            <a:gdLst>
              <a:gd name="T0" fmla="*/ 39541 w 42"/>
              <a:gd name="T1" fmla="*/ 61686 h 38"/>
              <a:gd name="T2" fmla="*/ 39541 w 42"/>
              <a:gd name="T3" fmla="*/ 61686 h 38"/>
              <a:gd name="T4" fmla="*/ 44286 w 42"/>
              <a:gd name="T5" fmla="*/ 61686 h 38"/>
              <a:gd name="T6" fmla="*/ 50613 w 42"/>
              <a:gd name="T7" fmla="*/ 60063 h 38"/>
              <a:gd name="T8" fmla="*/ 55358 w 42"/>
              <a:gd name="T9" fmla="*/ 56816 h 38"/>
              <a:gd name="T10" fmla="*/ 58521 w 42"/>
              <a:gd name="T11" fmla="*/ 51946 h 38"/>
              <a:gd name="T12" fmla="*/ 58521 w 42"/>
              <a:gd name="T13" fmla="*/ 51946 h 38"/>
              <a:gd name="T14" fmla="*/ 64847 w 42"/>
              <a:gd name="T15" fmla="*/ 43830 h 38"/>
              <a:gd name="T16" fmla="*/ 66429 w 42"/>
              <a:gd name="T17" fmla="*/ 32466 h 38"/>
              <a:gd name="T18" fmla="*/ 66429 w 42"/>
              <a:gd name="T19" fmla="*/ 32466 h 38"/>
              <a:gd name="T20" fmla="*/ 63266 w 42"/>
              <a:gd name="T21" fmla="*/ 22726 h 38"/>
              <a:gd name="T22" fmla="*/ 56939 w 42"/>
              <a:gd name="T23" fmla="*/ 14610 h 38"/>
              <a:gd name="T24" fmla="*/ 56939 w 42"/>
              <a:gd name="T25" fmla="*/ 14610 h 38"/>
              <a:gd name="T26" fmla="*/ 52194 w 42"/>
              <a:gd name="T27" fmla="*/ 12987 h 38"/>
              <a:gd name="T28" fmla="*/ 44286 w 42"/>
              <a:gd name="T29" fmla="*/ 8117 h 38"/>
              <a:gd name="T30" fmla="*/ 30051 w 42"/>
              <a:gd name="T31" fmla="*/ 4870 h 38"/>
              <a:gd name="T32" fmla="*/ 0 w 42"/>
              <a:gd name="T33" fmla="*/ 0 h 38"/>
              <a:gd name="T34" fmla="*/ 0 w 42"/>
              <a:gd name="T35" fmla="*/ 0 h 38"/>
              <a:gd name="T36" fmla="*/ 7908 w 42"/>
              <a:gd name="T37" fmla="*/ 25973 h 38"/>
              <a:gd name="T38" fmla="*/ 14235 w 42"/>
              <a:gd name="T39" fmla="*/ 43830 h 38"/>
              <a:gd name="T40" fmla="*/ 17398 w 42"/>
              <a:gd name="T41" fmla="*/ 50323 h 38"/>
              <a:gd name="T42" fmla="*/ 22143 w 42"/>
              <a:gd name="T43" fmla="*/ 56816 h 38"/>
              <a:gd name="T44" fmla="*/ 22143 w 42"/>
              <a:gd name="T45" fmla="*/ 56816 h 38"/>
              <a:gd name="T46" fmla="*/ 30051 w 42"/>
              <a:gd name="T47" fmla="*/ 60063 h 38"/>
              <a:gd name="T48" fmla="*/ 39541 w 42"/>
              <a:gd name="T49" fmla="*/ 61686 h 38"/>
              <a:gd name="T50" fmla="*/ 39541 w 42"/>
              <a:gd name="T51" fmla="*/ 61686 h 38"/>
              <a:gd name="T52" fmla="*/ 47449 w 42"/>
              <a:gd name="T53" fmla="*/ 25973 h 38"/>
              <a:gd name="T54" fmla="*/ 47449 w 42"/>
              <a:gd name="T55" fmla="*/ 25973 h 38"/>
              <a:gd name="T56" fmla="*/ 49031 w 42"/>
              <a:gd name="T57" fmla="*/ 30843 h 38"/>
              <a:gd name="T58" fmla="*/ 50613 w 42"/>
              <a:gd name="T59" fmla="*/ 34090 h 38"/>
              <a:gd name="T60" fmla="*/ 49031 w 42"/>
              <a:gd name="T61" fmla="*/ 38960 h 38"/>
              <a:gd name="T62" fmla="*/ 47449 w 42"/>
              <a:gd name="T63" fmla="*/ 42206 h 38"/>
              <a:gd name="T64" fmla="*/ 47449 w 42"/>
              <a:gd name="T65" fmla="*/ 42206 h 38"/>
              <a:gd name="T66" fmla="*/ 44286 w 42"/>
              <a:gd name="T67" fmla="*/ 43830 h 38"/>
              <a:gd name="T68" fmla="*/ 39541 w 42"/>
              <a:gd name="T69" fmla="*/ 47076 h 38"/>
              <a:gd name="T70" fmla="*/ 34796 w 42"/>
              <a:gd name="T71" fmla="*/ 47076 h 38"/>
              <a:gd name="T72" fmla="*/ 31633 w 42"/>
              <a:gd name="T73" fmla="*/ 43830 h 38"/>
              <a:gd name="T74" fmla="*/ 31633 w 42"/>
              <a:gd name="T75" fmla="*/ 43830 h 38"/>
              <a:gd name="T76" fmla="*/ 25306 w 42"/>
              <a:gd name="T77" fmla="*/ 34090 h 38"/>
              <a:gd name="T78" fmla="*/ 22143 w 42"/>
              <a:gd name="T79" fmla="*/ 21103 h 38"/>
              <a:gd name="T80" fmla="*/ 22143 w 42"/>
              <a:gd name="T81" fmla="*/ 21103 h 38"/>
              <a:gd name="T82" fmla="*/ 36378 w 42"/>
              <a:gd name="T83" fmla="*/ 22726 h 38"/>
              <a:gd name="T84" fmla="*/ 47449 w 42"/>
              <a:gd name="T85" fmla="*/ 25973 h 38"/>
              <a:gd name="T86" fmla="*/ 47449 w 42"/>
              <a:gd name="T87" fmla="*/ 25973 h 38"/>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42" h="38">
                <a:moveTo>
                  <a:pt x="25" y="38"/>
                </a:moveTo>
                <a:lnTo>
                  <a:pt x="25" y="38"/>
                </a:lnTo>
                <a:lnTo>
                  <a:pt x="28" y="38"/>
                </a:lnTo>
                <a:lnTo>
                  <a:pt x="32" y="37"/>
                </a:lnTo>
                <a:lnTo>
                  <a:pt x="35" y="35"/>
                </a:lnTo>
                <a:lnTo>
                  <a:pt x="37" y="32"/>
                </a:lnTo>
                <a:lnTo>
                  <a:pt x="41" y="27"/>
                </a:lnTo>
                <a:lnTo>
                  <a:pt x="42" y="20"/>
                </a:lnTo>
                <a:lnTo>
                  <a:pt x="40" y="14"/>
                </a:lnTo>
                <a:lnTo>
                  <a:pt x="36" y="9"/>
                </a:lnTo>
                <a:lnTo>
                  <a:pt x="33" y="8"/>
                </a:lnTo>
                <a:lnTo>
                  <a:pt x="28" y="5"/>
                </a:lnTo>
                <a:lnTo>
                  <a:pt x="19" y="3"/>
                </a:lnTo>
                <a:lnTo>
                  <a:pt x="0" y="0"/>
                </a:lnTo>
                <a:lnTo>
                  <a:pt x="5" y="16"/>
                </a:lnTo>
                <a:lnTo>
                  <a:pt x="9" y="27"/>
                </a:lnTo>
                <a:lnTo>
                  <a:pt x="11" y="31"/>
                </a:lnTo>
                <a:lnTo>
                  <a:pt x="14" y="35"/>
                </a:lnTo>
                <a:lnTo>
                  <a:pt x="19" y="37"/>
                </a:lnTo>
                <a:lnTo>
                  <a:pt x="25" y="38"/>
                </a:lnTo>
                <a:close/>
                <a:moveTo>
                  <a:pt x="30" y="16"/>
                </a:moveTo>
                <a:lnTo>
                  <a:pt x="30" y="16"/>
                </a:lnTo>
                <a:lnTo>
                  <a:pt x="31" y="19"/>
                </a:lnTo>
                <a:lnTo>
                  <a:pt x="32" y="21"/>
                </a:lnTo>
                <a:lnTo>
                  <a:pt x="31" y="24"/>
                </a:lnTo>
                <a:lnTo>
                  <a:pt x="30" y="26"/>
                </a:lnTo>
                <a:lnTo>
                  <a:pt x="28" y="27"/>
                </a:lnTo>
                <a:lnTo>
                  <a:pt x="25" y="29"/>
                </a:lnTo>
                <a:lnTo>
                  <a:pt x="22" y="29"/>
                </a:lnTo>
                <a:lnTo>
                  <a:pt x="20" y="27"/>
                </a:lnTo>
                <a:lnTo>
                  <a:pt x="16" y="21"/>
                </a:lnTo>
                <a:lnTo>
                  <a:pt x="14" y="13"/>
                </a:lnTo>
                <a:lnTo>
                  <a:pt x="23" y="14"/>
                </a:lnTo>
                <a:lnTo>
                  <a:pt x="30" y="16"/>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371" name="Freeform 1583">
            <a:extLst>
              <a:ext uri="{FF2B5EF4-FFF2-40B4-BE49-F238E27FC236}">
                <a16:creationId xmlns:a16="http://schemas.microsoft.com/office/drawing/2014/main" id="{ED38EF06-33D4-4418-BD63-4C15406A8D5B}"/>
              </a:ext>
            </a:extLst>
          </p:cNvPr>
          <p:cNvSpPr>
            <a:spLocks noEditPoints="1"/>
          </p:cNvSpPr>
          <p:nvPr/>
        </p:nvSpPr>
        <p:spPr bwMode="auto">
          <a:xfrm>
            <a:off x="3263901" y="861484"/>
            <a:ext cx="158751" cy="209549"/>
          </a:xfrm>
          <a:custGeom>
            <a:avLst/>
            <a:gdLst>
              <a:gd name="T0" fmla="*/ 62434 w 76"/>
              <a:gd name="T1" fmla="*/ 65115 h 101"/>
              <a:gd name="T2" fmla="*/ 79604 w 76"/>
              <a:gd name="T3" fmla="*/ 69766 h 101"/>
              <a:gd name="T4" fmla="*/ 85847 w 76"/>
              <a:gd name="T5" fmla="*/ 69766 h 101"/>
              <a:gd name="T6" fmla="*/ 95212 w 76"/>
              <a:gd name="T7" fmla="*/ 65115 h 101"/>
              <a:gd name="T8" fmla="*/ 101456 w 76"/>
              <a:gd name="T9" fmla="*/ 62014 h 101"/>
              <a:gd name="T10" fmla="*/ 107699 w 76"/>
              <a:gd name="T11" fmla="*/ 49611 h 101"/>
              <a:gd name="T12" fmla="*/ 118625 w 76"/>
              <a:gd name="T13" fmla="*/ 0 h 101"/>
              <a:gd name="T14" fmla="*/ 92090 w 76"/>
              <a:gd name="T15" fmla="*/ 6201 h 101"/>
              <a:gd name="T16" fmla="*/ 65556 w 76"/>
              <a:gd name="T17" fmla="*/ 15504 h 101"/>
              <a:gd name="T18" fmla="*/ 59313 w 76"/>
              <a:gd name="T19" fmla="*/ 21705 h 101"/>
              <a:gd name="T20" fmla="*/ 51508 w 76"/>
              <a:gd name="T21" fmla="*/ 40309 h 101"/>
              <a:gd name="T22" fmla="*/ 51508 w 76"/>
              <a:gd name="T23" fmla="*/ 46511 h 101"/>
              <a:gd name="T24" fmla="*/ 53069 w 76"/>
              <a:gd name="T25" fmla="*/ 51162 h 101"/>
              <a:gd name="T26" fmla="*/ 45265 w 76"/>
              <a:gd name="T27" fmla="*/ 72867 h 101"/>
              <a:gd name="T28" fmla="*/ 7804 w 76"/>
              <a:gd name="T29" fmla="*/ 96122 h 101"/>
              <a:gd name="T30" fmla="*/ 3122 w 76"/>
              <a:gd name="T31" fmla="*/ 96122 h 101"/>
              <a:gd name="T32" fmla="*/ 1561 w 76"/>
              <a:gd name="T33" fmla="*/ 99223 h 101"/>
              <a:gd name="T34" fmla="*/ 0 w 76"/>
              <a:gd name="T35" fmla="*/ 105424 h 101"/>
              <a:gd name="T36" fmla="*/ 14048 w 76"/>
              <a:gd name="T37" fmla="*/ 151935 h 101"/>
              <a:gd name="T38" fmla="*/ 21852 w 76"/>
              <a:gd name="T39" fmla="*/ 156586 h 101"/>
              <a:gd name="T40" fmla="*/ 84286 w 76"/>
              <a:gd name="T41" fmla="*/ 156586 h 101"/>
              <a:gd name="T42" fmla="*/ 92090 w 76"/>
              <a:gd name="T43" fmla="*/ 151935 h 101"/>
              <a:gd name="T44" fmla="*/ 107699 w 76"/>
              <a:gd name="T45" fmla="*/ 105424 h 101"/>
              <a:gd name="T46" fmla="*/ 104577 w 76"/>
              <a:gd name="T47" fmla="*/ 99223 h 101"/>
              <a:gd name="T48" fmla="*/ 103016 w 76"/>
              <a:gd name="T49" fmla="*/ 96122 h 101"/>
              <a:gd name="T50" fmla="*/ 60873 w 76"/>
              <a:gd name="T51" fmla="*/ 96122 h 101"/>
              <a:gd name="T52" fmla="*/ 60873 w 76"/>
              <a:gd name="T53" fmla="*/ 72867 h 101"/>
              <a:gd name="T54" fmla="*/ 62434 w 76"/>
              <a:gd name="T55" fmla="*/ 65115 h 101"/>
              <a:gd name="T56" fmla="*/ 28095 w 76"/>
              <a:gd name="T57" fmla="*/ 141082 h 101"/>
              <a:gd name="T58" fmla="*/ 87408 w 76"/>
              <a:gd name="T59" fmla="*/ 111626 h 101"/>
              <a:gd name="T60" fmla="*/ 70238 w 76"/>
              <a:gd name="T61" fmla="*/ 31007 h 101"/>
              <a:gd name="T62" fmla="*/ 74921 w 76"/>
              <a:gd name="T63" fmla="*/ 26356 h 101"/>
              <a:gd name="T64" fmla="*/ 99895 w 76"/>
              <a:gd name="T65" fmla="*/ 20155 h 101"/>
              <a:gd name="T66" fmla="*/ 95212 w 76"/>
              <a:gd name="T67" fmla="*/ 38759 h 101"/>
              <a:gd name="T68" fmla="*/ 90530 w 76"/>
              <a:gd name="T69" fmla="*/ 49611 h 101"/>
              <a:gd name="T70" fmla="*/ 85847 w 76"/>
              <a:gd name="T71" fmla="*/ 54262 h 101"/>
              <a:gd name="T72" fmla="*/ 74921 w 76"/>
              <a:gd name="T73" fmla="*/ 54262 h 101"/>
              <a:gd name="T74" fmla="*/ 70238 w 76"/>
              <a:gd name="T75" fmla="*/ 49611 h 101"/>
              <a:gd name="T76" fmla="*/ 67117 w 76"/>
              <a:gd name="T77" fmla="*/ 40309 h 101"/>
              <a:gd name="T78" fmla="*/ 70238 w 76"/>
              <a:gd name="T79" fmla="*/ 31007 h 10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76" h="101">
                <a:moveTo>
                  <a:pt x="40" y="42"/>
                </a:moveTo>
                <a:lnTo>
                  <a:pt x="40" y="42"/>
                </a:lnTo>
                <a:lnTo>
                  <a:pt x="45" y="45"/>
                </a:lnTo>
                <a:lnTo>
                  <a:pt x="51" y="45"/>
                </a:lnTo>
                <a:lnTo>
                  <a:pt x="55" y="45"/>
                </a:lnTo>
                <a:lnTo>
                  <a:pt x="59" y="43"/>
                </a:lnTo>
                <a:lnTo>
                  <a:pt x="61" y="42"/>
                </a:lnTo>
                <a:lnTo>
                  <a:pt x="65" y="40"/>
                </a:lnTo>
                <a:lnTo>
                  <a:pt x="67" y="36"/>
                </a:lnTo>
                <a:lnTo>
                  <a:pt x="69" y="32"/>
                </a:lnTo>
                <a:lnTo>
                  <a:pt x="72" y="21"/>
                </a:lnTo>
                <a:lnTo>
                  <a:pt x="76" y="0"/>
                </a:lnTo>
                <a:lnTo>
                  <a:pt x="59" y="4"/>
                </a:lnTo>
                <a:lnTo>
                  <a:pt x="46" y="8"/>
                </a:lnTo>
                <a:lnTo>
                  <a:pt x="42" y="10"/>
                </a:lnTo>
                <a:lnTo>
                  <a:pt x="38" y="14"/>
                </a:lnTo>
                <a:lnTo>
                  <a:pt x="34" y="20"/>
                </a:lnTo>
                <a:lnTo>
                  <a:pt x="33" y="26"/>
                </a:lnTo>
                <a:lnTo>
                  <a:pt x="33" y="30"/>
                </a:lnTo>
                <a:lnTo>
                  <a:pt x="34" y="33"/>
                </a:lnTo>
                <a:lnTo>
                  <a:pt x="30" y="41"/>
                </a:lnTo>
                <a:lnTo>
                  <a:pt x="29" y="47"/>
                </a:lnTo>
                <a:lnTo>
                  <a:pt x="29" y="62"/>
                </a:lnTo>
                <a:lnTo>
                  <a:pt x="5" y="62"/>
                </a:lnTo>
                <a:lnTo>
                  <a:pt x="2" y="62"/>
                </a:lnTo>
                <a:lnTo>
                  <a:pt x="1" y="64"/>
                </a:lnTo>
                <a:lnTo>
                  <a:pt x="0" y="66"/>
                </a:lnTo>
                <a:lnTo>
                  <a:pt x="0" y="68"/>
                </a:lnTo>
                <a:lnTo>
                  <a:pt x="9" y="98"/>
                </a:lnTo>
                <a:lnTo>
                  <a:pt x="12" y="100"/>
                </a:lnTo>
                <a:lnTo>
                  <a:pt x="14" y="101"/>
                </a:lnTo>
                <a:lnTo>
                  <a:pt x="54" y="101"/>
                </a:lnTo>
                <a:lnTo>
                  <a:pt x="56" y="100"/>
                </a:lnTo>
                <a:lnTo>
                  <a:pt x="59" y="98"/>
                </a:lnTo>
                <a:lnTo>
                  <a:pt x="69" y="68"/>
                </a:lnTo>
                <a:lnTo>
                  <a:pt x="69" y="66"/>
                </a:lnTo>
                <a:lnTo>
                  <a:pt x="67" y="64"/>
                </a:lnTo>
                <a:lnTo>
                  <a:pt x="66" y="62"/>
                </a:lnTo>
                <a:lnTo>
                  <a:pt x="64" y="62"/>
                </a:lnTo>
                <a:lnTo>
                  <a:pt x="39" y="62"/>
                </a:lnTo>
                <a:lnTo>
                  <a:pt x="39" y="47"/>
                </a:lnTo>
                <a:lnTo>
                  <a:pt x="40" y="42"/>
                </a:lnTo>
                <a:close/>
                <a:moveTo>
                  <a:pt x="50" y="91"/>
                </a:moveTo>
                <a:lnTo>
                  <a:pt x="18" y="91"/>
                </a:lnTo>
                <a:lnTo>
                  <a:pt x="12" y="72"/>
                </a:lnTo>
                <a:lnTo>
                  <a:pt x="56" y="72"/>
                </a:lnTo>
                <a:lnTo>
                  <a:pt x="50" y="91"/>
                </a:lnTo>
                <a:close/>
                <a:moveTo>
                  <a:pt x="45" y="20"/>
                </a:moveTo>
                <a:lnTo>
                  <a:pt x="45" y="20"/>
                </a:lnTo>
                <a:lnTo>
                  <a:pt x="48" y="17"/>
                </a:lnTo>
                <a:lnTo>
                  <a:pt x="53" y="16"/>
                </a:lnTo>
                <a:lnTo>
                  <a:pt x="64" y="13"/>
                </a:lnTo>
                <a:lnTo>
                  <a:pt x="61" y="25"/>
                </a:lnTo>
                <a:lnTo>
                  <a:pt x="59" y="30"/>
                </a:lnTo>
                <a:lnTo>
                  <a:pt x="58" y="32"/>
                </a:lnTo>
                <a:lnTo>
                  <a:pt x="55" y="35"/>
                </a:lnTo>
                <a:lnTo>
                  <a:pt x="51" y="35"/>
                </a:lnTo>
                <a:lnTo>
                  <a:pt x="48" y="35"/>
                </a:lnTo>
                <a:lnTo>
                  <a:pt x="45" y="32"/>
                </a:lnTo>
                <a:lnTo>
                  <a:pt x="43" y="30"/>
                </a:lnTo>
                <a:lnTo>
                  <a:pt x="43" y="26"/>
                </a:lnTo>
                <a:lnTo>
                  <a:pt x="43" y="24"/>
                </a:lnTo>
                <a:lnTo>
                  <a:pt x="45" y="2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372" name="Freeform 1584">
            <a:extLst>
              <a:ext uri="{FF2B5EF4-FFF2-40B4-BE49-F238E27FC236}">
                <a16:creationId xmlns:a16="http://schemas.microsoft.com/office/drawing/2014/main" id="{A35DB0D8-5F1F-4185-B593-2293EAE7AF3E}"/>
              </a:ext>
            </a:extLst>
          </p:cNvPr>
          <p:cNvSpPr>
            <a:spLocks noEditPoints="1"/>
          </p:cNvSpPr>
          <p:nvPr/>
        </p:nvSpPr>
        <p:spPr bwMode="auto">
          <a:xfrm>
            <a:off x="3763433" y="855134"/>
            <a:ext cx="146051" cy="215900"/>
          </a:xfrm>
          <a:custGeom>
            <a:avLst/>
            <a:gdLst>
              <a:gd name="T0" fmla="*/ 105972 w 69"/>
              <a:gd name="T1" fmla="*/ 100243 h 103"/>
              <a:gd name="T2" fmla="*/ 63267 w 69"/>
              <a:gd name="T3" fmla="*/ 90845 h 103"/>
              <a:gd name="T4" fmla="*/ 71175 w 69"/>
              <a:gd name="T5" fmla="*/ 92411 h 103"/>
              <a:gd name="T6" fmla="*/ 91737 w 69"/>
              <a:gd name="T7" fmla="*/ 78315 h 103"/>
              <a:gd name="T8" fmla="*/ 91737 w 69"/>
              <a:gd name="T9" fmla="*/ 61085 h 103"/>
              <a:gd name="T10" fmla="*/ 98063 w 69"/>
              <a:gd name="T11" fmla="*/ 48555 h 103"/>
              <a:gd name="T12" fmla="*/ 102808 w 69"/>
              <a:gd name="T13" fmla="*/ 37591 h 103"/>
              <a:gd name="T14" fmla="*/ 86992 w 69"/>
              <a:gd name="T15" fmla="*/ 17229 h 103"/>
              <a:gd name="T16" fmla="*/ 74338 w 69"/>
              <a:gd name="T17" fmla="*/ 9398 h 103"/>
              <a:gd name="T18" fmla="*/ 55358 w 69"/>
              <a:gd name="T19" fmla="*/ 0 h 103"/>
              <a:gd name="T20" fmla="*/ 41123 w 69"/>
              <a:gd name="T21" fmla="*/ 3133 h 103"/>
              <a:gd name="T22" fmla="*/ 33215 w 69"/>
              <a:gd name="T23" fmla="*/ 15663 h 103"/>
              <a:gd name="T24" fmla="*/ 11072 w 69"/>
              <a:gd name="T25" fmla="*/ 28193 h 103"/>
              <a:gd name="T26" fmla="*/ 11072 w 69"/>
              <a:gd name="T27" fmla="*/ 43856 h 103"/>
              <a:gd name="T28" fmla="*/ 20562 w 69"/>
              <a:gd name="T29" fmla="*/ 54820 h 103"/>
              <a:gd name="T30" fmla="*/ 15817 w 69"/>
              <a:gd name="T31" fmla="*/ 68917 h 103"/>
              <a:gd name="T32" fmla="*/ 30052 w 69"/>
              <a:gd name="T33" fmla="*/ 90845 h 103"/>
              <a:gd name="T34" fmla="*/ 47450 w 69"/>
              <a:gd name="T35" fmla="*/ 90845 h 103"/>
              <a:gd name="T36" fmla="*/ 7908 w 69"/>
              <a:gd name="T37" fmla="*/ 100243 h 103"/>
              <a:gd name="T38" fmla="*/ 3163 w 69"/>
              <a:gd name="T39" fmla="*/ 103375 h 103"/>
              <a:gd name="T40" fmla="*/ 15817 w 69"/>
              <a:gd name="T41" fmla="*/ 156629 h 103"/>
              <a:gd name="T42" fmla="*/ 23725 w 69"/>
              <a:gd name="T43" fmla="*/ 161328 h 103"/>
              <a:gd name="T44" fmla="*/ 90155 w 69"/>
              <a:gd name="T45" fmla="*/ 159762 h 103"/>
              <a:gd name="T46" fmla="*/ 109135 w 69"/>
              <a:gd name="T47" fmla="*/ 109640 h 103"/>
              <a:gd name="T48" fmla="*/ 107553 w 69"/>
              <a:gd name="T49" fmla="*/ 103375 h 103"/>
              <a:gd name="T50" fmla="*/ 36378 w 69"/>
              <a:gd name="T51" fmla="*/ 76748 h 103"/>
              <a:gd name="T52" fmla="*/ 31633 w 69"/>
              <a:gd name="T53" fmla="*/ 68917 h 103"/>
              <a:gd name="T54" fmla="*/ 37960 w 69"/>
              <a:gd name="T55" fmla="*/ 59519 h 103"/>
              <a:gd name="T56" fmla="*/ 41123 w 69"/>
              <a:gd name="T57" fmla="*/ 51688 h 103"/>
              <a:gd name="T58" fmla="*/ 36378 w 69"/>
              <a:gd name="T59" fmla="*/ 45422 h 103"/>
              <a:gd name="T60" fmla="*/ 23725 w 69"/>
              <a:gd name="T61" fmla="*/ 37591 h 103"/>
              <a:gd name="T62" fmla="*/ 28470 w 69"/>
              <a:gd name="T63" fmla="*/ 32892 h 103"/>
              <a:gd name="T64" fmla="*/ 36378 w 69"/>
              <a:gd name="T65" fmla="*/ 32892 h 103"/>
              <a:gd name="T66" fmla="*/ 44287 w 69"/>
              <a:gd name="T67" fmla="*/ 29760 h 103"/>
              <a:gd name="T68" fmla="*/ 47450 w 69"/>
              <a:gd name="T69" fmla="*/ 23494 h 103"/>
              <a:gd name="T70" fmla="*/ 47450 w 69"/>
              <a:gd name="T71" fmla="*/ 18795 h 103"/>
              <a:gd name="T72" fmla="*/ 55358 w 69"/>
              <a:gd name="T73" fmla="*/ 15663 h 103"/>
              <a:gd name="T74" fmla="*/ 61685 w 69"/>
              <a:gd name="T75" fmla="*/ 17229 h 103"/>
              <a:gd name="T76" fmla="*/ 63267 w 69"/>
              <a:gd name="T77" fmla="*/ 23494 h 103"/>
              <a:gd name="T78" fmla="*/ 63267 w 69"/>
              <a:gd name="T79" fmla="*/ 28193 h 103"/>
              <a:gd name="T80" fmla="*/ 71175 w 69"/>
              <a:gd name="T81" fmla="*/ 32892 h 103"/>
              <a:gd name="T82" fmla="*/ 79083 w 69"/>
              <a:gd name="T83" fmla="*/ 29760 h 103"/>
              <a:gd name="T84" fmla="*/ 86992 w 69"/>
              <a:gd name="T85" fmla="*/ 37591 h 103"/>
              <a:gd name="T86" fmla="*/ 74338 w 69"/>
              <a:gd name="T87" fmla="*/ 45422 h 103"/>
              <a:gd name="T88" fmla="*/ 69593 w 69"/>
              <a:gd name="T89" fmla="*/ 51688 h 103"/>
              <a:gd name="T90" fmla="*/ 72757 w 69"/>
              <a:gd name="T91" fmla="*/ 59519 h 103"/>
              <a:gd name="T92" fmla="*/ 79083 w 69"/>
              <a:gd name="T93" fmla="*/ 68917 h 103"/>
              <a:gd name="T94" fmla="*/ 77502 w 69"/>
              <a:gd name="T95" fmla="*/ 75182 h 103"/>
              <a:gd name="T96" fmla="*/ 71175 w 69"/>
              <a:gd name="T97" fmla="*/ 76748 h 103"/>
              <a:gd name="T98" fmla="*/ 63267 w 69"/>
              <a:gd name="T99" fmla="*/ 73616 h 103"/>
              <a:gd name="T100" fmla="*/ 63267 w 69"/>
              <a:gd name="T101" fmla="*/ 65784 h 103"/>
              <a:gd name="T102" fmla="*/ 55358 w 69"/>
              <a:gd name="T103" fmla="*/ 61085 h 103"/>
              <a:gd name="T104" fmla="*/ 49032 w 69"/>
              <a:gd name="T105" fmla="*/ 62652 h 103"/>
              <a:gd name="T106" fmla="*/ 47450 w 69"/>
              <a:gd name="T107" fmla="*/ 68917 h 103"/>
              <a:gd name="T108" fmla="*/ 44287 w 69"/>
              <a:gd name="T109" fmla="*/ 76748 h 103"/>
              <a:gd name="T110" fmla="*/ 80665 w 69"/>
              <a:gd name="T111" fmla="*/ 145665 h 103"/>
              <a:gd name="T112" fmla="*/ 90155 w 69"/>
              <a:gd name="T113" fmla="*/ 115906 h 10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69" h="103">
                <a:moveTo>
                  <a:pt x="68" y="66"/>
                </a:moveTo>
                <a:lnTo>
                  <a:pt x="68" y="66"/>
                </a:lnTo>
                <a:lnTo>
                  <a:pt x="67" y="64"/>
                </a:lnTo>
                <a:lnTo>
                  <a:pt x="65" y="64"/>
                </a:lnTo>
                <a:lnTo>
                  <a:pt x="40" y="64"/>
                </a:lnTo>
                <a:lnTo>
                  <a:pt x="40" y="58"/>
                </a:lnTo>
                <a:lnTo>
                  <a:pt x="45" y="59"/>
                </a:lnTo>
                <a:lnTo>
                  <a:pt x="51" y="58"/>
                </a:lnTo>
                <a:lnTo>
                  <a:pt x="55" y="54"/>
                </a:lnTo>
                <a:lnTo>
                  <a:pt x="58" y="50"/>
                </a:lnTo>
                <a:lnTo>
                  <a:pt x="60" y="44"/>
                </a:lnTo>
                <a:lnTo>
                  <a:pt x="58" y="39"/>
                </a:lnTo>
                <a:lnTo>
                  <a:pt x="57" y="35"/>
                </a:lnTo>
                <a:lnTo>
                  <a:pt x="62" y="31"/>
                </a:lnTo>
                <a:lnTo>
                  <a:pt x="63" y="28"/>
                </a:lnTo>
                <a:lnTo>
                  <a:pt x="65" y="24"/>
                </a:lnTo>
                <a:lnTo>
                  <a:pt x="63" y="18"/>
                </a:lnTo>
                <a:lnTo>
                  <a:pt x="60" y="13"/>
                </a:lnTo>
                <a:lnTo>
                  <a:pt x="55" y="11"/>
                </a:lnTo>
                <a:lnTo>
                  <a:pt x="49" y="10"/>
                </a:lnTo>
                <a:lnTo>
                  <a:pt x="47" y="6"/>
                </a:lnTo>
                <a:lnTo>
                  <a:pt x="44" y="2"/>
                </a:lnTo>
                <a:lnTo>
                  <a:pt x="40" y="1"/>
                </a:lnTo>
                <a:lnTo>
                  <a:pt x="35" y="0"/>
                </a:lnTo>
                <a:lnTo>
                  <a:pt x="30" y="1"/>
                </a:lnTo>
                <a:lnTo>
                  <a:pt x="26" y="2"/>
                </a:lnTo>
                <a:lnTo>
                  <a:pt x="23" y="6"/>
                </a:lnTo>
                <a:lnTo>
                  <a:pt x="21" y="10"/>
                </a:lnTo>
                <a:lnTo>
                  <a:pt x="15" y="11"/>
                </a:lnTo>
                <a:lnTo>
                  <a:pt x="10" y="13"/>
                </a:lnTo>
                <a:lnTo>
                  <a:pt x="7" y="18"/>
                </a:lnTo>
                <a:lnTo>
                  <a:pt x="5" y="24"/>
                </a:lnTo>
                <a:lnTo>
                  <a:pt x="7" y="28"/>
                </a:lnTo>
                <a:lnTo>
                  <a:pt x="8" y="31"/>
                </a:lnTo>
                <a:lnTo>
                  <a:pt x="13" y="35"/>
                </a:lnTo>
                <a:lnTo>
                  <a:pt x="12" y="39"/>
                </a:lnTo>
                <a:lnTo>
                  <a:pt x="10" y="44"/>
                </a:lnTo>
                <a:lnTo>
                  <a:pt x="12" y="50"/>
                </a:lnTo>
                <a:lnTo>
                  <a:pt x="15" y="54"/>
                </a:lnTo>
                <a:lnTo>
                  <a:pt x="19" y="58"/>
                </a:lnTo>
                <a:lnTo>
                  <a:pt x="25" y="59"/>
                </a:lnTo>
                <a:lnTo>
                  <a:pt x="30" y="58"/>
                </a:lnTo>
                <a:lnTo>
                  <a:pt x="30" y="64"/>
                </a:lnTo>
                <a:lnTo>
                  <a:pt x="5" y="64"/>
                </a:lnTo>
                <a:lnTo>
                  <a:pt x="3" y="64"/>
                </a:lnTo>
                <a:lnTo>
                  <a:pt x="2" y="66"/>
                </a:lnTo>
                <a:lnTo>
                  <a:pt x="0" y="68"/>
                </a:lnTo>
                <a:lnTo>
                  <a:pt x="0" y="70"/>
                </a:lnTo>
                <a:lnTo>
                  <a:pt x="10" y="100"/>
                </a:lnTo>
                <a:lnTo>
                  <a:pt x="13" y="102"/>
                </a:lnTo>
                <a:lnTo>
                  <a:pt x="15" y="103"/>
                </a:lnTo>
                <a:lnTo>
                  <a:pt x="55" y="103"/>
                </a:lnTo>
                <a:lnTo>
                  <a:pt x="57" y="102"/>
                </a:lnTo>
                <a:lnTo>
                  <a:pt x="60" y="100"/>
                </a:lnTo>
                <a:lnTo>
                  <a:pt x="69" y="70"/>
                </a:lnTo>
                <a:lnTo>
                  <a:pt x="69" y="68"/>
                </a:lnTo>
                <a:lnTo>
                  <a:pt x="68" y="66"/>
                </a:lnTo>
                <a:close/>
                <a:moveTo>
                  <a:pt x="25" y="49"/>
                </a:moveTo>
                <a:lnTo>
                  <a:pt x="25" y="49"/>
                </a:lnTo>
                <a:lnTo>
                  <a:pt x="23" y="49"/>
                </a:lnTo>
                <a:lnTo>
                  <a:pt x="21" y="48"/>
                </a:lnTo>
                <a:lnTo>
                  <a:pt x="20" y="47"/>
                </a:lnTo>
                <a:lnTo>
                  <a:pt x="20" y="44"/>
                </a:lnTo>
                <a:lnTo>
                  <a:pt x="21" y="40"/>
                </a:lnTo>
                <a:lnTo>
                  <a:pt x="24" y="38"/>
                </a:lnTo>
                <a:lnTo>
                  <a:pt x="25" y="37"/>
                </a:lnTo>
                <a:lnTo>
                  <a:pt x="26" y="33"/>
                </a:lnTo>
                <a:lnTo>
                  <a:pt x="25" y="32"/>
                </a:lnTo>
                <a:lnTo>
                  <a:pt x="23" y="29"/>
                </a:lnTo>
                <a:lnTo>
                  <a:pt x="18" y="27"/>
                </a:lnTo>
                <a:lnTo>
                  <a:pt x="15" y="24"/>
                </a:lnTo>
                <a:lnTo>
                  <a:pt x="16" y="22"/>
                </a:lnTo>
                <a:lnTo>
                  <a:pt x="18" y="21"/>
                </a:lnTo>
                <a:lnTo>
                  <a:pt x="20" y="19"/>
                </a:lnTo>
                <a:lnTo>
                  <a:pt x="23" y="21"/>
                </a:lnTo>
                <a:lnTo>
                  <a:pt x="25" y="21"/>
                </a:lnTo>
                <a:lnTo>
                  <a:pt x="28" y="19"/>
                </a:lnTo>
                <a:lnTo>
                  <a:pt x="30" y="18"/>
                </a:lnTo>
                <a:lnTo>
                  <a:pt x="30" y="15"/>
                </a:lnTo>
                <a:lnTo>
                  <a:pt x="30" y="12"/>
                </a:lnTo>
                <a:lnTo>
                  <a:pt x="31" y="11"/>
                </a:lnTo>
                <a:lnTo>
                  <a:pt x="32" y="10"/>
                </a:lnTo>
                <a:lnTo>
                  <a:pt x="35" y="10"/>
                </a:lnTo>
                <a:lnTo>
                  <a:pt x="37" y="10"/>
                </a:lnTo>
                <a:lnTo>
                  <a:pt x="39" y="11"/>
                </a:lnTo>
                <a:lnTo>
                  <a:pt x="40" y="12"/>
                </a:lnTo>
                <a:lnTo>
                  <a:pt x="40" y="15"/>
                </a:lnTo>
                <a:lnTo>
                  <a:pt x="40" y="16"/>
                </a:lnTo>
                <a:lnTo>
                  <a:pt x="40" y="18"/>
                </a:lnTo>
                <a:lnTo>
                  <a:pt x="42" y="21"/>
                </a:lnTo>
                <a:lnTo>
                  <a:pt x="45" y="21"/>
                </a:lnTo>
                <a:lnTo>
                  <a:pt x="47" y="21"/>
                </a:lnTo>
                <a:lnTo>
                  <a:pt x="50" y="19"/>
                </a:lnTo>
                <a:lnTo>
                  <a:pt x="52" y="21"/>
                </a:lnTo>
                <a:lnTo>
                  <a:pt x="53" y="22"/>
                </a:lnTo>
                <a:lnTo>
                  <a:pt x="55" y="24"/>
                </a:lnTo>
                <a:lnTo>
                  <a:pt x="52" y="27"/>
                </a:lnTo>
                <a:lnTo>
                  <a:pt x="47" y="29"/>
                </a:lnTo>
                <a:lnTo>
                  <a:pt x="45" y="31"/>
                </a:lnTo>
                <a:lnTo>
                  <a:pt x="44" y="33"/>
                </a:lnTo>
                <a:lnTo>
                  <a:pt x="45" y="35"/>
                </a:lnTo>
                <a:lnTo>
                  <a:pt x="46" y="38"/>
                </a:lnTo>
                <a:lnTo>
                  <a:pt x="49" y="40"/>
                </a:lnTo>
                <a:lnTo>
                  <a:pt x="50" y="44"/>
                </a:lnTo>
                <a:lnTo>
                  <a:pt x="50" y="47"/>
                </a:lnTo>
                <a:lnTo>
                  <a:pt x="49" y="48"/>
                </a:lnTo>
                <a:lnTo>
                  <a:pt x="47" y="49"/>
                </a:lnTo>
                <a:lnTo>
                  <a:pt x="45" y="49"/>
                </a:lnTo>
                <a:lnTo>
                  <a:pt x="42" y="49"/>
                </a:lnTo>
                <a:lnTo>
                  <a:pt x="41" y="48"/>
                </a:lnTo>
                <a:lnTo>
                  <a:pt x="40" y="47"/>
                </a:lnTo>
                <a:lnTo>
                  <a:pt x="40" y="44"/>
                </a:lnTo>
                <a:lnTo>
                  <a:pt x="40" y="42"/>
                </a:lnTo>
                <a:lnTo>
                  <a:pt x="39" y="40"/>
                </a:lnTo>
                <a:lnTo>
                  <a:pt x="37" y="39"/>
                </a:lnTo>
                <a:lnTo>
                  <a:pt x="35" y="39"/>
                </a:lnTo>
                <a:lnTo>
                  <a:pt x="32" y="39"/>
                </a:lnTo>
                <a:lnTo>
                  <a:pt x="31" y="40"/>
                </a:lnTo>
                <a:lnTo>
                  <a:pt x="30" y="42"/>
                </a:lnTo>
                <a:lnTo>
                  <a:pt x="30" y="44"/>
                </a:lnTo>
                <a:lnTo>
                  <a:pt x="30" y="47"/>
                </a:lnTo>
                <a:lnTo>
                  <a:pt x="29" y="48"/>
                </a:lnTo>
                <a:lnTo>
                  <a:pt x="28" y="49"/>
                </a:lnTo>
                <a:lnTo>
                  <a:pt x="25" y="49"/>
                </a:lnTo>
                <a:close/>
                <a:moveTo>
                  <a:pt x="51" y="93"/>
                </a:moveTo>
                <a:lnTo>
                  <a:pt x="19" y="93"/>
                </a:lnTo>
                <a:lnTo>
                  <a:pt x="13" y="74"/>
                </a:lnTo>
                <a:lnTo>
                  <a:pt x="57" y="74"/>
                </a:lnTo>
                <a:lnTo>
                  <a:pt x="51" y="93"/>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373" name="Freeform 1585">
            <a:extLst>
              <a:ext uri="{FF2B5EF4-FFF2-40B4-BE49-F238E27FC236}">
                <a16:creationId xmlns:a16="http://schemas.microsoft.com/office/drawing/2014/main" id="{C513192B-F792-4EBB-B23D-863D1077C363}"/>
              </a:ext>
            </a:extLst>
          </p:cNvPr>
          <p:cNvSpPr>
            <a:spLocks/>
          </p:cNvSpPr>
          <p:nvPr/>
        </p:nvSpPr>
        <p:spPr bwMode="auto">
          <a:xfrm>
            <a:off x="3814233" y="893233"/>
            <a:ext cx="44451" cy="44451"/>
          </a:xfrm>
          <a:custGeom>
            <a:avLst/>
            <a:gdLst>
              <a:gd name="T0" fmla="*/ 33216 w 20"/>
              <a:gd name="T1" fmla="*/ 16608 h 20"/>
              <a:gd name="T2" fmla="*/ 33216 w 20"/>
              <a:gd name="T3" fmla="*/ 16608 h 20"/>
              <a:gd name="T4" fmla="*/ 31555 w 20"/>
              <a:gd name="T5" fmla="*/ 11626 h 20"/>
              <a:gd name="T6" fmla="*/ 28234 w 20"/>
              <a:gd name="T7" fmla="*/ 4982 h 20"/>
              <a:gd name="T8" fmla="*/ 23251 w 20"/>
              <a:gd name="T9" fmla="*/ 3322 h 20"/>
              <a:gd name="T10" fmla="*/ 16608 w 20"/>
              <a:gd name="T11" fmla="*/ 0 h 20"/>
              <a:gd name="T12" fmla="*/ 16608 w 20"/>
              <a:gd name="T13" fmla="*/ 0 h 20"/>
              <a:gd name="T14" fmla="*/ 9965 w 20"/>
              <a:gd name="T15" fmla="*/ 3322 h 20"/>
              <a:gd name="T16" fmla="*/ 4982 w 20"/>
              <a:gd name="T17" fmla="*/ 4982 h 20"/>
              <a:gd name="T18" fmla="*/ 1661 w 20"/>
              <a:gd name="T19" fmla="*/ 11626 h 20"/>
              <a:gd name="T20" fmla="*/ 0 w 20"/>
              <a:gd name="T21" fmla="*/ 16608 h 20"/>
              <a:gd name="T22" fmla="*/ 0 w 20"/>
              <a:gd name="T23" fmla="*/ 16608 h 20"/>
              <a:gd name="T24" fmla="*/ 1661 w 20"/>
              <a:gd name="T25" fmla="*/ 23251 h 20"/>
              <a:gd name="T26" fmla="*/ 4982 w 20"/>
              <a:gd name="T27" fmla="*/ 29894 h 20"/>
              <a:gd name="T28" fmla="*/ 9965 w 20"/>
              <a:gd name="T29" fmla="*/ 31555 h 20"/>
              <a:gd name="T30" fmla="*/ 16608 w 20"/>
              <a:gd name="T31" fmla="*/ 33216 h 20"/>
              <a:gd name="T32" fmla="*/ 16608 w 20"/>
              <a:gd name="T33" fmla="*/ 33216 h 20"/>
              <a:gd name="T34" fmla="*/ 23251 w 20"/>
              <a:gd name="T35" fmla="*/ 31555 h 20"/>
              <a:gd name="T36" fmla="*/ 28234 w 20"/>
              <a:gd name="T37" fmla="*/ 29894 h 20"/>
              <a:gd name="T38" fmla="*/ 31555 w 20"/>
              <a:gd name="T39" fmla="*/ 23251 h 20"/>
              <a:gd name="T40" fmla="*/ 33216 w 20"/>
              <a:gd name="T41" fmla="*/ 16608 h 20"/>
              <a:gd name="T42" fmla="*/ 33216 w 20"/>
              <a:gd name="T43" fmla="*/ 16608 h 2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0" h="20">
                <a:moveTo>
                  <a:pt x="20" y="10"/>
                </a:moveTo>
                <a:lnTo>
                  <a:pt x="20" y="10"/>
                </a:lnTo>
                <a:lnTo>
                  <a:pt x="19" y="7"/>
                </a:lnTo>
                <a:lnTo>
                  <a:pt x="17" y="3"/>
                </a:lnTo>
                <a:lnTo>
                  <a:pt x="14" y="2"/>
                </a:lnTo>
                <a:lnTo>
                  <a:pt x="10" y="0"/>
                </a:lnTo>
                <a:lnTo>
                  <a:pt x="6" y="2"/>
                </a:lnTo>
                <a:lnTo>
                  <a:pt x="3" y="3"/>
                </a:lnTo>
                <a:lnTo>
                  <a:pt x="1" y="7"/>
                </a:lnTo>
                <a:lnTo>
                  <a:pt x="0" y="10"/>
                </a:lnTo>
                <a:lnTo>
                  <a:pt x="1" y="14"/>
                </a:lnTo>
                <a:lnTo>
                  <a:pt x="3" y="18"/>
                </a:lnTo>
                <a:lnTo>
                  <a:pt x="6" y="19"/>
                </a:lnTo>
                <a:lnTo>
                  <a:pt x="10" y="20"/>
                </a:lnTo>
                <a:lnTo>
                  <a:pt x="14" y="19"/>
                </a:lnTo>
                <a:lnTo>
                  <a:pt x="17" y="18"/>
                </a:lnTo>
                <a:lnTo>
                  <a:pt x="19" y="14"/>
                </a:lnTo>
                <a:lnTo>
                  <a:pt x="20" y="1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374" name="Freeform 1586">
            <a:extLst>
              <a:ext uri="{FF2B5EF4-FFF2-40B4-BE49-F238E27FC236}">
                <a16:creationId xmlns:a16="http://schemas.microsoft.com/office/drawing/2014/main" id="{8B1304D9-B1B6-4580-B0E0-D6B0C6D2D84E}"/>
              </a:ext>
            </a:extLst>
          </p:cNvPr>
          <p:cNvSpPr>
            <a:spLocks noEditPoints="1"/>
          </p:cNvSpPr>
          <p:nvPr/>
        </p:nvSpPr>
        <p:spPr bwMode="auto">
          <a:xfrm>
            <a:off x="5295900" y="855134"/>
            <a:ext cx="143933" cy="88900"/>
          </a:xfrm>
          <a:custGeom>
            <a:avLst/>
            <a:gdLst>
              <a:gd name="T0" fmla="*/ 4745 w 69"/>
              <a:gd name="T1" fmla="*/ 56939 h 42"/>
              <a:gd name="T2" fmla="*/ 18980 w 69"/>
              <a:gd name="T3" fmla="*/ 50613 h 42"/>
              <a:gd name="T4" fmla="*/ 18980 w 69"/>
              <a:gd name="T5" fmla="*/ 50613 h 42"/>
              <a:gd name="T6" fmla="*/ 25307 w 69"/>
              <a:gd name="T7" fmla="*/ 56939 h 42"/>
              <a:gd name="T8" fmla="*/ 31633 w 69"/>
              <a:gd name="T9" fmla="*/ 61684 h 42"/>
              <a:gd name="T10" fmla="*/ 39542 w 69"/>
              <a:gd name="T11" fmla="*/ 66429 h 42"/>
              <a:gd name="T12" fmla="*/ 49032 w 69"/>
              <a:gd name="T13" fmla="*/ 66429 h 42"/>
              <a:gd name="T14" fmla="*/ 49032 w 69"/>
              <a:gd name="T15" fmla="*/ 66429 h 42"/>
              <a:gd name="T16" fmla="*/ 60103 w 69"/>
              <a:gd name="T17" fmla="*/ 64847 h 42"/>
              <a:gd name="T18" fmla="*/ 60103 w 69"/>
              <a:gd name="T19" fmla="*/ 64847 h 42"/>
              <a:gd name="T20" fmla="*/ 66430 w 69"/>
              <a:gd name="T21" fmla="*/ 60102 h 42"/>
              <a:gd name="T22" fmla="*/ 74338 w 69"/>
              <a:gd name="T23" fmla="*/ 53776 h 42"/>
              <a:gd name="T24" fmla="*/ 88573 w 69"/>
              <a:gd name="T25" fmla="*/ 41123 h 42"/>
              <a:gd name="T26" fmla="*/ 99645 w 69"/>
              <a:gd name="T27" fmla="*/ 23725 h 42"/>
              <a:gd name="T28" fmla="*/ 109135 w 69"/>
              <a:gd name="T29" fmla="*/ 9490 h 42"/>
              <a:gd name="T30" fmla="*/ 109135 w 69"/>
              <a:gd name="T31" fmla="*/ 9490 h 42"/>
              <a:gd name="T32" fmla="*/ 83828 w 69"/>
              <a:gd name="T33" fmla="*/ 3163 h 42"/>
              <a:gd name="T34" fmla="*/ 66430 w 69"/>
              <a:gd name="T35" fmla="*/ 1582 h 42"/>
              <a:gd name="T36" fmla="*/ 49032 w 69"/>
              <a:gd name="T37" fmla="*/ 0 h 42"/>
              <a:gd name="T38" fmla="*/ 49032 w 69"/>
              <a:gd name="T39" fmla="*/ 0 h 42"/>
              <a:gd name="T40" fmla="*/ 34797 w 69"/>
              <a:gd name="T41" fmla="*/ 1582 h 42"/>
              <a:gd name="T42" fmla="*/ 34797 w 69"/>
              <a:gd name="T43" fmla="*/ 1582 h 42"/>
              <a:gd name="T44" fmla="*/ 25307 w 69"/>
              <a:gd name="T45" fmla="*/ 7908 h 42"/>
              <a:gd name="T46" fmla="*/ 17398 w 69"/>
              <a:gd name="T47" fmla="*/ 17398 h 42"/>
              <a:gd name="T48" fmla="*/ 14235 w 69"/>
              <a:gd name="T49" fmla="*/ 26888 h 42"/>
              <a:gd name="T50" fmla="*/ 15817 w 69"/>
              <a:gd name="T51" fmla="*/ 39541 h 42"/>
              <a:gd name="T52" fmla="*/ 0 w 69"/>
              <a:gd name="T53" fmla="*/ 44286 h 42"/>
              <a:gd name="T54" fmla="*/ 4745 w 69"/>
              <a:gd name="T55" fmla="*/ 56939 h 42"/>
              <a:gd name="T56" fmla="*/ 41123 w 69"/>
              <a:gd name="T57" fmla="*/ 15816 h 42"/>
              <a:gd name="T58" fmla="*/ 41123 w 69"/>
              <a:gd name="T59" fmla="*/ 15816 h 42"/>
              <a:gd name="T60" fmla="*/ 49032 w 69"/>
              <a:gd name="T61" fmla="*/ 15816 h 42"/>
              <a:gd name="T62" fmla="*/ 49032 w 69"/>
              <a:gd name="T63" fmla="*/ 15816 h 42"/>
              <a:gd name="T64" fmla="*/ 66430 w 69"/>
              <a:gd name="T65" fmla="*/ 17398 h 42"/>
              <a:gd name="T66" fmla="*/ 83828 w 69"/>
              <a:gd name="T67" fmla="*/ 18980 h 42"/>
              <a:gd name="T68" fmla="*/ 83828 w 69"/>
              <a:gd name="T69" fmla="*/ 18980 h 42"/>
              <a:gd name="T70" fmla="*/ 68012 w 69"/>
              <a:gd name="T71" fmla="*/ 39541 h 42"/>
              <a:gd name="T72" fmla="*/ 60103 w 69"/>
              <a:gd name="T73" fmla="*/ 47449 h 42"/>
              <a:gd name="T74" fmla="*/ 55358 w 69"/>
              <a:gd name="T75" fmla="*/ 50613 h 42"/>
              <a:gd name="T76" fmla="*/ 55358 w 69"/>
              <a:gd name="T77" fmla="*/ 50613 h 42"/>
              <a:gd name="T78" fmla="*/ 49032 w 69"/>
              <a:gd name="T79" fmla="*/ 50613 h 42"/>
              <a:gd name="T80" fmla="*/ 42705 w 69"/>
              <a:gd name="T81" fmla="*/ 50613 h 42"/>
              <a:gd name="T82" fmla="*/ 39542 w 69"/>
              <a:gd name="T83" fmla="*/ 49031 h 42"/>
              <a:gd name="T84" fmla="*/ 34797 w 69"/>
              <a:gd name="T85" fmla="*/ 44286 h 42"/>
              <a:gd name="T86" fmla="*/ 63267 w 69"/>
              <a:gd name="T87" fmla="*/ 36378 h 42"/>
              <a:gd name="T88" fmla="*/ 58522 w 69"/>
              <a:gd name="T89" fmla="*/ 25306 h 42"/>
              <a:gd name="T90" fmla="*/ 30052 w 69"/>
              <a:gd name="T91" fmla="*/ 34796 h 42"/>
              <a:gd name="T92" fmla="*/ 30052 w 69"/>
              <a:gd name="T93" fmla="*/ 34796 h 42"/>
              <a:gd name="T94" fmla="*/ 30052 w 69"/>
              <a:gd name="T95" fmla="*/ 28470 h 42"/>
              <a:gd name="T96" fmla="*/ 33215 w 69"/>
              <a:gd name="T97" fmla="*/ 23725 h 42"/>
              <a:gd name="T98" fmla="*/ 36378 w 69"/>
              <a:gd name="T99" fmla="*/ 18980 h 42"/>
              <a:gd name="T100" fmla="*/ 41123 w 69"/>
              <a:gd name="T101" fmla="*/ 15816 h 42"/>
              <a:gd name="T102" fmla="*/ 41123 w 69"/>
              <a:gd name="T103" fmla="*/ 15816 h 4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69" h="42">
                <a:moveTo>
                  <a:pt x="3" y="36"/>
                </a:moveTo>
                <a:lnTo>
                  <a:pt x="12" y="32"/>
                </a:lnTo>
                <a:lnTo>
                  <a:pt x="16" y="36"/>
                </a:lnTo>
                <a:lnTo>
                  <a:pt x="20" y="39"/>
                </a:lnTo>
                <a:lnTo>
                  <a:pt x="25" y="42"/>
                </a:lnTo>
                <a:lnTo>
                  <a:pt x="31" y="42"/>
                </a:lnTo>
                <a:lnTo>
                  <a:pt x="38" y="41"/>
                </a:lnTo>
                <a:lnTo>
                  <a:pt x="42" y="38"/>
                </a:lnTo>
                <a:lnTo>
                  <a:pt x="47" y="34"/>
                </a:lnTo>
                <a:lnTo>
                  <a:pt x="56" y="26"/>
                </a:lnTo>
                <a:lnTo>
                  <a:pt x="63" y="15"/>
                </a:lnTo>
                <a:lnTo>
                  <a:pt x="69" y="6"/>
                </a:lnTo>
                <a:lnTo>
                  <a:pt x="53" y="2"/>
                </a:lnTo>
                <a:lnTo>
                  <a:pt x="42" y="1"/>
                </a:lnTo>
                <a:lnTo>
                  <a:pt x="31" y="0"/>
                </a:lnTo>
                <a:lnTo>
                  <a:pt x="22" y="1"/>
                </a:lnTo>
                <a:lnTo>
                  <a:pt x="16" y="5"/>
                </a:lnTo>
                <a:lnTo>
                  <a:pt x="11" y="11"/>
                </a:lnTo>
                <a:lnTo>
                  <a:pt x="9" y="17"/>
                </a:lnTo>
                <a:lnTo>
                  <a:pt x="10" y="25"/>
                </a:lnTo>
                <a:lnTo>
                  <a:pt x="0" y="28"/>
                </a:lnTo>
                <a:lnTo>
                  <a:pt x="3" y="36"/>
                </a:lnTo>
                <a:close/>
                <a:moveTo>
                  <a:pt x="26" y="10"/>
                </a:moveTo>
                <a:lnTo>
                  <a:pt x="26" y="10"/>
                </a:lnTo>
                <a:lnTo>
                  <a:pt x="31" y="10"/>
                </a:lnTo>
                <a:lnTo>
                  <a:pt x="42" y="11"/>
                </a:lnTo>
                <a:lnTo>
                  <a:pt x="53" y="12"/>
                </a:lnTo>
                <a:lnTo>
                  <a:pt x="43" y="25"/>
                </a:lnTo>
                <a:lnTo>
                  <a:pt x="38" y="30"/>
                </a:lnTo>
                <a:lnTo>
                  <a:pt x="35" y="32"/>
                </a:lnTo>
                <a:lnTo>
                  <a:pt x="31" y="32"/>
                </a:lnTo>
                <a:lnTo>
                  <a:pt x="27" y="32"/>
                </a:lnTo>
                <a:lnTo>
                  <a:pt x="25" y="31"/>
                </a:lnTo>
                <a:lnTo>
                  <a:pt x="22" y="28"/>
                </a:lnTo>
                <a:lnTo>
                  <a:pt x="40" y="23"/>
                </a:lnTo>
                <a:lnTo>
                  <a:pt x="37" y="16"/>
                </a:lnTo>
                <a:lnTo>
                  <a:pt x="19" y="22"/>
                </a:lnTo>
                <a:lnTo>
                  <a:pt x="19" y="18"/>
                </a:lnTo>
                <a:lnTo>
                  <a:pt x="21" y="15"/>
                </a:lnTo>
                <a:lnTo>
                  <a:pt x="23" y="12"/>
                </a:lnTo>
                <a:lnTo>
                  <a:pt x="26" y="1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375" name="Freeform 1587">
            <a:extLst>
              <a:ext uri="{FF2B5EF4-FFF2-40B4-BE49-F238E27FC236}">
                <a16:creationId xmlns:a16="http://schemas.microsoft.com/office/drawing/2014/main" id="{AE1B63F0-E879-4E7E-9B64-E5F6DADEB3FB}"/>
              </a:ext>
            </a:extLst>
          </p:cNvPr>
          <p:cNvSpPr>
            <a:spLocks noEditPoints="1"/>
          </p:cNvSpPr>
          <p:nvPr/>
        </p:nvSpPr>
        <p:spPr bwMode="auto">
          <a:xfrm>
            <a:off x="5232401" y="893233"/>
            <a:ext cx="207433" cy="177800"/>
          </a:xfrm>
          <a:custGeom>
            <a:avLst/>
            <a:gdLst>
              <a:gd name="T0" fmla="*/ 148678 w 99"/>
              <a:gd name="T1" fmla="*/ 55358 h 84"/>
              <a:gd name="T2" fmla="*/ 39542 w 99"/>
              <a:gd name="T3" fmla="*/ 55358 h 84"/>
              <a:gd name="T4" fmla="*/ 39542 w 99"/>
              <a:gd name="T5" fmla="*/ 31633 h 84"/>
              <a:gd name="T6" fmla="*/ 39542 w 99"/>
              <a:gd name="T7" fmla="*/ 31633 h 84"/>
              <a:gd name="T8" fmla="*/ 39542 w 99"/>
              <a:gd name="T9" fmla="*/ 28470 h 84"/>
              <a:gd name="T10" fmla="*/ 36379 w 99"/>
              <a:gd name="T11" fmla="*/ 25306 h 84"/>
              <a:gd name="T12" fmla="*/ 14235 w 99"/>
              <a:gd name="T13" fmla="*/ 3163 h 84"/>
              <a:gd name="T14" fmla="*/ 14235 w 99"/>
              <a:gd name="T15" fmla="*/ 3163 h 84"/>
              <a:gd name="T16" fmla="*/ 9490 w 99"/>
              <a:gd name="T17" fmla="*/ 0 h 84"/>
              <a:gd name="T18" fmla="*/ 3163 w 99"/>
              <a:gd name="T19" fmla="*/ 0 h 84"/>
              <a:gd name="T20" fmla="*/ 3163 w 99"/>
              <a:gd name="T21" fmla="*/ 0 h 84"/>
              <a:gd name="T22" fmla="*/ 1582 w 99"/>
              <a:gd name="T23" fmla="*/ 4745 h 84"/>
              <a:gd name="T24" fmla="*/ 0 w 99"/>
              <a:gd name="T25" fmla="*/ 7908 h 84"/>
              <a:gd name="T26" fmla="*/ 0 w 99"/>
              <a:gd name="T27" fmla="*/ 124950 h 84"/>
              <a:gd name="T28" fmla="*/ 0 w 99"/>
              <a:gd name="T29" fmla="*/ 124950 h 84"/>
              <a:gd name="T30" fmla="*/ 0 w 99"/>
              <a:gd name="T31" fmla="*/ 129695 h 84"/>
              <a:gd name="T32" fmla="*/ 1582 w 99"/>
              <a:gd name="T33" fmla="*/ 131276 h 84"/>
              <a:gd name="T34" fmla="*/ 3163 w 99"/>
              <a:gd name="T35" fmla="*/ 132858 h 84"/>
              <a:gd name="T36" fmla="*/ 7908 w 99"/>
              <a:gd name="T37" fmla="*/ 132858 h 84"/>
              <a:gd name="T38" fmla="*/ 148678 w 99"/>
              <a:gd name="T39" fmla="*/ 132858 h 84"/>
              <a:gd name="T40" fmla="*/ 148678 w 99"/>
              <a:gd name="T41" fmla="*/ 132858 h 84"/>
              <a:gd name="T42" fmla="*/ 151841 w 99"/>
              <a:gd name="T43" fmla="*/ 132858 h 84"/>
              <a:gd name="T44" fmla="*/ 153423 w 99"/>
              <a:gd name="T45" fmla="*/ 131276 h 84"/>
              <a:gd name="T46" fmla="*/ 156586 w 99"/>
              <a:gd name="T47" fmla="*/ 129695 h 84"/>
              <a:gd name="T48" fmla="*/ 156586 w 99"/>
              <a:gd name="T49" fmla="*/ 124950 h 84"/>
              <a:gd name="T50" fmla="*/ 156586 w 99"/>
              <a:gd name="T51" fmla="*/ 63266 h 84"/>
              <a:gd name="T52" fmla="*/ 156586 w 99"/>
              <a:gd name="T53" fmla="*/ 63266 h 84"/>
              <a:gd name="T54" fmla="*/ 156586 w 99"/>
              <a:gd name="T55" fmla="*/ 58521 h 84"/>
              <a:gd name="T56" fmla="*/ 153423 w 99"/>
              <a:gd name="T57" fmla="*/ 56939 h 84"/>
              <a:gd name="T58" fmla="*/ 151841 w 99"/>
              <a:gd name="T59" fmla="*/ 55358 h 84"/>
              <a:gd name="T60" fmla="*/ 148678 w 99"/>
              <a:gd name="T61" fmla="*/ 55358 h 84"/>
              <a:gd name="T62" fmla="*/ 148678 w 99"/>
              <a:gd name="T63" fmla="*/ 55358 h 84"/>
              <a:gd name="T64" fmla="*/ 140769 w 99"/>
              <a:gd name="T65" fmla="*/ 117042 h 84"/>
              <a:gd name="T66" fmla="*/ 15817 w 99"/>
              <a:gd name="T67" fmla="*/ 117042 h 84"/>
              <a:gd name="T68" fmla="*/ 15817 w 99"/>
              <a:gd name="T69" fmla="*/ 28470 h 84"/>
              <a:gd name="T70" fmla="*/ 23725 w 99"/>
              <a:gd name="T71" fmla="*/ 36378 h 84"/>
              <a:gd name="T72" fmla="*/ 23725 w 99"/>
              <a:gd name="T73" fmla="*/ 63266 h 84"/>
              <a:gd name="T74" fmla="*/ 23725 w 99"/>
              <a:gd name="T75" fmla="*/ 63266 h 84"/>
              <a:gd name="T76" fmla="*/ 23725 w 99"/>
              <a:gd name="T77" fmla="*/ 66429 h 84"/>
              <a:gd name="T78" fmla="*/ 25307 w 99"/>
              <a:gd name="T79" fmla="*/ 69592 h 84"/>
              <a:gd name="T80" fmla="*/ 26889 w 99"/>
              <a:gd name="T81" fmla="*/ 71174 h 84"/>
              <a:gd name="T82" fmla="*/ 31634 w 99"/>
              <a:gd name="T83" fmla="*/ 71174 h 84"/>
              <a:gd name="T84" fmla="*/ 140769 w 99"/>
              <a:gd name="T85" fmla="*/ 71174 h 84"/>
              <a:gd name="T86" fmla="*/ 140769 w 99"/>
              <a:gd name="T87" fmla="*/ 117042 h 8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99" h="84">
                <a:moveTo>
                  <a:pt x="94" y="35"/>
                </a:moveTo>
                <a:lnTo>
                  <a:pt x="25" y="35"/>
                </a:lnTo>
                <a:lnTo>
                  <a:pt x="25" y="20"/>
                </a:lnTo>
                <a:lnTo>
                  <a:pt x="25" y="18"/>
                </a:lnTo>
                <a:lnTo>
                  <a:pt x="23" y="16"/>
                </a:lnTo>
                <a:lnTo>
                  <a:pt x="9" y="2"/>
                </a:lnTo>
                <a:lnTo>
                  <a:pt x="6" y="0"/>
                </a:lnTo>
                <a:lnTo>
                  <a:pt x="2" y="0"/>
                </a:lnTo>
                <a:lnTo>
                  <a:pt x="1" y="3"/>
                </a:lnTo>
                <a:lnTo>
                  <a:pt x="0" y="5"/>
                </a:lnTo>
                <a:lnTo>
                  <a:pt x="0" y="79"/>
                </a:lnTo>
                <a:lnTo>
                  <a:pt x="0" y="82"/>
                </a:lnTo>
                <a:lnTo>
                  <a:pt x="1" y="83"/>
                </a:lnTo>
                <a:lnTo>
                  <a:pt x="2" y="84"/>
                </a:lnTo>
                <a:lnTo>
                  <a:pt x="5" y="84"/>
                </a:lnTo>
                <a:lnTo>
                  <a:pt x="94" y="84"/>
                </a:lnTo>
                <a:lnTo>
                  <a:pt x="96" y="84"/>
                </a:lnTo>
                <a:lnTo>
                  <a:pt x="97" y="83"/>
                </a:lnTo>
                <a:lnTo>
                  <a:pt x="99" y="82"/>
                </a:lnTo>
                <a:lnTo>
                  <a:pt x="99" y="79"/>
                </a:lnTo>
                <a:lnTo>
                  <a:pt x="99" y="40"/>
                </a:lnTo>
                <a:lnTo>
                  <a:pt x="99" y="37"/>
                </a:lnTo>
                <a:lnTo>
                  <a:pt x="97" y="36"/>
                </a:lnTo>
                <a:lnTo>
                  <a:pt x="96" y="35"/>
                </a:lnTo>
                <a:lnTo>
                  <a:pt x="94" y="35"/>
                </a:lnTo>
                <a:close/>
                <a:moveTo>
                  <a:pt x="89" y="74"/>
                </a:moveTo>
                <a:lnTo>
                  <a:pt x="10" y="74"/>
                </a:lnTo>
                <a:lnTo>
                  <a:pt x="10" y="18"/>
                </a:lnTo>
                <a:lnTo>
                  <a:pt x="15" y="23"/>
                </a:lnTo>
                <a:lnTo>
                  <a:pt x="15" y="40"/>
                </a:lnTo>
                <a:lnTo>
                  <a:pt x="15" y="42"/>
                </a:lnTo>
                <a:lnTo>
                  <a:pt x="16" y="44"/>
                </a:lnTo>
                <a:lnTo>
                  <a:pt x="17" y="45"/>
                </a:lnTo>
                <a:lnTo>
                  <a:pt x="20" y="45"/>
                </a:lnTo>
                <a:lnTo>
                  <a:pt x="89" y="45"/>
                </a:lnTo>
                <a:lnTo>
                  <a:pt x="89" y="74"/>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376" name="Rectangle 1588">
            <a:extLst>
              <a:ext uri="{FF2B5EF4-FFF2-40B4-BE49-F238E27FC236}">
                <a16:creationId xmlns:a16="http://schemas.microsoft.com/office/drawing/2014/main" id="{EC9FF525-0DB3-4BEA-93C0-5683FB05469E}"/>
              </a:ext>
            </a:extLst>
          </p:cNvPr>
          <p:cNvSpPr>
            <a:spLocks noChangeArrowheads="1"/>
          </p:cNvSpPr>
          <p:nvPr/>
        </p:nvSpPr>
        <p:spPr bwMode="auto">
          <a:xfrm>
            <a:off x="5270501" y="1013885"/>
            <a:ext cx="31751" cy="19049"/>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Karla"/>
              </a:defRPr>
            </a:lvl1pPr>
            <a:lvl2pPr marL="742950" indent="-285750">
              <a:defRPr>
                <a:solidFill>
                  <a:schemeClr val="tx1"/>
                </a:solidFill>
                <a:latin typeface="Karla"/>
              </a:defRPr>
            </a:lvl2pPr>
            <a:lvl3pPr marL="1143000" indent="-228600">
              <a:defRPr>
                <a:solidFill>
                  <a:schemeClr val="tx1"/>
                </a:solidFill>
                <a:latin typeface="Karla"/>
              </a:defRPr>
            </a:lvl3pPr>
            <a:lvl4pPr marL="1600200" indent="-228600">
              <a:defRPr>
                <a:solidFill>
                  <a:schemeClr val="tx1"/>
                </a:solidFill>
                <a:latin typeface="Karla"/>
              </a:defRPr>
            </a:lvl4pPr>
            <a:lvl5pPr marL="2057400" indent="-228600">
              <a:defRPr>
                <a:solidFill>
                  <a:schemeClr val="tx1"/>
                </a:solidFill>
                <a:latin typeface="Karla"/>
              </a:defRPr>
            </a:lvl5pPr>
            <a:lvl6pPr marL="2514600" indent="-228600" defTabSz="457200" fontAlgn="base">
              <a:spcBef>
                <a:spcPct val="0"/>
              </a:spcBef>
              <a:spcAft>
                <a:spcPct val="0"/>
              </a:spcAft>
              <a:defRPr>
                <a:solidFill>
                  <a:schemeClr val="tx1"/>
                </a:solidFill>
                <a:latin typeface="Karla"/>
              </a:defRPr>
            </a:lvl6pPr>
            <a:lvl7pPr marL="2971800" indent="-228600" defTabSz="457200" fontAlgn="base">
              <a:spcBef>
                <a:spcPct val="0"/>
              </a:spcBef>
              <a:spcAft>
                <a:spcPct val="0"/>
              </a:spcAft>
              <a:defRPr>
                <a:solidFill>
                  <a:schemeClr val="tx1"/>
                </a:solidFill>
                <a:latin typeface="Karla"/>
              </a:defRPr>
            </a:lvl7pPr>
            <a:lvl8pPr marL="3429000" indent="-228600" defTabSz="457200" fontAlgn="base">
              <a:spcBef>
                <a:spcPct val="0"/>
              </a:spcBef>
              <a:spcAft>
                <a:spcPct val="0"/>
              </a:spcAft>
              <a:defRPr>
                <a:solidFill>
                  <a:schemeClr val="tx1"/>
                </a:solidFill>
                <a:latin typeface="Karla"/>
              </a:defRPr>
            </a:lvl8pPr>
            <a:lvl9pPr marL="3886200" indent="-228600" defTabSz="457200" fontAlgn="base">
              <a:spcBef>
                <a:spcPct val="0"/>
              </a:spcBef>
              <a:spcAft>
                <a:spcPct val="0"/>
              </a:spcAft>
              <a:defRPr>
                <a:solidFill>
                  <a:schemeClr val="tx1"/>
                </a:solidFill>
                <a:latin typeface="Karla"/>
              </a:defRPr>
            </a:lvl9pPr>
          </a:lstStyle>
          <a:p>
            <a:pPr eaLnBrk="1" hangingPunct="1"/>
            <a:endParaRPr lang="en-US" altLang="en-US" sz="2400" b="1" dirty="0">
              <a:latin typeface="Montserrat Light" panose="00000400000000000000" pitchFamily="2" charset="0"/>
            </a:endParaRPr>
          </a:p>
        </p:txBody>
      </p:sp>
      <p:sp>
        <p:nvSpPr>
          <p:cNvPr id="377" name="Rectangle 1589">
            <a:extLst>
              <a:ext uri="{FF2B5EF4-FFF2-40B4-BE49-F238E27FC236}">
                <a16:creationId xmlns:a16="http://schemas.microsoft.com/office/drawing/2014/main" id="{B8EC7597-0D8F-4C22-AA56-FB495BA5C93B}"/>
              </a:ext>
            </a:extLst>
          </p:cNvPr>
          <p:cNvSpPr>
            <a:spLocks noChangeArrowheads="1"/>
          </p:cNvSpPr>
          <p:nvPr/>
        </p:nvSpPr>
        <p:spPr bwMode="auto">
          <a:xfrm>
            <a:off x="5319184" y="1013885"/>
            <a:ext cx="31749" cy="19049"/>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Karla"/>
              </a:defRPr>
            </a:lvl1pPr>
            <a:lvl2pPr marL="742950" indent="-285750">
              <a:defRPr>
                <a:solidFill>
                  <a:schemeClr val="tx1"/>
                </a:solidFill>
                <a:latin typeface="Karla"/>
              </a:defRPr>
            </a:lvl2pPr>
            <a:lvl3pPr marL="1143000" indent="-228600">
              <a:defRPr>
                <a:solidFill>
                  <a:schemeClr val="tx1"/>
                </a:solidFill>
                <a:latin typeface="Karla"/>
              </a:defRPr>
            </a:lvl3pPr>
            <a:lvl4pPr marL="1600200" indent="-228600">
              <a:defRPr>
                <a:solidFill>
                  <a:schemeClr val="tx1"/>
                </a:solidFill>
                <a:latin typeface="Karla"/>
              </a:defRPr>
            </a:lvl4pPr>
            <a:lvl5pPr marL="2057400" indent="-228600">
              <a:defRPr>
                <a:solidFill>
                  <a:schemeClr val="tx1"/>
                </a:solidFill>
                <a:latin typeface="Karla"/>
              </a:defRPr>
            </a:lvl5pPr>
            <a:lvl6pPr marL="2514600" indent="-228600" defTabSz="457200" fontAlgn="base">
              <a:spcBef>
                <a:spcPct val="0"/>
              </a:spcBef>
              <a:spcAft>
                <a:spcPct val="0"/>
              </a:spcAft>
              <a:defRPr>
                <a:solidFill>
                  <a:schemeClr val="tx1"/>
                </a:solidFill>
                <a:latin typeface="Karla"/>
              </a:defRPr>
            </a:lvl6pPr>
            <a:lvl7pPr marL="2971800" indent="-228600" defTabSz="457200" fontAlgn="base">
              <a:spcBef>
                <a:spcPct val="0"/>
              </a:spcBef>
              <a:spcAft>
                <a:spcPct val="0"/>
              </a:spcAft>
              <a:defRPr>
                <a:solidFill>
                  <a:schemeClr val="tx1"/>
                </a:solidFill>
                <a:latin typeface="Karla"/>
              </a:defRPr>
            </a:lvl7pPr>
            <a:lvl8pPr marL="3429000" indent="-228600" defTabSz="457200" fontAlgn="base">
              <a:spcBef>
                <a:spcPct val="0"/>
              </a:spcBef>
              <a:spcAft>
                <a:spcPct val="0"/>
              </a:spcAft>
              <a:defRPr>
                <a:solidFill>
                  <a:schemeClr val="tx1"/>
                </a:solidFill>
                <a:latin typeface="Karla"/>
              </a:defRPr>
            </a:lvl8pPr>
            <a:lvl9pPr marL="3886200" indent="-228600" defTabSz="457200" fontAlgn="base">
              <a:spcBef>
                <a:spcPct val="0"/>
              </a:spcBef>
              <a:spcAft>
                <a:spcPct val="0"/>
              </a:spcAft>
              <a:defRPr>
                <a:solidFill>
                  <a:schemeClr val="tx1"/>
                </a:solidFill>
                <a:latin typeface="Karla"/>
              </a:defRPr>
            </a:lvl9pPr>
          </a:lstStyle>
          <a:p>
            <a:pPr eaLnBrk="1" hangingPunct="1"/>
            <a:endParaRPr lang="en-US" altLang="en-US" sz="2400" b="1" dirty="0">
              <a:latin typeface="Montserrat Light" panose="00000400000000000000" pitchFamily="2" charset="0"/>
            </a:endParaRPr>
          </a:p>
        </p:txBody>
      </p:sp>
      <p:sp>
        <p:nvSpPr>
          <p:cNvPr id="378" name="Rectangle 1590">
            <a:extLst>
              <a:ext uri="{FF2B5EF4-FFF2-40B4-BE49-F238E27FC236}">
                <a16:creationId xmlns:a16="http://schemas.microsoft.com/office/drawing/2014/main" id="{94D52FD8-3CDE-4C1C-9F7A-47359937F67C}"/>
              </a:ext>
            </a:extLst>
          </p:cNvPr>
          <p:cNvSpPr>
            <a:spLocks noChangeArrowheads="1"/>
          </p:cNvSpPr>
          <p:nvPr/>
        </p:nvSpPr>
        <p:spPr bwMode="auto">
          <a:xfrm>
            <a:off x="5376334" y="1013885"/>
            <a:ext cx="31751" cy="19049"/>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Karla"/>
              </a:defRPr>
            </a:lvl1pPr>
            <a:lvl2pPr marL="742950" indent="-285750">
              <a:defRPr>
                <a:solidFill>
                  <a:schemeClr val="tx1"/>
                </a:solidFill>
                <a:latin typeface="Karla"/>
              </a:defRPr>
            </a:lvl2pPr>
            <a:lvl3pPr marL="1143000" indent="-228600">
              <a:defRPr>
                <a:solidFill>
                  <a:schemeClr val="tx1"/>
                </a:solidFill>
                <a:latin typeface="Karla"/>
              </a:defRPr>
            </a:lvl3pPr>
            <a:lvl4pPr marL="1600200" indent="-228600">
              <a:defRPr>
                <a:solidFill>
                  <a:schemeClr val="tx1"/>
                </a:solidFill>
                <a:latin typeface="Karla"/>
              </a:defRPr>
            </a:lvl4pPr>
            <a:lvl5pPr marL="2057400" indent="-228600">
              <a:defRPr>
                <a:solidFill>
                  <a:schemeClr val="tx1"/>
                </a:solidFill>
                <a:latin typeface="Karla"/>
              </a:defRPr>
            </a:lvl5pPr>
            <a:lvl6pPr marL="2514600" indent="-228600" defTabSz="457200" fontAlgn="base">
              <a:spcBef>
                <a:spcPct val="0"/>
              </a:spcBef>
              <a:spcAft>
                <a:spcPct val="0"/>
              </a:spcAft>
              <a:defRPr>
                <a:solidFill>
                  <a:schemeClr val="tx1"/>
                </a:solidFill>
                <a:latin typeface="Karla"/>
              </a:defRPr>
            </a:lvl6pPr>
            <a:lvl7pPr marL="2971800" indent="-228600" defTabSz="457200" fontAlgn="base">
              <a:spcBef>
                <a:spcPct val="0"/>
              </a:spcBef>
              <a:spcAft>
                <a:spcPct val="0"/>
              </a:spcAft>
              <a:defRPr>
                <a:solidFill>
                  <a:schemeClr val="tx1"/>
                </a:solidFill>
                <a:latin typeface="Karla"/>
              </a:defRPr>
            </a:lvl7pPr>
            <a:lvl8pPr marL="3429000" indent="-228600" defTabSz="457200" fontAlgn="base">
              <a:spcBef>
                <a:spcPct val="0"/>
              </a:spcBef>
              <a:spcAft>
                <a:spcPct val="0"/>
              </a:spcAft>
              <a:defRPr>
                <a:solidFill>
                  <a:schemeClr val="tx1"/>
                </a:solidFill>
                <a:latin typeface="Karla"/>
              </a:defRPr>
            </a:lvl8pPr>
            <a:lvl9pPr marL="3886200" indent="-228600" defTabSz="457200" fontAlgn="base">
              <a:spcBef>
                <a:spcPct val="0"/>
              </a:spcBef>
              <a:spcAft>
                <a:spcPct val="0"/>
              </a:spcAft>
              <a:defRPr>
                <a:solidFill>
                  <a:schemeClr val="tx1"/>
                </a:solidFill>
                <a:latin typeface="Karla"/>
              </a:defRPr>
            </a:lvl9pPr>
          </a:lstStyle>
          <a:p>
            <a:pPr eaLnBrk="1" hangingPunct="1"/>
            <a:endParaRPr lang="en-US" altLang="en-US" sz="2400" b="1" dirty="0">
              <a:latin typeface="Montserrat Light" panose="00000400000000000000" pitchFamily="2" charset="0"/>
            </a:endParaRPr>
          </a:p>
        </p:txBody>
      </p:sp>
      <p:sp>
        <p:nvSpPr>
          <p:cNvPr id="379" name="Freeform 1591">
            <a:extLst>
              <a:ext uri="{FF2B5EF4-FFF2-40B4-BE49-F238E27FC236}">
                <a16:creationId xmlns:a16="http://schemas.microsoft.com/office/drawing/2014/main" id="{0D1954F6-FF85-4FE9-98D0-EC3DE1AAEDE9}"/>
              </a:ext>
            </a:extLst>
          </p:cNvPr>
          <p:cNvSpPr>
            <a:spLocks noEditPoints="1"/>
          </p:cNvSpPr>
          <p:nvPr/>
        </p:nvSpPr>
        <p:spPr bwMode="auto">
          <a:xfrm>
            <a:off x="1284818" y="1386418"/>
            <a:ext cx="105833" cy="133349"/>
          </a:xfrm>
          <a:custGeom>
            <a:avLst/>
            <a:gdLst>
              <a:gd name="T0" fmla="*/ 56466 w 50"/>
              <a:gd name="T1" fmla="*/ 0 h 64"/>
              <a:gd name="T2" fmla="*/ 24200 w 50"/>
              <a:gd name="T3" fmla="*/ 0 h 64"/>
              <a:gd name="T4" fmla="*/ 24200 w 50"/>
              <a:gd name="T5" fmla="*/ 0 h 64"/>
              <a:gd name="T6" fmla="*/ 20973 w 50"/>
              <a:gd name="T7" fmla="*/ 0 h 64"/>
              <a:gd name="T8" fmla="*/ 17747 w 50"/>
              <a:gd name="T9" fmla="*/ 1557 h 64"/>
              <a:gd name="T10" fmla="*/ 16133 w 50"/>
              <a:gd name="T11" fmla="*/ 4671 h 64"/>
              <a:gd name="T12" fmla="*/ 16133 w 50"/>
              <a:gd name="T13" fmla="*/ 7785 h 64"/>
              <a:gd name="T14" fmla="*/ 16133 w 50"/>
              <a:gd name="T15" fmla="*/ 15570 h 64"/>
              <a:gd name="T16" fmla="*/ 8067 w 50"/>
              <a:gd name="T17" fmla="*/ 15570 h 64"/>
              <a:gd name="T18" fmla="*/ 8067 w 50"/>
              <a:gd name="T19" fmla="*/ 15570 h 64"/>
              <a:gd name="T20" fmla="*/ 4840 w 50"/>
              <a:gd name="T21" fmla="*/ 15570 h 64"/>
              <a:gd name="T22" fmla="*/ 3227 w 50"/>
              <a:gd name="T23" fmla="*/ 17126 h 64"/>
              <a:gd name="T24" fmla="*/ 0 w 50"/>
              <a:gd name="T25" fmla="*/ 20240 h 64"/>
              <a:gd name="T26" fmla="*/ 0 w 50"/>
              <a:gd name="T27" fmla="*/ 23354 h 64"/>
              <a:gd name="T28" fmla="*/ 0 w 50"/>
              <a:gd name="T29" fmla="*/ 84075 h 64"/>
              <a:gd name="T30" fmla="*/ 0 w 50"/>
              <a:gd name="T31" fmla="*/ 84075 h 64"/>
              <a:gd name="T32" fmla="*/ 3227 w 50"/>
              <a:gd name="T33" fmla="*/ 90303 h 64"/>
              <a:gd name="T34" fmla="*/ 4840 w 50"/>
              <a:gd name="T35" fmla="*/ 96531 h 64"/>
              <a:gd name="T36" fmla="*/ 9680 w 50"/>
              <a:gd name="T37" fmla="*/ 98088 h 64"/>
              <a:gd name="T38" fmla="*/ 16133 w 50"/>
              <a:gd name="T39" fmla="*/ 99645 h 64"/>
              <a:gd name="T40" fmla="*/ 64533 w 50"/>
              <a:gd name="T41" fmla="*/ 99645 h 64"/>
              <a:gd name="T42" fmla="*/ 64533 w 50"/>
              <a:gd name="T43" fmla="*/ 99645 h 64"/>
              <a:gd name="T44" fmla="*/ 69373 w 50"/>
              <a:gd name="T45" fmla="*/ 98088 h 64"/>
              <a:gd name="T46" fmla="*/ 75826 w 50"/>
              <a:gd name="T47" fmla="*/ 96531 h 64"/>
              <a:gd name="T48" fmla="*/ 77439 w 50"/>
              <a:gd name="T49" fmla="*/ 90303 h 64"/>
              <a:gd name="T50" fmla="*/ 80666 w 50"/>
              <a:gd name="T51" fmla="*/ 84075 h 64"/>
              <a:gd name="T52" fmla="*/ 80666 w 50"/>
              <a:gd name="T53" fmla="*/ 23354 h 64"/>
              <a:gd name="T54" fmla="*/ 80666 w 50"/>
              <a:gd name="T55" fmla="*/ 23354 h 64"/>
              <a:gd name="T56" fmla="*/ 80666 w 50"/>
              <a:gd name="T57" fmla="*/ 20240 h 64"/>
              <a:gd name="T58" fmla="*/ 77439 w 50"/>
              <a:gd name="T59" fmla="*/ 17126 h 64"/>
              <a:gd name="T60" fmla="*/ 75826 w 50"/>
              <a:gd name="T61" fmla="*/ 15570 h 64"/>
              <a:gd name="T62" fmla="*/ 72599 w 50"/>
              <a:gd name="T63" fmla="*/ 15570 h 64"/>
              <a:gd name="T64" fmla="*/ 64533 w 50"/>
              <a:gd name="T65" fmla="*/ 15570 h 64"/>
              <a:gd name="T66" fmla="*/ 64533 w 50"/>
              <a:gd name="T67" fmla="*/ 7785 h 64"/>
              <a:gd name="T68" fmla="*/ 64533 w 50"/>
              <a:gd name="T69" fmla="*/ 7785 h 64"/>
              <a:gd name="T70" fmla="*/ 64533 w 50"/>
              <a:gd name="T71" fmla="*/ 4671 h 64"/>
              <a:gd name="T72" fmla="*/ 62919 w 50"/>
              <a:gd name="T73" fmla="*/ 1557 h 64"/>
              <a:gd name="T74" fmla="*/ 59693 w 50"/>
              <a:gd name="T75" fmla="*/ 0 h 64"/>
              <a:gd name="T76" fmla="*/ 56466 w 50"/>
              <a:gd name="T77" fmla="*/ 0 h 64"/>
              <a:gd name="T78" fmla="*/ 56466 w 50"/>
              <a:gd name="T79" fmla="*/ 0 h 64"/>
              <a:gd name="T80" fmla="*/ 64533 w 50"/>
              <a:gd name="T81" fmla="*/ 84075 h 64"/>
              <a:gd name="T82" fmla="*/ 16133 w 50"/>
              <a:gd name="T83" fmla="*/ 84075 h 64"/>
              <a:gd name="T84" fmla="*/ 16133 w 50"/>
              <a:gd name="T85" fmla="*/ 31139 h 64"/>
              <a:gd name="T86" fmla="*/ 24200 w 50"/>
              <a:gd name="T87" fmla="*/ 31139 h 64"/>
              <a:gd name="T88" fmla="*/ 24200 w 50"/>
              <a:gd name="T89" fmla="*/ 31139 h 64"/>
              <a:gd name="T90" fmla="*/ 29040 w 50"/>
              <a:gd name="T91" fmla="*/ 31139 h 64"/>
              <a:gd name="T92" fmla="*/ 30653 w 50"/>
              <a:gd name="T93" fmla="*/ 29582 h 64"/>
              <a:gd name="T94" fmla="*/ 32266 w 50"/>
              <a:gd name="T95" fmla="*/ 26468 h 64"/>
              <a:gd name="T96" fmla="*/ 32266 w 50"/>
              <a:gd name="T97" fmla="*/ 23354 h 64"/>
              <a:gd name="T98" fmla="*/ 32266 w 50"/>
              <a:gd name="T99" fmla="*/ 15570 h 64"/>
              <a:gd name="T100" fmla="*/ 48400 w 50"/>
              <a:gd name="T101" fmla="*/ 15570 h 64"/>
              <a:gd name="T102" fmla="*/ 48400 w 50"/>
              <a:gd name="T103" fmla="*/ 23354 h 64"/>
              <a:gd name="T104" fmla="*/ 48400 w 50"/>
              <a:gd name="T105" fmla="*/ 23354 h 64"/>
              <a:gd name="T106" fmla="*/ 48400 w 50"/>
              <a:gd name="T107" fmla="*/ 26468 h 64"/>
              <a:gd name="T108" fmla="*/ 50013 w 50"/>
              <a:gd name="T109" fmla="*/ 29582 h 64"/>
              <a:gd name="T110" fmla="*/ 51626 w 50"/>
              <a:gd name="T111" fmla="*/ 31139 h 64"/>
              <a:gd name="T112" fmla="*/ 56466 w 50"/>
              <a:gd name="T113" fmla="*/ 31139 h 64"/>
              <a:gd name="T114" fmla="*/ 64533 w 50"/>
              <a:gd name="T115" fmla="*/ 31139 h 64"/>
              <a:gd name="T116" fmla="*/ 64533 w 50"/>
              <a:gd name="T117" fmla="*/ 84075 h 6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50" h="64">
                <a:moveTo>
                  <a:pt x="35" y="0"/>
                </a:moveTo>
                <a:lnTo>
                  <a:pt x="15" y="0"/>
                </a:lnTo>
                <a:lnTo>
                  <a:pt x="13" y="0"/>
                </a:lnTo>
                <a:lnTo>
                  <a:pt x="11" y="1"/>
                </a:lnTo>
                <a:lnTo>
                  <a:pt x="10" y="3"/>
                </a:lnTo>
                <a:lnTo>
                  <a:pt x="10" y="5"/>
                </a:lnTo>
                <a:lnTo>
                  <a:pt x="10" y="10"/>
                </a:lnTo>
                <a:lnTo>
                  <a:pt x="5" y="10"/>
                </a:lnTo>
                <a:lnTo>
                  <a:pt x="3" y="10"/>
                </a:lnTo>
                <a:lnTo>
                  <a:pt x="2" y="11"/>
                </a:lnTo>
                <a:lnTo>
                  <a:pt x="0" y="13"/>
                </a:lnTo>
                <a:lnTo>
                  <a:pt x="0" y="15"/>
                </a:lnTo>
                <a:lnTo>
                  <a:pt x="0" y="54"/>
                </a:lnTo>
                <a:lnTo>
                  <a:pt x="2" y="58"/>
                </a:lnTo>
                <a:lnTo>
                  <a:pt x="3" y="62"/>
                </a:lnTo>
                <a:lnTo>
                  <a:pt x="6" y="63"/>
                </a:lnTo>
                <a:lnTo>
                  <a:pt x="10" y="64"/>
                </a:lnTo>
                <a:lnTo>
                  <a:pt x="40" y="64"/>
                </a:lnTo>
                <a:lnTo>
                  <a:pt x="43" y="63"/>
                </a:lnTo>
                <a:lnTo>
                  <a:pt x="47" y="62"/>
                </a:lnTo>
                <a:lnTo>
                  <a:pt x="48" y="58"/>
                </a:lnTo>
                <a:lnTo>
                  <a:pt x="50" y="54"/>
                </a:lnTo>
                <a:lnTo>
                  <a:pt x="50" y="15"/>
                </a:lnTo>
                <a:lnTo>
                  <a:pt x="50" y="13"/>
                </a:lnTo>
                <a:lnTo>
                  <a:pt x="48" y="11"/>
                </a:lnTo>
                <a:lnTo>
                  <a:pt x="47" y="10"/>
                </a:lnTo>
                <a:lnTo>
                  <a:pt x="45" y="10"/>
                </a:lnTo>
                <a:lnTo>
                  <a:pt x="40" y="10"/>
                </a:lnTo>
                <a:lnTo>
                  <a:pt x="40" y="5"/>
                </a:lnTo>
                <a:lnTo>
                  <a:pt x="40" y="3"/>
                </a:lnTo>
                <a:lnTo>
                  <a:pt x="39" y="1"/>
                </a:lnTo>
                <a:lnTo>
                  <a:pt x="37" y="0"/>
                </a:lnTo>
                <a:lnTo>
                  <a:pt x="35" y="0"/>
                </a:lnTo>
                <a:close/>
                <a:moveTo>
                  <a:pt x="40" y="54"/>
                </a:moveTo>
                <a:lnTo>
                  <a:pt x="10" y="54"/>
                </a:lnTo>
                <a:lnTo>
                  <a:pt x="10" y="20"/>
                </a:lnTo>
                <a:lnTo>
                  <a:pt x="15" y="20"/>
                </a:lnTo>
                <a:lnTo>
                  <a:pt x="18" y="20"/>
                </a:lnTo>
                <a:lnTo>
                  <a:pt x="19" y="19"/>
                </a:lnTo>
                <a:lnTo>
                  <a:pt x="20" y="17"/>
                </a:lnTo>
                <a:lnTo>
                  <a:pt x="20" y="15"/>
                </a:lnTo>
                <a:lnTo>
                  <a:pt x="20" y="10"/>
                </a:lnTo>
                <a:lnTo>
                  <a:pt x="30" y="10"/>
                </a:lnTo>
                <a:lnTo>
                  <a:pt x="30" y="15"/>
                </a:lnTo>
                <a:lnTo>
                  <a:pt x="30" y="17"/>
                </a:lnTo>
                <a:lnTo>
                  <a:pt x="31" y="19"/>
                </a:lnTo>
                <a:lnTo>
                  <a:pt x="32" y="20"/>
                </a:lnTo>
                <a:lnTo>
                  <a:pt x="35" y="20"/>
                </a:lnTo>
                <a:lnTo>
                  <a:pt x="40" y="20"/>
                </a:lnTo>
                <a:lnTo>
                  <a:pt x="40" y="54"/>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380" name="Freeform 1592">
            <a:extLst>
              <a:ext uri="{FF2B5EF4-FFF2-40B4-BE49-F238E27FC236}">
                <a16:creationId xmlns:a16="http://schemas.microsoft.com/office/drawing/2014/main" id="{63D2233D-CB22-45DB-BFF0-2A1D363312D7}"/>
              </a:ext>
            </a:extLst>
          </p:cNvPr>
          <p:cNvSpPr>
            <a:spLocks/>
          </p:cNvSpPr>
          <p:nvPr/>
        </p:nvSpPr>
        <p:spPr bwMode="auto">
          <a:xfrm>
            <a:off x="1314452" y="1437217"/>
            <a:ext cx="44449" cy="50800"/>
          </a:xfrm>
          <a:custGeom>
            <a:avLst/>
            <a:gdLst>
              <a:gd name="T0" fmla="*/ 19930 w 20"/>
              <a:gd name="T1" fmla="*/ 0 h 25"/>
              <a:gd name="T2" fmla="*/ 0 w 20"/>
              <a:gd name="T3" fmla="*/ 22775 h 25"/>
              <a:gd name="T4" fmla="*/ 13286 w 20"/>
              <a:gd name="T5" fmla="*/ 22775 h 25"/>
              <a:gd name="T6" fmla="*/ 13286 w 20"/>
              <a:gd name="T7" fmla="*/ 37959 h 25"/>
              <a:gd name="T8" fmla="*/ 33216 w 20"/>
              <a:gd name="T9" fmla="*/ 15184 h 25"/>
              <a:gd name="T10" fmla="*/ 19930 w 20"/>
              <a:gd name="T11" fmla="*/ 15184 h 25"/>
              <a:gd name="T12" fmla="*/ 19930 w 20"/>
              <a:gd name="T13" fmla="*/ 0 h 2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 h="25">
                <a:moveTo>
                  <a:pt x="12" y="0"/>
                </a:moveTo>
                <a:lnTo>
                  <a:pt x="0" y="15"/>
                </a:lnTo>
                <a:lnTo>
                  <a:pt x="8" y="15"/>
                </a:lnTo>
                <a:lnTo>
                  <a:pt x="8" y="25"/>
                </a:lnTo>
                <a:lnTo>
                  <a:pt x="20" y="10"/>
                </a:lnTo>
                <a:lnTo>
                  <a:pt x="12" y="10"/>
                </a:lnTo>
                <a:lnTo>
                  <a:pt x="12"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381" name="Freeform 1593">
            <a:extLst>
              <a:ext uri="{FF2B5EF4-FFF2-40B4-BE49-F238E27FC236}">
                <a16:creationId xmlns:a16="http://schemas.microsoft.com/office/drawing/2014/main" id="{9C2A3C43-BFFC-4678-9D31-BCE98144D62E}"/>
              </a:ext>
            </a:extLst>
          </p:cNvPr>
          <p:cNvSpPr>
            <a:spLocks/>
          </p:cNvSpPr>
          <p:nvPr/>
        </p:nvSpPr>
        <p:spPr bwMode="auto">
          <a:xfrm>
            <a:off x="1214968" y="1456267"/>
            <a:ext cx="232833" cy="114300"/>
          </a:xfrm>
          <a:custGeom>
            <a:avLst/>
            <a:gdLst>
              <a:gd name="T0" fmla="*/ 92485 w 112"/>
              <a:gd name="T1" fmla="*/ 69593 h 54"/>
              <a:gd name="T2" fmla="*/ 92485 w 112"/>
              <a:gd name="T3" fmla="*/ 69593 h 54"/>
              <a:gd name="T4" fmla="*/ 81512 w 112"/>
              <a:gd name="T5" fmla="*/ 69593 h 54"/>
              <a:gd name="T6" fmla="*/ 68972 w 112"/>
              <a:gd name="T7" fmla="*/ 66430 h 54"/>
              <a:gd name="T8" fmla="*/ 59566 w 112"/>
              <a:gd name="T9" fmla="*/ 61685 h 54"/>
              <a:gd name="T10" fmla="*/ 50161 w 112"/>
              <a:gd name="T11" fmla="*/ 55358 h 54"/>
              <a:gd name="T12" fmla="*/ 42323 w 112"/>
              <a:gd name="T13" fmla="*/ 49032 h 54"/>
              <a:gd name="T14" fmla="*/ 36053 w 112"/>
              <a:gd name="T15" fmla="*/ 41123 h 54"/>
              <a:gd name="T16" fmla="*/ 31351 w 112"/>
              <a:gd name="T17" fmla="*/ 30052 h 54"/>
              <a:gd name="T18" fmla="*/ 26648 w 112"/>
              <a:gd name="T19" fmla="*/ 18980 h 54"/>
              <a:gd name="T20" fmla="*/ 45459 w 112"/>
              <a:gd name="T21" fmla="*/ 0 h 54"/>
              <a:gd name="T22" fmla="*/ 0 w 112"/>
              <a:gd name="T23" fmla="*/ 0 h 54"/>
              <a:gd name="T24" fmla="*/ 0 w 112"/>
              <a:gd name="T25" fmla="*/ 45868 h 54"/>
              <a:gd name="T26" fmla="*/ 12540 w 112"/>
              <a:gd name="T27" fmla="*/ 33215 h 54"/>
              <a:gd name="T28" fmla="*/ 12540 w 112"/>
              <a:gd name="T29" fmla="*/ 33215 h 54"/>
              <a:gd name="T30" fmla="*/ 18810 w 112"/>
              <a:gd name="T31" fmla="*/ 42705 h 54"/>
              <a:gd name="T32" fmla="*/ 26648 w 112"/>
              <a:gd name="T33" fmla="*/ 53777 h 54"/>
              <a:gd name="T34" fmla="*/ 34486 w 112"/>
              <a:gd name="T35" fmla="*/ 61685 h 54"/>
              <a:gd name="T36" fmla="*/ 43891 w 112"/>
              <a:gd name="T37" fmla="*/ 69593 h 54"/>
              <a:gd name="T38" fmla="*/ 56431 w 112"/>
              <a:gd name="T39" fmla="*/ 77502 h 54"/>
              <a:gd name="T40" fmla="*/ 67404 w 112"/>
              <a:gd name="T41" fmla="*/ 80665 h 54"/>
              <a:gd name="T42" fmla="*/ 78377 w 112"/>
              <a:gd name="T43" fmla="*/ 83828 h 54"/>
              <a:gd name="T44" fmla="*/ 92485 w 112"/>
              <a:gd name="T45" fmla="*/ 85410 h 54"/>
              <a:gd name="T46" fmla="*/ 92485 w 112"/>
              <a:gd name="T47" fmla="*/ 85410 h 54"/>
              <a:gd name="T48" fmla="*/ 108160 w 112"/>
              <a:gd name="T49" fmla="*/ 83828 h 54"/>
              <a:gd name="T50" fmla="*/ 120700 w 112"/>
              <a:gd name="T51" fmla="*/ 79083 h 54"/>
              <a:gd name="T52" fmla="*/ 134808 w 112"/>
              <a:gd name="T53" fmla="*/ 74338 h 54"/>
              <a:gd name="T54" fmla="*/ 147348 w 112"/>
              <a:gd name="T55" fmla="*/ 66430 h 54"/>
              <a:gd name="T56" fmla="*/ 158321 w 112"/>
              <a:gd name="T57" fmla="*/ 53777 h 54"/>
              <a:gd name="T58" fmla="*/ 166159 w 112"/>
              <a:gd name="T59" fmla="*/ 42705 h 54"/>
              <a:gd name="T60" fmla="*/ 172429 w 112"/>
              <a:gd name="T61" fmla="*/ 28470 h 54"/>
              <a:gd name="T62" fmla="*/ 175564 w 112"/>
              <a:gd name="T63" fmla="*/ 15817 h 54"/>
              <a:gd name="T64" fmla="*/ 159889 w 112"/>
              <a:gd name="T65" fmla="*/ 15817 h 54"/>
              <a:gd name="T66" fmla="*/ 159889 w 112"/>
              <a:gd name="T67" fmla="*/ 15817 h 54"/>
              <a:gd name="T68" fmla="*/ 156754 w 112"/>
              <a:gd name="T69" fmla="*/ 26888 h 54"/>
              <a:gd name="T70" fmla="*/ 150483 w 112"/>
              <a:gd name="T71" fmla="*/ 36378 h 54"/>
              <a:gd name="T72" fmla="*/ 144213 w 112"/>
              <a:gd name="T73" fmla="*/ 45868 h 54"/>
              <a:gd name="T74" fmla="*/ 136376 w 112"/>
              <a:gd name="T75" fmla="*/ 53777 h 54"/>
              <a:gd name="T76" fmla="*/ 126970 w 112"/>
              <a:gd name="T77" fmla="*/ 60103 h 54"/>
              <a:gd name="T78" fmla="*/ 115998 w 112"/>
              <a:gd name="T79" fmla="*/ 66430 h 54"/>
              <a:gd name="T80" fmla="*/ 103457 w 112"/>
              <a:gd name="T81" fmla="*/ 68012 h 54"/>
              <a:gd name="T82" fmla="*/ 92485 w 112"/>
              <a:gd name="T83" fmla="*/ 69593 h 54"/>
              <a:gd name="T84" fmla="*/ 92485 w 112"/>
              <a:gd name="T85" fmla="*/ 69593 h 5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12" h="54">
                <a:moveTo>
                  <a:pt x="59" y="44"/>
                </a:moveTo>
                <a:lnTo>
                  <a:pt x="59" y="44"/>
                </a:lnTo>
                <a:lnTo>
                  <a:pt x="52" y="44"/>
                </a:lnTo>
                <a:lnTo>
                  <a:pt x="44" y="42"/>
                </a:lnTo>
                <a:lnTo>
                  <a:pt x="38" y="39"/>
                </a:lnTo>
                <a:lnTo>
                  <a:pt x="32" y="35"/>
                </a:lnTo>
                <a:lnTo>
                  <a:pt x="27" y="31"/>
                </a:lnTo>
                <a:lnTo>
                  <a:pt x="23" y="26"/>
                </a:lnTo>
                <a:lnTo>
                  <a:pt x="20" y="19"/>
                </a:lnTo>
                <a:lnTo>
                  <a:pt x="17" y="12"/>
                </a:lnTo>
                <a:lnTo>
                  <a:pt x="29" y="0"/>
                </a:lnTo>
                <a:lnTo>
                  <a:pt x="0" y="0"/>
                </a:lnTo>
                <a:lnTo>
                  <a:pt x="0" y="29"/>
                </a:lnTo>
                <a:lnTo>
                  <a:pt x="8" y="21"/>
                </a:lnTo>
                <a:lnTo>
                  <a:pt x="12" y="27"/>
                </a:lnTo>
                <a:lnTo>
                  <a:pt x="17" y="34"/>
                </a:lnTo>
                <a:lnTo>
                  <a:pt x="22" y="39"/>
                </a:lnTo>
                <a:lnTo>
                  <a:pt x="28" y="44"/>
                </a:lnTo>
                <a:lnTo>
                  <a:pt x="36" y="49"/>
                </a:lnTo>
                <a:lnTo>
                  <a:pt x="43" y="51"/>
                </a:lnTo>
                <a:lnTo>
                  <a:pt x="50" y="53"/>
                </a:lnTo>
                <a:lnTo>
                  <a:pt x="59" y="54"/>
                </a:lnTo>
                <a:lnTo>
                  <a:pt x="69" y="53"/>
                </a:lnTo>
                <a:lnTo>
                  <a:pt x="77" y="50"/>
                </a:lnTo>
                <a:lnTo>
                  <a:pt x="86" y="47"/>
                </a:lnTo>
                <a:lnTo>
                  <a:pt x="94" y="42"/>
                </a:lnTo>
                <a:lnTo>
                  <a:pt x="101" y="34"/>
                </a:lnTo>
                <a:lnTo>
                  <a:pt x="106" y="27"/>
                </a:lnTo>
                <a:lnTo>
                  <a:pt x="110" y="18"/>
                </a:lnTo>
                <a:lnTo>
                  <a:pt x="112" y="10"/>
                </a:lnTo>
                <a:lnTo>
                  <a:pt x="102" y="10"/>
                </a:lnTo>
                <a:lnTo>
                  <a:pt x="100" y="17"/>
                </a:lnTo>
                <a:lnTo>
                  <a:pt x="96" y="23"/>
                </a:lnTo>
                <a:lnTo>
                  <a:pt x="92" y="29"/>
                </a:lnTo>
                <a:lnTo>
                  <a:pt x="87" y="34"/>
                </a:lnTo>
                <a:lnTo>
                  <a:pt x="81" y="38"/>
                </a:lnTo>
                <a:lnTo>
                  <a:pt x="74" y="42"/>
                </a:lnTo>
                <a:lnTo>
                  <a:pt x="66" y="43"/>
                </a:lnTo>
                <a:lnTo>
                  <a:pt x="59" y="44"/>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382" name="Freeform 1594">
            <a:extLst>
              <a:ext uri="{FF2B5EF4-FFF2-40B4-BE49-F238E27FC236}">
                <a16:creationId xmlns:a16="http://schemas.microsoft.com/office/drawing/2014/main" id="{790C6C92-6233-4C8C-A9B6-D6A9A14FF652}"/>
              </a:ext>
            </a:extLst>
          </p:cNvPr>
          <p:cNvSpPr>
            <a:spLocks/>
          </p:cNvSpPr>
          <p:nvPr/>
        </p:nvSpPr>
        <p:spPr bwMode="auto">
          <a:xfrm>
            <a:off x="1227668" y="1341967"/>
            <a:ext cx="232833" cy="114300"/>
          </a:xfrm>
          <a:custGeom>
            <a:avLst/>
            <a:gdLst>
              <a:gd name="T0" fmla="*/ 163024 w 112"/>
              <a:gd name="T1" fmla="*/ 52799 h 55"/>
              <a:gd name="T2" fmla="*/ 163024 w 112"/>
              <a:gd name="T3" fmla="*/ 52799 h 55"/>
              <a:gd name="T4" fmla="*/ 156754 w 112"/>
              <a:gd name="T5" fmla="*/ 43481 h 55"/>
              <a:gd name="T6" fmla="*/ 148916 w 112"/>
              <a:gd name="T7" fmla="*/ 31058 h 55"/>
              <a:gd name="T8" fmla="*/ 141078 w 112"/>
              <a:gd name="T9" fmla="*/ 23294 h 55"/>
              <a:gd name="T10" fmla="*/ 131673 w 112"/>
              <a:gd name="T11" fmla="*/ 15529 h 55"/>
              <a:gd name="T12" fmla="*/ 119133 w 112"/>
              <a:gd name="T13" fmla="*/ 7765 h 55"/>
              <a:gd name="T14" fmla="*/ 108160 w 112"/>
              <a:gd name="T15" fmla="*/ 4659 h 55"/>
              <a:gd name="T16" fmla="*/ 97187 w 112"/>
              <a:gd name="T17" fmla="*/ 3106 h 55"/>
              <a:gd name="T18" fmla="*/ 83079 w 112"/>
              <a:gd name="T19" fmla="*/ 0 h 55"/>
              <a:gd name="T20" fmla="*/ 83079 w 112"/>
              <a:gd name="T21" fmla="*/ 0 h 55"/>
              <a:gd name="T22" fmla="*/ 67404 w 112"/>
              <a:gd name="T23" fmla="*/ 3106 h 55"/>
              <a:gd name="T24" fmla="*/ 53296 w 112"/>
              <a:gd name="T25" fmla="*/ 6212 h 55"/>
              <a:gd name="T26" fmla="*/ 40756 w 112"/>
              <a:gd name="T27" fmla="*/ 12423 h 55"/>
              <a:gd name="T28" fmla="*/ 28216 w 112"/>
              <a:gd name="T29" fmla="*/ 20188 h 55"/>
              <a:gd name="T30" fmla="*/ 17243 w 112"/>
              <a:gd name="T31" fmla="*/ 31058 h 55"/>
              <a:gd name="T32" fmla="*/ 9405 w 112"/>
              <a:gd name="T33" fmla="*/ 43481 h 55"/>
              <a:gd name="T34" fmla="*/ 3135 w 112"/>
              <a:gd name="T35" fmla="*/ 55905 h 55"/>
              <a:gd name="T36" fmla="*/ 0 w 112"/>
              <a:gd name="T37" fmla="*/ 69881 h 55"/>
              <a:gd name="T38" fmla="*/ 15675 w 112"/>
              <a:gd name="T39" fmla="*/ 69881 h 55"/>
              <a:gd name="T40" fmla="*/ 15675 w 112"/>
              <a:gd name="T41" fmla="*/ 69881 h 55"/>
              <a:gd name="T42" fmla="*/ 18810 w 112"/>
              <a:gd name="T43" fmla="*/ 57458 h 55"/>
              <a:gd name="T44" fmla="*/ 25081 w 112"/>
              <a:gd name="T45" fmla="*/ 48140 h 55"/>
              <a:gd name="T46" fmla="*/ 31351 w 112"/>
              <a:gd name="T47" fmla="*/ 38823 h 55"/>
              <a:gd name="T48" fmla="*/ 39188 w 112"/>
              <a:gd name="T49" fmla="*/ 31058 h 55"/>
              <a:gd name="T50" fmla="*/ 48594 w 112"/>
              <a:gd name="T51" fmla="*/ 24847 h 55"/>
              <a:gd name="T52" fmla="*/ 59566 w 112"/>
              <a:gd name="T53" fmla="*/ 20188 h 55"/>
              <a:gd name="T54" fmla="*/ 72107 w 112"/>
              <a:gd name="T55" fmla="*/ 18635 h 55"/>
              <a:gd name="T56" fmla="*/ 83079 w 112"/>
              <a:gd name="T57" fmla="*/ 15529 h 55"/>
              <a:gd name="T58" fmla="*/ 83079 w 112"/>
              <a:gd name="T59" fmla="*/ 15529 h 55"/>
              <a:gd name="T60" fmla="*/ 94052 w 112"/>
              <a:gd name="T61" fmla="*/ 15529 h 55"/>
              <a:gd name="T62" fmla="*/ 106592 w 112"/>
              <a:gd name="T63" fmla="*/ 20188 h 55"/>
              <a:gd name="T64" fmla="*/ 115998 w 112"/>
              <a:gd name="T65" fmla="*/ 23294 h 55"/>
              <a:gd name="T66" fmla="*/ 125403 w 112"/>
              <a:gd name="T67" fmla="*/ 29505 h 55"/>
              <a:gd name="T68" fmla="*/ 133241 w 112"/>
              <a:gd name="T69" fmla="*/ 37270 h 55"/>
              <a:gd name="T70" fmla="*/ 139511 w 112"/>
              <a:gd name="T71" fmla="*/ 45034 h 55"/>
              <a:gd name="T72" fmla="*/ 144213 w 112"/>
              <a:gd name="T73" fmla="*/ 54352 h 55"/>
              <a:gd name="T74" fmla="*/ 148916 w 112"/>
              <a:gd name="T75" fmla="*/ 65222 h 55"/>
              <a:gd name="T76" fmla="*/ 130105 w 112"/>
              <a:gd name="T77" fmla="*/ 85410 h 55"/>
              <a:gd name="T78" fmla="*/ 175564 w 112"/>
              <a:gd name="T79" fmla="*/ 85410 h 55"/>
              <a:gd name="T80" fmla="*/ 175564 w 112"/>
              <a:gd name="T81" fmla="*/ 38823 h 55"/>
              <a:gd name="T82" fmla="*/ 163024 w 112"/>
              <a:gd name="T83" fmla="*/ 52799 h 5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12" h="55">
                <a:moveTo>
                  <a:pt x="104" y="34"/>
                </a:moveTo>
                <a:lnTo>
                  <a:pt x="104" y="34"/>
                </a:lnTo>
                <a:lnTo>
                  <a:pt x="100" y="28"/>
                </a:lnTo>
                <a:lnTo>
                  <a:pt x="95" y="20"/>
                </a:lnTo>
                <a:lnTo>
                  <a:pt x="90" y="15"/>
                </a:lnTo>
                <a:lnTo>
                  <a:pt x="84" y="10"/>
                </a:lnTo>
                <a:lnTo>
                  <a:pt x="76" y="5"/>
                </a:lnTo>
                <a:lnTo>
                  <a:pt x="69" y="3"/>
                </a:lnTo>
                <a:lnTo>
                  <a:pt x="62" y="2"/>
                </a:lnTo>
                <a:lnTo>
                  <a:pt x="53" y="0"/>
                </a:lnTo>
                <a:lnTo>
                  <a:pt x="43" y="2"/>
                </a:lnTo>
                <a:lnTo>
                  <a:pt x="34" y="4"/>
                </a:lnTo>
                <a:lnTo>
                  <a:pt x="26" y="8"/>
                </a:lnTo>
                <a:lnTo>
                  <a:pt x="18" y="13"/>
                </a:lnTo>
                <a:lnTo>
                  <a:pt x="11" y="20"/>
                </a:lnTo>
                <a:lnTo>
                  <a:pt x="6" y="28"/>
                </a:lnTo>
                <a:lnTo>
                  <a:pt x="2" y="36"/>
                </a:lnTo>
                <a:lnTo>
                  <a:pt x="0" y="45"/>
                </a:lnTo>
                <a:lnTo>
                  <a:pt x="10" y="45"/>
                </a:lnTo>
                <a:lnTo>
                  <a:pt x="12" y="37"/>
                </a:lnTo>
                <a:lnTo>
                  <a:pt x="16" y="31"/>
                </a:lnTo>
                <a:lnTo>
                  <a:pt x="20" y="25"/>
                </a:lnTo>
                <a:lnTo>
                  <a:pt x="25" y="20"/>
                </a:lnTo>
                <a:lnTo>
                  <a:pt x="31" y="16"/>
                </a:lnTo>
                <a:lnTo>
                  <a:pt x="38" y="13"/>
                </a:lnTo>
                <a:lnTo>
                  <a:pt x="46" y="12"/>
                </a:lnTo>
                <a:lnTo>
                  <a:pt x="53" y="10"/>
                </a:lnTo>
                <a:lnTo>
                  <a:pt x="60" y="10"/>
                </a:lnTo>
                <a:lnTo>
                  <a:pt x="68" y="13"/>
                </a:lnTo>
                <a:lnTo>
                  <a:pt x="74" y="15"/>
                </a:lnTo>
                <a:lnTo>
                  <a:pt x="80" y="19"/>
                </a:lnTo>
                <a:lnTo>
                  <a:pt x="85" y="24"/>
                </a:lnTo>
                <a:lnTo>
                  <a:pt x="89" y="29"/>
                </a:lnTo>
                <a:lnTo>
                  <a:pt x="92" y="35"/>
                </a:lnTo>
                <a:lnTo>
                  <a:pt x="95" y="42"/>
                </a:lnTo>
                <a:lnTo>
                  <a:pt x="83" y="55"/>
                </a:lnTo>
                <a:lnTo>
                  <a:pt x="112" y="55"/>
                </a:lnTo>
                <a:lnTo>
                  <a:pt x="112" y="25"/>
                </a:lnTo>
                <a:lnTo>
                  <a:pt x="104" y="34"/>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383" name="Freeform 1595">
            <a:extLst>
              <a:ext uri="{FF2B5EF4-FFF2-40B4-BE49-F238E27FC236}">
                <a16:creationId xmlns:a16="http://schemas.microsoft.com/office/drawing/2014/main" id="{2E08DDA8-7FB9-41F3-B3F9-33F8F91C14DC}"/>
              </a:ext>
            </a:extLst>
          </p:cNvPr>
          <p:cNvSpPr>
            <a:spLocks/>
          </p:cNvSpPr>
          <p:nvPr/>
        </p:nvSpPr>
        <p:spPr bwMode="auto">
          <a:xfrm>
            <a:off x="2233084" y="1013884"/>
            <a:ext cx="209549" cy="50800"/>
          </a:xfrm>
          <a:custGeom>
            <a:avLst/>
            <a:gdLst>
              <a:gd name="T0" fmla="*/ 147191 w 100"/>
              <a:gd name="T1" fmla="*/ 0 h 22"/>
              <a:gd name="T2" fmla="*/ 147191 w 100"/>
              <a:gd name="T3" fmla="*/ 0 h 22"/>
              <a:gd name="T4" fmla="*/ 129966 w 100"/>
              <a:gd name="T5" fmla="*/ 8627 h 22"/>
              <a:gd name="T6" fmla="*/ 114308 w 100"/>
              <a:gd name="T7" fmla="*/ 15529 h 22"/>
              <a:gd name="T8" fmla="*/ 97083 w 100"/>
              <a:gd name="T9" fmla="*/ 18980 h 22"/>
              <a:gd name="T10" fmla="*/ 79859 w 100"/>
              <a:gd name="T11" fmla="*/ 20705 h 22"/>
              <a:gd name="T12" fmla="*/ 79859 w 100"/>
              <a:gd name="T13" fmla="*/ 20705 h 22"/>
              <a:gd name="T14" fmla="*/ 59503 w 100"/>
              <a:gd name="T15" fmla="*/ 18980 h 22"/>
              <a:gd name="T16" fmla="*/ 42278 w 100"/>
              <a:gd name="T17" fmla="*/ 15529 h 22"/>
              <a:gd name="T18" fmla="*/ 28185 w 100"/>
              <a:gd name="T19" fmla="*/ 8627 h 22"/>
              <a:gd name="T20" fmla="*/ 12527 w 100"/>
              <a:gd name="T21" fmla="*/ 0 h 22"/>
              <a:gd name="T22" fmla="*/ 0 w 100"/>
              <a:gd name="T23" fmla="*/ 10352 h 22"/>
              <a:gd name="T24" fmla="*/ 0 w 100"/>
              <a:gd name="T25" fmla="*/ 10352 h 22"/>
              <a:gd name="T26" fmla="*/ 17224 w 100"/>
              <a:gd name="T27" fmla="*/ 24156 h 22"/>
              <a:gd name="T28" fmla="*/ 37581 w 100"/>
              <a:gd name="T29" fmla="*/ 32783 h 22"/>
              <a:gd name="T30" fmla="*/ 57937 w 100"/>
              <a:gd name="T31" fmla="*/ 36234 h 22"/>
              <a:gd name="T32" fmla="*/ 79859 w 100"/>
              <a:gd name="T33" fmla="*/ 37959 h 22"/>
              <a:gd name="T34" fmla="*/ 79859 w 100"/>
              <a:gd name="T35" fmla="*/ 37959 h 22"/>
              <a:gd name="T36" fmla="*/ 98649 w 100"/>
              <a:gd name="T37" fmla="*/ 36234 h 22"/>
              <a:gd name="T38" fmla="*/ 120571 w 100"/>
              <a:gd name="T39" fmla="*/ 32783 h 22"/>
              <a:gd name="T40" fmla="*/ 139362 w 100"/>
              <a:gd name="T41" fmla="*/ 24156 h 22"/>
              <a:gd name="T42" fmla="*/ 156586 w 100"/>
              <a:gd name="T43" fmla="*/ 10352 h 22"/>
              <a:gd name="T44" fmla="*/ 147191 w 100"/>
              <a:gd name="T45" fmla="*/ 0 h 2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00" h="22">
                <a:moveTo>
                  <a:pt x="94" y="0"/>
                </a:moveTo>
                <a:lnTo>
                  <a:pt x="94" y="0"/>
                </a:lnTo>
                <a:lnTo>
                  <a:pt x="83" y="5"/>
                </a:lnTo>
                <a:lnTo>
                  <a:pt x="73" y="9"/>
                </a:lnTo>
                <a:lnTo>
                  <a:pt x="62" y="11"/>
                </a:lnTo>
                <a:lnTo>
                  <a:pt x="51" y="12"/>
                </a:lnTo>
                <a:lnTo>
                  <a:pt x="38" y="11"/>
                </a:lnTo>
                <a:lnTo>
                  <a:pt x="27" y="9"/>
                </a:lnTo>
                <a:lnTo>
                  <a:pt x="18" y="5"/>
                </a:lnTo>
                <a:lnTo>
                  <a:pt x="8" y="0"/>
                </a:lnTo>
                <a:lnTo>
                  <a:pt x="0" y="6"/>
                </a:lnTo>
                <a:lnTo>
                  <a:pt x="11" y="14"/>
                </a:lnTo>
                <a:lnTo>
                  <a:pt x="24" y="19"/>
                </a:lnTo>
                <a:lnTo>
                  <a:pt x="37" y="21"/>
                </a:lnTo>
                <a:lnTo>
                  <a:pt x="51" y="22"/>
                </a:lnTo>
                <a:lnTo>
                  <a:pt x="63" y="21"/>
                </a:lnTo>
                <a:lnTo>
                  <a:pt x="77" y="19"/>
                </a:lnTo>
                <a:lnTo>
                  <a:pt x="89" y="14"/>
                </a:lnTo>
                <a:lnTo>
                  <a:pt x="100" y="6"/>
                </a:lnTo>
                <a:lnTo>
                  <a:pt x="94"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384" name="Freeform 1596">
            <a:extLst>
              <a:ext uri="{FF2B5EF4-FFF2-40B4-BE49-F238E27FC236}">
                <a16:creationId xmlns:a16="http://schemas.microsoft.com/office/drawing/2014/main" id="{61F184E8-0ABF-4618-8AFC-41B22FF5080C}"/>
              </a:ext>
            </a:extLst>
          </p:cNvPr>
          <p:cNvSpPr>
            <a:spLocks noEditPoints="1"/>
          </p:cNvSpPr>
          <p:nvPr/>
        </p:nvSpPr>
        <p:spPr bwMode="auto">
          <a:xfrm>
            <a:off x="2277533" y="848785"/>
            <a:ext cx="127000" cy="171449"/>
          </a:xfrm>
          <a:custGeom>
            <a:avLst/>
            <a:gdLst>
              <a:gd name="T0" fmla="*/ 48254 w 59"/>
              <a:gd name="T1" fmla="*/ 128115 h 82"/>
              <a:gd name="T2" fmla="*/ 48254 w 59"/>
              <a:gd name="T3" fmla="*/ 128115 h 82"/>
              <a:gd name="T4" fmla="*/ 57904 w 59"/>
              <a:gd name="T5" fmla="*/ 128115 h 82"/>
              <a:gd name="T6" fmla="*/ 67555 w 59"/>
              <a:gd name="T7" fmla="*/ 123428 h 82"/>
              <a:gd name="T8" fmla="*/ 75598 w 59"/>
              <a:gd name="T9" fmla="*/ 120303 h 82"/>
              <a:gd name="T10" fmla="*/ 82031 w 59"/>
              <a:gd name="T11" fmla="*/ 114054 h 82"/>
              <a:gd name="T12" fmla="*/ 86857 w 59"/>
              <a:gd name="T13" fmla="*/ 106242 h 82"/>
              <a:gd name="T14" fmla="*/ 91682 w 59"/>
              <a:gd name="T15" fmla="*/ 98430 h 82"/>
              <a:gd name="T16" fmla="*/ 94899 w 59"/>
              <a:gd name="T17" fmla="*/ 90618 h 82"/>
              <a:gd name="T18" fmla="*/ 94899 w 59"/>
              <a:gd name="T19" fmla="*/ 81244 h 82"/>
              <a:gd name="T20" fmla="*/ 94899 w 59"/>
              <a:gd name="T21" fmla="*/ 81244 h 82"/>
              <a:gd name="T22" fmla="*/ 93291 w 59"/>
              <a:gd name="T23" fmla="*/ 71869 h 82"/>
              <a:gd name="T24" fmla="*/ 90074 w 59"/>
              <a:gd name="T25" fmla="*/ 59370 h 82"/>
              <a:gd name="T26" fmla="*/ 77206 w 59"/>
              <a:gd name="T27" fmla="*/ 37497 h 82"/>
              <a:gd name="T28" fmla="*/ 64338 w 59"/>
              <a:gd name="T29" fmla="*/ 17186 h 82"/>
              <a:gd name="T30" fmla="*/ 54688 w 59"/>
              <a:gd name="T31" fmla="*/ 6250 h 82"/>
              <a:gd name="T32" fmla="*/ 48254 w 59"/>
              <a:gd name="T33" fmla="*/ 0 h 82"/>
              <a:gd name="T34" fmla="*/ 41820 w 59"/>
              <a:gd name="T35" fmla="*/ 6250 h 82"/>
              <a:gd name="T36" fmla="*/ 41820 w 59"/>
              <a:gd name="T37" fmla="*/ 6250 h 82"/>
              <a:gd name="T38" fmla="*/ 33778 w 59"/>
              <a:gd name="T39" fmla="*/ 17186 h 82"/>
              <a:gd name="T40" fmla="*/ 20910 w 59"/>
              <a:gd name="T41" fmla="*/ 37497 h 82"/>
              <a:gd name="T42" fmla="*/ 6434 w 59"/>
              <a:gd name="T43" fmla="*/ 59370 h 82"/>
              <a:gd name="T44" fmla="*/ 1608 w 59"/>
              <a:gd name="T45" fmla="*/ 71869 h 82"/>
              <a:gd name="T46" fmla="*/ 0 w 59"/>
              <a:gd name="T47" fmla="*/ 81244 h 82"/>
              <a:gd name="T48" fmla="*/ 0 w 59"/>
              <a:gd name="T49" fmla="*/ 81244 h 82"/>
              <a:gd name="T50" fmla="*/ 1608 w 59"/>
              <a:gd name="T51" fmla="*/ 90618 h 82"/>
              <a:gd name="T52" fmla="*/ 4825 w 59"/>
              <a:gd name="T53" fmla="*/ 98430 h 82"/>
              <a:gd name="T54" fmla="*/ 8042 w 59"/>
              <a:gd name="T55" fmla="*/ 106242 h 82"/>
              <a:gd name="T56" fmla="*/ 14476 w 59"/>
              <a:gd name="T57" fmla="*/ 114054 h 82"/>
              <a:gd name="T58" fmla="*/ 22518 w 59"/>
              <a:gd name="T59" fmla="*/ 120303 h 82"/>
              <a:gd name="T60" fmla="*/ 30561 w 59"/>
              <a:gd name="T61" fmla="*/ 123428 h 82"/>
              <a:gd name="T62" fmla="*/ 38603 w 59"/>
              <a:gd name="T63" fmla="*/ 128115 h 82"/>
              <a:gd name="T64" fmla="*/ 48254 w 59"/>
              <a:gd name="T65" fmla="*/ 128115 h 82"/>
              <a:gd name="T66" fmla="*/ 48254 w 59"/>
              <a:gd name="T67" fmla="*/ 128115 h 82"/>
              <a:gd name="T68" fmla="*/ 48254 w 59"/>
              <a:gd name="T69" fmla="*/ 24998 h 82"/>
              <a:gd name="T70" fmla="*/ 48254 w 59"/>
              <a:gd name="T71" fmla="*/ 24998 h 82"/>
              <a:gd name="T72" fmla="*/ 59513 w 59"/>
              <a:gd name="T73" fmla="*/ 39059 h 82"/>
              <a:gd name="T74" fmla="*/ 69164 w 59"/>
              <a:gd name="T75" fmla="*/ 56246 h 82"/>
              <a:gd name="T76" fmla="*/ 77206 w 59"/>
              <a:gd name="T77" fmla="*/ 70307 h 82"/>
              <a:gd name="T78" fmla="*/ 80423 w 59"/>
              <a:gd name="T79" fmla="*/ 81244 h 82"/>
              <a:gd name="T80" fmla="*/ 80423 w 59"/>
              <a:gd name="T81" fmla="*/ 81244 h 82"/>
              <a:gd name="T82" fmla="*/ 80423 w 59"/>
              <a:gd name="T83" fmla="*/ 87493 h 82"/>
              <a:gd name="T84" fmla="*/ 77206 w 59"/>
              <a:gd name="T85" fmla="*/ 92180 h 82"/>
              <a:gd name="T86" fmla="*/ 72381 w 59"/>
              <a:gd name="T87" fmla="*/ 103117 h 82"/>
              <a:gd name="T88" fmla="*/ 61121 w 59"/>
              <a:gd name="T89" fmla="*/ 110929 h 82"/>
              <a:gd name="T90" fmla="*/ 56296 w 59"/>
              <a:gd name="T91" fmla="*/ 112491 h 82"/>
              <a:gd name="T92" fmla="*/ 48254 w 59"/>
              <a:gd name="T93" fmla="*/ 112491 h 82"/>
              <a:gd name="T94" fmla="*/ 48254 w 59"/>
              <a:gd name="T95" fmla="*/ 112491 h 82"/>
              <a:gd name="T96" fmla="*/ 41820 w 59"/>
              <a:gd name="T97" fmla="*/ 112491 h 82"/>
              <a:gd name="T98" fmla="*/ 35386 w 59"/>
              <a:gd name="T99" fmla="*/ 110929 h 82"/>
              <a:gd name="T100" fmla="*/ 25735 w 59"/>
              <a:gd name="T101" fmla="*/ 103117 h 82"/>
              <a:gd name="T102" fmla="*/ 20910 w 59"/>
              <a:gd name="T103" fmla="*/ 92180 h 82"/>
              <a:gd name="T104" fmla="*/ 17693 w 59"/>
              <a:gd name="T105" fmla="*/ 87493 h 82"/>
              <a:gd name="T106" fmla="*/ 16085 w 59"/>
              <a:gd name="T107" fmla="*/ 81244 h 82"/>
              <a:gd name="T108" fmla="*/ 16085 w 59"/>
              <a:gd name="T109" fmla="*/ 81244 h 82"/>
              <a:gd name="T110" fmla="*/ 20910 w 59"/>
              <a:gd name="T111" fmla="*/ 70307 h 82"/>
              <a:gd name="T112" fmla="*/ 27344 w 59"/>
              <a:gd name="T113" fmla="*/ 56246 h 82"/>
              <a:gd name="T114" fmla="*/ 38603 w 59"/>
              <a:gd name="T115" fmla="*/ 39059 h 82"/>
              <a:gd name="T116" fmla="*/ 48254 w 59"/>
              <a:gd name="T117" fmla="*/ 24998 h 82"/>
              <a:gd name="T118" fmla="*/ 48254 w 59"/>
              <a:gd name="T119" fmla="*/ 24998 h 8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59" h="82">
                <a:moveTo>
                  <a:pt x="30" y="82"/>
                </a:moveTo>
                <a:lnTo>
                  <a:pt x="30" y="82"/>
                </a:lnTo>
                <a:lnTo>
                  <a:pt x="36" y="82"/>
                </a:lnTo>
                <a:lnTo>
                  <a:pt x="42" y="79"/>
                </a:lnTo>
                <a:lnTo>
                  <a:pt x="47" y="77"/>
                </a:lnTo>
                <a:lnTo>
                  <a:pt x="51" y="73"/>
                </a:lnTo>
                <a:lnTo>
                  <a:pt x="54" y="68"/>
                </a:lnTo>
                <a:lnTo>
                  <a:pt x="57" y="63"/>
                </a:lnTo>
                <a:lnTo>
                  <a:pt x="59" y="58"/>
                </a:lnTo>
                <a:lnTo>
                  <a:pt x="59" y="52"/>
                </a:lnTo>
                <a:lnTo>
                  <a:pt x="58" y="46"/>
                </a:lnTo>
                <a:lnTo>
                  <a:pt x="56" y="38"/>
                </a:lnTo>
                <a:lnTo>
                  <a:pt x="48" y="24"/>
                </a:lnTo>
                <a:lnTo>
                  <a:pt x="40" y="11"/>
                </a:lnTo>
                <a:lnTo>
                  <a:pt x="34" y="4"/>
                </a:lnTo>
                <a:lnTo>
                  <a:pt x="30" y="0"/>
                </a:lnTo>
                <a:lnTo>
                  <a:pt x="26" y="4"/>
                </a:lnTo>
                <a:lnTo>
                  <a:pt x="21" y="11"/>
                </a:lnTo>
                <a:lnTo>
                  <a:pt x="13" y="24"/>
                </a:lnTo>
                <a:lnTo>
                  <a:pt x="4" y="38"/>
                </a:lnTo>
                <a:lnTo>
                  <a:pt x="1" y="46"/>
                </a:lnTo>
                <a:lnTo>
                  <a:pt x="0" y="52"/>
                </a:lnTo>
                <a:lnTo>
                  <a:pt x="1" y="58"/>
                </a:lnTo>
                <a:lnTo>
                  <a:pt x="3" y="63"/>
                </a:lnTo>
                <a:lnTo>
                  <a:pt x="5" y="68"/>
                </a:lnTo>
                <a:lnTo>
                  <a:pt x="9" y="73"/>
                </a:lnTo>
                <a:lnTo>
                  <a:pt x="14" y="77"/>
                </a:lnTo>
                <a:lnTo>
                  <a:pt x="19" y="79"/>
                </a:lnTo>
                <a:lnTo>
                  <a:pt x="24" y="82"/>
                </a:lnTo>
                <a:lnTo>
                  <a:pt x="30" y="82"/>
                </a:lnTo>
                <a:close/>
                <a:moveTo>
                  <a:pt x="30" y="16"/>
                </a:moveTo>
                <a:lnTo>
                  <a:pt x="30" y="16"/>
                </a:lnTo>
                <a:lnTo>
                  <a:pt x="37" y="25"/>
                </a:lnTo>
                <a:lnTo>
                  <a:pt x="43" y="36"/>
                </a:lnTo>
                <a:lnTo>
                  <a:pt x="48" y="45"/>
                </a:lnTo>
                <a:lnTo>
                  <a:pt x="50" y="52"/>
                </a:lnTo>
                <a:lnTo>
                  <a:pt x="50" y="56"/>
                </a:lnTo>
                <a:lnTo>
                  <a:pt x="48" y="59"/>
                </a:lnTo>
                <a:lnTo>
                  <a:pt x="45" y="66"/>
                </a:lnTo>
                <a:lnTo>
                  <a:pt x="38" y="71"/>
                </a:lnTo>
                <a:lnTo>
                  <a:pt x="35" y="72"/>
                </a:lnTo>
                <a:lnTo>
                  <a:pt x="30" y="72"/>
                </a:lnTo>
                <a:lnTo>
                  <a:pt x="26" y="72"/>
                </a:lnTo>
                <a:lnTo>
                  <a:pt x="22" y="71"/>
                </a:lnTo>
                <a:lnTo>
                  <a:pt x="16" y="66"/>
                </a:lnTo>
                <a:lnTo>
                  <a:pt x="13" y="59"/>
                </a:lnTo>
                <a:lnTo>
                  <a:pt x="11" y="56"/>
                </a:lnTo>
                <a:lnTo>
                  <a:pt x="10" y="52"/>
                </a:lnTo>
                <a:lnTo>
                  <a:pt x="13" y="45"/>
                </a:lnTo>
                <a:lnTo>
                  <a:pt x="17" y="36"/>
                </a:lnTo>
                <a:lnTo>
                  <a:pt x="24" y="25"/>
                </a:lnTo>
                <a:lnTo>
                  <a:pt x="30" y="16"/>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385" name="Freeform 1597">
            <a:extLst>
              <a:ext uri="{FF2B5EF4-FFF2-40B4-BE49-F238E27FC236}">
                <a16:creationId xmlns:a16="http://schemas.microsoft.com/office/drawing/2014/main" id="{67F8474F-4D31-4156-A61A-00D135364E2E}"/>
              </a:ext>
            </a:extLst>
          </p:cNvPr>
          <p:cNvSpPr>
            <a:spLocks/>
          </p:cNvSpPr>
          <p:nvPr/>
        </p:nvSpPr>
        <p:spPr bwMode="auto">
          <a:xfrm>
            <a:off x="2341033" y="956734"/>
            <a:ext cx="25400" cy="31751"/>
          </a:xfrm>
          <a:custGeom>
            <a:avLst/>
            <a:gdLst>
              <a:gd name="T0" fmla="*/ 18981 w 13"/>
              <a:gd name="T1" fmla="*/ 0 h 14"/>
              <a:gd name="T2" fmla="*/ 8760 w 13"/>
              <a:gd name="T3" fmla="*/ 0 h 14"/>
              <a:gd name="T4" fmla="*/ 8760 w 13"/>
              <a:gd name="T5" fmla="*/ 0 h 14"/>
              <a:gd name="T6" fmla="*/ 8760 w 13"/>
              <a:gd name="T7" fmla="*/ 3389 h 14"/>
              <a:gd name="T8" fmla="*/ 7300 w 13"/>
              <a:gd name="T9" fmla="*/ 8474 h 14"/>
              <a:gd name="T10" fmla="*/ 2920 w 13"/>
              <a:gd name="T11" fmla="*/ 10168 h 14"/>
              <a:gd name="T12" fmla="*/ 0 w 13"/>
              <a:gd name="T13" fmla="*/ 10168 h 14"/>
              <a:gd name="T14" fmla="*/ 0 w 13"/>
              <a:gd name="T15" fmla="*/ 23726 h 14"/>
              <a:gd name="T16" fmla="*/ 0 w 13"/>
              <a:gd name="T17" fmla="*/ 23726 h 14"/>
              <a:gd name="T18" fmla="*/ 8760 w 13"/>
              <a:gd name="T19" fmla="*/ 20337 h 14"/>
              <a:gd name="T20" fmla="*/ 14601 w 13"/>
              <a:gd name="T21" fmla="*/ 16947 h 14"/>
              <a:gd name="T22" fmla="*/ 17521 w 13"/>
              <a:gd name="T23" fmla="*/ 8474 h 14"/>
              <a:gd name="T24" fmla="*/ 18981 w 13"/>
              <a:gd name="T25" fmla="*/ 0 h 14"/>
              <a:gd name="T26" fmla="*/ 18981 w 13"/>
              <a:gd name="T27" fmla="*/ 0 h 1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3" h="14">
                <a:moveTo>
                  <a:pt x="13" y="0"/>
                </a:moveTo>
                <a:lnTo>
                  <a:pt x="6" y="0"/>
                </a:lnTo>
                <a:lnTo>
                  <a:pt x="6" y="2"/>
                </a:lnTo>
                <a:lnTo>
                  <a:pt x="5" y="5"/>
                </a:lnTo>
                <a:lnTo>
                  <a:pt x="2" y="6"/>
                </a:lnTo>
                <a:lnTo>
                  <a:pt x="0" y="6"/>
                </a:lnTo>
                <a:lnTo>
                  <a:pt x="0" y="14"/>
                </a:lnTo>
                <a:lnTo>
                  <a:pt x="6" y="12"/>
                </a:lnTo>
                <a:lnTo>
                  <a:pt x="10" y="10"/>
                </a:lnTo>
                <a:lnTo>
                  <a:pt x="12" y="5"/>
                </a:lnTo>
                <a:lnTo>
                  <a:pt x="13"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386" name="Freeform 1598">
            <a:extLst>
              <a:ext uri="{FF2B5EF4-FFF2-40B4-BE49-F238E27FC236}">
                <a16:creationId xmlns:a16="http://schemas.microsoft.com/office/drawing/2014/main" id="{E724220E-3581-488F-A183-98582D0719A0}"/>
              </a:ext>
            </a:extLst>
          </p:cNvPr>
          <p:cNvSpPr>
            <a:spLocks/>
          </p:cNvSpPr>
          <p:nvPr/>
        </p:nvSpPr>
        <p:spPr bwMode="auto">
          <a:xfrm>
            <a:off x="1877485" y="988484"/>
            <a:ext cx="19049" cy="25400"/>
          </a:xfrm>
          <a:custGeom>
            <a:avLst/>
            <a:gdLst>
              <a:gd name="T0" fmla="*/ 0 w 9"/>
              <a:gd name="T1" fmla="*/ 9491 h 10"/>
              <a:gd name="T2" fmla="*/ 0 w 9"/>
              <a:gd name="T3" fmla="*/ 9491 h 10"/>
              <a:gd name="T4" fmla="*/ 0 w 9"/>
              <a:gd name="T5" fmla="*/ 13287 h 10"/>
              <a:gd name="T6" fmla="*/ 1582 w 9"/>
              <a:gd name="T7" fmla="*/ 15185 h 10"/>
              <a:gd name="T8" fmla="*/ 3164 w 9"/>
              <a:gd name="T9" fmla="*/ 18981 h 10"/>
              <a:gd name="T10" fmla="*/ 6328 w 9"/>
              <a:gd name="T11" fmla="*/ 18981 h 10"/>
              <a:gd name="T12" fmla="*/ 6328 w 9"/>
              <a:gd name="T13" fmla="*/ 18981 h 10"/>
              <a:gd name="T14" fmla="*/ 11073 w 9"/>
              <a:gd name="T15" fmla="*/ 18981 h 10"/>
              <a:gd name="T16" fmla="*/ 12655 w 9"/>
              <a:gd name="T17" fmla="*/ 15185 h 10"/>
              <a:gd name="T18" fmla="*/ 14237 w 9"/>
              <a:gd name="T19" fmla="*/ 13287 h 10"/>
              <a:gd name="T20" fmla="*/ 14237 w 9"/>
              <a:gd name="T21" fmla="*/ 9491 h 10"/>
              <a:gd name="T22" fmla="*/ 14237 w 9"/>
              <a:gd name="T23" fmla="*/ 9491 h 10"/>
              <a:gd name="T24" fmla="*/ 14237 w 9"/>
              <a:gd name="T25" fmla="*/ 3796 h 10"/>
              <a:gd name="T26" fmla="*/ 12655 w 9"/>
              <a:gd name="T27" fmla="*/ 1898 h 10"/>
              <a:gd name="T28" fmla="*/ 11073 w 9"/>
              <a:gd name="T29" fmla="*/ 0 h 10"/>
              <a:gd name="T30" fmla="*/ 6328 w 9"/>
              <a:gd name="T31" fmla="*/ 0 h 10"/>
              <a:gd name="T32" fmla="*/ 6328 w 9"/>
              <a:gd name="T33" fmla="*/ 0 h 10"/>
              <a:gd name="T34" fmla="*/ 3164 w 9"/>
              <a:gd name="T35" fmla="*/ 0 h 10"/>
              <a:gd name="T36" fmla="*/ 1582 w 9"/>
              <a:gd name="T37" fmla="*/ 1898 h 10"/>
              <a:gd name="T38" fmla="*/ 0 w 9"/>
              <a:gd name="T39" fmla="*/ 3796 h 10"/>
              <a:gd name="T40" fmla="*/ 0 w 9"/>
              <a:gd name="T41" fmla="*/ 9491 h 10"/>
              <a:gd name="T42" fmla="*/ 0 w 9"/>
              <a:gd name="T43" fmla="*/ 9491 h 1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9" h="10">
                <a:moveTo>
                  <a:pt x="0" y="5"/>
                </a:moveTo>
                <a:lnTo>
                  <a:pt x="0" y="5"/>
                </a:lnTo>
                <a:lnTo>
                  <a:pt x="0" y="7"/>
                </a:lnTo>
                <a:lnTo>
                  <a:pt x="1" y="8"/>
                </a:lnTo>
                <a:lnTo>
                  <a:pt x="2" y="10"/>
                </a:lnTo>
                <a:lnTo>
                  <a:pt x="4" y="10"/>
                </a:lnTo>
                <a:lnTo>
                  <a:pt x="7" y="10"/>
                </a:lnTo>
                <a:lnTo>
                  <a:pt x="8" y="8"/>
                </a:lnTo>
                <a:lnTo>
                  <a:pt x="9" y="7"/>
                </a:lnTo>
                <a:lnTo>
                  <a:pt x="9" y="5"/>
                </a:lnTo>
                <a:lnTo>
                  <a:pt x="9" y="2"/>
                </a:lnTo>
                <a:lnTo>
                  <a:pt x="8" y="1"/>
                </a:lnTo>
                <a:lnTo>
                  <a:pt x="7" y="0"/>
                </a:lnTo>
                <a:lnTo>
                  <a:pt x="4" y="0"/>
                </a:lnTo>
                <a:lnTo>
                  <a:pt x="2" y="0"/>
                </a:lnTo>
                <a:lnTo>
                  <a:pt x="1" y="1"/>
                </a:lnTo>
                <a:lnTo>
                  <a:pt x="0" y="2"/>
                </a:lnTo>
                <a:lnTo>
                  <a:pt x="0" y="5"/>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387" name="Freeform 1599">
            <a:extLst>
              <a:ext uri="{FF2B5EF4-FFF2-40B4-BE49-F238E27FC236}">
                <a16:creationId xmlns:a16="http://schemas.microsoft.com/office/drawing/2014/main" id="{A8686832-3535-412D-86FA-E224060828B4}"/>
              </a:ext>
            </a:extLst>
          </p:cNvPr>
          <p:cNvSpPr>
            <a:spLocks/>
          </p:cNvSpPr>
          <p:nvPr/>
        </p:nvSpPr>
        <p:spPr bwMode="auto">
          <a:xfrm>
            <a:off x="1860551" y="1013884"/>
            <a:ext cx="16933" cy="25400"/>
          </a:xfrm>
          <a:custGeom>
            <a:avLst/>
            <a:gdLst>
              <a:gd name="T0" fmla="*/ 7119 w 10"/>
              <a:gd name="T1" fmla="*/ 0 h 10"/>
              <a:gd name="T2" fmla="*/ 7119 w 10"/>
              <a:gd name="T3" fmla="*/ 0 h 10"/>
              <a:gd name="T4" fmla="*/ 2847 w 10"/>
              <a:gd name="T5" fmla="*/ 0 h 10"/>
              <a:gd name="T6" fmla="*/ 1424 w 10"/>
              <a:gd name="T7" fmla="*/ 1898 h 10"/>
              <a:gd name="T8" fmla="*/ 0 w 10"/>
              <a:gd name="T9" fmla="*/ 5694 h 10"/>
              <a:gd name="T10" fmla="*/ 0 w 10"/>
              <a:gd name="T11" fmla="*/ 9491 h 10"/>
              <a:gd name="T12" fmla="*/ 0 w 10"/>
              <a:gd name="T13" fmla="*/ 9491 h 10"/>
              <a:gd name="T14" fmla="*/ 0 w 10"/>
              <a:gd name="T15" fmla="*/ 15185 h 10"/>
              <a:gd name="T16" fmla="*/ 1424 w 10"/>
              <a:gd name="T17" fmla="*/ 17083 h 10"/>
              <a:gd name="T18" fmla="*/ 2847 w 10"/>
              <a:gd name="T19" fmla="*/ 18981 h 10"/>
              <a:gd name="T20" fmla="*/ 7119 w 10"/>
              <a:gd name="T21" fmla="*/ 18981 h 10"/>
              <a:gd name="T22" fmla="*/ 7119 w 10"/>
              <a:gd name="T23" fmla="*/ 18981 h 10"/>
              <a:gd name="T24" fmla="*/ 9966 w 10"/>
              <a:gd name="T25" fmla="*/ 18981 h 10"/>
              <a:gd name="T26" fmla="*/ 11390 w 10"/>
              <a:gd name="T27" fmla="*/ 17083 h 10"/>
              <a:gd name="T28" fmla="*/ 14237 w 10"/>
              <a:gd name="T29" fmla="*/ 15185 h 10"/>
              <a:gd name="T30" fmla="*/ 14237 w 10"/>
              <a:gd name="T31" fmla="*/ 9491 h 10"/>
              <a:gd name="T32" fmla="*/ 14237 w 10"/>
              <a:gd name="T33" fmla="*/ 9491 h 10"/>
              <a:gd name="T34" fmla="*/ 14237 w 10"/>
              <a:gd name="T35" fmla="*/ 5694 h 10"/>
              <a:gd name="T36" fmla="*/ 11390 w 10"/>
              <a:gd name="T37" fmla="*/ 1898 h 10"/>
              <a:gd name="T38" fmla="*/ 9966 w 10"/>
              <a:gd name="T39" fmla="*/ 0 h 10"/>
              <a:gd name="T40" fmla="*/ 7119 w 10"/>
              <a:gd name="T41" fmla="*/ 0 h 10"/>
              <a:gd name="T42" fmla="*/ 7119 w 10"/>
              <a:gd name="T43" fmla="*/ 0 h 1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0" h="10">
                <a:moveTo>
                  <a:pt x="5" y="0"/>
                </a:moveTo>
                <a:lnTo>
                  <a:pt x="5" y="0"/>
                </a:lnTo>
                <a:lnTo>
                  <a:pt x="2" y="0"/>
                </a:lnTo>
                <a:lnTo>
                  <a:pt x="1" y="1"/>
                </a:lnTo>
                <a:lnTo>
                  <a:pt x="0" y="3"/>
                </a:lnTo>
                <a:lnTo>
                  <a:pt x="0" y="5"/>
                </a:lnTo>
                <a:lnTo>
                  <a:pt x="0" y="8"/>
                </a:lnTo>
                <a:lnTo>
                  <a:pt x="1" y="9"/>
                </a:lnTo>
                <a:lnTo>
                  <a:pt x="2" y="10"/>
                </a:lnTo>
                <a:lnTo>
                  <a:pt x="5" y="10"/>
                </a:lnTo>
                <a:lnTo>
                  <a:pt x="7" y="10"/>
                </a:lnTo>
                <a:lnTo>
                  <a:pt x="8" y="9"/>
                </a:lnTo>
                <a:lnTo>
                  <a:pt x="10" y="8"/>
                </a:lnTo>
                <a:lnTo>
                  <a:pt x="10" y="5"/>
                </a:lnTo>
                <a:lnTo>
                  <a:pt x="10" y="3"/>
                </a:lnTo>
                <a:lnTo>
                  <a:pt x="8" y="1"/>
                </a:lnTo>
                <a:lnTo>
                  <a:pt x="7" y="0"/>
                </a:lnTo>
                <a:lnTo>
                  <a:pt x="5"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388" name="Freeform 1600">
            <a:extLst>
              <a:ext uri="{FF2B5EF4-FFF2-40B4-BE49-F238E27FC236}">
                <a16:creationId xmlns:a16="http://schemas.microsoft.com/office/drawing/2014/main" id="{75D810C4-9697-4E6A-8872-3BAAF65935B1}"/>
              </a:ext>
            </a:extLst>
          </p:cNvPr>
          <p:cNvSpPr>
            <a:spLocks/>
          </p:cNvSpPr>
          <p:nvPr/>
        </p:nvSpPr>
        <p:spPr bwMode="auto">
          <a:xfrm>
            <a:off x="1896533" y="1013884"/>
            <a:ext cx="25400" cy="25400"/>
          </a:xfrm>
          <a:custGeom>
            <a:avLst/>
            <a:gdLst>
              <a:gd name="T0" fmla="*/ 9491 w 10"/>
              <a:gd name="T1" fmla="*/ 0 h 10"/>
              <a:gd name="T2" fmla="*/ 9491 w 10"/>
              <a:gd name="T3" fmla="*/ 0 h 10"/>
              <a:gd name="T4" fmla="*/ 5694 w 10"/>
              <a:gd name="T5" fmla="*/ 0 h 10"/>
              <a:gd name="T6" fmla="*/ 3796 w 10"/>
              <a:gd name="T7" fmla="*/ 1898 h 10"/>
              <a:gd name="T8" fmla="*/ 0 w 10"/>
              <a:gd name="T9" fmla="*/ 5694 h 10"/>
              <a:gd name="T10" fmla="*/ 0 w 10"/>
              <a:gd name="T11" fmla="*/ 9491 h 10"/>
              <a:gd name="T12" fmla="*/ 0 w 10"/>
              <a:gd name="T13" fmla="*/ 9491 h 10"/>
              <a:gd name="T14" fmla="*/ 0 w 10"/>
              <a:gd name="T15" fmla="*/ 15185 h 10"/>
              <a:gd name="T16" fmla="*/ 3796 w 10"/>
              <a:gd name="T17" fmla="*/ 17083 h 10"/>
              <a:gd name="T18" fmla="*/ 5694 w 10"/>
              <a:gd name="T19" fmla="*/ 18981 h 10"/>
              <a:gd name="T20" fmla="*/ 9491 w 10"/>
              <a:gd name="T21" fmla="*/ 18981 h 10"/>
              <a:gd name="T22" fmla="*/ 9491 w 10"/>
              <a:gd name="T23" fmla="*/ 18981 h 10"/>
              <a:gd name="T24" fmla="*/ 15185 w 10"/>
              <a:gd name="T25" fmla="*/ 18981 h 10"/>
              <a:gd name="T26" fmla="*/ 17083 w 10"/>
              <a:gd name="T27" fmla="*/ 17083 h 10"/>
              <a:gd name="T28" fmla="*/ 18981 w 10"/>
              <a:gd name="T29" fmla="*/ 15185 h 10"/>
              <a:gd name="T30" fmla="*/ 18981 w 10"/>
              <a:gd name="T31" fmla="*/ 9491 h 10"/>
              <a:gd name="T32" fmla="*/ 18981 w 10"/>
              <a:gd name="T33" fmla="*/ 9491 h 10"/>
              <a:gd name="T34" fmla="*/ 18981 w 10"/>
              <a:gd name="T35" fmla="*/ 5694 h 10"/>
              <a:gd name="T36" fmla="*/ 17083 w 10"/>
              <a:gd name="T37" fmla="*/ 1898 h 10"/>
              <a:gd name="T38" fmla="*/ 15185 w 10"/>
              <a:gd name="T39" fmla="*/ 0 h 10"/>
              <a:gd name="T40" fmla="*/ 9491 w 10"/>
              <a:gd name="T41" fmla="*/ 0 h 10"/>
              <a:gd name="T42" fmla="*/ 9491 w 10"/>
              <a:gd name="T43" fmla="*/ 0 h 1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0" h="10">
                <a:moveTo>
                  <a:pt x="5" y="0"/>
                </a:moveTo>
                <a:lnTo>
                  <a:pt x="5" y="0"/>
                </a:lnTo>
                <a:lnTo>
                  <a:pt x="3" y="0"/>
                </a:lnTo>
                <a:lnTo>
                  <a:pt x="2" y="1"/>
                </a:lnTo>
                <a:lnTo>
                  <a:pt x="0" y="3"/>
                </a:lnTo>
                <a:lnTo>
                  <a:pt x="0" y="5"/>
                </a:lnTo>
                <a:lnTo>
                  <a:pt x="0" y="8"/>
                </a:lnTo>
                <a:lnTo>
                  <a:pt x="2" y="9"/>
                </a:lnTo>
                <a:lnTo>
                  <a:pt x="3" y="10"/>
                </a:lnTo>
                <a:lnTo>
                  <a:pt x="5" y="10"/>
                </a:lnTo>
                <a:lnTo>
                  <a:pt x="8" y="10"/>
                </a:lnTo>
                <a:lnTo>
                  <a:pt x="9" y="9"/>
                </a:lnTo>
                <a:lnTo>
                  <a:pt x="10" y="8"/>
                </a:lnTo>
                <a:lnTo>
                  <a:pt x="10" y="5"/>
                </a:lnTo>
                <a:lnTo>
                  <a:pt x="10" y="3"/>
                </a:lnTo>
                <a:lnTo>
                  <a:pt x="9" y="1"/>
                </a:lnTo>
                <a:lnTo>
                  <a:pt x="8" y="0"/>
                </a:lnTo>
                <a:lnTo>
                  <a:pt x="5"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389" name="Freeform 1601">
            <a:extLst>
              <a:ext uri="{FF2B5EF4-FFF2-40B4-BE49-F238E27FC236}">
                <a16:creationId xmlns:a16="http://schemas.microsoft.com/office/drawing/2014/main" id="{1B1FB867-20F4-40DB-8CE2-6DD0F3872C6D}"/>
              </a:ext>
            </a:extLst>
          </p:cNvPr>
          <p:cNvSpPr>
            <a:spLocks/>
          </p:cNvSpPr>
          <p:nvPr/>
        </p:nvSpPr>
        <p:spPr bwMode="auto">
          <a:xfrm>
            <a:off x="1877485" y="1039284"/>
            <a:ext cx="19049" cy="25400"/>
          </a:xfrm>
          <a:custGeom>
            <a:avLst/>
            <a:gdLst>
              <a:gd name="T0" fmla="*/ 6328 w 9"/>
              <a:gd name="T1" fmla="*/ 0 h 10"/>
              <a:gd name="T2" fmla="*/ 6328 w 9"/>
              <a:gd name="T3" fmla="*/ 0 h 10"/>
              <a:gd name="T4" fmla="*/ 3164 w 9"/>
              <a:gd name="T5" fmla="*/ 0 h 10"/>
              <a:gd name="T6" fmla="*/ 1582 w 9"/>
              <a:gd name="T7" fmla="*/ 3796 h 10"/>
              <a:gd name="T8" fmla="*/ 0 w 9"/>
              <a:gd name="T9" fmla="*/ 5694 h 10"/>
              <a:gd name="T10" fmla="*/ 0 w 9"/>
              <a:gd name="T11" fmla="*/ 9491 h 10"/>
              <a:gd name="T12" fmla="*/ 0 w 9"/>
              <a:gd name="T13" fmla="*/ 9491 h 10"/>
              <a:gd name="T14" fmla="*/ 0 w 9"/>
              <a:gd name="T15" fmla="*/ 15185 h 10"/>
              <a:gd name="T16" fmla="*/ 1582 w 9"/>
              <a:gd name="T17" fmla="*/ 17083 h 10"/>
              <a:gd name="T18" fmla="*/ 3164 w 9"/>
              <a:gd name="T19" fmla="*/ 18981 h 10"/>
              <a:gd name="T20" fmla="*/ 6328 w 9"/>
              <a:gd name="T21" fmla="*/ 18981 h 10"/>
              <a:gd name="T22" fmla="*/ 6328 w 9"/>
              <a:gd name="T23" fmla="*/ 18981 h 10"/>
              <a:gd name="T24" fmla="*/ 11073 w 9"/>
              <a:gd name="T25" fmla="*/ 18981 h 10"/>
              <a:gd name="T26" fmla="*/ 12655 w 9"/>
              <a:gd name="T27" fmla="*/ 17083 h 10"/>
              <a:gd name="T28" fmla="*/ 14237 w 9"/>
              <a:gd name="T29" fmla="*/ 15185 h 10"/>
              <a:gd name="T30" fmla="*/ 14237 w 9"/>
              <a:gd name="T31" fmla="*/ 9491 h 10"/>
              <a:gd name="T32" fmla="*/ 14237 w 9"/>
              <a:gd name="T33" fmla="*/ 9491 h 10"/>
              <a:gd name="T34" fmla="*/ 14237 w 9"/>
              <a:gd name="T35" fmla="*/ 5694 h 10"/>
              <a:gd name="T36" fmla="*/ 12655 w 9"/>
              <a:gd name="T37" fmla="*/ 3796 h 10"/>
              <a:gd name="T38" fmla="*/ 11073 w 9"/>
              <a:gd name="T39" fmla="*/ 0 h 10"/>
              <a:gd name="T40" fmla="*/ 6328 w 9"/>
              <a:gd name="T41" fmla="*/ 0 h 10"/>
              <a:gd name="T42" fmla="*/ 6328 w 9"/>
              <a:gd name="T43" fmla="*/ 0 h 1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9" h="10">
                <a:moveTo>
                  <a:pt x="4" y="0"/>
                </a:moveTo>
                <a:lnTo>
                  <a:pt x="4" y="0"/>
                </a:lnTo>
                <a:lnTo>
                  <a:pt x="2" y="0"/>
                </a:lnTo>
                <a:lnTo>
                  <a:pt x="1" y="2"/>
                </a:lnTo>
                <a:lnTo>
                  <a:pt x="0" y="3"/>
                </a:lnTo>
                <a:lnTo>
                  <a:pt x="0" y="5"/>
                </a:lnTo>
                <a:lnTo>
                  <a:pt x="0" y="8"/>
                </a:lnTo>
                <a:lnTo>
                  <a:pt x="1" y="9"/>
                </a:lnTo>
                <a:lnTo>
                  <a:pt x="2" y="10"/>
                </a:lnTo>
                <a:lnTo>
                  <a:pt x="4" y="10"/>
                </a:lnTo>
                <a:lnTo>
                  <a:pt x="7" y="10"/>
                </a:lnTo>
                <a:lnTo>
                  <a:pt x="8" y="9"/>
                </a:lnTo>
                <a:lnTo>
                  <a:pt x="9" y="8"/>
                </a:lnTo>
                <a:lnTo>
                  <a:pt x="9" y="5"/>
                </a:lnTo>
                <a:lnTo>
                  <a:pt x="9" y="3"/>
                </a:lnTo>
                <a:lnTo>
                  <a:pt x="8" y="2"/>
                </a:lnTo>
                <a:lnTo>
                  <a:pt x="7" y="0"/>
                </a:lnTo>
                <a:lnTo>
                  <a:pt x="4"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390" name="Freeform 1602">
            <a:extLst>
              <a:ext uri="{FF2B5EF4-FFF2-40B4-BE49-F238E27FC236}">
                <a16:creationId xmlns:a16="http://schemas.microsoft.com/office/drawing/2014/main" id="{466D46A5-3396-44E3-B507-A334CF8A2A23}"/>
              </a:ext>
            </a:extLst>
          </p:cNvPr>
          <p:cNvSpPr>
            <a:spLocks/>
          </p:cNvSpPr>
          <p:nvPr/>
        </p:nvSpPr>
        <p:spPr bwMode="auto">
          <a:xfrm>
            <a:off x="1841500" y="1039284"/>
            <a:ext cx="19051" cy="25400"/>
          </a:xfrm>
          <a:custGeom>
            <a:avLst/>
            <a:gdLst>
              <a:gd name="T0" fmla="*/ 7119 w 10"/>
              <a:gd name="T1" fmla="*/ 0 h 10"/>
              <a:gd name="T2" fmla="*/ 7119 w 10"/>
              <a:gd name="T3" fmla="*/ 0 h 10"/>
              <a:gd name="T4" fmla="*/ 2847 w 10"/>
              <a:gd name="T5" fmla="*/ 0 h 10"/>
              <a:gd name="T6" fmla="*/ 1424 w 10"/>
              <a:gd name="T7" fmla="*/ 3796 h 10"/>
              <a:gd name="T8" fmla="*/ 0 w 10"/>
              <a:gd name="T9" fmla="*/ 5694 h 10"/>
              <a:gd name="T10" fmla="*/ 0 w 10"/>
              <a:gd name="T11" fmla="*/ 9491 h 10"/>
              <a:gd name="T12" fmla="*/ 0 w 10"/>
              <a:gd name="T13" fmla="*/ 9491 h 10"/>
              <a:gd name="T14" fmla="*/ 0 w 10"/>
              <a:gd name="T15" fmla="*/ 15185 h 10"/>
              <a:gd name="T16" fmla="*/ 1424 w 10"/>
              <a:gd name="T17" fmla="*/ 17083 h 10"/>
              <a:gd name="T18" fmla="*/ 2847 w 10"/>
              <a:gd name="T19" fmla="*/ 18981 h 10"/>
              <a:gd name="T20" fmla="*/ 7119 w 10"/>
              <a:gd name="T21" fmla="*/ 18981 h 10"/>
              <a:gd name="T22" fmla="*/ 7119 w 10"/>
              <a:gd name="T23" fmla="*/ 18981 h 10"/>
              <a:gd name="T24" fmla="*/ 9966 w 10"/>
              <a:gd name="T25" fmla="*/ 18981 h 10"/>
              <a:gd name="T26" fmla="*/ 11390 w 10"/>
              <a:gd name="T27" fmla="*/ 17083 h 10"/>
              <a:gd name="T28" fmla="*/ 14237 w 10"/>
              <a:gd name="T29" fmla="*/ 15185 h 10"/>
              <a:gd name="T30" fmla="*/ 14237 w 10"/>
              <a:gd name="T31" fmla="*/ 9491 h 10"/>
              <a:gd name="T32" fmla="*/ 14237 w 10"/>
              <a:gd name="T33" fmla="*/ 9491 h 10"/>
              <a:gd name="T34" fmla="*/ 14237 w 10"/>
              <a:gd name="T35" fmla="*/ 5694 h 10"/>
              <a:gd name="T36" fmla="*/ 11390 w 10"/>
              <a:gd name="T37" fmla="*/ 3796 h 10"/>
              <a:gd name="T38" fmla="*/ 9966 w 10"/>
              <a:gd name="T39" fmla="*/ 0 h 10"/>
              <a:gd name="T40" fmla="*/ 7119 w 10"/>
              <a:gd name="T41" fmla="*/ 0 h 10"/>
              <a:gd name="T42" fmla="*/ 7119 w 10"/>
              <a:gd name="T43" fmla="*/ 0 h 1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0" h="10">
                <a:moveTo>
                  <a:pt x="5" y="0"/>
                </a:moveTo>
                <a:lnTo>
                  <a:pt x="5" y="0"/>
                </a:lnTo>
                <a:lnTo>
                  <a:pt x="2" y="0"/>
                </a:lnTo>
                <a:lnTo>
                  <a:pt x="1" y="2"/>
                </a:lnTo>
                <a:lnTo>
                  <a:pt x="0" y="3"/>
                </a:lnTo>
                <a:lnTo>
                  <a:pt x="0" y="5"/>
                </a:lnTo>
                <a:lnTo>
                  <a:pt x="0" y="8"/>
                </a:lnTo>
                <a:lnTo>
                  <a:pt x="1" y="9"/>
                </a:lnTo>
                <a:lnTo>
                  <a:pt x="2" y="10"/>
                </a:lnTo>
                <a:lnTo>
                  <a:pt x="5" y="10"/>
                </a:lnTo>
                <a:lnTo>
                  <a:pt x="7" y="10"/>
                </a:lnTo>
                <a:lnTo>
                  <a:pt x="8" y="9"/>
                </a:lnTo>
                <a:lnTo>
                  <a:pt x="10" y="8"/>
                </a:lnTo>
                <a:lnTo>
                  <a:pt x="10" y="5"/>
                </a:lnTo>
                <a:lnTo>
                  <a:pt x="10" y="3"/>
                </a:lnTo>
                <a:lnTo>
                  <a:pt x="8" y="2"/>
                </a:lnTo>
                <a:lnTo>
                  <a:pt x="7" y="0"/>
                </a:lnTo>
                <a:lnTo>
                  <a:pt x="5"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391" name="Freeform 1603">
            <a:extLst>
              <a:ext uri="{FF2B5EF4-FFF2-40B4-BE49-F238E27FC236}">
                <a16:creationId xmlns:a16="http://schemas.microsoft.com/office/drawing/2014/main" id="{BB3C0BF6-535C-4AD8-9DC0-0D8E8561105B}"/>
              </a:ext>
            </a:extLst>
          </p:cNvPr>
          <p:cNvSpPr>
            <a:spLocks/>
          </p:cNvSpPr>
          <p:nvPr/>
        </p:nvSpPr>
        <p:spPr bwMode="auto">
          <a:xfrm>
            <a:off x="1921933" y="1039284"/>
            <a:ext cx="19051" cy="25400"/>
          </a:xfrm>
          <a:custGeom>
            <a:avLst/>
            <a:gdLst>
              <a:gd name="T0" fmla="*/ 7119 w 10"/>
              <a:gd name="T1" fmla="*/ 0 h 10"/>
              <a:gd name="T2" fmla="*/ 7119 w 10"/>
              <a:gd name="T3" fmla="*/ 0 h 10"/>
              <a:gd name="T4" fmla="*/ 4271 w 10"/>
              <a:gd name="T5" fmla="*/ 0 h 10"/>
              <a:gd name="T6" fmla="*/ 1424 w 10"/>
              <a:gd name="T7" fmla="*/ 3796 h 10"/>
              <a:gd name="T8" fmla="*/ 0 w 10"/>
              <a:gd name="T9" fmla="*/ 5694 h 10"/>
              <a:gd name="T10" fmla="*/ 0 w 10"/>
              <a:gd name="T11" fmla="*/ 9491 h 10"/>
              <a:gd name="T12" fmla="*/ 0 w 10"/>
              <a:gd name="T13" fmla="*/ 9491 h 10"/>
              <a:gd name="T14" fmla="*/ 0 w 10"/>
              <a:gd name="T15" fmla="*/ 15185 h 10"/>
              <a:gd name="T16" fmla="*/ 1424 w 10"/>
              <a:gd name="T17" fmla="*/ 17083 h 10"/>
              <a:gd name="T18" fmla="*/ 4271 w 10"/>
              <a:gd name="T19" fmla="*/ 18981 h 10"/>
              <a:gd name="T20" fmla="*/ 7119 w 10"/>
              <a:gd name="T21" fmla="*/ 18981 h 10"/>
              <a:gd name="T22" fmla="*/ 7119 w 10"/>
              <a:gd name="T23" fmla="*/ 18981 h 10"/>
              <a:gd name="T24" fmla="*/ 11390 w 10"/>
              <a:gd name="T25" fmla="*/ 18981 h 10"/>
              <a:gd name="T26" fmla="*/ 12813 w 10"/>
              <a:gd name="T27" fmla="*/ 17083 h 10"/>
              <a:gd name="T28" fmla="*/ 14237 w 10"/>
              <a:gd name="T29" fmla="*/ 15185 h 10"/>
              <a:gd name="T30" fmla="*/ 14237 w 10"/>
              <a:gd name="T31" fmla="*/ 9491 h 10"/>
              <a:gd name="T32" fmla="*/ 14237 w 10"/>
              <a:gd name="T33" fmla="*/ 9491 h 10"/>
              <a:gd name="T34" fmla="*/ 14237 w 10"/>
              <a:gd name="T35" fmla="*/ 5694 h 10"/>
              <a:gd name="T36" fmla="*/ 12813 w 10"/>
              <a:gd name="T37" fmla="*/ 3796 h 10"/>
              <a:gd name="T38" fmla="*/ 11390 w 10"/>
              <a:gd name="T39" fmla="*/ 0 h 10"/>
              <a:gd name="T40" fmla="*/ 7119 w 10"/>
              <a:gd name="T41" fmla="*/ 0 h 10"/>
              <a:gd name="T42" fmla="*/ 7119 w 10"/>
              <a:gd name="T43" fmla="*/ 0 h 1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0" h="10">
                <a:moveTo>
                  <a:pt x="5" y="0"/>
                </a:moveTo>
                <a:lnTo>
                  <a:pt x="5" y="0"/>
                </a:lnTo>
                <a:lnTo>
                  <a:pt x="3" y="0"/>
                </a:lnTo>
                <a:lnTo>
                  <a:pt x="1" y="2"/>
                </a:lnTo>
                <a:lnTo>
                  <a:pt x="0" y="3"/>
                </a:lnTo>
                <a:lnTo>
                  <a:pt x="0" y="5"/>
                </a:lnTo>
                <a:lnTo>
                  <a:pt x="0" y="8"/>
                </a:lnTo>
                <a:lnTo>
                  <a:pt x="1" y="9"/>
                </a:lnTo>
                <a:lnTo>
                  <a:pt x="3" y="10"/>
                </a:lnTo>
                <a:lnTo>
                  <a:pt x="5" y="10"/>
                </a:lnTo>
                <a:lnTo>
                  <a:pt x="8" y="10"/>
                </a:lnTo>
                <a:lnTo>
                  <a:pt x="9" y="9"/>
                </a:lnTo>
                <a:lnTo>
                  <a:pt x="10" y="8"/>
                </a:lnTo>
                <a:lnTo>
                  <a:pt x="10" y="5"/>
                </a:lnTo>
                <a:lnTo>
                  <a:pt x="10" y="3"/>
                </a:lnTo>
                <a:lnTo>
                  <a:pt x="9" y="2"/>
                </a:lnTo>
                <a:lnTo>
                  <a:pt x="8" y="0"/>
                </a:lnTo>
                <a:lnTo>
                  <a:pt x="5"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392" name="Freeform 1604">
            <a:extLst>
              <a:ext uri="{FF2B5EF4-FFF2-40B4-BE49-F238E27FC236}">
                <a16:creationId xmlns:a16="http://schemas.microsoft.com/office/drawing/2014/main" id="{DD5F00A2-2FDF-4412-A54D-8F1D20AC582E}"/>
              </a:ext>
            </a:extLst>
          </p:cNvPr>
          <p:cNvSpPr>
            <a:spLocks noEditPoints="1"/>
          </p:cNvSpPr>
          <p:nvPr/>
        </p:nvSpPr>
        <p:spPr bwMode="auto">
          <a:xfrm>
            <a:off x="1733551" y="842434"/>
            <a:ext cx="175683" cy="139700"/>
          </a:xfrm>
          <a:custGeom>
            <a:avLst/>
            <a:gdLst>
              <a:gd name="T0" fmla="*/ 94899 w 84"/>
              <a:gd name="T1" fmla="*/ 96234 h 64"/>
              <a:gd name="T2" fmla="*/ 94899 w 84"/>
              <a:gd name="T3" fmla="*/ 96234 h 64"/>
              <a:gd name="T4" fmla="*/ 94899 w 84"/>
              <a:gd name="T5" fmla="*/ 99496 h 64"/>
              <a:gd name="T6" fmla="*/ 96480 w 84"/>
              <a:gd name="T7" fmla="*/ 102758 h 64"/>
              <a:gd name="T8" fmla="*/ 98062 w 84"/>
              <a:gd name="T9" fmla="*/ 104389 h 64"/>
              <a:gd name="T10" fmla="*/ 102807 w 84"/>
              <a:gd name="T11" fmla="*/ 104389 h 64"/>
              <a:gd name="T12" fmla="*/ 124950 w 84"/>
              <a:gd name="T13" fmla="*/ 104389 h 64"/>
              <a:gd name="T14" fmla="*/ 124950 w 84"/>
              <a:gd name="T15" fmla="*/ 104389 h 64"/>
              <a:gd name="T16" fmla="*/ 129695 w 84"/>
              <a:gd name="T17" fmla="*/ 104389 h 64"/>
              <a:gd name="T18" fmla="*/ 131276 w 84"/>
              <a:gd name="T19" fmla="*/ 102758 h 64"/>
              <a:gd name="T20" fmla="*/ 132858 w 84"/>
              <a:gd name="T21" fmla="*/ 99496 h 64"/>
              <a:gd name="T22" fmla="*/ 132858 w 84"/>
              <a:gd name="T23" fmla="*/ 96234 h 64"/>
              <a:gd name="T24" fmla="*/ 132858 w 84"/>
              <a:gd name="T25" fmla="*/ 47301 h 64"/>
              <a:gd name="T26" fmla="*/ 132858 w 84"/>
              <a:gd name="T27" fmla="*/ 47301 h 64"/>
              <a:gd name="T28" fmla="*/ 131276 w 84"/>
              <a:gd name="T29" fmla="*/ 42408 h 64"/>
              <a:gd name="T30" fmla="*/ 129695 w 84"/>
              <a:gd name="T31" fmla="*/ 35884 h 64"/>
              <a:gd name="T32" fmla="*/ 123368 w 84"/>
              <a:gd name="T33" fmla="*/ 34253 h 64"/>
              <a:gd name="T34" fmla="*/ 117042 w 84"/>
              <a:gd name="T35" fmla="*/ 32622 h 64"/>
              <a:gd name="T36" fmla="*/ 71174 w 84"/>
              <a:gd name="T37" fmla="*/ 32622 h 64"/>
              <a:gd name="T38" fmla="*/ 71174 w 84"/>
              <a:gd name="T39" fmla="*/ 16311 h 64"/>
              <a:gd name="T40" fmla="*/ 94899 w 84"/>
              <a:gd name="T41" fmla="*/ 16311 h 64"/>
              <a:gd name="T42" fmla="*/ 94899 w 84"/>
              <a:gd name="T43" fmla="*/ 0 h 64"/>
              <a:gd name="T44" fmla="*/ 31633 w 84"/>
              <a:gd name="T45" fmla="*/ 0 h 64"/>
              <a:gd name="T46" fmla="*/ 31633 w 84"/>
              <a:gd name="T47" fmla="*/ 16311 h 64"/>
              <a:gd name="T48" fmla="*/ 55358 w 84"/>
              <a:gd name="T49" fmla="*/ 16311 h 64"/>
              <a:gd name="T50" fmla="*/ 55358 w 84"/>
              <a:gd name="T51" fmla="*/ 32622 h 64"/>
              <a:gd name="T52" fmla="*/ 7908 w 84"/>
              <a:gd name="T53" fmla="*/ 32622 h 64"/>
              <a:gd name="T54" fmla="*/ 7908 w 84"/>
              <a:gd name="T55" fmla="*/ 32622 h 64"/>
              <a:gd name="T56" fmla="*/ 4745 w 84"/>
              <a:gd name="T57" fmla="*/ 32622 h 64"/>
              <a:gd name="T58" fmla="*/ 3163 w 84"/>
              <a:gd name="T59" fmla="*/ 34253 h 64"/>
              <a:gd name="T60" fmla="*/ 0 w 84"/>
              <a:gd name="T61" fmla="*/ 35884 h 64"/>
              <a:gd name="T62" fmla="*/ 0 w 84"/>
              <a:gd name="T63" fmla="*/ 39146 h 64"/>
              <a:gd name="T64" fmla="*/ 0 w 84"/>
              <a:gd name="T65" fmla="*/ 71767 h 64"/>
              <a:gd name="T66" fmla="*/ 0 w 84"/>
              <a:gd name="T67" fmla="*/ 71767 h 64"/>
              <a:gd name="T68" fmla="*/ 0 w 84"/>
              <a:gd name="T69" fmla="*/ 76661 h 64"/>
              <a:gd name="T70" fmla="*/ 3163 w 84"/>
              <a:gd name="T71" fmla="*/ 78292 h 64"/>
              <a:gd name="T72" fmla="*/ 4745 w 84"/>
              <a:gd name="T73" fmla="*/ 79923 h 64"/>
              <a:gd name="T74" fmla="*/ 7908 w 84"/>
              <a:gd name="T75" fmla="*/ 79923 h 64"/>
              <a:gd name="T76" fmla="*/ 94899 w 84"/>
              <a:gd name="T77" fmla="*/ 79923 h 64"/>
              <a:gd name="T78" fmla="*/ 94899 w 84"/>
              <a:gd name="T79" fmla="*/ 96234 h 64"/>
              <a:gd name="T80" fmla="*/ 15816 w 84"/>
              <a:gd name="T81" fmla="*/ 63612 h 64"/>
              <a:gd name="T82" fmla="*/ 15816 w 84"/>
              <a:gd name="T83" fmla="*/ 47301 h 64"/>
              <a:gd name="T84" fmla="*/ 117042 w 84"/>
              <a:gd name="T85" fmla="*/ 47301 h 64"/>
              <a:gd name="T86" fmla="*/ 117042 w 84"/>
              <a:gd name="T87" fmla="*/ 88078 h 64"/>
              <a:gd name="T88" fmla="*/ 110715 w 84"/>
              <a:gd name="T89" fmla="*/ 88078 h 64"/>
              <a:gd name="T90" fmla="*/ 110715 w 84"/>
              <a:gd name="T91" fmla="*/ 71767 h 64"/>
              <a:gd name="T92" fmla="*/ 110715 w 84"/>
              <a:gd name="T93" fmla="*/ 71767 h 64"/>
              <a:gd name="T94" fmla="*/ 110715 w 84"/>
              <a:gd name="T95" fmla="*/ 68505 h 64"/>
              <a:gd name="T96" fmla="*/ 107552 w 84"/>
              <a:gd name="T97" fmla="*/ 65243 h 64"/>
              <a:gd name="T98" fmla="*/ 105970 w 84"/>
              <a:gd name="T99" fmla="*/ 63612 h 64"/>
              <a:gd name="T100" fmla="*/ 102807 w 84"/>
              <a:gd name="T101" fmla="*/ 63612 h 64"/>
              <a:gd name="T102" fmla="*/ 15816 w 84"/>
              <a:gd name="T103" fmla="*/ 63612 h 6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84" h="64">
                <a:moveTo>
                  <a:pt x="60" y="59"/>
                </a:moveTo>
                <a:lnTo>
                  <a:pt x="60" y="59"/>
                </a:lnTo>
                <a:lnTo>
                  <a:pt x="60" y="61"/>
                </a:lnTo>
                <a:lnTo>
                  <a:pt x="61" y="63"/>
                </a:lnTo>
                <a:lnTo>
                  <a:pt x="62" y="64"/>
                </a:lnTo>
                <a:lnTo>
                  <a:pt x="65" y="64"/>
                </a:lnTo>
                <a:lnTo>
                  <a:pt x="79" y="64"/>
                </a:lnTo>
                <a:lnTo>
                  <a:pt x="82" y="64"/>
                </a:lnTo>
                <a:lnTo>
                  <a:pt x="83" y="63"/>
                </a:lnTo>
                <a:lnTo>
                  <a:pt x="84" y="61"/>
                </a:lnTo>
                <a:lnTo>
                  <a:pt x="84" y="59"/>
                </a:lnTo>
                <a:lnTo>
                  <a:pt x="84" y="29"/>
                </a:lnTo>
                <a:lnTo>
                  <a:pt x="83" y="26"/>
                </a:lnTo>
                <a:lnTo>
                  <a:pt x="82" y="22"/>
                </a:lnTo>
                <a:lnTo>
                  <a:pt x="78" y="21"/>
                </a:lnTo>
                <a:lnTo>
                  <a:pt x="74" y="20"/>
                </a:lnTo>
                <a:lnTo>
                  <a:pt x="45" y="20"/>
                </a:lnTo>
                <a:lnTo>
                  <a:pt x="45" y="10"/>
                </a:lnTo>
                <a:lnTo>
                  <a:pt x="60" y="10"/>
                </a:lnTo>
                <a:lnTo>
                  <a:pt x="60" y="0"/>
                </a:lnTo>
                <a:lnTo>
                  <a:pt x="20" y="0"/>
                </a:lnTo>
                <a:lnTo>
                  <a:pt x="20" y="10"/>
                </a:lnTo>
                <a:lnTo>
                  <a:pt x="35" y="10"/>
                </a:lnTo>
                <a:lnTo>
                  <a:pt x="35" y="20"/>
                </a:lnTo>
                <a:lnTo>
                  <a:pt x="5" y="20"/>
                </a:lnTo>
                <a:lnTo>
                  <a:pt x="3" y="20"/>
                </a:lnTo>
                <a:lnTo>
                  <a:pt x="2" y="21"/>
                </a:lnTo>
                <a:lnTo>
                  <a:pt x="0" y="22"/>
                </a:lnTo>
                <a:lnTo>
                  <a:pt x="0" y="24"/>
                </a:lnTo>
                <a:lnTo>
                  <a:pt x="0" y="44"/>
                </a:lnTo>
                <a:lnTo>
                  <a:pt x="0" y="47"/>
                </a:lnTo>
                <a:lnTo>
                  <a:pt x="2" y="48"/>
                </a:lnTo>
                <a:lnTo>
                  <a:pt x="3" y="49"/>
                </a:lnTo>
                <a:lnTo>
                  <a:pt x="5" y="49"/>
                </a:lnTo>
                <a:lnTo>
                  <a:pt x="60" y="49"/>
                </a:lnTo>
                <a:lnTo>
                  <a:pt x="60" y="59"/>
                </a:lnTo>
                <a:close/>
                <a:moveTo>
                  <a:pt x="10" y="39"/>
                </a:moveTo>
                <a:lnTo>
                  <a:pt x="10" y="29"/>
                </a:lnTo>
                <a:lnTo>
                  <a:pt x="74" y="29"/>
                </a:lnTo>
                <a:lnTo>
                  <a:pt x="74" y="54"/>
                </a:lnTo>
                <a:lnTo>
                  <a:pt x="70" y="54"/>
                </a:lnTo>
                <a:lnTo>
                  <a:pt x="70" y="44"/>
                </a:lnTo>
                <a:lnTo>
                  <a:pt x="70" y="42"/>
                </a:lnTo>
                <a:lnTo>
                  <a:pt x="68" y="40"/>
                </a:lnTo>
                <a:lnTo>
                  <a:pt x="67" y="39"/>
                </a:lnTo>
                <a:lnTo>
                  <a:pt x="65" y="39"/>
                </a:lnTo>
                <a:lnTo>
                  <a:pt x="10" y="3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393" name="Rectangle 1605">
            <a:extLst>
              <a:ext uri="{FF2B5EF4-FFF2-40B4-BE49-F238E27FC236}">
                <a16:creationId xmlns:a16="http://schemas.microsoft.com/office/drawing/2014/main" id="{32BFA5FA-3ADD-4139-9691-96764472C23A}"/>
              </a:ext>
            </a:extLst>
          </p:cNvPr>
          <p:cNvSpPr>
            <a:spLocks noChangeArrowheads="1"/>
          </p:cNvSpPr>
          <p:nvPr/>
        </p:nvSpPr>
        <p:spPr bwMode="auto">
          <a:xfrm>
            <a:off x="4326467" y="867833"/>
            <a:ext cx="19051" cy="19051"/>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Karla"/>
              </a:defRPr>
            </a:lvl1pPr>
            <a:lvl2pPr marL="742950" indent="-285750">
              <a:defRPr>
                <a:solidFill>
                  <a:schemeClr val="tx1"/>
                </a:solidFill>
                <a:latin typeface="Karla"/>
              </a:defRPr>
            </a:lvl2pPr>
            <a:lvl3pPr marL="1143000" indent="-228600">
              <a:defRPr>
                <a:solidFill>
                  <a:schemeClr val="tx1"/>
                </a:solidFill>
                <a:latin typeface="Karla"/>
              </a:defRPr>
            </a:lvl3pPr>
            <a:lvl4pPr marL="1600200" indent="-228600">
              <a:defRPr>
                <a:solidFill>
                  <a:schemeClr val="tx1"/>
                </a:solidFill>
                <a:latin typeface="Karla"/>
              </a:defRPr>
            </a:lvl4pPr>
            <a:lvl5pPr marL="2057400" indent="-228600">
              <a:defRPr>
                <a:solidFill>
                  <a:schemeClr val="tx1"/>
                </a:solidFill>
                <a:latin typeface="Karla"/>
              </a:defRPr>
            </a:lvl5pPr>
            <a:lvl6pPr marL="2514600" indent="-228600" defTabSz="457200" fontAlgn="base">
              <a:spcBef>
                <a:spcPct val="0"/>
              </a:spcBef>
              <a:spcAft>
                <a:spcPct val="0"/>
              </a:spcAft>
              <a:defRPr>
                <a:solidFill>
                  <a:schemeClr val="tx1"/>
                </a:solidFill>
                <a:latin typeface="Karla"/>
              </a:defRPr>
            </a:lvl6pPr>
            <a:lvl7pPr marL="2971800" indent="-228600" defTabSz="457200" fontAlgn="base">
              <a:spcBef>
                <a:spcPct val="0"/>
              </a:spcBef>
              <a:spcAft>
                <a:spcPct val="0"/>
              </a:spcAft>
              <a:defRPr>
                <a:solidFill>
                  <a:schemeClr val="tx1"/>
                </a:solidFill>
                <a:latin typeface="Karla"/>
              </a:defRPr>
            </a:lvl7pPr>
            <a:lvl8pPr marL="3429000" indent="-228600" defTabSz="457200" fontAlgn="base">
              <a:spcBef>
                <a:spcPct val="0"/>
              </a:spcBef>
              <a:spcAft>
                <a:spcPct val="0"/>
              </a:spcAft>
              <a:defRPr>
                <a:solidFill>
                  <a:schemeClr val="tx1"/>
                </a:solidFill>
                <a:latin typeface="Karla"/>
              </a:defRPr>
            </a:lvl8pPr>
            <a:lvl9pPr marL="3886200" indent="-228600" defTabSz="457200" fontAlgn="base">
              <a:spcBef>
                <a:spcPct val="0"/>
              </a:spcBef>
              <a:spcAft>
                <a:spcPct val="0"/>
              </a:spcAft>
              <a:defRPr>
                <a:solidFill>
                  <a:schemeClr val="tx1"/>
                </a:solidFill>
                <a:latin typeface="Karla"/>
              </a:defRPr>
            </a:lvl9pPr>
          </a:lstStyle>
          <a:p>
            <a:pPr eaLnBrk="1" hangingPunct="1"/>
            <a:endParaRPr lang="en-US" altLang="en-US" sz="2400" b="1" dirty="0">
              <a:latin typeface="Montserrat Light" panose="00000400000000000000" pitchFamily="2" charset="0"/>
            </a:endParaRPr>
          </a:p>
        </p:txBody>
      </p:sp>
      <p:sp>
        <p:nvSpPr>
          <p:cNvPr id="394" name="Freeform 1606">
            <a:extLst>
              <a:ext uri="{FF2B5EF4-FFF2-40B4-BE49-F238E27FC236}">
                <a16:creationId xmlns:a16="http://schemas.microsoft.com/office/drawing/2014/main" id="{7105B3AC-BCEA-4842-8A8C-DC658CE0E8FD}"/>
              </a:ext>
            </a:extLst>
          </p:cNvPr>
          <p:cNvSpPr>
            <a:spLocks/>
          </p:cNvSpPr>
          <p:nvPr/>
        </p:nvSpPr>
        <p:spPr bwMode="auto">
          <a:xfrm>
            <a:off x="4364567" y="880534"/>
            <a:ext cx="31751" cy="31751"/>
          </a:xfrm>
          <a:custGeom>
            <a:avLst/>
            <a:gdLst>
              <a:gd name="T0" fmla="*/ 23726 w 15"/>
              <a:gd name="T1" fmla="*/ 11072 h 15"/>
              <a:gd name="T2" fmla="*/ 12654 w 15"/>
              <a:gd name="T3" fmla="*/ 0 h 15"/>
              <a:gd name="T4" fmla="*/ 0 w 15"/>
              <a:gd name="T5" fmla="*/ 11072 h 15"/>
              <a:gd name="T6" fmla="*/ 12654 w 15"/>
              <a:gd name="T7" fmla="*/ 23726 h 15"/>
              <a:gd name="T8" fmla="*/ 23726 w 15"/>
              <a:gd name="T9" fmla="*/ 11072 h 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 h="15">
                <a:moveTo>
                  <a:pt x="15" y="7"/>
                </a:moveTo>
                <a:lnTo>
                  <a:pt x="8" y="0"/>
                </a:lnTo>
                <a:lnTo>
                  <a:pt x="0" y="7"/>
                </a:lnTo>
                <a:lnTo>
                  <a:pt x="8" y="15"/>
                </a:lnTo>
                <a:lnTo>
                  <a:pt x="15" y="7"/>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395" name="Rectangle 1607">
            <a:extLst>
              <a:ext uri="{FF2B5EF4-FFF2-40B4-BE49-F238E27FC236}">
                <a16:creationId xmlns:a16="http://schemas.microsoft.com/office/drawing/2014/main" id="{F2894AA6-38B0-4CEF-A811-835E627D46D2}"/>
              </a:ext>
            </a:extLst>
          </p:cNvPr>
          <p:cNvSpPr>
            <a:spLocks noChangeArrowheads="1"/>
          </p:cNvSpPr>
          <p:nvPr/>
        </p:nvSpPr>
        <p:spPr bwMode="auto">
          <a:xfrm>
            <a:off x="4383617" y="924984"/>
            <a:ext cx="25400" cy="254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Karla"/>
              </a:defRPr>
            </a:lvl1pPr>
            <a:lvl2pPr marL="742950" indent="-285750">
              <a:defRPr>
                <a:solidFill>
                  <a:schemeClr val="tx1"/>
                </a:solidFill>
                <a:latin typeface="Karla"/>
              </a:defRPr>
            </a:lvl2pPr>
            <a:lvl3pPr marL="1143000" indent="-228600">
              <a:defRPr>
                <a:solidFill>
                  <a:schemeClr val="tx1"/>
                </a:solidFill>
                <a:latin typeface="Karla"/>
              </a:defRPr>
            </a:lvl3pPr>
            <a:lvl4pPr marL="1600200" indent="-228600">
              <a:defRPr>
                <a:solidFill>
                  <a:schemeClr val="tx1"/>
                </a:solidFill>
                <a:latin typeface="Karla"/>
              </a:defRPr>
            </a:lvl4pPr>
            <a:lvl5pPr marL="2057400" indent="-228600">
              <a:defRPr>
                <a:solidFill>
                  <a:schemeClr val="tx1"/>
                </a:solidFill>
                <a:latin typeface="Karla"/>
              </a:defRPr>
            </a:lvl5pPr>
            <a:lvl6pPr marL="2514600" indent="-228600" defTabSz="457200" fontAlgn="base">
              <a:spcBef>
                <a:spcPct val="0"/>
              </a:spcBef>
              <a:spcAft>
                <a:spcPct val="0"/>
              </a:spcAft>
              <a:defRPr>
                <a:solidFill>
                  <a:schemeClr val="tx1"/>
                </a:solidFill>
                <a:latin typeface="Karla"/>
              </a:defRPr>
            </a:lvl6pPr>
            <a:lvl7pPr marL="2971800" indent="-228600" defTabSz="457200" fontAlgn="base">
              <a:spcBef>
                <a:spcPct val="0"/>
              </a:spcBef>
              <a:spcAft>
                <a:spcPct val="0"/>
              </a:spcAft>
              <a:defRPr>
                <a:solidFill>
                  <a:schemeClr val="tx1"/>
                </a:solidFill>
                <a:latin typeface="Karla"/>
              </a:defRPr>
            </a:lvl7pPr>
            <a:lvl8pPr marL="3429000" indent="-228600" defTabSz="457200" fontAlgn="base">
              <a:spcBef>
                <a:spcPct val="0"/>
              </a:spcBef>
              <a:spcAft>
                <a:spcPct val="0"/>
              </a:spcAft>
              <a:defRPr>
                <a:solidFill>
                  <a:schemeClr val="tx1"/>
                </a:solidFill>
                <a:latin typeface="Karla"/>
              </a:defRPr>
            </a:lvl8pPr>
            <a:lvl9pPr marL="3886200" indent="-228600" defTabSz="457200" fontAlgn="base">
              <a:spcBef>
                <a:spcPct val="0"/>
              </a:spcBef>
              <a:spcAft>
                <a:spcPct val="0"/>
              </a:spcAft>
              <a:defRPr>
                <a:solidFill>
                  <a:schemeClr val="tx1"/>
                </a:solidFill>
                <a:latin typeface="Karla"/>
              </a:defRPr>
            </a:lvl9pPr>
          </a:lstStyle>
          <a:p>
            <a:pPr eaLnBrk="1" hangingPunct="1"/>
            <a:endParaRPr lang="en-US" altLang="en-US" sz="2400" b="1" dirty="0">
              <a:latin typeface="Montserrat Light" panose="00000400000000000000" pitchFamily="2" charset="0"/>
            </a:endParaRPr>
          </a:p>
        </p:txBody>
      </p:sp>
      <p:sp>
        <p:nvSpPr>
          <p:cNvPr id="396" name="Freeform 1608">
            <a:extLst>
              <a:ext uri="{FF2B5EF4-FFF2-40B4-BE49-F238E27FC236}">
                <a16:creationId xmlns:a16="http://schemas.microsoft.com/office/drawing/2014/main" id="{48C49C99-AEFE-4E3E-812C-38F2AE26F6B5}"/>
              </a:ext>
            </a:extLst>
          </p:cNvPr>
          <p:cNvSpPr>
            <a:spLocks/>
          </p:cNvSpPr>
          <p:nvPr/>
        </p:nvSpPr>
        <p:spPr bwMode="auto">
          <a:xfrm>
            <a:off x="4275667" y="880534"/>
            <a:ext cx="31751" cy="31751"/>
          </a:xfrm>
          <a:custGeom>
            <a:avLst/>
            <a:gdLst>
              <a:gd name="T0" fmla="*/ 23726 w 15"/>
              <a:gd name="T1" fmla="*/ 11072 h 15"/>
              <a:gd name="T2" fmla="*/ 12654 w 15"/>
              <a:gd name="T3" fmla="*/ 0 h 15"/>
              <a:gd name="T4" fmla="*/ 0 w 15"/>
              <a:gd name="T5" fmla="*/ 11072 h 15"/>
              <a:gd name="T6" fmla="*/ 12654 w 15"/>
              <a:gd name="T7" fmla="*/ 23726 h 15"/>
              <a:gd name="T8" fmla="*/ 23726 w 15"/>
              <a:gd name="T9" fmla="*/ 11072 h 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 h="15">
                <a:moveTo>
                  <a:pt x="15" y="7"/>
                </a:moveTo>
                <a:lnTo>
                  <a:pt x="8" y="0"/>
                </a:lnTo>
                <a:lnTo>
                  <a:pt x="0" y="7"/>
                </a:lnTo>
                <a:lnTo>
                  <a:pt x="8" y="15"/>
                </a:lnTo>
                <a:lnTo>
                  <a:pt x="15" y="7"/>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397" name="Rectangle 1609">
            <a:extLst>
              <a:ext uri="{FF2B5EF4-FFF2-40B4-BE49-F238E27FC236}">
                <a16:creationId xmlns:a16="http://schemas.microsoft.com/office/drawing/2014/main" id="{B45625B4-18C7-4803-A045-789474A666F5}"/>
              </a:ext>
            </a:extLst>
          </p:cNvPr>
          <p:cNvSpPr>
            <a:spLocks noChangeArrowheads="1"/>
          </p:cNvSpPr>
          <p:nvPr/>
        </p:nvSpPr>
        <p:spPr bwMode="auto">
          <a:xfrm>
            <a:off x="4262967" y="924984"/>
            <a:ext cx="19051" cy="254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Karla"/>
              </a:defRPr>
            </a:lvl1pPr>
            <a:lvl2pPr marL="742950" indent="-285750">
              <a:defRPr>
                <a:solidFill>
                  <a:schemeClr val="tx1"/>
                </a:solidFill>
                <a:latin typeface="Karla"/>
              </a:defRPr>
            </a:lvl2pPr>
            <a:lvl3pPr marL="1143000" indent="-228600">
              <a:defRPr>
                <a:solidFill>
                  <a:schemeClr val="tx1"/>
                </a:solidFill>
                <a:latin typeface="Karla"/>
              </a:defRPr>
            </a:lvl3pPr>
            <a:lvl4pPr marL="1600200" indent="-228600">
              <a:defRPr>
                <a:solidFill>
                  <a:schemeClr val="tx1"/>
                </a:solidFill>
                <a:latin typeface="Karla"/>
              </a:defRPr>
            </a:lvl4pPr>
            <a:lvl5pPr marL="2057400" indent="-228600">
              <a:defRPr>
                <a:solidFill>
                  <a:schemeClr val="tx1"/>
                </a:solidFill>
                <a:latin typeface="Karla"/>
              </a:defRPr>
            </a:lvl5pPr>
            <a:lvl6pPr marL="2514600" indent="-228600" defTabSz="457200" fontAlgn="base">
              <a:spcBef>
                <a:spcPct val="0"/>
              </a:spcBef>
              <a:spcAft>
                <a:spcPct val="0"/>
              </a:spcAft>
              <a:defRPr>
                <a:solidFill>
                  <a:schemeClr val="tx1"/>
                </a:solidFill>
                <a:latin typeface="Karla"/>
              </a:defRPr>
            </a:lvl6pPr>
            <a:lvl7pPr marL="2971800" indent="-228600" defTabSz="457200" fontAlgn="base">
              <a:spcBef>
                <a:spcPct val="0"/>
              </a:spcBef>
              <a:spcAft>
                <a:spcPct val="0"/>
              </a:spcAft>
              <a:defRPr>
                <a:solidFill>
                  <a:schemeClr val="tx1"/>
                </a:solidFill>
                <a:latin typeface="Karla"/>
              </a:defRPr>
            </a:lvl7pPr>
            <a:lvl8pPr marL="3429000" indent="-228600" defTabSz="457200" fontAlgn="base">
              <a:spcBef>
                <a:spcPct val="0"/>
              </a:spcBef>
              <a:spcAft>
                <a:spcPct val="0"/>
              </a:spcAft>
              <a:defRPr>
                <a:solidFill>
                  <a:schemeClr val="tx1"/>
                </a:solidFill>
                <a:latin typeface="Karla"/>
              </a:defRPr>
            </a:lvl8pPr>
            <a:lvl9pPr marL="3886200" indent="-228600" defTabSz="457200" fontAlgn="base">
              <a:spcBef>
                <a:spcPct val="0"/>
              </a:spcBef>
              <a:spcAft>
                <a:spcPct val="0"/>
              </a:spcAft>
              <a:defRPr>
                <a:solidFill>
                  <a:schemeClr val="tx1"/>
                </a:solidFill>
                <a:latin typeface="Karla"/>
              </a:defRPr>
            </a:lvl9pPr>
          </a:lstStyle>
          <a:p>
            <a:pPr eaLnBrk="1" hangingPunct="1"/>
            <a:endParaRPr lang="en-US" altLang="en-US" sz="2400" b="1" dirty="0">
              <a:latin typeface="Montserrat Light" panose="00000400000000000000" pitchFamily="2" charset="0"/>
            </a:endParaRPr>
          </a:p>
        </p:txBody>
      </p:sp>
      <p:sp>
        <p:nvSpPr>
          <p:cNvPr id="398" name="Freeform 1610">
            <a:extLst>
              <a:ext uri="{FF2B5EF4-FFF2-40B4-BE49-F238E27FC236}">
                <a16:creationId xmlns:a16="http://schemas.microsoft.com/office/drawing/2014/main" id="{744B270B-0F6D-4418-845B-2A037075165C}"/>
              </a:ext>
            </a:extLst>
          </p:cNvPr>
          <p:cNvSpPr>
            <a:spLocks noEditPoints="1"/>
          </p:cNvSpPr>
          <p:nvPr/>
        </p:nvSpPr>
        <p:spPr bwMode="auto">
          <a:xfrm>
            <a:off x="4212167" y="969433"/>
            <a:ext cx="247651" cy="101600"/>
          </a:xfrm>
          <a:custGeom>
            <a:avLst/>
            <a:gdLst>
              <a:gd name="T0" fmla="*/ 185055 w 118"/>
              <a:gd name="T1" fmla="*/ 65074 h 49"/>
              <a:gd name="T2" fmla="*/ 153690 w 118"/>
              <a:gd name="T3" fmla="*/ 3099 h 49"/>
              <a:gd name="T4" fmla="*/ 153690 w 118"/>
              <a:gd name="T5" fmla="*/ 3099 h 49"/>
              <a:gd name="T6" fmla="*/ 150553 w 118"/>
              <a:gd name="T7" fmla="*/ 1549 h 49"/>
              <a:gd name="T8" fmla="*/ 145848 w 118"/>
              <a:gd name="T9" fmla="*/ 0 h 49"/>
              <a:gd name="T10" fmla="*/ 37638 w 118"/>
              <a:gd name="T11" fmla="*/ 0 h 49"/>
              <a:gd name="T12" fmla="*/ 37638 w 118"/>
              <a:gd name="T13" fmla="*/ 0 h 49"/>
              <a:gd name="T14" fmla="*/ 34502 w 118"/>
              <a:gd name="T15" fmla="*/ 1549 h 49"/>
              <a:gd name="T16" fmla="*/ 29797 w 118"/>
              <a:gd name="T17" fmla="*/ 3099 h 49"/>
              <a:gd name="T18" fmla="*/ 0 w 118"/>
              <a:gd name="T19" fmla="*/ 65074 h 49"/>
              <a:gd name="T20" fmla="*/ 0 w 118"/>
              <a:gd name="T21" fmla="*/ 65074 h 49"/>
              <a:gd name="T22" fmla="*/ 0 w 118"/>
              <a:gd name="T23" fmla="*/ 68173 h 49"/>
              <a:gd name="T24" fmla="*/ 1568 w 118"/>
              <a:gd name="T25" fmla="*/ 72821 h 49"/>
              <a:gd name="T26" fmla="*/ 1568 w 118"/>
              <a:gd name="T27" fmla="*/ 72821 h 49"/>
              <a:gd name="T28" fmla="*/ 3137 w 118"/>
              <a:gd name="T29" fmla="*/ 74371 h 49"/>
              <a:gd name="T30" fmla="*/ 6273 w 118"/>
              <a:gd name="T31" fmla="*/ 75920 h 49"/>
              <a:gd name="T32" fmla="*/ 177214 w 118"/>
              <a:gd name="T33" fmla="*/ 75920 h 49"/>
              <a:gd name="T34" fmla="*/ 177214 w 118"/>
              <a:gd name="T35" fmla="*/ 75920 h 49"/>
              <a:gd name="T36" fmla="*/ 180350 w 118"/>
              <a:gd name="T37" fmla="*/ 74371 h 49"/>
              <a:gd name="T38" fmla="*/ 183487 w 118"/>
              <a:gd name="T39" fmla="*/ 72821 h 49"/>
              <a:gd name="T40" fmla="*/ 183487 w 118"/>
              <a:gd name="T41" fmla="*/ 72821 h 49"/>
              <a:gd name="T42" fmla="*/ 185055 w 118"/>
              <a:gd name="T43" fmla="*/ 68173 h 49"/>
              <a:gd name="T44" fmla="*/ 185055 w 118"/>
              <a:gd name="T45" fmla="*/ 65074 h 49"/>
              <a:gd name="T46" fmla="*/ 185055 w 118"/>
              <a:gd name="T47" fmla="*/ 65074 h 49"/>
              <a:gd name="T48" fmla="*/ 100369 w 118"/>
              <a:gd name="T49" fmla="*/ 15494 h 49"/>
              <a:gd name="T50" fmla="*/ 109778 w 118"/>
              <a:gd name="T51" fmla="*/ 15494 h 49"/>
              <a:gd name="T52" fmla="*/ 127029 w 118"/>
              <a:gd name="T53" fmla="*/ 60426 h 49"/>
              <a:gd name="T54" fmla="*/ 100369 w 118"/>
              <a:gd name="T55" fmla="*/ 60426 h 49"/>
              <a:gd name="T56" fmla="*/ 100369 w 118"/>
              <a:gd name="T57" fmla="*/ 15494 h 49"/>
              <a:gd name="T58" fmla="*/ 84686 w 118"/>
              <a:gd name="T59" fmla="*/ 60426 h 49"/>
              <a:gd name="T60" fmla="*/ 58026 w 118"/>
              <a:gd name="T61" fmla="*/ 60426 h 49"/>
              <a:gd name="T62" fmla="*/ 75277 w 118"/>
              <a:gd name="T63" fmla="*/ 15494 h 49"/>
              <a:gd name="T64" fmla="*/ 84686 w 118"/>
              <a:gd name="T65" fmla="*/ 15494 h 49"/>
              <a:gd name="T66" fmla="*/ 84686 w 118"/>
              <a:gd name="T67" fmla="*/ 60426 h 49"/>
              <a:gd name="T68" fmla="*/ 42343 w 118"/>
              <a:gd name="T69" fmla="*/ 15494 h 49"/>
              <a:gd name="T70" fmla="*/ 58026 w 118"/>
              <a:gd name="T71" fmla="*/ 15494 h 49"/>
              <a:gd name="T72" fmla="*/ 39207 w 118"/>
              <a:gd name="T73" fmla="*/ 60426 h 49"/>
              <a:gd name="T74" fmla="*/ 18819 w 118"/>
              <a:gd name="T75" fmla="*/ 60426 h 49"/>
              <a:gd name="T76" fmla="*/ 42343 w 118"/>
              <a:gd name="T77" fmla="*/ 15494 h 49"/>
              <a:gd name="T78" fmla="*/ 144280 w 118"/>
              <a:gd name="T79" fmla="*/ 60426 h 49"/>
              <a:gd name="T80" fmla="*/ 127029 w 118"/>
              <a:gd name="T81" fmla="*/ 15494 h 49"/>
              <a:gd name="T82" fmla="*/ 142712 w 118"/>
              <a:gd name="T83" fmla="*/ 15494 h 49"/>
              <a:gd name="T84" fmla="*/ 166236 w 118"/>
              <a:gd name="T85" fmla="*/ 60426 h 49"/>
              <a:gd name="T86" fmla="*/ 144280 w 118"/>
              <a:gd name="T87" fmla="*/ 60426 h 4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18" h="49">
                <a:moveTo>
                  <a:pt x="118" y="42"/>
                </a:moveTo>
                <a:lnTo>
                  <a:pt x="98" y="2"/>
                </a:lnTo>
                <a:lnTo>
                  <a:pt x="96" y="1"/>
                </a:lnTo>
                <a:lnTo>
                  <a:pt x="93" y="0"/>
                </a:lnTo>
                <a:lnTo>
                  <a:pt x="24" y="0"/>
                </a:lnTo>
                <a:lnTo>
                  <a:pt x="22" y="1"/>
                </a:lnTo>
                <a:lnTo>
                  <a:pt x="19" y="2"/>
                </a:lnTo>
                <a:lnTo>
                  <a:pt x="0" y="42"/>
                </a:lnTo>
                <a:lnTo>
                  <a:pt x="0" y="44"/>
                </a:lnTo>
                <a:lnTo>
                  <a:pt x="1" y="47"/>
                </a:lnTo>
                <a:lnTo>
                  <a:pt x="2" y="48"/>
                </a:lnTo>
                <a:lnTo>
                  <a:pt x="4" y="49"/>
                </a:lnTo>
                <a:lnTo>
                  <a:pt x="113" y="49"/>
                </a:lnTo>
                <a:lnTo>
                  <a:pt x="115" y="48"/>
                </a:lnTo>
                <a:lnTo>
                  <a:pt x="117" y="47"/>
                </a:lnTo>
                <a:lnTo>
                  <a:pt x="118" y="44"/>
                </a:lnTo>
                <a:lnTo>
                  <a:pt x="118" y="42"/>
                </a:lnTo>
                <a:close/>
                <a:moveTo>
                  <a:pt x="64" y="10"/>
                </a:moveTo>
                <a:lnTo>
                  <a:pt x="70" y="10"/>
                </a:lnTo>
                <a:lnTo>
                  <a:pt x="81" y="39"/>
                </a:lnTo>
                <a:lnTo>
                  <a:pt x="64" y="39"/>
                </a:lnTo>
                <a:lnTo>
                  <a:pt x="64" y="10"/>
                </a:lnTo>
                <a:close/>
                <a:moveTo>
                  <a:pt x="54" y="39"/>
                </a:moveTo>
                <a:lnTo>
                  <a:pt x="37" y="39"/>
                </a:lnTo>
                <a:lnTo>
                  <a:pt x="48" y="10"/>
                </a:lnTo>
                <a:lnTo>
                  <a:pt x="54" y="10"/>
                </a:lnTo>
                <a:lnTo>
                  <a:pt x="54" y="39"/>
                </a:lnTo>
                <a:close/>
                <a:moveTo>
                  <a:pt x="27" y="10"/>
                </a:moveTo>
                <a:lnTo>
                  <a:pt x="37" y="10"/>
                </a:lnTo>
                <a:lnTo>
                  <a:pt x="25" y="39"/>
                </a:lnTo>
                <a:lnTo>
                  <a:pt x="12" y="39"/>
                </a:lnTo>
                <a:lnTo>
                  <a:pt x="27" y="10"/>
                </a:lnTo>
                <a:close/>
                <a:moveTo>
                  <a:pt x="92" y="39"/>
                </a:moveTo>
                <a:lnTo>
                  <a:pt x="81" y="10"/>
                </a:lnTo>
                <a:lnTo>
                  <a:pt x="91" y="10"/>
                </a:lnTo>
                <a:lnTo>
                  <a:pt x="106" y="39"/>
                </a:lnTo>
                <a:lnTo>
                  <a:pt x="92" y="3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399" name="Freeform 1611">
            <a:extLst>
              <a:ext uri="{FF2B5EF4-FFF2-40B4-BE49-F238E27FC236}">
                <a16:creationId xmlns:a16="http://schemas.microsoft.com/office/drawing/2014/main" id="{1F3F6AC3-92E4-4974-85CE-CC7089E66693}"/>
              </a:ext>
            </a:extLst>
          </p:cNvPr>
          <p:cNvSpPr>
            <a:spLocks noEditPoints="1"/>
          </p:cNvSpPr>
          <p:nvPr/>
        </p:nvSpPr>
        <p:spPr bwMode="auto">
          <a:xfrm>
            <a:off x="4294718" y="893234"/>
            <a:ext cx="82549" cy="63500"/>
          </a:xfrm>
          <a:custGeom>
            <a:avLst/>
            <a:gdLst>
              <a:gd name="T0" fmla="*/ 1582 w 39"/>
              <a:gd name="T1" fmla="*/ 41123 h 30"/>
              <a:gd name="T2" fmla="*/ 1582 w 39"/>
              <a:gd name="T3" fmla="*/ 41123 h 30"/>
              <a:gd name="T4" fmla="*/ 3163 w 39"/>
              <a:gd name="T5" fmla="*/ 45868 h 30"/>
              <a:gd name="T6" fmla="*/ 9490 w 39"/>
              <a:gd name="T7" fmla="*/ 47450 h 30"/>
              <a:gd name="T8" fmla="*/ 52196 w 39"/>
              <a:gd name="T9" fmla="*/ 47450 h 30"/>
              <a:gd name="T10" fmla="*/ 52196 w 39"/>
              <a:gd name="T11" fmla="*/ 47450 h 30"/>
              <a:gd name="T12" fmla="*/ 58523 w 39"/>
              <a:gd name="T13" fmla="*/ 45868 h 30"/>
              <a:gd name="T14" fmla="*/ 60104 w 39"/>
              <a:gd name="T15" fmla="*/ 41123 h 30"/>
              <a:gd name="T16" fmla="*/ 60104 w 39"/>
              <a:gd name="T17" fmla="*/ 41123 h 30"/>
              <a:gd name="T18" fmla="*/ 61686 w 39"/>
              <a:gd name="T19" fmla="*/ 31633 h 30"/>
              <a:gd name="T20" fmla="*/ 61686 w 39"/>
              <a:gd name="T21" fmla="*/ 31633 h 30"/>
              <a:gd name="T22" fmla="*/ 61686 w 39"/>
              <a:gd name="T23" fmla="*/ 25307 h 30"/>
              <a:gd name="T24" fmla="*/ 60104 w 39"/>
              <a:gd name="T25" fmla="*/ 20562 h 30"/>
              <a:gd name="T26" fmla="*/ 52196 w 39"/>
              <a:gd name="T27" fmla="*/ 11072 h 30"/>
              <a:gd name="T28" fmla="*/ 42706 w 39"/>
              <a:gd name="T29" fmla="*/ 3163 h 30"/>
              <a:gd name="T30" fmla="*/ 36379 w 39"/>
              <a:gd name="T31" fmla="*/ 0 h 30"/>
              <a:gd name="T32" fmla="*/ 31634 w 39"/>
              <a:gd name="T33" fmla="*/ 0 h 30"/>
              <a:gd name="T34" fmla="*/ 31634 w 39"/>
              <a:gd name="T35" fmla="*/ 0 h 30"/>
              <a:gd name="T36" fmla="*/ 25307 w 39"/>
              <a:gd name="T37" fmla="*/ 0 h 30"/>
              <a:gd name="T38" fmla="*/ 18980 w 39"/>
              <a:gd name="T39" fmla="*/ 3163 h 30"/>
              <a:gd name="T40" fmla="*/ 9490 w 39"/>
              <a:gd name="T41" fmla="*/ 11072 h 30"/>
              <a:gd name="T42" fmla="*/ 1582 w 39"/>
              <a:gd name="T43" fmla="*/ 20562 h 30"/>
              <a:gd name="T44" fmla="*/ 0 w 39"/>
              <a:gd name="T45" fmla="*/ 25307 h 30"/>
              <a:gd name="T46" fmla="*/ 0 w 39"/>
              <a:gd name="T47" fmla="*/ 31633 h 30"/>
              <a:gd name="T48" fmla="*/ 0 w 39"/>
              <a:gd name="T49" fmla="*/ 31633 h 30"/>
              <a:gd name="T50" fmla="*/ 1582 w 39"/>
              <a:gd name="T51" fmla="*/ 41123 h 30"/>
              <a:gd name="T52" fmla="*/ 1582 w 39"/>
              <a:gd name="T53" fmla="*/ 41123 h 30"/>
              <a:gd name="T54" fmla="*/ 31634 w 39"/>
              <a:gd name="T55" fmla="*/ 15817 h 30"/>
              <a:gd name="T56" fmla="*/ 31634 w 39"/>
              <a:gd name="T57" fmla="*/ 15817 h 30"/>
              <a:gd name="T58" fmla="*/ 36379 w 39"/>
              <a:gd name="T59" fmla="*/ 18980 h 30"/>
              <a:gd name="T60" fmla="*/ 42706 w 39"/>
              <a:gd name="T61" fmla="*/ 20562 h 30"/>
              <a:gd name="T62" fmla="*/ 44287 w 39"/>
              <a:gd name="T63" fmla="*/ 25307 h 30"/>
              <a:gd name="T64" fmla="*/ 47451 w 39"/>
              <a:gd name="T65" fmla="*/ 31633 h 30"/>
              <a:gd name="T66" fmla="*/ 15817 w 39"/>
              <a:gd name="T67" fmla="*/ 31633 h 30"/>
              <a:gd name="T68" fmla="*/ 15817 w 39"/>
              <a:gd name="T69" fmla="*/ 31633 h 30"/>
              <a:gd name="T70" fmla="*/ 17399 w 39"/>
              <a:gd name="T71" fmla="*/ 25307 h 30"/>
              <a:gd name="T72" fmla="*/ 18980 w 39"/>
              <a:gd name="T73" fmla="*/ 20562 h 30"/>
              <a:gd name="T74" fmla="*/ 25307 w 39"/>
              <a:gd name="T75" fmla="*/ 18980 h 30"/>
              <a:gd name="T76" fmla="*/ 31634 w 39"/>
              <a:gd name="T77" fmla="*/ 15817 h 30"/>
              <a:gd name="T78" fmla="*/ 31634 w 39"/>
              <a:gd name="T79" fmla="*/ 15817 h 3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39" h="30">
                <a:moveTo>
                  <a:pt x="1" y="26"/>
                </a:moveTo>
                <a:lnTo>
                  <a:pt x="1" y="26"/>
                </a:lnTo>
                <a:lnTo>
                  <a:pt x="2" y="29"/>
                </a:lnTo>
                <a:lnTo>
                  <a:pt x="6" y="30"/>
                </a:lnTo>
                <a:lnTo>
                  <a:pt x="33" y="30"/>
                </a:lnTo>
                <a:lnTo>
                  <a:pt x="37" y="29"/>
                </a:lnTo>
                <a:lnTo>
                  <a:pt x="38" y="26"/>
                </a:lnTo>
                <a:lnTo>
                  <a:pt x="39" y="20"/>
                </a:lnTo>
                <a:lnTo>
                  <a:pt x="39" y="16"/>
                </a:lnTo>
                <a:lnTo>
                  <a:pt x="38" y="13"/>
                </a:lnTo>
                <a:lnTo>
                  <a:pt x="33" y="7"/>
                </a:lnTo>
                <a:lnTo>
                  <a:pt x="27" y="2"/>
                </a:lnTo>
                <a:lnTo>
                  <a:pt x="23" y="0"/>
                </a:lnTo>
                <a:lnTo>
                  <a:pt x="20" y="0"/>
                </a:lnTo>
                <a:lnTo>
                  <a:pt x="16" y="0"/>
                </a:lnTo>
                <a:lnTo>
                  <a:pt x="12" y="2"/>
                </a:lnTo>
                <a:lnTo>
                  <a:pt x="6" y="7"/>
                </a:lnTo>
                <a:lnTo>
                  <a:pt x="1" y="13"/>
                </a:lnTo>
                <a:lnTo>
                  <a:pt x="0" y="16"/>
                </a:lnTo>
                <a:lnTo>
                  <a:pt x="0" y="20"/>
                </a:lnTo>
                <a:lnTo>
                  <a:pt x="1" y="26"/>
                </a:lnTo>
                <a:close/>
                <a:moveTo>
                  <a:pt x="20" y="10"/>
                </a:moveTo>
                <a:lnTo>
                  <a:pt x="20" y="10"/>
                </a:lnTo>
                <a:lnTo>
                  <a:pt x="23" y="12"/>
                </a:lnTo>
                <a:lnTo>
                  <a:pt x="27" y="13"/>
                </a:lnTo>
                <a:lnTo>
                  <a:pt x="28" y="16"/>
                </a:lnTo>
                <a:lnTo>
                  <a:pt x="30" y="20"/>
                </a:lnTo>
                <a:lnTo>
                  <a:pt x="10" y="20"/>
                </a:lnTo>
                <a:lnTo>
                  <a:pt x="11" y="16"/>
                </a:lnTo>
                <a:lnTo>
                  <a:pt x="12" y="13"/>
                </a:lnTo>
                <a:lnTo>
                  <a:pt x="16" y="12"/>
                </a:lnTo>
                <a:lnTo>
                  <a:pt x="20" y="1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400" name="Freeform 1612">
            <a:extLst>
              <a:ext uri="{FF2B5EF4-FFF2-40B4-BE49-F238E27FC236}">
                <a16:creationId xmlns:a16="http://schemas.microsoft.com/office/drawing/2014/main" id="{EE87EF4E-68AD-4CA7-B455-3E33F9A2D8E1}"/>
              </a:ext>
            </a:extLst>
          </p:cNvPr>
          <p:cNvSpPr>
            <a:spLocks noEditPoints="1"/>
          </p:cNvSpPr>
          <p:nvPr/>
        </p:nvSpPr>
        <p:spPr bwMode="auto">
          <a:xfrm>
            <a:off x="4762500" y="848785"/>
            <a:ext cx="152400" cy="88900"/>
          </a:xfrm>
          <a:custGeom>
            <a:avLst/>
            <a:gdLst>
              <a:gd name="T0" fmla="*/ 4881 w 70"/>
              <a:gd name="T1" fmla="*/ 56939 h 42"/>
              <a:gd name="T2" fmla="*/ 21149 w 70"/>
              <a:gd name="T3" fmla="*/ 50613 h 42"/>
              <a:gd name="T4" fmla="*/ 21149 w 70"/>
              <a:gd name="T5" fmla="*/ 50613 h 42"/>
              <a:gd name="T6" fmla="*/ 26029 w 70"/>
              <a:gd name="T7" fmla="*/ 56939 h 42"/>
              <a:gd name="T8" fmla="*/ 32537 w 70"/>
              <a:gd name="T9" fmla="*/ 61684 h 42"/>
              <a:gd name="T10" fmla="*/ 40671 w 70"/>
              <a:gd name="T11" fmla="*/ 66429 h 42"/>
              <a:gd name="T12" fmla="*/ 50432 w 70"/>
              <a:gd name="T13" fmla="*/ 66429 h 42"/>
              <a:gd name="T14" fmla="*/ 50432 w 70"/>
              <a:gd name="T15" fmla="*/ 66429 h 42"/>
              <a:gd name="T16" fmla="*/ 63447 w 70"/>
              <a:gd name="T17" fmla="*/ 64847 h 42"/>
              <a:gd name="T18" fmla="*/ 63447 w 70"/>
              <a:gd name="T19" fmla="*/ 64847 h 42"/>
              <a:gd name="T20" fmla="*/ 68327 w 70"/>
              <a:gd name="T21" fmla="*/ 60102 h 42"/>
              <a:gd name="T22" fmla="*/ 76462 w 70"/>
              <a:gd name="T23" fmla="*/ 55358 h 42"/>
              <a:gd name="T24" fmla="*/ 91103 w 70"/>
              <a:gd name="T25" fmla="*/ 41123 h 42"/>
              <a:gd name="T26" fmla="*/ 102491 w 70"/>
              <a:gd name="T27" fmla="*/ 23725 h 42"/>
              <a:gd name="T28" fmla="*/ 113879 w 70"/>
              <a:gd name="T29" fmla="*/ 9490 h 42"/>
              <a:gd name="T30" fmla="*/ 113879 w 70"/>
              <a:gd name="T31" fmla="*/ 9490 h 42"/>
              <a:gd name="T32" fmla="*/ 86223 w 70"/>
              <a:gd name="T33" fmla="*/ 3163 h 42"/>
              <a:gd name="T34" fmla="*/ 68327 w 70"/>
              <a:gd name="T35" fmla="*/ 1582 h 42"/>
              <a:gd name="T36" fmla="*/ 50432 w 70"/>
              <a:gd name="T37" fmla="*/ 0 h 42"/>
              <a:gd name="T38" fmla="*/ 50432 w 70"/>
              <a:gd name="T39" fmla="*/ 0 h 42"/>
              <a:gd name="T40" fmla="*/ 37417 w 70"/>
              <a:gd name="T41" fmla="*/ 1582 h 42"/>
              <a:gd name="T42" fmla="*/ 37417 w 70"/>
              <a:gd name="T43" fmla="*/ 1582 h 42"/>
              <a:gd name="T44" fmla="*/ 26029 w 70"/>
              <a:gd name="T45" fmla="*/ 7908 h 42"/>
              <a:gd name="T46" fmla="*/ 19522 w 70"/>
              <a:gd name="T47" fmla="*/ 17398 h 42"/>
              <a:gd name="T48" fmla="*/ 14642 w 70"/>
              <a:gd name="T49" fmla="*/ 26888 h 42"/>
              <a:gd name="T50" fmla="*/ 16268 w 70"/>
              <a:gd name="T51" fmla="*/ 39541 h 42"/>
              <a:gd name="T52" fmla="*/ 0 w 70"/>
              <a:gd name="T53" fmla="*/ 44286 h 42"/>
              <a:gd name="T54" fmla="*/ 4881 w 70"/>
              <a:gd name="T55" fmla="*/ 56939 h 42"/>
              <a:gd name="T56" fmla="*/ 42298 w 70"/>
              <a:gd name="T57" fmla="*/ 15816 h 42"/>
              <a:gd name="T58" fmla="*/ 42298 w 70"/>
              <a:gd name="T59" fmla="*/ 15816 h 42"/>
              <a:gd name="T60" fmla="*/ 50432 w 70"/>
              <a:gd name="T61" fmla="*/ 15816 h 42"/>
              <a:gd name="T62" fmla="*/ 50432 w 70"/>
              <a:gd name="T63" fmla="*/ 15816 h 42"/>
              <a:gd name="T64" fmla="*/ 68327 w 70"/>
              <a:gd name="T65" fmla="*/ 17398 h 42"/>
              <a:gd name="T66" fmla="*/ 86223 w 70"/>
              <a:gd name="T67" fmla="*/ 18980 h 42"/>
              <a:gd name="T68" fmla="*/ 86223 w 70"/>
              <a:gd name="T69" fmla="*/ 18980 h 42"/>
              <a:gd name="T70" fmla="*/ 71581 w 70"/>
              <a:gd name="T71" fmla="*/ 39541 h 42"/>
              <a:gd name="T72" fmla="*/ 63447 w 70"/>
              <a:gd name="T73" fmla="*/ 47449 h 42"/>
              <a:gd name="T74" fmla="*/ 56940 w 70"/>
              <a:gd name="T75" fmla="*/ 50613 h 42"/>
              <a:gd name="T76" fmla="*/ 56940 w 70"/>
              <a:gd name="T77" fmla="*/ 50613 h 42"/>
              <a:gd name="T78" fmla="*/ 50432 w 70"/>
              <a:gd name="T79" fmla="*/ 50613 h 42"/>
              <a:gd name="T80" fmla="*/ 45552 w 70"/>
              <a:gd name="T81" fmla="*/ 50613 h 42"/>
              <a:gd name="T82" fmla="*/ 40671 w 70"/>
              <a:gd name="T83" fmla="*/ 49031 h 42"/>
              <a:gd name="T84" fmla="*/ 37417 w 70"/>
              <a:gd name="T85" fmla="*/ 44286 h 42"/>
              <a:gd name="T86" fmla="*/ 63447 w 70"/>
              <a:gd name="T87" fmla="*/ 36378 h 42"/>
              <a:gd name="T88" fmla="*/ 58566 w 70"/>
              <a:gd name="T89" fmla="*/ 25306 h 42"/>
              <a:gd name="T90" fmla="*/ 30910 w 70"/>
              <a:gd name="T91" fmla="*/ 34796 h 42"/>
              <a:gd name="T92" fmla="*/ 30910 w 70"/>
              <a:gd name="T93" fmla="*/ 34796 h 42"/>
              <a:gd name="T94" fmla="*/ 30910 w 70"/>
              <a:gd name="T95" fmla="*/ 30051 h 42"/>
              <a:gd name="T96" fmla="*/ 34164 w 70"/>
              <a:gd name="T97" fmla="*/ 23725 h 42"/>
              <a:gd name="T98" fmla="*/ 39044 w 70"/>
              <a:gd name="T99" fmla="*/ 18980 h 42"/>
              <a:gd name="T100" fmla="*/ 42298 w 70"/>
              <a:gd name="T101" fmla="*/ 15816 h 42"/>
              <a:gd name="T102" fmla="*/ 42298 w 70"/>
              <a:gd name="T103" fmla="*/ 15816 h 4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70" h="42">
                <a:moveTo>
                  <a:pt x="3" y="36"/>
                </a:moveTo>
                <a:lnTo>
                  <a:pt x="13" y="32"/>
                </a:lnTo>
                <a:lnTo>
                  <a:pt x="16" y="36"/>
                </a:lnTo>
                <a:lnTo>
                  <a:pt x="20" y="39"/>
                </a:lnTo>
                <a:lnTo>
                  <a:pt x="25" y="42"/>
                </a:lnTo>
                <a:lnTo>
                  <a:pt x="31" y="42"/>
                </a:lnTo>
                <a:lnTo>
                  <a:pt x="39" y="41"/>
                </a:lnTo>
                <a:lnTo>
                  <a:pt x="42" y="38"/>
                </a:lnTo>
                <a:lnTo>
                  <a:pt x="47" y="35"/>
                </a:lnTo>
                <a:lnTo>
                  <a:pt x="56" y="26"/>
                </a:lnTo>
                <a:lnTo>
                  <a:pt x="63" y="15"/>
                </a:lnTo>
                <a:lnTo>
                  <a:pt x="70" y="6"/>
                </a:lnTo>
                <a:lnTo>
                  <a:pt x="53" y="2"/>
                </a:lnTo>
                <a:lnTo>
                  <a:pt x="42" y="1"/>
                </a:lnTo>
                <a:lnTo>
                  <a:pt x="31" y="0"/>
                </a:lnTo>
                <a:lnTo>
                  <a:pt x="23" y="1"/>
                </a:lnTo>
                <a:lnTo>
                  <a:pt x="16" y="5"/>
                </a:lnTo>
                <a:lnTo>
                  <a:pt x="12" y="11"/>
                </a:lnTo>
                <a:lnTo>
                  <a:pt x="9" y="17"/>
                </a:lnTo>
                <a:lnTo>
                  <a:pt x="10" y="25"/>
                </a:lnTo>
                <a:lnTo>
                  <a:pt x="0" y="28"/>
                </a:lnTo>
                <a:lnTo>
                  <a:pt x="3" y="36"/>
                </a:lnTo>
                <a:close/>
                <a:moveTo>
                  <a:pt x="26" y="10"/>
                </a:moveTo>
                <a:lnTo>
                  <a:pt x="26" y="10"/>
                </a:lnTo>
                <a:lnTo>
                  <a:pt x="31" y="10"/>
                </a:lnTo>
                <a:lnTo>
                  <a:pt x="42" y="11"/>
                </a:lnTo>
                <a:lnTo>
                  <a:pt x="53" y="12"/>
                </a:lnTo>
                <a:lnTo>
                  <a:pt x="44" y="25"/>
                </a:lnTo>
                <a:lnTo>
                  <a:pt x="39" y="30"/>
                </a:lnTo>
                <a:lnTo>
                  <a:pt x="35" y="32"/>
                </a:lnTo>
                <a:lnTo>
                  <a:pt x="31" y="32"/>
                </a:lnTo>
                <a:lnTo>
                  <a:pt x="28" y="32"/>
                </a:lnTo>
                <a:lnTo>
                  <a:pt x="25" y="31"/>
                </a:lnTo>
                <a:lnTo>
                  <a:pt x="23" y="28"/>
                </a:lnTo>
                <a:lnTo>
                  <a:pt x="39" y="23"/>
                </a:lnTo>
                <a:lnTo>
                  <a:pt x="36" y="16"/>
                </a:lnTo>
                <a:lnTo>
                  <a:pt x="19" y="22"/>
                </a:lnTo>
                <a:lnTo>
                  <a:pt x="19" y="19"/>
                </a:lnTo>
                <a:lnTo>
                  <a:pt x="21" y="15"/>
                </a:lnTo>
                <a:lnTo>
                  <a:pt x="24" y="12"/>
                </a:lnTo>
                <a:lnTo>
                  <a:pt x="26" y="1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401" name="Freeform 1613">
            <a:extLst>
              <a:ext uri="{FF2B5EF4-FFF2-40B4-BE49-F238E27FC236}">
                <a16:creationId xmlns:a16="http://schemas.microsoft.com/office/drawing/2014/main" id="{1953B859-01E7-4722-A582-FBBEC018BA02}"/>
              </a:ext>
            </a:extLst>
          </p:cNvPr>
          <p:cNvSpPr>
            <a:spLocks noEditPoints="1"/>
          </p:cNvSpPr>
          <p:nvPr/>
        </p:nvSpPr>
        <p:spPr bwMode="auto">
          <a:xfrm>
            <a:off x="4749801" y="950385"/>
            <a:ext cx="165100" cy="120649"/>
          </a:xfrm>
          <a:custGeom>
            <a:avLst/>
            <a:gdLst>
              <a:gd name="T0" fmla="*/ 98382 w 79"/>
              <a:gd name="T1" fmla="*/ 4584 h 59"/>
              <a:gd name="T2" fmla="*/ 96820 w 79"/>
              <a:gd name="T3" fmla="*/ 1528 h 59"/>
              <a:gd name="T4" fmla="*/ 31232 w 79"/>
              <a:gd name="T5" fmla="*/ 0 h 59"/>
              <a:gd name="T6" fmla="*/ 26548 w 79"/>
              <a:gd name="T7" fmla="*/ 1528 h 59"/>
              <a:gd name="T8" fmla="*/ 1562 w 79"/>
              <a:gd name="T9" fmla="*/ 41258 h 59"/>
              <a:gd name="T10" fmla="*/ 0 w 79"/>
              <a:gd name="T11" fmla="*/ 45842 h 59"/>
              <a:gd name="T12" fmla="*/ 0 w 79"/>
              <a:gd name="T13" fmla="*/ 67235 h 59"/>
              <a:gd name="T14" fmla="*/ 1562 w 79"/>
              <a:gd name="T15" fmla="*/ 73347 h 59"/>
              <a:gd name="T16" fmla="*/ 7808 w 79"/>
              <a:gd name="T17" fmla="*/ 74875 h 59"/>
              <a:gd name="T18" fmla="*/ 15616 w 79"/>
              <a:gd name="T19" fmla="*/ 79460 h 59"/>
              <a:gd name="T20" fmla="*/ 15616 w 79"/>
              <a:gd name="T21" fmla="*/ 82516 h 59"/>
              <a:gd name="T22" fmla="*/ 23424 w 79"/>
              <a:gd name="T23" fmla="*/ 90156 h 59"/>
              <a:gd name="T24" fmla="*/ 26548 w 79"/>
              <a:gd name="T25" fmla="*/ 90156 h 59"/>
              <a:gd name="T26" fmla="*/ 34356 w 79"/>
              <a:gd name="T27" fmla="*/ 87100 h 59"/>
              <a:gd name="T28" fmla="*/ 39041 w 79"/>
              <a:gd name="T29" fmla="*/ 79460 h 59"/>
              <a:gd name="T30" fmla="*/ 84327 w 79"/>
              <a:gd name="T31" fmla="*/ 74875 h 59"/>
              <a:gd name="T32" fmla="*/ 84327 w 79"/>
              <a:gd name="T33" fmla="*/ 79460 h 59"/>
              <a:gd name="T34" fmla="*/ 89012 w 79"/>
              <a:gd name="T35" fmla="*/ 87100 h 59"/>
              <a:gd name="T36" fmla="*/ 96820 w 79"/>
              <a:gd name="T37" fmla="*/ 90156 h 59"/>
              <a:gd name="T38" fmla="*/ 99944 w 79"/>
              <a:gd name="T39" fmla="*/ 90156 h 59"/>
              <a:gd name="T40" fmla="*/ 107752 w 79"/>
              <a:gd name="T41" fmla="*/ 82516 h 59"/>
              <a:gd name="T42" fmla="*/ 107752 w 79"/>
              <a:gd name="T43" fmla="*/ 74875 h 59"/>
              <a:gd name="T44" fmla="*/ 115560 w 79"/>
              <a:gd name="T45" fmla="*/ 74875 h 59"/>
              <a:gd name="T46" fmla="*/ 121806 w 79"/>
              <a:gd name="T47" fmla="*/ 73347 h 59"/>
              <a:gd name="T48" fmla="*/ 123368 w 79"/>
              <a:gd name="T49" fmla="*/ 67235 h 59"/>
              <a:gd name="T50" fmla="*/ 123368 w 79"/>
              <a:gd name="T51" fmla="*/ 45842 h 59"/>
              <a:gd name="T52" fmla="*/ 121806 w 79"/>
              <a:gd name="T53" fmla="*/ 41258 h 59"/>
              <a:gd name="T54" fmla="*/ 89012 w 79"/>
              <a:gd name="T55" fmla="*/ 15281 h 59"/>
              <a:gd name="T56" fmla="*/ 21863 w 79"/>
              <a:gd name="T57" fmla="*/ 38202 h 59"/>
              <a:gd name="T58" fmla="*/ 15616 w 79"/>
              <a:gd name="T59" fmla="*/ 61123 h 59"/>
              <a:gd name="T60" fmla="*/ 31232 w 79"/>
              <a:gd name="T61" fmla="*/ 53482 h 59"/>
              <a:gd name="T62" fmla="*/ 15616 w 79"/>
              <a:gd name="T63" fmla="*/ 61123 h 59"/>
              <a:gd name="T64" fmla="*/ 76519 w 79"/>
              <a:gd name="T65" fmla="*/ 53482 h 59"/>
              <a:gd name="T66" fmla="*/ 46849 w 79"/>
              <a:gd name="T67" fmla="*/ 61123 h 59"/>
              <a:gd name="T68" fmla="*/ 92136 w 79"/>
              <a:gd name="T69" fmla="*/ 61123 h 59"/>
              <a:gd name="T70" fmla="*/ 107752 w 79"/>
              <a:gd name="T71" fmla="*/ 53482 h 59"/>
              <a:gd name="T72" fmla="*/ 92136 w 79"/>
              <a:gd name="T73" fmla="*/ 61123 h 5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79" h="59">
                <a:moveTo>
                  <a:pt x="78" y="27"/>
                </a:moveTo>
                <a:lnTo>
                  <a:pt x="63" y="3"/>
                </a:lnTo>
                <a:lnTo>
                  <a:pt x="62" y="1"/>
                </a:lnTo>
                <a:lnTo>
                  <a:pt x="59" y="0"/>
                </a:lnTo>
                <a:lnTo>
                  <a:pt x="20" y="0"/>
                </a:lnTo>
                <a:lnTo>
                  <a:pt x="17" y="1"/>
                </a:lnTo>
                <a:lnTo>
                  <a:pt x="16" y="3"/>
                </a:lnTo>
                <a:lnTo>
                  <a:pt x="1" y="27"/>
                </a:lnTo>
                <a:lnTo>
                  <a:pt x="0" y="30"/>
                </a:lnTo>
                <a:lnTo>
                  <a:pt x="0" y="44"/>
                </a:lnTo>
                <a:lnTo>
                  <a:pt x="0" y="47"/>
                </a:lnTo>
                <a:lnTo>
                  <a:pt x="1" y="48"/>
                </a:lnTo>
                <a:lnTo>
                  <a:pt x="3" y="49"/>
                </a:lnTo>
                <a:lnTo>
                  <a:pt x="5" y="49"/>
                </a:lnTo>
                <a:lnTo>
                  <a:pt x="10" y="49"/>
                </a:lnTo>
                <a:lnTo>
                  <a:pt x="10" y="52"/>
                </a:lnTo>
                <a:lnTo>
                  <a:pt x="10" y="54"/>
                </a:lnTo>
                <a:lnTo>
                  <a:pt x="12" y="57"/>
                </a:lnTo>
                <a:lnTo>
                  <a:pt x="15" y="59"/>
                </a:lnTo>
                <a:lnTo>
                  <a:pt x="17" y="59"/>
                </a:lnTo>
                <a:lnTo>
                  <a:pt x="20" y="59"/>
                </a:lnTo>
                <a:lnTo>
                  <a:pt x="22" y="57"/>
                </a:lnTo>
                <a:lnTo>
                  <a:pt x="25" y="54"/>
                </a:lnTo>
                <a:lnTo>
                  <a:pt x="25" y="52"/>
                </a:lnTo>
                <a:lnTo>
                  <a:pt x="25" y="49"/>
                </a:lnTo>
                <a:lnTo>
                  <a:pt x="54" y="49"/>
                </a:lnTo>
                <a:lnTo>
                  <a:pt x="54" y="52"/>
                </a:lnTo>
                <a:lnTo>
                  <a:pt x="54" y="54"/>
                </a:lnTo>
                <a:lnTo>
                  <a:pt x="57" y="57"/>
                </a:lnTo>
                <a:lnTo>
                  <a:pt x="59" y="59"/>
                </a:lnTo>
                <a:lnTo>
                  <a:pt x="62" y="59"/>
                </a:lnTo>
                <a:lnTo>
                  <a:pt x="64" y="59"/>
                </a:lnTo>
                <a:lnTo>
                  <a:pt x="67" y="57"/>
                </a:lnTo>
                <a:lnTo>
                  <a:pt x="69" y="54"/>
                </a:lnTo>
                <a:lnTo>
                  <a:pt x="69" y="52"/>
                </a:lnTo>
                <a:lnTo>
                  <a:pt x="69" y="49"/>
                </a:lnTo>
                <a:lnTo>
                  <a:pt x="74" y="49"/>
                </a:lnTo>
                <a:lnTo>
                  <a:pt x="77" y="49"/>
                </a:lnTo>
                <a:lnTo>
                  <a:pt x="78" y="48"/>
                </a:lnTo>
                <a:lnTo>
                  <a:pt x="79" y="47"/>
                </a:lnTo>
                <a:lnTo>
                  <a:pt x="79" y="44"/>
                </a:lnTo>
                <a:lnTo>
                  <a:pt x="79" y="30"/>
                </a:lnTo>
                <a:lnTo>
                  <a:pt x="78" y="27"/>
                </a:lnTo>
                <a:close/>
                <a:moveTo>
                  <a:pt x="22" y="10"/>
                </a:moveTo>
                <a:lnTo>
                  <a:pt x="57" y="10"/>
                </a:lnTo>
                <a:lnTo>
                  <a:pt x="65" y="25"/>
                </a:lnTo>
                <a:lnTo>
                  <a:pt x="14" y="25"/>
                </a:lnTo>
                <a:lnTo>
                  <a:pt x="22" y="10"/>
                </a:lnTo>
                <a:close/>
                <a:moveTo>
                  <a:pt x="10" y="40"/>
                </a:moveTo>
                <a:lnTo>
                  <a:pt x="10" y="35"/>
                </a:lnTo>
                <a:lnTo>
                  <a:pt x="20" y="35"/>
                </a:lnTo>
                <a:lnTo>
                  <a:pt x="20" y="40"/>
                </a:lnTo>
                <a:lnTo>
                  <a:pt x="10" y="40"/>
                </a:lnTo>
                <a:close/>
                <a:moveTo>
                  <a:pt x="30" y="35"/>
                </a:moveTo>
                <a:lnTo>
                  <a:pt x="49" y="35"/>
                </a:lnTo>
                <a:lnTo>
                  <a:pt x="49" y="40"/>
                </a:lnTo>
                <a:lnTo>
                  <a:pt x="30" y="40"/>
                </a:lnTo>
                <a:lnTo>
                  <a:pt x="30" y="35"/>
                </a:lnTo>
                <a:close/>
                <a:moveTo>
                  <a:pt x="59" y="40"/>
                </a:moveTo>
                <a:lnTo>
                  <a:pt x="59" y="35"/>
                </a:lnTo>
                <a:lnTo>
                  <a:pt x="69" y="35"/>
                </a:lnTo>
                <a:lnTo>
                  <a:pt x="69" y="40"/>
                </a:lnTo>
                <a:lnTo>
                  <a:pt x="59" y="4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402" name="Freeform 1614">
            <a:extLst>
              <a:ext uri="{FF2B5EF4-FFF2-40B4-BE49-F238E27FC236}">
                <a16:creationId xmlns:a16="http://schemas.microsoft.com/office/drawing/2014/main" id="{DE96E655-33C7-4BDD-8669-9BF46C3E1044}"/>
              </a:ext>
            </a:extLst>
          </p:cNvPr>
          <p:cNvSpPr>
            <a:spLocks noEditPoints="1"/>
          </p:cNvSpPr>
          <p:nvPr/>
        </p:nvSpPr>
        <p:spPr bwMode="auto">
          <a:xfrm>
            <a:off x="840318" y="1335618"/>
            <a:ext cx="114300" cy="82549"/>
          </a:xfrm>
          <a:custGeom>
            <a:avLst/>
            <a:gdLst>
              <a:gd name="T0" fmla="*/ 23725 w 54"/>
              <a:gd name="T1" fmla="*/ 53778 h 39"/>
              <a:gd name="T2" fmla="*/ 33215 w 54"/>
              <a:gd name="T3" fmla="*/ 52196 h 39"/>
              <a:gd name="T4" fmla="*/ 42705 w 54"/>
              <a:gd name="T5" fmla="*/ 60104 h 39"/>
              <a:gd name="T6" fmla="*/ 55358 w 54"/>
              <a:gd name="T7" fmla="*/ 61686 h 39"/>
              <a:gd name="T8" fmla="*/ 60103 w 54"/>
              <a:gd name="T9" fmla="*/ 61686 h 39"/>
              <a:gd name="T10" fmla="*/ 75920 w 54"/>
              <a:gd name="T11" fmla="*/ 52196 h 39"/>
              <a:gd name="T12" fmla="*/ 85410 w 54"/>
              <a:gd name="T13" fmla="*/ 36379 h 39"/>
              <a:gd name="T14" fmla="*/ 85410 w 54"/>
              <a:gd name="T15" fmla="*/ 30052 h 39"/>
              <a:gd name="T16" fmla="*/ 83828 w 54"/>
              <a:gd name="T17" fmla="*/ 18980 h 39"/>
              <a:gd name="T18" fmla="*/ 66430 w 54"/>
              <a:gd name="T19" fmla="*/ 1582 h 39"/>
              <a:gd name="T20" fmla="*/ 55358 w 54"/>
              <a:gd name="T21" fmla="*/ 0 h 39"/>
              <a:gd name="T22" fmla="*/ 49032 w 54"/>
              <a:gd name="T23" fmla="*/ 0 h 39"/>
              <a:gd name="T24" fmla="*/ 37960 w 54"/>
              <a:gd name="T25" fmla="*/ 4745 h 39"/>
              <a:gd name="T26" fmla="*/ 33215 w 54"/>
              <a:gd name="T27" fmla="*/ 9490 h 39"/>
              <a:gd name="T28" fmla="*/ 23725 w 54"/>
              <a:gd name="T29" fmla="*/ 6327 h 39"/>
              <a:gd name="T30" fmla="*/ 7908 w 54"/>
              <a:gd name="T31" fmla="*/ 14235 h 39"/>
              <a:gd name="T32" fmla="*/ 0 w 54"/>
              <a:gd name="T33" fmla="*/ 30052 h 39"/>
              <a:gd name="T34" fmla="*/ 1582 w 54"/>
              <a:gd name="T35" fmla="*/ 39542 h 39"/>
              <a:gd name="T36" fmla="*/ 14235 w 54"/>
              <a:gd name="T37" fmla="*/ 52196 h 39"/>
              <a:gd name="T38" fmla="*/ 23725 w 54"/>
              <a:gd name="T39" fmla="*/ 53778 h 39"/>
              <a:gd name="T40" fmla="*/ 23725 w 54"/>
              <a:gd name="T41" fmla="*/ 22144 h 39"/>
              <a:gd name="T42" fmla="*/ 30052 w 54"/>
              <a:gd name="T43" fmla="*/ 25307 h 39"/>
              <a:gd name="T44" fmla="*/ 34797 w 54"/>
              <a:gd name="T45" fmla="*/ 26889 h 39"/>
              <a:gd name="T46" fmla="*/ 39542 w 54"/>
              <a:gd name="T47" fmla="*/ 26889 h 39"/>
              <a:gd name="T48" fmla="*/ 41123 w 54"/>
              <a:gd name="T49" fmla="*/ 22144 h 39"/>
              <a:gd name="T50" fmla="*/ 55358 w 54"/>
              <a:gd name="T51" fmla="*/ 14235 h 39"/>
              <a:gd name="T52" fmla="*/ 60103 w 54"/>
              <a:gd name="T53" fmla="*/ 17399 h 39"/>
              <a:gd name="T54" fmla="*/ 68012 w 54"/>
              <a:gd name="T55" fmla="*/ 25307 h 39"/>
              <a:gd name="T56" fmla="*/ 71175 w 54"/>
              <a:gd name="T57" fmla="*/ 30052 h 39"/>
              <a:gd name="T58" fmla="*/ 66430 w 54"/>
              <a:gd name="T59" fmla="*/ 42706 h 39"/>
              <a:gd name="T60" fmla="*/ 55358 w 54"/>
              <a:gd name="T61" fmla="*/ 45869 h 39"/>
              <a:gd name="T62" fmla="*/ 47450 w 54"/>
              <a:gd name="T63" fmla="*/ 44287 h 39"/>
              <a:gd name="T64" fmla="*/ 41123 w 54"/>
              <a:gd name="T65" fmla="*/ 37961 h 39"/>
              <a:gd name="T66" fmla="*/ 34797 w 54"/>
              <a:gd name="T67" fmla="*/ 34797 h 39"/>
              <a:gd name="T68" fmla="*/ 30052 w 54"/>
              <a:gd name="T69" fmla="*/ 36379 h 39"/>
              <a:gd name="T70" fmla="*/ 23725 w 54"/>
              <a:gd name="T71" fmla="*/ 37961 h 39"/>
              <a:gd name="T72" fmla="*/ 20562 w 54"/>
              <a:gd name="T73" fmla="*/ 37961 h 39"/>
              <a:gd name="T74" fmla="*/ 15817 w 54"/>
              <a:gd name="T75" fmla="*/ 34797 h 39"/>
              <a:gd name="T76" fmla="*/ 15817 w 54"/>
              <a:gd name="T77" fmla="*/ 30052 h 39"/>
              <a:gd name="T78" fmla="*/ 17398 w 54"/>
              <a:gd name="T79" fmla="*/ 25307 h 39"/>
              <a:gd name="T80" fmla="*/ 23725 w 54"/>
              <a:gd name="T81" fmla="*/ 22144 h 3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54" h="39">
                <a:moveTo>
                  <a:pt x="15" y="34"/>
                </a:moveTo>
                <a:lnTo>
                  <a:pt x="15" y="34"/>
                </a:lnTo>
                <a:lnTo>
                  <a:pt x="21" y="33"/>
                </a:lnTo>
                <a:lnTo>
                  <a:pt x="24" y="35"/>
                </a:lnTo>
                <a:lnTo>
                  <a:pt x="27" y="38"/>
                </a:lnTo>
                <a:lnTo>
                  <a:pt x="31" y="39"/>
                </a:lnTo>
                <a:lnTo>
                  <a:pt x="35" y="39"/>
                </a:lnTo>
                <a:lnTo>
                  <a:pt x="38" y="39"/>
                </a:lnTo>
                <a:lnTo>
                  <a:pt x="42" y="38"/>
                </a:lnTo>
                <a:lnTo>
                  <a:pt x="48" y="33"/>
                </a:lnTo>
                <a:lnTo>
                  <a:pt x="53" y="27"/>
                </a:lnTo>
                <a:lnTo>
                  <a:pt x="54" y="23"/>
                </a:lnTo>
                <a:lnTo>
                  <a:pt x="54" y="19"/>
                </a:lnTo>
                <a:lnTo>
                  <a:pt x="54" y="16"/>
                </a:lnTo>
                <a:lnTo>
                  <a:pt x="53" y="12"/>
                </a:lnTo>
                <a:lnTo>
                  <a:pt x="48" y="6"/>
                </a:lnTo>
                <a:lnTo>
                  <a:pt x="42" y="1"/>
                </a:lnTo>
                <a:lnTo>
                  <a:pt x="38" y="0"/>
                </a:lnTo>
                <a:lnTo>
                  <a:pt x="35" y="0"/>
                </a:lnTo>
                <a:lnTo>
                  <a:pt x="31" y="0"/>
                </a:lnTo>
                <a:lnTo>
                  <a:pt x="27" y="1"/>
                </a:lnTo>
                <a:lnTo>
                  <a:pt x="24" y="3"/>
                </a:lnTo>
                <a:lnTo>
                  <a:pt x="21" y="6"/>
                </a:lnTo>
                <a:lnTo>
                  <a:pt x="15" y="4"/>
                </a:lnTo>
                <a:lnTo>
                  <a:pt x="9" y="6"/>
                </a:lnTo>
                <a:lnTo>
                  <a:pt x="5" y="9"/>
                </a:lnTo>
                <a:lnTo>
                  <a:pt x="1" y="13"/>
                </a:lnTo>
                <a:lnTo>
                  <a:pt x="0" y="19"/>
                </a:lnTo>
                <a:lnTo>
                  <a:pt x="1" y="25"/>
                </a:lnTo>
                <a:lnTo>
                  <a:pt x="5" y="29"/>
                </a:lnTo>
                <a:lnTo>
                  <a:pt x="9" y="33"/>
                </a:lnTo>
                <a:lnTo>
                  <a:pt x="15" y="34"/>
                </a:lnTo>
                <a:close/>
                <a:moveTo>
                  <a:pt x="15" y="14"/>
                </a:moveTo>
                <a:lnTo>
                  <a:pt x="15" y="14"/>
                </a:lnTo>
                <a:lnTo>
                  <a:pt x="19" y="16"/>
                </a:lnTo>
                <a:lnTo>
                  <a:pt x="20" y="17"/>
                </a:lnTo>
                <a:lnTo>
                  <a:pt x="22" y="17"/>
                </a:lnTo>
                <a:lnTo>
                  <a:pt x="25" y="17"/>
                </a:lnTo>
                <a:lnTo>
                  <a:pt x="26" y="14"/>
                </a:lnTo>
                <a:lnTo>
                  <a:pt x="30" y="11"/>
                </a:lnTo>
                <a:lnTo>
                  <a:pt x="35" y="9"/>
                </a:lnTo>
                <a:lnTo>
                  <a:pt x="38" y="11"/>
                </a:lnTo>
                <a:lnTo>
                  <a:pt x="42" y="12"/>
                </a:lnTo>
                <a:lnTo>
                  <a:pt x="43" y="16"/>
                </a:lnTo>
                <a:lnTo>
                  <a:pt x="45" y="19"/>
                </a:lnTo>
                <a:lnTo>
                  <a:pt x="43" y="23"/>
                </a:lnTo>
                <a:lnTo>
                  <a:pt x="42" y="27"/>
                </a:lnTo>
                <a:lnTo>
                  <a:pt x="38" y="28"/>
                </a:lnTo>
                <a:lnTo>
                  <a:pt x="35" y="29"/>
                </a:lnTo>
                <a:lnTo>
                  <a:pt x="30" y="28"/>
                </a:lnTo>
                <a:lnTo>
                  <a:pt x="26" y="24"/>
                </a:lnTo>
                <a:lnTo>
                  <a:pt x="25" y="22"/>
                </a:lnTo>
                <a:lnTo>
                  <a:pt x="22" y="22"/>
                </a:lnTo>
                <a:lnTo>
                  <a:pt x="19" y="23"/>
                </a:lnTo>
                <a:lnTo>
                  <a:pt x="15" y="24"/>
                </a:lnTo>
                <a:lnTo>
                  <a:pt x="13" y="24"/>
                </a:lnTo>
                <a:lnTo>
                  <a:pt x="11" y="23"/>
                </a:lnTo>
                <a:lnTo>
                  <a:pt x="10" y="22"/>
                </a:lnTo>
                <a:lnTo>
                  <a:pt x="10" y="19"/>
                </a:lnTo>
                <a:lnTo>
                  <a:pt x="10" y="17"/>
                </a:lnTo>
                <a:lnTo>
                  <a:pt x="11" y="16"/>
                </a:lnTo>
                <a:lnTo>
                  <a:pt x="13" y="14"/>
                </a:lnTo>
                <a:lnTo>
                  <a:pt x="15" y="14"/>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403" name="Freeform 1616">
            <a:extLst>
              <a:ext uri="{FF2B5EF4-FFF2-40B4-BE49-F238E27FC236}">
                <a16:creationId xmlns:a16="http://schemas.microsoft.com/office/drawing/2014/main" id="{D3F78737-6839-4722-980D-53E0B91FBA86}"/>
              </a:ext>
            </a:extLst>
          </p:cNvPr>
          <p:cNvSpPr>
            <a:spLocks noEditPoints="1"/>
          </p:cNvSpPr>
          <p:nvPr/>
        </p:nvSpPr>
        <p:spPr bwMode="auto">
          <a:xfrm>
            <a:off x="732367" y="1424518"/>
            <a:ext cx="209551" cy="146049"/>
          </a:xfrm>
          <a:custGeom>
            <a:avLst/>
            <a:gdLst>
              <a:gd name="T0" fmla="*/ 124952 w 99"/>
              <a:gd name="T1" fmla="*/ 6327 h 69"/>
              <a:gd name="T2" fmla="*/ 124952 w 99"/>
              <a:gd name="T3" fmla="*/ 6327 h 69"/>
              <a:gd name="T4" fmla="*/ 120207 w 99"/>
              <a:gd name="T5" fmla="*/ 1582 h 69"/>
              <a:gd name="T6" fmla="*/ 117044 w 99"/>
              <a:gd name="T7" fmla="*/ 0 h 69"/>
              <a:gd name="T8" fmla="*/ 39542 w 99"/>
              <a:gd name="T9" fmla="*/ 0 h 69"/>
              <a:gd name="T10" fmla="*/ 39542 w 99"/>
              <a:gd name="T11" fmla="*/ 0 h 69"/>
              <a:gd name="T12" fmla="*/ 34797 w 99"/>
              <a:gd name="T13" fmla="*/ 1582 h 69"/>
              <a:gd name="T14" fmla="*/ 31634 w 99"/>
              <a:gd name="T15" fmla="*/ 6327 h 69"/>
              <a:gd name="T16" fmla="*/ 0 w 99"/>
              <a:gd name="T17" fmla="*/ 99645 h 69"/>
              <a:gd name="T18" fmla="*/ 0 w 99"/>
              <a:gd name="T19" fmla="*/ 99645 h 69"/>
              <a:gd name="T20" fmla="*/ 0 w 99"/>
              <a:gd name="T21" fmla="*/ 102808 h 69"/>
              <a:gd name="T22" fmla="*/ 1582 w 99"/>
              <a:gd name="T23" fmla="*/ 104390 h 69"/>
              <a:gd name="T24" fmla="*/ 1582 w 99"/>
              <a:gd name="T25" fmla="*/ 104390 h 69"/>
              <a:gd name="T26" fmla="*/ 3163 w 99"/>
              <a:gd name="T27" fmla="*/ 109135 h 69"/>
              <a:gd name="T28" fmla="*/ 7908 w 99"/>
              <a:gd name="T29" fmla="*/ 109135 h 69"/>
              <a:gd name="T30" fmla="*/ 148678 w 99"/>
              <a:gd name="T31" fmla="*/ 109135 h 69"/>
              <a:gd name="T32" fmla="*/ 148678 w 99"/>
              <a:gd name="T33" fmla="*/ 109135 h 69"/>
              <a:gd name="T34" fmla="*/ 151841 w 99"/>
              <a:gd name="T35" fmla="*/ 109135 h 69"/>
              <a:gd name="T36" fmla="*/ 153423 w 99"/>
              <a:gd name="T37" fmla="*/ 104390 h 69"/>
              <a:gd name="T38" fmla="*/ 153423 w 99"/>
              <a:gd name="T39" fmla="*/ 104390 h 69"/>
              <a:gd name="T40" fmla="*/ 156586 w 99"/>
              <a:gd name="T41" fmla="*/ 102808 h 69"/>
              <a:gd name="T42" fmla="*/ 156586 w 99"/>
              <a:gd name="T43" fmla="*/ 99645 h 69"/>
              <a:gd name="T44" fmla="*/ 124952 w 99"/>
              <a:gd name="T45" fmla="*/ 6327 h 69"/>
              <a:gd name="T46" fmla="*/ 18980 w 99"/>
              <a:gd name="T47" fmla="*/ 93318 h 69"/>
              <a:gd name="T48" fmla="*/ 44287 w 99"/>
              <a:gd name="T49" fmla="*/ 15817 h 69"/>
              <a:gd name="T50" fmla="*/ 110717 w 99"/>
              <a:gd name="T51" fmla="*/ 15817 h 69"/>
              <a:gd name="T52" fmla="*/ 136024 w 99"/>
              <a:gd name="T53" fmla="*/ 93318 h 69"/>
              <a:gd name="T54" fmla="*/ 18980 w 99"/>
              <a:gd name="T55" fmla="*/ 93318 h 69"/>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99" h="69">
                <a:moveTo>
                  <a:pt x="79" y="4"/>
                </a:moveTo>
                <a:lnTo>
                  <a:pt x="79" y="4"/>
                </a:lnTo>
                <a:lnTo>
                  <a:pt x="76" y="1"/>
                </a:lnTo>
                <a:lnTo>
                  <a:pt x="74" y="0"/>
                </a:lnTo>
                <a:lnTo>
                  <a:pt x="25" y="0"/>
                </a:lnTo>
                <a:lnTo>
                  <a:pt x="22" y="1"/>
                </a:lnTo>
                <a:lnTo>
                  <a:pt x="20" y="4"/>
                </a:lnTo>
                <a:lnTo>
                  <a:pt x="0" y="63"/>
                </a:lnTo>
                <a:lnTo>
                  <a:pt x="0" y="65"/>
                </a:lnTo>
                <a:lnTo>
                  <a:pt x="1" y="66"/>
                </a:lnTo>
                <a:lnTo>
                  <a:pt x="2" y="69"/>
                </a:lnTo>
                <a:lnTo>
                  <a:pt x="5" y="69"/>
                </a:lnTo>
                <a:lnTo>
                  <a:pt x="94" y="69"/>
                </a:lnTo>
                <a:lnTo>
                  <a:pt x="96" y="69"/>
                </a:lnTo>
                <a:lnTo>
                  <a:pt x="97" y="66"/>
                </a:lnTo>
                <a:lnTo>
                  <a:pt x="99" y="65"/>
                </a:lnTo>
                <a:lnTo>
                  <a:pt x="99" y="63"/>
                </a:lnTo>
                <a:lnTo>
                  <a:pt x="79" y="4"/>
                </a:lnTo>
                <a:close/>
                <a:moveTo>
                  <a:pt x="12" y="59"/>
                </a:moveTo>
                <a:lnTo>
                  <a:pt x="28" y="10"/>
                </a:lnTo>
                <a:lnTo>
                  <a:pt x="70" y="10"/>
                </a:lnTo>
                <a:lnTo>
                  <a:pt x="86" y="59"/>
                </a:lnTo>
                <a:lnTo>
                  <a:pt x="12" y="5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404" name="Freeform 1617">
            <a:extLst>
              <a:ext uri="{FF2B5EF4-FFF2-40B4-BE49-F238E27FC236}">
                <a16:creationId xmlns:a16="http://schemas.microsoft.com/office/drawing/2014/main" id="{524688C5-A09F-4044-91F5-1FF8F5DA42D4}"/>
              </a:ext>
            </a:extLst>
          </p:cNvPr>
          <p:cNvSpPr>
            <a:spLocks/>
          </p:cNvSpPr>
          <p:nvPr/>
        </p:nvSpPr>
        <p:spPr bwMode="auto">
          <a:xfrm>
            <a:off x="827618" y="1488018"/>
            <a:ext cx="19049" cy="19049"/>
          </a:xfrm>
          <a:custGeom>
            <a:avLst/>
            <a:gdLst>
              <a:gd name="T0" fmla="*/ 0 w 10"/>
              <a:gd name="T1" fmla="*/ 6328 h 9"/>
              <a:gd name="T2" fmla="*/ 0 w 10"/>
              <a:gd name="T3" fmla="*/ 6328 h 9"/>
              <a:gd name="T4" fmla="*/ 0 w 10"/>
              <a:gd name="T5" fmla="*/ 11073 h 9"/>
              <a:gd name="T6" fmla="*/ 1424 w 10"/>
              <a:gd name="T7" fmla="*/ 12655 h 9"/>
              <a:gd name="T8" fmla="*/ 4271 w 10"/>
              <a:gd name="T9" fmla="*/ 14237 h 9"/>
              <a:gd name="T10" fmla="*/ 7119 w 10"/>
              <a:gd name="T11" fmla="*/ 14237 h 9"/>
              <a:gd name="T12" fmla="*/ 7119 w 10"/>
              <a:gd name="T13" fmla="*/ 14237 h 9"/>
              <a:gd name="T14" fmla="*/ 11390 w 10"/>
              <a:gd name="T15" fmla="*/ 14237 h 9"/>
              <a:gd name="T16" fmla="*/ 12813 w 10"/>
              <a:gd name="T17" fmla="*/ 12655 h 9"/>
              <a:gd name="T18" fmla="*/ 14237 w 10"/>
              <a:gd name="T19" fmla="*/ 11073 h 9"/>
              <a:gd name="T20" fmla="*/ 14237 w 10"/>
              <a:gd name="T21" fmla="*/ 6328 h 9"/>
              <a:gd name="T22" fmla="*/ 14237 w 10"/>
              <a:gd name="T23" fmla="*/ 6328 h 9"/>
              <a:gd name="T24" fmla="*/ 14237 w 10"/>
              <a:gd name="T25" fmla="*/ 3164 h 9"/>
              <a:gd name="T26" fmla="*/ 12813 w 10"/>
              <a:gd name="T27" fmla="*/ 1582 h 9"/>
              <a:gd name="T28" fmla="*/ 11390 w 10"/>
              <a:gd name="T29" fmla="*/ 0 h 9"/>
              <a:gd name="T30" fmla="*/ 7119 w 10"/>
              <a:gd name="T31" fmla="*/ 0 h 9"/>
              <a:gd name="T32" fmla="*/ 7119 w 10"/>
              <a:gd name="T33" fmla="*/ 0 h 9"/>
              <a:gd name="T34" fmla="*/ 4271 w 10"/>
              <a:gd name="T35" fmla="*/ 0 h 9"/>
              <a:gd name="T36" fmla="*/ 1424 w 10"/>
              <a:gd name="T37" fmla="*/ 1582 h 9"/>
              <a:gd name="T38" fmla="*/ 0 w 10"/>
              <a:gd name="T39" fmla="*/ 3164 h 9"/>
              <a:gd name="T40" fmla="*/ 0 w 10"/>
              <a:gd name="T41" fmla="*/ 6328 h 9"/>
              <a:gd name="T42" fmla="*/ 0 w 10"/>
              <a:gd name="T43" fmla="*/ 6328 h 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0" h="9">
                <a:moveTo>
                  <a:pt x="0" y="4"/>
                </a:moveTo>
                <a:lnTo>
                  <a:pt x="0" y="4"/>
                </a:lnTo>
                <a:lnTo>
                  <a:pt x="0" y="7"/>
                </a:lnTo>
                <a:lnTo>
                  <a:pt x="1" y="8"/>
                </a:lnTo>
                <a:lnTo>
                  <a:pt x="3" y="9"/>
                </a:lnTo>
                <a:lnTo>
                  <a:pt x="5" y="9"/>
                </a:lnTo>
                <a:lnTo>
                  <a:pt x="8" y="9"/>
                </a:lnTo>
                <a:lnTo>
                  <a:pt x="9" y="8"/>
                </a:lnTo>
                <a:lnTo>
                  <a:pt x="10" y="7"/>
                </a:lnTo>
                <a:lnTo>
                  <a:pt x="10" y="4"/>
                </a:lnTo>
                <a:lnTo>
                  <a:pt x="10" y="2"/>
                </a:lnTo>
                <a:lnTo>
                  <a:pt x="9" y="1"/>
                </a:lnTo>
                <a:lnTo>
                  <a:pt x="8" y="0"/>
                </a:lnTo>
                <a:lnTo>
                  <a:pt x="5" y="0"/>
                </a:lnTo>
                <a:lnTo>
                  <a:pt x="3" y="0"/>
                </a:lnTo>
                <a:lnTo>
                  <a:pt x="1" y="1"/>
                </a:lnTo>
                <a:lnTo>
                  <a:pt x="0" y="2"/>
                </a:lnTo>
                <a:lnTo>
                  <a:pt x="0" y="4"/>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405" name="Freeform 1618">
            <a:extLst>
              <a:ext uri="{FF2B5EF4-FFF2-40B4-BE49-F238E27FC236}">
                <a16:creationId xmlns:a16="http://schemas.microsoft.com/office/drawing/2014/main" id="{887BCE70-8AA1-4A21-929E-7BCBE19FF5B8}"/>
              </a:ext>
            </a:extLst>
          </p:cNvPr>
          <p:cNvSpPr>
            <a:spLocks/>
          </p:cNvSpPr>
          <p:nvPr/>
        </p:nvSpPr>
        <p:spPr bwMode="auto">
          <a:xfrm>
            <a:off x="795867" y="1462618"/>
            <a:ext cx="31751" cy="38100"/>
          </a:xfrm>
          <a:custGeom>
            <a:avLst/>
            <a:gdLst>
              <a:gd name="T0" fmla="*/ 23726 w 16"/>
              <a:gd name="T1" fmla="*/ 14235 h 18"/>
              <a:gd name="T2" fmla="*/ 20760 w 16"/>
              <a:gd name="T3" fmla="*/ 0 h 18"/>
              <a:gd name="T4" fmla="*/ 20760 w 16"/>
              <a:gd name="T5" fmla="*/ 0 h 18"/>
              <a:gd name="T6" fmla="*/ 11863 w 16"/>
              <a:gd name="T7" fmla="*/ 3163 h 18"/>
              <a:gd name="T8" fmla="*/ 5932 w 16"/>
              <a:gd name="T9" fmla="*/ 11072 h 18"/>
              <a:gd name="T10" fmla="*/ 2966 w 16"/>
              <a:gd name="T11" fmla="*/ 18980 h 18"/>
              <a:gd name="T12" fmla="*/ 0 w 16"/>
              <a:gd name="T13" fmla="*/ 28470 h 18"/>
              <a:gd name="T14" fmla="*/ 14829 w 16"/>
              <a:gd name="T15" fmla="*/ 28470 h 18"/>
              <a:gd name="T16" fmla="*/ 14829 w 16"/>
              <a:gd name="T17" fmla="*/ 28470 h 18"/>
              <a:gd name="T18" fmla="*/ 14829 w 16"/>
              <a:gd name="T19" fmla="*/ 25307 h 18"/>
              <a:gd name="T20" fmla="*/ 17795 w 16"/>
              <a:gd name="T21" fmla="*/ 18980 h 18"/>
              <a:gd name="T22" fmla="*/ 20760 w 16"/>
              <a:gd name="T23" fmla="*/ 17398 h 18"/>
              <a:gd name="T24" fmla="*/ 23726 w 16"/>
              <a:gd name="T25" fmla="*/ 14235 h 18"/>
              <a:gd name="T26" fmla="*/ 23726 w 16"/>
              <a:gd name="T27" fmla="*/ 14235 h 1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6" h="18">
                <a:moveTo>
                  <a:pt x="16" y="9"/>
                </a:moveTo>
                <a:lnTo>
                  <a:pt x="14" y="0"/>
                </a:lnTo>
                <a:lnTo>
                  <a:pt x="8" y="2"/>
                </a:lnTo>
                <a:lnTo>
                  <a:pt x="4" y="7"/>
                </a:lnTo>
                <a:lnTo>
                  <a:pt x="2" y="12"/>
                </a:lnTo>
                <a:lnTo>
                  <a:pt x="0" y="18"/>
                </a:lnTo>
                <a:lnTo>
                  <a:pt x="10" y="18"/>
                </a:lnTo>
                <a:lnTo>
                  <a:pt x="10" y="16"/>
                </a:lnTo>
                <a:lnTo>
                  <a:pt x="12" y="12"/>
                </a:lnTo>
                <a:lnTo>
                  <a:pt x="14" y="11"/>
                </a:lnTo>
                <a:lnTo>
                  <a:pt x="16" y="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406" name="Freeform 1619">
            <a:extLst>
              <a:ext uri="{FF2B5EF4-FFF2-40B4-BE49-F238E27FC236}">
                <a16:creationId xmlns:a16="http://schemas.microsoft.com/office/drawing/2014/main" id="{87C55C79-DC99-4B67-8FD6-32212987803B}"/>
              </a:ext>
            </a:extLst>
          </p:cNvPr>
          <p:cNvSpPr>
            <a:spLocks/>
          </p:cNvSpPr>
          <p:nvPr/>
        </p:nvSpPr>
        <p:spPr bwMode="auto">
          <a:xfrm>
            <a:off x="808567" y="1513417"/>
            <a:ext cx="63500" cy="25400"/>
          </a:xfrm>
          <a:custGeom>
            <a:avLst/>
            <a:gdLst>
              <a:gd name="T0" fmla="*/ 12653 w 30"/>
              <a:gd name="T1" fmla="*/ 0 h 13"/>
              <a:gd name="T2" fmla="*/ 0 w 30"/>
              <a:gd name="T3" fmla="*/ 10221 h 13"/>
              <a:gd name="T4" fmla="*/ 0 w 30"/>
              <a:gd name="T5" fmla="*/ 10221 h 13"/>
              <a:gd name="T6" fmla="*/ 4745 w 30"/>
              <a:gd name="T7" fmla="*/ 13141 h 13"/>
              <a:gd name="T8" fmla="*/ 11072 w 30"/>
              <a:gd name="T9" fmla="*/ 17521 h 13"/>
              <a:gd name="T10" fmla="*/ 17398 w 30"/>
              <a:gd name="T11" fmla="*/ 18981 h 13"/>
              <a:gd name="T12" fmla="*/ 23725 w 30"/>
              <a:gd name="T13" fmla="*/ 18981 h 13"/>
              <a:gd name="T14" fmla="*/ 23725 w 30"/>
              <a:gd name="T15" fmla="*/ 18981 h 13"/>
              <a:gd name="T16" fmla="*/ 30052 w 30"/>
              <a:gd name="T17" fmla="*/ 18981 h 13"/>
              <a:gd name="T18" fmla="*/ 37960 w 30"/>
              <a:gd name="T19" fmla="*/ 17521 h 13"/>
              <a:gd name="T20" fmla="*/ 41123 w 30"/>
              <a:gd name="T21" fmla="*/ 13141 h 13"/>
              <a:gd name="T22" fmla="*/ 47450 w 30"/>
              <a:gd name="T23" fmla="*/ 10221 h 13"/>
              <a:gd name="T24" fmla="*/ 36378 w 30"/>
              <a:gd name="T25" fmla="*/ 0 h 13"/>
              <a:gd name="T26" fmla="*/ 36378 w 30"/>
              <a:gd name="T27" fmla="*/ 0 h 13"/>
              <a:gd name="T28" fmla="*/ 30052 w 30"/>
              <a:gd name="T29" fmla="*/ 2920 h 13"/>
              <a:gd name="T30" fmla="*/ 23725 w 30"/>
              <a:gd name="T31" fmla="*/ 4380 h 13"/>
              <a:gd name="T32" fmla="*/ 17398 w 30"/>
              <a:gd name="T33" fmla="*/ 2920 h 13"/>
              <a:gd name="T34" fmla="*/ 12653 w 30"/>
              <a:gd name="T35" fmla="*/ 0 h 13"/>
              <a:gd name="T36" fmla="*/ 12653 w 30"/>
              <a:gd name="T37" fmla="*/ 0 h 1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0" h="13">
                <a:moveTo>
                  <a:pt x="8" y="0"/>
                </a:moveTo>
                <a:lnTo>
                  <a:pt x="0" y="7"/>
                </a:lnTo>
                <a:lnTo>
                  <a:pt x="3" y="9"/>
                </a:lnTo>
                <a:lnTo>
                  <a:pt x="7" y="12"/>
                </a:lnTo>
                <a:lnTo>
                  <a:pt x="11" y="13"/>
                </a:lnTo>
                <a:lnTo>
                  <a:pt x="15" y="13"/>
                </a:lnTo>
                <a:lnTo>
                  <a:pt x="19" y="13"/>
                </a:lnTo>
                <a:lnTo>
                  <a:pt x="24" y="12"/>
                </a:lnTo>
                <a:lnTo>
                  <a:pt x="26" y="9"/>
                </a:lnTo>
                <a:lnTo>
                  <a:pt x="30" y="7"/>
                </a:lnTo>
                <a:lnTo>
                  <a:pt x="23" y="0"/>
                </a:lnTo>
                <a:lnTo>
                  <a:pt x="19" y="2"/>
                </a:lnTo>
                <a:lnTo>
                  <a:pt x="15" y="3"/>
                </a:lnTo>
                <a:lnTo>
                  <a:pt x="11" y="2"/>
                </a:lnTo>
                <a:lnTo>
                  <a:pt x="8"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407" name="Freeform 1620">
            <a:extLst>
              <a:ext uri="{FF2B5EF4-FFF2-40B4-BE49-F238E27FC236}">
                <a16:creationId xmlns:a16="http://schemas.microsoft.com/office/drawing/2014/main" id="{E3FE43DA-7826-4491-A101-C06FC0BF88C8}"/>
              </a:ext>
            </a:extLst>
          </p:cNvPr>
          <p:cNvSpPr>
            <a:spLocks/>
          </p:cNvSpPr>
          <p:nvPr/>
        </p:nvSpPr>
        <p:spPr bwMode="auto">
          <a:xfrm>
            <a:off x="846667" y="1462618"/>
            <a:ext cx="31751" cy="38100"/>
          </a:xfrm>
          <a:custGeom>
            <a:avLst/>
            <a:gdLst>
              <a:gd name="T0" fmla="*/ 2966 w 16"/>
              <a:gd name="T1" fmla="*/ 0 h 18"/>
              <a:gd name="T2" fmla="*/ 0 w 16"/>
              <a:gd name="T3" fmla="*/ 14235 h 18"/>
              <a:gd name="T4" fmla="*/ 0 w 16"/>
              <a:gd name="T5" fmla="*/ 14235 h 18"/>
              <a:gd name="T6" fmla="*/ 2966 w 16"/>
              <a:gd name="T7" fmla="*/ 17398 h 18"/>
              <a:gd name="T8" fmla="*/ 7414 w 16"/>
              <a:gd name="T9" fmla="*/ 18980 h 18"/>
              <a:gd name="T10" fmla="*/ 8897 w 16"/>
              <a:gd name="T11" fmla="*/ 25307 h 18"/>
              <a:gd name="T12" fmla="*/ 8897 w 16"/>
              <a:gd name="T13" fmla="*/ 28470 h 18"/>
              <a:gd name="T14" fmla="*/ 23726 w 16"/>
              <a:gd name="T15" fmla="*/ 28470 h 18"/>
              <a:gd name="T16" fmla="*/ 23726 w 16"/>
              <a:gd name="T17" fmla="*/ 28470 h 18"/>
              <a:gd name="T18" fmla="*/ 22243 w 16"/>
              <a:gd name="T19" fmla="*/ 18980 h 18"/>
              <a:gd name="T20" fmla="*/ 17795 w 16"/>
              <a:gd name="T21" fmla="*/ 11072 h 18"/>
              <a:gd name="T22" fmla="*/ 13346 w 16"/>
              <a:gd name="T23" fmla="*/ 3163 h 18"/>
              <a:gd name="T24" fmla="*/ 2966 w 16"/>
              <a:gd name="T25" fmla="*/ 0 h 18"/>
              <a:gd name="T26" fmla="*/ 2966 w 16"/>
              <a:gd name="T27" fmla="*/ 0 h 1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6" h="18">
                <a:moveTo>
                  <a:pt x="2" y="0"/>
                </a:moveTo>
                <a:lnTo>
                  <a:pt x="0" y="9"/>
                </a:lnTo>
                <a:lnTo>
                  <a:pt x="2" y="11"/>
                </a:lnTo>
                <a:lnTo>
                  <a:pt x="5" y="12"/>
                </a:lnTo>
                <a:lnTo>
                  <a:pt x="6" y="16"/>
                </a:lnTo>
                <a:lnTo>
                  <a:pt x="6" y="18"/>
                </a:lnTo>
                <a:lnTo>
                  <a:pt x="16" y="18"/>
                </a:lnTo>
                <a:lnTo>
                  <a:pt x="15" y="12"/>
                </a:lnTo>
                <a:lnTo>
                  <a:pt x="12" y="7"/>
                </a:lnTo>
                <a:lnTo>
                  <a:pt x="9" y="2"/>
                </a:lnTo>
                <a:lnTo>
                  <a:pt x="2"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408" name="Freeform 1621">
            <a:extLst>
              <a:ext uri="{FF2B5EF4-FFF2-40B4-BE49-F238E27FC236}">
                <a16:creationId xmlns:a16="http://schemas.microsoft.com/office/drawing/2014/main" id="{E70A8941-AEC7-4007-8185-3AD5181BD014}"/>
              </a:ext>
            </a:extLst>
          </p:cNvPr>
          <p:cNvSpPr>
            <a:spLocks noEditPoints="1"/>
          </p:cNvSpPr>
          <p:nvPr/>
        </p:nvSpPr>
        <p:spPr bwMode="auto">
          <a:xfrm>
            <a:off x="3731684" y="1361018"/>
            <a:ext cx="209549" cy="209549"/>
          </a:xfrm>
          <a:custGeom>
            <a:avLst/>
            <a:gdLst>
              <a:gd name="T0" fmla="*/ 154988 w 98"/>
              <a:gd name="T1" fmla="*/ 63267 h 99"/>
              <a:gd name="T2" fmla="*/ 132619 w 98"/>
              <a:gd name="T3" fmla="*/ 23725 h 99"/>
              <a:gd name="T4" fmla="*/ 94271 w 98"/>
              <a:gd name="T5" fmla="*/ 3163 h 99"/>
              <a:gd name="T6" fmla="*/ 62315 w 98"/>
              <a:gd name="T7" fmla="*/ 3163 h 99"/>
              <a:gd name="T8" fmla="*/ 22369 w 98"/>
              <a:gd name="T9" fmla="*/ 23725 h 99"/>
              <a:gd name="T10" fmla="*/ 1598 w 98"/>
              <a:gd name="T11" fmla="*/ 63267 h 99"/>
              <a:gd name="T12" fmla="*/ 1598 w 98"/>
              <a:gd name="T13" fmla="*/ 94901 h 99"/>
              <a:gd name="T14" fmla="*/ 22369 w 98"/>
              <a:gd name="T15" fmla="*/ 132861 h 99"/>
              <a:gd name="T16" fmla="*/ 62315 w 98"/>
              <a:gd name="T17" fmla="*/ 155004 h 99"/>
              <a:gd name="T18" fmla="*/ 78293 w 98"/>
              <a:gd name="T19" fmla="*/ 156586 h 99"/>
              <a:gd name="T20" fmla="*/ 94271 w 98"/>
              <a:gd name="T21" fmla="*/ 155004 h 99"/>
              <a:gd name="T22" fmla="*/ 132619 w 98"/>
              <a:gd name="T23" fmla="*/ 132861 h 99"/>
              <a:gd name="T24" fmla="*/ 154988 w 98"/>
              <a:gd name="T25" fmla="*/ 94901 h 99"/>
              <a:gd name="T26" fmla="*/ 73500 w 98"/>
              <a:gd name="T27" fmla="*/ 140769 h 99"/>
              <a:gd name="T28" fmla="*/ 107054 w 98"/>
              <a:gd name="T29" fmla="*/ 117044 h 99"/>
              <a:gd name="T30" fmla="*/ 129423 w 98"/>
              <a:gd name="T31" fmla="*/ 86992 h 99"/>
              <a:gd name="T32" fmla="*/ 135814 w 98"/>
              <a:gd name="T33" fmla="*/ 105972 h 99"/>
              <a:gd name="T34" fmla="*/ 115043 w 98"/>
              <a:gd name="T35" fmla="*/ 129697 h 99"/>
              <a:gd name="T36" fmla="*/ 86282 w 98"/>
              <a:gd name="T37" fmla="*/ 140769 h 99"/>
              <a:gd name="T38" fmla="*/ 38348 w 98"/>
              <a:gd name="T39" fmla="*/ 126534 h 99"/>
              <a:gd name="T40" fmla="*/ 62315 w 98"/>
              <a:gd name="T41" fmla="*/ 121789 h 99"/>
              <a:gd name="T42" fmla="*/ 87880 w 98"/>
              <a:gd name="T43" fmla="*/ 101227 h 99"/>
              <a:gd name="T44" fmla="*/ 103858 w 98"/>
              <a:gd name="T45" fmla="*/ 72757 h 99"/>
              <a:gd name="T46" fmla="*/ 119836 w 98"/>
              <a:gd name="T47" fmla="*/ 80666 h 99"/>
              <a:gd name="T48" fmla="*/ 110249 w 98"/>
              <a:gd name="T49" fmla="*/ 98064 h 99"/>
              <a:gd name="T50" fmla="*/ 86282 w 98"/>
              <a:gd name="T51" fmla="*/ 121789 h 99"/>
              <a:gd name="T52" fmla="*/ 54326 w 98"/>
              <a:gd name="T53" fmla="*/ 137606 h 99"/>
              <a:gd name="T54" fmla="*/ 38348 w 98"/>
              <a:gd name="T55" fmla="*/ 126534 h 99"/>
              <a:gd name="T56" fmla="*/ 22369 w 98"/>
              <a:gd name="T57" fmla="*/ 47450 h 99"/>
              <a:gd name="T58" fmla="*/ 36750 w 98"/>
              <a:gd name="T59" fmla="*/ 99646 h 99"/>
              <a:gd name="T60" fmla="*/ 28761 w 98"/>
              <a:gd name="T61" fmla="*/ 117044 h 99"/>
              <a:gd name="T62" fmla="*/ 19174 w 98"/>
              <a:gd name="T63" fmla="*/ 99646 h 99"/>
              <a:gd name="T64" fmla="*/ 14380 w 98"/>
              <a:gd name="T65" fmla="*/ 72757 h 99"/>
              <a:gd name="T66" fmla="*/ 22369 w 98"/>
              <a:gd name="T67" fmla="*/ 47450 h 99"/>
              <a:gd name="T68" fmla="*/ 52728 w 98"/>
              <a:gd name="T69" fmla="*/ 22143 h 99"/>
              <a:gd name="T70" fmla="*/ 47934 w 98"/>
              <a:gd name="T71" fmla="*/ 55359 h 99"/>
              <a:gd name="T72" fmla="*/ 59119 w 98"/>
              <a:gd name="T73" fmla="*/ 83829 h 99"/>
              <a:gd name="T74" fmla="*/ 68706 w 98"/>
              <a:gd name="T75" fmla="*/ 101227 h 99"/>
              <a:gd name="T76" fmla="*/ 46337 w 98"/>
              <a:gd name="T77" fmla="*/ 91737 h 99"/>
              <a:gd name="T78" fmla="*/ 36750 w 98"/>
              <a:gd name="T79" fmla="*/ 53777 h 99"/>
              <a:gd name="T80" fmla="*/ 36750 w 98"/>
              <a:gd name="T81" fmla="*/ 31634 h 99"/>
              <a:gd name="T82" fmla="*/ 52728 w 98"/>
              <a:gd name="T83" fmla="*/ 22143 h 99"/>
              <a:gd name="T84" fmla="*/ 113445 w 98"/>
              <a:gd name="T85" fmla="*/ 37960 h 99"/>
              <a:gd name="T86" fmla="*/ 62315 w 98"/>
              <a:gd name="T87" fmla="*/ 36379 h 99"/>
              <a:gd name="T88" fmla="*/ 67108 w 98"/>
              <a:gd name="T89" fmla="*/ 17398 h 99"/>
              <a:gd name="T90" fmla="*/ 86282 w 98"/>
              <a:gd name="T91" fmla="*/ 15817 h 99"/>
              <a:gd name="T92" fmla="*/ 111847 w 98"/>
              <a:gd name="T93" fmla="*/ 25307 h 99"/>
              <a:gd name="T94" fmla="*/ 131021 w 98"/>
              <a:gd name="T95" fmla="*/ 45869 h 99"/>
              <a:gd name="T96" fmla="*/ 62315 w 98"/>
              <a:gd name="T97" fmla="*/ 61685 h 99"/>
              <a:gd name="T98" fmla="*/ 79891 w 98"/>
              <a:gd name="T99" fmla="*/ 45869 h 99"/>
              <a:gd name="T100" fmla="*/ 129423 w 98"/>
              <a:gd name="T101" fmla="*/ 56940 h 99"/>
              <a:gd name="T102" fmla="*/ 140608 w 98"/>
              <a:gd name="T103" fmla="*/ 72757 h 99"/>
              <a:gd name="T104" fmla="*/ 131021 w 98"/>
              <a:gd name="T105" fmla="*/ 74339 h 99"/>
              <a:gd name="T106" fmla="*/ 103858 w 98"/>
              <a:gd name="T107" fmla="*/ 61685 h 99"/>
              <a:gd name="T108" fmla="*/ 71902 w 98"/>
              <a:gd name="T109" fmla="*/ 58522 h 99"/>
              <a:gd name="T110" fmla="*/ 78293 w 98"/>
              <a:gd name="T111" fmla="*/ 94901 h 99"/>
              <a:gd name="T112" fmla="*/ 63913 w 98"/>
              <a:gd name="T113" fmla="*/ 72757 h 99"/>
              <a:gd name="T114" fmla="*/ 92673 w 98"/>
              <a:gd name="T115" fmla="*/ 71175 h 99"/>
              <a:gd name="T116" fmla="*/ 78293 w 98"/>
              <a:gd name="T117" fmla="*/ 94901 h 9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98" h="99">
                <a:moveTo>
                  <a:pt x="98" y="50"/>
                </a:moveTo>
                <a:lnTo>
                  <a:pt x="98" y="50"/>
                </a:lnTo>
                <a:lnTo>
                  <a:pt x="97" y="40"/>
                </a:lnTo>
                <a:lnTo>
                  <a:pt x="95" y="31"/>
                </a:lnTo>
                <a:lnTo>
                  <a:pt x="90" y="23"/>
                </a:lnTo>
                <a:lnTo>
                  <a:pt x="83" y="15"/>
                </a:lnTo>
                <a:lnTo>
                  <a:pt x="76" y="9"/>
                </a:lnTo>
                <a:lnTo>
                  <a:pt x="69" y="4"/>
                </a:lnTo>
                <a:lnTo>
                  <a:pt x="59" y="2"/>
                </a:lnTo>
                <a:lnTo>
                  <a:pt x="49" y="0"/>
                </a:lnTo>
                <a:lnTo>
                  <a:pt x="39" y="2"/>
                </a:lnTo>
                <a:lnTo>
                  <a:pt x="30" y="4"/>
                </a:lnTo>
                <a:lnTo>
                  <a:pt x="22" y="9"/>
                </a:lnTo>
                <a:lnTo>
                  <a:pt x="14" y="15"/>
                </a:lnTo>
                <a:lnTo>
                  <a:pt x="8" y="23"/>
                </a:lnTo>
                <a:lnTo>
                  <a:pt x="3" y="30"/>
                </a:lnTo>
                <a:lnTo>
                  <a:pt x="1" y="40"/>
                </a:lnTo>
                <a:lnTo>
                  <a:pt x="0" y="50"/>
                </a:lnTo>
                <a:lnTo>
                  <a:pt x="1" y="60"/>
                </a:lnTo>
                <a:lnTo>
                  <a:pt x="3" y="68"/>
                </a:lnTo>
                <a:lnTo>
                  <a:pt x="8" y="77"/>
                </a:lnTo>
                <a:lnTo>
                  <a:pt x="14" y="84"/>
                </a:lnTo>
                <a:lnTo>
                  <a:pt x="22" y="90"/>
                </a:lnTo>
                <a:lnTo>
                  <a:pt x="29" y="95"/>
                </a:lnTo>
                <a:lnTo>
                  <a:pt x="39" y="98"/>
                </a:lnTo>
                <a:lnTo>
                  <a:pt x="49" y="99"/>
                </a:lnTo>
                <a:lnTo>
                  <a:pt x="59" y="98"/>
                </a:lnTo>
                <a:lnTo>
                  <a:pt x="67" y="95"/>
                </a:lnTo>
                <a:lnTo>
                  <a:pt x="76" y="90"/>
                </a:lnTo>
                <a:lnTo>
                  <a:pt x="83" y="84"/>
                </a:lnTo>
                <a:lnTo>
                  <a:pt x="90" y="78"/>
                </a:lnTo>
                <a:lnTo>
                  <a:pt x="95" y="69"/>
                </a:lnTo>
                <a:lnTo>
                  <a:pt x="97" y="60"/>
                </a:lnTo>
                <a:lnTo>
                  <a:pt x="98" y="50"/>
                </a:lnTo>
                <a:close/>
                <a:moveTo>
                  <a:pt x="46" y="89"/>
                </a:moveTo>
                <a:lnTo>
                  <a:pt x="46" y="89"/>
                </a:lnTo>
                <a:lnTo>
                  <a:pt x="59" y="82"/>
                </a:lnTo>
                <a:lnTo>
                  <a:pt x="67" y="74"/>
                </a:lnTo>
                <a:lnTo>
                  <a:pt x="75" y="64"/>
                </a:lnTo>
                <a:lnTo>
                  <a:pt x="81" y="55"/>
                </a:lnTo>
                <a:lnTo>
                  <a:pt x="87" y="61"/>
                </a:lnTo>
                <a:lnTo>
                  <a:pt x="85" y="67"/>
                </a:lnTo>
                <a:lnTo>
                  <a:pt x="81" y="72"/>
                </a:lnTo>
                <a:lnTo>
                  <a:pt x="77" y="77"/>
                </a:lnTo>
                <a:lnTo>
                  <a:pt x="72" y="82"/>
                </a:lnTo>
                <a:lnTo>
                  <a:pt x="66" y="84"/>
                </a:lnTo>
                <a:lnTo>
                  <a:pt x="61" y="88"/>
                </a:lnTo>
                <a:lnTo>
                  <a:pt x="54" y="89"/>
                </a:lnTo>
                <a:lnTo>
                  <a:pt x="46" y="89"/>
                </a:lnTo>
                <a:close/>
                <a:moveTo>
                  <a:pt x="24" y="80"/>
                </a:moveTo>
                <a:lnTo>
                  <a:pt x="24" y="80"/>
                </a:lnTo>
                <a:lnTo>
                  <a:pt x="32" y="79"/>
                </a:lnTo>
                <a:lnTo>
                  <a:pt x="39" y="77"/>
                </a:lnTo>
                <a:lnTo>
                  <a:pt x="44" y="73"/>
                </a:lnTo>
                <a:lnTo>
                  <a:pt x="50" y="68"/>
                </a:lnTo>
                <a:lnTo>
                  <a:pt x="55" y="64"/>
                </a:lnTo>
                <a:lnTo>
                  <a:pt x="59" y="58"/>
                </a:lnTo>
                <a:lnTo>
                  <a:pt x="63" y="52"/>
                </a:lnTo>
                <a:lnTo>
                  <a:pt x="65" y="46"/>
                </a:lnTo>
                <a:lnTo>
                  <a:pt x="70" y="48"/>
                </a:lnTo>
                <a:lnTo>
                  <a:pt x="75" y="51"/>
                </a:lnTo>
                <a:lnTo>
                  <a:pt x="71" y="56"/>
                </a:lnTo>
                <a:lnTo>
                  <a:pt x="69" y="62"/>
                </a:lnTo>
                <a:lnTo>
                  <a:pt x="64" y="67"/>
                </a:lnTo>
                <a:lnTo>
                  <a:pt x="59" y="72"/>
                </a:lnTo>
                <a:lnTo>
                  <a:pt x="54" y="77"/>
                </a:lnTo>
                <a:lnTo>
                  <a:pt x="48" y="80"/>
                </a:lnTo>
                <a:lnTo>
                  <a:pt x="42" y="84"/>
                </a:lnTo>
                <a:lnTo>
                  <a:pt x="34" y="87"/>
                </a:lnTo>
                <a:lnTo>
                  <a:pt x="29" y="84"/>
                </a:lnTo>
                <a:lnTo>
                  <a:pt x="24" y="80"/>
                </a:lnTo>
                <a:close/>
                <a:moveTo>
                  <a:pt x="14" y="30"/>
                </a:moveTo>
                <a:lnTo>
                  <a:pt x="14" y="30"/>
                </a:lnTo>
                <a:lnTo>
                  <a:pt x="16" y="41"/>
                </a:lnTo>
                <a:lnTo>
                  <a:pt x="18" y="52"/>
                </a:lnTo>
                <a:lnTo>
                  <a:pt x="23" y="63"/>
                </a:lnTo>
                <a:lnTo>
                  <a:pt x="29" y="72"/>
                </a:lnTo>
                <a:lnTo>
                  <a:pt x="18" y="74"/>
                </a:lnTo>
                <a:lnTo>
                  <a:pt x="14" y="69"/>
                </a:lnTo>
                <a:lnTo>
                  <a:pt x="12" y="63"/>
                </a:lnTo>
                <a:lnTo>
                  <a:pt x="11" y="58"/>
                </a:lnTo>
                <a:lnTo>
                  <a:pt x="9" y="52"/>
                </a:lnTo>
                <a:lnTo>
                  <a:pt x="9" y="46"/>
                </a:lnTo>
                <a:lnTo>
                  <a:pt x="11" y="40"/>
                </a:lnTo>
                <a:lnTo>
                  <a:pt x="12" y="35"/>
                </a:lnTo>
                <a:lnTo>
                  <a:pt x="14" y="30"/>
                </a:lnTo>
                <a:close/>
                <a:moveTo>
                  <a:pt x="33" y="14"/>
                </a:moveTo>
                <a:lnTo>
                  <a:pt x="33" y="14"/>
                </a:lnTo>
                <a:lnTo>
                  <a:pt x="32" y="20"/>
                </a:lnTo>
                <a:lnTo>
                  <a:pt x="30" y="27"/>
                </a:lnTo>
                <a:lnTo>
                  <a:pt x="30" y="35"/>
                </a:lnTo>
                <a:lnTo>
                  <a:pt x="32" y="41"/>
                </a:lnTo>
                <a:lnTo>
                  <a:pt x="33" y="47"/>
                </a:lnTo>
                <a:lnTo>
                  <a:pt x="37" y="53"/>
                </a:lnTo>
                <a:lnTo>
                  <a:pt x="39" y="60"/>
                </a:lnTo>
                <a:lnTo>
                  <a:pt x="43" y="64"/>
                </a:lnTo>
                <a:lnTo>
                  <a:pt x="37" y="69"/>
                </a:lnTo>
                <a:lnTo>
                  <a:pt x="29" y="58"/>
                </a:lnTo>
                <a:lnTo>
                  <a:pt x="24" y="46"/>
                </a:lnTo>
                <a:lnTo>
                  <a:pt x="23" y="40"/>
                </a:lnTo>
                <a:lnTo>
                  <a:pt x="23" y="34"/>
                </a:lnTo>
                <a:lnTo>
                  <a:pt x="23" y="26"/>
                </a:lnTo>
                <a:lnTo>
                  <a:pt x="23" y="20"/>
                </a:lnTo>
                <a:lnTo>
                  <a:pt x="28" y="16"/>
                </a:lnTo>
                <a:lnTo>
                  <a:pt x="33" y="14"/>
                </a:lnTo>
                <a:close/>
                <a:moveTo>
                  <a:pt x="82" y="29"/>
                </a:moveTo>
                <a:lnTo>
                  <a:pt x="82" y="29"/>
                </a:lnTo>
                <a:lnTo>
                  <a:pt x="71" y="24"/>
                </a:lnTo>
                <a:lnTo>
                  <a:pt x="60" y="21"/>
                </a:lnTo>
                <a:lnTo>
                  <a:pt x="49" y="21"/>
                </a:lnTo>
                <a:lnTo>
                  <a:pt x="39" y="23"/>
                </a:lnTo>
                <a:lnTo>
                  <a:pt x="40" y="16"/>
                </a:lnTo>
                <a:lnTo>
                  <a:pt x="42" y="11"/>
                </a:lnTo>
                <a:lnTo>
                  <a:pt x="48" y="10"/>
                </a:lnTo>
                <a:lnTo>
                  <a:pt x="54" y="10"/>
                </a:lnTo>
                <a:lnTo>
                  <a:pt x="60" y="11"/>
                </a:lnTo>
                <a:lnTo>
                  <a:pt x="65" y="14"/>
                </a:lnTo>
                <a:lnTo>
                  <a:pt x="70" y="16"/>
                </a:lnTo>
                <a:lnTo>
                  <a:pt x="75" y="20"/>
                </a:lnTo>
                <a:lnTo>
                  <a:pt x="79" y="24"/>
                </a:lnTo>
                <a:lnTo>
                  <a:pt x="82" y="29"/>
                </a:lnTo>
                <a:close/>
                <a:moveTo>
                  <a:pt x="39" y="39"/>
                </a:moveTo>
                <a:lnTo>
                  <a:pt x="39" y="39"/>
                </a:lnTo>
                <a:lnTo>
                  <a:pt x="38" y="30"/>
                </a:lnTo>
                <a:lnTo>
                  <a:pt x="50" y="29"/>
                </a:lnTo>
                <a:lnTo>
                  <a:pt x="63" y="30"/>
                </a:lnTo>
                <a:lnTo>
                  <a:pt x="76" y="34"/>
                </a:lnTo>
                <a:lnTo>
                  <a:pt x="81" y="36"/>
                </a:lnTo>
                <a:lnTo>
                  <a:pt x="87" y="40"/>
                </a:lnTo>
                <a:lnTo>
                  <a:pt x="88" y="46"/>
                </a:lnTo>
                <a:lnTo>
                  <a:pt x="88" y="51"/>
                </a:lnTo>
                <a:lnTo>
                  <a:pt x="82" y="47"/>
                </a:lnTo>
                <a:lnTo>
                  <a:pt x="77" y="43"/>
                </a:lnTo>
                <a:lnTo>
                  <a:pt x="71" y="41"/>
                </a:lnTo>
                <a:lnTo>
                  <a:pt x="65" y="39"/>
                </a:lnTo>
                <a:lnTo>
                  <a:pt x="58" y="37"/>
                </a:lnTo>
                <a:lnTo>
                  <a:pt x="51" y="37"/>
                </a:lnTo>
                <a:lnTo>
                  <a:pt x="45" y="37"/>
                </a:lnTo>
                <a:lnTo>
                  <a:pt x="39" y="39"/>
                </a:lnTo>
                <a:close/>
                <a:moveTo>
                  <a:pt x="49" y="60"/>
                </a:moveTo>
                <a:lnTo>
                  <a:pt x="49" y="60"/>
                </a:lnTo>
                <a:lnTo>
                  <a:pt x="44" y="53"/>
                </a:lnTo>
                <a:lnTo>
                  <a:pt x="40" y="46"/>
                </a:lnTo>
                <a:lnTo>
                  <a:pt x="49" y="45"/>
                </a:lnTo>
                <a:lnTo>
                  <a:pt x="58" y="45"/>
                </a:lnTo>
                <a:lnTo>
                  <a:pt x="54" y="52"/>
                </a:lnTo>
                <a:lnTo>
                  <a:pt x="49" y="6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409" name="Freeform 1622">
            <a:extLst>
              <a:ext uri="{FF2B5EF4-FFF2-40B4-BE49-F238E27FC236}">
                <a16:creationId xmlns:a16="http://schemas.microsoft.com/office/drawing/2014/main" id="{EFD715A0-C303-43B2-9AC6-312FFC744D3C}"/>
              </a:ext>
            </a:extLst>
          </p:cNvPr>
          <p:cNvSpPr>
            <a:spLocks noEditPoints="1"/>
          </p:cNvSpPr>
          <p:nvPr/>
        </p:nvSpPr>
        <p:spPr bwMode="auto">
          <a:xfrm>
            <a:off x="2233084" y="1354667"/>
            <a:ext cx="209549" cy="209551"/>
          </a:xfrm>
          <a:custGeom>
            <a:avLst/>
            <a:gdLst>
              <a:gd name="T0" fmla="*/ 79084 w 99"/>
              <a:gd name="T1" fmla="*/ 0 h 99"/>
              <a:gd name="T2" fmla="*/ 47450 w 99"/>
              <a:gd name="T3" fmla="*/ 6327 h 99"/>
              <a:gd name="T4" fmla="*/ 23725 w 99"/>
              <a:gd name="T5" fmla="*/ 23725 h 99"/>
              <a:gd name="T6" fmla="*/ 6327 w 99"/>
              <a:gd name="T7" fmla="*/ 47450 h 99"/>
              <a:gd name="T8" fmla="*/ 0 w 99"/>
              <a:gd name="T9" fmla="*/ 79084 h 99"/>
              <a:gd name="T10" fmla="*/ 1582 w 99"/>
              <a:gd name="T11" fmla="*/ 94901 h 99"/>
              <a:gd name="T12" fmla="*/ 14235 w 99"/>
              <a:gd name="T13" fmla="*/ 121789 h 99"/>
              <a:gd name="T14" fmla="*/ 34797 w 99"/>
              <a:gd name="T15" fmla="*/ 142351 h 99"/>
              <a:gd name="T16" fmla="*/ 63267 w 99"/>
              <a:gd name="T17" fmla="*/ 155004 h 99"/>
              <a:gd name="T18" fmla="*/ 79084 w 99"/>
              <a:gd name="T19" fmla="*/ 156586 h 99"/>
              <a:gd name="T20" fmla="*/ 109136 w 99"/>
              <a:gd name="T21" fmla="*/ 150259 h 99"/>
              <a:gd name="T22" fmla="*/ 132861 w 99"/>
              <a:gd name="T23" fmla="*/ 132861 h 99"/>
              <a:gd name="T24" fmla="*/ 150259 w 99"/>
              <a:gd name="T25" fmla="*/ 109136 h 99"/>
              <a:gd name="T26" fmla="*/ 156586 w 99"/>
              <a:gd name="T27" fmla="*/ 79084 h 99"/>
              <a:gd name="T28" fmla="*/ 155004 w 99"/>
              <a:gd name="T29" fmla="*/ 63267 h 99"/>
              <a:gd name="T30" fmla="*/ 142351 w 99"/>
              <a:gd name="T31" fmla="*/ 36379 h 99"/>
              <a:gd name="T32" fmla="*/ 121789 w 99"/>
              <a:gd name="T33" fmla="*/ 14235 h 99"/>
              <a:gd name="T34" fmla="*/ 93319 w 99"/>
              <a:gd name="T35" fmla="*/ 3163 h 99"/>
              <a:gd name="T36" fmla="*/ 79084 w 99"/>
              <a:gd name="T37" fmla="*/ 0 h 99"/>
              <a:gd name="T38" fmla="*/ 131279 w 99"/>
              <a:gd name="T39" fmla="*/ 113881 h 99"/>
              <a:gd name="T40" fmla="*/ 117044 w 99"/>
              <a:gd name="T41" fmla="*/ 86992 h 99"/>
              <a:gd name="T42" fmla="*/ 140769 w 99"/>
              <a:gd name="T43" fmla="*/ 86992 h 99"/>
              <a:gd name="T44" fmla="*/ 131279 w 99"/>
              <a:gd name="T45" fmla="*/ 113881 h 99"/>
              <a:gd name="T46" fmla="*/ 15817 w 99"/>
              <a:gd name="T47" fmla="*/ 86992 h 99"/>
              <a:gd name="T48" fmla="*/ 39542 w 99"/>
              <a:gd name="T49" fmla="*/ 86992 h 99"/>
              <a:gd name="T50" fmla="*/ 25307 w 99"/>
              <a:gd name="T51" fmla="*/ 113881 h 99"/>
              <a:gd name="T52" fmla="*/ 20562 w 99"/>
              <a:gd name="T53" fmla="*/ 99646 h 99"/>
              <a:gd name="T54" fmla="*/ 15817 w 99"/>
              <a:gd name="T55" fmla="*/ 86992 h 99"/>
              <a:gd name="T56" fmla="*/ 25307 w 99"/>
              <a:gd name="T57" fmla="*/ 44287 h 99"/>
              <a:gd name="T58" fmla="*/ 39542 w 99"/>
              <a:gd name="T59" fmla="*/ 71175 h 99"/>
              <a:gd name="T60" fmla="*/ 15817 w 99"/>
              <a:gd name="T61" fmla="*/ 71175 h 99"/>
              <a:gd name="T62" fmla="*/ 25307 w 99"/>
              <a:gd name="T63" fmla="*/ 44287 h 99"/>
              <a:gd name="T64" fmla="*/ 86992 w 99"/>
              <a:gd name="T65" fmla="*/ 71175 h 99"/>
              <a:gd name="T66" fmla="*/ 86992 w 99"/>
              <a:gd name="T67" fmla="*/ 15817 h 99"/>
              <a:gd name="T68" fmla="*/ 104391 w 99"/>
              <a:gd name="T69" fmla="*/ 22143 h 99"/>
              <a:gd name="T70" fmla="*/ 118626 w 99"/>
              <a:gd name="T71" fmla="*/ 31634 h 99"/>
              <a:gd name="T72" fmla="*/ 113881 w 99"/>
              <a:gd name="T73" fmla="*/ 39542 h 99"/>
              <a:gd name="T74" fmla="*/ 104391 w 99"/>
              <a:gd name="T75" fmla="*/ 61685 h 99"/>
              <a:gd name="T76" fmla="*/ 86992 w 99"/>
              <a:gd name="T77" fmla="*/ 71175 h 99"/>
              <a:gd name="T78" fmla="*/ 55359 w 99"/>
              <a:gd name="T79" fmla="*/ 71175 h 99"/>
              <a:gd name="T80" fmla="*/ 53777 w 99"/>
              <a:gd name="T81" fmla="*/ 61685 h 99"/>
              <a:gd name="T82" fmla="*/ 42705 w 99"/>
              <a:gd name="T83" fmla="*/ 39542 h 99"/>
              <a:gd name="T84" fmla="*/ 37960 w 99"/>
              <a:gd name="T85" fmla="*/ 31634 h 99"/>
              <a:gd name="T86" fmla="*/ 53777 w 99"/>
              <a:gd name="T87" fmla="*/ 22143 h 99"/>
              <a:gd name="T88" fmla="*/ 71175 w 99"/>
              <a:gd name="T89" fmla="*/ 15817 h 99"/>
              <a:gd name="T90" fmla="*/ 55359 w 99"/>
              <a:gd name="T91" fmla="*/ 86992 h 99"/>
              <a:gd name="T92" fmla="*/ 71175 w 99"/>
              <a:gd name="T93" fmla="*/ 140769 h 99"/>
              <a:gd name="T94" fmla="*/ 60104 w 99"/>
              <a:gd name="T95" fmla="*/ 139188 h 99"/>
              <a:gd name="T96" fmla="*/ 45869 w 99"/>
              <a:gd name="T97" fmla="*/ 131279 h 99"/>
              <a:gd name="T98" fmla="*/ 37960 w 99"/>
              <a:gd name="T99" fmla="*/ 124952 h 99"/>
              <a:gd name="T100" fmla="*/ 49032 w 99"/>
              <a:gd name="T101" fmla="*/ 107554 h 99"/>
              <a:gd name="T102" fmla="*/ 55359 w 99"/>
              <a:gd name="T103" fmla="*/ 86992 h 99"/>
              <a:gd name="T104" fmla="*/ 86992 w 99"/>
              <a:gd name="T105" fmla="*/ 86992 h 99"/>
              <a:gd name="T106" fmla="*/ 101227 w 99"/>
              <a:gd name="T107" fmla="*/ 86992 h 99"/>
              <a:gd name="T108" fmla="*/ 107554 w 99"/>
              <a:gd name="T109" fmla="*/ 107554 h 99"/>
              <a:gd name="T110" fmla="*/ 118626 w 99"/>
              <a:gd name="T111" fmla="*/ 124952 h 99"/>
              <a:gd name="T112" fmla="*/ 112299 w 99"/>
              <a:gd name="T113" fmla="*/ 131279 h 99"/>
              <a:gd name="T114" fmla="*/ 96482 w 99"/>
              <a:gd name="T115" fmla="*/ 139188 h 99"/>
              <a:gd name="T116" fmla="*/ 86992 w 99"/>
              <a:gd name="T117" fmla="*/ 86992 h 99"/>
              <a:gd name="T118" fmla="*/ 117044 w 99"/>
              <a:gd name="T119" fmla="*/ 71175 h 99"/>
              <a:gd name="T120" fmla="*/ 131279 w 99"/>
              <a:gd name="T121" fmla="*/ 44287 h 99"/>
              <a:gd name="T122" fmla="*/ 137606 w 99"/>
              <a:gd name="T123" fmla="*/ 56940 h 99"/>
              <a:gd name="T124" fmla="*/ 117044 w 99"/>
              <a:gd name="T125" fmla="*/ 71175 h 9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99" h="99">
                <a:moveTo>
                  <a:pt x="50" y="0"/>
                </a:moveTo>
                <a:lnTo>
                  <a:pt x="50" y="0"/>
                </a:lnTo>
                <a:lnTo>
                  <a:pt x="40" y="2"/>
                </a:lnTo>
                <a:lnTo>
                  <a:pt x="30" y="4"/>
                </a:lnTo>
                <a:lnTo>
                  <a:pt x="22" y="9"/>
                </a:lnTo>
                <a:lnTo>
                  <a:pt x="15" y="15"/>
                </a:lnTo>
                <a:lnTo>
                  <a:pt x="9" y="23"/>
                </a:lnTo>
                <a:lnTo>
                  <a:pt x="4" y="30"/>
                </a:lnTo>
                <a:lnTo>
                  <a:pt x="1" y="40"/>
                </a:lnTo>
                <a:lnTo>
                  <a:pt x="0" y="50"/>
                </a:lnTo>
                <a:lnTo>
                  <a:pt x="1" y="60"/>
                </a:lnTo>
                <a:lnTo>
                  <a:pt x="4" y="69"/>
                </a:lnTo>
                <a:lnTo>
                  <a:pt x="9" y="77"/>
                </a:lnTo>
                <a:lnTo>
                  <a:pt x="15" y="84"/>
                </a:lnTo>
                <a:lnTo>
                  <a:pt x="22" y="90"/>
                </a:lnTo>
                <a:lnTo>
                  <a:pt x="30" y="95"/>
                </a:lnTo>
                <a:lnTo>
                  <a:pt x="40" y="98"/>
                </a:lnTo>
                <a:lnTo>
                  <a:pt x="50" y="99"/>
                </a:lnTo>
                <a:lnTo>
                  <a:pt x="59" y="98"/>
                </a:lnTo>
                <a:lnTo>
                  <a:pt x="69" y="95"/>
                </a:lnTo>
                <a:lnTo>
                  <a:pt x="77" y="90"/>
                </a:lnTo>
                <a:lnTo>
                  <a:pt x="84" y="84"/>
                </a:lnTo>
                <a:lnTo>
                  <a:pt x="90" y="77"/>
                </a:lnTo>
                <a:lnTo>
                  <a:pt x="95" y="69"/>
                </a:lnTo>
                <a:lnTo>
                  <a:pt x="98" y="60"/>
                </a:lnTo>
                <a:lnTo>
                  <a:pt x="99" y="50"/>
                </a:lnTo>
                <a:lnTo>
                  <a:pt x="98" y="40"/>
                </a:lnTo>
                <a:lnTo>
                  <a:pt x="95" y="30"/>
                </a:lnTo>
                <a:lnTo>
                  <a:pt x="90" y="23"/>
                </a:lnTo>
                <a:lnTo>
                  <a:pt x="84" y="15"/>
                </a:lnTo>
                <a:lnTo>
                  <a:pt x="77" y="9"/>
                </a:lnTo>
                <a:lnTo>
                  <a:pt x="69" y="4"/>
                </a:lnTo>
                <a:lnTo>
                  <a:pt x="59" y="2"/>
                </a:lnTo>
                <a:lnTo>
                  <a:pt x="50" y="0"/>
                </a:lnTo>
                <a:close/>
                <a:moveTo>
                  <a:pt x="83" y="72"/>
                </a:moveTo>
                <a:lnTo>
                  <a:pt x="83" y="72"/>
                </a:lnTo>
                <a:lnTo>
                  <a:pt x="77" y="63"/>
                </a:lnTo>
                <a:lnTo>
                  <a:pt x="74" y="55"/>
                </a:lnTo>
                <a:lnTo>
                  <a:pt x="89" y="55"/>
                </a:lnTo>
                <a:lnTo>
                  <a:pt x="87" y="63"/>
                </a:lnTo>
                <a:lnTo>
                  <a:pt x="83" y="72"/>
                </a:lnTo>
                <a:close/>
                <a:moveTo>
                  <a:pt x="10" y="55"/>
                </a:moveTo>
                <a:lnTo>
                  <a:pt x="25" y="55"/>
                </a:lnTo>
                <a:lnTo>
                  <a:pt x="22" y="63"/>
                </a:lnTo>
                <a:lnTo>
                  <a:pt x="16" y="72"/>
                </a:lnTo>
                <a:lnTo>
                  <a:pt x="13" y="63"/>
                </a:lnTo>
                <a:lnTo>
                  <a:pt x="10" y="55"/>
                </a:lnTo>
                <a:close/>
                <a:moveTo>
                  <a:pt x="16" y="28"/>
                </a:moveTo>
                <a:lnTo>
                  <a:pt x="16" y="28"/>
                </a:lnTo>
                <a:lnTo>
                  <a:pt x="22" y="36"/>
                </a:lnTo>
                <a:lnTo>
                  <a:pt x="25" y="45"/>
                </a:lnTo>
                <a:lnTo>
                  <a:pt x="10" y="45"/>
                </a:lnTo>
                <a:lnTo>
                  <a:pt x="13" y="36"/>
                </a:lnTo>
                <a:lnTo>
                  <a:pt x="16" y="28"/>
                </a:lnTo>
                <a:close/>
                <a:moveTo>
                  <a:pt x="55" y="45"/>
                </a:moveTo>
                <a:lnTo>
                  <a:pt x="55" y="10"/>
                </a:lnTo>
                <a:lnTo>
                  <a:pt x="61" y="11"/>
                </a:lnTo>
                <a:lnTo>
                  <a:pt x="66" y="14"/>
                </a:lnTo>
                <a:lnTo>
                  <a:pt x="71" y="16"/>
                </a:lnTo>
                <a:lnTo>
                  <a:pt x="75" y="20"/>
                </a:lnTo>
                <a:lnTo>
                  <a:pt x="72" y="25"/>
                </a:lnTo>
                <a:lnTo>
                  <a:pt x="68" y="31"/>
                </a:lnTo>
                <a:lnTo>
                  <a:pt x="66" y="39"/>
                </a:lnTo>
                <a:lnTo>
                  <a:pt x="64" y="45"/>
                </a:lnTo>
                <a:lnTo>
                  <a:pt x="55" y="45"/>
                </a:lnTo>
                <a:close/>
                <a:moveTo>
                  <a:pt x="45" y="45"/>
                </a:moveTo>
                <a:lnTo>
                  <a:pt x="35" y="45"/>
                </a:lnTo>
                <a:lnTo>
                  <a:pt x="34" y="39"/>
                </a:lnTo>
                <a:lnTo>
                  <a:pt x="31" y="31"/>
                </a:lnTo>
                <a:lnTo>
                  <a:pt x="27" y="25"/>
                </a:lnTo>
                <a:lnTo>
                  <a:pt x="24" y="20"/>
                </a:lnTo>
                <a:lnTo>
                  <a:pt x="29" y="16"/>
                </a:lnTo>
                <a:lnTo>
                  <a:pt x="34" y="14"/>
                </a:lnTo>
                <a:lnTo>
                  <a:pt x="38" y="11"/>
                </a:lnTo>
                <a:lnTo>
                  <a:pt x="45" y="10"/>
                </a:lnTo>
                <a:lnTo>
                  <a:pt x="45" y="45"/>
                </a:lnTo>
                <a:close/>
                <a:moveTo>
                  <a:pt x="35" y="55"/>
                </a:moveTo>
                <a:lnTo>
                  <a:pt x="45" y="55"/>
                </a:lnTo>
                <a:lnTo>
                  <a:pt x="45" y="89"/>
                </a:lnTo>
                <a:lnTo>
                  <a:pt x="38" y="88"/>
                </a:lnTo>
                <a:lnTo>
                  <a:pt x="34" y="85"/>
                </a:lnTo>
                <a:lnTo>
                  <a:pt x="29" y="83"/>
                </a:lnTo>
                <a:lnTo>
                  <a:pt x="24" y="79"/>
                </a:lnTo>
                <a:lnTo>
                  <a:pt x="27" y="74"/>
                </a:lnTo>
                <a:lnTo>
                  <a:pt x="31" y="68"/>
                </a:lnTo>
                <a:lnTo>
                  <a:pt x="34" y="61"/>
                </a:lnTo>
                <a:lnTo>
                  <a:pt x="35" y="55"/>
                </a:lnTo>
                <a:close/>
                <a:moveTo>
                  <a:pt x="55" y="55"/>
                </a:moveTo>
                <a:lnTo>
                  <a:pt x="64" y="55"/>
                </a:lnTo>
                <a:lnTo>
                  <a:pt x="66" y="61"/>
                </a:lnTo>
                <a:lnTo>
                  <a:pt x="68" y="68"/>
                </a:lnTo>
                <a:lnTo>
                  <a:pt x="72" y="74"/>
                </a:lnTo>
                <a:lnTo>
                  <a:pt x="75" y="79"/>
                </a:lnTo>
                <a:lnTo>
                  <a:pt x="71" y="83"/>
                </a:lnTo>
                <a:lnTo>
                  <a:pt x="66" y="85"/>
                </a:lnTo>
                <a:lnTo>
                  <a:pt x="61" y="88"/>
                </a:lnTo>
                <a:lnTo>
                  <a:pt x="55" y="89"/>
                </a:lnTo>
                <a:lnTo>
                  <a:pt x="55" y="55"/>
                </a:lnTo>
                <a:close/>
                <a:moveTo>
                  <a:pt x="74" y="45"/>
                </a:moveTo>
                <a:lnTo>
                  <a:pt x="74" y="45"/>
                </a:lnTo>
                <a:lnTo>
                  <a:pt x="77" y="36"/>
                </a:lnTo>
                <a:lnTo>
                  <a:pt x="83" y="28"/>
                </a:lnTo>
                <a:lnTo>
                  <a:pt x="87" y="36"/>
                </a:lnTo>
                <a:lnTo>
                  <a:pt x="89" y="45"/>
                </a:lnTo>
                <a:lnTo>
                  <a:pt x="74" y="45"/>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410" name="Freeform 1623">
            <a:extLst>
              <a:ext uri="{FF2B5EF4-FFF2-40B4-BE49-F238E27FC236}">
                <a16:creationId xmlns:a16="http://schemas.microsoft.com/office/drawing/2014/main" id="{A1724BF5-AFF6-4FF0-922A-119A83C6E9FD}"/>
              </a:ext>
            </a:extLst>
          </p:cNvPr>
          <p:cNvSpPr>
            <a:spLocks noEditPoints="1"/>
          </p:cNvSpPr>
          <p:nvPr/>
        </p:nvSpPr>
        <p:spPr bwMode="auto">
          <a:xfrm>
            <a:off x="3232151" y="1341967"/>
            <a:ext cx="209549" cy="241300"/>
          </a:xfrm>
          <a:custGeom>
            <a:avLst/>
            <a:gdLst>
              <a:gd name="T0" fmla="*/ 94271 w 98"/>
              <a:gd name="T1" fmla="*/ 71174 h 114"/>
              <a:gd name="T2" fmla="*/ 70304 w 98"/>
              <a:gd name="T3" fmla="*/ 80664 h 114"/>
              <a:gd name="T4" fmla="*/ 62315 w 98"/>
              <a:gd name="T5" fmla="*/ 63266 h 114"/>
              <a:gd name="T6" fmla="*/ 62315 w 98"/>
              <a:gd name="T7" fmla="*/ 23725 h 114"/>
              <a:gd name="T8" fmla="*/ 54326 w 98"/>
              <a:gd name="T9" fmla="*/ 7908 h 114"/>
              <a:gd name="T10" fmla="*/ 38348 w 98"/>
              <a:gd name="T11" fmla="*/ 0 h 114"/>
              <a:gd name="T12" fmla="*/ 17576 w 98"/>
              <a:gd name="T13" fmla="*/ 14235 h 114"/>
              <a:gd name="T14" fmla="*/ 15978 w 98"/>
              <a:gd name="T15" fmla="*/ 55358 h 114"/>
              <a:gd name="T16" fmla="*/ 9587 w 98"/>
              <a:gd name="T17" fmla="*/ 79082 h 114"/>
              <a:gd name="T18" fmla="*/ 0 w 98"/>
              <a:gd name="T19" fmla="*/ 105970 h 114"/>
              <a:gd name="T20" fmla="*/ 0 w 98"/>
              <a:gd name="T21" fmla="*/ 129695 h 114"/>
              <a:gd name="T22" fmla="*/ 9587 w 98"/>
              <a:gd name="T23" fmla="*/ 161328 h 114"/>
              <a:gd name="T24" fmla="*/ 25565 w 98"/>
              <a:gd name="T25" fmla="*/ 178726 h 114"/>
              <a:gd name="T26" fmla="*/ 46337 w 98"/>
              <a:gd name="T27" fmla="*/ 180308 h 114"/>
              <a:gd name="T28" fmla="*/ 65510 w 98"/>
              <a:gd name="T29" fmla="*/ 166073 h 114"/>
              <a:gd name="T30" fmla="*/ 83086 w 98"/>
              <a:gd name="T31" fmla="*/ 175563 h 114"/>
              <a:gd name="T32" fmla="*/ 102260 w 98"/>
              <a:gd name="T33" fmla="*/ 180308 h 114"/>
              <a:gd name="T34" fmla="*/ 134217 w 98"/>
              <a:gd name="T35" fmla="*/ 170818 h 114"/>
              <a:gd name="T36" fmla="*/ 153390 w 98"/>
              <a:gd name="T37" fmla="*/ 147093 h 114"/>
              <a:gd name="T38" fmla="*/ 156586 w 98"/>
              <a:gd name="T39" fmla="*/ 124950 h 114"/>
              <a:gd name="T40" fmla="*/ 146999 w 98"/>
              <a:gd name="T41" fmla="*/ 94899 h 114"/>
              <a:gd name="T42" fmla="*/ 124630 w 98"/>
              <a:gd name="T43" fmla="*/ 74338 h 114"/>
              <a:gd name="T44" fmla="*/ 102260 w 98"/>
              <a:gd name="T45" fmla="*/ 71174 h 114"/>
              <a:gd name="T46" fmla="*/ 31956 w 98"/>
              <a:gd name="T47" fmla="*/ 20561 h 114"/>
              <a:gd name="T48" fmla="*/ 38348 w 98"/>
              <a:gd name="T49" fmla="*/ 15816 h 114"/>
              <a:gd name="T50" fmla="*/ 44739 w 98"/>
              <a:gd name="T51" fmla="*/ 18980 h 114"/>
              <a:gd name="T52" fmla="*/ 46337 w 98"/>
              <a:gd name="T53" fmla="*/ 47449 h 114"/>
              <a:gd name="T54" fmla="*/ 46337 w 98"/>
              <a:gd name="T55" fmla="*/ 164492 h 114"/>
              <a:gd name="T56" fmla="*/ 27163 w 98"/>
              <a:gd name="T57" fmla="*/ 161328 h 114"/>
              <a:gd name="T58" fmla="*/ 15978 w 98"/>
              <a:gd name="T59" fmla="*/ 117042 h 114"/>
              <a:gd name="T60" fmla="*/ 17576 w 98"/>
              <a:gd name="T61" fmla="*/ 98062 h 114"/>
              <a:gd name="T62" fmla="*/ 27163 w 98"/>
              <a:gd name="T63" fmla="*/ 74338 h 114"/>
              <a:gd name="T64" fmla="*/ 46337 w 98"/>
              <a:gd name="T65" fmla="*/ 63266 h 114"/>
              <a:gd name="T66" fmla="*/ 54326 w 98"/>
              <a:gd name="T67" fmla="*/ 83827 h 114"/>
              <a:gd name="T68" fmla="*/ 52728 w 98"/>
              <a:gd name="T69" fmla="*/ 99644 h 114"/>
              <a:gd name="T70" fmla="*/ 46337 w 98"/>
              <a:gd name="T71" fmla="*/ 124950 h 114"/>
              <a:gd name="T72" fmla="*/ 54326 w 98"/>
              <a:gd name="T73" fmla="*/ 153420 h 114"/>
              <a:gd name="T74" fmla="*/ 46337 w 98"/>
              <a:gd name="T75" fmla="*/ 164492 h 114"/>
              <a:gd name="T76" fmla="*/ 102260 w 98"/>
              <a:gd name="T77" fmla="*/ 164492 h 114"/>
              <a:gd name="T78" fmla="*/ 79891 w 98"/>
              <a:gd name="T79" fmla="*/ 158165 h 114"/>
              <a:gd name="T80" fmla="*/ 67108 w 98"/>
              <a:gd name="T81" fmla="*/ 140767 h 114"/>
              <a:gd name="T82" fmla="*/ 62315 w 98"/>
              <a:gd name="T83" fmla="*/ 124950 h 114"/>
              <a:gd name="T84" fmla="*/ 68706 w 98"/>
              <a:gd name="T85" fmla="*/ 104389 h 114"/>
              <a:gd name="T86" fmla="*/ 86282 w 98"/>
              <a:gd name="T87" fmla="*/ 90154 h 114"/>
              <a:gd name="T88" fmla="*/ 102260 w 98"/>
              <a:gd name="T89" fmla="*/ 86991 h 114"/>
              <a:gd name="T90" fmla="*/ 124630 w 98"/>
              <a:gd name="T91" fmla="*/ 91736 h 114"/>
              <a:gd name="T92" fmla="*/ 137412 w 98"/>
              <a:gd name="T93" fmla="*/ 110715 h 114"/>
              <a:gd name="T94" fmla="*/ 142206 w 98"/>
              <a:gd name="T95" fmla="*/ 124950 h 114"/>
              <a:gd name="T96" fmla="*/ 135814 w 98"/>
              <a:gd name="T97" fmla="*/ 147093 h 114"/>
              <a:gd name="T98" fmla="*/ 118238 w 98"/>
              <a:gd name="T99" fmla="*/ 161328 h 114"/>
              <a:gd name="T100" fmla="*/ 102260 w 98"/>
              <a:gd name="T101" fmla="*/ 164492 h 11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98" h="114">
                <a:moveTo>
                  <a:pt x="64" y="45"/>
                </a:moveTo>
                <a:lnTo>
                  <a:pt x="64" y="45"/>
                </a:lnTo>
                <a:lnTo>
                  <a:pt x="59" y="45"/>
                </a:lnTo>
                <a:lnTo>
                  <a:pt x="53" y="46"/>
                </a:lnTo>
                <a:lnTo>
                  <a:pt x="48" y="49"/>
                </a:lnTo>
                <a:lnTo>
                  <a:pt x="44" y="51"/>
                </a:lnTo>
                <a:lnTo>
                  <a:pt x="41" y="44"/>
                </a:lnTo>
                <a:lnTo>
                  <a:pt x="39" y="40"/>
                </a:lnTo>
                <a:lnTo>
                  <a:pt x="39" y="35"/>
                </a:lnTo>
                <a:lnTo>
                  <a:pt x="39" y="30"/>
                </a:lnTo>
                <a:lnTo>
                  <a:pt x="39" y="15"/>
                </a:lnTo>
                <a:lnTo>
                  <a:pt x="38" y="9"/>
                </a:lnTo>
                <a:lnTo>
                  <a:pt x="34" y="5"/>
                </a:lnTo>
                <a:lnTo>
                  <a:pt x="31" y="2"/>
                </a:lnTo>
                <a:lnTo>
                  <a:pt x="24" y="0"/>
                </a:lnTo>
                <a:lnTo>
                  <a:pt x="18" y="2"/>
                </a:lnTo>
                <a:lnTo>
                  <a:pt x="15" y="5"/>
                </a:lnTo>
                <a:lnTo>
                  <a:pt x="11" y="9"/>
                </a:lnTo>
                <a:lnTo>
                  <a:pt x="10" y="15"/>
                </a:lnTo>
                <a:lnTo>
                  <a:pt x="10" y="30"/>
                </a:lnTo>
                <a:lnTo>
                  <a:pt x="10" y="35"/>
                </a:lnTo>
                <a:lnTo>
                  <a:pt x="8" y="42"/>
                </a:lnTo>
                <a:lnTo>
                  <a:pt x="6" y="50"/>
                </a:lnTo>
                <a:lnTo>
                  <a:pt x="2" y="60"/>
                </a:lnTo>
                <a:lnTo>
                  <a:pt x="0" y="67"/>
                </a:lnTo>
                <a:lnTo>
                  <a:pt x="0" y="74"/>
                </a:lnTo>
                <a:lnTo>
                  <a:pt x="0" y="82"/>
                </a:lnTo>
                <a:lnTo>
                  <a:pt x="1" y="89"/>
                </a:lnTo>
                <a:lnTo>
                  <a:pt x="4" y="97"/>
                </a:lnTo>
                <a:lnTo>
                  <a:pt x="6" y="102"/>
                </a:lnTo>
                <a:lnTo>
                  <a:pt x="10" y="106"/>
                </a:lnTo>
                <a:lnTo>
                  <a:pt x="12" y="110"/>
                </a:lnTo>
                <a:lnTo>
                  <a:pt x="16" y="113"/>
                </a:lnTo>
                <a:lnTo>
                  <a:pt x="20" y="114"/>
                </a:lnTo>
                <a:lnTo>
                  <a:pt x="29" y="114"/>
                </a:lnTo>
                <a:lnTo>
                  <a:pt x="33" y="113"/>
                </a:lnTo>
                <a:lnTo>
                  <a:pt x="36" y="111"/>
                </a:lnTo>
                <a:lnTo>
                  <a:pt x="41" y="105"/>
                </a:lnTo>
                <a:lnTo>
                  <a:pt x="45" y="109"/>
                </a:lnTo>
                <a:lnTo>
                  <a:pt x="52" y="111"/>
                </a:lnTo>
                <a:lnTo>
                  <a:pt x="58" y="114"/>
                </a:lnTo>
                <a:lnTo>
                  <a:pt x="64" y="114"/>
                </a:lnTo>
                <a:lnTo>
                  <a:pt x="71" y="113"/>
                </a:lnTo>
                <a:lnTo>
                  <a:pt x="78" y="111"/>
                </a:lnTo>
                <a:lnTo>
                  <a:pt x="84" y="108"/>
                </a:lnTo>
                <a:lnTo>
                  <a:pt x="89" y="104"/>
                </a:lnTo>
                <a:lnTo>
                  <a:pt x="92" y="99"/>
                </a:lnTo>
                <a:lnTo>
                  <a:pt x="96" y="93"/>
                </a:lnTo>
                <a:lnTo>
                  <a:pt x="97" y="87"/>
                </a:lnTo>
                <a:lnTo>
                  <a:pt x="98" y="79"/>
                </a:lnTo>
                <a:lnTo>
                  <a:pt x="97" y="72"/>
                </a:lnTo>
                <a:lnTo>
                  <a:pt x="96" y="66"/>
                </a:lnTo>
                <a:lnTo>
                  <a:pt x="92" y="60"/>
                </a:lnTo>
                <a:lnTo>
                  <a:pt x="89" y="55"/>
                </a:lnTo>
                <a:lnTo>
                  <a:pt x="84" y="51"/>
                </a:lnTo>
                <a:lnTo>
                  <a:pt x="78" y="47"/>
                </a:lnTo>
                <a:lnTo>
                  <a:pt x="71" y="46"/>
                </a:lnTo>
                <a:lnTo>
                  <a:pt x="64" y="45"/>
                </a:lnTo>
                <a:close/>
                <a:moveTo>
                  <a:pt x="20" y="15"/>
                </a:moveTo>
                <a:lnTo>
                  <a:pt x="20" y="15"/>
                </a:lnTo>
                <a:lnTo>
                  <a:pt x="20" y="13"/>
                </a:lnTo>
                <a:lnTo>
                  <a:pt x="21" y="12"/>
                </a:lnTo>
                <a:lnTo>
                  <a:pt x="22" y="10"/>
                </a:lnTo>
                <a:lnTo>
                  <a:pt x="24" y="10"/>
                </a:lnTo>
                <a:lnTo>
                  <a:pt x="27" y="10"/>
                </a:lnTo>
                <a:lnTo>
                  <a:pt x="28" y="12"/>
                </a:lnTo>
                <a:lnTo>
                  <a:pt x="29" y="13"/>
                </a:lnTo>
                <a:lnTo>
                  <a:pt x="29" y="15"/>
                </a:lnTo>
                <a:lnTo>
                  <a:pt x="29" y="30"/>
                </a:lnTo>
                <a:lnTo>
                  <a:pt x="20" y="30"/>
                </a:lnTo>
                <a:lnTo>
                  <a:pt x="20" y="15"/>
                </a:lnTo>
                <a:close/>
                <a:moveTo>
                  <a:pt x="29" y="104"/>
                </a:moveTo>
                <a:lnTo>
                  <a:pt x="20" y="104"/>
                </a:lnTo>
                <a:lnTo>
                  <a:pt x="17" y="102"/>
                </a:lnTo>
                <a:lnTo>
                  <a:pt x="13" y="95"/>
                </a:lnTo>
                <a:lnTo>
                  <a:pt x="11" y="86"/>
                </a:lnTo>
                <a:lnTo>
                  <a:pt x="10" y="74"/>
                </a:lnTo>
                <a:lnTo>
                  <a:pt x="10" y="68"/>
                </a:lnTo>
                <a:lnTo>
                  <a:pt x="11" y="62"/>
                </a:lnTo>
                <a:lnTo>
                  <a:pt x="15" y="53"/>
                </a:lnTo>
                <a:lnTo>
                  <a:pt x="17" y="47"/>
                </a:lnTo>
                <a:lnTo>
                  <a:pt x="20" y="40"/>
                </a:lnTo>
                <a:lnTo>
                  <a:pt x="29" y="40"/>
                </a:lnTo>
                <a:lnTo>
                  <a:pt x="32" y="47"/>
                </a:lnTo>
                <a:lnTo>
                  <a:pt x="34" y="53"/>
                </a:lnTo>
                <a:lnTo>
                  <a:pt x="37" y="58"/>
                </a:lnTo>
                <a:lnTo>
                  <a:pt x="33" y="63"/>
                </a:lnTo>
                <a:lnTo>
                  <a:pt x="31" y="68"/>
                </a:lnTo>
                <a:lnTo>
                  <a:pt x="29" y="73"/>
                </a:lnTo>
                <a:lnTo>
                  <a:pt x="29" y="79"/>
                </a:lnTo>
                <a:lnTo>
                  <a:pt x="31" y="88"/>
                </a:lnTo>
                <a:lnTo>
                  <a:pt x="34" y="97"/>
                </a:lnTo>
                <a:lnTo>
                  <a:pt x="31" y="102"/>
                </a:lnTo>
                <a:lnTo>
                  <a:pt x="29" y="104"/>
                </a:lnTo>
                <a:close/>
                <a:moveTo>
                  <a:pt x="64" y="104"/>
                </a:moveTo>
                <a:lnTo>
                  <a:pt x="64" y="104"/>
                </a:lnTo>
                <a:lnTo>
                  <a:pt x="59" y="104"/>
                </a:lnTo>
                <a:lnTo>
                  <a:pt x="54" y="102"/>
                </a:lnTo>
                <a:lnTo>
                  <a:pt x="50" y="100"/>
                </a:lnTo>
                <a:lnTo>
                  <a:pt x="47" y="97"/>
                </a:lnTo>
                <a:lnTo>
                  <a:pt x="43" y="93"/>
                </a:lnTo>
                <a:lnTo>
                  <a:pt x="42" y="89"/>
                </a:lnTo>
                <a:lnTo>
                  <a:pt x="39" y="84"/>
                </a:lnTo>
                <a:lnTo>
                  <a:pt x="39" y="79"/>
                </a:lnTo>
                <a:lnTo>
                  <a:pt x="39" y="74"/>
                </a:lnTo>
                <a:lnTo>
                  <a:pt x="42" y="70"/>
                </a:lnTo>
                <a:lnTo>
                  <a:pt x="43" y="66"/>
                </a:lnTo>
                <a:lnTo>
                  <a:pt x="47" y="62"/>
                </a:lnTo>
                <a:lnTo>
                  <a:pt x="50" y="58"/>
                </a:lnTo>
                <a:lnTo>
                  <a:pt x="54" y="57"/>
                </a:lnTo>
                <a:lnTo>
                  <a:pt x="59" y="55"/>
                </a:lnTo>
                <a:lnTo>
                  <a:pt x="64" y="55"/>
                </a:lnTo>
                <a:lnTo>
                  <a:pt x="69" y="55"/>
                </a:lnTo>
                <a:lnTo>
                  <a:pt x="74" y="57"/>
                </a:lnTo>
                <a:lnTo>
                  <a:pt x="78" y="58"/>
                </a:lnTo>
                <a:lnTo>
                  <a:pt x="81" y="62"/>
                </a:lnTo>
                <a:lnTo>
                  <a:pt x="85" y="66"/>
                </a:lnTo>
                <a:lnTo>
                  <a:pt x="86" y="70"/>
                </a:lnTo>
                <a:lnTo>
                  <a:pt x="89" y="74"/>
                </a:lnTo>
                <a:lnTo>
                  <a:pt x="89" y="79"/>
                </a:lnTo>
                <a:lnTo>
                  <a:pt x="89" y="84"/>
                </a:lnTo>
                <a:lnTo>
                  <a:pt x="86" y="89"/>
                </a:lnTo>
                <a:lnTo>
                  <a:pt x="85" y="93"/>
                </a:lnTo>
                <a:lnTo>
                  <a:pt x="81" y="97"/>
                </a:lnTo>
                <a:lnTo>
                  <a:pt x="78" y="100"/>
                </a:lnTo>
                <a:lnTo>
                  <a:pt x="74" y="102"/>
                </a:lnTo>
                <a:lnTo>
                  <a:pt x="69" y="104"/>
                </a:lnTo>
                <a:lnTo>
                  <a:pt x="64" y="104"/>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411" name="Freeform 1624">
            <a:extLst>
              <a:ext uri="{FF2B5EF4-FFF2-40B4-BE49-F238E27FC236}">
                <a16:creationId xmlns:a16="http://schemas.microsoft.com/office/drawing/2014/main" id="{A52AFCAD-01E4-4241-8111-DB542BC5BC3D}"/>
              </a:ext>
            </a:extLst>
          </p:cNvPr>
          <p:cNvSpPr>
            <a:spLocks/>
          </p:cNvSpPr>
          <p:nvPr/>
        </p:nvSpPr>
        <p:spPr bwMode="auto">
          <a:xfrm>
            <a:off x="3359152" y="1500718"/>
            <a:ext cx="19049" cy="19049"/>
          </a:xfrm>
          <a:custGeom>
            <a:avLst/>
            <a:gdLst>
              <a:gd name="T0" fmla="*/ 7119 w 10"/>
              <a:gd name="T1" fmla="*/ 0 h 10"/>
              <a:gd name="T2" fmla="*/ 7119 w 10"/>
              <a:gd name="T3" fmla="*/ 0 h 10"/>
              <a:gd name="T4" fmla="*/ 2847 w 10"/>
              <a:gd name="T5" fmla="*/ 0 h 10"/>
              <a:gd name="T6" fmla="*/ 1424 w 10"/>
              <a:gd name="T7" fmla="*/ 2847 h 10"/>
              <a:gd name="T8" fmla="*/ 0 w 10"/>
              <a:gd name="T9" fmla="*/ 4271 h 10"/>
              <a:gd name="T10" fmla="*/ 0 w 10"/>
              <a:gd name="T11" fmla="*/ 7119 h 10"/>
              <a:gd name="T12" fmla="*/ 0 w 10"/>
              <a:gd name="T13" fmla="*/ 7119 h 10"/>
              <a:gd name="T14" fmla="*/ 0 w 10"/>
              <a:gd name="T15" fmla="*/ 11390 h 10"/>
              <a:gd name="T16" fmla="*/ 1424 w 10"/>
              <a:gd name="T17" fmla="*/ 12813 h 10"/>
              <a:gd name="T18" fmla="*/ 2847 w 10"/>
              <a:gd name="T19" fmla="*/ 14237 h 10"/>
              <a:gd name="T20" fmla="*/ 7119 w 10"/>
              <a:gd name="T21" fmla="*/ 14237 h 10"/>
              <a:gd name="T22" fmla="*/ 7119 w 10"/>
              <a:gd name="T23" fmla="*/ 14237 h 10"/>
              <a:gd name="T24" fmla="*/ 9966 w 10"/>
              <a:gd name="T25" fmla="*/ 14237 h 10"/>
              <a:gd name="T26" fmla="*/ 12813 w 10"/>
              <a:gd name="T27" fmla="*/ 12813 h 10"/>
              <a:gd name="T28" fmla="*/ 14237 w 10"/>
              <a:gd name="T29" fmla="*/ 11390 h 10"/>
              <a:gd name="T30" fmla="*/ 14237 w 10"/>
              <a:gd name="T31" fmla="*/ 7119 h 10"/>
              <a:gd name="T32" fmla="*/ 14237 w 10"/>
              <a:gd name="T33" fmla="*/ 7119 h 10"/>
              <a:gd name="T34" fmla="*/ 14237 w 10"/>
              <a:gd name="T35" fmla="*/ 4271 h 10"/>
              <a:gd name="T36" fmla="*/ 12813 w 10"/>
              <a:gd name="T37" fmla="*/ 2847 h 10"/>
              <a:gd name="T38" fmla="*/ 9966 w 10"/>
              <a:gd name="T39" fmla="*/ 0 h 10"/>
              <a:gd name="T40" fmla="*/ 7119 w 10"/>
              <a:gd name="T41" fmla="*/ 0 h 10"/>
              <a:gd name="T42" fmla="*/ 7119 w 10"/>
              <a:gd name="T43" fmla="*/ 0 h 1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0" h="10">
                <a:moveTo>
                  <a:pt x="5" y="0"/>
                </a:moveTo>
                <a:lnTo>
                  <a:pt x="5" y="0"/>
                </a:lnTo>
                <a:lnTo>
                  <a:pt x="2" y="0"/>
                </a:lnTo>
                <a:lnTo>
                  <a:pt x="1" y="2"/>
                </a:lnTo>
                <a:lnTo>
                  <a:pt x="0" y="3"/>
                </a:lnTo>
                <a:lnTo>
                  <a:pt x="0" y="5"/>
                </a:lnTo>
                <a:lnTo>
                  <a:pt x="0" y="8"/>
                </a:lnTo>
                <a:lnTo>
                  <a:pt x="1" y="9"/>
                </a:lnTo>
                <a:lnTo>
                  <a:pt x="2" y="10"/>
                </a:lnTo>
                <a:lnTo>
                  <a:pt x="5" y="10"/>
                </a:lnTo>
                <a:lnTo>
                  <a:pt x="7" y="10"/>
                </a:lnTo>
                <a:lnTo>
                  <a:pt x="9" y="9"/>
                </a:lnTo>
                <a:lnTo>
                  <a:pt x="10" y="8"/>
                </a:lnTo>
                <a:lnTo>
                  <a:pt x="10" y="5"/>
                </a:lnTo>
                <a:lnTo>
                  <a:pt x="10" y="3"/>
                </a:lnTo>
                <a:lnTo>
                  <a:pt x="9" y="2"/>
                </a:lnTo>
                <a:lnTo>
                  <a:pt x="7" y="0"/>
                </a:lnTo>
                <a:lnTo>
                  <a:pt x="5"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412" name="Freeform 1625">
            <a:extLst>
              <a:ext uri="{FF2B5EF4-FFF2-40B4-BE49-F238E27FC236}">
                <a16:creationId xmlns:a16="http://schemas.microsoft.com/office/drawing/2014/main" id="{D7DB0583-2EAC-418D-A2AC-7F0865DC9C7F}"/>
              </a:ext>
            </a:extLst>
          </p:cNvPr>
          <p:cNvSpPr>
            <a:spLocks/>
          </p:cNvSpPr>
          <p:nvPr/>
        </p:nvSpPr>
        <p:spPr bwMode="auto">
          <a:xfrm>
            <a:off x="3378200" y="1481667"/>
            <a:ext cx="19051" cy="19051"/>
          </a:xfrm>
          <a:custGeom>
            <a:avLst/>
            <a:gdLst>
              <a:gd name="T0" fmla="*/ 7119 w 10"/>
              <a:gd name="T1" fmla="*/ 0 h 9"/>
              <a:gd name="T2" fmla="*/ 7119 w 10"/>
              <a:gd name="T3" fmla="*/ 0 h 9"/>
              <a:gd name="T4" fmla="*/ 2847 w 10"/>
              <a:gd name="T5" fmla="*/ 0 h 9"/>
              <a:gd name="T6" fmla="*/ 1424 w 10"/>
              <a:gd name="T7" fmla="*/ 1582 h 9"/>
              <a:gd name="T8" fmla="*/ 0 w 10"/>
              <a:gd name="T9" fmla="*/ 3164 h 9"/>
              <a:gd name="T10" fmla="*/ 0 w 10"/>
              <a:gd name="T11" fmla="*/ 7909 h 9"/>
              <a:gd name="T12" fmla="*/ 0 w 10"/>
              <a:gd name="T13" fmla="*/ 7909 h 9"/>
              <a:gd name="T14" fmla="*/ 0 w 10"/>
              <a:gd name="T15" fmla="*/ 11073 h 9"/>
              <a:gd name="T16" fmla="*/ 1424 w 10"/>
              <a:gd name="T17" fmla="*/ 12655 h 9"/>
              <a:gd name="T18" fmla="*/ 2847 w 10"/>
              <a:gd name="T19" fmla="*/ 14237 h 9"/>
              <a:gd name="T20" fmla="*/ 7119 w 10"/>
              <a:gd name="T21" fmla="*/ 14237 h 9"/>
              <a:gd name="T22" fmla="*/ 7119 w 10"/>
              <a:gd name="T23" fmla="*/ 14237 h 9"/>
              <a:gd name="T24" fmla="*/ 9966 w 10"/>
              <a:gd name="T25" fmla="*/ 14237 h 9"/>
              <a:gd name="T26" fmla="*/ 12813 w 10"/>
              <a:gd name="T27" fmla="*/ 12655 h 9"/>
              <a:gd name="T28" fmla="*/ 14237 w 10"/>
              <a:gd name="T29" fmla="*/ 11073 h 9"/>
              <a:gd name="T30" fmla="*/ 14237 w 10"/>
              <a:gd name="T31" fmla="*/ 7909 h 9"/>
              <a:gd name="T32" fmla="*/ 14237 w 10"/>
              <a:gd name="T33" fmla="*/ 7909 h 9"/>
              <a:gd name="T34" fmla="*/ 14237 w 10"/>
              <a:gd name="T35" fmla="*/ 3164 h 9"/>
              <a:gd name="T36" fmla="*/ 12813 w 10"/>
              <a:gd name="T37" fmla="*/ 1582 h 9"/>
              <a:gd name="T38" fmla="*/ 9966 w 10"/>
              <a:gd name="T39" fmla="*/ 0 h 9"/>
              <a:gd name="T40" fmla="*/ 7119 w 10"/>
              <a:gd name="T41" fmla="*/ 0 h 9"/>
              <a:gd name="T42" fmla="*/ 7119 w 10"/>
              <a:gd name="T43" fmla="*/ 0 h 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0" h="9">
                <a:moveTo>
                  <a:pt x="5" y="0"/>
                </a:moveTo>
                <a:lnTo>
                  <a:pt x="5" y="0"/>
                </a:lnTo>
                <a:lnTo>
                  <a:pt x="2" y="0"/>
                </a:lnTo>
                <a:lnTo>
                  <a:pt x="1" y="1"/>
                </a:lnTo>
                <a:lnTo>
                  <a:pt x="0" y="2"/>
                </a:lnTo>
                <a:lnTo>
                  <a:pt x="0" y="5"/>
                </a:lnTo>
                <a:lnTo>
                  <a:pt x="0" y="7"/>
                </a:lnTo>
                <a:lnTo>
                  <a:pt x="1" y="8"/>
                </a:lnTo>
                <a:lnTo>
                  <a:pt x="2" y="9"/>
                </a:lnTo>
                <a:lnTo>
                  <a:pt x="5" y="9"/>
                </a:lnTo>
                <a:lnTo>
                  <a:pt x="7" y="9"/>
                </a:lnTo>
                <a:lnTo>
                  <a:pt x="9" y="8"/>
                </a:lnTo>
                <a:lnTo>
                  <a:pt x="10" y="7"/>
                </a:lnTo>
                <a:lnTo>
                  <a:pt x="10" y="5"/>
                </a:lnTo>
                <a:lnTo>
                  <a:pt x="10" y="2"/>
                </a:lnTo>
                <a:lnTo>
                  <a:pt x="9" y="1"/>
                </a:lnTo>
                <a:lnTo>
                  <a:pt x="7" y="0"/>
                </a:lnTo>
                <a:lnTo>
                  <a:pt x="5"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413" name="Freeform 1626">
            <a:extLst>
              <a:ext uri="{FF2B5EF4-FFF2-40B4-BE49-F238E27FC236}">
                <a16:creationId xmlns:a16="http://schemas.microsoft.com/office/drawing/2014/main" id="{8C4F56DE-9DC8-4286-907D-94FD1A4F8650}"/>
              </a:ext>
            </a:extLst>
          </p:cNvPr>
          <p:cNvSpPr>
            <a:spLocks/>
          </p:cNvSpPr>
          <p:nvPr/>
        </p:nvSpPr>
        <p:spPr bwMode="auto">
          <a:xfrm>
            <a:off x="3333751" y="1481667"/>
            <a:ext cx="25400" cy="19051"/>
          </a:xfrm>
          <a:custGeom>
            <a:avLst/>
            <a:gdLst>
              <a:gd name="T0" fmla="*/ 9491 w 10"/>
              <a:gd name="T1" fmla="*/ 0 h 9"/>
              <a:gd name="T2" fmla="*/ 9491 w 10"/>
              <a:gd name="T3" fmla="*/ 0 h 9"/>
              <a:gd name="T4" fmla="*/ 5694 w 10"/>
              <a:gd name="T5" fmla="*/ 0 h 9"/>
              <a:gd name="T6" fmla="*/ 1898 w 10"/>
              <a:gd name="T7" fmla="*/ 1582 h 9"/>
              <a:gd name="T8" fmla="*/ 0 w 10"/>
              <a:gd name="T9" fmla="*/ 3164 h 9"/>
              <a:gd name="T10" fmla="*/ 0 w 10"/>
              <a:gd name="T11" fmla="*/ 7909 h 9"/>
              <a:gd name="T12" fmla="*/ 0 w 10"/>
              <a:gd name="T13" fmla="*/ 7909 h 9"/>
              <a:gd name="T14" fmla="*/ 0 w 10"/>
              <a:gd name="T15" fmla="*/ 11073 h 9"/>
              <a:gd name="T16" fmla="*/ 1898 w 10"/>
              <a:gd name="T17" fmla="*/ 12655 h 9"/>
              <a:gd name="T18" fmla="*/ 5694 w 10"/>
              <a:gd name="T19" fmla="*/ 14237 h 9"/>
              <a:gd name="T20" fmla="*/ 9491 w 10"/>
              <a:gd name="T21" fmla="*/ 14237 h 9"/>
              <a:gd name="T22" fmla="*/ 9491 w 10"/>
              <a:gd name="T23" fmla="*/ 14237 h 9"/>
              <a:gd name="T24" fmla="*/ 15185 w 10"/>
              <a:gd name="T25" fmla="*/ 14237 h 9"/>
              <a:gd name="T26" fmla="*/ 17083 w 10"/>
              <a:gd name="T27" fmla="*/ 12655 h 9"/>
              <a:gd name="T28" fmla="*/ 18981 w 10"/>
              <a:gd name="T29" fmla="*/ 11073 h 9"/>
              <a:gd name="T30" fmla="*/ 18981 w 10"/>
              <a:gd name="T31" fmla="*/ 7909 h 9"/>
              <a:gd name="T32" fmla="*/ 18981 w 10"/>
              <a:gd name="T33" fmla="*/ 7909 h 9"/>
              <a:gd name="T34" fmla="*/ 18981 w 10"/>
              <a:gd name="T35" fmla="*/ 3164 h 9"/>
              <a:gd name="T36" fmla="*/ 17083 w 10"/>
              <a:gd name="T37" fmla="*/ 1582 h 9"/>
              <a:gd name="T38" fmla="*/ 15185 w 10"/>
              <a:gd name="T39" fmla="*/ 0 h 9"/>
              <a:gd name="T40" fmla="*/ 9491 w 10"/>
              <a:gd name="T41" fmla="*/ 0 h 9"/>
              <a:gd name="T42" fmla="*/ 9491 w 10"/>
              <a:gd name="T43" fmla="*/ 0 h 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0" h="9">
                <a:moveTo>
                  <a:pt x="5" y="0"/>
                </a:moveTo>
                <a:lnTo>
                  <a:pt x="5" y="0"/>
                </a:lnTo>
                <a:lnTo>
                  <a:pt x="3" y="0"/>
                </a:lnTo>
                <a:lnTo>
                  <a:pt x="1" y="1"/>
                </a:lnTo>
                <a:lnTo>
                  <a:pt x="0" y="2"/>
                </a:lnTo>
                <a:lnTo>
                  <a:pt x="0" y="5"/>
                </a:lnTo>
                <a:lnTo>
                  <a:pt x="0" y="7"/>
                </a:lnTo>
                <a:lnTo>
                  <a:pt x="1" y="8"/>
                </a:lnTo>
                <a:lnTo>
                  <a:pt x="3" y="9"/>
                </a:lnTo>
                <a:lnTo>
                  <a:pt x="5" y="9"/>
                </a:lnTo>
                <a:lnTo>
                  <a:pt x="8" y="9"/>
                </a:lnTo>
                <a:lnTo>
                  <a:pt x="9" y="8"/>
                </a:lnTo>
                <a:lnTo>
                  <a:pt x="10" y="7"/>
                </a:lnTo>
                <a:lnTo>
                  <a:pt x="10" y="5"/>
                </a:lnTo>
                <a:lnTo>
                  <a:pt x="10" y="2"/>
                </a:lnTo>
                <a:lnTo>
                  <a:pt x="9" y="1"/>
                </a:lnTo>
                <a:lnTo>
                  <a:pt x="8" y="0"/>
                </a:lnTo>
                <a:lnTo>
                  <a:pt x="5"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414" name="Freeform 1627">
            <a:extLst>
              <a:ext uri="{FF2B5EF4-FFF2-40B4-BE49-F238E27FC236}">
                <a16:creationId xmlns:a16="http://schemas.microsoft.com/office/drawing/2014/main" id="{84B5344A-E379-476B-B38E-FDADC79CE80A}"/>
              </a:ext>
            </a:extLst>
          </p:cNvPr>
          <p:cNvSpPr>
            <a:spLocks noEditPoints="1"/>
          </p:cNvSpPr>
          <p:nvPr/>
        </p:nvSpPr>
        <p:spPr bwMode="auto">
          <a:xfrm>
            <a:off x="1746252" y="1386418"/>
            <a:ext cx="182033" cy="120649"/>
          </a:xfrm>
          <a:custGeom>
            <a:avLst/>
            <a:gdLst>
              <a:gd name="T0" fmla="*/ 106683 w 89"/>
              <a:gd name="T1" fmla="*/ 0 h 59"/>
              <a:gd name="T2" fmla="*/ 102044 w 89"/>
              <a:gd name="T3" fmla="*/ 1528 h 59"/>
              <a:gd name="T4" fmla="*/ 94314 w 89"/>
              <a:gd name="T5" fmla="*/ 9168 h 59"/>
              <a:gd name="T6" fmla="*/ 92767 w 89"/>
              <a:gd name="T7" fmla="*/ 38202 h 59"/>
              <a:gd name="T8" fmla="*/ 46384 w 89"/>
              <a:gd name="T9" fmla="*/ 15281 h 59"/>
              <a:gd name="T10" fmla="*/ 44838 w 89"/>
              <a:gd name="T11" fmla="*/ 9168 h 59"/>
              <a:gd name="T12" fmla="*/ 37107 w 89"/>
              <a:gd name="T13" fmla="*/ 1528 h 59"/>
              <a:gd name="T14" fmla="*/ 15461 w 89"/>
              <a:gd name="T15" fmla="*/ 0 h 59"/>
              <a:gd name="T16" fmla="*/ 10823 w 89"/>
              <a:gd name="T17" fmla="*/ 1528 h 59"/>
              <a:gd name="T18" fmla="*/ 3092 w 89"/>
              <a:gd name="T19" fmla="*/ 9168 h 59"/>
              <a:gd name="T20" fmla="*/ 0 w 89"/>
              <a:gd name="T21" fmla="*/ 76403 h 59"/>
              <a:gd name="T22" fmla="*/ 3092 w 89"/>
              <a:gd name="T23" fmla="*/ 80988 h 59"/>
              <a:gd name="T24" fmla="*/ 10823 w 89"/>
              <a:gd name="T25" fmla="*/ 88628 h 59"/>
              <a:gd name="T26" fmla="*/ 30922 w 89"/>
              <a:gd name="T27" fmla="*/ 90156 h 59"/>
              <a:gd name="T28" fmla="*/ 37107 w 89"/>
              <a:gd name="T29" fmla="*/ 88628 h 59"/>
              <a:gd name="T30" fmla="*/ 44838 w 89"/>
              <a:gd name="T31" fmla="*/ 80988 h 59"/>
              <a:gd name="T32" fmla="*/ 46384 w 89"/>
              <a:gd name="T33" fmla="*/ 53482 h 59"/>
              <a:gd name="T34" fmla="*/ 92767 w 89"/>
              <a:gd name="T35" fmla="*/ 76403 h 59"/>
              <a:gd name="T36" fmla="*/ 94314 w 89"/>
              <a:gd name="T37" fmla="*/ 80988 h 59"/>
              <a:gd name="T38" fmla="*/ 102044 w 89"/>
              <a:gd name="T39" fmla="*/ 88628 h 59"/>
              <a:gd name="T40" fmla="*/ 122144 w 89"/>
              <a:gd name="T41" fmla="*/ 90156 h 59"/>
              <a:gd name="T42" fmla="*/ 128328 w 89"/>
              <a:gd name="T43" fmla="*/ 88628 h 59"/>
              <a:gd name="T44" fmla="*/ 136059 w 89"/>
              <a:gd name="T45" fmla="*/ 80988 h 59"/>
              <a:gd name="T46" fmla="*/ 137605 w 89"/>
              <a:gd name="T47" fmla="*/ 15281 h 59"/>
              <a:gd name="T48" fmla="*/ 136059 w 89"/>
              <a:gd name="T49" fmla="*/ 9168 h 59"/>
              <a:gd name="T50" fmla="*/ 128328 w 89"/>
              <a:gd name="T51" fmla="*/ 1528 h 59"/>
              <a:gd name="T52" fmla="*/ 122144 w 89"/>
              <a:gd name="T53" fmla="*/ 0 h 59"/>
              <a:gd name="T54" fmla="*/ 15461 w 89"/>
              <a:gd name="T55" fmla="*/ 15281 h 59"/>
              <a:gd name="T56" fmla="*/ 30922 w 89"/>
              <a:gd name="T57" fmla="*/ 76403 h 59"/>
              <a:gd name="T58" fmla="*/ 106683 w 89"/>
              <a:gd name="T59" fmla="*/ 76403 h 59"/>
              <a:gd name="T60" fmla="*/ 122144 w 89"/>
              <a:gd name="T61" fmla="*/ 15281 h 59"/>
              <a:gd name="T62" fmla="*/ 106683 w 89"/>
              <a:gd name="T63" fmla="*/ 76403 h 5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89" h="59">
                <a:moveTo>
                  <a:pt x="79" y="0"/>
                </a:moveTo>
                <a:lnTo>
                  <a:pt x="69" y="0"/>
                </a:lnTo>
                <a:lnTo>
                  <a:pt x="66" y="1"/>
                </a:lnTo>
                <a:lnTo>
                  <a:pt x="62" y="3"/>
                </a:lnTo>
                <a:lnTo>
                  <a:pt x="61" y="6"/>
                </a:lnTo>
                <a:lnTo>
                  <a:pt x="60" y="10"/>
                </a:lnTo>
                <a:lnTo>
                  <a:pt x="60" y="25"/>
                </a:lnTo>
                <a:lnTo>
                  <a:pt x="30" y="25"/>
                </a:lnTo>
                <a:lnTo>
                  <a:pt x="30" y="10"/>
                </a:lnTo>
                <a:lnTo>
                  <a:pt x="29" y="6"/>
                </a:lnTo>
                <a:lnTo>
                  <a:pt x="28" y="3"/>
                </a:lnTo>
                <a:lnTo>
                  <a:pt x="24" y="1"/>
                </a:lnTo>
                <a:lnTo>
                  <a:pt x="20" y="0"/>
                </a:lnTo>
                <a:lnTo>
                  <a:pt x="10" y="0"/>
                </a:lnTo>
                <a:lnTo>
                  <a:pt x="7" y="1"/>
                </a:lnTo>
                <a:lnTo>
                  <a:pt x="3" y="3"/>
                </a:lnTo>
                <a:lnTo>
                  <a:pt x="2" y="6"/>
                </a:lnTo>
                <a:lnTo>
                  <a:pt x="0" y="10"/>
                </a:lnTo>
                <a:lnTo>
                  <a:pt x="0" y="50"/>
                </a:lnTo>
                <a:lnTo>
                  <a:pt x="2" y="53"/>
                </a:lnTo>
                <a:lnTo>
                  <a:pt x="3" y="57"/>
                </a:lnTo>
                <a:lnTo>
                  <a:pt x="7" y="58"/>
                </a:lnTo>
                <a:lnTo>
                  <a:pt x="10" y="59"/>
                </a:lnTo>
                <a:lnTo>
                  <a:pt x="20" y="59"/>
                </a:lnTo>
                <a:lnTo>
                  <a:pt x="24" y="58"/>
                </a:lnTo>
                <a:lnTo>
                  <a:pt x="28" y="57"/>
                </a:lnTo>
                <a:lnTo>
                  <a:pt x="29" y="53"/>
                </a:lnTo>
                <a:lnTo>
                  <a:pt x="30" y="50"/>
                </a:lnTo>
                <a:lnTo>
                  <a:pt x="30" y="35"/>
                </a:lnTo>
                <a:lnTo>
                  <a:pt x="60" y="35"/>
                </a:lnTo>
                <a:lnTo>
                  <a:pt x="60" y="50"/>
                </a:lnTo>
                <a:lnTo>
                  <a:pt x="61" y="53"/>
                </a:lnTo>
                <a:lnTo>
                  <a:pt x="62" y="57"/>
                </a:lnTo>
                <a:lnTo>
                  <a:pt x="66" y="58"/>
                </a:lnTo>
                <a:lnTo>
                  <a:pt x="69" y="59"/>
                </a:lnTo>
                <a:lnTo>
                  <a:pt x="79" y="59"/>
                </a:lnTo>
                <a:lnTo>
                  <a:pt x="83" y="58"/>
                </a:lnTo>
                <a:lnTo>
                  <a:pt x="87" y="57"/>
                </a:lnTo>
                <a:lnTo>
                  <a:pt x="88" y="53"/>
                </a:lnTo>
                <a:lnTo>
                  <a:pt x="89" y="50"/>
                </a:lnTo>
                <a:lnTo>
                  <a:pt x="89" y="10"/>
                </a:lnTo>
                <a:lnTo>
                  <a:pt x="88" y="6"/>
                </a:lnTo>
                <a:lnTo>
                  <a:pt x="87" y="3"/>
                </a:lnTo>
                <a:lnTo>
                  <a:pt x="83" y="1"/>
                </a:lnTo>
                <a:lnTo>
                  <a:pt x="79" y="0"/>
                </a:lnTo>
                <a:close/>
                <a:moveTo>
                  <a:pt x="10" y="50"/>
                </a:moveTo>
                <a:lnTo>
                  <a:pt x="10" y="10"/>
                </a:lnTo>
                <a:lnTo>
                  <a:pt x="20" y="10"/>
                </a:lnTo>
                <a:lnTo>
                  <a:pt x="20" y="50"/>
                </a:lnTo>
                <a:lnTo>
                  <a:pt x="10" y="50"/>
                </a:lnTo>
                <a:close/>
                <a:moveTo>
                  <a:pt x="69" y="50"/>
                </a:moveTo>
                <a:lnTo>
                  <a:pt x="69" y="10"/>
                </a:lnTo>
                <a:lnTo>
                  <a:pt x="79" y="10"/>
                </a:lnTo>
                <a:lnTo>
                  <a:pt x="79" y="50"/>
                </a:lnTo>
                <a:lnTo>
                  <a:pt x="69" y="5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415" name="Rectangle 1628">
            <a:extLst>
              <a:ext uri="{FF2B5EF4-FFF2-40B4-BE49-F238E27FC236}">
                <a16:creationId xmlns:a16="http://schemas.microsoft.com/office/drawing/2014/main" id="{ED06C276-7EE4-4BF0-A835-99BC8D4435E6}"/>
              </a:ext>
            </a:extLst>
          </p:cNvPr>
          <p:cNvSpPr>
            <a:spLocks noChangeArrowheads="1"/>
          </p:cNvSpPr>
          <p:nvPr/>
        </p:nvSpPr>
        <p:spPr bwMode="auto">
          <a:xfrm>
            <a:off x="1940985" y="1424518"/>
            <a:ext cx="19049" cy="44449"/>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Karla"/>
              </a:defRPr>
            </a:lvl1pPr>
            <a:lvl2pPr marL="742950" indent="-285750">
              <a:defRPr>
                <a:solidFill>
                  <a:schemeClr val="tx1"/>
                </a:solidFill>
                <a:latin typeface="Karla"/>
              </a:defRPr>
            </a:lvl2pPr>
            <a:lvl3pPr marL="1143000" indent="-228600">
              <a:defRPr>
                <a:solidFill>
                  <a:schemeClr val="tx1"/>
                </a:solidFill>
                <a:latin typeface="Karla"/>
              </a:defRPr>
            </a:lvl3pPr>
            <a:lvl4pPr marL="1600200" indent="-228600">
              <a:defRPr>
                <a:solidFill>
                  <a:schemeClr val="tx1"/>
                </a:solidFill>
                <a:latin typeface="Karla"/>
              </a:defRPr>
            </a:lvl4pPr>
            <a:lvl5pPr marL="2057400" indent="-228600">
              <a:defRPr>
                <a:solidFill>
                  <a:schemeClr val="tx1"/>
                </a:solidFill>
                <a:latin typeface="Karla"/>
              </a:defRPr>
            </a:lvl5pPr>
            <a:lvl6pPr marL="2514600" indent="-228600" defTabSz="457200" fontAlgn="base">
              <a:spcBef>
                <a:spcPct val="0"/>
              </a:spcBef>
              <a:spcAft>
                <a:spcPct val="0"/>
              </a:spcAft>
              <a:defRPr>
                <a:solidFill>
                  <a:schemeClr val="tx1"/>
                </a:solidFill>
                <a:latin typeface="Karla"/>
              </a:defRPr>
            </a:lvl6pPr>
            <a:lvl7pPr marL="2971800" indent="-228600" defTabSz="457200" fontAlgn="base">
              <a:spcBef>
                <a:spcPct val="0"/>
              </a:spcBef>
              <a:spcAft>
                <a:spcPct val="0"/>
              </a:spcAft>
              <a:defRPr>
                <a:solidFill>
                  <a:schemeClr val="tx1"/>
                </a:solidFill>
                <a:latin typeface="Karla"/>
              </a:defRPr>
            </a:lvl7pPr>
            <a:lvl8pPr marL="3429000" indent="-228600" defTabSz="457200" fontAlgn="base">
              <a:spcBef>
                <a:spcPct val="0"/>
              </a:spcBef>
              <a:spcAft>
                <a:spcPct val="0"/>
              </a:spcAft>
              <a:defRPr>
                <a:solidFill>
                  <a:schemeClr val="tx1"/>
                </a:solidFill>
                <a:latin typeface="Karla"/>
              </a:defRPr>
            </a:lvl8pPr>
            <a:lvl9pPr marL="3886200" indent="-228600" defTabSz="457200" fontAlgn="base">
              <a:spcBef>
                <a:spcPct val="0"/>
              </a:spcBef>
              <a:spcAft>
                <a:spcPct val="0"/>
              </a:spcAft>
              <a:defRPr>
                <a:solidFill>
                  <a:schemeClr val="tx1"/>
                </a:solidFill>
                <a:latin typeface="Karla"/>
              </a:defRPr>
            </a:lvl9pPr>
          </a:lstStyle>
          <a:p>
            <a:pPr eaLnBrk="1" hangingPunct="1"/>
            <a:endParaRPr lang="en-US" altLang="en-US" sz="2400" b="1" dirty="0">
              <a:latin typeface="Montserrat Light" panose="00000400000000000000" pitchFamily="2" charset="0"/>
            </a:endParaRPr>
          </a:p>
        </p:txBody>
      </p:sp>
      <p:sp>
        <p:nvSpPr>
          <p:cNvPr id="416" name="Rectangle 1629">
            <a:extLst>
              <a:ext uri="{FF2B5EF4-FFF2-40B4-BE49-F238E27FC236}">
                <a16:creationId xmlns:a16="http://schemas.microsoft.com/office/drawing/2014/main" id="{8D386C03-F269-4303-AF50-EDEACD120898}"/>
              </a:ext>
            </a:extLst>
          </p:cNvPr>
          <p:cNvSpPr>
            <a:spLocks noChangeArrowheads="1"/>
          </p:cNvSpPr>
          <p:nvPr/>
        </p:nvSpPr>
        <p:spPr bwMode="auto">
          <a:xfrm>
            <a:off x="1714500" y="1424518"/>
            <a:ext cx="19051" cy="44449"/>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Karla"/>
              </a:defRPr>
            </a:lvl1pPr>
            <a:lvl2pPr marL="742950" indent="-285750">
              <a:defRPr>
                <a:solidFill>
                  <a:schemeClr val="tx1"/>
                </a:solidFill>
                <a:latin typeface="Karla"/>
              </a:defRPr>
            </a:lvl2pPr>
            <a:lvl3pPr marL="1143000" indent="-228600">
              <a:defRPr>
                <a:solidFill>
                  <a:schemeClr val="tx1"/>
                </a:solidFill>
                <a:latin typeface="Karla"/>
              </a:defRPr>
            </a:lvl3pPr>
            <a:lvl4pPr marL="1600200" indent="-228600">
              <a:defRPr>
                <a:solidFill>
                  <a:schemeClr val="tx1"/>
                </a:solidFill>
                <a:latin typeface="Karla"/>
              </a:defRPr>
            </a:lvl4pPr>
            <a:lvl5pPr marL="2057400" indent="-228600">
              <a:defRPr>
                <a:solidFill>
                  <a:schemeClr val="tx1"/>
                </a:solidFill>
                <a:latin typeface="Karla"/>
              </a:defRPr>
            </a:lvl5pPr>
            <a:lvl6pPr marL="2514600" indent="-228600" defTabSz="457200" fontAlgn="base">
              <a:spcBef>
                <a:spcPct val="0"/>
              </a:spcBef>
              <a:spcAft>
                <a:spcPct val="0"/>
              </a:spcAft>
              <a:defRPr>
                <a:solidFill>
                  <a:schemeClr val="tx1"/>
                </a:solidFill>
                <a:latin typeface="Karla"/>
              </a:defRPr>
            </a:lvl6pPr>
            <a:lvl7pPr marL="2971800" indent="-228600" defTabSz="457200" fontAlgn="base">
              <a:spcBef>
                <a:spcPct val="0"/>
              </a:spcBef>
              <a:spcAft>
                <a:spcPct val="0"/>
              </a:spcAft>
              <a:defRPr>
                <a:solidFill>
                  <a:schemeClr val="tx1"/>
                </a:solidFill>
                <a:latin typeface="Karla"/>
              </a:defRPr>
            </a:lvl7pPr>
            <a:lvl8pPr marL="3429000" indent="-228600" defTabSz="457200" fontAlgn="base">
              <a:spcBef>
                <a:spcPct val="0"/>
              </a:spcBef>
              <a:spcAft>
                <a:spcPct val="0"/>
              </a:spcAft>
              <a:defRPr>
                <a:solidFill>
                  <a:schemeClr val="tx1"/>
                </a:solidFill>
                <a:latin typeface="Karla"/>
              </a:defRPr>
            </a:lvl8pPr>
            <a:lvl9pPr marL="3886200" indent="-228600" defTabSz="457200" fontAlgn="base">
              <a:spcBef>
                <a:spcPct val="0"/>
              </a:spcBef>
              <a:spcAft>
                <a:spcPct val="0"/>
              </a:spcAft>
              <a:defRPr>
                <a:solidFill>
                  <a:schemeClr val="tx1"/>
                </a:solidFill>
                <a:latin typeface="Karla"/>
              </a:defRPr>
            </a:lvl9pPr>
          </a:lstStyle>
          <a:p>
            <a:pPr eaLnBrk="1" hangingPunct="1"/>
            <a:endParaRPr lang="en-US" altLang="en-US" sz="2400" b="1" dirty="0">
              <a:latin typeface="Montserrat Light" panose="00000400000000000000" pitchFamily="2" charset="0"/>
            </a:endParaRPr>
          </a:p>
        </p:txBody>
      </p:sp>
      <p:sp>
        <p:nvSpPr>
          <p:cNvPr id="417" name="Freeform 1630">
            <a:extLst>
              <a:ext uri="{FF2B5EF4-FFF2-40B4-BE49-F238E27FC236}">
                <a16:creationId xmlns:a16="http://schemas.microsoft.com/office/drawing/2014/main" id="{983C0152-73CA-4D38-B0C7-A38DA2BC5100}"/>
              </a:ext>
            </a:extLst>
          </p:cNvPr>
          <p:cNvSpPr>
            <a:spLocks noEditPoints="1"/>
          </p:cNvSpPr>
          <p:nvPr/>
        </p:nvSpPr>
        <p:spPr bwMode="auto">
          <a:xfrm>
            <a:off x="2713567" y="1373718"/>
            <a:ext cx="247651" cy="165100"/>
          </a:xfrm>
          <a:custGeom>
            <a:avLst/>
            <a:gdLst>
              <a:gd name="T0" fmla="*/ 7775 w 119"/>
              <a:gd name="T1" fmla="*/ 0 h 79"/>
              <a:gd name="T2" fmla="*/ 4665 w 119"/>
              <a:gd name="T3" fmla="*/ 0 h 79"/>
              <a:gd name="T4" fmla="*/ 0 w 119"/>
              <a:gd name="T5" fmla="*/ 4685 h 79"/>
              <a:gd name="T6" fmla="*/ 0 w 119"/>
              <a:gd name="T7" fmla="*/ 115560 h 79"/>
              <a:gd name="T8" fmla="*/ 0 w 119"/>
              <a:gd name="T9" fmla="*/ 120245 h 79"/>
              <a:gd name="T10" fmla="*/ 4665 w 119"/>
              <a:gd name="T11" fmla="*/ 123368 h 79"/>
              <a:gd name="T12" fmla="*/ 177280 w 119"/>
              <a:gd name="T13" fmla="*/ 123368 h 79"/>
              <a:gd name="T14" fmla="*/ 180390 w 119"/>
              <a:gd name="T15" fmla="*/ 123368 h 79"/>
              <a:gd name="T16" fmla="*/ 185055 w 119"/>
              <a:gd name="T17" fmla="*/ 120245 h 79"/>
              <a:gd name="T18" fmla="*/ 185055 w 119"/>
              <a:gd name="T19" fmla="*/ 7808 h 79"/>
              <a:gd name="T20" fmla="*/ 185055 w 119"/>
              <a:gd name="T21" fmla="*/ 4685 h 79"/>
              <a:gd name="T22" fmla="*/ 180390 w 119"/>
              <a:gd name="T23" fmla="*/ 0 h 79"/>
              <a:gd name="T24" fmla="*/ 177280 w 119"/>
              <a:gd name="T25" fmla="*/ 0 h 79"/>
              <a:gd name="T26" fmla="*/ 91750 w 119"/>
              <a:gd name="T27" fmla="*/ 78081 h 79"/>
              <a:gd name="T28" fmla="*/ 80864 w 119"/>
              <a:gd name="T29" fmla="*/ 73396 h 79"/>
              <a:gd name="T30" fmla="*/ 76199 w 119"/>
              <a:gd name="T31" fmla="*/ 62465 h 79"/>
              <a:gd name="T32" fmla="*/ 79309 w 119"/>
              <a:gd name="T33" fmla="*/ 56218 h 79"/>
              <a:gd name="T34" fmla="*/ 87085 w 119"/>
              <a:gd name="T35" fmla="*/ 48410 h 79"/>
              <a:gd name="T36" fmla="*/ 91750 w 119"/>
              <a:gd name="T37" fmla="*/ 46849 h 79"/>
              <a:gd name="T38" fmla="*/ 104191 w 119"/>
              <a:gd name="T39" fmla="*/ 49972 h 79"/>
              <a:gd name="T40" fmla="*/ 107301 w 119"/>
              <a:gd name="T41" fmla="*/ 62465 h 79"/>
              <a:gd name="T42" fmla="*/ 105746 w 119"/>
              <a:gd name="T43" fmla="*/ 67150 h 79"/>
              <a:gd name="T44" fmla="*/ 97970 w 119"/>
              <a:gd name="T45" fmla="*/ 74958 h 79"/>
              <a:gd name="T46" fmla="*/ 91750 w 119"/>
              <a:gd name="T47" fmla="*/ 78081 h 79"/>
              <a:gd name="T48" fmla="*/ 31102 w 119"/>
              <a:gd name="T49" fmla="*/ 46849 h 79"/>
              <a:gd name="T50" fmla="*/ 15551 w 119"/>
              <a:gd name="T51" fmla="*/ 78081 h 79"/>
              <a:gd name="T52" fmla="*/ 15551 w 119"/>
              <a:gd name="T53" fmla="*/ 92136 h 79"/>
              <a:gd name="T54" fmla="*/ 46653 w 119"/>
              <a:gd name="T55" fmla="*/ 31232 h 79"/>
              <a:gd name="T56" fmla="*/ 15551 w 119"/>
              <a:gd name="T57" fmla="*/ 15616 h 79"/>
              <a:gd name="T58" fmla="*/ 83975 w 119"/>
              <a:gd name="T59" fmla="*/ 32794 h 79"/>
              <a:gd name="T60" fmla="*/ 74644 w 119"/>
              <a:gd name="T61" fmla="*/ 37479 h 79"/>
              <a:gd name="T62" fmla="*/ 63758 w 119"/>
              <a:gd name="T63" fmla="*/ 53095 h 79"/>
              <a:gd name="T64" fmla="*/ 62203 w 119"/>
              <a:gd name="T65" fmla="*/ 62465 h 79"/>
              <a:gd name="T66" fmla="*/ 66869 w 119"/>
              <a:gd name="T67" fmla="*/ 81204 h 79"/>
              <a:gd name="T68" fmla="*/ 83975 w 119"/>
              <a:gd name="T69" fmla="*/ 90574 h 79"/>
              <a:gd name="T70" fmla="*/ 15551 w 119"/>
              <a:gd name="T71" fmla="*/ 107752 h 79"/>
              <a:gd name="T72" fmla="*/ 169504 w 119"/>
              <a:gd name="T73" fmla="*/ 78081 h 79"/>
              <a:gd name="T74" fmla="*/ 153953 w 119"/>
              <a:gd name="T75" fmla="*/ 46849 h 79"/>
              <a:gd name="T76" fmla="*/ 169504 w 119"/>
              <a:gd name="T77" fmla="*/ 78081 h 79"/>
              <a:gd name="T78" fmla="*/ 138402 w 119"/>
              <a:gd name="T79" fmla="*/ 92136 h 79"/>
              <a:gd name="T80" fmla="*/ 169504 w 119"/>
              <a:gd name="T81" fmla="*/ 107752 h 79"/>
              <a:gd name="T82" fmla="*/ 99525 w 119"/>
              <a:gd name="T83" fmla="*/ 90574 h 79"/>
              <a:gd name="T84" fmla="*/ 108856 w 119"/>
              <a:gd name="T85" fmla="*/ 87451 h 79"/>
              <a:gd name="T86" fmla="*/ 121297 w 119"/>
              <a:gd name="T87" fmla="*/ 71835 h 79"/>
              <a:gd name="T88" fmla="*/ 122852 w 119"/>
              <a:gd name="T89" fmla="*/ 62465 h 79"/>
              <a:gd name="T90" fmla="*/ 116631 w 119"/>
              <a:gd name="T91" fmla="*/ 42164 h 79"/>
              <a:gd name="T92" fmla="*/ 99525 w 119"/>
              <a:gd name="T93" fmla="*/ 32794 h 79"/>
              <a:gd name="T94" fmla="*/ 169504 w 119"/>
              <a:gd name="T95" fmla="*/ 15616 h 79"/>
              <a:gd name="T96" fmla="*/ 138402 w 119"/>
              <a:gd name="T97" fmla="*/ 31232 h 7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119" h="79">
                <a:moveTo>
                  <a:pt x="114" y="0"/>
                </a:moveTo>
                <a:lnTo>
                  <a:pt x="5" y="0"/>
                </a:lnTo>
                <a:lnTo>
                  <a:pt x="3" y="0"/>
                </a:lnTo>
                <a:lnTo>
                  <a:pt x="1" y="1"/>
                </a:lnTo>
                <a:lnTo>
                  <a:pt x="0" y="3"/>
                </a:lnTo>
                <a:lnTo>
                  <a:pt x="0" y="5"/>
                </a:lnTo>
                <a:lnTo>
                  <a:pt x="0" y="74"/>
                </a:lnTo>
                <a:lnTo>
                  <a:pt x="0" y="77"/>
                </a:lnTo>
                <a:lnTo>
                  <a:pt x="1" y="78"/>
                </a:lnTo>
                <a:lnTo>
                  <a:pt x="3" y="79"/>
                </a:lnTo>
                <a:lnTo>
                  <a:pt x="5" y="79"/>
                </a:lnTo>
                <a:lnTo>
                  <a:pt x="114" y="79"/>
                </a:lnTo>
                <a:lnTo>
                  <a:pt x="116" y="79"/>
                </a:lnTo>
                <a:lnTo>
                  <a:pt x="117" y="78"/>
                </a:lnTo>
                <a:lnTo>
                  <a:pt x="119" y="77"/>
                </a:lnTo>
                <a:lnTo>
                  <a:pt x="119" y="74"/>
                </a:lnTo>
                <a:lnTo>
                  <a:pt x="119" y="5"/>
                </a:lnTo>
                <a:lnTo>
                  <a:pt x="119" y="3"/>
                </a:lnTo>
                <a:lnTo>
                  <a:pt x="117" y="1"/>
                </a:lnTo>
                <a:lnTo>
                  <a:pt x="116" y="0"/>
                </a:lnTo>
                <a:lnTo>
                  <a:pt x="114" y="0"/>
                </a:lnTo>
                <a:close/>
                <a:moveTo>
                  <a:pt x="59" y="50"/>
                </a:moveTo>
                <a:lnTo>
                  <a:pt x="59" y="50"/>
                </a:lnTo>
                <a:lnTo>
                  <a:pt x="56" y="48"/>
                </a:lnTo>
                <a:lnTo>
                  <a:pt x="52" y="47"/>
                </a:lnTo>
                <a:lnTo>
                  <a:pt x="51" y="43"/>
                </a:lnTo>
                <a:lnTo>
                  <a:pt x="49" y="40"/>
                </a:lnTo>
                <a:lnTo>
                  <a:pt x="51" y="36"/>
                </a:lnTo>
                <a:lnTo>
                  <a:pt x="52" y="32"/>
                </a:lnTo>
                <a:lnTo>
                  <a:pt x="56" y="31"/>
                </a:lnTo>
                <a:lnTo>
                  <a:pt x="59" y="30"/>
                </a:lnTo>
                <a:lnTo>
                  <a:pt x="63" y="31"/>
                </a:lnTo>
                <a:lnTo>
                  <a:pt x="67" y="32"/>
                </a:lnTo>
                <a:lnTo>
                  <a:pt x="68" y="36"/>
                </a:lnTo>
                <a:lnTo>
                  <a:pt x="69" y="40"/>
                </a:lnTo>
                <a:lnTo>
                  <a:pt x="68" y="43"/>
                </a:lnTo>
                <a:lnTo>
                  <a:pt x="67" y="47"/>
                </a:lnTo>
                <a:lnTo>
                  <a:pt x="63" y="48"/>
                </a:lnTo>
                <a:lnTo>
                  <a:pt x="59" y="50"/>
                </a:lnTo>
                <a:close/>
                <a:moveTo>
                  <a:pt x="10" y="30"/>
                </a:moveTo>
                <a:lnTo>
                  <a:pt x="20" y="30"/>
                </a:lnTo>
                <a:lnTo>
                  <a:pt x="20" y="50"/>
                </a:lnTo>
                <a:lnTo>
                  <a:pt x="10" y="50"/>
                </a:lnTo>
                <a:lnTo>
                  <a:pt x="10" y="30"/>
                </a:lnTo>
                <a:close/>
                <a:moveTo>
                  <a:pt x="10" y="59"/>
                </a:moveTo>
                <a:lnTo>
                  <a:pt x="30" y="59"/>
                </a:lnTo>
                <a:lnTo>
                  <a:pt x="30" y="20"/>
                </a:lnTo>
                <a:lnTo>
                  <a:pt x="10" y="20"/>
                </a:lnTo>
                <a:lnTo>
                  <a:pt x="10" y="10"/>
                </a:lnTo>
                <a:lnTo>
                  <a:pt x="54" y="10"/>
                </a:lnTo>
                <a:lnTo>
                  <a:pt x="54" y="21"/>
                </a:lnTo>
                <a:lnTo>
                  <a:pt x="48" y="24"/>
                </a:lnTo>
                <a:lnTo>
                  <a:pt x="43" y="27"/>
                </a:lnTo>
                <a:lnTo>
                  <a:pt x="41" y="34"/>
                </a:lnTo>
                <a:lnTo>
                  <a:pt x="40" y="40"/>
                </a:lnTo>
                <a:lnTo>
                  <a:pt x="41" y="46"/>
                </a:lnTo>
                <a:lnTo>
                  <a:pt x="43" y="52"/>
                </a:lnTo>
                <a:lnTo>
                  <a:pt x="48" y="56"/>
                </a:lnTo>
                <a:lnTo>
                  <a:pt x="54" y="58"/>
                </a:lnTo>
                <a:lnTo>
                  <a:pt x="54" y="69"/>
                </a:lnTo>
                <a:lnTo>
                  <a:pt x="10" y="69"/>
                </a:lnTo>
                <a:lnTo>
                  <a:pt x="10" y="59"/>
                </a:lnTo>
                <a:close/>
                <a:moveTo>
                  <a:pt x="109" y="50"/>
                </a:moveTo>
                <a:lnTo>
                  <a:pt x="99" y="50"/>
                </a:lnTo>
                <a:lnTo>
                  <a:pt x="99" y="30"/>
                </a:lnTo>
                <a:lnTo>
                  <a:pt x="109" y="30"/>
                </a:lnTo>
                <a:lnTo>
                  <a:pt x="109" y="50"/>
                </a:lnTo>
                <a:close/>
                <a:moveTo>
                  <a:pt x="89" y="20"/>
                </a:moveTo>
                <a:lnTo>
                  <a:pt x="89" y="59"/>
                </a:lnTo>
                <a:lnTo>
                  <a:pt x="109" y="59"/>
                </a:lnTo>
                <a:lnTo>
                  <a:pt x="109" y="69"/>
                </a:lnTo>
                <a:lnTo>
                  <a:pt x="64" y="69"/>
                </a:lnTo>
                <a:lnTo>
                  <a:pt x="64" y="58"/>
                </a:lnTo>
                <a:lnTo>
                  <a:pt x="70" y="56"/>
                </a:lnTo>
                <a:lnTo>
                  <a:pt x="75" y="52"/>
                </a:lnTo>
                <a:lnTo>
                  <a:pt x="78" y="46"/>
                </a:lnTo>
                <a:lnTo>
                  <a:pt x="79" y="40"/>
                </a:lnTo>
                <a:lnTo>
                  <a:pt x="78" y="34"/>
                </a:lnTo>
                <a:lnTo>
                  <a:pt x="75" y="27"/>
                </a:lnTo>
                <a:lnTo>
                  <a:pt x="70" y="24"/>
                </a:lnTo>
                <a:lnTo>
                  <a:pt x="64" y="21"/>
                </a:lnTo>
                <a:lnTo>
                  <a:pt x="64" y="10"/>
                </a:lnTo>
                <a:lnTo>
                  <a:pt x="109" y="10"/>
                </a:lnTo>
                <a:lnTo>
                  <a:pt x="109" y="20"/>
                </a:lnTo>
                <a:lnTo>
                  <a:pt x="89" y="2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418" name="Freeform 1631">
            <a:extLst>
              <a:ext uri="{FF2B5EF4-FFF2-40B4-BE49-F238E27FC236}">
                <a16:creationId xmlns:a16="http://schemas.microsoft.com/office/drawing/2014/main" id="{8171DDCB-F12E-475A-9481-A7868CF64B88}"/>
              </a:ext>
            </a:extLst>
          </p:cNvPr>
          <p:cNvSpPr>
            <a:spLocks noEditPoints="1"/>
          </p:cNvSpPr>
          <p:nvPr/>
        </p:nvSpPr>
        <p:spPr bwMode="auto">
          <a:xfrm>
            <a:off x="4250267" y="1354667"/>
            <a:ext cx="165100" cy="215900"/>
          </a:xfrm>
          <a:custGeom>
            <a:avLst/>
            <a:gdLst>
              <a:gd name="T0" fmla="*/ 123368 w 79"/>
              <a:gd name="T1" fmla="*/ 57396 h 104"/>
              <a:gd name="T2" fmla="*/ 117122 w 79"/>
              <a:gd name="T3" fmla="*/ 35678 h 104"/>
              <a:gd name="T4" fmla="*/ 106190 w 79"/>
              <a:gd name="T5" fmla="*/ 17064 h 104"/>
              <a:gd name="T6" fmla="*/ 85889 w 79"/>
              <a:gd name="T7" fmla="*/ 4654 h 104"/>
              <a:gd name="T8" fmla="*/ 62465 w 79"/>
              <a:gd name="T9" fmla="*/ 0 h 104"/>
              <a:gd name="T10" fmla="*/ 49972 w 79"/>
              <a:gd name="T11" fmla="*/ 3102 h 104"/>
              <a:gd name="T12" fmla="*/ 28109 w 79"/>
              <a:gd name="T13" fmla="*/ 10859 h 104"/>
              <a:gd name="T14" fmla="*/ 9370 w 79"/>
              <a:gd name="T15" fmla="*/ 24820 h 104"/>
              <a:gd name="T16" fmla="*/ 3123 w 79"/>
              <a:gd name="T17" fmla="*/ 46537 h 104"/>
              <a:gd name="T18" fmla="*/ 0 w 79"/>
              <a:gd name="T19" fmla="*/ 57396 h 104"/>
              <a:gd name="T20" fmla="*/ 7808 w 79"/>
              <a:gd name="T21" fmla="*/ 85318 h 104"/>
              <a:gd name="T22" fmla="*/ 28109 w 79"/>
              <a:gd name="T23" fmla="*/ 105484 h 104"/>
              <a:gd name="T24" fmla="*/ 39041 w 79"/>
              <a:gd name="T25" fmla="*/ 138060 h 104"/>
              <a:gd name="T26" fmla="*/ 78081 w 79"/>
              <a:gd name="T27" fmla="*/ 161328 h 104"/>
              <a:gd name="T28" fmla="*/ 79643 w 79"/>
              <a:gd name="T29" fmla="*/ 138060 h 104"/>
              <a:gd name="T30" fmla="*/ 96820 w 79"/>
              <a:gd name="T31" fmla="*/ 105484 h 104"/>
              <a:gd name="T32" fmla="*/ 115560 w 79"/>
              <a:gd name="T33" fmla="*/ 85318 h 104"/>
              <a:gd name="T34" fmla="*/ 123368 w 79"/>
              <a:gd name="T35" fmla="*/ 57396 h 104"/>
              <a:gd name="T36" fmla="*/ 107752 w 79"/>
              <a:gd name="T37" fmla="*/ 57396 h 104"/>
              <a:gd name="T38" fmla="*/ 106190 w 79"/>
              <a:gd name="T39" fmla="*/ 69805 h 104"/>
              <a:gd name="T40" fmla="*/ 96820 w 79"/>
              <a:gd name="T41" fmla="*/ 86869 h 104"/>
              <a:gd name="T42" fmla="*/ 87451 w 79"/>
              <a:gd name="T43" fmla="*/ 93074 h 104"/>
              <a:gd name="T44" fmla="*/ 90574 w 79"/>
              <a:gd name="T45" fmla="*/ 57396 h 104"/>
              <a:gd name="T46" fmla="*/ 90574 w 79"/>
              <a:gd name="T47" fmla="*/ 38781 h 104"/>
              <a:gd name="T48" fmla="*/ 87451 w 79"/>
              <a:gd name="T49" fmla="*/ 23268 h 104"/>
              <a:gd name="T50" fmla="*/ 103067 w 79"/>
              <a:gd name="T51" fmla="*/ 37230 h 104"/>
              <a:gd name="T52" fmla="*/ 107752 w 79"/>
              <a:gd name="T53" fmla="*/ 57396 h 104"/>
              <a:gd name="T54" fmla="*/ 73396 w 79"/>
              <a:gd name="T55" fmla="*/ 17064 h 104"/>
              <a:gd name="T56" fmla="*/ 78081 w 79"/>
              <a:gd name="T57" fmla="*/ 37230 h 104"/>
              <a:gd name="T58" fmla="*/ 79643 w 79"/>
              <a:gd name="T59" fmla="*/ 57396 h 104"/>
              <a:gd name="T60" fmla="*/ 73396 w 79"/>
              <a:gd name="T61" fmla="*/ 97728 h 104"/>
              <a:gd name="T62" fmla="*/ 62465 w 79"/>
              <a:gd name="T63" fmla="*/ 100830 h 104"/>
              <a:gd name="T64" fmla="*/ 49972 w 79"/>
              <a:gd name="T65" fmla="*/ 97728 h 104"/>
              <a:gd name="T66" fmla="*/ 46849 w 79"/>
              <a:gd name="T67" fmla="*/ 79113 h 104"/>
              <a:gd name="T68" fmla="*/ 45287 w 79"/>
              <a:gd name="T69" fmla="*/ 57396 h 104"/>
              <a:gd name="T70" fmla="*/ 49972 w 79"/>
              <a:gd name="T71" fmla="*/ 17064 h 104"/>
              <a:gd name="T72" fmla="*/ 62465 w 79"/>
              <a:gd name="T73" fmla="*/ 15512 h 104"/>
              <a:gd name="T74" fmla="*/ 73396 w 79"/>
              <a:gd name="T75" fmla="*/ 17064 h 104"/>
              <a:gd name="T76" fmla="*/ 15616 w 79"/>
              <a:gd name="T77" fmla="*/ 57396 h 104"/>
              <a:gd name="T78" fmla="*/ 17178 w 79"/>
              <a:gd name="T79" fmla="*/ 46537 h 104"/>
              <a:gd name="T80" fmla="*/ 28109 w 79"/>
              <a:gd name="T81" fmla="*/ 29473 h 104"/>
              <a:gd name="T82" fmla="*/ 37479 w 79"/>
              <a:gd name="T83" fmla="*/ 23268 h 104"/>
              <a:gd name="T84" fmla="*/ 32794 w 79"/>
              <a:gd name="T85" fmla="*/ 57396 h 104"/>
              <a:gd name="T86" fmla="*/ 32794 w 79"/>
              <a:gd name="T87" fmla="*/ 77562 h 104"/>
              <a:gd name="T88" fmla="*/ 37479 w 79"/>
              <a:gd name="T89" fmla="*/ 93074 h 104"/>
              <a:gd name="T90" fmla="*/ 21863 w 79"/>
              <a:gd name="T91" fmla="*/ 79113 h 104"/>
              <a:gd name="T92" fmla="*/ 15616 w 79"/>
              <a:gd name="T93" fmla="*/ 57396 h 104"/>
              <a:gd name="T94" fmla="*/ 67150 w 79"/>
              <a:gd name="T95" fmla="*/ 138060 h 104"/>
              <a:gd name="T96" fmla="*/ 45287 w 79"/>
              <a:gd name="T97" fmla="*/ 113240 h 104"/>
              <a:gd name="T98" fmla="*/ 53095 w 79"/>
              <a:gd name="T99" fmla="*/ 114791 h 104"/>
              <a:gd name="T100" fmla="*/ 62465 w 79"/>
              <a:gd name="T101" fmla="*/ 114791 h 104"/>
              <a:gd name="T102" fmla="*/ 79643 w 79"/>
              <a:gd name="T103" fmla="*/ 113240 h 10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79" h="104">
                <a:moveTo>
                  <a:pt x="79" y="37"/>
                </a:moveTo>
                <a:lnTo>
                  <a:pt x="79" y="37"/>
                </a:lnTo>
                <a:lnTo>
                  <a:pt x="78" y="30"/>
                </a:lnTo>
                <a:lnTo>
                  <a:pt x="75" y="23"/>
                </a:lnTo>
                <a:lnTo>
                  <a:pt x="73" y="16"/>
                </a:lnTo>
                <a:lnTo>
                  <a:pt x="68" y="11"/>
                </a:lnTo>
                <a:lnTo>
                  <a:pt x="62" y="7"/>
                </a:lnTo>
                <a:lnTo>
                  <a:pt x="55" y="3"/>
                </a:lnTo>
                <a:lnTo>
                  <a:pt x="47" y="2"/>
                </a:lnTo>
                <a:lnTo>
                  <a:pt x="40" y="0"/>
                </a:lnTo>
                <a:lnTo>
                  <a:pt x="32" y="2"/>
                </a:lnTo>
                <a:lnTo>
                  <a:pt x="25" y="3"/>
                </a:lnTo>
                <a:lnTo>
                  <a:pt x="18" y="7"/>
                </a:lnTo>
                <a:lnTo>
                  <a:pt x="11" y="11"/>
                </a:lnTo>
                <a:lnTo>
                  <a:pt x="6" y="16"/>
                </a:lnTo>
                <a:lnTo>
                  <a:pt x="4" y="23"/>
                </a:lnTo>
                <a:lnTo>
                  <a:pt x="2" y="30"/>
                </a:lnTo>
                <a:lnTo>
                  <a:pt x="0" y="37"/>
                </a:lnTo>
                <a:lnTo>
                  <a:pt x="2" y="46"/>
                </a:lnTo>
                <a:lnTo>
                  <a:pt x="5" y="55"/>
                </a:lnTo>
                <a:lnTo>
                  <a:pt x="10" y="62"/>
                </a:lnTo>
                <a:lnTo>
                  <a:pt x="18" y="68"/>
                </a:lnTo>
                <a:lnTo>
                  <a:pt x="29" y="89"/>
                </a:lnTo>
                <a:lnTo>
                  <a:pt x="25" y="89"/>
                </a:lnTo>
                <a:lnTo>
                  <a:pt x="30" y="104"/>
                </a:lnTo>
                <a:lnTo>
                  <a:pt x="50" y="104"/>
                </a:lnTo>
                <a:lnTo>
                  <a:pt x="55" y="89"/>
                </a:lnTo>
                <a:lnTo>
                  <a:pt x="51" y="89"/>
                </a:lnTo>
                <a:lnTo>
                  <a:pt x="62" y="68"/>
                </a:lnTo>
                <a:lnTo>
                  <a:pt x="69" y="62"/>
                </a:lnTo>
                <a:lnTo>
                  <a:pt x="74" y="55"/>
                </a:lnTo>
                <a:lnTo>
                  <a:pt x="78" y="46"/>
                </a:lnTo>
                <a:lnTo>
                  <a:pt x="79" y="37"/>
                </a:lnTo>
                <a:close/>
                <a:moveTo>
                  <a:pt x="69" y="37"/>
                </a:moveTo>
                <a:lnTo>
                  <a:pt x="69" y="37"/>
                </a:lnTo>
                <a:lnTo>
                  <a:pt x="68" y="45"/>
                </a:lnTo>
                <a:lnTo>
                  <a:pt x="66" y="51"/>
                </a:lnTo>
                <a:lnTo>
                  <a:pt x="62" y="56"/>
                </a:lnTo>
                <a:lnTo>
                  <a:pt x="56" y="60"/>
                </a:lnTo>
                <a:lnTo>
                  <a:pt x="58" y="50"/>
                </a:lnTo>
                <a:lnTo>
                  <a:pt x="58" y="37"/>
                </a:lnTo>
                <a:lnTo>
                  <a:pt x="58" y="25"/>
                </a:lnTo>
                <a:lnTo>
                  <a:pt x="56" y="15"/>
                </a:lnTo>
                <a:lnTo>
                  <a:pt x="62" y="19"/>
                </a:lnTo>
                <a:lnTo>
                  <a:pt x="66" y="24"/>
                </a:lnTo>
                <a:lnTo>
                  <a:pt x="68" y="30"/>
                </a:lnTo>
                <a:lnTo>
                  <a:pt x="69" y="37"/>
                </a:lnTo>
                <a:close/>
                <a:moveTo>
                  <a:pt x="47" y="11"/>
                </a:moveTo>
                <a:lnTo>
                  <a:pt x="47" y="11"/>
                </a:lnTo>
                <a:lnTo>
                  <a:pt x="50" y="24"/>
                </a:lnTo>
                <a:lnTo>
                  <a:pt x="51" y="37"/>
                </a:lnTo>
                <a:lnTo>
                  <a:pt x="50" y="51"/>
                </a:lnTo>
                <a:lnTo>
                  <a:pt x="47" y="63"/>
                </a:lnTo>
                <a:lnTo>
                  <a:pt x="40" y="65"/>
                </a:lnTo>
                <a:lnTo>
                  <a:pt x="32" y="63"/>
                </a:lnTo>
                <a:lnTo>
                  <a:pt x="30" y="51"/>
                </a:lnTo>
                <a:lnTo>
                  <a:pt x="29" y="37"/>
                </a:lnTo>
                <a:lnTo>
                  <a:pt x="30" y="24"/>
                </a:lnTo>
                <a:lnTo>
                  <a:pt x="32" y="11"/>
                </a:lnTo>
                <a:lnTo>
                  <a:pt x="40" y="10"/>
                </a:lnTo>
                <a:lnTo>
                  <a:pt x="47" y="11"/>
                </a:lnTo>
                <a:close/>
                <a:moveTo>
                  <a:pt x="10" y="37"/>
                </a:moveTo>
                <a:lnTo>
                  <a:pt x="10" y="37"/>
                </a:lnTo>
                <a:lnTo>
                  <a:pt x="11" y="30"/>
                </a:lnTo>
                <a:lnTo>
                  <a:pt x="14" y="24"/>
                </a:lnTo>
                <a:lnTo>
                  <a:pt x="18" y="19"/>
                </a:lnTo>
                <a:lnTo>
                  <a:pt x="24" y="15"/>
                </a:lnTo>
                <a:lnTo>
                  <a:pt x="21" y="25"/>
                </a:lnTo>
                <a:lnTo>
                  <a:pt x="21" y="37"/>
                </a:lnTo>
                <a:lnTo>
                  <a:pt x="21" y="50"/>
                </a:lnTo>
                <a:lnTo>
                  <a:pt x="24" y="60"/>
                </a:lnTo>
                <a:lnTo>
                  <a:pt x="18" y="56"/>
                </a:lnTo>
                <a:lnTo>
                  <a:pt x="14" y="51"/>
                </a:lnTo>
                <a:lnTo>
                  <a:pt x="11" y="45"/>
                </a:lnTo>
                <a:lnTo>
                  <a:pt x="10" y="37"/>
                </a:lnTo>
                <a:close/>
                <a:moveTo>
                  <a:pt x="43" y="89"/>
                </a:moveTo>
                <a:lnTo>
                  <a:pt x="36" y="89"/>
                </a:lnTo>
                <a:lnTo>
                  <a:pt x="29" y="73"/>
                </a:lnTo>
                <a:lnTo>
                  <a:pt x="34" y="74"/>
                </a:lnTo>
                <a:lnTo>
                  <a:pt x="40" y="74"/>
                </a:lnTo>
                <a:lnTo>
                  <a:pt x="46" y="74"/>
                </a:lnTo>
                <a:lnTo>
                  <a:pt x="51" y="73"/>
                </a:lnTo>
                <a:lnTo>
                  <a:pt x="43" y="8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419" name="Freeform 1632">
            <a:extLst>
              <a:ext uri="{FF2B5EF4-FFF2-40B4-BE49-F238E27FC236}">
                <a16:creationId xmlns:a16="http://schemas.microsoft.com/office/drawing/2014/main" id="{26107848-858F-40F6-9787-B3183D6A9DCA}"/>
              </a:ext>
            </a:extLst>
          </p:cNvPr>
          <p:cNvSpPr>
            <a:spLocks/>
          </p:cNvSpPr>
          <p:nvPr/>
        </p:nvSpPr>
        <p:spPr bwMode="auto">
          <a:xfrm>
            <a:off x="5302251" y="1354667"/>
            <a:ext cx="61383" cy="19051"/>
          </a:xfrm>
          <a:custGeom>
            <a:avLst/>
            <a:gdLst>
              <a:gd name="T0" fmla="*/ 47450 w 29"/>
              <a:gd name="T1" fmla="*/ 0 h 10"/>
              <a:gd name="T2" fmla="*/ 0 w 29"/>
              <a:gd name="T3" fmla="*/ 0 h 10"/>
              <a:gd name="T4" fmla="*/ 0 w 29"/>
              <a:gd name="T5" fmla="*/ 14237 h 10"/>
              <a:gd name="T6" fmla="*/ 22907 w 29"/>
              <a:gd name="T7" fmla="*/ 14237 h 10"/>
              <a:gd name="T8" fmla="*/ 47450 w 29"/>
              <a:gd name="T9" fmla="*/ 14237 h 10"/>
              <a:gd name="T10" fmla="*/ 47450 w 29"/>
              <a:gd name="T11" fmla="*/ 0 h 1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9" h="10">
                <a:moveTo>
                  <a:pt x="29" y="0"/>
                </a:moveTo>
                <a:lnTo>
                  <a:pt x="0" y="0"/>
                </a:lnTo>
                <a:lnTo>
                  <a:pt x="0" y="10"/>
                </a:lnTo>
                <a:lnTo>
                  <a:pt x="14" y="10"/>
                </a:lnTo>
                <a:lnTo>
                  <a:pt x="29" y="10"/>
                </a:lnTo>
                <a:lnTo>
                  <a:pt x="29"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420" name="Freeform 1633">
            <a:extLst>
              <a:ext uri="{FF2B5EF4-FFF2-40B4-BE49-F238E27FC236}">
                <a16:creationId xmlns:a16="http://schemas.microsoft.com/office/drawing/2014/main" id="{E7FB5A6C-05B1-4BA2-9417-18EBD4486A7E}"/>
              </a:ext>
            </a:extLst>
          </p:cNvPr>
          <p:cNvSpPr>
            <a:spLocks noEditPoints="1"/>
          </p:cNvSpPr>
          <p:nvPr/>
        </p:nvSpPr>
        <p:spPr bwMode="auto">
          <a:xfrm>
            <a:off x="5219701" y="1373717"/>
            <a:ext cx="226484" cy="177800"/>
          </a:xfrm>
          <a:custGeom>
            <a:avLst/>
            <a:gdLst>
              <a:gd name="T0" fmla="*/ 167684 w 109"/>
              <a:gd name="T1" fmla="*/ 33215 h 84"/>
              <a:gd name="T2" fmla="*/ 159848 w 109"/>
              <a:gd name="T3" fmla="*/ 25306 h 84"/>
              <a:gd name="T4" fmla="*/ 150445 w 109"/>
              <a:gd name="T5" fmla="*/ 23725 h 84"/>
              <a:gd name="T6" fmla="*/ 108132 w 109"/>
              <a:gd name="T7" fmla="*/ 23725 h 84"/>
              <a:gd name="T8" fmla="*/ 100297 w 109"/>
              <a:gd name="T9" fmla="*/ 7908 h 84"/>
              <a:gd name="T10" fmla="*/ 84625 w 109"/>
              <a:gd name="T11" fmla="*/ 0 h 84"/>
              <a:gd name="T12" fmla="*/ 75223 w 109"/>
              <a:gd name="T13" fmla="*/ 1582 h 84"/>
              <a:gd name="T14" fmla="*/ 64253 w 109"/>
              <a:gd name="T15" fmla="*/ 14235 h 84"/>
              <a:gd name="T16" fmla="*/ 18806 w 109"/>
              <a:gd name="T17" fmla="*/ 23725 h 84"/>
              <a:gd name="T18" fmla="*/ 14104 w 109"/>
              <a:gd name="T19" fmla="*/ 23725 h 84"/>
              <a:gd name="T20" fmla="*/ 6269 w 109"/>
              <a:gd name="T21" fmla="*/ 30051 h 84"/>
              <a:gd name="T22" fmla="*/ 1567 w 109"/>
              <a:gd name="T23" fmla="*/ 33215 h 84"/>
              <a:gd name="T24" fmla="*/ 0 w 109"/>
              <a:gd name="T25" fmla="*/ 45868 h 84"/>
              <a:gd name="T26" fmla="*/ 4701 w 109"/>
              <a:gd name="T27" fmla="*/ 55358 h 84"/>
              <a:gd name="T28" fmla="*/ 9403 w 109"/>
              <a:gd name="T29" fmla="*/ 60102 h 84"/>
              <a:gd name="T30" fmla="*/ 67387 w 109"/>
              <a:gd name="T31" fmla="*/ 75919 h 84"/>
              <a:gd name="T32" fmla="*/ 62686 w 109"/>
              <a:gd name="T33" fmla="*/ 93317 h 84"/>
              <a:gd name="T34" fmla="*/ 51716 w 109"/>
              <a:gd name="T35" fmla="*/ 96480 h 84"/>
              <a:gd name="T36" fmla="*/ 40746 w 109"/>
              <a:gd name="T37" fmla="*/ 107552 h 84"/>
              <a:gd name="T38" fmla="*/ 39178 w 109"/>
              <a:gd name="T39" fmla="*/ 124950 h 84"/>
              <a:gd name="T40" fmla="*/ 39178 w 109"/>
              <a:gd name="T41" fmla="*/ 129695 h 84"/>
              <a:gd name="T42" fmla="*/ 42313 w 109"/>
              <a:gd name="T43" fmla="*/ 132858 h 84"/>
              <a:gd name="T44" fmla="*/ 123804 w 109"/>
              <a:gd name="T45" fmla="*/ 132858 h 84"/>
              <a:gd name="T46" fmla="*/ 126938 w 109"/>
              <a:gd name="T47" fmla="*/ 132858 h 84"/>
              <a:gd name="T48" fmla="*/ 131640 w 109"/>
              <a:gd name="T49" fmla="*/ 129695 h 84"/>
              <a:gd name="T50" fmla="*/ 131640 w 109"/>
              <a:gd name="T51" fmla="*/ 117042 h 84"/>
              <a:gd name="T52" fmla="*/ 130072 w 109"/>
              <a:gd name="T53" fmla="*/ 107552 h 84"/>
              <a:gd name="T54" fmla="*/ 117535 w 109"/>
              <a:gd name="T55" fmla="*/ 96480 h 84"/>
              <a:gd name="T56" fmla="*/ 100297 w 109"/>
              <a:gd name="T57" fmla="*/ 93317 h 84"/>
              <a:gd name="T58" fmla="*/ 155147 w 109"/>
              <a:gd name="T59" fmla="*/ 64847 h 84"/>
              <a:gd name="T60" fmla="*/ 159848 w 109"/>
              <a:gd name="T61" fmla="*/ 60102 h 84"/>
              <a:gd name="T62" fmla="*/ 166117 w 109"/>
              <a:gd name="T63" fmla="*/ 55358 h 84"/>
              <a:gd name="T64" fmla="*/ 170818 w 109"/>
              <a:gd name="T65" fmla="*/ 45868 h 84"/>
              <a:gd name="T66" fmla="*/ 167684 w 109"/>
              <a:gd name="T67" fmla="*/ 33215 h 84"/>
              <a:gd name="T68" fmla="*/ 21940 w 109"/>
              <a:gd name="T69" fmla="*/ 49031 h 84"/>
              <a:gd name="T70" fmla="*/ 15671 w 109"/>
              <a:gd name="T71" fmla="*/ 45868 h 84"/>
              <a:gd name="T72" fmla="*/ 15671 w 109"/>
              <a:gd name="T73" fmla="*/ 42704 h 84"/>
              <a:gd name="T74" fmla="*/ 15671 w 109"/>
              <a:gd name="T75" fmla="*/ 41123 h 84"/>
              <a:gd name="T76" fmla="*/ 18806 w 109"/>
              <a:gd name="T77" fmla="*/ 39541 h 84"/>
              <a:gd name="T78" fmla="*/ 65820 w 109"/>
              <a:gd name="T79" fmla="*/ 58521 h 84"/>
              <a:gd name="T80" fmla="*/ 108132 w 109"/>
              <a:gd name="T81" fmla="*/ 109133 h 84"/>
              <a:gd name="T82" fmla="*/ 112834 w 109"/>
              <a:gd name="T83" fmla="*/ 109133 h 84"/>
              <a:gd name="T84" fmla="*/ 115968 w 109"/>
              <a:gd name="T85" fmla="*/ 113878 h 84"/>
              <a:gd name="T86" fmla="*/ 54850 w 109"/>
              <a:gd name="T87" fmla="*/ 117042 h 84"/>
              <a:gd name="T88" fmla="*/ 54850 w 109"/>
              <a:gd name="T89" fmla="*/ 113878 h 84"/>
              <a:gd name="T90" fmla="*/ 57984 w 109"/>
              <a:gd name="T91" fmla="*/ 109133 h 84"/>
              <a:gd name="T92" fmla="*/ 108132 w 109"/>
              <a:gd name="T93" fmla="*/ 109133 h 84"/>
              <a:gd name="T94" fmla="*/ 84625 w 109"/>
              <a:gd name="T95" fmla="*/ 93317 h 84"/>
              <a:gd name="T96" fmla="*/ 76790 w 109"/>
              <a:gd name="T97" fmla="*/ 23725 h 84"/>
              <a:gd name="T98" fmla="*/ 79924 w 109"/>
              <a:gd name="T99" fmla="*/ 17398 h 84"/>
              <a:gd name="T100" fmla="*/ 84625 w 109"/>
              <a:gd name="T101" fmla="*/ 15816 h 84"/>
              <a:gd name="T102" fmla="*/ 89327 w 109"/>
              <a:gd name="T103" fmla="*/ 15816 h 84"/>
              <a:gd name="T104" fmla="*/ 92461 w 109"/>
              <a:gd name="T105" fmla="*/ 23725 h 84"/>
              <a:gd name="T106" fmla="*/ 84625 w 109"/>
              <a:gd name="T107" fmla="*/ 93317 h 84"/>
              <a:gd name="T108" fmla="*/ 155147 w 109"/>
              <a:gd name="T109" fmla="*/ 45868 h 84"/>
              <a:gd name="T110" fmla="*/ 104998 w 109"/>
              <a:gd name="T111" fmla="*/ 58521 h 84"/>
              <a:gd name="T112" fmla="*/ 150445 w 109"/>
              <a:gd name="T113" fmla="*/ 39541 h 84"/>
              <a:gd name="T114" fmla="*/ 152012 w 109"/>
              <a:gd name="T115" fmla="*/ 39541 h 84"/>
              <a:gd name="T116" fmla="*/ 155147 w 109"/>
              <a:gd name="T117" fmla="*/ 41123 h 84"/>
              <a:gd name="T118" fmla="*/ 155147 w 109"/>
              <a:gd name="T119" fmla="*/ 45868 h 8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09" h="84">
                <a:moveTo>
                  <a:pt x="107" y="21"/>
                </a:moveTo>
                <a:lnTo>
                  <a:pt x="107" y="21"/>
                </a:lnTo>
                <a:lnTo>
                  <a:pt x="105" y="19"/>
                </a:lnTo>
                <a:lnTo>
                  <a:pt x="102" y="16"/>
                </a:lnTo>
                <a:lnTo>
                  <a:pt x="100" y="15"/>
                </a:lnTo>
                <a:lnTo>
                  <a:pt x="96" y="15"/>
                </a:lnTo>
                <a:lnTo>
                  <a:pt x="69" y="15"/>
                </a:lnTo>
                <a:lnTo>
                  <a:pt x="68" y="9"/>
                </a:lnTo>
                <a:lnTo>
                  <a:pt x="64" y="5"/>
                </a:lnTo>
                <a:lnTo>
                  <a:pt x="60" y="1"/>
                </a:lnTo>
                <a:lnTo>
                  <a:pt x="54" y="0"/>
                </a:lnTo>
                <a:lnTo>
                  <a:pt x="48" y="1"/>
                </a:lnTo>
                <a:lnTo>
                  <a:pt x="44" y="4"/>
                </a:lnTo>
                <a:lnTo>
                  <a:pt x="41" y="9"/>
                </a:lnTo>
                <a:lnTo>
                  <a:pt x="40" y="15"/>
                </a:lnTo>
                <a:lnTo>
                  <a:pt x="12" y="15"/>
                </a:lnTo>
                <a:lnTo>
                  <a:pt x="9" y="15"/>
                </a:lnTo>
                <a:lnTo>
                  <a:pt x="6" y="16"/>
                </a:lnTo>
                <a:lnTo>
                  <a:pt x="4" y="19"/>
                </a:lnTo>
                <a:lnTo>
                  <a:pt x="1" y="21"/>
                </a:lnTo>
                <a:lnTo>
                  <a:pt x="0" y="25"/>
                </a:lnTo>
                <a:lnTo>
                  <a:pt x="0" y="29"/>
                </a:lnTo>
                <a:lnTo>
                  <a:pt x="0" y="31"/>
                </a:lnTo>
                <a:lnTo>
                  <a:pt x="3" y="35"/>
                </a:lnTo>
                <a:lnTo>
                  <a:pt x="6" y="38"/>
                </a:lnTo>
                <a:lnTo>
                  <a:pt x="11" y="41"/>
                </a:lnTo>
                <a:lnTo>
                  <a:pt x="43" y="48"/>
                </a:lnTo>
                <a:lnTo>
                  <a:pt x="44" y="59"/>
                </a:lnTo>
                <a:lnTo>
                  <a:pt x="40" y="59"/>
                </a:lnTo>
                <a:lnTo>
                  <a:pt x="33" y="61"/>
                </a:lnTo>
                <a:lnTo>
                  <a:pt x="30" y="64"/>
                </a:lnTo>
                <a:lnTo>
                  <a:pt x="26" y="68"/>
                </a:lnTo>
                <a:lnTo>
                  <a:pt x="25" y="74"/>
                </a:lnTo>
                <a:lnTo>
                  <a:pt x="25" y="79"/>
                </a:lnTo>
                <a:lnTo>
                  <a:pt x="25" y="82"/>
                </a:lnTo>
                <a:lnTo>
                  <a:pt x="26" y="83"/>
                </a:lnTo>
                <a:lnTo>
                  <a:pt x="27" y="84"/>
                </a:lnTo>
                <a:lnTo>
                  <a:pt x="30" y="84"/>
                </a:lnTo>
                <a:lnTo>
                  <a:pt x="79" y="84"/>
                </a:lnTo>
                <a:lnTo>
                  <a:pt x="81" y="84"/>
                </a:lnTo>
                <a:lnTo>
                  <a:pt x="83" y="83"/>
                </a:lnTo>
                <a:lnTo>
                  <a:pt x="84" y="82"/>
                </a:lnTo>
                <a:lnTo>
                  <a:pt x="84" y="79"/>
                </a:lnTo>
                <a:lnTo>
                  <a:pt x="84" y="74"/>
                </a:lnTo>
                <a:lnTo>
                  <a:pt x="83" y="68"/>
                </a:lnTo>
                <a:lnTo>
                  <a:pt x="79" y="64"/>
                </a:lnTo>
                <a:lnTo>
                  <a:pt x="75" y="61"/>
                </a:lnTo>
                <a:lnTo>
                  <a:pt x="69" y="59"/>
                </a:lnTo>
                <a:lnTo>
                  <a:pt x="64" y="59"/>
                </a:lnTo>
                <a:lnTo>
                  <a:pt x="65" y="48"/>
                </a:lnTo>
                <a:lnTo>
                  <a:pt x="99" y="41"/>
                </a:lnTo>
                <a:lnTo>
                  <a:pt x="102" y="38"/>
                </a:lnTo>
                <a:lnTo>
                  <a:pt x="106" y="35"/>
                </a:lnTo>
                <a:lnTo>
                  <a:pt x="107" y="31"/>
                </a:lnTo>
                <a:lnTo>
                  <a:pt x="109" y="29"/>
                </a:lnTo>
                <a:lnTo>
                  <a:pt x="109" y="25"/>
                </a:lnTo>
                <a:lnTo>
                  <a:pt x="107" y="21"/>
                </a:lnTo>
                <a:close/>
                <a:moveTo>
                  <a:pt x="14" y="31"/>
                </a:moveTo>
                <a:lnTo>
                  <a:pt x="14" y="31"/>
                </a:lnTo>
                <a:lnTo>
                  <a:pt x="10" y="29"/>
                </a:lnTo>
                <a:lnTo>
                  <a:pt x="10" y="27"/>
                </a:lnTo>
                <a:lnTo>
                  <a:pt x="10" y="26"/>
                </a:lnTo>
                <a:lnTo>
                  <a:pt x="11" y="25"/>
                </a:lnTo>
                <a:lnTo>
                  <a:pt x="12" y="25"/>
                </a:lnTo>
                <a:lnTo>
                  <a:pt x="41" y="25"/>
                </a:lnTo>
                <a:lnTo>
                  <a:pt x="42" y="37"/>
                </a:lnTo>
                <a:lnTo>
                  <a:pt x="14" y="31"/>
                </a:lnTo>
                <a:close/>
                <a:moveTo>
                  <a:pt x="69" y="69"/>
                </a:moveTo>
                <a:lnTo>
                  <a:pt x="69" y="69"/>
                </a:lnTo>
                <a:lnTo>
                  <a:pt x="72" y="69"/>
                </a:lnTo>
                <a:lnTo>
                  <a:pt x="73" y="71"/>
                </a:lnTo>
                <a:lnTo>
                  <a:pt x="74" y="72"/>
                </a:lnTo>
                <a:lnTo>
                  <a:pt x="74" y="74"/>
                </a:lnTo>
                <a:lnTo>
                  <a:pt x="35" y="74"/>
                </a:lnTo>
                <a:lnTo>
                  <a:pt x="35" y="72"/>
                </a:lnTo>
                <a:lnTo>
                  <a:pt x="36" y="71"/>
                </a:lnTo>
                <a:lnTo>
                  <a:pt x="37" y="69"/>
                </a:lnTo>
                <a:lnTo>
                  <a:pt x="40" y="69"/>
                </a:lnTo>
                <a:lnTo>
                  <a:pt x="69" y="69"/>
                </a:lnTo>
                <a:close/>
                <a:moveTo>
                  <a:pt x="54" y="59"/>
                </a:moveTo>
                <a:lnTo>
                  <a:pt x="54" y="59"/>
                </a:lnTo>
                <a:lnTo>
                  <a:pt x="49" y="15"/>
                </a:lnTo>
                <a:lnTo>
                  <a:pt x="49" y="13"/>
                </a:lnTo>
                <a:lnTo>
                  <a:pt x="51" y="11"/>
                </a:lnTo>
                <a:lnTo>
                  <a:pt x="52" y="10"/>
                </a:lnTo>
                <a:lnTo>
                  <a:pt x="54" y="10"/>
                </a:lnTo>
                <a:lnTo>
                  <a:pt x="57" y="10"/>
                </a:lnTo>
                <a:lnTo>
                  <a:pt x="58" y="11"/>
                </a:lnTo>
                <a:lnTo>
                  <a:pt x="59" y="15"/>
                </a:lnTo>
                <a:lnTo>
                  <a:pt x="54" y="59"/>
                </a:lnTo>
                <a:close/>
                <a:moveTo>
                  <a:pt x="99" y="29"/>
                </a:moveTo>
                <a:lnTo>
                  <a:pt x="99" y="29"/>
                </a:lnTo>
                <a:lnTo>
                  <a:pt x="96" y="31"/>
                </a:lnTo>
                <a:lnTo>
                  <a:pt x="67" y="37"/>
                </a:lnTo>
                <a:lnTo>
                  <a:pt x="68" y="25"/>
                </a:lnTo>
                <a:lnTo>
                  <a:pt x="96" y="25"/>
                </a:lnTo>
                <a:lnTo>
                  <a:pt x="97" y="25"/>
                </a:lnTo>
                <a:lnTo>
                  <a:pt x="99" y="26"/>
                </a:lnTo>
                <a:lnTo>
                  <a:pt x="99" y="27"/>
                </a:lnTo>
                <a:lnTo>
                  <a:pt x="99" y="2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421" name="Freeform 1634">
            <a:extLst>
              <a:ext uri="{FF2B5EF4-FFF2-40B4-BE49-F238E27FC236}">
                <a16:creationId xmlns:a16="http://schemas.microsoft.com/office/drawing/2014/main" id="{67256EA3-1AE2-496A-9495-3EB992439FD8}"/>
              </a:ext>
            </a:extLst>
          </p:cNvPr>
          <p:cNvSpPr>
            <a:spLocks/>
          </p:cNvSpPr>
          <p:nvPr/>
        </p:nvSpPr>
        <p:spPr bwMode="auto">
          <a:xfrm>
            <a:off x="1259418" y="1917700"/>
            <a:ext cx="86783" cy="19051"/>
          </a:xfrm>
          <a:custGeom>
            <a:avLst/>
            <a:gdLst>
              <a:gd name="T0" fmla="*/ 6039 w 44"/>
              <a:gd name="T1" fmla="*/ 14237 h 10"/>
              <a:gd name="T2" fmla="*/ 58880 w 44"/>
              <a:gd name="T3" fmla="*/ 14237 h 10"/>
              <a:gd name="T4" fmla="*/ 58880 w 44"/>
              <a:gd name="T5" fmla="*/ 14237 h 10"/>
              <a:gd name="T6" fmla="*/ 61900 w 44"/>
              <a:gd name="T7" fmla="*/ 14237 h 10"/>
              <a:gd name="T8" fmla="*/ 64919 w 44"/>
              <a:gd name="T9" fmla="*/ 11390 h 10"/>
              <a:gd name="T10" fmla="*/ 66429 w 44"/>
              <a:gd name="T11" fmla="*/ 9966 h 10"/>
              <a:gd name="T12" fmla="*/ 66429 w 44"/>
              <a:gd name="T13" fmla="*/ 7119 h 10"/>
              <a:gd name="T14" fmla="*/ 66429 w 44"/>
              <a:gd name="T15" fmla="*/ 7119 h 10"/>
              <a:gd name="T16" fmla="*/ 66429 w 44"/>
              <a:gd name="T17" fmla="*/ 2847 h 10"/>
              <a:gd name="T18" fmla="*/ 64919 w 44"/>
              <a:gd name="T19" fmla="*/ 1424 h 10"/>
              <a:gd name="T20" fmla="*/ 61900 w 44"/>
              <a:gd name="T21" fmla="*/ 0 h 10"/>
              <a:gd name="T22" fmla="*/ 58880 w 44"/>
              <a:gd name="T23" fmla="*/ 0 h 10"/>
              <a:gd name="T24" fmla="*/ 6039 w 44"/>
              <a:gd name="T25" fmla="*/ 0 h 10"/>
              <a:gd name="T26" fmla="*/ 6039 w 44"/>
              <a:gd name="T27" fmla="*/ 0 h 10"/>
              <a:gd name="T28" fmla="*/ 3020 w 44"/>
              <a:gd name="T29" fmla="*/ 0 h 10"/>
              <a:gd name="T30" fmla="*/ 1510 w 44"/>
              <a:gd name="T31" fmla="*/ 1424 h 10"/>
              <a:gd name="T32" fmla="*/ 0 w 44"/>
              <a:gd name="T33" fmla="*/ 2847 h 10"/>
              <a:gd name="T34" fmla="*/ 0 w 44"/>
              <a:gd name="T35" fmla="*/ 7119 h 10"/>
              <a:gd name="T36" fmla="*/ 0 w 44"/>
              <a:gd name="T37" fmla="*/ 7119 h 10"/>
              <a:gd name="T38" fmla="*/ 0 w 44"/>
              <a:gd name="T39" fmla="*/ 9966 h 10"/>
              <a:gd name="T40" fmla="*/ 1510 w 44"/>
              <a:gd name="T41" fmla="*/ 11390 h 10"/>
              <a:gd name="T42" fmla="*/ 3020 w 44"/>
              <a:gd name="T43" fmla="*/ 14237 h 10"/>
              <a:gd name="T44" fmla="*/ 6039 w 44"/>
              <a:gd name="T45" fmla="*/ 14237 h 10"/>
              <a:gd name="T46" fmla="*/ 6039 w 44"/>
              <a:gd name="T47" fmla="*/ 14237 h 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44" h="10">
                <a:moveTo>
                  <a:pt x="4" y="10"/>
                </a:moveTo>
                <a:lnTo>
                  <a:pt x="39" y="10"/>
                </a:lnTo>
                <a:lnTo>
                  <a:pt x="41" y="10"/>
                </a:lnTo>
                <a:lnTo>
                  <a:pt x="43" y="8"/>
                </a:lnTo>
                <a:lnTo>
                  <a:pt x="44" y="7"/>
                </a:lnTo>
                <a:lnTo>
                  <a:pt x="44" y="5"/>
                </a:lnTo>
                <a:lnTo>
                  <a:pt x="44" y="2"/>
                </a:lnTo>
                <a:lnTo>
                  <a:pt x="43" y="1"/>
                </a:lnTo>
                <a:lnTo>
                  <a:pt x="41" y="0"/>
                </a:lnTo>
                <a:lnTo>
                  <a:pt x="39" y="0"/>
                </a:lnTo>
                <a:lnTo>
                  <a:pt x="4" y="0"/>
                </a:lnTo>
                <a:lnTo>
                  <a:pt x="2" y="0"/>
                </a:lnTo>
                <a:lnTo>
                  <a:pt x="1" y="1"/>
                </a:lnTo>
                <a:lnTo>
                  <a:pt x="0" y="2"/>
                </a:lnTo>
                <a:lnTo>
                  <a:pt x="0" y="5"/>
                </a:lnTo>
                <a:lnTo>
                  <a:pt x="0" y="7"/>
                </a:lnTo>
                <a:lnTo>
                  <a:pt x="1" y="8"/>
                </a:lnTo>
                <a:lnTo>
                  <a:pt x="2" y="10"/>
                </a:lnTo>
                <a:lnTo>
                  <a:pt x="4" y="1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422" name="Freeform 1635">
            <a:extLst>
              <a:ext uri="{FF2B5EF4-FFF2-40B4-BE49-F238E27FC236}">
                <a16:creationId xmlns:a16="http://schemas.microsoft.com/office/drawing/2014/main" id="{1D256482-1654-4032-B356-6FAAD087B9E8}"/>
              </a:ext>
            </a:extLst>
          </p:cNvPr>
          <p:cNvSpPr>
            <a:spLocks/>
          </p:cNvSpPr>
          <p:nvPr/>
        </p:nvSpPr>
        <p:spPr bwMode="auto">
          <a:xfrm>
            <a:off x="1384301" y="1993901"/>
            <a:ext cx="57151" cy="57151"/>
          </a:xfrm>
          <a:custGeom>
            <a:avLst/>
            <a:gdLst>
              <a:gd name="T0" fmla="*/ 6101 w 28"/>
              <a:gd name="T1" fmla="*/ 26281 h 26"/>
              <a:gd name="T2" fmla="*/ 0 w 28"/>
              <a:gd name="T3" fmla="*/ 26281 h 26"/>
              <a:gd name="T4" fmla="*/ 0 w 28"/>
              <a:gd name="T5" fmla="*/ 26281 h 26"/>
              <a:gd name="T6" fmla="*/ 1525 w 28"/>
              <a:gd name="T7" fmla="*/ 32851 h 26"/>
              <a:gd name="T8" fmla="*/ 7626 w 28"/>
              <a:gd name="T9" fmla="*/ 37778 h 26"/>
              <a:gd name="T10" fmla="*/ 13727 w 28"/>
              <a:gd name="T11" fmla="*/ 41063 h 26"/>
              <a:gd name="T12" fmla="*/ 21353 w 28"/>
              <a:gd name="T13" fmla="*/ 42706 h 26"/>
              <a:gd name="T14" fmla="*/ 21353 w 28"/>
              <a:gd name="T15" fmla="*/ 42706 h 26"/>
              <a:gd name="T16" fmla="*/ 30504 w 28"/>
              <a:gd name="T17" fmla="*/ 41063 h 26"/>
              <a:gd name="T18" fmla="*/ 35080 w 28"/>
              <a:gd name="T19" fmla="*/ 34493 h 26"/>
              <a:gd name="T20" fmla="*/ 41181 w 28"/>
              <a:gd name="T21" fmla="*/ 27923 h 26"/>
              <a:gd name="T22" fmla="*/ 42706 w 28"/>
              <a:gd name="T23" fmla="*/ 18068 h 26"/>
              <a:gd name="T24" fmla="*/ 42706 w 28"/>
              <a:gd name="T25" fmla="*/ 18068 h 26"/>
              <a:gd name="T26" fmla="*/ 42706 w 28"/>
              <a:gd name="T27" fmla="*/ 11498 h 26"/>
              <a:gd name="T28" fmla="*/ 41181 w 28"/>
              <a:gd name="T29" fmla="*/ 8213 h 26"/>
              <a:gd name="T30" fmla="*/ 35080 w 28"/>
              <a:gd name="T31" fmla="*/ 0 h 26"/>
              <a:gd name="T32" fmla="*/ 35080 w 28"/>
              <a:gd name="T33" fmla="*/ 0 h 26"/>
              <a:gd name="T34" fmla="*/ 32030 w 28"/>
              <a:gd name="T35" fmla="*/ 9855 h 26"/>
              <a:gd name="T36" fmla="*/ 24403 w 28"/>
              <a:gd name="T37" fmla="*/ 18068 h 26"/>
              <a:gd name="T38" fmla="*/ 16777 w 28"/>
              <a:gd name="T39" fmla="*/ 24638 h 26"/>
              <a:gd name="T40" fmla="*/ 6101 w 28"/>
              <a:gd name="T41" fmla="*/ 26281 h 26"/>
              <a:gd name="T42" fmla="*/ 6101 w 28"/>
              <a:gd name="T43" fmla="*/ 26281 h 2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8" h="26">
                <a:moveTo>
                  <a:pt x="4" y="16"/>
                </a:moveTo>
                <a:lnTo>
                  <a:pt x="0" y="16"/>
                </a:lnTo>
                <a:lnTo>
                  <a:pt x="1" y="20"/>
                </a:lnTo>
                <a:lnTo>
                  <a:pt x="5" y="23"/>
                </a:lnTo>
                <a:lnTo>
                  <a:pt x="9" y="25"/>
                </a:lnTo>
                <a:lnTo>
                  <a:pt x="14" y="26"/>
                </a:lnTo>
                <a:lnTo>
                  <a:pt x="20" y="25"/>
                </a:lnTo>
                <a:lnTo>
                  <a:pt x="23" y="21"/>
                </a:lnTo>
                <a:lnTo>
                  <a:pt x="27" y="17"/>
                </a:lnTo>
                <a:lnTo>
                  <a:pt x="28" y="11"/>
                </a:lnTo>
                <a:lnTo>
                  <a:pt x="28" y="7"/>
                </a:lnTo>
                <a:lnTo>
                  <a:pt x="27" y="5"/>
                </a:lnTo>
                <a:lnTo>
                  <a:pt x="23" y="0"/>
                </a:lnTo>
                <a:lnTo>
                  <a:pt x="21" y="6"/>
                </a:lnTo>
                <a:lnTo>
                  <a:pt x="16" y="11"/>
                </a:lnTo>
                <a:lnTo>
                  <a:pt x="11" y="15"/>
                </a:lnTo>
                <a:lnTo>
                  <a:pt x="4" y="16"/>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423" name="Freeform 1636">
            <a:extLst>
              <a:ext uri="{FF2B5EF4-FFF2-40B4-BE49-F238E27FC236}">
                <a16:creationId xmlns:a16="http://schemas.microsoft.com/office/drawing/2014/main" id="{2C694E3D-3316-4A82-8C23-1406FE64C6D2}"/>
              </a:ext>
            </a:extLst>
          </p:cNvPr>
          <p:cNvSpPr>
            <a:spLocks noEditPoints="1"/>
          </p:cNvSpPr>
          <p:nvPr/>
        </p:nvSpPr>
        <p:spPr bwMode="auto">
          <a:xfrm>
            <a:off x="1234018" y="1873252"/>
            <a:ext cx="207433" cy="146049"/>
          </a:xfrm>
          <a:custGeom>
            <a:avLst/>
            <a:gdLst>
              <a:gd name="T0" fmla="*/ 140608 w 98"/>
              <a:gd name="T1" fmla="*/ 52195 h 69"/>
              <a:gd name="T2" fmla="*/ 140608 w 98"/>
              <a:gd name="T3" fmla="*/ 23725 h 69"/>
              <a:gd name="T4" fmla="*/ 140608 w 98"/>
              <a:gd name="T5" fmla="*/ 23725 h 69"/>
              <a:gd name="T6" fmla="*/ 139010 w 98"/>
              <a:gd name="T7" fmla="*/ 14235 h 69"/>
              <a:gd name="T8" fmla="*/ 134217 w 98"/>
              <a:gd name="T9" fmla="*/ 7908 h 69"/>
              <a:gd name="T10" fmla="*/ 127825 w 98"/>
              <a:gd name="T11" fmla="*/ 1582 h 69"/>
              <a:gd name="T12" fmla="*/ 118238 w 98"/>
              <a:gd name="T13" fmla="*/ 0 h 69"/>
              <a:gd name="T14" fmla="*/ 102260 w 98"/>
              <a:gd name="T15" fmla="*/ 0 h 69"/>
              <a:gd name="T16" fmla="*/ 102260 w 98"/>
              <a:gd name="T17" fmla="*/ 15817 h 69"/>
              <a:gd name="T18" fmla="*/ 118238 w 98"/>
              <a:gd name="T19" fmla="*/ 15817 h 69"/>
              <a:gd name="T20" fmla="*/ 118238 w 98"/>
              <a:gd name="T21" fmla="*/ 15817 h 69"/>
              <a:gd name="T22" fmla="*/ 121434 w 98"/>
              <a:gd name="T23" fmla="*/ 15817 h 69"/>
              <a:gd name="T24" fmla="*/ 123032 w 98"/>
              <a:gd name="T25" fmla="*/ 17398 h 69"/>
              <a:gd name="T26" fmla="*/ 126227 w 98"/>
              <a:gd name="T27" fmla="*/ 18980 h 69"/>
              <a:gd name="T28" fmla="*/ 126227 w 98"/>
              <a:gd name="T29" fmla="*/ 23725 h 69"/>
              <a:gd name="T30" fmla="*/ 126227 w 98"/>
              <a:gd name="T31" fmla="*/ 85410 h 69"/>
              <a:gd name="T32" fmla="*/ 126227 w 98"/>
              <a:gd name="T33" fmla="*/ 85410 h 69"/>
              <a:gd name="T34" fmla="*/ 126227 w 98"/>
              <a:gd name="T35" fmla="*/ 90155 h 69"/>
              <a:gd name="T36" fmla="*/ 123032 w 98"/>
              <a:gd name="T37" fmla="*/ 91737 h 69"/>
              <a:gd name="T38" fmla="*/ 121434 w 98"/>
              <a:gd name="T39" fmla="*/ 93318 h 69"/>
              <a:gd name="T40" fmla="*/ 118238 w 98"/>
              <a:gd name="T41" fmla="*/ 93318 h 69"/>
              <a:gd name="T42" fmla="*/ 78293 w 98"/>
              <a:gd name="T43" fmla="*/ 93318 h 69"/>
              <a:gd name="T44" fmla="*/ 78293 w 98"/>
              <a:gd name="T45" fmla="*/ 61685 h 69"/>
              <a:gd name="T46" fmla="*/ 78293 w 98"/>
              <a:gd name="T47" fmla="*/ 61685 h 69"/>
              <a:gd name="T48" fmla="*/ 78293 w 98"/>
              <a:gd name="T49" fmla="*/ 58522 h 69"/>
              <a:gd name="T50" fmla="*/ 76695 w 98"/>
              <a:gd name="T51" fmla="*/ 56940 h 69"/>
              <a:gd name="T52" fmla="*/ 75097 w 98"/>
              <a:gd name="T53" fmla="*/ 53777 h 69"/>
              <a:gd name="T54" fmla="*/ 70304 w 98"/>
              <a:gd name="T55" fmla="*/ 53777 h 69"/>
              <a:gd name="T56" fmla="*/ 38348 w 98"/>
              <a:gd name="T57" fmla="*/ 53777 h 69"/>
              <a:gd name="T58" fmla="*/ 38348 w 98"/>
              <a:gd name="T59" fmla="*/ 53777 h 69"/>
              <a:gd name="T60" fmla="*/ 30359 w 98"/>
              <a:gd name="T61" fmla="*/ 53777 h 69"/>
              <a:gd name="T62" fmla="*/ 22369 w 98"/>
              <a:gd name="T63" fmla="*/ 58522 h 69"/>
              <a:gd name="T64" fmla="*/ 17576 w 98"/>
              <a:gd name="T65" fmla="*/ 60103 h 69"/>
              <a:gd name="T66" fmla="*/ 11185 w 98"/>
              <a:gd name="T67" fmla="*/ 66430 h 69"/>
              <a:gd name="T68" fmla="*/ 4793 w 98"/>
              <a:gd name="T69" fmla="*/ 72757 h 69"/>
              <a:gd name="T70" fmla="*/ 3196 w 98"/>
              <a:gd name="T71" fmla="*/ 77502 h 69"/>
              <a:gd name="T72" fmla="*/ 0 w 98"/>
              <a:gd name="T73" fmla="*/ 85410 h 69"/>
              <a:gd name="T74" fmla="*/ 0 w 98"/>
              <a:gd name="T75" fmla="*/ 93318 h 69"/>
              <a:gd name="T76" fmla="*/ 0 w 98"/>
              <a:gd name="T77" fmla="*/ 109135 h 69"/>
              <a:gd name="T78" fmla="*/ 118238 w 98"/>
              <a:gd name="T79" fmla="*/ 109135 h 69"/>
              <a:gd name="T80" fmla="*/ 118238 w 98"/>
              <a:gd name="T81" fmla="*/ 109135 h 69"/>
              <a:gd name="T82" fmla="*/ 127825 w 98"/>
              <a:gd name="T83" fmla="*/ 107553 h 69"/>
              <a:gd name="T84" fmla="*/ 134217 w 98"/>
              <a:gd name="T85" fmla="*/ 101227 h 69"/>
              <a:gd name="T86" fmla="*/ 139010 w 98"/>
              <a:gd name="T87" fmla="*/ 94900 h 69"/>
              <a:gd name="T88" fmla="*/ 140608 w 98"/>
              <a:gd name="T89" fmla="*/ 85410 h 69"/>
              <a:gd name="T90" fmla="*/ 140608 w 98"/>
              <a:gd name="T91" fmla="*/ 72757 h 69"/>
              <a:gd name="T92" fmla="*/ 156586 w 98"/>
              <a:gd name="T93" fmla="*/ 77502 h 69"/>
              <a:gd name="T94" fmla="*/ 156586 w 98"/>
              <a:gd name="T95" fmla="*/ 47450 h 69"/>
              <a:gd name="T96" fmla="*/ 140608 w 98"/>
              <a:gd name="T97" fmla="*/ 52195 h 69"/>
              <a:gd name="T98" fmla="*/ 15978 w 98"/>
              <a:gd name="T99" fmla="*/ 93318 h 69"/>
              <a:gd name="T100" fmla="*/ 15978 w 98"/>
              <a:gd name="T101" fmla="*/ 93318 h 69"/>
              <a:gd name="T102" fmla="*/ 17576 w 98"/>
              <a:gd name="T103" fmla="*/ 83828 h 69"/>
              <a:gd name="T104" fmla="*/ 22369 w 98"/>
              <a:gd name="T105" fmla="*/ 77502 h 69"/>
              <a:gd name="T106" fmla="*/ 28761 w 98"/>
              <a:gd name="T107" fmla="*/ 72757 h 69"/>
              <a:gd name="T108" fmla="*/ 38348 w 98"/>
              <a:gd name="T109" fmla="*/ 69593 h 69"/>
              <a:gd name="T110" fmla="*/ 62315 w 98"/>
              <a:gd name="T111" fmla="*/ 69593 h 69"/>
              <a:gd name="T112" fmla="*/ 62315 w 98"/>
              <a:gd name="T113" fmla="*/ 93318 h 69"/>
              <a:gd name="T114" fmla="*/ 15978 w 98"/>
              <a:gd name="T115" fmla="*/ 93318 h 69"/>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98" h="69">
                <a:moveTo>
                  <a:pt x="88" y="33"/>
                </a:moveTo>
                <a:lnTo>
                  <a:pt x="88" y="15"/>
                </a:lnTo>
                <a:lnTo>
                  <a:pt x="87" y="9"/>
                </a:lnTo>
                <a:lnTo>
                  <a:pt x="84" y="5"/>
                </a:lnTo>
                <a:lnTo>
                  <a:pt x="80" y="1"/>
                </a:lnTo>
                <a:lnTo>
                  <a:pt x="74" y="0"/>
                </a:lnTo>
                <a:lnTo>
                  <a:pt x="64" y="0"/>
                </a:lnTo>
                <a:lnTo>
                  <a:pt x="64" y="10"/>
                </a:lnTo>
                <a:lnTo>
                  <a:pt x="74" y="10"/>
                </a:lnTo>
                <a:lnTo>
                  <a:pt x="76" y="10"/>
                </a:lnTo>
                <a:lnTo>
                  <a:pt x="77" y="11"/>
                </a:lnTo>
                <a:lnTo>
                  <a:pt x="79" y="12"/>
                </a:lnTo>
                <a:lnTo>
                  <a:pt x="79" y="15"/>
                </a:lnTo>
                <a:lnTo>
                  <a:pt x="79" y="54"/>
                </a:lnTo>
                <a:lnTo>
                  <a:pt x="79" y="57"/>
                </a:lnTo>
                <a:lnTo>
                  <a:pt x="77" y="58"/>
                </a:lnTo>
                <a:lnTo>
                  <a:pt x="76" y="59"/>
                </a:lnTo>
                <a:lnTo>
                  <a:pt x="74" y="59"/>
                </a:lnTo>
                <a:lnTo>
                  <a:pt x="49" y="59"/>
                </a:lnTo>
                <a:lnTo>
                  <a:pt x="49" y="39"/>
                </a:lnTo>
                <a:lnTo>
                  <a:pt x="49" y="37"/>
                </a:lnTo>
                <a:lnTo>
                  <a:pt x="48" y="36"/>
                </a:lnTo>
                <a:lnTo>
                  <a:pt x="47" y="34"/>
                </a:lnTo>
                <a:lnTo>
                  <a:pt x="44" y="34"/>
                </a:lnTo>
                <a:lnTo>
                  <a:pt x="24" y="34"/>
                </a:lnTo>
                <a:lnTo>
                  <a:pt x="19" y="34"/>
                </a:lnTo>
                <a:lnTo>
                  <a:pt x="14" y="37"/>
                </a:lnTo>
                <a:lnTo>
                  <a:pt x="11" y="38"/>
                </a:lnTo>
                <a:lnTo>
                  <a:pt x="7" y="42"/>
                </a:lnTo>
                <a:lnTo>
                  <a:pt x="3" y="46"/>
                </a:lnTo>
                <a:lnTo>
                  <a:pt x="2" y="49"/>
                </a:lnTo>
                <a:lnTo>
                  <a:pt x="0" y="54"/>
                </a:lnTo>
                <a:lnTo>
                  <a:pt x="0" y="59"/>
                </a:lnTo>
                <a:lnTo>
                  <a:pt x="0" y="69"/>
                </a:lnTo>
                <a:lnTo>
                  <a:pt x="74" y="69"/>
                </a:lnTo>
                <a:lnTo>
                  <a:pt x="80" y="68"/>
                </a:lnTo>
                <a:lnTo>
                  <a:pt x="84" y="64"/>
                </a:lnTo>
                <a:lnTo>
                  <a:pt x="87" y="60"/>
                </a:lnTo>
                <a:lnTo>
                  <a:pt x="88" y="54"/>
                </a:lnTo>
                <a:lnTo>
                  <a:pt x="88" y="46"/>
                </a:lnTo>
                <a:lnTo>
                  <a:pt x="98" y="49"/>
                </a:lnTo>
                <a:lnTo>
                  <a:pt x="98" y="30"/>
                </a:lnTo>
                <a:lnTo>
                  <a:pt x="88" y="33"/>
                </a:lnTo>
                <a:close/>
                <a:moveTo>
                  <a:pt x="10" y="59"/>
                </a:moveTo>
                <a:lnTo>
                  <a:pt x="10" y="59"/>
                </a:lnTo>
                <a:lnTo>
                  <a:pt x="11" y="53"/>
                </a:lnTo>
                <a:lnTo>
                  <a:pt x="14" y="49"/>
                </a:lnTo>
                <a:lnTo>
                  <a:pt x="18" y="46"/>
                </a:lnTo>
                <a:lnTo>
                  <a:pt x="24" y="44"/>
                </a:lnTo>
                <a:lnTo>
                  <a:pt x="39" y="44"/>
                </a:lnTo>
                <a:lnTo>
                  <a:pt x="39" y="59"/>
                </a:lnTo>
                <a:lnTo>
                  <a:pt x="10" y="5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424" name="Freeform 1637">
            <a:extLst>
              <a:ext uri="{FF2B5EF4-FFF2-40B4-BE49-F238E27FC236}">
                <a16:creationId xmlns:a16="http://schemas.microsoft.com/office/drawing/2014/main" id="{0AAFB23C-4417-4FFB-BC3F-07F3EEBE6179}"/>
              </a:ext>
            </a:extLst>
          </p:cNvPr>
          <p:cNvSpPr>
            <a:spLocks/>
          </p:cNvSpPr>
          <p:nvPr/>
        </p:nvSpPr>
        <p:spPr bwMode="auto">
          <a:xfrm>
            <a:off x="1259418" y="2032000"/>
            <a:ext cx="55033" cy="19051"/>
          </a:xfrm>
          <a:custGeom>
            <a:avLst/>
            <a:gdLst>
              <a:gd name="T0" fmla="*/ 20562 w 27"/>
              <a:gd name="T1" fmla="*/ 14237 h 10"/>
              <a:gd name="T2" fmla="*/ 20562 w 27"/>
              <a:gd name="T3" fmla="*/ 14237 h 10"/>
              <a:gd name="T4" fmla="*/ 28471 w 27"/>
              <a:gd name="T5" fmla="*/ 12813 h 10"/>
              <a:gd name="T6" fmla="*/ 34797 w 27"/>
              <a:gd name="T7" fmla="*/ 9966 h 10"/>
              <a:gd name="T8" fmla="*/ 41124 w 27"/>
              <a:gd name="T9" fmla="*/ 5695 h 10"/>
              <a:gd name="T10" fmla="*/ 42706 w 27"/>
              <a:gd name="T11" fmla="*/ 0 h 10"/>
              <a:gd name="T12" fmla="*/ 0 w 27"/>
              <a:gd name="T13" fmla="*/ 0 h 10"/>
              <a:gd name="T14" fmla="*/ 0 w 27"/>
              <a:gd name="T15" fmla="*/ 0 h 10"/>
              <a:gd name="T16" fmla="*/ 1582 w 27"/>
              <a:gd name="T17" fmla="*/ 5695 h 10"/>
              <a:gd name="T18" fmla="*/ 7909 w 27"/>
              <a:gd name="T19" fmla="*/ 9966 h 10"/>
              <a:gd name="T20" fmla="*/ 12654 w 27"/>
              <a:gd name="T21" fmla="*/ 12813 h 10"/>
              <a:gd name="T22" fmla="*/ 20562 w 27"/>
              <a:gd name="T23" fmla="*/ 14237 h 10"/>
              <a:gd name="T24" fmla="*/ 20562 w 27"/>
              <a:gd name="T25" fmla="*/ 14237 h 1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7" h="10">
                <a:moveTo>
                  <a:pt x="13" y="10"/>
                </a:moveTo>
                <a:lnTo>
                  <a:pt x="13" y="10"/>
                </a:lnTo>
                <a:lnTo>
                  <a:pt x="18" y="9"/>
                </a:lnTo>
                <a:lnTo>
                  <a:pt x="22" y="7"/>
                </a:lnTo>
                <a:lnTo>
                  <a:pt x="26" y="4"/>
                </a:lnTo>
                <a:lnTo>
                  <a:pt x="27" y="0"/>
                </a:lnTo>
                <a:lnTo>
                  <a:pt x="0" y="0"/>
                </a:lnTo>
                <a:lnTo>
                  <a:pt x="1" y="4"/>
                </a:lnTo>
                <a:lnTo>
                  <a:pt x="5" y="7"/>
                </a:lnTo>
                <a:lnTo>
                  <a:pt x="8" y="9"/>
                </a:lnTo>
                <a:lnTo>
                  <a:pt x="13" y="1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425" name="Freeform 1638">
            <a:extLst>
              <a:ext uri="{FF2B5EF4-FFF2-40B4-BE49-F238E27FC236}">
                <a16:creationId xmlns:a16="http://schemas.microsoft.com/office/drawing/2014/main" id="{D71DCCD8-1EC7-493A-A6F4-9CED70B1C986}"/>
              </a:ext>
            </a:extLst>
          </p:cNvPr>
          <p:cNvSpPr>
            <a:spLocks/>
          </p:cNvSpPr>
          <p:nvPr/>
        </p:nvSpPr>
        <p:spPr bwMode="auto">
          <a:xfrm>
            <a:off x="789518" y="2000252"/>
            <a:ext cx="19049" cy="19049"/>
          </a:xfrm>
          <a:custGeom>
            <a:avLst/>
            <a:gdLst>
              <a:gd name="T0" fmla="*/ 6328 w 9"/>
              <a:gd name="T1" fmla="*/ 14237 h 10"/>
              <a:gd name="T2" fmla="*/ 6328 w 9"/>
              <a:gd name="T3" fmla="*/ 14237 h 10"/>
              <a:gd name="T4" fmla="*/ 11073 w 9"/>
              <a:gd name="T5" fmla="*/ 14237 h 10"/>
              <a:gd name="T6" fmla="*/ 12655 w 9"/>
              <a:gd name="T7" fmla="*/ 12813 h 10"/>
              <a:gd name="T8" fmla="*/ 14237 w 9"/>
              <a:gd name="T9" fmla="*/ 11390 h 10"/>
              <a:gd name="T10" fmla="*/ 14237 w 9"/>
              <a:gd name="T11" fmla="*/ 7119 h 10"/>
              <a:gd name="T12" fmla="*/ 14237 w 9"/>
              <a:gd name="T13" fmla="*/ 7119 h 10"/>
              <a:gd name="T14" fmla="*/ 14237 w 9"/>
              <a:gd name="T15" fmla="*/ 4271 h 10"/>
              <a:gd name="T16" fmla="*/ 12655 w 9"/>
              <a:gd name="T17" fmla="*/ 1424 h 10"/>
              <a:gd name="T18" fmla="*/ 11073 w 9"/>
              <a:gd name="T19" fmla="*/ 0 h 10"/>
              <a:gd name="T20" fmla="*/ 6328 w 9"/>
              <a:gd name="T21" fmla="*/ 0 h 10"/>
              <a:gd name="T22" fmla="*/ 6328 w 9"/>
              <a:gd name="T23" fmla="*/ 0 h 10"/>
              <a:gd name="T24" fmla="*/ 3164 w 9"/>
              <a:gd name="T25" fmla="*/ 0 h 10"/>
              <a:gd name="T26" fmla="*/ 1582 w 9"/>
              <a:gd name="T27" fmla="*/ 1424 h 10"/>
              <a:gd name="T28" fmla="*/ 0 w 9"/>
              <a:gd name="T29" fmla="*/ 4271 h 10"/>
              <a:gd name="T30" fmla="*/ 0 w 9"/>
              <a:gd name="T31" fmla="*/ 7119 h 10"/>
              <a:gd name="T32" fmla="*/ 0 w 9"/>
              <a:gd name="T33" fmla="*/ 7119 h 10"/>
              <a:gd name="T34" fmla="*/ 0 w 9"/>
              <a:gd name="T35" fmla="*/ 11390 h 10"/>
              <a:gd name="T36" fmla="*/ 1582 w 9"/>
              <a:gd name="T37" fmla="*/ 12813 h 10"/>
              <a:gd name="T38" fmla="*/ 3164 w 9"/>
              <a:gd name="T39" fmla="*/ 14237 h 10"/>
              <a:gd name="T40" fmla="*/ 6328 w 9"/>
              <a:gd name="T41" fmla="*/ 14237 h 10"/>
              <a:gd name="T42" fmla="*/ 6328 w 9"/>
              <a:gd name="T43" fmla="*/ 14237 h 1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9" h="10">
                <a:moveTo>
                  <a:pt x="4" y="10"/>
                </a:moveTo>
                <a:lnTo>
                  <a:pt x="4" y="10"/>
                </a:lnTo>
                <a:lnTo>
                  <a:pt x="7" y="10"/>
                </a:lnTo>
                <a:lnTo>
                  <a:pt x="8" y="9"/>
                </a:lnTo>
                <a:lnTo>
                  <a:pt x="9" y="8"/>
                </a:lnTo>
                <a:lnTo>
                  <a:pt x="9" y="5"/>
                </a:lnTo>
                <a:lnTo>
                  <a:pt x="9" y="3"/>
                </a:lnTo>
                <a:lnTo>
                  <a:pt x="8" y="1"/>
                </a:lnTo>
                <a:lnTo>
                  <a:pt x="7" y="0"/>
                </a:lnTo>
                <a:lnTo>
                  <a:pt x="4" y="0"/>
                </a:lnTo>
                <a:lnTo>
                  <a:pt x="2" y="0"/>
                </a:lnTo>
                <a:lnTo>
                  <a:pt x="1" y="1"/>
                </a:lnTo>
                <a:lnTo>
                  <a:pt x="0" y="3"/>
                </a:lnTo>
                <a:lnTo>
                  <a:pt x="0" y="5"/>
                </a:lnTo>
                <a:lnTo>
                  <a:pt x="0" y="8"/>
                </a:lnTo>
                <a:lnTo>
                  <a:pt x="1" y="9"/>
                </a:lnTo>
                <a:lnTo>
                  <a:pt x="2" y="10"/>
                </a:lnTo>
                <a:lnTo>
                  <a:pt x="4" y="1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426" name="Freeform 1639">
            <a:extLst>
              <a:ext uri="{FF2B5EF4-FFF2-40B4-BE49-F238E27FC236}">
                <a16:creationId xmlns:a16="http://schemas.microsoft.com/office/drawing/2014/main" id="{D934E133-DE42-48DA-A7C5-2164B960A0FE}"/>
              </a:ext>
            </a:extLst>
          </p:cNvPr>
          <p:cNvSpPr>
            <a:spLocks/>
          </p:cNvSpPr>
          <p:nvPr/>
        </p:nvSpPr>
        <p:spPr bwMode="auto">
          <a:xfrm>
            <a:off x="872067" y="2000252"/>
            <a:ext cx="19051" cy="19049"/>
          </a:xfrm>
          <a:custGeom>
            <a:avLst/>
            <a:gdLst>
              <a:gd name="T0" fmla="*/ 7119 w 10"/>
              <a:gd name="T1" fmla="*/ 14237 h 10"/>
              <a:gd name="T2" fmla="*/ 7119 w 10"/>
              <a:gd name="T3" fmla="*/ 14237 h 10"/>
              <a:gd name="T4" fmla="*/ 9966 w 10"/>
              <a:gd name="T5" fmla="*/ 14237 h 10"/>
              <a:gd name="T6" fmla="*/ 12813 w 10"/>
              <a:gd name="T7" fmla="*/ 12813 h 10"/>
              <a:gd name="T8" fmla="*/ 14237 w 10"/>
              <a:gd name="T9" fmla="*/ 11390 h 10"/>
              <a:gd name="T10" fmla="*/ 14237 w 10"/>
              <a:gd name="T11" fmla="*/ 7119 h 10"/>
              <a:gd name="T12" fmla="*/ 14237 w 10"/>
              <a:gd name="T13" fmla="*/ 7119 h 10"/>
              <a:gd name="T14" fmla="*/ 14237 w 10"/>
              <a:gd name="T15" fmla="*/ 4271 h 10"/>
              <a:gd name="T16" fmla="*/ 12813 w 10"/>
              <a:gd name="T17" fmla="*/ 1424 h 10"/>
              <a:gd name="T18" fmla="*/ 9966 w 10"/>
              <a:gd name="T19" fmla="*/ 0 h 10"/>
              <a:gd name="T20" fmla="*/ 7119 w 10"/>
              <a:gd name="T21" fmla="*/ 0 h 10"/>
              <a:gd name="T22" fmla="*/ 7119 w 10"/>
              <a:gd name="T23" fmla="*/ 0 h 10"/>
              <a:gd name="T24" fmla="*/ 2847 w 10"/>
              <a:gd name="T25" fmla="*/ 0 h 10"/>
              <a:gd name="T26" fmla="*/ 1424 w 10"/>
              <a:gd name="T27" fmla="*/ 1424 h 10"/>
              <a:gd name="T28" fmla="*/ 0 w 10"/>
              <a:gd name="T29" fmla="*/ 4271 h 10"/>
              <a:gd name="T30" fmla="*/ 0 w 10"/>
              <a:gd name="T31" fmla="*/ 7119 h 10"/>
              <a:gd name="T32" fmla="*/ 0 w 10"/>
              <a:gd name="T33" fmla="*/ 7119 h 10"/>
              <a:gd name="T34" fmla="*/ 0 w 10"/>
              <a:gd name="T35" fmla="*/ 11390 h 10"/>
              <a:gd name="T36" fmla="*/ 1424 w 10"/>
              <a:gd name="T37" fmla="*/ 12813 h 10"/>
              <a:gd name="T38" fmla="*/ 2847 w 10"/>
              <a:gd name="T39" fmla="*/ 14237 h 10"/>
              <a:gd name="T40" fmla="*/ 7119 w 10"/>
              <a:gd name="T41" fmla="*/ 14237 h 10"/>
              <a:gd name="T42" fmla="*/ 7119 w 10"/>
              <a:gd name="T43" fmla="*/ 14237 h 1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0" h="10">
                <a:moveTo>
                  <a:pt x="5" y="10"/>
                </a:moveTo>
                <a:lnTo>
                  <a:pt x="5" y="10"/>
                </a:lnTo>
                <a:lnTo>
                  <a:pt x="7" y="10"/>
                </a:lnTo>
                <a:lnTo>
                  <a:pt x="9" y="9"/>
                </a:lnTo>
                <a:lnTo>
                  <a:pt x="10" y="8"/>
                </a:lnTo>
                <a:lnTo>
                  <a:pt x="10" y="5"/>
                </a:lnTo>
                <a:lnTo>
                  <a:pt x="10" y="3"/>
                </a:lnTo>
                <a:lnTo>
                  <a:pt x="9" y="1"/>
                </a:lnTo>
                <a:lnTo>
                  <a:pt x="7" y="0"/>
                </a:lnTo>
                <a:lnTo>
                  <a:pt x="5" y="0"/>
                </a:lnTo>
                <a:lnTo>
                  <a:pt x="2" y="0"/>
                </a:lnTo>
                <a:lnTo>
                  <a:pt x="1" y="1"/>
                </a:lnTo>
                <a:lnTo>
                  <a:pt x="0" y="3"/>
                </a:lnTo>
                <a:lnTo>
                  <a:pt x="0" y="5"/>
                </a:lnTo>
                <a:lnTo>
                  <a:pt x="0" y="8"/>
                </a:lnTo>
                <a:lnTo>
                  <a:pt x="1" y="9"/>
                </a:lnTo>
                <a:lnTo>
                  <a:pt x="2" y="10"/>
                </a:lnTo>
                <a:lnTo>
                  <a:pt x="5" y="1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427" name="Rectangle 1640">
            <a:extLst>
              <a:ext uri="{FF2B5EF4-FFF2-40B4-BE49-F238E27FC236}">
                <a16:creationId xmlns:a16="http://schemas.microsoft.com/office/drawing/2014/main" id="{9E36004B-AFD4-4DCA-A95A-05813FB74B1E}"/>
              </a:ext>
            </a:extLst>
          </p:cNvPr>
          <p:cNvSpPr>
            <a:spLocks noChangeArrowheads="1"/>
          </p:cNvSpPr>
          <p:nvPr/>
        </p:nvSpPr>
        <p:spPr bwMode="auto">
          <a:xfrm>
            <a:off x="935567" y="1917701"/>
            <a:ext cx="19051" cy="381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Karla"/>
              </a:defRPr>
            </a:lvl1pPr>
            <a:lvl2pPr marL="742950" indent="-285750">
              <a:defRPr>
                <a:solidFill>
                  <a:schemeClr val="tx1"/>
                </a:solidFill>
                <a:latin typeface="Karla"/>
              </a:defRPr>
            </a:lvl2pPr>
            <a:lvl3pPr marL="1143000" indent="-228600">
              <a:defRPr>
                <a:solidFill>
                  <a:schemeClr val="tx1"/>
                </a:solidFill>
                <a:latin typeface="Karla"/>
              </a:defRPr>
            </a:lvl3pPr>
            <a:lvl4pPr marL="1600200" indent="-228600">
              <a:defRPr>
                <a:solidFill>
                  <a:schemeClr val="tx1"/>
                </a:solidFill>
                <a:latin typeface="Karla"/>
              </a:defRPr>
            </a:lvl4pPr>
            <a:lvl5pPr marL="2057400" indent="-228600">
              <a:defRPr>
                <a:solidFill>
                  <a:schemeClr val="tx1"/>
                </a:solidFill>
                <a:latin typeface="Karla"/>
              </a:defRPr>
            </a:lvl5pPr>
            <a:lvl6pPr marL="2514600" indent="-228600" defTabSz="457200" fontAlgn="base">
              <a:spcBef>
                <a:spcPct val="0"/>
              </a:spcBef>
              <a:spcAft>
                <a:spcPct val="0"/>
              </a:spcAft>
              <a:defRPr>
                <a:solidFill>
                  <a:schemeClr val="tx1"/>
                </a:solidFill>
                <a:latin typeface="Karla"/>
              </a:defRPr>
            </a:lvl6pPr>
            <a:lvl7pPr marL="2971800" indent="-228600" defTabSz="457200" fontAlgn="base">
              <a:spcBef>
                <a:spcPct val="0"/>
              </a:spcBef>
              <a:spcAft>
                <a:spcPct val="0"/>
              </a:spcAft>
              <a:defRPr>
                <a:solidFill>
                  <a:schemeClr val="tx1"/>
                </a:solidFill>
                <a:latin typeface="Karla"/>
              </a:defRPr>
            </a:lvl7pPr>
            <a:lvl8pPr marL="3429000" indent="-228600" defTabSz="457200" fontAlgn="base">
              <a:spcBef>
                <a:spcPct val="0"/>
              </a:spcBef>
              <a:spcAft>
                <a:spcPct val="0"/>
              </a:spcAft>
              <a:defRPr>
                <a:solidFill>
                  <a:schemeClr val="tx1"/>
                </a:solidFill>
                <a:latin typeface="Karla"/>
              </a:defRPr>
            </a:lvl8pPr>
            <a:lvl9pPr marL="3886200" indent="-228600" defTabSz="457200" fontAlgn="base">
              <a:spcBef>
                <a:spcPct val="0"/>
              </a:spcBef>
              <a:spcAft>
                <a:spcPct val="0"/>
              </a:spcAft>
              <a:defRPr>
                <a:solidFill>
                  <a:schemeClr val="tx1"/>
                </a:solidFill>
                <a:latin typeface="Karla"/>
              </a:defRPr>
            </a:lvl9pPr>
          </a:lstStyle>
          <a:p>
            <a:pPr eaLnBrk="1" hangingPunct="1"/>
            <a:endParaRPr lang="en-US" altLang="en-US" sz="2400" b="1" dirty="0">
              <a:latin typeface="Montserrat Light" panose="00000400000000000000" pitchFamily="2" charset="0"/>
            </a:endParaRPr>
          </a:p>
        </p:txBody>
      </p:sp>
      <p:sp>
        <p:nvSpPr>
          <p:cNvPr id="428" name="Rectangle 1641">
            <a:extLst>
              <a:ext uri="{FF2B5EF4-FFF2-40B4-BE49-F238E27FC236}">
                <a16:creationId xmlns:a16="http://schemas.microsoft.com/office/drawing/2014/main" id="{7762BF48-B81A-4AA9-B870-AC28541AC54C}"/>
              </a:ext>
            </a:extLst>
          </p:cNvPr>
          <p:cNvSpPr>
            <a:spLocks noChangeArrowheads="1"/>
          </p:cNvSpPr>
          <p:nvPr/>
        </p:nvSpPr>
        <p:spPr bwMode="auto">
          <a:xfrm>
            <a:off x="726018" y="1917701"/>
            <a:ext cx="19049" cy="381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Karla"/>
              </a:defRPr>
            </a:lvl1pPr>
            <a:lvl2pPr marL="742950" indent="-285750">
              <a:defRPr>
                <a:solidFill>
                  <a:schemeClr val="tx1"/>
                </a:solidFill>
                <a:latin typeface="Karla"/>
              </a:defRPr>
            </a:lvl2pPr>
            <a:lvl3pPr marL="1143000" indent="-228600">
              <a:defRPr>
                <a:solidFill>
                  <a:schemeClr val="tx1"/>
                </a:solidFill>
                <a:latin typeface="Karla"/>
              </a:defRPr>
            </a:lvl3pPr>
            <a:lvl4pPr marL="1600200" indent="-228600">
              <a:defRPr>
                <a:solidFill>
                  <a:schemeClr val="tx1"/>
                </a:solidFill>
                <a:latin typeface="Karla"/>
              </a:defRPr>
            </a:lvl4pPr>
            <a:lvl5pPr marL="2057400" indent="-228600">
              <a:defRPr>
                <a:solidFill>
                  <a:schemeClr val="tx1"/>
                </a:solidFill>
                <a:latin typeface="Karla"/>
              </a:defRPr>
            </a:lvl5pPr>
            <a:lvl6pPr marL="2514600" indent="-228600" defTabSz="457200" fontAlgn="base">
              <a:spcBef>
                <a:spcPct val="0"/>
              </a:spcBef>
              <a:spcAft>
                <a:spcPct val="0"/>
              </a:spcAft>
              <a:defRPr>
                <a:solidFill>
                  <a:schemeClr val="tx1"/>
                </a:solidFill>
                <a:latin typeface="Karla"/>
              </a:defRPr>
            </a:lvl6pPr>
            <a:lvl7pPr marL="2971800" indent="-228600" defTabSz="457200" fontAlgn="base">
              <a:spcBef>
                <a:spcPct val="0"/>
              </a:spcBef>
              <a:spcAft>
                <a:spcPct val="0"/>
              </a:spcAft>
              <a:defRPr>
                <a:solidFill>
                  <a:schemeClr val="tx1"/>
                </a:solidFill>
                <a:latin typeface="Karla"/>
              </a:defRPr>
            </a:lvl7pPr>
            <a:lvl8pPr marL="3429000" indent="-228600" defTabSz="457200" fontAlgn="base">
              <a:spcBef>
                <a:spcPct val="0"/>
              </a:spcBef>
              <a:spcAft>
                <a:spcPct val="0"/>
              </a:spcAft>
              <a:defRPr>
                <a:solidFill>
                  <a:schemeClr val="tx1"/>
                </a:solidFill>
                <a:latin typeface="Karla"/>
              </a:defRPr>
            </a:lvl8pPr>
            <a:lvl9pPr marL="3886200" indent="-228600" defTabSz="457200" fontAlgn="base">
              <a:spcBef>
                <a:spcPct val="0"/>
              </a:spcBef>
              <a:spcAft>
                <a:spcPct val="0"/>
              </a:spcAft>
              <a:defRPr>
                <a:solidFill>
                  <a:schemeClr val="tx1"/>
                </a:solidFill>
                <a:latin typeface="Karla"/>
              </a:defRPr>
            </a:lvl9pPr>
          </a:lstStyle>
          <a:p>
            <a:pPr eaLnBrk="1" hangingPunct="1"/>
            <a:endParaRPr lang="en-US" altLang="en-US" sz="2400" b="1" dirty="0">
              <a:latin typeface="Montserrat Light" panose="00000400000000000000" pitchFamily="2" charset="0"/>
            </a:endParaRPr>
          </a:p>
        </p:txBody>
      </p:sp>
      <p:sp>
        <p:nvSpPr>
          <p:cNvPr id="429" name="Freeform 1642">
            <a:extLst>
              <a:ext uri="{FF2B5EF4-FFF2-40B4-BE49-F238E27FC236}">
                <a16:creationId xmlns:a16="http://schemas.microsoft.com/office/drawing/2014/main" id="{B35FCF30-190F-40FA-BA15-524E0A124920}"/>
              </a:ext>
            </a:extLst>
          </p:cNvPr>
          <p:cNvSpPr>
            <a:spLocks noEditPoints="1"/>
          </p:cNvSpPr>
          <p:nvPr/>
        </p:nvSpPr>
        <p:spPr bwMode="auto">
          <a:xfrm>
            <a:off x="757767" y="1862668"/>
            <a:ext cx="165100" cy="207433"/>
          </a:xfrm>
          <a:custGeom>
            <a:avLst/>
            <a:gdLst>
              <a:gd name="T0" fmla="*/ 107752 w 79"/>
              <a:gd name="T1" fmla="*/ 0 h 99"/>
              <a:gd name="T2" fmla="*/ 15616 w 79"/>
              <a:gd name="T3" fmla="*/ 0 h 99"/>
              <a:gd name="T4" fmla="*/ 15616 w 79"/>
              <a:gd name="T5" fmla="*/ 0 h 99"/>
              <a:gd name="T6" fmla="*/ 9370 w 79"/>
              <a:gd name="T7" fmla="*/ 1582 h 99"/>
              <a:gd name="T8" fmla="*/ 3123 w 79"/>
              <a:gd name="T9" fmla="*/ 3163 h 99"/>
              <a:gd name="T10" fmla="*/ 1562 w 79"/>
              <a:gd name="T11" fmla="*/ 9490 h 99"/>
              <a:gd name="T12" fmla="*/ 0 w 79"/>
              <a:gd name="T13" fmla="*/ 15817 h 99"/>
              <a:gd name="T14" fmla="*/ 0 w 79"/>
              <a:gd name="T15" fmla="*/ 140769 h 99"/>
              <a:gd name="T16" fmla="*/ 0 w 79"/>
              <a:gd name="T17" fmla="*/ 140769 h 99"/>
              <a:gd name="T18" fmla="*/ 1562 w 79"/>
              <a:gd name="T19" fmla="*/ 145514 h 99"/>
              <a:gd name="T20" fmla="*/ 3123 w 79"/>
              <a:gd name="T21" fmla="*/ 151841 h 99"/>
              <a:gd name="T22" fmla="*/ 9370 w 79"/>
              <a:gd name="T23" fmla="*/ 153423 h 99"/>
              <a:gd name="T24" fmla="*/ 15616 w 79"/>
              <a:gd name="T25" fmla="*/ 156586 h 99"/>
              <a:gd name="T26" fmla="*/ 15616 w 79"/>
              <a:gd name="T27" fmla="*/ 156586 h 99"/>
              <a:gd name="T28" fmla="*/ 20301 w 79"/>
              <a:gd name="T29" fmla="*/ 153423 h 99"/>
              <a:gd name="T30" fmla="*/ 26548 w 79"/>
              <a:gd name="T31" fmla="*/ 151841 h 99"/>
              <a:gd name="T32" fmla="*/ 28109 w 79"/>
              <a:gd name="T33" fmla="*/ 145514 h 99"/>
              <a:gd name="T34" fmla="*/ 29671 w 79"/>
              <a:gd name="T35" fmla="*/ 140769 h 99"/>
              <a:gd name="T36" fmla="*/ 92136 w 79"/>
              <a:gd name="T37" fmla="*/ 140769 h 99"/>
              <a:gd name="T38" fmla="*/ 92136 w 79"/>
              <a:gd name="T39" fmla="*/ 140769 h 99"/>
              <a:gd name="T40" fmla="*/ 93697 w 79"/>
              <a:gd name="T41" fmla="*/ 145514 h 99"/>
              <a:gd name="T42" fmla="*/ 95259 w 79"/>
              <a:gd name="T43" fmla="*/ 151841 h 99"/>
              <a:gd name="T44" fmla="*/ 101505 w 79"/>
              <a:gd name="T45" fmla="*/ 153423 h 99"/>
              <a:gd name="T46" fmla="*/ 107752 w 79"/>
              <a:gd name="T47" fmla="*/ 156586 h 99"/>
              <a:gd name="T48" fmla="*/ 107752 w 79"/>
              <a:gd name="T49" fmla="*/ 156586 h 99"/>
              <a:gd name="T50" fmla="*/ 112437 w 79"/>
              <a:gd name="T51" fmla="*/ 153423 h 99"/>
              <a:gd name="T52" fmla="*/ 118683 w 79"/>
              <a:gd name="T53" fmla="*/ 151841 h 99"/>
              <a:gd name="T54" fmla="*/ 120245 w 79"/>
              <a:gd name="T55" fmla="*/ 145514 h 99"/>
              <a:gd name="T56" fmla="*/ 123368 w 79"/>
              <a:gd name="T57" fmla="*/ 140769 h 99"/>
              <a:gd name="T58" fmla="*/ 123368 w 79"/>
              <a:gd name="T59" fmla="*/ 15817 h 99"/>
              <a:gd name="T60" fmla="*/ 123368 w 79"/>
              <a:gd name="T61" fmla="*/ 15817 h 99"/>
              <a:gd name="T62" fmla="*/ 120245 w 79"/>
              <a:gd name="T63" fmla="*/ 9490 h 99"/>
              <a:gd name="T64" fmla="*/ 118683 w 79"/>
              <a:gd name="T65" fmla="*/ 3163 h 99"/>
              <a:gd name="T66" fmla="*/ 112437 w 79"/>
              <a:gd name="T67" fmla="*/ 1582 h 99"/>
              <a:gd name="T68" fmla="*/ 107752 w 79"/>
              <a:gd name="T69" fmla="*/ 0 h 99"/>
              <a:gd name="T70" fmla="*/ 107752 w 79"/>
              <a:gd name="T71" fmla="*/ 0 h 99"/>
              <a:gd name="T72" fmla="*/ 15616 w 79"/>
              <a:gd name="T73" fmla="*/ 47450 h 99"/>
              <a:gd name="T74" fmla="*/ 107752 w 79"/>
              <a:gd name="T75" fmla="*/ 47450 h 99"/>
              <a:gd name="T76" fmla="*/ 107752 w 79"/>
              <a:gd name="T77" fmla="*/ 77502 h 99"/>
              <a:gd name="T78" fmla="*/ 15616 w 79"/>
              <a:gd name="T79" fmla="*/ 77502 h 99"/>
              <a:gd name="T80" fmla="*/ 15616 w 79"/>
              <a:gd name="T81" fmla="*/ 47450 h 99"/>
              <a:gd name="T82" fmla="*/ 107752 w 79"/>
              <a:gd name="T83" fmla="*/ 124952 h 99"/>
              <a:gd name="T84" fmla="*/ 15616 w 79"/>
              <a:gd name="T85" fmla="*/ 124952 h 99"/>
              <a:gd name="T86" fmla="*/ 15616 w 79"/>
              <a:gd name="T87" fmla="*/ 93319 h 99"/>
              <a:gd name="T88" fmla="*/ 107752 w 79"/>
              <a:gd name="T89" fmla="*/ 93319 h 99"/>
              <a:gd name="T90" fmla="*/ 107752 w 79"/>
              <a:gd name="T91" fmla="*/ 124952 h 99"/>
              <a:gd name="T92" fmla="*/ 15616 w 79"/>
              <a:gd name="T93" fmla="*/ 31634 h 99"/>
              <a:gd name="T94" fmla="*/ 15616 w 79"/>
              <a:gd name="T95" fmla="*/ 15817 h 99"/>
              <a:gd name="T96" fmla="*/ 107752 w 79"/>
              <a:gd name="T97" fmla="*/ 15817 h 99"/>
              <a:gd name="T98" fmla="*/ 107752 w 79"/>
              <a:gd name="T99" fmla="*/ 31634 h 99"/>
              <a:gd name="T100" fmla="*/ 15616 w 79"/>
              <a:gd name="T101" fmla="*/ 31634 h 9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79" h="99">
                <a:moveTo>
                  <a:pt x="69" y="0"/>
                </a:moveTo>
                <a:lnTo>
                  <a:pt x="10" y="0"/>
                </a:lnTo>
                <a:lnTo>
                  <a:pt x="6" y="1"/>
                </a:lnTo>
                <a:lnTo>
                  <a:pt x="2" y="2"/>
                </a:lnTo>
                <a:lnTo>
                  <a:pt x="1" y="6"/>
                </a:lnTo>
                <a:lnTo>
                  <a:pt x="0" y="10"/>
                </a:lnTo>
                <a:lnTo>
                  <a:pt x="0" y="89"/>
                </a:lnTo>
                <a:lnTo>
                  <a:pt x="1" y="92"/>
                </a:lnTo>
                <a:lnTo>
                  <a:pt x="2" y="96"/>
                </a:lnTo>
                <a:lnTo>
                  <a:pt x="6" y="97"/>
                </a:lnTo>
                <a:lnTo>
                  <a:pt x="10" y="99"/>
                </a:lnTo>
                <a:lnTo>
                  <a:pt x="13" y="97"/>
                </a:lnTo>
                <a:lnTo>
                  <a:pt x="17" y="96"/>
                </a:lnTo>
                <a:lnTo>
                  <a:pt x="18" y="92"/>
                </a:lnTo>
                <a:lnTo>
                  <a:pt x="19" y="89"/>
                </a:lnTo>
                <a:lnTo>
                  <a:pt x="59" y="89"/>
                </a:lnTo>
                <a:lnTo>
                  <a:pt x="60" y="92"/>
                </a:lnTo>
                <a:lnTo>
                  <a:pt x="61" y="96"/>
                </a:lnTo>
                <a:lnTo>
                  <a:pt x="65" y="97"/>
                </a:lnTo>
                <a:lnTo>
                  <a:pt x="69" y="99"/>
                </a:lnTo>
                <a:lnTo>
                  <a:pt x="72" y="97"/>
                </a:lnTo>
                <a:lnTo>
                  <a:pt x="76" y="96"/>
                </a:lnTo>
                <a:lnTo>
                  <a:pt x="77" y="92"/>
                </a:lnTo>
                <a:lnTo>
                  <a:pt x="79" y="89"/>
                </a:lnTo>
                <a:lnTo>
                  <a:pt x="79" y="10"/>
                </a:lnTo>
                <a:lnTo>
                  <a:pt x="77" y="6"/>
                </a:lnTo>
                <a:lnTo>
                  <a:pt x="76" y="2"/>
                </a:lnTo>
                <a:lnTo>
                  <a:pt x="72" y="1"/>
                </a:lnTo>
                <a:lnTo>
                  <a:pt x="69" y="0"/>
                </a:lnTo>
                <a:close/>
                <a:moveTo>
                  <a:pt x="10" y="30"/>
                </a:moveTo>
                <a:lnTo>
                  <a:pt x="69" y="30"/>
                </a:lnTo>
                <a:lnTo>
                  <a:pt x="69" y="49"/>
                </a:lnTo>
                <a:lnTo>
                  <a:pt x="10" y="49"/>
                </a:lnTo>
                <a:lnTo>
                  <a:pt x="10" y="30"/>
                </a:lnTo>
                <a:close/>
                <a:moveTo>
                  <a:pt x="69" y="79"/>
                </a:moveTo>
                <a:lnTo>
                  <a:pt x="10" y="79"/>
                </a:lnTo>
                <a:lnTo>
                  <a:pt x="10" y="59"/>
                </a:lnTo>
                <a:lnTo>
                  <a:pt x="69" y="59"/>
                </a:lnTo>
                <a:lnTo>
                  <a:pt x="69" y="79"/>
                </a:lnTo>
                <a:close/>
                <a:moveTo>
                  <a:pt x="10" y="20"/>
                </a:moveTo>
                <a:lnTo>
                  <a:pt x="10" y="10"/>
                </a:lnTo>
                <a:lnTo>
                  <a:pt x="69" y="10"/>
                </a:lnTo>
                <a:lnTo>
                  <a:pt x="69" y="20"/>
                </a:lnTo>
                <a:lnTo>
                  <a:pt x="10" y="2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430" name="Freeform 1643">
            <a:extLst>
              <a:ext uri="{FF2B5EF4-FFF2-40B4-BE49-F238E27FC236}">
                <a16:creationId xmlns:a16="http://schemas.microsoft.com/office/drawing/2014/main" id="{11E6F7F8-84B1-429B-BF7C-374F39272D18}"/>
              </a:ext>
            </a:extLst>
          </p:cNvPr>
          <p:cNvSpPr>
            <a:spLocks noEditPoints="1"/>
          </p:cNvSpPr>
          <p:nvPr/>
        </p:nvSpPr>
        <p:spPr bwMode="auto">
          <a:xfrm>
            <a:off x="1733552" y="1862667"/>
            <a:ext cx="207433" cy="201084"/>
          </a:xfrm>
          <a:custGeom>
            <a:avLst/>
            <a:gdLst>
              <a:gd name="T0" fmla="*/ 148678 w 99"/>
              <a:gd name="T1" fmla="*/ 48459 h 94"/>
              <a:gd name="T2" fmla="*/ 132861 w 99"/>
              <a:gd name="T3" fmla="*/ 79150 h 94"/>
              <a:gd name="T4" fmla="*/ 124952 w 99"/>
              <a:gd name="T5" fmla="*/ 32306 h 94"/>
              <a:gd name="T6" fmla="*/ 123371 w 99"/>
              <a:gd name="T7" fmla="*/ 25845 h 94"/>
              <a:gd name="T8" fmla="*/ 115462 w 99"/>
              <a:gd name="T9" fmla="*/ 17768 h 94"/>
              <a:gd name="T10" fmla="*/ 102809 w 99"/>
              <a:gd name="T11" fmla="*/ 16153 h 94"/>
              <a:gd name="T12" fmla="*/ 55359 w 99"/>
              <a:gd name="T13" fmla="*/ 0 h 94"/>
              <a:gd name="T14" fmla="*/ 47450 w 99"/>
              <a:gd name="T15" fmla="*/ 16153 h 94"/>
              <a:gd name="T16" fmla="*/ 41124 w 99"/>
              <a:gd name="T17" fmla="*/ 17768 h 94"/>
              <a:gd name="T18" fmla="*/ 33215 w 99"/>
              <a:gd name="T19" fmla="*/ 25845 h 94"/>
              <a:gd name="T20" fmla="*/ 31634 w 99"/>
              <a:gd name="T21" fmla="*/ 79150 h 94"/>
              <a:gd name="T22" fmla="*/ 23725 w 99"/>
              <a:gd name="T23" fmla="*/ 48459 h 94"/>
              <a:gd name="T24" fmla="*/ 7908 w 99"/>
              <a:gd name="T25" fmla="*/ 82381 h 94"/>
              <a:gd name="T26" fmla="*/ 3163 w 99"/>
              <a:gd name="T27" fmla="*/ 87227 h 94"/>
              <a:gd name="T28" fmla="*/ 0 w 99"/>
              <a:gd name="T29" fmla="*/ 127609 h 94"/>
              <a:gd name="T30" fmla="*/ 0 w 99"/>
              <a:gd name="T31" fmla="*/ 130840 h 94"/>
              <a:gd name="T32" fmla="*/ 4745 w 99"/>
              <a:gd name="T33" fmla="*/ 135686 h 94"/>
              <a:gd name="T34" fmla="*/ 15817 w 99"/>
              <a:gd name="T35" fmla="*/ 135686 h 94"/>
              <a:gd name="T36" fmla="*/ 18980 w 99"/>
              <a:gd name="T37" fmla="*/ 142147 h 94"/>
              <a:gd name="T38" fmla="*/ 25307 w 99"/>
              <a:gd name="T39" fmla="*/ 148608 h 94"/>
              <a:gd name="T40" fmla="*/ 31634 w 99"/>
              <a:gd name="T41" fmla="*/ 151839 h 94"/>
              <a:gd name="T42" fmla="*/ 44287 w 99"/>
              <a:gd name="T43" fmla="*/ 146993 h 94"/>
              <a:gd name="T44" fmla="*/ 47450 w 99"/>
              <a:gd name="T45" fmla="*/ 135686 h 94"/>
              <a:gd name="T46" fmla="*/ 110717 w 99"/>
              <a:gd name="T47" fmla="*/ 135686 h 94"/>
              <a:gd name="T48" fmla="*/ 113881 w 99"/>
              <a:gd name="T49" fmla="*/ 146993 h 94"/>
              <a:gd name="T50" fmla="*/ 124952 w 99"/>
              <a:gd name="T51" fmla="*/ 151839 h 94"/>
              <a:gd name="T52" fmla="*/ 131279 w 99"/>
              <a:gd name="T53" fmla="*/ 148608 h 94"/>
              <a:gd name="T54" fmla="*/ 139188 w 99"/>
              <a:gd name="T55" fmla="*/ 142147 h 94"/>
              <a:gd name="T56" fmla="*/ 148678 w 99"/>
              <a:gd name="T57" fmla="*/ 135686 h 94"/>
              <a:gd name="T58" fmla="*/ 153423 w 99"/>
              <a:gd name="T59" fmla="*/ 135686 h 94"/>
              <a:gd name="T60" fmla="*/ 156586 w 99"/>
              <a:gd name="T61" fmla="*/ 130840 h 94"/>
              <a:gd name="T62" fmla="*/ 156586 w 99"/>
              <a:gd name="T63" fmla="*/ 95303 h 94"/>
              <a:gd name="T64" fmla="*/ 155004 w 99"/>
              <a:gd name="T65" fmla="*/ 87227 h 94"/>
              <a:gd name="T66" fmla="*/ 148678 w 99"/>
              <a:gd name="T67" fmla="*/ 82381 h 94"/>
              <a:gd name="T68" fmla="*/ 110717 w 99"/>
              <a:gd name="T69" fmla="*/ 56536 h 94"/>
              <a:gd name="T70" fmla="*/ 47450 w 99"/>
              <a:gd name="T71" fmla="*/ 32306 h 94"/>
              <a:gd name="T72" fmla="*/ 15817 w 99"/>
              <a:gd name="T73" fmla="*/ 119533 h 94"/>
              <a:gd name="T74" fmla="*/ 31634 w 99"/>
              <a:gd name="T75" fmla="*/ 95303 h 94"/>
              <a:gd name="T76" fmla="*/ 15817 w 99"/>
              <a:gd name="T77" fmla="*/ 119533 h 94"/>
              <a:gd name="T78" fmla="*/ 47450 w 99"/>
              <a:gd name="T79" fmla="*/ 71074 h 94"/>
              <a:gd name="T80" fmla="*/ 110717 w 99"/>
              <a:gd name="T81" fmla="*/ 119533 h 94"/>
              <a:gd name="T82" fmla="*/ 140769 w 99"/>
              <a:gd name="T83" fmla="*/ 119533 h 94"/>
              <a:gd name="T84" fmla="*/ 124952 w 99"/>
              <a:gd name="T85" fmla="*/ 95303 h 94"/>
              <a:gd name="T86" fmla="*/ 140769 w 99"/>
              <a:gd name="T87" fmla="*/ 119533 h 9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99" h="94">
                <a:moveTo>
                  <a:pt x="94" y="51"/>
                </a:moveTo>
                <a:lnTo>
                  <a:pt x="94" y="30"/>
                </a:lnTo>
                <a:lnTo>
                  <a:pt x="84" y="30"/>
                </a:lnTo>
                <a:lnTo>
                  <a:pt x="84" y="49"/>
                </a:lnTo>
                <a:lnTo>
                  <a:pt x="79" y="49"/>
                </a:lnTo>
                <a:lnTo>
                  <a:pt x="79" y="20"/>
                </a:lnTo>
                <a:lnTo>
                  <a:pt x="78" y="16"/>
                </a:lnTo>
                <a:lnTo>
                  <a:pt x="77" y="12"/>
                </a:lnTo>
                <a:lnTo>
                  <a:pt x="73" y="11"/>
                </a:lnTo>
                <a:lnTo>
                  <a:pt x="70" y="10"/>
                </a:lnTo>
                <a:lnTo>
                  <a:pt x="65" y="10"/>
                </a:lnTo>
                <a:lnTo>
                  <a:pt x="65" y="0"/>
                </a:lnTo>
                <a:lnTo>
                  <a:pt x="35" y="0"/>
                </a:lnTo>
                <a:lnTo>
                  <a:pt x="35" y="10"/>
                </a:lnTo>
                <a:lnTo>
                  <a:pt x="30" y="10"/>
                </a:lnTo>
                <a:lnTo>
                  <a:pt x="26" y="11"/>
                </a:lnTo>
                <a:lnTo>
                  <a:pt x="23" y="12"/>
                </a:lnTo>
                <a:lnTo>
                  <a:pt x="21" y="16"/>
                </a:lnTo>
                <a:lnTo>
                  <a:pt x="20" y="20"/>
                </a:lnTo>
                <a:lnTo>
                  <a:pt x="20" y="49"/>
                </a:lnTo>
                <a:lnTo>
                  <a:pt x="15" y="49"/>
                </a:lnTo>
                <a:lnTo>
                  <a:pt x="15" y="30"/>
                </a:lnTo>
                <a:lnTo>
                  <a:pt x="5" y="30"/>
                </a:lnTo>
                <a:lnTo>
                  <a:pt x="5" y="51"/>
                </a:lnTo>
                <a:lnTo>
                  <a:pt x="2" y="54"/>
                </a:lnTo>
                <a:lnTo>
                  <a:pt x="0" y="59"/>
                </a:lnTo>
                <a:lnTo>
                  <a:pt x="0" y="79"/>
                </a:lnTo>
                <a:lnTo>
                  <a:pt x="0" y="81"/>
                </a:lnTo>
                <a:lnTo>
                  <a:pt x="2" y="83"/>
                </a:lnTo>
                <a:lnTo>
                  <a:pt x="3" y="84"/>
                </a:lnTo>
                <a:lnTo>
                  <a:pt x="5" y="84"/>
                </a:lnTo>
                <a:lnTo>
                  <a:pt x="10" y="84"/>
                </a:lnTo>
                <a:lnTo>
                  <a:pt x="12" y="88"/>
                </a:lnTo>
                <a:lnTo>
                  <a:pt x="13" y="91"/>
                </a:lnTo>
                <a:lnTo>
                  <a:pt x="16" y="92"/>
                </a:lnTo>
                <a:lnTo>
                  <a:pt x="20" y="94"/>
                </a:lnTo>
                <a:lnTo>
                  <a:pt x="24" y="92"/>
                </a:lnTo>
                <a:lnTo>
                  <a:pt x="28" y="91"/>
                </a:lnTo>
                <a:lnTo>
                  <a:pt x="29" y="88"/>
                </a:lnTo>
                <a:lnTo>
                  <a:pt x="30" y="84"/>
                </a:lnTo>
                <a:lnTo>
                  <a:pt x="70" y="84"/>
                </a:lnTo>
                <a:lnTo>
                  <a:pt x="71" y="88"/>
                </a:lnTo>
                <a:lnTo>
                  <a:pt x="72" y="91"/>
                </a:lnTo>
                <a:lnTo>
                  <a:pt x="76" y="92"/>
                </a:lnTo>
                <a:lnTo>
                  <a:pt x="79" y="94"/>
                </a:lnTo>
                <a:lnTo>
                  <a:pt x="83" y="92"/>
                </a:lnTo>
                <a:lnTo>
                  <a:pt x="87" y="91"/>
                </a:lnTo>
                <a:lnTo>
                  <a:pt x="88" y="88"/>
                </a:lnTo>
                <a:lnTo>
                  <a:pt x="89" y="84"/>
                </a:lnTo>
                <a:lnTo>
                  <a:pt x="94" y="84"/>
                </a:lnTo>
                <a:lnTo>
                  <a:pt x="97" y="84"/>
                </a:lnTo>
                <a:lnTo>
                  <a:pt x="98" y="83"/>
                </a:lnTo>
                <a:lnTo>
                  <a:pt x="99" y="81"/>
                </a:lnTo>
                <a:lnTo>
                  <a:pt x="99" y="79"/>
                </a:lnTo>
                <a:lnTo>
                  <a:pt x="99" y="59"/>
                </a:lnTo>
                <a:lnTo>
                  <a:pt x="98" y="54"/>
                </a:lnTo>
                <a:lnTo>
                  <a:pt x="94" y="51"/>
                </a:lnTo>
                <a:close/>
                <a:moveTo>
                  <a:pt x="70" y="20"/>
                </a:moveTo>
                <a:lnTo>
                  <a:pt x="70" y="35"/>
                </a:lnTo>
                <a:lnTo>
                  <a:pt x="30" y="35"/>
                </a:lnTo>
                <a:lnTo>
                  <a:pt x="30" y="20"/>
                </a:lnTo>
                <a:lnTo>
                  <a:pt x="70" y="20"/>
                </a:lnTo>
                <a:close/>
                <a:moveTo>
                  <a:pt x="10" y="74"/>
                </a:moveTo>
                <a:lnTo>
                  <a:pt x="10" y="59"/>
                </a:lnTo>
                <a:lnTo>
                  <a:pt x="20" y="59"/>
                </a:lnTo>
                <a:lnTo>
                  <a:pt x="20" y="74"/>
                </a:lnTo>
                <a:lnTo>
                  <a:pt x="10" y="74"/>
                </a:lnTo>
                <a:close/>
                <a:moveTo>
                  <a:pt x="30" y="74"/>
                </a:moveTo>
                <a:lnTo>
                  <a:pt x="30" y="44"/>
                </a:lnTo>
                <a:lnTo>
                  <a:pt x="70" y="44"/>
                </a:lnTo>
                <a:lnTo>
                  <a:pt x="70" y="74"/>
                </a:lnTo>
                <a:lnTo>
                  <a:pt x="30" y="74"/>
                </a:lnTo>
                <a:close/>
                <a:moveTo>
                  <a:pt x="89" y="74"/>
                </a:moveTo>
                <a:lnTo>
                  <a:pt x="79" y="74"/>
                </a:lnTo>
                <a:lnTo>
                  <a:pt x="79" y="59"/>
                </a:lnTo>
                <a:lnTo>
                  <a:pt x="89" y="59"/>
                </a:lnTo>
                <a:lnTo>
                  <a:pt x="89" y="74"/>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431" name="Rectangle 1644">
            <a:extLst>
              <a:ext uri="{FF2B5EF4-FFF2-40B4-BE49-F238E27FC236}">
                <a16:creationId xmlns:a16="http://schemas.microsoft.com/office/drawing/2014/main" id="{39306C82-6578-48AC-BDC2-0E68DD3955D5}"/>
              </a:ext>
            </a:extLst>
          </p:cNvPr>
          <p:cNvSpPr>
            <a:spLocks noChangeArrowheads="1"/>
          </p:cNvSpPr>
          <p:nvPr/>
        </p:nvSpPr>
        <p:spPr bwMode="auto">
          <a:xfrm>
            <a:off x="1809752" y="1968501"/>
            <a:ext cx="19049" cy="381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Karla"/>
              </a:defRPr>
            </a:lvl1pPr>
            <a:lvl2pPr marL="742950" indent="-285750">
              <a:defRPr>
                <a:solidFill>
                  <a:schemeClr val="tx1"/>
                </a:solidFill>
                <a:latin typeface="Karla"/>
              </a:defRPr>
            </a:lvl2pPr>
            <a:lvl3pPr marL="1143000" indent="-228600">
              <a:defRPr>
                <a:solidFill>
                  <a:schemeClr val="tx1"/>
                </a:solidFill>
                <a:latin typeface="Karla"/>
              </a:defRPr>
            </a:lvl3pPr>
            <a:lvl4pPr marL="1600200" indent="-228600">
              <a:defRPr>
                <a:solidFill>
                  <a:schemeClr val="tx1"/>
                </a:solidFill>
                <a:latin typeface="Karla"/>
              </a:defRPr>
            </a:lvl4pPr>
            <a:lvl5pPr marL="2057400" indent="-228600">
              <a:defRPr>
                <a:solidFill>
                  <a:schemeClr val="tx1"/>
                </a:solidFill>
                <a:latin typeface="Karla"/>
              </a:defRPr>
            </a:lvl5pPr>
            <a:lvl6pPr marL="2514600" indent="-228600" defTabSz="457200" fontAlgn="base">
              <a:spcBef>
                <a:spcPct val="0"/>
              </a:spcBef>
              <a:spcAft>
                <a:spcPct val="0"/>
              </a:spcAft>
              <a:defRPr>
                <a:solidFill>
                  <a:schemeClr val="tx1"/>
                </a:solidFill>
                <a:latin typeface="Karla"/>
              </a:defRPr>
            </a:lvl6pPr>
            <a:lvl7pPr marL="2971800" indent="-228600" defTabSz="457200" fontAlgn="base">
              <a:spcBef>
                <a:spcPct val="0"/>
              </a:spcBef>
              <a:spcAft>
                <a:spcPct val="0"/>
              </a:spcAft>
              <a:defRPr>
                <a:solidFill>
                  <a:schemeClr val="tx1"/>
                </a:solidFill>
                <a:latin typeface="Karla"/>
              </a:defRPr>
            </a:lvl7pPr>
            <a:lvl8pPr marL="3429000" indent="-228600" defTabSz="457200" fontAlgn="base">
              <a:spcBef>
                <a:spcPct val="0"/>
              </a:spcBef>
              <a:spcAft>
                <a:spcPct val="0"/>
              </a:spcAft>
              <a:defRPr>
                <a:solidFill>
                  <a:schemeClr val="tx1"/>
                </a:solidFill>
                <a:latin typeface="Karla"/>
              </a:defRPr>
            </a:lvl8pPr>
            <a:lvl9pPr marL="3886200" indent="-228600" defTabSz="457200" fontAlgn="base">
              <a:spcBef>
                <a:spcPct val="0"/>
              </a:spcBef>
              <a:spcAft>
                <a:spcPct val="0"/>
              </a:spcAft>
              <a:defRPr>
                <a:solidFill>
                  <a:schemeClr val="tx1"/>
                </a:solidFill>
                <a:latin typeface="Karla"/>
              </a:defRPr>
            </a:lvl9pPr>
          </a:lstStyle>
          <a:p>
            <a:pPr eaLnBrk="1" hangingPunct="1"/>
            <a:endParaRPr lang="en-US" altLang="en-US" sz="2400" b="1" dirty="0">
              <a:latin typeface="Montserrat Light" panose="00000400000000000000" pitchFamily="2" charset="0"/>
            </a:endParaRPr>
          </a:p>
        </p:txBody>
      </p:sp>
      <p:sp>
        <p:nvSpPr>
          <p:cNvPr id="432" name="Rectangle 1645">
            <a:extLst>
              <a:ext uri="{FF2B5EF4-FFF2-40B4-BE49-F238E27FC236}">
                <a16:creationId xmlns:a16="http://schemas.microsoft.com/office/drawing/2014/main" id="{D3998F29-BD62-4D9D-97D2-F87C0CDEDF31}"/>
              </a:ext>
            </a:extLst>
          </p:cNvPr>
          <p:cNvSpPr>
            <a:spLocks noChangeArrowheads="1"/>
          </p:cNvSpPr>
          <p:nvPr/>
        </p:nvSpPr>
        <p:spPr bwMode="auto">
          <a:xfrm>
            <a:off x="1847851" y="1968501"/>
            <a:ext cx="23283" cy="381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Karla"/>
              </a:defRPr>
            </a:lvl1pPr>
            <a:lvl2pPr marL="742950" indent="-285750">
              <a:defRPr>
                <a:solidFill>
                  <a:schemeClr val="tx1"/>
                </a:solidFill>
                <a:latin typeface="Karla"/>
              </a:defRPr>
            </a:lvl2pPr>
            <a:lvl3pPr marL="1143000" indent="-228600">
              <a:defRPr>
                <a:solidFill>
                  <a:schemeClr val="tx1"/>
                </a:solidFill>
                <a:latin typeface="Karla"/>
              </a:defRPr>
            </a:lvl3pPr>
            <a:lvl4pPr marL="1600200" indent="-228600">
              <a:defRPr>
                <a:solidFill>
                  <a:schemeClr val="tx1"/>
                </a:solidFill>
                <a:latin typeface="Karla"/>
              </a:defRPr>
            </a:lvl4pPr>
            <a:lvl5pPr marL="2057400" indent="-228600">
              <a:defRPr>
                <a:solidFill>
                  <a:schemeClr val="tx1"/>
                </a:solidFill>
                <a:latin typeface="Karla"/>
              </a:defRPr>
            </a:lvl5pPr>
            <a:lvl6pPr marL="2514600" indent="-228600" defTabSz="457200" fontAlgn="base">
              <a:spcBef>
                <a:spcPct val="0"/>
              </a:spcBef>
              <a:spcAft>
                <a:spcPct val="0"/>
              </a:spcAft>
              <a:defRPr>
                <a:solidFill>
                  <a:schemeClr val="tx1"/>
                </a:solidFill>
                <a:latin typeface="Karla"/>
              </a:defRPr>
            </a:lvl6pPr>
            <a:lvl7pPr marL="2971800" indent="-228600" defTabSz="457200" fontAlgn="base">
              <a:spcBef>
                <a:spcPct val="0"/>
              </a:spcBef>
              <a:spcAft>
                <a:spcPct val="0"/>
              </a:spcAft>
              <a:defRPr>
                <a:solidFill>
                  <a:schemeClr val="tx1"/>
                </a:solidFill>
                <a:latin typeface="Karla"/>
              </a:defRPr>
            </a:lvl7pPr>
            <a:lvl8pPr marL="3429000" indent="-228600" defTabSz="457200" fontAlgn="base">
              <a:spcBef>
                <a:spcPct val="0"/>
              </a:spcBef>
              <a:spcAft>
                <a:spcPct val="0"/>
              </a:spcAft>
              <a:defRPr>
                <a:solidFill>
                  <a:schemeClr val="tx1"/>
                </a:solidFill>
                <a:latin typeface="Karla"/>
              </a:defRPr>
            </a:lvl8pPr>
            <a:lvl9pPr marL="3886200" indent="-228600" defTabSz="457200" fontAlgn="base">
              <a:spcBef>
                <a:spcPct val="0"/>
              </a:spcBef>
              <a:spcAft>
                <a:spcPct val="0"/>
              </a:spcAft>
              <a:defRPr>
                <a:solidFill>
                  <a:schemeClr val="tx1"/>
                </a:solidFill>
                <a:latin typeface="Karla"/>
              </a:defRPr>
            </a:lvl9pPr>
          </a:lstStyle>
          <a:p>
            <a:pPr eaLnBrk="1" hangingPunct="1"/>
            <a:endParaRPr lang="en-US" altLang="en-US" sz="2400" b="1" dirty="0">
              <a:latin typeface="Montserrat Light" panose="00000400000000000000" pitchFamily="2" charset="0"/>
            </a:endParaRPr>
          </a:p>
        </p:txBody>
      </p:sp>
      <p:sp>
        <p:nvSpPr>
          <p:cNvPr id="433" name="Freeform 1646">
            <a:extLst>
              <a:ext uri="{FF2B5EF4-FFF2-40B4-BE49-F238E27FC236}">
                <a16:creationId xmlns:a16="http://schemas.microsoft.com/office/drawing/2014/main" id="{CA540E34-9300-4304-B49E-0A89A70AC4D2}"/>
              </a:ext>
            </a:extLst>
          </p:cNvPr>
          <p:cNvSpPr>
            <a:spLocks noEditPoints="1"/>
          </p:cNvSpPr>
          <p:nvPr/>
        </p:nvSpPr>
        <p:spPr bwMode="auto">
          <a:xfrm>
            <a:off x="2233084" y="1905001"/>
            <a:ext cx="209549" cy="158751"/>
          </a:xfrm>
          <a:custGeom>
            <a:avLst/>
            <a:gdLst>
              <a:gd name="T0" fmla="*/ 75920 w 99"/>
              <a:gd name="T1" fmla="*/ 0 h 74"/>
              <a:gd name="T2" fmla="*/ 50614 w 99"/>
              <a:gd name="T3" fmla="*/ 12824 h 74"/>
              <a:gd name="T4" fmla="*/ 33215 w 99"/>
              <a:gd name="T5" fmla="*/ 36870 h 74"/>
              <a:gd name="T6" fmla="*/ 31634 w 99"/>
              <a:gd name="T7" fmla="*/ 46488 h 74"/>
              <a:gd name="T8" fmla="*/ 9490 w 99"/>
              <a:gd name="T9" fmla="*/ 56106 h 74"/>
              <a:gd name="T10" fmla="*/ 0 w 99"/>
              <a:gd name="T11" fmla="*/ 78549 h 74"/>
              <a:gd name="T12" fmla="*/ 0 w 99"/>
              <a:gd name="T13" fmla="*/ 97785 h 74"/>
              <a:gd name="T14" fmla="*/ 7908 w 99"/>
              <a:gd name="T15" fmla="*/ 102595 h 74"/>
              <a:gd name="T16" fmla="*/ 28470 w 99"/>
              <a:gd name="T17" fmla="*/ 109007 h 74"/>
              <a:gd name="T18" fmla="*/ 47450 w 99"/>
              <a:gd name="T19" fmla="*/ 118625 h 74"/>
              <a:gd name="T20" fmla="*/ 60104 w 99"/>
              <a:gd name="T21" fmla="*/ 113816 h 74"/>
              <a:gd name="T22" fmla="*/ 96482 w 99"/>
              <a:gd name="T23" fmla="*/ 102595 h 74"/>
              <a:gd name="T24" fmla="*/ 104391 w 99"/>
              <a:gd name="T25" fmla="*/ 113816 h 74"/>
              <a:gd name="T26" fmla="*/ 117044 w 99"/>
              <a:gd name="T27" fmla="*/ 118625 h 74"/>
              <a:gd name="T28" fmla="*/ 137606 w 99"/>
              <a:gd name="T29" fmla="*/ 109007 h 74"/>
              <a:gd name="T30" fmla="*/ 148678 w 99"/>
              <a:gd name="T31" fmla="*/ 102595 h 74"/>
              <a:gd name="T32" fmla="*/ 156586 w 99"/>
              <a:gd name="T33" fmla="*/ 97785 h 74"/>
              <a:gd name="T34" fmla="*/ 156586 w 99"/>
              <a:gd name="T35" fmla="*/ 70534 h 74"/>
              <a:gd name="T36" fmla="*/ 145514 w 99"/>
              <a:gd name="T37" fmla="*/ 30458 h 74"/>
              <a:gd name="T38" fmla="*/ 113881 w 99"/>
              <a:gd name="T39" fmla="*/ 4809 h 74"/>
              <a:gd name="T40" fmla="*/ 86992 w 99"/>
              <a:gd name="T41" fmla="*/ 0 h 74"/>
              <a:gd name="T42" fmla="*/ 93319 w 99"/>
              <a:gd name="T43" fmla="*/ 16030 h 74"/>
              <a:gd name="T44" fmla="*/ 118626 w 99"/>
              <a:gd name="T45" fmla="*/ 27252 h 74"/>
              <a:gd name="T46" fmla="*/ 134443 w 99"/>
              <a:gd name="T47" fmla="*/ 46488 h 74"/>
              <a:gd name="T48" fmla="*/ 47450 w 99"/>
              <a:gd name="T49" fmla="*/ 46488 h 74"/>
              <a:gd name="T50" fmla="*/ 58522 w 99"/>
              <a:gd name="T51" fmla="*/ 27252 h 74"/>
              <a:gd name="T52" fmla="*/ 79084 w 99"/>
              <a:gd name="T53" fmla="*/ 16030 h 74"/>
              <a:gd name="T54" fmla="*/ 42705 w 99"/>
              <a:gd name="T55" fmla="*/ 102595 h 74"/>
              <a:gd name="T56" fmla="*/ 39542 w 99"/>
              <a:gd name="T57" fmla="*/ 94579 h 74"/>
              <a:gd name="T58" fmla="*/ 41124 w 99"/>
              <a:gd name="T59" fmla="*/ 88167 h 74"/>
              <a:gd name="T60" fmla="*/ 47450 w 99"/>
              <a:gd name="T61" fmla="*/ 86564 h 74"/>
              <a:gd name="T62" fmla="*/ 55359 w 99"/>
              <a:gd name="T63" fmla="*/ 89770 h 74"/>
              <a:gd name="T64" fmla="*/ 55359 w 99"/>
              <a:gd name="T65" fmla="*/ 97785 h 74"/>
              <a:gd name="T66" fmla="*/ 47450 w 99"/>
              <a:gd name="T67" fmla="*/ 102595 h 74"/>
              <a:gd name="T68" fmla="*/ 117044 w 99"/>
              <a:gd name="T69" fmla="*/ 102595 h 74"/>
              <a:gd name="T70" fmla="*/ 109136 w 99"/>
              <a:gd name="T71" fmla="*/ 97785 h 74"/>
              <a:gd name="T72" fmla="*/ 109136 w 99"/>
              <a:gd name="T73" fmla="*/ 89770 h 74"/>
              <a:gd name="T74" fmla="*/ 117044 w 99"/>
              <a:gd name="T75" fmla="*/ 86564 h 74"/>
              <a:gd name="T76" fmla="*/ 123371 w 99"/>
              <a:gd name="T77" fmla="*/ 88167 h 74"/>
              <a:gd name="T78" fmla="*/ 124952 w 99"/>
              <a:gd name="T79" fmla="*/ 94579 h 74"/>
              <a:gd name="T80" fmla="*/ 121789 w 99"/>
              <a:gd name="T81" fmla="*/ 102595 h 74"/>
              <a:gd name="T82" fmla="*/ 140769 w 99"/>
              <a:gd name="T83" fmla="*/ 86564 h 74"/>
              <a:gd name="T84" fmla="*/ 137606 w 99"/>
              <a:gd name="T85" fmla="*/ 80152 h 74"/>
              <a:gd name="T86" fmla="*/ 117044 w 99"/>
              <a:gd name="T87" fmla="*/ 70534 h 74"/>
              <a:gd name="T88" fmla="*/ 104391 w 99"/>
              <a:gd name="T89" fmla="*/ 75343 h 74"/>
              <a:gd name="T90" fmla="*/ 68012 w 99"/>
              <a:gd name="T91" fmla="*/ 86564 h 74"/>
              <a:gd name="T92" fmla="*/ 60104 w 99"/>
              <a:gd name="T93" fmla="*/ 75343 h 74"/>
              <a:gd name="T94" fmla="*/ 47450 w 99"/>
              <a:gd name="T95" fmla="*/ 70534 h 74"/>
              <a:gd name="T96" fmla="*/ 28470 w 99"/>
              <a:gd name="T97" fmla="*/ 80152 h 74"/>
              <a:gd name="T98" fmla="*/ 15817 w 99"/>
              <a:gd name="T99" fmla="*/ 78549 h 74"/>
              <a:gd name="T100" fmla="*/ 20562 w 99"/>
              <a:gd name="T101" fmla="*/ 67328 h 74"/>
              <a:gd name="T102" fmla="*/ 140769 w 99"/>
              <a:gd name="T103" fmla="*/ 62519 h 74"/>
              <a:gd name="T104" fmla="*/ 140769 w 99"/>
              <a:gd name="T105" fmla="*/ 86564 h 74"/>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99" h="74">
                <a:moveTo>
                  <a:pt x="55" y="0"/>
                </a:moveTo>
                <a:lnTo>
                  <a:pt x="55" y="0"/>
                </a:lnTo>
                <a:lnTo>
                  <a:pt x="48" y="0"/>
                </a:lnTo>
                <a:lnTo>
                  <a:pt x="42" y="2"/>
                </a:lnTo>
                <a:lnTo>
                  <a:pt x="37" y="5"/>
                </a:lnTo>
                <a:lnTo>
                  <a:pt x="32" y="8"/>
                </a:lnTo>
                <a:lnTo>
                  <a:pt x="27" y="12"/>
                </a:lnTo>
                <a:lnTo>
                  <a:pt x="24" y="18"/>
                </a:lnTo>
                <a:lnTo>
                  <a:pt x="21" y="23"/>
                </a:lnTo>
                <a:lnTo>
                  <a:pt x="20" y="29"/>
                </a:lnTo>
                <a:lnTo>
                  <a:pt x="16" y="29"/>
                </a:lnTo>
                <a:lnTo>
                  <a:pt x="13" y="31"/>
                </a:lnTo>
                <a:lnTo>
                  <a:pt x="6" y="35"/>
                </a:lnTo>
                <a:lnTo>
                  <a:pt x="1" y="42"/>
                </a:lnTo>
                <a:lnTo>
                  <a:pt x="0" y="45"/>
                </a:lnTo>
                <a:lnTo>
                  <a:pt x="0" y="49"/>
                </a:lnTo>
                <a:lnTo>
                  <a:pt x="0" y="59"/>
                </a:lnTo>
                <a:lnTo>
                  <a:pt x="0" y="61"/>
                </a:lnTo>
                <a:lnTo>
                  <a:pt x="1" y="63"/>
                </a:lnTo>
                <a:lnTo>
                  <a:pt x="3" y="64"/>
                </a:lnTo>
                <a:lnTo>
                  <a:pt x="5" y="64"/>
                </a:lnTo>
                <a:lnTo>
                  <a:pt x="16" y="64"/>
                </a:lnTo>
                <a:lnTo>
                  <a:pt x="18" y="68"/>
                </a:lnTo>
                <a:lnTo>
                  <a:pt x="21" y="71"/>
                </a:lnTo>
                <a:lnTo>
                  <a:pt x="25" y="72"/>
                </a:lnTo>
                <a:lnTo>
                  <a:pt x="30" y="74"/>
                </a:lnTo>
                <a:lnTo>
                  <a:pt x="35" y="72"/>
                </a:lnTo>
                <a:lnTo>
                  <a:pt x="38" y="71"/>
                </a:lnTo>
                <a:lnTo>
                  <a:pt x="42" y="68"/>
                </a:lnTo>
                <a:lnTo>
                  <a:pt x="43" y="64"/>
                </a:lnTo>
                <a:lnTo>
                  <a:pt x="61" y="64"/>
                </a:lnTo>
                <a:lnTo>
                  <a:pt x="62" y="68"/>
                </a:lnTo>
                <a:lnTo>
                  <a:pt x="66" y="71"/>
                </a:lnTo>
                <a:lnTo>
                  <a:pt x="69" y="72"/>
                </a:lnTo>
                <a:lnTo>
                  <a:pt x="74" y="74"/>
                </a:lnTo>
                <a:lnTo>
                  <a:pt x="79" y="72"/>
                </a:lnTo>
                <a:lnTo>
                  <a:pt x="83" y="71"/>
                </a:lnTo>
                <a:lnTo>
                  <a:pt x="87" y="68"/>
                </a:lnTo>
                <a:lnTo>
                  <a:pt x="88" y="64"/>
                </a:lnTo>
                <a:lnTo>
                  <a:pt x="94" y="64"/>
                </a:lnTo>
                <a:lnTo>
                  <a:pt x="96" y="64"/>
                </a:lnTo>
                <a:lnTo>
                  <a:pt x="98" y="63"/>
                </a:lnTo>
                <a:lnTo>
                  <a:pt x="99" y="61"/>
                </a:lnTo>
                <a:lnTo>
                  <a:pt x="99" y="59"/>
                </a:lnTo>
                <a:lnTo>
                  <a:pt x="99" y="44"/>
                </a:lnTo>
                <a:lnTo>
                  <a:pt x="98" y="35"/>
                </a:lnTo>
                <a:lnTo>
                  <a:pt x="95" y="27"/>
                </a:lnTo>
                <a:lnTo>
                  <a:pt x="92" y="19"/>
                </a:lnTo>
                <a:lnTo>
                  <a:pt x="85" y="13"/>
                </a:lnTo>
                <a:lnTo>
                  <a:pt x="79" y="7"/>
                </a:lnTo>
                <a:lnTo>
                  <a:pt x="72" y="3"/>
                </a:lnTo>
                <a:lnTo>
                  <a:pt x="63" y="1"/>
                </a:lnTo>
                <a:lnTo>
                  <a:pt x="55" y="0"/>
                </a:lnTo>
                <a:close/>
                <a:moveTo>
                  <a:pt x="85" y="29"/>
                </a:moveTo>
                <a:lnTo>
                  <a:pt x="59" y="29"/>
                </a:lnTo>
                <a:lnTo>
                  <a:pt x="59" y="10"/>
                </a:lnTo>
                <a:lnTo>
                  <a:pt x="68" y="12"/>
                </a:lnTo>
                <a:lnTo>
                  <a:pt x="75" y="17"/>
                </a:lnTo>
                <a:lnTo>
                  <a:pt x="82" y="22"/>
                </a:lnTo>
                <a:lnTo>
                  <a:pt x="85" y="29"/>
                </a:lnTo>
                <a:close/>
                <a:moveTo>
                  <a:pt x="50" y="10"/>
                </a:moveTo>
                <a:lnTo>
                  <a:pt x="50" y="29"/>
                </a:lnTo>
                <a:lnTo>
                  <a:pt x="30" y="29"/>
                </a:lnTo>
                <a:lnTo>
                  <a:pt x="32" y="22"/>
                </a:lnTo>
                <a:lnTo>
                  <a:pt x="37" y="17"/>
                </a:lnTo>
                <a:lnTo>
                  <a:pt x="42" y="12"/>
                </a:lnTo>
                <a:lnTo>
                  <a:pt x="50" y="10"/>
                </a:lnTo>
                <a:close/>
                <a:moveTo>
                  <a:pt x="30" y="64"/>
                </a:moveTo>
                <a:lnTo>
                  <a:pt x="30" y="64"/>
                </a:lnTo>
                <a:lnTo>
                  <a:pt x="27" y="64"/>
                </a:lnTo>
                <a:lnTo>
                  <a:pt x="26" y="63"/>
                </a:lnTo>
                <a:lnTo>
                  <a:pt x="25" y="61"/>
                </a:lnTo>
                <a:lnTo>
                  <a:pt x="25" y="59"/>
                </a:lnTo>
                <a:lnTo>
                  <a:pt x="25" y="56"/>
                </a:lnTo>
                <a:lnTo>
                  <a:pt x="26" y="55"/>
                </a:lnTo>
                <a:lnTo>
                  <a:pt x="27" y="54"/>
                </a:lnTo>
                <a:lnTo>
                  <a:pt x="30" y="54"/>
                </a:lnTo>
                <a:lnTo>
                  <a:pt x="32" y="54"/>
                </a:lnTo>
                <a:lnTo>
                  <a:pt x="34" y="55"/>
                </a:lnTo>
                <a:lnTo>
                  <a:pt x="35" y="56"/>
                </a:lnTo>
                <a:lnTo>
                  <a:pt x="35" y="59"/>
                </a:lnTo>
                <a:lnTo>
                  <a:pt x="35" y="61"/>
                </a:lnTo>
                <a:lnTo>
                  <a:pt x="34" y="63"/>
                </a:lnTo>
                <a:lnTo>
                  <a:pt x="32" y="64"/>
                </a:lnTo>
                <a:lnTo>
                  <a:pt x="30" y="64"/>
                </a:lnTo>
                <a:close/>
                <a:moveTo>
                  <a:pt x="74" y="64"/>
                </a:moveTo>
                <a:lnTo>
                  <a:pt x="74" y="64"/>
                </a:lnTo>
                <a:lnTo>
                  <a:pt x="72" y="64"/>
                </a:lnTo>
                <a:lnTo>
                  <a:pt x="71" y="63"/>
                </a:lnTo>
                <a:lnTo>
                  <a:pt x="69" y="61"/>
                </a:lnTo>
                <a:lnTo>
                  <a:pt x="69" y="59"/>
                </a:lnTo>
                <a:lnTo>
                  <a:pt x="69" y="56"/>
                </a:lnTo>
                <a:lnTo>
                  <a:pt x="71" y="55"/>
                </a:lnTo>
                <a:lnTo>
                  <a:pt x="72" y="54"/>
                </a:lnTo>
                <a:lnTo>
                  <a:pt x="74" y="54"/>
                </a:lnTo>
                <a:lnTo>
                  <a:pt x="77" y="54"/>
                </a:lnTo>
                <a:lnTo>
                  <a:pt x="78" y="55"/>
                </a:lnTo>
                <a:lnTo>
                  <a:pt x="79" y="56"/>
                </a:lnTo>
                <a:lnTo>
                  <a:pt x="79" y="59"/>
                </a:lnTo>
                <a:lnTo>
                  <a:pt x="79" y="61"/>
                </a:lnTo>
                <a:lnTo>
                  <a:pt x="78" y="63"/>
                </a:lnTo>
                <a:lnTo>
                  <a:pt x="77" y="64"/>
                </a:lnTo>
                <a:lnTo>
                  <a:pt x="74" y="64"/>
                </a:lnTo>
                <a:close/>
                <a:moveTo>
                  <a:pt x="89" y="54"/>
                </a:moveTo>
                <a:lnTo>
                  <a:pt x="88" y="54"/>
                </a:lnTo>
                <a:lnTo>
                  <a:pt x="87" y="50"/>
                </a:lnTo>
                <a:lnTo>
                  <a:pt x="83" y="47"/>
                </a:lnTo>
                <a:lnTo>
                  <a:pt x="79" y="45"/>
                </a:lnTo>
                <a:lnTo>
                  <a:pt x="74" y="44"/>
                </a:lnTo>
                <a:lnTo>
                  <a:pt x="69" y="45"/>
                </a:lnTo>
                <a:lnTo>
                  <a:pt x="66" y="47"/>
                </a:lnTo>
                <a:lnTo>
                  <a:pt x="62" y="50"/>
                </a:lnTo>
                <a:lnTo>
                  <a:pt x="61" y="54"/>
                </a:lnTo>
                <a:lnTo>
                  <a:pt x="43" y="54"/>
                </a:lnTo>
                <a:lnTo>
                  <a:pt x="42" y="50"/>
                </a:lnTo>
                <a:lnTo>
                  <a:pt x="38" y="47"/>
                </a:lnTo>
                <a:lnTo>
                  <a:pt x="35" y="45"/>
                </a:lnTo>
                <a:lnTo>
                  <a:pt x="30" y="44"/>
                </a:lnTo>
                <a:lnTo>
                  <a:pt x="25" y="45"/>
                </a:lnTo>
                <a:lnTo>
                  <a:pt x="21" y="47"/>
                </a:lnTo>
                <a:lnTo>
                  <a:pt x="18" y="50"/>
                </a:lnTo>
                <a:lnTo>
                  <a:pt x="16" y="54"/>
                </a:lnTo>
                <a:lnTo>
                  <a:pt x="10" y="54"/>
                </a:lnTo>
                <a:lnTo>
                  <a:pt x="10" y="49"/>
                </a:lnTo>
                <a:lnTo>
                  <a:pt x="11" y="45"/>
                </a:lnTo>
                <a:lnTo>
                  <a:pt x="13" y="42"/>
                </a:lnTo>
                <a:lnTo>
                  <a:pt x="16" y="40"/>
                </a:lnTo>
                <a:lnTo>
                  <a:pt x="20" y="39"/>
                </a:lnTo>
                <a:lnTo>
                  <a:pt x="89" y="39"/>
                </a:lnTo>
                <a:lnTo>
                  <a:pt x="89" y="44"/>
                </a:lnTo>
                <a:lnTo>
                  <a:pt x="89" y="54"/>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434" name="Freeform 1647">
            <a:extLst>
              <a:ext uri="{FF2B5EF4-FFF2-40B4-BE49-F238E27FC236}">
                <a16:creationId xmlns:a16="http://schemas.microsoft.com/office/drawing/2014/main" id="{9953C8D2-45AB-438A-8A37-2ADFAD6EC0AA}"/>
              </a:ext>
            </a:extLst>
          </p:cNvPr>
          <p:cNvSpPr>
            <a:spLocks/>
          </p:cNvSpPr>
          <p:nvPr/>
        </p:nvSpPr>
        <p:spPr bwMode="auto">
          <a:xfrm>
            <a:off x="2777067" y="1856318"/>
            <a:ext cx="120651" cy="80433"/>
          </a:xfrm>
          <a:custGeom>
            <a:avLst/>
            <a:gdLst>
              <a:gd name="T0" fmla="*/ 90156 w 59"/>
              <a:gd name="T1" fmla="*/ 46265 h 40"/>
              <a:gd name="T2" fmla="*/ 55010 w 59"/>
              <a:gd name="T3" fmla="*/ 46265 h 40"/>
              <a:gd name="T4" fmla="*/ 44314 w 59"/>
              <a:gd name="T5" fmla="*/ 30843 h 40"/>
              <a:gd name="T6" fmla="*/ 55010 w 59"/>
              <a:gd name="T7" fmla="*/ 15422 h 40"/>
              <a:gd name="T8" fmla="*/ 67235 w 59"/>
              <a:gd name="T9" fmla="*/ 15422 h 40"/>
              <a:gd name="T10" fmla="*/ 67235 w 59"/>
              <a:gd name="T11" fmla="*/ 0 h 40"/>
              <a:gd name="T12" fmla="*/ 22921 w 59"/>
              <a:gd name="T13" fmla="*/ 0 h 40"/>
              <a:gd name="T14" fmla="*/ 22921 w 59"/>
              <a:gd name="T15" fmla="*/ 15422 h 40"/>
              <a:gd name="T16" fmla="*/ 41258 w 59"/>
              <a:gd name="T17" fmla="*/ 15422 h 40"/>
              <a:gd name="T18" fmla="*/ 29033 w 59"/>
              <a:gd name="T19" fmla="*/ 30843 h 40"/>
              <a:gd name="T20" fmla="*/ 41258 w 59"/>
              <a:gd name="T21" fmla="*/ 46265 h 40"/>
              <a:gd name="T22" fmla="*/ 0 w 59"/>
              <a:gd name="T23" fmla="*/ 46265 h 40"/>
              <a:gd name="T24" fmla="*/ 0 w 59"/>
              <a:gd name="T25" fmla="*/ 61686 h 40"/>
              <a:gd name="T26" fmla="*/ 90156 w 59"/>
              <a:gd name="T27" fmla="*/ 61686 h 40"/>
              <a:gd name="T28" fmla="*/ 90156 w 59"/>
              <a:gd name="T29" fmla="*/ 46265 h 4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59" h="40">
                <a:moveTo>
                  <a:pt x="59" y="30"/>
                </a:moveTo>
                <a:lnTo>
                  <a:pt x="36" y="30"/>
                </a:lnTo>
                <a:lnTo>
                  <a:pt x="29" y="20"/>
                </a:lnTo>
                <a:lnTo>
                  <a:pt x="36" y="10"/>
                </a:lnTo>
                <a:lnTo>
                  <a:pt x="44" y="10"/>
                </a:lnTo>
                <a:lnTo>
                  <a:pt x="44" y="0"/>
                </a:lnTo>
                <a:lnTo>
                  <a:pt x="15" y="0"/>
                </a:lnTo>
                <a:lnTo>
                  <a:pt x="15" y="10"/>
                </a:lnTo>
                <a:lnTo>
                  <a:pt x="27" y="10"/>
                </a:lnTo>
                <a:lnTo>
                  <a:pt x="19" y="20"/>
                </a:lnTo>
                <a:lnTo>
                  <a:pt x="27" y="30"/>
                </a:lnTo>
                <a:lnTo>
                  <a:pt x="0" y="30"/>
                </a:lnTo>
                <a:lnTo>
                  <a:pt x="0" y="40"/>
                </a:lnTo>
                <a:lnTo>
                  <a:pt x="59" y="40"/>
                </a:lnTo>
                <a:lnTo>
                  <a:pt x="59" y="3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435" name="Freeform 1648">
            <a:extLst>
              <a:ext uri="{FF2B5EF4-FFF2-40B4-BE49-F238E27FC236}">
                <a16:creationId xmlns:a16="http://schemas.microsoft.com/office/drawing/2014/main" id="{A80DF3C7-44B9-45BE-BE9B-8313216EF779}"/>
              </a:ext>
            </a:extLst>
          </p:cNvPr>
          <p:cNvSpPr>
            <a:spLocks noEditPoints="1"/>
          </p:cNvSpPr>
          <p:nvPr/>
        </p:nvSpPr>
        <p:spPr bwMode="auto">
          <a:xfrm>
            <a:off x="2732618" y="1943101"/>
            <a:ext cx="196849" cy="139700"/>
          </a:xfrm>
          <a:custGeom>
            <a:avLst/>
            <a:gdLst>
              <a:gd name="T0" fmla="*/ 147095 w 94"/>
              <a:gd name="T1" fmla="*/ 8030 h 65"/>
              <a:gd name="T2" fmla="*/ 147095 w 94"/>
              <a:gd name="T3" fmla="*/ 4818 h 65"/>
              <a:gd name="T4" fmla="*/ 142400 w 94"/>
              <a:gd name="T5" fmla="*/ 0 h 65"/>
              <a:gd name="T6" fmla="*/ 7824 w 94"/>
              <a:gd name="T7" fmla="*/ 0 h 65"/>
              <a:gd name="T8" fmla="*/ 3130 w 94"/>
              <a:gd name="T9" fmla="*/ 0 h 65"/>
              <a:gd name="T10" fmla="*/ 0 w 94"/>
              <a:gd name="T11" fmla="*/ 4818 h 65"/>
              <a:gd name="T12" fmla="*/ 0 w 94"/>
              <a:gd name="T13" fmla="*/ 56209 h 65"/>
              <a:gd name="T14" fmla="*/ 0 w 94"/>
              <a:gd name="T15" fmla="*/ 59421 h 65"/>
              <a:gd name="T16" fmla="*/ 3130 w 94"/>
              <a:gd name="T17" fmla="*/ 64239 h 65"/>
              <a:gd name="T18" fmla="*/ 17213 w 94"/>
              <a:gd name="T19" fmla="*/ 64239 h 65"/>
              <a:gd name="T20" fmla="*/ 15648 w 94"/>
              <a:gd name="T21" fmla="*/ 72269 h 65"/>
              <a:gd name="T22" fmla="*/ 17213 w 94"/>
              <a:gd name="T23" fmla="*/ 80299 h 65"/>
              <a:gd name="T24" fmla="*/ 0 w 94"/>
              <a:gd name="T25" fmla="*/ 88329 h 65"/>
              <a:gd name="T26" fmla="*/ 147095 w 94"/>
              <a:gd name="T27" fmla="*/ 104389 h 65"/>
              <a:gd name="T28" fmla="*/ 125187 w 94"/>
              <a:gd name="T29" fmla="*/ 88329 h 65"/>
              <a:gd name="T30" fmla="*/ 129882 w 94"/>
              <a:gd name="T31" fmla="*/ 80299 h 65"/>
              <a:gd name="T32" fmla="*/ 131447 w 94"/>
              <a:gd name="T33" fmla="*/ 72269 h 65"/>
              <a:gd name="T34" fmla="*/ 139271 w 94"/>
              <a:gd name="T35" fmla="*/ 64239 h 65"/>
              <a:gd name="T36" fmla="*/ 142400 w 94"/>
              <a:gd name="T37" fmla="*/ 64239 h 65"/>
              <a:gd name="T38" fmla="*/ 147095 w 94"/>
              <a:gd name="T39" fmla="*/ 59421 h 65"/>
              <a:gd name="T40" fmla="*/ 147095 w 94"/>
              <a:gd name="T41" fmla="*/ 56209 h 65"/>
              <a:gd name="T42" fmla="*/ 46945 w 94"/>
              <a:gd name="T43" fmla="*/ 72269 h 65"/>
              <a:gd name="T44" fmla="*/ 43816 w 94"/>
              <a:gd name="T45" fmla="*/ 78693 h 65"/>
              <a:gd name="T46" fmla="*/ 39121 w 94"/>
              <a:gd name="T47" fmla="*/ 80299 h 65"/>
              <a:gd name="T48" fmla="*/ 34426 w 94"/>
              <a:gd name="T49" fmla="*/ 80299 h 65"/>
              <a:gd name="T50" fmla="*/ 31297 w 94"/>
              <a:gd name="T51" fmla="*/ 75481 h 65"/>
              <a:gd name="T52" fmla="*/ 31297 w 94"/>
              <a:gd name="T53" fmla="*/ 72269 h 65"/>
              <a:gd name="T54" fmla="*/ 32862 w 94"/>
              <a:gd name="T55" fmla="*/ 65845 h 65"/>
              <a:gd name="T56" fmla="*/ 39121 w 94"/>
              <a:gd name="T57" fmla="*/ 64239 h 65"/>
              <a:gd name="T58" fmla="*/ 42251 w 94"/>
              <a:gd name="T59" fmla="*/ 64239 h 65"/>
              <a:gd name="T60" fmla="*/ 46945 w 94"/>
              <a:gd name="T61" fmla="*/ 67451 h 65"/>
              <a:gd name="T62" fmla="*/ 46945 w 94"/>
              <a:gd name="T63" fmla="*/ 72269 h 65"/>
              <a:gd name="T64" fmla="*/ 56334 w 94"/>
              <a:gd name="T65" fmla="*/ 88329 h 65"/>
              <a:gd name="T66" fmla="*/ 61029 w 94"/>
              <a:gd name="T67" fmla="*/ 72269 h 65"/>
              <a:gd name="T68" fmla="*/ 59464 w 94"/>
              <a:gd name="T69" fmla="*/ 64239 h 65"/>
              <a:gd name="T70" fmla="*/ 87631 w 94"/>
              <a:gd name="T71" fmla="*/ 64239 h 65"/>
              <a:gd name="T72" fmla="*/ 84501 w 94"/>
              <a:gd name="T73" fmla="*/ 72269 h 65"/>
              <a:gd name="T74" fmla="*/ 90761 w 94"/>
              <a:gd name="T75" fmla="*/ 88329 h 65"/>
              <a:gd name="T76" fmla="*/ 115798 w 94"/>
              <a:gd name="T77" fmla="*/ 72269 h 65"/>
              <a:gd name="T78" fmla="*/ 115798 w 94"/>
              <a:gd name="T79" fmla="*/ 75481 h 65"/>
              <a:gd name="T80" fmla="*/ 112669 w 94"/>
              <a:gd name="T81" fmla="*/ 80299 h 65"/>
              <a:gd name="T82" fmla="*/ 107974 w 94"/>
              <a:gd name="T83" fmla="*/ 80299 h 65"/>
              <a:gd name="T84" fmla="*/ 101715 w 94"/>
              <a:gd name="T85" fmla="*/ 78693 h 65"/>
              <a:gd name="T86" fmla="*/ 100150 w 94"/>
              <a:gd name="T87" fmla="*/ 72269 h 65"/>
              <a:gd name="T88" fmla="*/ 100150 w 94"/>
              <a:gd name="T89" fmla="*/ 67451 h 65"/>
              <a:gd name="T90" fmla="*/ 104844 w 94"/>
              <a:gd name="T91" fmla="*/ 64239 h 65"/>
              <a:gd name="T92" fmla="*/ 107974 w 94"/>
              <a:gd name="T93" fmla="*/ 64239 h 65"/>
              <a:gd name="T94" fmla="*/ 114233 w 94"/>
              <a:gd name="T95" fmla="*/ 65845 h 65"/>
              <a:gd name="T96" fmla="*/ 115798 w 94"/>
              <a:gd name="T97" fmla="*/ 72269 h 65"/>
              <a:gd name="T98" fmla="*/ 131447 w 94"/>
              <a:gd name="T99" fmla="*/ 48180 h 65"/>
              <a:gd name="T100" fmla="*/ 15648 w 94"/>
              <a:gd name="T101" fmla="*/ 16060 h 65"/>
              <a:gd name="T102" fmla="*/ 131447 w 94"/>
              <a:gd name="T103" fmla="*/ 48180 h 6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94" h="65">
                <a:moveTo>
                  <a:pt x="94" y="35"/>
                </a:moveTo>
                <a:lnTo>
                  <a:pt x="94" y="5"/>
                </a:lnTo>
                <a:lnTo>
                  <a:pt x="94" y="3"/>
                </a:lnTo>
                <a:lnTo>
                  <a:pt x="93" y="2"/>
                </a:lnTo>
                <a:lnTo>
                  <a:pt x="91" y="0"/>
                </a:lnTo>
                <a:lnTo>
                  <a:pt x="89" y="0"/>
                </a:lnTo>
                <a:lnTo>
                  <a:pt x="5" y="0"/>
                </a:lnTo>
                <a:lnTo>
                  <a:pt x="2" y="0"/>
                </a:lnTo>
                <a:lnTo>
                  <a:pt x="1" y="2"/>
                </a:lnTo>
                <a:lnTo>
                  <a:pt x="0" y="3"/>
                </a:lnTo>
                <a:lnTo>
                  <a:pt x="0" y="5"/>
                </a:lnTo>
                <a:lnTo>
                  <a:pt x="0" y="35"/>
                </a:lnTo>
                <a:lnTo>
                  <a:pt x="0" y="37"/>
                </a:lnTo>
                <a:lnTo>
                  <a:pt x="1" y="39"/>
                </a:lnTo>
                <a:lnTo>
                  <a:pt x="2" y="40"/>
                </a:lnTo>
                <a:lnTo>
                  <a:pt x="5" y="40"/>
                </a:lnTo>
                <a:lnTo>
                  <a:pt x="11" y="40"/>
                </a:lnTo>
                <a:lnTo>
                  <a:pt x="10" y="45"/>
                </a:lnTo>
                <a:lnTo>
                  <a:pt x="11" y="50"/>
                </a:lnTo>
                <a:lnTo>
                  <a:pt x="14" y="55"/>
                </a:lnTo>
                <a:lnTo>
                  <a:pt x="0" y="55"/>
                </a:lnTo>
                <a:lnTo>
                  <a:pt x="0" y="65"/>
                </a:lnTo>
                <a:lnTo>
                  <a:pt x="94" y="65"/>
                </a:lnTo>
                <a:lnTo>
                  <a:pt x="94" y="55"/>
                </a:lnTo>
                <a:lnTo>
                  <a:pt x="80" y="55"/>
                </a:lnTo>
                <a:lnTo>
                  <a:pt x="83" y="50"/>
                </a:lnTo>
                <a:lnTo>
                  <a:pt x="84" y="45"/>
                </a:lnTo>
                <a:lnTo>
                  <a:pt x="83" y="40"/>
                </a:lnTo>
                <a:lnTo>
                  <a:pt x="89" y="40"/>
                </a:lnTo>
                <a:lnTo>
                  <a:pt x="91" y="40"/>
                </a:lnTo>
                <a:lnTo>
                  <a:pt x="93" y="39"/>
                </a:lnTo>
                <a:lnTo>
                  <a:pt x="94" y="37"/>
                </a:lnTo>
                <a:lnTo>
                  <a:pt x="94" y="35"/>
                </a:lnTo>
                <a:close/>
                <a:moveTo>
                  <a:pt x="30" y="45"/>
                </a:moveTo>
                <a:lnTo>
                  <a:pt x="30" y="45"/>
                </a:lnTo>
                <a:lnTo>
                  <a:pt x="30" y="47"/>
                </a:lnTo>
                <a:lnTo>
                  <a:pt x="28" y="49"/>
                </a:lnTo>
                <a:lnTo>
                  <a:pt x="27" y="50"/>
                </a:lnTo>
                <a:lnTo>
                  <a:pt x="25" y="50"/>
                </a:lnTo>
                <a:lnTo>
                  <a:pt x="22" y="50"/>
                </a:lnTo>
                <a:lnTo>
                  <a:pt x="21" y="49"/>
                </a:lnTo>
                <a:lnTo>
                  <a:pt x="20" y="47"/>
                </a:lnTo>
                <a:lnTo>
                  <a:pt x="20" y="45"/>
                </a:lnTo>
                <a:lnTo>
                  <a:pt x="20" y="42"/>
                </a:lnTo>
                <a:lnTo>
                  <a:pt x="21" y="41"/>
                </a:lnTo>
                <a:lnTo>
                  <a:pt x="22" y="40"/>
                </a:lnTo>
                <a:lnTo>
                  <a:pt x="25" y="40"/>
                </a:lnTo>
                <a:lnTo>
                  <a:pt x="27" y="40"/>
                </a:lnTo>
                <a:lnTo>
                  <a:pt x="28" y="41"/>
                </a:lnTo>
                <a:lnTo>
                  <a:pt x="30" y="42"/>
                </a:lnTo>
                <a:lnTo>
                  <a:pt x="30" y="45"/>
                </a:lnTo>
                <a:close/>
                <a:moveTo>
                  <a:pt x="36" y="55"/>
                </a:moveTo>
                <a:lnTo>
                  <a:pt x="36" y="55"/>
                </a:lnTo>
                <a:lnTo>
                  <a:pt x="38" y="50"/>
                </a:lnTo>
                <a:lnTo>
                  <a:pt x="39" y="45"/>
                </a:lnTo>
                <a:lnTo>
                  <a:pt x="38" y="40"/>
                </a:lnTo>
                <a:lnTo>
                  <a:pt x="56" y="40"/>
                </a:lnTo>
                <a:lnTo>
                  <a:pt x="54" y="45"/>
                </a:lnTo>
                <a:lnTo>
                  <a:pt x="56" y="50"/>
                </a:lnTo>
                <a:lnTo>
                  <a:pt x="58" y="55"/>
                </a:lnTo>
                <a:lnTo>
                  <a:pt x="36" y="55"/>
                </a:lnTo>
                <a:close/>
                <a:moveTo>
                  <a:pt x="74" y="45"/>
                </a:moveTo>
                <a:lnTo>
                  <a:pt x="74" y="45"/>
                </a:lnTo>
                <a:lnTo>
                  <a:pt x="74" y="47"/>
                </a:lnTo>
                <a:lnTo>
                  <a:pt x="73" y="49"/>
                </a:lnTo>
                <a:lnTo>
                  <a:pt x="72" y="50"/>
                </a:lnTo>
                <a:lnTo>
                  <a:pt x="69" y="50"/>
                </a:lnTo>
                <a:lnTo>
                  <a:pt x="67" y="50"/>
                </a:lnTo>
                <a:lnTo>
                  <a:pt x="65" y="49"/>
                </a:lnTo>
                <a:lnTo>
                  <a:pt x="64" y="47"/>
                </a:lnTo>
                <a:lnTo>
                  <a:pt x="64" y="45"/>
                </a:lnTo>
                <a:lnTo>
                  <a:pt x="64" y="42"/>
                </a:lnTo>
                <a:lnTo>
                  <a:pt x="65" y="41"/>
                </a:lnTo>
                <a:lnTo>
                  <a:pt x="67" y="40"/>
                </a:lnTo>
                <a:lnTo>
                  <a:pt x="69" y="40"/>
                </a:lnTo>
                <a:lnTo>
                  <a:pt x="72" y="40"/>
                </a:lnTo>
                <a:lnTo>
                  <a:pt x="73" y="41"/>
                </a:lnTo>
                <a:lnTo>
                  <a:pt x="74" y="42"/>
                </a:lnTo>
                <a:lnTo>
                  <a:pt x="74" y="45"/>
                </a:lnTo>
                <a:close/>
                <a:moveTo>
                  <a:pt x="84" y="30"/>
                </a:moveTo>
                <a:lnTo>
                  <a:pt x="10" y="30"/>
                </a:lnTo>
                <a:lnTo>
                  <a:pt x="10" y="10"/>
                </a:lnTo>
                <a:lnTo>
                  <a:pt x="84" y="10"/>
                </a:lnTo>
                <a:lnTo>
                  <a:pt x="84" y="3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436" name="Rectangle 1649">
            <a:extLst>
              <a:ext uri="{FF2B5EF4-FFF2-40B4-BE49-F238E27FC236}">
                <a16:creationId xmlns:a16="http://schemas.microsoft.com/office/drawing/2014/main" id="{E0E89BCD-D2DE-4E92-B2A8-679CF81E143C}"/>
              </a:ext>
            </a:extLst>
          </p:cNvPr>
          <p:cNvSpPr>
            <a:spLocks noChangeArrowheads="1"/>
          </p:cNvSpPr>
          <p:nvPr/>
        </p:nvSpPr>
        <p:spPr bwMode="auto">
          <a:xfrm>
            <a:off x="2783418" y="1974851"/>
            <a:ext cx="31749" cy="254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Karla"/>
              </a:defRPr>
            </a:lvl1pPr>
            <a:lvl2pPr marL="742950" indent="-285750">
              <a:defRPr>
                <a:solidFill>
                  <a:schemeClr val="tx1"/>
                </a:solidFill>
                <a:latin typeface="Karla"/>
              </a:defRPr>
            </a:lvl2pPr>
            <a:lvl3pPr marL="1143000" indent="-228600">
              <a:defRPr>
                <a:solidFill>
                  <a:schemeClr val="tx1"/>
                </a:solidFill>
                <a:latin typeface="Karla"/>
              </a:defRPr>
            </a:lvl3pPr>
            <a:lvl4pPr marL="1600200" indent="-228600">
              <a:defRPr>
                <a:solidFill>
                  <a:schemeClr val="tx1"/>
                </a:solidFill>
                <a:latin typeface="Karla"/>
              </a:defRPr>
            </a:lvl4pPr>
            <a:lvl5pPr marL="2057400" indent="-228600">
              <a:defRPr>
                <a:solidFill>
                  <a:schemeClr val="tx1"/>
                </a:solidFill>
                <a:latin typeface="Karla"/>
              </a:defRPr>
            </a:lvl5pPr>
            <a:lvl6pPr marL="2514600" indent="-228600" defTabSz="457200" fontAlgn="base">
              <a:spcBef>
                <a:spcPct val="0"/>
              </a:spcBef>
              <a:spcAft>
                <a:spcPct val="0"/>
              </a:spcAft>
              <a:defRPr>
                <a:solidFill>
                  <a:schemeClr val="tx1"/>
                </a:solidFill>
                <a:latin typeface="Karla"/>
              </a:defRPr>
            </a:lvl6pPr>
            <a:lvl7pPr marL="2971800" indent="-228600" defTabSz="457200" fontAlgn="base">
              <a:spcBef>
                <a:spcPct val="0"/>
              </a:spcBef>
              <a:spcAft>
                <a:spcPct val="0"/>
              </a:spcAft>
              <a:defRPr>
                <a:solidFill>
                  <a:schemeClr val="tx1"/>
                </a:solidFill>
                <a:latin typeface="Karla"/>
              </a:defRPr>
            </a:lvl7pPr>
            <a:lvl8pPr marL="3429000" indent="-228600" defTabSz="457200" fontAlgn="base">
              <a:spcBef>
                <a:spcPct val="0"/>
              </a:spcBef>
              <a:spcAft>
                <a:spcPct val="0"/>
              </a:spcAft>
              <a:defRPr>
                <a:solidFill>
                  <a:schemeClr val="tx1"/>
                </a:solidFill>
                <a:latin typeface="Karla"/>
              </a:defRPr>
            </a:lvl8pPr>
            <a:lvl9pPr marL="3886200" indent="-228600" defTabSz="457200" fontAlgn="base">
              <a:spcBef>
                <a:spcPct val="0"/>
              </a:spcBef>
              <a:spcAft>
                <a:spcPct val="0"/>
              </a:spcAft>
              <a:defRPr>
                <a:solidFill>
                  <a:schemeClr val="tx1"/>
                </a:solidFill>
                <a:latin typeface="Karla"/>
              </a:defRPr>
            </a:lvl9pPr>
          </a:lstStyle>
          <a:p>
            <a:pPr eaLnBrk="1" hangingPunct="1"/>
            <a:endParaRPr lang="en-US" altLang="en-US" sz="2400" b="1" dirty="0">
              <a:latin typeface="Montserrat Light" panose="00000400000000000000" pitchFamily="2" charset="0"/>
            </a:endParaRPr>
          </a:p>
        </p:txBody>
      </p:sp>
      <p:sp>
        <p:nvSpPr>
          <p:cNvPr id="437" name="Rectangle 1650">
            <a:extLst>
              <a:ext uri="{FF2B5EF4-FFF2-40B4-BE49-F238E27FC236}">
                <a16:creationId xmlns:a16="http://schemas.microsoft.com/office/drawing/2014/main" id="{31375876-24B9-4DCB-9F91-9EFC4FBA6086}"/>
              </a:ext>
            </a:extLst>
          </p:cNvPr>
          <p:cNvSpPr>
            <a:spLocks noChangeArrowheads="1"/>
          </p:cNvSpPr>
          <p:nvPr/>
        </p:nvSpPr>
        <p:spPr bwMode="auto">
          <a:xfrm>
            <a:off x="2846918" y="1974851"/>
            <a:ext cx="31749" cy="254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Karla"/>
              </a:defRPr>
            </a:lvl1pPr>
            <a:lvl2pPr marL="742950" indent="-285750">
              <a:defRPr>
                <a:solidFill>
                  <a:schemeClr val="tx1"/>
                </a:solidFill>
                <a:latin typeface="Karla"/>
              </a:defRPr>
            </a:lvl2pPr>
            <a:lvl3pPr marL="1143000" indent="-228600">
              <a:defRPr>
                <a:solidFill>
                  <a:schemeClr val="tx1"/>
                </a:solidFill>
                <a:latin typeface="Karla"/>
              </a:defRPr>
            </a:lvl3pPr>
            <a:lvl4pPr marL="1600200" indent="-228600">
              <a:defRPr>
                <a:solidFill>
                  <a:schemeClr val="tx1"/>
                </a:solidFill>
                <a:latin typeface="Karla"/>
              </a:defRPr>
            </a:lvl4pPr>
            <a:lvl5pPr marL="2057400" indent="-228600">
              <a:defRPr>
                <a:solidFill>
                  <a:schemeClr val="tx1"/>
                </a:solidFill>
                <a:latin typeface="Karla"/>
              </a:defRPr>
            </a:lvl5pPr>
            <a:lvl6pPr marL="2514600" indent="-228600" defTabSz="457200" fontAlgn="base">
              <a:spcBef>
                <a:spcPct val="0"/>
              </a:spcBef>
              <a:spcAft>
                <a:spcPct val="0"/>
              </a:spcAft>
              <a:defRPr>
                <a:solidFill>
                  <a:schemeClr val="tx1"/>
                </a:solidFill>
                <a:latin typeface="Karla"/>
              </a:defRPr>
            </a:lvl6pPr>
            <a:lvl7pPr marL="2971800" indent="-228600" defTabSz="457200" fontAlgn="base">
              <a:spcBef>
                <a:spcPct val="0"/>
              </a:spcBef>
              <a:spcAft>
                <a:spcPct val="0"/>
              </a:spcAft>
              <a:defRPr>
                <a:solidFill>
                  <a:schemeClr val="tx1"/>
                </a:solidFill>
                <a:latin typeface="Karla"/>
              </a:defRPr>
            </a:lvl7pPr>
            <a:lvl8pPr marL="3429000" indent="-228600" defTabSz="457200" fontAlgn="base">
              <a:spcBef>
                <a:spcPct val="0"/>
              </a:spcBef>
              <a:spcAft>
                <a:spcPct val="0"/>
              </a:spcAft>
              <a:defRPr>
                <a:solidFill>
                  <a:schemeClr val="tx1"/>
                </a:solidFill>
                <a:latin typeface="Karla"/>
              </a:defRPr>
            </a:lvl8pPr>
            <a:lvl9pPr marL="3886200" indent="-228600" defTabSz="457200" fontAlgn="base">
              <a:spcBef>
                <a:spcPct val="0"/>
              </a:spcBef>
              <a:spcAft>
                <a:spcPct val="0"/>
              </a:spcAft>
              <a:defRPr>
                <a:solidFill>
                  <a:schemeClr val="tx1"/>
                </a:solidFill>
                <a:latin typeface="Karla"/>
              </a:defRPr>
            </a:lvl9pPr>
          </a:lstStyle>
          <a:p>
            <a:pPr eaLnBrk="1" hangingPunct="1"/>
            <a:endParaRPr lang="en-US" altLang="en-US" sz="2400" b="1" dirty="0">
              <a:latin typeface="Montserrat Light" panose="00000400000000000000" pitchFamily="2" charset="0"/>
            </a:endParaRPr>
          </a:p>
        </p:txBody>
      </p:sp>
      <p:sp>
        <p:nvSpPr>
          <p:cNvPr id="438" name="Freeform 1651">
            <a:extLst>
              <a:ext uri="{FF2B5EF4-FFF2-40B4-BE49-F238E27FC236}">
                <a16:creationId xmlns:a16="http://schemas.microsoft.com/office/drawing/2014/main" id="{04C793D9-D40F-4701-A0B6-6CC48D02D4EB}"/>
              </a:ext>
            </a:extLst>
          </p:cNvPr>
          <p:cNvSpPr>
            <a:spLocks noEditPoints="1"/>
          </p:cNvSpPr>
          <p:nvPr/>
        </p:nvSpPr>
        <p:spPr bwMode="auto">
          <a:xfrm>
            <a:off x="3251200" y="1856318"/>
            <a:ext cx="171451" cy="213783"/>
          </a:xfrm>
          <a:custGeom>
            <a:avLst/>
            <a:gdLst>
              <a:gd name="T0" fmla="*/ 128115 w 79"/>
              <a:gd name="T1" fmla="*/ 15512 h 104"/>
              <a:gd name="T2" fmla="*/ 95681 w 79"/>
              <a:gd name="T3" fmla="*/ 9307 h 104"/>
              <a:gd name="T4" fmla="*/ 63247 w 79"/>
              <a:gd name="T5" fmla="*/ 0 h 104"/>
              <a:gd name="T6" fmla="*/ 42164 w 79"/>
              <a:gd name="T7" fmla="*/ 4654 h 104"/>
              <a:gd name="T8" fmla="*/ 0 w 79"/>
              <a:gd name="T9" fmla="*/ 15512 h 104"/>
              <a:gd name="T10" fmla="*/ 22704 w 79"/>
              <a:gd name="T11" fmla="*/ 31025 h 104"/>
              <a:gd name="T12" fmla="*/ 37299 w 79"/>
              <a:gd name="T13" fmla="*/ 51191 h 104"/>
              <a:gd name="T14" fmla="*/ 16217 w 79"/>
              <a:gd name="T15" fmla="*/ 71357 h 104"/>
              <a:gd name="T16" fmla="*/ 8109 w 79"/>
              <a:gd name="T17" fmla="*/ 130303 h 104"/>
              <a:gd name="T18" fmla="*/ 9730 w 79"/>
              <a:gd name="T19" fmla="*/ 136508 h 104"/>
              <a:gd name="T20" fmla="*/ 38921 w 79"/>
              <a:gd name="T21" fmla="*/ 138060 h 104"/>
              <a:gd name="T22" fmla="*/ 47030 w 79"/>
              <a:gd name="T23" fmla="*/ 153572 h 104"/>
              <a:gd name="T24" fmla="*/ 63247 w 79"/>
              <a:gd name="T25" fmla="*/ 161328 h 104"/>
              <a:gd name="T26" fmla="*/ 85951 w 79"/>
              <a:gd name="T27" fmla="*/ 147367 h 104"/>
              <a:gd name="T28" fmla="*/ 111898 w 79"/>
              <a:gd name="T29" fmla="*/ 138060 h 104"/>
              <a:gd name="T30" fmla="*/ 120006 w 79"/>
              <a:gd name="T31" fmla="*/ 133406 h 104"/>
              <a:gd name="T32" fmla="*/ 120006 w 79"/>
              <a:gd name="T33" fmla="*/ 99279 h 104"/>
              <a:gd name="T34" fmla="*/ 102168 w 79"/>
              <a:gd name="T35" fmla="*/ 62049 h 104"/>
              <a:gd name="T36" fmla="*/ 94059 w 79"/>
              <a:gd name="T37" fmla="*/ 48088 h 104"/>
              <a:gd name="T38" fmla="*/ 103789 w 79"/>
              <a:gd name="T39" fmla="*/ 31025 h 104"/>
              <a:gd name="T40" fmla="*/ 71355 w 79"/>
              <a:gd name="T41" fmla="*/ 141162 h 104"/>
              <a:gd name="T42" fmla="*/ 63247 w 79"/>
              <a:gd name="T43" fmla="*/ 145816 h 104"/>
              <a:gd name="T44" fmla="*/ 56760 w 79"/>
              <a:gd name="T45" fmla="*/ 144264 h 104"/>
              <a:gd name="T46" fmla="*/ 55138 w 79"/>
              <a:gd name="T47" fmla="*/ 107035 h 104"/>
              <a:gd name="T48" fmla="*/ 56760 w 79"/>
              <a:gd name="T49" fmla="*/ 100830 h 104"/>
              <a:gd name="T50" fmla="*/ 63247 w 79"/>
              <a:gd name="T51" fmla="*/ 99279 h 104"/>
              <a:gd name="T52" fmla="*/ 71355 w 79"/>
              <a:gd name="T53" fmla="*/ 103932 h 104"/>
              <a:gd name="T54" fmla="*/ 103789 w 79"/>
              <a:gd name="T55" fmla="*/ 99279 h 104"/>
              <a:gd name="T56" fmla="*/ 87572 w 79"/>
              <a:gd name="T57" fmla="*/ 107035 h 104"/>
              <a:gd name="T58" fmla="*/ 79464 w 79"/>
              <a:gd name="T59" fmla="*/ 91523 h 104"/>
              <a:gd name="T60" fmla="*/ 63247 w 79"/>
              <a:gd name="T61" fmla="*/ 83766 h 104"/>
              <a:gd name="T62" fmla="*/ 42164 w 79"/>
              <a:gd name="T63" fmla="*/ 97728 h 104"/>
              <a:gd name="T64" fmla="*/ 22704 w 79"/>
              <a:gd name="T65" fmla="*/ 122547 h 104"/>
              <a:gd name="T66" fmla="*/ 22704 w 79"/>
              <a:gd name="T67" fmla="*/ 91523 h 104"/>
              <a:gd name="T68" fmla="*/ 35678 w 79"/>
              <a:gd name="T69" fmla="*/ 72908 h 104"/>
              <a:gd name="T70" fmla="*/ 55138 w 79"/>
              <a:gd name="T71" fmla="*/ 62049 h 104"/>
              <a:gd name="T72" fmla="*/ 71355 w 79"/>
              <a:gd name="T73" fmla="*/ 62049 h 104"/>
              <a:gd name="T74" fmla="*/ 90816 w 79"/>
              <a:gd name="T75" fmla="*/ 72908 h 104"/>
              <a:gd name="T76" fmla="*/ 103789 w 79"/>
              <a:gd name="T77" fmla="*/ 91523 h 104"/>
              <a:gd name="T78" fmla="*/ 38921 w 79"/>
              <a:gd name="T79" fmla="*/ 23268 h 104"/>
              <a:gd name="T80" fmla="*/ 47030 w 79"/>
              <a:gd name="T81" fmla="*/ 18615 h 104"/>
              <a:gd name="T82" fmla="*/ 63247 w 79"/>
              <a:gd name="T83" fmla="*/ 15512 h 104"/>
              <a:gd name="T84" fmla="*/ 85951 w 79"/>
              <a:gd name="T85" fmla="*/ 21717 h 104"/>
              <a:gd name="T86" fmla="*/ 87572 w 79"/>
              <a:gd name="T87" fmla="*/ 29473 h 104"/>
              <a:gd name="T88" fmla="*/ 76220 w 79"/>
              <a:gd name="T89" fmla="*/ 43434 h 104"/>
              <a:gd name="T90" fmla="*/ 63247 w 79"/>
              <a:gd name="T91" fmla="*/ 46537 h 104"/>
              <a:gd name="T92" fmla="*/ 47030 w 79"/>
              <a:gd name="T93" fmla="*/ 40332 h 104"/>
              <a:gd name="T94" fmla="*/ 38921 w 79"/>
              <a:gd name="T95" fmla="*/ 23268 h 10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79" h="104">
                <a:moveTo>
                  <a:pt x="64" y="20"/>
                </a:moveTo>
                <a:lnTo>
                  <a:pt x="79" y="20"/>
                </a:lnTo>
                <a:lnTo>
                  <a:pt x="79" y="10"/>
                </a:lnTo>
                <a:lnTo>
                  <a:pt x="63" y="10"/>
                </a:lnTo>
                <a:lnTo>
                  <a:pt x="59" y="6"/>
                </a:lnTo>
                <a:lnTo>
                  <a:pt x="53" y="3"/>
                </a:lnTo>
                <a:lnTo>
                  <a:pt x="47" y="1"/>
                </a:lnTo>
                <a:lnTo>
                  <a:pt x="39" y="0"/>
                </a:lnTo>
                <a:lnTo>
                  <a:pt x="32" y="1"/>
                </a:lnTo>
                <a:lnTo>
                  <a:pt x="26" y="3"/>
                </a:lnTo>
                <a:lnTo>
                  <a:pt x="19" y="6"/>
                </a:lnTo>
                <a:lnTo>
                  <a:pt x="16" y="10"/>
                </a:lnTo>
                <a:lnTo>
                  <a:pt x="0" y="10"/>
                </a:lnTo>
                <a:lnTo>
                  <a:pt x="0" y="20"/>
                </a:lnTo>
                <a:lnTo>
                  <a:pt x="14" y="20"/>
                </a:lnTo>
                <a:lnTo>
                  <a:pt x="18" y="27"/>
                </a:lnTo>
                <a:lnTo>
                  <a:pt x="21" y="31"/>
                </a:lnTo>
                <a:lnTo>
                  <a:pt x="23" y="33"/>
                </a:lnTo>
                <a:lnTo>
                  <a:pt x="16" y="40"/>
                </a:lnTo>
                <a:lnTo>
                  <a:pt x="10" y="46"/>
                </a:lnTo>
                <a:lnTo>
                  <a:pt x="6" y="54"/>
                </a:lnTo>
                <a:lnTo>
                  <a:pt x="5" y="64"/>
                </a:lnTo>
                <a:lnTo>
                  <a:pt x="5" y="84"/>
                </a:lnTo>
                <a:lnTo>
                  <a:pt x="5" y="86"/>
                </a:lnTo>
                <a:lnTo>
                  <a:pt x="6" y="88"/>
                </a:lnTo>
                <a:lnTo>
                  <a:pt x="7" y="89"/>
                </a:lnTo>
                <a:lnTo>
                  <a:pt x="10" y="89"/>
                </a:lnTo>
                <a:lnTo>
                  <a:pt x="24" y="89"/>
                </a:lnTo>
                <a:lnTo>
                  <a:pt x="26" y="95"/>
                </a:lnTo>
                <a:lnTo>
                  <a:pt x="29" y="99"/>
                </a:lnTo>
                <a:lnTo>
                  <a:pt x="33" y="102"/>
                </a:lnTo>
                <a:lnTo>
                  <a:pt x="39" y="104"/>
                </a:lnTo>
                <a:lnTo>
                  <a:pt x="45" y="102"/>
                </a:lnTo>
                <a:lnTo>
                  <a:pt x="49" y="99"/>
                </a:lnTo>
                <a:lnTo>
                  <a:pt x="53" y="95"/>
                </a:lnTo>
                <a:lnTo>
                  <a:pt x="54" y="89"/>
                </a:lnTo>
                <a:lnTo>
                  <a:pt x="69" y="89"/>
                </a:lnTo>
                <a:lnTo>
                  <a:pt x="71" y="89"/>
                </a:lnTo>
                <a:lnTo>
                  <a:pt x="72" y="88"/>
                </a:lnTo>
                <a:lnTo>
                  <a:pt x="74" y="86"/>
                </a:lnTo>
                <a:lnTo>
                  <a:pt x="74" y="84"/>
                </a:lnTo>
                <a:lnTo>
                  <a:pt x="74" y="64"/>
                </a:lnTo>
                <a:lnTo>
                  <a:pt x="72" y="54"/>
                </a:lnTo>
                <a:lnTo>
                  <a:pt x="69" y="46"/>
                </a:lnTo>
                <a:lnTo>
                  <a:pt x="63" y="40"/>
                </a:lnTo>
                <a:lnTo>
                  <a:pt x="55" y="33"/>
                </a:lnTo>
                <a:lnTo>
                  <a:pt x="58" y="31"/>
                </a:lnTo>
                <a:lnTo>
                  <a:pt x="60" y="27"/>
                </a:lnTo>
                <a:lnTo>
                  <a:pt x="64" y="20"/>
                </a:lnTo>
                <a:close/>
                <a:moveTo>
                  <a:pt x="44" y="89"/>
                </a:moveTo>
                <a:lnTo>
                  <a:pt x="44" y="89"/>
                </a:lnTo>
                <a:lnTo>
                  <a:pt x="44" y="91"/>
                </a:lnTo>
                <a:lnTo>
                  <a:pt x="43" y="93"/>
                </a:lnTo>
                <a:lnTo>
                  <a:pt x="42" y="94"/>
                </a:lnTo>
                <a:lnTo>
                  <a:pt x="39" y="94"/>
                </a:lnTo>
                <a:lnTo>
                  <a:pt x="37" y="94"/>
                </a:lnTo>
                <a:lnTo>
                  <a:pt x="35" y="93"/>
                </a:lnTo>
                <a:lnTo>
                  <a:pt x="34" y="91"/>
                </a:lnTo>
                <a:lnTo>
                  <a:pt x="34" y="89"/>
                </a:lnTo>
                <a:lnTo>
                  <a:pt x="34" y="69"/>
                </a:lnTo>
                <a:lnTo>
                  <a:pt x="34" y="67"/>
                </a:lnTo>
                <a:lnTo>
                  <a:pt x="35" y="65"/>
                </a:lnTo>
                <a:lnTo>
                  <a:pt x="37" y="64"/>
                </a:lnTo>
                <a:lnTo>
                  <a:pt x="39" y="64"/>
                </a:lnTo>
                <a:lnTo>
                  <a:pt x="42" y="64"/>
                </a:lnTo>
                <a:lnTo>
                  <a:pt x="43" y="65"/>
                </a:lnTo>
                <a:lnTo>
                  <a:pt x="44" y="67"/>
                </a:lnTo>
                <a:lnTo>
                  <a:pt x="44" y="69"/>
                </a:lnTo>
                <a:lnTo>
                  <a:pt x="44" y="89"/>
                </a:lnTo>
                <a:close/>
                <a:moveTo>
                  <a:pt x="64" y="64"/>
                </a:moveTo>
                <a:lnTo>
                  <a:pt x="64" y="79"/>
                </a:lnTo>
                <a:lnTo>
                  <a:pt x="54" y="79"/>
                </a:lnTo>
                <a:lnTo>
                  <a:pt x="54" y="69"/>
                </a:lnTo>
                <a:lnTo>
                  <a:pt x="53" y="63"/>
                </a:lnTo>
                <a:lnTo>
                  <a:pt x="49" y="59"/>
                </a:lnTo>
                <a:lnTo>
                  <a:pt x="45" y="56"/>
                </a:lnTo>
                <a:lnTo>
                  <a:pt x="39" y="54"/>
                </a:lnTo>
                <a:lnTo>
                  <a:pt x="33" y="56"/>
                </a:lnTo>
                <a:lnTo>
                  <a:pt x="29" y="59"/>
                </a:lnTo>
                <a:lnTo>
                  <a:pt x="26" y="63"/>
                </a:lnTo>
                <a:lnTo>
                  <a:pt x="24" y="69"/>
                </a:lnTo>
                <a:lnTo>
                  <a:pt x="24" y="79"/>
                </a:lnTo>
                <a:lnTo>
                  <a:pt x="14" y="79"/>
                </a:lnTo>
                <a:lnTo>
                  <a:pt x="14" y="64"/>
                </a:lnTo>
                <a:lnTo>
                  <a:pt x="14" y="59"/>
                </a:lnTo>
                <a:lnTo>
                  <a:pt x="17" y="54"/>
                </a:lnTo>
                <a:lnTo>
                  <a:pt x="18" y="51"/>
                </a:lnTo>
                <a:lnTo>
                  <a:pt x="22" y="47"/>
                </a:lnTo>
                <a:lnTo>
                  <a:pt x="26" y="43"/>
                </a:lnTo>
                <a:lnTo>
                  <a:pt x="29" y="42"/>
                </a:lnTo>
                <a:lnTo>
                  <a:pt x="34" y="40"/>
                </a:lnTo>
                <a:lnTo>
                  <a:pt x="39" y="40"/>
                </a:lnTo>
                <a:lnTo>
                  <a:pt x="44" y="40"/>
                </a:lnTo>
                <a:lnTo>
                  <a:pt x="49" y="42"/>
                </a:lnTo>
                <a:lnTo>
                  <a:pt x="53" y="43"/>
                </a:lnTo>
                <a:lnTo>
                  <a:pt x="56" y="47"/>
                </a:lnTo>
                <a:lnTo>
                  <a:pt x="60" y="51"/>
                </a:lnTo>
                <a:lnTo>
                  <a:pt x="61" y="54"/>
                </a:lnTo>
                <a:lnTo>
                  <a:pt x="64" y="59"/>
                </a:lnTo>
                <a:lnTo>
                  <a:pt x="64" y="64"/>
                </a:lnTo>
                <a:close/>
                <a:moveTo>
                  <a:pt x="24" y="15"/>
                </a:moveTo>
                <a:lnTo>
                  <a:pt x="24" y="15"/>
                </a:lnTo>
                <a:lnTo>
                  <a:pt x="26" y="14"/>
                </a:lnTo>
                <a:lnTo>
                  <a:pt x="29" y="12"/>
                </a:lnTo>
                <a:lnTo>
                  <a:pt x="33" y="10"/>
                </a:lnTo>
                <a:lnTo>
                  <a:pt x="39" y="10"/>
                </a:lnTo>
                <a:lnTo>
                  <a:pt x="45" y="10"/>
                </a:lnTo>
                <a:lnTo>
                  <a:pt x="49" y="12"/>
                </a:lnTo>
                <a:lnTo>
                  <a:pt x="53" y="14"/>
                </a:lnTo>
                <a:lnTo>
                  <a:pt x="54" y="15"/>
                </a:lnTo>
                <a:lnTo>
                  <a:pt x="54" y="19"/>
                </a:lnTo>
                <a:lnTo>
                  <a:pt x="51" y="24"/>
                </a:lnTo>
                <a:lnTo>
                  <a:pt x="49" y="26"/>
                </a:lnTo>
                <a:lnTo>
                  <a:pt x="47" y="28"/>
                </a:lnTo>
                <a:lnTo>
                  <a:pt x="43" y="30"/>
                </a:lnTo>
                <a:lnTo>
                  <a:pt x="39" y="30"/>
                </a:lnTo>
                <a:lnTo>
                  <a:pt x="35" y="30"/>
                </a:lnTo>
                <a:lnTo>
                  <a:pt x="32" y="28"/>
                </a:lnTo>
                <a:lnTo>
                  <a:pt x="29" y="26"/>
                </a:lnTo>
                <a:lnTo>
                  <a:pt x="27" y="24"/>
                </a:lnTo>
                <a:lnTo>
                  <a:pt x="24" y="19"/>
                </a:lnTo>
                <a:lnTo>
                  <a:pt x="24" y="15"/>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439" name="Freeform 1652">
            <a:extLst>
              <a:ext uri="{FF2B5EF4-FFF2-40B4-BE49-F238E27FC236}">
                <a16:creationId xmlns:a16="http://schemas.microsoft.com/office/drawing/2014/main" id="{96B7562D-F77B-4C8D-8B28-C7C7196F10A0}"/>
              </a:ext>
            </a:extLst>
          </p:cNvPr>
          <p:cNvSpPr>
            <a:spLocks/>
          </p:cNvSpPr>
          <p:nvPr/>
        </p:nvSpPr>
        <p:spPr bwMode="auto">
          <a:xfrm>
            <a:off x="3327400" y="1885952"/>
            <a:ext cx="19051" cy="19049"/>
          </a:xfrm>
          <a:custGeom>
            <a:avLst/>
            <a:gdLst>
              <a:gd name="T0" fmla="*/ 7119 w 10"/>
              <a:gd name="T1" fmla="*/ 0 h 10"/>
              <a:gd name="T2" fmla="*/ 7119 w 10"/>
              <a:gd name="T3" fmla="*/ 0 h 10"/>
              <a:gd name="T4" fmla="*/ 4271 w 10"/>
              <a:gd name="T5" fmla="*/ 0 h 10"/>
              <a:gd name="T6" fmla="*/ 1424 w 10"/>
              <a:gd name="T7" fmla="*/ 1424 h 10"/>
              <a:gd name="T8" fmla="*/ 0 w 10"/>
              <a:gd name="T9" fmla="*/ 2847 h 10"/>
              <a:gd name="T10" fmla="*/ 0 w 10"/>
              <a:gd name="T11" fmla="*/ 7119 h 10"/>
              <a:gd name="T12" fmla="*/ 0 w 10"/>
              <a:gd name="T13" fmla="*/ 7119 h 10"/>
              <a:gd name="T14" fmla="*/ 0 w 10"/>
              <a:gd name="T15" fmla="*/ 9966 h 10"/>
              <a:gd name="T16" fmla="*/ 1424 w 10"/>
              <a:gd name="T17" fmla="*/ 12813 h 10"/>
              <a:gd name="T18" fmla="*/ 4271 w 10"/>
              <a:gd name="T19" fmla="*/ 14237 h 10"/>
              <a:gd name="T20" fmla="*/ 7119 w 10"/>
              <a:gd name="T21" fmla="*/ 14237 h 10"/>
              <a:gd name="T22" fmla="*/ 7119 w 10"/>
              <a:gd name="T23" fmla="*/ 14237 h 10"/>
              <a:gd name="T24" fmla="*/ 11390 w 10"/>
              <a:gd name="T25" fmla="*/ 14237 h 10"/>
              <a:gd name="T26" fmla="*/ 12813 w 10"/>
              <a:gd name="T27" fmla="*/ 12813 h 10"/>
              <a:gd name="T28" fmla="*/ 14237 w 10"/>
              <a:gd name="T29" fmla="*/ 9966 h 10"/>
              <a:gd name="T30" fmla="*/ 14237 w 10"/>
              <a:gd name="T31" fmla="*/ 7119 h 10"/>
              <a:gd name="T32" fmla="*/ 14237 w 10"/>
              <a:gd name="T33" fmla="*/ 7119 h 10"/>
              <a:gd name="T34" fmla="*/ 14237 w 10"/>
              <a:gd name="T35" fmla="*/ 2847 h 10"/>
              <a:gd name="T36" fmla="*/ 12813 w 10"/>
              <a:gd name="T37" fmla="*/ 1424 h 10"/>
              <a:gd name="T38" fmla="*/ 11390 w 10"/>
              <a:gd name="T39" fmla="*/ 0 h 10"/>
              <a:gd name="T40" fmla="*/ 7119 w 10"/>
              <a:gd name="T41" fmla="*/ 0 h 10"/>
              <a:gd name="T42" fmla="*/ 7119 w 10"/>
              <a:gd name="T43" fmla="*/ 0 h 1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0" h="10">
                <a:moveTo>
                  <a:pt x="5" y="0"/>
                </a:moveTo>
                <a:lnTo>
                  <a:pt x="5" y="0"/>
                </a:lnTo>
                <a:lnTo>
                  <a:pt x="3" y="0"/>
                </a:lnTo>
                <a:lnTo>
                  <a:pt x="1" y="1"/>
                </a:lnTo>
                <a:lnTo>
                  <a:pt x="0" y="2"/>
                </a:lnTo>
                <a:lnTo>
                  <a:pt x="0" y="5"/>
                </a:lnTo>
                <a:lnTo>
                  <a:pt x="0" y="7"/>
                </a:lnTo>
                <a:lnTo>
                  <a:pt x="1" y="9"/>
                </a:lnTo>
                <a:lnTo>
                  <a:pt x="3" y="10"/>
                </a:lnTo>
                <a:lnTo>
                  <a:pt x="5" y="10"/>
                </a:lnTo>
                <a:lnTo>
                  <a:pt x="8" y="10"/>
                </a:lnTo>
                <a:lnTo>
                  <a:pt x="9" y="9"/>
                </a:lnTo>
                <a:lnTo>
                  <a:pt x="10" y="7"/>
                </a:lnTo>
                <a:lnTo>
                  <a:pt x="10" y="5"/>
                </a:lnTo>
                <a:lnTo>
                  <a:pt x="10" y="2"/>
                </a:lnTo>
                <a:lnTo>
                  <a:pt x="9" y="1"/>
                </a:lnTo>
                <a:lnTo>
                  <a:pt x="8" y="0"/>
                </a:lnTo>
                <a:lnTo>
                  <a:pt x="5"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440" name="Rectangle 1653">
            <a:extLst>
              <a:ext uri="{FF2B5EF4-FFF2-40B4-BE49-F238E27FC236}">
                <a16:creationId xmlns:a16="http://schemas.microsoft.com/office/drawing/2014/main" id="{B20B2AC3-7031-43B3-BC81-B6259EB89C2B}"/>
              </a:ext>
            </a:extLst>
          </p:cNvPr>
          <p:cNvSpPr>
            <a:spLocks noChangeArrowheads="1"/>
          </p:cNvSpPr>
          <p:nvPr/>
        </p:nvSpPr>
        <p:spPr bwMode="auto">
          <a:xfrm>
            <a:off x="4749800" y="1373718"/>
            <a:ext cx="127000" cy="19049"/>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Karla"/>
              </a:defRPr>
            </a:lvl1pPr>
            <a:lvl2pPr marL="742950" indent="-285750">
              <a:defRPr>
                <a:solidFill>
                  <a:schemeClr val="tx1"/>
                </a:solidFill>
                <a:latin typeface="Karla"/>
              </a:defRPr>
            </a:lvl2pPr>
            <a:lvl3pPr marL="1143000" indent="-228600">
              <a:defRPr>
                <a:solidFill>
                  <a:schemeClr val="tx1"/>
                </a:solidFill>
                <a:latin typeface="Karla"/>
              </a:defRPr>
            </a:lvl3pPr>
            <a:lvl4pPr marL="1600200" indent="-228600">
              <a:defRPr>
                <a:solidFill>
                  <a:schemeClr val="tx1"/>
                </a:solidFill>
                <a:latin typeface="Karla"/>
              </a:defRPr>
            </a:lvl4pPr>
            <a:lvl5pPr marL="2057400" indent="-228600">
              <a:defRPr>
                <a:solidFill>
                  <a:schemeClr val="tx1"/>
                </a:solidFill>
                <a:latin typeface="Karla"/>
              </a:defRPr>
            </a:lvl5pPr>
            <a:lvl6pPr marL="2514600" indent="-228600" defTabSz="457200" fontAlgn="base">
              <a:spcBef>
                <a:spcPct val="0"/>
              </a:spcBef>
              <a:spcAft>
                <a:spcPct val="0"/>
              </a:spcAft>
              <a:defRPr>
                <a:solidFill>
                  <a:schemeClr val="tx1"/>
                </a:solidFill>
                <a:latin typeface="Karla"/>
              </a:defRPr>
            </a:lvl6pPr>
            <a:lvl7pPr marL="2971800" indent="-228600" defTabSz="457200" fontAlgn="base">
              <a:spcBef>
                <a:spcPct val="0"/>
              </a:spcBef>
              <a:spcAft>
                <a:spcPct val="0"/>
              </a:spcAft>
              <a:defRPr>
                <a:solidFill>
                  <a:schemeClr val="tx1"/>
                </a:solidFill>
                <a:latin typeface="Karla"/>
              </a:defRPr>
            </a:lvl7pPr>
            <a:lvl8pPr marL="3429000" indent="-228600" defTabSz="457200" fontAlgn="base">
              <a:spcBef>
                <a:spcPct val="0"/>
              </a:spcBef>
              <a:spcAft>
                <a:spcPct val="0"/>
              </a:spcAft>
              <a:defRPr>
                <a:solidFill>
                  <a:schemeClr val="tx1"/>
                </a:solidFill>
                <a:latin typeface="Karla"/>
              </a:defRPr>
            </a:lvl8pPr>
            <a:lvl9pPr marL="3886200" indent="-228600" defTabSz="457200" fontAlgn="base">
              <a:spcBef>
                <a:spcPct val="0"/>
              </a:spcBef>
              <a:spcAft>
                <a:spcPct val="0"/>
              </a:spcAft>
              <a:defRPr>
                <a:solidFill>
                  <a:schemeClr val="tx1"/>
                </a:solidFill>
                <a:latin typeface="Karla"/>
              </a:defRPr>
            </a:lvl9pPr>
          </a:lstStyle>
          <a:p>
            <a:pPr eaLnBrk="1" hangingPunct="1"/>
            <a:endParaRPr lang="en-US" altLang="en-US" sz="2400" b="1" dirty="0">
              <a:latin typeface="Montserrat Light" panose="00000400000000000000" pitchFamily="2" charset="0"/>
            </a:endParaRPr>
          </a:p>
        </p:txBody>
      </p:sp>
      <p:sp>
        <p:nvSpPr>
          <p:cNvPr id="441" name="Freeform 1654">
            <a:extLst>
              <a:ext uri="{FF2B5EF4-FFF2-40B4-BE49-F238E27FC236}">
                <a16:creationId xmlns:a16="http://schemas.microsoft.com/office/drawing/2014/main" id="{A969F535-1E05-4E6B-8226-A375633B6024}"/>
              </a:ext>
            </a:extLst>
          </p:cNvPr>
          <p:cNvSpPr>
            <a:spLocks noEditPoints="1"/>
          </p:cNvSpPr>
          <p:nvPr/>
        </p:nvSpPr>
        <p:spPr bwMode="auto">
          <a:xfrm>
            <a:off x="4720167" y="1405467"/>
            <a:ext cx="226484" cy="158751"/>
          </a:xfrm>
          <a:custGeom>
            <a:avLst/>
            <a:gdLst>
              <a:gd name="T0" fmla="*/ 155147 w 109"/>
              <a:gd name="T1" fmla="*/ 16030 h 74"/>
              <a:gd name="T2" fmla="*/ 78357 w 109"/>
              <a:gd name="T3" fmla="*/ 0 h 74"/>
              <a:gd name="T4" fmla="*/ 62686 w 109"/>
              <a:gd name="T5" fmla="*/ 16030 h 74"/>
              <a:gd name="T6" fmla="*/ 42313 w 109"/>
              <a:gd name="T7" fmla="*/ 16030 h 74"/>
              <a:gd name="T8" fmla="*/ 29776 w 109"/>
              <a:gd name="T9" fmla="*/ 17633 h 74"/>
              <a:gd name="T10" fmla="*/ 17239 w 109"/>
              <a:gd name="T11" fmla="*/ 25649 h 74"/>
              <a:gd name="T12" fmla="*/ 9403 w 109"/>
              <a:gd name="T13" fmla="*/ 36870 h 74"/>
              <a:gd name="T14" fmla="*/ 7836 w 109"/>
              <a:gd name="T15" fmla="*/ 51297 h 74"/>
              <a:gd name="T16" fmla="*/ 9403 w 109"/>
              <a:gd name="T17" fmla="*/ 64122 h 74"/>
              <a:gd name="T18" fmla="*/ 21940 w 109"/>
              <a:gd name="T19" fmla="*/ 78549 h 74"/>
              <a:gd name="T20" fmla="*/ 31343 w 109"/>
              <a:gd name="T21" fmla="*/ 102595 h 74"/>
              <a:gd name="T22" fmla="*/ 23507 w 109"/>
              <a:gd name="T23" fmla="*/ 102595 h 74"/>
              <a:gd name="T24" fmla="*/ 17239 w 109"/>
              <a:gd name="T25" fmla="*/ 100992 h 74"/>
              <a:gd name="T26" fmla="*/ 15671 w 109"/>
              <a:gd name="T27" fmla="*/ 94579 h 74"/>
              <a:gd name="T28" fmla="*/ 0 w 109"/>
              <a:gd name="T29" fmla="*/ 86564 h 74"/>
              <a:gd name="T30" fmla="*/ 0 w 109"/>
              <a:gd name="T31" fmla="*/ 94579 h 74"/>
              <a:gd name="T32" fmla="*/ 7836 w 109"/>
              <a:gd name="T33" fmla="*/ 110610 h 74"/>
              <a:gd name="T34" fmla="*/ 23507 w 109"/>
              <a:gd name="T35" fmla="*/ 118625 h 74"/>
              <a:gd name="T36" fmla="*/ 115968 w 109"/>
              <a:gd name="T37" fmla="*/ 102595 h 74"/>
              <a:gd name="T38" fmla="*/ 92461 w 109"/>
              <a:gd name="T39" fmla="*/ 81755 h 74"/>
              <a:gd name="T40" fmla="*/ 100297 w 109"/>
              <a:gd name="T41" fmla="*/ 73740 h 74"/>
              <a:gd name="T42" fmla="*/ 164549 w 109"/>
              <a:gd name="T43" fmla="*/ 48091 h 74"/>
              <a:gd name="T44" fmla="*/ 169251 w 109"/>
              <a:gd name="T45" fmla="*/ 43282 h 74"/>
              <a:gd name="T46" fmla="*/ 170818 w 109"/>
              <a:gd name="T47" fmla="*/ 0 h 74"/>
              <a:gd name="T48" fmla="*/ 78357 w 109"/>
              <a:gd name="T49" fmla="*/ 102595 h 74"/>
              <a:gd name="T50" fmla="*/ 47014 w 109"/>
              <a:gd name="T51" fmla="*/ 86564 h 74"/>
              <a:gd name="T52" fmla="*/ 78357 w 109"/>
              <a:gd name="T53" fmla="*/ 86564 h 74"/>
              <a:gd name="T54" fmla="*/ 73655 w 109"/>
              <a:gd name="T55" fmla="*/ 70534 h 74"/>
              <a:gd name="T56" fmla="*/ 42313 w 109"/>
              <a:gd name="T57" fmla="*/ 70534 h 74"/>
              <a:gd name="T58" fmla="*/ 29776 w 109"/>
              <a:gd name="T59" fmla="*/ 65725 h 74"/>
              <a:gd name="T60" fmla="*/ 23507 w 109"/>
              <a:gd name="T61" fmla="*/ 51297 h 74"/>
              <a:gd name="T62" fmla="*/ 25074 w 109"/>
              <a:gd name="T63" fmla="*/ 43282 h 74"/>
              <a:gd name="T64" fmla="*/ 34477 w 109"/>
              <a:gd name="T65" fmla="*/ 33664 h 74"/>
              <a:gd name="T66" fmla="*/ 73655 w 109"/>
              <a:gd name="T67" fmla="*/ 32061 h 74"/>
              <a:gd name="T68" fmla="*/ 81491 w 109"/>
              <a:gd name="T69" fmla="*/ 33664 h 74"/>
              <a:gd name="T70" fmla="*/ 90894 w 109"/>
              <a:gd name="T71" fmla="*/ 43282 h 74"/>
              <a:gd name="T72" fmla="*/ 92461 w 109"/>
              <a:gd name="T73" fmla="*/ 51297 h 74"/>
              <a:gd name="T74" fmla="*/ 87760 w 109"/>
              <a:gd name="T75" fmla="*/ 65725 h 74"/>
              <a:gd name="T76" fmla="*/ 73655 w 109"/>
              <a:gd name="T77" fmla="*/ 70534 h 74"/>
              <a:gd name="T78" fmla="*/ 155147 w 109"/>
              <a:gd name="T79" fmla="*/ 33664 h 74"/>
              <a:gd name="T80" fmla="*/ 108132 w 109"/>
              <a:gd name="T81" fmla="*/ 44885 h 74"/>
              <a:gd name="T82" fmla="*/ 103431 w 109"/>
              <a:gd name="T83" fmla="*/ 32061 h 74"/>
              <a:gd name="T84" fmla="*/ 155147 w 109"/>
              <a:gd name="T85" fmla="*/ 33664 h 7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09" h="74">
                <a:moveTo>
                  <a:pt x="99" y="0"/>
                </a:moveTo>
                <a:lnTo>
                  <a:pt x="99" y="10"/>
                </a:lnTo>
                <a:lnTo>
                  <a:pt x="50" y="10"/>
                </a:lnTo>
                <a:lnTo>
                  <a:pt x="50" y="0"/>
                </a:lnTo>
                <a:lnTo>
                  <a:pt x="40" y="0"/>
                </a:lnTo>
                <a:lnTo>
                  <a:pt x="40" y="10"/>
                </a:lnTo>
                <a:lnTo>
                  <a:pt x="27" y="10"/>
                </a:lnTo>
                <a:lnTo>
                  <a:pt x="22" y="10"/>
                </a:lnTo>
                <a:lnTo>
                  <a:pt x="19" y="11"/>
                </a:lnTo>
                <a:lnTo>
                  <a:pt x="15" y="14"/>
                </a:lnTo>
                <a:lnTo>
                  <a:pt x="11" y="16"/>
                </a:lnTo>
                <a:lnTo>
                  <a:pt x="9" y="20"/>
                </a:lnTo>
                <a:lnTo>
                  <a:pt x="6" y="23"/>
                </a:lnTo>
                <a:lnTo>
                  <a:pt x="5" y="27"/>
                </a:lnTo>
                <a:lnTo>
                  <a:pt x="5" y="32"/>
                </a:lnTo>
                <a:lnTo>
                  <a:pt x="6" y="40"/>
                </a:lnTo>
                <a:lnTo>
                  <a:pt x="9" y="44"/>
                </a:lnTo>
                <a:lnTo>
                  <a:pt x="14" y="49"/>
                </a:lnTo>
                <a:lnTo>
                  <a:pt x="20" y="53"/>
                </a:lnTo>
                <a:lnTo>
                  <a:pt x="20" y="64"/>
                </a:lnTo>
                <a:lnTo>
                  <a:pt x="15" y="64"/>
                </a:lnTo>
                <a:lnTo>
                  <a:pt x="13" y="64"/>
                </a:lnTo>
                <a:lnTo>
                  <a:pt x="11" y="63"/>
                </a:lnTo>
                <a:lnTo>
                  <a:pt x="10" y="62"/>
                </a:lnTo>
                <a:lnTo>
                  <a:pt x="10" y="59"/>
                </a:lnTo>
                <a:lnTo>
                  <a:pt x="10" y="54"/>
                </a:lnTo>
                <a:lnTo>
                  <a:pt x="0" y="54"/>
                </a:lnTo>
                <a:lnTo>
                  <a:pt x="0" y="59"/>
                </a:lnTo>
                <a:lnTo>
                  <a:pt x="1" y="65"/>
                </a:lnTo>
                <a:lnTo>
                  <a:pt x="5" y="69"/>
                </a:lnTo>
                <a:lnTo>
                  <a:pt x="9" y="73"/>
                </a:lnTo>
                <a:lnTo>
                  <a:pt x="15" y="74"/>
                </a:lnTo>
                <a:lnTo>
                  <a:pt x="74" y="74"/>
                </a:lnTo>
                <a:lnTo>
                  <a:pt x="74" y="64"/>
                </a:lnTo>
                <a:lnTo>
                  <a:pt x="59" y="64"/>
                </a:lnTo>
                <a:lnTo>
                  <a:pt x="59" y="51"/>
                </a:lnTo>
                <a:lnTo>
                  <a:pt x="64" y="46"/>
                </a:lnTo>
                <a:lnTo>
                  <a:pt x="68" y="38"/>
                </a:lnTo>
                <a:lnTo>
                  <a:pt x="105" y="30"/>
                </a:lnTo>
                <a:lnTo>
                  <a:pt x="108" y="27"/>
                </a:lnTo>
                <a:lnTo>
                  <a:pt x="109" y="25"/>
                </a:lnTo>
                <a:lnTo>
                  <a:pt x="109" y="0"/>
                </a:lnTo>
                <a:lnTo>
                  <a:pt x="99" y="0"/>
                </a:lnTo>
                <a:close/>
                <a:moveTo>
                  <a:pt x="50" y="64"/>
                </a:moveTo>
                <a:lnTo>
                  <a:pt x="30" y="64"/>
                </a:lnTo>
                <a:lnTo>
                  <a:pt x="30" y="54"/>
                </a:lnTo>
                <a:lnTo>
                  <a:pt x="50" y="54"/>
                </a:lnTo>
                <a:lnTo>
                  <a:pt x="50" y="64"/>
                </a:lnTo>
                <a:close/>
                <a:moveTo>
                  <a:pt x="47" y="44"/>
                </a:moveTo>
                <a:lnTo>
                  <a:pt x="27" y="44"/>
                </a:lnTo>
                <a:lnTo>
                  <a:pt x="22" y="43"/>
                </a:lnTo>
                <a:lnTo>
                  <a:pt x="19" y="41"/>
                </a:lnTo>
                <a:lnTo>
                  <a:pt x="16" y="37"/>
                </a:lnTo>
                <a:lnTo>
                  <a:pt x="15" y="32"/>
                </a:lnTo>
                <a:lnTo>
                  <a:pt x="16" y="27"/>
                </a:lnTo>
                <a:lnTo>
                  <a:pt x="19" y="23"/>
                </a:lnTo>
                <a:lnTo>
                  <a:pt x="22" y="21"/>
                </a:lnTo>
                <a:lnTo>
                  <a:pt x="27" y="20"/>
                </a:lnTo>
                <a:lnTo>
                  <a:pt x="47" y="20"/>
                </a:lnTo>
                <a:lnTo>
                  <a:pt x="52" y="21"/>
                </a:lnTo>
                <a:lnTo>
                  <a:pt x="56" y="23"/>
                </a:lnTo>
                <a:lnTo>
                  <a:pt x="58" y="27"/>
                </a:lnTo>
                <a:lnTo>
                  <a:pt x="59" y="32"/>
                </a:lnTo>
                <a:lnTo>
                  <a:pt x="58" y="37"/>
                </a:lnTo>
                <a:lnTo>
                  <a:pt x="56" y="41"/>
                </a:lnTo>
                <a:lnTo>
                  <a:pt x="52" y="43"/>
                </a:lnTo>
                <a:lnTo>
                  <a:pt x="47" y="44"/>
                </a:lnTo>
                <a:close/>
                <a:moveTo>
                  <a:pt x="99" y="21"/>
                </a:moveTo>
                <a:lnTo>
                  <a:pt x="69" y="28"/>
                </a:lnTo>
                <a:lnTo>
                  <a:pt x="68" y="23"/>
                </a:lnTo>
                <a:lnTo>
                  <a:pt x="66" y="20"/>
                </a:lnTo>
                <a:lnTo>
                  <a:pt x="99" y="20"/>
                </a:lnTo>
                <a:lnTo>
                  <a:pt x="99" y="21"/>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442" name="Freeform 1655">
            <a:extLst>
              <a:ext uri="{FF2B5EF4-FFF2-40B4-BE49-F238E27FC236}">
                <a16:creationId xmlns:a16="http://schemas.microsoft.com/office/drawing/2014/main" id="{A72CF155-EAC6-4E6D-BEBC-A387B3168203}"/>
              </a:ext>
            </a:extLst>
          </p:cNvPr>
          <p:cNvSpPr>
            <a:spLocks/>
          </p:cNvSpPr>
          <p:nvPr/>
        </p:nvSpPr>
        <p:spPr bwMode="auto">
          <a:xfrm>
            <a:off x="4762501" y="1456267"/>
            <a:ext cx="31751" cy="31751"/>
          </a:xfrm>
          <a:custGeom>
            <a:avLst/>
            <a:gdLst>
              <a:gd name="T0" fmla="*/ 11072 w 15"/>
              <a:gd name="T1" fmla="*/ 0 h 15"/>
              <a:gd name="T2" fmla="*/ 11072 w 15"/>
              <a:gd name="T3" fmla="*/ 0 h 15"/>
              <a:gd name="T4" fmla="*/ 7909 w 15"/>
              <a:gd name="T5" fmla="*/ 0 h 15"/>
              <a:gd name="T6" fmla="*/ 3163 w 15"/>
              <a:gd name="T7" fmla="*/ 3163 h 15"/>
              <a:gd name="T8" fmla="*/ 0 w 15"/>
              <a:gd name="T9" fmla="*/ 7909 h 15"/>
              <a:gd name="T10" fmla="*/ 0 w 15"/>
              <a:gd name="T11" fmla="*/ 11072 h 15"/>
              <a:gd name="T12" fmla="*/ 0 w 15"/>
              <a:gd name="T13" fmla="*/ 11072 h 15"/>
              <a:gd name="T14" fmla="*/ 0 w 15"/>
              <a:gd name="T15" fmla="*/ 15817 h 15"/>
              <a:gd name="T16" fmla="*/ 3163 w 15"/>
              <a:gd name="T17" fmla="*/ 18981 h 15"/>
              <a:gd name="T18" fmla="*/ 7909 w 15"/>
              <a:gd name="T19" fmla="*/ 23726 h 15"/>
              <a:gd name="T20" fmla="*/ 11072 w 15"/>
              <a:gd name="T21" fmla="*/ 23726 h 15"/>
              <a:gd name="T22" fmla="*/ 11072 w 15"/>
              <a:gd name="T23" fmla="*/ 23726 h 15"/>
              <a:gd name="T24" fmla="*/ 15817 w 15"/>
              <a:gd name="T25" fmla="*/ 23726 h 15"/>
              <a:gd name="T26" fmla="*/ 18981 w 15"/>
              <a:gd name="T27" fmla="*/ 18981 h 15"/>
              <a:gd name="T28" fmla="*/ 23726 w 15"/>
              <a:gd name="T29" fmla="*/ 15817 h 15"/>
              <a:gd name="T30" fmla="*/ 23726 w 15"/>
              <a:gd name="T31" fmla="*/ 11072 h 15"/>
              <a:gd name="T32" fmla="*/ 23726 w 15"/>
              <a:gd name="T33" fmla="*/ 11072 h 15"/>
              <a:gd name="T34" fmla="*/ 23726 w 15"/>
              <a:gd name="T35" fmla="*/ 7909 h 15"/>
              <a:gd name="T36" fmla="*/ 18981 w 15"/>
              <a:gd name="T37" fmla="*/ 3163 h 15"/>
              <a:gd name="T38" fmla="*/ 15817 w 15"/>
              <a:gd name="T39" fmla="*/ 0 h 15"/>
              <a:gd name="T40" fmla="*/ 11072 w 15"/>
              <a:gd name="T41" fmla="*/ 0 h 15"/>
              <a:gd name="T42" fmla="*/ 11072 w 15"/>
              <a:gd name="T43" fmla="*/ 0 h 1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5" h="15">
                <a:moveTo>
                  <a:pt x="7" y="0"/>
                </a:moveTo>
                <a:lnTo>
                  <a:pt x="7" y="0"/>
                </a:lnTo>
                <a:lnTo>
                  <a:pt x="5" y="0"/>
                </a:lnTo>
                <a:lnTo>
                  <a:pt x="2" y="2"/>
                </a:lnTo>
                <a:lnTo>
                  <a:pt x="0" y="5"/>
                </a:lnTo>
                <a:lnTo>
                  <a:pt x="0" y="7"/>
                </a:lnTo>
                <a:lnTo>
                  <a:pt x="0" y="10"/>
                </a:lnTo>
                <a:lnTo>
                  <a:pt x="2" y="12"/>
                </a:lnTo>
                <a:lnTo>
                  <a:pt x="5" y="15"/>
                </a:lnTo>
                <a:lnTo>
                  <a:pt x="7" y="15"/>
                </a:lnTo>
                <a:lnTo>
                  <a:pt x="10" y="15"/>
                </a:lnTo>
                <a:lnTo>
                  <a:pt x="12" y="12"/>
                </a:lnTo>
                <a:lnTo>
                  <a:pt x="15" y="10"/>
                </a:lnTo>
                <a:lnTo>
                  <a:pt x="15" y="7"/>
                </a:lnTo>
                <a:lnTo>
                  <a:pt x="15" y="5"/>
                </a:lnTo>
                <a:lnTo>
                  <a:pt x="12" y="2"/>
                </a:lnTo>
                <a:lnTo>
                  <a:pt x="10" y="0"/>
                </a:lnTo>
                <a:lnTo>
                  <a:pt x="7"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443" name="Freeform 1656">
            <a:extLst>
              <a:ext uri="{FF2B5EF4-FFF2-40B4-BE49-F238E27FC236}">
                <a16:creationId xmlns:a16="http://schemas.microsoft.com/office/drawing/2014/main" id="{7D376B8A-B2F6-41A5-9554-978EFA0F1308}"/>
              </a:ext>
            </a:extLst>
          </p:cNvPr>
          <p:cNvSpPr>
            <a:spLocks noEditPoints="1"/>
          </p:cNvSpPr>
          <p:nvPr/>
        </p:nvSpPr>
        <p:spPr bwMode="auto">
          <a:xfrm>
            <a:off x="3750734" y="1862667"/>
            <a:ext cx="165100" cy="201084"/>
          </a:xfrm>
          <a:custGeom>
            <a:avLst/>
            <a:gdLst>
              <a:gd name="T0" fmla="*/ 62465 w 79"/>
              <a:gd name="T1" fmla="*/ 0 h 94"/>
              <a:gd name="T2" fmla="*/ 37479 w 79"/>
              <a:gd name="T3" fmla="*/ 6461 h 94"/>
              <a:gd name="T4" fmla="*/ 18739 w 79"/>
              <a:gd name="T5" fmla="*/ 17768 h 94"/>
              <a:gd name="T6" fmla="*/ 4685 w 79"/>
              <a:gd name="T7" fmla="*/ 40383 h 94"/>
              <a:gd name="T8" fmla="*/ 0 w 79"/>
              <a:gd name="T9" fmla="*/ 66228 h 94"/>
              <a:gd name="T10" fmla="*/ 0 w 79"/>
              <a:gd name="T11" fmla="*/ 75920 h 94"/>
              <a:gd name="T12" fmla="*/ 10931 w 79"/>
              <a:gd name="T13" fmla="*/ 103380 h 94"/>
              <a:gd name="T14" fmla="*/ 29671 w 79"/>
              <a:gd name="T15" fmla="*/ 130840 h 94"/>
              <a:gd name="T16" fmla="*/ 48410 w 79"/>
              <a:gd name="T17" fmla="*/ 145378 h 94"/>
              <a:gd name="T18" fmla="*/ 60903 w 79"/>
              <a:gd name="T19" fmla="*/ 151839 h 94"/>
              <a:gd name="T20" fmla="*/ 62465 w 79"/>
              <a:gd name="T21" fmla="*/ 151839 h 94"/>
              <a:gd name="T22" fmla="*/ 64026 w 79"/>
              <a:gd name="T23" fmla="*/ 151839 h 94"/>
              <a:gd name="T24" fmla="*/ 85889 w 79"/>
              <a:gd name="T25" fmla="*/ 138917 h 94"/>
              <a:gd name="T26" fmla="*/ 106190 w 79"/>
              <a:gd name="T27" fmla="*/ 119533 h 94"/>
              <a:gd name="T28" fmla="*/ 121806 w 79"/>
              <a:gd name="T29" fmla="*/ 85611 h 94"/>
              <a:gd name="T30" fmla="*/ 123368 w 79"/>
              <a:gd name="T31" fmla="*/ 66228 h 94"/>
              <a:gd name="T32" fmla="*/ 121806 w 79"/>
              <a:gd name="T33" fmla="*/ 51690 h 94"/>
              <a:gd name="T34" fmla="*/ 113998 w 79"/>
              <a:gd name="T35" fmla="*/ 27460 h 94"/>
              <a:gd name="T36" fmla="*/ 96820 w 79"/>
              <a:gd name="T37" fmla="*/ 11307 h 94"/>
              <a:gd name="T38" fmla="*/ 76519 w 79"/>
              <a:gd name="T39" fmla="*/ 1615 h 94"/>
              <a:gd name="T40" fmla="*/ 62465 w 79"/>
              <a:gd name="T41" fmla="*/ 0 h 94"/>
              <a:gd name="T42" fmla="*/ 62465 w 79"/>
              <a:gd name="T43" fmla="*/ 135686 h 94"/>
              <a:gd name="T44" fmla="*/ 43725 w 79"/>
              <a:gd name="T45" fmla="*/ 121148 h 94"/>
              <a:gd name="T46" fmla="*/ 28109 w 79"/>
              <a:gd name="T47" fmla="*/ 104995 h 94"/>
              <a:gd name="T48" fmla="*/ 18739 w 79"/>
              <a:gd name="T49" fmla="*/ 79150 h 94"/>
              <a:gd name="T50" fmla="*/ 15616 w 79"/>
              <a:gd name="T51" fmla="*/ 66228 h 94"/>
              <a:gd name="T52" fmla="*/ 15616 w 79"/>
              <a:gd name="T53" fmla="*/ 59766 h 94"/>
              <a:gd name="T54" fmla="*/ 20301 w 79"/>
              <a:gd name="T55" fmla="*/ 75920 h 94"/>
              <a:gd name="T56" fmla="*/ 28109 w 79"/>
              <a:gd name="T57" fmla="*/ 87227 h 94"/>
              <a:gd name="T58" fmla="*/ 43725 w 79"/>
              <a:gd name="T59" fmla="*/ 93688 h 94"/>
              <a:gd name="T60" fmla="*/ 54657 w 79"/>
              <a:gd name="T61" fmla="*/ 95303 h 94"/>
              <a:gd name="T62" fmla="*/ 54657 w 79"/>
              <a:gd name="T63" fmla="*/ 82381 h 94"/>
              <a:gd name="T64" fmla="*/ 48410 w 79"/>
              <a:gd name="T65" fmla="*/ 67843 h 94"/>
              <a:gd name="T66" fmla="*/ 31232 w 79"/>
              <a:gd name="T67" fmla="*/ 58151 h 94"/>
              <a:gd name="T68" fmla="*/ 15616 w 79"/>
              <a:gd name="T69" fmla="*/ 56536 h 94"/>
              <a:gd name="T70" fmla="*/ 21863 w 79"/>
              <a:gd name="T71" fmla="*/ 40383 h 94"/>
              <a:gd name="T72" fmla="*/ 32794 w 79"/>
              <a:gd name="T73" fmla="*/ 27460 h 94"/>
              <a:gd name="T74" fmla="*/ 46849 w 79"/>
              <a:gd name="T75" fmla="*/ 19384 h 94"/>
              <a:gd name="T76" fmla="*/ 62465 w 79"/>
              <a:gd name="T77" fmla="*/ 16153 h 94"/>
              <a:gd name="T78" fmla="*/ 70273 w 79"/>
              <a:gd name="T79" fmla="*/ 16153 h 94"/>
              <a:gd name="T80" fmla="*/ 85889 w 79"/>
              <a:gd name="T81" fmla="*/ 22614 h 94"/>
              <a:gd name="T82" fmla="*/ 96820 w 79"/>
              <a:gd name="T83" fmla="*/ 33921 h 94"/>
              <a:gd name="T84" fmla="*/ 104629 w 79"/>
              <a:gd name="T85" fmla="*/ 48459 h 94"/>
              <a:gd name="T86" fmla="*/ 109313 w 79"/>
              <a:gd name="T87" fmla="*/ 56536 h 94"/>
              <a:gd name="T88" fmla="*/ 84327 w 79"/>
              <a:gd name="T89" fmla="*/ 61382 h 94"/>
              <a:gd name="T90" fmla="*/ 71835 w 79"/>
              <a:gd name="T91" fmla="*/ 75920 h 94"/>
              <a:gd name="T92" fmla="*/ 70273 w 79"/>
              <a:gd name="T93" fmla="*/ 88842 h 94"/>
              <a:gd name="T94" fmla="*/ 70273 w 79"/>
              <a:gd name="T95" fmla="*/ 95303 h 94"/>
              <a:gd name="T96" fmla="*/ 89012 w 79"/>
              <a:gd name="T97" fmla="*/ 92073 h 94"/>
              <a:gd name="T98" fmla="*/ 101505 w 79"/>
              <a:gd name="T99" fmla="*/ 82381 h 94"/>
              <a:gd name="T100" fmla="*/ 106190 w 79"/>
              <a:gd name="T101" fmla="*/ 69458 h 94"/>
              <a:gd name="T102" fmla="*/ 109313 w 79"/>
              <a:gd name="T103" fmla="*/ 59766 h 94"/>
              <a:gd name="T104" fmla="*/ 109313 w 79"/>
              <a:gd name="T105" fmla="*/ 66228 h 94"/>
              <a:gd name="T106" fmla="*/ 103067 w 79"/>
              <a:gd name="T107" fmla="*/ 93688 h 94"/>
              <a:gd name="T108" fmla="*/ 89012 w 79"/>
              <a:gd name="T109" fmla="*/ 116302 h 94"/>
              <a:gd name="T110" fmla="*/ 73396 w 79"/>
              <a:gd name="T111" fmla="*/ 127609 h 94"/>
              <a:gd name="T112" fmla="*/ 62465 w 79"/>
              <a:gd name="T113" fmla="*/ 135686 h 94"/>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79" h="94">
                <a:moveTo>
                  <a:pt x="40" y="0"/>
                </a:moveTo>
                <a:lnTo>
                  <a:pt x="40" y="0"/>
                </a:lnTo>
                <a:lnTo>
                  <a:pt x="31" y="1"/>
                </a:lnTo>
                <a:lnTo>
                  <a:pt x="24" y="4"/>
                </a:lnTo>
                <a:lnTo>
                  <a:pt x="18" y="7"/>
                </a:lnTo>
                <a:lnTo>
                  <a:pt x="12" y="11"/>
                </a:lnTo>
                <a:lnTo>
                  <a:pt x="7" y="17"/>
                </a:lnTo>
                <a:lnTo>
                  <a:pt x="3" y="25"/>
                </a:lnTo>
                <a:lnTo>
                  <a:pt x="2" y="32"/>
                </a:lnTo>
                <a:lnTo>
                  <a:pt x="0" y="41"/>
                </a:lnTo>
                <a:lnTo>
                  <a:pt x="0" y="47"/>
                </a:lnTo>
                <a:lnTo>
                  <a:pt x="2" y="53"/>
                </a:lnTo>
                <a:lnTo>
                  <a:pt x="7" y="64"/>
                </a:lnTo>
                <a:lnTo>
                  <a:pt x="12" y="74"/>
                </a:lnTo>
                <a:lnTo>
                  <a:pt x="19" y="81"/>
                </a:lnTo>
                <a:lnTo>
                  <a:pt x="25" y="86"/>
                </a:lnTo>
                <a:lnTo>
                  <a:pt x="31" y="90"/>
                </a:lnTo>
                <a:lnTo>
                  <a:pt x="39" y="94"/>
                </a:lnTo>
                <a:lnTo>
                  <a:pt x="40" y="94"/>
                </a:lnTo>
                <a:lnTo>
                  <a:pt x="41" y="94"/>
                </a:lnTo>
                <a:lnTo>
                  <a:pt x="49" y="90"/>
                </a:lnTo>
                <a:lnTo>
                  <a:pt x="55" y="86"/>
                </a:lnTo>
                <a:lnTo>
                  <a:pt x="61" y="81"/>
                </a:lnTo>
                <a:lnTo>
                  <a:pt x="68" y="74"/>
                </a:lnTo>
                <a:lnTo>
                  <a:pt x="73" y="64"/>
                </a:lnTo>
                <a:lnTo>
                  <a:pt x="78" y="53"/>
                </a:lnTo>
                <a:lnTo>
                  <a:pt x="79" y="47"/>
                </a:lnTo>
                <a:lnTo>
                  <a:pt x="79" y="41"/>
                </a:lnTo>
                <a:lnTo>
                  <a:pt x="78" y="32"/>
                </a:lnTo>
                <a:lnTo>
                  <a:pt x="77" y="25"/>
                </a:lnTo>
                <a:lnTo>
                  <a:pt x="73" y="17"/>
                </a:lnTo>
                <a:lnTo>
                  <a:pt x="68" y="11"/>
                </a:lnTo>
                <a:lnTo>
                  <a:pt x="62" y="7"/>
                </a:lnTo>
                <a:lnTo>
                  <a:pt x="56" y="4"/>
                </a:lnTo>
                <a:lnTo>
                  <a:pt x="49" y="1"/>
                </a:lnTo>
                <a:lnTo>
                  <a:pt x="40" y="0"/>
                </a:lnTo>
                <a:close/>
                <a:moveTo>
                  <a:pt x="40" y="84"/>
                </a:moveTo>
                <a:lnTo>
                  <a:pt x="40" y="84"/>
                </a:lnTo>
                <a:lnTo>
                  <a:pt x="33" y="79"/>
                </a:lnTo>
                <a:lnTo>
                  <a:pt x="28" y="75"/>
                </a:lnTo>
                <a:lnTo>
                  <a:pt x="23" y="70"/>
                </a:lnTo>
                <a:lnTo>
                  <a:pt x="18" y="65"/>
                </a:lnTo>
                <a:lnTo>
                  <a:pt x="14" y="58"/>
                </a:lnTo>
                <a:lnTo>
                  <a:pt x="12" y="49"/>
                </a:lnTo>
                <a:lnTo>
                  <a:pt x="10" y="41"/>
                </a:lnTo>
                <a:lnTo>
                  <a:pt x="10" y="37"/>
                </a:lnTo>
                <a:lnTo>
                  <a:pt x="12" y="43"/>
                </a:lnTo>
                <a:lnTo>
                  <a:pt x="13" y="47"/>
                </a:lnTo>
                <a:lnTo>
                  <a:pt x="15" y="51"/>
                </a:lnTo>
                <a:lnTo>
                  <a:pt x="18" y="54"/>
                </a:lnTo>
                <a:lnTo>
                  <a:pt x="23" y="57"/>
                </a:lnTo>
                <a:lnTo>
                  <a:pt x="28" y="58"/>
                </a:lnTo>
                <a:lnTo>
                  <a:pt x="35" y="59"/>
                </a:lnTo>
                <a:lnTo>
                  <a:pt x="35" y="55"/>
                </a:lnTo>
                <a:lnTo>
                  <a:pt x="35" y="51"/>
                </a:lnTo>
                <a:lnTo>
                  <a:pt x="34" y="47"/>
                </a:lnTo>
                <a:lnTo>
                  <a:pt x="31" y="42"/>
                </a:lnTo>
                <a:lnTo>
                  <a:pt x="26" y="38"/>
                </a:lnTo>
                <a:lnTo>
                  <a:pt x="20" y="36"/>
                </a:lnTo>
                <a:lnTo>
                  <a:pt x="10" y="35"/>
                </a:lnTo>
                <a:lnTo>
                  <a:pt x="13" y="30"/>
                </a:lnTo>
                <a:lnTo>
                  <a:pt x="14" y="25"/>
                </a:lnTo>
                <a:lnTo>
                  <a:pt x="18" y="21"/>
                </a:lnTo>
                <a:lnTo>
                  <a:pt x="21" y="17"/>
                </a:lnTo>
                <a:lnTo>
                  <a:pt x="25" y="14"/>
                </a:lnTo>
                <a:lnTo>
                  <a:pt x="30" y="12"/>
                </a:lnTo>
                <a:lnTo>
                  <a:pt x="35" y="10"/>
                </a:lnTo>
                <a:lnTo>
                  <a:pt x="40" y="10"/>
                </a:lnTo>
                <a:lnTo>
                  <a:pt x="45" y="10"/>
                </a:lnTo>
                <a:lnTo>
                  <a:pt x="50" y="12"/>
                </a:lnTo>
                <a:lnTo>
                  <a:pt x="55" y="14"/>
                </a:lnTo>
                <a:lnTo>
                  <a:pt x="58" y="17"/>
                </a:lnTo>
                <a:lnTo>
                  <a:pt x="62" y="21"/>
                </a:lnTo>
                <a:lnTo>
                  <a:pt x="66" y="25"/>
                </a:lnTo>
                <a:lnTo>
                  <a:pt x="67" y="30"/>
                </a:lnTo>
                <a:lnTo>
                  <a:pt x="70" y="35"/>
                </a:lnTo>
                <a:lnTo>
                  <a:pt x="60" y="36"/>
                </a:lnTo>
                <a:lnTo>
                  <a:pt x="54" y="38"/>
                </a:lnTo>
                <a:lnTo>
                  <a:pt x="49" y="42"/>
                </a:lnTo>
                <a:lnTo>
                  <a:pt x="46" y="47"/>
                </a:lnTo>
                <a:lnTo>
                  <a:pt x="45" y="51"/>
                </a:lnTo>
                <a:lnTo>
                  <a:pt x="45" y="55"/>
                </a:lnTo>
                <a:lnTo>
                  <a:pt x="45" y="59"/>
                </a:lnTo>
                <a:lnTo>
                  <a:pt x="52" y="58"/>
                </a:lnTo>
                <a:lnTo>
                  <a:pt x="57" y="57"/>
                </a:lnTo>
                <a:lnTo>
                  <a:pt x="62" y="54"/>
                </a:lnTo>
                <a:lnTo>
                  <a:pt x="65" y="51"/>
                </a:lnTo>
                <a:lnTo>
                  <a:pt x="67" y="47"/>
                </a:lnTo>
                <a:lnTo>
                  <a:pt x="68" y="43"/>
                </a:lnTo>
                <a:lnTo>
                  <a:pt x="70" y="37"/>
                </a:lnTo>
                <a:lnTo>
                  <a:pt x="70" y="41"/>
                </a:lnTo>
                <a:lnTo>
                  <a:pt x="68" y="49"/>
                </a:lnTo>
                <a:lnTo>
                  <a:pt x="66" y="58"/>
                </a:lnTo>
                <a:lnTo>
                  <a:pt x="62" y="65"/>
                </a:lnTo>
                <a:lnTo>
                  <a:pt x="57" y="72"/>
                </a:lnTo>
                <a:lnTo>
                  <a:pt x="52" y="75"/>
                </a:lnTo>
                <a:lnTo>
                  <a:pt x="47" y="79"/>
                </a:lnTo>
                <a:lnTo>
                  <a:pt x="40" y="84"/>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444" name="Freeform 1657">
            <a:extLst>
              <a:ext uri="{FF2B5EF4-FFF2-40B4-BE49-F238E27FC236}">
                <a16:creationId xmlns:a16="http://schemas.microsoft.com/office/drawing/2014/main" id="{D5198D8D-F52A-43B6-881B-7B5E7D7C6313}"/>
              </a:ext>
            </a:extLst>
          </p:cNvPr>
          <p:cNvSpPr>
            <a:spLocks noEditPoints="1"/>
          </p:cNvSpPr>
          <p:nvPr/>
        </p:nvSpPr>
        <p:spPr bwMode="auto">
          <a:xfrm>
            <a:off x="5232401" y="1856318"/>
            <a:ext cx="207433" cy="207433"/>
          </a:xfrm>
          <a:custGeom>
            <a:avLst/>
            <a:gdLst>
              <a:gd name="T0" fmla="*/ 140769 w 99"/>
              <a:gd name="T1" fmla="*/ 101227 h 99"/>
              <a:gd name="T2" fmla="*/ 113881 w 99"/>
              <a:gd name="T3" fmla="*/ 56940 h 99"/>
              <a:gd name="T4" fmla="*/ 117044 w 99"/>
              <a:gd name="T5" fmla="*/ 52195 h 99"/>
              <a:gd name="T6" fmla="*/ 117044 w 99"/>
              <a:gd name="T7" fmla="*/ 47450 h 99"/>
              <a:gd name="T8" fmla="*/ 113881 w 99"/>
              <a:gd name="T9" fmla="*/ 34797 h 99"/>
              <a:gd name="T10" fmla="*/ 101227 w 99"/>
              <a:gd name="T11" fmla="*/ 31634 h 99"/>
              <a:gd name="T12" fmla="*/ 94901 w 99"/>
              <a:gd name="T13" fmla="*/ 33215 h 99"/>
              <a:gd name="T14" fmla="*/ 31634 w 99"/>
              <a:gd name="T15" fmla="*/ 15817 h 99"/>
              <a:gd name="T16" fmla="*/ 28470 w 99"/>
              <a:gd name="T17" fmla="*/ 9490 h 99"/>
              <a:gd name="T18" fmla="*/ 22143 w 99"/>
              <a:gd name="T19" fmla="*/ 1582 h 99"/>
              <a:gd name="T20" fmla="*/ 15817 w 99"/>
              <a:gd name="T21" fmla="*/ 0 h 99"/>
              <a:gd name="T22" fmla="*/ 3163 w 99"/>
              <a:gd name="T23" fmla="*/ 4745 h 99"/>
              <a:gd name="T24" fmla="*/ 0 w 99"/>
              <a:gd name="T25" fmla="*/ 15817 h 99"/>
              <a:gd name="T26" fmla="*/ 1582 w 99"/>
              <a:gd name="T27" fmla="*/ 22143 h 99"/>
              <a:gd name="T28" fmla="*/ 9490 w 99"/>
              <a:gd name="T29" fmla="*/ 30052 h 99"/>
              <a:gd name="T30" fmla="*/ 15817 w 99"/>
              <a:gd name="T31" fmla="*/ 31634 h 99"/>
              <a:gd name="T32" fmla="*/ 26889 w 99"/>
              <a:gd name="T33" fmla="*/ 25307 h 99"/>
              <a:gd name="T34" fmla="*/ 85411 w 99"/>
              <a:gd name="T35" fmla="*/ 47450 h 99"/>
              <a:gd name="T36" fmla="*/ 39542 w 99"/>
              <a:gd name="T37" fmla="*/ 88574 h 99"/>
              <a:gd name="T38" fmla="*/ 31634 w 99"/>
              <a:gd name="T39" fmla="*/ 85411 h 99"/>
              <a:gd name="T40" fmla="*/ 25307 w 99"/>
              <a:gd name="T41" fmla="*/ 88574 h 99"/>
              <a:gd name="T42" fmla="*/ 17398 w 99"/>
              <a:gd name="T43" fmla="*/ 94901 h 99"/>
              <a:gd name="T44" fmla="*/ 15817 w 99"/>
              <a:gd name="T45" fmla="*/ 101227 h 99"/>
              <a:gd name="T46" fmla="*/ 18980 w 99"/>
              <a:gd name="T47" fmla="*/ 113881 h 99"/>
              <a:gd name="T48" fmla="*/ 31634 w 99"/>
              <a:gd name="T49" fmla="*/ 117044 h 99"/>
              <a:gd name="T50" fmla="*/ 36379 w 99"/>
              <a:gd name="T51" fmla="*/ 115462 h 99"/>
              <a:gd name="T52" fmla="*/ 56940 w 99"/>
              <a:gd name="T53" fmla="*/ 134443 h 99"/>
              <a:gd name="T54" fmla="*/ 55359 w 99"/>
              <a:gd name="T55" fmla="*/ 140769 h 99"/>
              <a:gd name="T56" fmla="*/ 58522 w 99"/>
              <a:gd name="T57" fmla="*/ 151841 h 99"/>
              <a:gd name="T58" fmla="*/ 69594 w 99"/>
              <a:gd name="T59" fmla="*/ 156586 h 99"/>
              <a:gd name="T60" fmla="*/ 75920 w 99"/>
              <a:gd name="T61" fmla="*/ 153423 h 99"/>
              <a:gd name="T62" fmla="*/ 83829 w 99"/>
              <a:gd name="T63" fmla="*/ 147096 h 99"/>
              <a:gd name="T64" fmla="*/ 128116 w 99"/>
              <a:gd name="T65" fmla="*/ 126534 h 99"/>
              <a:gd name="T66" fmla="*/ 134443 w 99"/>
              <a:gd name="T67" fmla="*/ 131279 h 99"/>
              <a:gd name="T68" fmla="*/ 140769 w 99"/>
              <a:gd name="T69" fmla="*/ 132861 h 99"/>
              <a:gd name="T70" fmla="*/ 151841 w 99"/>
              <a:gd name="T71" fmla="*/ 128116 h 99"/>
              <a:gd name="T72" fmla="*/ 156586 w 99"/>
              <a:gd name="T73" fmla="*/ 117044 h 99"/>
              <a:gd name="T74" fmla="*/ 153423 w 99"/>
              <a:gd name="T75" fmla="*/ 110717 h 99"/>
              <a:gd name="T76" fmla="*/ 145514 w 99"/>
              <a:gd name="T77" fmla="*/ 102809 h 99"/>
              <a:gd name="T78" fmla="*/ 140769 w 99"/>
              <a:gd name="T79" fmla="*/ 101227 h 99"/>
              <a:gd name="T80" fmla="*/ 69594 w 99"/>
              <a:gd name="T81" fmla="*/ 124952 h 99"/>
              <a:gd name="T82" fmla="*/ 44287 w 99"/>
              <a:gd name="T83" fmla="*/ 107554 h 99"/>
              <a:gd name="T84" fmla="*/ 47450 w 99"/>
              <a:gd name="T85" fmla="*/ 101227 h 99"/>
              <a:gd name="T86" fmla="*/ 47450 w 99"/>
              <a:gd name="T87" fmla="*/ 98064 h 99"/>
              <a:gd name="T88" fmla="*/ 93319 w 99"/>
              <a:gd name="T89" fmla="*/ 60104 h 99"/>
              <a:gd name="T90" fmla="*/ 101227 w 99"/>
              <a:gd name="T91" fmla="*/ 63267 h 99"/>
              <a:gd name="T92" fmla="*/ 128116 w 99"/>
              <a:gd name="T93" fmla="*/ 107554 h 99"/>
              <a:gd name="T94" fmla="*/ 126534 w 99"/>
              <a:gd name="T95" fmla="*/ 110717 h 99"/>
              <a:gd name="T96" fmla="*/ 82247 w 99"/>
              <a:gd name="T97" fmla="*/ 131279 h 99"/>
              <a:gd name="T98" fmla="*/ 75920 w 99"/>
              <a:gd name="T99" fmla="*/ 126534 h 99"/>
              <a:gd name="T100" fmla="*/ 69594 w 99"/>
              <a:gd name="T101" fmla="*/ 124952 h 9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99" h="99">
                <a:moveTo>
                  <a:pt x="89" y="64"/>
                </a:moveTo>
                <a:lnTo>
                  <a:pt x="89" y="64"/>
                </a:lnTo>
                <a:lnTo>
                  <a:pt x="88" y="64"/>
                </a:lnTo>
                <a:lnTo>
                  <a:pt x="72" y="36"/>
                </a:lnTo>
                <a:lnTo>
                  <a:pt x="74" y="33"/>
                </a:lnTo>
                <a:lnTo>
                  <a:pt x="74" y="30"/>
                </a:lnTo>
                <a:lnTo>
                  <a:pt x="73" y="26"/>
                </a:lnTo>
                <a:lnTo>
                  <a:pt x="72" y="22"/>
                </a:lnTo>
                <a:lnTo>
                  <a:pt x="68" y="21"/>
                </a:lnTo>
                <a:lnTo>
                  <a:pt x="64" y="20"/>
                </a:lnTo>
                <a:lnTo>
                  <a:pt x="60" y="21"/>
                </a:lnTo>
                <a:lnTo>
                  <a:pt x="57" y="24"/>
                </a:lnTo>
                <a:lnTo>
                  <a:pt x="20" y="10"/>
                </a:lnTo>
                <a:lnTo>
                  <a:pt x="18" y="6"/>
                </a:lnTo>
                <a:lnTo>
                  <a:pt x="17" y="3"/>
                </a:lnTo>
                <a:lnTo>
                  <a:pt x="14" y="1"/>
                </a:lnTo>
                <a:lnTo>
                  <a:pt x="10" y="0"/>
                </a:lnTo>
                <a:lnTo>
                  <a:pt x="6" y="1"/>
                </a:lnTo>
                <a:lnTo>
                  <a:pt x="2" y="3"/>
                </a:lnTo>
                <a:lnTo>
                  <a:pt x="1" y="6"/>
                </a:lnTo>
                <a:lnTo>
                  <a:pt x="0" y="10"/>
                </a:lnTo>
                <a:lnTo>
                  <a:pt x="1" y="14"/>
                </a:lnTo>
                <a:lnTo>
                  <a:pt x="2" y="17"/>
                </a:lnTo>
                <a:lnTo>
                  <a:pt x="6" y="19"/>
                </a:lnTo>
                <a:lnTo>
                  <a:pt x="10" y="20"/>
                </a:lnTo>
                <a:lnTo>
                  <a:pt x="14" y="19"/>
                </a:lnTo>
                <a:lnTo>
                  <a:pt x="17" y="16"/>
                </a:lnTo>
                <a:lnTo>
                  <a:pt x="54" y="30"/>
                </a:lnTo>
                <a:lnTo>
                  <a:pt x="54" y="32"/>
                </a:lnTo>
                <a:lnTo>
                  <a:pt x="25" y="56"/>
                </a:lnTo>
                <a:lnTo>
                  <a:pt x="20" y="54"/>
                </a:lnTo>
                <a:lnTo>
                  <a:pt x="16" y="56"/>
                </a:lnTo>
                <a:lnTo>
                  <a:pt x="12" y="57"/>
                </a:lnTo>
                <a:lnTo>
                  <a:pt x="11" y="60"/>
                </a:lnTo>
                <a:lnTo>
                  <a:pt x="10" y="64"/>
                </a:lnTo>
                <a:lnTo>
                  <a:pt x="11" y="68"/>
                </a:lnTo>
                <a:lnTo>
                  <a:pt x="12" y="72"/>
                </a:lnTo>
                <a:lnTo>
                  <a:pt x="16" y="73"/>
                </a:lnTo>
                <a:lnTo>
                  <a:pt x="20" y="74"/>
                </a:lnTo>
                <a:lnTo>
                  <a:pt x="23" y="73"/>
                </a:lnTo>
                <a:lnTo>
                  <a:pt x="36" y="85"/>
                </a:lnTo>
                <a:lnTo>
                  <a:pt x="35" y="89"/>
                </a:lnTo>
                <a:lnTo>
                  <a:pt x="36" y="93"/>
                </a:lnTo>
                <a:lnTo>
                  <a:pt x="37" y="96"/>
                </a:lnTo>
                <a:lnTo>
                  <a:pt x="41" y="97"/>
                </a:lnTo>
                <a:lnTo>
                  <a:pt x="44" y="99"/>
                </a:lnTo>
                <a:lnTo>
                  <a:pt x="48" y="97"/>
                </a:lnTo>
                <a:lnTo>
                  <a:pt x="51" y="96"/>
                </a:lnTo>
                <a:lnTo>
                  <a:pt x="53" y="93"/>
                </a:lnTo>
                <a:lnTo>
                  <a:pt x="54" y="90"/>
                </a:lnTo>
                <a:lnTo>
                  <a:pt x="81" y="80"/>
                </a:lnTo>
                <a:lnTo>
                  <a:pt x="85" y="83"/>
                </a:lnTo>
                <a:lnTo>
                  <a:pt x="89" y="84"/>
                </a:lnTo>
                <a:lnTo>
                  <a:pt x="92" y="83"/>
                </a:lnTo>
                <a:lnTo>
                  <a:pt x="96" y="81"/>
                </a:lnTo>
                <a:lnTo>
                  <a:pt x="97" y="78"/>
                </a:lnTo>
                <a:lnTo>
                  <a:pt x="99" y="74"/>
                </a:lnTo>
                <a:lnTo>
                  <a:pt x="97" y="70"/>
                </a:lnTo>
                <a:lnTo>
                  <a:pt x="96" y="67"/>
                </a:lnTo>
                <a:lnTo>
                  <a:pt x="92" y="65"/>
                </a:lnTo>
                <a:lnTo>
                  <a:pt x="89" y="64"/>
                </a:lnTo>
                <a:close/>
                <a:moveTo>
                  <a:pt x="44" y="79"/>
                </a:moveTo>
                <a:lnTo>
                  <a:pt x="44" y="79"/>
                </a:lnTo>
                <a:lnTo>
                  <a:pt x="41" y="80"/>
                </a:lnTo>
                <a:lnTo>
                  <a:pt x="28" y="68"/>
                </a:lnTo>
                <a:lnTo>
                  <a:pt x="30" y="64"/>
                </a:lnTo>
                <a:lnTo>
                  <a:pt x="30" y="62"/>
                </a:lnTo>
                <a:lnTo>
                  <a:pt x="59" y="38"/>
                </a:lnTo>
                <a:lnTo>
                  <a:pt x="64" y="40"/>
                </a:lnTo>
                <a:lnTo>
                  <a:pt x="65" y="40"/>
                </a:lnTo>
                <a:lnTo>
                  <a:pt x="81" y="68"/>
                </a:lnTo>
                <a:lnTo>
                  <a:pt x="80" y="70"/>
                </a:lnTo>
                <a:lnTo>
                  <a:pt x="79" y="73"/>
                </a:lnTo>
                <a:lnTo>
                  <a:pt x="52" y="83"/>
                </a:lnTo>
                <a:lnTo>
                  <a:pt x="48" y="80"/>
                </a:lnTo>
                <a:lnTo>
                  <a:pt x="44" y="7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445" name="Freeform 1658">
            <a:extLst>
              <a:ext uri="{FF2B5EF4-FFF2-40B4-BE49-F238E27FC236}">
                <a16:creationId xmlns:a16="http://schemas.microsoft.com/office/drawing/2014/main" id="{23C0E2AD-21A6-48B7-AC20-08602E16CBF1}"/>
              </a:ext>
            </a:extLst>
          </p:cNvPr>
          <p:cNvSpPr>
            <a:spLocks noEditPoints="1"/>
          </p:cNvSpPr>
          <p:nvPr/>
        </p:nvSpPr>
        <p:spPr bwMode="auto">
          <a:xfrm>
            <a:off x="4243918" y="1866901"/>
            <a:ext cx="184149" cy="184151"/>
          </a:xfrm>
          <a:custGeom>
            <a:avLst/>
            <a:gdLst>
              <a:gd name="T0" fmla="*/ 129605 w 86"/>
              <a:gd name="T1" fmla="*/ 0 h 87"/>
              <a:gd name="T2" fmla="*/ 112004 w 86"/>
              <a:gd name="T3" fmla="*/ 1582 h 87"/>
              <a:gd name="T4" fmla="*/ 84803 w 86"/>
              <a:gd name="T5" fmla="*/ 15817 h 87"/>
              <a:gd name="T6" fmla="*/ 68803 w 86"/>
              <a:gd name="T7" fmla="*/ 14235 h 87"/>
              <a:gd name="T8" fmla="*/ 36801 w 86"/>
              <a:gd name="T9" fmla="*/ 23725 h 87"/>
              <a:gd name="T10" fmla="*/ 17601 w 86"/>
              <a:gd name="T11" fmla="*/ 47450 h 87"/>
              <a:gd name="T12" fmla="*/ 12800 w 86"/>
              <a:gd name="T13" fmla="*/ 68012 h 87"/>
              <a:gd name="T14" fmla="*/ 14401 w 86"/>
              <a:gd name="T15" fmla="*/ 83828 h 87"/>
              <a:gd name="T16" fmla="*/ 0 w 86"/>
              <a:gd name="T17" fmla="*/ 117043 h 87"/>
              <a:gd name="T18" fmla="*/ 3200 w 86"/>
              <a:gd name="T19" fmla="*/ 132860 h 87"/>
              <a:gd name="T20" fmla="*/ 12800 w 86"/>
              <a:gd name="T21" fmla="*/ 137605 h 87"/>
              <a:gd name="T22" fmla="*/ 33601 w 86"/>
              <a:gd name="T23" fmla="*/ 131278 h 87"/>
              <a:gd name="T24" fmla="*/ 60802 w 86"/>
              <a:gd name="T25" fmla="*/ 123370 h 87"/>
              <a:gd name="T26" fmla="*/ 80003 w 86"/>
              <a:gd name="T27" fmla="*/ 121788 h 87"/>
              <a:gd name="T28" fmla="*/ 107204 w 86"/>
              <a:gd name="T29" fmla="*/ 107553 h 87"/>
              <a:gd name="T30" fmla="*/ 121604 w 86"/>
              <a:gd name="T31" fmla="*/ 80665 h 87"/>
              <a:gd name="T32" fmla="*/ 123204 w 86"/>
              <a:gd name="T33" fmla="*/ 60103 h 87"/>
              <a:gd name="T34" fmla="*/ 128005 w 86"/>
              <a:gd name="T35" fmla="*/ 41123 h 87"/>
              <a:gd name="T36" fmla="*/ 137605 w 86"/>
              <a:gd name="T37" fmla="*/ 14235 h 87"/>
              <a:gd name="T38" fmla="*/ 132805 w 86"/>
              <a:gd name="T39" fmla="*/ 4745 h 87"/>
              <a:gd name="T40" fmla="*/ 89603 w 86"/>
              <a:gd name="T41" fmla="*/ 90155 h 87"/>
              <a:gd name="T42" fmla="*/ 107204 w 86"/>
              <a:gd name="T43" fmla="*/ 68012 h 87"/>
              <a:gd name="T44" fmla="*/ 99204 w 86"/>
              <a:gd name="T45" fmla="*/ 90155 h 87"/>
              <a:gd name="T46" fmla="*/ 84803 w 86"/>
              <a:gd name="T47" fmla="*/ 104390 h 87"/>
              <a:gd name="T48" fmla="*/ 68803 w 86"/>
              <a:gd name="T49" fmla="*/ 107553 h 87"/>
              <a:gd name="T50" fmla="*/ 115204 w 86"/>
              <a:gd name="T51" fmla="*/ 39542 h 87"/>
              <a:gd name="T52" fmla="*/ 80003 w 86"/>
              <a:gd name="T53" fmla="*/ 80665 h 87"/>
              <a:gd name="T54" fmla="*/ 38401 w 86"/>
              <a:gd name="T55" fmla="*/ 115462 h 87"/>
              <a:gd name="T56" fmla="*/ 38401 w 86"/>
              <a:gd name="T57" fmla="*/ 115462 h 87"/>
              <a:gd name="T58" fmla="*/ 12800 w 86"/>
              <a:gd name="T59" fmla="*/ 124952 h 87"/>
              <a:gd name="T60" fmla="*/ 11200 w 86"/>
              <a:gd name="T61" fmla="*/ 123370 h 87"/>
              <a:gd name="T62" fmla="*/ 20801 w 86"/>
              <a:gd name="T63" fmla="*/ 98063 h 87"/>
              <a:gd name="T64" fmla="*/ 28801 w 86"/>
              <a:gd name="T65" fmla="*/ 107553 h 87"/>
              <a:gd name="T66" fmla="*/ 36801 w 86"/>
              <a:gd name="T67" fmla="*/ 91737 h 87"/>
              <a:gd name="T68" fmla="*/ 28801 w 86"/>
              <a:gd name="T69" fmla="*/ 68012 h 87"/>
              <a:gd name="T70" fmla="*/ 33601 w 86"/>
              <a:gd name="T71" fmla="*/ 53777 h 87"/>
              <a:gd name="T72" fmla="*/ 46402 w 86"/>
              <a:gd name="T73" fmla="*/ 34797 h 87"/>
              <a:gd name="T74" fmla="*/ 68803 w 86"/>
              <a:gd name="T75" fmla="*/ 30052 h 87"/>
              <a:gd name="T76" fmla="*/ 84803 w 86"/>
              <a:gd name="T77" fmla="*/ 33215 h 87"/>
              <a:gd name="T78" fmla="*/ 97604 w 86"/>
              <a:gd name="T79" fmla="*/ 42705 h 87"/>
              <a:gd name="T80" fmla="*/ 97604 w 86"/>
              <a:gd name="T81" fmla="*/ 22143 h 87"/>
              <a:gd name="T82" fmla="*/ 118404 w 86"/>
              <a:gd name="T83" fmla="*/ 12653 h 87"/>
              <a:gd name="T84" fmla="*/ 124805 w 86"/>
              <a:gd name="T85" fmla="*/ 12653 h 87"/>
              <a:gd name="T86" fmla="*/ 123204 w 86"/>
              <a:gd name="T87" fmla="*/ 25307 h 8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86" h="87">
                <a:moveTo>
                  <a:pt x="83" y="3"/>
                </a:moveTo>
                <a:lnTo>
                  <a:pt x="83" y="3"/>
                </a:lnTo>
                <a:lnTo>
                  <a:pt x="81" y="0"/>
                </a:lnTo>
                <a:lnTo>
                  <a:pt x="77" y="0"/>
                </a:lnTo>
                <a:lnTo>
                  <a:pt x="74" y="0"/>
                </a:lnTo>
                <a:lnTo>
                  <a:pt x="70" y="1"/>
                </a:lnTo>
                <a:lnTo>
                  <a:pt x="61" y="5"/>
                </a:lnTo>
                <a:lnTo>
                  <a:pt x="53" y="10"/>
                </a:lnTo>
                <a:lnTo>
                  <a:pt x="48" y="9"/>
                </a:lnTo>
                <a:lnTo>
                  <a:pt x="43" y="9"/>
                </a:lnTo>
                <a:lnTo>
                  <a:pt x="35" y="10"/>
                </a:lnTo>
                <a:lnTo>
                  <a:pt x="29" y="11"/>
                </a:lnTo>
                <a:lnTo>
                  <a:pt x="23" y="15"/>
                </a:lnTo>
                <a:lnTo>
                  <a:pt x="18" y="19"/>
                </a:lnTo>
                <a:lnTo>
                  <a:pt x="14" y="24"/>
                </a:lnTo>
                <a:lnTo>
                  <a:pt x="11" y="30"/>
                </a:lnTo>
                <a:lnTo>
                  <a:pt x="9" y="36"/>
                </a:lnTo>
                <a:lnTo>
                  <a:pt x="8" y="43"/>
                </a:lnTo>
                <a:lnTo>
                  <a:pt x="8" y="48"/>
                </a:lnTo>
                <a:lnTo>
                  <a:pt x="9" y="53"/>
                </a:lnTo>
                <a:lnTo>
                  <a:pt x="5" y="62"/>
                </a:lnTo>
                <a:lnTo>
                  <a:pt x="1" y="71"/>
                </a:lnTo>
                <a:lnTo>
                  <a:pt x="0" y="74"/>
                </a:lnTo>
                <a:lnTo>
                  <a:pt x="0" y="78"/>
                </a:lnTo>
                <a:lnTo>
                  <a:pt x="0" y="82"/>
                </a:lnTo>
                <a:lnTo>
                  <a:pt x="2" y="84"/>
                </a:lnTo>
                <a:lnTo>
                  <a:pt x="5" y="87"/>
                </a:lnTo>
                <a:lnTo>
                  <a:pt x="8" y="87"/>
                </a:lnTo>
                <a:lnTo>
                  <a:pt x="14" y="85"/>
                </a:lnTo>
                <a:lnTo>
                  <a:pt x="21" y="83"/>
                </a:lnTo>
                <a:lnTo>
                  <a:pt x="33" y="77"/>
                </a:lnTo>
                <a:lnTo>
                  <a:pt x="38" y="78"/>
                </a:lnTo>
                <a:lnTo>
                  <a:pt x="43" y="78"/>
                </a:lnTo>
                <a:lnTo>
                  <a:pt x="50" y="77"/>
                </a:lnTo>
                <a:lnTo>
                  <a:pt x="56" y="75"/>
                </a:lnTo>
                <a:lnTo>
                  <a:pt x="62" y="72"/>
                </a:lnTo>
                <a:lnTo>
                  <a:pt x="67" y="68"/>
                </a:lnTo>
                <a:lnTo>
                  <a:pt x="71" y="63"/>
                </a:lnTo>
                <a:lnTo>
                  <a:pt x="75" y="57"/>
                </a:lnTo>
                <a:lnTo>
                  <a:pt x="76" y="51"/>
                </a:lnTo>
                <a:lnTo>
                  <a:pt x="77" y="43"/>
                </a:lnTo>
                <a:lnTo>
                  <a:pt x="77" y="38"/>
                </a:lnTo>
                <a:lnTo>
                  <a:pt x="76" y="34"/>
                </a:lnTo>
                <a:lnTo>
                  <a:pt x="80" y="26"/>
                </a:lnTo>
                <a:lnTo>
                  <a:pt x="85" y="18"/>
                </a:lnTo>
                <a:lnTo>
                  <a:pt x="86" y="13"/>
                </a:lnTo>
                <a:lnTo>
                  <a:pt x="86" y="9"/>
                </a:lnTo>
                <a:lnTo>
                  <a:pt x="86" y="5"/>
                </a:lnTo>
                <a:lnTo>
                  <a:pt x="83" y="3"/>
                </a:lnTo>
                <a:close/>
                <a:moveTo>
                  <a:pt x="43" y="68"/>
                </a:moveTo>
                <a:lnTo>
                  <a:pt x="43" y="68"/>
                </a:lnTo>
                <a:lnTo>
                  <a:pt x="56" y="57"/>
                </a:lnTo>
                <a:lnTo>
                  <a:pt x="67" y="43"/>
                </a:lnTo>
                <a:lnTo>
                  <a:pt x="66" y="48"/>
                </a:lnTo>
                <a:lnTo>
                  <a:pt x="65" y="53"/>
                </a:lnTo>
                <a:lnTo>
                  <a:pt x="62" y="57"/>
                </a:lnTo>
                <a:lnTo>
                  <a:pt x="60" y="61"/>
                </a:lnTo>
                <a:lnTo>
                  <a:pt x="56" y="64"/>
                </a:lnTo>
                <a:lnTo>
                  <a:pt x="53" y="66"/>
                </a:lnTo>
                <a:lnTo>
                  <a:pt x="48" y="68"/>
                </a:lnTo>
                <a:lnTo>
                  <a:pt x="43" y="68"/>
                </a:lnTo>
                <a:close/>
                <a:moveTo>
                  <a:pt x="72" y="25"/>
                </a:moveTo>
                <a:lnTo>
                  <a:pt x="72" y="25"/>
                </a:lnTo>
                <a:lnTo>
                  <a:pt x="62" y="38"/>
                </a:lnTo>
                <a:lnTo>
                  <a:pt x="50" y="51"/>
                </a:lnTo>
                <a:lnTo>
                  <a:pt x="39" y="62"/>
                </a:lnTo>
                <a:lnTo>
                  <a:pt x="24" y="73"/>
                </a:lnTo>
                <a:lnTo>
                  <a:pt x="16" y="78"/>
                </a:lnTo>
                <a:lnTo>
                  <a:pt x="11" y="79"/>
                </a:lnTo>
                <a:lnTo>
                  <a:pt x="8" y="79"/>
                </a:lnTo>
                <a:lnTo>
                  <a:pt x="7" y="79"/>
                </a:lnTo>
                <a:lnTo>
                  <a:pt x="7" y="78"/>
                </a:lnTo>
                <a:lnTo>
                  <a:pt x="7" y="74"/>
                </a:lnTo>
                <a:lnTo>
                  <a:pt x="9" y="69"/>
                </a:lnTo>
                <a:lnTo>
                  <a:pt x="13" y="62"/>
                </a:lnTo>
                <a:lnTo>
                  <a:pt x="18" y="68"/>
                </a:lnTo>
                <a:lnTo>
                  <a:pt x="27" y="62"/>
                </a:lnTo>
                <a:lnTo>
                  <a:pt x="23" y="58"/>
                </a:lnTo>
                <a:lnTo>
                  <a:pt x="21" y="53"/>
                </a:lnTo>
                <a:lnTo>
                  <a:pt x="18" y="48"/>
                </a:lnTo>
                <a:lnTo>
                  <a:pt x="18" y="43"/>
                </a:lnTo>
                <a:lnTo>
                  <a:pt x="18" y="38"/>
                </a:lnTo>
                <a:lnTo>
                  <a:pt x="21" y="34"/>
                </a:lnTo>
                <a:lnTo>
                  <a:pt x="22" y="30"/>
                </a:lnTo>
                <a:lnTo>
                  <a:pt x="25" y="26"/>
                </a:lnTo>
                <a:lnTo>
                  <a:pt x="29" y="22"/>
                </a:lnTo>
                <a:lnTo>
                  <a:pt x="33" y="21"/>
                </a:lnTo>
                <a:lnTo>
                  <a:pt x="38" y="19"/>
                </a:lnTo>
                <a:lnTo>
                  <a:pt x="43" y="19"/>
                </a:lnTo>
                <a:lnTo>
                  <a:pt x="48" y="20"/>
                </a:lnTo>
                <a:lnTo>
                  <a:pt x="53" y="21"/>
                </a:lnTo>
                <a:lnTo>
                  <a:pt x="58" y="24"/>
                </a:lnTo>
                <a:lnTo>
                  <a:pt x="61" y="27"/>
                </a:lnTo>
                <a:lnTo>
                  <a:pt x="67" y="19"/>
                </a:lnTo>
                <a:lnTo>
                  <a:pt x="61" y="14"/>
                </a:lnTo>
                <a:lnTo>
                  <a:pt x="69" y="10"/>
                </a:lnTo>
                <a:lnTo>
                  <a:pt x="74" y="8"/>
                </a:lnTo>
                <a:lnTo>
                  <a:pt x="77" y="8"/>
                </a:lnTo>
                <a:lnTo>
                  <a:pt x="78" y="8"/>
                </a:lnTo>
                <a:lnTo>
                  <a:pt x="78" y="9"/>
                </a:lnTo>
                <a:lnTo>
                  <a:pt x="78" y="11"/>
                </a:lnTo>
                <a:lnTo>
                  <a:pt x="77" y="16"/>
                </a:lnTo>
                <a:lnTo>
                  <a:pt x="72" y="25"/>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446" name="Freeform 1659">
            <a:extLst>
              <a:ext uri="{FF2B5EF4-FFF2-40B4-BE49-F238E27FC236}">
                <a16:creationId xmlns:a16="http://schemas.microsoft.com/office/drawing/2014/main" id="{4F0D1AC3-CA49-4BE3-9848-09B322B74957}"/>
              </a:ext>
            </a:extLst>
          </p:cNvPr>
          <p:cNvSpPr>
            <a:spLocks noEditPoints="1"/>
          </p:cNvSpPr>
          <p:nvPr/>
        </p:nvSpPr>
        <p:spPr bwMode="auto">
          <a:xfrm>
            <a:off x="4730751" y="1856318"/>
            <a:ext cx="209549" cy="213783"/>
          </a:xfrm>
          <a:custGeom>
            <a:avLst/>
            <a:gdLst>
              <a:gd name="T0" fmla="*/ 155004 w 99"/>
              <a:gd name="T1" fmla="*/ 21717 h 104"/>
              <a:gd name="T2" fmla="*/ 151841 w 99"/>
              <a:gd name="T3" fmla="*/ 4654 h 104"/>
              <a:gd name="T4" fmla="*/ 140769 w 99"/>
              <a:gd name="T5" fmla="*/ 0 h 104"/>
              <a:gd name="T6" fmla="*/ 129697 w 99"/>
              <a:gd name="T7" fmla="*/ 4654 h 104"/>
              <a:gd name="T8" fmla="*/ 117044 w 99"/>
              <a:gd name="T9" fmla="*/ 26371 h 104"/>
              <a:gd name="T10" fmla="*/ 99646 w 99"/>
              <a:gd name="T11" fmla="*/ 18615 h 104"/>
              <a:gd name="T12" fmla="*/ 79084 w 99"/>
              <a:gd name="T13" fmla="*/ 15512 h 104"/>
              <a:gd name="T14" fmla="*/ 47450 w 99"/>
              <a:gd name="T15" fmla="*/ 23268 h 104"/>
              <a:gd name="T16" fmla="*/ 31634 w 99"/>
              <a:gd name="T17" fmla="*/ 18615 h 104"/>
              <a:gd name="T18" fmla="*/ 26889 w 99"/>
              <a:gd name="T19" fmla="*/ 4654 h 104"/>
              <a:gd name="T20" fmla="*/ 9490 w 99"/>
              <a:gd name="T21" fmla="*/ 1551 h 104"/>
              <a:gd name="T22" fmla="*/ 1582 w 99"/>
              <a:gd name="T23" fmla="*/ 9307 h 104"/>
              <a:gd name="T24" fmla="*/ 4745 w 99"/>
              <a:gd name="T25" fmla="*/ 26371 h 104"/>
              <a:gd name="T26" fmla="*/ 20562 w 99"/>
              <a:gd name="T27" fmla="*/ 31025 h 104"/>
              <a:gd name="T28" fmla="*/ 20562 w 99"/>
              <a:gd name="T29" fmla="*/ 48088 h 104"/>
              <a:gd name="T30" fmla="*/ 7908 w 99"/>
              <a:gd name="T31" fmla="*/ 83766 h 104"/>
              <a:gd name="T32" fmla="*/ 9490 w 99"/>
              <a:gd name="T33" fmla="*/ 144264 h 104"/>
              <a:gd name="T34" fmla="*/ 34797 w 99"/>
              <a:gd name="T35" fmla="*/ 161328 h 104"/>
              <a:gd name="T36" fmla="*/ 49032 w 99"/>
              <a:gd name="T37" fmla="*/ 156674 h 104"/>
              <a:gd name="T38" fmla="*/ 56940 w 99"/>
              <a:gd name="T39" fmla="*/ 148918 h 104"/>
              <a:gd name="T40" fmla="*/ 72757 w 99"/>
              <a:gd name="T41" fmla="*/ 161328 h 104"/>
              <a:gd name="T42" fmla="*/ 83829 w 99"/>
              <a:gd name="T43" fmla="*/ 161328 h 104"/>
              <a:gd name="T44" fmla="*/ 98064 w 99"/>
              <a:gd name="T45" fmla="*/ 148918 h 104"/>
              <a:gd name="T46" fmla="*/ 101227 w 99"/>
              <a:gd name="T47" fmla="*/ 153572 h 104"/>
              <a:gd name="T48" fmla="*/ 121789 w 99"/>
              <a:gd name="T49" fmla="*/ 161328 h 104"/>
              <a:gd name="T50" fmla="*/ 147096 w 99"/>
              <a:gd name="T51" fmla="*/ 144264 h 104"/>
              <a:gd name="T52" fmla="*/ 148678 w 99"/>
              <a:gd name="T53" fmla="*/ 83766 h 104"/>
              <a:gd name="T54" fmla="*/ 137606 w 99"/>
              <a:gd name="T55" fmla="*/ 48088 h 104"/>
              <a:gd name="T56" fmla="*/ 137606 w 99"/>
              <a:gd name="T57" fmla="*/ 31025 h 104"/>
              <a:gd name="T58" fmla="*/ 151841 w 99"/>
              <a:gd name="T59" fmla="*/ 26371 h 104"/>
              <a:gd name="T60" fmla="*/ 132861 w 99"/>
              <a:gd name="T61" fmla="*/ 138060 h 104"/>
              <a:gd name="T62" fmla="*/ 121789 w 99"/>
              <a:gd name="T63" fmla="*/ 145816 h 104"/>
              <a:gd name="T64" fmla="*/ 113881 w 99"/>
              <a:gd name="T65" fmla="*/ 141162 h 104"/>
              <a:gd name="T66" fmla="*/ 109136 w 99"/>
              <a:gd name="T67" fmla="*/ 133406 h 104"/>
              <a:gd name="T68" fmla="*/ 105972 w 99"/>
              <a:gd name="T69" fmla="*/ 125650 h 104"/>
              <a:gd name="T70" fmla="*/ 98064 w 99"/>
              <a:gd name="T71" fmla="*/ 122547 h 104"/>
              <a:gd name="T72" fmla="*/ 88574 w 99"/>
              <a:gd name="T73" fmla="*/ 130303 h 104"/>
              <a:gd name="T74" fmla="*/ 85411 w 99"/>
              <a:gd name="T75" fmla="*/ 139611 h 104"/>
              <a:gd name="T76" fmla="*/ 79084 w 99"/>
              <a:gd name="T77" fmla="*/ 145816 h 104"/>
              <a:gd name="T78" fmla="*/ 72757 w 99"/>
              <a:gd name="T79" fmla="*/ 144264 h 104"/>
              <a:gd name="T80" fmla="*/ 71175 w 99"/>
              <a:gd name="T81" fmla="*/ 133406 h 104"/>
              <a:gd name="T82" fmla="*/ 63267 w 99"/>
              <a:gd name="T83" fmla="*/ 122547 h 104"/>
              <a:gd name="T84" fmla="*/ 55359 w 99"/>
              <a:gd name="T85" fmla="*/ 122547 h 104"/>
              <a:gd name="T86" fmla="*/ 47450 w 99"/>
              <a:gd name="T87" fmla="*/ 133406 h 104"/>
              <a:gd name="T88" fmla="*/ 42705 w 99"/>
              <a:gd name="T89" fmla="*/ 141162 h 104"/>
              <a:gd name="T90" fmla="*/ 34797 w 99"/>
              <a:gd name="T91" fmla="*/ 145816 h 104"/>
              <a:gd name="T92" fmla="*/ 23725 w 99"/>
              <a:gd name="T93" fmla="*/ 138060 h 104"/>
              <a:gd name="T94" fmla="*/ 23725 w 99"/>
              <a:gd name="T95" fmla="*/ 83766 h 104"/>
              <a:gd name="T96" fmla="*/ 33215 w 99"/>
              <a:gd name="T97" fmla="*/ 54293 h 104"/>
              <a:gd name="T98" fmla="*/ 56940 w 99"/>
              <a:gd name="T99" fmla="*/ 34127 h 104"/>
              <a:gd name="T100" fmla="*/ 79084 w 99"/>
              <a:gd name="T101" fmla="*/ 31025 h 104"/>
              <a:gd name="T102" fmla="*/ 109136 w 99"/>
              <a:gd name="T103" fmla="*/ 40332 h 104"/>
              <a:gd name="T104" fmla="*/ 129697 w 99"/>
              <a:gd name="T105" fmla="*/ 63600 h 104"/>
              <a:gd name="T106" fmla="*/ 132861 w 99"/>
              <a:gd name="T107" fmla="*/ 133406 h 10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9" h="104">
                <a:moveTo>
                  <a:pt x="96" y="17"/>
                </a:moveTo>
                <a:lnTo>
                  <a:pt x="96" y="17"/>
                </a:lnTo>
                <a:lnTo>
                  <a:pt x="98" y="14"/>
                </a:lnTo>
                <a:lnTo>
                  <a:pt x="99" y="10"/>
                </a:lnTo>
                <a:lnTo>
                  <a:pt x="98" y="6"/>
                </a:lnTo>
                <a:lnTo>
                  <a:pt x="96" y="3"/>
                </a:lnTo>
                <a:lnTo>
                  <a:pt x="93" y="1"/>
                </a:lnTo>
                <a:lnTo>
                  <a:pt x="89" y="0"/>
                </a:lnTo>
                <a:lnTo>
                  <a:pt x="85" y="1"/>
                </a:lnTo>
                <a:lnTo>
                  <a:pt x="82" y="3"/>
                </a:lnTo>
                <a:lnTo>
                  <a:pt x="79" y="7"/>
                </a:lnTo>
                <a:lnTo>
                  <a:pt x="79" y="12"/>
                </a:lnTo>
                <a:lnTo>
                  <a:pt x="74" y="17"/>
                </a:lnTo>
                <a:lnTo>
                  <a:pt x="69" y="15"/>
                </a:lnTo>
                <a:lnTo>
                  <a:pt x="63" y="12"/>
                </a:lnTo>
                <a:lnTo>
                  <a:pt x="56" y="10"/>
                </a:lnTo>
                <a:lnTo>
                  <a:pt x="50" y="10"/>
                </a:lnTo>
                <a:lnTo>
                  <a:pt x="43" y="10"/>
                </a:lnTo>
                <a:lnTo>
                  <a:pt x="36" y="12"/>
                </a:lnTo>
                <a:lnTo>
                  <a:pt x="30" y="15"/>
                </a:lnTo>
                <a:lnTo>
                  <a:pt x="25" y="17"/>
                </a:lnTo>
                <a:lnTo>
                  <a:pt x="20" y="12"/>
                </a:lnTo>
                <a:lnTo>
                  <a:pt x="20" y="7"/>
                </a:lnTo>
                <a:lnTo>
                  <a:pt x="17" y="3"/>
                </a:lnTo>
                <a:lnTo>
                  <a:pt x="14" y="1"/>
                </a:lnTo>
                <a:lnTo>
                  <a:pt x="10" y="0"/>
                </a:lnTo>
                <a:lnTo>
                  <a:pt x="6" y="1"/>
                </a:lnTo>
                <a:lnTo>
                  <a:pt x="3" y="3"/>
                </a:lnTo>
                <a:lnTo>
                  <a:pt x="1" y="6"/>
                </a:lnTo>
                <a:lnTo>
                  <a:pt x="0" y="10"/>
                </a:lnTo>
                <a:lnTo>
                  <a:pt x="1" y="14"/>
                </a:lnTo>
                <a:lnTo>
                  <a:pt x="3" y="17"/>
                </a:lnTo>
                <a:lnTo>
                  <a:pt x="8" y="20"/>
                </a:lnTo>
                <a:lnTo>
                  <a:pt x="13" y="20"/>
                </a:lnTo>
                <a:lnTo>
                  <a:pt x="17" y="24"/>
                </a:lnTo>
                <a:lnTo>
                  <a:pt x="13" y="31"/>
                </a:lnTo>
                <a:lnTo>
                  <a:pt x="9" y="38"/>
                </a:lnTo>
                <a:lnTo>
                  <a:pt x="6" y="46"/>
                </a:lnTo>
                <a:lnTo>
                  <a:pt x="5" y="54"/>
                </a:lnTo>
                <a:lnTo>
                  <a:pt x="5" y="86"/>
                </a:lnTo>
                <a:lnTo>
                  <a:pt x="6" y="93"/>
                </a:lnTo>
                <a:lnTo>
                  <a:pt x="10" y="99"/>
                </a:lnTo>
                <a:lnTo>
                  <a:pt x="16" y="102"/>
                </a:lnTo>
                <a:lnTo>
                  <a:pt x="22" y="104"/>
                </a:lnTo>
                <a:lnTo>
                  <a:pt x="27" y="104"/>
                </a:lnTo>
                <a:lnTo>
                  <a:pt x="31" y="101"/>
                </a:lnTo>
                <a:lnTo>
                  <a:pt x="33" y="99"/>
                </a:lnTo>
                <a:lnTo>
                  <a:pt x="36" y="96"/>
                </a:lnTo>
                <a:lnTo>
                  <a:pt x="40" y="100"/>
                </a:lnTo>
                <a:lnTo>
                  <a:pt x="42" y="102"/>
                </a:lnTo>
                <a:lnTo>
                  <a:pt x="46" y="104"/>
                </a:lnTo>
                <a:lnTo>
                  <a:pt x="50" y="104"/>
                </a:lnTo>
                <a:lnTo>
                  <a:pt x="53" y="104"/>
                </a:lnTo>
                <a:lnTo>
                  <a:pt x="57" y="102"/>
                </a:lnTo>
                <a:lnTo>
                  <a:pt x="59" y="100"/>
                </a:lnTo>
                <a:lnTo>
                  <a:pt x="62" y="96"/>
                </a:lnTo>
                <a:lnTo>
                  <a:pt x="64" y="99"/>
                </a:lnTo>
                <a:lnTo>
                  <a:pt x="70" y="102"/>
                </a:lnTo>
                <a:lnTo>
                  <a:pt x="77" y="104"/>
                </a:lnTo>
                <a:lnTo>
                  <a:pt x="83" y="102"/>
                </a:lnTo>
                <a:lnTo>
                  <a:pt x="89" y="99"/>
                </a:lnTo>
                <a:lnTo>
                  <a:pt x="93" y="93"/>
                </a:lnTo>
                <a:lnTo>
                  <a:pt x="94" y="86"/>
                </a:lnTo>
                <a:lnTo>
                  <a:pt x="94" y="54"/>
                </a:lnTo>
                <a:lnTo>
                  <a:pt x="93" y="46"/>
                </a:lnTo>
                <a:lnTo>
                  <a:pt x="90" y="38"/>
                </a:lnTo>
                <a:lnTo>
                  <a:pt x="87" y="31"/>
                </a:lnTo>
                <a:lnTo>
                  <a:pt x="82" y="24"/>
                </a:lnTo>
                <a:lnTo>
                  <a:pt x="87" y="20"/>
                </a:lnTo>
                <a:lnTo>
                  <a:pt x="91" y="20"/>
                </a:lnTo>
                <a:lnTo>
                  <a:pt x="96" y="17"/>
                </a:lnTo>
                <a:close/>
                <a:moveTo>
                  <a:pt x="84" y="86"/>
                </a:moveTo>
                <a:lnTo>
                  <a:pt x="84" y="86"/>
                </a:lnTo>
                <a:lnTo>
                  <a:pt x="84" y="89"/>
                </a:lnTo>
                <a:lnTo>
                  <a:pt x="82" y="91"/>
                </a:lnTo>
                <a:lnTo>
                  <a:pt x="79" y="94"/>
                </a:lnTo>
                <a:lnTo>
                  <a:pt x="77" y="94"/>
                </a:lnTo>
                <a:lnTo>
                  <a:pt x="74" y="94"/>
                </a:lnTo>
                <a:lnTo>
                  <a:pt x="72" y="91"/>
                </a:lnTo>
                <a:lnTo>
                  <a:pt x="69" y="89"/>
                </a:lnTo>
                <a:lnTo>
                  <a:pt x="69" y="86"/>
                </a:lnTo>
                <a:lnTo>
                  <a:pt x="69" y="83"/>
                </a:lnTo>
                <a:lnTo>
                  <a:pt x="67" y="81"/>
                </a:lnTo>
                <a:lnTo>
                  <a:pt x="64" y="79"/>
                </a:lnTo>
                <a:lnTo>
                  <a:pt x="62" y="79"/>
                </a:lnTo>
                <a:lnTo>
                  <a:pt x="59" y="79"/>
                </a:lnTo>
                <a:lnTo>
                  <a:pt x="57" y="81"/>
                </a:lnTo>
                <a:lnTo>
                  <a:pt x="56" y="84"/>
                </a:lnTo>
                <a:lnTo>
                  <a:pt x="54" y="86"/>
                </a:lnTo>
                <a:lnTo>
                  <a:pt x="54" y="90"/>
                </a:lnTo>
                <a:lnTo>
                  <a:pt x="53" y="93"/>
                </a:lnTo>
                <a:lnTo>
                  <a:pt x="52" y="94"/>
                </a:lnTo>
                <a:lnTo>
                  <a:pt x="50" y="94"/>
                </a:lnTo>
                <a:lnTo>
                  <a:pt x="47" y="94"/>
                </a:lnTo>
                <a:lnTo>
                  <a:pt x="46" y="93"/>
                </a:lnTo>
                <a:lnTo>
                  <a:pt x="45" y="90"/>
                </a:lnTo>
                <a:lnTo>
                  <a:pt x="45" y="86"/>
                </a:lnTo>
                <a:lnTo>
                  <a:pt x="45" y="84"/>
                </a:lnTo>
                <a:lnTo>
                  <a:pt x="42" y="81"/>
                </a:lnTo>
                <a:lnTo>
                  <a:pt x="40" y="79"/>
                </a:lnTo>
                <a:lnTo>
                  <a:pt x="37" y="79"/>
                </a:lnTo>
                <a:lnTo>
                  <a:pt x="35" y="79"/>
                </a:lnTo>
                <a:lnTo>
                  <a:pt x="32" y="81"/>
                </a:lnTo>
                <a:lnTo>
                  <a:pt x="31" y="83"/>
                </a:lnTo>
                <a:lnTo>
                  <a:pt x="30" y="86"/>
                </a:lnTo>
                <a:lnTo>
                  <a:pt x="29" y="89"/>
                </a:lnTo>
                <a:lnTo>
                  <a:pt x="27" y="91"/>
                </a:lnTo>
                <a:lnTo>
                  <a:pt x="25" y="94"/>
                </a:lnTo>
                <a:lnTo>
                  <a:pt x="22" y="94"/>
                </a:lnTo>
                <a:lnTo>
                  <a:pt x="20" y="94"/>
                </a:lnTo>
                <a:lnTo>
                  <a:pt x="17" y="91"/>
                </a:lnTo>
                <a:lnTo>
                  <a:pt x="15" y="89"/>
                </a:lnTo>
                <a:lnTo>
                  <a:pt x="15" y="86"/>
                </a:lnTo>
                <a:lnTo>
                  <a:pt x="15" y="54"/>
                </a:lnTo>
                <a:lnTo>
                  <a:pt x="16" y="47"/>
                </a:lnTo>
                <a:lnTo>
                  <a:pt x="17" y="41"/>
                </a:lnTo>
                <a:lnTo>
                  <a:pt x="21" y="35"/>
                </a:lnTo>
                <a:lnTo>
                  <a:pt x="25" y="30"/>
                </a:lnTo>
                <a:lnTo>
                  <a:pt x="30" y="26"/>
                </a:lnTo>
                <a:lnTo>
                  <a:pt x="36" y="22"/>
                </a:lnTo>
                <a:lnTo>
                  <a:pt x="42" y="21"/>
                </a:lnTo>
                <a:lnTo>
                  <a:pt x="50" y="20"/>
                </a:lnTo>
                <a:lnTo>
                  <a:pt x="57" y="21"/>
                </a:lnTo>
                <a:lnTo>
                  <a:pt x="63" y="22"/>
                </a:lnTo>
                <a:lnTo>
                  <a:pt x="69" y="26"/>
                </a:lnTo>
                <a:lnTo>
                  <a:pt x="74" y="30"/>
                </a:lnTo>
                <a:lnTo>
                  <a:pt x="78" y="35"/>
                </a:lnTo>
                <a:lnTo>
                  <a:pt x="82" y="41"/>
                </a:lnTo>
                <a:lnTo>
                  <a:pt x="83" y="47"/>
                </a:lnTo>
                <a:lnTo>
                  <a:pt x="84" y="54"/>
                </a:lnTo>
                <a:lnTo>
                  <a:pt x="84" y="86"/>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447" name="Freeform 1660">
            <a:extLst>
              <a:ext uri="{FF2B5EF4-FFF2-40B4-BE49-F238E27FC236}">
                <a16:creationId xmlns:a16="http://schemas.microsoft.com/office/drawing/2014/main" id="{263392AC-5978-46B5-B4DB-C119EA0B7942}"/>
              </a:ext>
            </a:extLst>
          </p:cNvPr>
          <p:cNvSpPr>
            <a:spLocks noEditPoints="1"/>
          </p:cNvSpPr>
          <p:nvPr/>
        </p:nvSpPr>
        <p:spPr bwMode="auto">
          <a:xfrm>
            <a:off x="4794251" y="1917701"/>
            <a:ext cx="82549" cy="82551"/>
          </a:xfrm>
          <a:custGeom>
            <a:avLst/>
            <a:gdLst>
              <a:gd name="T0" fmla="*/ 31634 w 39"/>
              <a:gd name="T1" fmla="*/ 0 h 39"/>
              <a:gd name="T2" fmla="*/ 31634 w 39"/>
              <a:gd name="T3" fmla="*/ 0 h 39"/>
              <a:gd name="T4" fmla="*/ 25307 w 39"/>
              <a:gd name="T5" fmla="*/ 0 h 39"/>
              <a:gd name="T6" fmla="*/ 18980 w 39"/>
              <a:gd name="T7" fmla="*/ 1582 h 39"/>
              <a:gd name="T8" fmla="*/ 9490 w 39"/>
              <a:gd name="T9" fmla="*/ 9490 h 39"/>
              <a:gd name="T10" fmla="*/ 1582 w 39"/>
              <a:gd name="T11" fmla="*/ 18980 h 39"/>
              <a:gd name="T12" fmla="*/ 0 w 39"/>
              <a:gd name="T13" fmla="*/ 25307 h 39"/>
              <a:gd name="T14" fmla="*/ 0 w 39"/>
              <a:gd name="T15" fmla="*/ 30052 h 39"/>
              <a:gd name="T16" fmla="*/ 0 w 39"/>
              <a:gd name="T17" fmla="*/ 30052 h 39"/>
              <a:gd name="T18" fmla="*/ 0 w 39"/>
              <a:gd name="T19" fmla="*/ 36379 h 39"/>
              <a:gd name="T20" fmla="*/ 1582 w 39"/>
              <a:gd name="T21" fmla="*/ 42706 h 39"/>
              <a:gd name="T22" fmla="*/ 9490 w 39"/>
              <a:gd name="T23" fmla="*/ 52196 h 39"/>
              <a:gd name="T24" fmla="*/ 18980 w 39"/>
              <a:gd name="T25" fmla="*/ 60104 h 39"/>
              <a:gd name="T26" fmla="*/ 25307 w 39"/>
              <a:gd name="T27" fmla="*/ 61686 h 39"/>
              <a:gd name="T28" fmla="*/ 31634 w 39"/>
              <a:gd name="T29" fmla="*/ 61686 h 39"/>
              <a:gd name="T30" fmla="*/ 31634 w 39"/>
              <a:gd name="T31" fmla="*/ 61686 h 39"/>
              <a:gd name="T32" fmla="*/ 36379 w 39"/>
              <a:gd name="T33" fmla="*/ 61686 h 39"/>
              <a:gd name="T34" fmla="*/ 42706 w 39"/>
              <a:gd name="T35" fmla="*/ 60104 h 39"/>
              <a:gd name="T36" fmla="*/ 52196 w 39"/>
              <a:gd name="T37" fmla="*/ 52196 h 39"/>
              <a:gd name="T38" fmla="*/ 60104 w 39"/>
              <a:gd name="T39" fmla="*/ 42706 h 39"/>
              <a:gd name="T40" fmla="*/ 61686 w 39"/>
              <a:gd name="T41" fmla="*/ 36379 h 39"/>
              <a:gd name="T42" fmla="*/ 61686 w 39"/>
              <a:gd name="T43" fmla="*/ 30052 h 39"/>
              <a:gd name="T44" fmla="*/ 61686 w 39"/>
              <a:gd name="T45" fmla="*/ 30052 h 39"/>
              <a:gd name="T46" fmla="*/ 61686 w 39"/>
              <a:gd name="T47" fmla="*/ 25307 h 39"/>
              <a:gd name="T48" fmla="*/ 60104 w 39"/>
              <a:gd name="T49" fmla="*/ 18980 h 39"/>
              <a:gd name="T50" fmla="*/ 52196 w 39"/>
              <a:gd name="T51" fmla="*/ 9490 h 39"/>
              <a:gd name="T52" fmla="*/ 42706 w 39"/>
              <a:gd name="T53" fmla="*/ 1582 h 39"/>
              <a:gd name="T54" fmla="*/ 36379 w 39"/>
              <a:gd name="T55" fmla="*/ 0 h 39"/>
              <a:gd name="T56" fmla="*/ 31634 w 39"/>
              <a:gd name="T57" fmla="*/ 0 h 39"/>
              <a:gd name="T58" fmla="*/ 31634 w 39"/>
              <a:gd name="T59" fmla="*/ 0 h 39"/>
              <a:gd name="T60" fmla="*/ 31634 w 39"/>
              <a:gd name="T61" fmla="*/ 45869 h 39"/>
              <a:gd name="T62" fmla="*/ 31634 w 39"/>
              <a:gd name="T63" fmla="*/ 45869 h 39"/>
              <a:gd name="T64" fmla="*/ 25307 w 39"/>
              <a:gd name="T65" fmla="*/ 44287 h 39"/>
              <a:gd name="T66" fmla="*/ 18980 w 39"/>
              <a:gd name="T67" fmla="*/ 42706 h 39"/>
              <a:gd name="T68" fmla="*/ 17399 w 39"/>
              <a:gd name="T69" fmla="*/ 36379 h 39"/>
              <a:gd name="T70" fmla="*/ 15817 w 39"/>
              <a:gd name="T71" fmla="*/ 30052 h 39"/>
              <a:gd name="T72" fmla="*/ 15817 w 39"/>
              <a:gd name="T73" fmla="*/ 30052 h 39"/>
              <a:gd name="T74" fmla="*/ 17399 w 39"/>
              <a:gd name="T75" fmla="*/ 25307 h 39"/>
              <a:gd name="T76" fmla="*/ 18980 w 39"/>
              <a:gd name="T77" fmla="*/ 18980 h 39"/>
              <a:gd name="T78" fmla="*/ 25307 w 39"/>
              <a:gd name="T79" fmla="*/ 17399 h 39"/>
              <a:gd name="T80" fmla="*/ 31634 w 39"/>
              <a:gd name="T81" fmla="*/ 15817 h 39"/>
              <a:gd name="T82" fmla="*/ 31634 w 39"/>
              <a:gd name="T83" fmla="*/ 15817 h 39"/>
              <a:gd name="T84" fmla="*/ 36379 w 39"/>
              <a:gd name="T85" fmla="*/ 17399 h 39"/>
              <a:gd name="T86" fmla="*/ 42706 w 39"/>
              <a:gd name="T87" fmla="*/ 18980 h 39"/>
              <a:gd name="T88" fmla="*/ 44287 w 39"/>
              <a:gd name="T89" fmla="*/ 25307 h 39"/>
              <a:gd name="T90" fmla="*/ 45869 w 39"/>
              <a:gd name="T91" fmla="*/ 30052 h 39"/>
              <a:gd name="T92" fmla="*/ 45869 w 39"/>
              <a:gd name="T93" fmla="*/ 30052 h 39"/>
              <a:gd name="T94" fmla="*/ 44287 w 39"/>
              <a:gd name="T95" fmla="*/ 36379 h 39"/>
              <a:gd name="T96" fmla="*/ 42706 w 39"/>
              <a:gd name="T97" fmla="*/ 42706 h 39"/>
              <a:gd name="T98" fmla="*/ 36379 w 39"/>
              <a:gd name="T99" fmla="*/ 44287 h 39"/>
              <a:gd name="T100" fmla="*/ 31634 w 39"/>
              <a:gd name="T101" fmla="*/ 45869 h 39"/>
              <a:gd name="T102" fmla="*/ 31634 w 39"/>
              <a:gd name="T103" fmla="*/ 45869 h 39"/>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39" h="39">
                <a:moveTo>
                  <a:pt x="20" y="0"/>
                </a:moveTo>
                <a:lnTo>
                  <a:pt x="20" y="0"/>
                </a:lnTo>
                <a:lnTo>
                  <a:pt x="16" y="0"/>
                </a:lnTo>
                <a:lnTo>
                  <a:pt x="12" y="1"/>
                </a:lnTo>
                <a:lnTo>
                  <a:pt x="6" y="6"/>
                </a:lnTo>
                <a:lnTo>
                  <a:pt x="1" y="12"/>
                </a:lnTo>
                <a:lnTo>
                  <a:pt x="0" y="16"/>
                </a:lnTo>
                <a:lnTo>
                  <a:pt x="0" y="19"/>
                </a:lnTo>
                <a:lnTo>
                  <a:pt x="0" y="23"/>
                </a:lnTo>
                <a:lnTo>
                  <a:pt x="1" y="27"/>
                </a:lnTo>
                <a:lnTo>
                  <a:pt x="6" y="33"/>
                </a:lnTo>
                <a:lnTo>
                  <a:pt x="12" y="38"/>
                </a:lnTo>
                <a:lnTo>
                  <a:pt x="16" y="39"/>
                </a:lnTo>
                <a:lnTo>
                  <a:pt x="20" y="39"/>
                </a:lnTo>
                <a:lnTo>
                  <a:pt x="23" y="39"/>
                </a:lnTo>
                <a:lnTo>
                  <a:pt x="27" y="38"/>
                </a:lnTo>
                <a:lnTo>
                  <a:pt x="33" y="33"/>
                </a:lnTo>
                <a:lnTo>
                  <a:pt x="38" y="27"/>
                </a:lnTo>
                <a:lnTo>
                  <a:pt x="39" y="23"/>
                </a:lnTo>
                <a:lnTo>
                  <a:pt x="39" y="19"/>
                </a:lnTo>
                <a:lnTo>
                  <a:pt x="39" y="16"/>
                </a:lnTo>
                <a:lnTo>
                  <a:pt x="38" y="12"/>
                </a:lnTo>
                <a:lnTo>
                  <a:pt x="33" y="6"/>
                </a:lnTo>
                <a:lnTo>
                  <a:pt x="27" y="1"/>
                </a:lnTo>
                <a:lnTo>
                  <a:pt x="23" y="0"/>
                </a:lnTo>
                <a:lnTo>
                  <a:pt x="20" y="0"/>
                </a:lnTo>
                <a:close/>
                <a:moveTo>
                  <a:pt x="20" y="29"/>
                </a:moveTo>
                <a:lnTo>
                  <a:pt x="20" y="29"/>
                </a:lnTo>
                <a:lnTo>
                  <a:pt x="16" y="28"/>
                </a:lnTo>
                <a:lnTo>
                  <a:pt x="12" y="27"/>
                </a:lnTo>
                <a:lnTo>
                  <a:pt x="11" y="23"/>
                </a:lnTo>
                <a:lnTo>
                  <a:pt x="10" y="19"/>
                </a:lnTo>
                <a:lnTo>
                  <a:pt x="11" y="16"/>
                </a:lnTo>
                <a:lnTo>
                  <a:pt x="12" y="12"/>
                </a:lnTo>
                <a:lnTo>
                  <a:pt x="16" y="11"/>
                </a:lnTo>
                <a:lnTo>
                  <a:pt x="20" y="10"/>
                </a:lnTo>
                <a:lnTo>
                  <a:pt x="23" y="11"/>
                </a:lnTo>
                <a:lnTo>
                  <a:pt x="27" y="12"/>
                </a:lnTo>
                <a:lnTo>
                  <a:pt x="28" y="16"/>
                </a:lnTo>
                <a:lnTo>
                  <a:pt x="29" y="19"/>
                </a:lnTo>
                <a:lnTo>
                  <a:pt x="28" y="23"/>
                </a:lnTo>
                <a:lnTo>
                  <a:pt x="27" y="27"/>
                </a:lnTo>
                <a:lnTo>
                  <a:pt x="23" y="28"/>
                </a:lnTo>
                <a:lnTo>
                  <a:pt x="20" y="2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448" name="Freeform 1661">
            <a:extLst>
              <a:ext uri="{FF2B5EF4-FFF2-40B4-BE49-F238E27FC236}">
                <a16:creationId xmlns:a16="http://schemas.microsoft.com/office/drawing/2014/main" id="{3E76F9AA-14E8-4DC5-BDE2-06AE19CA8A44}"/>
              </a:ext>
            </a:extLst>
          </p:cNvPr>
          <p:cNvSpPr>
            <a:spLocks noEditPoints="1"/>
          </p:cNvSpPr>
          <p:nvPr/>
        </p:nvSpPr>
        <p:spPr bwMode="auto">
          <a:xfrm>
            <a:off x="715434" y="2374900"/>
            <a:ext cx="245533" cy="162984"/>
          </a:xfrm>
          <a:custGeom>
            <a:avLst/>
            <a:gdLst>
              <a:gd name="T0" fmla="*/ 163099 w 118"/>
              <a:gd name="T1" fmla="*/ 34356 h 79"/>
              <a:gd name="T2" fmla="*/ 158395 w 118"/>
              <a:gd name="T3" fmla="*/ 20301 h 79"/>
              <a:gd name="T4" fmla="*/ 148985 w 118"/>
              <a:gd name="T5" fmla="*/ 9370 h 79"/>
              <a:gd name="T6" fmla="*/ 138007 w 118"/>
              <a:gd name="T7" fmla="*/ 1562 h 79"/>
              <a:gd name="T8" fmla="*/ 123893 w 118"/>
              <a:gd name="T9" fmla="*/ 0 h 79"/>
              <a:gd name="T10" fmla="*/ 61162 w 118"/>
              <a:gd name="T11" fmla="*/ 0 h 79"/>
              <a:gd name="T12" fmla="*/ 48616 w 118"/>
              <a:gd name="T13" fmla="*/ 1562 h 79"/>
              <a:gd name="T14" fmla="*/ 36070 w 118"/>
              <a:gd name="T15" fmla="*/ 9370 h 79"/>
              <a:gd name="T16" fmla="*/ 26660 w 118"/>
              <a:gd name="T17" fmla="*/ 20301 h 79"/>
              <a:gd name="T18" fmla="*/ 23524 w 118"/>
              <a:gd name="T19" fmla="*/ 34356 h 79"/>
              <a:gd name="T20" fmla="*/ 14114 w 118"/>
              <a:gd name="T21" fmla="*/ 37479 h 79"/>
              <a:gd name="T22" fmla="*/ 1568 w 118"/>
              <a:gd name="T23" fmla="*/ 51533 h 79"/>
              <a:gd name="T24" fmla="*/ 0 w 118"/>
              <a:gd name="T25" fmla="*/ 99944 h 79"/>
              <a:gd name="T26" fmla="*/ 1568 w 118"/>
              <a:gd name="T27" fmla="*/ 104629 h 79"/>
              <a:gd name="T28" fmla="*/ 9410 w 118"/>
              <a:gd name="T29" fmla="*/ 112437 h 79"/>
              <a:gd name="T30" fmla="*/ 15683 w 118"/>
              <a:gd name="T31" fmla="*/ 123368 h 79"/>
              <a:gd name="T32" fmla="*/ 31365 w 118"/>
              <a:gd name="T33" fmla="*/ 115560 h 79"/>
              <a:gd name="T34" fmla="*/ 155258 w 118"/>
              <a:gd name="T35" fmla="*/ 123368 h 79"/>
              <a:gd name="T36" fmla="*/ 170941 w 118"/>
              <a:gd name="T37" fmla="*/ 115560 h 79"/>
              <a:gd name="T38" fmla="*/ 175645 w 118"/>
              <a:gd name="T39" fmla="*/ 112437 h 79"/>
              <a:gd name="T40" fmla="*/ 183487 w 118"/>
              <a:gd name="T41" fmla="*/ 104629 h 79"/>
              <a:gd name="T42" fmla="*/ 185055 w 118"/>
              <a:gd name="T43" fmla="*/ 60903 h 79"/>
              <a:gd name="T44" fmla="*/ 183487 w 118"/>
              <a:gd name="T45" fmla="*/ 51533 h 79"/>
              <a:gd name="T46" fmla="*/ 172509 w 118"/>
              <a:gd name="T47" fmla="*/ 37479 h 79"/>
              <a:gd name="T48" fmla="*/ 163099 w 118"/>
              <a:gd name="T49" fmla="*/ 34356 h 79"/>
              <a:gd name="T50" fmla="*/ 147417 w 118"/>
              <a:gd name="T51" fmla="*/ 35917 h 79"/>
              <a:gd name="T52" fmla="*/ 134871 w 118"/>
              <a:gd name="T53" fmla="*/ 45287 h 79"/>
              <a:gd name="T54" fmla="*/ 131734 w 118"/>
              <a:gd name="T55" fmla="*/ 60903 h 79"/>
              <a:gd name="T56" fmla="*/ 100369 w 118"/>
              <a:gd name="T57" fmla="*/ 14055 h 79"/>
              <a:gd name="T58" fmla="*/ 123893 w 118"/>
              <a:gd name="T59" fmla="*/ 14055 h 79"/>
              <a:gd name="T60" fmla="*/ 139575 w 118"/>
              <a:gd name="T61" fmla="*/ 20301 h 79"/>
              <a:gd name="T62" fmla="*/ 147417 w 118"/>
              <a:gd name="T63" fmla="*/ 35917 h 79"/>
              <a:gd name="T64" fmla="*/ 61162 w 118"/>
              <a:gd name="T65" fmla="*/ 14055 h 79"/>
              <a:gd name="T66" fmla="*/ 84686 w 118"/>
              <a:gd name="T67" fmla="*/ 60903 h 79"/>
              <a:gd name="T68" fmla="*/ 54889 w 118"/>
              <a:gd name="T69" fmla="*/ 60903 h 79"/>
              <a:gd name="T70" fmla="*/ 50184 w 118"/>
              <a:gd name="T71" fmla="*/ 45287 h 79"/>
              <a:gd name="T72" fmla="*/ 39207 w 118"/>
              <a:gd name="T73" fmla="*/ 35917 h 79"/>
              <a:gd name="T74" fmla="*/ 40775 w 118"/>
              <a:gd name="T75" fmla="*/ 28109 h 79"/>
              <a:gd name="T76" fmla="*/ 51753 w 118"/>
              <a:gd name="T77" fmla="*/ 17178 h 79"/>
              <a:gd name="T78" fmla="*/ 61162 w 118"/>
              <a:gd name="T79" fmla="*/ 14055 h 79"/>
              <a:gd name="T80" fmla="*/ 15683 w 118"/>
              <a:gd name="T81" fmla="*/ 99944 h 79"/>
              <a:gd name="T82" fmla="*/ 15683 w 118"/>
              <a:gd name="T83" fmla="*/ 60903 h 79"/>
              <a:gd name="T84" fmla="*/ 18819 w 118"/>
              <a:gd name="T85" fmla="*/ 53095 h 79"/>
              <a:gd name="T86" fmla="*/ 26660 w 118"/>
              <a:gd name="T87" fmla="*/ 49972 h 79"/>
              <a:gd name="T88" fmla="*/ 31365 w 118"/>
              <a:gd name="T89" fmla="*/ 49972 h 79"/>
              <a:gd name="T90" fmla="*/ 39207 w 118"/>
              <a:gd name="T91" fmla="*/ 57780 h 79"/>
              <a:gd name="T92" fmla="*/ 39207 w 118"/>
              <a:gd name="T93" fmla="*/ 68711 h 79"/>
              <a:gd name="T94" fmla="*/ 39207 w 118"/>
              <a:gd name="T95" fmla="*/ 71835 h 79"/>
              <a:gd name="T96" fmla="*/ 42343 w 118"/>
              <a:gd name="T97" fmla="*/ 76519 h 79"/>
              <a:gd name="T98" fmla="*/ 139575 w 118"/>
              <a:gd name="T99" fmla="*/ 76519 h 79"/>
              <a:gd name="T100" fmla="*/ 142712 w 118"/>
              <a:gd name="T101" fmla="*/ 76519 h 79"/>
              <a:gd name="T102" fmla="*/ 147417 w 118"/>
              <a:gd name="T103" fmla="*/ 71835 h 79"/>
              <a:gd name="T104" fmla="*/ 147417 w 118"/>
              <a:gd name="T105" fmla="*/ 60903 h 79"/>
              <a:gd name="T106" fmla="*/ 147417 w 118"/>
              <a:gd name="T107" fmla="*/ 57780 h 79"/>
              <a:gd name="T108" fmla="*/ 155258 w 118"/>
              <a:gd name="T109" fmla="*/ 49972 h 79"/>
              <a:gd name="T110" fmla="*/ 158395 w 118"/>
              <a:gd name="T111" fmla="*/ 49972 h 79"/>
              <a:gd name="T112" fmla="*/ 166236 w 118"/>
              <a:gd name="T113" fmla="*/ 53095 h 79"/>
              <a:gd name="T114" fmla="*/ 170941 w 118"/>
              <a:gd name="T115" fmla="*/ 60903 h 79"/>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18" h="79">
                <a:moveTo>
                  <a:pt x="104" y="22"/>
                </a:moveTo>
                <a:lnTo>
                  <a:pt x="104" y="22"/>
                </a:lnTo>
                <a:lnTo>
                  <a:pt x="102" y="17"/>
                </a:lnTo>
                <a:lnTo>
                  <a:pt x="101" y="13"/>
                </a:lnTo>
                <a:lnTo>
                  <a:pt x="99" y="9"/>
                </a:lnTo>
                <a:lnTo>
                  <a:pt x="95" y="6"/>
                </a:lnTo>
                <a:lnTo>
                  <a:pt x="92" y="3"/>
                </a:lnTo>
                <a:lnTo>
                  <a:pt x="88" y="1"/>
                </a:lnTo>
                <a:lnTo>
                  <a:pt x="84" y="0"/>
                </a:lnTo>
                <a:lnTo>
                  <a:pt x="79" y="0"/>
                </a:lnTo>
                <a:lnTo>
                  <a:pt x="39" y="0"/>
                </a:lnTo>
                <a:lnTo>
                  <a:pt x="35" y="0"/>
                </a:lnTo>
                <a:lnTo>
                  <a:pt x="31" y="1"/>
                </a:lnTo>
                <a:lnTo>
                  <a:pt x="26" y="3"/>
                </a:lnTo>
                <a:lnTo>
                  <a:pt x="23" y="6"/>
                </a:lnTo>
                <a:lnTo>
                  <a:pt x="20" y="9"/>
                </a:lnTo>
                <a:lnTo>
                  <a:pt x="17" y="13"/>
                </a:lnTo>
                <a:lnTo>
                  <a:pt x="16" y="17"/>
                </a:lnTo>
                <a:lnTo>
                  <a:pt x="15" y="22"/>
                </a:lnTo>
                <a:lnTo>
                  <a:pt x="9" y="24"/>
                </a:lnTo>
                <a:lnTo>
                  <a:pt x="5" y="28"/>
                </a:lnTo>
                <a:lnTo>
                  <a:pt x="1" y="33"/>
                </a:lnTo>
                <a:lnTo>
                  <a:pt x="0" y="39"/>
                </a:lnTo>
                <a:lnTo>
                  <a:pt x="0" y="64"/>
                </a:lnTo>
                <a:lnTo>
                  <a:pt x="1" y="67"/>
                </a:lnTo>
                <a:lnTo>
                  <a:pt x="2" y="71"/>
                </a:lnTo>
                <a:lnTo>
                  <a:pt x="6" y="72"/>
                </a:lnTo>
                <a:lnTo>
                  <a:pt x="10" y="74"/>
                </a:lnTo>
                <a:lnTo>
                  <a:pt x="10" y="79"/>
                </a:lnTo>
                <a:lnTo>
                  <a:pt x="20" y="79"/>
                </a:lnTo>
                <a:lnTo>
                  <a:pt x="20" y="74"/>
                </a:lnTo>
                <a:lnTo>
                  <a:pt x="99" y="74"/>
                </a:lnTo>
                <a:lnTo>
                  <a:pt x="99" y="79"/>
                </a:lnTo>
                <a:lnTo>
                  <a:pt x="109" y="79"/>
                </a:lnTo>
                <a:lnTo>
                  <a:pt x="109" y="74"/>
                </a:lnTo>
                <a:lnTo>
                  <a:pt x="112" y="72"/>
                </a:lnTo>
                <a:lnTo>
                  <a:pt x="116" y="71"/>
                </a:lnTo>
                <a:lnTo>
                  <a:pt x="117" y="67"/>
                </a:lnTo>
                <a:lnTo>
                  <a:pt x="118" y="64"/>
                </a:lnTo>
                <a:lnTo>
                  <a:pt x="118" y="39"/>
                </a:lnTo>
                <a:lnTo>
                  <a:pt x="117" y="33"/>
                </a:lnTo>
                <a:lnTo>
                  <a:pt x="113" y="28"/>
                </a:lnTo>
                <a:lnTo>
                  <a:pt x="110" y="24"/>
                </a:lnTo>
                <a:lnTo>
                  <a:pt x="104" y="22"/>
                </a:lnTo>
                <a:close/>
                <a:moveTo>
                  <a:pt x="94" y="23"/>
                </a:moveTo>
                <a:lnTo>
                  <a:pt x="94" y="23"/>
                </a:lnTo>
                <a:lnTo>
                  <a:pt x="90" y="27"/>
                </a:lnTo>
                <a:lnTo>
                  <a:pt x="86" y="29"/>
                </a:lnTo>
                <a:lnTo>
                  <a:pt x="85" y="34"/>
                </a:lnTo>
                <a:lnTo>
                  <a:pt x="84" y="39"/>
                </a:lnTo>
                <a:lnTo>
                  <a:pt x="64" y="39"/>
                </a:lnTo>
                <a:lnTo>
                  <a:pt x="64" y="9"/>
                </a:lnTo>
                <a:lnTo>
                  <a:pt x="79" y="9"/>
                </a:lnTo>
                <a:lnTo>
                  <a:pt x="85" y="11"/>
                </a:lnTo>
                <a:lnTo>
                  <a:pt x="89" y="13"/>
                </a:lnTo>
                <a:lnTo>
                  <a:pt x="92" y="18"/>
                </a:lnTo>
                <a:lnTo>
                  <a:pt x="94" y="23"/>
                </a:lnTo>
                <a:close/>
                <a:moveTo>
                  <a:pt x="39" y="9"/>
                </a:moveTo>
                <a:lnTo>
                  <a:pt x="54" y="9"/>
                </a:lnTo>
                <a:lnTo>
                  <a:pt x="54" y="39"/>
                </a:lnTo>
                <a:lnTo>
                  <a:pt x="35" y="39"/>
                </a:lnTo>
                <a:lnTo>
                  <a:pt x="33" y="34"/>
                </a:lnTo>
                <a:lnTo>
                  <a:pt x="32" y="29"/>
                </a:lnTo>
                <a:lnTo>
                  <a:pt x="28" y="27"/>
                </a:lnTo>
                <a:lnTo>
                  <a:pt x="25" y="23"/>
                </a:lnTo>
                <a:lnTo>
                  <a:pt x="26" y="18"/>
                </a:lnTo>
                <a:lnTo>
                  <a:pt x="30" y="13"/>
                </a:lnTo>
                <a:lnTo>
                  <a:pt x="33" y="11"/>
                </a:lnTo>
                <a:lnTo>
                  <a:pt x="39" y="9"/>
                </a:lnTo>
                <a:close/>
                <a:moveTo>
                  <a:pt x="109" y="64"/>
                </a:moveTo>
                <a:lnTo>
                  <a:pt x="10" y="64"/>
                </a:lnTo>
                <a:lnTo>
                  <a:pt x="10" y="39"/>
                </a:lnTo>
                <a:lnTo>
                  <a:pt x="10" y="37"/>
                </a:lnTo>
                <a:lnTo>
                  <a:pt x="12" y="34"/>
                </a:lnTo>
                <a:lnTo>
                  <a:pt x="15" y="32"/>
                </a:lnTo>
                <a:lnTo>
                  <a:pt x="17" y="32"/>
                </a:lnTo>
                <a:lnTo>
                  <a:pt x="20" y="32"/>
                </a:lnTo>
                <a:lnTo>
                  <a:pt x="22" y="34"/>
                </a:lnTo>
                <a:lnTo>
                  <a:pt x="25" y="37"/>
                </a:lnTo>
                <a:lnTo>
                  <a:pt x="25" y="39"/>
                </a:lnTo>
                <a:lnTo>
                  <a:pt x="25" y="44"/>
                </a:lnTo>
                <a:lnTo>
                  <a:pt x="25" y="46"/>
                </a:lnTo>
                <a:lnTo>
                  <a:pt x="26" y="48"/>
                </a:lnTo>
                <a:lnTo>
                  <a:pt x="27" y="49"/>
                </a:lnTo>
                <a:lnTo>
                  <a:pt x="30" y="49"/>
                </a:lnTo>
                <a:lnTo>
                  <a:pt x="89" y="49"/>
                </a:lnTo>
                <a:lnTo>
                  <a:pt x="91" y="49"/>
                </a:lnTo>
                <a:lnTo>
                  <a:pt x="92" y="48"/>
                </a:lnTo>
                <a:lnTo>
                  <a:pt x="94" y="46"/>
                </a:lnTo>
                <a:lnTo>
                  <a:pt x="94" y="44"/>
                </a:lnTo>
                <a:lnTo>
                  <a:pt x="94" y="39"/>
                </a:lnTo>
                <a:lnTo>
                  <a:pt x="94" y="37"/>
                </a:lnTo>
                <a:lnTo>
                  <a:pt x="96" y="34"/>
                </a:lnTo>
                <a:lnTo>
                  <a:pt x="99" y="32"/>
                </a:lnTo>
                <a:lnTo>
                  <a:pt x="101" y="32"/>
                </a:lnTo>
                <a:lnTo>
                  <a:pt x="104" y="32"/>
                </a:lnTo>
                <a:lnTo>
                  <a:pt x="106" y="34"/>
                </a:lnTo>
                <a:lnTo>
                  <a:pt x="109" y="37"/>
                </a:lnTo>
                <a:lnTo>
                  <a:pt x="109" y="39"/>
                </a:lnTo>
                <a:lnTo>
                  <a:pt x="109" y="64"/>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449" name="Freeform 1662">
            <a:extLst>
              <a:ext uri="{FF2B5EF4-FFF2-40B4-BE49-F238E27FC236}">
                <a16:creationId xmlns:a16="http://schemas.microsoft.com/office/drawing/2014/main" id="{9EDF33FB-F785-4C94-ACB3-40865A7D4C30}"/>
              </a:ext>
            </a:extLst>
          </p:cNvPr>
          <p:cNvSpPr>
            <a:spLocks noEditPoints="1"/>
          </p:cNvSpPr>
          <p:nvPr/>
        </p:nvSpPr>
        <p:spPr bwMode="auto">
          <a:xfrm>
            <a:off x="1246718" y="2355851"/>
            <a:ext cx="182033" cy="201083"/>
          </a:xfrm>
          <a:custGeom>
            <a:avLst/>
            <a:gdLst>
              <a:gd name="T0" fmla="*/ 137605 w 88"/>
              <a:gd name="T1" fmla="*/ 83666 h 98"/>
              <a:gd name="T2" fmla="*/ 132914 w 88"/>
              <a:gd name="T3" fmla="*/ 55778 h 98"/>
              <a:gd name="T4" fmla="*/ 117277 w 88"/>
              <a:gd name="T5" fmla="*/ 27889 h 98"/>
              <a:gd name="T6" fmla="*/ 93822 w 88"/>
              <a:gd name="T7" fmla="*/ 7747 h 98"/>
              <a:gd name="T8" fmla="*/ 68803 w 88"/>
              <a:gd name="T9" fmla="*/ 0 h 98"/>
              <a:gd name="T10" fmla="*/ 54729 w 88"/>
              <a:gd name="T11" fmla="*/ 1549 h 98"/>
              <a:gd name="T12" fmla="*/ 32838 w 88"/>
              <a:gd name="T13" fmla="*/ 17043 h 98"/>
              <a:gd name="T14" fmla="*/ 12510 w 88"/>
              <a:gd name="T15" fmla="*/ 41833 h 98"/>
              <a:gd name="T16" fmla="*/ 1564 w 88"/>
              <a:gd name="T17" fmla="*/ 69722 h 98"/>
              <a:gd name="T18" fmla="*/ 0 w 88"/>
              <a:gd name="T19" fmla="*/ 83666 h 98"/>
              <a:gd name="T20" fmla="*/ 4691 w 88"/>
              <a:gd name="T21" fmla="*/ 106907 h 98"/>
              <a:gd name="T22" fmla="*/ 18764 w 88"/>
              <a:gd name="T23" fmla="*/ 119302 h 98"/>
              <a:gd name="T24" fmla="*/ 37529 w 88"/>
              <a:gd name="T25" fmla="*/ 127049 h 98"/>
              <a:gd name="T26" fmla="*/ 60984 w 88"/>
              <a:gd name="T27" fmla="*/ 137895 h 98"/>
              <a:gd name="T28" fmla="*/ 37529 w 88"/>
              <a:gd name="T29" fmla="*/ 151839 h 98"/>
              <a:gd name="T30" fmla="*/ 100076 w 88"/>
              <a:gd name="T31" fmla="*/ 137895 h 98"/>
              <a:gd name="T32" fmla="*/ 76621 w 88"/>
              <a:gd name="T33" fmla="*/ 130148 h 98"/>
              <a:gd name="T34" fmla="*/ 100076 w 88"/>
              <a:gd name="T35" fmla="*/ 127049 h 98"/>
              <a:gd name="T36" fmla="*/ 118841 w 88"/>
              <a:gd name="T37" fmla="*/ 119302 h 98"/>
              <a:gd name="T38" fmla="*/ 132914 w 88"/>
              <a:gd name="T39" fmla="*/ 106907 h 98"/>
              <a:gd name="T40" fmla="*/ 137605 w 88"/>
              <a:gd name="T41" fmla="*/ 83666 h 98"/>
              <a:gd name="T42" fmla="*/ 14073 w 88"/>
              <a:gd name="T43" fmla="*/ 83666 h 98"/>
              <a:gd name="T44" fmla="*/ 17201 w 88"/>
              <a:gd name="T45" fmla="*/ 72821 h 98"/>
              <a:gd name="T46" fmla="*/ 25019 w 88"/>
              <a:gd name="T47" fmla="*/ 49580 h 98"/>
              <a:gd name="T48" fmla="*/ 39092 w 88"/>
              <a:gd name="T49" fmla="*/ 29438 h 98"/>
              <a:gd name="T50" fmla="*/ 59420 w 88"/>
              <a:gd name="T51" fmla="*/ 17043 h 98"/>
              <a:gd name="T52" fmla="*/ 68803 w 88"/>
              <a:gd name="T53" fmla="*/ 15494 h 98"/>
              <a:gd name="T54" fmla="*/ 87567 w 88"/>
              <a:gd name="T55" fmla="*/ 23241 h 98"/>
              <a:gd name="T56" fmla="*/ 104767 w 88"/>
              <a:gd name="T57" fmla="*/ 40284 h 98"/>
              <a:gd name="T58" fmla="*/ 117277 w 88"/>
              <a:gd name="T59" fmla="*/ 60426 h 98"/>
              <a:gd name="T60" fmla="*/ 123532 w 88"/>
              <a:gd name="T61" fmla="*/ 83666 h 98"/>
              <a:gd name="T62" fmla="*/ 120404 w 88"/>
              <a:gd name="T63" fmla="*/ 94512 h 98"/>
              <a:gd name="T64" fmla="*/ 115713 w 88"/>
              <a:gd name="T65" fmla="*/ 105358 h 98"/>
              <a:gd name="T66" fmla="*/ 96949 w 88"/>
              <a:gd name="T67" fmla="*/ 111555 h 98"/>
              <a:gd name="T68" fmla="*/ 68803 w 88"/>
              <a:gd name="T69" fmla="*/ 114654 h 98"/>
              <a:gd name="T70" fmla="*/ 51602 w 88"/>
              <a:gd name="T71" fmla="*/ 114654 h 98"/>
              <a:gd name="T72" fmla="*/ 29710 w 88"/>
              <a:gd name="T73" fmla="*/ 108456 h 98"/>
              <a:gd name="T74" fmla="*/ 18764 w 88"/>
              <a:gd name="T75" fmla="*/ 100710 h 98"/>
              <a:gd name="T76" fmla="*/ 14073 w 88"/>
              <a:gd name="T77" fmla="*/ 83666 h 9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8" h="98">
                <a:moveTo>
                  <a:pt x="88" y="54"/>
                </a:moveTo>
                <a:lnTo>
                  <a:pt x="88" y="54"/>
                </a:lnTo>
                <a:lnTo>
                  <a:pt x="87" y="45"/>
                </a:lnTo>
                <a:lnTo>
                  <a:pt x="85" y="36"/>
                </a:lnTo>
                <a:lnTo>
                  <a:pt x="80" y="27"/>
                </a:lnTo>
                <a:lnTo>
                  <a:pt x="75" y="18"/>
                </a:lnTo>
                <a:lnTo>
                  <a:pt x="67" y="11"/>
                </a:lnTo>
                <a:lnTo>
                  <a:pt x="60" y="5"/>
                </a:lnTo>
                <a:lnTo>
                  <a:pt x="53" y="1"/>
                </a:lnTo>
                <a:lnTo>
                  <a:pt x="44" y="0"/>
                </a:lnTo>
                <a:lnTo>
                  <a:pt x="35" y="1"/>
                </a:lnTo>
                <a:lnTo>
                  <a:pt x="28" y="5"/>
                </a:lnTo>
                <a:lnTo>
                  <a:pt x="21" y="11"/>
                </a:lnTo>
                <a:lnTo>
                  <a:pt x="13" y="18"/>
                </a:lnTo>
                <a:lnTo>
                  <a:pt x="8" y="27"/>
                </a:lnTo>
                <a:lnTo>
                  <a:pt x="3" y="36"/>
                </a:lnTo>
                <a:lnTo>
                  <a:pt x="1" y="45"/>
                </a:lnTo>
                <a:lnTo>
                  <a:pt x="0" y="54"/>
                </a:lnTo>
                <a:lnTo>
                  <a:pt x="1" y="63"/>
                </a:lnTo>
                <a:lnTo>
                  <a:pt x="3" y="69"/>
                </a:lnTo>
                <a:lnTo>
                  <a:pt x="7" y="74"/>
                </a:lnTo>
                <a:lnTo>
                  <a:pt x="12" y="77"/>
                </a:lnTo>
                <a:lnTo>
                  <a:pt x="18" y="80"/>
                </a:lnTo>
                <a:lnTo>
                  <a:pt x="24" y="82"/>
                </a:lnTo>
                <a:lnTo>
                  <a:pt x="39" y="84"/>
                </a:lnTo>
                <a:lnTo>
                  <a:pt x="39" y="89"/>
                </a:lnTo>
                <a:lnTo>
                  <a:pt x="24" y="89"/>
                </a:lnTo>
                <a:lnTo>
                  <a:pt x="24" y="98"/>
                </a:lnTo>
                <a:lnTo>
                  <a:pt x="64" y="98"/>
                </a:lnTo>
                <a:lnTo>
                  <a:pt x="64" y="89"/>
                </a:lnTo>
                <a:lnTo>
                  <a:pt x="49" y="89"/>
                </a:lnTo>
                <a:lnTo>
                  <a:pt x="49" y="84"/>
                </a:lnTo>
                <a:lnTo>
                  <a:pt x="64" y="82"/>
                </a:lnTo>
                <a:lnTo>
                  <a:pt x="70" y="80"/>
                </a:lnTo>
                <a:lnTo>
                  <a:pt x="76" y="77"/>
                </a:lnTo>
                <a:lnTo>
                  <a:pt x="81" y="74"/>
                </a:lnTo>
                <a:lnTo>
                  <a:pt x="85" y="69"/>
                </a:lnTo>
                <a:lnTo>
                  <a:pt x="87" y="63"/>
                </a:lnTo>
                <a:lnTo>
                  <a:pt x="88" y="54"/>
                </a:lnTo>
                <a:close/>
                <a:moveTo>
                  <a:pt x="9" y="54"/>
                </a:moveTo>
                <a:lnTo>
                  <a:pt x="9" y="54"/>
                </a:lnTo>
                <a:lnTo>
                  <a:pt x="11" y="47"/>
                </a:lnTo>
                <a:lnTo>
                  <a:pt x="13" y="39"/>
                </a:lnTo>
                <a:lnTo>
                  <a:pt x="16" y="32"/>
                </a:lnTo>
                <a:lnTo>
                  <a:pt x="21" y="26"/>
                </a:lnTo>
                <a:lnTo>
                  <a:pt x="25" y="19"/>
                </a:lnTo>
                <a:lnTo>
                  <a:pt x="32" y="15"/>
                </a:lnTo>
                <a:lnTo>
                  <a:pt x="38" y="11"/>
                </a:lnTo>
                <a:lnTo>
                  <a:pt x="44" y="10"/>
                </a:lnTo>
                <a:lnTo>
                  <a:pt x="50" y="11"/>
                </a:lnTo>
                <a:lnTo>
                  <a:pt x="56" y="15"/>
                </a:lnTo>
                <a:lnTo>
                  <a:pt x="62" y="19"/>
                </a:lnTo>
                <a:lnTo>
                  <a:pt x="67" y="26"/>
                </a:lnTo>
                <a:lnTo>
                  <a:pt x="72" y="32"/>
                </a:lnTo>
                <a:lnTo>
                  <a:pt x="75" y="39"/>
                </a:lnTo>
                <a:lnTo>
                  <a:pt x="77" y="47"/>
                </a:lnTo>
                <a:lnTo>
                  <a:pt x="79" y="54"/>
                </a:lnTo>
                <a:lnTo>
                  <a:pt x="77" y="61"/>
                </a:lnTo>
                <a:lnTo>
                  <a:pt x="76" y="65"/>
                </a:lnTo>
                <a:lnTo>
                  <a:pt x="74" y="68"/>
                </a:lnTo>
                <a:lnTo>
                  <a:pt x="69" y="70"/>
                </a:lnTo>
                <a:lnTo>
                  <a:pt x="62" y="72"/>
                </a:lnTo>
                <a:lnTo>
                  <a:pt x="55" y="74"/>
                </a:lnTo>
                <a:lnTo>
                  <a:pt x="44" y="74"/>
                </a:lnTo>
                <a:lnTo>
                  <a:pt x="33" y="74"/>
                </a:lnTo>
                <a:lnTo>
                  <a:pt x="25" y="72"/>
                </a:lnTo>
                <a:lnTo>
                  <a:pt x="19" y="70"/>
                </a:lnTo>
                <a:lnTo>
                  <a:pt x="14" y="68"/>
                </a:lnTo>
                <a:lnTo>
                  <a:pt x="12" y="65"/>
                </a:lnTo>
                <a:lnTo>
                  <a:pt x="11" y="61"/>
                </a:lnTo>
                <a:lnTo>
                  <a:pt x="9" y="54"/>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450" name="Freeform 1663">
            <a:extLst>
              <a:ext uri="{FF2B5EF4-FFF2-40B4-BE49-F238E27FC236}">
                <a16:creationId xmlns:a16="http://schemas.microsoft.com/office/drawing/2014/main" id="{0691DCA2-4F49-4083-9C2C-1B79F8D47D8B}"/>
              </a:ext>
            </a:extLst>
          </p:cNvPr>
          <p:cNvSpPr>
            <a:spLocks/>
          </p:cNvSpPr>
          <p:nvPr/>
        </p:nvSpPr>
        <p:spPr bwMode="auto">
          <a:xfrm>
            <a:off x="1284818" y="2455334"/>
            <a:ext cx="105833" cy="31751"/>
          </a:xfrm>
          <a:custGeom>
            <a:avLst/>
            <a:gdLst>
              <a:gd name="T0" fmla="*/ 64533 w 50"/>
              <a:gd name="T1" fmla="*/ 23726 h 15"/>
              <a:gd name="T2" fmla="*/ 80666 w 50"/>
              <a:gd name="T3" fmla="*/ 23726 h 15"/>
              <a:gd name="T4" fmla="*/ 80666 w 50"/>
              <a:gd name="T5" fmla="*/ 23726 h 15"/>
              <a:gd name="T6" fmla="*/ 80666 w 50"/>
              <a:gd name="T7" fmla="*/ 17399 h 15"/>
              <a:gd name="T8" fmla="*/ 75826 w 50"/>
              <a:gd name="T9" fmla="*/ 14236 h 15"/>
              <a:gd name="T10" fmla="*/ 72599 w 50"/>
              <a:gd name="T11" fmla="*/ 9490 h 15"/>
              <a:gd name="T12" fmla="*/ 67759 w 50"/>
              <a:gd name="T13" fmla="*/ 6327 h 15"/>
              <a:gd name="T14" fmla="*/ 54853 w 50"/>
              <a:gd name="T15" fmla="*/ 1582 h 15"/>
              <a:gd name="T16" fmla="*/ 40333 w 50"/>
              <a:gd name="T17" fmla="*/ 0 h 15"/>
              <a:gd name="T18" fmla="*/ 40333 w 50"/>
              <a:gd name="T19" fmla="*/ 0 h 15"/>
              <a:gd name="T20" fmla="*/ 25813 w 50"/>
              <a:gd name="T21" fmla="*/ 1582 h 15"/>
              <a:gd name="T22" fmla="*/ 12907 w 50"/>
              <a:gd name="T23" fmla="*/ 6327 h 15"/>
              <a:gd name="T24" fmla="*/ 8067 w 50"/>
              <a:gd name="T25" fmla="*/ 9490 h 15"/>
              <a:gd name="T26" fmla="*/ 4840 w 50"/>
              <a:gd name="T27" fmla="*/ 14236 h 15"/>
              <a:gd name="T28" fmla="*/ 0 w 50"/>
              <a:gd name="T29" fmla="*/ 17399 h 15"/>
              <a:gd name="T30" fmla="*/ 0 w 50"/>
              <a:gd name="T31" fmla="*/ 23726 h 15"/>
              <a:gd name="T32" fmla="*/ 16133 w 50"/>
              <a:gd name="T33" fmla="*/ 23726 h 15"/>
              <a:gd name="T34" fmla="*/ 16133 w 50"/>
              <a:gd name="T35" fmla="*/ 23726 h 15"/>
              <a:gd name="T36" fmla="*/ 17747 w 50"/>
              <a:gd name="T37" fmla="*/ 22144 h 15"/>
              <a:gd name="T38" fmla="*/ 24200 w 50"/>
              <a:gd name="T39" fmla="*/ 18981 h 15"/>
              <a:gd name="T40" fmla="*/ 30653 w 50"/>
              <a:gd name="T41" fmla="*/ 15817 h 15"/>
              <a:gd name="T42" fmla="*/ 40333 w 50"/>
              <a:gd name="T43" fmla="*/ 15817 h 15"/>
              <a:gd name="T44" fmla="*/ 40333 w 50"/>
              <a:gd name="T45" fmla="*/ 15817 h 15"/>
              <a:gd name="T46" fmla="*/ 50013 w 50"/>
              <a:gd name="T47" fmla="*/ 15817 h 15"/>
              <a:gd name="T48" fmla="*/ 56466 w 50"/>
              <a:gd name="T49" fmla="*/ 18981 h 15"/>
              <a:gd name="T50" fmla="*/ 62919 w 50"/>
              <a:gd name="T51" fmla="*/ 22144 h 15"/>
              <a:gd name="T52" fmla="*/ 64533 w 50"/>
              <a:gd name="T53" fmla="*/ 23726 h 15"/>
              <a:gd name="T54" fmla="*/ 64533 w 50"/>
              <a:gd name="T55" fmla="*/ 23726 h 15"/>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50" h="15">
                <a:moveTo>
                  <a:pt x="40" y="15"/>
                </a:moveTo>
                <a:lnTo>
                  <a:pt x="50" y="15"/>
                </a:lnTo>
                <a:lnTo>
                  <a:pt x="50" y="11"/>
                </a:lnTo>
                <a:lnTo>
                  <a:pt x="47" y="9"/>
                </a:lnTo>
                <a:lnTo>
                  <a:pt x="45" y="6"/>
                </a:lnTo>
                <a:lnTo>
                  <a:pt x="42" y="4"/>
                </a:lnTo>
                <a:lnTo>
                  <a:pt x="34" y="1"/>
                </a:lnTo>
                <a:lnTo>
                  <a:pt x="25" y="0"/>
                </a:lnTo>
                <a:lnTo>
                  <a:pt x="16" y="1"/>
                </a:lnTo>
                <a:lnTo>
                  <a:pt x="8" y="4"/>
                </a:lnTo>
                <a:lnTo>
                  <a:pt x="5" y="6"/>
                </a:lnTo>
                <a:lnTo>
                  <a:pt x="3" y="9"/>
                </a:lnTo>
                <a:lnTo>
                  <a:pt x="0" y="11"/>
                </a:lnTo>
                <a:lnTo>
                  <a:pt x="0" y="15"/>
                </a:lnTo>
                <a:lnTo>
                  <a:pt x="10" y="15"/>
                </a:lnTo>
                <a:lnTo>
                  <a:pt x="11" y="14"/>
                </a:lnTo>
                <a:lnTo>
                  <a:pt x="15" y="12"/>
                </a:lnTo>
                <a:lnTo>
                  <a:pt x="19" y="10"/>
                </a:lnTo>
                <a:lnTo>
                  <a:pt x="25" y="10"/>
                </a:lnTo>
                <a:lnTo>
                  <a:pt x="31" y="10"/>
                </a:lnTo>
                <a:lnTo>
                  <a:pt x="35" y="12"/>
                </a:lnTo>
                <a:lnTo>
                  <a:pt x="39" y="14"/>
                </a:lnTo>
                <a:lnTo>
                  <a:pt x="40" y="15"/>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451" name="Rectangle 1664">
            <a:extLst>
              <a:ext uri="{FF2B5EF4-FFF2-40B4-BE49-F238E27FC236}">
                <a16:creationId xmlns:a16="http://schemas.microsoft.com/office/drawing/2014/main" id="{AC61C000-12BB-4514-ADA9-B29BE2B535B8}"/>
              </a:ext>
            </a:extLst>
          </p:cNvPr>
          <p:cNvSpPr>
            <a:spLocks noChangeArrowheads="1"/>
          </p:cNvSpPr>
          <p:nvPr/>
        </p:nvSpPr>
        <p:spPr bwMode="auto">
          <a:xfrm>
            <a:off x="3302001" y="2474384"/>
            <a:ext cx="63500" cy="254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Karla"/>
              </a:defRPr>
            </a:lvl1pPr>
            <a:lvl2pPr marL="742950" indent="-285750">
              <a:defRPr>
                <a:solidFill>
                  <a:schemeClr val="tx1"/>
                </a:solidFill>
                <a:latin typeface="Karla"/>
              </a:defRPr>
            </a:lvl2pPr>
            <a:lvl3pPr marL="1143000" indent="-228600">
              <a:defRPr>
                <a:solidFill>
                  <a:schemeClr val="tx1"/>
                </a:solidFill>
                <a:latin typeface="Karla"/>
              </a:defRPr>
            </a:lvl3pPr>
            <a:lvl4pPr marL="1600200" indent="-228600">
              <a:defRPr>
                <a:solidFill>
                  <a:schemeClr val="tx1"/>
                </a:solidFill>
                <a:latin typeface="Karla"/>
              </a:defRPr>
            </a:lvl4pPr>
            <a:lvl5pPr marL="2057400" indent="-228600">
              <a:defRPr>
                <a:solidFill>
                  <a:schemeClr val="tx1"/>
                </a:solidFill>
                <a:latin typeface="Karla"/>
              </a:defRPr>
            </a:lvl5pPr>
            <a:lvl6pPr marL="2514600" indent="-228600" defTabSz="457200" fontAlgn="base">
              <a:spcBef>
                <a:spcPct val="0"/>
              </a:spcBef>
              <a:spcAft>
                <a:spcPct val="0"/>
              </a:spcAft>
              <a:defRPr>
                <a:solidFill>
                  <a:schemeClr val="tx1"/>
                </a:solidFill>
                <a:latin typeface="Karla"/>
              </a:defRPr>
            </a:lvl6pPr>
            <a:lvl7pPr marL="2971800" indent="-228600" defTabSz="457200" fontAlgn="base">
              <a:spcBef>
                <a:spcPct val="0"/>
              </a:spcBef>
              <a:spcAft>
                <a:spcPct val="0"/>
              </a:spcAft>
              <a:defRPr>
                <a:solidFill>
                  <a:schemeClr val="tx1"/>
                </a:solidFill>
                <a:latin typeface="Karla"/>
              </a:defRPr>
            </a:lvl7pPr>
            <a:lvl8pPr marL="3429000" indent="-228600" defTabSz="457200" fontAlgn="base">
              <a:spcBef>
                <a:spcPct val="0"/>
              </a:spcBef>
              <a:spcAft>
                <a:spcPct val="0"/>
              </a:spcAft>
              <a:defRPr>
                <a:solidFill>
                  <a:schemeClr val="tx1"/>
                </a:solidFill>
                <a:latin typeface="Karla"/>
              </a:defRPr>
            </a:lvl8pPr>
            <a:lvl9pPr marL="3886200" indent="-228600" defTabSz="457200" fontAlgn="base">
              <a:spcBef>
                <a:spcPct val="0"/>
              </a:spcBef>
              <a:spcAft>
                <a:spcPct val="0"/>
              </a:spcAft>
              <a:defRPr>
                <a:solidFill>
                  <a:schemeClr val="tx1"/>
                </a:solidFill>
                <a:latin typeface="Karla"/>
              </a:defRPr>
            </a:lvl9pPr>
          </a:lstStyle>
          <a:p>
            <a:pPr eaLnBrk="1" hangingPunct="1"/>
            <a:endParaRPr lang="en-US" altLang="en-US" sz="2400" b="1" dirty="0">
              <a:latin typeface="Montserrat Light" panose="00000400000000000000" pitchFamily="2" charset="0"/>
            </a:endParaRPr>
          </a:p>
        </p:txBody>
      </p:sp>
      <p:sp>
        <p:nvSpPr>
          <p:cNvPr id="452" name="Freeform 1665">
            <a:extLst>
              <a:ext uri="{FF2B5EF4-FFF2-40B4-BE49-F238E27FC236}">
                <a16:creationId xmlns:a16="http://schemas.microsoft.com/office/drawing/2014/main" id="{120ADFCC-97A2-458F-AFBA-0E2925AFB701}"/>
              </a:ext>
            </a:extLst>
          </p:cNvPr>
          <p:cNvSpPr>
            <a:spLocks noEditPoints="1"/>
          </p:cNvSpPr>
          <p:nvPr/>
        </p:nvSpPr>
        <p:spPr bwMode="auto">
          <a:xfrm>
            <a:off x="3232151" y="2355851"/>
            <a:ext cx="209549" cy="201083"/>
          </a:xfrm>
          <a:custGeom>
            <a:avLst/>
            <a:gdLst>
              <a:gd name="T0" fmla="*/ 126227 w 98"/>
              <a:gd name="T1" fmla="*/ 83666 h 98"/>
              <a:gd name="T2" fmla="*/ 126227 w 98"/>
              <a:gd name="T3" fmla="*/ 68173 h 98"/>
              <a:gd name="T4" fmla="*/ 131021 w 98"/>
              <a:gd name="T5" fmla="*/ 66623 h 98"/>
              <a:gd name="T6" fmla="*/ 134217 w 98"/>
              <a:gd name="T7" fmla="*/ 60426 h 98"/>
              <a:gd name="T8" fmla="*/ 134217 w 98"/>
              <a:gd name="T9" fmla="*/ 23241 h 98"/>
              <a:gd name="T10" fmla="*/ 126227 w 98"/>
              <a:gd name="T11" fmla="*/ 7747 h 98"/>
              <a:gd name="T12" fmla="*/ 110249 w 98"/>
              <a:gd name="T13" fmla="*/ 0 h 98"/>
              <a:gd name="T14" fmla="*/ 46337 w 98"/>
              <a:gd name="T15" fmla="*/ 0 h 98"/>
              <a:gd name="T16" fmla="*/ 31956 w 98"/>
              <a:gd name="T17" fmla="*/ 7747 h 98"/>
              <a:gd name="T18" fmla="*/ 23967 w 98"/>
              <a:gd name="T19" fmla="*/ 23241 h 98"/>
              <a:gd name="T20" fmla="*/ 23967 w 98"/>
              <a:gd name="T21" fmla="*/ 60426 h 98"/>
              <a:gd name="T22" fmla="*/ 25565 w 98"/>
              <a:gd name="T23" fmla="*/ 66623 h 98"/>
              <a:gd name="T24" fmla="*/ 31956 w 98"/>
              <a:gd name="T25" fmla="*/ 68173 h 98"/>
              <a:gd name="T26" fmla="*/ 23967 w 98"/>
              <a:gd name="T27" fmla="*/ 83666 h 98"/>
              <a:gd name="T28" fmla="*/ 12783 w 98"/>
              <a:gd name="T29" fmla="*/ 85216 h 98"/>
              <a:gd name="T30" fmla="*/ 1598 w 98"/>
              <a:gd name="T31" fmla="*/ 97611 h 98"/>
              <a:gd name="T32" fmla="*/ 0 w 98"/>
              <a:gd name="T33" fmla="*/ 144092 h 98"/>
              <a:gd name="T34" fmla="*/ 0 w 98"/>
              <a:gd name="T35" fmla="*/ 148740 h 98"/>
              <a:gd name="T36" fmla="*/ 3196 w 98"/>
              <a:gd name="T37" fmla="*/ 151839 h 98"/>
              <a:gd name="T38" fmla="*/ 150195 w 98"/>
              <a:gd name="T39" fmla="*/ 151839 h 98"/>
              <a:gd name="T40" fmla="*/ 153390 w 98"/>
              <a:gd name="T41" fmla="*/ 151839 h 98"/>
              <a:gd name="T42" fmla="*/ 156586 w 98"/>
              <a:gd name="T43" fmla="*/ 148740 h 98"/>
              <a:gd name="T44" fmla="*/ 156586 w 98"/>
              <a:gd name="T45" fmla="*/ 106907 h 98"/>
              <a:gd name="T46" fmla="*/ 154988 w 98"/>
              <a:gd name="T47" fmla="*/ 97611 h 98"/>
              <a:gd name="T48" fmla="*/ 143803 w 98"/>
              <a:gd name="T49" fmla="*/ 85216 h 98"/>
              <a:gd name="T50" fmla="*/ 134217 w 98"/>
              <a:gd name="T51" fmla="*/ 83666 h 98"/>
              <a:gd name="T52" fmla="*/ 134217 w 98"/>
              <a:gd name="T53" fmla="*/ 99160 h 98"/>
              <a:gd name="T54" fmla="*/ 139010 w 98"/>
              <a:gd name="T55" fmla="*/ 100710 h 98"/>
              <a:gd name="T56" fmla="*/ 142206 w 98"/>
              <a:gd name="T57" fmla="*/ 106907 h 98"/>
              <a:gd name="T58" fmla="*/ 126227 w 98"/>
              <a:gd name="T59" fmla="*/ 99160 h 98"/>
              <a:gd name="T60" fmla="*/ 38348 w 98"/>
              <a:gd name="T61" fmla="*/ 23241 h 98"/>
              <a:gd name="T62" fmla="*/ 38348 w 98"/>
              <a:gd name="T63" fmla="*/ 18593 h 98"/>
              <a:gd name="T64" fmla="*/ 43141 w 98"/>
              <a:gd name="T65" fmla="*/ 15494 h 98"/>
              <a:gd name="T66" fmla="*/ 110249 w 98"/>
              <a:gd name="T67" fmla="*/ 15494 h 98"/>
              <a:gd name="T68" fmla="*/ 113445 w 98"/>
              <a:gd name="T69" fmla="*/ 15494 h 98"/>
              <a:gd name="T70" fmla="*/ 118238 w 98"/>
              <a:gd name="T71" fmla="*/ 18593 h 98"/>
              <a:gd name="T72" fmla="*/ 118238 w 98"/>
              <a:gd name="T73" fmla="*/ 52679 h 98"/>
              <a:gd name="T74" fmla="*/ 102260 w 98"/>
              <a:gd name="T75" fmla="*/ 37185 h 98"/>
              <a:gd name="T76" fmla="*/ 86282 w 98"/>
              <a:gd name="T77" fmla="*/ 52679 h 98"/>
              <a:gd name="T78" fmla="*/ 70304 w 98"/>
              <a:gd name="T79" fmla="*/ 37185 h 98"/>
              <a:gd name="T80" fmla="*/ 54326 w 98"/>
              <a:gd name="T81" fmla="*/ 52679 h 98"/>
              <a:gd name="T82" fmla="*/ 38348 w 98"/>
              <a:gd name="T83" fmla="*/ 23241 h 98"/>
              <a:gd name="T84" fmla="*/ 31956 w 98"/>
              <a:gd name="T85" fmla="*/ 99160 h 98"/>
              <a:gd name="T86" fmla="*/ 15978 w 98"/>
              <a:gd name="T87" fmla="*/ 106907 h 98"/>
              <a:gd name="T88" fmla="*/ 15978 w 98"/>
              <a:gd name="T89" fmla="*/ 102259 h 98"/>
              <a:gd name="T90" fmla="*/ 19174 w 98"/>
              <a:gd name="T91" fmla="*/ 99160 h 98"/>
              <a:gd name="T92" fmla="*/ 23967 w 98"/>
              <a:gd name="T93" fmla="*/ 99160 h 98"/>
              <a:gd name="T94" fmla="*/ 31956 w 98"/>
              <a:gd name="T95" fmla="*/ 122401 h 98"/>
              <a:gd name="T96" fmla="*/ 15978 w 98"/>
              <a:gd name="T97" fmla="*/ 137895 h 98"/>
              <a:gd name="T98" fmla="*/ 46337 w 98"/>
              <a:gd name="T99" fmla="*/ 68173 h 98"/>
              <a:gd name="T100" fmla="*/ 54326 w 98"/>
              <a:gd name="T101" fmla="*/ 75920 h 98"/>
              <a:gd name="T102" fmla="*/ 70304 w 98"/>
              <a:gd name="T103" fmla="*/ 68173 h 98"/>
              <a:gd name="T104" fmla="*/ 86282 w 98"/>
              <a:gd name="T105" fmla="*/ 75920 h 98"/>
              <a:gd name="T106" fmla="*/ 102260 w 98"/>
              <a:gd name="T107" fmla="*/ 68173 h 98"/>
              <a:gd name="T108" fmla="*/ 110249 w 98"/>
              <a:gd name="T109" fmla="*/ 137895 h 98"/>
              <a:gd name="T110" fmla="*/ 46337 w 98"/>
              <a:gd name="T111" fmla="*/ 68173 h 98"/>
              <a:gd name="T112" fmla="*/ 126227 w 98"/>
              <a:gd name="T113" fmla="*/ 122401 h 98"/>
              <a:gd name="T114" fmla="*/ 142206 w 98"/>
              <a:gd name="T115" fmla="*/ 137895 h 98"/>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98" h="98">
                <a:moveTo>
                  <a:pt x="84" y="54"/>
                </a:moveTo>
                <a:lnTo>
                  <a:pt x="79" y="54"/>
                </a:lnTo>
                <a:lnTo>
                  <a:pt x="79" y="44"/>
                </a:lnTo>
                <a:lnTo>
                  <a:pt x="81" y="44"/>
                </a:lnTo>
                <a:lnTo>
                  <a:pt x="82" y="43"/>
                </a:lnTo>
                <a:lnTo>
                  <a:pt x="84" y="42"/>
                </a:lnTo>
                <a:lnTo>
                  <a:pt x="84" y="39"/>
                </a:lnTo>
                <a:lnTo>
                  <a:pt x="84" y="15"/>
                </a:lnTo>
                <a:lnTo>
                  <a:pt x="82" y="8"/>
                </a:lnTo>
                <a:lnTo>
                  <a:pt x="79" y="5"/>
                </a:lnTo>
                <a:lnTo>
                  <a:pt x="75" y="1"/>
                </a:lnTo>
                <a:lnTo>
                  <a:pt x="69" y="0"/>
                </a:lnTo>
                <a:lnTo>
                  <a:pt x="29" y="0"/>
                </a:lnTo>
                <a:lnTo>
                  <a:pt x="23" y="1"/>
                </a:lnTo>
                <a:lnTo>
                  <a:pt x="20" y="5"/>
                </a:lnTo>
                <a:lnTo>
                  <a:pt x="16" y="8"/>
                </a:lnTo>
                <a:lnTo>
                  <a:pt x="15" y="15"/>
                </a:lnTo>
                <a:lnTo>
                  <a:pt x="15" y="39"/>
                </a:lnTo>
                <a:lnTo>
                  <a:pt x="15" y="42"/>
                </a:lnTo>
                <a:lnTo>
                  <a:pt x="16" y="43"/>
                </a:lnTo>
                <a:lnTo>
                  <a:pt x="17" y="44"/>
                </a:lnTo>
                <a:lnTo>
                  <a:pt x="20" y="44"/>
                </a:lnTo>
                <a:lnTo>
                  <a:pt x="20" y="54"/>
                </a:lnTo>
                <a:lnTo>
                  <a:pt x="15" y="54"/>
                </a:lnTo>
                <a:lnTo>
                  <a:pt x="8" y="55"/>
                </a:lnTo>
                <a:lnTo>
                  <a:pt x="5" y="59"/>
                </a:lnTo>
                <a:lnTo>
                  <a:pt x="1" y="63"/>
                </a:lnTo>
                <a:lnTo>
                  <a:pt x="0" y="69"/>
                </a:lnTo>
                <a:lnTo>
                  <a:pt x="0" y="93"/>
                </a:lnTo>
                <a:lnTo>
                  <a:pt x="0" y="96"/>
                </a:lnTo>
                <a:lnTo>
                  <a:pt x="1" y="97"/>
                </a:lnTo>
                <a:lnTo>
                  <a:pt x="2" y="98"/>
                </a:lnTo>
                <a:lnTo>
                  <a:pt x="5" y="98"/>
                </a:lnTo>
                <a:lnTo>
                  <a:pt x="94" y="98"/>
                </a:lnTo>
                <a:lnTo>
                  <a:pt x="96" y="98"/>
                </a:lnTo>
                <a:lnTo>
                  <a:pt x="97" y="97"/>
                </a:lnTo>
                <a:lnTo>
                  <a:pt x="98" y="96"/>
                </a:lnTo>
                <a:lnTo>
                  <a:pt x="98" y="93"/>
                </a:lnTo>
                <a:lnTo>
                  <a:pt x="98" y="69"/>
                </a:lnTo>
                <a:lnTo>
                  <a:pt x="97" y="63"/>
                </a:lnTo>
                <a:lnTo>
                  <a:pt x="94" y="59"/>
                </a:lnTo>
                <a:lnTo>
                  <a:pt x="90" y="55"/>
                </a:lnTo>
                <a:lnTo>
                  <a:pt x="84" y="54"/>
                </a:lnTo>
                <a:close/>
                <a:moveTo>
                  <a:pt x="84" y="64"/>
                </a:moveTo>
                <a:lnTo>
                  <a:pt x="84" y="64"/>
                </a:lnTo>
                <a:lnTo>
                  <a:pt x="86" y="64"/>
                </a:lnTo>
                <a:lnTo>
                  <a:pt x="87" y="65"/>
                </a:lnTo>
                <a:lnTo>
                  <a:pt x="89" y="66"/>
                </a:lnTo>
                <a:lnTo>
                  <a:pt x="89" y="69"/>
                </a:lnTo>
                <a:lnTo>
                  <a:pt x="79" y="69"/>
                </a:lnTo>
                <a:lnTo>
                  <a:pt x="79" y="64"/>
                </a:lnTo>
                <a:lnTo>
                  <a:pt x="84" y="64"/>
                </a:lnTo>
                <a:close/>
                <a:moveTo>
                  <a:pt x="24" y="15"/>
                </a:moveTo>
                <a:lnTo>
                  <a:pt x="24" y="15"/>
                </a:lnTo>
                <a:lnTo>
                  <a:pt x="24" y="12"/>
                </a:lnTo>
                <a:lnTo>
                  <a:pt x="26" y="11"/>
                </a:lnTo>
                <a:lnTo>
                  <a:pt x="27" y="10"/>
                </a:lnTo>
                <a:lnTo>
                  <a:pt x="29" y="10"/>
                </a:lnTo>
                <a:lnTo>
                  <a:pt x="69" y="10"/>
                </a:lnTo>
                <a:lnTo>
                  <a:pt x="71" y="10"/>
                </a:lnTo>
                <a:lnTo>
                  <a:pt x="73" y="11"/>
                </a:lnTo>
                <a:lnTo>
                  <a:pt x="74" y="12"/>
                </a:lnTo>
                <a:lnTo>
                  <a:pt x="74" y="15"/>
                </a:lnTo>
                <a:lnTo>
                  <a:pt x="74" y="34"/>
                </a:lnTo>
                <a:lnTo>
                  <a:pt x="64" y="34"/>
                </a:lnTo>
                <a:lnTo>
                  <a:pt x="64" y="24"/>
                </a:lnTo>
                <a:lnTo>
                  <a:pt x="54" y="24"/>
                </a:lnTo>
                <a:lnTo>
                  <a:pt x="54" y="34"/>
                </a:lnTo>
                <a:lnTo>
                  <a:pt x="44" y="34"/>
                </a:lnTo>
                <a:lnTo>
                  <a:pt x="44" y="24"/>
                </a:lnTo>
                <a:lnTo>
                  <a:pt x="34" y="24"/>
                </a:lnTo>
                <a:lnTo>
                  <a:pt x="34" y="34"/>
                </a:lnTo>
                <a:lnTo>
                  <a:pt x="24" y="34"/>
                </a:lnTo>
                <a:lnTo>
                  <a:pt x="24" y="15"/>
                </a:lnTo>
                <a:close/>
                <a:moveTo>
                  <a:pt x="15" y="64"/>
                </a:moveTo>
                <a:lnTo>
                  <a:pt x="20" y="64"/>
                </a:lnTo>
                <a:lnTo>
                  <a:pt x="20" y="69"/>
                </a:lnTo>
                <a:lnTo>
                  <a:pt x="10" y="69"/>
                </a:lnTo>
                <a:lnTo>
                  <a:pt x="10" y="66"/>
                </a:lnTo>
                <a:lnTo>
                  <a:pt x="11" y="65"/>
                </a:lnTo>
                <a:lnTo>
                  <a:pt x="12" y="64"/>
                </a:lnTo>
                <a:lnTo>
                  <a:pt x="15" y="64"/>
                </a:lnTo>
                <a:close/>
                <a:moveTo>
                  <a:pt x="10" y="79"/>
                </a:moveTo>
                <a:lnTo>
                  <a:pt x="20" y="79"/>
                </a:lnTo>
                <a:lnTo>
                  <a:pt x="20" y="89"/>
                </a:lnTo>
                <a:lnTo>
                  <a:pt x="10" y="89"/>
                </a:lnTo>
                <a:lnTo>
                  <a:pt x="10" y="79"/>
                </a:lnTo>
                <a:close/>
                <a:moveTo>
                  <a:pt x="29" y="44"/>
                </a:moveTo>
                <a:lnTo>
                  <a:pt x="34" y="44"/>
                </a:lnTo>
                <a:lnTo>
                  <a:pt x="34" y="49"/>
                </a:lnTo>
                <a:lnTo>
                  <a:pt x="44" y="49"/>
                </a:lnTo>
                <a:lnTo>
                  <a:pt x="44" y="44"/>
                </a:lnTo>
                <a:lnTo>
                  <a:pt x="54" y="44"/>
                </a:lnTo>
                <a:lnTo>
                  <a:pt x="54" y="49"/>
                </a:lnTo>
                <a:lnTo>
                  <a:pt x="64" y="49"/>
                </a:lnTo>
                <a:lnTo>
                  <a:pt x="64" y="44"/>
                </a:lnTo>
                <a:lnTo>
                  <a:pt x="69" y="44"/>
                </a:lnTo>
                <a:lnTo>
                  <a:pt x="69" y="89"/>
                </a:lnTo>
                <a:lnTo>
                  <a:pt x="29" y="89"/>
                </a:lnTo>
                <a:lnTo>
                  <a:pt x="29" y="44"/>
                </a:lnTo>
                <a:close/>
                <a:moveTo>
                  <a:pt x="79" y="89"/>
                </a:moveTo>
                <a:lnTo>
                  <a:pt x="79" y="79"/>
                </a:lnTo>
                <a:lnTo>
                  <a:pt x="89" y="79"/>
                </a:lnTo>
                <a:lnTo>
                  <a:pt x="89" y="89"/>
                </a:lnTo>
                <a:lnTo>
                  <a:pt x="79" y="8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453" name="Freeform 1666">
            <a:extLst>
              <a:ext uri="{FF2B5EF4-FFF2-40B4-BE49-F238E27FC236}">
                <a16:creationId xmlns:a16="http://schemas.microsoft.com/office/drawing/2014/main" id="{95399317-CE83-409F-9421-28D45644E39B}"/>
              </a:ext>
            </a:extLst>
          </p:cNvPr>
          <p:cNvSpPr>
            <a:spLocks noEditPoints="1"/>
          </p:cNvSpPr>
          <p:nvPr/>
        </p:nvSpPr>
        <p:spPr bwMode="auto">
          <a:xfrm>
            <a:off x="4730751" y="2362200"/>
            <a:ext cx="209549" cy="188384"/>
          </a:xfrm>
          <a:custGeom>
            <a:avLst/>
            <a:gdLst>
              <a:gd name="T0" fmla="*/ 155004 w 99"/>
              <a:gd name="T1" fmla="*/ 77645 h 88"/>
              <a:gd name="T2" fmla="*/ 156586 w 99"/>
              <a:gd name="T3" fmla="*/ 76027 h 88"/>
              <a:gd name="T4" fmla="*/ 156586 w 99"/>
              <a:gd name="T5" fmla="*/ 67939 h 88"/>
              <a:gd name="T6" fmla="*/ 142351 w 99"/>
              <a:gd name="T7" fmla="*/ 53381 h 88"/>
              <a:gd name="T8" fmla="*/ 155004 w 99"/>
              <a:gd name="T9" fmla="*/ 35587 h 88"/>
              <a:gd name="T10" fmla="*/ 156586 w 99"/>
              <a:gd name="T11" fmla="*/ 27499 h 88"/>
              <a:gd name="T12" fmla="*/ 151841 w 99"/>
              <a:gd name="T13" fmla="*/ 25882 h 88"/>
              <a:gd name="T14" fmla="*/ 91737 w 99"/>
              <a:gd name="T15" fmla="*/ 22646 h 88"/>
              <a:gd name="T16" fmla="*/ 90156 w 99"/>
              <a:gd name="T17" fmla="*/ 17794 h 88"/>
              <a:gd name="T18" fmla="*/ 75920 w 99"/>
              <a:gd name="T19" fmla="*/ 4853 h 88"/>
              <a:gd name="T20" fmla="*/ 47450 w 99"/>
              <a:gd name="T21" fmla="*/ 0 h 88"/>
              <a:gd name="T22" fmla="*/ 37960 w 99"/>
              <a:gd name="T23" fmla="*/ 0 h 88"/>
              <a:gd name="T24" fmla="*/ 20562 w 99"/>
              <a:gd name="T25" fmla="*/ 4853 h 88"/>
              <a:gd name="T26" fmla="*/ 7908 w 99"/>
              <a:gd name="T27" fmla="*/ 12941 h 88"/>
              <a:gd name="T28" fmla="*/ 0 w 99"/>
              <a:gd name="T29" fmla="*/ 25882 h 88"/>
              <a:gd name="T30" fmla="*/ 0 w 99"/>
              <a:gd name="T31" fmla="*/ 111615 h 88"/>
              <a:gd name="T32" fmla="*/ 0 w 99"/>
              <a:gd name="T33" fmla="*/ 116467 h 88"/>
              <a:gd name="T34" fmla="*/ 7908 w 99"/>
              <a:gd name="T35" fmla="*/ 129408 h 88"/>
              <a:gd name="T36" fmla="*/ 20562 w 99"/>
              <a:gd name="T37" fmla="*/ 137496 h 88"/>
              <a:gd name="T38" fmla="*/ 37960 w 99"/>
              <a:gd name="T39" fmla="*/ 142349 h 88"/>
              <a:gd name="T40" fmla="*/ 47450 w 99"/>
              <a:gd name="T41" fmla="*/ 142349 h 88"/>
              <a:gd name="T42" fmla="*/ 75920 w 99"/>
              <a:gd name="T43" fmla="*/ 137496 h 88"/>
              <a:gd name="T44" fmla="*/ 90156 w 99"/>
              <a:gd name="T45" fmla="*/ 124555 h 88"/>
              <a:gd name="T46" fmla="*/ 148678 w 99"/>
              <a:gd name="T47" fmla="*/ 119703 h 88"/>
              <a:gd name="T48" fmla="*/ 151841 w 99"/>
              <a:gd name="T49" fmla="*/ 116467 h 88"/>
              <a:gd name="T50" fmla="*/ 156586 w 99"/>
              <a:gd name="T51" fmla="*/ 114850 h 88"/>
              <a:gd name="T52" fmla="*/ 155004 w 99"/>
              <a:gd name="T53" fmla="*/ 106762 h 88"/>
              <a:gd name="T54" fmla="*/ 47450 w 99"/>
              <a:gd name="T55" fmla="*/ 16176 h 88"/>
              <a:gd name="T56" fmla="*/ 58522 w 99"/>
              <a:gd name="T57" fmla="*/ 17794 h 88"/>
              <a:gd name="T58" fmla="*/ 75920 w 99"/>
              <a:gd name="T59" fmla="*/ 25882 h 88"/>
              <a:gd name="T60" fmla="*/ 79084 w 99"/>
              <a:gd name="T61" fmla="*/ 30734 h 88"/>
              <a:gd name="T62" fmla="*/ 68012 w 99"/>
              <a:gd name="T63" fmla="*/ 42058 h 88"/>
              <a:gd name="T64" fmla="*/ 47450 w 99"/>
              <a:gd name="T65" fmla="*/ 46910 h 88"/>
              <a:gd name="T66" fmla="*/ 34797 w 99"/>
              <a:gd name="T67" fmla="*/ 45293 h 88"/>
              <a:gd name="T68" fmla="*/ 17398 w 99"/>
              <a:gd name="T69" fmla="*/ 37205 h 88"/>
              <a:gd name="T70" fmla="*/ 15817 w 99"/>
              <a:gd name="T71" fmla="*/ 30734 h 88"/>
              <a:gd name="T72" fmla="*/ 25307 w 99"/>
              <a:gd name="T73" fmla="*/ 21029 h 88"/>
              <a:gd name="T74" fmla="*/ 47450 w 99"/>
              <a:gd name="T75" fmla="*/ 16176 h 88"/>
              <a:gd name="T76" fmla="*/ 47450 w 99"/>
              <a:gd name="T77" fmla="*/ 127791 h 88"/>
              <a:gd name="T78" fmla="*/ 34797 w 99"/>
              <a:gd name="T79" fmla="*/ 124555 h 88"/>
              <a:gd name="T80" fmla="*/ 17398 w 99"/>
              <a:gd name="T81" fmla="*/ 116467 h 88"/>
              <a:gd name="T82" fmla="*/ 15817 w 99"/>
              <a:gd name="T83" fmla="*/ 54998 h 88"/>
              <a:gd name="T84" fmla="*/ 30052 w 99"/>
              <a:gd name="T85" fmla="*/ 61469 h 88"/>
              <a:gd name="T86" fmla="*/ 47450 w 99"/>
              <a:gd name="T87" fmla="*/ 63086 h 88"/>
              <a:gd name="T88" fmla="*/ 79084 w 99"/>
              <a:gd name="T89" fmla="*/ 54998 h 88"/>
              <a:gd name="T90" fmla="*/ 79084 w 99"/>
              <a:gd name="T91" fmla="*/ 111615 h 88"/>
              <a:gd name="T92" fmla="*/ 68012 w 99"/>
              <a:gd name="T93" fmla="*/ 121320 h 88"/>
              <a:gd name="T94" fmla="*/ 47450 w 99"/>
              <a:gd name="T95" fmla="*/ 127791 h 88"/>
              <a:gd name="T96" fmla="*/ 126534 w 99"/>
              <a:gd name="T97" fmla="*/ 90586 h 88"/>
              <a:gd name="T98" fmla="*/ 93319 w 99"/>
              <a:gd name="T99" fmla="*/ 103527 h 88"/>
              <a:gd name="T100" fmla="*/ 134443 w 99"/>
              <a:gd name="T101" fmla="*/ 38822 h 88"/>
              <a:gd name="T102" fmla="*/ 126534 w 99"/>
              <a:gd name="T103" fmla="*/ 51763 h 88"/>
              <a:gd name="T104" fmla="*/ 126534 w 99"/>
              <a:gd name="T105" fmla="*/ 61469 h 88"/>
              <a:gd name="T106" fmla="*/ 126534 w 99"/>
              <a:gd name="T107" fmla="*/ 80880 h 88"/>
              <a:gd name="T108" fmla="*/ 124952 w 99"/>
              <a:gd name="T109" fmla="*/ 87351 h 88"/>
              <a:gd name="T110" fmla="*/ 126534 w 99"/>
              <a:gd name="T111" fmla="*/ 90586 h 8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9" h="88">
                <a:moveTo>
                  <a:pt x="90" y="55"/>
                </a:moveTo>
                <a:lnTo>
                  <a:pt x="98" y="48"/>
                </a:lnTo>
                <a:lnTo>
                  <a:pt x="99" y="47"/>
                </a:lnTo>
                <a:lnTo>
                  <a:pt x="99" y="44"/>
                </a:lnTo>
                <a:lnTo>
                  <a:pt x="99" y="42"/>
                </a:lnTo>
                <a:lnTo>
                  <a:pt x="98" y="40"/>
                </a:lnTo>
                <a:lnTo>
                  <a:pt x="90" y="33"/>
                </a:lnTo>
                <a:lnTo>
                  <a:pt x="98" y="22"/>
                </a:lnTo>
                <a:lnTo>
                  <a:pt x="99" y="19"/>
                </a:lnTo>
                <a:lnTo>
                  <a:pt x="99" y="17"/>
                </a:lnTo>
                <a:lnTo>
                  <a:pt x="96" y="16"/>
                </a:lnTo>
                <a:lnTo>
                  <a:pt x="94" y="14"/>
                </a:lnTo>
                <a:lnTo>
                  <a:pt x="58" y="14"/>
                </a:lnTo>
                <a:lnTo>
                  <a:pt x="57" y="11"/>
                </a:lnTo>
                <a:lnTo>
                  <a:pt x="54" y="8"/>
                </a:lnTo>
                <a:lnTo>
                  <a:pt x="48" y="3"/>
                </a:lnTo>
                <a:lnTo>
                  <a:pt x="40" y="1"/>
                </a:lnTo>
                <a:lnTo>
                  <a:pt x="30" y="0"/>
                </a:lnTo>
                <a:lnTo>
                  <a:pt x="24" y="0"/>
                </a:lnTo>
                <a:lnTo>
                  <a:pt x="19" y="1"/>
                </a:lnTo>
                <a:lnTo>
                  <a:pt x="13" y="3"/>
                </a:lnTo>
                <a:lnTo>
                  <a:pt x="9" y="6"/>
                </a:lnTo>
                <a:lnTo>
                  <a:pt x="5" y="8"/>
                </a:lnTo>
                <a:lnTo>
                  <a:pt x="3" y="12"/>
                </a:lnTo>
                <a:lnTo>
                  <a:pt x="0" y="16"/>
                </a:lnTo>
                <a:lnTo>
                  <a:pt x="0" y="19"/>
                </a:lnTo>
                <a:lnTo>
                  <a:pt x="0" y="69"/>
                </a:lnTo>
                <a:lnTo>
                  <a:pt x="0" y="72"/>
                </a:lnTo>
                <a:lnTo>
                  <a:pt x="3" y="76"/>
                </a:lnTo>
                <a:lnTo>
                  <a:pt x="5" y="80"/>
                </a:lnTo>
                <a:lnTo>
                  <a:pt x="9" y="82"/>
                </a:lnTo>
                <a:lnTo>
                  <a:pt x="13" y="85"/>
                </a:lnTo>
                <a:lnTo>
                  <a:pt x="19" y="87"/>
                </a:lnTo>
                <a:lnTo>
                  <a:pt x="24" y="88"/>
                </a:lnTo>
                <a:lnTo>
                  <a:pt x="30" y="88"/>
                </a:lnTo>
                <a:lnTo>
                  <a:pt x="40" y="87"/>
                </a:lnTo>
                <a:lnTo>
                  <a:pt x="48" y="85"/>
                </a:lnTo>
                <a:lnTo>
                  <a:pt x="54" y="80"/>
                </a:lnTo>
                <a:lnTo>
                  <a:pt x="57" y="77"/>
                </a:lnTo>
                <a:lnTo>
                  <a:pt x="58" y="74"/>
                </a:lnTo>
                <a:lnTo>
                  <a:pt x="94" y="74"/>
                </a:lnTo>
                <a:lnTo>
                  <a:pt x="96" y="72"/>
                </a:lnTo>
                <a:lnTo>
                  <a:pt x="99" y="71"/>
                </a:lnTo>
                <a:lnTo>
                  <a:pt x="99" y="69"/>
                </a:lnTo>
                <a:lnTo>
                  <a:pt x="98" y="66"/>
                </a:lnTo>
                <a:lnTo>
                  <a:pt x="90" y="55"/>
                </a:lnTo>
                <a:close/>
                <a:moveTo>
                  <a:pt x="30" y="10"/>
                </a:moveTo>
                <a:lnTo>
                  <a:pt x="30" y="10"/>
                </a:lnTo>
                <a:lnTo>
                  <a:pt x="37" y="11"/>
                </a:lnTo>
                <a:lnTo>
                  <a:pt x="43" y="13"/>
                </a:lnTo>
                <a:lnTo>
                  <a:pt x="48" y="16"/>
                </a:lnTo>
                <a:lnTo>
                  <a:pt x="50" y="19"/>
                </a:lnTo>
                <a:lnTo>
                  <a:pt x="48" y="23"/>
                </a:lnTo>
                <a:lnTo>
                  <a:pt x="43" y="26"/>
                </a:lnTo>
                <a:lnTo>
                  <a:pt x="37" y="28"/>
                </a:lnTo>
                <a:lnTo>
                  <a:pt x="30" y="29"/>
                </a:lnTo>
                <a:lnTo>
                  <a:pt x="22" y="28"/>
                </a:lnTo>
                <a:lnTo>
                  <a:pt x="16" y="26"/>
                </a:lnTo>
                <a:lnTo>
                  <a:pt x="11" y="23"/>
                </a:lnTo>
                <a:lnTo>
                  <a:pt x="10" y="19"/>
                </a:lnTo>
                <a:lnTo>
                  <a:pt x="11" y="16"/>
                </a:lnTo>
                <a:lnTo>
                  <a:pt x="16" y="13"/>
                </a:lnTo>
                <a:lnTo>
                  <a:pt x="22" y="11"/>
                </a:lnTo>
                <a:lnTo>
                  <a:pt x="30" y="10"/>
                </a:lnTo>
                <a:close/>
                <a:moveTo>
                  <a:pt x="30" y="79"/>
                </a:moveTo>
                <a:lnTo>
                  <a:pt x="30" y="79"/>
                </a:lnTo>
                <a:lnTo>
                  <a:pt x="22" y="77"/>
                </a:lnTo>
                <a:lnTo>
                  <a:pt x="16" y="75"/>
                </a:lnTo>
                <a:lnTo>
                  <a:pt x="11" y="72"/>
                </a:lnTo>
                <a:lnTo>
                  <a:pt x="10" y="69"/>
                </a:lnTo>
                <a:lnTo>
                  <a:pt x="10" y="34"/>
                </a:lnTo>
                <a:lnTo>
                  <a:pt x="19" y="38"/>
                </a:lnTo>
                <a:lnTo>
                  <a:pt x="30" y="39"/>
                </a:lnTo>
                <a:lnTo>
                  <a:pt x="41" y="38"/>
                </a:lnTo>
                <a:lnTo>
                  <a:pt x="50" y="34"/>
                </a:lnTo>
                <a:lnTo>
                  <a:pt x="50" y="69"/>
                </a:lnTo>
                <a:lnTo>
                  <a:pt x="48" y="72"/>
                </a:lnTo>
                <a:lnTo>
                  <a:pt x="43" y="75"/>
                </a:lnTo>
                <a:lnTo>
                  <a:pt x="37" y="77"/>
                </a:lnTo>
                <a:lnTo>
                  <a:pt x="30" y="79"/>
                </a:lnTo>
                <a:close/>
                <a:moveTo>
                  <a:pt x="80" y="56"/>
                </a:moveTo>
                <a:lnTo>
                  <a:pt x="85" y="64"/>
                </a:lnTo>
                <a:lnTo>
                  <a:pt x="59" y="64"/>
                </a:lnTo>
                <a:lnTo>
                  <a:pt x="59" y="24"/>
                </a:lnTo>
                <a:lnTo>
                  <a:pt x="85" y="24"/>
                </a:lnTo>
                <a:lnTo>
                  <a:pt x="80" y="32"/>
                </a:lnTo>
                <a:lnTo>
                  <a:pt x="79" y="34"/>
                </a:lnTo>
                <a:lnTo>
                  <a:pt x="80" y="38"/>
                </a:lnTo>
                <a:lnTo>
                  <a:pt x="87" y="44"/>
                </a:lnTo>
                <a:lnTo>
                  <a:pt x="80" y="50"/>
                </a:lnTo>
                <a:lnTo>
                  <a:pt x="79" y="54"/>
                </a:lnTo>
                <a:lnTo>
                  <a:pt x="80" y="56"/>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454" name="Freeform 1667">
            <a:extLst>
              <a:ext uri="{FF2B5EF4-FFF2-40B4-BE49-F238E27FC236}">
                <a16:creationId xmlns:a16="http://schemas.microsoft.com/office/drawing/2014/main" id="{5319E179-A920-4C77-A1FB-7ABB3E3931A3}"/>
              </a:ext>
            </a:extLst>
          </p:cNvPr>
          <p:cNvSpPr>
            <a:spLocks/>
          </p:cNvSpPr>
          <p:nvPr/>
        </p:nvSpPr>
        <p:spPr bwMode="auto">
          <a:xfrm>
            <a:off x="4781552" y="2393952"/>
            <a:ext cx="19049" cy="19049"/>
          </a:xfrm>
          <a:custGeom>
            <a:avLst/>
            <a:gdLst>
              <a:gd name="T0" fmla="*/ 7119 w 10"/>
              <a:gd name="T1" fmla="*/ 14237 h 10"/>
              <a:gd name="T2" fmla="*/ 7119 w 10"/>
              <a:gd name="T3" fmla="*/ 14237 h 10"/>
              <a:gd name="T4" fmla="*/ 9966 w 10"/>
              <a:gd name="T5" fmla="*/ 14237 h 10"/>
              <a:gd name="T6" fmla="*/ 11390 w 10"/>
              <a:gd name="T7" fmla="*/ 12813 h 10"/>
              <a:gd name="T8" fmla="*/ 14237 w 10"/>
              <a:gd name="T9" fmla="*/ 11390 h 10"/>
              <a:gd name="T10" fmla="*/ 14237 w 10"/>
              <a:gd name="T11" fmla="*/ 7119 h 10"/>
              <a:gd name="T12" fmla="*/ 14237 w 10"/>
              <a:gd name="T13" fmla="*/ 7119 h 10"/>
              <a:gd name="T14" fmla="*/ 14237 w 10"/>
              <a:gd name="T15" fmla="*/ 4271 h 10"/>
              <a:gd name="T16" fmla="*/ 11390 w 10"/>
              <a:gd name="T17" fmla="*/ 2847 h 10"/>
              <a:gd name="T18" fmla="*/ 9966 w 10"/>
              <a:gd name="T19" fmla="*/ 0 h 10"/>
              <a:gd name="T20" fmla="*/ 7119 w 10"/>
              <a:gd name="T21" fmla="*/ 0 h 10"/>
              <a:gd name="T22" fmla="*/ 7119 w 10"/>
              <a:gd name="T23" fmla="*/ 0 h 10"/>
              <a:gd name="T24" fmla="*/ 2847 w 10"/>
              <a:gd name="T25" fmla="*/ 0 h 10"/>
              <a:gd name="T26" fmla="*/ 1424 w 10"/>
              <a:gd name="T27" fmla="*/ 2847 h 10"/>
              <a:gd name="T28" fmla="*/ 0 w 10"/>
              <a:gd name="T29" fmla="*/ 4271 h 10"/>
              <a:gd name="T30" fmla="*/ 0 w 10"/>
              <a:gd name="T31" fmla="*/ 7119 h 10"/>
              <a:gd name="T32" fmla="*/ 0 w 10"/>
              <a:gd name="T33" fmla="*/ 7119 h 10"/>
              <a:gd name="T34" fmla="*/ 0 w 10"/>
              <a:gd name="T35" fmla="*/ 11390 h 10"/>
              <a:gd name="T36" fmla="*/ 1424 w 10"/>
              <a:gd name="T37" fmla="*/ 12813 h 10"/>
              <a:gd name="T38" fmla="*/ 2847 w 10"/>
              <a:gd name="T39" fmla="*/ 14237 h 10"/>
              <a:gd name="T40" fmla="*/ 7119 w 10"/>
              <a:gd name="T41" fmla="*/ 14237 h 10"/>
              <a:gd name="T42" fmla="*/ 7119 w 10"/>
              <a:gd name="T43" fmla="*/ 14237 h 1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0" h="10">
                <a:moveTo>
                  <a:pt x="5" y="10"/>
                </a:moveTo>
                <a:lnTo>
                  <a:pt x="5" y="10"/>
                </a:lnTo>
                <a:lnTo>
                  <a:pt x="7" y="10"/>
                </a:lnTo>
                <a:lnTo>
                  <a:pt x="8" y="9"/>
                </a:lnTo>
                <a:lnTo>
                  <a:pt x="10" y="8"/>
                </a:lnTo>
                <a:lnTo>
                  <a:pt x="10" y="5"/>
                </a:lnTo>
                <a:lnTo>
                  <a:pt x="10" y="3"/>
                </a:lnTo>
                <a:lnTo>
                  <a:pt x="8" y="2"/>
                </a:lnTo>
                <a:lnTo>
                  <a:pt x="7" y="0"/>
                </a:lnTo>
                <a:lnTo>
                  <a:pt x="5" y="0"/>
                </a:lnTo>
                <a:lnTo>
                  <a:pt x="2" y="0"/>
                </a:lnTo>
                <a:lnTo>
                  <a:pt x="1" y="2"/>
                </a:lnTo>
                <a:lnTo>
                  <a:pt x="0" y="3"/>
                </a:lnTo>
                <a:lnTo>
                  <a:pt x="0" y="5"/>
                </a:lnTo>
                <a:lnTo>
                  <a:pt x="0" y="8"/>
                </a:lnTo>
                <a:lnTo>
                  <a:pt x="1" y="9"/>
                </a:lnTo>
                <a:lnTo>
                  <a:pt x="2" y="10"/>
                </a:lnTo>
                <a:lnTo>
                  <a:pt x="5" y="1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455" name="Freeform 1668">
            <a:extLst>
              <a:ext uri="{FF2B5EF4-FFF2-40B4-BE49-F238E27FC236}">
                <a16:creationId xmlns:a16="http://schemas.microsoft.com/office/drawing/2014/main" id="{1CD0BAF4-BF27-4988-BDBD-96B94ECA8CDA}"/>
              </a:ext>
            </a:extLst>
          </p:cNvPr>
          <p:cNvSpPr>
            <a:spLocks/>
          </p:cNvSpPr>
          <p:nvPr/>
        </p:nvSpPr>
        <p:spPr bwMode="auto">
          <a:xfrm>
            <a:off x="4256618" y="2355851"/>
            <a:ext cx="88900" cy="112183"/>
          </a:xfrm>
          <a:custGeom>
            <a:avLst/>
            <a:gdLst>
              <a:gd name="T0" fmla="*/ 17398 w 42"/>
              <a:gd name="T1" fmla="*/ 83857 h 55"/>
              <a:gd name="T2" fmla="*/ 36378 w 42"/>
              <a:gd name="T3" fmla="*/ 24847 h 55"/>
              <a:gd name="T4" fmla="*/ 50613 w 42"/>
              <a:gd name="T5" fmla="*/ 48140 h 55"/>
              <a:gd name="T6" fmla="*/ 37959 w 42"/>
              <a:gd name="T7" fmla="*/ 83857 h 55"/>
              <a:gd name="T8" fmla="*/ 53776 w 42"/>
              <a:gd name="T9" fmla="*/ 83857 h 55"/>
              <a:gd name="T10" fmla="*/ 66429 w 42"/>
              <a:gd name="T11" fmla="*/ 48140 h 55"/>
              <a:gd name="T12" fmla="*/ 66429 w 42"/>
              <a:gd name="T13" fmla="*/ 48140 h 55"/>
              <a:gd name="T14" fmla="*/ 66429 w 42"/>
              <a:gd name="T15" fmla="*/ 43481 h 55"/>
              <a:gd name="T16" fmla="*/ 63266 w 42"/>
              <a:gd name="T17" fmla="*/ 41929 h 55"/>
              <a:gd name="T18" fmla="*/ 41123 w 42"/>
              <a:gd name="T19" fmla="*/ 3106 h 55"/>
              <a:gd name="T20" fmla="*/ 41123 w 42"/>
              <a:gd name="T21" fmla="*/ 3106 h 55"/>
              <a:gd name="T22" fmla="*/ 37959 w 42"/>
              <a:gd name="T23" fmla="*/ 0 h 55"/>
              <a:gd name="T24" fmla="*/ 34796 w 42"/>
              <a:gd name="T25" fmla="*/ 0 h 55"/>
              <a:gd name="T26" fmla="*/ 34796 w 42"/>
              <a:gd name="T27" fmla="*/ 0 h 55"/>
              <a:gd name="T28" fmla="*/ 28470 w 42"/>
              <a:gd name="T29" fmla="*/ 1553 h 55"/>
              <a:gd name="T30" fmla="*/ 26888 w 42"/>
              <a:gd name="T31" fmla="*/ 4659 h 55"/>
              <a:gd name="T32" fmla="*/ 0 w 42"/>
              <a:gd name="T33" fmla="*/ 85410 h 55"/>
              <a:gd name="T34" fmla="*/ 0 w 42"/>
              <a:gd name="T35" fmla="*/ 85410 h 55"/>
              <a:gd name="T36" fmla="*/ 11072 w 42"/>
              <a:gd name="T37" fmla="*/ 83857 h 55"/>
              <a:gd name="T38" fmla="*/ 17398 w 42"/>
              <a:gd name="T39" fmla="*/ 83857 h 5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2" h="55">
                <a:moveTo>
                  <a:pt x="11" y="54"/>
                </a:moveTo>
                <a:lnTo>
                  <a:pt x="23" y="16"/>
                </a:lnTo>
                <a:lnTo>
                  <a:pt x="32" y="31"/>
                </a:lnTo>
                <a:lnTo>
                  <a:pt x="24" y="54"/>
                </a:lnTo>
                <a:lnTo>
                  <a:pt x="34" y="54"/>
                </a:lnTo>
                <a:lnTo>
                  <a:pt x="42" y="31"/>
                </a:lnTo>
                <a:lnTo>
                  <a:pt x="42" y="28"/>
                </a:lnTo>
                <a:lnTo>
                  <a:pt x="40" y="27"/>
                </a:lnTo>
                <a:lnTo>
                  <a:pt x="26" y="2"/>
                </a:lnTo>
                <a:lnTo>
                  <a:pt x="24" y="0"/>
                </a:lnTo>
                <a:lnTo>
                  <a:pt x="22" y="0"/>
                </a:lnTo>
                <a:lnTo>
                  <a:pt x="18" y="1"/>
                </a:lnTo>
                <a:lnTo>
                  <a:pt x="17" y="3"/>
                </a:lnTo>
                <a:lnTo>
                  <a:pt x="0" y="55"/>
                </a:lnTo>
                <a:lnTo>
                  <a:pt x="7" y="54"/>
                </a:lnTo>
                <a:lnTo>
                  <a:pt x="11" y="54"/>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456" name="Freeform 1669">
            <a:extLst>
              <a:ext uri="{FF2B5EF4-FFF2-40B4-BE49-F238E27FC236}">
                <a16:creationId xmlns:a16="http://schemas.microsoft.com/office/drawing/2014/main" id="{D5043224-94B1-41E2-8D03-C2E0C63DE1D0}"/>
              </a:ext>
            </a:extLst>
          </p:cNvPr>
          <p:cNvSpPr>
            <a:spLocks/>
          </p:cNvSpPr>
          <p:nvPr/>
        </p:nvSpPr>
        <p:spPr bwMode="auto">
          <a:xfrm>
            <a:off x="4377267" y="2387601"/>
            <a:ext cx="63500" cy="99484"/>
          </a:xfrm>
          <a:custGeom>
            <a:avLst/>
            <a:gdLst>
              <a:gd name="T0" fmla="*/ 23725 w 30"/>
              <a:gd name="T1" fmla="*/ 0 h 49"/>
              <a:gd name="T2" fmla="*/ 23725 w 30"/>
              <a:gd name="T3" fmla="*/ 0 h 49"/>
              <a:gd name="T4" fmla="*/ 14235 w 30"/>
              <a:gd name="T5" fmla="*/ 1549 h 49"/>
              <a:gd name="T6" fmla="*/ 7908 w 30"/>
              <a:gd name="T7" fmla="*/ 6198 h 49"/>
              <a:gd name="T8" fmla="*/ 3163 w 30"/>
              <a:gd name="T9" fmla="*/ 12395 h 49"/>
              <a:gd name="T10" fmla="*/ 0 w 30"/>
              <a:gd name="T11" fmla="*/ 21691 h 49"/>
              <a:gd name="T12" fmla="*/ 0 w 30"/>
              <a:gd name="T13" fmla="*/ 60426 h 49"/>
              <a:gd name="T14" fmla="*/ 15817 w 30"/>
              <a:gd name="T15" fmla="*/ 60426 h 49"/>
              <a:gd name="T16" fmla="*/ 15817 w 30"/>
              <a:gd name="T17" fmla="*/ 44932 h 49"/>
              <a:gd name="T18" fmla="*/ 23725 w 30"/>
              <a:gd name="T19" fmla="*/ 44932 h 49"/>
              <a:gd name="T20" fmla="*/ 23725 w 30"/>
              <a:gd name="T21" fmla="*/ 29438 h 49"/>
              <a:gd name="T22" fmla="*/ 15817 w 30"/>
              <a:gd name="T23" fmla="*/ 29438 h 49"/>
              <a:gd name="T24" fmla="*/ 15817 w 30"/>
              <a:gd name="T25" fmla="*/ 21691 h 49"/>
              <a:gd name="T26" fmla="*/ 15817 w 30"/>
              <a:gd name="T27" fmla="*/ 21691 h 49"/>
              <a:gd name="T28" fmla="*/ 15817 w 30"/>
              <a:gd name="T29" fmla="*/ 18593 h 49"/>
              <a:gd name="T30" fmla="*/ 18980 w 30"/>
              <a:gd name="T31" fmla="*/ 17043 h 49"/>
              <a:gd name="T32" fmla="*/ 20562 w 30"/>
              <a:gd name="T33" fmla="*/ 13944 h 49"/>
              <a:gd name="T34" fmla="*/ 23725 w 30"/>
              <a:gd name="T35" fmla="*/ 13944 h 49"/>
              <a:gd name="T36" fmla="*/ 23725 w 30"/>
              <a:gd name="T37" fmla="*/ 13944 h 49"/>
              <a:gd name="T38" fmla="*/ 28470 w 30"/>
              <a:gd name="T39" fmla="*/ 13944 h 49"/>
              <a:gd name="T40" fmla="*/ 30052 w 30"/>
              <a:gd name="T41" fmla="*/ 17043 h 49"/>
              <a:gd name="T42" fmla="*/ 31633 w 30"/>
              <a:gd name="T43" fmla="*/ 18593 h 49"/>
              <a:gd name="T44" fmla="*/ 31633 w 30"/>
              <a:gd name="T45" fmla="*/ 21691 h 49"/>
              <a:gd name="T46" fmla="*/ 31633 w 30"/>
              <a:gd name="T47" fmla="*/ 63525 h 49"/>
              <a:gd name="T48" fmla="*/ 31633 w 30"/>
              <a:gd name="T49" fmla="*/ 63525 h 49"/>
              <a:gd name="T50" fmla="*/ 39542 w 30"/>
              <a:gd name="T51" fmla="*/ 68173 h 49"/>
              <a:gd name="T52" fmla="*/ 47450 w 30"/>
              <a:gd name="T53" fmla="*/ 75920 h 49"/>
              <a:gd name="T54" fmla="*/ 47450 w 30"/>
              <a:gd name="T55" fmla="*/ 21691 h 49"/>
              <a:gd name="T56" fmla="*/ 47450 w 30"/>
              <a:gd name="T57" fmla="*/ 21691 h 49"/>
              <a:gd name="T58" fmla="*/ 45868 w 30"/>
              <a:gd name="T59" fmla="*/ 12395 h 49"/>
              <a:gd name="T60" fmla="*/ 39542 w 30"/>
              <a:gd name="T61" fmla="*/ 6198 h 49"/>
              <a:gd name="T62" fmla="*/ 33215 w 30"/>
              <a:gd name="T63" fmla="*/ 1549 h 49"/>
              <a:gd name="T64" fmla="*/ 23725 w 30"/>
              <a:gd name="T65" fmla="*/ 0 h 49"/>
              <a:gd name="T66" fmla="*/ 23725 w 30"/>
              <a:gd name="T67" fmla="*/ 0 h 4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30" h="49">
                <a:moveTo>
                  <a:pt x="15" y="0"/>
                </a:moveTo>
                <a:lnTo>
                  <a:pt x="15" y="0"/>
                </a:lnTo>
                <a:lnTo>
                  <a:pt x="9" y="1"/>
                </a:lnTo>
                <a:lnTo>
                  <a:pt x="5" y="4"/>
                </a:lnTo>
                <a:lnTo>
                  <a:pt x="2" y="8"/>
                </a:lnTo>
                <a:lnTo>
                  <a:pt x="0" y="14"/>
                </a:lnTo>
                <a:lnTo>
                  <a:pt x="0" y="39"/>
                </a:lnTo>
                <a:lnTo>
                  <a:pt x="10" y="39"/>
                </a:lnTo>
                <a:lnTo>
                  <a:pt x="10" y="29"/>
                </a:lnTo>
                <a:lnTo>
                  <a:pt x="15" y="29"/>
                </a:lnTo>
                <a:lnTo>
                  <a:pt x="15" y="19"/>
                </a:lnTo>
                <a:lnTo>
                  <a:pt x="10" y="19"/>
                </a:lnTo>
                <a:lnTo>
                  <a:pt x="10" y="14"/>
                </a:lnTo>
                <a:lnTo>
                  <a:pt x="10" y="12"/>
                </a:lnTo>
                <a:lnTo>
                  <a:pt x="12" y="11"/>
                </a:lnTo>
                <a:lnTo>
                  <a:pt x="13" y="9"/>
                </a:lnTo>
                <a:lnTo>
                  <a:pt x="15" y="9"/>
                </a:lnTo>
                <a:lnTo>
                  <a:pt x="18" y="9"/>
                </a:lnTo>
                <a:lnTo>
                  <a:pt x="19" y="11"/>
                </a:lnTo>
                <a:lnTo>
                  <a:pt x="20" y="12"/>
                </a:lnTo>
                <a:lnTo>
                  <a:pt x="20" y="14"/>
                </a:lnTo>
                <a:lnTo>
                  <a:pt x="20" y="41"/>
                </a:lnTo>
                <a:lnTo>
                  <a:pt x="25" y="44"/>
                </a:lnTo>
                <a:lnTo>
                  <a:pt x="30" y="49"/>
                </a:lnTo>
                <a:lnTo>
                  <a:pt x="30" y="14"/>
                </a:lnTo>
                <a:lnTo>
                  <a:pt x="29" y="8"/>
                </a:lnTo>
                <a:lnTo>
                  <a:pt x="25" y="4"/>
                </a:lnTo>
                <a:lnTo>
                  <a:pt x="21" y="1"/>
                </a:lnTo>
                <a:lnTo>
                  <a:pt x="15"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457" name="Freeform 1670">
            <a:extLst>
              <a:ext uri="{FF2B5EF4-FFF2-40B4-BE49-F238E27FC236}">
                <a16:creationId xmlns:a16="http://schemas.microsoft.com/office/drawing/2014/main" id="{591B9122-1EF0-4DAE-9771-5169B8E7002C}"/>
              </a:ext>
            </a:extLst>
          </p:cNvPr>
          <p:cNvSpPr>
            <a:spLocks noEditPoints="1"/>
          </p:cNvSpPr>
          <p:nvPr/>
        </p:nvSpPr>
        <p:spPr bwMode="auto">
          <a:xfrm>
            <a:off x="4231218" y="2474384"/>
            <a:ext cx="209549" cy="82549"/>
          </a:xfrm>
          <a:custGeom>
            <a:avLst/>
            <a:gdLst>
              <a:gd name="T0" fmla="*/ 124952 w 99"/>
              <a:gd name="T1" fmla="*/ 0 h 39"/>
              <a:gd name="T2" fmla="*/ 31634 w 99"/>
              <a:gd name="T3" fmla="*/ 0 h 39"/>
              <a:gd name="T4" fmla="*/ 31634 w 99"/>
              <a:gd name="T5" fmla="*/ 0 h 39"/>
              <a:gd name="T6" fmla="*/ 25307 w 99"/>
              <a:gd name="T7" fmla="*/ 0 h 39"/>
              <a:gd name="T8" fmla="*/ 20562 w 99"/>
              <a:gd name="T9" fmla="*/ 1582 h 39"/>
              <a:gd name="T10" fmla="*/ 11072 w 99"/>
              <a:gd name="T11" fmla="*/ 9490 h 39"/>
              <a:gd name="T12" fmla="*/ 3163 w 99"/>
              <a:gd name="T13" fmla="*/ 18980 h 39"/>
              <a:gd name="T14" fmla="*/ 0 w 99"/>
              <a:gd name="T15" fmla="*/ 25307 h 39"/>
              <a:gd name="T16" fmla="*/ 0 w 99"/>
              <a:gd name="T17" fmla="*/ 31634 h 39"/>
              <a:gd name="T18" fmla="*/ 0 w 99"/>
              <a:gd name="T19" fmla="*/ 31634 h 39"/>
              <a:gd name="T20" fmla="*/ 0 w 99"/>
              <a:gd name="T21" fmla="*/ 36379 h 39"/>
              <a:gd name="T22" fmla="*/ 3163 w 99"/>
              <a:gd name="T23" fmla="*/ 42706 h 39"/>
              <a:gd name="T24" fmla="*/ 11072 w 99"/>
              <a:gd name="T25" fmla="*/ 52196 h 39"/>
              <a:gd name="T26" fmla="*/ 20562 w 99"/>
              <a:gd name="T27" fmla="*/ 60104 h 39"/>
              <a:gd name="T28" fmla="*/ 25307 w 99"/>
              <a:gd name="T29" fmla="*/ 61686 h 39"/>
              <a:gd name="T30" fmla="*/ 31634 w 99"/>
              <a:gd name="T31" fmla="*/ 61686 h 39"/>
              <a:gd name="T32" fmla="*/ 124952 w 99"/>
              <a:gd name="T33" fmla="*/ 61686 h 39"/>
              <a:gd name="T34" fmla="*/ 124952 w 99"/>
              <a:gd name="T35" fmla="*/ 61686 h 39"/>
              <a:gd name="T36" fmla="*/ 131279 w 99"/>
              <a:gd name="T37" fmla="*/ 61686 h 39"/>
              <a:gd name="T38" fmla="*/ 137606 w 99"/>
              <a:gd name="T39" fmla="*/ 60104 h 39"/>
              <a:gd name="T40" fmla="*/ 147096 w 99"/>
              <a:gd name="T41" fmla="*/ 52196 h 39"/>
              <a:gd name="T42" fmla="*/ 155004 w 99"/>
              <a:gd name="T43" fmla="*/ 42706 h 39"/>
              <a:gd name="T44" fmla="*/ 156586 w 99"/>
              <a:gd name="T45" fmla="*/ 36379 h 39"/>
              <a:gd name="T46" fmla="*/ 156586 w 99"/>
              <a:gd name="T47" fmla="*/ 31634 h 39"/>
              <a:gd name="T48" fmla="*/ 156586 w 99"/>
              <a:gd name="T49" fmla="*/ 31634 h 39"/>
              <a:gd name="T50" fmla="*/ 156586 w 99"/>
              <a:gd name="T51" fmla="*/ 25307 h 39"/>
              <a:gd name="T52" fmla="*/ 155004 w 99"/>
              <a:gd name="T53" fmla="*/ 18980 h 39"/>
              <a:gd name="T54" fmla="*/ 147096 w 99"/>
              <a:gd name="T55" fmla="*/ 9490 h 39"/>
              <a:gd name="T56" fmla="*/ 137606 w 99"/>
              <a:gd name="T57" fmla="*/ 1582 h 39"/>
              <a:gd name="T58" fmla="*/ 131279 w 99"/>
              <a:gd name="T59" fmla="*/ 0 h 39"/>
              <a:gd name="T60" fmla="*/ 124952 w 99"/>
              <a:gd name="T61" fmla="*/ 0 h 39"/>
              <a:gd name="T62" fmla="*/ 124952 w 99"/>
              <a:gd name="T63" fmla="*/ 0 h 39"/>
              <a:gd name="T64" fmla="*/ 124952 w 99"/>
              <a:gd name="T65" fmla="*/ 47451 h 39"/>
              <a:gd name="T66" fmla="*/ 31634 w 99"/>
              <a:gd name="T67" fmla="*/ 47451 h 39"/>
              <a:gd name="T68" fmla="*/ 31634 w 99"/>
              <a:gd name="T69" fmla="*/ 47451 h 39"/>
              <a:gd name="T70" fmla="*/ 25307 w 99"/>
              <a:gd name="T71" fmla="*/ 44287 h 39"/>
              <a:gd name="T72" fmla="*/ 20562 w 99"/>
              <a:gd name="T73" fmla="*/ 42706 h 39"/>
              <a:gd name="T74" fmla="*/ 18980 w 99"/>
              <a:gd name="T75" fmla="*/ 36379 h 39"/>
              <a:gd name="T76" fmla="*/ 15817 w 99"/>
              <a:gd name="T77" fmla="*/ 31634 h 39"/>
              <a:gd name="T78" fmla="*/ 15817 w 99"/>
              <a:gd name="T79" fmla="*/ 31634 h 39"/>
              <a:gd name="T80" fmla="*/ 18980 w 99"/>
              <a:gd name="T81" fmla="*/ 25307 h 39"/>
              <a:gd name="T82" fmla="*/ 20562 w 99"/>
              <a:gd name="T83" fmla="*/ 18980 h 39"/>
              <a:gd name="T84" fmla="*/ 25307 w 99"/>
              <a:gd name="T85" fmla="*/ 17399 h 39"/>
              <a:gd name="T86" fmla="*/ 31634 w 99"/>
              <a:gd name="T87" fmla="*/ 15817 h 39"/>
              <a:gd name="T88" fmla="*/ 124952 w 99"/>
              <a:gd name="T89" fmla="*/ 15817 h 39"/>
              <a:gd name="T90" fmla="*/ 124952 w 99"/>
              <a:gd name="T91" fmla="*/ 15817 h 39"/>
              <a:gd name="T92" fmla="*/ 131279 w 99"/>
              <a:gd name="T93" fmla="*/ 17399 h 39"/>
              <a:gd name="T94" fmla="*/ 137606 w 99"/>
              <a:gd name="T95" fmla="*/ 18980 h 39"/>
              <a:gd name="T96" fmla="*/ 139188 w 99"/>
              <a:gd name="T97" fmla="*/ 25307 h 39"/>
              <a:gd name="T98" fmla="*/ 140769 w 99"/>
              <a:gd name="T99" fmla="*/ 31634 h 39"/>
              <a:gd name="T100" fmla="*/ 140769 w 99"/>
              <a:gd name="T101" fmla="*/ 31634 h 39"/>
              <a:gd name="T102" fmla="*/ 139188 w 99"/>
              <a:gd name="T103" fmla="*/ 36379 h 39"/>
              <a:gd name="T104" fmla="*/ 137606 w 99"/>
              <a:gd name="T105" fmla="*/ 42706 h 39"/>
              <a:gd name="T106" fmla="*/ 131279 w 99"/>
              <a:gd name="T107" fmla="*/ 44287 h 39"/>
              <a:gd name="T108" fmla="*/ 124952 w 99"/>
              <a:gd name="T109" fmla="*/ 47451 h 39"/>
              <a:gd name="T110" fmla="*/ 124952 w 99"/>
              <a:gd name="T111" fmla="*/ 47451 h 3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9" h="39">
                <a:moveTo>
                  <a:pt x="79" y="0"/>
                </a:moveTo>
                <a:lnTo>
                  <a:pt x="20" y="0"/>
                </a:lnTo>
                <a:lnTo>
                  <a:pt x="16" y="0"/>
                </a:lnTo>
                <a:lnTo>
                  <a:pt x="13" y="1"/>
                </a:lnTo>
                <a:lnTo>
                  <a:pt x="7" y="6"/>
                </a:lnTo>
                <a:lnTo>
                  <a:pt x="2" y="12"/>
                </a:lnTo>
                <a:lnTo>
                  <a:pt x="0" y="16"/>
                </a:lnTo>
                <a:lnTo>
                  <a:pt x="0" y="20"/>
                </a:lnTo>
                <a:lnTo>
                  <a:pt x="0" y="23"/>
                </a:lnTo>
                <a:lnTo>
                  <a:pt x="2" y="27"/>
                </a:lnTo>
                <a:lnTo>
                  <a:pt x="7" y="33"/>
                </a:lnTo>
                <a:lnTo>
                  <a:pt x="13" y="38"/>
                </a:lnTo>
                <a:lnTo>
                  <a:pt x="16" y="39"/>
                </a:lnTo>
                <a:lnTo>
                  <a:pt x="20" y="39"/>
                </a:lnTo>
                <a:lnTo>
                  <a:pt x="79" y="39"/>
                </a:lnTo>
                <a:lnTo>
                  <a:pt x="83" y="39"/>
                </a:lnTo>
                <a:lnTo>
                  <a:pt x="87" y="38"/>
                </a:lnTo>
                <a:lnTo>
                  <a:pt x="93" y="33"/>
                </a:lnTo>
                <a:lnTo>
                  <a:pt x="98" y="27"/>
                </a:lnTo>
                <a:lnTo>
                  <a:pt x="99" y="23"/>
                </a:lnTo>
                <a:lnTo>
                  <a:pt x="99" y="20"/>
                </a:lnTo>
                <a:lnTo>
                  <a:pt x="99" y="16"/>
                </a:lnTo>
                <a:lnTo>
                  <a:pt x="98" y="12"/>
                </a:lnTo>
                <a:lnTo>
                  <a:pt x="93" y="6"/>
                </a:lnTo>
                <a:lnTo>
                  <a:pt x="87" y="1"/>
                </a:lnTo>
                <a:lnTo>
                  <a:pt x="83" y="0"/>
                </a:lnTo>
                <a:lnTo>
                  <a:pt x="79" y="0"/>
                </a:lnTo>
                <a:close/>
                <a:moveTo>
                  <a:pt x="79" y="30"/>
                </a:moveTo>
                <a:lnTo>
                  <a:pt x="20" y="30"/>
                </a:lnTo>
                <a:lnTo>
                  <a:pt x="16" y="28"/>
                </a:lnTo>
                <a:lnTo>
                  <a:pt x="13" y="27"/>
                </a:lnTo>
                <a:lnTo>
                  <a:pt x="12" y="23"/>
                </a:lnTo>
                <a:lnTo>
                  <a:pt x="10" y="20"/>
                </a:lnTo>
                <a:lnTo>
                  <a:pt x="12" y="16"/>
                </a:lnTo>
                <a:lnTo>
                  <a:pt x="13" y="12"/>
                </a:lnTo>
                <a:lnTo>
                  <a:pt x="16" y="11"/>
                </a:lnTo>
                <a:lnTo>
                  <a:pt x="20" y="10"/>
                </a:lnTo>
                <a:lnTo>
                  <a:pt x="79" y="10"/>
                </a:lnTo>
                <a:lnTo>
                  <a:pt x="83" y="11"/>
                </a:lnTo>
                <a:lnTo>
                  <a:pt x="87" y="12"/>
                </a:lnTo>
                <a:lnTo>
                  <a:pt x="88" y="16"/>
                </a:lnTo>
                <a:lnTo>
                  <a:pt x="89" y="20"/>
                </a:lnTo>
                <a:lnTo>
                  <a:pt x="88" y="23"/>
                </a:lnTo>
                <a:lnTo>
                  <a:pt x="87" y="27"/>
                </a:lnTo>
                <a:lnTo>
                  <a:pt x="83" y="28"/>
                </a:lnTo>
                <a:lnTo>
                  <a:pt x="79" y="3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458" name="Freeform 1671">
            <a:extLst>
              <a:ext uri="{FF2B5EF4-FFF2-40B4-BE49-F238E27FC236}">
                <a16:creationId xmlns:a16="http://schemas.microsoft.com/office/drawing/2014/main" id="{A9215479-6C3B-417A-9F96-8319E679278B}"/>
              </a:ext>
            </a:extLst>
          </p:cNvPr>
          <p:cNvSpPr>
            <a:spLocks/>
          </p:cNvSpPr>
          <p:nvPr/>
        </p:nvSpPr>
        <p:spPr bwMode="auto">
          <a:xfrm>
            <a:off x="4269317" y="2506133"/>
            <a:ext cx="25400" cy="25400"/>
          </a:xfrm>
          <a:custGeom>
            <a:avLst/>
            <a:gdLst>
              <a:gd name="T0" fmla="*/ 9491 w 10"/>
              <a:gd name="T1" fmla="*/ 0 h 10"/>
              <a:gd name="T2" fmla="*/ 9491 w 10"/>
              <a:gd name="T3" fmla="*/ 0 h 10"/>
              <a:gd name="T4" fmla="*/ 5694 w 10"/>
              <a:gd name="T5" fmla="*/ 0 h 10"/>
              <a:gd name="T6" fmla="*/ 1898 w 10"/>
              <a:gd name="T7" fmla="*/ 1898 h 10"/>
              <a:gd name="T8" fmla="*/ 0 w 10"/>
              <a:gd name="T9" fmla="*/ 3796 h 10"/>
              <a:gd name="T10" fmla="*/ 0 w 10"/>
              <a:gd name="T11" fmla="*/ 9491 h 10"/>
              <a:gd name="T12" fmla="*/ 0 w 10"/>
              <a:gd name="T13" fmla="*/ 9491 h 10"/>
              <a:gd name="T14" fmla="*/ 0 w 10"/>
              <a:gd name="T15" fmla="*/ 13287 h 10"/>
              <a:gd name="T16" fmla="*/ 1898 w 10"/>
              <a:gd name="T17" fmla="*/ 15185 h 10"/>
              <a:gd name="T18" fmla="*/ 5694 w 10"/>
              <a:gd name="T19" fmla="*/ 18981 h 10"/>
              <a:gd name="T20" fmla="*/ 9491 w 10"/>
              <a:gd name="T21" fmla="*/ 18981 h 10"/>
              <a:gd name="T22" fmla="*/ 9491 w 10"/>
              <a:gd name="T23" fmla="*/ 18981 h 10"/>
              <a:gd name="T24" fmla="*/ 15185 w 10"/>
              <a:gd name="T25" fmla="*/ 18981 h 10"/>
              <a:gd name="T26" fmla="*/ 17083 w 10"/>
              <a:gd name="T27" fmla="*/ 15185 h 10"/>
              <a:gd name="T28" fmla="*/ 18981 w 10"/>
              <a:gd name="T29" fmla="*/ 13287 h 10"/>
              <a:gd name="T30" fmla="*/ 18981 w 10"/>
              <a:gd name="T31" fmla="*/ 9491 h 10"/>
              <a:gd name="T32" fmla="*/ 18981 w 10"/>
              <a:gd name="T33" fmla="*/ 9491 h 10"/>
              <a:gd name="T34" fmla="*/ 18981 w 10"/>
              <a:gd name="T35" fmla="*/ 3796 h 10"/>
              <a:gd name="T36" fmla="*/ 17083 w 10"/>
              <a:gd name="T37" fmla="*/ 1898 h 10"/>
              <a:gd name="T38" fmla="*/ 15185 w 10"/>
              <a:gd name="T39" fmla="*/ 0 h 10"/>
              <a:gd name="T40" fmla="*/ 9491 w 10"/>
              <a:gd name="T41" fmla="*/ 0 h 10"/>
              <a:gd name="T42" fmla="*/ 9491 w 10"/>
              <a:gd name="T43" fmla="*/ 0 h 1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0" h="10">
                <a:moveTo>
                  <a:pt x="5" y="0"/>
                </a:moveTo>
                <a:lnTo>
                  <a:pt x="5" y="0"/>
                </a:lnTo>
                <a:lnTo>
                  <a:pt x="3" y="0"/>
                </a:lnTo>
                <a:lnTo>
                  <a:pt x="1" y="1"/>
                </a:lnTo>
                <a:lnTo>
                  <a:pt x="0" y="2"/>
                </a:lnTo>
                <a:lnTo>
                  <a:pt x="0" y="5"/>
                </a:lnTo>
                <a:lnTo>
                  <a:pt x="0" y="7"/>
                </a:lnTo>
                <a:lnTo>
                  <a:pt x="1" y="8"/>
                </a:lnTo>
                <a:lnTo>
                  <a:pt x="3" y="10"/>
                </a:lnTo>
                <a:lnTo>
                  <a:pt x="5" y="10"/>
                </a:lnTo>
                <a:lnTo>
                  <a:pt x="8" y="10"/>
                </a:lnTo>
                <a:lnTo>
                  <a:pt x="9" y="8"/>
                </a:lnTo>
                <a:lnTo>
                  <a:pt x="10" y="7"/>
                </a:lnTo>
                <a:lnTo>
                  <a:pt x="10" y="5"/>
                </a:lnTo>
                <a:lnTo>
                  <a:pt x="10" y="2"/>
                </a:lnTo>
                <a:lnTo>
                  <a:pt x="9" y="1"/>
                </a:lnTo>
                <a:lnTo>
                  <a:pt x="8" y="0"/>
                </a:lnTo>
                <a:lnTo>
                  <a:pt x="5"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459" name="Freeform 1672">
            <a:extLst>
              <a:ext uri="{FF2B5EF4-FFF2-40B4-BE49-F238E27FC236}">
                <a16:creationId xmlns:a16="http://schemas.microsoft.com/office/drawing/2014/main" id="{AB6CE403-B61A-4A90-9E19-8ADF437621EF}"/>
              </a:ext>
            </a:extLst>
          </p:cNvPr>
          <p:cNvSpPr>
            <a:spLocks/>
          </p:cNvSpPr>
          <p:nvPr/>
        </p:nvSpPr>
        <p:spPr bwMode="auto">
          <a:xfrm>
            <a:off x="4377267" y="2506133"/>
            <a:ext cx="19051" cy="25400"/>
          </a:xfrm>
          <a:custGeom>
            <a:avLst/>
            <a:gdLst>
              <a:gd name="T0" fmla="*/ 7119 w 10"/>
              <a:gd name="T1" fmla="*/ 0 h 10"/>
              <a:gd name="T2" fmla="*/ 7119 w 10"/>
              <a:gd name="T3" fmla="*/ 0 h 10"/>
              <a:gd name="T4" fmla="*/ 4271 w 10"/>
              <a:gd name="T5" fmla="*/ 0 h 10"/>
              <a:gd name="T6" fmla="*/ 2847 w 10"/>
              <a:gd name="T7" fmla="*/ 1898 h 10"/>
              <a:gd name="T8" fmla="*/ 0 w 10"/>
              <a:gd name="T9" fmla="*/ 3796 h 10"/>
              <a:gd name="T10" fmla="*/ 0 w 10"/>
              <a:gd name="T11" fmla="*/ 9491 h 10"/>
              <a:gd name="T12" fmla="*/ 0 w 10"/>
              <a:gd name="T13" fmla="*/ 9491 h 10"/>
              <a:gd name="T14" fmla="*/ 0 w 10"/>
              <a:gd name="T15" fmla="*/ 13287 h 10"/>
              <a:gd name="T16" fmla="*/ 2847 w 10"/>
              <a:gd name="T17" fmla="*/ 15185 h 10"/>
              <a:gd name="T18" fmla="*/ 4271 w 10"/>
              <a:gd name="T19" fmla="*/ 18981 h 10"/>
              <a:gd name="T20" fmla="*/ 7119 w 10"/>
              <a:gd name="T21" fmla="*/ 18981 h 10"/>
              <a:gd name="T22" fmla="*/ 7119 w 10"/>
              <a:gd name="T23" fmla="*/ 18981 h 10"/>
              <a:gd name="T24" fmla="*/ 11390 w 10"/>
              <a:gd name="T25" fmla="*/ 18981 h 10"/>
              <a:gd name="T26" fmla="*/ 12813 w 10"/>
              <a:gd name="T27" fmla="*/ 15185 h 10"/>
              <a:gd name="T28" fmla="*/ 14237 w 10"/>
              <a:gd name="T29" fmla="*/ 13287 h 10"/>
              <a:gd name="T30" fmla="*/ 14237 w 10"/>
              <a:gd name="T31" fmla="*/ 9491 h 10"/>
              <a:gd name="T32" fmla="*/ 14237 w 10"/>
              <a:gd name="T33" fmla="*/ 9491 h 10"/>
              <a:gd name="T34" fmla="*/ 14237 w 10"/>
              <a:gd name="T35" fmla="*/ 3796 h 10"/>
              <a:gd name="T36" fmla="*/ 12813 w 10"/>
              <a:gd name="T37" fmla="*/ 1898 h 10"/>
              <a:gd name="T38" fmla="*/ 11390 w 10"/>
              <a:gd name="T39" fmla="*/ 0 h 10"/>
              <a:gd name="T40" fmla="*/ 7119 w 10"/>
              <a:gd name="T41" fmla="*/ 0 h 10"/>
              <a:gd name="T42" fmla="*/ 7119 w 10"/>
              <a:gd name="T43" fmla="*/ 0 h 1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0" h="10">
                <a:moveTo>
                  <a:pt x="5" y="0"/>
                </a:moveTo>
                <a:lnTo>
                  <a:pt x="5" y="0"/>
                </a:lnTo>
                <a:lnTo>
                  <a:pt x="3" y="0"/>
                </a:lnTo>
                <a:lnTo>
                  <a:pt x="2" y="1"/>
                </a:lnTo>
                <a:lnTo>
                  <a:pt x="0" y="2"/>
                </a:lnTo>
                <a:lnTo>
                  <a:pt x="0" y="5"/>
                </a:lnTo>
                <a:lnTo>
                  <a:pt x="0" y="7"/>
                </a:lnTo>
                <a:lnTo>
                  <a:pt x="2" y="8"/>
                </a:lnTo>
                <a:lnTo>
                  <a:pt x="3" y="10"/>
                </a:lnTo>
                <a:lnTo>
                  <a:pt x="5" y="10"/>
                </a:lnTo>
                <a:lnTo>
                  <a:pt x="8" y="10"/>
                </a:lnTo>
                <a:lnTo>
                  <a:pt x="9" y="8"/>
                </a:lnTo>
                <a:lnTo>
                  <a:pt x="10" y="7"/>
                </a:lnTo>
                <a:lnTo>
                  <a:pt x="10" y="5"/>
                </a:lnTo>
                <a:lnTo>
                  <a:pt x="10" y="2"/>
                </a:lnTo>
                <a:lnTo>
                  <a:pt x="9" y="1"/>
                </a:lnTo>
                <a:lnTo>
                  <a:pt x="8" y="0"/>
                </a:lnTo>
                <a:lnTo>
                  <a:pt x="5"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460" name="Freeform 1673">
            <a:extLst>
              <a:ext uri="{FF2B5EF4-FFF2-40B4-BE49-F238E27FC236}">
                <a16:creationId xmlns:a16="http://schemas.microsoft.com/office/drawing/2014/main" id="{F180BDF4-3FAB-4F86-A5AD-01547E6BA42A}"/>
              </a:ext>
            </a:extLst>
          </p:cNvPr>
          <p:cNvSpPr>
            <a:spLocks noEditPoints="1"/>
          </p:cNvSpPr>
          <p:nvPr/>
        </p:nvSpPr>
        <p:spPr bwMode="auto">
          <a:xfrm>
            <a:off x="5238751" y="2455333"/>
            <a:ext cx="188383" cy="101600"/>
          </a:xfrm>
          <a:custGeom>
            <a:avLst/>
            <a:gdLst>
              <a:gd name="T0" fmla="*/ 134352 w 89"/>
              <a:gd name="T1" fmla="*/ 0 h 49"/>
              <a:gd name="T2" fmla="*/ 7997 w 89"/>
              <a:gd name="T3" fmla="*/ 0 h 49"/>
              <a:gd name="T4" fmla="*/ 7997 w 89"/>
              <a:gd name="T5" fmla="*/ 0 h 49"/>
              <a:gd name="T6" fmla="*/ 3199 w 89"/>
              <a:gd name="T7" fmla="*/ 0 h 49"/>
              <a:gd name="T8" fmla="*/ 1599 w 89"/>
              <a:gd name="T9" fmla="*/ 1549 h 49"/>
              <a:gd name="T10" fmla="*/ 0 w 89"/>
              <a:gd name="T11" fmla="*/ 4648 h 49"/>
              <a:gd name="T12" fmla="*/ 0 w 89"/>
              <a:gd name="T13" fmla="*/ 7747 h 49"/>
              <a:gd name="T14" fmla="*/ 0 w 89"/>
              <a:gd name="T15" fmla="*/ 68173 h 49"/>
              <a:gd name="T16" fmla="*/ 0 w 89"/>
              <a:gd name="T17" fmla="*/ 68173 h 49"/>
              <a:gd name="T18" fmla="*/ 0 w 89"/>
              <a:gd name="T19" fmla="*/ 72821 h 49"/>
              <a:gd name="T20" fmla="*/ 1599 w 89"/>
              <a:gd name="T21" fmla="*/ 74371 h 49"/>
              <a:gd name="T22" fmla="*/ 3199 w 89"/>
              <a:gd name="T23" fmla="*/ 75920 h 49"/>
              <a:gd name="T24" fmla="*/ 7997 w 89"/>
              <a:gd name="T25" fmla="*/ 75920 h 49"/>
              <a:gd name="T26" fmla="*/ 134352 w 89"/>
              <a:gd name="T27" fmla="*/ 75920 h 49"/>
              <a:gd name="T28" fmla="*/ 134352 w 89"/>
              <a:gd name="T29" fmla="*/ 75920 h 49"/>
              <a:gd name="T30" fmla="*/ 137551 w 89"/>
              <a:gd name="T31" fmla="*/ 75920 h 49"/>
              <a:gd name="T32" fmla="*/ 139150 w 89"/>
              <a:gd name="T33" fmla="*/ 74371 h 49"/>
              <a:gd name="T34" fmla="*/ 142349 w 89"/>
              <a:gd name="T35" fmla="*/ 72821 h 49"/>
              <a:gd name="T36" fmla="*/ 142349 w 89"/>
              <a:gd name="T37" fmla="*/ 68173 h 49"/>
              <a:gd name="T38" fmla="*/ 142349 w 89"/>
              <a:gd name="T39" fmla="*/ 7747 h 49"/>
              <a:gd name="T40" fmla="*/ 142349 w 89"/>
              <a:gd name="T41" fmla="*/ 7747 h 49"/>
              <a:gd name="T42" fmla="*/ 142349 w 89"/>
              <a:gd name="T43" fmla="*/ 4648 h 49"/>
              <a:gd name="T44" fmla="*/ 139150 w 89"/>
              <a:gd name="T45" fmla="*/ 1549 h 49"/>
              <a:gd name="T46" fmla="*/ 137551 w 89"/>
              <a:gd name="T47" fmla="*/ 0 h 49"/>
              <a:gd name="T48" fmla="*/ 134352 w 89"/>
              <a:gd name="T49" fmla="*/ 0 h 49"/>
              <a:gd name="T50" fmla="*/ 134352 w 89"/>
              <a:gd name="T51" fmla="*/ 0 h 49"/>
              <a:gd name="T52" fmla="*/ 39986 w 89"/>
              <a:gd name="T53" fmla="*/ 15494 h 49"/>
              <a:gd name="T54" fmla="*/ 102363 w 89"/>
              <a:gd name="T55" fmla="*/ 15494 h 49"/>
              <a:gd name="T56" fmla="*/ 102363 w 89"/>
              <a:gd name="T57" fmla="*/ 38735 h 49"/>
              <a:gd name="T58" fmla="*/ 39986 w 89"/>
              <a:gd name="T59" fmla="*/ 38735 h 49"/>
              <a:gd name="T60" fmla="*/ 39986 w 89"/>
              <a:gd name="T61" fmla="*/ 15494 h 49"/>
              <a:gd name="T62" fmla="*/ 126355 w 89"/>
              <a:gd name="T63" fmla="*/ 61976 h 49"/>
              <a:gd name="T64" fmla="*/ 15994 w 89"/>
              <a:gd name="T65" fmla="*/ 61976 h 49"/>
              <a:gd name="T66" fmla="*/ 15994 w 89"/>
              <a:gd name="T67" fmla="*/ 15494 h 49"/>
              <a:gd name="T68" fmla="*/ 23991 w 89"/>
              <a:gd name="T69" fmla="*/ 15494 h 49"/>
              <a:gd name="T70" fmla="*/ 23991 w 89"/>
              <a:gd name="T71" fmla="*/ 46482 h 49"/>
              <a:gd name="T72" fmla="*/ 23991 w 89"/>
              <a:gd name="T73" fmla="*/ 46482 h 49"/>
              <a:gd name="T74" fmla="*/ 23991 w 89"/>
              <a:gd name="T75" fmla="*/ 49580 h 49"/>
              <a:gd name="T76" fmla="*/ 25591 w 89"/>
              <a:gd name="T77" fmla="*/ 51130 h 49"/>
              <a:gd name="T78" fmla="*/ 27190 w 89"/>
              <a:gd name="T79" fmla="*/ 54229 h 49"/>
              <a:gd name="T80" fmla="*/ 31989 w 89"/>
              <a:gd name="T81" fmla="*/ 54229 h 49"/>
              <a:gd name="T82" fmla="*/ 110360 w 89"/>
              <a:gd name="T83" fmla="*/ 54229 h 49"/>
              <a:gd name="T84" fmla="*/ 110360 w 89"/>
              <a:gd name="T85" fmla="*/ 54229 h 49"/>
              <a:gd name="T86" fmla="*/ 113559 w 89"/>
              <a:gd name="T87" fmla="*/ 54229 h 49"/>
              <a:gd name="T88" fmla="*/ 116758 w 89"/>
              <a:gd name="T89" fmla="*/ 51130 h 49"/>
              <a:gd name="T90" fmla="*/ 118358 w 89"/>
              <a:gd name="T91" fmla="*/ 49580 h 49"/>
              <a:gd name="T92" fmla="*/ 118358 w 89"/>
              <a:gd name="T93" fmla="*/ 46482 h 49"/>
              <a:gd name="T94" fmla="*/ 118358 w 89"/>
              <a:gd name="T95" fmla="*/ 15494 h 49"/>
              <a:gd name="T96" fmla="*/ 126355 w 89"/>
              <a:gd name="T97" fmla="*/ 15494 h 49"/>
              <a:gd name="T98" fmla="*/ 126355 w 89"/>
              <a:gd name="T99" fmla="*/ 61976 h 4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89" h="49">
                <a:moveTo>
                  <a:pt x="84" y="0"/>
                </a:moveTo>
                <a:lnTo>
                  <a:pt x="5" y="0"/>
                </a:lnTo>
                <a:lnTo>
                  <a:pt x="2" y="0"/>
                </a:lnTo>
                <a:lnTo>
                  <a:pt x="1" y="1"/>
                </a:lnTo>
                <a:lnTo>
                  <a:pt x="0" y="3"/>
                </a:lnTo>
                <a:lnTo>
                  <a:pt x="0" y="5"/>
                </a:lnTo>
                <a:lnTo>
                  <a:pt x="0" y="44"/>
                </a:lnTo>
                <a:lnTo>
                  <a:pt x="0" y="47"/>
                </a:lnTo>
                <a:lnTo>
                  <a:pt x="1" y="48"/>
                </a:lnTo>
                <a:lnTo>
                  <a:pt x="2" y="49"/>
                </a:lnTo>
                <a:lnTo>
                  <a:pt x="5" y="49"/>
                </a:lnTo>
                <a:lnTo>
                  <a:pt x="84" y="49"/>
                </a:lnTo>
                <a:lnTo>
                  <a:pt x="86" y="49"/>
                </a:lnTo>
                <a:lnTo>
                  <a:pt x="87" y="48"/>
                </a:lnTo>
                <a:lnTo>
                  <a:pt x="89" y="47"/>
                </a:lnTo>
                <a:lnTo>
                  <a:pt x="89" y="44"/>
                </a:lnTo>
                <a:lnTo>
                  <a:pt x="89" y="5"/>
                </a:lnTo>
                <a:lnTo>
                  <a:pt x="89" y="3"/>
                </a:lnTo>
                <a:lnTo>
                  <a:pt x="87" y="1"/>
                </a:lnTo>
                <a:lnTo>
                  <a:pt x="86" y="0"/>
                </a:lnTo>
                <a:lnTo>
                  <a:pt x="84" y="0"/>
                </a:lnTo>
                <a:close/>
                <a:moveTo>
                  <a:pt x="25" y="10"/>
                </a:moveTo>
                <a:lnTo>
                  <a:pt x="64" y="10"/>
                </a:lnTo>
                <a:lnTo>
                  <a:pt x="64" y="25"/>
                </a:lnTo>
                <a:lnTo>
                  <a:pt x="25" y="25"/>
                </a:lnTo>
                <a:lnTo>
                  <a:pt x="25" y="10"/>
                </a:lnTo>
                <a:close/>
                <a:moveTo>
                  <a:pt x="79" y="40"/>
                </a:moveTo>
                <a:lnTo>
                  <a:pt x="10" y="40"/>
                </a:lnTo>
                <a:lnTo>
                  <a:pt x="10" y="10"/>
                </a:lnTo>
                <a:lnTo>
                  <a:pt x="15" y="10"/>
                </a:lnTo>
                <a:lnTo>
                  <a:pt x="15" y="30"/>
                </a:lnTo>
                <a:lnTo>
                  <a:pt x="15" y="32"/>
                </a:lnTo>
                <a:lnTo>
                  <a:pt x="16" y="33"/>
                </a:lnTo>
                <a:lnTo>
                  <a:pt x="17" y="35"/>
                </a:lnTo>
                <a:lnTo>
                  <a:pt x="20" y="35"/>
                </a:lnTo>
                <a:lnTo>
                  <a:pt x="69" y="35"/>
                </a:lnTo>
                <a:lnTo>
                  <a:pt x="71" y="35"/>
                </a:lnTo>
                <a:lnTo>
                  <a:pt x="73" y="33"/>
                </a:lnTo>
                <a:lnTo>
                  <a:pt x="74" y="32"/>
                </a:lnTo>
                <a:lnTo>
                  <a:pt x="74" y="30"/>
                </a:lnTo>
                <a:lnTo>
                  <a:pt x="74" y="10"/>
                </a:lnTo>
                <a:lnTo>
                  <a:pt x="79" y="10"/>
                </a:lnTo>
                <a:lnTo>
                  <a:pt x="79" y="4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461" name="Rectangle 1674">
            <a:extLst>
              <a:ext uri="{FF2B5EF4-FFF2-40B4-BE49-F238E27FC236}">
                <a16:creationId xmlns:a16="http://schemas.microsoft.com/office/drawing/2014/main" id="{C3A56ABB-CAC9-42C4-8C08-564EC448F65C}"/>
              </a:ext>
            </a:extLst>
          </p:cNvPr>
          <p:cNvSpPr>
            <a:spLocks noChangeArrowheads="1"/>
          </p:cNvSpPr>
          <p:nvPr/>
        </p:nvSpPr>
        <p:spPr bwMode="auto">
          <a:xfrm>
            <a:off x="5319184" y="2355851"/>
            <a:ext cx="25400" cy="31749"/>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Karla"/>
              </a:defRPr>
            </a:lvl1pPr>
            <a:lvl2pPr marL="742950" indent="-285750">
              <a:defRPr>
                <a:solidFill>
                  <a:schemeClr val="tx1"/>
                </a:solidFill>
                <a:latin typeface="Karla"/>
              </a:defRPr>
            </a:lvl2pPr>
            <a:lvl3pPr marL="1143000" indent="-228600">
              <a:defRPr>
                <a:solidFill>
                  <a:schemeClr val="tx1"/>
                </a:solidFill>
                <a:latin typeface="Karla"/>
              </a:defRPr>
            </a:lvl3pPr>
            <a:lvl4pPr marL="1600200" indent="-228600">
              <a:defRPr>
                <a:solidFill>
                  <a:schemeClr val="tx1"/>
                </a:solidFill>
                <a:latin typeface="Karla"/>
              </a:defRPr>
            </a:lvl4pPr>
            <a:lvl5pPr marL="2057400" indent="-228600">
              <a:defRPr>
                <a:solidFill>
                  <a:schemeClr val="tx1"/>
                </a:solidFill>
                <a:latin typeface="Karla"/>
              </a:defRPr>
            </a:lvl5pPr>
            <a:lvl6pPr marL="2514600" indent="-228600" defTabSz="457200" fontAlgn="base">
              <a:spcBef>
                <a:spcPct val="0"/>
              </a:spcBef>
              <a:spcAft>
                <a:spcPct val="0"/>
              </a:spcAft>
              <a:defRPr>
                <a:solidFill>
                  <a:schemeClr val="tx1"/>
                </a:solidFill>
                <a:latin typeface="Karla"/>
              </a:defRPr>
            </a:lvl6pPr>
            <a:lvl7pPr marL="2971800" indent="-228600" defTabSz="457200" fontAlgn="base">
              <a:spcBef>
                <a:spcPct val="0"/>
              </a:spcBef>
              <a:spcAft>
                <a:spcPct val="0"/>
              </a:spcAft>
              <a:defRPr>
                <a:solidFill>
                  <a:schemeClr val="tx1"/>
                </a:solidFill>
                <a:latin typeface="Karla"/>
              </a:defRPr>
            </a:lvl7pPr>
            <a:lvl8pPr marL="3429000" indent="-228600" defTabSz="457200" fontAlgn="base">
              <a:spcBef>
                <a:spcPct val="0"/>
              </a:spcBef>
              <a:spcAft>
                <a:spcPct val="0"/>
              </a:spcAft>
              <a:defRPr>
                <a:solidFill>
                  <a:schemeClr val="tx1"/>
                </a:solidFill>
                <a:latin typeface="Karla"/>
              </a:defRPr>
            </a:lvl8pPr>
            <a:lvl9pPr marL="3886200" indent="-228600" defTabSz="457200" fontAlgn="base">
              <a:spcBef>
                <a:spcPct val="0"/>
              </a:spcBef>
              <a:spcAft>
                <a:spcPct val="0"/>
              </a:spcAft>
              <a:defRPr>
                <a:solidFill>
                  <a:schemeClr val="tx1"/>
                </a:solidFill>
                <a:latin typeface="Karla"/>
              </a:defRPr>
            </a:lvl9pPr>
          </a:lstStyle>
          <a:p>
            <a:pPr eaLnBrk="1" hangingPunct="1"/>
            <a:endParaRPr lang="en-US" altLang="en-US" sz="2400" b="1" dirty="0">
              <a:latin typeface="Montserrat Light" panose="00000400000000000000" pitchFamily="2" charset="0"/>
            </a:endParaRPr>
          </a:p>
        </p:txBody>
      </p:sp>
      <p:sp>
        <p:nvSpPr>
          <p:cNvPr id="462" name="Freeform 1675">
            <a:extLst>
              <a:ext uri="{FF2B5EF4-FFF2-40B4-BE49-F238E27FC236}">
                <a16:creationId xmlns:a16="http://schemas.microsoft.com/office/drawing/2014/main" id="{CD439F2B-E592-4114-9437-1F9D51691EAB}"/>
              </a:ext>
            </a:extLst>
          </p:cNvPr>
          <p:cNvSpPr>
            <a:spLocks/>
          </p:cNvSpPr>
          <p:nvPr/>
        </p:nvSpPr>
        <p:spPr bwMode="auto">
          <a:xfrm>
            <a:off x="5245101" y="2368551"/>
            <a:ext cx="31751" cy="31749"/>
          </a:xfrm>
          <a:custGeom>
            <a:avLst/>
            <a:gdLst>
              <a:gd name="T0" fmla="*/ 23726 w 17"/>
              <a:gd name="T1" fmla="*/ 13956 h 17"/>
              <a:gd name="T2" fmla="*/ 11165 w 17"/>
              <a:gd name="T3" fmla="*/ 0 h 17"/>
              <a:gd name="T4" fmla="*/ 0 w 17"/>
              <a:gd name="T5" fmla="*/ 9770 h 17"/>
              <a:gd name="T6" fmla="*/ 13956 w 17"/>
              <a:gd name="T7" fmla="*/ 23726 h 17"/>
              <a:gd name="T8" fmla="*/ 23726 w 17"/>
              <a:gd name="T9" fmla="*/ 13956 h 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 h="17">
                <a:moveTo>
                  <a:pt x="17" y="10"/>
                </a:moveTo>
                <a:lnTo>
                  <a:pt x="8" y="0"/>
                </a:lnTo>
                <a:lnTo>
                  <a:pt x="0" y="7"/>
                </a:lnTo>
                <a:lnTo>
                  <a:pt x="10" y="17"/>
                </a:lnTo>
                <a:lnTo>
                  <a:pt x="17" y="1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463" name="Freeform 1676">
            <a:extLst>
              <a:ext uri="{FF2B5EF4-FFF2-40B4-BE49-F238E27FC236}">
                <a16:creationId xmlns:a16="http://schemas.microsoft.com/office/drawing/2014/main" id="{400E9498-23DB-45BE-A277-8F9D20F9602A}"/>
              </a:ext>
            </a:extLst>
          </p:cNvPr>
          <p:cNvSpPr>
            <a:spLocks/>
          </p:cNvSpPr>
          <p:nvPr/>
        </p:nvSpPr>
        <p:spPr bwMode="auto">
          <a:xfrm>
            <a:off x="5389034" y="2368551"/>
            <a:ext cx="31751" cy="31749"/>
          </a:xfrm>
          <a:custGeom>
            <a:avLst/>
            <a:gdLst>
              <a:gd name="T0" fmla="*/ 23726 w 17"/>
              <a:gd name="T1" fmla="*/ 9770 h 17"/>
              <a:gd name="T2" fmla="*/ 13956 w 17"/>
              <a:gd name="T3" fmla="*/ 0 h 17"/>
              <a:gd name="T4" fmla="*/ 0 w 17"/>
              <a:gd name="T5" fmla="*/ 13956 h 17"/>
              <a:gd name="T6" fmla="*/ 11165 w 17"/>
              <a:gd name="T7" fmla="*/ 23726 h 17"/>
              <a:gd name="T8" fmla="*/ 23726 w 17"/>
              <a:gd name="T9" fmla="*/ 9770 h 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 h="17">
                <a:moveTo>
                  <a:pt x="17" y="7"/>
                </a:moveTo>
                <a:lnTo>
                  <a:pt x="10" y="0"/>
                </a:lnTo>
                <a:lnTo>
                  <a:pt x="0" y="10"/>
                </a:lnTo>
                <a:lnTo>
                  <a:pt x="8" y="17"/>
                </a:lnTo>
                <a:lnTo>
                  <a:pt x="17" y="7"/>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464" name="Freeform 1677">
            <a:extLst>
              <a:ext uri="{FF2B5EF4-FFF2-40B4-BE49-F238E27FC236}">
                <a16:creationId xmlns:a16="http://schemas.microsoft.com/office/drawing/2014/main" id="{F7B3B9AF-61BE-41DD-BEAD-7329DBF625EB}"/>
              </a:ext>
            </a:extLst>
          </p:cNvPr>
          <p:cNvSpPr>
            <a:spLocks/>
          </p:cNvSpPr>
          <p:nvPr/>
        </p:nvSpPr>
        <p:spPr bwMode="auto">
          <a:xfrm>
            <a:off x="5251451" y="2393951"/>
            <a:ext cx="162983" cy="48683"/>
          </a:xfrm>
          <a:custGeom>
            <a:avLst/>
            <a:gdLst>
              <a:gd name="T0" fmla="*/ 15616 w 79"/>
              <a:gd name="T1" fmla="*/ 37959 h 25"/>
              <a:gd name="T2" fmla="*/ 15616 w 79"/>
              <a:gd name="T3" fmla="*/ 34922 h 25"/>
              <a:gd name="T4" fmla="*/ 18739 w 79"/>
              <a:gd name="T5" fmla="*/ 30367 h 25"/>
              <a:gd name="T6" fmla="*/ 23424 w 79"/>
              <a:gd name="T7" fmla="*/ 30367 h 25"/>
              <a:gd name="T8" fmla="*/ 28109 w 79"/>
              <a:gd name="T9" fmla="*/ 31886 h 25"/>
              <a:gd name="T10" fmla="*/ 31232 w 79"/>
              <a:gd name="T11" fmla="*/ 34922 h 25"/>
              <a:gd name="T12" fmla="*/ 34356 w 79"/>
              <a:gd name="T13" fmla="*/ 34922 h 25"/>
              <a:gd name="T14" fmla="*/ 40602 w 79"/>
              <a:gd name="T15" fmla="*/ 28849 h 25"/>
              <a:gd name="T16" fmla="*/ 43725 w 79"/>
              <a:gd name="T17" fmla="*/ 22775 h 25"/>
              <a:gd name="T18" fmla="*/ 53095 w 79"/>
              <a:gd name="T19" fmla="*/ 18220 h 25"/>
              <a:gd name="T20" fmla="*/ 60903 w 79"/>
              <a:gd name="T21" fmla="*/ 15184 h 25"/>
              <a:gd name="T22" fmla="*/ 74958 w 79"/>
              <a:gd name="T23" fmla="*/ 19739 h 25"/>
              <a:gd name="T24" fmla="*/ 82766 w 79"/>
              <a:gd name="T25" fmla="*/ 28849 h 25"/>
              <a:gd name="T26" fmla="*/ 84327 w 79"/>
              <a:gd name="T27" fmla="*/ 31886 h 25"/>
              <a:gd name="T28" fmla="*/ 89012 w 79"/>
              <a:gd name="T29" fmla="*/ 34922 h 25"/>
              <a:gd name="T30" fmla="*/ 93697 w 79"/>
              <a:gd name="T31" fmla="*/ 31886 h 25"/>
              <a:gd name="T32" fmla="*/ 96820 w 79"/>
              <a:gd name="T33" fmla="*/ 30367 h 25"/>
              <a:gd name="T34" fmla="*/ 99944 w 79"/>
              <a:gd name="T35" fmla="*/ 30367 h 25"/>
              <a:gd name="T36" fmla="*/ 106190 w 79"/>
              <a:gd name="T37" fmla="*/ 31886 h 25"/>
              <a:gd name="T38" fmla="*/ 107752 w 79"/>
              <a:gd name="T39" fmla="*/ 37959 h 25"/>
              <a:gd name="T40" fmla="*/ 123368 w 79"/>
              <a:gd name="T41" fmla="*/ 37959 h 25"/>
              <a:gd name="T42" fmla="*/ 115560 w 79"/>
              <a:gd name="T43" fmla="*/ 22775 h 25"/>
              <a:gd name="T44" fmla="*/ 99944 w 79"/>
              <a:gd name="T45" fmla="*/ 15184 h 25"/>
              <a:gd name="T46" fmla="*/ 92136 w 79"/>
              <a:gd name="T47" fmla="*/ 18220 h 25"/>
              <a:gd name="T48" fmla="*/ 85889 w 79"/>
              <a:gd name="T49" fmla="*/ 10629 h 25"/>
              <a:gd name="T50" fmla="*/ 70273 w 79"/>
              <a:gd name="T51" fmla="*/ 3037 h 25"/>
              <a:gd name="T52" fmla="*/ 60903 w 79"/>
              <a:gd name="T53" fmla="*/ 0 h 25"/>
              <a:gd name="T54" fmla="*/ 43725 w 79"/>
              <a:gd name="T55" fmla="*/ 4555 h 25"/>
              <a:gd name="T56" fmla="*/ 31232 w 79"/>
              <a:gd name="T57" fmla="*/ 18220 h 25"/>
              <a:gd name="T58" fmla="*/ 23424 w 79"/>
              <a:gd name="T59" fmla="*/ 15184 h 25"/>
              <a:gd name="T60" fmla="*/ 12493 w 79"/>
              <a:gd name="T61" fmla="*/ 18220 h 25"/>
              <a:gd name="T62" fmla="*/ 1562 w 79"/>
              <a:gd name="T63" fmla="*/ 28849 h 25"/>
              <a:gd name="T64" fmla="*/ 0 w 79"/>
              <a:gd name="T65" fmla="*/ 37959 h 2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9" h="25">
                <a:moveTo>
                  <a:pt x="0" y="25"/>
                </a:moveTo>
                <a:lnTo>
                  <a:pt x="10" y="25"/>
                </a:lnTo>
                <a:lnTo>
                  <a:pt x="10" y="23"/>
                </a:lnTo>
                <a:lnTo>
                  <a:pt x="11" y="21"/>
                </a:lnTo>
                <a:lnTo>
                  <a:pt x="12" y="20"/>
                </a:lnTo>
                <a:lnTo>
                  <a:pt x="15" y="20"/>
                </a:lnTo>
                <a:lnTo>
                  <a:pt x="17" y="20"/>
                </a:lnTo>
                <a:lnTo>
                  <a:pt x="18" y="21"/>
                </a:lnTo>
                <a:lnTo>
                  <a:pt x="20" y="23"/>
                </a:lnTo>
                <a:lnTo>
                  <a:pt x="22" y="23"/>
                </a:lnTo>
                <a:lnTo>
                  <a:pt x="25" y="21"/>
                </a:lnTo>
                <a:lnTo>
                  <a:pt x="26" y="19"/>
                </a:lnTo>
                <a:lnTo>
                  <a:pt x="28" y="15"/>
                </a:lnTo>
                <a:lnTo>
                  <a:pt x="31" y="13"/>
                </a:lnTo>
                <a:lnTo>
                  <a:pt x="34" y="12"/>
                </a:lnTo>
                <a:lnTo>
                  <a:pt x="39" y="10"/>
                </a:lnTo>
                <a:lnTo>
                  <a:pt x="44" y="12"/>
                </a:lnTo>
                <a:lnTo>
                  <a:pt x="48" y="13"/>
                </a:lnTo>
                <a:lnTo>
                  <a:pt x="50" y="15"/>
                </a:lnTo>
                <a:lnTo>
                  <a:pt x="53" y="19"/>
                </a:lnTo>
                <a:lnTo>
                  <a:pt x="54" y="21"/>
                </a:lnTo>
                <a:lnTo>
                  <a:pt x="57" y="23"/>
                </a:lnTo>
                <a:lnTo>
                  <a:pt x="59" y="23"/>
                </a:lnTo>
                <a:lnTo>
                  <a:pt x="60" y="21"/>
                </a:lnTo>
                <a:lnTo>
                  <a:pt x="62" y="20"/>
                </a:lnTo>
                <a:lnTo>
                  <a:pt x="64" y="20"/>
                </a:lnTo>
                <a:lnTo>
                  <a:pt x="66" y="20"/>
                </a:lnTo>
                <a:lnTo>
                  <a:pt x="68" y="21"/>
                </a:lnTo>
                <a:lnTo>
                  <a:pt x="69" y="23"/>
                </a:lnTo>
                <a:lnTo>
                  <a:pt x="69" y="25"/>
                </a:lnTo>
                <a:lnTo>
                  <a:pt x="79" y="25"/>
                </a:lnTo>
                <a:lnTo>
                  <a:pt x="78" y="19"/>
                </a:lnTo>
                <a:lnTo>
                  <a:pt x="74" y="15"/>
                </a:lnTo>
                <a:lnTo>
                  <a:pt x="70" y="12"/>
                </a:lnTo>
                <a:lnTo>
                  <a:pt x="64" y="10"/>
                </a:lnTo>
                <a:lnTo>
                  <a:pt x="59" y="12"/>
                </a:lnTo>
                <a:lnTo>
                  <a:pt x="55" y="7"/>
                </a:lnTo>
                <a:lnTo>
                  <a:pt x="50" y="3"/>
                </a:lnTo>
                <a:lnTo>
                  <a:pt x="45" y="2"/>
                </a:lnTo>
                <a:lnTo>
                  <a:pt x="39" y="0"/>
                </a:lnTo>
                <a:lnTo>
                  <a:pt x="33" y="2"/>
                </a:lnTo>
                <a:lnTo>
                  <a:pt x="28" y="3"/>
                </a:lnTo>
                <a:lnTo>
                  <a:pt x="23" y="7"/>
                </a:lnTo>
                <a:lnTo>
                  <a:pt x="20" y="12"/>
                </a:lnTo>
                <a:lnTo>
                  <a:pt x="15" y="10"/>
                </a:lnTo>
                <a:lnTo>
                  <a:pt x="8" y="12"/>
                </a:lnTo>
                <a:lnTo>
                  <a:pt x="5" y="15"/>
                </a:lnTo>
                <a:lnTo>
                  <a:pt x="1" y="19"/>
                </a:lnTo>
                <a:lnTo>
                  <a:pt x="0" y="25"/>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465" name="Freeform 1678">
            <a:extLst>
              <a:ext uri="{FF2B5EF4-FFF2-40B4-BE49-F238E27FC236}">
                <a16:creationId xmlns:a16="http://schemas.microsoft.com/office/drawing/2014/main" id="{3B27396A-6BE1-427C-8FD3-CB752DAD6D4D}"/>
              </a:ext>
            </a:extLst>
          </p:cNvPr>
          <p:cNvSpPr>
            <a:spLocks/>
          </p:cNvSpPr>
          <p:nvPr/>
        </p:nvSpPr>
        <p:spPr bwMode="auto">
          <a:xfrm>
            <a:off x="5319184" y="2480733"/>
            <a:ext cx="25400" cy="19051"/>
          </a:xfrm>
          <a:custGeom>
            <a:avLst/>
            <a:gdLst>
              <a:gd name="T0" fmla="*/ 9491 w 10"/>
              <a:gd name="T1" fmla="*/ 0 h 10"/>
              <a:gd name="T2" fmla="*/ 9491 w 10"/>
              <a:gd name="T3" fmla="*/ 0 h 10"/>
              <a:gd name="T4" fmla="*/ 5694 w 10"/>
              <a:gd name="T5" fmla="*/ 0 h 10"/>
              <a:gd name="T6" fmla="*/ 3796 w 10"/>
              <a:gd name="T7" fmla="*/ 2847 h 10"/>
              <a:gd name="T8" fmla="*/ 0 w 10"/>
              <a:gd name="T9" fmla="*/ 4271 h 10"/>
              <a:gd name="T10" fmla="*/ 0 w 10"/>
              <a:gd name="T11" fmla="*/ 7119 h 10"/>
              <a:gd name="T12" fmla="*/ 0 w 10"/>
              <a:gd name="T13" fmla="*/ 7119 h 10"/>
              <a:gd name="T14" fmla="*/ 0 w 10"/>
              <a:gd name="T15" fmla="*/ 11390 h 10"/>
              <a:gd name="T16" fmla="*/ 3796 w 10"/>
              <a:gd name="T17" fmla="*/ 12813 h 10"/>
              <a:gd name="T18" fmla="*/ 5694 w 10"/>
              <a:gd name="T19" fmla="*/ 14237 h 10"/>
              <a:gd name="T20" fmla="*/ 9491 w 10"/>
              <a:gd name="T21" fmla="*/ 14237 h 10"/>
              <a:gd name="T22" fmla="*/ 9491 w 10"/>
              <a:gd name="T23" fmla="*/ 14237 h 10"/>
              <a:gd name="T24" fmla="*/ 15185 w 10"/>
              <a:gd name="T25" fmla="*/ 14237 h 10"/>
              <a:gd name="T26" fmla="*/ 17083 w 10"/>
              <a:gd name="T27" fmla="*/ 12813 h 10"/>
              <a:gd name="T28" fmla="*/ 18981 w 10"/>
              <a:gd name="T29" fmla="*/ 11390 h 10"/>
              <a:gd name="T30" fmla="*/ 18981 w 10"/>
              <a:gd name="T31" fmla="*/ 7119 h 10"/>
              <a:gd name="T32" fmla="*/ 18981 w 10"/>
              <a:gd name="T33" fmla="*/ 7119 h 10"/>
              <a:gd name="T34" fmla="*/ 18981 w 10"/>
              <a:gd name="T35" fmla="*/ 4271 h 10"/>
              <a:gd name="T36" fmla="*/ 17083 w 10"/>
              <a:gd name="T37" fmla="*/ 2847 h 10"/>
              <a:gd name="T38" fmla="*/ 15185 w 10"/>
              <a:gd name="T39" fmla="*/ 0 h 10"/>
              <a:gd name="T40" fmla="*/ 9491 w 10"/>
              <a:gd name="T41" fmla="*/ 0 h 10"/>
              <a:gd name="T42" fmla="*/ 9491 w 10"/>
              <a:gd name="T43" fmla="*/ 0 h 1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0" h="10">
                <a:moveTo>
                  <a:pt x="5" y="0"/>
                </a:moveTo>
                <a:lnTo>
                  <a:pt x="5" y="0"/>
                </a:lnTo>
                <a:lnTo>
                  <a:pt x="3" y="0"/>
                </a:lnTo>
                <a:lnTo>
                  <a:pt x="2" y="2"/>
                </a:lnTo>
                <a:lnTo>
                  <a:pt x="0" y="3"/>
                </a:lnTo>
                <a:lnTo>
                  <a:pt x="0" y="5"/>
                </a:lnTo>
                <a:lnTo>
                  <a:pt x="0" y="8"/>
                </a:lnTo>
                <a:lnTo>
                  <a:pt x="2" y="9"/>
                </a:lnTo>
                <a:lnTo>
                  <a:pt x="3" y="10"/>
                </a:lnTo>
                <a:lnTo>
                  <a:pt x="5" y="10"/>
                </a:lnTo>
                <a:lnTo>
                  <a:pt x="8" y="10"/>
                </a:lnTo>
                <a:lnTo>
                  <a:pt x="9" y="9"/>
                </a:lnTo>
                <a:lnTo>
                  <a:pt x="10" y="8"/>
                </a:lnTo>
                <a:lnTo>
                  <a:pt x="10" y="5"/>
                </a:lnTo>
                <a:lnTo>
                  <a:pt x="10" y="3"/>
                </a:lnTo>
                <a:lnTo>
                  <a:pt x="9" y="2"/>
                </a:lnTo>
                <a:lnTo>
                  <a:pt x="8" y="0"/>
                </a:lnTo>
                <a:lnTo>
                  <a:pt x="5"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466" name="Freeform 1679">
            <a:extLst>
              <a:ext uri="{FF2B5EF4-FFF2-40B4-BE49-F238E27FC236}">
                <a16:creationId xmlns:a16="http://schemas.microsoft.com/office/drawing/2014/main" id="{CE569A70-31B4-4130-8A4C-20E2D2757EB7}"/>
              </a:ext>
            </a:extLst>
          </p:cNvPr>
          <p:cNvSpPr>
            <a:spLocks noEditPoints="1"/>
          </p:cNvSpPr>
          <p:nvPr/>
        </p:nvSpPr>
        <p:spPr bwMode="auto">
          <a:xfrm>
            <a:off x="3731685" y="2374901"/>
            <a:ext cx="139700" cy="182033"/>
          </a:xfrm>
          <a:custGeom>
            <a:avLst/>
            <a:gdLst>
              <a:gd name="T0" fmla="*/ 84134 w 67"/>
              <a:gd name="T1" fmla="*/ 7818 h 88"/>
              <a:gd name="T2" fmla="*/ 84134 w 67"/>
              <a:gd name="T3" fmla="*/ 3127 h 88"/>
              <a:gd name="T4" fmla="*/ 79460 w 67"/>
              <a:gd name="T5" fmla="*/ 0 h 88"/>
              <a:gd name="T6" fmla="*/ 29603 w 67"/>
              <a:gd name="T7" fmla="*/ 0 h 88"/>
              <a:gd name="T8" fmla="*/ 26487 w 67"/>
              <a:gd name="T9" fmla="*/ 0 h 88"/>
              <a:gd name="T10" fmla="*/ 9348 w 67"/>
              <a:gd name="T11" fmla="*/ 26583 h 88"/>
              <a:gd name="T12" fmla="*/ 7790 w 67"/>
              <a:gd name="T13" fmla="*/ 29710 h 88"/>
              <a:gd name="T14" fmla="*/ 7790 w 67"/>
              <a:gd name="T15" fmla="*/ 34401 h 88"/>
              <a:gd name="T16" fmla="*/ 14022 w 67"/>
              <a:gd name="T17" fmla="*/ 37529 h 88"/>
              <a:gd name="T18" fmla="*/ 21813 w 67"/>
              <a:gd name="T19" fmla="*/ 50038 h 88"/>
              <a:gd name="T20" fmla="*/ 1558 w 67"/>
              <a:gd name="T21" fmla="*/ 70366 h 88"/>
              <a:gd name="T22" fmla="*/ 0 w 67"/>
              <a:gd name="T23" fmla="*/ 76621 h 88"/>
              <a:gd name="T24" fmla="*/ 0 w 67"/>
              <a:gd name="T25" fmla="*/ 129787 h 88"/>
              <a:gd name="T26" fmla="*/ 1558 w 67"/>
              <a:gd name="T27" fmla="*/ 136041 h 88"/>
              <a:gd name="T28" fmla="*/ 7790 w 67"/>
              <a:gd name="T29" fmla="*/ 137605 h 88"/>
              <a:gd name="T30" fmla="*/ 76344 w 67"/>
              <a:gd name="T31" fmla="*/ 137605 h 88"/>
              <a:gd name="T32" fmla="*/ 82576 w 67"/>
              <a:gd name="T33" fmla="*/ 136041 h 88"/>
              <a:gd name="T34" fmla="*/ 84134 w 67"/>
              <a:gd name="T35" fmla="*/ 129787 h 88"/>
              <a:gd name="T36" fmla="*/ 84134 w 67"/>
              <a:gd name="T37" fmla="*/ 76621 h 88"/>
              <a:gd name="T38" fmla="*/ 82576 w 67"/>
              <a:gd name="T39" fmla="*/ 70366 h 88"/>
              <a:gd name="T40" fmla="*/ 60764 w 67"/>
              <a:gd name="T41" fmla="*/ 37529 h 88"/>
              <a:gd name="T42" fmla="*/ 68554 w 67"/>
              <a:gd name="T43" fmla="*/ 45347 h 88"/>
              <a:gd name="T44" fmla="*/ 68554 w 67"/>
              <a:gd name="T45" fmla="*/ 50038 h 88"/>
              <a:gd name="T46" fmla="*/ 93483 w 67"/>
              <a:gd name="T47" fmla="*/ 75057 h 88"/>
              <a:gd name="T48" fmla="*/ 84134 w 67"/>
              <a:gd name="T49" fmla="*/ 42220 h 88"/>
              <a:gd name="T50" fmla="*/ 34277 w 67"/>
              <a:gd name="T51" fmla="*/ 14073 h 88"/>
              <a:gd name="T52" fmla="*/ 68554 w 67"/>
              <a:gd name="T53" fmla="*/ 21892 h 88"/>
              <a:gd name="T54" fmla="*/ 34277 w 67"/>
              <a:gd name="T55" fmla="*/ 14073 h 88"/>
              <a:gd name="T56" fmla="*/ 68554 w 67"/>
              <a:gd name="T57" fmla="*/ 79748 h 88"/>
              <a:gd name="T58" fmla="*/ 14022 w 67"/>
              <a:gd name="T59" fmla="*/ 123532 h 88"/>
              <a:gd name="T60" fmla="*/ 35835 w 67"/>
              <a:gd name="T61" fmla="*/ 59420 h 88"/>
              <a:gd name="T62" fmla="*/ 37393 w 67"/>
              <a:gd name="T63" fmla="*/ 57857 h 88"/>
              <a:gd name="T64" fmla="*/ 37393 w 67"/>
              <a:gd name="T65" fmla="*/ 37529 h 88"/>
              <a:gd name="T66" fmla="*/ 45183 w 67"/>
              <a:gd name="T67" fmla="*/ 53166 h 88"/>
              <a:gd name="T68" fmla="*/ 45183 w 67"/>
              <a:gd name="T69" fmla="*/ 57857 h 88"/>
              <a:gd name="T70" fmla="*/ 46741 w 67"/>
              <a:gd name="T71" fmla="*/ 59420 h 8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67" h="88">
                <a:moveTo>
                  <a:pt x="54" y="19"/>
                </a:moveTo>
                <a:lnTo>
                  <a:pt x="54" y="5"/>
                </a:lnTo>
                <a:lnTo>
                  <a:pt x="54" y="2"/>
                </a:lnTo>
                <a:lnTo>
                  <a:pt x="53" y="1"/>
                </a:lnTo>
                <a:lnTo>
                  <a:pt x="51" y="0"/>
                </a:lnTo>
                <a:lnTo>
                  <a:pt x="49" y="0"/>
                </a:lnTo>
                <a:lnTo>
                  <a:pt x="19" y="0"/>
                </a:lnTo>
                <a:lnTo>
                  <a:pt x="17" y="0"/>
                </a:lnTo>
                <a:lnTo>
                  <a:pt x="16" y="2"/>
                </a:lnTo>
                <a:lnTo>
                  <a:pt x="6" y="17"/>
                </a:lnTo>
                <a:lnTo>
                  <a:pt x="5" y="19"/>
                </a:lnTo>
                <a:lnTo>
                  <a:pt x="5" y="22"/>
                </a:lnTo>
                <a:lnTo>
                  <a:pt x="7" y="23"/>
                </a:lnTo>
                <a:lnTo>
                  <a:pt x="9" y="24"/>
                </a:lnTo>
                <a:lnTo>
                  <a:pt x="14" y="24"/>
                </a:lnTo>
                <a:lnTo>
                  <a:pt x="14" y="32"/>
                </a:lnTo>
                <a:lnTo>
                  <a:pt x="1" y="45"/>
                </a:lnTo>
                <a:lnTo>
                  <a:pt x="0" y="46"/>
                </a:lnTo>
                <a:lnTo>
                  <a:pt x="0" y="49"/>
                </a:lnTo>
                <a:lnTo>
                  <a:pt x="0" y="83"/>
                </a:lnTo>
                <a:lnTo>
                  <a:pt x="0" y="86"/>
                </a:lnTo>
                <a:lnTo>
                  <a:pt x="1" y="87"/>
                </a:lnTo>
                <a:lnTo>
                  <a:pt x="2" y="88"/>
                </a:lnTo>
                <a:lnTo>
                  <a:pt x="5" y="88"/>
                </a:lnTo>
                <a:lnTo>
                  <a:pt x="49" y="88"/>
                </a:lnTo>
                <a:lnTo>
                  <a:pt x="51" y="88"/>
                </a:lnTo>
                <a:lnTo>
                  <a:pt x="53" y="87"/>
                </a:lnTo>
                <a:lnTo>
                  <a:pt x="54" y="86"/>
                </a:lnTo>
                <a:lnTo>
                  <a:pt x="54" y="83"/>
                </a:lnTo>
                <a:lnTo>
                  <a:pt x="54" y="49"/>
                </a:lnTo>
                <a:lnTo>
                  <a:pt x="54" y="46"/>
                </a:lnTo>
                <a:lnTo>
                  <a:pt x="53" y="45"/>
                </a:lnTo>
                <a:lnTo>
                  <a:pt x="39" y="32"/>
                </a:lnTo>
                <a:lnTo>
                  <a:pt x="39" y="24"/>
                </a:lnTo>
                <a:lnTo>
                  <a:pt x="44" y="24"/>
                </a:lnTo>
                <a:lnTo>
                  <a:pt x="44" y="29"/>
                </a:lnTo>
                <a:lnTo>
                  <a:pt x="44" y="32"/>
                </a:lnTo>
                <a:lnTo>
                  <a:pt x="45" y="33"/>
                </a:lnTo>
                <a:lnTo>
                  <a:pt x="60" y="48"/>
                </a:lnTo>
                <a:lnTo>
                  <a:pt x="67" y="40"/>
                </a:lnTo>
                <a:lnTo>
                  <a:pt x="54" y="27"/>
                </a:lnTo>
                <a:lnTo>
                  <a:pt x="54" y="19"/>
                </a:lnTo>
                <a:close/>
                <a:moveTo>
                  <a:pt x="22" y="9"/>
                </a:moveTo>
                <a:lnTo>
                  <a:pt x="44" y="9"/>
                </a:lnTo>
                <a:lnTo>
                  <a:pt x="44" y="14"/>
                </a:lnTo>
                <a:lnTo>
                  <a:pt x="18" y="14"/>
                </a:lnTo>
                <a:lnTo>
                  <a:pt x="22" y="9"/>
                </a:lnTo>
                <a:close/>
                <a:moveTo>
                  <a:pt x="30" y="38"/>
                </a:moveTo>
                <a:lnTo>
                  <a:pt x="44" y="51"/>
                </a:lnTo>
                <a:lnTo>
                  <a:pt x="44" y="79"/>
                </a:lnTo>
                <a:lnTo>
                  <a:pt x="9" y="79"/>
                </a:lnTo>
                <a:lnTo>
                  <a:pt x="9" y="51"/>
                </a:lnTo>
                <a:lnTo>
                  <a:pt x="23" y="38"/>
                </a:lnTo>
                <a:lnTo>
                  <a:pt x="24" y="37"/>
                </a:lnTo>
                <a:lnTo>
                  <a:pt x="24" y="34"/>
                </a:lnTo>
                <a:lnTo>
                  <a:pt x="24" y="24"/>
                </a:lnTo>
                <a:lnTo>
                  <a:pt x="29" y="24"/>
                </a:lnTo>
                <a:lnTo>
                  <a:pt x="29" y="34"/>
                </a:lnTo>
                <a:lnTo>
                  <a:pt x="29" y="37"/>
                </a:lnTo>
                <a:lnTo>
                  <a:pt x="30" y="38"/>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467" name="Freeform 1680">
            <a:extLst>
              <a:ext uri="{FF2B5EF4-FFF2-40B4-BE49-F238E27FC236}">
                <a16:creationId xmlns:a16="http://schemas.microsoft.com/office/drawing/2014/main" id="{FBAFDAC4-337E-4AAC-A2C3-B165A6E0A1D5}"/>
              </a:ext>
            </a:extLst>
          </p:cNvPr>
          <p:cNvSpPr>
            <a:spLocks/>
          </p:cNvSpPr>
          <p:nvPr/>
        </p:nvSpPr>
        <p:spPr bwMode="auto">
          <a:xfrm>
            <a:off x="3858685" y="2387600"/>
            <a:ext cx="19049" cy="19051"/>
          </a:xfrm>
          <a:custGeom>
            <a:avLst/>
            <a:gdLst>
              <a:gd name="T0" fmla="*/ 7119 w 10"/>
              <a:gd name="T1" fmla="*/ 0 h 9"/>
              <a:gd name="T2" fmla="*/ 7119 w 10"/>
              <a:gd name="T3" fmla="*/ 0 h 9"/>
              <a:gd name="T4" fmla="*/ 2847 w 10"/>
              <a:gd name="T5" fmla="*/ 0 h 9"/>
              <a:gd name="T6" fmla="*/ 1424 w 10"/>
              <a:gd name="T7" fmla="*/ 1582 h 9"/>
              <a:gd name="T8" fmla="*/ 0 w 10"/>
              <a:gd name="T9" fmla="*/ 3164 h 9"/>
              <a:gd name="T10" fmla="*/ 0 w 10"/>
              <a:gd name="T11" fmla="*/ 6328 h 9"/>
              <a:gd name="T12" fmla="*/ 0 w 10"/>
              <a:gd name="T13" fmla="*/ 6328 h 9"/>
              <a:gd name="T14" fmla="*/ 0 w 10"/>
              <a:gd name="T15" fmla="*/ 11073 h 9"/>
              <a:gd name="T16" fmla="*/ 1424 w 10"/>
              <a:gd name="T17" fmla="*/ 12655 h 9"/>
              <a:gd name="T18" fmla="*/ 2847 w 10"/>
              <a:gd name="T19" fmla="*/ 14237 h 9"/>
              <a:gd name="T20" fmla="*/ 7119 w 10"/>
              <a:gd name="T21" fmla="*/ 14237 h 9"/>
              <a:gd name="T22" fmla="*/ 7119 w 10"/>
              <a:gd name="T23" fmla="*/ 14237 h 9"/>
              <a:gd name="T24" fmla="*/ 9966 w 10"/>
              <a:gd name="T25" fmla="*/ 14237 h 9"/>
              <a:gd name="T26" fmla="*/ 11390 w 10"/>
              <a:gd name="T27" fmla="*/ 12655 h 9"/>
              <a:gd name="T28" fmla="*/ 14237 w 10"/>
              <a:gd name="T29" fmla="*/ 11073 h 9"/>
              <a:gd name="T30" fmla="*/ 14237 w 10"/>
              <a:gd name="T31" fmla="*/ 6328 h 9"/>
              <a:gd name="T32" fmla="*/ 14237 w 10"/>
              <a:gd name="T33" fmla="*/ 6328 h 9"/>
              <a:gd name="T34" fmla="*/ 14237 w 10"/>
              <a:gd name="T35" fmla="*/ 3164 h 9"/>
              <a:gd name="T36" fmla="*/ 11390 w 10"/>
              <a:gd name="T37" fmla="*/ 1582 h 9"/>
              <a:gd name="T38" fmla="*/ 9966 w 10"/>
              <a:gd name="T39" fmla="*/ 0 h 9"/>
              <a:gd name="T40" fmla="*/ 7119 w 10"/>
              <a:gd name="T41" fmla="*/ 0 h 9"/>
              <a:gd name="T42" fmla="*/ 7119 w 10"/>
              <a:gd name="T43" fmla="*/ 0 h 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0" h="9">
                <a:moveTo>
                  <a:pt x="5" y="0"/>
                </a:moveTo>
                <a:lnTo>
                  <a:pt x="5" y="0"/>
                </a:lnTo>
                <a:lnTo>
                  <a:pt x="2" y="0"/>
                </a:lnTo>
                <a:lnTo>
                  <a:pt x="1" y="1"/>
                </a:lnTo>
                <a:lnTo>
                  <a:pt x="0" y="2"/>
                </a:lnTo>
                <a:lnTo>
                  <a:pt x="0" y="4"/>
                </a:lnTo>
                <a:lnTo>
                  <a:pt x="0" y="7"/>
                </a:lnTo>
                <a:lnTo>
                  <a:pt x="1" y="8"/>
                </a:lnTo>
                <a:lnTo>
                  <a:pt x="2" y="9"/>
                </a:lnTo>
                <a:lnTo>
                  <a:pt x="5" y="9"/>
                </a:lnTo>
                <a:lnTo>
                  <a:pt x="7" y="9"/>
                </a:lnTo>
                <a:lnTo>
                  <a:pt x="8" y="8"/>
                </a:lnTo>
                <a:lnTo>
                  <a:pt x="10" y="7"/>
                </a:lnTo>
                <a:lnTo>
                  <a:pt x="10" y="4"/>
                </a:lnTo>
                <a:lnTo>
                  <a:pt x="10" y="2"/>
                </a:lnTo>
                <a:lnTo>
                  <a:pt x="8" y="1"/>
                </a:lnTo>
                <a:lnTo>
                  <a:pt x="7" y="0"/>
                </a:lnTo>
                <a:lnTo>
                  <a:pt x="5"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468" name="Freeform 1681">
            <a:extLst>
              <a:ext uri="{FF2B5EF4-FFF2-40B4-BE49-F238E27FC236}">
                <a16:creationId xmlns:a16="http://schemas.microsoft.com/office/drawing/2014/main" id="{9ED720F7-6B2F-495B-9FC7-5904D609B378}"/>
              </a:ext>
            </a:extLst>
          </p:cNvPr>
          <p:cNvSpPr>
            <a:spLocks/>
          </p:cNvSpPr>
          <p:nvPr/>
        </p:nvSpPr>
        <p:spPr bwMode="auto">
          <a:xfrm>
            <a:off x="3877733" y="2362200"/>
            <a:ext cx="19051" cy="25400"/>
          </a:xfrm>
          <a:custGeom>
            <a:avLst/>
            <a:gdLst>
              <a:gd name="T0" fmla="*/ 7119 w 10"/>
              <a:gd name="T1" fmla="*/ 0 h 10"/>
              <a:gd name="T2" fmla="*/ 7119 w 10"/>
              <a:gd name="T3" fmla="*/ 0 h 10"/>
              <a:gd name="T4" fmla="*/ 2847 w 10"/>
              <a:gd name="T5" fmla="*/ 0 h 10"/>
              <a:gd name="T6" fmla="*/ 1424 w 10"/>
              <a:gd name="T7" fmla="*/ 1898 h 10"/>
              <a:gd name="T8" fmla="*/ 0 w 10"/>
              <a:gd name="T9" fmla="*/ 3796 h 10"/>
              <a:gd name="T10" fmla="*/ 0 w 10"/>
              <a:gd name="T11" fmla="*/ 9491 h 10"/>
              <a:gd name="T12" fmla="*/ 0 w 10"/>
              <a:gd name="T13" fmla="*/ 9491 h 10"/>
              <a:gd name="T14" fmla="*/ 0 w 10"/>
              <a:gd name="T15" fmla="*/ 13287 h 10"/>
              <a:gd name="T16" fmla="*/ 1424 w 10"/>
              <a:gd name="T17" fmla="*/ 15185 h 10"/>
              <a:gd name="T18" fmla="*/ 2847 w 10"/>
              <a:gd name="T19" fmla="*/ 18981 h 10"/>
              <a:gd name="T20" fmla="*/ 7119 w 10"/>
              <a:gd name="T21" fmla="*/ 18981 h 10"/>
              <a:gd name="T22" fmla="*/ 7119 w 10"/>
              <a:gd name="T23" fmla="*/ 18981 h 10"/>
              <a:gd name="T24" fmla="*/ 9966 w 10"/>
              <a:gd name="T25" fmla="*/ 18981 h 10"/>
              <a:gd name="T26" fmla="*/ 11390 w 10"/>
              <a:gd name="T27" fmla="*/ 15185 h 10"/>
              <a:gd name="T28" fmla="*/ 14237 w 10"/>
              <a:gd name="T29" fmla="*/ 13287 h 10"/>
              <a:gd name="T30" fmla="*/ 14237 w 10"/>
              <a:gd name="T31" fmla="*/ 9491 h 10"/>
              <a:gd name="T32" fmla="*/ 14237 w 10"/>
              <a:gd name="T33" fmla="*/ 9491 h 10"/>
              <a:gd name="T34" fmla="*/ 14237 w 10"/>
              <a:gd name="T35" fmla="*/ 3796 h 10"/>
              <a:gd name="T36" fmla="*/ 11390 w 10"/>
              <a:gd name="T37" fmla="*/ 1898 h 10"/>
              <a:gd name="T38" fmla="*/ 9966 w 10"/>
              <a:gd name="T39" fmla="*/ 0 h 10"/>
              <a:gd name="T40" fmla="*/ 7119 w 10"/>
              <a:gd name="T41" fmla="*/ 0 h 10"/>
              <a:gd name="T42" fmla="*/ 7119 w 10"/>
              <a:gd name="T43" fmla="*/ 0 h 1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0" h="10">
                <a:moveTo>
                  <a:pt x="5" y="0"/>
                </a:moveTo>
                <a:lnTo>
                  <a:pt x="5" y="0"/>
                </a:lnTo>
                <a:lnTo>
                  <a:pt x="2" y="0"/>
                </a:lnTo>
                <a:lnTo>
                  <a:pt x="1" y="1"/>
                </a:lnTo>
                <a:lnTo>
                  <a:pt x="0" y="2"/>
                </a:lnTo>
                <a:lnTo>
                  <a:pt x="0" y="5"/>
                </a:lnTo>
                <a:lnTo>
                  <a:pt x="0" y="7"/>
                </a:lnTo>
                <a:lnTo>
                  <a:pt x="1" y="8"/>
                </a:lnTo>
                <a:lnTo>
                  <a:pt x="2" y="10"/>
                </a:lnTo>
                <a:lnTo>
                  <a:pt x="5" y="10"/>
                </a:lnTo>
                <a:lnTo>
                  <a:pt x="7" y="10"/>
                </a:lnTo>
                <a:lnTo>
                  <a:pt x="8" y="8"/>
                </a:lnTo>
                <a:lnTo>
                  <a:pt x="10" y="7"/>
                </a:lnTo>
                <a:lnTo>
                  <a:pt x="10" y="5"/>
                </a:lnTo>
                <a:lnTo>
                  <a:pt x="10" y="2"/>
                </a:lnTo>
                <a:lnTo>
                  <a:pt x="8" y="1"/>
                </a:lnTo>
                <a:lnTo>
                  <a:pt x="7" y="0"/>
                </a:lnTo>
                <a:lnTo>
                  <a:pt x="5"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469" name="Freeform 1682">
            <a:extLst>
              <a:ext uri="{FF2B5EF4-FFF2-40B4-BE49-F238E27FC236}">
                <a16:creationId xmlns:a16="http://schemas.microsoft.com/office/drawing/2014/main" id="{80174AB7-591D-4C11-8EE0-47C1EDF5B976}"/>
              </a:ext>
            </a:extLst>
          </p:cNvPr>
          <p:cNvSpPr>
            <a:spLocks/>
          </p:cNvSpPr>
          <p:nvPr/>
        </p:nvSpPr>
        <p:spPr bwMode="auto">
          <a:xfrm>
            <a:off x="3909485" y="2343152"/>
            <a:ext cx="19049" cy="19049"/>
          </a:xfrm>
          <a:custGeom>
            <a:avLst/>
            <a:gdLst>
              <a:gd name="T0" fmla="*/ 7119 w 10"/>
              <a:gd name="T1" fmla="*/ 14237 h 10"/>
              <a:gd name="T2" fmla="*/ 7119 w 10"/>
              <a:gd name="T3" fmla="*/ 14237 h 10"/>
              <a:gd name="T4" fmla="*/ 11390 w 10"/>
              <a:gd name="T5" fmla="*/ 14237 h 10"/>
              <a:gd name="T6" fmla="*/ 12813 w 10"/>
              <a:gd name="T7" fmla="*/ 11390 h 10"/>
              <a:gd name="T8" fmla="*/ 14237 w 10"/>
              <a:gd name="T9" fmla="*/ 9966 h 10"/>
              <a:gd name="T10" fmla="*/ 14237 w 10"/>
              <a:gd name="T11" fmla="*/ 7119 h 10"/>
              <a:gd name="T12" fmla="*/ 14237 w 10"/>
              <a:gd name="T13" fmla="*/ 7119 h 10"/>
              <a:gd name="T14" fmla="*/ 14237 w 10"/>
              <a:gd name="T15" fmla="*/ 2847 h 10"/>
              <a:gd name="T16" fmla="*/ 12813 w 10"/>
              <a:gd name="T17" fmla="*/ 1424 h 10"/>
              <a:gd name="T18" fmla="*/ 11390 w 10"/>
              <a:gd name="T19" fmla="*/ 0 h 10"/>
              <a:gd name="T20" fmla="*/ 7119 w 10"/>
              <a:gd name="T21" fmla="*/ 0 h 10"/>
              <a:gd name="T22" fmla="*/ 7119 w 10"/>
              <a:gd name="T23" fmla="*/ 0 h 10"/>
              <a:gd name="T24" fmla="*/ 4271 w 10"/>
              <a:gd name="T25" fmla="*/ 0 h 10"/>
              <a:gd name="T26" fmla="*/ 2847 w 10"/>
              <a:gd name="T27" fmla="*/ 1424 h 10"/>
              <a:gd name="T28" fmla="*/ 0 w 10"/>
              <a:gd name="T29" fmla="*/ 2847 h 10"/>
              <a:gd name="T30" fmla="*/ 0 w 10"/>
              <a:gd name="T31" fmla="*/ 7119 h 10"/>
              <a:gd name="T32" fmla="*/ 0 w 10"/>
              <a:gd name="T33" fmla="*/ 7119 h 10"/>
              <a:gd name="T34" fmla="*/ 0 w 10"/>
              <a:gd name="T35" fmla="*/ 9966 h 10"/>
              <a:gd name="T36" fmla="*/ 2847 w 10"/>
              <a:gd name="T37" fmla="*/ 11390 h 10"/>
              <a:gd name="T38" fmla="*/ 4271 w 10"/>
              <a:gd name="T39" fmla="*/ 14237 h 10"/>
              <a:gd name="T40" fmla="*/ 7119 w 10"/>
              <a:gd name="T41" fmla="*/ 14237 h 10"/>
              <a:gd name="T42" fmla="*/ 7119 w 10"/>
              <a:gd name="T43" fmla="*/ 14237 h 1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0" h="10">
                <a:moveTo>
                  <a:pt x="5" y="10"/>
                </a:moveTo>
                <a:lnTo>
                  <a:pt x="5" y="10"/>
                </a:lnTo>
                <a:lnTo>
                  <a:pt x="8" y="10"/>
                </a:lnTo>
                <a:lnTo>
                  <a:pt x="9" y="8"/>
                </a:lnTo>
                <a:lnTo>
                  <a:pt x="10" y="7"/>
                </a:lnTo>
                <a:lnTo>
                  <a:pt x="10" y="5"/>
                </a:lnTo>
                <a:lnTo>
                  <a:pt x="10" y="2"/>
                </a:lnTo>
                <a:lnTo>
                  <a:pt x="9" y="1"/>
                </a:lnTo>
                <a:lnTo>
                  <a:pt x="8" y="0"/>
                </a:lnTo>
                <a:lnTo>
                  <a:pt x="5" y="0"/>
                </a:lnTo>
                <a:lnTo>
                  <a:pt x="3" y="0"/>
                </a:lnTo>
                <a:lnTo>
                  <a:pt x="2" y="1"/>
                </a:lnTo>
                <a:lnTo>
                  <a:pt x="0" y="2"/>
                </a:lnTo>
                <a:lnTo>
                  <a:pt x="0" y="5"/>
                </a:lnTo>
                <a:lnTo>
                  <a:pt x="0" y="7"/>
                </a:lnTo>
                <a:lnTo>
                  <a:pt x="2" y="8"/>
                </a:lnTo>
                <a:lnTo>
                  <a:pt x="3" y="10"/>
                </a:lnTo>
                <a:lnTo>
                  <a:pt x="5" y="1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470" name="Freeform 1683">
            <a:extLst>
              <a:ext uri="{FF2B5EF4-FFF2-40B4-BE49-F238E27FC236}">
                <a16:creationId xmlns:a16="http://schemas.microsoft.com/office/drawing/2014/main" id="{26BFEE3E-F9DB-4048-AD29-F0A04DCF65BD}"/>
              </a:ext>
            </a:extLst>
          </p:cNvPr>
          <p:cNvSpPr>
            <a:spLocks/>
          </p:cNvSpPr>
          <p:nvPr/>
        </p:nvSpPr>
        <p:spPr bwMode="auto">
          <a:xfrm>
            <a:off x="3909485" y="2387600"/>
            <a:ext cx="19049" cy="19051"/>
          </a:xfrm>
          <a:custGeom>
            <a:avLst/>
            <a:gdLst>
              <a:gd name="T0" fmla="*/ 7119 w 10"/>
              <a:gd name="T1" fmla="*/ 0 h 9"/>
              <a:gd name="T2" fmla="*/ 7119 w 10"/>
              <a:gd name="T3" fmla="*/ 0 h 9"/>
              <a:gd name="T4" fmla="*/ 4271 w 10"/>
              <a:gd name="T5" fmla="*/ 0 h 9"/>
              <a:gd name="T6" fmla="*/ 2847 w 10"/>
              <a:gd name="T7" fmla="*/ 1582 h 9"/>
              <a:gd name="T8" fmla="*/ 0 w 10"/>
              <a:gd name="T9" fmla="*/ 3164 h 9"/>
              <a:gd name="T10" fmla="*/ 0 w 10"/>
              <a:gd name="T11" fmla="*/ 6328 h 9"/>
              <a:gd name="T12" fmla="*/ 0 w 10"/>
              <a:gd name="T13" fmla="*/ 6328 h 9"/>
              <a:gd name="T14" fmla="*/ 0 w 10"/>
              <a:gd name="T15" fmla="*/ 11073 h 9"/>
              <a:gd name="T16" fmla="*/ 2847 w 10"/>
              <a:gd name="T17" fmla="*/ 12655 h 9"/>
              <a:gd name="T18" fmla="*/ 4271 w 10"/>
              <a:gd name="T19" fmla="*/ 14237 h 9"/>
              <a:gd name="T20" fmla="*/ 7119 w 10"/>
              <a:gd name="T21" fmla="*/ 14237 h 9"/>
              <a:gd name="T22" fmla="*/ 7119 w 10"/>
              <a:gd name="T23" fmla="*/ 14237 h 9"/>
              <a:gd name="T24" fmla="*/ 11390 w 10"/>
              <a:gd name="T25" fmla="*/ 14237 h 9"/>
              <a:gd name="T26" fmla="*/ 12813 w 10"/>
              <a:gd name="T27" fmla="*/ 12655 h 9"/>
              <a:gd name="T28" fmla="*/ 14237 w 10"/>
              <a:gd name="T29" fmla="*/ 11073 h 9"/>
              <a:gd name="T30" fmla="*/ 14237 w 10"/>
              <a:gd name="T31" fmla="*/ 6328 h 9"/>
              <a:gd name="T32" fmla="*/ 14237 w 10"/>
              <a:gd name="T33" fmla="*/ 6328 h 9"/>
              <a:gd name="T34" fmla="*/ 14237 w 10"/>
              <a:gd name="T35" fmla="*/ 3164 h 9"/>
              <a:gd name="T36" fmla="*/ 12813 w 10"/>
              <a:gd name="T37" fmla="*/ 1582 h 9"/>
              <a:gd name="T38" fmla="*/ 11390 w 10"/>
              <a:gd name="T39" fmla="*/ 0 h 9"/>
              <a:gd name="T40" fmla="*/ 7119 w 10"/>
              <a:gd name="T41" fmla="*/ 0 h 9"/>
              <a:gd name="T42" fmla="*/ 7119 w 10"/>
              <a:gd name="T43" fmla="*/ 0 h 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0" h="9">
                <a:moveTo>
                  <a:pt x="5" y="0"/>
                </a:moveTo>
                <a:lnTo>
                  <a:pt x="5" y="0"/>
                </a:lnTo>
                <a:lnTo>
                  <a:pt x="3" y="0"/>
                </a:lnTo>
                <a:lnTo>
                  <a:pt x="2" y="1"/>
                </a:lnTo>
                <a:lnTo>
                  <a:pt x="0" y="2"/>
                </a:lnTo>
                <a:lnTo>
                  <a:pt x="0" y="4"/>
                </a:lnTo>
                <a:lnTo>
                  <a:pt x="0" y="7"/>
                </a:lnTo>
                <a:lnTo>
                  <a:pt x="2" y="8"/>
                </a:lnTo>
                <a:lnTo>
                  <a:pt x="3" y="9"/>
                </a:lnTo>
                <a:lnTo>
                  <a:pt x="5" y="9"/>
                </a:lnTo>
                <a:lnTo>
                  <a:pt x="8" y="9"/>
                </a:lnTo>
                <a:lnTo>
                  <a:pt x="9" y="8"/>
                </a:lnTo>
                <a:lnTo>
                  <a:pt x="10" y="7"/>
                </a:lnTo>
                <a:lnTo>
                  <a:pt x="10" y="4"/>
                </a:lnTo>
                <a:lnTo>
                  <a:pt x="10" y="2"/>
                </a:lnTo>
                <a:lnTo>
                  <a:pt x="9" y="1"/>
                </a:lnTo>
                <a:lnTo>
                  <a:pt x="8" y="0"/>
                </a:lnTo>
                <a:lnTo>
                  <a:pt x="5"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471" name="Freeform 1684">
            <a:extLst>
              <a:ext uri="{FF2B5EF4-FFF2-40B4-BE49-F238E27FC236}">
                <a16:creationId xmlns:a16="http://schemas.microsoft.com/office/drawing/2014/main" id="{1B0DDA4F-4DAE-4B44-A03A-855D009263BD}"/>
              </a:ext>
            </a:extLst>
          </p:cNvPr>
          <p:cNvSpPr>
            <a:spLocks/>
          </p:cNvSpPr>
          <p:nvPr/>
        </p:nvSpPr>
        <p:spPr bwMode="auto">
          <a:xfrm>
            <a:off x="3909485" y="2425700"/>
            <a:ext cx="19049" cy="16933"/>
          </a:xfrm>
          <a:custGeom>
            <a:avLst/>
            <a:gdLst>
              <a:gd name="T0" fmla="*/ 7119 w 10"/>
              <a:gd name="T1" fmla="*/ 0 h 10"/>
              <a:gd name="T2" fmla="*/ 7119 w 10"/>
              <a:gd name="T3" fmla="*/ 0 h 10"/>
              <a:gd name="T4" fmla="*/ 4271 w 10"/>
              <a:gd name="T5" fmla="*/ 0 h 10"/>
              <a:gd name="T6" fmla="*/ 2847 w 10"/>
              <a:gd name="T7" fmla="*/ 2847 h 10"/>
              <a:gd name="T8" fmla="*/ 0 w 10"/>
              <a:gd name="T9" fmla="*/ 4271 h 10"/>
              <a:gd name="T10" fmla="*/ 0 w 10"/>
              <a:gd name="T11" fmla="*/ 7119 h 10"/>
              <a:gd name="T12" fmla="*/ 0 w 10"/>
              <a:gd name="T13" fmla="*/ 7119 h 10"/>
              <a:gd name="T14" fmla="*/ 0 w 10"/>
              <a:gd name="T15" fmla="*/ 11390 h 10"/>
              <a:gd name="T16" fmla="*/ 2847 w 10"/>
              <a:gd name="T17" fmla="*/ 12813 h 10"/>
              <a:gd name="T18" fmla="*/ 4271 w 10"/>
              <a:gd name="T19" fmla="*/ 14237 h 10"/>
              <a:gd name="T20" fmla="*/ 7119 w 10"/>
              <a:gd name="T21" fmla="*/ 14237 h 10"/>
              <a:gd name="T22" fmla="*/ 7119 w 10"/>
              <a:gd name="T23" fmla="*/ 14237 h 10"/>
              <a:gd name="T24" fmla="*/ 11390 w 10"/>
              <a:gd name="T25" fmla="*/ 14237 h 10"/>
              <a:gd name="T26" fmla="*/ 12813 w 10"/>
              <a:gd name="T27" fmla="*/ 12813 h 10"/>
              <a:gd name="T28" fmla="*/ 14237 w 10"/>
              <a:gd name="T29" fmla="*/ 11390 h 10"/>
              <a:gd name="T30" fmla="*/ 14237 w 10"/>
              <a:gd name="T31" fmla="*/ 7119 h 10"/>
              <a:gd name="T32" fmla="*/ 14237 w 10"/>
              <a:gd name="T33" fmla="*/ 7119 h 10"/>
              <a:gd name="T34" fmla="*/ 14237 w 10"/>
              <a:gd name="T35" fmla="*/ 4271 h 10"/>
              <a:gd name="T36" fmla="*/ 12813 w 10"/>
              <a:gd name="T37" fmla="*/ 2847 h 10"/>
              <a:gd name="T38" fmla="*/ 11390 w 10"/>
              <a:gd name="T39" fmla="*/ 0 h 10"/>
              <a:gd name="T40" fmla="*/ 7119 w 10"/>
              <a:gd name="T41" fmla="*/ 0 h 10"/>
              <a:gd name="T42" fmla="*/ 7119 w 10"/>
              <a:gd name="T43" fmla="*/ 0 h 1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0" h="10">
                <a:moveTo>
                  <a:pt x="5" y="0"/>
                </a:moveTo>
                <a:lnTo>
                  <a:pt x="5" y="0"/>
                </a:lnTo>
                <a:lnTo>
                  <a:pt x="3" y="0"/>
                </a:lnTo>
                <a:lnTo>
                  <a:pt x="2" y="2"/>
                </a:lnTo>
                <a:lnTo>
                  <a:pt x="0" y="3"/>
                </a:lnTo>
                <a:lnTo>
                  <a:pt x="0" y="5"/>
                </a:lnTo>
                <a:lnTo>
                  <a:pt x="0" y="8"/>
                </a:lnTo>
                <a:lnTo>
                  <a:pt x="2" y="9"/>
                </a:lnTo>
                <a:lnTo>
                  <a:pt x="3" y="10"/>
                </a:lnTo>
                <a:lnTo>
                  <a:pt x="5" y="10"/>
                </a:lnTo>
                <a:lnTo>
                  <a:pt x="8" y="10"/>
                </a:lnTo>
                <a:lnTo>
                  <a:pt x="9" y="9"/>
                </a:lnTo>
                <a:lnTo>
                  <a:pt x="10" y="8"/>
                </a:lnTo>
                <a:lnTo>
                  <a:pt x="10" y="5"/>
                </a:lnTo>
                <a:lnTo>
                  <a:pt x="10" y="3"/>
                </a:lnTo>
                <a:lnTo>
                  <a:pt x="9" y="2"/>
                </a:lnTo>
                <a:lnTo>
                  <a:pt x="8" y="0"/>
                </a:lnTo>
                <a:lnTo>
                  <a:pt x="5"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472" name="Freeform 1685">
            <a:extLst>
              <a:ext uri="{FF2B5EF4-FFF2-40B4-BE49-F238E27FC236}">
                <a16:creationId xmlns:a16="http://schemas.microsoft.com/office/drawing/2014/main" id="{F0F8CA82-72B8-437C-A64C-B32218EE844B}"/>
              </a:ext>
            </a:extLst>
          </p:cNvPr>
          <p:cNvSpPr>
            <a:spLocks/>
          </p:cNvSpPr>
          <p:nvPr/>
        </p:nvSpPr>
        <p:spPr bwMode="auto">
          <a:xfrm>
            <a:off x="3877733" y="2406652"/>
            <a:ext cx="19051" cy="19049"/>
          </a:xfrm>
          <a:custGeom>
            <a:avLst/>
            <a:gdLst>
              <a:gd name="T0" fmla="*/ 7119 w 10"/>
              <a:gd name="T1" fmla="*/ 0 h 10"/>
              <a:gd name="T2" fmla="*/ 7119 w 10"/>
              <a:gd name="T3" fmla="*/ 0 h 10"/>
              <a:gd name="T4" fmla="*/ 2847 w 10"/>
              <a:gd name="T5" fmla="*/ 0 h 10"/>
              <a:gd name="T6" fmla="*/ 1424 w 10"/>
              <a:gd name="T7" fmla="*/ 2847 h 10"/>
              <a:gd name="T8" fmla="*/ 0 w 10"/>
              <a:gd name="T9" fmla="*/ 4271 h 10"/>
              <a:gd name="T10" fmla="*/ 0 w 10"/>
              <a:gd name="T11" fmla="*/ 7119 h 10"/>
              <a:gd name="T12" fmla="*/ 0 w 10"/>
              <a:gd name="T13" fmla="*/ 7119 h 10"/>
              <a:gd name="T14" fmla="*/ 0 w 10"/>
              <a:gd name="T15" fmla="*/ 11390 h 10"/>
              <a:gd name="T16" fmla="*/ 1424 w 10"/>
              <a:gd name="T17" fmla="*/ 12813 h 10"/>
              <a:gd name="T18" fmla="*/ 2847 w 10"/>
              <a:gd name="T19" fmla="*/ 14237 h 10"/>
              <a:gd name="T20" fmla="*/ 7119 w 10"/>
              <a:gd name="T21" fmla="*/ 14237 h 10"/>
              <a:gd name="T22" fmla="*/ 7119 w 10"/>
              <a:gd name="T23" fmla="*/ 14237 h 10"/>
              <a:gd name="T24" fmla="*/ 9966 w 10"/>
              <a:gd name="T25" fmla="*/ 14237 h 10"/>
              <a:gd name="T26" fmla="*/ 11390 w 10"/>
              <a:gd name="T27" fmla="*/ 12813 h 10"/>
              <a:gd name="T28" fmla="*/ 14237 w 10"/>
              <a:gd name="T29" fmla="*/ 11390 h 10"/>
              <a:gd name="T30" fmla="*/ 14237 w 10"/>
              <a:gd name="T31" fmla="*/ 7119 h 10"/>
              <a:gd name="T32" fmla="*/ 14237 w 10"/>
              <a:gd name="T33" fmla="*/ 7119 h 10"/>
              <a:gd name="T34" fmla="*/ 14237 w 10"/>
              <a:gd name="T35" fmla="*/ 4271 h 10"/>
              <a:gd name="T36" fmla="*/ 11390 w 10"/>
              <a:gd name="T37" fmla="*/ 2847 h 10"/>
              <a:gd name="T38" fmla="*/ 9966 w 10"/>
              <a:gd name="T39" fmla="*/ 0 h 10"/>
              <a:gd name="T40" fmla="*/ 7119 w 10"/>
              <a:gd name="T41" fmla="*/ 0 h 10"/>
              <a:gd name="T42" fmla="*/ 7119 w 10"/>
              <a:gd name="T43" fmla="*/ 0 h 1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0" h="10">
                <a:moveTo>
                  <a:pt x="5" y="0"/>
                </a:moveTo>
                <a:lnTo>
                  <a:pt x="5" y="0"/>
                </a:lnTo>
                <a:lnTo>
                  <a:pt x="2" y="0"/>
                </a:lnTo>
                <a:lnTo>
                  <a:pt x="1" y="2"/>
                </a:lnTo>
                <a:lnTo>
                  <a:pt x="0" y="3"/>
                </a:lnTo>
                <a:lnTo>
                  <a:pt x="0" y="5"/>
                </a:lnTo>
                <a:lnTo>
                  <a:pt x="0" y="8"/>
                </a:lnTo>
                <a:lnTo>
                  <a:pt x="1" y="9"/>
                </a:lnTo>
                <a:lnTo>
                  <a:pt x="2" y="10"/>
                </a:lnTo>
                <a:lnTo>
                  <a:pt x="5" y="10"/>
                </a:lnTo>
                <a:lnTo>
                  <a:pt x="7" y="10"/>
                </a:lnTo>
                <a:lnTo>
                  <a:pt x="8" y="9"/>
                </a:lnTo>
                <a:lnTo>
                  <a:pt x="10" y="8"/>
                </a:lnTo>
                <a:lnTo>
                  <a:pt x="10" y="5"/>
                </a:lnTo>
                <a:lnTo>
                  <a:pt x="10" y="3"/>
                </a:lnTo>
                <a:lnTo>
                  <a:pt x="8" y="2"/>
                </a:lnTo>
                <a:lnTo>
                  <a:pt x="7" y="0"/>
                </a:lnTo>
                <a:lnTo>
                  <a:pt x="5"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473" name="Freeform 1686">
            <a:extLst>
              <a:ext uri="{FF2B5EF4-FFF2-40B4-BE49-F238E27FC236}">
                <a16:creationId xmlns:a16="http://schemas.microsoft.com/office/drawing/2014/main" id="{4E261694-6831-4E88-82BB-A7CE0E786DF5}"/>
              </a:ext>
            </a:extLst>
          </p:cNvPr>
          <p:cNvSpPr>
            <a:spLocks noEditPoints="1"/>
          </p:cNvSpPr>
          <p:nvPr/>
        </p:nvSpPr>
        <p:spPr bwMode="auto">
          <a:xfrm>
            <a:off x="1234018" y="2861734"/>
            <a:ext cx="207433" cy="194733"/>
          </a:xfrm>
          <a:custGeom>
            <a:avLst/>
            <a:gdLst>
              <a:gd name="T0" fmla="*/ 140608 w 98"/>
              <a:gd name="T1" fmla="*/ 78242 h 94"/>
              <a:gd name="T2" fmla="*/ 139010 w 98"/>
              <a:gd name="T3" fmla="*/ 62594 h 94"/>
              <a:gd name="T4" fmla="*/ 123032 w 98"/>
              <a:gd name="T5" fmla="*/ 39121 h 94"/>
              <a:gd name="T6" fmla="*/ 111847 w 98"/>
              <a:gd name="T7" fmla="*/ 29732 h 94"/>
              <a:gd name="T8" fmla="*/ 102260 w 98"/>
              <a:gd name="T9" fmla="*/ 10954 h 94"/>
              <a:gd name="T10" fmla="*/ 97467 w 98"/>
              <a:gd name="T11" fmla="*/ 6259 h 94"/>
              <a:gd name="T12" fmla="*/ 79891 w 98"/>
              <a:gd name="T13" fmla="*/ 0 h 94"/>
              <a:gd name="T14" fmla="*/ 62315 w 98"/>
              <a:gd name="T15" fmla="*/ 6259 h 94"/>
              <a:gd name="T16" fmla="*/ 55924 w 98"/>
              <a:gd name="T17" fmla="*/ 10954 h 94"/>
              <a:gd name="T18" fmla="*/ 43141 w 98"/>
              <a:gd name="T19" fmla="*/ 10954 h 94"/>
              <a:gd name="T20" fmla="*/ 17576 w 98"/>
              <a:gd name="T21" fmla="*/ 17213 h 94"/>
              <a:gd name="T22" fmla="*/ 1598 w 98"/>
              <a:gd name="T23" fmla="*/ 31297 h 94"/>
              <a:gd name="T24" fmla="*/ 0 w 98"/>
              <a:gd name="T25" fmla="*/ 32862 h 94"/>
              <a:gd name="T26" fmla="*/ 0 w 98"/>
              <a:gd name="T27" fmla="*/ 39121 h 94"/>
              <a:gd name="T28" fmla="*/ 68706 w 98"/>
              <a:gd name="T29" fmla="*/ 107974 h 94"/>
              <a:gd name="T30" fmla="*/ 70304 w 98"/>
              <a:gd name="T31" fmla="*/ 107974 h 94"/>
              <a:gd name="T32" fmla="*/ 76695 w 98"/>
              <a:gd name="T33" fmla="*/ 107974 h 94"/>
              <a:gd name="T34" fmla="*/ 86282 w 98"/>
              <a:gd name="T35" fmla="*/ 103279 h 94"/>
              <a:gd name="T36" fmla="*/ 94271 w 98"/>
              <a:gd name="T37" fmla="*/ 90761 h 94"/>
              <a:gd name="T38" fmla="*/ 102260 w 98"/>
              <a:gd name="T39" fmla="*/ 68853 h 94"/>
              <a:gd name="T40" fmla="*/ 102260 w 98"/>
              <a:gd name="T41" fmla="*/ 53205 h 94"/>
              <a:gd name="T42" fmla="*/ 107054 w 98"/>
              <a:gd name="T43" fmla="*/ 45380 h 94"/>
              <a:gd name="T44" fmla="*/ 115043 w 98"/>
              <a:gd name="T45" fmla="*/ 53205 h 94"/>
              <a:gd name="T46" fmla="*/ 123032 w 98"/>
              <a:gd name="T47" fmla="*/ 68853 h 94"/>
              <a:gd name="T48" fmla="*/ 126227 w 98"/>
              <a:gd name="T49" fmla="*/ 131447 h 94"/>
              <a:gd name="T50" fmla="*/ 94271 w 98"/>
              <a:gd name="T51" fmla="*/ 147095 h 94"/>
              <a:gd name="T52" fmla="*/ 156586 w 98"/>
              <a:gd name="T53" fmla="*/ 131447 h 94"/>
              <a:gd name="T54" fmla="*/ 89478 w 98"/>
              <a:gd name="T55" fmla="*/ 42251 h 94"/>
              <a:gd name="T56" fmla="*/ 86282 w 98"/>
              <a:gd name="T57" fmla="*/ 46945 h 94"/>
              <a:gd name="T58" fmla="*/ 84684 w 98"/>
              <a:gd name="T59" fmla="*/ 54769 h 94"/>
              <a:gd name="T60" fmla="*/ 86282 w 98"/>
              <a:gd name="T61" fmla="*/ 64158 h 94"/>
              <a:gd name="T62" fmla="*/ 79891 w 98"/>
              <a:gd name="T63" fmla="*/ 82937 h 94"/>
              <a:gd name="T64" fmla="*/ 19174 w 98"/>
              <a:gd name="T65" fmla="*/ 37556 h 94"/>
              <a:gd name="T66" fmla="*/ 27163 w 98"/>
              <a:gd name="T67" fmla="*/ 31297 h 94"/>
              <a:gd name="T68" fmla="*/ 46337 w 98"/>
              <a:gd name="T69" fmla="*/ 25037 h 94"/>
              <a:gd name="T70" fmla="*/ 55924 w 98"/>
              <a:gd name="T71" fmla="*/ 28167 h 94"/>
              <a:gd name="T72" fmla="*/ 63913 w 98"/>
              <a:gd name="T73" fmla="*/ 25037 h 94"/>
              <a:gd name="T74" fmla="*/ 68706 w 98"/>
              <a:gd name="T75" fmla="*/ 20343 h 94"/>
              <a:gd name="T76" fmla="*/ 79891 w 98"/>
              <a:gd name="T77" fmla="*/ 15648 h 94"/>
              <a:gd name="T78" fmla="*/ 89478 w 98"/>
              <a:gd name="T79" fmla="*/ 20343 h 94"/>
              <a:gd name="T80" fmla="*/ 94271 w 98"/>
              <a:gd name="T81" fmla="*/ 25037 h 94"/>
              <a:gd name="T82" fmla="*/ 95869 w 98"/>
              <a:gd name="T83" fmla="*/ 31297 h 94"/>
              <a:gd name="T84" fmla="*/ 89478 w 98"/>
              <a:gd name="T85" fmla="*/ 42251 h 9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98" h="94">
                <a:moveTo>
                  <a:pt x="88" y="84"/>
                </a:moveTo>
                <a:lnTo>
                  <a:pt x="88" y="50"/>
                </a:lnTo>
                <a:lnTo>
                  <a:pt x="87" y="40"/>
                </a:lnTo>
                <a:lnTo>
                  <a:pt x="84" y="32"/>
                </a:lnTo>
                <a:lnTo>
                  <a:pt x="77" y="25"/>
                </a:lnTo>
                <a:lnTo>
                  <a:pt x="70" y="19"/>
                </a:lnTo>
                <a:lnTo>
                  <a:pt x="67" y="13"/>
                </a:lnTo>
                <a:lnTo>
                  <a:pt x="64" y="7"/>
                </a:lnTo>
                <a:lnTo>
                  <a:pt x="61" y="4"/>
                </a:lnTo>
                <a:lnTo>
                  <a:pt x="58" y="2"/>
                </a:lnTo>
                <a:lnTo>
                  <a:pt x="50" y="0"/>
                </a:lnTo>
                <a:lnTo>
                  <a:pt x="43" y="2"/>
                </a:lnTo>
                <a:lnTo>
                  <a:pt x="39" y="4"/>
                </a:lnTo>
                <a:lnTo>
                  <a:pt x="35" y="7"/>
                </a:lnTo>
                <a:lnTo>
                  <a:pt x="27" y="7"/>
                </a:lnTo>
                <a:lnTo>
                  <a:pt x="18" y="8"/>
                </a:lnTo>
                <a:lnTo>
                  <a:pt x="11" y="11"/>
                </a:lnTo>
                <a:lnTo>
                  <a:pt x="5" y="16"/>
                </a:lnTo>
                <a:lnTo>
                  <a:pt x="1" y="20"/>
                </a:lnTo>
                <a:lnTo>
                  <a:pt x="0" y="21"/>
                </a:lnTo>
                <a:lnTo>
                  <a:pt x="0" y="24"/>
                </a:lnTo>
                <a:lnTo>
                  <a:pt x="0" y="25"/>
                </a:lnTo>
                <a:lnTo>
                  <a:pt x="1" y="27"/>
                </a:lnTo>
                <a:lnTo>
                  <a:pt x="43" y="69"/>
                </a:lnTo>
                <a:lnTo>
                  <a:pt x="44" y="69"/>
                </a:lnTo>
                <a:lnTo>
                  <a:pt x="47" y="71"/>
                </a:lnTo>
                <a:lnTo>
                  <a:pt x="48" y="69"/>
                </a:lnTo>
                <a:lnTo>
                  <a:pt x="50" y="69"/>
                </a:lnTo>
                <a:lnTo>
                  <a:pt x="54" y="66"/>
                </a:lnTo>
                <a:lnTo>
                  <a:pt x="59" y="58"/>
                </a:lnTo>
                <a:lnTo>
                  <a:pt x="61" y="51"/>
                </a:lnTo>
                <a:lnTo>
                  <a:pt x="64" y="44"/>
                </a:lnTo>
                <a:lnTo>
                  <a:pt x="63" y="35"/>
                </a:lnTo>
                <a:lnTo>
                  <a:pt x="64" y="34"/>
                </a:lnTo>
                <a:lnTo>
                  <a:pt x="67" y="29"/>
                </a:lnTo>
                <a:lnTo>
                  <a:pt x="72" y="34"/>
                </a:lnTo>
                <a:lnTo>
                  <a:pt x="76" y="39"/>
                </a:lnTo>
                <a:lnTo>
                  <a:pt x="77" y="44"/>
                </a:lnTo>
                <a:lnTo>
                  <a:pt x="79" y="50"/>
                </a:lnTo>
                <a:lnTo>
                  <a:pt x="79" y="84"/>
                </a:lnTo>
                <a:lnTo>
                  <a:pt x="59" y="84"/>
                </a:lnTo>
                <a:lnTo>
                  <a:pt x="59" y="94"/>
                </a:lnTo>
                <a:lnTo>
                  <a:pt x="98" y="94"/>
                </a:lnTo>
                <a:lnTo>
                  <a:pt x="98" y="84"/>
                </a:lnTo>
                <a:lnTo>
                  <a:pt x="88" y="84"/>
                </a:lnTo>
                <a:close/>
                <a:moveTo>
                  <a:pt x="56" y="27"/>
                </a:moveTo>
                <a:lnTo>
                  <a:pt x="54" y="30"/>
                </a:lnTo>
                <a:lnTo>
                  <a:pt x="53" y="32"/>
                </a:lnTo>
                <a:lnTo>
                  <a:pt x="53" y="35"/>
                </a:lnTo>
                <a:lnTo>
                  <a:pt x="54" y="41"/>
                </a:lnTo>
                <a:lnTo>
                  <a:pt x="53" y="47"/>
                </a:lnTo>
                <a:lnTo>
                  <a:pt x="50" y="53"/>
                </a:lnTo>
                <a:lnTo>
                  <a:pt x="47" y="58"/>
                </a:lnTo>
                <a:lnTo>
                  <a:pt x="12" y="24"/>
                </a:lnTo>
                <a:lnTo>
                  <a:pt x="17" y="20"/>
                </a:lnTo>
                <a:lnTo>
                  <a:pt x="23" y="18"/>
                </a:lnTo>
                <a:lnTo>
                  <a:pt x="29" y="16"/>
                </a:lnTo>
                <a:lnTo>
                  <a:pt x="35" y="18"/>
                </a:lnTo>
                <a:lnTo>
                  <a:pt x="38" y="18"/>
                </a:lnTo>
                <a:lnTo>
                  <a:pt x="40" y="16"/>
                </a:lnTo>
                <a:lnTo>
                  <a:pt x="43" y="13"/>
                </a:lnTo>
                <a:lnTo>
                  <a:pt x="47" y="11"/>
                </a:lnTo>
                <a:lnTo>
                  <a:pt x="50" y="10"/>
                </a:lnTo>
                <a:lnTo>
                  <a:pt x="54" y="11"/>
                </a:lnTo>
                <a:lnTo>
                  <a:pt x="56" y="13"/>
                </a:lnTo>
                <a:lnTo>
                  <a:pt x="59" y="16"/>
                </a:lnTo>
                <a:lnTo>
                  <a:pt x="60" y="20"/>
                </a:lnTo>
                <a:lnTo>
                  <a:pt x="59" y="24"/>
                </a:lnTo>
                <a:lnTo>
                  <a:pt x="56" y="27"/>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474" name="Freeform 1687">
            <a:extLst>
              <a:ext uri="{FF2B5EF4-FFF2-40B4-BE49-F238E27FC236}">
                <a16:creationId xmlns:a16="http://schemas.microsoft.com/office/drawing/2014/main" id="{F5AA966F-C577-4821-A8DA-78C3608BB8F2}"/>
              </a:ext>
            </a:extLst>
          </p:cNvPr>
          <p:cNvSpPr>
            <a:spLocks noEditPoints="1"/>
          </p:cNvSpPr>
          <p:nvPr/>
        </p:nvSpPr>
        <p:spPr bwMode="auto">
          <a:xfrm>
            <a:off x="2252133" y="2849034"/>
            <a:ext cx="171451" cy="207433"/>
          </a:xfrm>
          <a:custGeom>
            <a:avLst/>
            <a:gdLst>
              <a:gd name="T0" fmla="*/ 120006 w 79"/>
              <a:gd name="T1" fmla="*/ 71175 h 99"/>
              <a:gd name="T2" fmla="*/ 56760 w 79"/>
              <a:gd name="T3" fmla="*/ 71175 h 99"/>
              <a:gd name="T4" fmla="*/ 56760 w 79"/>
              <a:gd name="T5" fmla="*/ 7908 h 99"/>
              <a:gd name="T6" fmla="*/ 56760 w 79"/>
              <a:gd name="T7" fmla="*/ 7908 h 99"/>
              <a:gd name="T8" fmla="*/ 56760 w 79"/>
              <a:gd name="T9" fmla="*/ 4745 h 99"/>
              <a:gd name="T10" fmla="*/ 53516 w 79"/>
              <a:gd name="T11" fmla="*/ 3163 h 99"/>
              <a:gd name="T12" fmla="*/ 51895 w 79"/>
              <a:gd name="T13" fmla="*/ 0 h 99"/>
              <a:gd name="T14" fmla="*/ 48651 w 79"/>
              <a:gd name="T15" fmla="*/ 0 h 99"/>
              <a:gd name="T16" fmla="*/ 16217 w 79"/>
              <a:gd name="T17" fmla="*/ 0 h 99"/>
              <a:gd name="T18" fmla="*/ 16217 w 79"/>
              <a:gd name="T19" fmla="*/ 0 h 99"/>
              <a:gd name="T20" fmla="*/ 9730 w 79"/>
              <a:gd name="T21" fmla="*/ 3163 h 99"/>
              <a:gd name="T22" fmla="*/ 4865 w 79"/>
              <a:gd name="T23" fmla="*/ 4745 h 99"/>
              <a:gd name="T24" fmla="*/ 1622 w 79"/>
              <a:gd name="T25" fmla="*/ 11072 h 99"/>
              <a:gd name="T26" fmla="*/ 0 w 79"/>
              <a:gd name="T27" fmla="*/ 15817 h 99"/>
              <a:gd name="T28" fmla="*/ 0 w 79"/>
              <a:gd name="T29" fmla="*/ 71175 h 99"/>
              <a:gd name="T30" fmla="*/ 0 w 79"/>
              <a:gd name="T31" fmla="*/ 71175 h 99"/>
              <a:gd name="T32" fmla="*/ 1622 w 79"/>
              <a:gd name="T33" fmla="*/ 77502 h 99"/>
              <a:gd name="T34" fmla="*/ 4865 w 79"/>
              <a:gd name="T35" fmla="*/ 82247 h 99"/>
              <a:gd name="T36" fmla="*/ 9730 w 79"/>
              <a:gd name="T37" fmla="*/ 83829 h 99"/>
              <a:gd name="T38" fmla="*/ 16217 w 79"/>
              <a:gd name="T39" fmla="*/ 86992 h 99"/>
              <a:gd name="T40" fmla="*/ 40543 w 79"/>
              <a:gd name="T41" fmla="*/ 86992 h 99"/>
              <a:gd name="T42" fmla="*/ 40543 w 79"/>
              <a:gd name="T43" fmla="*/ 140769 h 99"/>
              <a:gd name="T44" fmla="*/ 40543 w 79"/>
              <a:gd name="T45" fmla="*/ 140769 h 99"/>
              <a:gd name="T46" fmla="*/ 42164 w 79"/>
              <a:gd name="T47" fmla="*/ 147096 h 99"/>
              <a:gd name="T48" fmla="*/ 43786 w 79"/>
              <a:gd name="T49" fmla="*/ 153423 h 99"/>
              <a:gd name="T50" fmla="*/ 50273 w 79"/>
              <a:gd name="T51" fmla="*/ 155004 h 99"/>
              <a:gd name="T52" fmla="*/ 56760 w 79"/>
              <a:gd name="T53" fmla="*/ 156586 h 99"/>
              <a:gd name="T54" fmla="*/ 111898 w 79"/>
              <a:gd name="T55" fmla="*/ 156586 h 99"/>
              <a:gd name="T56" fmla="*/ 111898 w 79"/>
              <a:gd name="T57" fmla="*/ 156586 h 99"/>
              <a:gd name="T58" fmla="*/ 118385 w 79"/>
              <a:gd name="T59" fmla="*/ 155004 h 99"/>
              <a:gd name="T60" fmla="*/ 124872 w 79"/>
              <a:gd name="T61" fmla="*/ 153423 h 99"/>
              <a:gd name="T62" fmla="*/ 126493 w 79"/>
              <a:gd name="T63" fmla="*/ 147096 h 99"/>
              <a:gd name="T64" fmla="*/ 128115 w 79"/>
              <a:gd name="T65" fmla="*/ 140769 h 99"/>
              <a:gd name="T66" fmla="*/ 128115 w 79"/>
              <a:gd name="T67" fmla="*/ 79084 h 99"/>
              <a:gd name="T68" fmla="*/ 128115 w 79"/>
              <a:gd name="T69" fmla="*/ 79084 h 99"/>
              <a:gd name="T70" fmla="*/ 128115 w 79"/>
              <a:gd name="T71" fmla="*/ 74339 h 99"/>
              <a:gd name="T72" fmla="*/ 126493 w 79"/>
              <a:gd name="T73" fmla="*/ 72757 h 99"/>
              <a:gd name="T74" fmla="*/ 124872 w 79"/>
              <a:gd name="T75" fmla="*/ 71175 h 99"/>
              <a:gd name="T76" fmla="*/ 120006 w 79"/>
              <a:gd name="T77" fmla="*/ 71175 h 99"/>
              <a:gd name="T78" fmla="*/ 120006 w 79"/>
              <a:gd name="T79" fmla="*/ 71175 h 99"/>
              <a:gd name="T80" fmla="*/ 111898 w 79"/>
              <a:gd name="T81" fmla="*/ 86992 h 99"/>
              <a:gd name="T82" fmla="*/ 111898 w 79"/>
              <a:gd name="T83" fmla="*/ 94901 h 99"/>
              <a:gd name="T84" fmla="*/ 56760 w 79"/>
              <a:gd name="T85" fmla="*/ 94901 h 99"/>
              <a:gd name="T86" fmla="*/ 56760 w 79"/>
              <a:gd name="T87" fmla="*/ 86992 h 99"/>
              <a:gd name="T88" fmla="*/ 111898 w 79"/>
              <a:gd name="T89" fmla="*/ 86992 h 99"/>
              <a:gd name="T90" fmla="*/ 16217 w 79"/>
              <a:gd name="T91" fmla="*/ 15817 h 99"/>
              <a:gd name="T92" fmla="*/ 40543 w 79"/>
              <a:gd name="T93" fmla="*/ 15817 h 99"/>
              <a:gd name="T94" fmla="*/ 40543 w 79"/>
              <a:gd name="T95" fmla="*/ 71175 h 99"/>
              <a:gd name="T96" fmla="*/ 16217 w 79"/>
              <a:gd name="T97" fmla="*/ 71175 h 99"/>
              <a:gd name="T98" fmla="*/ 16217 w 79"/>
              <a:gd name="T99" fmla="*/ 15817 h 99"/>
              <a:gd name="T100" fmla="*/ 56760 w 79"/>
              <a:gd name="T101" fmla="*/ 140769 h 99"/>
              <a:gd name="T102" fmla="*/ 56760 w 79"/>
              <a:gd name="T103" fmla="*/ 109136 h 99"/>
              <a:gd name="T104" fmla="*/ 111898 w 79"/>
              <a:gd name="T105" fmla="*/ 109136 h 99"/>
              <a:gd name="T106" fmla="*/ 111898 w 79"/>
              <a:gd name="T107" fmla="*/ 140769 h 99"/>
              <a:gd name="T108" fmla="*/ 56760 w 79"/>
              <a:gd name="T109" fmla="*/ 140769 h 99"/>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79" h="99">
                <a:moveTo>
                  <a:pt x="74" y="45"/>
                </a:moveTo>
                <a:lnTo>
                  <a:pt x="35" y="45"/>
                </a:lnTo>
                <a:lnTo>
                  <a:pt x="35" y="5"/>
                </a:lnTo>
                <a:lnTo>
                  <a:pt x="35" y="3"/>
                </a:lnTo>
                <a:lnTo>
                  <a:pt x="33" y="2"/>
                </a:lnTo>
                <a:lnTo>
                  <a:pt x="32" y="0"/>
                </a:lnTo>
                <a:lnTo>
                  <a:pt x="30" y="0"/>
                </a:lnTo>
                <a:lnTo>
                  <a:pt x="10" y="0"/>
                </a:lnTo>
                <a:lnTo>
                  <a:pt x="6" y="2"/>
                </a:lnTo>
                <a:lnTo>
                  <a:pt x="3" y="3"/>
                </a:lnTo>
                <a:lnTo>
                  <a:pt x="1" y="7"/>
                </a:lnTo>
                <a:lnTo>
                  <a:pt x="0" y="10"/>
                </a:lnTo>
                <a:lnTo>
                  <a:pt x="0" y="45"/>
                </a:lnTo>
                <a:lnTo>
                  <a:pt x="1" y="49"/>
                </a:lnTo>
                <a:lnTo>
                  <a:pt x="3" y="52"/>
                </a:lnTo>
                <a:lnTo>
                  <a:pt x="6" y="53"/>
                </a:lnTo>
                <a:lnTo>
                  <a:pt x="10" y="55"/>
                </a:lnTo>
                <a:lnTo>
                  <a:pt x="25" y="55"/>
                </a:lnTo>
                <a:lnTo>
                  <a:pt x="25" y="89"/>
                </a:lnTo>
                <a:lnTo>
                  <a:pt x="26" y="93"/>
                </a:lnTo>
                <a:lnTo>
                  <a:pt x="27" y="97"/>
                </a:lnTo>
                <a:lnTo>
                  <a:pt x="31" y="98"/>
                </a:lnTo>
                <a:lnTo>
                  <a:pt x="35" y="99"/>
                </a:lnTo>
                <a:lnTo>
                  <a:pt x="69" y="99"/>
                </a:lnTo>
                <a:lnTo>
                  <a:pt x="73" y="98"/>
                </a:lnTo>
                <a:lnTo>
                  <a:pt x="77" y="97"/>
                </a:lnTo>
                <a:lnTo>
                  <a:pt x="78" y="93"/>
                </a:lnTo>
                <a:lnTo>
                  <a:pt x="79" y="89"/>
                </a:lnTo>
                <a:lnTo>
                  <a:pt x="79" y="50"/>
                </a:lnTo>
                <a:lnTo>
                  <a:pt x="79" y="47"/>
                </a:lnTo>
                <a:lnTo>
                  <a:pt x="78" y="46"/>
                </a:lnTo>
                <a:lnTo>
                  <a:pt x="77" y="45"/>
                </a:lnTo>
                <a:lnTo>
                  <a:pt x="74" y="45"/>
                </a:lnTo>
                <a:close/>
                <a:moveTo>
                  <a:pt x="69" y="55"/>
                </a:moveTo>
                <a:lnTo>
                  <a:pt x="69" y="60"/>
                </a:lnTo>
                <a:lnTo>
                  <a:pt x="35" y="60"/>
                </a:lnTo>
                <a:lnTo>
                  <a:pt x="35" y="55"/>
                </a:lnTo>
                <a:lnTo>
                  <a:pt x="69" y="55"/>
                </a:lnTo>
                <a:close/>
                <a:moveTo>
                  <a:pt x="10" y="10"/>
                </a:moveTo>
                <a:lnTo>
                  <a:pt x="25" y="10"/>
                </a:lnTo>
                <a:lnTo>
                  <a:pt x="25" y="45"/>
                </a:lnTo>
                <a:lnTo>
                  <a:pt x="10" y="45"/>
                </a:lnTo>
                <a:lnTo>
                  <a:pt x="10" y="10"/>
                </a:lnTo>
                <a:close/>
                <a:moveTo>
                  <a:pt x="35" y="89"/>
                </a:moveTo>
                <a:lnTo>
                  <a:pt x="35" y="69"/>
                </a:lnTo>
                <a:lnTo>
                  <a:pt x="69" y="69"/>
                </a:lnTo>
                <a:lnTo>
                  <a:pt x="69" y="89"/>
                </a:lnTo>
                <a:lnTo>
                  <a:pt x="35" y="8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475" name="Freeform 1688">
            <a:extLst>
              <a:ext uri="{FF2B5EF4-FFF2-40B4-BE49-F238E27FC236}">
                <a16:creationId xmlns:a16="http://schemas.microsoft.com/office/drawing/2014/main" id="{19A45F7E-0373-4C9A-BD85-2E30CC3D87BD}"/>
              </a:ext>
            </a:extLst>
          </p:cNvPr>
          <p:cNvSpPr>
            <a:spLocks noEditPoints="1"/>
          </p:cNvSpPr>
          <p:nvPr/>
        </p:nvSpPr>
        <p:spPr bwMode="auto">
          <a:xfrm>
            <a:off x="2347385" y="2849034"/>
            <a:ext cx="63500" cy="88900"/>
          </a:xfrm>
          <a:custGeom>
            <a:avLst/>
            <a:gdLst>
              <a:gd name="T0" fmla="*/ 22907 w 29"/>
              <a:gd name="T1" fmla="*/ 66429 h 40"/>
              <a:gd name="T2" fmla="*/ 22907 w 29"/>
              <a:gd name="T3" fmla="*/ 66429 h 40"/>
              <a:gd name="T4" fmla="*/ 32724 w 29"/>
              <a:gd name="T5" fmla="*/ 64768 h 40"/>
              <a:gd name="T6" fmla="*/ 39269 w 29"/>
              <a:gd name="T7" fmla="*/ 58125 h 40"/>
              <a:gd name="T8" fmla="*/ 45814 w 29"/>
              <a:gd name="T9" fmla="*/ 51482 h 40"/>
              <a:gd name="T10" fmla="*/ 47450 w 29"/>
              <a:gd name="T11" fmla="*/ 41518 h 40"/>
              <a:gd name="T12" fmla="*/ 47450 w 29"/>
              <a:gd name="T13" fmla="*/ 41518 h 40"/>
              <a:gd name="T14" fmla="*/ 45814 w 29"/>
              <a:gd name="T15" fmla="*/ 33215 h 40"/>
              <a:gd name="T16" fmla="*/ 40905 w 29"/>
              <a:gd name="T17" fmla="*/ 21589 h 40"/>
              <a:gd name="T18" fmla="*/ 29452 w 29"/>
              <a:gd name="T19" fmla="*/ 4982 h 40"/>
              <a:gd name="T20" fmla="*/ 29452 w 29"/>
              <a:gd name="T21" fmla="*/ 4982 h 40"/>
              <a:gd name="T22" fmla="*/ 27816 w 29"/>
              <a:gd name="T23" fmla="*/ 3321 h 40"/>
              <a:gd name="T24" fmla="*/ 22907 w 29"/>
              <a:gd name="T25" fmla="*/ 0 h 40"/>
              <a:gd name="T26" fmla="*/ 19634 w 29"/>
              <a:gd name="T27" fmla="*/ 3321 h 40"/>
              <a:gd name="T28" fmla="*/ 17998 w 29"/>
              <a:gd name="T29" fmla="*/ 4982 h 40"/>
              <a:gd name="T30" fmla="*/ 17998 w 29"/>
              <a:gd name="T31" fmla="*/ 4982 h 40"/>
              <a:gd name="T32" fmla="*/ 4909 w 29"/>
              <a:gd name="T33" fmla="*/ 21589 h 40"/>
              <a:gd name="T34" fmla="*/ 1636 w 29"/>
              <a:gd name="T35" fmla="*/ 33215 h 40"/>
              <a:gd name="T36" fmla="*/ 0 w 29"/>
              <a:gd name="T37" fmla="*/ 41518 h 40"/>
              <a:gd name="T38" fmla="*/ 0 w 29"/>
              <a:gd name="T39" fmla="*/ 41518 h 40"/>
              <a:gd name="T40" fmla="*/ 1636 w 29"/>
              <a:gd name="T41" fmla="*/ 51482 h 40"/>
              <a:gd name="T42" fmla="*/ 6545 w 29"/>
              <a:gd name="T43" fmla="*/ 58125 h 40"/>
              <a:gd name="T44" fmla="*/ 13090 w 29"/>
              <a:gd name="T45" fmla="*/ 64768 h 40"/>
              <a:gd name="T46" fmla="*/ 22907 w 29"/>
              <a:gd name="T47" fmla="*/ 66429 h 40"/>
              <a:gd name="T48" fmla="*/ 22907 w 29"/>
              <a:gd name="T49" fmla="*/ 66429 h 40"/>
              <a:gd name="T50" fmla="*/ 22907 w 29"/>
              <a:gd name="T51" fmla="*/ 23250 h 40"/>
              <a:gd name="T52" fmla="*/ 22907 w 29"/>
              <a:gd name="T53" fmla="*/ 23250 h 40"/>
              <a:gd name="T54" fmla="*/ 29452 w 29"/>
              <a:gd name="T55" fmla="*/ 34875 h 40"/>
              <a:gd name="T56" fmla="*/ 31088 w 29"/>
              <a:gd name="T57" fmla="*/ 41518 h 40"/>
              <a:gd name="T58" fmla="*/ 31088 w 29"/>
              <a:gd name="T59" fmla="*/ 41518 h 40"/>
              <a:gd name="T60" fmla="*/ 31088 w 29"/>
              <a:gd name="T61" fmla="*/ 46500 h 40"/>
              <a:gd name="T62" fmla="*/ 29452 w 29"/>
              <a:gd name="T63" fmla="*/ 48161 h 40"/>
              <a:gd name="T64" fmla="*/ 27816 w 29"/>
              <a:gd name="T65" fmla="*/ 49822 h 40"/>
              <a:gd name="T66" fmla="*/ 22907 w 29"/>
              <a:gd name="T67" fmla="*/ 49822 h 40"/>
              <a:gd name="T68" fmla="*/ 22907 w 29"/>
              <a:gd name="T69" fmla="*/ 49822 h 40"/>
              <a:gd name="T70" fmla="*/ 19634 w 29"/>
              <a:gd name="T71" fmla="*/ 49822 h 40"/>
              <a:gd name="T72" fmla="*/ 17998 w 29"/>
              <a:gd name="T73" fmla="*/ 48161 h 40"/>
              <a:gd name="T74" fmla="*/ 14726 w 29"/>
              <a:gd name="T75" fmla="*/ 46500 h 40"/>
              <a:gd name="T76" fmla="*/ 14726 w 29"/>
              <a:gd name="T77" fmla="*/ 41518 h 40"/>
              <a:gd name="T78" fmla="*/ 14726 w 29"/>
              <a:gd name="T79" fmla="*/ 41518 h 40"/>
              <a:gd name="T80" fmla="*/ 17998 w 29"/>
              <a:gd name="T81" fmla="*/ 34875 h 40"/>
              <a:gd name="T82" fmla="*/ 22907 w 29"/>
              <a:gd name="T83" fmla="*/ 23250 h 40"/>
              <a:gd name="T84" fmla="*/ 22907 w 29"/>
              <a:gd name="T85" fmla="*/ 23250 h 4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9" h="40">
                <a:moveTo>
                  <a:pt x="14" y="40"/>
                </a:moveTo>
                <a:lnTo>
                  <a:pt x="14" y="40"/>
                </a:lnTo>
                <a:lnTo>
                  <a:pt x="20" y="39"/>
                </a:lnTo>
                <a:lnTo>
                  <a:pt x="24" y="35"/>
                </a:lnTo>
                <a:lnTo>
                  <a:pt x="28" y="31"/>
                </a:lnTo>
                <a:lnTo>
                  <a:pt x="29" y="25"/>
                </a:lnTo>
                <a:lnTo>
                  <a:pt x="28" y="20"/>
                </a:lnTo>
                <a:lnTo>
                  <a:pt x="25" y="13"/>
                </a:lnTo>
                <a:lnTo>
                  <a:pt x="18" y="3"/>
                </a:lnTo>
                <a:lnTo>
                  <a:pt x="17" y="2"/>
                </a:lnTo>
                <a:lnTo>
                  <a:pt x="14" y="0"/>
                </a:lnTo>
                <a:lnTo>
                  <a:pt x="12" y="2"/>
                </a:lnTo>
                <a:lnTo>
                  <a:pt x="11" y="3"/>
                </a:lnTo>
                <a:lnTo>
                  <a:pt x="3" y="13"/>
                </a:lnTo>
                <a:lnTo>
                  <a:pt x="1" y="20"/>
                </a:lnTo>
                <a:lnTo>
                  <a:pt x="0" y="25"/>
                </a:lnTo>
                <a:lnTo>
                  <a:pt x="1" y="31"/>
                </a:lnTo>
                <a:lnTo>
                  <a:pt x="4" y="35"/>
                </a:lnTo>
                <a:lnTo>
                  <a:pt x="8" y="39"/>
                </a:lnTo>
                <a:lnTo>
                  <a:pt x="14" y="40"/>
                </a:lnTo>
                <a:close/>
                <a:moveTo>
                  <a:pt x="14" y="14"/>
                </a:moveTo>
                <a:lnTo>
                  <a:pt x="14" y="14"/>
                </a:lnTo>
                <a:lnTo>
                  <a:pt x="18" y="21"/>
                </a:lnTo>
                <a:lnTo>
                  <a:pt x="19" y="25"/>
                </a:lnTo>
                <a:lnTo>
                  <a:pt x="19" y="28"/>
                </a:lnTo>
                <a:lnTo>
                  <a:pt x="18" y="29"/>
                </a:lnTo>
                <a:lnTo>
                  <a:pt x="17" y="30"/>
                </a:lnTo>
                <a:lnTo>
                  <a:pt x="14" y="30"/>
                </a:lnTo>
                <a:lnTo>
                  <a:pt x="12" y="30"/>
                </a:lnTo>
                <a:lnTo>
                  <a:pt x="11" y="29"/>
                </a:lnTo>
                <a:lnTo>
                  <a:pt x="9" y="28"/>
                </a:lnTo>
                <a:lnTo>
                  <a:pt x="9" y="25"/>
                </a:lnTo>
                <a:lnTo>
                  <a:pt x="11" y="21"/>
                </a:lnTo>
                <a:lnTo>
                  <a:pt x="14" y="14"/>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476" name="Freeform 1689">
            <a:extLst>
              <a:ext uri="{FF2B5EF4-FFF2-40B4-BE49-F238E27FC236}">
                <a16:creationId xmlns:a16="http://schemas.microsoft.com/office/drawing/2014/main" id="{442654E4-7389-474C-AEF7-6A94E0F3BEA6}"/>
              </a:ext>
            </a:extLst>
          </p:cNvPr>
          <p:cNvSpPr>
            <a:spLocks noEditPoints="1"/>
          </p:cNvSpPr>
          <p:nvPr/>
        </p:nvSpPr>
        <p:spPr bwMode="auto">
          <a:xfrm>
            <a:off x="1752601" y="2829984"/>
            <a:ext cx="175684" cy="245533"/>
          </a:xfrm>
          <a:custGeom>
            <a:avLst/>
            <a:gdLst>
              <a:gd name="T0" fmla="*/ 80035 w 83"/>
              <a:gd name="T1" fmla="*/ 120207 h 117"/>
              <a:gd name="T2" fmla="*/ 84837 w 83"/>
              <a:gd name="T3" fmla="*/ 112298 h 117"/>
              <a:gd name="T4" fmla="*/ 92841 w 83"/>
              <a:gd name="T5" fmla="*/ 94900 h 117"/>
              <a:gd name="T6" fmla="*/ 96042 w 83"/>
              <a:gd name="T7" fmla="*/ 85410 h 117"/>
              <a:gd name="T8" fmla="*/ 88038 w 83"/>
              <a:gd name="T9" fmla="*/ 58522 h 117"/>
              <a:gd name="T10" fmla="*/ 76834 w 83"/>
              <a:gd name="T11" fmla="*/ 42705 h 117"/>
              <a:gd name="T12" fmla="*/ 72031 w 83"/>
              <a:gd name="T13" fmla="*/ 37960 h 117"/>
              <a:gd name="T14" fmla="*/ 68830 w 83"/>
              <a:gd name="T15" fmla="*/ 37960 h 117"/>
              <a:gd name="T16" fmla="*/ 56024 w 83"/>
              <a:gd name="T17" fmla="*/ 50613 h 117"/>
              <a:gd name="T18" fmla="*/ 56024 w 83"/>
              <a:gd name="T19" fmla="*/ 7908 h 117"/>
              <a:gd name="T20" fmla="*/ 49622 w 83"/>
              <a:gd name="T21" fmla="*/ 0 h 117"/>
              <a:gd name="T22" fmla="*/ 46420 w 83"/>
              <a:gd name="T23" fmla="*/ 0 h 117"/>
              <a:gd name="T24" fmla="*/ 41618 w 83"/>
              <a:gd name="T25" fmla="*/ 1582 h 117"/>
              <a:gd name="T26" fmla="*/ 20809 w 83"/>
              <a:gd name="T27" fmla="*/ 33215 h 117"/>
              <a:gd name="T28" fmla="*/ 6403 w 83"/>
              <a:gd name="T29" fmla="*/ 58522 h 117"/>
              <a:gd name="T30" fmla="*/ 0 w 83"/>
              <a:gd name="T31" fmla="*/ 85410 h 117"/>
              <a:gd name="T32" fmla="*/ 0 w 83"/>
              <a:gd name="T33" fmla="*/ 93318 h 117"/>
              <a:gd name="T34" fmla="*/ 6403 w 83"/>
              <a:gd name="T35" fmla="*/ 109135 h 117"/>
              <a:gd name="T36" fmla="*/ 12806 w 83"/>
              <a:gd name="T37" fmla="*/ 117043 h 117"/>
              <a:gd name="T38" fmla="*/ 20809 w 83"/>
              <a:gd name="T39" fmla="*/ 121788 h 117"/>
              <a:gd name="T40" fmla="*/ 38417 w 83"/>
              <a:gd name="T41" fmla="*/ 129697 h 117"/>
              <a:gd name="T42" fmla="*/ 48021 w 83"/>
              <a:gd name="T43" fmla="*/ 131278 h 117"/>
              <a:gd name="T44" fmla="*/ 65629 w 83"/>
              <a:gd name="T45" fmla="*/ 128115 h 117"/>
              <a:gd name="T46" fmla="*/ 132858 w 83"/>
              <a:gd name="T47" fmla="*/ 172402 h 117"/>
              <a:gd name="T48" fmla="*/ 24010 w 83"/>
              <a:gd name="T49" fmla="*/ 104390 h 117"/>
              <a:gd name="T50" fmla="*/ 16007 w 83"/>
              <a:gd name="T51" fmla="*/ 91737 h 117"/>
              <a:gd name="T52" fmla="*/ 16007 w 83"/>
              <a:gd name="T53" fmla="*/ 85410 h 117"/>
              <a:gd name="T54" fmla="*/ 24010 w 83"/>
              <a:gd name="T55" fmla="*/ 58522 h 117"/>
              <a:gd name="T56" fmla="*/ 40017 w 83"/>
              <a:gd name="T57" fmla="*/ 30052 h 117"/>
              <a:gd name="T58" fmla="*/ 40017 w 83"/>
              <a:gd name="T59" fmla="*/ 69593 h 117"/>
              <a:gd name="T60" fmla="*/ 43219 w 83"/>
              <a:gd name="T61" fmla="*/ 77502 h 117"/>
              <a:gd name="T62" fmla="*/ 49622 w 83"/>
              <a:gd name="T63" fmla="*/ 77502 h 117"/>
              <a:gd name="T64" fmla="*/ 68830 w 83"/>
              <a:gd name="T65" fmla="*/ 58522 h 117"/>
              <a:gd name="T66" fmla="*/ 75233 w 83"/>
              <a:gd name="T67" fmla="*/ 71175 h 117"/>
              <a:gd name="T68" fmla="*/ 80035 w 83"/>
              <a:gd name="T69" fmla="*/ 85410 h 117"/>
              <a:gd name="T70" fmla="*/ 80035 w 83"/>
              <a:gd name="T71" fmla="*/ 93318 h 117"/>
              <a:gd name="T72" fmla="*/ 72031 w 83"/>
              <a:gd name="T73" fmla="*/ 104390 h 117"/>
              <a:gd name="T74" fmla="*/ 65629 w 83"/>
              <a:gd name="T75" fmla="*/ 110717 h 117"/>
              <a:gd name="T76" fmla="*/ 43219 w 83"/>
              <a:gd name="T77" fmla="*/ 117043 h 117"/>
              <a:gd name="T78" fmla="*/ 24010 w 83"/>
              <a:gd name="T79" fmla="*/ 104390 h 11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83" h="117">
                <a:moveTo>
                  <a:pt x="83" y="109"/>
                </a:moveTo>
                <a:lnTo>
                  <a:pt x="50" y="76"/>
                </a:lnTo>
                <a:lnTo>
                  <a:pt x="53" y="71"/>
                </a:lnTo>
                <a:lnTo>
                  <a:pt x="57" y="66"/>
                </a:lnTo>
                <a:lnTo>
                  <a:pt x="58" y="60"/>
                </a:lnTo>
                <a:lnTo>
                  <a:pt x="60" y="54"/>
                </a:lnTo>
                <a:lnTo>
                  <a:pt x="58" y="45"/>
                </a:lnTo>
                <a:lnTo>
                  <a:pt x="55" y="37"/>
                </a:lnTo>
                <a:lnTo>
                  <a:pt x="48" y="27"/>
                </a:lnTo>
                <a:lnTo>
                  <a:pt x="47" y="25"/>
                </a:lnTo>
                <a:lnTo>
                  <a:pt x="45" y="24"/>
                </a:lnTo>
                <a:lnTo>
                  <a:pt x="43" y="24"/>
                </a:lnTo>
                <a:lnTo>
                  <a:pt x="41" y="25"/>
                </a:lnTo>
                <a:lnTo>
                  <a:pt x="35" y="32"/>
                </a:lnTo>
                <a:lnTo>
                  <a:pt x="35" y="5"/>
                </a:lnTo>
                <a:lnTo>
                  <a:pt x="34" y="2"/>
                </a:lnTo>
                <a:lnTo>
                  <a:pt x="31" y="0"/>
                </a:lnTo>
                <a:lnTo>
                  <a:pt x="29" y="0"/>
                </a:lnTo>
                <a:lnTo>
                  <a:pt x="26" y="1"/>
                </a:lnTo>
                <a:lnTo>
                  <a:pt x="21" y="7"/>
                </a:lnTo>
                <a:lnTo>
                  <a:pt x="13" y="21"/>
                </a:lnTo>
                <a:lnTo>
                  <a:pt x="8" y="28"/>
                </a:lnTo>
                <a:lnTo>
                  <a:pt x="4" y="37"/>
                </a:lnTo>
                <a:lnTo>
                  <a:pt x="2" y="45"/>
                </a:lnTo>
                <a:lnTo>
                  <a:pt x="0" y="54"/>
                </a:lnTo>
                <a:lnTo>
                  <a:pt x="0" y="59"/>
                </a:lnTo>
                <a:lnTo>
                  <a:pt x="3" y="64"/>
                </a:lnTo>
                <a:lnTo>
                  <a:pt x="4" y="69"/>
                </a:lnTo>
                <a:lnTo>
                  <a:pt x="8" y="74"/>
                </a:lnTo>
                <a:lnTo>
                  <a:pt x="13" y="77"/>
                </a:lnTo>
                <a:lnTo>
                  <a:pt x="18" y="81"/>
                </a:lnTo>
                <a:lnTo>
                  <a:pt x="24" y="82"/>
                </a:lnTo>
                <a:lnTo>
                  <a:pt x="30" y="83"/>
                </a:lnTo>
                <a:lnTo>
                  <a:pt x="35" y="83"/>
                </a:lnTo>
                <a:lnTo>
                  <a:pt x="41" y="81"/>
                </a:lnTo>
                <a:lnTo>
                  <a:pt x="76" y="117"/>
                </a:lnTo>
                <a:lnTo>
                  <a:pt x="83" y="109"/>
                </a:lnTo>
                <a:close/>
                <a:moveTo>
                  <a:pt x="15" y="66"/>
                </a:moveTo>
                <a:lnTo>
                  <a:pt x="15" y="66"/>
                </a:lnTo>
                <a:lnTo>
                  <a:pt x="11" y="61"/>
                </a:lnTo>
                <a:lnTo>
                  <a:pt x="10" y="58"/>
                </a:lnTo>
                <a:lnTo>
                  <a:pt x="10" y="54"/>
                </a:lnTo>
                <a:lnTo>
                  <a:pt x="11" y="45"/>
                </a:lnTo>
                <a:lnTo>
                  <a:pt x="15" y="37"/>
                </a:lnTo>
                <a:lnTo>
                  <a:pt x="20" y="28"/>
                </a:lnTo>
                <a:lnTo>
                  <a:pt x="25" y="19"/>
                </a:lnTo>
                <a:lnTo>
                  <a:pt x="25" y="44"/>
                </a:lnTo>
                <a:lnTo>
                  <a:pt x="26" y="46"/>
                </a:lnTo>
                <a:lnTo>
                  <a:pt x="27" y="49"/>
                </a:lnTo>
                <a:lnTo>
                  <a:pt x="31" y="49"/>
                </a:lnTo>
                <a:lnTo>
                  <a:pt x="34" y="48"/>
                </a:lnTo>
                <a:lnTo>
                  <a:pt x="43" y="37"/>
                </a:lnTo>
                <a:lnTo>
                  <a:pt x="47" y="45"/>
                </a:lnTo>
                <a:lnTo>
                  <a:pt x="50" y="50"/>
                </a:lnTo>
                <a:lnTo>
                  <a:pt x="50" y="54"/>
                </a:lnTo>
                <a:lnTo>
                  <a:pt x="50" y="59"/>
                </a:lnTo>
                <a:lnTo>
                  <a:pt x="47" y="62"/>
                </a:lnTo>
                <a:lnTo>
                  <a:pt x="45" y="66"/>
                </a:lnTo>
                <a:lnTo>
                  <a:pt x="41" y="70"/>
                </a:lnTo>
                <a:lnTo>
                  <a:pt x="35" y="72"/>
                </a:lnTo>
                <a:lnTo>
                  <a:pt x="27" y="74"/>
                </a:lnTo>
                <a:lnTo>
                  <a:pt x="21" y="71"/>
                </a:lnTo>
                <a:lnTo>
                  <a:pt x="15" y="66"/>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477" name="Freeform 1690">
            <a:extLst>
              <a:ext uri="{FF2B5EF4-FFF2-40B4-BE49-F238E27FC236}">
                <a16:creationId xmlns:a16="http://schemas.microsoft.com/office/drawing/2014/main" id="{7AA9F1BB-9A70-45D3-A46C-3D987C58E686}"/>
              </a:ext>
            </a:extLst>
          </p:cNvPr>
          <p:cNvSpPr>
            <a:spLocks/>
          </p:cNvSpPr>
          <p:nvPr/>
        </p:nvSpPr>
        <p:spPr bwMode="auto">
          <a:xfrm>
            <a:off x="1752601" y="2829984"/>
            <a:ext cx="175684" cy="245533"/>
          </a:xfrm>
          <a:custGeom>
            <a:avLst/>
            <a:gdLst>
              <a:gd name="T0" fmla="*/ 132858 w 83"/>
              <a:gd name="T1" fmla="*/ 172402 h 117"/>
              <a:gd name="T2" fmla="*/ 80035 w 83"/>
              <a:gd name="T3" fmla="*/ 120207 h 117"/>
              <a:gd name="T4" fmla="*/ 80035 w 83"/>
              <a:gd name="T5" fmla="*/ 120207 h 117"/>
              <a:gd name="T6" fmla="*/ 84837 w 83"/>
              <a:gd name="T7" fmla="*/ 112298 h 117"/>
              <a:gd name="T8" fmla="*/ 91240 w 83"/>
              <a:gd name="T9" fmla="*/ 104390 h 117"/>
              <a:gd name="T10" fmla="*/ 92841 w 83"/>
              <a:gd name="T11" fmla="*/ 94900 h 117"/>
              <a:gd name="T12" fmla="*/ 96042 w 83"/>
              <a:gd name="T13" fmla="*/ 85410 h 117"/>
              <a:gd name="T14" fmla="*/ 96042 w 83"/>
              <a:gd name="T15" fmla="*/ 85410 h 117"/>
              <a:gd name="T16" fmla="*/ 92841 w 83"/>
              <a:gd name="T17" fmla="*/ 71175 h 117"/>
              <a:gd name="T18" fmla="*/ 88038 w 83"/>
              <a:gd name="T19" fmla="*/ 58522 h 117"/>
              <a:gd name="T20" fmla="*/ 76834 w 83"/>
              <a:gd name="T21" fmla="*/ 42705 h 117"/>
              <a:gd name="T22" fmla="*/ 76834 w 83"/>
              <a:gd name="T23" fmla="*/ 42705 h 117"/>
              <a:gd name="T24" fmla="*/ 75233 w 83"/>
              <a:gd name="T25" fmla="*/ 39542 h 117"/>
              <a:gd name="T26" fmla="*/ 72031 w 83"/>
              <a:gd name="T27" fmla="*/ 37960 h 117"/>
              <a:gd name="T28" fmla="*/ 72031 w 83"/>
              <a:gd name="T29" fmla="*/ 37960 h 117"/>
              <a:gd name="T30" fmla="*/ 68830 w 83"/>
              <a:gd name="T31" fmla="*/ 37960 h 117"/>
              <a:gd name="T32" fmla="*/ 65629 w 83"/>
              <a:gd name="T33" fmla="*/ 39542 h 117"/>
              <a:gd name="T34" fmla="*/ 56024 w 83"/>
              <a:gd name="T35" fmla="*/ 50613 h 117"/>
              <a:gd name="T36" fmla="*/ 56024 w 83"/>
              <a:gd name="T37" fmla="*/ 7908 h 117"/>
              <a:gd name="T38" fmla="*/ 56024 w 83"/>
              <a:gd name="T39" fmla="*/ 7908 h 117"/>
              <a:gd name="T40" fmla="*/ 54424 w 83"/>
              <a:gd name="T41" fmla="*/ 3163 h 117"/>
              <a:gd name="T42" fmla="*/ 49622 w 83"/>
              <a:gd name="T43" fmla="*/ 0 h 117"/>
              <a:gd name="T44" fmla="*/ 49622 w 83"/>
              <a:gd name="T45" fmla="*/ 0 h 117"/>
              <a:gd name="T46" fmla="*/ 46420 w 83"/>
              <a:gd name="T47" fmla="*/ 0 h 117"/>
              <a:gd name="T48" fmla="*/ 41618 w 83"/>
              <a:gd name="T49" fmla="*/ 1582 h 117"/>
              <a:gd name="T50" fmla="*/ 41618 w 83"/>
              <a:gd name="T51" fmla="*/ 1582 h 117"/>
              <a:gd name="T52" fmla="*/ 33615 w 83"/>
              <a:gd name="T53" fmla="*/ 11072 h 117"/>
              <a:gd name="T54" fmla="*/ 20809 w 83"/>
              <a:gd name="T55" fmla="*/ 33215 h 117"/>
              <a:gd name="T56" fmla="*/ 12806 w 83"/>
              <a:gd name="T57" fmla="*/ 44287 h 117"/>
              <a:gd name="T58" fmla="*/ 6403 w 83"/>
              <a:gd name="T59" fmla="*/ 58522 h 117"/>
              <a:gd name="T60" fmla="*/ 3201 w 83"/>
              <a:gd name="T61" fmla="*/ 71175 h 117"/>
              <a:gd name="T62" fmla="*/ 0 w 83"/>
              <a:gd name="T63" fmla="*/ 85410 h 117"/>
              <a:gd name="T64" fmla="*/ 0 w 83"/>
              <a:gd name="T65" fmla="*/ 85410 h 117"/>
              <a:gd name="T66" fmla="*/ 0 w 83"/>
              <a:gd name="T67" fmla="*/ 93318 h 117"/>
              <a:gd name="T68" fmla="*/ 4802 w 83"/>
              <a:gd name="T69" fmla="*/ 101227 h 117"/>
              <a:gd name="T70" fmla="*/ 6403 w 83"/>
              <a:gd name="T71" fmla="*/ 109135 h 117"/>
              <a:gd name="T72" fmla="*/ 12806 w 83"/>
              <a:gd name="T73" fmla="*/ 117043 h 117"/>
              <a:gd name="T74" fmla="*/ 12806 w 83"/>
              <a:gd name="T75" fmla="*/ 117043 h 117"/>
              <a:gd name="T76" fmla="*/ 12806 w 83"/>
              <a:gd name="T77" fmla="*/ 117043 h 117"/>
              <a:gd name="T78" fmla="*/ 20809 w 83"/>
              <a:gd name="T79" fmla="*/ 121788 h 117"/>
              <a:gd name="T80" fmla="*/ 28813 w 83"/>
              <a:gd name="T81" fmla="*/ 128115 h 117"/>
              <a:gd name="T82" fmla="*/ 38417 w 83"/>
              <a:gd name="T83" fmla="*/ 129697 h 117"/>
              <a:gd name="T84" fmla="*/ 48021 w 83"/>
              <a:gd name="T85" fmla="*/ 131278 h 117"/>
              <a:gd name="T86" fmla="*/ 48021 w 83"/>
              <a:gd name="T87" fmla="*/ 131278 h 117"/>
              <a:gd name="T88" fmla="*/ 56024 w 83"/>
              <a:gd name="T89" fmla="*/ 131278 h 117"/>
              <a:gd name="T90" fmla="*/ 65629 w 83"/>
              <a:gd name="T91" fmla="*/ 128115 h 117"/>
              <a:gd name="T92" fmla="*/ 121653 w 83"/>
              <a:gd name="T93" fmla="*/ 185055 h 117"/>
              <a:gd name="T94" fmla="*/ 132858 w 83"/>
              <a:gd name="T95" fmla="*/ 172402 h 117"/>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83" h="117">
                <a:moveTo>
                  <a:pt x="83" y="109"/>
                </a:moveTo>
                <a:lnTo>
                  <a:pt x="50" y="76"/>
                </a:lnTo>
                <a:lnTo>
                  <a:pt x="53" y="71"/>
                </a:lnTo>
                <a:lnTo>
                  <a:pt x="57" y="66"/>
                </a:lnTo>
                <a:lnTo>
                  <a:pt x="58" y="60"/>
                </a:lnTo>
                <a:lnTo>
                  <a:pt x="60" y="54"/>
                </a:lnTo>
                <a:lnTo>
                  <a:pt x="58" y="45"/>
                </a:lnTo>
                <a:lnTo>
                  <a:pt x="55" y="37"/>
                </a:lnTo>
                <a:lnTo>
                  <a:pt x="48" y="27"/>
                </a:lnTo>
                <a:lnTo>
                  <a:pt x="47" y="25"/>
                </a:lnTo>
                <a:lnTo>
                  <a:pt x="45" y="24"/>
                </a:lnTo>
                <a:lnTo>
                  <a:pt x="43" y="24"/>
                </a:lnTo>
                <a:lnTo>
                  <a:pt x="41" y="25"/>
                </a:lnTo>
                <a:lnTo>
                  <a:pt x="35" y="32"/>
                </a:lnTo>
                <a:lnTo>
                  <a:pt x="35" y="5"/>
                </a:lnTo>
                <a:lnTo>
                  <a:pt x="34" y="2"/>
                </a:lnTo>
                <a:lnTo>
                  <a:pt x="31" y="0"/>
                </a:lnTo>
                <a:lnTo>
                  <a:pt x="29" y="0"/>
                </a:lnTo>
                <a:lnTo>
                  <a:pt x="26" y="1"/>
                </a:lnTo>
                <a:lnTo>
                  <a:pt x="21" y="7"/>
                </a:lnTo>
                <a:lnTo>
                  <a:pt x="13" y="21"/>
                </a:lnTo>
                <a:lnTo>
                  <a:pt x="8" y="28"/>
                </a:lnTo>
                <a:lnTo>
                  <a:pt x="4" y="37"/>
                </a:lnTo>
                <a:lnTo>
                  <a:pt x="2" y="45"/>
                </a:lnTo>
                <a:lnTo>
                  <a:pt x="0" y="54"/>
                </a:lnTo>
                <a:lnTo>
                  <a:pt x="0" y="59"/>
                </a:lnTo>
                <a:lnTo>
                  <a:pt x="3" y="64"/>
                </a:lnTo>
                <a:lnTo>
                  <a:pt x="4" y="69"/>
                </a:lnTo>
                <a:lnTo>
                  <a:pt x="8" y="74"/>
                </a:lnTo>
                <a:lnTo>
                  <a:pt x="13" y="77"/>
                </a:lnTo>
                <a:lnTo>
                  <a:pt x="18" y="81"/>
                </a:lnTo>
                <a:lnTo>
                  <a:pt x="24" y="82"/>
                </a:lnTo>
                <a:lnTo>
                  <a:pt x="30" y="83"/>
                </a:lnTo>
                <a:lnTo>
                  <a:pt x="35" y="83"/>
                </a:lnTo>
                <a:lnTo>
                  <a:pt x="41" y="81"/>
                </a:lnTo>
                <a:lnTo>
                  <a:pt x="76" y="117"/>
                </a:lnTo>
                <a:lnTo>
                  <a:pt x="83" y="109"/>
                </a:lnTo>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478" name="Freeform 1691">
            <a:extLst>
              <a:ext uri="{FF2B5EF4-FFF2-40B4-BE49-F238E27FC236}">
                <a16:creationId xmlns:a16="http://schemas.microsoft.com/office/drawing/2014/main" id="{FD4FBBF5-1CD7-4C55-88BE-FBB9169322DB}"/>
              </a:ext>
            </a:extLst>
          </p:cNvPr>
          <p:cNvSpPr>
            <a:spLocks/>
          </p:cNvSpPr>
          <p:nvPr/>
        </p:nvSpPr>
        <p:spPr bwMode="auto">
          <a:xfrm>
            <a:off x="1778001" y="2874434"/>
            <a:ext cx="82551" cy="114300"/>
          </a:xfrm>
          <a:custGeom>
            <a:avLst/>
            <a:gdLst>
              <a:gd name="T0" fmla="*/ 7711 w 40"/>
              <a:gd name="T1" fmla="*/ 72987 h 55"/>
              <a:gd name="T2" fmla="*/ 7711 w 40"/>
              <a:gd name="T3" fmla="*/ 72987 h 55"/>
              <a:gd name="T4" fmla="*/ 1542 w 40"/>
              <a:gd name="T5" fmla="*/ 65222 h 55"/>
              <a:gd name="T6" fmla="*/ 0 w 40"/>
              <a:gd name="T7" fmla="*/ 60563 h 55"/>
              <a:gd name="T8" fmla="*/ 0 w 40"/>
              <a:gd name="T9" fmla="*/ 54352 h 55"/>
              <a:gd name="T10" fmla="*/ 0 w 40"/>
              <a:gd name="T11" fmla="*/ 54352 h 55"/>
              <a:gd name="T12" fmla="*/ 1542 w 40"/>
              <a:gd name="T13" fmla="*/ 40376 h 55"/>
              <a:gd name="T14" fmla="*/ 7711 w 40"/>
              <a:gd name="T15" fmla="*/ 27952 h 55"/>
              <a:gd name="T16" fmla="*/ 15422 w 40"/>
              <a:gd name="T17" fmla="*/ 13976 h 55"/>
              <a:gd name="T18" fmla="*/ 23132 w 40"/>
              <a:gd name="T19" fmla="*/ 0 h 55"/>
              <a:gd name="T20" fmla="*/ 23132 w 40"/>
              <a:gd name="T21" fmla="*/ 38823 h 55"/>
              <a:gd name="T22" fmla="*/ 23132 w 40"/>
              <a:gd name="T23" fmla="*/ 38823 h 55"/>
              <a:gd name="T24" fmla="*/ 24674 w 40"/>
              <a:gd name="T25" fmla="*/ 41929 h 55"/>
              <a:gd name="T26" fmla="*/ 26217 w 40"/>
              <a:gd name="T27" fmla="*/ 46587 h 55"/>
              <a:gd name="T28" fmla="*/ 26217 w 40"/>
              <a:gd name="T29" fmla="*/ 46587 h 55"/>
              <a:gd name="T30" fmla="*/ 32385 w 40"/>
              <a:gd name="T31" fmla="*/ 46587 h 55"/>
              <a:gd name="T32" fmla="*/ 37012 w 40"/>
              <a:gd name="T33" fmla="*/ 45034 h 55"/>
              <a:gd name="T34" fmla="*/ 50891 w 40"/>
              <a:gd name="T35" fmla="*/ 27952 h 55"/>
              <a:gd name="T36" fmla="*/ 50891 w 40"/>
              <a:gd name="T37" fmla="*/ 27952 h 55"/>
              <a:gd name="T38" fmla="*/ 57060 w 40"/>
              <a:gd name="T39" fmla="*/ 40376 h 55"/>
              <a:gd name="T40" fmla="*/ 61686 w 40"/>
              <a:gd name="T41" fmla="*/ 48140 h 55"/>
              <a:gd name="T42" fmla="*/ 61686 w 40"/>
              <a:gd name="T43" fmla="*/ 54352 h 55"/>
              <a:gd name="T44" fmla="*/ 61686 w 40"/>
              <a:gd name="T45" fmla="*/ 54352 h 55"/>
              <a:gd name="T46" fmla="*/ 61686 w 40"/>
              <a:gd name="T47" fmla="*/ 62116 h 55"/>
              <a:gd name="T48" fmla="*/ 57060 w 40"/>
              <a:gd name="T49" fmla="*/ 66775 h 55"/>
              <a:gd name="T50" fmla="*/ 53975 w 40"/>
              <a:gd name="T51" fmla="*/ 72987 h 55"/>
              <a:gd name="T52" fmla="*/ 47807 w 40"/>
              <a:gd name="T53" fmla="*/ 79198 h 55"/>
              <a:gd name="T54" fmla="*/ 47807 w 40"/>
              <a:gd name="T55" fmla="*/ 79198 h 55"/>
              <a:gd name="T56" fmla="*/ 38554 w 40"/>
              <a:gd name="T57" fmla="*/ 82304 h 55"/>
              <a:gd name="T58" fmla="*/ 26217 w 40"/>
              <a:gd name="T59" fmla="*/ 85410 h 55"/>
              <a:gd name="T60" fmla="*/ 16964 w 40"/>
              <a:gd name="T61" fmla="*/ 80751 h 55"/>
              <a:gd name="T62" fmla="*/ 7711 w 40"/>
              <a:gd name="T63" fmla="*/ 72987 h 5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40" h="55">
                <a:moveTo>
                  <a:pt x="5" y="47"/>
                </a:moveTo>
                <a:lnTo>
                  <a:pt x="5" y="47"/>
                </a:lnTo>
                <a:lnTo>
                  <a:pt x="1" y="42"/>
                </a:lnTo>
                <a:lnTo>
                  <a:pt x="0" y="39"/>
                </a:lnTo>
                <a:lnTo>
                  <a:pt x="0" y="35"/>
                </a:lnTo>
                <a:lnTo>
                  <a:pt x="1" y="26"/>
                </a:lnTo>
                <a:lnTo>
                  <a:pt x="5" y="18"/>
                </a:lnTo>
                <a:lnTo>
                  <a:pt x="10" y="9"/>
                </a:lnTo>
                <a:lnTo>
                  <a:pt x="15" y="0"/>
                </a:lnTo>
                <a:lnTo>
                  <a:pt x="15" y="25"/>
                </a:lnTo>
                <a:lnTo>
                  <a:pt x="16" y="27"/>
                </a:lnTo>
                <a:lnTo>
                  <a:pt x="17" y="30"/>
                </a:lnTo>
                <a:lnTo>
                  <a:pt x="21" y="30"/>
                </a:lnTo>
                <a:lnTo>
                  <a:pt x="24" y="29"/>
                </a:lnTo>
                <a:lnTo>
                  <a:pt x="33" y="18"/>
                </a:lnTo>
                <a:lnTo>
                  <a:pt x="37" y="26"/>
                </a:lnTo>
                <a:lnTo>
                  <a:pt x="40" y="31"/>
                </a:lnTo>
                <a:lnTo>
                  <a:pt x="40" y="35"/>
                </a:lnTo>
                <a:lnTo>
                  <a:pt x="40" y="40"/>
                </a:lnTo>
                <a:lnTo>
                  <a:pt x="37" y="43"/>
                </a:lnTo>
                <a:lnTo>
                  <a:pt x="35" y="47"/>
                </a:lnTo>
                <a:lnTo>
                  <a:pt x="31" y="51"/>
                </a:lnTo>
                <a:lnTo>
                  <a:pt x="25" y="53"/>
                </a:lnTo>
                <a:lnTo>
                  <a:pt x="17" y="55"/>
                </a:lnTo>
                <a:lnTo>
                  <a:pt x="11" y="52"/>
                </a:lnTo>
                <a:lnTo>
                  <a:pt x="5" y="47"/>
                </a:lnTo>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479" name="Freeform 1692">
            <a:extLst>
              <a:ext uri="{FF2B5EF4-FFF2-40B4-BE49-F238E27FC236}">
                <a16:creationId xmlns:a16="http://schemas.microsoft.com/office/drawing/2014/main" id="{025191CC-11DA-4438-87D8-A38B3196E1A0}"/>
              </a:ext>
            </a:extLst>
          </p:cNvPr>
          <p:cNvSpPr>
            <a:spLocks/>
          </p:cNvSpPr>
          <p:nvPr/>
        </p:nvSpPr>
        <p:spPr bwMode="auto">
          <a:xfrm>
            <a:off x="1790701" y="2944284"/>
            <a:ext cx="57151" cy="25400"/>
          </a:xfrm>
          <a:custGeom>
            <a:avLst/>
            <a:gdLst>
              <a:gd name="T0" fmla="*/ 22144 w 27"/>
              <a:gd name="T1" fmla="*/ 0 h 12"/>
              <a:gd name="T2" fmla="*/ 22144 w 27"/>
              <a:gd name="T3" fmla="*/ 0 h 12"/>
              <a:gd name="T4" fmla="*/ 11072 w 27"/>
              <a:gd name="T5" fmla="*/ 1582 h 12"/>
              <a:gd name="T6" fmla="*/ 0 w 27"/>
              <a:gd name="T7" fmla="*/ 7909 h 12"/>
              <a:gd name="T8" fmla="*/ 0 w 27"/>
              <a:gd name="T9" fmla="*/ 7909 h 12"/>
              <a:gd name="T10" fmla="*/ 4745 w 27"/>
              <a:gd name="T11" fmla="*/ 15818 h 12"/>
              <a:gd name="T12" fmla="*/ 4745 w 27"/>
              <a:gd name="T13" fmla="*/ 15818 h 12"/>
              <a:gd name="T14" fmla="*/ 11072 w 27"/>
              <a:gd name="T15" fmla="*/ 18981 h 12"/>
              <a:gd name="T16" fmla="*/ 11072 w 27"/>
              <a:gd name="T17" fmla="*/ 18981 h 12"/>
              <a:gd name="T18" fmla="*/ 15817 w 27"/>
              <a:gd name="T19" fmla="*/ 17399 h 12"/>
              <a:gd name="T20" fmla="*/ 22144 w 27"/>
              <a:gd name="T21" fmla="*/ 15818 h 12"/>
              <a:gd name="T22" fmla="*/ 22144 w 27"/>
              <a:gd name="T23" fmla="*/ 15818 h 12"/>
              <a:gd name="T24" fmla="*/ 28471 w 27"/>
              <a:gd name="T25" fmla="*/ 17399 h 12"/>
              <a:gd name="T26" fmla="*/ 36379 w 27"/>
              <a:gd name="T27" fmla="*/ 18981 h 12"/>
              <a:gd name="T28" fmla="*/ 36379 w 27"/>
              <a:gd name="T29" fmla="*/ 18981 h 12"/>
              <a:gd name="T30" fmla="*/ 41124 w 27"/>
              <a:gd name="T31" fmla="*/ 12654 h 12"/>
              <a:gd name="T32" fmla="*/ 42706 w 27"/>
              <a:gd name="T33" fmla="*/ 7909 h 12"/>
              <a:gd name="T34" fmla="*/ 42706 w 27"/>
              <a:gd name="T35" fmla="*/ 7909 h 12"/>
              <a:gd name="T36" fmla="*/ 33216 w 27"/>
              <a:gd name="T37" fmla="*/ 1582 h 12"/>
              <a:gd name="T38" fmla="*/ 22144 w 27"/>
              <a:gd name="T39" fmla="*/ 0 h 12"/>
              <a:gd name="T40" fmla="*/ 22144 w 27"/>
              <a:gd name="T41" fmla="*/ 0 h 1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7" h="12">
                <a:moveTo>
                  <a:pt x="14" y="0"/>
                </a:moveTo>
                <a:lnTo>
                  <a:pt x="14" y="0"/>
                </a:lnTo>
                <a:lnTo>
                  <a:pt x="7" y="1"/>
                </a:lnTo>
                <a:lnTo>
                  <a:pt x="0" y="5"/>
                </a:lnTo>
                <a:lnTo>
                  <a:pt x="3" y="10"/>
                </a:lnTo>
                <a:lnTo>
                  <a:pt x="7" y="12"/>
                </a:lnTo>
                <a:lnTo>
                  <a:pt x="10" y="11"/>
                </a:lnTo>
                <a:lnTo>
                  <a:pt x="14" y="10"/>
                </a:lnTo>
                <a:lnTo>
                  <a:pt x="18" y="11"/>
                </a:lnTo>
                <a:lnTo>
                  <a:pt x="23" y="12"/>
                </a:lnTo>
                <a:lnTo>
                  <a:pt x="26" y="8"/>
                </a:lnTo>
                <a:lnTo>
                  <a:pt x="27" y="5"/>
                </a:lnTo>
                <a:lnTo>
                  <a:pt x="21" y="1"/>
                </a:lnTo>
                <a:lnTo>
                  <a:pt x="14"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480" name="Freeform 1693">
            <a:extLst>
              <a:ext uri="{FF2B5EF4-FFF2-40B4-BE49-F238E27FC236}">
                <a16:creationId xmlns:a16="http://schemas.microsoft.com/office/drawing/2014/main" id="{FFFF6EEE-72CC-4C3E-95D9-96D9F66E80C3}"/>
              </a:ext>
            </a:extLst>
          </p:cNvPr>
          <p:cNvSpPr>
            <a:spLocks noEditPoints="1"/>
          </p:cNvSpPr>
          <p:nvPr/>
        </p:nvSpPr>
        <p:spPr bwMode="auto">
          <a:xfrm>
            <a:off x="745067" y="2849034"/>
            <a:ext cx="190500" cy="207433"/>
          </a:xfrm>
          <a:custGeom>
            <a:avLst/>
            <a:gdLst>
              <a:gd name="T0" fmla="*/ 78372 w 89"/>
              <a:gd name="T1" fmla="*/ 7908 h 99"/>
              <a:gd name="T2" fmla="*/ 62378 w 89"/>
              <a:gd name="T3" fmla="*/ 0 h 99"/>
              <a:gd name="T4" fmla="*/ 54381 w 89"/>
              <a:gd name="T5" fmla="*/ 7908 h 99"/>
              <a:gd name="T6" fmla="*/ 43185 w 89"/>
              <a:gd name="T7" fmla="*/ 11072 h 99"/>
              <a:gd name="T8" fmla="*/ 23991 w 89"/>
              <a:gd name="T9" fmla="*/ 18980 h 99"/>
              <a:gd name="T10" fmla="*/ 9597 w 89"/>
              <a:gd name="T11" fmla="*/ 31634 h 99"/>
              <a:gd name="T12" fmla="*/ 1599 w 89"/>
              <a:gd name="T13" fmla="*/ 50614 h 99"/>
              <a:gd name="T14" fmla="*/ 0 w 89"/>
              <a:gd name="T15" fmla="*/ 86992 h 99"/>
              <a:gd name="T16" fmla="*/ 1599 w 89"/>
              <a:gd name="T17" fmla="*/ 90156 h 99"/>
              <a:gd name="T18" fmla="*/ 3199 w 89"/>
              <a:gd name="T19" fmla="*/ 94901 h 99"/>
              <a:gd name="T20" fmla="*/ 12795 w 89"/>
              <a:gd name="T21" fmla="*/ 91737 h 99"/>
              <a:gd name="T22" fmla="*/ 33588 w 89"/>
              <a:gd name="T23" fmla="*/ 91737 h 99"/>
              <a:gd name="T24" fmla="*/ 35187 w 89"/>
              <a:gd name="T25" fmla="*/ 94901 h 99"/>
              <a:gd name="T26" fmla="*/ 43185 w 89"/>
              <a:gd name="T27" fmla="*/ 94901 h 99"/>
              <a:gd name="T28" fmla="*/ 54381 w 89"/>
              <a:gd name="T29" fmla="*/ 82247 h 99"/>
              <a:gd name="T30" fmla="*/ 62378 w 89"/>
              <a:gd name="T31" fmla="*/ 140769 h 99"/>
              <a:gd name="T32" fmla="*/ 38386 w 89"/>
              <a:gd name="T33" fmla="*/ 156586 h 99"/>
              <a:gd name="T34" fmla="*/ 102363 w 89"/>
              <a:gd name="T35" fmla="*/ 140769 h 99"/>
              <a:gd name="T36" fmla="*/ 78372 w 89"/>
              <a:gd name="T37" fmla="*/ 90156 h 99"/>
              <a:gd name="T38" fmla="*/ 95966 w 89"/>
              <a:gd name="T39" fmla="*/ 91737 h 99"/>
              <a:gd name="T40" fmla="*/ 97565 w 89"/>
              <a:gd name="T41" fmla="*/ 94901 h 99"/>
              <a:gd name="T42" fmla="*/ 105562 w 89"/>
              <a:gd name="T43" fmla="*/ 94901 h 99"/>
              <a:gd name="T44" fmla="*/ 118358 w 89"/>
              <a:gd name="T45" fmla="*/ 82247 h 99"/>
              <a:gd name="T46" fmla="*/ 127954 w 89"/>
              <a:gd name="T47" fmla="*/ 91737 h 99"/>
              <a:gd name="T48" fmla="*/ 134352 w 89"/>
              <a:gd name="T49" fmla="*/ 94901 h 99"/>
              <a:gd name="T50" fmla="*/ 137551 w 89"/>
              <a:gd name="T51" fmla="*/ 94901 h 99"/>
              <a:gd name="T52" fmla="*/ 139150 w 89"/>
              <a:gd name="T53" fmla="*/ 90156 h 99"/>
              <a:gd name="T54" fmla="*/ 142349 w 89"/>
              <a:gd name="T55" fmla="*/ 63267 h 99"/>
              <a:gd name="T56" fmla="*/ 139150 w 89"/>
              <a:gd name="T57" fmla="*/ 50614 h 99"/>
              <a:gd name="T58" fmla="*/ 131153 w 89"/>
              <a:gd name="T59" fmla="*/ 31634 h 99"/>
              <a:gd name="T60" fmla="*/ 118358 w 89"/>
              <a:gd name="T61" fmla="*/ 18980 h 99"/>
              <a:gd name="T62" fmla="*/ 97565 w 89"/>
              <a:gd name="T63" fmla="*/ 11072 h 99"/>
              <a:gd name="T64" fmla="*/ 86369 w 89"/>
              <a:gd name="T65" fmla="*/ 7908 h 99"/>
              <a:gd name="T66" fmla="*/ 123156 w 89"/>
              <a:gd name="T67" fmla="*/ 64849 h 99"/>
              <a:gd name="T68" fmla="*/ 121556 w 89"/>
              <a:gd name="T69" fmla="*/ 63267 h 99"/>
              <a:gd name="T70" fmla="*/ 113559 w 89"/>
              <a:gd name="T71" fmla="*/ 63267 h 99"/>
              <a:gd name="T72" fmla="*/ 102363 w 89"/>
              <a:gd name="T73" fmla="*/ 74339 h 99"/>
              <a:gd name="T74" fmla="*/ 92767 w 89"/>
              <a:gd name="T75" fmla="*/ 64849 h 99"/>
              <a:gd name="T76" fmla="*/ 86369 w 89"/>
              <a:gd name="T77" fmla="*/ 63267 h 99"/>
              <a:gd name="T78" fmla="*/ 83170 w 89"/>
              <a:gd name="T79" fmla="*/ 63267 h 99"/>
              <a:gd name="T80" fmla="*/ 70375 w 89"/>
              <a:gd name="T81" fmla="*/ 74339 h 99"/>
              <a:gd name="T82" fmla="*/ 60778 w 89"/>
              <a:gd name="T83" fmla="*/ 64849 h 99"/>
              <a:gd name="T84" fmla="*/ 54381 w 89"/>
              <a:gd name="T85" fmla="*/ 63267 h 99"/>
              <a:gd name="T86" fmla="*/ 49582 w 89"/>
              <a:gd name="T87" fmla="*/ 64849 h 99"/>
              <a:gd name="T88" fmla="*/ 28790 w 89"/>
              <a:gd name="T89" fmla="*/ 64849 h 99"/>
              <a:gd name="T90" fmla="*/ 27190 w 89"/>
              <a:gd name="T91" fmla="*/ 63267 h 99"/>
              <a:gd name="T92" fmla="*/ 19193 w 89"/>
              <a:gd name="T93" fmla="*/ 63267 h 99"/>
              <a:gd name="T94" fmla="*/ 15994 w 89"/>
              <a:gd name="T95" fmla="*/ 66430 h 99"/>
              <a:gd name="T96" fmla="*/ 15994 w 89"/>
              <a:gd name="T97" fmla="*/ 63267 h 99"/>
              <a:gd name="T98" fmla="*/ 19193 w 89"/>
              <a:gd name="T99" fmla="*/ 47450 h 99"/>
              <a:gd name="T100" fmla="*/ 27190 w 89"/>
              <a:gd name="T101" fmla="*/ 36379 h 99"/>
              <a:gd name="T102" fmla="*/ 38386 w 89"/>
              <a:gd name="T103" fmla="*/ 28470 h 99"/>
              <a:gd name="T104" fmla="*/ 54381 w 89"/>
              <a:gd name="T105" fmla="*/ 23725 h 99"/>
              <a:gd name="T106" fmla="*/ 86369 w 89"/>
              <a:gd name="T107" fmla="*/ 23725 h 99"/>
              <a:gd name="T108" fmla="*/ 102363 w 89"/>
              <a:gd name="T109" fmla="*/ 28470 h 99"/>
              <a:gd name="T110" fmla="*/ 113559 w 89"/>
              <a:gd name="T111" fmla="*/ 36379 h 99"/>
              <a:gd name="T112" fmla="*/ 121556 w 89"/>
              <a:gd name="T113" fmla="*/ 47450 h 99"/>
              <a:gd name="T114" fmla="*/ 126355 w 89"/>
              <a:gd name="T115" fmla="*/ 63267 h 99"/>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89" h="99">
                <a:moveTo>
                  <a:pt x="54" y="5"/>
                </a:moveTo>
                <a:lnTo>
                  <a:pt x="49" y="5"/>
                </a:lnTo>
                <a:lnTo>
                  <a:pt x="49" y="0"/>
                </a:lnTo>
                <a:lnTo>
                  <a:pt x="39" y="0"/>
                </a:lnTo>
                <a:lnTo>
                  <a:pt x="39" y="5"/>
                </a:lnTo>
                <a:lnTo>
                  <a:pt x="34" y="5"/>
                </a:lnTo>
                <a:lnTo>
                  <a:pt x="27" y="7"/>
                </a:lnTo>
                <a:lnTo>
                  <a:pt x="21" y="8"/>
                </a:lnTo>
                <a:lnTo>
                  <a:pt x="15" y="12"/>
                </a:lnTo>
                <a:lnTo>
                  <a:pt x="10" y="15"/>
                </a:lnTo>
                <a:lnTo>
                  <a:pt x="6" y="20"/>
                </a:lnTo>
                <a:lnTo>
                  <a:pt x="2" y="26"/>
                </a:lnTo>
                <a:lnTo>
                  <a:pt x="1" y="32"/>
                </a:lnTo>
                <a:lnTo>
                  <a:pt x="0" y="40"/>
                </a:lnTo>
                <a:lnTo>
                  <a:pt x="0" y="55"/>
                </a:lnTo>
                <a:lnTo>
                  <a:pt x="1" y="57"/>
                </a:lnTo>
                <a:lnTo>
                  <a:pt x="2" y="60"/>
                </a:lnTo>
                <a:lnTo>
                  <a:pt x="6" y="60"/>
                </a:lnTo>
                <a:lnTo>
                  <a:pt x="8" y="58"/>
                </a:lnTo>
                <a:lnTo>
                  <a:pt x="15" y="52"/>
                </a:lnTo>
                <a:lnTo>
                  <a:pt x="21" y="58"/>
                </a:lnTo>
                <a:lnTo>
                  <a:pt x="22" y="60"/>
                </a:lnTo>
                <a:lnTo>
                  <a:pt x="24" y="60"/>
                </a:lnTo>
                <a:lnTo>
                  <a:pt x="27" y="60"/>
                </a:lnTo>
                <a:lnTo>
                  <a:pt x="28" y="58"/>
                </a:lnTo>
                <a:lnTo>
                  <a:pt x="34" y="52"/>
                </a:lnTo>
                <a:lnTo>
                  <a:pt x="39" y="57"/>
                </a:lnTo>
                <a:lnTo>
                  <a:pt x="39" y="89"/>
                </a:lnTo>
                <a:lnTo>
                  <a:pt x="24" y="89"/>
                </a:lnTo>
                <a:lnTo>
                  <a:pt x="24" y="99"/>
                </a:lnTo>
                <a:lnTo>
                  <a:pt x="64" y="99"/>
                </a:lnTo>
                <a:lnTo>
                  <a:pt x="64" y="89"/>
                </a:lnTo>
                <a:lnTo>
                  <a:pt x="49" y="89"/>
                </a:lnTo>
                <a:lnTo>
                  <a:pt x="49" y="57"/>
                </a:lnTo>
                <a:lnTo>
                  <a:pt x="54" y="52"/>
                </a:lnTo>
                <a:lnTo>
                  <a:pt x="60" y="58"/>
                </a:lnTo>
                <a:lnTo>
                  <a:pt x="61" y="60"/>
                </a:lnTo>
                <a:lnTo>
                  <a:pt x="64" y="60"/>
                </a:lnTo>
                <a:lnTo>
                  <a:pt x="66" y="60"/>
                </a:lnTo>
                <a:lnTo>
                  <a:pt x="68" y="58"/>
                </a:lnTo>
                <a:lnTo>
                  <a:pt x="74" y="52"/>
                </a:lnTo>
                <a:lnTo>
                  <a:pt x="80" y="58"/>
                </a:lnTo>
                <a:lnTo>
                  <a:pt x="81" y="60"/>
                </a:lnTo>
                <a:lnTo>
                  <a:pt x="84" y="60"/>
                </a:lnTo>
                <a:lnTo>
                  <a:pt x="86" y="60"/>
                </a:lnTo>
                <a:lnTo>
                  <a:pt x="87" y="57"/>
                </a:lnTo>
                <a:lnTo>
                  <a:pt x="89" y="55"/>
                </a:lnTo>
                <a:lnTo>
                  <a:pt x="89" y="40"/>
                </a:lnTo>
                <a:lnTo>
                  <a:pt x="87" y="32"/>
                </a:lnTo>
                <a:lnTo>
                  <a:pt x="86" y="26"/>
                </a:lnTo>
                <a:lnTo>
                  <a:pt x="82" y="20"/>
                </a:lnTo>
                <a:lnTo>
                  <a:pt x="79" y="15"/>
                </a:lnTo>
                <a:lnTo>
                  <a:pt x="74" y="12"/>
                </a:lnTo>
                <a:lnTo>
                  <a:pt x="68" y="8"/>
                </a:lnTo>
                <a:lnTo>
                  <a:pt x="61" y="7"/>
                </a:lnTo>
                <a:lnTo>
                  <a:pt x="54" y="5"/>
                </a:lnTo>
                <a:close/>
                <a:moveTo>
                  <a:pt x="79" y="42"/>
                </a:moveTo>
                <a:lnTo>
                  <a:pt x="77" y="41"/>
                </a:lnTo>
                <a:lnTo>
                  <a:pt x="76" y="40"/>
                </a:lnTo>
                <a:lnTo>
                  <a:pt x="74" y="40"/>
                </a:lnTo>
                <a:lnTo>
                  <a:pt x="71" y="40"/>
                </a:lnTo>
                <a:lnTo>
                  <a:pt x="70" y="41"/>
                </a:lnTo>
                <a:lnTo>
                  <a:pt x="64" y="47"/>
                </a:lnTo>
                <a:lnTo>
                  <a:pt x="58" y="41"/>
                </a:lnTo>
                <a:lnTo>
                  <a:pt x="57" y="40"/>
                </a:lnTo>
                <a:lnTo>
                  <a:pt x="54" y="40"/>
                </a:lnTo>
                <a:lnTo>
                  <a:pt x="52" y="40"/>
                </a:lnTo>
                <a:lnTo>
                  <a:pt x="50" y="41"/>
                </a:lnTo>
                <a:lnTo>
                  <a:pt x="44" y="47"/>
                </a:lnTo>
                <a:lnTo>
                  <a:pt x="38" y="41"/>
                </a:lnTo>
                <a:lnTo>
                  <a:pt x="37" y="40"/>
                </a:lnTo>
                <a:lnTo>
                  <a:pt x="34" y="40"/>
                </a:lnTo>
                <a:lnTo>
                  <a:pt x="32" y="40"/>
                </a:lnTo>
                <a:lnTo>
                  <a:pt x="31" y="41"/>
                </a:lnTo>
                <a:lnTo>
                  <a:pt x="24" y="47"/>
                </a:lnTo>
                <a:lnTo>
                  <a:pt x="18" y="41"/>
                </a:lnTo>
                <a:lnTo>
                  <a:pt x="17" y="40"/>
                </a:lnTo>
                <a:lnTo>
                  <a:pt x="15" y="40"/>
                </a:lnTo>
                <a:lnTo>
                  <a:pt x="12" y="40"/>
                </a:lnTo>
                <a:lnTo>
                  <a:pt x="11" y="41"/>
                </a:lnTo>
                <a:lnTo>
                  <a:pt x="10" y="42"/>
                </a:lnTo>
                <a:lnTo>
                  <a:pt x="10" y="40"/>
                </a:lnTo>
                <a:lnTo>
                  <a:pt x="10" y="35"/>
                </a:lnTo>
                <a:lnTo>
                  <a:pt x="12" y="30"/>
                </a:lnTo>
                <a:lnTo>
                  <a:pt x="13" y="26"/>
                </a:lnTo>
                <a:lnTo>
                  <a:pt x="17" y="23"/>
                </a:lnTo>
                <a:lnTo>
                  <a:pt x="21" y="19"/>
                </a:lnTo>
                <a:lnTo>
                  <a:pt x="24" y="18"/>
                </a:lnTo>
                <a:lnTo>
                  <a:pt x="29" y="15"/>
                </a:lnTo>
                <a:lnTo>
                  <a:pt x="34" y="15"/>
                </a:lnTo>
                <a:lnTo>
                  <a:pt x="54" y="15"/>
                </a:lnTo>
                <a:lnTo>
                  <a:pt x="59" y="15"/>
                </a:lnTo>
                <a:lnTo>
                  <a:pt x="64" y="18"/>
                </a:lnTo>
                <a:lnTo>
                  <a:pt x="68" y="19"/>
                </a:lnTo>
                <a:lnTo>
                  <a:pt x="71" y="23"/>
                </a:lnTo>
                <a:lnTo>
                  <a:pt x="75" y="26"/>
                </a:lnTo>
                <a:lnTo>
                  <a:pt x="76" y="30"/>
                </a:lnTo>
                <a:lnTo>
                  <a:pt x="79" y="35"/>
                </a:lnTo>
                <a:lnTo>
                  <a:pt x="79" y="40"/>
                </a:lnTo>
                <a:lnTo>
                  <a:pt x="79" y="42"/>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481" name="Rectangle 1694">
            <a:extLst>
              <a:ext uri="{FF2B5EF4-FFF2-40B4-BE49-F238E27FC236}">
                <a16:creationId xmlns:a16="http://schemas.microsoft.com/office/drawing/2014/main" id="{6A00477A-956D-44D1-AE49-132BBA2AD013}"/>
              </a:ext>
            </a:extLst>
          </p:cNvPr>
          <p:cNvSpPr>
            <a:spLocks noChangeArrowheads="1"/>
          </p:cNvSpPr>
          <p:nvPr/>
        </p:nvSpPr>
        <p:spPr bwMode="auto">
          <a:xfrm>
            <a:off x="872067" y="2988734"/>
            <a:ext cx="19051" cy="2963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Karla"/>
              </a:defRPr>
            </a:lvl1pPr>
            <a:lvl2pPr marL="742950" indent="-285750">
              <a:defRPr>
                <a:solidFill>
                  <a:schemeClr val="tx1"/>
                </a:solidFill>
                <a:latin typeface="Karla"/>
              </a:defRPr>
            </a:lvl2pPr>
            <a:lvl3pPr marL="1143000" indent="-228600">
              <a:defRPr>
                <a:solidFill>
                  <a:schemeClr val="tx1"/>
                </a:solidFill>
                <a:latin typeface="Karla"/>
              </a:defRPr>
            </a:lvl3pPr>
            <a:lvl4pPr marL="1600200" indent="-228600">
              <a:defRPr>
                <a:solidFill>
                  <a:schemeClr val="tx1"/>
                </a:solidFill>
                <a:latin typeface="Karla"/>
              </a:defRPr>
            </a:lvl4pPr>
            <a:lvl5pPr marL="2057400" indent="-228600">
              <a:defRPr>
                <a:solidFill>
                  <a:schemeClr val="tx1"/>
                </a:solidFill>
                <a:latin typeface="Karla"/>
              </a:defRPr>
            </a:lvl5pPr>
            <a:lvl6pPr marL="2514600" indent="-228600" defTabSz="457200" fontAlgn="base">
              <a:spcBef>
                <a:spcPct val="0"/>
              </a:spcBef>
              <a:spcAft>
                <a:spcPct val="0"/>
              </a:spcAft>
              <a:defRPr>
                <a:solidFill>
                  <a:schemeClr val="tx1"/>
                </a:solidFill>
                <a:latin typeface="Karla"/>
              </a:defRPr>
            </a:lvl6pPr>
            <a:lvl7pPr marL="2971800" indent="-228600" defTabSz="457200" fontAlgn="base">
              <a:spcBef>
                <a:spcPct val="0"/>
              </a:spcBef>
              <a:spcAft>
                <a:spcPct val="0"/>
              </a:spcAft>
              <a:defRPr>
                <a:solidFill>
                  <a:schemeClr val="tx1"/>
                </a:solidFill>
                <a:latin typeface="Karla"/>
              </a:defRPr>
            </a:lvl7pPr>
            <a:lvl8pPr marL="3429000" indent="-228600" defTabSz="457200" fontAlgn="base">
              <a:spcBef>
                <a:spcPct val="0"/>
              </a:spcBef>
              <a:spcAft>
                <a:spcPct val="0"/>
              </a:spcAft>
              <a:defRPr>
                <a:solidFill>
                  <a:schemeClr val="tx1"/>
                </a:solidFill>
                <a:latin typeface="Karla"/>
              </a:defRPr>
            </a:lvl8pPr>
            <a:lvl9pPr marL="3886200" indent="-228600" defTabSz="457200" fontAlgn="base">
              <a:spcBef>
                <a:spcPct val="0"/>
              </a:spcBef>
              <a:spcAft>
                <a:spcPct val="0"/>
              </a:spcAft>
              <a:defRPr>
                <a:solidFill>
                  <a:schemeClr val="tx1"/>
                </a:solidFill>
                <a:latin typeface="Karla"/>
              </a:defRPr>
            </a:lvl9pPr>
          </a:lstStyle>
          <a:p>
            <a:pPr eaLnBrk="1" hangingPunct="1"/>
            <a:endParaRPr lang="en-US" altLang="en-US" sz="2400" b="1" dirty="0">
              <a:latin typeface="Montserrat Light" panose="00000400000000000000" pitchFamily="2" charset="0"/>
            </a:endParaRPr>
          </a:p>
        </p:txBody>
      </p:sp>
      <p:sp>
        <p:nvSpPr>
          <p:cNvPr id="482" name="Freeform 1695">
            <a:extLst>
              <a:ext uri="{FF2B5EF4-FFF2-40B4-BE49-F238E27FC236}">
                <a16:creationId xmlns:a16="http://schemas.microsoft.com/office/drawing/2014/main" id="{75DDAB3F-885B-4F85-BC1E-AA131D6C0071}"/>
              </a:ext>
            </a:extLst>
          </p:cNvPr>
          <p:cNvSpPr>
            <a:spLocks noEditPoints="1"/>
          </p:cNvSpPr>
          <p:nvPr/>
        </p:nvSpPr>
        <p:spPr bwMode="auto">
          <a:xfrm>
            <a:off x="1227667" y="3348567"/>
            <a:ext cx="226484" cy="222251"/>
          </a:xfrm>
          <a:custGeom>
            <a:avLst/>
            <a:gdLst>
              <a:gd name="T0" fmla="*/ 155002 w 108"/>
              <a:gd name="T1" fmla="*/ 0 h 104"/>
              <a:gd name="T2" fmla="*/ 45868 w 108"/>
              <a:gd name="T3" fmla="*/ 0 h 104"/>
              <a:gd name="T4" fmla="*/ 45868 w 108"/>
              <a:gd name="T5" fmla="*/ 0 h 104"/>
              <a:gd name="T6" fmla="*/ 41123 w 108"/>
              <a:gd name="T7" fmla="*/ 1597 h 104"/>
              <a:gd name="T8" fmla="*/ 34796 w 108"/>
              <a:gd name="T9" fmla="*/ 4791 h 104"/>
              <a:gd name="T10" fmla="*/ 33215 w 108"/>
              <a:gd name="T11" fmla="*/ 9581 h 104"/>
              <a:gd name="T12" fmla="*/ 30051 w 108"/>
              <a:gd name="T13" fmla="*/ 15969 h 104"/>
              <a:gd name="T14" fmla="*/ 30051 w 108"/>
              <a:gd name="T15" fmla="*/ 23953 h 104"/>
              <a:gd name="T16" fmla="*/ 15816 w 108"/>
              <a:gd name="T17" fmla="*/ 23953 h 104"/>
              <a:gd name="T18" fmla="*/ 15816 w 108"/>
              <a:gd name="T19" fmla="*/ 7984 h 104"/>
              <a:gd name="T20" fmla="*/ 0 w 108"/>
              <a:gd name="T21" fmla="*/ 7984 h 104"/>
              <a:gd name="T22" fmla="*/ 0 w 108"/>
              <a:gd name="T23" fmla="*/ 166074 h 104"/>
              <a:gd name="T24" fmla="*/ 15816 w 108"/>
              <a:gd name="T25" fmla="*/ 166074 h 104"/>
              <a:gd name="T26" fmla="*/ 15816 w 108"/>
              <a:gd name="T27" fmla="*/ 118168 h 104"/>
              <a:gd name="T28" fmla="*/ 30051 w 108"/>
              <a:gd name="T29" fmla="*/ 118168 h 104"/>
              <a:gd name="T30" fmla="*/ 30051 w 108"/>
              <a:gd name="T31" fmla="*/ 126152 h 104"/>
              <a:gd name="T32" fmla="*/ 30051 w 108"/>
              <a:gd name="T33" fmla="*/ 126152 h 104"/>
              <a:gd name="T34" fmla="*/ 33215 w 108"/>
              <a:gd name="T35" fmla="*/ 132540 h 104"/>
              <a:gd name="T36" fmla="*/ 34796 w 108"/>
              <a:gd name="T37" fmla="*/ 137330 h 104"/>
              <a:gd name="T38" fmla="*/ 41123 w 108"/>
              <a:gd name="T39" fmla="*/ 140524 h 104"/>
              <a:gd name="T40" fmla="*/ 45868 w 108"/>
              <a:gd name="T41" fmla="*/ 142121 h 104"/>
              <a:gd name="T42" fmla="*/ 155002 w 108"/>
              <a:gd name="T43" fmla="*/ 142121 h 104"/>
              <a:gd name="T44" fmla="*/ 155002 w 108"/>
              <a:gd name="T45" fmla="*/ 142121 h 104"/>
              <a:gd name="T46" fmla="*/ 161328 w 108"/>
              <a:gd name="T47" fmla="*/ 140524 h 104"/>
              <a:gd name="T48" fmla="*/ 167655 w 108"/>
              <a:gd name="T49" fmla="*/ 137330 h 104"/>
              <a:gd name="T50" fmla="*/ 169236 w 108"/>
              <a:gd name="T51" fmla="*/ 132540 h 104"/>
              <a:gd name="T52" fmla="*/ 170818 w 108"/>
              <a:gd name="T53" fmla="*/ 126152 h 104"/>
              <a:gd name="T54" fmla="*/ 170818 w 108"/>
              <a:gd name="T55" fmla="*/ 15969 h 104"/>
              <a:gd name="T56" fmla="*/ 170818 w 108"/>
              <a:gd name="T57" fmla="*/ 15969 h 104"/>
              <a:gd name="T58" fmla="*/ 169236 w 108"/>
              <a:gd name="T59" fmla="*/ 9581 h 104"/>
              <a:gd name="T60" fmla="*/ 167655 w 108"/>
              <a:gd name="T61" fmla="*/ 4791 h 104"/>
              <a:gd name="T62" fmla="*/ 161328 w 108"/>
              <a:gd name="T63" fmla="*/ 1597 h 104"/>
              <a:gd name="T64" fmla="*/ 155002 w 108"/>
              <a:gd name="T65" fmla="*/ 0 h 104"/>
              <a:gd name="T66" fmla="*/ 155002 w 108"/>
              <a:gd name="T67" fmla="*/ 0 h 104"/>
              <a:gd name="T68" fmla="*/ 15816 w 108"/>
              <a:gd name="T69" fmla="*/ 102199 h 104"/>
              <a:gd name="T70" fmla="*/ 15816 w 108"/>
              <a:gd name="T71" fmla="*/ 39922 h 104"/>
              <a:gd name="T72" fmla="*/ 30051 w 108"/>
              <a:gd name="T73" fmla="*/ 39922 h 104"/>
              <a:gd name="T74" fmla="*/ 30051 w 108"/>
              <a:gd name="T75" fmla="*/ 102199 h 104"/>
              <a:gd name="T76" fmla="*/ 15816 w 108"/>
              <a:gd name="T77" fmla="*/ 102199 h 104"/>
              <a:gd name="T78" fmla="*/ 155002 w 108"/>
              <a:gd name="T79" fmla="*/ 126152 h 104"/>
              <a:gd name="T80" fmla="*/ 45868 w 108"/>
              <a:gd name="T81" fmla="*/ 126152 h 104"/>
              <a:gd name="T82" fmla="*/ 45868 w 108"/>
              <a:gd name="T83" fmla="*/ 15969 h 104"/>
              <a:gd name="T84" fmla="*/ 155002 w 108"/>
              <a:gd name="T85" fmla="*/ 15969 h 104"/>
              <a:gd name="T86" fmla="*/ 155002 w 108"/>
              <a:gd name="T87" fmla="*/ 126152 h 10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08" h="104">
                <a:moveTo>
                  <a:pt x="98" y="0"/>
                </a:moveTo>
                <a:lnTo>
                  <a:pt x="29" y="0"/>
                </a:lnTo>
                <a:lnTo>
                  <a:pt x="26" y="1"/>
                </a:lnTo>
                <a:lnTo>
                  <a:pt x="22" y="3"/>
                </a:lnTo>
                <a:lnTo>
                  <a:pt x="21" y="6"/>
                </a:lnTo>
                <a:lnTo>
                  <a:pt x="19" y="10"/>
                </a:lnTo>
                <a:lnTo>
                  <a:pt x="19" y="15"/>
                </a:lnTo>
                <a:lnTo>
                  <a:pt x="10" y="15"/>
                </a:lnTo>
                <a:lnTo>
                  <a:pt x="10" y="5"/>
                </a:lnTo>
                <a:lnTo>
                  <a:pt x="0" y="5"/>
                </a:lnTo>
                <a:lnTo>
                  <a:pt x="0" y="104"/>
                </a:lnTo>
                <a:lnTo>
                  <a:pt x="10" y="104"/>
                </a:lnTo>
                <a:lnTo>
                  <a:pt x="10" y="74"/>
                </a:lnTo>
                <a:lnTo>
                  <a:pt x="19" y="74"/>
                </a:lnTo>
                <a:lnTo>
                  <a:pt x="19" y="79"/>
                </a:lnTo>
                <a:lnTo>
                  <a:pt x="21" y="83"/>
                </a:lnTo>
                <a:lnTo>
                  <a:pt x="22" y="86"/>
                </a:lnTo>
                <a:lnTo>
                  <a:pt x="26" y="88"/>
                </a:lnTo>
                <a:lnTo>
                  <a:pt x="29" y="89"/>
                </a:lnTo>
                <a:lnTo>
                  <a:pt x="98" y="89"/>
                </a:lnTo>
                <a:lnTo>
                  <a:pt x="102" y="88"/>
                </a:lnTo>
                <a:lnTo>
                  <a:pt x="106" y="86"/>
                </a:lnTo>
                <a:lnTo>
                  <a:pt x="107" y="83"/>
                </a:lnTo>
                <a:lnTo>
                  <a:pt x="108" y="79"/>
                </a:lnTo>
                <a:lnTo>
                  <a:pt x="108" y="10"/>
                </a:lnTo>
                <a:lnTo>
                  <a:pt x="107" y="6"/>
                </a:lnTo>
                <a:lnTo>
                  <a:pt x="106" y="3"/>
                </a:lnTo>
                <a:lnTo>
                  <a:pt x="102" y="1"/>
                </a:lnTo>
                <a:lnTo>
                  <a:pt x="98" y="0"/>
                </a:lnTo>
                <a:close/>
                <a:moveTo>
                  <a:pt x="10" y="64"/>
                </a:moveTo>
                <a:lnTo>
                  <a:pt x="10" y="25"/>
                </a:lnTo>
                <a:lnTo>
                  <a:pt x="19" y="25"/>
                </a:lnTo>
                <a:lnTo>
                  <a:pt x="19" y="64"/>
                </a:lnTo>
                <a:lnTo>
                  <a:pt x="10" y="64"/>
                </a:lnTo>
                <a:close/>
                <a:moveTo>
                  <a:pt x="98" y="79"/>
                </a:moveTo>
                <a:lnTo>
                  <a:pt x="29" y="79"/>
                </a:lnTo>
                <a:lnTo>
                  <a:pt x="29" y="10"/>
                </a:lnTo>
                <a:lnTo>
                  <a:pt x="98" y="10"/>
                </a:lnTo>
                <a:lnTo>
                  <a:pt x="98" y="7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483" name="Freeform 1696">
            <a:extLst>
              <a:ext uri="{FF2B5EF4-FFF2-40B4-BE49-F238E27FC236}">
                <a16:creationId xmlns:a16="http://schemas.microsoft.com/office/drawing/2014/main" id="{AD28B631-76D2-4378-BBB9-AA582954D94E}"/>
              </a:ext>
            </a:extLst>
          </p:cNvPr>
          <p:cNvSpPr>
            <a:spLocks/>
          </p:cNvSpPr>
          <p:nvPr/>
        </p:nvSpPr>
        <p:spPr bwMode="auto">
          <a:xfrm>
            <a:off x="1308100" y="3393017"/>
            <a:ext cx="101600" cy="101600"/>
          </a:xfrm>
          <a:custGeom>
            <a:avLst/>
            <a:gdLst>
              <a:gd name="T0" fmla="*/ 22776 w 50"/>
              <a:gd name="T1" fmla="*/ 75920 h 49"/>
              <a:gd name="T2" fmla="*/ 53144 w 50"/>
              <a:gd name="T3" fmla="*/ 75920 h 49"/>
              <a:gd name="T4" fmla="*/ 53144 w 50"/>
              <a:gd name="T5" fmla="*/ 52679 h 49"/>
              <a:gd name="T6" fmla="*/ 75920 w 50"/>
              <a:gd name="T7" fmla="*/ 52679 h 49"/>
              <a:gd name="T8" fmla="*/ 75920 w 50"/>
              <a:gd name="T9" fmla="*/ 23241 h 49"/>
              <a:gd name="T10" fmla="*/ 53144 w 50"/>
              <a:gd name="T11" fmla="*/ 23241 h 49"/>
              <a:gd name="T12" fmla="*/ 53144 w 50"/>
              <a:gd name="T13" fmla="*/ 0 h 49"/>
              <a:gd name="T14" fmla="*/ 22776 w 50"/>
              <a:gd name="T15" fmla="*/ 0 h 49"/>
              <a:gd name="T16" fmla="*/ 22776 w 50"/>
              <a:gd name="T17" fmla="*/ 23241 h 49"/>
              <a:gd name="T18" fmla="*/ 0 w 50"/>
              <a:gd name="T19" fmla="*/ 23241 h 49"/>
              <a:gd name="T20" fmla="*/ 0 w 50"/>
              <a:gd name="T21" fmla="*/ 52679 h 49"/>
              <a:gd name="T22" fmla="*/ 22776 w 50"/>
              <a:gd name="T23" fmla="*/ 52679 h 49"/>
              <a:gd name="T24" fmla="*/ 22776 w 50"/>
              <a:gd name="T25" fmla="*/ 75920 h 4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0" h="49">
                <a:moveTo>
                  <a:pt x="15" y="49"/>
                </a:moveTo>
                <a:lnTo>
                  <a:pt x="35" y="49"/>
                </a:lnTo>
                <a:lnTo>
                  <a:pt x="35" y="34"/>
                </a:lnTo>
                <a:lnTo>
                  <a:pt x="50" y="34"/>
                </a:lnTo>
                <a:lnTo>
                  <a:pt x="50" y="15"/>
                </a:lnTo>
                <a:lnTo>
                  <a:pt x="35" y="15"/>
                </a:lnTo>
                <a:lnTo>
                  <a:pt x="35" y="0"/>
                </a:lnTo>
                <a:lnTo>
                  <a:pt x="15" y="0"/>
                </a:lnTo>
                <a:lnTo>
                  <a:pt x="15" y="15"/>
                </a:lnTo>
                <a:lnTo>
                  <a:pt x="0" y="15"/>
                </a:lnTo>
                <a:lnTo>
                  <a:pt x="0" y="34"/>
                </a:lnTo>
                <a:lnTo>
                  <a:pt x="15" y="34"/>
                </a:lnTo>
                <a:lnTo>
                  <a:pt x="15" y="4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grpSp>
        <p:nvGrpSpPr>
          <p:cNvPr id="484" name="Group 483">
            <a:extLst>
              <a:ext uri="{FF2B5EF4-FFF2-40B4-BE49-F238E27FC236}">
                <a16:creationId xmlns:a16="http://schemas.microsoft.com/office/drawing/2014/main" id="{0CCF80D7-1A68-4E6D-9250-93022DEE7C3B}"/>
              </a:ext>
            </a:extLst>
          </p:cNvPr>
          <p:cNvGrpSpPr/>
          <p:nvPr/>
        </p:nvGrpSpPr>
        <p:grpSpPr>
          <a:xfrm>
            <a:off x="733396" y="3373681"/>
            <a:ext cx="208781" cy="183473"/>
            <a:chOff x="414662" y="2566043"/>
            <a:chExt cx="160717" cy="141236"/>
          </a:xfrm>
          <a:solidFill>
            <a:schemeClr val="tx1"/>
          </a:solidFill>
        </p:grpSpPr>
        <p:sp>
          <p:nvSpPr>
            <p:cNvPr id="485" name="Freeform 1697">
              <a:extLst>
                <a:ext uri="{FF2B5EF4-FFF2-40B4-BE49-F238E27FC236}">
                  <a16:creationId xmlns:a16="http://schemas.microsoft.com/office/drawing/2014/main" id="{543C7900-D4C9-46AB-A708-2B5981532E0C}"/>
                </a:ext>
              </a:extLst>
            </p:cNvPr>
            <p:cNvSpPr>
              <a:spLocks noEditPoints="1"/>
            </p:cNvSpPr>
            <p:nvPr/>
          </p:nvSpPr>
          <p:spPr bwMode="auto">
            <a:xfrm>
              <a:off x="414662" y="2566043"/>
              <a:ext cx="160717" cy="141236"/>
            </a:xfrm>
            <a:custGeom>
              <a:avLst/>
              <a:gdLst>
                <a:gd name="T0" fmla="*/ 59 w 99"/>
                <a:gd name="T1" fmla="*/ 10 h 89"/>
                <a:gd name="T2" fmla="*/ 53 w 99"/>
                <a:gd name="T3" fmla="*/ 1 h 89"/>
                <a:gd name="T4" fmla="*/ 45 w 99"/>
                <a:gd name="T5" fmla="*/ 1 h 89"/>
                <a:gd name="T6" fmla="*/ 39 w 99"/>
                <a:gd name="T7" fmla="*/ 10 h 89"/>
                <a:gd name="T8" fmla="*/ 32 w 99"/>
                <a:gd name="T9" fmla="*/ 12 h 89"/>
                <a:gd name="T10" fmla="*/ 29 w 99"/>
                <a:gd name="T11" fmla="*/ 25 h 89"/>
                <a:gd name="T12" fmla="*/ 17 w 99"/>
                <a:gd name="T13" fmla="*/ 25 h 89"/>
                <a:gd name="T14" fmla="*/ 1 w 99"/>
                <a:gd name="T15" fmla="*/ 41 h 89"/>
                <a:gd name="T16" fmla="*/ 0 w 99"/>
                <a:gd name="T17" fmla="*/ 74 h 89"/>
                <a:gd name="T18" fmla="*/ 1 w 99"/>
                <a:gd name="T19" fmla="*/ 78 h 89"/>
                <a:gd name="T20" fmla="*/ 16 w 99"/>
                <a:gd name="T21" fmla="*/ 79 h 89"/>
                <a:gd name="T22" fmla="*/ 21 w 99"/>
                <a:gd name="T23" fmla="*/ 86 h 89"/>
                <a:gd name="T24" fmla="*/ 29 w 99"/>
                <a:gd name="T25" fmla="*/ 89 h 89"/>
                <a:gd name="T26" fmla="*/ 42 w 99"/>
                <a:gd name="T27" fmla="*/ 83 h 89"/>
                <a:gd name="T28" fmla="*/ 60 w 99"/>
                <a:gd name="T29" fmla="*/ 79 h 89"/>
                <a:gd name="T30" fmla="*/ 69 w 99"/>
                <a:gd name="T31" fmla="*/ 88 h 89"/>
                <a:gd name="T32" fmla="*/ 79 w 99"/>
                <a:gd name="T33" fmla="*/ 88 h 89"/>
                <a:gd name="T34" fmla="*/ 87 w 99"/>
                <a:gd name="T35" fmla="*/ 79 h 89"/>
                <a:gd name="T36" fmla="*/ 96 w 99"/>
                <a:gd name="T37" fmla="*/ 79 h 89"/>
                <a:gd name="T38" fmla="*/ 99 w 99"/>
                <a:gd name="T39" fmla="*/ 74 h 89"/>
                <a:gd name="T40" fmla="*/ 97 w 99"/>
                <a:gd name="T41" fmla="*/ 16 h 89"/>
                <a:gd name="T42" fmla="*/ 89 w 99"/>
                <a:gd name="T43" fmla="*/ 10 h 89"/>
                <a:gd name="T44" fmla="*/ 89 w 99"/>
                <a:gd name="T45" fmla="*/ 69 h 89"/>
                <a:gd name="T46" fmla="*/ 86 w 99"/>
                <a:gd name="T47" fmla="*/ 65 h 89"/>
                <a:gd name="T48" fmla="*/ 74 w 99"/>
                <a:gd name="T49" fmla="*/ 59 h 89"/>
                <a:gd name="T50" fmla="*/ 65 w 99"/>
                <a:gd name="T51" fmla="*/ 62 h 89"/>
                <a:gd name="T52" fmla="*/ 43 w 99"/>
                <a:gd name="T53" fmla="*/ 69 h 89"/>
                <a:gd name="T54" fmla="*/ 39 w 99"/>
                <a:gd name="T55" fmla="*/ 63 h 89"/>
                <a:gd name="T56" fmla="*/ 10 w 99"/>
                <a:gd name="T57" fmla="*/ 47 h 89"/>
                <a:gd name="T58" fmla="*/ 29 w 99"/>
                <a:gd name="T59" fmla="*/ 59 h 89"/>
                <a:gd name="T60" fmla="*/ 21 w 99"/>
                <a:gd name="T61" fmla="*/ 62 h 89"/>
                <a:gd name="T62" fmla="*/ 10 w 99"/>
                <a:gd name="T63" fmla="*/ 69 h 89"/>
                <a:gd name="T64" fmla="*/ 29 w 99"/>
                <a:gd name="T65" fmla="*/ 79 h 89"/>
                <a:gd name="T66" fmla="*/ 25 w 99"/>
                <a:gd name="T67" fmla="*/ 76 h 89"/>
                <a:gd name="T68" fmla="*/ 25 w 99"/>
                <a:gd name="T69" fmla="*/ 71 h 89"/>
                <a:gd name="T70" fmla="*/ 29 w 99"/>
                <a:gd name="T71" fmla="*/ 69 h 89"/>
                <a:gd name="T72" fmla="*/ 33 w 99"/>
                <a:gd name="T73" fmla="*/ 70 h 89"/>
                <a:gd name="T74" fmla="*/ 34 w 99"/>
                <a:gd name="T75" fmla="*/ 74 h 89"/>
                <a:gd name="T76" fmla="*/ 32 w 99"/>
                <a:gd name="T77" fmla="*/ 79 h 89"/>
                <a:gd name="T78" fmla="*/ 74 w 99"/>
                <a:gd name="T79" fmla="*/ 79 h 89"/>
                <a:gd name="T80" fmla="*/ 70 w 99"/>
                <a:gd name="T81" fmla="*/ 78 h 89"/>
                <a:gd name="T82" fmla="*/ 69 w 99"/>
                <a:gd name="T83" fmla="*/ 74 h 89"/>
                <a:gd name="T84" fmla="*/ 71 w 99"/>
                <a:gd name="T85" fmla="*/ 69 h 89"/>
                <a:gd name="T86" fmla="*/ 76 w 99"/>
                <a:gd name="T87" fmla="*/ 69 h 89"/>
                <a:gd name="T88" fmla="*/ 79 w 99"/>
                <a:gd name="T89" fmla="*/ 74 h 89"/>
                <a:gd name="T90" fmla="*/ 78 w 99"/>
                <a:gd name="T91" fmla="*/ 78 h 89"/>
                <a:gd name="T92" fmla="*/ 74 w 99"/>
                <a:gd name="T93" fmla="*/ 7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99" h="89">
                  <a:moveTo>
                    <a:pt x="89" y="10"/>
                  </a:moveTo>
                  <a:lnTo>
                    <a:pt x="59" y="10"/>
                  </a:lnTo>
                  <a:lnTo>
                    <a:pt x="59" y="10"/>
                  </a:lnTo>
                  <a:lnTo>
                    <a:pt x="58" y="6"/>
                  </a:lnTo>
                  <a:lnTo>
                    <a:pt x="57" y="2"/>
                  </a:lnTo>
                  <a:lnTo>
                    <a:pt x="53" y="1"/>
                  </a:lnTo>
                  <a:lnTo>
                    <a:pt x="49" y="0"/>
                  </a:lnTo>
                  <a:lnTo>
                    <a:pt x="49" y="0"/>
                  </a:lnTo>
                  <a:lnTo>
                    <a:pt x="45" y="1"/>
                  </a:lnTo>
                  <a:lnTo>
                    <a:pt x="42" y="2"/>
                  </a:lnTo>
                  <a:lnTo>
                    <a:pt x="41" y="6"/>
                  </a:lnTo>
                  <a:lnTo>
                    <a:pt x="39" y="10"/>
                  </a:lnTo>
                  <a:lnTo>
                    <a:pt x="39" y="10"/>
                  </a:lnTo>
                  <a:lnTo>
                    <a:pt x="36" y="11"/>
                  </a:lnTo>
                  <a:lnTo>
                    <a:pt x="32" y="12"/>
                  </a:lnTo>
                  <a:lnTo>
                    <a:pt x="31" y="16"/>
                  </a:lnTo>
                  <a:lnTo>
                    <a:pt x="29" y="20"/>
                  </a:lnTo>
                  <a:lnTo>
                    <a:pt x="29" y="25"/>
                  </a:lnTo>
                  <a:lnTo>
                    <a:pt x="20" y="25"/>
                  </a:lnTo>
                  <a:lnTo>
                    <a:pt x="20" y="25"/>
                  </a:lnTo>
                  <a:lnTo>
                    <a:pt x="17" y="25"/>
                  </a:lnTo>
                  <a:lnTo>
                    <a:pt x="16" y="26"/>
                  </a:lnTo>
                  <a:lnTo>
                    <a:pt x="1" y="41"/>
                  </a:lnTo>
                  <a:lnTo>
                    <a:pt x="1" y="41"/>
                  </a:lnTo>
                  <a:lnTo>
                    <a:pt x="0" y="42"/>
                  </a:lnTo>
                  <a:lnTo>
                    <a:pt x="0" y="44"/>
                  </a:lnTo>
                  <a:lnTo>
                    <a:pt x="0" y="74"/>
                  </a:lnTo>
                  <a:lnTo>
                    <a:pt x="0" y="74"/>
                  </a:lnTo>
                  <a:lnTo>
                    <a:pt x="0" y="76"/>
                  </a:lnTo>
                  <a:lnTo>
                    <a:pt x="1" y="78"/>
                  </a:lnTo>
                  <a:lnTo>
                    <a:pt x="2" y="79"/>
                  </a:lnTo>
                  <a:lnTo>
                    <a:pt x="5" y="79"/>
                  </a:lnTo>
                  <a:lnTo>
                    <a:pt x="16" y="79"/>
                  </a:lnTo>
                  <a:lnTo>
                    <a:pt x="16" y="79"/>
                  </a:lnTo>
                  <a:lnTo>
                    <a:pt x="17" y="83"/>
                  </a:lnTo>
                  <a:lnTo>
                    <a:pt x="21" y="86"/>
                  </a:lnTo>
                  <a:lnTo>
                    <a:pt x="25" y="88"/>
                  </a:lnTo>
                  <a:lnTo>
                    <a:pt x="29" y="89"/>
                  </a:lnTo>
                  <a:lnTo>
                    <a:pt x="29" y="89"/>
                  </a:lnTo>
                  <a:lnTo>
                    <a:pt x="34" y="88"/>
                  </a:lnTo>
                  <a:lnTo>
                    <a:pt x="38" y="86"/>
                  </a:lnTo>
                  <a:lnTo>
                    <a:pt x="42" y="83"/>
                  </a:lnTo>
                  <a:lnTo>
                    <a:pt x="43" y="79"/>
                  </a:lnTo>
                  <a:lnTo>
                    <a:pt x="60" y="79"/>
                  </a:lnTo>
                  <a:lnTo>
                    <a:pt x="60" y="79"/>
                  </a:lnTo>
                  <a:lnTo>
                    <a:pt x="62" y="83"/>
                  </a:lnTo>
                  <a:lnTo>
                    <a:pt x="65" y="86"/>
                  </a:lnTo>
                  <a:lnTo>
                    <a:pt x="69" y="88"/>
                  </a:lnTo>
                  <a:lnTo>
                    <a:pt x="74" y="89"/>
                  </a:lnTo>
                  <a:lnTo>
                    <a:pt x="74" y="89"/>
                  </a:lnTo>
                  <a:lnTo>
                    <a:pt x="79" y="88"/>
                  </a:lnTo>
                  <a:lnTo>
                    <a:pt x="82" y="86"/>
                  </a:lnTo>
                  <a:lnTo>
                    <a:pt x="86" y="83"/>
                  </a:lnTo>
                  <a:lnTo>
                    <a:pt x="87" y="79"/>
                  </a:lnTo>
                  <a:lnTo>
                    <a:pt x="94" y="79"/>
                  </a:lnTo>
                  <a:lnTo>
                    <a:pt x="94" y="79"/>
                  </a:lnTo>
                  <a:lnTo>
                    <a:pt x="96" y="79"/>
                  </a:lnTo>
                  <a:lnTo>
                    <a:pt x="97" y="78"/>
                  </a:lnTo>
                  <a:lnTo>
                    <a:pt x="99" y="76"/>
                  </a:lnTo>
                  <a:lnTo>
                    <a:pt x="99" y="74"/>
                  </a:lnTo>
                  <a:lnTo>
                    <a:pt x="99" y="20"/>
                  </a:lnTo>
                  <a:lnTo>
                    <a:pt x="99" y="20"/>
                  </a:lnTo>
                  <a:lnTo>
                    <a:pt x="97" y="16"/>
                  </a:lnTo>
                  <a:lnTo>
                    <a:pt x="96" y="12"/>
                  </a:lnTo>
                  <a:lnTo>
                    <a:pt x="92" y="11"/>
                  </a:lnTo>
                  <a:lnTo>
                    <a:pt x="89" y="10"/>
                  </a:lnTo>
                  <a:lnTo>
                    <a:pt x="89" y="10"/>
                  </a:lnTo>
                  <a:close/>
                  <a:moveTo>
                    <a:pt x="89" y="20"/>
                  </a:moveTo>
                  <a:lnTo>
                    <a:pt x="89" y="69"/>
                  </a:lnTo>
                  <a:lnTo>
                    <a:pt x="87" y="69"/>
                  </a:lnTo>
                  <a:lnTo>
                    <a:pt x="87" y="69"/>
                  </a:lnTo>
                  <a:lnTo>
                    <a:pt x="86" y="65"/>
                  </a:lnTo>
                  <a:lnTo>
                    <a:pt x="82" y="62"/>
                  </a:lnTo>
                  <a:lnTo>
                    <a:pt x="79" y="60"/>
                  </a:lnTo>
                  <a:lnTo>
                    <a:pt x="74" y="59"/>
                  </a:lnTo>
                  <a:lnTo>
                    <a:pt x="74" y="59"/>
                  </a:lnTo>
                  <a:lnTo>
                    <a:pt x="69" y="60"/>
                  </a:lnTo>
                  <a:lnTo>
                    <a:pt x="65" y="62"/>
                  </a:lnTo>
                  <a:lnTo>
                    <a:pt x="62" y="65"/>
                  </a:lnTo>
                  <a:lnTo>
                    <a:pt x="60" y="69"/>
                  </a:lnTo>
                  <a:lnTo>
                    <a:pt x="43" y="69"/>
                  </a:lnTo>
                  <a:lnTo>
                    <a:pt x="43" y="69"/>
                  </a:lnTo>
                  <a:lnTo>
                    <a:pt x="42" y="65"/>
                  </a:lnTo>
                  <a:lnTo>
                    <a:pt x="39" y="63"/>
                  </a:lnTo>
                  <a:lnTo>
                    <a:pt x="39" y="20"/>
                  </a:lnTo>
                  <a:lnTo>
                    <a:pt x="89" y="20"/>
                  </a:lnTo>
                  <a:close/>
                  <a:moveTo>
                    <a:pt x="10" y="47"/>
                  </a:moveTo>
                  <a:lnTo>
                    <a:pt x="22" y="34"/>
                  </a:lnTo>
                  <a:lnTo>
                    <a:pt x="29" y="34"/>
                  </a:lnTo>
                  <a:lnTo>
                    <a:pt x="29" y="59"/>
                  </a:lnTo>
                  <a:lnTo>
                    <a:pt x="29" y="59"/>
                  </a:lnTo>
                  <a:lnTo>
                    <a:pt x="25" y="60"/>
                  </a:lnTo>
                  <a:lnTo>
                    <a:pt x="21" y="62"/>
                  </a:lnTo>
                  <a:lnTo>
                    <a:pt x="17" y="65"/>
                  </a:lnTo>
                  <a:lnTo>
                    <a:pt x="16" y="69"/>
                  </a:lnTo>
                  <a:lnTo>
                    <a:pt x="10" y="69"/>
                  </a:lnTo>
                  <a:lnTo>
                    <a:pt x="10" y="47"/>
                  </a:lnTo>
                  <a:close/>
                  <a:moveTo>
                    <a:pt x="29" y="79"/>
                  </a:moveTo>
                  <a:lnTo>
                    <a:pt x="29" y="79"/>
                  </a:lnTo>
                  <a:lnTo>
                    <a:pt x="27" y="79"/>
                  </a:lnTo>
                  <a:lnTo>
                    <a:pt x="26" y="78"/>
                  </a:lnTo>
                  <a:lnTo>
                    <a:pt x="25" y="76"/>
                  </a:lnTo>
                  <a:lnTo>
                    <a:pt x="25" y="74"/>
                  </a:lnTo>
                  <a:lnTo>
                    <a:pt x="25" y="74"/>
                  </a:lnTo>
                  <a:lnTo>
                    <a:pt x="25" y="71"/>
                  </a:lnTo>
                  <a:lnTo>
                    <a:pt x="26" y="70"/>
                  </a:lnTo>
                  <a:lnTo>
                    <a:pt x="27" y="69"/>
                  </a:lnTo>
                  <a:lnTo>
                    <a:pt x="29" y="69"/>
                  </a:lnTo>
                  <a:lnTo>
                    <a:pt x="29" y="69"/>
                  </a:lnTo>
                  <a:lnTo>
                    <a:pt x="32" y="69"/>
                  </a:lnTo>
                  <a:lnTo>
                    <a:pt x="33" y="70"/>
                  </a:lnTo>
                  <a:lnTo>
                    <a:pt x="34" y="71"/>
                  </a:lnTo>
                  <a:lnTo>
                    <a:pt x="34" y="74"/>
                  </a:lnTo>
                  <a:lnTo>
                    <a:pt x="34" y="74"/>
                  </a:lnTo>
                  <a:lnTo>
                    <a:pt x="34" y="76"/>
                  </a:lnTo>
                  <a:lnTo>
                    <a:pt x="33" y="78"/>
                  </a:lnTo>
                  <a:lnTo>
                    <a:pt x="32" y="79"/>
                  </a:lnTo>
                  <a:lnTo>
                    <a:pt x="29" y="79"/>
                  </a:lnTo>
                  <a:lnTo>
                    <a:pt x="29" y="79"/>
                  </a:lnTo>
                  <a:close/>
                  <a:moveTo>
                    <a:pt x="74" y="79"/>
                  </a:moveTo>
                  <a:lnTo>
                    <a:pt x="74" y="79"/>
                  </a:lnTo>
                  <a:lnTo>
                    <a:pt x="71" y="79"/>
                  </a:lnTo>
                  <a:lnTo>
                    <a:pt x="70" y="78"/>
                  </a:lnTo>
                  <a:lnTo>
                    <a:pt x="69" y="76"/>
                  </a:lnTo>
                  <a:lnTo>
                    <a:pt x="69" y="74"/>
                  </a:lnTo>
                  <a:lnTo>
                    <a:pt x="69" y="74"/>
                  </a:lnTo>
                  <a:lnTo>
                    <a:pt x="69" y="71"/>
                  </a:lnTo>
                  <a:lnTo>
                    <a:pt x="70" y="70"/>
                  </a:lnTo>
                  <a:lnTo>
                    <a:pt x="71" y="69"/>
                  </a:lnTo>
                  <a:lnTo>
                    <a:pt x="74" y="69"/>
                  </a:lnTo>
                  <a:lnTo>
                    <a:pt x="74" y="69"/>
                  </a:lnTo>
                  <a:lnTo>
                    <a:pt x="76" y="69"/>
                  </a:lnTo>
                  <a:lnTo>
                    <a:pt x="78" y="70"/>
                  </a:lnTo>
                  <a:lnTo>
                    <a:pt x="79" y="71"/>
                  </a:lnTo>
                  <a:lnTo>
                    <a:pt x="79" y="74"/>
                  </a:lnTo>
                  <a:lnTo>
                    <a:pt x="79" y="74"/>
                  </a:lnTo>
                  <a:lnTo>
                    <a:pt x="79" y="76"/>
                  </a:lnTo>
                  <a:lnTo>
                    <a:pt x="78" y="78"/>
                  </a:lnTo>
                  <a:lnTo>
                    <a:pt x="76" y="79"/>
                  </a:lnTo>
                  <a:lnTo>
                    <a:pt x="74" y="79"/>
                  </a:lnTo>
                  <a:lnTo>
                    <a:pt x="74" y="7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b="1"/>
            </a:p>
          </p:txBody>
        </p:sp>
        <p:sp>
          <p:nvSpPr>
            <p:cNvPr id="486" name="Rectangle 1699">
              <a:extLst>
                <a:ext uri="{FF2B5EF4-FFF2-40B4-BE49-F238E27FC236}">
                  <a16:creationId xmlns:a16="http://schemas.microsoft.com/office/drawing/2014/main" id="{1D083B60-89F0-4E16-ABF3-7B44C42AF2F4}"/>
                </a:ext>
              </a:extLst>
            </p:cNvPr>
            <p:cNvSpPr>
              <a:spLocks noChangeArrowheads="1"/>
            </p:cNvSpPr>
            <p:nvPr/>
          </p:nvSpPr>
          <p:spPr bwMode="auto">
            <a:xfrm>
              <a:off x="439011" y="2634226"/>
              <a:ext cx="19481" cy="1948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defRPr/>
              </a:pPr>
              <a:endParaRPr lang="en-US" sz="2400" b="1"/>
            </a:p>
          </p:txBody>
        </p:sp>
      </p:grpSp>
      <p:sp>
        <p:nvSpPr>
          <p:cNvPr id="487" name="Freeform 1700">
            <a:extLst>
              <a:ext uri="{FF2B5EF4-FFF2-40B4-BE49-F238E27FC236}">
                <a16:creationId xmlns:a16="http://schemas.microsoft.com/office/drawing/2014/main" id="{41B1A3D6-66F5-4F31-AE32-DCF68C6CF18E}"/>
              </a:ext>
            </a:extLst>
          </p:cNvPr>
          <p:cNvSpPr>
            <a:spLocks noEditPoints="1"/>
          </p:cNvSpPr>
          <p:nvPr/>
        </p:nvSpPr>
        <p:spPr bwMode="auto">
          <a:xfrm>
            <a:off x="2732618" y="3348567"/>
            <a:ext cx="209549" cy="209551"/>
          </a:xfrm>
          <a:custGeom>
            <a:avLst/>
            <a:gdLst>
              <a:gd name="T0" fmla="*/ 140769 w 99"/>
              <a:gd name="T1" fmla="*/ 0 h 99"/>
              <a:gd name="T2" fmla="*/ 15817 w 99"/>
              <a:gd name="T3" fmla="*/ 0 h 99"/>
              <a:gd name="T4" fmla="*/ 15817 w 99"/>
              <a:gd name="T5" fmla="*/ 0 h 99"/>
              <a:gd name="T6" fmla="*/ 9490 w 99"/>
              <a:gd name="T7" fmla="*/ 1582 h 99"/>
              <a:gd name="T8" fmla="*/ 3163 w 99"/>
              <a:gd name="T9" fmla="*/ 4745 h 99"/>
              <a:gd name="T10" fmla="*/ 1582 w 99"/>
              <a:gd name="T11" fmla="*/ 9490 h 99"/>
              <a:gd name="T12" fmla="*/ 0 w 99"/>
              <a:gd name="T13" fmla="*/ 15817 h 99"/>
              <a:gd name="T14" fmla="*/ 0 w 99"/>
              <a:gd name="T15" fmla="*/ 140769 h 99"/>
              <a:gd name="T16" fmla="*/ 0 w 99"/>
              <a:gd name="T17" fmla="*/ 140769 h 99"/>
              <a:gd name="T18" fmla="*/ 1582 w 99"/>
              <a:gd name="T19" fmla="*/ 147096 h 99"/>
              <a:gd name="T20" fmla="*/ 3163 w 99"/>
              <a:gd name="T21" fmla="*/ 151841 h 99"/>
              <a:gd name="T22" fmla="*/ 9490 w 99"/>
              <a:gd name="T23" fmla="*/ 155004 h 99"/>
              <a:gd name="T24" fmla="*/ 15817 w 99"/>
              <a:gd name="T25" fmla="*/ 156586 h 99"/>
              <a:gd name="T26" fmla="*/ 140769 w 99"/>
              <a:gd name="T27" fmla="*/ 156586 h 99"/>
              <a:gd name="T28" fmla="*/ 140769 w 99"/>
              <a:gd name="T29" fmla="*/ 156586 h 99"/>
              <a:gd name="T30" fmla="*/ 147096 w 99"/>
              <a:gd name="T31" fmla="*/ 155004 h 99"/>
              <a:gd name="T32" fmla="*/ 151841 w 99"/>
              <a:gd name="T33" fmla="*/ 151841 h 99"/>
              <a:gd name="T34" fmla="*/ 153423 w 99"/>
              <a:gd name="T35" fmla="*/ 147096 h 99"/>
              <a:gd name="T36" fmla="*/ 156586 w 99"/>
              <a:gd name="T37" fmla="*/ 140769 h 99"/>
              <a:gd name="T38" fmla="*/ 156586 w 99"/>
              <a:gd name="T39" fmla="*/ 15817 h 99"/>
              <a:gd name="T40" fmla="*/ 156586 w 99"/>
              <a:gd name="T41" fmla="*/ 15817 h 99"/>
              <a:gd name="T42" fmla="*/ 153423 w 99"/>
              <a:gd name="T43" fmla="*/ 9490 h 99"/>
              <a:gd name="T44" fmla="*/ 151841 w 99"/>
              <a:gd name="T45" fmla="*/ 4745 h 99"/>
              <a:gd name="T46" fmla="*/ 147096 w 99"/>
              <a:gd name="T47" fmla="*/ 1582 h 99"/>
              <a:gd name="T48" fmla="*/ 140769 w 99"/>
              <a:gd name="T49" fmla="*/ 0 h 99"/>
              <a:gd name="T50" fmla="*/ 140769 w 99"/>
              <a:gd name="T51" fmla="*/ 0 h 99"/>
              <a:gd name="T52" fmla="*/ 140769 w 99"/>
              <a:gd name="T53" fmla="*/ 15817 h 99"/>
              <a:gd name="T54" fmla="*/ 140769 w 99"/>
              <a:gd name="T55" fmla="*/ 47450 h 99"/>
              <a:gd name="T56" fmla="*/ 136024 w 99"/>
              <a:gd name="T57" fmla="*/ 47450 h 99"/>
              <a:gd name="T58" fmla="*/ 124952 w 99"/>
              <a:gd name="T59" fmla="*/ 58522 h 99"/>
              <a:gd name="T60" fmla="*/ 93319 w 99"/>
              <a:gd name="T61" fmla="*/ 26889 h 99"/>
              <a:gd name="T62" fmla="*/ 61685 w 99"/>
              <a:gd name="T63" fmla="*/ 66430 h 99"/>
              <a:gd name="T64" fmla="*/ 39542 w 99"/>
              <a:gd name="T65" fmla="*/ 42705 h 99"/>
              <a:gd name="T66" fmla="*/ 18980 w 99"/>
              <a:gd name="T67" fmla="*/ 63267 h 99"/>
              <a:gd name="T68" fmla="*/ 15817 w 99"/>
              <a:gd name="T69" fmla="*/ 63267 h 99"/>
              <a:gd name="T70" fmla="*/ 15817 w 99"/>
              <a:gd name="T71" fmla="*/ 15817 h 99"/>
              <a:gd name="T72" fmla="*/ 140769 w 99"/>
              <a:gd name="T73" fmla="*/ 15817 h 99"/>
              <a:gd name="T74" fmla="*/ 15817 w 99"/>
              <a:gd name="T75" fmla="*/ 140769 h 99"/>
              <a:gd name="T76" fmla="*/ 15817 w 99"/>
              <a:gd name="T77" fmla="*/ 77502 h 99"/>
              <a:gd name="T78" fmla="*/ 26889 w 99"/>
              <a:gd name="T79" fmla="*/ 77502 h 99"/>
              <a:gd name="T80" fmla="*/ 39542 w 99"/>
              <a:gd name="T81" fmla="*/ 66430 h 99"/>
              <a:gd name="T82" fmla="*/ 61685 w 99"/>
              <a:gd name="T83" fmla="*/ 90156 h 99"/>
              <a:gd name="T84" fmla="*/ 93319 w 99"/>
              <a:gd name="T85" fmla="*/ 50614 h 99"/>
              <a:gd name="T86" fmla="*/ 124952 w 99"/>
              <a:gd name="T87" fmla="*/ 82247 h 99"/>
              <a:gd name="T88" fmla="*/ 140769 w 99"/>
              <a:gd name="T89" fmla="*/ 66430 h 99"/>
              <a:gd name="T90" fmla="*/ 140769 w 99"/>
              <a:gd name="T91" fmla="*/ 140769 h 99"/>
              <a:gd name="T92" fmla="*/ 15817 w 99"/>
              <a:gd name="T93" fmla="*/ 140769 h 9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99" h="99">
                <a:moveTo>
                  <a:pt x="89" y="0"/>
                </a:moveTo>
                <a:lnTo>
                  <a:pt x="10" y="0"/>
                </a:lnTo>
                <a:lnTo>
                  <a:pt x="6" y="1"/>
                </a:lnTo>
                <a:lnTo>
                  <a:pt x="2" y="3"/>
                </a:lnTo>
                <a:lnTo>
                  <a:pt x="1" y="6"/>
                </a:lnTo>
                <a:lnTo>
                  <a:pt x="0" y="10"/>
                </a:lnTo>
                <a:lnTo>
                  <a:pt x="0" y="89"/>
                </a:lnTo>
                <a:lnTo>
                  <a:pt x="1" y="93"/>
                </a:lnTo>
                <a:lnTo>
                  <a:pt x="2" y="96"/>
                </a:lnTo>
                <a:lnTo>
                  <a:pt x="6" y="98"/>
                </a:lnTo>
                <a:lnTo>
                  <a:pt x="10" y="99"/>
                </a:lnTo>
                <a:lnTo>
                  <a:pt x="89" y="99"/>
                </a:lnTo>
                <a:lnTo>
                  <a:pt x="93" y="98"/>
                </a:lnTo>
                <a:lnTo>
                  <a:pt x="96" y="96"/>
                </a:lnTo>
                <a:lnTo>
                  <a:pt x="97" y="93"/>
                </a:lnTo>
                <a:lnTo>
                  <a:pt x="99" y="89"/>
                </a:lnTo>
                <a:lnTo>
                  <a:pt x="99" y="10"/>
                </a:lnTo>
                <a:lnTo>
                  <a:pt x="97" y="6"/>
                </a:lnTo>
                <a:lnTo>
                  <a:pt x="96" y="3"/>
                </a:lnTo>
                <a:lnTo>
                  <a:pt x="93" y="1"/>
                </a:lnTo>
                <a:lnTo>
                  <a:pt x="89" y="0"/>
                </a:lnTo>
                <a:close/>
                <a:moveTo>
                  <a:pt x="89" y="10"/>
                </a:moveTo>
                <a:lnTo>
                  <a:pt x="89" y="30"/>
                </a:lnTo>
                <a:lnTo>
                  <a:pt x="86" y="30"/>
                </a:lnTo>
                <a:lnTo>
                  <a:pt x="79" y="37"/>
                </a:lnTo>
                <a:lnTo>
                  <a:pt x="59" y="17"/>
                </a:lnTo>
                <a:lnTo>
                  <a:pt x="39" y="42"/>
                </a:lnTo>
                <a:lnTo>
                  <a:pt x="25" y="27"/>
                </a:lnTo>
                <a:lnTo>
                  <a:pt x="12" y="40"/>
                </a:lnTo>
                <a:lnTo>
                  <a:pt x="10" y="40"/>
                </a:lnTo>
                <a:lnTo>
                  <a:pt x="10" y="10"/>
                </a:lnTo>
                <a:lnTo>
                  <a:pt x="89" y="10"/>
                </a:lnTo>
                <a:close/>
                <a:moveTo>
                  <a:pt x="10" y="89"/>
                </a:moveTo>
                <a:lnTo>
                  <a:pt x="10" y="49"/>
                </a:lnTo>
                <a:lnTo>
                  <a:pt x="17" y="49"/>
                </a:lnTo>
                <a:lnTo>
                  <a:pt x="25" y="42"/>
                </a:lnTo>
                <a:lnTo>
                  <a:pt x="39" y="57"/>
                </a:lnTo>
                <a:lnTo>
                  <a:pt x="59" y="32"/>
                </a:lnTo>
                <a:lnTo>
                  <a:pt x="79" y="52"/>
                </a:lnTo>
                <a:lnTo>
                  <a:pt x="89" y="42"/>
                </a:lnTo>
                <a:lnTo>
                  <a:pt x="89" y="89"/>
                </a:lnTo>
                <a:lnTo>
                  <a:pt x="10" y="8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488" name="Rectangle 1701">
            <a:extLst>
              <a:ext uri="{FF2B5EF4-FFF2-40B4-BE49-F238E27FC236}">
                <a16:creationId xmlns:a16="http://schemas.microsoft.com/office/drawing/2014/main" id="{C2B26EBD-1FEC-4CAF-BDC0-BBE9561491D0}"/>
              </a:ext>
            </a:extLst>
          </p:cNvPr>
          <p:cNvSpPr>
            <a:spLocks noChangeArrowheads="1"/>
          </p:cNvSpPr>
          <p:nvPr/>
        </p:nvSpPr>
        <p:spPr bwMode="auto">
          <a:xfrm>
            <a:off x="2764367" y="3494618"/>
            <a:ext cx="19051" cy="31749"/>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Karla"/>
              </a:defRPr>
            </a:lvl1pPr>
            <a:lvl2pPr marL="742950" indent="-285750">
              <a:defRPr>
                <a:solidFill>
                  <a:schemeClr val="tx1"/>
                </a:solidFill>
                <a:latin typeface="Karla"/>
              </a:defRPr>
            </a:lvl2pPr>
            <a:lvl3pPr marL="1143000" indent="-228600">
              <a:defRPr>
                <a:solidFill>
                  <a:schemeClr val="tx1"/>
                </a:solidFill>
                <a:latin typeface="Karla"/>
              </a:defRPr>
            </a:lvl3pPr>
            <a:lvl4pPr marL="1600200" indent="-228600">
              <a:defRPr>
                <a:solidFill>
                  <a:schemeClr val="tx1"/>
                </a:solidFill>
                <a:latin typeface="Karla"/>
              </a:defRPr>
            </a:lvl4pPr>
            <a:lvl5pPr marL="2057400" indent="-228600">
              <a:defRPr>
                <a:solidFill>
                  <a:schemeClr val="tx1"/>
                </a:solidFill>
                <a:latin typeface="Karla"/>
              </a:defRPr>
            </a:lvl5pPr>
            <a:lvl6pPr marL="2514600" indent="-228600" defTabSz="457200" fontAlgn="base">
              <a:spcBef>
                <a:spcPct val="0"/>
              </a:spcBef>
              <a:spcAft>
                <a:spcPct val="0"/>
              </a:spcAft>
              <a:defRPr>
                <a:solidFill>
                  <a:schemeClr val="tx1"/>
                </a:solidFill>
                <a:latin typeface="Karla"/>
              </a:defRPr>
            </a:lvl6pPr>
            <a:lvl7pPr marL="2971800" indent="-228600" defTabSz="457200" fontAlgn="base">
              <a:spcBef>
                <a:spcPct val="0"/>
              </a:spcBef>
              <a:spcAft>
                <a:spcPct val="0"/>
              </a:spcAft>
              <a:defRPr>
                <a:solidFill>
                  <a:schemeClr val="tx1"/>
                </a:solidFill>
                <a:latin typeface="Karla"/>
              </a:defRPr>
            </a:lvl7pPr>
            <a:lvl8pPr marL="3429000" indent="-228600" defTabSz="457200" fontAlgn="base">
              <a:spcBef>
                <a:spcPct val="0"/>
              </a:spcBef>
              <a:spcAft>
                <a:spcPct val="0"/>
              </a:spcAft>
              <a:defRPr>
                <a:solidFill>
                  <a:schemeClr val="tx1"/>
                </a:solidFill>
                <a:latin typeface="Karla"/>
              </a:defRPr>
            </a:lvl8pPr>
            <a:lvl9pPr marL="3886200" indent="-228600" defTabSz="457200" fontAlgn="base">
              <a:spcBef>
                <a:spcPct val="0"/>
              </a:spcBef>
              <a:spcAft>
                <a:spcPct val="0"/>
              </a:spcAft>
              <a:defRPr>
                <a:solidFill>
                  <a:schemeClr val="tx1"/>
                </a:solidFill>
                <a:latin typeface="Karla"/>
              </a:defRPr>
            </a:lvl9pPr>
          </a:lstStyle>
          <a:p>
            <a:pPr eaLnBrk="1" hangingPunct="1"/>
            <a:endParaRPr lang="en-US" altLang="en-US" sz="2400" b="1" dirty="0">
              <a:latin typeface="Montserrat Light" panose="00000400000000000000" pitchFamily="2" charset="0"/>
            </a:endParaRPr>
          </a:p>
        </p:txBody>
      </p:sp>
      <p:sp>
        <p:nvSpPr>
          <p:cNvPr id="489" name="Rectangle 1702">
            <a:extLst>
              <a:ext uri="{FF2B5EF4-FFF2-40B4-BE49-F238E27FC236}">
                <a16:creationId xmlns:a16="http://schemas.microsoft.com/office/drawing/2014/main" id="{59E3E73A-E572-4E75-B121-F190029056E7}"/>
              </a:ext>
            </a:extLst>
          </p:cNvPr>
          <p:cNvSpPr>
            <a:spLocks noChangeArrowheads="1"/>
          </p:cNvSpPr>
          <p:nvPr/>
        </p:nvSpPr>
        <p:spPr bwMode="auto">
          <a:xfrm>
            <a:off x="2808818" y="3475567"/>
            <a:ext cx="19049" cy="508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Karla"/>
              </a:defRPr>
            </a:lvl1pPr>
            <a:lvl2pPr marL="742950" indent="-285750">
              <a:defRPr>
                <a:solidFill>
                  <a:schemeClr val="tx1"/>
                </a:solidFill>
                <a:latin typeface="Karla"/>
              </a:defRPr>
            </a:lvl2pPr>
            <a:lvl3pPr marL="1143000" indent="-228600">
              <a:defRPr>
                <a:solidFill>
                  <a:schemeClr val="tx1"/>
                </a:solidFill>
                <a:latin typeface="Karla"/>
              </a:defRPr>
            </a:lvl3pPr>
            <a:lvl4pPr marL="1600200" indent="-228600">
              <a:defRPr>
                <a:solidFill>
                  <a:schemeClr val="tx1"/>
                </a:solidFill>
                <a:latin typeface="Karla"/>
              </a:defRPr>
            </a:lvl4pPr>
            <a:lvl5pPr marL="2057400" indent="-228600">
              <a:defRPr>
                <a:solidFill>
                  <a:schemeClr val="tx1"/>
                </a:solidFill>
                <a:latin typeface="Karla"/>
              </a:defRPr>
            </a:lvl5pPr>
            <a:lvl6pPr marL="2514600" indent="-228600" defTabSz="457200" fontAlgn="base">
              <a:spcBef>
                <a:spcPct val="0"/>
              </a:spcBef>
              <a:spcAft>
                <a:spcPct val="0"/>
              </a:spcAft>
              <a:defRPr>
                <a:solidFill>
                  <a:schemeClr val="tx1"/>
                </a:solidFill>
                <a:latin typeface="Karla"/>
              </a:defRPr>
            </a:lvl6pPr>
            <a:lvl7pPr marL="2971800" indent="-228600" defTabSz="457200" fontAlgn="base">
              <a:spcBef>
                <a:spcPct val="0"/>
              </a:spcBef>
              <a:spcAft>
                <a:spcPct val="0"/>
              </a:spcAft>
              <a:defRPr>
                <a:solidFill>
                  <a:schemeClr val="tx1"/>
                </a:solidFill>
                <a:latin typeface="Karla"/>
              </a:defRPr>
            </a:lvl7pPr>
            <a:lvl8pPr marL="3429000" indent="-228600" defTabSz="457200" fontAlgn="base">
              <a:spcBef>
                <a:spcPct val="0"/>
              </a:spcBef>
              <a:spcAft>
                <a:spcPct val="0"/>
              </a:spcAft>
              <a:defRPr>
                <a:solidFill>
                  <a:schemeClr val="tx1"/>
                </a:solidFill>
                <a:latin typeface="Karla"/>
              </a:defRPr>
            </a:lvl8pPr>
            <a:lvl9pPr marL="3886200" indent="-228600" defTabSz="457200" fontAlgn="base">
              <a:spcBef>
                <a:spcPct val="0"/>
              </a:spcBef>
              <a:spcAft>
                <a:spcPct val="0"/>
              </a:spcAft>
              <a:defRPr>
                <a:solidFill>
                  <a:schemeClr val="tx1"/>
                </a:solidFill>
                <a:latin typeface="Karla"/>
              </a:defRPr>
            </a:lvl9pPr>
          </a:lstStyle>
          <a:p>
            <a:pPr eaLnBrk="1" hangingPunct="1"/>
            <a:endParaRPr lang="en-US" altLang="en-US" sz="2400" b="1" dirty="0">
              <a:latin typeface="Montserrat Light" panose="00000400000000000000" pitchFamily="2" charset="0"/>
            </a:endParaRPr>
          </a:p>
        </p:txBody>
      </p:sp>
      <p:sp>
        <p:nvSpPr>
          <p:cNvPr id="490" name="Rectangle 1703">
            <a:extLst>
              <a:ext uri="{FF2B5EF4-FFF2-40B4-BE49-F238E27FC236}">
                <a16:creationId xmlns:a16="http://schemas.microsoft.com/office/drawing/2014/main" id="{815597E9-F6D5-44E1-8ED1-9160CDC3671F}"/>
              </a:ext>
            </a:extLst>
          </p:cNvPr>
          <p:cNvSpPr>
            <a:spLocks noChangeArrowheads="1"/>
          </p:cNvSpPr>
          <p:nvPr/>
        </p:nvSpPr>
        <p:spPr bwMode="auto">
          <a:xfrm>
            <a:off x="2846918" y="3494618"/>
            <a:ext cx="19049" cy="31749"/>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Karla"/>
              </a:defRPr>
            </a:lvl1pPr>
            <a:lvl2pPr marL="742950" indent="-285750">
              <a:defRPr>
                <a:solidFill>
                  <a:schemeClr val="tx1"/>
                </a:solidFill>
                <a:latin typeface="Karla"/>
              </a:defRPr>
            </a:lvl2pPr>
            <a:lvl3pPr marL="1143000" indent="-228600">
              <a:defRPr>
                <a:solidFill>
                  <a:schemeClr val="tx1"/>
                </a:solidFill>
                <a:latin typeface="Karla"/>
              </a:defRPr>
            </a:lvl3pPr>
            <a:lvl4pPr marL="1600200" indent="-228600">
              <a:defRPr>
                <a:solidFill>
                  <a:schemeClr val="tx1"/>
                </a:solidFill>
                <a:latin typeface="Karla"/>
              </a:defRPr>
            </a:lvl4pPr>
            <a:lvl5pPr marL="2057400" indent="-228600">
              <a:defRPr>
                <a:solidFill>
                  <a:schemeClr val="tx1"/>
                </a:solidFill>
                <a:latin typeface="Karla"/>
              </a:defRPr>
            </a:lvl5pPr>
            <a:lvl6pPr marL="2514600" indent="-228600" defTabSz="457200" fontAlgn="base">
              <a:spcBef>
                <a:spcPct val="0"/>
              </a:spcBef>
              <a:spcAft>
                <a:spcPct val="0"/>
              </a:spcAft>
              <a:defRPr>
                <a:solidFill>
                  <a:schemeClr val="tx1"/>
                </a:solidFill>
                <a:latin typeface="Karla"/>
              </a:defRPr>
            </a:lvl6pPr>
            <a:lvl7pPr marL="2971800" indent="-228600" defTabSz="457200" fontAlgn="base">
              <a:spcBef>
                <a:spcPct val="0"/>
              </a:spcBef>
              <a:spcAft>
                <a:spcPct val="0"/>
              </a:spcAft>
              <a:defRPr>
                <a:solidFill>
                  <a:schemeClr val="tx1"/>
                </a:solidFill>
                <a:latin typeface="Karla"/>
              </a:defRPr>
            </a:lvl7pPr>
            <a:lvl8pPr marL="3429000" indent="-228600" defTabSz="457200" fontAlgn="base">
              <a:spcBef>
                <a:spcPct val="0"/>
              </a:spcBef>
              <a:spcAft>
                <a:spcPct val="0"/>
              </a:spcAft>
              <a:defRPr>
                <a:solidFill>
                  <a:schemeClr val="tx1"/>
                </a:solidFill>
                <a:latin typeface="Karla"/>
              </a:defRPr>
            </a:lvl8pPr>
            <a:lvl9pPr marL="3886200" indent="-228600" defTabSz="457200" fontAlgn="base">
              <a:spcBef>
                <a:spcPct val="0"/>
              </a:spcBef>
              <a:spcAft>
                <a:spcPct val="0"/>
              </a:spcAft>
              <a:defRPr>
                <a:solidFill>
                  <a:schemeClr val="tx1"/>
                </a:solidFill>
                <a:latin typeface="Karla"/>
              </a:defRPr>
            </a:lvl9pPr>
          </a:lstStyle>
          <a:p>
            <a:pPr eaLnBrk="1" hangingPunct="1"/>
            <a:endParaRPr lang="en-US" altLang="en-US" sz="2400" b="1" dirty="0">
              <a:latin typeface="Montserrat Light" panose="00000400000000000000" pitchFamily="2" charset="0"/>
            </a:endParaRPr>
          </a:p>
        </p:txBody>
      </p:sp>
      <p:sp>
        <p:nvSpPr>
          <p:cNvPr id="491" name="Rectangle 1704">
            <a:extLst>
              <a:ext uri="{FF2B5EF4-FFF2-40B4-BE49-F238E27FC236}">
                <a16:creationId xmlns:a16="http://schemas.microsoft.com/office/drawing/2014/main" id="{B39EB7F3-2AA9-4CD1-BFAF-977CA6480DD4}"/>
              </a:ext>
            </a:extLst>
          </p:cNvPr>
          <p:cNvSpPr>
            <a:spLocks noChangeArrowheads="1"/>
          </p:cNvSpPr>
          <p:nvPr/>
        </p:nvSpPr>
        <p:spPr bwMode="auto">
          <a:xfrm>
            <a:off x="2891367" y="3475567"/>
            <a:ext cx="19051" cy="508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Karla"/>
              </a:defRPr>
            </a:lvl1pPr>
            <a:lvl2pPr marL="742950" indent="-285750">
              <a:defRPr>
                <a:solidFill>
                  <a:schemeClr val="tx1"/>
                </a:solidFill>
                <a:latin typeface="Karla"/>
              </a:defRPr>
            </a:lvl2pPr>
            <a:lvl3pPr marL="1143000" indent="-228600">
              <a:defRPr>
                <a:solidFill>
                  <a:schemeClr val="tx1"/>
                </a:solidFill>
                <a:latin typeface="Karla"/>
              </a:defRPr>
            </a:lvl3pPr>
            <a:lvl4pPr marL="1600200" indent="-228600">
              <a:defRPr>
                <a:solidFill>
                  <a:schemeClr val="tx1"/>
                </a:solidFill>
                <a:latin typeface="Karla"/>
              </a:defRPr>
            </a:lvl4pPr>
            <a:lvl5pPr marL="2057400" indent="-228600">
              <a:defRPr>
                <a:solidFill>
                  <a:schemeClr val="tx1"/>
                </a:solidFill>
                <a:latin typeface="Karla"/>
              </a:defRPr>
            </a:lvl5pPr>
            <a:lvl6pPr marL="2514600" indent="-228600" defTabSz="457200" fontAlgn="base">
              <a:spcBef>
                <a:spcPct val="0"/>
              </a:spcBef>
              <a:spcAft>
                <a:spcPct val="0"/>
              </a:spcAft>
              <a:defRPr>
                <a:solidFill>
                  <a:schemeClr val="tx1"/>
                </a:solidFill>
                <a:latin typeface="Karla"/>
              </a:defRPr>
            </a:lvl6pPr>
            <a:lvl7pPr marL="2971800" indent="-228600" defTabSz="457200" fontAlgn="base">
              <a:spcBef>
                <a:spcPct val="0"/>
              </a:spcBef>
              <a:spcAft>
                <a:spcPct val="0"/>
              </a:spcAft>
              <a:defRPr>
                <a:solidFill>
                  <a:schemeClr val="tx1"/>
                </a:solidFill>
                <a:latin typeface="Karla"/>
              </a:defRPr>
            </a:lvl7pPr>
            <a:lvl8pPr marL="3429000" indent="-228600" defTabSz="457200" fontAlgn="base">
              <a:spcBef>
                <a:spcPct val="0"/>
              </a:spcBef>
              <a:spcAft>
                <a:spcPct val="0"/>
              </a:spcAft>
              <a:defRPr>
                <a:solidFill>
                  <a:schemeClr val="tx1"/>
                </a:solidFill>
                <a:latin typeface="Karla"/>
              </a:defRPr>
            </a:lvl8pPr>
            <a:lvl9pPr marL="3886200" indent="-228600" defTabSz="457200" fontAlgn="base">
              <a:spcBef>
                <a:spcPct val="0"/>
              </a:spcBef>
              <a:spcAft>
                <a:spcPct val="0"/>
              </a:spcAft>
              <a:defRPr>
                <a:solidFill>
                  <a:schemeClr val="tx1"/>
                </a:solidFill>
                <a:latin typeface="Karla"/>
              </a:defRPr>
            </a:lvl9pPr>
          </a:lstStyle>
          <a:p>
            <a:pPr eaLnBrk="1" hangingPunct="1"/>
            <a:endParaRPr lang="en-US" altLang="en-US" sz="2400" b="1" dirty="0">
              <a:latin typeface="Montserrat Light" panose="00000400000000000000" pitchFamily="2" charset="0"/>
            </a:endParaRPr>
          </a:p>
        </p:txBody>
      </p:sp>
      <p:sp>
        <p:nvSpPr>
          <p:cNvPr id="492" name="Freeform 1705">
            <a:extLst>
              <a:ext uri="{FF2B5EF4-FFF2-40B4-BE49-F238E27FC236}">
                <a16:creationId xmlns:a16="http://schemas.microsoft.com/office/drawing/2014/main" id="{0D9088F8-286F-4294-8734-077B38382437}"/>
              </a:ext>
            </a:extLst>
          </p:cNvPr>
          <p:cNvSpPr>
            <a:spLocks noEditPoints="1"/>
          </p:cNvSpPr>
          <p:nvPr/>
        </p:nvSpPr>
        <p:spPr bwMode="auto">
          <a:xfrm>
            <a:off x="1733552" y="3329517"/>
            <a:ext cx="207433" cy="254000"/>
          </a:xfrm>
          <a:custGeom>
            <a:avLst/>
            <a:gdLst>
              <a:gd name="T0" fmla="*/ 124952 w 99"/>
              <a:gd name="T1" fmla="*/ 23924 h 119"/>
              <a:gd name="T2" fmla="*/ 124952 w 99"/>
              <a:gd name="T3" fmla="*/ 20734 h 119"/>
              <a:gd name="T4" fmla="*/ 121789 w 99"/>
              <a:gd name="T5" fmla="*/ 15949 h 119"/>
              <a:gd name="T6" fmla="*/ 99646 w 99"/>
              <a:gd name="T7" fmla="*/ 15949 h 119"/>
              <a:gd name="T8" fmla="*/ 98064 w 99"/>
              <a:gd name="T9" fmla="*/ 9570 h 119"/>
              <a:gd name="T10" fmla="*/ 86992 w 99"/>
              <a:gd name="T11" fmla="*/ 1595 h 119"/>
              <a:gd name="T12" fmla="*/ 79084 w 99"/>
              <a:gd name="T13" fmla="*/ 0 h 119"/>
              <a:gd name="T14" fmla="*/ 64849 w 99"/>
              <a:gd name="T15" fmla="*/ 4785 h 119"/>
              <a:gd name="T16" fmla="*/ 56940 w 99"/>
              <a:gd name="T17" fmla="*/ 15949 h 119"/>
              <a:gd name="T18" fmla="*/ 39542 w 99"/>
              <a:gd name="T19" fmla="*/ 15949 h 119"/>
              <a:gd name="T20" fmla="*/ 33215 w 99"/>
              <a:gd name="T21" fmla="*/ 17544 h 119"/>
              <a:gd name="T22" fmla="*/ 31634 w 99"/>
              <a:gd name="T23" fmla="*/ 23924 h 119"/>
              <a:gd name="T24" fmla="*/ 15817 w 99"/>
              <a:gd name="T25" fmla="*/ 23924 h 119"/>
              <a:gd name="T26" fmla="*/ 4745 w 99"/>
              <a:gd name="T27" fmla="*/ 28709 h 119"/>
              <a:gd name="T28" fmla="*/ 0 w 99"/>
              <a:gd name="T29" fmla="*/ 39874 h 119"/>
              <a:gd name="T30" fmla="*/ 0 w 99"/>
              <a:gd name="T31" fmla="*/ 173849 h 119"/>
              <a:gd name="T32" fmla="*/ 4745 w 99"/>
              <a:gd name="T33" fmla="*/ 185013 h 119"/>
              <a:gd name="T34" fmla="*/ 15817 w 99"/>
              <a:gd name="T35" fmla="*/ 189798 h 119"/>
              <a:gd name="T36" fmla="*/ 140769 w 99"/>
              <a:gd name="T37" fmla="*/ 189798 h 119"/>
              <a:gd name="T38" fmla="*/ 153423 w 99"/>
              <a:gd name="T39" fmla="*/ 185013 h 119"/>
              <a:gd name="T40" fmla="*/ 156586 w 99"/>
              <a:gd name="T41" fmla="*/ 173849 h 119"/>
              <a:gd name="T42" fmla="*/ 156586 w 99"/>
              <a:gd name="T43" fmla="*/ 39874 h 119"/>
              <a:gd name="T44" fmla="*/ 153423 w 99"/>
              <a:gd name="T45" fmla="*/ 28709 h 119"/>
              <a:gd name="T46" fmla="*/ 140769 w 99"/>
              <a:gd name="T47" fmla="*/ 23924 h 119"/>
              <a:gd name="T48" fmla="*/ 39542 w 99"/>
              <a:gd name="T49" fmla="*/ 63798 h 119"/>
              <a:gd name="T50" fmla="*/ 117044 w 99"/>
              <a:gd name="T51" fmla="*/ 149924 h 119"/>
              <a:gd name="T52" fmla="*/ 39542 w 99"/>
              <a:gd name="T53" fmla="*/ 63798 h 119"/>
              <a:gd name="T54" fmla="*/ 63267 w 99"/>
              <a:gd name="T55" fmla="*/ 31899 h 119"/>
              <a:gd name="T56" fmla="*/ 66430 w 99"/>
              <a:gd name="T57" fmla="*/ 31899 h 119"/>
              <a:gd name="T58" fmla="*/ 71175 w 99"/>
              <a:gd name="T59" fmla="*/ 28709 h 119"/>
              <a:gd name="T60" fmla="*/ 71175 w 99"/>
              <a:gd name="T61" fmla="*/ 23924 h 119"/>
              <a:gd name="T62" fmla="*/ 72757 w 99"/>
              <a:gd name="T63" fmla="*/ 17544 h 119"/>
              <a:gd name="T64" fmla="*/ 79084 w 99"/>
              <a:gd name="T65" fmla="*/ 15949 h 119"/>
              <a:gd name="T66" fmla="*/ 82247 w 99"/>
              <a:gd name="T67" fmla="*/ 15949 h 119"/>
              <a:gd name="T68" fmla="*/ 86992 w 99"/>
              <a:gd name="T69" fmla="*/ 20734 h 119"/>
              <a:gd name="T70" fmla="*/ 86992 w 99"/>
              <a:gd name="T71" fmla="*/ 23924 h 119"/>
              <a:gd name="T72" fmla="*/ 88574 w 99"/>
              <a:gd name="T73" fmla="*/ 30304 h 119"/>
              <a:gd name="T74" fmla="*/ 94901 w 99"/>
              <a:gd name="T75" fmla="*/ 31899 h 119"/>
              <a:gd name="T76" fmla="*/ 110717 w 99"/>
              <a:gd name="T77" fmla="*/ 47848 h 119"/>
              <a:gd name="T78" fmla="*/ 47450 w 99"/>
              <a:gd name="T79" fmla="*/ 31899 h 119"/>
              <a:gd name="T80" fmla="*/ 15817 w 99"/>
              <a:gd name="T81" fmla="*/ 173849 h 119"/>
              <a:gd name="T82" fmla="*/ 31634 w 99"/>
              <a:gd name="T83" fmla="*/ 39874 h 119"/>
              <a:gd name="T84" fmla="*/ 31634 w 99"/>
              <a:gd name="T85" fmla="*/ 47848 h 119"/>
              <a:gd name="T86" fmla="*/ 25307 w 99"/>
              <a:gd name="T87" fmla="*/ 49443 h 119"/>
              <a:gd name="T88" fmla="*/ 23725 w 99"/>
              <a:gd name="T89" fmla="*/ 55823 h 119"/>
              <a:gd name="T90" fmla="*/ 23725 w 99"/>
              <a:gd name="T91" fmla="*/ 157899 h 119"/>
              <a:gd name="T92" fmla="*/ 25307 w 99"/>
              <a:gd name="T93" fmla="*/ 164279 h 119"/>
              <a:gd name="T94" fmla="*/ 31634 w 99"/>
              <a:gd name="T95" fmla="*/ 165874 h 119"/>
              <a:gd name="T96" fmla="*/ 124952 w 99"/>
              <a:gd name="T97" fmla="*/ 165874 h 119"/>
              <a:gd name="T98" fmla="*/ 131279 w 99"/>
              <a:gd name="T99" fmla="*/ 164279 h 119"/>
              <a:gd name="T100" fmla="*/ 132861 w 99"/>
              <a:gd name="T101" fmla="*/ 157899 h 119"/>
              <a:gd name="T102" fmla="*/ 132861 w 99"/>
              <a:gd name="T103" fmla="*/ 55823 h 119"/>
              <a:gd name="T104" fmla="*/ 131279 w 99"/>
              <a:gd name="T105" fmla="*/ 49443 h 119"/>
              <a:gd name="T106" fmla="*/ 124952 w 99"/>
              <a:gd name="T107" fmla="*/ 47848 h 119"/>
              <a:gd name="T108" fmla="*/ 140769 w 99"/>
              <a:gd name="T109" fmla="*/ 39874 h 119"/>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99" h="119">
                <a:moveTo>
                  <a:pt x="89" y="15"/>
                </a:moveTo>
                <a:lnTo>
                  <a:pt x="79" y="15"/>
                </a:lnTo>
                <a:lnTo>
                  <a:pt x="79" y="13"/>
                </a:lnTo>
                <a:lnTo>
                  <a:pt x="78" y="11"/>
                </a:lnTo>
                <a:lnTo>
                  <a:pt x="77" y="10"/>
                </a:lnTo>
                <a:lnTo>
                  <a:pt x="74" y="10"/>
                </a:lnTo>
                <a:lnTo>
                  <a:pt x="63" y="10"/>
                </a:lnTo>
                <a:lnTo>
                  <a:pt x="62" y="6"/>
                </a:lnTo>
                <a:lnTo>
                  <a:pt x="58" y="3"/>
                </a:lnTo>
                <a:lnTo>
                  <a:pt x="55" y="1"/>
                </a:lnTo>
                <a:lnTo>
                  <a:pt x="50" y="0"/>
                </a:lnTo>
                <a:lnTo>
                  <a:pt x="45" y="1"/>
                </a:lnTo>
                <a:lnTo>
                  <a:pt x="41" y="3"/>
                </a:lnTo>
                <a:lnTo>
                  <a:pt x="37" y="6"/>
                </a:lnTo>
                <a:lnTo>
                  <a:pt x="36" y="10"/>
                </a:lnTo>
                <a:lnTo>
                  <a:pt x="25" y="10"/>
                </a:lnTo>
                <a:lnTo>
                  <a:pt x="23" y="10"/>
                </a:lnTo>
                <a:lnTo>
                  <a:pt x="21" y="11"/>
                </a:lnTo>
                <a:lnTo>
                  <a:pt x="20" y="13"/>
                </a:lnTo>
                <a:lnTo>
                  <a:pt x="20" y="15"/>
                </a:lnTo>
                <a:lnTo>
                  <a:pt x="10" y="15"/>
                </a:lnTo>
                <a:lnTo>
                  <a:pt x="7" y="16"/>
                </a:lnTo>
                <a:lnTo>
                  <a:pt x="3" y="18"/>
                </a:lnTo>
                <a:lnTo>
                  <a:pt x="2" y="21"/>
                </a:lnTo>
                <a:lnTo>
                  <a:pt x="0" y="25"/>
                </a:lnTo>
                <a:lnTo>
                  <a:pt x="0" y="109"/>
                </a:lnTo>
                <a:lnTo>
                  <a:pt x="2" y="112"/>
                </a:lnTo>
                <a:lnTo>
                  <a:pt x="3" y="116"/>
                </a:lnTo>
                <a:lnTo>
                  <a:pt x="7" y="117"/>
                </a:lnTo>
                <a:lnTo>
                  <a:pt x="10" y="119"/>
                </a:lnTo>
                <a:lnTo>
                  <a:pt x="89" y="119"/>
                </a:lnTo>
                <a:lnTo>
                  <a:pt x="93" y="117"/>
                </a:lnTo>
                <a:lnTo>
                  <a:pt x="97" y="116"/>
                </a:lnTo>
                <a:lnTo>
                  <a:pt x="98" y="112"/>
                </a:lnTo>
                <a:lnTo>
                  <a:pt x="99" y="109"/>
                </a:lnTo>
                <a:lnTo>
                  <a:pt x="99" y="25"/>
                </a:lnTo>
                <a:lnTo>
                  <a:pt x="98" y="21"/>
                </a:lnTo>
                <a:lnTo>
                  <a:pt x="97" y="18"/>
                </a:lnTo>
                <a:lnTo>
                  <a:pt x="93" y="16"/>
                </a:lnTo>
                <a:lnTo>
                  <a:pt x="89" y="15"/>
                </a:lnTo>
                <a:close/>
                <a:moveTo>
                  <a:pt x="25" y="40"/>
                </a:moveTo>
                <a:lnTo>
                  <a:pt x="74" y="40"/>
                </a:lnTo>
                <a:lnTo>
                  <a:pt x="74" y="94"/>
                </a:lnTo>
                <a:lnTo>
                  <a:pt x="25" y="94"/>
                </a:lnTo>
                <a:lnTo>
                  <a:pt x="25" y="40"/>
                </a:lnTo>
                <a:close/>
                <a:moveTo>
                  <a:pt x="30" y="20"/>
                </a:moveTo>
                <a:lnTo>
                  <a:pt x="40" y="20"/>
                </a:lnTo>
                <a:lnTo>
                  <a:pt x="42" y="20"/>
                </a:lnTo>
                <a:lnTo>
                  <a:pt x="44" y="19"/>
                </a:lnTo>
                <a:lnTo>
                  <a:pt x="45" y="18"/>
                </a:lnTo>
                <a:lnTo>
                  <a:pt x="45" y="15"/>
                </a:lnTo>
                <a:lnTo>
                  <a:pt x="45" y="13"/>
                </a:lnTo>
                <a:lnTo>
                  <a:pt x="46" y="11"/>
                </a:lnTo>
                <a:lnTo>
                  <a:pt x="47" y="10"/>
                </a:lnTo>
                <a:lnTo>
                  <a:pt x="50" y="10"/>
                </a:lnTo>
                <a:lnTo>
                  <a:pt x="52" y="10"/>
                </a:lnTo>
                <a:lnTo>
                  <a:pt x="53" y="11"/>
                </a:lnTo>
                <a:lnTo>
                  <a:pt x="55" y="13"/>
                </a:lnTo>
                <a:lnTo>
                  <a:pt x="55" y="15"/>
                </a:lnTo>
                <a:lnTo>
                  <a:pt x="55" y="18"/>
                </a:lnTo>
                <a:lnTo>
                  <a:pt x="56" y="19"/>
                </a:lnTo>
                <a:lnTo>
                  <a:pt x="57" y="20"/>
                </a:lnTo>
                <a:lnTo>
                  <a:pt x="60" y="20"/>
                </a:lnTo>
                <a:lnTo>
                  <a:pt x="70" y="20"/>
                </a:lnTo>
                <a:lnTo>
                  <a:pt x="70" y="30"/>
                </a:lnTo>
                <a:lnTo>
                  <a:pt x="30" y="30"/>
                </a:lnTo>
                <a:lnTo>
                  <a:pt x="30" y="20"/>
                </a:lnTo>
                <a:close/>
                <a:moveTo>
                  <a:pt x="89" y="109"/>
                </a:moveTo>
                <a:lnTo>
                  <a:pt x="10" y="109"/>
                </a:lnTo>
                <a:lnTo>
                  <a:pt x="10" y="25"/>
                </a:lnTo>
                <a:lnTo>
                  <a:pt x="20" y="25"/>
                </a:lnTo>
                <a:lnTo>
                  <a:pt x="20" y="30"/>
                </a:lnTo>
                <a:lnTo>
                  <a:pt x="18" y="30"/>
                </a:lnTo>
                <a:lnTo>
                  <a:pt x="16" y="31"/>
                </a:lnTo>
                <a:lnTo>
                  <a:pt x="15" y="32"/>
                </a:lnTo>
                <a:lnTo>
                  <a:pt x="15" y="35"/>
                </a:lnTo>
                <a:lnTo>
                  <a:pt x="15" y="99"/>
                </a:lnTo>
                <a:lnTo>
                  <a:pt x="15" y="101"/>
                </a:lnTo>
                <a:lnTo>
                  <a:pt x="16" y="103"/>
                </a:lnTo>
                <a:lnTo>
                  <a:pt x="18" y="104"/>
                </a:lnTo>
                <a:lnTo>
                  <a:pt x="20" y="104"/>
                </a:lnTo>
                <a:lnTo>
                  <a:pt x="79" y="104"/>
                </a:lnTo>
                <a:lnTo>
                  <a:pt x="82" y="104"/>
                </a:lnTo>
                <a:lnTo>
                  <a:pt x="83" y="103"/>
                </a:lnTo>
                <a:lnTo>
                  <a:pt x="84" y="101"/>
                </a:lnTo>
                <a:lnTo>
                  <a:pt x="84" y="99"/>
                </a:lnTo>
                <a:lnTo>
                  <a:pt x="84" y="35"/>
                </a:lnTo>
                <a:lnTo>
                  <a:pt x="84" y="32"/>
                </a:lnTo>
                <a:lnTo>
                  <a:pt x="83" y="31"/>
                </a:lnTo>
                <a:lnTo>
                  <a:pt x="82" y="30"/>
                </a:lnTo>
                <a:lnTo>
                  <a:pt x="79" y="30"/>
                </a:lnTo>
                <a:lnTo>
                  <a:pt x="79" y="25"/>
                </a:lnTo>
                <a:lnTo>
                  <a:pt x="89" y="25"/>
                </a:lnTo>
                <a:lnTo>
                  <a:pt x="89" y="10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493" name="Freeform 1706">
            <a:extLst>
              <a:ext uri="{FF2B5EF4-FFF2-40B4-BE49-F238E27FC236}">
                <a16:creationId xmlns:a16="http://schemas.microsoft.com/office/drawing/2014/main" id="{83121B02-EC8A-42EC-8696-3658EC69BFD9}"/>
              </a:ext>
            </a:extLst>
          </p:cNvPr>
          <p:cNvSpPr>
            <a:spLocks/>
          </p:cNvSpPr>
          <p:nvPr/>
        </p:nvSpPr>
        <p:spPr bwMode="auto">
          <a:xfrm>
            <a:off x="1809751" y="3443818"/>
            <a:ext cx="61383" cy="63500"/>
          </a:xfrm>
          <a:custGeom>
            <a:avLst/>
            <a:gdLst>
              <a:gd name="T0" fmla="*/ 31633 w 30"/>
              <a:gd name="T1" fmla="*/ 0 h 30"/>
              <a:gd name="T2" fmla="*/ 15817 w 30"/>
              <a:gd name="T3" fmla="*/ 0 h 30"/>
              <a:gd name="T4" fmla="*/ 15817 w 30"/>
              <a:gd name="T5" fmla="*/ 15817 h 30"/>
              <a:gd name="T6" fmla="*/ 0 w 30"/>
              <a:gd name="T7" fmla="*/ 15817 h 30"/>
              <a:gd name="T8" fmla="*/ 0 w 30"/>
              <a:gd name="T9" fmla="*/ 31633 h 30"/>
              <a:gd name="T10" fmla="*/ 15817 w 30"/>
              <a:gd name="T11" fmla="*/ 31633 h 30"/>
              <a:gd name="T12" fmla="*/ 15817 w 30"/>
              <a:gd name="T13" fmla="*/ 47450 h 30"/>
              <a:gd name="T14" fmla="*/ 31633 w 30"/>
              <a:gd name="T15" fmla="*/ 47450 h 30"/>
              <a:gd name="T16" fmla="*/ 31633 w 30"/>
              <a:gd name="T17" fmla="*/ 31633 h 30"/>
              <a:gd name="T18" fmla="*/ 47450 w 30"/>
              <a:gd name="T19" fmla="*/ 31633 h 30"/>
              <a:gd name="T20" fmla="*/ 47450 w 30"/>
              <a:gd name="T21" fmla="*/ 15817 h 30"/>
              <a:gd name="T22" fmla="*/ 31633 w 30"/>
              <a:gd name="T23" fmla="*/ 15817 h 30"/>
              <a:gd name="T24" fmla="*/ 31633 w 30"/>
              <a:gd name="T25" fmla="*/ 0 h 3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0" h="30">
                <a:moveTo>
                  <a:pt x="20" y="0"/>
                </a:moveTo>
                <a:lnTo>
                  <a:pt x="10" y="0"/>
                </a:lnTo>
                <a:lnTo>
                  <a:pt x="10" y="10"/>
                </a:lnTo>
                <a:lnTo>
                  <a:pt x="0" y="10"/>
                </a:lnTo>
                <a:lnTo>
                  <a:pt x="0" y="20"/>
                </a:lnTo>
                <a:lnTo>
                  <a:pt x="10" y="20"/>
                </a:lnTo>
                <a:lnTo>
                  <a:pt x="10" y="30"/>
                </a:lnTo>
                <a:lnTo>
                  <a:pt x="20" y="30"/>
                </a:lnTo>
                <a:lnTo>
                  <a:pt x="20" y="20"/>
                </a:lnTo>
                <a:lnTo>
                  <a:pt x="30" y="20"/>
                </a:lnTo>
                <a:lnTo>
                  <a:pt x="30" y="10"/>
                </a:lnTo>
                <a:lnTo>
                  <a:pt x="20" y="10"/>
                </a:lnTo>
                <a:lnTo>
                  <a:pt x="20"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494" name="Freeform 1707">
            <a:extLst>
              <a:ext uri="{FF2B5EF4-FFF2-40B4-BE49-F238E27FC236}">
                <a16:creationId xmlns:a16="http://schemas.microsoft.com/office/drawing/2014/main" id="{B5D8A01C-ED3F-450A-AE55-A9062ED152FD}"/>
              </a:ext>
            </a:extLst>
          </p:cNvPr>
          <p:cNvSpPr>
            <a:spLocks/>
          </p:cNvSpPr>
          <p:nvPr/>
        </p:nvSpPr>
        <p:spPr bwMode="auto">
          <a:xfrm>
            <a:off x="5264151" y="2995085"/>
            <a:ext cx="124883" cy="61383"/>
          </a:xfrm>
          <a:custGeom>
            <a:avLst/>
            <a:gdLst>
              <a:gd name="T0" fmla="*/ 51471 w 59"/>
              <a:gd name="T1" fmla="*/ 30052 h 30"/>
              <a:gd name="T2" fmla="*/ 51471 w 59"/>
              <a:gd name="T3" fmla="*/ 30052 h 30"/>
              <a:gd name="T4" fmla="*/ 38603 w 59"/>
              <a:gd name="T5" fmla="*/ 15817 h 30"/>
              <a:gd name="T6" fmla="*/ 22518 w 59"/>
              <a:gd name="T7" fmla="*/ 0 h 30"/>
              <a:gd name="T8" fmla="*/ 0 w 59"/>
              <a:gd name="T9" fmla="*/ 0 h 30"/>
              <a:gd name="T10" fmla="*/ 0 w 59"/>
              <a:gd name="T11" fmla="*/ 0 h 30"/>
              <a:gd name="T12" fmla="*/ 16085 w 59"/>
              <a:gd name="T13" fmla="*/ 18980 h 30"/>
              <a:gd name="T14" fmla="*/ 30561 w 59"/>
              <a:gd name="T15" fmla="*/ 31633 h 30"/>
              <a:gd name="T16" fmla="*/ 48254 w 59"/>
              <a:gd name="T17" fmla="*/ 45868 h 30"/>
              <a:gd name="T18" fmla="*/ 48254 w 59"/>
              <a:gd name="T19" fmla="*/ 45868 h 30"/>
              <a:gd name="T20" fmla="*/ 51471 w 59"/>
              <a:gd name="T21" fmla="*/ 47450 h 30"/>
              <a:gd name="T22" fmla="*/ 51471 w 59"/>
              <a:gd name="T23" fmla="*/ 47450 h 30"/>
              <a:gd name="T24" fmla="*/ 56296 w 59"/>
              <a:gd name="T25" fmla="*/ 45868 h 30"/>
              <a:gd name="T26" fmla="*/ 56296 w 59"/>
              <a:gd name="T27" fmla="*/ 45868 h 30"/>
              <a:gd name="T28" fmla="*/ 69164 w 59"/>
              <a:gd name="T29" fmla="*/ 33215 h 30"/>
              <a:gd name="T30" fmla="*/ 82031 w 59"/>
              <a:gd name="T31" fmla="*/ 22143 h 30"/>
              <a:gd name="T32" fmla="*/ 94899 w 59"/>
              <a:gd name="T33" fmla="*/ 7908 h 30"/>
              <a:gd name="T34" fmla="*/ 75598 w 59"/>
              <a:gd name="T35" fmla="*/ 7908 h 30"/>
              <a:gd name="T36" fmla="*/ 75598 w 59"/>
              <a:gd name="T37" fmla="*/ 7908 h 30"/>
              <a:gd name="T38" fmla="*/ 51471 w 59"/>
              <a:gd name="T39" fmla="*/ 30052 h 30"/>
              <a:gd name="T40" fmla="*/ 51471 w 59"/>
              <a:gd name="T41" fmla="*/ 30052 h 3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59" h="30">
                <a:moveTo>
                  <a:pt x="32" y="19"/>
                </a:moveTo>
                <a:lnTo>
                  <a:pt x="32" y="19"/>
                </a:lnTo>
                <a:lnTo>
                  <a:pt x="24" y="10"/>
                </a:lnTo>
                <a:lnTo>
                  <a:pt x="14" y="0"/>
                </a:lnTo>
                <a:lnTo>
                  <a:pt x="0" y="0"/>
                </a:lnTo>
                <a:lnTo>
                  <a:pt x="10" y="12"/>
                </a:lnTo>
                <a:lnTo>
                  <a:pt x="19" y="20"/>
                </a:lnTo>
                <a:lnTo>
                  <a:pt x="30" y="29"/>
                </a:lnTo>
                <a:lnTo>
                  <a:pt x="32" y="30"/>
                </a:lnTo>
                <a:lnTo>
                  <a:pt x="35" y="29"/>
                </a:lnTo>
                <a:lnTo>
                  <a:pt x="43" y="21"/>
                </a:lnTo>
                <a:lnTo>
                  <a:pt x="51" y="14"/>
                </a:lnTo>
                <a:lnTo>
                  <a:pt x="59" y="5"/>
                </a:lnTo>
                <a:lnTo>
                  <a:pt x="47" y="5"/>
                </a:lnTo>
                <a:lnTo>
                  <a:pt x="32" y="1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495" name="Freeform 1708">
            <a:extLst>
              <a:ext uri="{FF2B5EF4-FFF2-40B4-BE49-F238E27FC236}">
                <a16:creationId xmlns:a16="http://schemas.microsoft.com/office/drawing/2014/main" id="{558A3DB9-E190-451F-B860-EE8848FAD3E3}"/>
              </a:ext>
            </a:extLst>
          </p:cNvPr>
          <p:cNvSpPr>
            <a:spLocks/>
          </p:cNvSpPr>
          <p:nvPr/>
        </p:nvSpPr>
        <p:spPr bwMode="auto">
          <a:xfrm>
            <a:off x="5232401" y="2849034"/>
            <a:ext cx="207433" cy="88900"/>
          </a:xfrm>
          <a:custGeom>
            <a:avLst/>
            <a:gdLst>
              <a:gd name="T0" fmla="*/ 15817 w 99"/>
              <a:gd name="T1" fmla="*/ 58125 h 40"/>
              <a:gd name="T2" fmla="*/ 15817 w 99"/>
              <a:gd name="T3" fmla="*/ 49822 h 40"/>
              <a:gd name="T4" fmla="*/ 17398 w 99"/>
              <a:gd name="T5" fmla="*/ 34875 h 40"/>
              <a:gd name="T6" fmla="*/ 23725 w 99"/>
              <a:gd name="T7" fmla="*/ 24911 h 40"/>
              <a:gd name="T8" fmla="*/ 33215 w 99"/>
              <a:gd name="T9" fmla="*/ 19929 h 40"/>
              <a:gd name="T10" fmla="*/ 47450 w 99"/>
              <a:gd name="T11" fmla="*/ 16607 h 40"/>
              <a:gd name="T12" fmla="*/ 55359 w 99"/>
              <a:gd name="T13" fmla="*/ 19929 h 40"/>
              <a:gd name="T14" fmla="*/ 64849 w 99"/>
              <a:gd name="T15" fmla="*/ 26572 h 40"/>
              <a:gd name="T16" fmla="*/ 86992 w 99"/>
              <a:gd name="T17" fmla="*/ 33215 h 40"/>
              <a:gd name="T18" fmla="*/ 91737 w 99"/>
              <a:gd name="T19" fmla="*/ 26572 h 40"/>
              <a:gd name="T20" fmla="*/ 101227 w 99"/>
              <a:gd name="T21" fmla="*/ 19929 h 40"/>
              <a:gd name="T22" fmla="*/ 109136 w 99"/>
              <a:gd name="T23" fmla="*/ 16607 h 40"/>
              <a:gd name="T24" fmla="*/ 123371 w 99"/>
              <a:gd name="T25" fmla="*/ 19929 h 40"/>
              <a:gd name="T26" fmla="*/ 132861 w 99"/>
              <a:gd name="T27" fmla="*/ 24911 h 40"/>
              <a:gd name="T28" fmla="*/ 139188 w 99"/>
              <a:gd name="T29" fmla="*/ 34875 h 40"/>
              <a:gd name="T30" fmla="*/ 140769 w 99"/>
              <a:gd name="T31" fmla="*/ 49822 h 40"/>
              <a:gd name="T32" fmla="*/ 140769 w 99"/>
              <a:gd name="T33" fmla="*/ 58125 h 40"/>
              <a:gd name="T34" fmla="*/ 153423 w 99"/>
              <a:gd name="T35" fmla="*/ 66429 h 40"/>
              <a:gd name="T36" fmla="*/ 156586 w 99"/>
              <a:gd name="T37" fmla="*/ 49822 h 40"/>
              <a:gd name="T38" fmla="*/ 156586 w 99"/>
              <a:gd name="T39" fmla="*/ 39857 h 40"/>
              <a:gd name="T40" fmla="*/ 148678 w 99"/>
              <a:gd name="T41" fmla="*/ 21589 h 40"/>
              <a:gd name="T42" fmla="*/ 136024 w 99"/>
              <a:gd name="T43" fmla="*/ 8304 h 40"/>
              <a:gd name="T44" fmla="*/ 118626 w 99"/>
              <a:gd name="T45" fmla="*/ 0 h 40"/>
              <a:gd name="T46" fmla="*/ 109136 w 99"/>
              <a:gd name="T47" fmla="*/ 0 h 40"/>
              <a:gd name="T48" fmla="*/ 91737 w 99"/>
              <a:gd name="T49" fmla="*/ 4982 h 40"/>
              <a:gd name="T50" fmla="*/ 77502 w 99"/>
              <a:gd name="T51" fmla="*/ 16607 h 40"/>
              <a:gd name="T52" fmla="*/ 72757 w 99"/>
              <a:gd name="T53" fmla="*/ 11625 h 40"/>
              <a:gd name="T54" fmla="*/ 56940 w 99"/>
              <a:gd name="T55" fmla="*/ 3321 h 40"/>
              <a:gd name="T56" fmla="*/ 47450 w 99"/>
              <a:gd name="T57" fmla="*/ 0 h 40"/>
              <a:gd name="T58" fmla="*/ 26889 w 99"/>
              <a:gd name="T59" fmla="*/ 4982 h 40"/>
              <a:gd name="T60" fmla="*/ 14235 w 99"/>
              <a:gd name="T61" fmla="*/ 14947 h 40"/>
              <a:gd name="T62" fmla="*/ 3163 w 99"/>
              <a:gd name="T63" fmla="*/ 29893 h 40"/>
              <a:gd name="T64" fmla="*/ 0 w 99"/>
              <a:gd name="T65" fmla="*/ 49822 h 40"/>
              <a:gd name="T66" fmla="*/ 0 w 99"/>
              <a:gd name="T67" fmla="*/ 58125 h 4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99" h="40">
                <a:moveTo>
                  <a:pt x="10" y="35"/>
                </a:moveTo>
                <a:lnTo>
                  <a:pt x="10" y="35"/>
                </a:lnTo>
                <a:lnTo>
                  <a:pt x="10" y="30"/>
                </a:lnTo>
                <a:lnTo>
                  <a:pt x="10" y="26"/>
                </a:lnTo>
                <a:lnTo>
                  <a:pt x="11" y="21"/>
                </a:lnTo>
                <a:lnTo>
                  <a:pt x="12" y="19"/>
                </a:lnTo>
                <a:lnTo>
                  <a:pt x="15" y="15"/>
                </a:lnTo>
                <a:lnTo>
                  <a:pt x="18" y="13"/>
                </a:lnTo>
                <a:lnTo>
                  <a:pt x="21" y="12"/>
                </a:lnTo>
                <a:lnTo>
                  <a:pt x="26" y="10"/>
                </a:lnTo>
                <a:lnTo>
                  <a:pt x="30" y="10"/>
                </a:lnTo>
                <a:lnTo>
                  <a:pt x="35" y="12"/>
                </a:lnTo>
                <a:lnTo>
                  <a:pt x="38" y="13"/>
                </a:lnTo>
                <a:lnTo>
                  <a:pt x="41" y="16"/>
                </a:lnTo>
                <a:lnTo>
                  <a:pt x="43" y="20"/>
                </a:lnTo>
                <a:lnTo>
                  <a:pt x="55" y="20"/>
                </a:lnTo>
                <a:lnTo>
                  <a:pt x="58" y="16"/>
                </a:lnTo>
                <a:lnTo>
                  <a:pt x="60" y="13"/>
                </a:lnTo>
                <a:lnTo>
                  <a:pt x="64" y="12"/>
                </a:lnTo>
                <a:lnTo>
                  <a:pt x="69" y="10"/>
                </a:lnTo>
                <a:lnTo>
                  <a:pt x="73" y="10"/>
                </a:lnTo>
                <a:lnTo>
                  <a:pt x="78" y="12"/>
                </a:lnTo>
                <a:lnTo>
                  <a:pt x="80" y="13"/>
                </a:lnTo>
                <a:lnTo>
                  <a:pt x="84" y="15"/>
                </a:lnTo>
                <a:lnTo>
                  <a:pt x="85" y="19"/>
                </a:lnTo>
                <a:lnTo>
                  <a:pt x="88" y="21"/>
                </a:lnTo>
                <a:lnTo>
                  <a:pt x="89" y="26"/>
                </a:lnTo>
                <a:lnTo>
                  <a:pt x="89" y="30"/>
                </a:lnTo>
                <a:lnTo>
                  <a:pt x="89" y="35"/>
                </a:lnTo>
                <a:lnTo>
                  <a:pt x="88" y="40"/>
                </a:lnTo>
                <a:lnTo>
                  <a:pt x="97" y="40"/>
                </a:lnTo>
                <a:lnTo>
                  <a:pt x="99" y="30"/>
                </a:lnTo>
                <a:lnTo>
                  <a:pt x="99" y="24"/>
                </a:lnTo>
                <a:lnTo>
                  <a:pt x="96" y="18"/>
                </a:lnTo>
                <a:lnTo>
                  <a:pt x="94" y="13"/>
                </a:lnTo>
                <a:lnTo>
                  <a:pt x="90" y="9"/>
                </a:lnTo>
                <a:lnTo>
                  <a:pt x="86" y="5"/>
                </a:lnTo>
                <a:lnTo>
                  <a:pt x="81" y="3"/>
                </a:lnTo>
                <a:lnTo>
                  <a:pt x="75" y="0"/>
                </a:lnTo>
                <a:lnTo>
                  <a:pt x="69" y="0"/>
                </a:lnTo>
                <a:lnTo>
                  <a:pt x="63" y="2"/>
                </a:lnTo>
                <a:lnTo>
                  <a:pt x="58" y="3"/>
                </a:lnTo>
                <a:lnTo>
                  <a:pt x="53" y="7"/>
                </a:lnTo>
                <a:lnTo>
                  <a:pt x="49" y="10"/>
                </a:lnTo>
                <a:lnTo>
                  <a:pt x="46" y="7"/>
                </a:lnTo>
                <a:lnTo>
                  <a:pt x="41" y="3"/>
                </a:lnTo>
                <a:lnTo>
                  <a:pt x="36" y="2"/>
                </a:lnTo>
                <a:lnTo>
                  <a:pt x="30" y="0"/>
                </a:lnTo>
                <a:lnTo>
                  <a:pt x="23" y="0"/>
                </a:lnTo>
                <a:lnTo>
                  <a:pt x="17" y="3"/>
                </a:lnTo>
                <a:lnTo>
                  <a:pt x="12" y="5"/>
                </a:lnTo>
                <a:lnTo>
                  <a:pt x="9" y="9"/>
                </a:lnTo>
                <a:lnTo>
                  <a:pt x="5" y="13"/>
                </a:lnTo>
                <a:lnTo>
                  <a:pt x="2" y="18"/>
                </a:lnTo>
                <a:lnTo>
                  <a:pt x="0" y="24"/>
                </a:lnTo>
                <a:lnTo>
                  <a:pt x="0" y="30"/>
                </a:lnTo>
                <a:lnTo>
                  <a:pt x="0" y="35"/>
                </a:lnTo>
                <a:lnTo>
                  <a:pt x="10" y="35"/>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496" name="Freeform 1709">
            <a:extLst>
              <a:ext uri="{FF2B5EF4-FFF2-40B4-BE49-F238E27FC236}">
                <a16:creationId xmlns:a16="http://schemas.microsoft.com/office/drawing/2014/main" id="{56FD2A04-235E-4CBD-896D-B4467B05132E}"/>
              </a:ext>
            </a:extLst>
          </p:cNvPr>
          <p:cNvSpPr>
            <a:spLocks/>
          </p:cNvSpPr>
          <p:nvPr/>
        </p:nvSpPr>
        <p:spPr bwMode="auto">
          <a:xfrm>
            <a:off x="5219701" y="2918884"/>
            <a:ext cx="226484" cy="82549"/>
          </a:xfrm>
          <a:custGeom>
            <a:avLst/>
            <a:gdLst>
              <a:gd name="T0" fmla="*/ 145744 w 109"/>
              <a:gd name="T1" fmla="*/ 28470 h 39"/>
              <a:gd name="T2" fmla="*/ 125371 w 109"/>
              <a:gd name="T3" fmla="*/ 41124 h 39"/>
              <a:gd name="T4" fmla="*/ 92461 w 109"/>
              <a:gd name="T5" fmla="*/ 0 h 39"/>
              <a:gd name="T6" fmla="*/ 62686 w 109"/>
              <a:gd name="T7" fmla="*/ 31634 h 39"/>
              <a:gd name="T8" fmla="*/ 39178 w 109"/>
              <a:gd name="T9" fmla="*/ 7908 h 39"/>
              <a:gd name="T10" fmla="*/ 18806 w 109"/>
              <a:gd name="T11" fmla="*/ 28470 h 39"/>
              <a:gd name="T12" fmla="*/ 0 w 109"/>
              <a:gd name="T13" fmla="*/ 28470 h 39"/>
              <a:gd name="T14" fmla="*/ 0 w 109"/>
              <a:gd name="T15" fmla="*/ 44287 h 39"/>
              <a:gd name="T16" fmla="*/ 26641 w 109"/>
              <a:gd name="T17" fmla="*/ 44287 h 39"/>
              <a:gd name="T18" fmla="*/ 39178 w 109"/>
              <a:gd name="T19" fmla="*/ 31634 h 39"/>
              <a:gd name="T20" fmla="*/ 62686 w 109"/>
              <a:gd name="T21" fmla="*/ 55359 h 39"/>
              <a:gd name="T22" fmla="*/ 92461 w 109"/>
              <a:gd name="T23" fmla="*/ 23725 h 39"/>
              <a:gd name="T24" fmla="*/ 122237 w 109"/>
              <a:gd name="T25" fmla="*/ 61686 h 39"/>
              <a:gd name="T26" fmla="*/ 148878 w 109"/>
              <a:gd name="T27" fmla="*/ 44287 h 39"/>
              <a:gd name="T28" fmla="*/ 170818 w 109"/>
              <a:gd name="T29" fmla="*/ 44287 h 39"/>
              <a:gd name="T30" fmla="*/ 170818 w 109"/>
              <a:gd name="T31" fmla="*/ 28470 h 39"/>
              <a:gd name="T32" fmla="*/ 145744 w 109"/>
              <a:gd name="T33" fmla="*/ 28470 h 3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09" h="39">
                <a:moveTo>
                  <a:pt x="93" y="18"/>
                </a:moveTo>
                <a:lnTo>
                  <a:pt x="80" y="26"/>
                </a:lnTo>
                <a:lnTo>
                  <a:pt x="59" y="0"/>
                </a:lnTo>
                <a:lnTo>
                  <a:pt x="40" y="20"/>
                </a:lnTo>
                <a:lnTo>
                  <a:pt x="25" y="5"/>
                </a:lnTo>
                <a:lnTo>
                  <a:pt x="12" y="18"/>
                </a:lnTo>
                <a:lnTo>
                  <a:pt x="0" y="18"/>
                </a:lnTo>
                <a:lnTo>
                  <a:pt x="0" y="28"/>
                </a:lnTo>
                <a:lnTo>
                  <a:pt x="17" y="28"/>
                </a:lnTo>
                <a:lnTo>
                  <a:pt x="25" y="20"/>
                </a:lnTo>
                <a:lnTo>
                  <a:pt x="40" y="35"/>
                </a:lnTo>
                <a:lnTo>
                  <a:pt x="59" y="15"/>
                </a:lnTo>
                <a:lnTo>
                  <a:pt x="78" y="39"/>
                </a:lnTo>
                <a:lnTo>
                  <a:pt x="95" y="28"/>
                </a:lnTo>
                <a:lnTo>
                  <a:pt x="109" y="28"/>
                </a:lnTo>
                <a:lnTo>
                  <a:pt x="109" y="18"/>
                </a:lnTo>
                <a:lnTo>
                  <a:pt x="93" y="18"/>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497" name="Freeform 1710">
            <a:extLst>
              <a:ext uri="{FF2B5EF4-FFF2-40B4-BE49-F238E27FC236}">
                <a16:creationId xmlns:a16="http://schemas.microsoft.com/office/drawing/2014/main" id="{6327E611-4CCB-407A-A16F-EF91622D0E0C}"/>
              </a:ext>
            </a:extLst>
          </p:cNvPr>
          <p:cNvSpPr>
            <a:spLocks noEditPoints="1"/>
          </p:cNvSpPr>
          <p:nvPr/>
        </p:nvSpPr>
        <p:spPr bwMode="auto">
          <a:xfrm>
            <a:off x="2252133" y="3348567"/>
            <a:ext cx="171451" cy="209551"/>
          </a:xfrm>
          <a:custGeom>
            <a:avLst/>
            <a:gdLst>
              <a:gd name="T0" fmla="*/ 111898 w 79"/>
              <a:gd name="T1" fmla="*/ 0 h 99"/>
              <a:gd name="T2" fmla="*/ 16217 w 79"/>
              <a:gd name="T3" fmla="*/ 0 h 99"/>
              <a:gd name="T4" fmla="*/ 16217 w 79"/>
              <a:gd name="T5" fmla="*/ 0 h 99"/>
              <a:gd name="T6" fmla="*/ 9730 w 79"/>
              <a:gd name="T7" fmla="*/ 1582 h 99"/>
              <a:gd name="T8" fmla="*/ 4865 w 79"/>
              <a:gd name="T9" fmla="*/ 4745 h 99"/>
              <a:gd name="T10" fmla="*/ 1622 w 79"/>
              <a:gd name="T11" fmla="*/ 9490 h 99"/>
              <a:gd name="T12" fmla="*/ 0 w 79"/>
              <a:gd name="T13" fmla="*/ 15817 h 99"/>
              <a:gd name="T14" fmla="*/ 0 w 79"/>
              <a:gd name="T15" fmla="*/ 47450 h 99"/>
              <a:gd name="T16" fmla="*/ 8109 w 79"/>
              <a:gd name="T17" fmla="*/ 47450 h 99"/>
              <a:gd name="T18" fmla="*/ 8109 w 79"/>
              <a:gd name="T19" fmla="*/ 140769 h 99"/>
              <a:gd name="T20" fmla="*/ 8109 w 79"/>
              <a:gd name="T21" fmla="*/ 140769 h 99"/>
              <a:gd name="T22" fmla="*/ 9730 w 79"/>
              <a:gd name="T23" fmla="*/ 147096 h 99"/>
              <a:gd name="T24" fmla="*/ 12974 w 79"/>
              <a:gd name="T25" fmla="*/ 151841 h 99"/>
              <a:gd name="T26" fmla="*/ 17839 w 79"/>
              <a:gd name="T27" fmla="*/ 155004 h 99"/>
              <a:gd name="T28" fmla="*/ 24326 w 79"/>
              <a:gd name="T29" fmla="*/ 156586 h 99"/>
              <a:gd name="T30" fmla="*/ 103789 w 79"/>
              <a:gd name="T31" fmla="*/ 156586 h 99"/>
              <a:gd name="T32" fmla="*/ 103789 w 79"/>
              <a:gd name="T33" fmla="*/ 156586 h 99"/>
              <a:gd name="T34" fmla="*/ 110276 w 79"/>
              <a:gd name="T35" fmla="*/ 155004 h 99"/>
              <a:gd name="T36" fmla="*/ 116763 w 79"/>
              <a:gd name="T37" fmla="*/ 151841 h 99"/>
              <a:gd name="T38" fmla="*/ 118385 w 79"/>
              <a:gd name="T39" fmla="*/ 147096 h 99"/>
              <a:gd name="T40" fmla="*/ 120006 w 79"/>
              <a:gd name="T41" fmla="*/ 140769 h 99"/>
              <a:gd name="T42" fmla="*/ 120006 w 79"/>
              <a:gd name="T43" fmla="*/ 47450 h 99"/>
              <a:gd name="T44" fmla="*/ 120006 w 79"/>
              <a:gd name="T45" fmla="*/ 39542 h 99"/>
              <a:gd name="T46" fmla="*/ 128115 w 79"/>
              <a:gd name="T47" fmla="*/ 39542 h 99"/>
              <a:gd name="T48" fmla="*/ 128115 w 79"/>
              <a:gd name="T49" fmla="*/ 15817 h 99"/>
              <a:gd name="T50" fmla="*/ 128115 w 79"/>
              <a:gd name="T51" fmla="*/ 15817 h 99"/>
              <a:gd name="T52" fmla="*/ 126493 w 79"/>
              <a:gd name="T53" fmla="*/ 9490 h 99"/>
              <a:gd name="T54" fmla="*/ 124872 w 79"/>
              <a:gd name="T55" fmla="*/ 4745 h 99"/>
              <a:gd name="T56" fmla="*/ 118385 w 79"/>
              <a:gd name="T57" fmla="*/ 1582 h 99"/>
              <a:gd name="T58" fmla="*/ 111898 w 79"/>
              <a:gd name="T59" fmla="*/ 0 h 99"/>
              <a:gd name="T60" fmla="*/ 111898 w 79"/>
              <a:gd name="T61" fmla="*/ 0 h 99"/>
              <a:gd name="T62" fmla="*/ 111898 w 79"/>
              <a:gd name="T63" fmla="*/ 31634 h 99"/>
              <a:gd name="T64" fmla="*/ 103789 w 79"/>
              <a:gd name="T65" fmla="*/ 31634 h 99"/>
              <a:gd name="T66" fmla="*/ 103789 w 79"/>
              <a:gd name="T67" fmla="*/ 15817 h 99"/>
              <a:gd name="T68" fmla="*/ 111898 w 79"/>
              <a:gd name="T69" fmla="*/ 15817 h 99"/>
              <a:gd name="T70" fmla="*/ 111898 w 79"/>
              <a:gd name="T71" fmla="*/ 31634 h 99"/>
              <a:gd name="T72" fmla="*/ 40543 w 79"/>
              <a:gd name="T73" fmla="*/ 31634 h 99"/>
              <a:gd name="T74" fmla="*/ 40543 w 79"/>
              <a:gd name="T75" fmla="*/ 15817 h 99"/>
              <a:gd name="T76" fmla="*/ 56760 w 79"/>
              <a:gd name="T77" fmla="*/ 15817 h 99"/>
              <a:gd name="T78" fmla="*/ 56760 w 79"/>
              <a:gd name="T79" fmla="*/ 31634 h 99"/>
              <a:gd name="T80" fmla="*/ 40543 w 79"/>
              <a:gd name="T81" fmla="*/ 31634 h 99"/>
              <a:gd name="T82" fmla="*/ 72977 w 79"/>
              <a:gd name="T83" fmla="*/ 15817 h 99"/>
              <a:gd name="T84" fmla="*/ 87572 w 79"/>
              <a:gd name="T85" fmla="*/ 15817 h 99"/>
              <a:gd name="T86" fmla="*/ 87572 w 79"/>
              <a:gd name="T87" fmla="*/ 31634 h 99"/>
              <a:gd name="T88" fmla="*/ 72977 w 79"/>
              <a:gd name="T89" fmla="*/ 31634 h 99"/>
              <a:gd name="T90" fmla="*/ 72977 w 79"/>
              <a:gd name="T91" fmla="*/ 15817 h 99"/>
              <a:gd name="T92" fmla="*/ 16217 w 79"/>
              <a:gd name="T93" fmla="*/ 15817 h 99"/>
              <a:gd name="T94" fmla="*/ 24326 w 79"/>
              <a:gd name="T95" fmla="*/ 15817 h 99"/>
              <a:gd name="T96" fmla="*/ 24326 w 79"/>
              <a:gd name="T97" fmla="*/ 31634 h 99"/>
              <a:gd name="T98" fmla="*/ 16217 w 79"/>
              <a:gd name="T99" fmla="*/ 31634 h 99"/>
              <a:gd name="T100" fmla="*/ 16217 w 79"/>
              <a:gd name="T101" fmla="*/ 15817 h 99"/>
              <a:gd name="T102" fmla="*/ 103789 w 79"/>
              <a:gd name="T103" fmla="*/ 140769 h 99"/>
              <a:gd name="T104" fmla="*/ 24326 w 79"/>
              <a:gd name="T105" fmla="*/ 140769 h 99"/>
              <a:gd name="T106" fmla="*/ 24326 w 79"/>
              <a:gd name="T107" fmla="*/ 47450 h 99"/>
              <a:gd name="T108" fmla="*/ 103789 w 79"/>
              <a:gd name="T109" fmla="*/ 47450 h 99"/>
              <a:gd name="T110" fmla="*/ 103789 w 79"/>
              <a:gd name="T111" fmla="*/ 140769 h 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79" h="99">
                <a:moveTo>
                  <a:pt x="69" y="0"/>
                </a:moveTo>
                <a:lnTo>
                  <a:pt x="10" y="0"/>
                </a:lnTo>
                <a:lnTo>
                  <a:pt x="6" y="1"/>
                </a:lnTo>
                <a:lnTo>
                  <a:pt x="3" y="3"/>
                </a:lnTo>
                <a:lnTo>
                  <a:pt x="1" y="6"/>
                </a:lnTo>
                <a:lnTo>
                  <a:pt x="0" y="10"/>
                </a:lnTo>
                <a:lnTo>
                  <a:pt x="0" y="30"/>
                </a:lnTo>
                <a:lnTo>
                  <a:pt x="5" y="30"/>
                </a:lnTo>
                <a:lnTo>
                  <a:pt x="5" y="89"/>
                </a:lnTo>
                <a:lnTo>
                  <a:pt x="6" y="93"/>
                </a:lnTo>
                <a:lnTo>
                  <a:pt x="8" y="96"/>
                </a:lnTo>
                <a:lnTo>
                  <a:pt x="11" y="98"/>
                </a:lnTo>
                <a:lnTo>
                  <a:pt x="15" y="99"/>
                </a:lnTo>
                <a:lnTo>
                  <a:pt x="64" y="99"/>
                </a:lnTo>
                <a:lnTo>
                  <a:pt x="68" y="98"/>
                </a:lnTo>
                <a:lnTo>
                  <a:pt x="72" y="96"/>
                </a:lnTo>
                <a:lnTo>
                  <a:pt x="73" y="93"/>
                </a:lnTo>
                <a:lnTo>
                  <a:pt x="74" y="89"/>
                </a:lnTo>
                <a:lnTo>
                  <a:pt x="74" y="30"/>
                </a:lnTo>
                <a:lnTo>
                  <a:pt x="74" y="25"/>
                </a:lnTo>
                <a:lnTo>
                  <a:pt x="79" y="25"/>
                </a:lnTo>
                <a:lnTo>
                  <a:pt x="79" y="10"/>
                </a:lnTo>
                <a:lnTo>
                  <a:pt x="78" y="6"/>
                </a:lnTo>
                <a:lnTo>
                  <a:pt x="77" y="3"/>
                </a:lnTo>
                <a:lnTo>
                  <a:pt x="73" y="1"/>
                </a:lnTo>
                <a:lnTo>
                  <a:pt x="69" y="0"/>
                </a:lnTo>
                <a:close/>
                <a:moveTo>
                  <a:pt x="69" y="20"/>
                </a:moveTo>
                <a:lnTo>
                  <a:pt x="64" y="20"/>
                </a:lnTo>
                <a:lnTo>
                  <a:pt x="64" y="10"/>
                </a:lnTo>
                <a:lnTo>
                  <a:pt x="69" y="10"/>
                </a:lnTo>
                <a:lnTo>
                  <a:pt x="69" y="20"/>
                </a:lnTo>
                <a:close/>
                <a:moveTo>
                  <a:pt x="25" y="20"/>
                </a:moveTo>
                <a:lnTo>
                  <a:pt x="25" y="10"/>
                </a:lnTo>
                <a:lnTo>
                  <a:pt x="35" y="10"/>
                </a:lnTo>
                <a:lnTo>
                  <a:pt x="35" y="20"/>
                </a:lnTo>
                <a:lnTo>
                  <a:pt x="25" y="20"/>
                </a:lnTo>
                <a:close/>
                <a:moveTo>
                  <a:pt x="45" y="10"/>
                </a:moveTo>
                <a:lnTo>
                  <a:pt x="54" y="10"/>
                </a:lnTo>
                <a:lnTo>
                  <a:pt x="54" y="20"/>
                </a:lnTo>
                <a:lnTo>
                  <a:pt x="45" y="20"/>
                </a:lnTo>
                <a:lnTo>
                  <a:pt x="45" y="10"/>
                </a:lnTo>
                <a:close/>
                <a:moveTo>
                  <a:pt x="10" y="10"/>
                </a:moveTo>
                <a:lnTo>
                  <a:pt x="15" y="10"/>
                </a:lnTo>
                <a:lnTo>
                  <a:pt x="15" y="20"/>
                </a:lnTo>
                <a:lnTo>
                  <a:pt x="10" y="20"/>
                </a:lnTo>
                <a:lnTo>
                  <a:pt x="10" y="10"/>
                </a:lnTo>
                <a:close/>
                <a:moveTo>
                  <a:pt x="64" y="89"/>
                </a:moveTo>
                <a:lnTo>
                  <a:pt x="15" y="89"/>
                </a:lnTo>
                <a:lnTo>
                  <a:pt x="15" y="30"/>
                </a:lnTo>
                <a:lnTo>
                  <a:pt x="64" y="30"/>
                </a:lnTo>
                <a:lnTo>
                  <a:pt x="64" y="8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498" name="Freeform 1711">
            <a:extLst>
              <a:ext uri="{FF2B5EF4-FFF2-40B4-BE49-F238E27FC236}">
                <a16:creationId xmlns:a16="http://schemas.microsoft.com/office/drawing/2014/main" id="{96D7B480-336C-41B0-9FF0-957B205D2262}"/>
              </a:ext>
            </a:extLst>
          </p:cNvPr>
          <p:cNvSpPr>
            <a:spLocks/>
          </p:cNvSpPr>
          <p:nvPr/>
        </p:nvSpPr>
        <p:spPr bwMode="auto">
          <a:xfrm>
            <a:off x="2309284" y="3443818"/>
            <a:ext cx="57149" cy="63500"/>
          </a:xfrm>
          <a:custGeom>
            <a:avLst/>
            <a:gdLst>
              <a:gd name="T0" fmla="*/ 0 w 29"/>
              <a:gd name="T1" fmla="*/ 31633 h 30"/>
              <a:gd name="T2" fmla="*/ 14726 w 29"/>
              <a:gd name="T3" fmla="*/ 31633 h 30"/>
              <a:gd name="T4" fmla="*/ 14726 w 29"/>
              <a:gd name="T5" fmla="*/ 47450 h 30"/>
              <a:gd name="T6" fmla="*/ 29452 w 29"/>
              <a:gd name="T7" fmla="*/ 47450 h 30"/>
              <a:gd name="T8" fmla="*/ 29452 w 29"/>
              <a:gd name="T9" fmla="*/ 31633 h 30"/>
              <a:gd name="T10" fmla="*/ 42706 w 29"/>
              <a:gd name="T11" fmla="*/ 31633 h 30"/>
              <a:gd name="T12" fmla="*/ 42706 w 29"/>
              <a:gd name="T13" fmla="*/ 15817 h 30"/>
              <a:gd name="T14" fmla="*/ 29452 w 29"/>
              <a:gd name="T15" fmla="*/ 15817 h 30"/>
              <a:gd name="T16" fmla="*/ 29452 w 29"/>
              <a:gd name="T17" fmla="*/ 0 h 30"/>
              <a:gd name="T18" fmla="*/ 14726 w 29"/>
              <a:gd name="T19" fmla="*/ 0 h 30"/>
              <a:gd name="T20" fmla="*/ 14726 w 29"/>
              <a:gd name="T21" fmla="*/ 15817 h 30"/>
              <a:gd name="T22" fmla="*/ 0 w 29"/>
              <a:gd name="T23" fmla="*/ 15817 h 30"/>
              <a:gd name="T24" fmla="*/ 0 w 29"/>
              <a:gd name="T25" fmla="*/ 31633 h 3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9" h="30">
                <a:moveTo>
                  <a:pt x="0" y="20"/>
                </a:moveTo>
                <a:lnTo>
                  <a:pt x="10" y="20"/>
                </a:lnTo>
                <a:lnTo>
                  <a:pt x="10" y="30"/>
                </a:lnTo>
                <a:lnTo>
                  <a:pt x="20" y="30"/>
                </a:lnTo>
                <a:lnTo>
                  <a:pt x="20" y="20"/>
                </a:lnTo>
                <a:lnTo>
                  <a:pt x="29" y="20"/>
                </a:lnTo>
                <a:lnTo>
                  <a:pt x="29" y="10"/>
                </a:lnTo>
                <a:lnTo>
                  <a:pt x="20" y="10"/>
                </a:lnTo>
                <a:lnTo>
                  <a:pt x="20" y="0"/>
                </a:lnTo>
                <a:lnTo>
                  <a:pt x="10" y="0"/>
                </a:lnTo>
                <a:lnTo>
                  <a:pt x="10" y="10"/>
                </a:lnTo>
                <a:lnTo>
                  <a:pt x="0" y="10"/>
                </a:lnTo>
                <a:lnTo>
                  <a:pt x="0" y="2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499" name="Freeform 1712">
            <a:extLst>
              <a:ext uri="{FF2B5EF4-FFF2-40B4-BE49-F238E27FC236}">
                <a16:creationId xmlns:a16="http://schemas.microsoft.com/office/drawing/2014/main" id="{05B28BFF-633B-4BB7-9F89-9AF5971B63D2}"/>
              </a:ext>
            </a:extLst>
          </p:cNvPr>
          <p:cNvSpPr>
            <a:spLocks noEditPoints="1"/>
          </p:cNvSpPr>
          <p:nvPr/>
        </p:nvSpPr>
        <p:spPr bwMode="auto">
          <a:xfrm>
            <a:off x="3232151" y="3361267"/>
            <a:ext cx="209549" cy="190500"/>
          </a:xfrm>
          <a:custGeom>
            <a:avLst/>
            <a:gdLst>
              <a:gd name="T0" fmla="*/ 23967 w 98"/>
              <a:gd name="T1" fmla="*/ 0 h 89"/>
              <a:gd name="T2" fmla="*/ 19174 w 98"/>
              <a:gd name="T3" fmla="*/ 0 h 89"/>
              <a:gd name="T4" fmla="*/ 15978 w 98"/>
              <a:gd name="T5" fmla="*/ 4798 h 89"/>
              <a:gd name="T6" fmla="*/ 15978 w 98"/>
              <a:gd name="T7" fmla="*/ 55980 h 89"/>
              <a:gd name="T8" fmla="*/ 15978 w 98"/>
              <a:gd name="T9" fmla="*/ 59179 h 89"/>
              <a:gd name="T10" fmla="*/ 19174 w 98"/>
              <a:gd name="T11" fmla="*/ 62378 h 89"/>
              <a:gd name="T12" fmla="*/ 31956 w 98"/>
              <a:gd name="T13" fmla="*/ 62378 h 89"/>
              <a:gd name="T14" fmla="*/ 7989 w 98"/>
              <a:gd name="T15" fmla="*/ 78372 h 89"/>
              <a:gd name="T16" fmla="*/ 31956 w 98"/>
              <a:gd name="T17" fmla="*/ 94366 h 89"/>
              <a:gd name="T18" fmla="*/ 46337 w 98"/>
              <a:gd name="T19" fmla="*/ 102363 h 89"/>
              <a:gd name="T20" fmla="*/ 54326 w 98"/>
              <a:gd name="T21" fmla="*/ 94366 h 89"/>
              <a:gd name="T22" fmla="*/ 46337 w 98"/>
              <a:gd name="T23" fmla="*/ 78372 h 89"/>
              <a:gd name="T24" fmla="*/ 70304 w 98"/>
              <a:gd name="T25" fmla="*/ 62378 h 89"/>
              <a:gd name="T26" fmla="*/ 0 w 98"/>
              <a:gd name="T27" fmla="*/ 126355 h 89"/>
              <a:gd name="T28" fmla="*/ 156586 w 98"/>
              <a:gd name="T29" fmla="*/ 142349 h 89"/>
              <a:gd name="T30" fmla="*/ 156586 w 98"/>
              <a:gd name="T31" fmla="*/ 7997 h 89"/>
              <a:gd name="T32" fmla="*/ 154988 w 98"/>
              <a:gd name="T33" fmla="*/ 1599 h 89"/>
              <a:gd name="T34" fmla="*/ 150195 w 98"/>
              <a:gd name="T35" fmla="*/ 0 h 89"/>
              <a:gd name="T36" fmla="*/ 78293 w 98"/>
              <a:gd name="T37" fmla="*/ 47983 h 89"/>
              <a:gd name="T38" fmla="*/ 31956 w 98"/>
              <a:gd name="T39" fmla="*/ 15994 h 89"/>
              <a:gd name="T40" fmla="*/ 142206 w 98"/>
              <a:gd name="T41" fmla="*/ 23991 h 89"/>
              <a:gd name="T42" fmla="*/ 110249 w 98"/>
              <a:gd name="T43" fmla="*/ 39986 h 89"/>
              <a:gd name="T44" fmla="*/ 142206 w 98"/>
              <a:gd name="T45" fmla="*/ 47983 h 89"/>
              <a:gd name="T46" fmla="*/ 110249 w 98"/>
              <a:gd name="T47" fmla="*/ 62378 h 89"/>
              <a:gd name="T48" fmla="*/ 142206 w 98"/>
              <a:gd name="T49" fmla="*/ 70375 h 89"/>
              <a:gd name="T50" fmla="*/ 118238 w 98"/>
              <a:gd name="T51" fmla="*/ 70375 h 89"/>
              <a:gd name="T52" fmla="*/ 111847 w 98"/>
              <a:gd name="T53" fmla="*/ 73574 h 89"/>
              <a:gd name="T54" fmla="*/ 110249 w 98"/>
              <a:gd name="T55" fmla="*/ 78372 h 89"/>
              <a:gd name="T56" fmla="*/ 86282 w 98"/>
              <a:gd name="T57" fmla="*/ 126355 h 89"/>
              <a:gd name="T58" fmla="*/ 86282 w 98"/>
              <a:gd name="T59" fmla="*/ 55980 h 89"/>
              <a:gd name="T60" fmla="*/ 84684 w 98"/>
              <a:gd name="T61" fmla="*/ 49582 h 89"/>
              <a:gd name="T62" fmla="*/ 78293 w 98"/>
              <a:gd name="T63" fmla="*/ 47983 h 89"/>
              <a:gd name="T64" fmla="*/ 126227 w 98"/>
              <a:gd name="T65" fmla="*/ 126355 h 89"/>
              <a:gd name="T66" fmla="*/ 142206 w 98"/>
              <a:gd name="T67" fmla="*/ 86369 h 89"/>
              <a:gd name="T68" fmla="*/ 126227 w 98"/>
              <a:gd name="T69" fmla="*/ 126355 h 8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98" h="89">
                <a:moveTo>
                  <a:pt x="94" y="0"/>
                </a:moveTo>
                <a:lnTo>
                  <a:pt x="15" y="0"/>
                </a:lnTo>
                <a:lnTo>
                  <a:pt x="12" y="0"/>
                </a:lnTo>
                <a:lnTo>
                  <a:pt x="11" y="1"/>
                </a:lnTo>
                <a:lnTo>
                  <a:pt x="10" y="3"/>
                </a:lnTo>
                <a:lnTo>
                  <a:pt x="10" y="5"/>
                </a:lnTo>
                <a:lnTo>
                  <a:pt x="10" y="35"/>
                </a:lnTo>
                <a:lnTo>
                  <a:pt x="10" y="37"/>
                </a:lnTo>
                <a:lnTo>
                  <a:pt x="11" y="38"/>
                </a:lnTo>
                <a:lnTo>
                  <a:pt x="12" y="39"/>
                </a:lnTo>
                <a:lnTo>
                  <a:pt x="15" y="39"/>
                </a:lnTo>
                <a:lnTo>
                  <a:pt x="20" y="39"/>
                </a:lnTo>
                <a:lnTo>
                  <a:pt x="20" y="49"/>
                </a:lnTo>
                <a:lnTo>
                  <a:pt x="5" y="49"/>
                </a:lnTo>
                <a:lnTo>
                  <a:pt x="5" y="59"/>
                </a:lnTo>
                <a:lnTo>
                  <a:pt x="20" y="59"/>
                </a:lnTo>
                <a:lnTo>
                  <a:pt x="20" y="64"/>
                </a:lnTo>
                <a:lnTo>
                  <a:pt x="29" y="64"/>
                </a:lnTo>
                <a:lnTo>
                  <a:pt x="29" y="59"/>
                </a:lnTo>
                <a:lnTo>
                  <a:pt x="34" y="59"/>
                </a:lnTo>
                <a:lnTo>
                  <a:pt x="34" y="49"/>
                </a:lnTo>
                <a:lnTo>
                  <a:pt x="29" y="49"/>
                </a:lnTo>
                <a:lnTo>
                  <a:pt x="29" y="39"/>
                </a:lnTo>
                <a:lnTo>
                  <a:pt x="44" y="39"/>
                </a:lnTo>
                <a:lnTo>
                  <a:pt x="44" y="79"/>
                </a:lnTo>
                <a:lnTo>
                  <a:pt x="0" y="79"/>
                </a:lnTo>
                <a:lnTo>
                  <a:pt x="0" y="89"/>
                </a:lnTo>
                <a:lnTo>
                  <a:pt x="98" y="89"/>
                </a:lnTo>
                <a:lnTo>
                  <a:pt x="98" y="5"/>
                </a:lnTo>
                <a:lnTo>
                  <a:pt x="98" y="3"/>
                </a:lnTo>
                <a:lnTo>
                  <a:pt x="97" y="1"/>
                </a:lnTo>
                <a:lnTo>
                  <a:pt x="96" y="0"/>
                </a:lnTo>
                <a:lnTo>
                  <a:pt x="94" y="0"/>
                </a:lnTo>
                <a:close/>
                <a:moveTo>
                  <a:pt x="49" y="30"/>
                </a:moveTo>
                <a:lnTo>
                  <a:pt x="20" y="30"/>
                </a:lnTo>
                <a:lnTo>
                  <a:pt x="20" y="10"/>
                </a:lnTo>
                <a:lnTo>
                  <a:pt x="89" y="10"/>
                </a:lnTo>
                <a:lnTo>
                  <a:pt x="89" y="15"/>
                </a:lnTo>
                <a:lnTo>
                  <a:pt x="69" y="15"/>
                </a:lnTo>
                <a:lnTo>
                  <a:pt x="69" y="25"/>
                </a:lnTo>
                <a:lnTo>
                  <a:pt x="89" y="25"/>
                </a:lnTo>
                <a:lnTo>
                  <a:pt x="89" y="30"/>
                </a:lnTo>
                <a:lnTo>
                  <a:pt x="69" y="30"/>
                </a:lnTo>
                <a:lnTo>
                  <a:pt x="69" y="39"/>
                </a:lnTo>
                <a:lnTo>
                  <a:pt x="89" y="39"/>
                </a:lnTo>
                <a:lnTo>
                  <a:pt x="89" y="44"/>
                </a:lnTo>
                <a:lnTo>
                  <a:pt x="74" y="44"/>
                </a:lnTo>
                <a:lnTo>
                  <a:pt x="71" y="44"/>
                </a:lnTo>
                <a:lnTo>
                  <a:pt x="70" y="46"/>
                </a:lnTo>
                <a:lnTo>
                  <a:pt x="69" y="47"/>
                </a:lnTo>
                <a:lnTo>
                  <a:pt x="69" y="49"/>
                </a:lnTo>
                <a:lnTo>
                  <a:pt x="69" y="79"/>
                </a:lnTo>
                <a:lnTo>
                  <a:pt x="54" y="79"/>
                </a:lnTo>
                <a:lnTo>
                  <a:pt x="54" y="35"/>
                </a:lnTo>
                <a:lnTo>
                  <a:pt x="54" y="32"/>
                </a:lnTo>
                <a:lnTo>
                  <a:pt x="53" y="31"/>
                </a:lnTo>
                <a:lnTo>
                  <a:pt x="52" y="30"/>
                </a:lnTo>
                <a:lnTo>
                  <a:pt x="49" y="30"/>
                </a:lnTo>
                <a:close/>
                <a:moveTo>
                  <a:pt x="79" y="79"/>
                </a:moveTo>
                <a:lnTo>
                  <a:pt x="79" y="54"/>
                </a:lnTo>
                <a:lnTo>
                  <a:pt x="89" y="54"/>
                </a:lnTo>
                <a:lnTo>
                  <a:pt x="89" y="79"/>
                </a:lnTo>
                <a:lnTo>
                  <a:pt x="79" y="7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500" name="Rectangle 1713">
            <a:extLst>
              <a:ext uri="{FF2B5EF4-FFF2-40B4-BE49-F238E27FC236}">
                <a16:creationId xmlns:a16="http://schemas.microsoft.com/office/drawing/2014/main" id="{6D553CCA-60E8-446B-80CD-72FF954F0A5B}"/>
              </a:ext>
            </a:extLst>
          </p:cNvPr>
          <p:cNvSpPr>
            <a:spLocks noChangeArrowheads="1"/>
          </p:cNvSpPr>
          <p:nvPr/>
        </p:nvSpPr>
        <p:spPr bwMode="auto">
          <a:xfrm>
            <a:off x="3282952" y="3393018"/>
            <a:ext cx="44449" cy="19049"/>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Karla"/>
              </a:defRPr>
            </a:lvl1pPr>
            <a:lvl2pPr marL="742950" indent="-285750">
              <a:defRPr>
                <a:solidFill>
                  <a:schemeClr val="tx1"/>
                </a:solidFill>
                <a:latin typeface="Karla"/>
              </a:defRPr>
            </a:lvl2pPr>
            <a:lvl3pPr marL="1143000" indent="-228600">
              <a:defRPr>
                <a:solidFill>
                  <a:schemeClr val="tx1"/>
                </a:solidFill>
                <a:latin typeface="Karla"/>
              </a:defRPr>
            </a:lvl3pPr>
            <a:lvl4pPr marL="1600200" indent="-228600">
              <a:defRPr>
                <a:solidFill>
                  <a:schemeClr val="tx1"/>
                </a:solidFill>
                <a:latin typeface="Karla"/>
              </a:defRPr>
            </a:lvl4pPr>
            <a:lvl5pPr marL="2057400" indent="-228600">
              <a:defRPr>
                <a:solidFill>
                  <a:schemeClr val="tx1"/>
                </a:solidFill>
                <a:latin typeface="Karla"/>
              </a:defRPr>
            </a:lvl5pPr>
            <a:lvl6pPr marL="2514600" indent="-228600" defTabSz="457200" fontAlgn="base">
              <a:spcBef>
                <a:spcPct val="0"/>
              </a:spcBef>
              <a:spcAft>
                <a:spcPct val="0"/>
              </a:spcAft>
              <a:defRPr>
                <a:solidFill>
                  <a:schemeClr val="tx1"/>
                </a:solidFill>
                <a:latin typeface="Karla"/>
              </a:defRPr>
            </a:lvl6pPr>
            <a:lvl7pPr marL="2971800" indent="-228600" defTabSz="457200" fontAlgn="base">
              <a:spcBef>
                <a:spcPct val="0"/>
              </a:spcBef>
              <a:spcAft>
                <a:spcPct val="0"/>
              </a:spcAft>
              <a:defRPr>
                <a:solidFill>
                  <a:schemeClr val="tx1"/>
                </a:solidFill>
                <a:latin typeface="Karla"/>
              </a:defRPr>
            </a:lvl7pPr>
            <a:lvl8pPr marL="3429000" indent="-228600" defTabSz="457200" fontAlgn="base">
              <a:spcBef>
                <a:spcPct val="0"/>
              </a:spcBef>
              <a:spcAft>
                <a:spcPct val="0"/>
              </a:spcAft>
              <a:defRPr>
                <a:solidFill>
                  <a:schemeClr val="tx1"/>
                </a:solidFill>
                <a:latin typeface="Karla"/>
              </a:defRPr>
            </a:lvl8pPr>
            <a:lvl9pPr marL="3886200" indent="-228600" defTabSz="457200" fontAlgn="base">
              <a:spcBef>
                <a:spcPct val="0"/>
              </a:spcBef>
              <a:spcAft>
                <a:spcPct val="0"/>
              </a:spcAft>
              <a:defRPr>
                <a:solidFill>
                  <a:schemeClr val="tx1"/>
                </a:solidFill>
                <a:latin typeface="Karla"/>
              </a:defRPr>
            </a:lvl9pPr>
          </a:lstStyle>
          <a:p>
            <a:pPr eaLnBrk="1" hangingPunct="1"/>
            <a:endParaRPr lang="en-US" altLang="en-US" sz="2400" b="1" dirty="0">
              <a:latin typeface="Montserrat Light" panose="00000400000000000000" pitchFamily="2" charset="0"/>
            </a:endParaRPr>
          </a:p>
        </p:txBody>
      </p:sp>
      <p:sp>
        <p:nvSpPr>
          <p:cNvPr id="501" name="Freeform 1714">
            <a:extLst>
              <a:ext uri="{FF2B5EF4-FFF2-40B4-BE49-F238E27FC236}">
                <a16:creationId xmlns:a16="http://schemas.microsoft.com/office/drawing/2014/main" id="{06BBAF69-E00C-4EE2-9611-1F095BC60E87}"/>
              </a:ext>
            </a:extLst>
          </p:cNvPr>
          <p:cNvSpPr>
            <a:spLocks noEditPoints="1"/>
          </p:cNvSpPr>
          <p:nvPr/>
        </p:nvSpPr>
        <p:spPr bwMode="auto">
          <a:xfrm>
            <a:off x="3731684" y="3354918"/>
            <a:ext cx="209549" cy="196849"/>
          </a:xfrm>
          <a:custGeom>
            <a:avLst/>
            <a:gdLst>
              <a:gd name="T0" fmla="*/ 156586 w 98"/>
              <a:gd name="T1" fmla="*/ 83828 h 93"/>
              <a:gd name="T2" fmla="*/ 154988 w 98"/>
              <a:gd name="T3" fmla="*/ 61685 h 93"/>
              <a:gd name="T4" fmla="*/ 140608 w 98"/>
              <a:gd name="T5" fmla="*/ 36378 h 93"/>
              <a:gd name="T6" fmla="*/ 139010 w 98"/>
              <a:gd name="T7" fmla="*/ 31633 h 93"/>
              <a:gd name="T8" fmla="*/ 132619 w 98"/>
              <a:gd name="T9" fmla="*/ 30052 h 93"/>
              <a:gd name="T10" fmla="*/ 131021 w 98"/>
              <a:gd name="T11" fmla="*/ 12653 h 93"/>
              <a:gd name="T12" fmla="*/ 89478 w 98"/>
              <a:gd name="T13" fmla="*/ 30052 h 93"/>
              <a:gd name="T14" fmla="*/ 14380 w 98"/>
              <a:gd name="T15" fmla="*/ 45868 h 93"/>
              <a:gd name="T16" fmla="*/ 129423 w 98"/>
              <a:gd name="T17" fmla="*/ 45868 h 93"/>
              <a:gd name="T18" fmla="*/ 137412 w 98"/>
              <a:gd name="T19" fmla="*/ 58522 h 93"/>
              <a:gd name="T20" fmla="*/ 140608 w 98"/>
              <a:gd name="T21" fmla="*/ 83828 h 93"/>
              <a:gd name="T22" fmla="*/ 140608 w 98"/>
              <a:gd name="T23" fmla="*/ 90155 h 93"/>
              <a:gd name="T24" fmla="*/ 129423 w 98"/>
              <a:gd name="T25" fmla="*/ 105972 h 93"/>
              <a:gd name="T26" fmla="*/ 129423 w 98"/>
              <a:gd name="T27" fmla="*/ 90155 h 93"/>
              <a:gd name="T28" fmla="*/ 121434 w 98"/>
              <a:gd name="T29" fmla="*/ 64848 h 93"/>
              <a:gd name="T30" fmla="*/ 115043 w 98"/>
              <a:gd name="T31" fmla="*/ 55358 h 93"/>
              <a:gd name="T32" fmla="*/ 110249 w 98"/>
              <a:gd name="T33" fmla="*/ 53777 h 93"/>
              <a:gd name="T34" fmla="*/ 7989 w 98"/>
              <a:gd name="T35" fmla="*/ 53777 h 93"/>
              <a:gd name="T36" fmla="*/ 0 w 98"/>
              <a:gd name="T37" fmla="*/ 56940 h 93"/>
              <a:gd name="T38" fmla="*/ 0 w 98"/>
              <a:gd name="T39" fmla="*/ 63267 h 93"/>
              <a:gd name="T40" fmla="*/ 12783 w 98"/>
              <a:gd name="T41" fmla="*/ 79083 h 93"/>
              <a:gd name="T42" fmla="*/ 7989 w 98"/>
              <a:gd name="T43" fmla="*/ 90155 h 93"/>
              <a:gd name="T44" fmla="*/ 4793 w 98"/>
              <a:gd name="T45" fmla="*/ 115462 h 93"/>
              <a:gd name="T46" fmla="*/ 11185 w 98"/>
              <a:gd name="T47" fmla="*/ 134442 h 93"/>
              <a:gd name="T48" fmla="*/ 17576 w 98"/>
              <a:gd name="T49" fmla="*/ 142350 h 93"/>
              <a:gd name="T50" fmla="*/ 22369 w 98"/>
              <a:gd name="T51" fmla="*/ 147095 h 93"/>
              <a:gd name="T52" fmla="*/ 110249 w 98"/>
              <a:gd name="T53" fmla="*/ 147095 h 93"/>
              <a:gd name="T54" fmla="*/ 115043 w 98"/>
              <a:gd name="T55" fmla="*/ 145513 h 93"/>
              <a:gd name="T56" fmla="*/ 121434 w 98"/>
              <a:gd name="T57" fmla="*/ 137605 h 93"/>
              <a:gd name="T58" fmla="*/ 126227 w 98"/>
              <a:gd name="T59" fmla="*/ 129697 h 93"/>
              <a:gd name="T60" fmla="*/ 145401 w 98"/>
              <a:gd name="T61" fmla="*/ 113880 h 93"/>
              <a:gd name="T62" fmla="*/ 153390 w 98"/>
              <a:gd name="T63" fmla="*/ 99645 h 93"/>
              <a:gd name="T64" fmla="*/ 156586 w 98"/>
              <a:gd name="T65" fmla="*/ 83828 h 93"/>
              <a:gd name="T66" fmla="*/ 105456 w 98"/>
              <a:gd name="T67" fmla="*/ 68012 h 93"/>
              <a:gd name="T68" fmla="*/ 111847 w 98"/>
              <a:gd name="T69" fmla="*/ 79083 h 93"/>
              <a:gd name="T70" fmla="*/ 22369 w 98"/>
              <a:gd name="T71" fmla="*/ 91737 h 93"/>
              <a:gd name="T72" fmla="*/ 27163 w 98"/>
              <a:gd name="T73" fmla="*/ 83828 h 93"/>
              <a:gd name="T74" fmla="*/ 28761 w 98"/>
              <a:gd name="T75" fmla="*/ 80665 h 93"/>
              <a:gd name="T76" fmla="*/ 28761 w 98"/>
              <a:gd name="T77" fmla="*/ 71175 h 93"/>
              <a:gd name="T78" fmla="*/ 105456 w 98"/>
              <a:gd name="T79" fmla="*/ 68012 h 93"/>
              <a:gd name="T80" fmla="*/ 27163 w 98"/>
              <a:gd name="T81" fmla="*/ 131278 h 93"/>
              <a:gd name="T82" fmla="*/ 20772 w 98"/>
              <a:gd name="T83" fmla="*/ 120207 h 93"/>
              <a:gd name="T84" fmla="*/ 113445 w 98"/>
              <a:gd name="T85" fmla="*/ 107553 h 93"/>
              <a:gd name="T86" fmla="*/ 111847 w 98"/>
              <a:gd name="T87" fmla="*/ 121788 h 93"/>
              <a:gd name="T88" fmla="*/ 105456 w 98"/>
              <a:gd name="T89" fmla="*/ 131278 h 9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98" h="93">
                <a:moveTo>
                  <a:pt x="98" y="53"/>
                </a:moveTo>
                <a:lnTo>
                  <a:pt x="98" y="53"/>
                </a:lnTo>
                <a:lnTo>
                  <a:pt x="98" y="46"/>
                </a:lnTo>
                <a:lnTo>
                  <a:pt x="97" y="39"/>
                </a:lnTo>
                <a:lnTo>
                  <a:pt x="93" y="29"/>
                </a:lnTo>
                <a:lnTo>
                  <a:pt x="88" y="23"/>
                </a:lnTo>
                <a:lnTo>
                  <a:pt x="87" y="20"/>
                </a:lnTo>
                <a:lnTo>
                  <a:pt x="86" y="19"/>
                </a:lnTo>
                <a:lnTo>
                  <a:pt x="83" y="19"/>
                </a:lnTo>
                <a:lnTo>
                  <a:pt x="71" y="19"/>
                </a:lnTo>
                <a:lnTo>
                  <a:pt x="82" y="8"/>
                </a:lnTo>
                <a:lnTo>
                  <a:pt x="75" y="0"/>
                </a:lnTo>
                <a:lnTo>
                  <a:pt x="56" y="19"/>
                </a:lnTo>
                <a:lnTo>
                  <a:pt x="9" y="19"/>
                </a:lnTo>
                <a:lnTo>
                  <a:pt x="9" y="29"/>
                </a:lnTo>
                <a:lnTo>
                  <a:pt x="81" y="29"/>
                </a:lnTo>
                <a:lnTo>
                  <a:pt x="83" y="32"/>
                </a:lnTo>
                <a:lnTo>
                  <a:pt x="86" y="37"/>
                </a:lnTo>
                <a:lnTo>
                  <a:pt x="87" y="45"/>
                </a:lnTo>
                <a:lnTo>
                  <a:pt x="88" y="53"/>
                </a:lnTo>
                <a:lnTo>
                  <a:pt x="88" y="57"/>
                </a:lnTo>
                <a:lnTo>
                  <a:pt x="86" y="61"/>
                </a:lnTo>
                <a:lnTo>
                  <a:pt x="81" y="67"/>
                </a:lnTo>
                <a:lnTo>
                  <a:pt x="81" y="57"/>
                </a:lnTo>
                <a:lnTo>
                  <a:pt x="80" y="48"/>
                </a:lnTo>
                <a:lnTo>
                  <a:pt x="76" y="41"/>
                </a:lnTo>
                <a:lnTo>
                  <a:pt x="72" y="35"/>
                </a:lnTo>
                <a:lnTo>
                  <a:pt x="71" y="34"/>
                </a:lnTo>
                <a:lnTo>
                  <a:pt x="69" y="34"/>
                </a:lnTo>
                <a:lnTo>
                  <a:pt x="5" y="34"/>
                </a:lnTo>
                <a:lnTo>
                  <a:pt x="2" y="35"/>
                </a:lnTo>
                <a:lnTo>
                  <a:pt x="0" y="36"/>
                </a:lnTo>
                <a:lnTo>
                  <a:pt x="0" y="40"/>
                </a:lnTo>
                <a:lnTo>
                  <a:pt x="1" y="42"/>
                </a:lnTo>
                <a:lnTo>
                  <a:pt x="8" y="50"/>
                </a:lnTo>
                <a:lnTo>
                  <a:pt x="5" y="57"/>
                </a:lnTo>
                <a:lnTo>
                  <a:pt x="3" y="68"/>
                </a:lnTo>
                <a:lnTo>
                  <a:pt x="3" y="73"/>
                </a:lnTo>
                <a:lnTo>
                  <a:pt x="5" y="79"/>
                </a:lnTo>
                <a:lnTo>
                  <a:pt x="7" y="85"/>
                </a:lnTo>
                <a:lnTo>
                  <a:pt x="11" y="90"/>
                </a:lnTo>
                <a:lnTo>
                  <a:pt x="12" y="93"/>
                </a:lnTo>
                <a:lnTo>
                  <a:pt x="14" y="93"/>
                </a:lnTo>
                <a:lnTo>
                  <a:pt x="69" y="93"/>
                </a:lnTo>
                <a:lnTo>
                  <a:pt x="71" y="93"/>
                </a:lnTo>
                <a:lnTo>
                  <a:pt x="72" y="92"/>
                </a:lnTo>
                <a:lnTo>
                  <a:pt x="76" y="87"/>
                </a:lnTo>
                <a:lnTo>
                  <a:pt x="79" y="82"/>
                </a:lnTo>
                <a:lnTo>
                  <a:pt x="83" y="77"/>
                </a:lnTo>
                <a:lnTo>
                  <a:pt x="91" y="72"/>
                </a:lnTo>
                <a:lnTo>
                  <a:pt x="93" y="68"/>
                </a:lnTo>
                <a:lnTo>
                  <a:pt x="96" y="63"/>
                </a:lnTo>
                <a:lnTo>
                  <a:pt x="97" y="58"/>
                </a:lnTo>
                <a:lnTo>
                  <a:pt x="98" y="53"/>
                </a:lnTo>
                <a:close/>
                <a:moveTo>
                  <a:pt x="66" y="43"/>
                </a:moveTo>
                <a:lnTo>
                  <a:pt x="66" y="43"/>
                </a:lnTo>
                <a:lnTo>
                  <a:pt x="70" y="50"/>
                </a:lnTo>
                <a:lnTo>
                  <a:pt x="71" y="58"/>
                </a:lnTo>
                <a:lnTo>
                  <a:pt x="14" y="58"/>
                </a:lnTo>
                <a:lnTo>
                  <a:pt x="17" y="53"/>
                </a:lnTo>
                <a:lnTo>
                  <a:pt x="18" y="51"/>
                </a:lnTo>
                <a:lnTo>
                  <a:pt x="19" y="48"/>
                </a:lnTo>
                <a:lnTo>
                  <a:pt x="18" y="45"/>
                </a:lnTo>
                <a:lnTo>
                  <a:pt x="17" y="43"/>
                </a:lnTo>
                <a:lnTo>
                  <a:pt x="66" y="43"/>
                </a:lnTo>
                <a:close/>
                <a:moveTo>
                  <a:pt x="66" y="83"/>
                </a:moveTo>
                <a:lnTo>
                  <a:pt x="17" y="83"/>
                </a:lnTo>
                <a:lnTo>
                  <a:pt x="13" y="76"/>
                </a:lnTo>
                <a:lnTo>
                  <a:pt x="13" y="68"/>
                </a:lnTo>
                <a:lnTo>
                  <a:pt x="71" y="68"/>
                </a:lnTo>
                <a:lnTo>
                  <a:pt x="70" y="77"/>
                </a:lnTo>
                <a:lnTo>
                  <a:pt x="66" y="83"/>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502" name="Freeform 1715">
            <a:extLst>
              <a:ext uri="{FF2B5EF4-FFF2-40B4-BE49-F238E27FC236}">
                <a16:creationId xmlns:a16="http://schemas.microsoft.com/office/drawing/2014/main" id="{71289F76-7C53-46FF-A6F3-D84DD39725E5}"/>
              </a:ext>
            </a:extLst>
          </p:cNvPr>
          <p:cNvSpPr>
            <a:spLocks noEditPoints="1"/>
          </p:cNvSpPr>
          <p:nvPr/>
        </p:nvSpPr>
        <p:spPr bwMode="auto">
          <a:xfrm>
            <a:off x="4231218" y="3348567"/>
            <a:ext cx="209549" cy="209551"/>
          </a:xfrm>
          <a:custGeom>
            <a:avLst/>
            <a:gdLst>
              <a:gd name="T0" fmla="*/ 124952 w 99"/>
              <a:gd name="T1" fmla="*/ 0 h 99"/>
              <a:gd name="T2" fmla="*/ 113881 w 99"/>
              <a:gd name="T3" fmla="*/ 1582 h 99"/>
              <a:gd name="T4" fmla="*/ 96482 w 99"/>
              <a:gd name="T5" fmla="*/ 18980 h 99"/>
              <a:gd name="T6" fmla="*/ 94901 w 99"/>
              <a:gd name="T7" fmla="*/ 31634 h 99"/>
              <a:gd name="T8" fmla="*/ 28470 w 99"/>
              <a:gd name="T9" fmla="*/ 7908 h 99"/>
              <a:gd name="T10" fmla="*/ 0 w 99"/>
              <a:gd name="T11" fmla="*/ 23725 h 99"/>
              <a:gd name="T12" fmla="*/ 28470 w 99"/>
              <a:gd name="T13" fmla="*/ 31634 h 99"/>
              <a:gd name="T14" fmla="*/ 7908 w 99"/>
              <a:gd name="T15" fmla="*/ 31634 h 99"/>
              <a:gd name="T16" fmla="*/ 0 w 99"/>
              <a:gd name="T17" fmla="*/ 34797 h 99"/>
              <a:gd name="T18" fmla="*/ 0 w 99"/>
              <a:gd name="T19" fmla="*/ 41124 h 99"/>
              <a:gd name="T20" fmla="*/ 55359 w 99"/>
              <a:gd name="T21" fmla="*/ 98064 h 99"/>
              <a:gd name="T22" fmla="*/ 31634 w 99"/>
              <a:gd name="T23" fmla="*/ 140769 h 99"/>
              <a:gd name="T24" fmla="*/ 94901 w 99"/>
              <a:gd name="T25" fmla="*/ 156586 h 99"/>
              <a:gd name="T26" fmla="*/ 71175 w 99"/>
              <a:gd name="T27" fmla="*/ 140769 h 99"/>
              <a:gd name="T28" fmla="*/ 109136 w 99"/>
              <a:gd name="T29" fmla="*/ 58522 h 99"/>
              <a:gd name="T30" fmla="*/ 117044 w 99"/>
              <a:gd name="T31" fmla="*/ 60104 h 99"/>
              <a:gd name="T32" fmla="*/ 124952 w 99"/>
              <a:gd name="T33" fmla="*/ 63267 h 99"/>
              <a:gd name="T34" fmla="*/ 137606 w 99"/>
              <a:gd name="T35" fmla="*/ 60104 h 99"/>
              <a:gd name="T36" fmla="*/ 155004 w 99"/>
              <a:gd name="T37" fmla="*/ 42705 h 99"/>
              <a:gd name="T38" fmla="*/ 156586 w 99"/>
              <a:gd name="T39" fmla="*/ 31634 h 99"/>
              <a:gd name="T40" fmla="*/ 156586 w 99"/>
              <a:gd name="T41" fmla="*/ 25307 h 99"/>
              <a:gd name="T42" fmla="*/ 147096 w 99"/>
              <a:gd name="T43" fmla="*/ 9490 h 99"/>
              <a:gd name="T44" fmla="*/ 131279 w 99"/>
              <a:gd name="T45" fmla="*/ 0 h 99"/>
              <a:gd name="T46" fmla="*/ 124952 w 99"/>
              <a:gd name="T47" fmla="*/ 0 h 99"/>
              <a:gd name="T48" fmla="*/ 63267 w 99"/>
              <a:gd name="T49" fmla="*/ 82247 h 99"/>
              <a:gd name="T50" fmla="*/ 98064 w 99"/>
              <a:gd name="T51" fmla="*/ 47450 h 99"/>
              <a:gd name="T52" fmla="*/ 124952 w 99"/>
              <a:gd name="T53" fmla="*/ 47450 h 99"/>
              <a:gd name="T54" fmla="*/ 123371 w 99"/>
              <a:gd name="T55" fmla="*/ 44287 h 99"/>
              <a:gd name="T56" fmla="*/ 124952 w 99"/>
              <a:gd name="T57" fmla="*/ 41124 h 99"/>
              <a:gd name="T58" fmla="*/ 124952 w 99"/>
              <a:gd name="T59" fmla="*/ 34797 h 99"/>
              <a:gd name="T60" fmla="*/ 117044 w 99"/>
              <a:gd name="T61" fmla="*/ 31634 h 99"/>
              <a:gd name="T62" fmla="*/ 109136 w 99"/>
              <a:gd name="T63" fmla="*/ 31634 h 99"/>
              <a:gd name="T64" fmla="*/ 113881 w 99"/>
              <a:gd name="T65" fmla="*/ 18980 h 99"/>
              <a:gd name="T66" fmla="*/ 124952 w 99"/>
              <a:gd name="T67" fmla="*/ 15817 h 99"/>
              <a:gd name="T68" fmla="*/ 131279 w 99"/>
              <a:gd name="T69" fmla="*/ 17398 h 99"/>
              <a:gd name="T70" fmla="*/ 139188 w 99"/>
              <a:gd name="T71" fmla="*/ 25307 h 99"/>
              <a:gd name="T72" fmla="*/ 140769 w 99"/>
              <a:gd name="T73" fmla="*/ 31634 h 99"/>
              <a:gd name="T74" fmla="*/ 137606 w 99"/>
              <a:gd name="T75" fmla="*/ 42705 h 99"/>
              <a:gd name="T76" fmla="*/ 124952 w 99"/>
              <a:gd name="T77" fmla="*/ 47450 h 9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99" h="99">
                <a:moveTo>
                  <a:pt x="79" y="0"/>
                </a:moveTo>
                <a:lnTo>
                  <a:pt x="79" y="0"/>
                </a:lnTo>
                <a:lnTo>
                  <a:pt x="76" y="0"/>
                </a:lnTo>
                <a:lnTo>
                  <a:pt x="72" y="1"/>
                </a:lnTo>
                <a:lnTo>
                  <a:pt x="66" y="6"/>
                </a:lnTo>
                <a:lnTo>
                  <a:pt x="61" y="12"/>
                </a:lnTo>
                <a:lnTo>
                  <a:pt x="60" y="16"/>
                </a:lnTo>
                <a:lnTo>
                  <a:pt x="60" y="20"/>
                </a:lnTo>
                <a:lnTo>
                  <a:pt x="32" y="20"/>
                </a:lnTo>
                <a:lnTo>
                  <a:pt x="18" y="5"/>
                </a:lnTo>
                <a:lnTo>
                  <a:pt x="0" y="5"/>
                </a:lnTo>
                <a:lnTo>
                  <a:pt x="0" y="15"/>
                </a:lnTo>
                <a:lnTo>
                  <a:pt x="13" y="15"/>
                </a:lnTo>
                <a:lnTo>
                  <a:pt x="18" y="20"/>
                </a:lnTo>
                <a:lnTo>
                  <a:pt x="5" y="20"/>
                </a:lnTo>
                <a:lnTo>
                  <a:pt x="3" y="21"/>
                </a:lnTo>
                <a:lnTo>
                  <a:pt x="0" y="22"/>
                </a:lnTo>
                <a:lnTo>
                  <a:pt x="0" y="26"/>
                </a:lnTo>
                <a:lnTo>
                  <a:pt x="2" y="28"/>
                </a:lnTo>
                <a:lnTo>
                  <a:pt x="35" y="62"/>
                </a:lnTo>
                <a:lnTo>
                  <a:pt x="35" y="89"/>
                </a:lnTo>
                <a:lnTo>
                  <a:pt x="20" y="89"/>
                </a:lnTo>
                <a:lnTo>
                  <a:pt x="20" y="99"/>
                </a:lnTo>
                <a:lnTo>
                  <a:pt x="60" y="99"/>
                </a:lnTo>
                <a:lnTo>
                  <a:pt x="60" y="89"/>
                </a:lnTo>
                <a:lnTo>
                  <a:pt x="45" y="89"/>
                </a:lnTo>
                <a:lnTo>
                  <a:pt x="45" y="62"/>
                </a:lnTo>
                <a:lnTo>
                  <a:pt x="69" y="37"/>
                </a:lnTo>
                <a:lnTo>
                  <a:pt x="74" y="38"/>
                </a:lnTo>
                <a:lnTo>
                  <a:pt x="79" y="40"/>
                </a:lnTo>
                <a:lnTo>
                  <a:pt x="83" y="40"/>
                </a:lnTo>
                <a:lnTo>
                  <a:pt x="87" y="38"/>
                </a:lnTo>
                <a:lnTo>
                  <a:pt x="93" y="33"/>
                </a:lnTo>
                <a:lnTo>
                  <a:pt x="98" y="27"/>
                </a:lnTo>
                <a:lnTo>
                  <a:pt x="99" y="24"/>
                </a:lnTo>
                <a:lnTo>
                  <a:pt x="99" y="20"/>
                </a:lnTo>
                <a:lnTo>
                  <a:pt x="99" y="16"/>
                </a:lnTo>
                <a:lnTo>
                  <a:pt x="98" y="12"/>
                </a:lnTo>
                <a:lnTo>
                  <a:pt x="93" y="6"/>
                </a:lnTo>
                <a:lnTo>
                  <a:pt x="87" y="1"/>
                </a:lnTo>
                <a:lnTo>
                  <a:pt x="83" y="0"/>
                </a:lnTo>
                <a:lnTo>
                  <a:pt x="79" y="0"/>
                </a:lnTo>
                <a:close/>
                <a:moveTo>
                  <a:pt x="62" y="30"/>
                </a:moveTo>
                <a:lnTo>
                  <a:pt x="40" y="52"/>
                </a:lnTo>
                <a:lnTo>
                  <a:pt x="18" y="30"/>
                </a:lnTo>
                <a:lnTo>
                  <a:pt x="62" y="30"/>
                </a:lnTo>
                <a:close/>
                <a:moveTo>
                  <a:pt x="79" y="30"/>
                </a:moveTo>
                <a:lnTo>
                  <a:pt x="79" y="30"/>
                </a:lnTo>
                <a:lnTo>
                  <a:pt x="77" y="30"/>
                </a:lnTo>
                <a:lnTo>
                  <a:pt x="78" y="28"/>
                </a:lnTo>
                <a:lnTo>
                  <a:pt x="79" y="26"/>
                </a:lnTo>
                <a:lnTo>
                  <a:pt x="79" y="22"/>
                </a:lnTo>
                <a:lnTo>
                  <a:pt x="77" y="21"/>
                </a:lnTo>
                <a:lnTo>
                  <a:pt x="74" y="20"/>
                </a:lnTo>
                <a:lnTo>
                  <a:pt x="69" y="20"/>
                </a:lnTo>
                <a:lnTo>
                  <a:pt x="71" y="16"/>
                </a:lnTo>
                <a:lnTo>
                  <a:pt x="72" y="12"/>
                </a:lnTo>
                <a:lnTo>
                  <a:pt x="76" y="11"/>
                </a:lnTo>
                <a:lnTo>
                  <a:pt x="79" y="10"/>
                </a:lnTo>
                <a:lnTo>
                  <a:pt x="83" y="11"/>
                </a:lnTo>
                <a:lnTo>
                  <a:pt x="87" y="12"/>
                </a:lnTo>
                <a:lnTo>
                  <a:pt x="88" y="16"/>
                </a:lnTo>
                <a:lnTo>
                  <a:pt x="89" y="20"/>
                </a:lnTo>
                <a:lnTo>
                  <a:pt x="88" y="24"/>
                </a:lnTo>
                <a:lnTo>
                  <a:pt x="87" y="27"/>
                </a:lnTo>
                <a:lnTo>
                  <a:pt x="83" y="28"/>
                </a:lnTo>
                <a:lnTo>
                  <a:pt x="79" y="3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503" name="Freeform 1716">
            <a:extLst>
              <a:ext uri="{FF2B5EF4-FFF2-40B4-BE49-F238E27FC236}">
                <a16:creationId xmlns:a16="http://schemas.microsoft.com/office/drawing/2014/main" id="{DB110214-34A4-499C-AFB5-A3AFE95C58C3}"/>
              </a:ext>
            </a:extLst>
          </p:cNvPr>
          <p:cNvSpPr>
            <a:spLocks noEditPoints="1"/>
          </p:cNvSpPr>
          <p:nvPr/>
        </p:nvSpPr>
        <p:spPr bwMode="auto">
          <a:xfrm>
            <a:off x="4908551" y="3348567"/>
            <a:ext cx="50800" cy="209551"/>
          </a:xfrm>
          <a:custGeom>
            <a:avLst/>
            <a:gdLst>
              <a:gd name="T0" fmla="*/ 13665 w 25"/>
              <a:gd name="T1" fmla="*/ 1582 h 99"/>
              <a:gd name="T2" fmla="*/ 13665 w 25"/>
              <a:gd name="T3" fmla="*/ 1582 h 99"/>
              <a:gd name="T4" fmla="*/ 9110 w 25"/>
              <a:gd name="T5" fmla="*/ 0 h 99"/>
              <a:gd name="T6" fmla="*/ 4555 w 25"/>
              <a:gd name="T7" fmla="*/ 0 h 99"/>
              <a:gd name="T8" fmla="*/ 4555 w 25"/>
              <a:gd name="T9" fmla="*/ 0 h 99"/>
              <a:gd name="T10" fmla="*/ 1518 w 25"/>
              <a:gd name="T11" fmla="*/ 4745 h 99"/>
              <a:gd name="T12" fmla="*/ 0 w 25"/>
              <a:gd name="T13" fmla="*/ 7908 h 99"/>
              <a:gd name="T14" fmla="*/ 0 w 25"/>
              <a:gd name="T15" fmla="*/ 156586 h 99"/>
              <a:gd name="T16" fmla="*/ 15184 w 25"/>
              <a:gd name="T17" fmla="*/ 156586 h 99"/>
              <a:gd name="T18" fmla="*/ 15184 w 25"/>
              <a:gd name="T19" fmla="*/ 109136 h 99"/>
              <a:gd name="T20" fmla="*/ 30367 w 25"/>
              <a:gd name="T21" fmla="*/ 109136 h 99"/>
              <a:gd name="T22" fmla="*/ 30367 w 25"/>
              <a:gd name="T23" fmla="*/ 109136 h 99"/>
              <a:gd name="T24" fmla="*/ 33404 w 25"/>
              <a:gd name="T25" fmla="*/ 109136 h 99"/>
              <a:gd name="T26" fmla="*/ 34922 w 25"/>
              <a:gd name="T27" fmla="*/ 107554 h 99"/>
              <a:gd name="T28" fmla="*/ 37959 w 25"/>
              <a:gd name="T29" fmla="*/ 105972 h 99"/>
              <a:gd name="T30" fmla="*/ 37959 w 25"/>
              <a:gd name="T31" fmla="*/ 101227 h 99"/>
              <a:gd name="T32" fmla="*/ 37959 w 25"/>
              <a:gd name="T33" fmla="*/ 101227 h 99"/>
              <a:gd name="T34" fmla="*/ 34922 w 25"/>
              <a:gd name="T35" fmla="*/ 75920 h 99"/>
              <a:gd name="T36" fmla="*/ 33404 w 25"/>
              <a:gd name="T37" fmla="*/ 55359 h 99"/>
              <a:gd name="T38" fmla="*/ 30367 w 25"/>
              <a:gd name="T39" fmla="*/ 39542 h 99"/>
              <a:gd name="T40" fmla="*/ 25812 w 25"/>
              <a:gd name="T41" fmla="*/ 25307 h 99"/>
              <a:gd name="T42" fmla="*/ 16702 w 25"/>
              <a:gd name="T43" fmla="*/ 7908 h 99"/>
              <a:gd name="T44" fmla="*/ 13665 w 25"/>
              <a:gd name="T45" fmla="*/ 1582 h 99"/>
              <a:gd name="T46" fmla="*/ 13665 w 25"/>
              <a:gd name="T47" fmla="*/ 1582 h 99"/>
              <a:gd name="T48" fmla="*/ 15184 w 25"/>
              <a:gd name="T49" fmla="*/ 93319 h 99"/>
              <a:gd name="T50" fmla="*/ 15184 w 25"/>
              <a:gd name="T51" fmla="*/ 41124 h 99"/>
              <a:gd name="T52" fmla="*/ 15184 w 25"/>
              <a:gd name="T53" fmla="*/ 41124 h 99"/>
              <a:gd name="T54" fmla="*/ 21257 w 25"/>
              <a:gd name="T55" fmla="*/ 63267 h 99"/>
              <a:gd name="T56" fmla="*/ 22775 w 25"/>
              <a:gd name="T57" fmla="*/ 93319 h 99"/>
              <a:gd name="T58" fmla="*/ 15184 w 25"/>
              <a:gd name="T59" fmla="*/ 93319 h 99"/>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25" h="99">
                <a:moveTo>
                  <a:pt x="9" y="1"/>
                </a:moveTo>
                <a:lnTo>
                  <a:pt x="9" y="1"/>
                </a:lnTo>
                <a:lnTo>
                  <a:pt x="6" y="0"/>
                </a:lnTo>
                <a:lnTo>
                  <a:pt x="3" y="0"/>
                </a:lnTo>
                <a:lnTo>
                  <a:pt x="1" y="3"/>
                </a:lnTo>
                <a:lnTo>
                  <a:pt x="0" y="5"/>
                </a:lnTo>
                <a:lnTo>
                  <a:pt x="0" y="99"/>
                </a:lnTo>
                <a:lnTo>
                  <a:pt x="10" y="99"/>
                </a:lnTo>
                <a:lnTo>
                  <a:pt x="10" y="69"/>
                </a:lnTo>
                <a:lnTo>
                  <a:pt x="20" y="69"/>
                </a:lnTo>
                <a:lnTo>
                  <a:pt x="22" y="69"/>
                </a:lnTo>
                <a:lnTo>
                  <a:pt x="23" y="68"/>
                </a:lnTo>
                <a:lnTo>
                  <a:pt x="25" y="67"/>
                </a:lnTo>
                <a:lnTo>
                  <a:pt x="25" y="64"/>
                </a:lnTo>
                <a:lnTo>
                  <a:pt x="23" y="48"/>
                </a:lnTo>
                <a:lnTo>
                  <a:pt x="22" y="35"/>
                </a:lnTo>
                <a:lnTo>
                  <a:pt x="20" y="25"/>
                </a:lnTo>
                <a:lnTo>
                  <a:pt x="17" y="16"/>
                </a:lnTo>
                <a:lnTo>
                  <a:pt x="11" y="5"/>
                </a:lnTo>
                <a:lnTo>
                  <a:pt x="9" y="1"/>
                </a:lnTo>
                <a:close/>
                <a:moveTo>
                  <a:pt x="10" y="59"/>
                </a:moveTo>
                <a:lnTo>
                  <a:pt x="10" y="26"/>
                </a:lnTo>
                <a:lnTo>
                  <a:pt x="14" y="40"/>
                </a:lnTo>
                <a:lnTo>
                  <a:pt x="15" y="59"/>
                </a:lnTo>
                <a:lnTo>
                  <a:pt x="10" y="5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504" name="Freeform 1717">
            <a:extLst>
              <a:ext uri="{FF2B5EF4-FFF2-40B4-BE49-F238E27FC236}">
                <a16:creationId xmlns:a16="http://schemas.microsoft.com/office/drawing/2014/main" id="{71035C6E-A571-4BD2-BBF3-A729DEC588E1}"/>
              </a:ext>
            </a:extLst>
          </p:cNvPr>
          <p:cNvSpPr>
            <a:spLocks/>
          </p:cNvSpPr>
          <p:nvPr/>
        </p:nvSpPr>
        <p:spPr bwMode="auto">
          <a:xfrm>
            <a:off x="4707467" y="3348567"/>
            <a:ext cx="86784" cy="209551"/>
          </a:xfrm>
          <a:custGeom>
            <a:avLst/>
            <a:gdLst>
              <a:gd name="T0" fmla="*/ 66429 w 40"/>
              <a:gd name="T1" fmla="*/ 31634 h 99"/>
              <a:gd name="T2" fmla="*/ 66429 w 40"/>
              <a:gd name="T3" fmla="*/ 0 h 99"/>
              <a:gd name="T4" fmla="*/ 49822 w 40"/>
              <a:gd name="T5" fmla="*/ 0 h 99"/>
              <a:gd name="T6" fmla="*/ 49822 w 40"/>
              <a:gd name="T7" fmla="*/ 31634 h 99"/>
              <a:gd name="T8" fmla="*/ 49822 w 40"/>
              <a:gd name="T9" fmla="*/ 31634 h 99"/>
              <a:gd name="T10" fmla="*/ 48161 w 40"/>
              <a:gd name="T11" fmla="*/ 39542 h 99"/>
              <a:gd name="T12" fmla="*/ 41518 w 40"/>
              <a:gd name="T13" fmla="*/ 44287 h 99"/>
              <a:gd name="T14" fmla="*/ 41518 w 40"/>
              <a:gd name="T15" fmla="*/ 0 h 99"/>
              <a:gd name="T16" fmla="*/ 24911 w 40"/>
              <a:gd name="T17" fmla="*/ 0 h 99"/>
              <a:gd name="T18" fmla="*/ 24911 w 40"/>
              <a:gd name="T19" fmla="*/ 44287 h 99"/>
              <a:gd name="T20" fmla="*/ 24911 w 40"/>
              <a:gd name="T21" fmla="*/ 44287 h 99"/>
              <a:gd name="T22" fmla="*/ 18268 w 40"/>
              <a:gd name="T23" fmla="*/ 39542 h 99"/>
              <a:gd name="T24" fmla="*/ 16607 w 40"/>
              <a:gd name="T25" fmla="*/ 31634 h 99"/>
              <a:gd name="T26" fmla="*/ 16607 w 40"/>
              <a:gd name="T27" fmla="*/ 0 h 99"/>
              <a:gd name="T28" fmla="*/ 0 w 40"/>
              <a:gd name="T29" fmla="*/ 0 h 99"/>
              <a:gd name="T30" fmla="*/ 0 w 40"/>
              <a:gd name="T31" fmla="*/ 31634 h 99"/>
              <a:gd name="T32" fmla="*/ 0 w 40"/>
              <a:gd name="T33" fmla="*/ 31634 h 99"/>
              <a:gd name="T34" fmla="*/ 3321 w 40"/>
              <a:gd name="T35" fmla="*/ 41124 h 99"/>
              <a:gd name="T36" fmla="*/ 6643 w 40"/>
              <a:gd name="T37" fmla="*/ 50614 h 99"/>
              <a:gd name="T38" fmla="*/ 14947 w 40"/>
              <a:gd name="T39" fmla="*/ 56940 h 99"/>
              <a:gd name="T40" fmla="*/ 24911 w 40"/>
              <a:gd name="T41" fmla="*/ 60104 h 99"/>
              <a:gd name="T42" fmla="*/ 24911 w 40"/>
              <a:gd name="T43" fmla="*/ 156586 h 99"/>
              <a:gd name="T44" fmla="*/ 41518 w 40"/>
              <a:gd name="T45" fmla="*/ 156586 h 99"/>
              <a:gd name="T46" fmla="*/ 41518 w 40"/>
              <a:gd name="T47" fmla="*/ 60104 h 99"/>
              <a:gd name="T48" fmla="*/ 41518 w 40"/>
              <a:gd name="T49" fmla="*/ 60104 h 99"/>
              <a:gd name="T50" fmla="*/ 51482 w 40"/>
              <a:gd name="T51" fmla="*/ 56940 h 99"/>
              <a:gd name="T52" fmla="*/ 59786 w 40"/>
              <a:gd name="T53" fmla="*/ 50614 h 99"/>
              <a:gd name="T54" fmla="*/ 64768 w 40"/>
              <a:gd name="T55" fmla="*/ 41124 h 99"/>
              <a:gd name="T56" fmla="*/ 66429 w 40"/>
              <a:gd name="T57" fmla="*/ 31634 h 99"/>
              <a:gd name="T58" fmla="*/ 66429 w 40"/>
              <a:gd name="T59" fmla="*/ 31634 h 99"/>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40" h="99">
                <a:moveTo>
                  <a:pt x="40" y="20"/>
                </a:moveTo>
                <a:lnTo>
                  <a:pt x="40" y="0"/>
                </a:lnTo>
                <a:lnTo>
                  <a:pt x="30" y="0"/>
                </a:lnTo>
                <a:lnTo>
                  <a:pt x="30" y="20"/>
                </a:lnTo>
                <a:lnTo>
                  <a:pt x="29" y="25"/>
                </a:lnTo>
                <a:lnTo>
                  <a:pt x="25" y="28"/>
                </a:lnTo>
                <a:lnTo>
                  <a:pt x="25" y="0"/>
                </a:lnTo>
                <a:lnTo>
                  <a:pt x="15" y="0"/>
                </a:lnTo>
                <a:lnTo>
                  <a:pt x="15" y="28"/>
                </a:lnTo>
                <a:lnTo>
                  <a:pt x="11" y="25"/>
                </a:lnTo>
                <a:lnTo>
                  <a:pt x="10" y="20"/>
                </a:lnTo>
                <a:lnTo>
                  <a:pt x="10" y="0"/>
                </a:lnTo>
                <a:lnTo>
                  <a:pt x="0" y="0"/>
                </a:lnTo>
                <a:lnTo>
                  <a:pt x="0" y="20"/>
                </a:lnTo>
                <a:lnTo>
                  <a:pt x="2" y="26"/>
                </a:lnTo>
                <a:lnTo>
                  <a:pt x="4" y="32"/>
                </a:lnTo>
                <a:lnTo>
                  <a:pt x="9" y="36"/>
                </a:lnTo>
                <a:lnTo>
                  <a:pt x="15" y="38"/>
                </a:lnTo>
                <a:lnTo>
                  <a:pt x="15" y="99"/>
                </a:lnTo>
                <a:lnTo>
                  <a:pt x="25" y="99"/>
                </a:lnTo>
                <a:lnTo>
                  <a:pt x="25" y="38"/>
                </a:lnTo>
                <a:lnTo>
                  <a:pt x="31" y="36"/>
                </a:lnTo>
                <a:lnTo>
                  <a:pt x="36" y="32"/>
                </a:lnTo>
                <a:lnTo>
                  <a:pt x="39" y="26"/>
                </a:lnTo>
                <a:lnTo>
                  <a:pt x="40" y="2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505" name="Freeform 1718">
            <a:extLst>
              <a:ext uri="{FF2B5EF4-FFF2-40B4-BE49-F238E27FC236}">
                <a16:creationId xmlns:a16="http://schemas.microsoft.com/office/drawing/2014/main" id="{11911F58-6600-4095-BC39-3B72F1D19C1F}"/>
              </a:ext>
            </a:extLst>
          </p:cNvPr>
          <p:cNvSpPr>
            <a:spLocks noEditPoints="1"/>
          </p:cNvSpPr>
          <p:nvPr/>
        </p:nvSpPr>
        <p:spPr bwMode="auto">
          <a:xfrm>
            <a:off x="4768851" y="3424767"/>
            <a:ext cx="127000" cy="127000"/>
          </a:xfrm>
          <a:custGeom>
            <a:avLst/>
            <a:gdLst>
              <a:gd name="T0" fmla="*/ 48254 w 59"/>
              <a:gd name="T1" fmla="*/ 0 h 59"/>
              <a:gd name="T2" fmla="*/ 28952 w 59"/>
              <a:gd name="T3" fmla="*/ 3217 h 59"/>
              <a:gd name="T4" fmla="*/ 14476 w 59"/>
              <a:gd name="T5" fmla="*/ 12868 h 59"/>
              <a:gd name="T6" fmla="*/ 3217 w 59"/>
              <a:gd name="T7" fmla="*/ 28952 h 59"/>
              <a:gd name="T8" fmla="*/ 0 w 59"/>
              <a:gd name="T9" fmla="*/ 46645 h 59"/>
              <a:gd name="T10" fmla="*/ 0 w 59"/>
              <a:gd name="T11" fmla="*/ 56296 h 59"/>
              <a:gd name="T12" fmla="*/ 8042 w 59"/>
              <a:gd name="T13" fmla="*/ 72381 h 59"/>
              <a:gd name="T14" fmla="*/ 20910 w 59"/>
              <a:gd name="T15" fmla="*/ 86857 h 59"/>
              <a:gd name="T16" fmla="*/ 36995 w 59"/>
              <a:gd name="T17" fmla="*/ 94899 h 59"/>
              <a:gd name="T18" fmla="*/ 48254 w 59"/>
              <a:gd name="T19" fmla="*/ 94899 h 59"/>
              <a:gd name="T20" fmla="*/ 65947 w 59"/>
              <a:gd name="T21" fmla="*/ 90074 h 59"/>
              <a:gd name="T22" fmla="*/ 80423 w 59"/>
              <a:gd name="T23" fmla="*/ 80423 h 59"/>
              <a:gd name="T24" fmla="*/ 91682 w 59"/>
              <a:gd name="T25" fmla="*/ 64338 h 59"/>
              <a:gd name="T26" fmla="*/ 94899 w 59"/>
              <a:gd name="T27" fmla="*/ 46645 h 59"/>
              <a:gd name="T28" fmla="*/ 94899 w 59"/>
              <a:gd name="T29" fmla="*/ 36995 h 59"/>
              <a:gd name="T30" fmla="*/ 86857 w 59"/>
              <a:gd name="T31" fmla="*/ 20910 h 59"/>
              <a:gd name="T32" fmla="*/ 73989 w 59"/>
              <a:gd name="T33" fmla="*/ 8042 h 59"/>
              <a:gd name="T34" fmla="*/ 57904 w 59"/>
              <a:gd name="T35" fmla="*/ 0 h 59"/>
              <a:gd name="T36" fmla="*/ 48254 w 59"/>
              <a:gd name="T37" fmla="*/ 0 h 59"/>
              <a:gd name="T38" fmla="*/ 48254 w 59"/>
              <a:gd name="T39" fmla="*/ 78814 h 59"/>
              <a:gd name="T40" fmla="*/ 35386 w 59"/>
              <a:gd name="T41" fmla="*/ 77206 h 59"/>
              <a:gd name="T42" fmla="*/ 17693 w 59"/>
              <a:gd name="T43" fmla="*/ 59513 h 59"/>
              <a:gd name="T44" fmla="*/ 16085 w 59"/>
              <a:gd name="T45" fmla="*/ 46645 h 59"/>
              <a:gd name="T46" fmla="*/ 16085 w 59"/>
              <a:gd name="T47" fmla="*/ 41820 h 59"/>
              <a:gd name="T48" fmla="*/ 25735 w 59"/>
              <a:gd name="T49" fmla="*/ 25735 h 59"/>
              <a:gd name="T50" fmla="*/ 41820 w 59"/>
              <a:gd name="T51" fmla="*/ 14476 h 59"/>
              <a:gd name="T52" fmla="*/ 48254 w 59"/>
              <a:gd name="T53" fmla="*/ 14476 h 59"/>
              <a:gd name="T54" fmla="*/ 59513 w 59"/>
              <a:gd name="T55" fmla="*/ 17693 h 59"/>
              <a:gd name="T56" fmla="*/ 77206 w 59"/>
              <a:gd name="T57" fmla="*/ 35386 h 59"/>
              <a:gd name="T58" fmla="*/ 78814 w 59"/>
              <a:gd name="T59" fmla="*/ 46645 h 59"/>
              <a:gd name="T60" fmla="*/ 78814 w 59"/>
              <a:gd name="T61" fmla="*/ 53079 h 59"/>
              <a:gd name="T62" fmla="*/ 69164 w 59"/>
              <a:gd name="T63" fmla="*/ 69164 h 59"/>
              <a:gd name="T64" fmla="*/ 53079 w 59"/>
              <a:gd name="T65" fmla="*/ 78814 h 59"/>
              <a:gd name="T66" fmla="*/ 48254 w 59"/>
              <a:gd name="T67" fmla="*/ 78814 h 5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59" h="59">
                <a:moveTo>
                  <a:pt x="30" y="0"/>
                </a:moveTo>
                <a:lnTo>
                  <a:pt x="30" y="0"/>
                </a:lnTo>
                <a:lnTo>
                  <a:pt x="23" y="0"/>
                </a:lnTo>
                <a:lnTo>
                  <a:pt x="18" y="2"/>
                </a:lnTo>
                <a:lnTo>
                  <a:pt x="13" y="5"/>
                </a:lnTo>
                <a:lnTo>
                  <a:pt x="9" y="8"/>
                </a:lnTo>
                <a:lnTo>
                  <a:pt x="5" y="13"/>
                </a:lnTo>
                <a:lnTo>
                  <a:pt x="2" y="18"/>
                </a:lnTo>
                <a:lnTo>
                  <a:pt x="0" y="23"/>
                </a:lnTo>
                <a:lnTo>
                  <a:pt x="0" y="29"/>
                </a:lnTo>
                <a:lnTo>
                  <a:pt x="0" y="35"/>
                </a:lnTo>
                <a:lnTo>
                  <a:pt x="2" y="40"/>
                </a:lnTo>
                <a:lnTo>
                  <a:pt x="5" y="45"/>
                </a:lnTo>
                <a:lnTo>
                  <a:pt x="9" y="50"/>
                </a:lnTo>
                <a:lnTo>
                  <a:pt x="13" y="54"/>
                </a:lnTo>
                <a:lnTo>
                  <a:pt x="18" y="56"/>
                </a:lnTo>
                <a:lnTo>
                  <a:pt x="23" y="59"/>
                </a:lnTo>
                <a:lnTo>
                  <a:pt x="30" y="59"/>
                </a:lnTo>
                <a:lnTo>
                  <a:pt x="36" y="59"/>
                </a:lnTo>
                <a:lnTo>
                  <a:pt x="41" y="56"/>
                </a:lnTo>
                <a:lnTo>
                  <a:pt x="46" y="54"/>
                </a:lnTo>
                <a:lnTo>
                  <a:pt x="50" y="50"/>
                </a:lnTo>
                <a:lnTo>
                  <a:pt x="54" y="45"/>
                </a:lnTo>
                <a:lnTo>
                  <a:pt x="57" y="40"/>
                </a:lnTo>
                <a:lnTo>
                  <a:pt x="59" y="35"/>
                </a:lnTo>
                <a:lnTo>
                  <a:pt x="59" y="29"/>
                </a:lnTo>
                <a:lnTo>
                  <a:pt x="59" y="23"/>
                </a:lnTo>
                <a:lnTo>
                  <a:pt x="57" y="18"/>
                </a:lnTo>
                <a:lnTo>
                  <a:pt x="54" y="13"/>
                </a:lnTo>
                <a:lnTo>
                  <a:pt x="50" y="8"/>
                </a:lnTo>
                <a:lnTo>
                  <a:pt x="46" y="5"/>
                </a:lnTo>
                <a:lnTo>
                  <a:pt x="41" y="2"/>
                </a:lnTo>
                <a:lnTo>
                  <a:pt x="36" y="0"/>
                </a:lnTo>
                <a:lnTo>
                  <a:pt x="30" y="0"/>
                </a:lnTo>
                <a:close/>
                <a:moveTo>
                  <a:pt x="30" y="49"/>
                </a:moveTo>
                <a:lnTo>
                  <a:pt x="30" y="49"/>
                </a:lnTo>
                <a:lnTo>
                  <a:pt x="26" y="49"/>
                </a:lnTo>
                <a:lnTo>
                  <a:pt x="22" y="48"/>
                </a:lnTo>
                <a:lnTo>
                  <a:pt x="16" y="43"/>
                </a:lnTo>
                <a:lnTo>
                  <a:pt x="11" y="37"/>
                </a:lnTo>
                <a:lnTo>
                  <a:pt x="10" y="33"/>
                </a:lnTo>
                <a:lnTo>
                  <a:pt x="10" y="29"/>
                </a:lnTo>
                <a:lnTo>
                  <a:pt x="10" y="26"/>
                </a:lnTo>
                <a:lnTo>
                  <a:pt x="11" y="22"/>
                </a:lnTo>
                <a:lnTo>
                  <a:pt x="16" y="16"/>
                </a:lnTo>
                <a:lnTo>
                  <a:pt x="22" y="11"/>
                </a:lnTo>
                <a:lnTo>
                  <a:pt x="26" y="9"/>
                </a:lnTo>
                <a:lnTo>
                  <a:pt x="30" y="9"/>
                </a:lnTo>
                <a:lnTo>
                  <a:pt x="33" y="9"/>
                </a:lnTo>
                <a:lnTo>
                  <a:pt x="37" y="11"/>
                </a:lnTo>
                <a:lnTo>
                  <a:pt x="43" y="16"/>
                </a:lnTo>
                <a:lnTo>
                  <a:pt x="48" y="22"/>
                </a:lnTo>
                <a:lnTo>
                  <a:pt x="49" y="26"/>
                </a:lnTo>
                <a:lnTo>
                  <a:pt x="49" y="29"/>
                </a:lnTo>
                <a:lnTo>
                  <a:pt x="49" y="33"/>
                </a:lnTo>
                <a:lnTo>
                  <a:pt x="48" y="37"/>
                </a:lnTo>
                <a:lnTo>
                  <a:pt x="43" y="43"/>
                </a:lnTo>
                <a:lnTo>
                  <a:pt x="37" y="48"/>
                </a:lnTo>
                <a:lnTo>
                  <a:pt x="33" y="49"/>
                </a:lnTo>
                <a:lnTo>
                  <a:pt x="30" y="4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506" name="Freeform 1719">
            <a:extLst>
              <a:ext uri="{FF2B5EF4-FFF2-40B4-BE49-F238E27FC236}">
                <a16:creationId xmlns:a16="http://schemas.microsoft.com/office/drawing/2014/main" id="{44BB01E0-0938-4C91-A5AE-05D058EB041C}"/>
              </a:ext>
            </a:extLst>
          </p:cNvPr>
          <p:cNvSpPr>
            <a:spLocks/>
          </p:cNvSpPr>
          <p:nvPr/>
        </p:nvSpPr>
        <p:spPr bwMode="auto">
          <a:xfrm>
            <a:off x="4800601" y="3462867"/>
            <a:ext cx="63500" cy="57151"/>
          </a:xfrm>
          <a:custGeom>
            <a:avLst/>
            <a:gdLst>
              <a:gd name="T0" fmla="*/ 35997 w 29"/>
              <a:gd name="T1" fmla="*/ 0 h 25"/>
              <a:gd name="T2" fmla="*/ 35997 w 29"/>
              <a:gd name="T3" fmla="*/ 0 h 25"/>
              <a:gd name="T4" fmla="*/ 31088 w 29"/>
              <a:gd name="T5" fmla="*/ 0 h 25"/>
              <a:gd name="T6" fmla="*/ 27816 w 29"/>
              <a:gd name="T7" fmla="*/ 5125 h 25"/>
              <a:gd name="T8" fmla="*/ 24543 w 29"/>
              <a:gd name="T9" fmla="*/ 8541 h 25"/>
              <a:gd name="T10" fmla="*/ 24543 w 29"/>
              <a:gd name="T11" fmla="*/ 13666 h 25"/>
              <a:gd name="T12" fmla="*/ 24543 w 29"/>
              <a:gd name="T13" fmla="*/ 13666 h 25"/>
              <a:gd name="T14" fmla="*/ 24543 w 29"/>
              <a:gd name="T15" fmla="*/ 8541 h 25"/>
              <a:gd name="T16" fmla="*/ 19634 w 29"/>
              <a:gd name="T17" fmla="*/ 5125 h 25"/>
              <a:gd name="T18" fmla="*/ 16362 w 29"/>
              <a:gd name="T19" fmla="*/ 0 h 25"/>
              <a:gd name="T20" fmla="*/ 11453 w 29"/>
              <a:gd name="T21" fmla="*/ 0 h 25"/>
              <a:gd name="T22" fmla="*/ 11453 w 29"/>
              <a:gd name="T23" fmla="*/ 0 h 25"/>
              <a:gd name="T24" fmla="*/ 8181 w 29"/>
              <a:gd name="T25" fmla="*/ 0 h 25"/>
              <a:gd name="T26" fmla="*/ 3272 w 29"/>
              <a:gd name="T27" fmla="*/ 5125 h 25"/>
              <a:gd name="T28" fmla="*/ 0 w 29"/>
              <a:gd name="T29" fmla="*/ 8541 h 25"/>
              <a:gd name="T30" fmla="*/ 0 w 29"/>
              <a:gd name="T31" fmla="*/ 13666 h 25"/>
              <a:gd name="T32" fmla="*/ 0 w 29"/>
              <a:gd name="T33" fmla="*/ 13666 h 25"/>
              <a:gd name="T34" fmla="*/ 1636 w 29"/>
              <a:gd name="T35" fmla="*/ 17082 h 25"/>
              <a:gd name="T36" fmla="*/ 3272 w 29"/>
              <a:gd name="T37" fmla="*/ 23915 h 25"/>
              <a:gd name="T38" fmla="*/ 11453 w 29"/>
              <a:gd name="T39" fmla="*/ 32457 h 25"/>
              <a:gd name="T40" fmla="*/ 24543 w 29"/>
              <a:gd name="T41" fmla="*/ 42706 h 25"/>
              <a:gd name="T42" fmla="*/ 24543 w 29"/>
              <a:gd name="T43" fmla="*/ 42706 h 25"/>
              <a:gd name="T44" fmla="*/ 35997 w 29"/>
              <a:gd name="T45" fmla="*/ 32457 h 25"/>
              <a:gd name="T46" fmla="*/ 44178 w 29"/>
              <a:gd name="T47" fmla="*/ 23915 h 25"/>
              <a:gd name="T48" fmla="*/ 45814 w 29"/>
              <a:gd name="T49" fmla="*/ 17082 h 25"/>
              <a:gd name="T50" fmla="*/ 47450 w 29"/>
              <a:gd name="T51" fmla="*/ 13666 h 25"/>
              <a:gd name="T52" fmla="*/ 47450 w 29"/>
              <a:gd name="T53" fmla="*/ 13666 h 25"/>
              <a:gd name="T54" fmla="*/ 47450 w 29"/>
              <a:gd name="T55" fmla="*/ 8541 h 25"/>
              <a:gd name="T56" fmla="*/ 44178 w 29"/>
              <a:gd name="T57" fmla="*/ 5125 h 25"/>
              <a:gd name="T58" fmla="*/ 39269 w 29"/>
              <a:gd name="T59" fmla="*/ 0 h 25"/>
              <a:gd name="T60" fmla="*/ 35997 w 29"/>
              <a:gd name="T61" fmla="*/ 0 h 25"/>
              <a:gd name="T62" fmla="*/ 35997 w 29"/>
              <a:gd name="T63" fmla="*/ 0 h 2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9" h="25">
                <a:moveTo>
                  <a:pt x="22" y="0"/>
                </a:moveTo>
                <a:lnTo>
                  <a:pt x="22" y="0"/>
                </a:lnTo>
                <a:lnTo>
                  <a:pt x="19" y="0"/>
                </a:lnTo>
                <a:lnTo>
                  <a:pt x="17" y="3"/>
                </a:lnTo>
                <a:lnTo>
                  <a:pt x="15" y="5"/>
                </a:lnTo>
                <a:lnTo>
                  <a:pt x="15" y="8"/>
                </a:lnTo>
                <a:lnTo>
                  <a:pt x="15" y="5"/>
                </a:lnTo>
                <a:lnTo>
                  <a:pt x="12" y="3"/>
                </a:lnTo>
                <a:lnTo>
                  <a:pt x="10" y="0"/>
                </a:lnTo>
                <a:lnTo>
                  <a:pt x="7" y="0"/>
                </a:lnTo>
                <a:lnTo>
                  <a:pt x="5" y="0"/>
                </a:lnTo>
                <a:lnTo>
                  <a:pt x="2" y="3"/>
                </a:lnTo>
                <a:lnTo>
                  <a:pt x="0" y="5"/>
                </a:lnTo>
                <a:lnTo>
                  <a:pt x="0" y="8"/>
                </a:lnTo>
                <a:lnTo>
                  <a:pt x="1" y="10"/>
                </a:lnTo>
                <a:lnTo>
                  <a:pt x="2" y="14"/>
                </a:lnTo>
                <a:lnTo>
                  <a:pt x="7" y="19"/>
                </a:lnTo>
                <a:lnTo>
                  <a:pt x="15" y="25"/>
                </a:lnTo>
                <a:lnTo>
                  <a:pt x="22" y="19"/>
                </a:lnTo>
                <a:lnTo>
                  <a:pt x="27" y="14"/>
                </a:lnTo>
                <a:lnTo>
                  <a:pt x="28" y="10"/>
                </a:lnTo>
                <a:lnTo>
                  <a:pt x="29" y="8"/>
                </a:lnTo>
                <a:lnTo>
                  <a:pt x="29" y="5"/>
                </a:lnTo>
                <a:lnTo>
                  <a:pt x="27" y="3"/>
                </a:lnTo>
                <a:lnTo>
                  <a:pt x="24" y="0"/>
                </a:lnTo>
                <a:lnTo>
                  <a:pt x="22"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507" name="Freeform 1720">
            <a:extLst>
              <a:ext uri="{FF2B5EF4-FFF2-40B4-BE49-F238E27FC236}">
                <a16:creationId xmlns:a16="http://schemas.microsoft.com/office/drawing/2014/main" id="{AC600632-6537-4B55-B880-AC6F3125F9FD}"/>
              </a:ext>
            </a:extLst>
          </p:cNvPr>
          <p:cNvSpPr>
            <a:spLocks noEditPoints="1"/>
          </p:cNvSpPr>
          <p:nvPr/>
        </p:nvSpPr>
        <p:spPr bwMode="auto">
          <a:xfrm>
            <a:off x="732367" y="3854451"/>
            <a:ext cx="203200" cy="203200"/>
          </a:xfrm>
          <a:custGeom>
            <a:avLst/>
            <a:gdLst>
              <a:gd name="T0" fmla="*/ 129696 w 96"/>
              <a:gd name="T1" fmla="*/ 7908 h 96"/>
              <a:gd name="T2" fmla="*/ 104389 w 96"/>
              <a:gd name="T3" fmla="*/ 0 h 96"/>
              <a:gd name="T4" fmla="*/ 86991 w 96"/>
              <a:gd name="T5" fmla="*/ 4745 h 96"/>
              <a:gd name="T6" fmla="*/ 71175 w 96"/>
              <a:gd name="T7" fmla="*/ 14235 h 96"/>
              <a:gd name="T8" fmla="*/ 45868 w 96"/>
              <a:gd name="T9" fmla="*/ 63266 h 96"/>
              <a:gd name="T10" fmla="*/ 34796 w 96"/>
              <a:gd name="T11" fmla="*/ 90154 h 96"/>
              <a:gd name="T12" fmla="*/ 12653 w 96"/>
              <a:gd name="T13" fmla="*/ 91736 h 96"/>
              <a:gd name="T14" fmla="*/ 0 w 96"/>
              <a:gd name="T15" fmla="*/ 113879 h 96"/>
              <a:gd name="T16" fmla="*/ 3163 w 96"/>
              <a:gd name="T17" fmla="*/ 126533 h 96"/>
              <a:gd name="T18" fmla="*/ 17398 w 96"/>
              <a:gd name="T19" fmla="*/ 134441 h 96"/>
              <a:gd name="T20" fmla="*/ 31633 w 96"/>
              <a:gd name="T21" fmla="*/ 150257 h 96"/>
              <a:gd name="T22" fmla="*/ 49031 w 96"/>
              <a:gd name="T23" fmla="*/ 150257 h 96"/>
              <a:gd name="T24" fmla="*/ 61685 w 96"/>
              <a:gd name="T25" fmla="*/ 129696 h 96"/>
              <a:gd name="T26" fmla="*/ 74338 w 96"/>
              <a:gd name="T27" fmla="*/ 105971 h 96"/>
              <a:gd name="T28" fmla="*/ 98063 w 96"/>
              <a:gd name="T29" fmla="*/ 104389 h 96"/>
              <a:gd name="T30" fmla="*/ 137604 w 96"/>
              <a:gd name="T31" fmla="*/ 80664 h 96"/>
              <a:gd name="T32" fmla="*/ 148676 w 96"/>
              <a:gd name="T33" fmla="*/ 64848 h 96"/>
              <a:gd name="T34" fmla="*/ 151839 w 96"/>
              <a:gd name="T35" fmla="*/ 39541 h 96"/>
              <a:gd name="T36" fmla="*/ 137604 w 96"/>
              <a:gd name="T37" fmla="*/ 14235 h 96"/>
              <a:gd name="T38" fmla="*/ 49031 w 96"/>
              <a:gd name="T39" fmla="*/ 107553 h 96"/>
              <a:gd name="T40" fmla="*/ 45868 w 96"/>
              <a:gd name="T41" fmla="*/ 113879 h 96"/>
              <a:gd name="T42" fmla="*/ 45868 w 96"/>
              <a:gd name="T43" fmla="*/ 132859 h 96"/>
              <a:gd name="T44" fmla="*/ 39541 w 96"/>
              <a:gd name="T45" fmla="*/ 137604 h 96"/>
              <a:gd name="T46" fmla="*/ 31633 w 96"/>
              <a:gd name="T47" fmla="*/ 131277 h 96"/>
              <a:gd name="T48" fmla="*/ 20562 w 96"/>
              <a:gd name="T49" fmla="*/ 121788 h 96"/>
              <a:gd name="T50" fmla="*/ 15817 w 96"/>
              <a:gd name="T51" fmla="*/ 113879 h 96"/>
              <a:gd name="T52" fmla="*/ 17398 w 96"/>
              <a:gd name="T53" fmla="*/ 107553 h 96"/>
              <a:gd name="T54" fmla="*/ 39541 w 96"/>
              <a:gd name="T55" fmla="*/ 105971 h 96"/>
              <a:gd name="T56" fmla="*/ 44286 w 96"/>
              <a:gd name="T57" fmla="*/ 104389 h 96"/>
              <a:gd name="T58" fmla="*/ 126533 w 96"/>
              <a:gd name="T59" fmla="*/ 68011 h 96"/>
              <a:gd name="T60" fmla="*/ 110716 w 96"/>
              <a:gd name="T61" fmla="*/ 82246 h 96"/>
              <a:gd name="T62" fmla="*/ 85409 w 96"/>
              <a:gd name="T63" fmla="*/ 90154 h 96"/>
              <a:gd name="T64" fmla="*/ 68011 w 96"/>
              <a:gd name="T65" fmla="*/ 83828 h 96"/>
              <a:gd name="T66" fmla="*/ 61685 w 96"/>
              <a:gd name="T67" fmla="*/ 72756 h 96"/>
              <a:gd name="T68" fmla="*/ 66430 w 96"/>
              <a:gd name="T69" fmla="*/ 49031 h 96"/>
              <a:gd name="T70" fmla="*/ 83828 w 96"/>
              <a:gd name="T71" fmla="*/ 25307 h 96"/>
              <a:gd name="T72" fmla="*/ 93318 w 96"/>
              <a:gd name="T73" fmla="*/ 17398 h 96"/>
              <a:gd name="T74" fmla="*/ 104389 w 96"/>
              <a:gd name="T75" fmla="*/ 15817 h 96"/>
              <a:gd name="T76" fmla="*/ 123369 w 96"/>
              <a:gd name="T77" fmla="*/ 22143 h 96"/>
              <a:gd name="T78" fmla="*/ 129696 w 96"/>
              <a:gd name="T79" fmla="*/ 30051 h 96"/>
              <a:gd name="T80" fmla="*/ 136022 w 96"/>
              <a:gd name="T81" fmla="*/ 47450 h 96"/>
              <a:gd name="T82" fmla="*/ 129696 w 96"/>
              <a:gd name="T83" fmla="*/ 64848 h 9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96" h="96">
                <a:moveTo>
                  <a:pt x="87" y="9"/>
                </a:moveTo>
                <a:lnTo>
                  <a:pt x="87" y="9"/>
                </a:lnTo>
                <a:lnTo>
                  <a:pt x="82" y="5"/>
                </a:lnTo>
                <a:lnTo>
                  <a:pt x="78" y="3"/>
                </a:lnTo>
                <a:lnTo>
                  <a:pt x="73" y="0"/>
                </a:lnTo>
                <a:lnTo>
                  <a:pt x="66" y="0"/>
                </a:lnTo>
                <a:lnTo>
                  <a:pt x="60" y="0"/>
                </a:lnTo>
                <a:lnTo>
                  <a:pt x="55" y="3"/>
                </a:lnTo>
                <a:lnTo>
                  <a:pt x="50" y="5"/>
                </a:lnTo>
                <a:lnTo>
                  <a:pt x="45" y="9"/>
                </a:lnTo>
                <a:lnTo>
                  <a:pt x="38" y="19"/>
                </a:lnTo>
                <a:lnTo>
                  <a:pt x="32" y="30"/>
                </a:lnTo>
                <a:lnTo>
                  <a:pt x="29" y="40"/>
                </a:lnTo>
                <a:lnTo>
                  <a:pt x="29" y="45"/>
                </a:lnTo>
                <a:lnTo>
                  <a:pt x="29" y="50"/>
                </a:lnTo>
                <a:lnTo>
                  <a:pt x="22" y="57"/>
                </a:lnTo>
                <a:lnTo>
                  <a:pt x="15" y="57"/>
                </a:lnTo>
                <a:lnTo>
                  <a:pt x="8" y="58"/>
                </a:lnTo>
                <a:lnTo>
                  <a:pt x="5" y="62"/>
                </a:lnTo>
                <a:lnTo>
                  <a:pt x="1" y="66"/>
                </a:lnTo>
                <a:lnTo>
                  <a:pt x="0" y="72"/>
                </a:lnTo>
                <a:lnTo>
                  <a:pt x="1" y="77"/>
                </a:lnTo>
                <a:lnTo>
                  <a:pt x="2" y="80"/>
                </a:lnTo>
                <a:lnTo>
                  <a:pt x="6" y="84"/>
                </a:lnTo>
                <a:lnTo>
                  <a:pt x="11" y="85"/>
                </a:lnTo>
                <a:lnTo>
                  <a:pt x="12" y="90"/>
                </a:lnTo>
                <a:lnTo>
                  <a:pt x="16" y="94"/>
                </a:lnTo>
                <a:lnTo>
                  <a:pt x="20" y="95"/>
                </a:lnTo>
                <a:lnTo>
                  <a:pt x="25" y="96"/>
                </a:lnTo>
                <a:lnTo>
                  <a:pt x="31" y="95"/>
                </a:lnTo>
                <a:lnTo>
                  <a:pt x="34" y="91"/>
                </a:lnTo>
                <a:lnTo>
                  <a:pt x="38" y="88"/>
                </a:lnTo>
                <a:lnTo>
                  <a:pt x="39" y="82"/>
                </a:lnTo>
                <a:lnTo>
                  <a:pt x="39" y="74"/>
                </a:lnTo>
                <a:lnTo>
                  <a:pt x="47" y="67"/>
                </a:lnTo>
                <a:lnTo>
                  <a:pt x="53" y="67"/>
                </a:lnTo>
                <a:lnTo>
                  <a:pt x="62" y="66"/>
                </a:lnTo>
                <a:lnTo>
                  <a:pt x="70" y="63"/>
                </a:lnTo>
                <a:lnTo>
                  <a:pt x="79" y="57"/>
                </a:lnTo>
                <a:lnTo>
                  <a:pt x="87" y="51"/>
                </a:lnTo>
                <a:lnTo>
                  <a:pt x="91" y="46"/>
                </a:lnTo>
                <a:lnTo>
                  <a:pt x="94" y="41"/>
                </a:lnTo>
                <a:lnTo>
                  <a:pt x="96" y="35"/>
                </a:lnTo>
                <a:lnTo>
                  <a:pt x="96" y="30"/>
                </a:lnTo>
                <a:lnTo>
                  <a:pt x="96" y="25"/>
                </a:lnTo>
                <a:lnTo>
                  <a:pt x="94" y="19"/>
                </a:lnTo>
                <a:lnTo>
                  <a:pt x="91" y="14"/>
                </a:lnTo>
                <a:lnTo>
                  <a:pt x="87" y="9"/>
                </a:lnTo>
                <a:close/>
                <a:moveTo>
                  <a:pt x="37" y="62"/>
                </a:moveTo>
                <a:lnTo>
                  <a:pt x="31" y="68"/>
                </a:lnTo>
                <a:lnTo>
                  <a:pt x="29" y="69"/>
                </a:lnTo>
                <a:lnTo>
                  <a:pt x="29" y="72"/>
                </a:lnTo>
                <a:lnTo>
                  <a:pt x="29" y="82"/>
                </a:lnTo>
                <a:lnTo>
                  <a:pt x="29" y="84"/>
                </a:lnTo>
                <a:lnTo>
                  <a:pt x="28" y="85"/>
                </a:lnTo>
                <a:lnTo>
                  <a:pt x="27" y="87"/>
                </a:lnTo>
                <a:lnTo>
                  <a:pt x="25" y="87"/>
                </a:lnTo>
                <a:lnTo>
                  <a:pt x="22" y="85"/>
                </a:lnTo>
                <a:lnTo>
                  <a:pt x="20" y="83"/>
                </a:lnTo>
                <a:lnTo>
                  <a:pt x="23" y="80"/>
                </a:lnTo>
                <a:lnTo>
                  <a:pt x="16" y="73"/>
                </a:lnTo>
                <a:lnTo>
                  <a:pt x="13" y="77"/>
                </a:lnTo>
                <a:lnTo>
                  <a:pt x="11" y="74"/>
                </a:lnTo>
                <a:lnTo>
                  <a:pt x="10" y="72"/>
                </a:lnTo>
                <a:lnTo>
                  <a:pt x="10" y="69"/>
                </a:lnTo>
                <a:lnTo>
                  <a:pt x="11" y="68"/>
                </a:lnTo>
                <a:lnTo>
                  <a:pt x="12" y="67"/>
                </a:lnTo>
                <a:lnTo>
                  <a:pt x="15" y="67"/>
                </a:lnTo>
                <a:lnTo>
                  <a:pt x="25" y="67"/>
                </a:lnTo>
                <a:lnTo>
                  <a:pt x="27" y="67"/>
                </a:lnTo>
                <a:lnTo>
                  <a:pt x="28" y="66"/>
                </a:lnTo>
                <a:lnTo>
                  <a:pt x="34" y="59"/>
                </a:lnTo>
                <a:lnTo>
                  <a:pt x="37" y="62"/>
                </a:lnTo>
                <a:close/>
                <a:moveTo>
                  <a:pt x="80" y="43"/>
                </a:moveTo>
                <a:lnTo>
                  <a:pt x="80" y="43"/>
                </a:lnTo>
                <a:lnTo>
                  <a:pt x="75" y="48"/>
                </a:lnTo>
                <a:lnTo>
                  <a:pt x="70" y="52"/>
                </a:lnTo>
                <a:lnTo>
                  <a:pt x="65" y="55"/>
                </a:lnTo>
                <a:lnTo>
                  <a:pt x="59" y="56"/>
                </a:lnTo>
                <a:lnTo>
                  <a:pt x="54" y="57"/>
                </a:lnTo>
                <a:lnTo>
                  <a:pt x="50" y="57"/>
                </a:lnTo>
                <a:lnTo>
                  <a:pt x="47" y="56"/>
                </a:lnTo>
                <a:lnTo>
                  <a:pt x="43" y="53"/>
                </a:lnTo>
                <a:lnTo>
                  <a:pt x="41" y="51"/>
                </a:lnTo>
                <a:lnTo>
                  <a:pt x="39" y="46"/>
                </a:lnTo>
                <a:lnTo>
                  <a:pt x="39" y="42"/>
                </a:lnTo>
                <a:lnTo>
                  <a:pt x="41" y="37"/>
                </a:lnTo>
                <a:lnTo>
                  <a:pt x="42" y="31"/>
                </a:lnTo>
                <a:lnTo>
                  <a:pt x="44" y="26"/>
                </a:lnTo>
                <a:lnTo>
                  <a:pt x="48" y="21"/>
                </a:lnTo>
                <a:lnTo>
                  <a:pt x="53" y="16"/>
                </a:lnTo>
                <a:lnTo>
                  <a:pt x="55" y="14"/>
                </a:lnTo>
                <a:lnTo>
                  <a:pt x="59" y="11"/>
                </a:lnTo>
                <a:lnTo>
                  <a:pt x="63" y="10"/>
                </a:lnTo>
                <a:lnTo>
                  <a:pt x="66" y="10"/>
                </a:lnTo>
                <a:lnTo>
                  <a:pt x="70" y="10"/>
                </a:lnTo>
                <a:lnTo>
                  <a:pt x="74" y="11"/>
                </a:lnTo>
                <a:lnTo>
                  <a:pt x="78" y="14"/>
                </a:lnTo>
                <a:lnTo>
                  <a:pt x="80" y="16"/>
                </a:lnTo>
                <a:lnTo>
                  <a:pt x="82" y="19"/>
                </a:lnTo>
                <a:lnTo>
                  <a:pt x="85" y="22"/>
                </a:lnTo>
                <a:lnTo>
                  <a:pt x="86" y="26"/>
                </a:lnTo>
                <a:lnTo>
                  <a:pt x="86" y="30"/>
                </a:lnTo>
                <a:lnTo>
                  <a:pt x="86" y="34"/>
                </a:lnTo>
                <a:lnTo>
                  <a:pt x="85" y="37"/>
                </a:lnTo>
                <a:lnTo>
                  <a:pt x="82" y="41"/>
                </a:lnTo>
                <a:lnTo>
                  <a:pt x="80" y="43"/>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508" name="Freeform 1721">
            <a:extLst>
              <a:ext uri="{FF2B5EF4-FFF2-40B4-BE49-F238E27FC236}">
                <a16:creationId xmlns:a16="http://schemas.microsoft.com/office/drawing/2014/main" id="{FA64BA85-9ED3-463C-A5C6-172223B1A978}"/>
              </a:ext>
            </a:extLst>
          </p:cNvPr>
          <p:cNvSpPr>
            <a:spLocks noEditPoints="1"/>
          </p:cNvSpPr>
          <p:nvPr/>
        </p:nvSpPr>
        <p:spPr bwMode="auto">
          <a:xfrm>
            <a:off x="1234018" y="3848101"/>
            <a:ext cx="207433" cy="209551"/>
          </a:xfrm>
          <a:custGeom>
            <a:avLst/>
            <a:gdLst>
              <a:gd name="T0" fmla="*/ 62315 w 98"/>
              <a:gd name="T1" fmla="*/ 0 h 98"/>
              <a:gd name="T2" fmla="*/ 47934 w 98"/>
              <a:gd name="T3" fmla="*/ 1598 h 98"/>
              <a:gd name="T4" fmla="*/ 25565 w 98"/>
              <a:gd name="T5" fmla="*/ 9587 h 98"/>
              <a:gd name="T6" fmla="*/ 9587 w 98"/>
              <a:gd name="T7" fmla="*/ 25565 h 98"/>
              <a:gd name="T8" fmla="*/ 1598 w 98"/>
              <a:gd name="T9" fmla="*/ 49532 h 98"/>
              <a:gd name="T10" fmla="*/ 0 w 98"/>
              <a:gd name="T11" fmla="*/ 110249 h 98"/>
              <a:gd name="T12" fmla="*/ 1598 w 98"/>
              <a:gd name="T13" fmla="*/ 123032 h 98"/>
              <a:gd name="T14" fmla="*/ 7989 w 98"/>
              <a:gd name="T15" fmla="*/ 143803 h 98"/>
              <a:gd name="T16" fmla="*/ 19174 w 98"/>
              <a:gd name="T17" fmla="*/ 153390 h 98"/>
              <a:gd name="T18" fmla="*/ 38348 w 98"/>
              <a:gd name="T19" fmla="*/ 156586 h 98"/>
              <a:gd name="T20" fmla="*/ 47934 w 98"/>
              <a:gd name="T21" fmla="*/ 154988 h 98"/>
              <a:gd name="T22" fmla="*/ 67108 w 98"/>
              <a:gd name="T23" fmla="*/ 145401 h 98"/>
              <a:gd name="T24" fmla="*/ 79891 w 98"/>
              <a:gd name="T25" fmla="*/ 123032 h 98"/>
              <a:gd name="T26" fmla="*/ 110249 w 98"/>
              <a:gd name="T27" fmla="*/ 110249 h 98"/>
              <a:gd name="T28" fmla="*/ 126227 w 98"/>
              <a:gd name="T29" fmla="*/ 108652 h 98"/>
              <a:gd name="T30" fmla="*/ 145401 w 98"/>
              <a:gd name="T31" fmla="*/ 94271 h 98"/>
              <a:gd name="T32" fmla="*/ 154988 w 98"/>
              <a:gd name="T33" fmla="*/ 75097 h 98"/>
              <a:gd name="T34" fmla="*/ 156586 w 98"/>
              <a:gd name="T35" fmla="*/ 46337 h 98"/>
              <a:gd name="T36" fmla="*/ 156586 w 98"/>
              <a:gd name="T37" fmla="*/ 36750 h 98"/>
              <a:gd name="T38" fmla="*/ 148597 w 98"/>
              <a:gd name="T39" fmla="*/ 20772 h 98"/>
              <a:gd name="T40" fmla="*/ 135814 w 98"/>
              <a:gd name="T41" fmla="*/ 7989 h 98"/>
              <a:gd name="T42" fmla="*/ 119836 w 98"/>
              <a:gd name="T43" fmla="*/ 0 h 98"/>
              <a:gd name="T44" fmla="*/ 110249 w 98"/>
              <a:gd name="T45" fmla="*/ 0 h 98"/>
              <a:gd name="T46" fmla="*/ 78293 w 98"/>
              <a:gd name="T47" fmla="*/ 94271 h 98"/>
              <a:gd name="T48" fmla="*/ 71902 w 98"/>
              <a:gd name="T49" fmla="*/ 95869 h 98"/>
              <a:gd name="T50" fmla="*/ 70304 w 98"/>
              <a:gd name="T51" fmla="*/ 100662 h 98"/>
              <a:gd name="T52" fmla="*/ 63913 w 98"/>
              <a:gd name="T53" fmla="*/ 121434 h 98"/>
              <a:gd name="T54" fmla="*/ 54326 w 98"/>
              <a:gd name="T55" fmla="*/ 135814 h 98"/>
              <a:gd name="T56" fmla="*/ 38348 w 98"/>
              <a:gd name="T57" fmla="*/ 142206 h 98"/>
              <a:gd name="T58" fmla="*/ 30359 w 98"/>
              <a:gd name="T59" fmla="*/ 142206 h 98"/>
              <a:gd name="T60" fmla="*/ 19174 w 98"/>
              <a:gd name="T61" fmla="*/ 131021 h 98"/>
              <a:gd name="T62" fmla="*/ 15978 w 98"/>
              <a:gd name="T63" fmla="*/ 119836 h 98"/>
              <a:gd name="T64" fmla="*/ 15978 w 98"/>
              <a:gd name="T65" fmla="*/ 62315 h 98"/>
              <a:gd name="T66" fmla="*/ 15978 w 98"/>
              <a:gd name="T67" fmla="*/ 51130 h 98"/>
              <a:gd name="T68" fmla="*/ 20772 w 98"/>
              <a:gd name="T69" fmla="*/ 33554 h 98"/>
              <a:gd name="T70" fmla="*/ 33554 w 98"/>
              <a:gd name="T71" fmla="*/ 20772 h 98"/>
              <a:gd name="T72" fmla="*/ 51130 w 98"/>
              <a:gd name="T73" fmla="*/ 15978 h 98"/>
              <a:gd name="T74" fmla="*/ 110249 w 98"/>
              <a:gd name="T75" fmla="*/ 15978 h 98"/>
              <a:gd name="T76" fmla="*/ 115043 w 98"/>
              <a:gd name="T77" fmla="*/ 15978 h 98"/>
              <a:gd name="T78" fmla="*/ 131021 w 98"/>
              <a:gd name="T79" fmla="*/ 25565 h 98"/>
              <a:gd name="T80" fmla="*/ 140608 w 98"/>
              <a:gd name="T81" fmla="*/ 41543 h 98"/>
              <a:gd name="T82" fmla="*/ 140608 w 98"/>
              <a:gd name="T83" fmla="*/ 46337 h 98"/>
              <a:gd name="T84" fmla="*/ 139010 w 98"/>
              <a:gd name="T85" fmla="*/ 71902 h 98"/>
              <a:gd name="T86" fmla="*/ 131021 w 98"/>
              <a:gd name="T87" fmla="*/ 86282 h 98"/>
              <a:gd name="T88" fmla="*/ 121434 w 98"/>
              <a:gd name="T89" fmla="*/ 92673 h 98"/>
              <a:gd name="T90" fmla="*/ 110249 w 98"/>
              <a:gd name="T91" fmla="*/ 94271 h 98"/>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98" h="98">
                <a:moveTo>
                  <a:pt x="69" y="0"/>
                </a:moveTo>
                <a:lnTo>
                  <a:pt x="39" y="0"/>
                </a:lnTo>
                <a:lnTo>
                  <a:pt x="30" y="1"/>
                </a:lnTo>
                <a:lnTo>
                  <a:pt x="22" y="2"/>
                </a:lnTo>
                <a:lnTo>
                  <a:pt x="16" y="6"/>
                </a:lnTo>
                <a:lnTo>
                  <a:pt x="10" y="10"/>
                </a:lnTo>
                <a:lnTo>
                  <a:pt x="6" y="16"/>
                </a:lnTo>
                <a:lnTo>
                  <a:pt x="2" y="22"/>
                </a:lnTo>
                <a:lnTo>
                  <a:pt x="1" y="31"/>
                </a:lnTo>
                <a:lnTo>
                  <a:pt x="0" y="39"/>
                </a:lnTo>
                <a:lnTo>
                  <a:pt x="0" y="69"/>
                </a:lnTo>
                <a:lnTo>
                  <a:pt x="1" y="77"/>
                </a:lnTo>
                <a:lnTo>
                  <a:pt x="2" y="85"/>
                </a:lnTo>
                <a:lnTo>
                  <a:pt x="5" y="90"/>
                </a:lnTo>
                <a:lnTo>
                  <a:pt x="8" y="93"/>
                </a:lnTo>
                <a:lnTo>
                  <a:pt x="12" y="96"/>
                </a:lnTo>
                <a:lnTo>
                  <a:pt x="17" y="97"/>
                </a:lnTo>
                <a:lnTo>
                  <a:pt x="24" y="98"/>
                </a:lnTo>
                <a:lnTo>
                  <a:pt x="30" y="97"/>
                </a:lnTo>
                <a:lnTo>
                  <a:pt x="37" y="95"/>
                </a:lnTo>
                <a:lnTo>
                  <a:pt x="42" y="91"/>
                </a:lnTo>
                <a:lnTo>
                  <a:pt x="45" y="87"/>
                </a:lnTo>
                <a:lnTo>
                  <a:pt x="50" y="77"/>
                </a:lnTo>
                <a:lnTo>
                  <a:pt x="53" y="69"/>
                </a:lnTo>
                <a:lnTo>
                  <a:pt x="69" y="69"/>
                </a:lnTo>
                <a:lnTo>
                  <a:pt x="79" y="68"/>
                </a:lnTo>
                <a:lnTo>
                  <a:pt x="86" y="64"/>
                </a:lnTo>
                <a:lnTo>
                  <a:pt x="91" y="59"/>
                </a:lnTo>
                <a:lnTo>
                  <a:pt x="95" y="53"/>
                </a:lnTo>
                <a:lnTo>
                  <a:pt x="97" y="47"/>
                </a:lnTo>
                <a:lnTo>
                  <a:pt x="98" y="39"/>
                </a:lnTo>
                <a:lnTo>
                  <a:pt x="98" y="29"/>
                </a:lnTo>
                <a:lnTo>
                  <a:pt x="98" y="23"/>
                </a:lnTo>
                <a:lnTo>
                  <a:pt x="96" y="18"/>
                </a:lnTo>
                <a:lnTo>
                  <a:pt x="93" y="13"/>
                </a:lnTo>
                <a:lnTo>
                  <a:pt x="90" y="8"/>
                </a:lnTo>
                <a:lnTo>
                  <a:pt x="85" y="5"/>
                </a:lnTo>
                <a:lnTo>
                  <a:pt x="80" y="2"/>
                </a:lnTo>
                <a:lnTo>
                  <a:pt x="75" y="0"/>
                </a:lnTo>
                <a:lnTo>
                  <a:pt x="69" y="0"/>
                </a:lnTo>
                <a:close/>
                <a:moveTo>
                  <a:pt x="69" y="59"/>
                </a:moveTo>
                <a:lnTo>
                  <a:pt x="49" y="59"/>
                </a:lnTo>
                <a:lnTo>
                  <a:pt x="45" y="60"/>
                </a:lnTo>
                <a:lnTo>
                  <a:pt x="44" y="63"/>
                </a:lnTo>
                <a:lnTo>
                  <a:pt x="43" y="68"/>
                </a:lnTo>
                <a:lnTo>
                  <a:pt x="40" y="76"/>
                </a:lnTo>
                <a:lnTo>
                  <a:pt x="37" y="81"/>
                </a:lnTo>
                <a:lnTo>
                  <a:pt x="34" y="85"/>
                </a:lnTo>
                <a:lnTo>
                  <a:pt x="29" y="87"/>
                </a:lnTo>
                <a:lnTo>
                  <a:pt x="24" y="89"/>
                </a:lnTo>
                <a:lnTo>
                  <a:pt x="19" y="89"/>
                </a:lnTo>
                <a:lnTo>
                  <a:pt x="14" y="85"/>
                </a:lnTo>
                <a:lnTo>
                  <a:pt x="12" y="82"/>
                </a:lnTo>
                <a:lnTo>
                  <a:pt x="11" y="80"/>
                </a:lnTo>
                <a:lnTo>
                  <a:pt x="10" y="75"/>
                </a:lnTo>
                <a:lnTo>
                  <a:pt x="10" y="69"/>
                </a:lnTo>
                <a:lnTo>
                  <a:pt x="10" y="39"/>
                </a:lnTo>
                <a:lnTo>
                  <a:pt x="10" y="32"/>
                </a:lnTo>
                <a:lnTo>
                  <a:pt x="12" y="27"/>
                </a:lnTo>
                <a:lnTo>
                  <a:pt x="13" y="21"/>
                </a:lnTo>
                <a:lnTo>
                  <a:pt x="17" y="17"/>
                </a:lnTo>
                <a:lnTo>
                  <a:pt x="21" y="13"/>
                </a:lnTo>
                <a:lnTo>
                  <a:pt x="27" y="12"/>
                </a:lnTo>
                <a:lnTo>
                  <a:pt x="32" y="10"/>
                </a:lnTo>
                <a:lnTo>
                  <a:pt x="39" y="10"/>
                </a:lnTo>
                <a:lnTo>
                  <a:pt x="69" y="10"/>
                </a:lnTo>
                <a:lnTo>
                  <a:pt x="72" y="10"/>
                </a:lnTo>
                <a:lnTo>
                  <a:pt x="76" y="11"/>
                </a:lnTo>
                <a:lnTo>
                  <a:pt x="82" y="16"/>
                </a:lnTo>
                <a:lnTo>
                  <a:pt x="87" y="22"/>
                </a:lnTo>
                <a:lnTo>
                  <a:pt x="88" y="26"/>
                </a:lnTo>
                <a:lnTo>
                  <a:pt x="88" y="29"/>
                </a:lnTo>
                <a:lnTo>
                  <a:pt x="88" y="38"/>
                </a:lnTo>
                <a:lnTo>
                  <a:pt x="87" y="45"/>
                </a:lnTo>
                <a:lnTo>
                  <a:pt x="85" y="50"/>
                </a:lnTo>
                <a:lnTo>
                  <a:pt x="82" y="54"/>
                </a:lnTo>
                <a:lnTo>
                  <a:pt x="80" y="57"/>
                </a:lnTo>
                <a:lnTo>
                  <a:pt x="76" y="58"/>
                </a:lnTo>
                <a:lnTo>
                  <a:pt x="69" y="5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509" name="Freeform 1722">
            <a:extLst>
              <a:ext uri="{FF2B5EF4-FFF2-40B4-BE49-F238E27FC236}">
                <a16:creationId xmlns:a16="http://schemas.microsoft.com/office/drawing/2014/main" id="{F6AB9008-F76F-4B3F-B9D1-02AA50AB8671}"/>
              </a:ext>
            </a:extLst>
          </p:cNvPr>
          <p:cNvSpPr>
            <a:spLocks/>
          </p:cNvSpPr>
          <p:nvPr/>
        </p:nvSpPr>
        <p:spPr bwMode="auto">
          <a:xfrm>
            <a:off x="1265767" y="3987801"/>
            <a:ext cx="42333" cy="38100"/>
          </a:xfrm>
          <a:custGeom>
            <a:avLst/>
            <a:gdLst>
              <a:gd name="T0" fmla="*/ 16608 w 20"/>
              <a:gd name="T1" fmla="*/ 0 h 20"/>
              <a:gd name="T2" fmla="*/ 16608 w 20"/>
              <a:gd name="T3" fmla="*/ 0 h 20"/>
              <a:gd name="T4" fmla="*/ 11626 w 20"/>
              <a:gd name="T5" fmla="*/ 1424 h 20"/>
              <a:gd name="T6" fmla="*/ 4982 w 20"/>
              <a:gd name="T7" fmla="*/ 2847 h 20"/>
              <a:gd name="T8" fmla="*/ 3322 w 20"/>
              <a:gd name="T9" fmla="*/ 8541 h 20"/>
              <a:gd name="T10" fmla="*/ 0 w 20"/>
              <a:gd name="T11" fmla="*/ 14235 h 20"/>
              <a:gd name="T12" fmla="*/ 0 w 20"/>
              <a:gd name="T13" fmla="*/ 14235 h 20"/>
              <a:gd name="T14" fmla="*/ 3322 w 20"/>
              <a:gd name="T15" fmla="*/ 18506 h 20"/>
              <a:gd name="T16" fmla="*/ 4982 w 20"/>
              <a:gd name="T17" fmla="*/ 24200 h 20"/>
              <a:gd name="T18" fmla="*/ 11626 w 20"/>
              <a:gd name="T19" fmla="*/ 25623 h 20"/>
              <a:gd name="T20" fmla="*/ 16608 w 20"/>
              <a:gd name="T21" fmla="*/ 28470 h 20"/>
              <a:gd name="T22" fmla="*/ 16608 w 20"/>
              <a:gd name="T23" fmla="*/ 28470 h 20"/>
              <a:gd name="T24" fmla="*/ 23251 w 20"/>
              <a:gd name="T25" fmla="*/ 25623 h 20"/>
              <a:gd name="T26" fmla="*/ 29894 w 20"/>
              <a:gd name="T27" fmla="*/ 24200 h 20"/>
              <a:gd name="T28" fmla="*/ 31555 w 20"/>
              <a:gd name="T29" fmla="*/ 18506 h 20"/>
              <a:gd name="T30" fmla="*/ 33216 w 20"/>
              <a:gd name="T31" fmla="*/ 14235 h 20"/>
              <a:gd name="T32" fmla="*/ 33216 w 20"/>
              <a:gd name="T33" fmla="*/ 14235 h 20"/>
              <a:gd name="T34" fmla="*/ 31555 w 20"/>
              <a:gd name="T35" fmla="*/ 8541 h 20"/>
              <a:gd name="T36" fmla="*/ 29894 w 20"/>
              <a:gd name="T37" fmla="*/ 2847 h 20"/>
              <a:gd name="T38" fmla="*/ 23251 w 20"/>
              <a:gd name="T39" fmla="*/ 1424 h 20"/>
              <a:gd name="T40" fmla="*/ 16608 w 20"/>
              <a:gd name="T41" fmla="*/ 0 h 20"/>
              <a:gd name="T42" fmla="*/ 16608 w 20"/>
              <a:gd name="T43" fmla="*/ 0 h 2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0" h="20">
                <a:moveTo>
                  <a:pt x="10" y="0"/>
                </a:moveTo>
                <a:lnTo>
                  <a:pt x="10" y="0"/>
                </a:lnTo>
                <a:lnTo>
                  <a:pt x="7" y="1"/>
                </a:lnTo>
                <a:lnTo>
                  <a:pt x="3" y="2"/>
                </a:lnTo>
                <a:lnTo>
                  <a:pt x="2" y="6"/>
                </a:lnTo>
                <a:lnTo>
                  <a:pt x="0" y="10"/>
                </a:lnTo>
                <a:lnTo>
                  <a:pt x="2" y="13"/>
                </a:lnTo>
                <a:lnTo>
                  <a:pt x="3" y="17"/>
                </a:lnTo>
                <a:lnTo>
                  <a:pt x="7" y="18"/>
                </a:lnTo>
                <a:lnTo>
                  <a:pt x="10" y="20"/>
                </a:lnTo>
                <a:lnTo>
                  <a:pt x="14" y="18"/>
                </a:lnTo>
                <a:lnTo>
                  <a:pt x="18" y="17"/>
                </a:lnTo>
                <a:lnTo>
                  <a:pt x="19" y="13"/>
                </a:lnTo>
                <a:lnTo>
                  <a:pt x="20" y="10"/>
                </a:lnTo>
                <a:lnTo>
                  <a:pt x="19" y="6"/>
                </a:lnTo>
                <a:lnTo>
                  <a:pt x="18" y="2"/>
                </a:lnTo>
                <a:lnTo>
                  <a:pt x="14" y="1"/>
                </a:lnTo>
                <a:lnTo>
                  <a:pt x="10"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510" name="Freeform 1723">
            <a:extLst>
              <a:ext uri="{FF2B5EF4-FFF2-40B4-BE49-F238E27FC236}">
                <a16:creationId xmlns:a16="http://schemas.microsoft.com/office/drawing/2014/main" id="{A695BD20-A9E1-4B9E-8A7A-49326A0AE87B}"/>
              </a:ext>
            </a:extLst>
          </p:cNvPr>
          <p:cNvSpPr>
            <a:spLocks noEditPoints="1"/>
          </p:cNvSpPr>
          <p:nvPr/>
        </p:nvSpPr>
        <p:spPr bwMode="auto">
          <a:xfrm>
            <a:off x="1265767" y="3879852"/>
            <a:ext cx="143933" cy="95249"/>
          </a:xfrm>
          <a:custGeom>
            <a:avLst/>
            <a:gdLst>
              <a:gd name="T0" fmla="*/ 38977 w 70"/>
              <a:gd name="T1" fmla="*/ 0 h 44"/>
              <a:gd name="T2" fmla="*/ 24945 w 70"/>
              <a:gd name="T3" fmla="*/ 1618 h 44"/>
              <a:gd name="T4" fmla="*/ 12473 w 70"/>
              <a:gd name="T5" fmla="*/ 8088 h 44"/>
              <a:gd name="T6" fmla="*/ 4677 w 70"/>
              <a:gd name="T7" fmla="*/ 17794 h 44"/>
              <a:gd name="T8" fmla="*/ 0 w 70"/>
              <a:gd name="T9" fmla="*/ 30735 h 44"/>
              <a:gd name="T10" fmla="*/ 3118 w 70"/>
              <a:gd name="T11" fmla="*/ 48529 h 44"/>
              <a:gd name="T12" fmla="*/ 10914 w 70"/>
              <a:gd name="T13" fmla="*/ 64705 h 44"/>
              <a:gd name="T14" fmla="*/ 18709 w 70"/>
              <a:gd name="T15" fmla="*/ 71176 h 44"/>
              <a:gd name="T16" fmla="*/ 23386 w 70"/>
              <a:gd name="T17" fmla="*/ 71176 h 44"/>
              <a:gd name="T18" fmla="*/ 45213 w 70"/>
              <a:gd name="T19" fmla="*/ 64705 h 44"/>
              <a:gd name="T20" fmla="*/ 57686 w 70"/>
              <a:gd name="T21" fmla="*/ 55000 h 44"/>
              <a:gd name="T22" fmla="*/ 85749 w 70"/>
              <a:gd name="T23" fmla="*/ 55000 h 44"/>
              <a:gd name="T24" fmla="*/ 98222 w 70"/>
              <a:gd name="T25" fmla="*/ 51764 h 44"/>
              <a:gd name="T26" fmla="*/ 104458 w 70"/>
              <a:gd name="T27" fmla="*/ 40441 h 44"/>
              <a:gd name="T28" fmla="*/ 109135 w 70"/>
              <a:gd name="T29" fmla="*/ 22647 h 44"/>
              <a:gd name="T30" fmla="*/ 106017 w 70"/>
              <a:gd name="T31" fmla="*/ 12941 h 44"/>
              <a:gd name="T32" fmla="*/ 95103 w 70"/>
              <a:gd name="T33" fmla="*/ 1618 h 44"/>
              <a:gd name="T34" fmla="*/ 85749 w 70"/>
              <a:gd name="T35" fmla="*/ 0 h 44"/>
              <a:gd name="T36" fmla="*/ 54568 w 70"/>
              <a:gd name="T37" fmla="*/ 38823 h 44"/>
              <a:gd name="T38" fmla="*/ 51449 w 70"/>
              <a:gd name="T39" fmla="*/ 38823 h 44"/>
              <a:gd name="T40" fmla="*/ 48331 w 70"/>
              <a:gd name="T41" fmla="*/ 40441 h 44"/>
              <a:gd name="T42" fmla="*/ 31181 w 70"/>
              <a:gd name="T43" fmla="*/ 53382 h 44"/>
              <a:gd name="T44" fmla="*/ 23386 w 70"/>
              <a:gd name="T45" fmla="*/ 55000 h 44"/>
              <a:gd name="T46" fmla="*/ 18709 w 70"/>
              <a:gd name="T47" fmla="*/ 48529 h 44"/>
              <a:gd name="T48" fmla="*/ 15591 w 70"/>
              <a:gd name="T49" fmla="*/ 30735 h 44"/>
              <a:gd name="T50" fmla="*/ 15591 w 70"/>
              <a:gd name="T51" fmla="*/ 27500 h 44"/>
              <a:gd name="T52" fmla="*/ 23386 w 70"/>
              <a:gd name="T53" fmla="*/ 19412 h 44"/>
              <a:gd name="T54" fmla="*/ 38977 w 70"/>
              <a:gd name="T55" fmla="*/ 14559 h 44"/>
              <a:gd name="T56" fmla="*/ 85749 w 70"/>
              <a:gd name="T57" fmla="*/ 14559 h 44"/>
              <a:gd name="T58" fmla="*/ 90426 w 70"/>
              <a:gd name="T59" fmla="*/ 17794 h 44"/>
              <a:gd name="T60" fmla="*/ 93544 w 70"/>
              <a:gd name="T61" fmla="*/ 22647 h 44"/>
              <a:gd name="T62" fmla="*/ 93544 w 70"/>
              <a:gd name="T63" fmla="*/ 30735 h 44"/>
              <a:gd name="T64" fmla="*/ 88867 w 70"/>
              <a:gd name="T65" fmla="*/ 38823 h 44"/>
              <a:gd name="T66" fmla="*/ 85749 w 70"/>
              <a:gd name="T67" fmla="*/ 38823 h 4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70" h="44">
                <a:moveTo>
                  <a:pt x="55" y="0"/>
                </a:moveTo>
                <a:lnTo>
                  <a:pt x="25" y="0"/>
                </a:lnTo>
                <a:lnTo>
                  <a:pt x="16" y="1"/>
                </a:lnTo>
                <a:lnTo>
                  <a:pt x="12" y="2"/>
                </a:lnTo>
                <a:lnTo>
                  <a:pt x="8" y="5"/>
                </a:lnTo>
                <a:lnTo>
                  <a:pt x="5" y="7"/>
                </a:lnTo>
                <a:lnTo>
                  <a:pt x="3" y="11"/>
                </a:lnTo>
                <a:lnTo>
                  <a:pt x="0" y="14"/>
                </a:lnTo>
                <a:lnTo>
                  <a:pt x="0" y="19"/>
                </a:lnTo>
                <a:lnTo>
                  <a:pt x="2" y="30"/>
                </a:lnTo>
                <a:lnTo>
                  <a:pt x="4" y="38"/>
                </a:lnTo>
                <a:lnTo>
                  <a:pt x="7" y="40"/>
                </a:lnTo>
                <a:lnTo>
                  <a:pt x="9" y="43"/>
                </a:lnTo>
                <a:lnTo>
                  <a:pt x="12" y="44"/>
                </a:lnTo>
                <a:lnTo>
                  <a:pt x="15" y="44"/>
                </a:lnTo>
                <a:lnTo>
                  <a:pt x="23" y="43"/>
                </a:lnTo>
                <a:lnTo>
                  <a:pt x="29" y="40"/>
                </a:lnTo>
                <a:lnTo>
                  <a:pt x="34" y="37"/>
                </a:lnTo>
                <a:lnTo>
                  <a:pt x="37" y="34"/>
                </a:lnTo>
                <a:lnTo>
                  <a:pt x="55" y="34"/>
                </a:lnTo>
                <a:lnTo>
                  <a:pt x="60" y="33"/>
                </a:lnTo>
                <a:lnTo>
                  <a:pt x="63" y="32"/>
                </a:lnTo>
                <a:lnTo>
                  <a:pt x="66" y="29"/>
                </a:lnTo>
                <a:lnTo>
                  <a:pt x="67" y="25"/>
                </a:lnTo>
                <a:lnTo>
                  <a:pt x="70" y="19"/>
                </a:lnTo>
                <a:lnTo>
                  <a:pt x="70" y="14"/>
                </a:lnTo>
                <a:lnTo>
                  <a:pt x="68" y="8"/>
                </a:lnTo>
                <a:lnTo>
                  <a:pt x="65" y="5"/>
                </a:lnTo>
                <a:lnTo>
                  <a:pt x="61" y="1"/>
                </a:lnTo>
                <a:lnTo>
                  <a:pt x="55" y="0"/>
                </a:lnTo>
                <a:close/>
                <a:moveTo>
                  <a:pt x="55" y="24"/>
                </a:moveTo>
                <a:lnTo>
                  <a:pt x="35" y="24"/>
                </a:lnTo>
                <a:lnTo>
                  <a:pt x="33" y="24"/>
                </a:lnTo>
                <a:lnTo>
                  <a:pt x="31" y="25"/>
                </a:lnTo>
                <a:lnTo>
                  <a:pt x="25" y="30"/>
                </a:lnTo>
                <a:lnTo>
                  <a:pt x="20" y="33"/>
                </a:lnTo>
                <a:lnTo>
                  <a:pt x="15" y="34"/>
                </a:lnTo>
                <a:lnTo>
                  <a:pt x="13" y="33"/>
                </a:lnTo>
                <a:lnTo>
                  <a:pt x="12" y="30"/>
                </a:lnTo>
                <a:lnTo>
                  <a:pt x="10" y="25"/>
                </a:lnTo>
                <a:lnTo>
                  <a:pt x="10" y="19"/>
                </a:lnTo>
                <a:lnTo>
                  <a:pt x="10" y="17"/>
                </a:lnTo>
                <a:lnTo>
                  <a:pt x="12" y="14"/>
                </a:lnTo>
                <a:lnTo>
                  <a:pt x="15" y="12"/>
                </a:lnTo>
                <a:lnTo>
                  <a:pt x="20" y="9"/>
                </a:lnTo>
                <a:lnTo>
                  <a:pt x="25" y="9"/>
                </a:lnTo>
                <a:lnTo>
                  <a:pt x="55" y="9"/>
                </a:lnTo>
                <a:lnTo>
                  <a:pt x="57" y="9"/>
                </a:lnTo>
                <a:lnTo>
                  <a:pt x="58" y="11"/>
                </a:lnTo>
                <a:lnTo>
                  <a:pt x="60" y="12"/>
                </a:lnTo>
                <a:lnTo>
                  <a:pt x="60" y="14"/>
                </a:lnTo>
                <a:lnTo>
                  <a:pt x="60" y="19"/>
                </a:lnTo>
                <a:lnTo>
                  <a:pt x="58" y="23"/>
                </a:lnTo>
                <a:lnTo>
                  <a:pt x="57" y="24"/>
                </a:lnTo>
                <a:lnTo>
                  <a:pt x="55" y="24"/>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511" name="Freeform 1724">
            <a:extLst>
              <a:ext uri="{FF2B5EF4-FFF2-40B4-BE49-F238E27FC236}">
                <a16:creationId xmlns:a16="http://schemas.microsoft.com/office/drawing/2014/main" id="{9B6A7719-C3B8-40C9-B9BE-E64CD8FBE9D5}"/>
              </a:ext>
            </a:extLst>
          </p:cNvPr>
          <p:cNvSpPr>
            <a:spLocks/>
          </p:cNvSpPr>
          <p:nvPr/>
        </p:nvSpPr>
        <p:spPr bwMode="auto">
          <a:xfrm>
            <a:off x="1860551" y="3829051"/>
            <a:ext cx="99483" cy="31749"/>
          </a:xfrm>
          <a:custGeom>
            <a:avLst/>
            <a:gdLst>
              <a:gd name="T0" fmla="*/ 75920 w 49"/>
              <a:gd name="T1" fmla="*/ 0 h 15"/>
              <a:gd name="T2" fmla="*/ 0 w 49"/>
              <a:gd name="T3" fmla="*/ 7909 h 15"/>
              <a:gd name="T4" fmla="*/ 0 w 49"/>
              <a:gd name="T5" fmla="*/ 23726 h 15"/>
              <a:gd name="T6" fmla="*/ 75920 w 49"/>
              <a:gd name="T7" fmla="*/ 15817 h 15"/>
              <a:gd name="T8" fmla="*/ 75920 w 49"/>
              <a:gd name="T9" fmla="*/ 0 h 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9" h="15">
                <a:moveTo>
                  <a:pt x="49" y="0"/>
                </a:moveTo>
                <a:lnTo>
                  <a:pt x="0" y="5"/>
                </a:lnTo>
                <a:lnTo>
                  <a:pt x="0" y="15"/>
                </a:lnTo>
                <a:lnTo>
                  <a:pt x="49" y="10"/>
                </a:lnTo>
                <a:lnTo>
                  <a:pt x="49"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512" name="Freeform 1725">
            <a:extLst>
              <a:ext uri="{FF2B5EF4-FFF2-40B4-BE49-F238E27FC236}">
                <a16:creationId xmlns:a16="http://schemas.microsoft.com/office/drawing/2014/main" id="{B1FDE85D-7E8B-4DEE-A5B2-CFD09480AAA0}"/>
              </a:ext>
            </a:extLst>
          </p:cNvPr>
          <p:cNvSpPr>
            <a:spLocks/>
          </p:cNvSpPr>
          <p:nvPr/>
        </p:nvSpPr>
        <p:spPr bwMode="auto">
          <a:xfrm>
            <a:off x="1765300" y="3848100"/>
            <a:ext cx="19051" cy="25400"/>
          </a:xfrm>
          <a:custGeom>
            <a:avLst/>
            <a:gdLst>
              <a:gd name="T0" fmla="*/ 14237 w 10"/>
              <a:gd name="T1" fmla="*/ 15530 h 11"/>
              <a:gd name="T2" fmla="*/ 14237 w 10"/>
              <a:gd name="T3" fmla="*/ 0 h 11"/>
              <a:gd name="T4" fmla="*/ 0 w 10"/>
              <a:gd name="T5" fmla="*/ 1726 h 11"/>
              <a:gd name="T6" fmla="*/ 0 w 10"/>
              <a:gd name="T7" fmla="*/ 18981 h 11"/>
              <a:gd name="T8" fmla="*/ 14237 w 10"/>
              <a:gd name="T9" fmla="*/ 15530 h 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 h="11">
                <a:moveTo>
                  <a:pt x="10" y="9"/>
                </a:moveTo>
                <a:lnTo>
                  <a:pt x="10" y="0"/>
                </a:lnTo>
                <a:lnTo>
                  <a:pt x="0" y="1"/>
                </a:lnTo>
                <a:lnTo>
                  <a:pt x="0" y="11"/>
                </a:lnTo>
                <a:lnTo>
                  <a:pt x="10" y="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513" name="Rectangle 1726">
            <a:extLst>
              <a:ext uri="{FF2B5EF4-FFF2-40B4-BE49-F238E27FC236}">
                <a16:creationId xmlns:a16="http://schemas.microsoft.com/office/drawing/2014/main" id="{C32250EA-AC4E-4ED7-BF28-63F0EF41649D}"/>
              </a:ext>
            </a:extLst>
          </p:cNvPr>
          <p:cNvSpPr>
            <a:spLocks noChangeArrowheads="1"/>
          </p:cNvSpPr>
          <p:nvPr/>
        </p:nvSpPr>
        <p:spPr bwMode="auto">
          <a:xfrm>
            <a:off x="1765300" y="3879852"/>
            <a:ext cx="19051" cy="19049"/>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Karla"/>
              </a:defRPr>
            </a:lvl1pPr>
            <a:lvl2pPr marL="742950" indent="-285750">
              <a:defRPr>
                <a:solidFill>
                  <a:schemeClr val="tx1"/>
                </a:solidFill>
                <a:latin typeface="Karla"/>
              </a:defRPr>
            </a:lvl2pPr>
            <a:lvl3pPr marL="1143000" indent="-228600">
              <a:defRPr>
                <a:solidFill>
                  <a:schemeClr val="tx1"/>
                </a:solidFill>
                <a:latin typeface="Karla"/>
              </a:defRPr>
            </a:lvl3pPr>
            <a:lvl4pPr marL="1600200" indent="-228600">
              <a:defRPr>
                <a:solidFill>
                  <a:schemeClr val="tx1"/>
                </a:solidFill>
                <a:latin typeface="Karla"/>
              </a:defRPr>
            </a:lvl4pPr>
            <a:lvl5pPr marL="2057400" indent="-228600">
              <a:defRPr>
                <a:solidFill>
                  <a:schemeClr val="tx1"/>
                </a:solidFill>
                <a:latin typeface="Karla"/>
              </a:defRPr>
            </a:lvl5pPr>
            <a:lvl6pPr marL="2514600" indent="-228600" defTabSz="457200" fontAlgn="base">
              <a:spcBef>
                <a:spcPct val="0"/>
              </a:spcBef>
              <a:spcAft>
                <a:spcPct val="0"/>
              </a:spcAft>
              <a:defRPr>
                <a:solidFill>
                  <a:schemeClr val="tx1"/>
                </a:solidFill>
                <a:latin typeface="Karla"/>
              </a:defRPr>
            </a:lvl6pPr>
            <a:lvl7pPr marL="2971800" indent="-228600" defTabSz="457200" fontAlgn="base">
              <a:spcBef>
                <a:spcPct val="0"/>
              </a:spcBef>
              <a:spcAft>
                <a:spcPct val="0"/>
              </a:spcAft>
              <a:defRPr>
                <a:solidFill>
                  <a:schemeClr val="tx1"/>
                </a:solidFill>
                <a:latin typeface="Karla"/>
              </a:defRPr>
            </a:lvl7pPr>
            <a:lvl8pPr marL="3429000" indent="-228600" defTabSz="457200" fontAlgn="base">
              <a:spcBef>
                <a:spcPct val="0"/>
              </a:spcBef>
              <a:spcAft>
                <a:spcPct val="0"/>
              </a:spcAft>
              <a:defRPr>
                <a:solidFill>
                  <a:schemeClr val="tx1"/>
                </a:solidFill>
                <a:latin typeface="Karla"/>
              </a:defRPr>
            </a:lvl8pPr>
            <a:lvl9pPr marL="3886200" indent="-228600" defTabSz="457200" fontAlgn="base">
              <a:spcBef>
                <a:spcPct val="0"/>
              </a:spcBef>
              <a:spcAft>
                <a:spcPct val="0"/>
              </a:spcAft>
              <a:defRPr>
                <a:solidFill>
                  <a:schemeClr val="tx1"/>
                </a:solidFill>
                <a:latin typeface="Karla"/>
              </a:defRPr>
            </a:lvl9pPr>
          </a:lstStyle>
          <a:p>
            <a:pPr eaLnBrk="1" hangingPunct="1"/>
            <a:endParaRPr lang="en-US" altLang="en-US" sz="2400" b="1" dirty="0">
              <a:latin typeface="Montserrat Light" panose="00000400000000000000" pitchFamily="2" charset="0"/>
            </a:endParaRPr>
          </a:p>
        </p:txBody>
      </p:sp>
      <p:sp>
        <p:nvSpPr>
          <p:cNvPr id="514" name="Rectangle 1727">
            <a:extLst>
              <a:ext uri="{FF2B5EF4-FFF2-40B4-BE49-F238E27FC236}">
                <a16:creationId xmlns:a16="http://schemas.microsoft.com/office/drawing/2014/main" id="{CB499682-CAF7-4416-8A4F-16D437C1255C}"/>
              </a:ext>
            </a:extLst>
          </p:cNvPr>
          <p:cNvSpPr>
            <a:spLocks noChangeArrowheads="1"/>
          </p:cNvSpPr>
          <p:nvPr/>
        </p:nvSpPr>
        <p:spPr bwMode="auto">
          <a:xfrm>
            <a:off x="1860551" y="3879852"/>
            <a:ext cx="99483" cy="19049"/>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Karla"/>
              </a:defRPr>
            </a:lvl1pPr>
            <a:lvl2pPr marL="742950" indent="-285750">
              <a:defRPr>
                <a:solidFill>
                  <a:schemeClr val="tx1"/>
                </a:solidFill>
                <a:latin typeface="Karla"/>
              </a:defRPr>
            </a:lvl2pPr>
            <a:lvl3pPr marL="1143000" indent="-228600">
              <a:defRPr>
                <a:solidFill>
                  <a:schemeClr val="tx1"/>
                </a:solidFill>
                <a:latin typeface="Karla"/>
              </a:defRPr>
            </a:lvl3pPr>
            <a:lvl4pPr marL="1600200" indent="-228600">
              <a:defRPr>
                <a:solidFill>
                  <a:schemeClr val="tx1"/>
                </a:solidFill>
                <a:latin typeface="Karla"/>
              </a:defRPr>
            </a:lvl4pPr>
            <a:lvl5pPr marL="2057400" indent="-228600">
              <a:defRPr>
                <a:solidFill>
                  <a:schemeClr val="tx1"/>
                </a:solidFill>
                <a:latin typeface="Karla"/>
              </a:defRPr>
            </a:lvl5pPr>
            <a:lvl6pPr marL="2514600" indent="-228600" defTabSz="457200" fontAlgn="base">
              <a:spcBef>
                <a:spcPct val="0"/>
              </a:spcBef>
              <a:spcAft>
                <a:spcPct val="0"/>
              </a:spcAft>
              <a:defRPr>
                <a:solidFill>
                  <a:schemeClr val="tx1"/>
                </a:solidFill>
                <a:latin typeface="Karla"/>
              </a:defRPr>
            </a:lvl6pPr>
            <a:lvl7pPr marL="2971800" indent="-228600" defTabSz="457200" fontAlgn="base">
              <a:spcBef>
                <a:spcPct val="0"/>
              </a:spcBef>
              <a:spcAft>
                <a:spcPct val="0"/>
              </a:spcAft>
              <a:defRPr>
                <a:solidFill>
                  <a:schemeClr val="tx1"/>
                </a:solidFill>
                <a:latin typeface="Karla"/>
              </a:defRPr>
            </a:lvl7pPr>
            <a:lvl8pPr marL="3429000" indent="-228600" defTabSz="457200" fontAlgn="base">
              <a:spcBef>
                <a:spcPct val="0"/>
              </a:spcBef>
              <a:spcAft>
                <a:spcPct val="0"/>
              </a:spcAft>
              <a:defRPr>
                <a:solidFill>
                  <a:schemeClr val="tx1"/>
                </a:solidFill>
                <a:latin typeface="Karla"/>
              </a:defRPr>
            </a:lvl8pPr>
            <a:lvl9pPr marL="3886200" indent="-228600" defTabSz="457200" fontAlgn="base">
              <a:spcBef>
                <a:spcPct val="0"/>
              </a:spcBef>
              <a:spcAft>
                <a:spcPct val="0"/>
              </a:spcAft>
              <a:defRPr>
                <a:solidFill>
                  <a:schemeClr val="tx1"/>
                </a:solidFill>
                <a:latin typeface="Karla"/>
              </a:defRPr>
            </a:lvl9pPr>
          </a:lstStyle>
          <a:p>
            <a:pPr eaLnBrk="1" hangingPunct="1"/>
            <a:endParaRPr lang="en-US" altLang="en-US" sz="2400" b="1" dirty="0">
              <a:latin typeface="Montserrat Light" panose="00000400000000000000" pitchFamily="2" charset="0"/>
            </a:endParaRPr>
          </a:p>
        </p:txBody>
      </p:sp>
      <p:sp>
        <p:nvSpPr>
          <p:cNvPr id="515" name="Rectangle 1728">
            <a:extLst>
              <a:ext uri="{FF2B5EF4-FFF2-40B4-BE49-F238E27FC236}">
                <a16:creationId xmlns:a16="http://schemas.microsoft.com/office/drawing/2014/main" id="{A046E536-73B7-4AF1-B886-20DCED1BE72C}"/>
              </a:ext>
            </a:extLst>
          </p:cNvPr>
          <p:cNvSpPr>
            <a:spLocks noChangeArrowheads="1"/>
          </p:cNvSpPr>
          <p:nvPr/>
        </p:nvSpPr>
        <p:spPr bwMode="auto">
          <a:xfrm>
            <a:off x="1828800" y="3829051"/>
            <a:ext cx="19051" cy="82549"/>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Karla"/>
              </a:defRPr>
            </a:lvl1pPr>
            <a:lvl2pPr marL="742950" indent="-285750">
              <a:defRPr>
                <a:solidFill>
                  <a:schemeClr val="tx1"/>
                </a:solidFill>
                <a:latin typeface="Karla"/>
              </a:defRPr>
            </a:lvl2pPr>
            <a:lvl3pPr marL="1143000" indent="-228600">
              <a:defRPr>
                <a:solidFill>
                  <a:schemeClr val="tx1"/>
                </a:solidFill>
                <a:latin typeface="Karla"/>
              </a:defRPr>
            </a:lvl3pPr>
            <a:lvl4pPr marL="1600200" indent="-228600">
              <a:defRPr>
                <a:solidFill>
                  <a:schemeClr val="tx1"/>
                </a:solidFill>
                <a:latin typeface="Karla"/>
              </a:defRPr>
            </a:lvl4pPr>
            <a:lvl5pPr marL="2057400" indent="-228600">
              <a:defRPr>
                <a:solidFill>
                  <a:schemeClr val="tx1"/>
                </a:solidFill>
                <a:latin typeface="Karla"/>
              </a:defRPr>
            </a:lvl5pPr>
            <a:lvl6pPr marL="2514600" indent="-228600" defTabSz="457200" fontAlgn="base">
              <a:spcBef>
                <a:spcPct val="0"/>
              </a:spcBef>
              <a:spcAft>
                <a:spcPct val="0"/>
              </a:spcAft>
              <a:defRPr>
                <a:solidFill>
                  <a:schemeClr val="tx1"/>
                </a:solidFill>
                <a:latin typeface="Karla"/>
              </a:defRPr>
            </a:lvl6pPr>
            <a:lvl7pPr marL="2971800" indent="-228600" defTabSz="457200" fontAlgn="base">
              <a:spcBef>
                <a:spcPct val="0"/>
              </a:spcBef>
              <a:spcAft>
                <a:spcPct val="0"/>
              </a:spcAft>
              <a:defRPr>
                <a:solidFill>
                  <a:schemeClr val="tx1"/>
                </a:solidFill>
                <a:latin typeface="Karla"/>
              </a:defRPr>
            </a:lvl7pPr>
            <a:lvl8pPr marL="3429000" indent="-228600" defTabSz="457200" fontAlgn="base">
              <a:spcBef>
                <a:spcPct val="0"/>
              </a:spcBef>
              <a:spcAft>
                <a:spcPct val="0"/>
              </a:spcAft>
              <a:defRPr>
                <a:solidFill>
                  <a:schemeClr val="tx1"/>
                </a:solidFill>
                <a:latin typeface="Karla"/>
              </a:defRPr>
            </a:lvl8pPr>
            <a:lvl9pPr marL="3886200" indent="-228600" defTabSz="457200" fontAlgn="base">
              <a:spcBef>
                <a:spcPct val="0"/>
              </a:spcBef>
              <a:spcAft>
                <a:spcPct val="0"/>
              </a:spcAft>
              <a:defRPr>
                <a:solidFill>
                  <a:schemeClr val="tx1"/>
                </a:solidFill>
                <a:latin typeface="Karla"/>
              </a:defRPr>
            </a:lvl9pPr>
          </a:lstStyle>
          <a:p>
            <a:pPr eaLnBrk="1" hangingPunct="1"/>
            <a:endParaRPr lang="en-US" altLang="en-US" sz="2400" b="1" dirty="0">
              <a:latin typeface="Montserrat Light" panose="00000400000000000000" pitchFamily="2" charset="0"/>
            </a:endParaRPr>
          </a:p>
        </p:txBody>
      </p:sp>
      <p:sp>
        <p:nvSpPr>
          <p:cNvPr id="516" name="Freeform 1729">
            <a:extLst>
              <a:ext uri="{FF2B5EF4-FFF2-40B4-BE49-F238E27FC236}">
                <a16:creationId xmlns:a16="http://schemas.microsoft.com/office/drawing/2014/main" id="{80C4047B-C858-4BD3-9DDE-09DFD19150E2}"/>
              </a:ext>
            </a:extLst>
          </p:cNvPr>
          <p:cNvSpPr>
            <a:spLocks noEditPoints="1"/>
          </p:cNvSpPr>
          <p:nvPr/>
        </p:nvSpPr>
        <p:spPr bwMode="auto">
          <a:xfrm>
            <a:off x="1714501" y="3841751"/>
            <a:ext cx="201084" cy="234949"/>
          </a:xfrm>
          <a:custGeom>
            <a:avLst/>
            <a:gdLst>
              <a:gd name="T0" fmla="*/ 128114 w 96"/>
              <a:gd name="T1" fmla="*/ 73022 h 113"/>
              <a:gd name="T2" fmla="*/ 128114 w 96"/>
              <a:gd name="T3" fmla="*/ 73022 h 113"/>
              <a:gd name="T4" fmla="*/ 126533 w 96"/>
              <a:gd name="T5" fmla="*/ 68361 h 113"/>
              <a:gd name="T6" fmla="*/ 123369 w 96"/>
              <a:gd name="T7" fmla="*/ 68361 h 113"/>
              <a:gd name="T8" fmla="*/ 75920 w 96"/>
              <a:gd name="T9" fmla="*/ 68361 h 113"/>
              <a:gd name="T10" fmla="*/ 75920 w 96"/>
              <a:gd name="T11" fmla="*/ 0 h 113"/>
              <a:gd name="T12" fmla="*/ 60103 w 96"/>
              <a:gd name="T13" fmla="*/ 0 h 113"/>
              <a:gd name="T14" fmla="*/ 60103 w 96"/>
              <a:gd name="T15" fmla="*/ 68361 h 113"/>
              <a:gd name="T16" fmla="*/ 28470 w 96"/>
              <a:gd name="T17" fmla="*/ 68361 h 113"/>
              <a:gd name="T18" fmla="*/ 28470 w 96"/>
              <a:gd name="T19" fmla="*/ 68361 h 113"/>
              <a:gd name="T20" fmla="*/ 25307 w 96"/>
              <a:gd name="T21" fmla="*/ 68361 h 113"/>
              <a:gd name="T22" fmla="*/ 23725 w 96"/>
              <a:gd name="T23" fmla="*/ 73022 h 113"/>
              <a:gd name="T24" fmla="*/ 23725 w 96"/>
              <a:gd name="T25" fmla="*/ 73022 h 113"/>
              <a:gd name="T26" fmla="*/ 0 w 96"/>
              <a:gd name="T27" fmla="*/ 102542 h 113"/>
              <a:gd name="T28" fmla="*/ 11072 w 96"/>
              <a:gd name="T29" fmla="*/ 110310 h 113"/>
              <a:gd name="T30" fmla="*/ 25307 w 96"/>
              <a:gd name="T31" fmla="*/ 96327 h 113"/>
              <a:gd name="T32" fmla="*/ 36378 w 96"/>
              <a:gd name="T33" fmla="*/ 170903 h 113"/>
              <a:gd name="T34" fmla="*/ 36378 w 96"/>
              <a:gd name="T35" fmla="*/ 170903 h 113"/>
              <a:gd name="T36" fmla="*/ 37960 w 96"/>
              <a:gd name="T37" fmla="*/ 174010 h 113"/>
              <a:gd name="T38" fmla="*/ 44286 w 96"/>
              <a:gd name="T39" fmla="*/ 175564 h 113"/>
              <a:gd name="T40" fmla="*/ 107553 w 96"/>
              <a:gd name="T41" fmla="*/ 175564 h 113"/>
              <a:gd name="T42" fmla="*/ 107553 w 96"/>
              <a:gd name="T43" fmla="*/ 175564 h 113"/>
              <a:gd name="T44" fmla="*/ 112298 w 96"/>
              <a:gd name="T45" fmla="*/ 174010 h 113"/>
              <a:gd name="T46" fmla="*/ 115461 w 96"/>
              <a:gd name="T47" fmla="*/ 170903 h 113"/>
              <a:gd name="T48" fmla="*/ 126533 w 96"/>
              <a:gd name="T49" fmla="*/ 96327 h 113"/>
              <a:gd name="T50" fmla="*/ 140767 w 96"/>
              <a:gd name="T51" fmla="*/ 110310 h 113"/>
              <a:gd name="T52" fmla="*/ 151839 w 96"/>
              <a:gd name="T53" fmla="*/ 102542 h 113"/>
              <a:gd name="T54" fmla="*/ 128114 w 96"/>
              <a:gd name="T55" fmla="*/ 73022 h 113"/>
              <a:gd name="T56" fmla="*/ 128114 w 96"/>
              <a:gd name="T57" fmla="*/ 73022 h 113"/>
              <a:gd name="T58" fmla="*/ 101226 w 96"/>
              <a:gd name="T59" fmla="*/ 160027 h 113"/>
              <a:gd name="T60" fmla="*/ 50613 w 96"/>
              <a:gd name="T61" fmla="*/ 160027 h 113"/>
              <a:gd name="T62" fmla="*/ 37960 w 96"/>
              <a:gd name="T63" fmla="*/ 83898 h 113"/>
              <a:gd name="T64" fmla="*/ 112298 w 96"/>
              <a:gd name="T65" fmla="*/ 83898 h 113"/>
              <a:gd name="T66" fmla="*/ 101226 w 96"/>
              <a:gd name="T67" fmla="*/ 160027 h 11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96" h="113">
                <a:moveTo>
                  <a:pt x="81" y="47"/>
                </a:moveTo>
                <a:lnTo>
                  <a:pt x="81" y="47"/>
                </a:lnTo>
                <a:lnTo>
                  <a:pt x="80" y="44"/>
                </a:lnTo>
                <a:lnTo>
                  <a:pt x="78" y="44"/>
                </a:lnTo>
                <a:lnTo>
                  <a:pt x="48" y="44"/>
                </a:lnTo>
                <a:lnTo>
                  <a:pt x="48" y="0"/>
                </a:lnTo>
                <a:lnTo>
                  <a:pt x="38" y="0"/>
                </a:lnTo>
                <a:lnTo>
                  <a:pt x="38" y="44"/>
                </a:lnTo>
                <a:lnTo>
                  <a:pt x="18" y="44"/>
                </a:lnTo>
                <a:lnTo>
                  <a:pt x="16" y="44"/>
                </a:lnTo>
                <a:lnTo>
                  <a:pt x="15" y="47"/>
                </a:lnTo>
                <a:lnTo>
                  <a:pt x="0" y="66"/>
                </a:lnTo>
                <a:lnTo>
                  <a:pt x="7" y="71"/>
                </a:lnTo>
                <a:lnTo>
                  <a:pt x="16" y="62"/>
                </a:lnTo>
                <a:lnTo>
                  <a:pt x="23" y="110"/>
                </a:lnTo>
                <a:lnTo>
                  <a:pt x="24" y="112"/>
                </a:lnTo>
                <a:lnTo>
                  <a:pt x="28" y="113"/>
                </a:lnTo>
                <a:lnTo>
                  <a:pt x="68" y="113"/>
                </a:lnTo>
                <a:lnTo>
                  <a:pt x="71" y="112"/>
                </a:lnTo>
                <a:lnTo>
                  <a:pt x="73" y="110"/>
                </a:lnTo>
                <a:lnTo>
                  <a:pt x="80" y="62"/>
                </a:lnTo>
                <a:lnTo>
                  <a:pt x="89" y="71"/>
                </a:lnTo>
                <a:lnTo>
                  <a:pt x="96" y="66"/>
                </a:lnTo>
                <a:lnTo>
                  <a:pt x="81" y="47"/>
                </a:lnTo>
                <a:close/>
                <a:moveTo>
                  <a:pt x="64" y="103"/>
                </a:moveTo>
                <a:lnTo>
                  <a:pt x="32" y="103"/>
                </a:lnTo>
                <a:lnTo>
                  <a:pt x="24" y="54"/>
                </a:lnTo>
                <a:lnTo>
                  <a:pt x="71" y="54"/>
                </a:lnTo>
                <a:lnTo>
                  <a:pt x="64" y="103"/>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517" name="Freeform 1730">
            <a:extLst>
              <a:ext uri="{FF2B5EF4-FFF2-40B4-BE49-F238E27FC236}">
                <a16:creationId xmlns:a16="http://schemas.microsoft.com/office/drawing/2014/main" id="{4408BAC0-D7E4-4F1E-AB02-0F508C841E29}"/>
              </a:ext>
            </a:extLst>
          </p:cNvPr>
          <p:cNvSpPr>
            <a:spLocks noEditPoints="1"/>
          </p:cNvSpPr>
          <p:nvPr/>
        </p:nvSpPr>
        <p:spPr bwMode="auto">
          <a:xfrm>
            <a:off x="2264833" y="3848101"/>
            <a:ext cx="146051" cy="209551"/>
          </a:xfrm>
          <a:custGeom>
            <a:avLst/>
            <a:gdLst>
              <a:gd name="T0" fmla="*/ 55358 w 69"/>
              <a:gd name="T1" fmla="*/ 0 h 98"/>
              <a:gd name="T2" fmla="*/ 33215 w 69"/>
              <a:gd name="T3" fmla="*/ 3196 h 98"/>
              <a:gd name="T4" fmla="*/ 15817 w 69"/>
              <a:gd name="T5" fmla="*/ 15978 h 98"/>
              <a:gd name="T6" fmla="*/ 4745 w 69"/>
              <a:gd name="T7" fmla="*/ 33554 h 98"/>
              <a:gd name="T8" fmla="*/ 0 w 69"/>
              <a:gd name="T9" fmla="*/ 54326 h 98"/>
              <a:gd name="T10" fmla="*/ 0 w 69"/>
              <a:gd name="T11" fmla="*/ 62315 h 98"/>
              <a:gd name="T12" fmla="*/ 6327 w 69"/>
              <a:gd name="T13" fmla="*/ 76695 h 98"/>
              <a:gd name="T14" fmla="*/ 17398 w 69"/>
              <a:gd name="T15" fmla="*/ 86282 h 98"/>
              <a:gd name="T16" fmla="*/ 47450 w 69"/>
              <a:gd name="T17" fmla="*/ 153390 h 98"/>
              <a:gd name="T18" fmla="*/ 55358 w 69"/>
              <a:gd name="T19" fmla="*/ 156586 h 98"/>
              <a:gd name="T20" fmla="*/ 58522 w 69"/>
              <a:gd name="T21" fmla="*/ 154988 h 98"/>
              <a:gd name="T22" fmla="*/ 91737 w 69"/>
              <a:gd name="T23" fmla="*/ 86282 h 98"/>
              <a:gd name="T24" fmla="*/ 98063 w 69"/>
              <a:gd name="T25" fmla="*/ 83086 h 98"/>
              <a:gd name="T26" fmla="*/ 107553 w 69"/>
              <a:gd name="T27" fmla="*/ 70304 h 98"/>
              <a:gd name="T28" fmla="*/ 109135 w 69"/>
              <a:gd name="T29" fmla="*/ 54326 h 98"/>
              <a:gd name="T30" fmla="*/ 107553 w 69"/>
              <a:gd name="T31" fmla="*/ 43141 h 98"/>
              <a:gd name="T32" fmla="*/ 99645 w 69"/>
              <a:gd name="T33" fmla="*/ 23967 h 98"/>
              <a:gd name="T34" fmla="*/ 85410 w 69"/>
              <a:gd name="T35" fmla="*/ 9587 h 98"/>
              <a:gd name="T36" fmla="*/ 66430 w 69"/>
              <a:gd name="T37" fmla="*/ 1598 h 98"/>
              <a:gd name="T38" fmla="*/ 55358 w 69"/>
              <a:gd name="T39" fmla="*/ 0 h 98"/>
              <a:gd name="T40" fmla="*/ 34797 w 69"/>
              <a:gd name="T41" fmla="*/ 84684 h 98"/>
              <a:gd name="T42" fmla="*/ 39542 w 69"/>
              <a:gd name="T43" fmla="*/ 79891 h 98"/>
              <a:gd name="T44" fmla="*/ 47450 w 69"/>
              <a:gd name="T45" fmla="*/ 84684 h 98"/>
              <a:gd name="T46" fmla="*/ 55358 w 69"/>
              <a:gd name="T47" fmla="*/ 86282 h 98"/>
              <a:gd name="T48" fmla="*/ 69593 w 69"/>
              <a:gd name="T49" fmla="*/ 79891 h 98"/>
              <a:gd name="T50" fmla="*/ 74338 w 69"/>
              <a:gd name="T51" fmla="*/ 84684 h 98"/>
              <a:gd name="T52" fmla="*/ 93318 w 69"/>
              <a:gd name="T53" fmla="*/ 62315 h 98"/>
              <a:gd name="T54" fmla="*/ 93318 w 69"/>
              <a:gd name="T55" fmla="*/ 67108 h 98"/>
              <a:gd name="T56" fmla="*/ 90155 w 69"/>
              <a:gd name="T57" fmla="*/ 70304 h 98"/>
              <a:gd name="T58" fmla="*/ 85410 w 69"/>
              <a:gd name="T59" fmla="*/ 70304 h 98"/>
              <a:gd name="T60" fmla="*/ 80665 w 69"/>
              <a:gd name="T61" fmla="*/ 68706 h 98"/>
              <a:gd name="T62" fmla="*/ 77502 w 69"/>
              <a:gd name="T63" fmla="*/ 62315 h 98"/>
              <a:gd name="T64" fmla="*/ 77502 w 69"/>
              <a:gd name="T65" fmla="*/ 59119 h 98"/>
              <a:gd name="T66" fmla="*/ 74338 w 69"/>
              <a:gd name="T67" fmla="*/ 54326 h 98"/>
              <a:gd name="T68" fmla="*/ 69593 w 69"/>
              <a:gd name="T69" fmla="*/ 54326 h 98"/>
              <a:gd name="T70" fmla="*/ 64848 w 69"/>
              <a:gd name="T71" fmla="*/ 57521 h 98"/>
              <a:gd name="T72" fmla="*/ 63267 w 69"/>
              <a:gd name="T73" fmla="*/ 62315 h 98"/>
              <a:gd name="T74" fmla="*/ 63267 w 69"/>
              <a:gd name="T75" fmla="*/ 67108 h 98"/>
              <a:gd name="T76" fmla="*/ 58522 w 69"/>
              <a:gd name="T77" fmla="*/ 70304 h 98"/>
              <a:gd name="T78" fmla="*/ 55358 w 69"/>
              <a:gd name="T79" fmla="*/ 70304 h 98"/>
              <a:gd name="T80" fmla="*/ 49032 w 69"/>
              <a:gd name="T81" fmla="*/ 68706 h 98"/>
              <a:gd name="T82" fmla="*/ 47450 w 69"/>
              <a:gd name="T83" fmla="*/ 62315 h 98"/>
              <a:gd name="T84" fmla="*/ 47450 w 69"/>
              <a:gd name="T85" fmla="*/ 59119 h 98"/>
              <a:gd name="T86" fmla="*/ 42705 w 69"/>
              <a:gd name="T87" fmla="*/ 54326 h 98"/>
              <a:gd name="T88" fmla="*/ 39542 w 69"/>
              <a:gd name="T89" fmla="*/ 54326 h 98"/>
              <a:gd name="T90" fmla="*/ 33215 w 69"/>
              <a:gd name="T91" fmla="*/ 57521 h 98"/>
              <a:gd name="T92" fmla="*/ 31633 w 69"/>
              <a:gd name="T93" fmla="*/ 62315 h 98"/>
              <a:gd name="T94" fmla="*/ 31633 w 69"/>
              <a:gd name="T95" fmla="*/ 67108 h 98"/>
              <a:gd name="T96" fmla="*/ 26888 w 69"/>
              <a:gd name="T97" fmla="*/ 70304 h 98"/>
              <a:gd name="T98" fmla="*/ 23725 w 69"/>
              <a:gd name="T99" fmla="*/ 70304 h 98"/>
              <a:gd name="T100" fmla="*/ 17398 w 69"/>
              <a:gd name="T101" fmla="*/ 68706 h 98"/>
              <a:gd name="T102" fmla="*/ 15817 w 69"/>
              <a:gd name="T103" fmla="*/ 62315 h 98"/>
              <a:gd name="T104" fmla="*/ 15817 w 69"/>
              <a:gd name="T105" fmla="*/ 54326 h 98"/>
              <a:gd name="T106" fmla="*/ 18980 w 69"/>
              <a:gd name="T107" fmla="*/ 38348 h 98"/>
              <a:gd name="T108" fmla="*/ 26888 w 69"/>
              <a:gd name="T109" fmla="*/ 27163 h 98"/>
              <a:gd name="T110" fmla="*/ 39542 w 69"/>
              <a:gd name="T111" fmla="*/ 19174 h 98"/>
              <a:gd name="T112" fmla="*/ 55358 w 69"/>
              <a:gd name="T113" fmla="*/ 15978 h 98"/>
              <a:gd name="T114" fmla="*/ 63267 w 69"/>
              <a:gd name="T115" fmla="*/ 15978 h 98"/>
              <a:gd name="T116" fmla="*/ 75920 w 69"/>
              <a:gd name="T117" fmla="*/ 20772 h 98"/>
              <a:gd name="T118" fmla="*/ 88573 w 69"/>
              <a:gd name="T119" fmla="*/ 33554 h 98"/>
              <a:gd name="T120" fmla="*/ 93318 w 69"/>
              <a:gd name="T121" fmla="*/ 46337 h 98"/>
              <a:gd name="T122" fmla="*/ 93318 w 69"/>
              <a:gd name="T123" fmla="*/ 62315 h 9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69" h="98">
                <a:moveTo>
                  <a:pt x="35" y="0"/>
                </a:moveTo>
                <a:lnTo>
                  <a:pt x="35" y="0"/>
                </a:lnTo>
                <a:lnTo>
                  <a:pt x="27" y="1"/>
                </a:lnTo>
                <a:lnTo>
                  <a:pt x="21" y="2"/>
                </a:lnTo>
                <a:lnTo>
                  <a:pt x="15" y="6"/>
                </a:lnTo>
                <a:lnTo>
                  <a:pt x="10" y="10"/>
                </a:lnTo>
                <a:lnTo>
                  <a:pt x="6" y="15"/>
                </a:lnTo>
                <a:lnTo>
                  <a:pt x="3" y="21"/>
                </a:lnTo>
                <a:lnTo>
                  <a:pt x="1" y="27"/>
                </a:lnTo>
                <a:lnTo>
                  <a:pt x="0" y="34"/>
                </a:lnTo>
                <a:lnTo>
                  <a:pt x="0" y="39"/>
                </a:lnTo>
                <a:lnTo>
                  <a:pt x="1" y="44"/>
                </a:lnTo>
                <a:lnTo>
                  <a:pt x="4" y="48"/>
                </a:lnTo>
                <a:lnTo>
                  <a:pt x="7" y="52"/>
                </a:lnTo>
                <a:lnTo>
                  <a:pt x="11" y="54"/>
                </a:lnTo>
                <a:lnTo>
                  <a:pt x="30" y="96"/>
                </a:lnTo>
                <a:lnTo>
                  <a:pt x="32" y="97"/>
                </a:lnTo>
                <a:lnTo>
                  <a:pt x="35" y="98"/>
                </a:lnTo>
                <a:lnTo>
                  <a:pt x="37" y="97"/>
                </a:lnTo>
                <a:lnTo>
                  <a:pt x="40" y="96"/>
                </a:lnTo>
                <a:lnTo>
                  <a:pt x="58" y="54"/>
                </a:lnTo>
                <a:lnTo>
                  <a:pt x="62" y="52"/>
                </a:lnTo>
                <a:lnTo>
                  <a:pt x="65" y="48"/>
                </a:lnTo>
                <a:lnTo>
                  <a:pt x="68" y="44"/>
                </a:lnTo>
                <a:lnTo>
                  <a:pt x="69" y="39"/>
                </a:lnTo>
                <a:lnTo>
                  <a:pt x="69" y="34"/>
                </a:lnTo>
                <a:lnTo>
                  <a:pt x="68" y="27"/>
                </a:lnTo>
                <a:lnTo>
                  <a:pt x="67" y="21"/>
                </a:lnTo>
                <a:lnTo>
                  <a:pt x="63" y="15"/>
                </a:lnTo>
                <a:lnTo>
                  <a:pt x="59" y="10"/>
                </a:lnTo>
                <a:lnTo>
                  <a:pt x="54" y="6"/>
                </a:lnTo>
                <a:lnTo>
                  <a:pt x="48" y="2"/>
                </a:lnTo>
                <a:lnTo>
                  <a:pt x="42" y="1"/>
                </a:lnTo>
                <a:lnTo>
                  <a:pt x="35" y="0"/>
                </a:lnTo>
                <a:close/>
                <a:moveTo>
                  <a:pt x="35" y="81"/>
                </a:moveTo>
                <a:lnTo>
                  <a:pt x="22" y="53"/>
                </a:lnTo>
                <a:lnTo>
                  <a:pt x="25" y="50"/>
                </a:lnTo>
                <a:lnTo>
                  <a:pt x="30" y="53"/>
                </a:lnTo>
                <a:lnTo>
                  <a:pt x="35" y="54"/>
                </a:lnTo>
                <a:lnTo>
                  <a:pt x="40" y="53"/>
                </a:lnTo>
                <a:lnTo>
                  <a:pt x="44" y="50"/>
                </a:lnTo>
                <a:lnTo>
                  <a:pt x="47" y="53"/>
                </a:lnTo>
                <a:lnTo>
                  <a:pt x="35" y="81"/>
                </a:lnTo>
                <a:close/>
                <a:moveTo>
                  <a:pt x="59" y="39"/>
                </a:moveTo>
                <a:lnTo>
                  <a:pt x="59" y="39"/>
                </a:lnTo>
                <a:lnTo>
                  <a:pt x="59" y="42"/>
                </a:lnTo>
                <a:lnTo>
                  <a:pt x="58" y="43"/>
                </a:lnTo>
                <a:lnTo>
                  <a:pt x="57" y="44"/>
                </a:lnTo>
                <a:lnTo>
                  <a:pt x="54" y="44"/>
                </a:lnTo>
                <a:lnTo>
                  <a:pt x="52" y="44"/>
                </a:lnTo>
                <a:lnTo>
                  <a:pt x="51" y="43"/>
                </a:lnTo>
                <a:lnTo>
                  <a:pt x="49" y="42"/>
                </a:lnTo>
                <a:lnTo>
                  <a:pt x="49" y="39"/>
                </a:lnTo>
                <a:lnTo>
                  <a:pt x="49" y="37"/>
                </a:lnTo>
                <a:lnTo>
                  <a:pt x="48" y="36"/>
                </a:lnTo>
                <a:lnTo>
                  <a:pt x="47" y="34"/>
                </a:lnTo>
                <a:lnTo>
                  <a:pt x="44" y="34"/>
                </a:lnTo>
                <a:lnTo>
                  <a:pt x="42" y="34"/>
                </a:lnTo>
                <a:lnTo>
                  <a:pt x="41" y="36"/>
                </a:lnTo>
                <a:lnTo>
                  <a:pt x="40" y="37"/>
                </a:lnTo>
                <a:lnTo>
                  <a:pt x="40" y="39"/>
                </a:lnTo>
                <a:lnTo>
                  <a:pt x="40" y="42"/>
                </a:lnTo>
                <a:lnTo>
                  <a:pt x="38" y="43"/>
                </a:lnTo>
                <a:lnTo>
                  <a:pt x="37" y="44"/>
                </a:lnTo>
                <a:lnTo>
                  <a:pt x="35" y="44"/>
                </a:lnTo>
                <a:lnTo>
                  <a:pt x="32" y="44"/>
                </a:lnTo>
                <a:lnTo>
                  <a:pt x="31" y="43"/>
                </a:lnTo>
                <a:lnTo>
                  <a:pt x="30" y="42"/>
                </a:lnTo>
                <a:lnTo>
                  <a:pt x="30" y="39"/>
                </a:lnTo>
                <a:lnTo>
                  <a:pt x="30" y="37"/>
                </a:lnTo>
                <a:lnTo>
                  <a:pt x="28" y="36"/>
                </a:lnTo>
                <a:lnTo>
                  <a:pt x="27" y="34"/>
                </a:lnTo>
                <a:lnTo>
                  <a:pt x="25" y="34"/>
                </a:lnTo>
                <a:lnTo>
                  <a:pt x="22" y="34"/>
                </a:lnTo>
                <a:lnTo>
                  <a:pt x="21" y="36"/>
                </a:lnTo>
                <a:lnTo>
                  <a:pt x="20" y="37"/>
                </a:lnTo>
                <a:lnTo>
                  <a:pt x="20" y="39"/>
                </a:lnTo>
                <a:lnTo>
                  <a:pt x="20" y="42"/>
                </a:lnTo>
                <a:lnTo>
                  <a:pt x="19" y="43"/>
                </a:lnTo>
                <a:lnTo>
                  <a:pt x="17" y="44"/>
                </a:lnTo>
                <a:lnTo>
                  <a:pt x="15" y="44"/>
                </a:lnTo>
                <a:lnTo>
                  <a:pt x="12" y="44"/>
                </a:lnTo>
                <a:lnTo>
                  <a:pt x="11" y="43"/>
                </a:lnTo>
                <a:lnTo>
                  <a:pt x="10" y="42"/>
                </a:lnTo>
                <a:lnTo>
                  <a:pt x="10" y="39"/>
                </a:lnTo>
                <a:lnTo>
                  <a:pt x="10" y="34"/>
                </a:lnTo>
                <a:lnTo>
                  <a:pt x="10" y="29"/>
                </a:lnTo>
                <a:lnTo>
                  <a:pt x="12" y="24"/>
                </a:lnTo>
                <a:lnTo>
                  <a:pt x="14" y="21"/>
                </a:lnTo>
                <a:lnTo>
                  <a:pt x="17" y="17"/>
                </a:lnTo>
                <a:lnTo>
                  <a:pt x="21" y="13"/>
                </a:lnTo>
                <a:lnTo>
                  <a:pt x="25" y="12"/>
                </a:lnTo>
                <a:lnTo>
                  <a:pt x="30" y="10"/>
                </a:lnTo>
                <a:lnTo>
                  <a:pt x="35" y="10"/>
                </a:lnTo>
                <a:lnTo>
                  <a:pt x="40" y="10"/>
                </a:lnTo>
                <a:lnTo>
                  <a:pt x="44" y="12"/>
                </a:lnTo>
                <a:lnTo>
                  <a:pt x="48" y="13"/>
                </a:lnTo>
                <a:lnTo>
                  <a:pt x="52" y="17"/>
                </a:lnTo>
                <a:lnTo>
                  <a:pt x="56" y="21"/>
                </a:lnTo>
                <a:lnTo>
                  <a:pt x="57" y="24"/>
                </a:lnTo>
                <a:lnTo>
                  <a:pt x="59" y="29"/>
                </a:lnTo>
                <a:lnTo>
                  <a:pt x="59" y="34"/>
                </a:lnTo>
                <a:lnTo>
                  <a:pt x="59" y="3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518" name="Freeform 1731">
            <a:extLst>
              <a:ext uri="{FF2B5EF4-FFF2-40B4-BE49-F238E27FC236}">
                <a16:creationId xmlns:a16="http://schemas.microsoft.com/office/drawing/2014/main" id="{DB8DEF49-AD72-4F90-BB86-ACA6B4EC99C0}"/>
              </a:ext>
            </a:extLst>
          </p:cNvPr>
          <p:cNvSpPr>
            <a:spLocks noEditPoints="1"/>
          </p:cNvSpPr>
          <p:nvPr/>
        </p:nvSpPr>
        <p:spPr bwMode="auto">
          <a:xfrm>
            <a:off x="2732618" y="3848101"/>
            <a:ext cx="209549" cy="209551"/>
          </a:xfrm>
          <a:custGeom>
            <a:avLst/>
            <a:gdLst>
              <a:gd name="T0" fmla="*/ 117044 w 99"/>
              <a:gd name="T1" fmla="*/ 15978 h 98"/>
              <a:gd name="T2" fmla="*/ 105972 w 99"/>
              <a:gd name="T3" fmla="*/ 11185 h 98"/>
              <a:gd name="T4" fmla="*/ 77502 w 99"/>
              <a:gd name="T5" fmla="*/ 0 h 98"/>
              <a:gd name="T6" fmla="*/ 58522 w 99"/>
              <a:gd name="T7" fmla="*/ 4793 h 98"/>
              <a:gd name="T8" fmla="*/ 44287 w 99"/>
              <a:gd name="T9" fmla="*/ 19174 h 98"/>
              <a:gd name="T10" fmla="*/ 31634 w 99"/>
              <a:gd name="T11" fmla="*/ 15978 h 98"/>
              <a:gd name="T12" fmla="*/ 9490 w 99"/>
              <a:gd name="T13" fmla="*/ 25565 h 98"/>
              <a:gd name="T14" fmla="*/ 0 w 99"/>
              <a:gd name="T15" fmla="*/ 46337 h 98"/>
              <a:gd name="T16" fmla="*/ 6327 w 99"/>
              <a:gd name="T17" fmla="*/ 67108 h 98"/>
              <a:gd name="T18" fmla="*/ 23725 w 99"/>
              <a:gd name="T19" fmla="*/ 148597 h 98"/>
              <a:gd name="T20" fmla="*/ 25307 w 99"/>
              <a:gd name="T21" fmla="*/ 154988 h 98"/>
              <a:gd name="T22" fmla="*/ 124952 w 99"/>
              <a:gd name="T23" fmla="*/ 156586 h 98"/>
              <a:gd name="T24" fmla="*/ 131279 w 99"/>
              <a:gd name="T25" fmla="*/ 154988 h 98"/>
              <a:gd name="T26" fmla="*/ 132861 w 99"/>
              <a:gd name="T27" fmla="*/ 76695 h 98"/>
              <a:gd name="T28" fmla="*/ 150259 w 99"/>
              <a:gd name="T29" fmla="*/ 67108 h 98"/>
              <a:gd name="T30" fmla="*/ 156586 w 99"/>
              <a:gd name="T31" fmla="*/ 46337 h 98"/>
              <a:gd name="T32" fmla="*/ 147096 w 99"/>
              <a:gd name="T33" fmla="*/ 25565 h 98"/>
              <a:gd name="T34" fmla="*/ 124952 w 99"/>
              <a:gd name="T35" fmla="*/ 15978 h 98"/>
              <a:gd name="T36" fmla="*/ 39542 w 99"/>
              <a:gd name="T37" fmla="*/ 134217 h 98"/>
              <a:gd name="T38" fmla="*/ 39542 w 99"/>
              <a:gd name="T39" fmla="*/ 142206 h 98"/>
              <a:gd name="T40" fmla="*/ 120207 w 99"/>
              <a:gd name="T41" fmla="*/ 62315 h 98"/>
              <a:gd name="T42" fmla="*/ 117044 w 99"/>
              <a:gd name="T43" fmla="*/ 70304 h 98"/>
              <a:gd name="T44" fmla="*/ 109136 w 99"/>
              <a:gd name="T45" fmla="*/ 94271 h 98"/>
              <a:gd name="T46" fmla="*/ 85411 w 99"/>
              <a:gd name="T47" fmla="*/ 118238 h 98"/>
              <a:gd name="T48" fmla="*/ 69594 w 99"/>
              <a:gd name="T49" fmla="*/ 118238 h 98"/>
              <a:gd name="T50" fmla="*/ 47450 w 99"/>
              <a:gd name="T51" fmla="*/ 94271 h 98"/>
              <a:gd name="T52" fmla="*/ 39542 w 99"/>
              <a:gd name="T53" fmla="*/ 70304 h 98"/>
              <a:gd name="T54" fmla="*/ 36379 w 99"/>
              <a:gd name="T55" fmla="*/ 63913 h 98"/>
              <a:gd name="T56" fmla="*/ 31634 w 99"/>
              <a:gd name="T57" fmla="*/ 62315 h 98"/>
              <a:gd name="T58" fmla="*/ 17398 w 99"/>
              <a:gd name="T59" fmla="*/ 52728 h 98"/>
              <a:gd name="T60" fmla="*/ 17398 w 99"/>
              <a:gd name="T61" fmla="*/ 41543 h 98"/>
              <a:gd name="T62" fmla="*/ 31634 w 99"/>
              <a:gd name="T63" fmla="*/ 31956 h 98"/>
              <a:gd name="T64" fmla="*/ 42705 w 99"/>
              <a:gd name="T65" fmla="*/ 35152 h 98"/>
              <a:gd name="T66" fmla="*/ 50614 w 99"/>
              <a:gd name="T67" fmla="*/ 38348 h 98"/>
              <a:gd name="T68" fmla="*/ 56940 w 99"/>
              <a:gd name="T69" fmla="*/ 33554 h 98"/>
              <a:gd name="T70" fmla="*/ 64849 w 99"/>
              <a:gd name="T71" fmla="*/ 19174 h 98"/>
              <a:gd name="T72" fmla="*/ 77502 w 99"/>
              <a:gd name="T73" fmla="*/ 15978 h 98"/>
              <a:gd name="T74" fmla="*/ 98064 w 99"/>
              <a:gd name="T75" fmla="*/ 25565 h 98"/>
              <a:gd name="T76" fmla="*/ 102809 w 99"/>
              <a:gd name="T77" fmla="*/ 36750 h 98"/>
              <a:gd name="T78" fmla="*/ 109136 w 99"/>
              <a:gd name="T79" fmla="*/ 38348 h 98"/>
              <a:gd name="T80" fmla="*/ 118626 w 99"/>
              <a:gd name="T81" fmla="*/ 33554 h 98"/>
              <a:gd name="T82" fmla="*/ 131279 w 99"/>
              <a:gd name="T83" fmla="*/ 33554 h 98"/>
              <a:gd name="T84" fmla="*/ 140769 w 99"/>
              <a:gd name="T85" fmla="*/ 46337 h 98"/>
              <a:gd name="T86" fmla="*/ 136024 w 99"/>
              <a:gd name="T87" fmla="*/ 59119 h 98"/>
              <a:gd name="T88" fmla="*/ 124952 w 99"/>
              <a:gd name="T89" fmla="*/ 62315 h 98"/>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99" h="98">
                <a:moveTo>
                  <a:pt x="79" y="10"/>
                </a:moveTo>
                <a:lnTo>
                  <a:pt x="79" y="10"/>
                </a:lnTo>
                <a:lnTo>
                  <a:pt x="74" y="10"/>
                </a:lnTo>
                <a:lnTo>
                  <a:pt x="70" y="12"/>
                </a:lnTo>
                <a:lnTo>
                  <a:pt x="67" y="7"/>
                </a:lnTo>
                <a:lnTo>
                  <a:pt x="62" y="3"/>
                </a:lnTo>
                <a:lnTo>
                  <a:pt x="56" y="1"/>
                </a:lnTo>
                <a:lnTo>
                  <a:pt x="49" y="0"/>
                </a:lnTo>
                <a:lnTo>
                  <a:pt x="43" y="1"/>
                </a:lnTo>
                <a:lnTo>
                  <a:pt x="37" y="3"/>
                </a:lnTo>
                <a:lnTo>
                  <a:pt x="32" y="7"/>
                </a:lnTo>
                <a:lnTo>
                  <a:pt x="28" y="12"/>
                </a:lnTo>
                <a:lnTo>
                  <a:pt x="25" y="10"/>
                </a:lnTo>
                <a:lnTo>
                  <a:pt x="20" y="10"/>
                </a:lnTo>
                <a:lnTo>
                  <a:pt x="16" y="10"/>
                </a:lnTo>
                <a:lnTo>
                  <a:pt x="12" y="11"/>
                </a:lnTo>
                <a:lnTo>
                  <a:pt x="6" y="16"/>
                </a:lnTo>
                <a:lnTo>
                  <a:pt x="1" y="22"/>
                </a:lnTo>
                <a:lnTo>
                  <a:pt x="0" y="26"/>
                </a:lnTo>
                <a:lnTo>
                  <a:pt x="0" y="29"/>
                </a:lnTo>
                <a:lnTo>
                  <a:pt x="1" y="36"/>
                </a:lnTo>
                <a:lnTo>
                  <a:pt x="4" y="42"/>
                </a:lnTo>
                <a:lnTo>
                  <a:pt x="9" y="45"/>
                </a:lnTo>
                <a:lnTo>
                  <a:pt x="15" y="48"/>
                </a:lnTo>
                <a:lnTo>
                  <a:pt x="15" y="93"/>
                </a:lnTo>
                <a:lnTo>
                  <a:pt x="15" y="96"/>
                </a:lnTo>
                <a:lnTo>
                  <a:pt x="16" y="97"/>
                </a:lnTo>
                <a:lnTo>
                  <a:pt x="17" y="98"/>
                </a:lnTo>
                <a:lnTo>
                  <a:pt x="20" y="98"/>
                </a:lnTo>
                <a:lnTo>
                  <a:pt x="79" y="98"/>
                </a:lnTo>
                <a:lnTo>
                  <a:pt x="81" y="98"/>
                </a:lnTo>
                <a:lnTo>
                  <a:pt x="83" y="97"/>
                </a:lnTo>
                <a:lnTo>
                  <a:pt x="84" y="96"/>
                </a:lnTo>
                <a:lnTo>
                  <a:pt x="84" y="93"/>
                </a:lnTo>
                <a:lnTo>
                  <a:pt x="84" y="48"/>
                </a:lnTo>
                <a:lnTo>
                  <a:pt x="90" y="45"/>
                </a:lnTo>
                <a:lnTo>
                  <a:pt x="95" y="42"/>
                </a:lnTo>
                <a:lnTo>
                  <a:pt x="97" y="36"/>
                </a:lnTo>
                <a:lnTo>
                  <a:pt x="99" y="29"/>
                </a:lnTo>
                <a:lnTo>
                  <a:pt x="99" y="26"/>
                </a:lnTo>
                <a:lnTo>
                  <a:pt x="97" y="22"/>
                </a:lnTo>
                <a:lnTo>
                  <a:pt x="93" y="16"/>
                </a:lnTo>
                <a:lnTo>
                  <a:pt x="86" y="11"/>
                </a:lnTo>
                <a:lnTo>
                  <a:pt x="83" y="10"/>
                </a:lnTo>
                <a:lnTo>
                  <a:pt x="79" y="10"/>
                </a:lnTo>
                <a:close/>
                <a:moveTo>
                  <a:pt x="25" y="89"/>
                </a:moveTo>
                <a:lnTo>
                  <a:pt x="25" y="84"/>
                </a:lnTo>
                <a:lnTo>
                  <a:pt x="74" y="84"/>
                </a:lnTo>
                <a:lnTo>
                  <a:pt x="74" y="89"/>
                </a:lnTo>
                <a:lnTo>
                  <a:pt x="25" y="89"/>
                </a:lnTo>
                <a:close/>
                <a:moveTo>
                  <a:pt x="79" y="39"/>
                </a:moveTo>
                <a:lnTo>
                  <a:pt x="79" y="39"/>
                </a:lnTo>
                <a:lnTo>
                  <a:pt x="76" y="39"/>
                </a:lnTo>
                <a:lnTo>
                  <a:pt x="75" y="40"/>
                </a:lnTo>
                <a:lnTo>
                  <a:pt x="74" y="42"/>
                </a:lnTo>
                <a:lnTo>
                  <a:pt x="74" y="44"/>
                </a:lnTo>
                <a:lnTo>
                  <a:pt x="74" y="74"/>
                </a:lnTo>
                <a:lnTo>
                  <a:pt x="69" y="74"/>
                </a:lnTo>
                <a:lnTo>
                  <a:pt x="69" y="59"/>
                </a:lnTo>
                <a:lnTo>
                  <a:pt x="59" y="59"/>
                </a:lnTo>
                <a:lnTo>
                  <a:pt x="59" y="74"/>
                </a:lnTo>
                <a:lnTo>
                  <a:pt x="54" y="74"/>
                </a:lnTo>
                <a:lnTo>
                  <a:pt x="54" y="54"/>
                </a:lnTo>
                <a:lnTo>
                  <a:pt x="44" y="54"/>
                </a:lnTo>
                <a:lnTo>
                  <a:pt x="44" y="74"/>
                </a:lnTo>
                <a:lnTo>
                  <a:pt x="39" y="74"/>
                </a:lnTo>
                <a:lnTo>
                  <a:pt x="39" y="59"/>
                </a:lnTo>
                <a:lnTo>
                  <a:pt x="30" y="59"/>
                </a:lnTo>
                <a:lnTo>
                  <a:pt x="30" y="74"/>
                </a:lnTo>
                <a:lnTo>
                  <a:pt x="25" y="74"/>
                </a:lnTo>
                <a:lnTo>
                  <a:pt x="25" y="44"/>
                </a:lnTo>
                <a:lnTo>
                  <a:pt x="25" y="42"/>
                </a:lnTo>
                <a:lnTo>
                  <a:pt x="23" y="40"/>
                </a:lnTo>
                <a:lnTo>
                  <a:pt x="22" y="39"/>
                </a:lnTo>
                <a:lnTo>
                  <a:pt x="20" y="39"/>
                </a:lnTo>
                <a:lnTo>
                  <a:pt x="16" y="38"/>
                </a:lnTo>
                <a:lnTo>
                  <a:pt x="12" y="37"/>
                </a:lnTo>
                <a:lnTo>
                  <a:pt x="11" y="33"/>
                </a:lnTo>
                <a:lnTo>
                  <a:pt x="10" y="29"/>
                </a:lnTo>
                <a:lnTo>
                  <a:pt x="11" y="26"/>
                </a:lnTo>
                <a:lnTo>
                  <a:pt x="12" y="22"/>
                </a:lnTo>
                <a:lnTo>
                  <a:pt x="16" y="21"/>
                </a:lnTo>
                <a:lnTo>
                  <a:pt x="20" y="20"/>
                </a:lnTo>
                <a:lnTo>
                  <a:pt x="23" y="21"/>
                </a:lnTo>
                <a:lnTo>
                  <a:pt x="27" y="22"/>
                </a:lnTo>
                <a:lnTo>
                  <a:pt x="30" y="24"/>
                </a:lnTo>
                <a:lnTo>
                  <a:pt x="32" y="24"/>
                </a:lnTo>
                <a:lnTo>
                  <a:pt x="33" y="23"/>
                </a:lnTo>
                <a:lnTo>
                  <a:pt x="36" y="21"/>
                </a:lnTo>
                <a:lnTo>
                  <a:pt x="37" y="16"/>
                </a:lnTo>
                <a:lnTo>
                  <a:pt x="41" y="12"/>
                </a:lnTo>
                <a:lnTo>
                  <a:pt x="44" y="11"/>
                </a:lnTo>
                <a:lnTo>
                  <a:pt x="49" y="10"/>
                </a:lnTo>
                <a:lnTo>
                  <a:pt x="54" y="11"/>
                </a:lnTo>
                <a:lnTo>
                  <a:pt x="58" y="12"/>
                </a:lnTo>
                <a:lnTo>
                  <a:pt x="62" y="16"/>
                </a:lnTo>
                <a:lnTo>
                  <a:pt x="63" y="21"/>
                </a:lnTo>
                <a:lnTo>
                  <a:pt x="65" y="23"/>
                </a:lnTo>
                <a:lnTo>
                  <a:pt x="67" y="24"/>
                </a:lnTo>
                <a:lnTo>
                  <a:pt x="69" y="24"/>
                </a:lnTo>
                <a:lnTo>
                  <a:pt x="72" y="22"/>
                </a:lnTo>
                <a:lnTo>
                  <a:pt x="75" y="21"/>
                </a:lnTo>
                <a:lnTo>
                  <a:pt x="79" y="20"/>
                </a:lnTo>
                <a:lnTo>
                  <a:pt x="83" y="21"/>
                </a:lnTo>
                <a:lnTo>
                  <a:pt x="86" y="22"/>
                </a:lnTo>
                <a:lnTo>
                  <a:pt x="88" y="26"/>
                </a:lnTo>
                <a:lnTo>
                  <a:pt x="89" y="29"/>
                </a:lnTo>
                <a:lnTo>
                  <a:pt x="88" y="33"/>
                </a:lnTo>
                <a:lnTo>
                  <a:pt x="86" y="37"/>
                </a:lnTo>
                <a:lnTo>
                  <a:pt x="83" y="38"/>
                </a:lnTo>
                <a:lnTo>
                  <a:pt x="79" y="3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519" name="Freeform 1732">
            <a:extLst>
              <a:ext uri="{FF2B5EF4-FFF2-40B4-BE49-F238E27FC236}">
                <a16:creationId xmlns:a16="http://schemas.microsoft.com/office/drawing/2014/main" id="{AEDDF93A-67A0-4FF4-80BE-7CCB035F74AD}"/>
              </a:ext>
            </a:extLst>
          </p:cNvPr>
          <p:cNvSpPr>
            <a:spLocks noEditPoints="1"/>
          </p:cNvSpPr>
          <p:nvPr/>
        </p:nvSpPr>
        <p:spPr bwMode="auto">
          <a:xfrm>
            <a:off x="4231218" y="3848101"/>
            <a:ext cx="209549" cy="63500"/>
          </a:xfrm>
          <a:custGeom>
            <a:avLst/>
            <a:gdLst>
              <a:gd name="T0" fmla="*/ 148678 w 99"/>
              <a:gd name="T1" fmla="*/ 0 h 29"/>
              <a:gd name="T2" fmla="*/ 0 w 99"/>
              <a:gd name="T3" fmla="*/ 0 h 29"/>
              <a:gd name="T4" fmla="*/ 0 w 99"/>
              <a:gd name="T5" fmla="*/ 16362 h 29"/>
              <a:gd name="T6" fmla="*/ 47450 w 99"/>
              <a:gd name="T7" fmla="*/ 16362 h 29"/>
              <a:gd name="T8" fmla="*/ 47450 w 99"/>
              <a:gd name="T9" fmla="*/ 32724 h 29"/>
              <a:gd name="T10" fmla="*/ 47450 w 99"/>
              <a:gd name="T11" fmla="*/ 32724 h 29"/>
              <a:gd name="T12" fmla="*/ 49032 w 99"/>
              <a:gd name="T13" fmla="*/ 37633 h 29"/>
              <a:gd name="T14" fmla="*/ 50614 w 99"/>
              <a:gd name="T15" fmla="*/ 44178 h 29"/>
              <a:gd name="T16" fmla="*/ 56940 w 99"/>
              <a:gd name="T17" fmla="*/ 45814 h 29"/>
              <a:gd name="T18" fmla="*/ 63267 w 99"/>
              <a:gd name="T19" fmla="*/ 47450 h 29"/>
              <a:gd name="T20" fmla="*/ 140769 w 99"/>
              <a:gd name="T21" fmla="*/ 47450 h 29"/>
              <a:gd name="T22" fmla="*/ 140769 w 99"/>
              <a:gd name="T23" fmla="*/ 47450 h 29"/>
              <a:gd name="T24" fmla="*/ 147096 w 99"/>
              <a:gd name="T25" fmla="*/ 45814 h 29"/>
              <a:gd name="T26" fmla="*/ 153423 w 99"/>
              <a:gd name="T27" fmla="*/ 44178 h 29"/>
              <a:gd name="T28" fmla="*/ 155004 w 99"/>
              <a:gd name="T29" fmla="*/ 37633 h 29"/>
              <a:gd name="T30" fmla="*/ 156586 w 99"/>
              <a:gd name="T31" fmla="*/ 32724 h 29"/>
              <a:gd name="T32" fmla="*/ 156586 w 99"/>
              <a:gd name="T33" fmla="*/ 8181 h 29"/>
              <a:gd name="T34" fmla="*/ 156586 w 99"/>
              <a:gd name="T35" fmla="*/ 8181 h 29"/>
              <a:gd name="T36" fmla="*/ 156586 w 99"/>
              <a:gd name="T37" fmla="*/ 3272 h 29"/>
              <a:gd name="T38" fmla="*/ 155004 w 99"/>
              <a:gd name="T39" fmla="*/ 1636 h 29"/>
              <a:gd name="T40" fmla="*/ 153423 w 99"/>
              <a:gd name="T41" fmla="*/ 0 h 29"/>
              <a:gd name="T42" fmla="*/ 148678 w 99"/>
              <a:gd name="T43" fmla="*/ 0 h 29"/>
              <a:gd name="T44" fmla="*/ 148678 w 99"/>
              <a:gd name="T45" fmla="*/ 0 h 29"/>
              <a:gd name="T46" fmla="*/ 63267 w 99"/>
              <a:gd name="T47" fmla="*/ 32724 h 29"/>
              <a:gd name="T48" fmla="*/ 63267 w 99"/>
              <a:gd name="T49" fmla="*/ 16362 h 29"/>
              <a:gd name="T50" fmla="*/ 140769 w 99"/>
              <a:gd name="T51" fmla="*/ 16362 h 29"/>
              <a:gd name="T52" fmla="*/ 140769 w 99"/>
              <a:gd name="T53" fmla="*/ 32724 h 29"/>
              <a:gd name="T54" fmla="*/ 63267 w 99"/>
              <a:gd name="T55" fmla="*/ 32724 h 29"/>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99" h="29">
                <a:moveTo>
                  <a:pt x="94" y="0"/>
                </a:moveTo>
                <a:lnTo>
                  <a:pt x="0" y="0"/>
                </a:lnTo>
                <a:lnTo>
                  <a:pt x="0" y="10"/>
                </a:lnTo>
                <a:lnTo>
                  <a:pt x="30" y="10"/>
                </a:lnTo>
                <a:lnTo>
                  <a:pt x="30" y="20"/>
                </a:lnTo>
                <a:lnTo>
                  <a:pt x="31" y="23"/>
                </a:lnTo>
                <a:lnTo>
                  <a:pt x="32" y="27"/>
                </a:lnTo>
                <a:lnTo>
                  <a:pt x="36" y="28"/>
                </a:lnTo>
                <a:lnTo>
                  <a:pt x="40" y="29"/>
                </a:lnTo>
                <a:lnTo>
                  <a:pt x="89" y="29"/>
                </a:lnTo>
                <a:lnTo>
                  <a:pt x="93" y="28"/>
                </a:lnTo>
                <a:lnTo>
                  <a:pt x="97" y="27"/>
                </a:lnTo>
                <a:lnTo>
                  <a:pt x="98" y="23"/>
                </a:lnTo>
                <a:lnTo>
                  <a:pt x="99" y="20"/>
                </a:lnTo>
                <a:lnTo>
                  <a:pt x="99" y="5"/>
                </a:lnTo>
                <a:lnTo>
                  <a:pt x="99" y="2"/>
                </a:lnTo>
                <a:lnTo>
                  <a:pt x="98" y="1"/>
                </a:lnTo>
                <a:lnTo>
                  <a:pt x="97" y="0"/>
                </a:lnTo>
                <a:lnTo>
                  <a:pt x="94" y="0"/>
                </a:lnTo>
                <a:close/>
                <a:moveTo>
                  <a:pt x="40" y="20"/>
                </a:moveTo>
                <a:lnTo>
                  <a:pt x="40" y="10"/>
                </a:lnTo>
                <a:lnTo>
                  <a:pt x="89" y="10"/>
                </a:lnTo>
                <a:lnTo>
                  <a:pt x="89" y="20"/>
                </a:lnTo>
                <a:lnTo>
                  <a:pt x="40" y="2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520" name="Freeform 1733">
            <a:extLst>
              <a:ext uri="{FF2B5EF4-FFF2-40B4-BE49-F238E27FC236}">
                <a16:creationId xmlns:a16="http://schemas.microsoft.com/office/drawing/2014/main" id="{F53D34DB-C6AF-4955-AF56-162B4740726C}"/>
              </a:ext>
            </a:extLst>
          </p:cNvPr>
          <p:cNvSpPr>
            <a:spLocks noEditPoints="1"/>
          </p:cNvSpPr>
          <p:nvPr/>
        </p:nvSpPr>
        <p:spPr bwMode="auto">
          <a:xfrm>
            <a:off x="4313767" y="3930651"/>
            <a:ext cx="101600" cy="127000"/>
          </a:xfrm>
          <a:custGeom>
            <a:avLst/>
            <a:gdLst>
              <a:gd name="T0" fmla="*/ 66624 w 49"/>
              <a:gd name="T1" fmla="*/ 33778 h 59"/>
              <a:gd name="T2" fmla="*/ 57327 w 49"/>
              <a:gd name="T3" fmla="*/ 33778 h 59"/>
              <a:gd name="T4" fmla="*/ 44932 w 49"/>
              <a:gd name="T5" fmla="*/ 8042 h 59"/>
              <a:gd name="T6" fmla="*/ 43383 w 49"/>
              <a:gd name="T7" fmla="*/ 4825 h 59"/>
              <a:gd name="T8" fmla="*/ 41833 w 49"/>
              <a:gd name="T9" fmla="*/ 0 h 59"/>
              <a:gd name="T10" fmla="*/ 32537 w 49"/>
              <a:gd name="T11" fmla="*/ 1608 h 59"/>
              <a:gd name="T12" fmla="*/ 24790 w 49"/>
              <a:gd name="T13" fmla="*/ 9651 h 59"/>
              <a:gd name="T14" fmla="*/ 3099 w 49"/>
              <a:gd name="T15" fmla="*/ 40211 h 59"/>
              <a:gd name="T16" fmla="*/ 0 w 49"/>
              <a:gd name="T17" fmla="*/ 56296 h 59"/>
              <a:gd name="T18" fmla="*/ 0 w 49"/>
              <a:gd name="T19" fmla="*/ 64338 h 59"/>
              <a:gd name="T20" fmla="*/ 6198 w 49"/>
              <a:gd name="T21" fmla="*/ 77206 h 59"/>
              <a:gd name="T22" fmla="*/ 17043 w 49"/>
              <a:gd name="T23" fmla="*/ 90074 h 59"/>
              <a:gd name="T24" fmla="*/ 30988 w 49"/>
              <a:gd name="T25" fmla="*/ 94899 h 59"/>
              <a:gd name="T26" fmla="*/ 38735 w 49"/>
              <a:gd name="T27" fmla="*/ 94899 h 59"/>
              <a:gd name="T28" fmla="*/ 52679 w 49"/>
              <a:gd name="T29" fmla="*/ 91682 h 59"/>
              <a:gd name="T30" fmla="*/ 65074 w 49"/>
              <a:gd name="T31" fmla="*/ 83640 h 59"/>
              <a:gd name="T32" fmla="*/ 72821 w 49"/>
              <a:gd name="T33" fmla="*/ 72381 h 59"/>
              <a:gd name="T34" fmla="*/ 75920 w 49"/>
              <a:gd name="T35" fmla="*/ 56296 h 59"/>
              <a:gd name="T36" fmla="*/ 74371 w 49"/>
              <a:gd name="T37" fmla="*/ 48254 h 59"/>
              <a:gd name="T38" fmla="*/ 66624 w 49"/>
              <a:gd name="T39" fmla="*/ 33778 h 59"/>
              <a:gd name="T40" fmla="*/ 38735 w 49"/>
              <a:gd name="T41" fmla="*/ 80423 h 59"/>
              <a:gd name="T42" fmla="*/ 27889 w 49"/>
              <a:gd name="T43" fmla="*/ 77206 h 59"/>
              <a:gd name="T44" fmla="*/ 17043 w 49"/>
              <a:gd name="T45" fmla="*/ 65947 h 59"/>
              <a:gd name="T46" fmla="*/ 15494 w 49"/>
              <a:gd name="T47" fmla="*/ 56296 h 59"/>
              <a:gd name="T48" fmla="*/ 18593 w 49"/>
              <a:gd name="T49" fmla="*/ 43428 h 59"/>
              <a:gd name="T50" fmla="*/ 30988 w 49"/>
              <a:gd name="T51" fmla="*/ 56296 h 59"/>
              <a:gd name="T52" fmla="*/ 32537 w 49"/>
              <a:gd name="T53" fmla="*/ 59513 h 59"/>
              <a:gd name="T54" fmla="*/ 34087 w 49"/>
              <a:gd name="T55" fmla="*/ 64338 h 59"/>
              <a:gd name="T56" fmla="*/ 41833 w 49"/>
              <a:gd name="T57" fmla="*/ 61121 h 59"/>
              <a:gd name="T58" fmla="*/ 58877 w 49"/>
              <a:gd name="T59" fmla="*/ 49862 h 59"/>
              <a:gd name="T60" fmla="*/ 60426 w 49"/>
              <a:gd name="T61" fmla="*/ 56296 h 59"/>
              <a:gd name="T62" fmla="*/ 52679 w 49"/>
              <a:gd name="T63" fmla="*/ 72381 h 59"/>
              <a:gd name="T64" fmla="*/ 38735 w 49"/>
              <a:gd name="T65" fmla="*/ 80423 h 5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49" h="59">
                <a:moveTo>
                  <a:pt x="43" y="21"/>
                </a:moveTo>
                <a:lnTo>
                  <a:pt x="43" y="21"/>
                </a:lnTo>
                <a:lnTo>
                  <a:pt x="39" y="20"/>
                </a:lnTo>
                <a:lnTo>
                  <a:pt x="37" y="21"/>
                </a:lnTo>
                <a:lnTo>
                  <a:pt x="29" y="26"/>
                </a:lnTo>
                <a:lnTo>
                  <a:pt x="29" y="5"/>
                </a:lnTo>
                <a:lnTo>
                  <a:pt x="28" y="3"/>
                </a:lnTo>
                <a:lnTo>
                  <a:pt x="27" y="0"/>
                </a:lnTo>
                <a:lnTo>
                  <a:pt x="23" y="0"/>
                </a:lnTo>
                <a:lnTo>
                  <a:pt x="21" y="1"/>
                </a:lnTo>
                <a:lnTo>
                  <a:pt x="16" y="6"/>
                </a:lnTo>
                <a:lnTo>
                  <a:pt x="10" y="15"/>
                </a:lnTo>
                <a:lnTo>
                  <a:pt x="2" y="25"/>
                </a:lnTo>
                <a:lnTo>
                  <a:pt x="1" y="30"/>
                </a:lnTo>
                <a:lnTo>
                  <a:pt x="0" y="35"/>
                </a:lnTo>
                <a:lnTo>
                  <a:pt x="0" y="40"/>
                </a:lnTo>
                <a:lnTo>
                  <a:pt x="2" y="45"/>
                </a:lnTo>
                <a:lnTo>
                  <a:pt x="4" y="48"/>
                </a:lnTo>
                <a:lnTo>
                  <a:pt x="7" y="52"/>
                </a:lnTo>
                <a:lnTo>
                  <a:pt x="11" y="56"/>
                </a:lnTo>
                <a:lnTo>
                  <a:pt x="15" y="57"/>
                </a:lnTo>
                <a:lnTo>
                  <a:pt x="20" y="59"/>
                </a:lnTo>
                <a:lnTo>
                  <a:pt x="25" y="59"/>
                </a:lnTo>
                <a:lnTo>
                  <a:pt x="29" y="59"/>
                </a:lnTo>
                <a:lnTo>
                  <a:pt x="34" y="57"/>
                </a:lnTo>
                <a:lnTo>
                  <a:pt x="38" y="56"/>
                </a:lnTo>
                <a:lnTo>
                  <a:pt x="42" y="52"/>
                </a:lnTo>
                <a:lnTo>
                  <a:pt x="45" y="48"/>
                </a:lnTo>
                <a:lnTo>
                  <a:pt x="47" y="45"/>
                </a:lnTo>
                <a:lnTo>
                  <a:pt x="49" y="40"/>
                </a:lnTo>
                <a:lnTo>
                  <a:pt x="49" y="35"/>
                </a:lnTo>
                <a:lnTo>
                  <a:pt x="48" y="30"/>
                </a:lnTo>
                <a:lnTo>
                  <a:pt x="47" y="25"/>
                </a:lnTo>
                <a:lnTo>
                  <a:pt x="43" y="21"/>
                </a:lnTo>
                <a:close/>
                <a:moveTo>
                  <a:pt x="25" y="50"/>
                </a:moveTo>
                <a:lnTo>
                  <a:pt x="25" y="50"/>
                </a:lnTo>
                <a:lnTo>
                  <a:pt x="18" y="48"/>
                </a:lnTo>
                <a:lnTo>
                  <a:pt x="15" y="45"/>
                </a:lnTo>
                <a:lnTo>
                  <a:pt x="11" y="41"/>
                </a:lnTo>
                <a:lnTo>
                  <a:pt x="10" y="35"/>
                </a:lnTo>
                <a:lnTo>
                  <a:pt x="11" y="31"/>
                </a:lnTo>
                <a:lnTo>
                  <a:pt x="12" y="27"/>
                </a:lnTo>
                <a:lnTo>
                  <a:pt x="20" y="18"/>
                </a:lnTo>
                <a:lnTo>
                  <a:pt x="20" y="35"/>
                </a:lnTo>
                <a:lnTo>
                  <a:pt x="21" y="37"/>
                </a:lnTo>
                <a:lnTo>
                  <a:pt x="22" y="40"/>
                </a:lnTo>
                <a:lnTo>
                  <a:pt x="25" y="40"/>
                </a:lnTo>
                <a:lnTo>
                  <a:pt x="27" y="38"/>
                </a:lnTo>
                <a:lnTo>
                  <a:pt x="38" y="31"/>
                </a:lnTo>
                <a:lnTo>
                  <a:pt x="39" y="35"/>
                </a:lnTo>
                <a:lnTo>
                  <a:pt x="38" y="41"/>
                </a:lnTo>
                <a:lnTo>
                  <a:pt x="34" y="45"/>
                </a:lnTo>
                <a:lnTo>
                  <a:pt x="31" y="48"/>
                </a:lnTo>
                <a:lnTo>
                  <a:pt x="25" y="5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521" name="Freeform 1734">
            <a:extLst>
              <a:ext uri="{FF2B5EF4-FFF2-40B4-BE49-F238E27FC236}">
                <a16:creationId xmlns:a16="http://schemas.microsoft.com/office/drawing/2014/main" id="{8D291E44-538A-4576-B265-1BFA244A5DCB}"/>
              </a:ext>
            </a:extLst>
          </p:cNvPr>
          <p:cNvSpPr>
            <a:spLocks noEditPoints="1"/>
          </p:cNvSpPr>
          <p:nvPr/>
        </p:nvSpPr>
        <p:spPr bwMode="auto">
          <a:xfrm>
            <a:off x="3744385" y="3829051"/>
            <a:ext cx="171449" cy="127000"/>
          </a:xfrm>
          <a:custGeom>
            <a:avLst/>
            <a:gdLst>
              <a:gd name="T0" fmla="*/ 21610 w 83"/>
              <a:gd name="T1" fmla="*/ 40211 h 59"/>
              <a:gd name="T2" fmla="*/ 21610 w 83"/>
              <a:gd name="T3" fmla="*/ 70772 h 59"/>
              <a:gd name="T4" fmla="*/ 21610 w 83"/>
              <a:gd name="T5" fmla="*/ 70772 h 59"/>
              <a:gd name="T6" fmla="*/ 24697 w 83"/>
              <a:gd name="T7" fmla="*/ 80423 h 59"/>
              <a:gd name="T8" fmla="*/ 29328 w 83"/>
              <a:gd name="T9" fmla="*/ 86857 h 59"/>
              <a:gd name="T10" fmla="*/ 35502 w 83"/>
              <a:gd name="T11" fmla="*/ 93291 h 59"/>
              <a:gd name="T12" fmla="*/ 44763 w 83"/>
              <a:gd name="T13" fmla="*/ 94899 h 59"/>
              <a:gd name="T14" fmla="*/ 106505 w 83"/>
              <a:gd name="T15" fmla="*/ 94899 h 59"/>
              <a:gd name="T16" fmla="*/ 106505 w 83"/>
              <a:gd name="T17" fmla="*/ 94899 h 59"/>
              <a:gd name="T18" fmla="*/ 115767 w 83"/>
              <a:gd name="T19" fmla="*/ 93291 h 59"/>
              <a:gd name="T20" fmla="*/ 120397 w 83"/>
              <a:gd name="T21" fmla="*/ 86857 h 59"/>
              <a:gd name="T22" fmla="*/ 126571 w 83"/>
              <a:gd name="T23" fmla="*/ 80423 h 59"/>
              <a:gd name="T24" fmla="*/ 128115 w 83"/>
              <a:gd name="T25" fmla="*/ 70772 h 59"/>
              <a:gd name="T26" fmla="*/ 128115 w 83"/>
              <a:gd name="T27" fmla="*/ 40211 h 59"/>
              <a:gd name="T28" fmla="*/ 128115 w 83"/>
              <a:gd name="T29" fmla="*/ 40211 h 59"/>
              <a:gd name="T30" fmla="*/ 128115 w 83"/>
              <a:gd name="T31" fmla="*/ 35386 h 59"/>
              <a:gd name="T32" fmla="*/ 126571 w 83"/>
              <a:gd name="T33" fmla="*/ 33778 h 59"/>
              <a:gd name="T34" fmla="*/ 125028 w 83"/>
              <a:gd name="T35" fmla="*/ 32169 h 59"/>
              <a:gd name="T36" fmla="*/ 120397 w 83"/>
              <a:gd name="T37" fmla="*/ 32169 h 59"/>
              <a:gd name="T38" fmla="*/ 37045 w 83"/>
              <a:gd name="T39" fmla="*/ 32169 h 59"/>
              <a:gd name="T40" fmla="*/ 37045 w 83"/>
              <a:gd name="T41" fmla="*/ 8042 h 59"/>
              <a:gd name="T42" fmla="*/ 37045 w 83"/>
              <a:gd name="T43" fmla="*/ 8042 h 59"/>
              <a:gd name="T44" fmla="*/ 37045 w 83"/>
              <a:gd name="T45" fmla="*/ 3217 h 59"/>
              <a:gd name="T46" fmla="*/ 35502 w 83"/>
              <a:gd name="T47" fmla="*/ 1608 h 59"/>
              <a:gd name="T48" fmla="*/ 33958 w 83"/>
              <a:gd name="T49" fmla="*/ 0 h 59"/>
              <a:gd name="T50" fmla="*/ 29328 w 83"/>
              <a:gd name="T51" fmla="*/ 0 h 59"/>
              <a:gd name="T52" fmla="*/ 0 w 83"/>
              <a:gd name="T53" fmla="*/ 0 h 59"/>
              <a:gd name="T54" fmla="*/ 0 w 83"/>
              <a:gd name="T55" fmla="*/ 16085 h 59"/>
              <a:gd name="T56" fmla="*/ 21610 w 83"/>
              <a:gd name="T57" fmla="*/ 16085 h 59"/>
              <a:gd name="T58" fmla="*/ 21610 w 83"/>
              <a:gd name="T59" fmla="*/ 40211 h 59"/>
              <a:gd name="T60" fmla="*/ 67916 w 83"/>
              <a:gd name="T61" fmla="*/ 78814 h 59"/>
              <a:gd name="T62" fmla="*/ 67916 w 83"/>
              <a:gd name="T63" fmla="*/ 48254 h 59"/>
              <a:gd name="T64" fmla="*/ 83352 w 83"/>
              <a:gd name="T65" fmla="*/ 48254 h 59"/>
              <a:gd name="T66" fmla="*/ 83352 w 83"/>
              <a:gd name="T67" fmla="*/ 78814 h 59"/>
              <a:gd name="T68" fmla="*/ 67916 w 83"/>
              <a:gd name="T69" fmla="*/ 78814 h 59"/>
              <a:gd name="T70" fmla="*/ 106505 w 83"/>
              <a:gd name="T71" fmla="*/ 78814 h 59"/>
              <a:gd name="T72" fmla="*/ 98787 w 83"/>
              <a:gd name="T73" fmla="*/ 78814 h 59"/>
              <a:gd name="T74" fmla="*/ 98787 w 83"/>
              <a:gd name="T75" fmla="*/ 48254 h 59"/>
              <a:gd name="T76" fmla="*/ 114223 w 83"/>
              <a:gd name="T77" fmla="*/ 48254 h 59"/>
              <a:gd name="T78" fmla="*/ 114223 w 83"/>
              <a:gd name="T79" fmla="*/ 70772 h 59"/>
              <a:gd name="T80" fmla="*/ 114223 w 83"/>
              <a:gd name="T81" fmla="*/ 70772 h 59"/>
              <a:gd name="T82" fmla="*/ 114223 w 83"/>
              <a:gd name="T83" fmla="*/ 75598 h 59"/>
              <a:gd name="T84" fmla="*/ 111136 w 83"/>
              <a:gd name="T85" fmla="*/ 77206 h 59"/>
              <a:gd name="T86" fmla="*/ 109592 w 83"/>
              <a:gd name="T87" fmla="*/ 78814 h 59"/>
              <a:gd name="T88" fmla="*/ 106505 w 83"/>
              <a:gd name="T89" fmla="*/ 78814 h 59"/>
              <a:gd name="T90" fmla="*/ 106505 w 83"/>
              <a:gd name="T91" fmla="*/ 78814 h 59"/>
              <a:gd name="T92" fmla="*/ 52481 w 83"/>
              <a:gd name="T93" fmla="*/ 48254 h 59"/>
              <a:gd name="T94" fmla="*/ 52481 w 83"/>
              <a:gd name="T95" fmla="*/ 78814 h 59"/>
              <a:gd name="T96" fmla="*/ 44763 w 83"/>
              <a:gd name="T97" fmla="*/ 78814 h 59"/>
              <a:gd name="T98" fmla="*/ 44763 w 83"/>
              <a:gd name="T99" fmla="*/ 78814 h 59"/>
              <a:gd name="T100" fmla="*/ 41676 w 83"/>
              <a:gd name="T101" fmla="*/ 78814 h 59"/>
              <a:gd name="T102" fmla="*/ 38589 w 83"/>
              <a:gd name="T103" fmla="*/ 77206 h 59"/>
              <a:gd name="T104" fmla="*/ 37045 w 83"/>
              <a:gd name="T105" fmla="*/ 75598 h 59"/>
              <a:gd name="T106" fmla="*/ 37045 w 83"/>
              <a:gd name="T107" fmla="*/ 70772 h 59"/>
              <a:gd name="T108" fmla="*/ 37045 w 83"/>
              <a:gd name="T109" fmla="*/ 48254 h 59"/>
              <a:gd name="T110" fmla="*/ 52481 w 83"/>
              <a:gd name="T111" fmla="*/ 48254 h 5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83" h="59">
                <a:moveTo>
                  <a:pt x="14" y="25"/>
                </a:moveTo>
                <a:lnTo>
                  <a:pt x="14" y="44"/>
                </a:lnTo>
                <a:lnTo>
                  <a:pt x="16" y="50"/>
                </a:lnTo>
                <a:lnTo>
                  <a:pt x="19" y="54"/>
                </a:lnTo>
                <a:lnTo>
                  <a:pt x="23" y="58"/>
                </a:lnTo>
                <a:lnTo>
                  <a:pt x="29" y="59"/>
                </a:lnTo>
                <a:lnTo>
                  <a:pt x="69" y="59"/>
                </a:lnTo>
                <a:lnTo>
                  <a:pt x="75" y="58"/>
                </a:lnTo>
                <a:lnTo>
                  <a:pt x="78" y="54"/>
                </a:lnTo>
                <a:lnTo>
                  <a:pt x="82" y="50"/>
                </a:lnTo>
                <a:lnTo>
                  <a:pt x="83" y="44"/>
                </a:lnTo>
                <a:lnTo>
                  <a:pt x="83" y="25"/>
                </a:lnTo>
                <a:lnTo>
                  <a:pt x="83" y="22"/>
                </a:lnTo>
                <a:lnTo>
                  <a:pt x="82" y="21"/>
                </a:lnTo>
                <a:lnTo>
                  <a:pt x="81" y="20"/>
                </a:lnTo>
                <a:lnTo>
                  <a:pt x="78" y="20"/>
                </a:lnTo>
                <a:lnTo>
                  <a:pt x="24" y="20"/>
                </a:lnTo>
                <a:lnTo>
                  <a:pt x="24" y="5"/>
                </a:lnTo>
                <a:lnTo>
                  <a:pt x="24" y="2"/>
                </a:lnTo>
                <a:lnTo>
                  <a:pt x="23" y="1"/>
                </a:lnTo>
                <a:lnTo>
                  <a:pt x="22" y="0"/>
                </a:lnTo>
                <a:lnTo>
                  <a:pt x="19" y="0"/>
                </a:lnTo>
                <a:lnTo>
                  <a:pt x="0" y="0"/>
                </a:lnTo>
                <a:lnTo>
                  <a:pt x="0" y="10"/>
                </a:lnTo>
                <a:lnTo>
                  <a:pt x="14" y="10"/>
                </a:lnTo>
                <a:lnTo>
                  <a:pt x="14" y="25"/>
                </a:lnTo>
                <a:close/>
                <a:moveTo>
                  <a:pt x="44" y="49"/>
                </a:moveTo>
                <a:lnTo>
                  <a:pt x="44" y="30"/>
                </a:lnTo>
                <a:lnTo>
                  <a:pt x="54" y="30"/>
                </a:lnTo>
                <a:lnTo>
                  <a:pt x="54" y="49"/>
                </a:lnTo>
                <a:lnTo>
                  <a:pt x="44" y="49"/>
                </a:lnTo>
                <a:close/>
                <a:moveTo>
                  <a:pt x="69" y="49"/>
                </a:moveTo>
                <a:lnTo>
                  <a:pt x="64" y="49"/>
                </a:lnTo>
                <a:lnTo>
                  <a:pt x="64" y="30"/>
                </a:lnTo>
                <a:lnTo>
                  <a:pt x="74" y="30"/>
                </a:lnTo>
                <a:lnTo>
                  <a:pt x="74" y="44"/>
                </a:lnTo>
                <a:lnTo>
                  <a:pt x="74" y="47"/>
                </a:lnTo>
                <a:lnTo>
                  <a:pt x="72" y="48"/>
                </a:lnTo>
                <a:lnTo>
                  <a:pt x="71" y="49"/>
                </a:lnTo>
                <a:lnTo>
                  <a:pt x="69" y="49"/>
                </a:lnTo>
                <a:close/>
                <a:moveTo>
                  <a:pt x="34" y="30"/>
                </a:moveTo>
                <a:lnTo>
                  <a:pt x="34" y="49"/>
                </a:lnTo>
                <a:lnTo>
                  <a:pt x="29" y="49"/>
                </a:lnTo>
                <a:lnTo>
                  <a:pt x="27" y="49"/>
                </a:lnTo>
                <a:lnTo>
                  <a:pt x="25" y="48"/>
                </a:lnTo>
                <a:lnTo>
                  <a:pt x="24" y="47"/>
                </a:lnTo>
                <a:lnTo>
                  <a:pt x="24" y="44"/>
                </a:lnTo>
                <a:lnTo>
                  <a:pt x="24" y="30"/>
                </a:lnTo>
                <a:lnTo>
                  <a:pt x="34" y="3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522" name="Freeform 1735">
            <a:extLst>
              <a:ext uri="{FF2B5EF4-FFF2-40B4-BE49-F238E27FC236}">
                <a16:creationId xmlns:a16="http://schemas.microsoft.com/office/drawing/2014/main" id="{6A77CBF7-8037-4BBD-9A7D-D4650A8D7487}"/>
              </a:ext>
            </a:extLst>
          </p:cNvPr>
          <p:cNvSpPr>
            <a:spLocks noEditPoints="1"/>
          </p:cNvSpPr>
          <p:nvPr/>
        </p:nvSpPr>
        <p:spPr bwMode="auto">
          <a:xfrm>
            <a:off x="3763434" y="3962401"/>
            <a:ext cx="165100" cy="114300"/>
          </a:xfrm>
          <a:custGeom>
            <a:avLst/>
            <a:gdLst>
              <a:gd name="T0" fmla="*/ 115560 w 79"/>
              <a:gd name="T1" fmla="*/ 0 h 54"/>
              <a:gd name="T2" fmla="*/ 7808 w 79"/>
              <a:gd name="T3" fmla="*/ 0 h 54"/>
              <a:gd name="T4" fmla="*/ 7808 w 79"/>
              <a:gd name="T5" fmla="*/ 0 h 54"/>
              <a:gd name="T6" fmla="*/ 4685 w 79"/>
              <a:gd name="T7" fmla="*/ 0 h 54"/>
              <a:gd name="T8" fmla="*/ 3123 w 79"/>
              <a:gd name="T9" fmla="*/ 1582 h 54"/>
              <a:gd name="T10" fmla="*/ 0 w 79"/>
              <a:gd name="T11" fmla="*/ 4745 h 54"/>
              <a:gd name="T12" fmla="*/ 0 w 79"/>
              <a:gd name="T13" fmla="*/ 7908 h 54"/>
              <a:gd name="T14" fmla="*/ 0 w 79"/>
              <a:gd name="T15" fmla="*/ 61685 h 54"/>
              <a:gd name="T16" fmla="*/ 0 w 79"/>
              <a:gd name="T17" fmla="*/ 61685 h 54"/>
              <a:gd name="T18" fmla="*/ 3123 w 79"/>
              <a:gd name="T19" fmla="*/ 72757 h 54"/>
              <a:gd name="T20" fmla="*/ 7808 w 79"/>
              <a:gd name="T21" fmla="*/ 77502 h 54"/>
              <a:gd name="T22" fmla="*/ 14055 w 79"/>
              <a:gd name="T23" fmla="*/ 83828 h 54"/>
              <a:gd name="T24" fmla="*/ 23424 w 79"/>
              <a:gd name="T25" fmla="*/ 85410 h 54"/>
              <a:gd name="T26" fmla="*/ 101505 w 79"/>
              <a:gd name="T27" fmla="*/ 85410 h 54"/>
              <a:gd name="T28" fmla="*/ 101505 w 79"/>
              <a:gd name="T29" fmla="*/ 85410 h 54"/>
              <a:gd name="T30" fmla="*/ 110875 w 79"/>
              <a:gd name="T31" fmla="*/ 83828 h 54"/>
              <a:gd name="T32" fmla="*/ 115560 w 79"/>
              <a:gd name="T33" fmla="*/ 77502 h 54"/>
              <a:gd name="T34" fmla="*/ 121806 w 79"/>
              <a:gd name="T35" fmla="*/ 72757 h 54"/>
              <a:gd name="T36" fmla="*/ 123368 w 79"/>
              <a:gd name="T37" fmla="*/ 61685 h 54"/>
              <a:gd name="T38" fmla="*/ 123368 w 79"/>
              <a:gd name="T39" fmla="*/ 7908 h 54"/>
              <a:gd name="T40" fmla="*/ 123368 w 79"/>
              <a:gd name="T41" fmla="*/ 7908 h 54"/>
              <a:gd name="T42" fmla="*/ 123368 w 79"/>
              <a:gd name="T43" fmla="*/ 4745 h 54"/>
              <a:gd name="T44" fmla="*/ 121806 w 79"/>
              <a:gd name="T45" fmla="*/ 1582 h 54"/>
              <a:gd name="T46" fmla="*/ 120245 w 79"/>
              <a:gd name="T47" fmla="*/ 0 h 54"/>
              <a:gd name="T48" fmla="*/ 115560 w 79"/>
              <a:gd name="T49" fmla="*/ 0 h 54"/>
              <a:gd name="T50" fmla="*/ 115560 w 79"/>
              <a:gd name="T51" fmla="*/ 0 h 54"/>
              <a:gd name="T52" fmla="*/ 101505 w 79"/>
              <a:gd name="T53" fmla="*/ 69593 h 54"/>
              <a:gd name="T54" fmla="*/ 23424 w 79"/>
              <a:gd name="T55" fmla="*/ 69593 h 54"/>
              <a:gd name="T56" fmla="*/ 23424 w 79"/>
              <a:gd name="T57" fmla="*/ 69593 h 54"/>
              <a:gd name="T58" fmla="*/ 20301 w 79"/>
              <a:gd name="T59" fmla="*/ 69593 h 54"/>
              <a:gd name="T60" fmla="*/ 18739 w 79"/>
              <a:gd name="T61" fmla="*/ 68012 h 54"/>
              <a:gd name="T62" fmla="*/ 15616 w 79"/>
              <a:gd name="T63" fmla="*/ 66430 h 54"/>
              <a:gd name="T64" fmla="*/ 15616 w 79"/>
              <a:gd name="T65" fmla="*/ 61685 h 54"/>
              <a:gd name="T66" fmla="*/ 15616 w 79"/>
              <a:gd name="T67" fmla="*/ 15817 h 54"/>
              <a:gd name="T68" fmla="*/ 107752 w 79"/>
              <a:gd name="T69" fmla="*/ 15817 h 54"/>
              <a:gd name="T70" fmla="*/ 107752 w 79"/>
              <a:gd name="T71" fmla="*/ 61685 h 54"/>
              <a:gd name="T72" fmla="*/ 107752 w 79"/>
              <a:gd name="T73" fmla="*/ 61685 h 54"/>
              <a:gd name="T74" fmla="*/ 107752 w 79"/>
              <a:gd name="T75" fmla="*/ 66430 h 54"/>
              <a:gd name="T76" fmla="*/ 106190 w 79"/>
              <a:gd name="T77" fmla="*/ 68012 h 54"/>
              <a:gd name="T78" fmla="*/ 104629 w 79"/>
              <a:gd name="T79" fmla="*/ 69593 h 54"/>
              <a:gd name="T80" fmla="*/ 101505 w 79"/>
              <a:gd name="T81" fmla="*/ 69593 h 54"/>
              <a:gd name="T82" fmla="*/ 101505 w 79"/>
              <a:gd name="T83" fmla="*/ 69593 h 5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79" h="54">
                <a:moveTo>
                  <a:pt x="74" y="0"/>
                </a:moveTo>
                <a:lnTo>
                  <a:pt x="5" y="0"/>
                </a:lnTo>
                <a:lnTo>
                  <a:pt x="3" y="0"/>
                </a:lnTo>
                <a:lnTo>
                  <a:pt x="2" y="1"/>
                </a:lnTo>
                <a:lnTo>
                  <a:pt x="0" y="3"/>
                </a:lnTo>
                <a:lnTo>
                  <a:pt x="0" y="5"/>
                </a:lnTo>
                <a:lnTo>
                  <a:pt x="0" y="39"/>
                </a:lnTo>
                <a:lnTo>
                  <a:pt x="2" y="46"/>
                </a:lnTo>
                <a:lnTo>
                  <a:pt x="5" y="49"/>
                </a:lnTo>
                <a:lnTo>
                  <a:pt x="9" y="53"/>
                </a:lnTo>
                <a:lnTo>
                  <a:pt x="15" y="54"/>
                </a:lnTo>
                <a:lnTo>
                  <a:pt x="65" y="54"/>
                </a:lnTo>
                <a:lnTo>
                  <a:pt x="71" y="53"/>
                </a:lnTo>
                <a:lnTo>
                  <a:pt x="74" y="49"/>
                </a:lnTo>
                <a:lnTo>
                  <a:pt x="78" y="46"/>
                </a:lnTo>
                <a:lnTo>
                  <a:pt x="79" y="39"/>
                </a:lnTo>
                <a:lnTo>
                  <a:pt x="79" y="5"/>
                </a:lnTo>
                <a:lnTo>
                  <a:pt x="79" y="3"/>
                </a:lnTo>
                <a:lnTo>
                  <a:pt x="78" y="1"/>
                </a:lnTo>
                <a:lnTo>
                  <a:pt x="77" y="0"/>
                </a:lnTo>
                <a:lnTo>
                  <a:pt x="74" y="0"/>
                </a:lnTo>
                <a:close/>
                <a:moveTo>
                  <a:pt x="65" y="44"/>
                </a:moveTo>
                <a:lnTo>
                  <a:pt x="15" y="44"/>
                </a:lnTo>
                <a:lnTo>
                  <a:pt x="13" y="44"/>
                </a:lnTo>
                <a:lnTo>
                  <a:pt x="12" y="43"/>
                </a:lnTo>
                <a:lnTo>
                  <a:pt x="10" y="42"/>
                </a:lnTo>
                <a:lnTo>
                  <a:pt x="10" y="39"/>
                </a:lnTo>
                <a:lnTo>
                  <a:pt x="10" y="10"/>
                </a:lnTo>
                <a:lnTo>
                  <a:pt x="69" y="10"/>
                </a:lnTo>
                <a:lnTo>
                  <a:pt x="69" y="39"/>
                </a:lnTo>
                <a:lnTo>
                  <a:pt x="69" y="42"/>
                </a:lnTo>
                <a:lnTo>
                  <a:pt x="68" y="43"/>
                </a:lnTo>
                <a:lnTo>
                  <a:pt x="67" y="44"/>
                </a:lnTo>
                <a:lnTo>
                  <a:pt x="65" y="44"/>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523" name="Rectangle 1736">
            <a:extLst>
              <a:ext uri="{FF2B5EF4-FFF2-40B4-BE49-F238E27FC236}">
                <a16:creationId xmlns:a16="http://schemas.microsoft.com/office/drawing/2014/main" id="{60588123-B54E-421C-95B9-662B768E8976}"/>
              </a:ext>
            </a:extLst>
          </p:cNvPr>
          <p:cNvSpPr>
            <a:spLocks noChangeArrowheads="1"/>
          </p:cNvSpPr>
          <p:nvPr/>
        </p:nvSpPr>
        <p:spPr bwMode="auto">
          <a:xfrm>
            <a:off x="3826934" y="3994151"/>
            <a:ext cx="38100" cy="254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Karla"/>
              </a:defRPr>
            </a:lvl1pPr>
            <a:lvl2pPr marL="742950" indent="-285750">
              <a:defRPr>
                <a:solidFill>
                  <a:schemeClr val="tx1"/>
                </a:solidFill>
                <a:latin typeface="Karla"/>
              </a:defRPr>
            </a:lvl2pPr>
            <a:lvl3pPr marL="1143000" indent="-228600">
              <a:defRPr>
                <a:solidFill>
                  <a:schemeClr val="tx1"/>
                </a:solidFill>
                <a:latin typeface="Karla"/>
              </a:defRPr>
            </a:lvl3pPr>
            <a:lvl4pPr marL="1600200" indent="-228600">
              <a:defRPr>
                <a:solidFill>
                  <a:schemeClr val="tx1"/>
                </a:solidFill>
                <a:latin typeface="Karla"/>
              </a:defRPr>
            </a:lvl4pPr>
            <a:lvl5pPr marL="2057400" indent="-228600">
              <a:defRPr>
                <a:solidFill>
                  <a:schemeClr val="tx1"/>
                </a:solidFill>
                <a:latin typeface="Karla"/>
              </a:defRPr>
            </a:lvl5pPr>
            <a:lvl6pPr marL="2514600" indent="-228600" defTabSz="457200" fontAlgn="base">
              <a:spcBef>
                <a:spcPct val="0"/>
              </a:spcBef>
              <a:spcAft>
                <a:spcPct val="0"/>
              </a:spcAft>
              <a:defRPr>
                <a:solidFill>
                  <a:schemeClr val="tx1"/>
                </a:solidFill>
                <a:latin typeface="Karla"/>
              </a:defRPr>
            </a:lvl6pPr>
            <a:lvl7pPr marL="2971800" indent="-228600" defTabSz="457200" fontAlgn="base">
              <a:spcBef>
                <a:spcPct val="0"/>
              </a:spcBef>
              <a:spcAft>
                <a:spcPct val="0"/>
              </a:spcAft>
              <a:defRPr>
                <a:solidFill>
                  <a:schemeClr val="tx1"/>
                </a:solidFill>
                <a:latin typeface="Karla"/>
              </a:defRPr>
            </a:lvl7pPr>
            <a:lvl8pPr marL="3429000" indent="-228600" defTabSz="457200" fontAlgn="base">
              <a:spcBef>
                <a:spcPct val="0"/>
              </a:spcBef>
              <a:spcAft>
                <a:spcPct val="0"/>
              </a:spcAft>
              <a:defRPr>
                <a:solidFill>
                  <a:schemeClr val="tx1"/>
                </a:solidFill>
                <a:latin typeface="Karla"/>
              </a:defRPr>
            </a:lvl8pPr>
            <a:lvl9pPr marL="3886200" indent="-228600" defTabSz="457200" fontAlgn="base">
              <a:spcBef>
                <a:spcPct val="0"/>
              </a:spcBef>
              <a:spcAft>
                <a:spcPct val="0"/>
              </a:spcAft>
              <a:defRPr>
                <a:solidFill>
                  <a:schemeClr val="tx1"/>
                </a:solidFill>
                <a:latin typeface="Karla"/>
              </a:defRPr>
            </a:lvl9pPr>
          </a:lstStyle>
          <a:p>
            <a:pPr eaLnBrk="1" hangingPunct="1"/>
            <a:endParaRPr lang="en-US" altLang="en-US" sz="2400" b="1" dirty="0">
              <a:latin typeface="Montserrat Light" panose="00000400000000000000" pitchFamily="2" charset="0"/>
            </a:endParaRPr>
          </a:p>
        </p:txBody>
      </p:sp>
      <p:sp>
        <p:nvSpPr>
          <p:cNvPr id="524" name="Freeform 1737">
            <a:extLst>
              <a:ext uri="{FF2B5EF4-FFF2-40B4-BE49-F238E27FC236}">
                <a16:creationId xmlns:a16="http://schemas.microsoft.com/office/drawing/2014/main" id="{EE8433C5-50C4-47C3-8865-C4741AB3A6B3}"/>
              </a:ext>
            </a:extLst>
          </p:cNvPr>
          <p:cNvSpPr>
            <a:spLocks noEditPoints="1"/>
          </p:cNvSpPr>
          <p:nvPr/>
        </p:nvSpPr>
        <p:spPr bwMode="auto">
          <a:xfrm>
            <a:off x="3251200" y="3848101"/>
            <a:ext cx="171451" cy="209551"/>
          </a:xfrm>
          <a:custGeom>
            <a:avLst/>
            <a:gdLst>
              <a:gd name="T0" fmla="*/ 94059 w 79"/>
              <a:gd name="T1" fmla="*/ 23967 h 98"/>
              <a:gd name="T2" fmla="*/ 87572 w 79"/>
              <a:gd name="T3" fmla="*/ 4793 h 98"/>
              <a:gd name="T4" fmla="*/ 79464 w 79"/>
              <a:gd name="T5" fmla="*/ 0 h 98"/>
              <a:gd name="T6" fmla="*/ 16217 w 79"/>
              <a:gd name="T7" fmla="*/ 0 h 98"/>
              <a:gd name="T8" fmla="*/ 8109 w 79"/>
              <a:gd name="T9" fmla="*/ 4793 h 98"/>
              <a:gd name="T10" fmla="*/ 0 w 79"/>
              <a:gd name="T11" fmla="*/ 28761 h 98"/>
              <a:gd name="T12" fmla="*/ 16217 w 79"/>
              <a:gd name="T13" fmla="*/ 100662 h 98"/>
              <a:gd name="T14" fmla="*/ 1622 w 79"/>
              <a:gd name="T15" fmla="*/ 121434 h 98"/>
              <a:gd name="T16" fmla="*/ 0 w 79"/>
              <a:gd name="T17" fmla="*/ 148597 h 98"/>
              <a:gd name="T18" fmla="*/ 0 w 79"/>
              <a:gd name="T19" fmla="*/ 153390 h 98"/>
              <a:gd name="T20" fmla="*/ 3243 w 79"/>
              <a:gd name="T21" fmla="*/ 156586 h 98"/>
              <a:gd name="T22" fmla="*/ 87572 w 79"/>
              <a:gd name="T23" fmla="*/ 156586 h 98"/>
              <a:gd name="T24" fmla="*/ 90816 w 79"/>
              <a:gd name="T25" fmla="*/ 156586 h 98"/>
              <a:gd name="T26" fmla="*/ 95681 w 79"/>
              <a:gd name="T27" fmla="*/ 153390 h 98"/>
              <a:gd name="T28" fmla="*/ 95681 w 79"/>
              <a:gd name="T29" fmla="*/ 126227 h 98"/>
              <a:gd name="T30" fmla="*/ 94059 w 79"/>
              <a:gd name="T31" fmla="*/ 121434 h 98"/>
              <a:gd name="T32" fmla="*/ 94059 w 79"/>
              <a:gd name="T33" fmla="*/ 38348 h 98"/>
              <a:gd name="T34" fmla="*/ 103789 w 79"/>
              <a:gd name="T35" fmla="*/ 38348 h 98"/>
              <a:gd name="T36" fmla="*/ 110276 w 79"/>
              <a:gd name="T37" fmla="*/ 41543 h 98"/>
              <a:gd name="T38" fmla="*/ 111898 w 79"/>
              <a:gd name="T39" fmla="*/ 46337 h 98"/>
              <a:gd name="T40" fmla="*/ 128115 w 79"/>
              <a:gd name="T41" fmla="*/ 102260 h 98"/>
              <a:gd name="T42" fmla="*/ 128115 w 79"/>
              <a:gd name="T43" fmla="*/ 46337 h 98"/>
              <a:gd name="T44" fmla="*/ 120006 w 79"/>
              <a:gd name="T45" fmla="*/ 31956 h 98"/>
              <a:gd name="T46" fmla="*/ 103789 w 79"/>
              <a:gd name="T47" fmla="*/ 23967 h 98"/>
              <a:gd name="T48" fmla="*/ 72977 w 79"/>
              <a:gd name="T49" fmla="*/ 15978 h 98"/>
              <a:gd name="T50" fmla="*/ 19461 w 79"/>
              <a:gd name="T51" fmla="*/ 23967 h 98"/>
              <a:gd name="T52" fmla="*/ 72977 w 79"/>
              <a:gd name="T53" fmla="*/ 15978 h 98"/>
              <a:gd name="T54" fmla="*/ 16217 w 79"/>
              <a:gd name="T55" fmla="*/ 142206 h 98"/>
              <a:gd name="T56" fmla="*/ 27569 w 79"/>
              <a:gd name="T57" fmla="*/ 110249 h 98"/>
              <a:gd name="T58" fmla="*/ 79464 w 79"/>
              <a:gd name="T59" fmla="*/ 127825 h 98"/>
              <a:gd name="T60" fmla="*/ 64868 w 79"/>
              <a:gd name="T61" fmla="*/ 94271 h 98"/>
              <a:gd name="T62" fmla="*/ 55138 w 79"/>
              <a:gd name="T63" fmla="*/ 70304 h 98"/>
              <a:gd name="T64" fmla="*/ 38921 w 79"/>
              <a:gd name="T65" fmla="*/ 94271 h 98"/>
              <a:gd name="T66" fmla="*/ 17839 w 79"/>
              <a:gd name="T67" fmla="*/ 38348 h 98"/>
              <a:gd name="T68" fmla="*/ 64868 w 79"/>
              <a:gd name="T69" fmla="*/ 94271 h 9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79" h="98">
                <a:moveTo>
                  <a:pt x="64" y="15"/>
                </a:moveTo>
                <a:lnTo>
                  <a:pt x="58" y="15"/>
                </a:lnTo>
                <a:lnTo>
                  <a:pt x="54" y="3"/>
                </a:lnTo>
                <a:lnTo>
                  <a:pt x="51" y="1"/>
                </a:lnTo>
                <a:lnTo>
                  <a:pt x="49" y="0"/>
                </a:lnTo>
                <a:lnTo>
                  <a:pt x="10" y="0"/>
                </a:lnTo>
                <a:lnTo>
                  <a:pt x="7" y="1"/>
                </a:lnTo>
                <a:lnTo>
                  <a:pt x="5" y="3"/>
                </a:lnTo>
                <a:lnTo>
                  <a:pt x="0" y="18"/>
                </a:lnTo>
                <a:lnTo>
                  <a:pt x="0" y="21"/>
                </a:lnTo>
                <a:lnTo>
                  <a:pt x="10" y="63"/>
                </a:lnTo>
                <a:lnTo>
                  <a:pt x="1" y="76"/>
                </a:lnTo>
                <a:lnTo>
                  <a:pt x="0" y="79"/>
                </a:lnTo>
                <a:lnTo>
                  <a:pt x="0" y="93"/>
                </a:lnTo>
                <a:lnTo>
                  <a:pt x="0" y="96"/>
                </a:lnTo>
                <a:lnTo>
                  <a:pt x="1" y="97"/>
                </a:lnTo>
                <a:lnTo>
                  <a:pt x="2" y="98"/>
                </a:lnTo>
                <a:lnTo>
                  <a:pt x="5" y="98"/>
                </a:lnTo>
                <a:lnTo>
                  <a:pt x="54" y="98"/>
                </a:lnTo>
                <a:lnTo>
                  <a:pt x="56" y="98"/>
                </a:lnTo>
                <a:lnTo>
                  <a:pt x="58" y="97"/>
                </a:lnTo>
                <a:lnTo>
                  <a:pt x="59" y="96"/>
                </a:lnTo>
                <a:lnTo>
                  <a:pt x="59" y="93"/>
                </a:lnTo>
                <a:lnTo>
                  <a:pt x="59" y="79"/>
                </a:lnTo>
                <a:lnTo>
                  <a:pt x="58" y="76"/>
                </a:lnTo>
                <a:lnTo>
                  <a:pt x="49" y="63"/>
                </a:lnTo>
                <a:lnTo>
                  <a:pt x="58" y="24"/>
                </a:lnTo>
                <a:lnTo>
                  <a:pt x="64" y="24"/>
                </a:lnTo>
                <a:lnTo>
                  <a:pt x="66" y="24"/>
                </a:lnTo>
                <a:lnTo>
                  <a:pt x="68" y="26"/>
                </a:lnTo>
                <a:lnTo>
                  <a:pt x="69" y="27"/>
                </a:lnTo>
                <a:lnTo>
                  <a:pt x="69" y="29"/>
                </a:lnTo>
                <a:lnTo>
                  <a:pt x="69" y="64"/>
                </a:lnTo>
                <a:lnTo>
                  <a:pt x="79" y="64"/>
                </a:lnTo>
                <a:lnTo>
                  <a:pt x="79" y="29"/>
                </a:lnTo>
                <a:lnTo>
                  <a:pt x="77" y="23"/>
                </a:lnTo>
                <a:lnTo>
                  <a:pt x="74" y="20"/>
                </a:lnTo>
                <a:lnTo>
                  <a:pt x="70" y="16"/>
                </a:lnTo>
                <a:lnTo>
                  <a:pt x="64" y="15"/>
                </a:lnTo>
                <a:close/>
                <a:moveTo>
                  <a:pt x="45" y="10"/>
                </a:moveTo>
                <a:lnTo>
                  <a:pt x="47" y="15"/>
                </a:lnTo>
                <a:lnTo>
                  <a:pt x="12" y="15"/>
                </a:lnTo>
                <a:lnTo>
                  <a:pt x="13" y="10"/>
                </a:lnTo>
                <a:lnTo>
                  <a:pt x="45" y="10"/>
                </a:lnTo>
                <a:close/>
                <a:moveTo>
                  <a:pt x="49" y="89"/>
                </a:moveTo>
                <a:lnTo>
                  <a:pt x="10" y="89"/>
                </a:lnTo>
                <a:lnTo>
                  <a:pt x="10" y="80"/>
                </a:lnTo>
                <a:lnTo>
                  <a:pt x="17" y="69"/>
                </a:lnTo>
                <a:lnTo>
                  <a:pt x="42" y="69"/>
                </a:lnTo>
                <a:lnTo>
                  <a:pt x="49" y="80"/>
                </a:lnTo>
                <a:lnTo>
                  <a:pt x="49" y="89"/>
                </a:lnTo>
                <a:close/>
                <a:moveTo>
                  <a:pt x="40" y="59"/>
                </a:moveTo>
                <a:lnTo>
                  <a:pt x="34" y="59"/>
                </a:lnTo>
                <a:lnTo>
                  <a:pt x="34" y="44"/>
                </a:lnTo>
                <a:lnTo>
                  <a:pt x="24" y="44"/>
                </a:lnTo>
                <a:lnTo>
                  <a:pt x="24" y="59"/>
                </a:lnTo>
                <a:lnTo>
                  <a:pt x="18" y="59"/>
                </a:lnTo>
                <a:lnTo>
                  <a:pt x="11" y="24"/>
                </a:lnTo>
                <a:lnTo>
                  <a:pt x="48" y="24"/>
                </a:lnTo>
                <a:lnTo>
                  <a:pt x="40" y="5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525" name="Freeform 1738">
            <a:extLst>
              <a:ext uri="{FF2B5EF4-FFF2-40B4-BE49-F238E27FC236}">
                <a16:creationId xmlns:a16="http://schemas.microsoft.com/office/drawing/2014/main" id="{A7CCB94D-1F71-4072-836D-E253E1148809}"/>
              </a:ext>
            </a:extLst>
          </p:cNvPr>
          <p:cNvSpPr>
            <a:spLocks/>
          </p:cNvSpPr>
          <p:nvPr/>
        </p:nvSpPr>
        <p:spPr bwMode="auto">
          <a:xfrm>
            <a:off x="3302000" y="4006852"/>
            <a:ext cx="25400" cy="19049"/>
          </a:xfrm>
          <a:custGeom>
            <a:avLst/>
            <a:gdLst>
              <a:gd name="T0" fmla="*/ 9491 w 10"/>
              <a:gd name="T1" fmla="*/ 0 h 10"/>
              <a:gd name="T2" fmla="*/ 9491 w 10"/>
              <a:gd name="T3" fmla="*/ 0 h 10"/>
              <a:gd name="T4" fmla="*/ 5694 w 10"/>
              <a:gd name="T5" fmla="*/ 0 h 10"/>
              <a:gd name="T6" fmla="*/ 3796 w 10"/>
              <a:gd name="T7" fmla="*/ 1424 h 10"/>
              <a:gd name="T8" fmla="*/ 0 w 10"/>
              <a:gd name="T9" fmla="*/ 2847 h 10"/>
              <a:gd name="T10" fmla="*/ 0 w 10"/>
              <a:gd name="T11" fmla="*/ 7119 h 10"/>
              <a:gd name="T12" fmla="*/ 0 w 10"/>
              <a:gd name="T13" fmla="*/ 7119 h 10"/>
              <a:gd name="T14" fmla="*/ 0 w 10"/>
              <a:gd name="T15" fmla="*/ 9966 h 10"/>
              <a:gd name="T16" fmla="*/ 3796 w 10"/>
              <a:gd name="T17" fmla="*/ 11390 h 10"/>
              <a:gd name="T18" fmla="*/ 5694 w 10"/>
              <a:gd name="T19" fmla="*/ 14237 h 10"/>
              <a:gd name="T20" fmla="*/ 9491 w 10"/>
              <a:gd name="T21" fmla="*/ 14237 h 10"/>
              <a:gd name="T22" fmla="*/ 9491 w 10"/>
              <a:gd name="T23" fmla="*/ 14237 h 10"/>
              <a:gd name="T24" fmla="*/ 15185 w 10"/>
              <a:gd name="T25" fmla="*/ 14237 h 10"/>
              <a:gd name="T26" fmla="*/ 17083 w 10"/>
              <a:gd name="T27" fmla="*/ 11390 h 10"/>
              <a:gd name="T28" fmla="*/ 18981 w 10"/>
              <a:gd name="T29" fmla="*/ 9966 h 10"/>
              <a:gd name="T30" fmla="*/ 18981 w 10"/>
              <a:gd name="T31" fmla="*/ 7119 h 10"/>
              <a:gd name="T32" fmla="*/ 18981 w 10"/>
              <a:gd name="T33" fmla="*/ 7119 h 10"/>
              <a:gd name="T34" fmla="*/ 18981 w 10"/>
              <a:gd name="T35" fmla="*/ 2847 h 10"/>
              <a:gd name="T36" fmla="*/ 17083 w 10"/>
              <a:gd name="T37" fmla="*/ 1424 h 10"/>
              <a:gd name="T38" fmla="*/ 15185 w 10"/>
              <a:gd name="T39" fmla="*/ 0 h 10"/>
              <a:gd name="T40" fmla="*/ 9491 w 10"/>
              <a:gd name="T41" fmla="*/ 0 h 10"/>
              <a:gd name="T42" fmla="*/ 9491 w 10"/>
              <a:gd name="T43" fmla="*/ 0 h 1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0" h="10">
                <a:moveTo>
                  <a:pt x="5" y="0"/>
                </a:moveTo>
                <a:lnTo>
                  <a:pt x="5" y="0"/>
                </a:lnTo>
                <a:lnTo>
                  <a:pt x="3" y="0"/>
                </a:lnTo>
                <a:lnTo>
                  <a:pt x="2" y="1"/>
                </a:lnTo>
                <a:lnTo>
                  <a:pt x="0" y="2"/>
                </a:lnTo>
                <a:lnTo>
                  <a:pt x="0" y="5"/>
                </a:lnTo>
                <a:lnTo>
                  <a:pt x="0" y="7"/>
                </a:lnTo>
                <a:lnTo>
                  <a:pt x="2" y="8"/>
                </a:lnTo>
                <a:lnTo>
                  <a:pt x="3" y="10"/>
                </a:lnTo>
                <a:lnTo>
                  <a:pt x="5" y="10"/>
                </a:lnTo>
                <a:lnTo>
                  <a:pt x="8" y="10"/>
                </a:lnTo>
                <a:lnTo>
                  <a:pt x="9" y="8"/>
                </a:lnTo>
                <a:lnTo>
                  <a:pt x="10" y="7"/>
                </a:lnTo>
                <a:lnTo>
                  <a:pt x="10" y="5"/>
                </a:lnTo>
                <a:lnTo>
                  <a:pt x="10" y="2"/>
                </a:lnTo>
                <a:lnTo>
                  <a:pt x="9" y="1"/>
                </a:lnTo>
                <a:lnTo>
                  <a:pt x="8" y="0"/>
                </a:lnTo>
                <a:lnTo>
                  <a:pt x="5"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526" name="Freeform 1739">
            <a:extLst>
              <a:ext uri="{FF2B5EF4-FFF2-40B4-BE49-F238E27FC236}">
                <a16:creationId xmlns:a16="http://schemas.microsoft.com/office/drawing/2014/main" id="{D3E6DE10-0943-40DB-8F3A-CA3BD34F6A96}"/>
              </a:ext>
            </a:extLst>
          </p:cNvPr>
          <p:cNvSpPr>
            <a:spLocks/>
          </p:cNvSpPr>
          <p:nvPr/>
        </p:nvSpPr>
        <p:spPr bwMode="auto">
          <a:xfrm>
            <a:off x="2271184" y="4347634"/>
            <a:ext cx="133349" cy="82551"/>
          </a:xfrm>
          <a:custGeom>
            <a:avLst/>
            <a:gdLst>
              <a:gd name="T0" fmla="*/ 21236 w 61"/>
              <a:gd name="T1" fmla="*/ 61686 h 40"/>
              <a:gd name="T2" fmla="*/ 21236 w 61"/>
              <a:gd name="T3" fmla="*/ 61686 h 40"/>
              <a:gd name="T4" fmla="*/ 16335 w 61"/>
              <a:gd name="T5" fmla="*/ 37012 h 40"/>
              <a:gd name="T6" fmla="*/ 16335 w 61"/>
              <a:gd name="T7" fmla="*/ 27759 h 40"/>
              <a:gd name="T8" fmla="*/ 17969 w 61"/>
              <a:gd name="T9" fmla="*/ 18506 h 40"/>
              <a:gd name="T10" fmla="*/ 17969 w 61"/>
              <a:gd name="T11" fmla="*/ 18506 h 40"/>
              <a:gd name="T12" fmla="*/ 19602 w 61"/>
              <a:gd name="T13" fmla="*/ 15422 h 40"/>
              <a:gd name="T14" fmla="*/ 21236 w 61"/>
              <a:gd name="T15" fmla="*/ 15422 h 40"/>
              <a:gd name="T16" fmla="*/ 21236 w 61"/>
              <a:gd name="T17" fmla="*/ 15422 h 40"/>
              <a:gd name="T18" fmla="*/ 27770 w 61"/>
              <a:gd name="T19" fmla="*/ 21590 h 40"/>
              <a:gd name="T20" fmla="*/ 31037 w 61"/>
              <a:gd name="T21" fmla="*/ 32385 h 40"/>
              <a:gd name="T22" fmla="*/ 39205 w 61"/>
              <a:gd name="T23" fmla="*/ 61686 h 40"/>
              <a:gd name="T24" fmla="*/ 60440 w 61"/>
              <a:gd name="T25" fmla="*/ 61686 h 40"/>
              <a:gd name="T26" fmla="*/ 60440 w 61"/>
              <a:gd name="T27" fmla="*/ 61686 h 40"/>
              <a:gd name="T28" fmla="*/ 68608 w 61"/>
              <a:gd name="T29" fmla="*/ 32385 h 40"/>
              <a:gd name="T30" fmla="*/ 71875 w 61"/>
              <a:gd name="T31" fmla="*/ 21590 h 40"/>
              <a:gd name="T32" fmla="*/ 78409 w 61"/>
              <a:gd name="T33" fmla="*/ 15422 h 40"/>
              <a:gd name="T34" fmla="*/ 78409 w 61"/>
              <a:gd name="T35" fmla="*/ 15422 h 40"/>
              <a:gd name="T36" fmla="*/ 80043 w 61"/>
              <a:gd name="T37" fmla="*/ 15422 h 40"/>
              <a:gd name="T38" fmla="*/ 81676 w 61"/>
              <a:gd name="T39" fmla="*/ 18506 h 40"/>
              <a:gd name="T40" fmla="*/ 81676 w 61"/>
              <a:gd name="T41" fmla="*/ 18506 h 40"/>
              <a:gd name="T42" fmla="*/ 84943 w 61"/>
              <a:gd name="T43" fmla="*/ 27759 h 40"/>
              <a:gd name="T44" fmla="*/ 84943 w 61"/>
              <a:gd name="T45" fmla="*/ 37012 h 40"/>
              <a:gd name="T46" fmla="*/ 78409 w 61"/>
              <a:gd name="T47" fmla="*/ 61686 h 40"/>
              <a:gd name="T48" fmla="*/ 96378 w 61"/>
              <a:gd name="T49" fmla="*/ 61686 h 40"/>
              <a:gd name="T50" fmla="*/ 96378 w 61"/>
              <a:gd name="T51" fmla="*/ 61686 h 40"/>
              <a:gd name="T52" fmla="*/ 98011 w 61"/>
              <a:gd name="T53" fmla="*/ 47807 h 40"/>
              <a:gd name="T54" fmla="*/ 99645 w 61"/>
              <a:gd name="T55" fmla="*/ 35469 h 40"/>
              <a:gd name="T56" fmla="*/ 99645 w 61"/>
              <a:gd name="T57" fmla="*/ 23132 h 40"/>
              <a:gd name="T58" fmla="*/ 98011 w 61"/>
              <a:gd name="T59" fmla="*/ 12337 h 40"/>
              <a:gd name="T60" fmla="*/ 98011 w 61"/>
              <a:gd name="T61" fmla="*/ 12337 h 40"/>
              <a:gd name="T62" fmla="*/ 91477 w 61"/>
              <a:gd name="T63" fmla="*/ 4626 h 40"/>
              <a:gd name="T64" fmla="*/ 84943 w 61"/>
              <a:gd name="T65" fmla="*/ 0 h 40"/>
              <a:gd name="T66" fmla="*/ 84943 w 61"/>
              <a:gd name="T67" fmla="*/ 0 h 40"/>
              <a:gd name="T68" fmla="*/ 76776 w 61"/>
              <a:gd name="T69" fmla="*/ 0 h 40"/>
              <a:gd name="T70" fmla="*/ 68608 w 61"/>
              <a:gd name="T71" fmla="*/ 3084 h 40"/>
              <a:gd name="T72" fmla="*/ 68608 w 61"/>
              <a:gd name="T73" fmla="*/ 3084 h 40"/>
              <a:gd name="T74" fmla="*/ 62074 w 61"/>
              <a:gd name="T75" fmla="*/ 7711 h 40"/>
              <a:gd name="T76" fmla="*/ 58807 w 61"/>
              <a:gd name="T77" fmla="*/ 15422 h 40"/>
              <a:gd name="T78" fmla="*/ 50639 w 61"/>
              <a:gd name="T79" fmla="*/ 35469 h 40"/>
              <a:gd name="T80" fmla="*/ 50639 w 61"/>
              <a:gd name="T81" fmla="*/ 35469 h 40"/>
              <a:gd name="T82" fmla="*/ 42472 w 61"/>
              <a:gd name="T83" fmla="*/ 15422 h 40"/>
              <a:gd name="T84" fmla="*/ 37571 w 61"/>
              <a:gd name="T85" fmla="*/ 7711 h 40"/>
              <a:gd name="T86" fmla="*/ 31037 w 61"/>
              <a:gd name="T87" fmla="*/ 3084 h 40"/>
              <a:gd name="T88" fmla="*/ 31037 w 61"/>
              <a:gd name="T89" fmla="*/ 3084 h 40"/>
              <a:gd name="T90" fmla="*/ 24503 w 61"/>
              <a:gd name="T91" fmla="*/ 0 h 40"/>
              <a:gd name="T92" fmla="*/ 16335 w 61"/>
              <a:gd name="T93" fmla="*/ 0 h 40"/>
              <a:gd name="T94" fmla="*/ 16335 w 61"/>
              <a:gd name="T95" fmla="*/ 0 h 40"/>
              <a:gd name="T96" fmla="*/ 8168 w 61"/>
              <a:gd name="T97" fmla="*/ 4626 h 40"/>
              <a:gd name="T98" fmla="*/ 1634 w 61"/>
              <a:gd name="T99" fmla="*/ 12337 h 40"/>
              <a:gd name="T100" fmla="*/ 1634 w 61"/>
              <a:gd name="T101" fmla="*/ 12337 h 40"/>
              <a:gd name="T102" fmla="*/ 0 w 61"/>
              <a:gd name="T103" fmla="*/ 23132 h 40"/>
              <a:gd name="T104" fmla="*/ 0 w 61"/>
              <a:gd name="T105" fmla="*/ 35469 h 40"/>
              <a:gd name="T106" fmla="*/ 1634 w 61"/>
              <a:gd name="T107" fmla="*/ 47807 h 40"/>
              <a:gd name="T108" fmla="*/ 3267 w 61"/>
              <a:gd name="T109" fmla="*/ 61686 h 40"/>
              <a:gd name="T110" fmla="*/ 21236 w 61"/>
              <a:gd name="T111" fmla="*/ 61686 h 4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61" h="40">
                <a:moveTo>
                  <a:pt x="13" y="40"/>
                </a:moveTo>
                <a:lnTo>
                  <a:pt x="13" y="40"/>
                </a:lnTo>
                <a:lnTo>
                  <a:pt x="10" y="24"/>
                </a:lnTo>
                <a:lnTo>
                  <a:pt x="10" y="18"/>
                </a:lnTo>
                <a:lnTo>
                  <a:pt x="11" y="12"/>
                </a:lnTo>
                <a:lnTo>
                  <a:pt x="12" y="10"/>
                </a:lnTo>
                <a:lnTo>
                  <a:pt x="13" y="10"/>
                </a:lnTo>
                <a:lnTo>
                  <a:pt x="17" y="14"/>
                </a:lnTo>
                <a:lnTo>
                  <a:pt x="19" y="21"/>
                </a:lnTo>
                <a:lnTo>
                  <a:pt x="24" y="40"/>
                </a:lnTo>
                <a:lnTo>
                  <a:pt x="37" y="40"/>
                </a:lnTo>
                <a:lnTo>
                  <a:pt x="42" y="21"/>
                </a:lnTo>
                <a:lnTo>
                  <a:pt x="44" y="14"/>
                </a:lnTo>
                <a:lnTo>
                  <a:pt x="48" y="10"/>
                </a:lnTo>
                <a:lnTo>
                  <a:pt x="49" y="10"/>
                </a:lnTo>
                <a:lnTo>
                  <a:pt x="50" y="12"/>
                </a:lnTo>
                <a:lnTo>
                  <a:pt x="52" y="18"/>
                </a:lnTo>
                <a:lnTo>
                  <a:pt x="52" y="24"/>
                </a:lnTo>
                <a:lnTo>
                  <a:pt x="48" y="40"/>
                </a:lnTo>
                <a:lnTo>
                  <a:pt x="59" y="40"/>
                </a:lnTo>
                <a:lnTo>
                  <a:pt x="60" y="31"/>
                </a:lnTo>
                <a:lnTo>
                  <a:pt x="61" y="23"/>
                </a:lnTo>
                <a:lnTo>
                  <a:pt x="61" y="15"/>
                </a:lnTo>
                <a:lnTo>
                  <a:pt x="60" y="8"/>
                </a:lnTo>
                <a:lnTo>
                  <a:pt x="56" y="3"/>
                </a:lnTo>
                <a:lnTo>
                  <a:pt x="52" y="0"/>
                </a:lnTo>
                <a:lnTo>
                  <a:pt x="47" y="0"/>
                </a:lnTo>
                <a:lnTo>
                  <a:pt x="42" y="2"/>
                </a:lnTo>
                <a:lnTo>
                  <a:pt x="38" y="5"/>
                </a:lnTo>
                <a:lnTo>
                  <a:pt x="36" y="10"/>
                </a:lnTo>
                <a:lnTo>
                  <a:pt x="31" y="23"/>
                </a:lnTo>
                <a:lnTo>
                  <a:pt x="26" y="10"/>
                </a:lnTo>
                <a:lnTo>
                  <a:pt x="23" y="5"/>
                </a:lnTo>
                <a:lnTo>
                  <a:pt x="19" y="2"/>
                </a:lnTo>
                <a:lnTo>
                  <a:pt x="15" y="0"/>
                </a:lnTo>
                <a:lnTo>
                  <a:pt x="10" y="0"/>
                </a:lnTo>
                <a:lnTo>
                  <a:pt x="5" y="3"/>
                </a:lnTo>
                <a:lnTo>
                  <a:pt x="1" y="8"/>
                </a:lnTo>
                <a:lnTo>
                  <a:pt x="0" y="15"/>
                </a:lnTo>
                <a:lnTo>
                  <a:pt x="0" y="23"/>
                </a:lnTo>
                <a:lnTo>
                  <a:pt x="1" y="31"/>
                </a:lnTo>
                <a:lnTo>
                  <a:pt x="2" y="40"/>
                </a:lnTo>
                <a:lnTo>
                  <a:pt x="13" y="4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527" name="Freeform 1740">
            <a:extLst>
              <a:ext uri="{FF2B5EF4-FFF2-40B4-BE49-F238E27FC236}">
                <a16:creationId xmlns:a16="http://schemas.microsoft.com/office/drawing/2014/main" id="{8A860AEC-A988-4A7F-A6A8-9549C8EAFA53}"/>
              </a:ext>
            </a:extLst>
          </p:cNvPr>
          <p:cNvSpPr>
            <a:spLocks noEditPoints="1"/>
          </p:cNvSpPr>
          <p:nvPr/>
        </p:nvSpPr>
        <p:spPr bwMode="auto">
          <a:xfrm>
            <a:off x="2264833" y="4442885"/>
            <a:ext cx="146051" cy="114300"/>
          </a:xfrm>
          <a:custGeom>
            <a:avLst/>
            <a:gdLst>
              <a:gd name="T0" fmla="*/ 109135 w 69"/>
              <a:gd name="T1" fmla="*/ 0 h 54"/>
              <a:gd name="T2" fmla="*/ 0 w 69"/>
              <a:gd name="T3" fmla="*/ 0 h 54"/>
              <a:gd name="T4" fmla="*/ 0 w 69"/>
              <a:gd name="T5" fmla="*/ 15817 h 54"/>
              <a:gd name="T6" fmla="*/ 15817 w 69"/>
              <a:gd name="T7" fmla="*/ 15817 h 54"/>
              <a:gd name="T8" fmla="*/ 15817 w 69"/>
              <a:gd name="T9" fmla="*/ 77502 h 54"/>
              <a:gd name="T10" fmla="*/ 15817 w 69"/>
              <a:gd name="T11" fmla="*/ 77502 h 54"/>
              <a:gd name="T12" fmla="*/ 15817 w 69"/>
              <a:gd name="T13" fmla="*/ 82247 h 54"/>
              <a:gd name="T14" fmla="*/ 17398 w 69"/>
              <a:gd name="T15" fmla="*/ 83828 h 54"/>
              <a:gd name="T16" fmla="*/ 18980 w 69"/>
              <a:gd name="T17" fmla="*/ 85410 h 54"/>
              <a:gd name="T18" fmla="*/ 23725 w 69"/>
              <a:gd name="T19" fmla="*/ 85410 h 54"/>
              <a:gd name="T20" fmla="*/ 85410 w 69"/>
              <a:gd name="T21" fmla="*/ 85410 h 54"/>
              <a:gd name="T22" fmla="*/ 85410 w 69"/>
              <a:gd name="T23" fmla="*/ 85410 h 54"/>
              <a:gd name="T24" fmla="*/ 90155 w 69"/>
              <a:gd name="T25" fmla="*/ 85410 h 54"/>
              <a:gd name="T26" fmla="*/ 91737 w 69"/>
              <a:gd name="T27" fmla="*/ 83828 h 54"/>
              <a:gd name="T28" fmla="*/ 93318 w 69"/>
              <a:gd name="T29" fmla="*/ 82247 h 54"/>
              <a:gd name="T30" fmla="*/ 93318 w 69"/>
              <a:gd name="T31" fmla="*/ 77502 h 54"/>
              <a:gd name="T32" fmla="*/ 93318 w 69"/>
              <a:gd name="T33" fmla="*/ 15817 h 54"/>
              <a:gd name="T34" fmla="*/ 109135 w 69"/>
              <a:gd name="T35" fmla="*/ 15817 h 54"/>
              <a:gd name="T36" fmla="*/ 109135 w 69"/>
              <a:gd name="T37" fmla="*/ 0 h 54"/>
              <a:gd name="T38" fmla="*/ 31633 w 69"/>
              <a:gd name="T39" fmla="*/ 69593 h 54"/>
              <a:gd name="T40" fmla="*/ 31633 w 69"/>
              <a:gd name="T41" fmla="*/ 39542 h 54"/>
              <a:gd name="T42" fmla="*/ 77502 w 69"/>
              <a:gd name="T43" fmla="*/ 39542 h 54"/>
              <a:gd name="T44" fmla="*/ 77502 w 69"/>
              <a:gd name="T45" fmla="*/ 69593 h 54"/>
              <a:gd name="T46" fmla="*/ 31633 w 69"/>
              <a:gd name="T47" fmla="*/ 69593 h 54"/>
              <a:gd name="T48" fmla="*/ 77502 w 69"/>
              <a:gd name="T49" fmla="*/ 23725 h 54"/>
              <a:gd name="T50" fmla="*/ 31633 w 69"/>
              <a:gd name="T51" fmla="*/ 23725 h 54"/>
              <a:gd name="T52" fmla="*/ 31633 w 69"/>
              <a:gd name="T53" fmla="*/ 15817 h 54"/>
              <a:gd name="T54" fmla="*/ 77502 w 69"/>
              <a:gd name="T55" fmla="*/ 15817 h 54"/>
              <a:gd name="T56" fmla="*/ 77502 w 69"/>
              <a:gd name="T57" fmla="*/ 23725 h 5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69" h="54">
                <a:moveTo>
                  <a:pt x="69" y="0"/>
                </a:moveTo>
                <a:lnTo>
                  <a:pt x="0" y="0"/>
                </a:lnTo>
                <a:lnTo>
                  <a:pt x="0" y="10"/>
                </a:lnTo>
                <a:lnTo>
                  <a:pt x="10" y="10"/>
                </a:lnTo>
                <a:lnTo>
                  <a:pt x="10" y="49"/>
                </a:lnTo>
                <a:lnTo>
                  <a:pt x="10" y="52"/>
                </a:lnTo>
                <a:lnTo>
                  <a:pt x="11" y="53"/>
                </a:lnTo>
                <a:lnTo>
                  <a:pt x="12" y="54"/>
                </a:lnTo>
                <a:lnTo>
                  <a:pt x="15" y="54"/>
                </a:lnTo>
                <a:lnTo>
                  <a:pt x="54" y="54"/>
                </a:lnTo>
                <a:lnTo>
                  <a:pt x="57" y="54"/>
                </a:lnTo>
                <a:lnTo>
                  <a:pt x="58" y="53"/>
                </a:lnTo>
                <a:lnTo>
                  <a:pt x="59" y="52"/>
                </a:lnTo>
                <a:lnTo>
                  <a:pt x="59" y="49"/>
                </a:lnTo>
                <a:lnTo>
                  <a:pt x="59" y="10"/>
                </a:lnTo>
                <a:lnTo>
                  <a:pt x="69" y="10"/>
                </a:lnTo>
                <a:lnTo>
                  <a:pt x="69" y="0"/>
                </a:lnTo>
                <a:close/>
                <a:moveTo>
                  <a:pt x="20" y="44"/>
                </a:moveTo>
                <a:lnTo>
                  <a:pt x="20" y="25"/>
                </a:lnTo>
                <a:lnTo>
                  <a:pt x="49" y="25"/>
                </a:lnTo>
                <a:lnTo>
                  <a:pt x="49" y="44"/>
                </a:lnTo>
                <a:lnTo>
                  <a:pt x="20" y="44"/>
                </a:lnTo>
                <a:close/>
                <a:moveTo>
                  <a:pt x="49" y="15"/>
                </a:moveTo>
                <a:lnTo>
                  <a:pt x="20" y="15"/>
                </a:lnTo>
                <a:lnTo>
                  <a:pt x="20" y="10"/>
                </a:lnTo>
                <a:lnTo>
                  <a:pt x="49" y="10"/>
                </a:lnTo>
                <a:lnTo>
                  <a:pt x="49" y="15"/>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528" name="Freeform 1741">
            <a:extLst>
              <a:ext uri="{FF2B5EF4-FFF2-40B4-BE49-F238E27FC236}">
                <a16:creationId xmlns:a16="http://schemas.microsoft.com/office/drawing/2014/main" id="{D7C35EDF-F875-4F2E-AA78-36A2B03486AF}"/>
              </a:ext>
            </a:extLst>
          </p:cNvPr>
          <p:cNvSpPr>
            <a:spLocks noEditPoints="1"/>
          </p:cNvSpPr>
          <p:nvPr/>
        </p:nvSpPr>
        <p:spPr bwMode="auto">
          <a:xfrm>
            <a:off x="3244851" y="4347634"/>
            <a:ext cx="184149" cy="209551"/>
          </a:xfrm>
          <a:custGeom>
            <a:avLst/>
            <a:gdLst>
              <a:gd name="T0" fmla="*/ 129874 w 89"/>
              <a:gd name="T1" fmla="*/ 79084 h 99"/>
              <a:gd name="T2" fmla="*/ 129874 w 89"/>
              <a:gd name="T3" fmla="*/ 79084 h 99"/>
              <a:gd name="T4" fmla="*/ 132967 w 89"/>
              <a:gd name="T5" fmla="*/ 79084 h 99"/>
              <a:gd name="T6" fmla="*/ 134513 w 89"/>
              <a:gd name="T7" fmla="*/ 77502 h 99"/>
              <a:gd name="T8" fmla="*/ 137605 w 89"/>
              <a:gd name="T9" fmla="*/ 74339 h 99"/>
              <a:gd name="T10" fmla="*/ 137605 w 89"/>
              <a:gd name="T11" fmla="*/ 71175 h 99"/>
              <a:gd name="T12" fmla="*/ 137605 w 89"/>
              <a:gd name="T13" fmla="*/ 55359 h 99"/>
              <a:gd name="T14" fmla="*/ 137605 w 89"/>
              <a:gd name="T15" fmla="*/ 55359 h 99"/>
              <a:gd name="T16" fmla="*/ 137605 w 89"/>
              <a:gd name="T17" fmla="*/ 52195 h 99"/>
              <a:gd name="T18" fmla="*/ 132967 w 89"/>
              <a:gd name="T19" fmla="*/ 49032 h 99"/>
              <a:gd name="T20" fmla="*/ 74214 w 89"/>
              <a:gd name="T21" fmla="*/ 3163 h 99"/>
              <a:gd name="T22" fmla="*/ 74214 w 89"/>
              <a:gd name="T23" fmla="*/ 3163 h 99"/>
              <a:gd name="T24" fmla="*/ 68029 w 89"/>
              <a:gd name="T25" fmla="*/ 0 h 99"/>
              <a:gd name="T26" fmla="*/ 64937 w 89"/>
              <a:gd name="T27" fmla="*/ 3163 h 99"/>
              <a:gd name="T28" fmla="*/ 3092 w 89"/>
              <a:gd name="T29" fmla="*/ 49032 h 99"/>
              <a:gd name="T30" fmla="*/ 3092 w 89"/>
              <a:gd name="T31" fmla="*/ 49032 h 99"/>
              <a:gd name="T32" fmla="*/ 0 w 89"/>
              <a:gd name="T33" fmla="*/ 52195 h 99"/>
              <a:gd name="T34" fmla="*/ 0 w 89"/>
              <a:gd name="T35" fmla="*/ 55359 h 99"/>
              <a:gd name="T36" fmla="*/ 0 w 89"/>
              <a:gd name="T37" fmla="*/ 71175 h 99"/>
              <a:gd name="T38" fmla="*/ 0 w 89"/>
              <a:gd name="T39" fmla="*/ 71175 h 99"/>
              <a:gd name="T40" fmla="*/ 0 w 89"/>
              <a:gd name="T41" fmla="*/ 74339 h 99"/>
              <a:gd name="T42" fmla="*/ 1546 w 89"/>
              <a:gd name="T43" fmla="*/ 77502 h 99"/>
              <a:gd name="T44" fmla="*/ 3092 w 89"/>
              <a:gd name="T45" fmla="*/ 79084 h 99"/>
              <a:gd name="T46" fmla="*/ 7731 w 89"/>
              <a:gd name="T47" fmla="*/ 79084 h 99"/>
              <a:gd name="T48" fmla="*/ 60299 w 89"/>
              <a:gd name="T49" fmla="*/ 79084 h 99"/>
              <a:gd name="T50" fmla="*/ 60299 w 89"/>
              <a:gd name="T51" fmla="*/ 156586 h 99"/>
              <a:gd name="T52" fmla="*/ 75760 w 89"/>
              <a:gd name="T53" fmla="*/ 156586 h 99"/>
              <a:gd name="T54" fmla="*/ 75760 w 89"/>
              <a:gd name="T55" fmla="*/ 79084 h 99"/>
              <a:gd name="T56" fmla="*/ 129874 w 89"/>
              <a:gd name="T57" fmla="*/ 79084 h 99"/>
              <a:gd name="T58" fmla="*/ 68029 w 89"/>
              <a:gd name="T59" fmla="*/ 26889 h 99"/>
              <a:gd name="T60" fmla="*/ 83491 w 89"/>
              <a:gd name="T61" fmla="*/ 56940 h 99"/>
              <a:gd name="T62" fmla="*/ 83491 w 89"/>
              <a:gd name="T63" fmla="*/ 63267 h 99"/>
              <a:gd name="T64" fmla="*/ 52568 w 89"/>
              <a:gd name="T65" fmla="*/ 63267 h 99"/>
              <a:gd name="T66" fmla="*/ 52568 w 89"/>
              <a:gd name="T67" fmla="*/ 56940 h 99"/>
              <a:gd name="T68" fmla="*/ 68029 w 89"/>
              <a:gd name="T69" fmla="*/ 26889 h 99"/>
              <a:gd name="T70" fmla="*/ 122144 w 89"/>
              <a:gd name="T71" fmla="*/ 63267 h 99"/>
              <a:gd name="T72" fmla="*/ 98952 w 89"/>
              <a:gd name="T73" fmla="*/ 63267 h 99"/>
              <a:gd name="T74" fmla="*/ 98952 w 89"/>
              <a:gd name="T75" fmla="*/ 55359 h 99"/>
              <a:gd name="T76" fmla="*/ 98952 w 89"/>
              <a:gd name="T77" fmla="*/ 55359 h 99"/>
              <a:gd name="T78" fmla="*/ 98952 w 89"/>
              <a:gd name="T79" fmla="*/ 52195 h 99"/>
              <a:gd name="T80" fmla="*/ 89675 w 89"/>
              <a:gd name="T81" fmla="*/ 33215 h 99"/>
              <a:gd name="T82" fmla="*/ 122144 w 89"/>
              <a:gd name="T83" fmla="*/ 58522 h 99"/>
              <a:gd name="T84" fmla="*/ 122144 w 89"/>
              <a:gd name="T85" fmla="*/ 63267 h 99"/>
              <a:gd name="T86" fmla="*/ 15461 w 89"/>
              <a:gd name="T87" fmla="*/ 58522 h 99"/>
              <a:gd name="T88" fmla="*/ 47930 w 89"/>
              <a:gd name="T89" fmla="*/ 33215 h 99"/>
              <a:gd name="T90" fmla="*/ 40199 w 89"/>
              <a:gd name="T91" fmla="*/ 52195 h 99"/>
              <a:gd name="T92" fmla="*/ 40199 w 89"/>
              <a:gd name="T93" fmla="*/ 52195 h 99"/>
              <a:gd name="T94" fmla="*/ 37107 w 89"/>
              <a:gd name="T95" fmla="*/ 55359 h 99"/>
              <a:gd name="T96" fmla="*/ 37107 w 89"/>
              <a:gd name="T97" fmla="*/ 63267 h 99"/>
              <a:gd name="T98" fmla="*/ 15461 w 89"/>
              <a:gd name="T99" fmla="*/ 63267 h 99"/>
              <a:gd name="T100" fmla="*/ 15461 w 89"/>
              <a:gd name="T101" fmla="*/ 58522 h 9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89" h="99">
                <a:moveTo>
                  <a:pt x="84" y="50"/>
                </a:moveTo>
                <a:lnTo>
                  <a:pt x="84" y="50"/>
                </a:lnTo>
                <a:lnTo>
                  <a:pt x="86" y="50"/>
                </a:lnTo>
                <a:lnTo>
                  <a:pt x="87" y="49"/>
                </a:lnTo>
                <a:lnTo>
                  <a:pt x="89" y="47"/>
                </a:lnTo>
                <a:lnTo>
                  <a:pt x="89" y="45"/>
                </a:lnTo>
                <a:lnTo>
                  <a:pt x="89" y="35"/>
                </a:lnTo>
                <a:lnTo>
                  <a:pt x="89" y="33"/>
                </a:lnTo>
                <a:lnTo>
                  <a:pt x="86" y="31"/>
                </a:lnTo>
                <a:lnTo>
                  <a:pt x="48" y="2"/>
                </a:lnTo>
                <a:lnTo>
                  <a:pt x="44" y="0"/>
                </a:lnTo>
                <a:lnTo>
                  <a:pt x="42" y="2"/>
                </a:lnTo>
                <a:lnTo>
                  <a:pt x="2" y="31"/>
                </a:lnTo>
                <a:lnTo>
                  <a:pt x="0" y="33"/>
                </a:lnTo>
                <a:lnTo>
                  <a:pt x="0" y="35"/>
                </a:lnTo>
                <a:lnTo>
                  <a:pt x="0" y="45"/>
                </a:lnTo>
                <a:lnTo>
                  <a:pt x="0" y="47"/>
                </a:lnTo>
                <a:lnTo>
                  <a:pt x="1" y="49"/>
                </a:lnTo>
                <a:lnTo>
                  <a:pt x="2" y="50"/>
                </a:lnTo>
                <a:lnTo>
                  <a:pt x="5" y="50"/>
                </a:lnTo>
                <a:lnTo>
                  <a:pt x="39" y="50"/>
                </a:lnTo>
                <a:lnTo>
                  <a:pt x="39" y="99"/>
                </a:lnTo>
                <a:lnTo>
                  <a:pt x="49" y="99"/>
                </a:lnTo>
                <a:lnTo>
                  <a:pt x="49" y="50"/>
                </a:lnTo>
                <a:lnTo>
                  <a:pt x="84" y="50"/>
                </a:lnTo>
                <a:close/>
                <a:moveTo>
                  <a:pt x="44" y="17"/>
                </a:moveTo>
                <a:lnTo>
                  <a:pt x="54" y="36"/>
                </a:lnTo>
                <a:lnTo>
                  <a:pt x="54" y="40"/>
                </a:lnTo>
                <a:lnTo>
                  <a:pt x="34" y="40"/>
                </a:lnTo>
                <a:lnTo>
                  <a:pt x="34" y="36"/>
                </a:lnTo>
                <a:lnTo>
                  <a:pt x="44" y="17"/>
                </a:lnTo>
                <a:close/>
                <a:moveTo>
                  <a:pt x="79" y="40"/>
                </a:moveTo>
                <a:lnTo>
                  <a:pt x="64" y="40"/>
                </a:lnTo>
                <a:lnTo>
                  <a:pt x="64" y="35"/>
                </a:lnTo>
                <a:lnTo>
                  <a:pt x="64" y="33"/>
                </a:lnTo>
                <a:lnTo>
                  <a:pt x="58" y="21"/>
                </a:lnTo>
                <a:lnTo>
                  <a:pt x="79" y="37"/>
                </a:lnTo>
                <a:lnTo>
                  <a:pt x="79" y="40"/>
                </a:lnTo>
                <a:close/>
                <a:moveTo>
                  <a:pt x="10" y="37"/>
                </a:moveTo>
                <a:lnTo>
                  <a:pt x="31" y="21"/>
                </a:lnTo>
                <a:lnTo>
                  <a:pt x="26" y="33"/>
                </a:lnTo>
                <a:lnTo>
                  <a:pt x="24" y="35"/>
                </a:lnTo>
                <a:lnTo>
                  <a:pt x="24" y="40"/>
                </a:lnTo>
                <a:lnTo>
                  <a:pt x="10" y="40"/>
                </a:lnTo>
                <a:lnTo>
                  <a:pt x="10" y="37"/>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529" name="Freeform 1742">
            <a:extLst>
              <a:ext uri="{FF2B5EF4-FFF2-40B4-BE49-F238E27FC236}">
                <a16:creationId xmlns:a16="http://schemas.microsoft.com/office/drawing/2014/main" id="{69568B5C-0616-419A-A919-36253F826E68}"/>
              </a:ext>
            </a:extLst>
          </p:cNvPr>
          <p:cNvSpPr>
            <a:spLocks/>
          </p:cNvSpPr>
          <p:nvPr/>
        </p:nvSpPr>
        <p:spPr bwMode="auto">
          <a:xfrm>
            <a:off x="3365500" y="4480984"/>
            <a:ext cx="76200" cy="76200"/>
          </a:xfrm>
          <a:custGeom>
            <a:avLst/>
            <a:gdLst>
              <a:gd name="T0" fmla="*/ 41867 w 34"/>
              <a:gd name="T1" fmla="*/ 0 h 36"/>
              <a:gd name="T2" fmla="*/ 35168 w 34"/>
              <a:gd name="T3" fmla="*/ 25306 h 36"/>
              <a:gd name="T4" fmla="*/ 8373 w 34"/>
              <a:gd name="T5" fmla="*/ 25306 h 36"/>
              <a:gd name="T6" fmla="*/ 8373 w 34"/>
              <a:gd name="T7" fmla="*/ 25306 h 36"/>
              <a:gd name="T8" fmla="*/ 6699 w 34"/>
              <a:gd name="T9" fmla="*/ 25306 h 36"/>
              <a:gd name="T10" fmla="*/ 1675 w 34"/>
              <a:gd name="T11" fmla="*/ 28470 h 36"/>
              <a:gd name="T12" fmla="*/ 0 w 34"/>
              <a:gd name="T13" fmla="*/ 30051 h 36"/>
              <a:gd name="T14" fmla="*/ 0 w 34"/>
              <a:gd name="T15" fmla="*/ 33214 h 36"/>
              <a:gd name="T16" fmla="*/ 0 w 34"/>
              <a:gd name="T17" fmla="*/ 56939 h 36"/>
              <a:gd name="T18" fmla="*/ 16747 w 34"/>
              <a:gd name="T19" fmla="*/ 56939 h 36"/>
              <a:gd name="T20" fmla="*/ 16747 w 34"/>
              <a:gd name="T21" fmla="*/ 41123 h 36"/>
              <a:gd name="T22" fmla="*/ 33494 w 34"/>
              <a:gd name="T23" fmla="*/ 41123 h 36"/>
              <a:gd name="T24" fmla="*/ 33494 w 34"/>
              <a:gd name="T25" fmla="*/ 56939 h 36"/>
              <a:gd name="T26" fmla="*/ 50240 w 34"/>
              <a:gd name="T27" fmla="*/ 56939 h 36"/>
              <a:gd name="T28" fmla="*/ 50240 w 34"/>
              <a:gd name="T29" fmla="*/ 33214 h 36"/>
              <a:gd name="T30" fmla="*/ 56939 w 34"/>
              <a:gd name="T31" fmla="*/ 4745 h 36"/>
              <a:gd name="T32" fmla="*/ 41867 w 34"/>
              <a:gd name="T33" fmla="*/ 0 h 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6">
                <a:moveTo>
                  <a:pt x="25" y="0"/>
                </a:moveTo>
                <a:lnTo>
                  <a:pt x="21" y="16"/>
                </a:lnTo>
                <a:lnTo>
                  <a:pt x="5" y="16"/>
                </a:lnTo>
                <a:lnTo>
                  <a:pt x="4" y="16"/>
                </a:lnTo>
                <a:lnTo>
                  <a:pt x="1" y="18"/>
                </a:lnTo>
                <a:lnTo>
                  <a:pt x="0" y="19"/>
                </a:lnTo>
                <a:lnTo>
                  <a:pt x="0" y="21"/>
                </a:lnTo>
                <a:lnTo>
                  <a:pt x="0" y="36"/>
                </a:lnTo>
                <a:lnTo>
                  <a:pt x="10" y="36"/>
                </a:lnTo>
                <a:lnTo>
                  <a:pt x="10" y="26"/>
                </a:lnTo>
                <a:lnTo>
                  <a:pt x="20" y="26"/>
                </a:lnTo>
                <a:lnTo>
                  <a:pt x="20" y="36"/>
                </a:lnTo>
                <a:lnTo>
                  <a:pt x="30" y="36"/>
                </a:lnTo>
                <a:lnTo>
                  <a:pt x="30" y="21"/>
                </a:lnTo>
                <a:lnTo>
                  <a:pt x="34" y="3"/>
                </a:lnTo>
                <a:lnTo>
                  <a:pt x="25"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530" name="Freeform 1743">
            <a:extLst>
              <a:ext uri="{FF2B5EF4-FFF2-40B4-BE49-F238E27FC236}">
                <a16:creationId xmlns:a16="http://schemas.microsoft.com/office/drawing/2014/main" id="{45EC2D20-382D-4F9C-8A59-B789550C650F}"/>
              </a:ext>
            </a:extLst>
          </p:cNvPr>
          <p:cNvSpPr>
            <a:spLocks/>
          </p:cNvSpPr>
          <p:nvPr/>
        </p:nvSpPr>
        <p:spPr bwMode="auto">
          <a:xfrm>
            <a:off x="3232152" y="4480984"/>
            <a:ext cx="69849" cy="76200"/>
          </a:xfrm>
          <a:custGeom>
            <a:avLst/>
            <a:gdLst>
              <a:gd name="T0" fmla="*/ 44520 w 34"/>
              <a:gd name="T1" fmla="*/ 25306 h 36"/>
              <a:gd name="T2" fmla="*/ 19957 w 34"/>
              <a:gd name="T3" fmla="*/ 25306 h 36"/>
              <a:gd name="T4" fmla="*/ 15352 w 34"/>
              <a:gd name="T5" fmla="*/ 0 h 36"/>
              <a:gd name="T6" fmla="*/ 0 w 34"/>
              <a:gd name="T7" fmla="*/ 4745 h 36"/>
              <a:gd name="T8" fmla="*/ 7676 w 34"/>
              <a:gd name="T9" fmla="*/ 33214 h 36"/>
              <a:gd name="T10" fmla="*/ 7676 w 34"/>
              <a:gd name="T11" fmla="*/ 56939 h 36"/>
              <a:gd name="T12" fmla="*/ 23028 w 34"/>
              <a:gd name="T13" fmla="*/ 56939 h 36"/>
              <a:gd name="T14" fmla="*/ 23028 w 34"/>
              <a:gd name="T15" fmla="*/ 41123 h 36"/>
              <a:gd name="T16" fmla="*/ 36844 w 34"/>
              <a:gd name="T17" fmla="*/ 41123 h 36"/>
              <a:gd name="T18" fmla="*/ 36844 w 34"/>
              <a:gd name="T19" fmla="*/ 56939 h 36"/>
              <a:gd name="T20" fmla="*/ 52196 w 34"/>
              <a:gd name="T21" fmla="*/ 56939 h 36"/>
              <a:gd name="T22" fmla="*/ 52196 w 34"/>
              <a:gd name="T23" fmla="*/ 33214 h 36"/>
              <a:gd name="T24" fmla="*/ 52196 w 34"/>
              <a:gd name="T25" fmla="*/ 33214 h 36"/>
              <a:gd name="T26" fmla="*/ 52196 w 34"/>
              <a:gd name="T27" fmla="*/ 30051 h 36"/>
              <a:gd name="T28" fmla="*/ 50661 w 34"/>
              <a:gd name="T29" fmla="*/ 28470 h 36"/>
              <a:gd name="T30" fmla="*/ 49126 w 34"/>
              <a:gd name="T31" fmla="*/ 25306 h 36"/>
              <a:gd name="T32" fmla="*/ 44520 w 34"/>
              <a:gd name="T33" fmla="*/ 25306 h 36"/>
              <a:gd name="T34" fmla="*/ 44520 w 34"/>
              <a:gd name="T35" fmla="*/ 25306 h 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4" h="36">
                <a:moveTo>
                  <a:pt x="29" y="16"/>
                </a:moveTo>
                <a:lnTo>
                  <a:pt x="13" y="16"/>
                </a:lnTo>
                <a:lnTo>
                  <a:pt x="10" y="0"/>
                </a:lnTo>
                <a:lnTo>
                  <a:pt x="0" y="3"/>
                </a:lnTo>
                <a:lnTo>
                  <a:pt x="5" y="21"/>
                </a:lnTo>
                <a:lnTo>
                  <a:pt x="5" y="36"/>
                </a:lnTo>
                <a:lnTo>
                  <a:pt x="15" y="36"/>
                </a:lnTo>
                <a:lnTo>
                  <a:pt x="15" y="26"/>
                </a:lnTo>
                <a:lnTo>
                  <a:pt x="24" y="26"/>
                </a:lnTo>
                <a:lnTo>
                  <a:pt x="24" y="36"/>
                </a:lnTo>
                <a:lnTo>
                  <a:pt x="34" y="36"/>
                </a:lnTo>
                <a:lnTo>
                  <a:pt x="34" y="21"/>
                </a:lnTo>
                <a:lnTo>
                  <a:pt x="34" y="19"/>
                </a:lnTo>
                <a:lnTo>
                  <a:pt x="33" y="18"/>
                </a:lnTo>
                <a:lnTo>
                  <a:pt x="32" y="16"/>
                </a:lnTo>
                <a:lnTo>
                  <a:pt x="29" y="16"/>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531" name="Freeform 1744">
            <a:extLst>
              <a:ext uri="{FF2B5EF4-FFF2-40B4-BE49-F238E27FC236}">
                <a16:creationId xmlns:a16="http://schemas.microsoft.com/office/drawing/2014/main" id="{BA84B34B-91EB-4BB8-85BE-5218B9A2C464}"/>
              </a:ext>
            </a:extLst>
          </p:cNvPr>
          <p:cNvSpPr>
            <a:spLocks noEditPoints="1"/>
          </p:cNvSpPr>
          <p:nvPr/>
        </p:nvSpPr>
        <p:spPr bwMode="auto">
          <a:xfrm>
            <a:off x="3795184" y="4379384"/>
            <a:ext cx="82549" cy="82549"/>
          </a:xfrm>
          <a:custGeom>
            <a:avLst/>
            <a:gdLst>
              <a:gd name="T0" fmla="*/ 61686 w 40"/>
              <a:gd name="T1" fmla="*/ 30843 h 40"/>
              <a:gd name="T2" fmla="*/ 61686 w 40"/>
              <a:gd name="T3" fmla="*/ 30843 h 40"/>
              <a:gd name="T4" fmla="*/ 61686 w 40"/>
              <a:gd name="T5" fmla="*/ 24674 h 40"/>
              <a:gd name="T6" fmla="*/ 58602 w 40"/>
              <a:gd name="T7" fmla="*/ 20048 h 40"/>
              <a:gd name="T8" fmla="*/ 52433 w 40"/>
              <a:gd name="T9" fmla="*/ 9253 h 40"/>
              <a:gd name="T10" fmla="*/ 41638 w 40"/>
              <a:gd name="T11" fmla="*/ 3084 h 40"/>
              <a:gd name="T12" fmla="*/ 37012 w 40"/>
              <a:gd name="T13" fmla="*/ 0 h 40"/>
              <a:gd name="T14" fmla="*/ 30843 w 40"/>
              <a:gd name="T15" fmla="*/ 0 h 40"/>
              <a:gd name="T16" fmla="*/ 30843 w 40"/>
              <a:gd name="T17" fmla="*/ 0 h 40"/>
              <a:gd name="T18" fmla="*/ 24674 w 40"/>
              <a:gd name="T19" fmla="*/ 0 h 40"/>
              <a:gd name="T20" fmla="*/ 20048 w 40"/>
              <a:gd name="T21" fmla="*/ 3084 h 40"/>
              <a:gd name="T22" fmla="*/ 9253 w 40"/>
              <a:gd name="T23" fmla="*/ 9253 h 40"/>
              <a:gd name="T24" fmla="*/ 1542 w 40"/>
              <a:gd name="T25" fmla="*/ 20048 h 40"/>
              <a:gd name="T26" fmla="*/ 0 w 40"/>
              <a:gd name="T27" fmla="*/ 24674 h 40"/>
              <a:gd name="T28" fmla="*/ 0 w 40"/>
              <a:gd name="T29" fmla="*/ 30843 h 40"/>
              <a:gd name="T30" fmla="*/ 0 w 40"/>
              <a:gd name="T31" fmla="*/ 30843 h 40"/>
              <a:gd name="T32" fmla="*/ 0 w 40"/>
              <a:gd name="T33" fmla="*/ 37012 h 40"/>
              <a:gd name="T34" fmla="*/ 1542 w 40"/>
              <a:gd name="T35" fmla="*/ 41638 h 40"/>
              <a:gd name="T36" fmla="*/ 9253 w 40"/>
              <a:gd name="T37" fmla="*/ 52433 h 40"/>
              <a:gd name="T38" fmla="*/ 20048 w 40"/>
              <a:gd name="T39" fmla="*/ 58602 h 40"/>
              <a:gd name="T40" fmla="*/ 24674 w 40"/>
              <a:gd name="T41" fmla="*/ 61686 h 40"/>
              <a:gd name="T42" fmla="*/ 30843 w 40"/>
              <a:gd name="T43" fmla="*/ 61686 h 40"/>
              <a:gd name="T44" fmla="*/ 30843 w 40"/>
              <a:gd name="T45" fmla="*/ 61686 h 40"/>
              <a:gd name="T46" fmla="*/ 37012 w 40"/>
              <a:gd name="T47" fmla="*/ 61686 h 40"/>
              <a:gd name="T48" fmla="*/ 41638 w 40"/>
              <a:gd name="T49" fmla="*/ 58602 h 40"/>
              <a:gd name="T50" fmla="*/ 52433 w 40"/>
              <a:gd name="T51" fmla="*/ 52433 h 40"/>
              <a:gd name="T52" fmla="*/ 58602 w 40"/>
              <a:gd name="T53" fmla="*/ 41638 h 40"/>
              <a:gd name="T54" fmla="*/ 61686 w 40"/>
              <a:gd name="T55" fmla="*/ 37012 h 40"/>
              <a:gd name="T56" fmla="*/ 61686 w 40"/>
              <a:gd name="T57" fmla="*/ 30843 h 40"/>
              <a:gd name="T58" fmla="*/ 61686 w 40"/>
              <a:gd name="T59" fmla="*/ 30843 h 40"/>
              <a:gd name="T60" fmla="*/ 15422 w 40"/>
              <a:gd name="T61" fmla="*/ 30843 h 40"/>
              <a:gd name="T62" fmla="*/ 15422 w 40"/>
              <a:gd name="T63" fmla="*/ 30843 h 40"/>
              <a:gd name="T64" fmla="*/ 16964 w 40"/>
              <a:gd name="T65" fmla="*/ 24674 h 40"/>
              <a:gd name="T66" fmla="*/ 20048 w 40"/>
              <a:gd name="T67" fmla="*/ 20048 h 40"/>
              <a:gd name="T68" fmla="*/ 24674 w 40"/>
              <a:gd name="T69" fmla="*/ 16964 h 40"/>
              <a:gd name="T70" fmla="*/ 30843 w 40"/>
              <a:gd name="T71" fmla="*/ 15422 h 40"/>
              <a:gd name="T72" fmla="*/ 30843 w 40"/>
              <a:gd name="T73" fmla="*/ 15422 h 40"/>
              <a:gd name="T74" fmla="*/ 37012 w 40"/>
              <a:gd name="T75" fmla="*/ 16964 h 40"/>
              <a:gd name="T76" fmla="*/ 41638 w 40"/>
              <a:gd name="T77" fmla="*/ 20048 h 40"/>
              <a:gd name="T78" fmla="*/ 44722 w 40"/>
              <a:gd name="T79" fmla="*/ 24674 h 40"/>
              <a:gd name="T80" fmla="*/ 46265 w 40"/>
              <a:gd name="T81" fmla="*/ 30843 h 40"/>
              <a:gd name="T82" fmla="*/ 46265 w 40"/>
              <a:gd name="T83" fmla="*/ 30843 h 40"/>
              <a:gd name="T84" fmla="*/ 44722 w 40"/>
              <a:gd name="T85" fmla="*/ 37012 h 40"/>
              <a:gd name="T86" fmla="*/ 41638 w 40"/>
              <a:gd name="T87" fmla="*/ 41638 h 40"/>
              <a:gd name="T88" fmla="*/ 37012 w 40"/>
              <a:gd name="T89" fmla="*/ 44722 h 40"/>
              <a:gd name="T90" fmla="*/ 30843 w 40"/>
              <a:gd name="T91" fmla="*/ 46265 h 40"/>
              <a:gd name="T92" fmla="*/ 30843 w 40"/>
              <a:gd name="T93" fmla="*/ 46265 h 40"/>
              <a:gd name="T94" fmla="*/ 24674 w 40"/>
              <a:gd name="T95" fmla="*/ 44722 h 40"/>
              <a:gd name="T96" fmla="*/ 20048 w 40"/>
              <a:gd name="T97" fmla="*/ 41638 h 40"/>
              <a:gd name="T98" fmla="*/ 16964 w 40"/>
              <a:gd name="T99" fmla="*/ 37012 h 40"/>
              <a:gd name="T100" fmla="*/ 15422 w 40"/>
              <a:gd name="T101" fmla="*/ 30843 h 40"/>
              <a:gd name="T102" fmla="*/ 15422 w 40"/>
              <a:gd name="T103" fmla="*/ 30843 h 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40" h="40">
                <a:moveTo>
                  <a:pt x="40" y="20"/>
                </a:moveTo>
                <a:lnTo>
                  <a:pt x="40" y="20"/>
                </a:lnTo>
                <a:lnTo>
                  <a:pt x="40" y="16"/>
                </a:lnTo>
                <a:lnTo>
                  <a:pt x="38" y="13"/>
                </a:lnTo>
                <a:lnTo>
                  <a:pt x="34" y="6"/>
                </a:lnTo>
                <a:lnTo>
                  <a:pt x="27" y="2"/>
                </a:lnTo>
                <a:lnTo>
                  <a:pt x="24" y="0"/>
                </a:lnTo>
                <a:lnTo>
                  <a:pt x="20" y="0"/>
                </a:lnTo>
                <a:lnTo>
                  <a:pt x="16" y="0"/>
                </a:lnTo>
                <a:lnTo>
                  <a:pt x="13" y="2"/>
                </a:lnTo>
                <a:lnTo>
                  <a:pt x="6" y="6"/>
                </a:lnTo>
                <a:lnTo>
                  <a:pt x="1" y="13"/>
                </a:lnTo>
                <a:lnTo>
                  <a:pt x="0" y="16"/>
                </a:lnTo>
                <a:lnTo>
                  <a:pt x="0" y="20"/>
                </a:lnTo>
                <a:lnTo>
                  <a:pt x="0" y="24"/>
                </a:lnTo>
                <a:lnTo>
                  <a:pt x="1" y="27"/>
                </a:lnTo>
                <a:lnTo>
                  <a:pt x="6" y="34"/>
                </a:lnTo>
                <a:lnTo>
                  <a:pt x="13" y="38"/>
                </a:lnTo>
                <a:lnTo>
                  <a:pt x="16" y="40"/>
                </a:lnTo>
                <a:lnTo>
                  <a:pt x="20" y="40"/>
                </a:lnTo>
                <a:lnTo>
                  <a:pt x="24" y="40"/>
                </a:lnTo>
                <a:lnTo>
                  <a:pt x="27" y="38"/>
                </a:lnTo>
                <a:lnTo>
                  <a:pt x="34" y="34"/>
                </a:lnTo>
                <a:lnTo>
                  <a:pt x="38" y="27"/>
                </a:lnTo>
                <a:lnTo>
                  <a:pt x="40" y="24"/>
                </a:lnTo>
                <a:lnTo>
                  <a:pt x="40" y="20"/>
                </a:lnTo>
                <a:close/>
                <a:moveTo>
                  <a:pt x="10" y="20"/>
                </a:moveTo>
                <a:lnTo>
                  <a:pt x="10" y="20"/>
                </a:lnTo>
                <a:lnTo>
                  <a:pt x="11" y="16"/>
                </a:lnTo>
                <a:lnTo>
                  <a:pt x="13" y="13"/>
                </a:lnTo>
                <a:lnTo>
                  <a:pt x="16" y="11"/>
                </a:lnTo>
                <a:lnTo>
                  <a:pt x="20" y="10"/>
                </a:lnTo>
                <a:lnTo>
                  <a:pt x="24" y="11"/>
                </a:lnTo>
                <a:lnTo>
                  <a:pt x="27" y="13"/>
                </a:lnTo>
                <a:lnTo>
                  <a:pt x="29" y="16"/>
                </a:lnTo>
                <a:lnTo>
                  <a:pt x="30" y="20"/>
                </a:lnTo>
                <a:lnTo>
                  <a:pt x="29" y="24"/>
                </a:lnTo>
                <a:lnTo>
                  <a:pt x="27" y="27"/>
                </a:lnTo>
                <a:lnTo>
                  <a:pt x="24" y="29"/>
                </a:lnTo>
                <a:lnTo>
                  <a:pt x="20" y="30"/>
                </a:lnTo>
                <a:lnTo>
                  <a:pt x="16" y="29"/>
                </a:lnTo>
                <a:lnTo>
                  <a:pt x="13" y="27"/>
                </a:lnTo>
                <a:lnTo>
                  <a:pt x="11" y="24"/>
                </a:lnTo>
                <a:lnTo>
                  <a:pt x="10" y="2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532" name="Freeform 1745">
            <a:extLst>
              <a:ext uri="{FF2B5EF4-FFF2-40B4-BE49-F238E27FC236}">
                <a16:creationId xmlns:a16="http://schemas.microsoft.com/office/drawing/2014/main" id="{CC5DADC4-465F-4140-8260-A59061F3D122}"/>
              </a:ext>
            </a:extLst>
          </p:cNvPr>
          <p:cNvSpPr>
            <a:spLocks noEditPoints="1"/>
          </p:cNvSpPr>
          <p:nvPr/>
        </p:nvSpPr>
        <p:spPr bwMode="auto">
          <a:xfrm>
            <a:off x="3731684" y="4341285"/>
            <a:ext cx="209549" cy="120649"/>
          </a:xfrm>
          <a:custGeom>
            <a:avLst/>
            <a:gdLst>
              <a:gd name="T0" fmla="*/ 38348 w 98"/>
              <a:gd name="T1" fmla="*/ 90156 h 59"/>
              <a:gd name="T2" fmla="*/ 38348 w 98"/>
              <a:gd name="T3" fmla="*/ 51954 h 59"/>
              <a:gd name="T4" fmla="*/ 43141 w 98"/>
              <a:gd name="T5" fmla="*/ 36674 h 59"/>
              <a:gd name="T6" fmla="*/ 51130 w 98"/>
              <a:gd name="T7" fmla="*/ 25977 h 59"/>
              <a:gd name="T8" fmla="*/ 62315 w 98"/>
              <a:gd name="T9" fmla="*/ 18337 h 59"/>
              <a:gd name="T10" fmla="*/ 78293 w 98"/>
              <a:gd name="T11" fmla="*/ 13753 h 59"/>
              <a:gd name="T12" fmla="*/ 86282 w 98"/>
              <a:gd name="T13" fmla="*/ 13753 h 59"/>
              <a:gd name="T14" fmla="*/ 100662 w 98"/>
              <a:gd name="T15" fmla="*/ 19865 h 59"/>
              <a:gd name="T16" fmla="*/ 111847 w 98"/>
              <a:gd name="T17" fmla="*/ 32089 h 59"/>
              <a:gd name="T18" fmla="*/ 118238 w 98"/>
              <a:gd name="T19" fmla="*/ 44314 h 59"/>
              <a:gd name="T20" fmla="*/ 118238 w 98"/>
              <a:gd name="T21" fmla="*/ 90156 h 59"/>
              <a:gd name="T22" fmla="*/ 140608 w 98"/>
              <a:gd name="T23" fmla="*/ 90156 h 59"/>
              <a:gd name="T24" fmla="*/ 153390 w 98"/>
              <a:gd name="T25" fmla="*/ 85572 h 59"/>
              <a:gd name="T26" fmla="*/ 156586 w 98"/>
              <a:gd name="T27" fmla="*/ 74875 h 59"/>
              <a:gd name="T28" fmla="*/ 156586 w 98"/>
              <a:gd name="T29" fmla="*/ 59595 h 59"/>
              <a:gd name="T30" fmla="*/ 153390 w 98"/>
              <a:gd name="T31" fmla="*/ 48898 h 59"/>
              <a:gd name="T32" fmla="*/ 140608 w 98"/>
              <a:gd name="T33" fmla="*/ 44314 h 59"/>
              <a:gd name="T34" fmla="*/ 132619 w 98"/>
              <a:gd name="T35" fmla="*/ 44314 h 59"/>
              <a:gd name="T36" fmla="*/ 127825 w 98"/>
              <a:gd name="T37" fmla="*/ 27505 h 59"/>
              <a:gd name="T38" fmla="*/ 113445 w 98"/>
              <a:gd name="T39" fmla="*/ 12225 h 59"/>
              <a:gd name="T40" fmla="*/ 97467 w 98"/>
              <a:gd name="T41" fmla="*/ 3056 h 59"/>
              <a:gd name="T42" fmla="*/ 78293 w 98"/>
              <a:gd name="T43" fmla="*/ 0 h 59"/>
              <a:gd name="T44" fmla="*/ 68706 w 98"/>
              <a:gd name="T45" fmla="*/ 0 h 59"/>
              <a:gd name="T46" fmla="*/ 51130 w 98"/>
              <a:gd name="T47" fmla="*/ 6112 h 59"/>
              <a:gd name="T48" fmla="*/ 35152 w 98"/>
              <a:gd name="T49" fmla="*/ 18337 h 59"/>
              <a:gd name="T50" fmla="*/ 25565 w 98"/>
              <a:gd name="T51" fmla="*/ 35146 h 59"/>
              <a:gd name="T52" fmla="*/ 14380 w 98"/>
              <a:gd name="T53" fmla="*/ 44314 h 59"/>
              <a:gd name="T54" fmla="*/ 9587 w 98"/>
              <a:gd name="T55" fmla="*/ 45842 h 59"/>
              <a:gd name="T56" fmla="*/ 1598 w 98"/>
              <a:gd name="T57" fmla="*/ 53482 h 59"/>
              <a:gd name="T58" fmla="*/ 0 w 98"/>
              <a:gd name="T59" fmla="*/ 74875 h 59"/>
              <a:gd name="T60" fmla="*/ 1598 w 98"/>
              <a:gd name="T61" fmla="*/ 80988 h 59"/>
              <a:gd name="T62" fmla="*/ 9587 w 98"/>
              <a:gd name="T63" fmla="*/ 87100 h 59"/>
              <a:gd name="T64" fmla="*/ 14380 w 98"/>
              <a:gd name="T65" fmla="*/ 90156 h 59"/>
              <a:gd name="T66" fmla="*/ 132619 w 98"/>
              <a:gd name="T67" fmla="*/ 74875 h 59"/>
              <a:gd name="T68" fmla="*/ 140608 w 98"/>
              <a:gd name="T69" fmla="*/ 59595 h 59"/>
              <a:gd name="T70" fmla="*/ 14380 w 98"/>
              <a:gd name="T71" fmla="*/ 59595 h 59"/>
              <a:gd name="T72" fmla="*/ 22369 w 98"/>
              <a:gd name="T73" fmla="*/ 74875 h 59"/>
              <a:gd name="T74" fmla="*/ 14380 w 98"/>
              <a:gd name="T75" fmla="*/ 59595 h 5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98" h="59">
                <a:moveTo>
                  <a:pt x="9" y="59"/>
                </a:moveTo>
                <a:lnTo>
                  <a:pt x="24" y="59"/>
                </a:lnTo>
                <a:lnTo>
                  <a:pt x="24" y="34"/>
                </a:lnTo>
                <a:lnTo>
                  <a:pt x="24" y="29"/>
                </a:lnTo>
                <a:lnTo>
                  <a:pt x="27" y="24"/>
                </a:lnTo>
                <a:lnTo>
                  <a:pt x="28" y="21"/>
                </a:lnTo>
                <a:lnTo>
                  <a:pt x="32" y="17"/>
                </a:lnTo>
                <a:lnTo>
                  <a:pt x="35" y="13"/>
                </a:lnTo>
                <a:lnTo>
                  <a:pt x="39" y="12"/>
                </a:lnTo>
                <a:lnTo>
                  <a:pt x="44" y="9"/>
                </a:lnTo>
                <a:lnTo>
                  <a:pt x="49" y="9"/>
                </a:lnTo>
                <a:lnTo>
                  <a:pt x="54" y="9"/>
                </a:lnTo>
                <a:lnTo>
                  <a:pt x="59" y="12"/>
                </a:lnTo>
                <a:lnTo>
                  <a:pt x="63" y="13"/>
                </a:lnTo>
                <a:lnTo>
                  <a:pt x="66" y="17"/>
                </a:lnTo>
                <a:lnTo>
                  <a:pt x="70" y="21"/>
                </a:lnTo>
                <a:lnTo>
                  <a:pt x="71" y="24"/>
                </a:lnTo>
                <a:lnTo>
                  <a:pt x="74" y="29"/>
                </a:lnTo>
                <a:lnTo>
                  <a:pt x="74" y="34"/>
                </a:lnTo>
                <a:lnTo>
                  <a:pt x="74" y="59"/>
                </a:lnTo>
                <a:lnTo>
                  <a:pt x="88" y="59"/>
                </a:lnTo>
                <a:lnTo>
                  <a:pt x="92" y="57"/>
                </a:lnTo>
                <a:lnTo>
                  <a:pt x="96" y="56"/>
                </a:lnTo>
                <a:lnTo>
                  <a:pt x="97" y="53"/>
                </a:lnTo>
                <a:lnTo>
                  <a:pt x="98" y="49"/>
                </a:lnTo>
                <a:lnTo>
                  <a:pt x="98" y="39"/>
                </a:lnTo>
                <a:lnTo>
                  <a:pt x="97" y="35"/>
                </a:lnTo>
                <a:lnTo>
                  <a:pt x="96" y="32"/>
                </a:lnTo>
                <a:lnTo>
                  <a:pt x="92" y="30"/>
                </a:lnTo>
                <a:lnTo>
                  <a:pt x="88" y="29"/>
                </a:lnTo>
                <a:lnTo>
                  <a:pt x="83" y="29"/>
                </a:lnTo>
                <a:lnTo>
                  <a:pt x="82" y="23"/>
                </a:lnTo>
                <a:lnTo>
                  <a:pt x="80" y="18"/>
                </a:lnTo>
                <a:lnTo>
                  <a:pt x="76" y="12"/>
                </a:lnTo>
                <a:lnTo>
                  <a:pt x="71" y="8"/>
                </a:lnTo>
                <a:lnTo>
                  <a:pt x="66" y="4"/>
                </a:lnTo>
                <a:lnTo>
                  <a:pt x="61" y="2"/>
                </a:lnTo>
                <a:lnTo>
                  <a:pt x="55" y="0"/>
                </a:lnTo>
                <a:lnTo>
                  <a:pt x="49" y="0"/>
                </a:lnTo>
                <a:lnTo>
                  <a:pt x="43" y="0"/>
                </a:lnTo>
                <a:lnTo>
                  <a:pt x="37" y="2"/>
                </a:lnTo>
                <a:lnTo>
                  <a:pt x="32" y="4"/>
                </a:lnTo>
                <a:lnTo>
                  <a:pt x="27" y="8"/>
                </a:lnTo>
                <a:lnTo>
                  <a:pt x="22" y="12"/>
                </a:lnTo>
                <a:lnTo>
                  <a:pt x="18" y="18"/>
                </a:lnTo>
                <a:lnTo>
                  <a:pt x="16" y="23"/>
                </a:lnTo>
                <a:lnTo>
                  <a:pt x="14" y="29"/>
                </a:lnTo>
                <a:lnTo>
                  <a:pt x="9" y="29"/>
                </a:lnTo>
                <a:lnTo>
                  <a:pt x="6" y="30"/>
                </a:lnTo>
                <a:lnTo>
                  <a:pt x="2" y="32"/>
                </a:lnTo>
                <a:lnTo>
                  <a:pt x="1" y="35"/>
                </a:lnTo>
                <a:lnTo>
                  <a:pt x="0" y="39"/>
                </a:lnTo>
                <a:lnTo>
                  <a:pt x="0" y="49"/>
                </a:lnTo>
                <a:lnTo>
                  <a:pt x="1" y="53"/>
                </a:lnTo>
                <a:lnTo>
                  <a:pt x="2" y="56"/>
                </a:lnTo>
                <a:lnTo>
                  <a:pt x="6" y="57"/>
                </a:lnTo>
                <a:lnTo>
                  <a:pt x="9" y="59"/>
                </a:lnTo>
                <a:close/>
                <a:moveTo>
                  <a:pt x="88" y="49"/>
                </a:moveTo>
                <a:lnTo>
                  <a:pt x="83" y="49"/>
                </a:lnTo>
                <a:lnTo>
                  <a:pt x="83" y="39"/>
                </a:lnTo>
                <a:lnTo>
                  <a:pt x="88" y="39"/>
                </a:lnTo>
                <a:lnTo>
                  <a:pt x="88" y="49"/>
                </a:lnTo>
                <a:close/>
                <a:moveTo>
                  <a:pt x="9" y="39"/>
                </a:moveTo>
                <a:lnTo>
                  <a:pt x="14" y="39"/>
                </a:lnTo>
                <a:lnTo>
                  <a:pt x="14" y="49"/>
                </a:lnTo>
                <a:lnTo>
                  <a:pt x="9" y="49"/>
                </a:lnTo>
                <a:lnTo>
                  <a:pt x="9" y="3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533" name="Freeform 1746">
            <a:extLst>
              <a:ext uri="{FF2B5EF4-FFF2-40B4-BE49-F238E27FC236}">
                <a16:creationId xmlns:a16="http://schemas.microsoft.com/office/drawing/2014/main" id="{1A74AB62-E16C-483F-8297-7D2C14A7E1EF}"/>
              </a:ext>
            </a:extLst>
          </p:cNvPr>
          <p:cNvSpPr>
            <a:spLocks/>
          </p:cNvSpPr>
          <p:nvPr/>
        </p:nvSpPr>
        <p:spPr bwMode="auto">
          <a:xfrm>
            <a:off x="3776133" y="4474634"/>
            <a:ext cx="120651" cy="38100"/>
          </a:xfrm>
          <a:custGeom>
            <a:avLst/>
            <a:gdLst>
              <a:gd name="T0" fmla="*/ 0 w 56"/>
              <a:gd name="T1" fmla="*/ 28470 h 19"/>
              <a:gd name="T2" fmla="*/ 17709 w 56"/>
              <a:gd name="T3" fmla="*/ 28470 h 19"/>
              <a:gd name="T4" fmla="*/ 17709 w 56"/>
              <a:gd name="T5" fmla="*/ 28470 h 19"/>
              <a:gd name="T6" fmla="*/ 22539 w 56"/>
              <a:gd name="T7" fmla="*/ 23975 h 19"/>
              <a:gd name="T8" fmla="*/ 28979 w 56"/>
              <a:gd name="T9" fmla="*/ 17981 h 19"/>
              <a:gd name="T10" fmla="*/ 37028 w 56"/>
              <a:gd name="T11" fmla="*/ 16483 h 19"/>
              <a:gd name="T12" fmla="*/ 45078 w 56"/>
              <a:gd name="T13" fmla="*/ 14984 h 19"/>
              <a:gd name="T14" fmla="*/ 45078 w 56"/>
              <a:gd name="T15" fmla="*/ 14984 h 19"/>
              <a:gd name="T16" fmla="*/ 53128 w 56"/>
              <a:gd name="T17" fmla="*/ 16483 h 19"/>
              <a:gd name="T18" fmla="*/ 61177 w 56"/>
              <a:gd name="T19" fmla="*/ 17981 h 19"/>
              <a:gd name="T20" fmla="*/ 67617 w 56"/>
              <a:gd name="T21" fmla="*/ 23975 h 19"/>
              <a:gd name="T22" fmla="*/ 72447 w 56"/>
              <a:gd name="T23" fmla="*/ 28470 h 19"/>
              <a:gd name="T24" fmla="*/ 90156 w 56"/>
              <a:gd name="T25" fmla="*/ 28470 h 19"/>
              <a:gd name="T26" fmla="*/ 90156 w 56"/>
              <a:gd name="T27" fmla="*/ 28470 h 19"/>
              <a:gd name="T28" fmla="*/ 82106 w 56"/>
              <a:gd name="T29" fmla="*/ 17981 h 19"/>
              <a:gd name="T30" fmla="*/ 72447 w 56"/>
              <a:gd name="T31" fmla="*/ 8991 h 19"/>
              <a:gd name="T32" fmla="*/ 59567 w 56"/>
              <a:gd name="T33" fmla="*/ 1498 h 19"/>
              <a:gd name="T34" fmla="*/ 53128 w 56"/>
              <a:gd name="T35" fmla="*/ 0 h 19"/>
              <a:gd name="T36" fmla="*/ 45078 w 56"/>
              <a:gd name="T37" fmla="*/ 0 h 19"/>
              <a:gd name="T38" fmla="*/ 45078 w 56"/>
              <a:gd name="T39" fmla="*/ 0 h 19"/>
              <a:gd name="T40" fmla="*/ 37028 w 56"/>
              <a:gd name="T41" fmla="*/ 0 h 19"/>
              <a:gd name="T42" fmla="*/ 30589 w 56"/>
              <a:gd name="T43" fmla="*/ 1498 h 19"/>
              <a:gd name="T44" fmla="*/ 17709 w 56"/>
              <a:gd name="T45" fmla="*/ 8991 h 19"/>
              <a:gd name="T46" fmla="*/ 8050 w 56"/>
              <a:gd name="T47" fmla="*/ 17981 h 19"/>
              <a:gd name="T48" fmla="*/ 0 w 56"/>
              <a:gd name="T49" fmla="*/ 28470 h 19"/>
              <a:gd name="T50" fmla="*/ 0 w 56"/>
              <a:gd name="T51" fmla="*/ 28470 h 1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56" h="19">
                <a:moveTo>
                  <a:pt x="0" y="19"/>
                </a:moveTo>
                <a:lnTo>
                  <a:pt x="11" y="19"/>
                </a:lnTo>
                <a:lnTo>
                  <a:pt x="14" y="16"/>
                </a:lnTo>
                <a:lnTo>
                  <a:pt x="18" y="12"/>
                </a:lnTo>
                <a:lnTo>
                  <a:pt x="23" y="11"/>
                </a:lnTo>
                <a:lnTo>
                  <a:pt x="28" y="10"/>
                </a:lnTo>
                <a:lnTo>
                  <a:pt x="33" y="11"/>
                </a:lnTo>
                <a:lnTo>
                  <a:pt x="38" y="12"/>
                </a:lnTo>
                <a:lnTo>
                  <a:pt x="42" y="16"/>
                </a:lnTo>
                <a:lnTo>
                  <a:pt x="45" y="19"/>
                </a:lnTo>
                <a:lnTo>
                  <a:pt x="56" y="19"/>
                </a:lnTo>
                <a:lnTo>
                  <a:pt x="51" y="12"/>
                </a:lnTo>
                <a:lnTo>
                  <a:pt x="45" y="6"/>
                </a:lnTo>
                <a:lnTo>
                  <a:pt x="37" y="1"/>
                </a:lnTo>
                <a:lnTo>
                  <a:pt x="33" y="0"/>
                </a:lnTo>
                <a:lnTo>
                  <a:pt x="28" y="0"/>
                </a:lnTo>
                <a:lnTo>
                  <a:pt x="23" y="0"/>
                </a:lnTo>
                <a:lnTo>
                  <a:pt x="19" y="1"/>
                </a:lnTo>
                <a:lnTo>
                  <a:pt x="11" y="6"/>
                </a:lnTo>
                <a:lnTo>
                  <a:pt x="5" y="12"/>
                </a:lnTo>
                <a:lnTo>
                  <a:pt x="0" y="1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534" name="Freeform 1747">
            <a:extLst>
              <a:ext uri="{FF2B5EF4-FFF2-40B4-BE49-F238E27FC236}">
                <a16:creationId xmlns:a16="http://schemas.microsoft.com/office/drawing/2014/main" id="{8D782771-56FB-4B56-ABE3-11EAE6714F0E}"/>
              </a:ext>
            </a:extLst>
          </p:cNvPr>
          <p:cNvSpPr>
            <a:spLocks noEditPoints="1"/>
          </p:cNvSpPr>
          <p:nvPr/>
        </p:nvSpPr>
        <p:spPr bwMode="auto">
          <a:xfrm>
            <a:off x="3712633" y="4525433"/>
            <a:ext cx="247651" cy="50800"/>
          </a:xfrm>
          <a:custGeom>
            <a:avLst/>
            <a:gdLst>
              <a:gd name="T0" fmla="*/ 177214 w 118"/>
              <a:gd name="T1" fmla="*/ 22775 h 25"/>
              <a:gd name="T2" fmla="*/ 177214 w 118"/>
              <a:gd name="T3" fmla="*/ 7592 h 25"/>
              <a:gd name="T4" fmla="*/ 177214 w 118"/>
              <a:gd name="T5" fmla="*/ 7592 h 25"/>
              <a:gd name="T6" fmla="*/ 177214 w 118"/>
              <a:gd name="T7" fmla="*/ 4555 h 25"/>
              <a:gd name="T8" fmla="*/ 175645 w 118"/>
              <a:gd name="T9" fmla="*/ 3037 h 25"/>
              <a:gd name="T10" fmla="*/ 174077 w 118"/>
              <a:gd name="T11" fmla="*/ 0 h 25"/>
              <a:gd name="T12" fmla="*/ 169372 w 118"/>
              <a:gd name="T13" fmla="*/ 0 h 25"/>
              <a:gd name="T14" fmla="*/ 108210 w 118"/>
              <a:gd name="T15" fmla="*/ 0 h 25"/>
              <a:gd name="T16" fmla="*/ 108210 w 118"/>
              <a:gd name="T17" fmla="*/ 0 h 25"/>
              <a:gd name="T18" fmla="*/ 103505 w 118"/>
              <a:gd name="T19" fmla="*/ 0 h 25"/>
              <a:gd name="T20" fmla="*/ 101937 w 118"/>
              <a:gd name="T21" fmla="*/ 3037 h 25"/>
              <a:gd name="T22" fmla="*/ 100369 w 118"/>
              <a:gd name="T23" fmla="*/ 4555 h 25"/>
              <a:gd name="T24" fmla="*/ 100369 w 118"/>
              <a:gd name="T25" fmla="*/ 7592 h 25"/>
              <a:gd name="T26" fmla="*/ 100369 w 118"/>
              <a:gd name="T27" fmla="*/ 22775 h 25"/>
              <a:gd name="T28" fmla="*/ 84686 w 118"/>
              <a:gd name="T29" fmla="*/ 22775 h 25"/>
              <a:gd name="T30" fmla="*/ 84686 w 118"/>
              <a:gd name="T31" fmla="*/ 7592 h 25"/>
              <a:gd name="T32" fmla="*/ 84686 w 118"/>
              <a:gd name="T33" fmla="*/ 7592 h 25"/>
              <a:gd name="T34" fmla="*/ 84686 w 118"/>
              <a:gd name="T35" fmla="*/ 4555 h 25"/>
              <a:gd name="T36" fmla="*/ 83118 w 118"/>
              <a:gd name="T37" fmla="*/ 3037 h 25"/>
              <a:gd name="T38" fmla="*/ 81550 w 118"/>
              <a:gd name="T39" fmla="*/ 0 h 25"/>
              <a:gd name="T40" fmla="*/ 76845 w 118"/>
              <a:gd name="T41" fmla="*/ 0 h 25"/>
              <a:gd name="T42" fmla="*/ 15683 w 118"/>
              <a:gd name="T43" fmla="*/ 0 h 25"/>
              <a:gd name="T44" fmla="*/ 15683 w 118"/>
              <a:gd name="T45" fmla="*/ 0 h 25"/>
              <a:gd name="T46" fmla="*/ 10978 w 118"/>
              <a:gd name="T47" fmla="*/ 0 h 25"/>
              <a:gd name="T48" fmla="*/ 9410 w 118"/>
              <a:gd name="T49" fmla="*/ 3037 h 25"/>
              <a:gd name="T50" fmla="*/ 7841 w 118"/>
              <a:gd name="T51" fmla="*/ 4555 h 25"/>
              <a:gd name="T52" fmla="*/ 7841 w 118"/>
              <a:gd name="T53" fmla="*/ 7592 h 25"/>
              <a:gd name="T54" fmla="*/ 7841 w 118"/>
              <a:gd name="T55" fmla="*/ 22775 h 25"/>
              <a:gd name="T56" fmla="*/ 0 w 118"/>
              <a:gd name="T57" fmla="*/ 22775 h 25"/>
              <a:gd name="T58" fmla="*/ 0 w 118"/>
              <a:gd name="T59" fmla="*/ 37959 h 25"/>
              <a:gd name="T60" fmla="*/ 185055 w 118"/>
              <a:gd name="T61" fmla="*/ 37959 h 25"/>
              <a:gd name="T62" fmla="*/ 185055 w 118"/>
              <a:gd name="T63" fmla="*/ 22775 h 25"/>
              <a:gd name="T64" fmla="*/ 177214 w 118"/>
              <a:gd name="T65" fmla="*/ 22775 h 25"/>
              <a:gd name="T66" fmla="*/ 23524 w 118"/>
              <a:gd name="T67" fmla="*/ 22775 h 25"/>
              <a:gd name="T68" fmla="*/ 23524 w 118"/>
              <a:gd name="T69" fmla="*/ 15184 h 25"/>
              <a:gd name="T70" fmla="*/ 69004 w 118"/>
              <a:gd name="T71" fmla="*/ 15184 h 25"/>
              <a:gd name="T72" fmla="*/ 69004 w 118"/>
              <a:gd name="T73" fmla="*/ 22775 h 25"/>
              <a:gd name="T74" fmla="*/ 23524 w 118"/>
              <a:gd name="T75" fmla="*/ 22775 h 25"/>
              <a:gd name="T76" fmla="*/ 116051 w 118"/>
              <a:gd name="T77" fmla="*/ 22775 h 25"/>
              <a:gd name="T78" fmla="*/ 116051 w 118"/>
              <a:gd name="T79" fmla="*/ 15184 h 25"/>
              <a:gd name="T80" fmla="*/ 161531 w 118"/>
              <a:gd name="T81" fmla="*/ 15184 h 25"/>
              <a:gd name="T82" fmla="*/ 161531 w 118"/>
              <a:gd name="T83" fmla="*/ 22775 h 25"/>
              <a:gd name="T84" fmla="*/ 116051 w 118"/>
              <a:gd name="T85" fmla="*/ 22775 h 2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18" h="25">
                <a:moveTo>
                  <a:pt x="113" y="15"/>
                </a:moveTo>
                <a:lnTo>
                  <a:pt x="113" y="5"/>
                </a:lnTo>
                <a:lnTo>
                  <a:pt x="113" y="3"/>
                </a:lnTo>
                <a:lnTo>
                  <a:pt x="112" y="2"/>
                </a:lnTo>
                <a:lnTo>
                  <a:pt x="111" y="0"/>
                </a:lnTo>
                <a:lnTo>
                  <a:pt x="108" y="0"/>
                </a:lnTo>
                <a:lnTo>
                  <a:pt x="69" y="0"/>
                </a:lnTo>
                <a:lnTo>
                  <a:pt x="66" y="0"/>
                </a:lnTo>
                <a:lnTo>
                  <a:pt x="65" y="2"/>
                </a:lnTo>
                <a:lnTo>
                  <a:pt x="64" y="3"/>
                </a:lnTo>
                <a:lnTo>
                  <a:pt x="64" y="5"/>
                </a:lnTo>
                <a:lnTo>
                  <a:pt x="64" y="15"/>
                </a:lnTo>
                <a:lnTo>
                  <a:pt x="54" y="15"/>
                </a:lnTo>
                <a:lnTo>
                  <a:pt x="54" y="5"/>
                </a:lnTo>
                <a:lnTo>
                  <a:pt x="54" y="3"/>
                </a:lnTo>
                <a:lnTo>
                  <a:pt x="53" y="2"/>
                </a:lnTo>
                <a:lnTo>
                  <a:pt x="52" y="0"/>
                </a:lnTo>
                <a:lnTo>
                  <a:pt x="49" y="0"/>
                </a:lnTo>
                <a:lnTo>
                  <a:pt x="10" y="0"/>
                </a:lnTo>
                <a:lnTo>
                  <a:pt x="7" y="0"/>
                </a:lnTo>
                <a:lnTo>
                  <a:pt x="6" y="2"/>
                </a:lnTo>
                <a:lnTo>
                  <a:pt x="5" y="3"/>
                </a:lnTo>
                <a:lnTo>
                  <a:pt x="5" y="5"/>
                </a:lnTo>
                <a:lnTo>
                  <a:pt x="5" y="15"/>
                </a:lnTo>
                <a:lnTo>
                  <a:pt x="0" y="15"/>
                </a:lnTo>
                <a:lnTo>
                  <a:pt x="0" y="25"/>
                </a:lnTo>
                <a:lnTo>
                  <a:pt x="118" y="25"/>
                </a:lnTo>
                <a:lnTo>
                  <a:pt x="118" y="15"/>
                </a:lnTo>
                <a:lnTo>
                  <a:pt x="113" y="15"/>
                </a:lnTo>
                <a:close/>
                <a:moveTo>
                  <a:pt x="15" y="15"/>
                </a:moveTo>
                <a:lnTo>
                  <a:pt x="15" y="10"/>
                </a:lnTo>
                <a:lnTo>
                  <a:pt x="44" y="10"/>
                </a:lnTo>
                <a:lnTo>
                  <a:pt x="44" y="15"/>
                </a:lnTo>
                <a:lnTo>
                  <a:pt x="15" y="15"/>
                </a:lnTo>
                <a:close/>
                <a:moveTo>
                  <a:pt x="74" y="15"/>
                </a:moveTo>
                <a:lnTo>
                  <a:pt x="74" y="10"/>
                </a:lnTo>
                <a:lnTo>
                  <a:pt x="103" y="10"/>
                </a:lnTo>
                <a:lnTo>
                  <a:pt x="103" y="15"/>
                </a:lnTo>
                <a:lnTo>
                  <a:pt x="74" y="15"/>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535" name="Freeform 1748">
            <a:extLst>
              <a:ext uri="{FF2B5EF4-FFF2-40B4-BE49-F238E27FC236}">
                <a16:creationId xmlns:a16="http://schemas.microsoft.com/office/drawing/2014/main" id="{51C129CB-364E-46E2-9CCA-31D5BCAE5DDB}"/>
              </a:ext>
            </a:extLst>
          </p:cNvPr>
          <p:cNvSpPr>
            <a:spLocks noEditPoints="1"/>
          </p:cNvSpPr>
          <p:nvPr/>
        </p:nvSpPr>
        <p:spPr bwMode="auto">
          <a:xfrm>
            <a:off x="2732618" y="4347634"/>
            <a:ext cx="209549" cy="209551"/>
          </a:xfrm>
          <a:custGeom>
            <a:avLst/>
            <a:gdLst>
              <a:gd name="T0" fmla="*/ 156586 w 99"/>
              <a:gd name="T1" fmla="*/ 55359 h 99"/>
              <a:gd name="T2" fmla="*/ 156586 w 99"/>
              <a:gd name="T3" fmla="*/ 39542 h 99"/>
              <a:gd name="T4" fmla="*/ 156586 w 99"/>
              <a:gd name="T5" fmla="*/ 39542 h 99"/>
              <a:gd name="T6" fmla="*/ 153423 w 99"/>
              <a:gd name="T7" fmla="*/ 36379 h 99"/>
              <a:gd name="T8" fmla="*/ 151841 w 99"/>
              <a:gd name="T9" fmla="*/ 31634 h 99"/>
              <a:gd name="T10" fmla="*/ 82247 w 99"/>
              <a:gd name="T11" fmla="*/ 0 h 99"/>
              <a:gd name="T12" fmla="*/ 82247 w 99"/>
              <a:gd name="T13" fmla="*/ 0 h 99"/>
              <a:gd name="T14" fmla="*/ 77502 w 99"/>
              <a:gd name="T15" fmla="*/ 0 h 99"/>
              <a:gd name="T16" fmla="*/ 74339 w 99"/>
              <a:gd name="T17" fmla="*/ 0 h 99"/>
              <a:gd name="T18" fmla="*/ 3163 w 99"/>
              <a:gd name="T19" fmla="*/ 31634 h 99"/>
              <a:gd name="T20" fmla="*/ 3163 w 99"/>
              <a:gd name="T21" fmla="*/ 31634 h 99"/>
              <a:gd name="T22" fmla="*/ 1582 w 99"/>
              <a:gd name="T23" fmla="*/ 36379 h 99"/>
              <a:gd name="T24" fmla="*/ 0 w 99"/>
              <a:gd name="T25" fmla="*/ 39542 h 99"/>
              <a:gd name="T26" fmla="*/ 0 w 99"/>
              <a:gd name="T27" fmla="*/ 55359 h 99"/>
              <a:gd name="T28" fmla="*/ 0 w 99"/>
              <a:gd name="T29" fmla="*/ 55359 h 99"/>
              <a:gd name="T30" fmla="*/ 0 w 99"/>
              <a:gd name="T31" fmla="*/ 58522 h 99"/>
              <a:gd name="T32" fmla="*/ 1582 w 99"/>
              <a:gd name="T33" fmla="*/ 61685 h 99"/>
              <a:gd name="T34" fmla="*/ 3163 w 99"/>
              <a:gd name="T35" fmla="*/ 63267 h 99"/>
              <a:gd name="T36" fmla="*/ 7908 w 99"/>
              <a:gd name="T37" fmla="*/ 63267 h 99"/>
              <a:gd name="T38" fmla="*/ 69594 w 99"/>
              <a:gd name="T39" fmla="*/ 63267 h 99"/>
              <a:gd name="T40" fmla="*/ 69594 w 99"/>
              <a:gd name="T41" fmla="*/ 140769 h 99"/>
              <a:gd name="T42" fmla="*/ 0 w 99"/>
              <a:gd name="T43" fmla="*/ 140769 h 99"/>
              <a:gd name="T44" fmla="*/ 0 w 99"/>
              <a:gd name="T45" fmla="*/ 156586 h 99"/>
              <a:gd name="T46" fmla="*/ 156586 w 99"/>
              <a:gd name="T47" fmla="*/ 156586 h 99"/>
              <a:gd name="T48" fmla="*/ 156586 w 99"/>
              <a:gd name="T49" fmla="*/ 140769 h 99"/>
              <a:gd name="T50" fmla="*/ 85411 w 99"/>
              <a:gd name="T51" fmla="*/ 140769 h 99"/>
              <a:gd name="T52" fmla="*/ 85411 w 99"/>
              <a:gd name="T53" fmla="*/ 63267 h 99"/>
              <a:gd name="T54" fmla="*/ 148678 w 99"/>
              <a:gd name="T55" fmla="*/ 63267 h 99"/>
              <a:gd name="T56" fmla="*/ 148678 w 99"/>
              <a:gd name="T57" fmla="*/ 63267 h 99"/>
              <a:gd name="T58" fmla="*/ 151841 w 99"/>
              <a:gd name="T59" fmla="*/ 63267 h 99"/>
              <a:gd name="T60" fmla="*/ 153423 w 99"/>
              <a:gd name="T61" fmla="*/ 61685 h 99"/>
              <a:gd name="T62" fmla="*/ 156586 w 99"/>
              <a:gd name="T63" fmla="*/ 58522 h 99"/>
              <a:gd name="T64" fmla="*/ 156586 w 99"/>
              <a:gd name="T65" fmla="*/ 55359 h 99"/>
              <a:gd name="T66" fmla="*/ 156586 w 99"/>
              <a:gd name="T67" fmla="*/ 55359 h 99"/>
              <a:gd name="T68" fmla="*/ 15817 w 99"/>
              <a:gd name="T69" fmla="*/ 45869 h 99"/>
              <a:gd name="T70" fmla="*/ 56940 w 99"/>
              <a:gd name="T71" fmla="*/ 26889 h 99"/>
              <a:gd name="T72" fmla="*/ 42705 w 99"/>
              <a:gd name="T73" fmla="*/ 47450 h 99"/>
              <a:gd name="T74" fmla="*/ 15817 w 99"/>
              <a:gd name="T75" fmla="*/ 47450 h 99"/>
              <a:gd name="T76" fmla="*/ 15817 w 99"/>
              <a:gd name="T77" fmla="*/ 45869 h 99"/>
              <a:gd name="T78" fmla="*/ 60104 w 99"/>
              <a:gd name="T79" fmla="*/ 47450 h 99"/>
              <a:gd name="T80" fmla="*/ 77502 w 99"/>
              <a:gd name="T81" fmla="*/ 22143 h 99"/>
              <a:gd name="T82" fmla="*/ 94901 w 99"/>
              <a:gd name="T83" fmla="*/ 47450 h 99"/>
              <a:gd name="T84" fmla="*/ 60104 w 99"/>
              <a:gd name="T85" fmla="*/ 47450 h 99"/>
              <a:gd name="T86" fmla="*/ 140769 w 99"/>
              <a:gd name="T87" fmla="*/ 47450 h 99"/>
              <a:gd name="T88" fmla="*/ 113881 w 99"/>
              <a:gd name="T89" fmla="*/ 47450 h 99"/>
              <a:gd name="T90" fmla="*/ 99646 w 99"/>
              <a:gd name="T91" fmla="*/ 26889 h 99"/>
              <a:gd name="T92" fmla="*/ 140769 w 99"/>
              <a:gd name="T93" fmla="*/ 45869 h 99"/>
              <a:gd name="T94" fmla="*/ 140769 w 99"/>
              <a:gd name="T95" fmla="*/ 47450 h 99"/>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99" h="99">
                <a:moveTo>
                  <a:pt x="99" y="35"/>
                </a:moveTo>
                <a:lnTo>
                  <a:pt x="99" y="25"/>
                </a:lnTo>
                <a:lnTo>
                  <a:pt x="97" y="23"/>
                </a:lnTo>
                <a:lnTo>
                  <a:pt x="96" y="20"/>
                </a:lnTo>
                <a:lnTo>
                  <a:pt x="52" y="0"/>
                </a:lnTo>
                <a:lnTo>
                  <a:pt x="49" y="0"/>
                </a:lnTo>
                <a:lnTo>
                  <a:pt x="47" y="0"/>
                </a:lnTo>
                <a:lnTo>
                  <a:pt x="2" y="20"/>
                </a:lnTo>
                <a:lnTo>
                  <a:pt x="1" y="23"/>
                </a:lnTo>
                <a:lnTo>
                  <a:pt x="0" y="25"/>
                </a:lnTo>
                <a:lnTo>
                  <a:pt x="0" y="35"/>
                </a:lnTo>
                <a:lnTo>
                  <a:pt x="0" y="37"/>
                </a:lnTo>
                <a:lnTo>
                  <a:pt x="1" y="39"/>
                </a:lnTo>
                <a:lnTo>
                  <a:pt x="2" y="40"/>
                </a:lnTo>
                <a:lnTo>
                  <a:pt x="5" y="40"/>
                </a:lnTo>
                <a:lnTo>
                  <a:pt x="44" y="40"/>
                </a:lnTo>
                <a:lnTo>
                  <a:pt x="44" y="89"/>
                </a:lnTo>
                <a:lnTo>
                  <a:pt x="0" y="89"/>
                </a:lnTo>
                <a:lnTo>
                  <a:pt x="0" y="99"/>
                </a:lnTo>
                <a:lnTo>
                  <a:pt x="99" y="99"/>
                </a:lnTo>
                <a:lnTo>
                  <a:pt x="99" y="89"/>
                </a:lnTo>
                <a:lnTo>
                  <a:pt x="54" y="89"/>
                </a:lnTo>
                <a:lnTo>
                  <a:pt x="54" y="40"/>
                </a:lnTo>
                <a:lnTo>
                  <a:pt x="94" y="40"/>
                </a:lnTo>
                <a:lnTo>
                  <a:pt x="96" y="40"/>
                </a:lnTo>
                <a:lnTo>
                  <a:pt x="97" y="39"/>
                </a:lnTo>
                <a:lnTo>
                  <a:pt x="99" y="37"/>
                </a:lnTo>
                <a:lnTo>
                  <a:pt x="99" y="35"/>
                </a:lnTo>
                <a:close/>
                <a:moveTo>
                  <a:pt x="10" y="29"/>
                </a:moveTo>
                <a:lnTo>
                  <a:pt x="36" y="17"/>
                </a:lnTo>
                <a:lnTo>
                  <a:pt x="27" y="30"/>
                </a:lnTo>
                <a:lnTo>
                  <a:pt x="10" y="30"/>
                </a:lnTo>
                <a:lnTo>
                  <a:pt x="10" y="29"/>
                </a:lnTo>
                <a:close/>
                <a:moveTo>
                  <a:pt x="38" y="30"/>
                </a:moveTo>
                <a:lnTo>
                  <a:pt x="49" y="14"/>
                </a:lnTo>
                <a:lnTo>
                  <a:pt x="60" y="30"/>
                </a:lnTo>
                <a:lnTo>
                  <a:pt x="38" y="30"/>
                </a:lnTo>
                <a:close/>
                <a:moveTo>
                  <a:pt x="89" y="30"/>
                </a:moveTo>
                <a:lnTo>
                  <a:pt x="72" y="30"/>
                </a:lnTo>
                <a:lnTo>
                  <a:pt x="63" y="17"/>
                </a:lnTo>
                <a:lnTo>
                  <a:pt x="89" y="29"/>
                </a:lnTo>
                <a:lnTo>
                  <a:pt x="89" y="3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536" name="Freeform 1749">
            <a:extLst>
              <a:ext uri="{FF2B5EF4-FFF2-40B4-BE49-F238E27FC236}">
                <a16:creationId xmlns:a16="http://schemas.microsoft.com/office/drawing/2014/main" id="{4532E1F8-0D72-4F1E-82A6-0074152CFC6D}"/>
              </a:ext>
            </a:extLst>
          </p:cNvPr>
          <p:cNvSpPr>
            <a:spLocks noEditPoints="1"/>
          </p:cNvSpPr>
          <p:nvPr/>
        </p:nvSpPr>
        <p:spPr bwMode="auto">
          <a:xfrm>
            <a:off x="2865967" y="4474633"/>
            <a:ext cx="63500" cy="50800"/>
          </a:xfrm>
          <a:custGeom>
            <a:avLst/>
            <a:gdLst>
              <a:gd name="T0" fmla="*/ 7908 w 30"/>
              <a:gd name="T1" fmla="*/ 0 h 24"/>
              <a:gd name="T2" fmla="*/ 7908 w 30"/>
              <a:gd name="T3" fmla="*/ 0 h 24"/>
              <a:gd name="T4" fmla="*/ 4745 w 30"/>
              <a:gd name="T5" fmla="*/ 0 h 24"/>
              <a:gd name="T6" fmla="*/ 1582 w 30"/>
              <a:gd name="T7" fmla="*/ 1582 h 24"/>
              <a:gd name="T8" fmla="*/ 0 w 30"/>
              <a:gd name="T9" fmla="*/ 3163 h 24"/>
              <a:gd name="T10" fmla="*/ 0 w 30"/>
              <a:gd name="T11" fmla="*/ 7908 h 24"/>
              <a:gd name="T12" fmla="*/ 0 w 30"/>
              <a:gd name="T13" fmla="*/ 15816 h 24"/>
              <a:gd name="T14" fmla="*/ 0 w 30"/>
              <a:gd name="T15" fmla="*/ 15816 h 24"/>
              <a:gd name="T16" fmla="*/ 1582 w 30"/>
              <a:gd name="T17" fmla="*/ 25306 h 24"/>
              <a:gd name="T18" fmla="*/ 6327 w 30"/>
              <a:gd name="T19" fmla="*/ 33214 h 24"/>
              <a:gd name="T20" fmla="*/ 14235 w 30"/>
              <a:gd name="T21" fmla="*/ 36377 h 24"/>
              <a:gd name="T22" fmla="*/ 23725 w 30"/>
              <a:gd name="T23" fmla="*/ 37959 h 24"/>
              <a:gd name="T24" fmla="*/ 23725 w 30"/>
              <a:gd name="T25" fmla="*/ 37959 h 24"/>
              <a:gd name="T26" fmla="*/ 23725 w 30"/>
              <a:gd name="T27" fmla="*/ 37959 h 24"/>
              <a:gd name="T28" fmla="*/ 33215 w 30"/>
              <a:gd name="T29" fmla="*/ 36377 h 24"/>
              <a:gd name="T30" fmla="*/ 41123 w 30"/>
              <a:gd name="T31" fmla="*/ 33214 h 24"/>
              <a:gd name="T32" fmla="*/ 45868 w 30"/>
              <a:gd name="T33" fmla="*/ 25306 h 24"/>
              <a:gd name="T34" fmla="*/ 47450 w 30"/>
              <a:gd name="T35" fmla="*/ 15816 h 24"/>
              <a:gd name="T36" fmla="*/ 47450 w 30"/>
              <a:gd name="T37" fmla="*/ 7908 h 24"/>
              <a:gd name="T38" fmla="*/ 47450 w 30"/>
              <a:gd name="T39" fmla="*/ 7908 h 24"/>
              <a:gd name="T40" fmla="*/ 47450 w 30"/>
              <a:gd name="T41" fmla="*/ 3163 h 24"/>
              <a:gd name="T42" fmla="*/ 45868 w 30"/>
              <a:gd name="T43" fmla="*/ 1582 h 24"/>
              <a:gd name="T44" fmla="*/ 42705 w 30"/>
              <a:gd name="T45" fmla="*/ 0 h 24"/>
              <a:gd name="T46" fmla="*/ 39542 w 30"/>
              <a:gd name="T47" fmla="*/ 0 h 24"/>
              <a:gd name="T48" fmla="*/ 7908 w 30"/>
              <a:gd name="T49" fmla="*/ 0 h 24"/>
              <a:gd name="T50" fmla="*/ 23725 w 30"/>
              <a:gd name="T51" fmla="*/ 22143 h 24"/>
              <a:gd name="T52" fmla="*/ 23725 w 30"/>
              <a:gd name="T53" fmla="*/ 22143 h 24"/>
              <a:gd name="T54" fmla="*/ 18980 w 30"/>
              <a:gd name="T55" fmla="*/ 22143 h 24"/>
              <a:gd name="T56" fmla="*/ 15817 w 30"/>
              <a:gd name="T57" fmla="*/ 18980 h 24"/>
              <a:gd name="T58" fmla="*/ 15817 w 30"/>
              <a:gd name="T59" fmla="*/ 15816 h 24"/>
              <a:gd name="T60" fmla="*/ 31633 w 30"/>
              <a:gd name="T61" fmla="*/ 15816 h 24"/>
              <a:gd name="T62" fmla="*/ 31633 w 30"/>
              <a:gd name="T63" fmla="*/ 15816 h 24"/>
              <a:gd name="T64" fmla="*/ 31633 w 30"/>
              <a:gd name="T65" fmla="*/ 18980 h 24"/>
              <a:gd name="T66" fmla="*/ 30052 w 30"/>
              <a:gd name="T67" fmla="*/ 20561 h 24"/>
              <a:gd name="T68" fmla="*/ 23725 w 30"/>
              <a:gd name="T69" fmla="*/ 22143 h 24"/>
              <a:gd name="T70" fmla="*/ 23725 w 30"/>
              <a:gd name="T71" fmla="*/ 22143 h 2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30" h="24">
                <a:moveTo>
                  <a:pt x="5" y="0"/>
                </a:moveTo>
                <a:lnTo>
                  <a:pt x="5" y="0"/>
                </a:lnTo>
                <a:lnTo>
                  <a:pt x="3" y="0"/>
                </a:lnTo>
                <a:lnTo>
                  <a:pt x="1" y="1"/>
                </a:lnTo>
                <a:lnTo>
                  <a:pt x="0" y="2"/>
                </a:lnTo>
                <a:lnTo>
                  <a:pt x="0" y="5"/>
                </a:lnTo>
                <a:lnTo>
                  <a:pt x="0" y="10"/>
                </a:lnTo>
                <a:lnTo>
                  <a:pt x="1" y="16"/>
                </a:lnTo>
                <a:lnTo>
                  <a:pt x="4" y="21"/>
                </a:lnTo>
                <a:lnTo>
                  <a:pt x="9" y="23"/>
                </a:lnTo>
                <a:lnTo>
                  <a:pt x="15" y="24"/>
                </a:lnTo>
                <a:lnTo>
                  <a:pt x="21" y="23"/>
                </a:lnTo>
                <a:lnTo>
                  <a:pt x="26" y="21"/>
                </a:lnTo>
                <a:lnTo>
                  <a:pt x="29" y="16"/>
                </a:lnTo>
                <a:lnTo>
                  <a:pt x="30" y="10"/>
                </a:lnTo>
                <a:lnTo>
                  <a:pt x="30" y="5"/>
                </a:lnTo>
                <a:lnTo>
                  <a:pt x="30" y="2"/>
                </a:lnTo>
                <a:lnTo>
                  <a:pt x="29" y="1"/>
                </a:lnTo>
                <a:lnTo>
                  <a:pt x="27" y="0"/>
                </a:lnTo>
                <a:lnTo>
                  <a:pt x="25" y="0"/>
                </a:lnTo>
                <a:lnTo>
                  <a:pt x="5" y="0"/>
                </a:lnTo>
                <a:close/>
                <a:moveTo>
                  <a:pt x="15" y="14"/>
                </a:moveTo>
                <a:lnTo>
                  <a:pt x="15" y="14"/>
                </a:lnTo>
                <a:lnTo>
                  <a:pt x="12" y="14"/>
                </a:lnTo>
                <a:lnTo>
                  <a:pt x="10" y="12"/>
                </a:lnTo>
                <a:lnTo>
                  <a:pt x="10" y="10"/>
                </a:lnTo>
                <a:lnTo>
                  <a:pt x="20" y="10"/>
                </a:lnTo>
                <a:lnTo>
                  <a:pt x="20" y="12"/>
                </a:lnTo>
                <a:lnTo>
                  <a:pt x="19" y="13"/>
                </a:lnTo>
                <a:lnTo>
                  <a:pt x="15" y="14"/>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537" name="Freeform 1750">
            <a:extLst>
              <a:ext uri="{FF2B5EF4-FFF2-40B4-BE49-F238E27FC236}">
                <a16:creationId xmlns:a16="http://schemas.microsoft.com/office/drawing/2014/main" id="{36B10BCA-E7CF-432D-AC37-D7ED3A301E34}"/>
              </a:ext>
            </a:extLst>
          </p:cNvPr>
          <p:cNvSpPr>
            <a:spLocks noEditPoints="1"/>
          </p:cNvSpPr>
          <p:nvPr/>
        </p:nvSpPr>
        <p:spPr bwMode="auto">
          <a:xfrm>
            <a:off x="2745318" y="4474633"/>
            <a:ext cx="63500" cy="50800"/>
          </a:xfrm>
          <a:custGeom>
            <a:avLst/>
            <a:gdLst>
              <a:gd name="T0" fmla="*/ 23725 w 30"/>
              <a:gd name="T1" fmla="*/ 37959 h 24"/>
              <a:gd name="T2" fmla="*/ 23725 w 30"/>
              <a:gd name="T3" fmla="*/ 37959 h 24"/>
              <a:gd name="T4" fmla="*/ 33215 w 30"/>
              <a:gd name="T5" fmla="*/ 36377 h 24"/>
              <a:gd name="T6" fmla="*/ 41123 w 30"/>
              <a:gd name="T7" fmla="*/ 33214 h 24"/>
              <a:gd name="T8" fmla="*/ 44287 w 30"/>
              <a:gd name="T9" fmla="*/ 25306 h 24"/>
              <a:gd name="T10" fmla="*/ 47450 w 30"/>
              <a:gd name="T11" fmla="*/ 15816 h 24"/>
              <a:gd name="T12" fmla="*/ 47450 w 30"/>
              <a:gd name="T13" fmla="*/ 7908 h 24"/>
              <a:gd name="T14" fmla="*/ 47450 w 30"/>
              <a:gd name="T15" fmla="*/ 7908 h 24"/>
              <a:gd name="T16" fmla="*/ 47450 w 30"/>
              <a:gd name="T17" fmla="*/ 3163 h 24"/>
              <a:gd name="T18" fmla="*/ 44287 w 30"/>
              <a:gd name="T19" fmla="*/ 1582 h 24"/>
              <a:gd name="T20" fmla="*/ 42705 w 30"/>
              <a:gd name="T21" fmla="*/ 0 h 24"/>
              <a:gd name="T22" fmla="*/ 39542 w 30"/>
              <a:gd name="T23" fmla="*/ 0 h 24"/>
              <a:gd name="T24" fmla="*/ 7908 w 30"/>
              <a:gd name="T25" fmla="*/ 0 h 24"/>
              <a:gd name="T26" fmla="*/ 7908 w 30"/>
              <a:gd name="T27" fmla="*/ 0 h 24"/>
              <a:gd name="T28" fmla="*/ 3163 w 30"/>
              <a:gd name="T29" fmla="*/ 0 h 24"/>
              <a:gd name="T30" fmla="*/ 1582 w 30"/>
              <a:gd name="T31" fmla="*/ 1582 h 24"/>
              <a:gd name="T32" fmla="*/ 0 w 30"/>
              <a:gd name="T33" fmla="*/ 3163 h 24"/>
              <a:gd name="T34" fmla="*/ 0 w 30"/>
              <a:gd name="T35" fmla="*/ 7908 h 24"/>
              <a:gd name="T36" fmla="*/ 0 w 30"/>
              <a:gd name="T37" fmla="*/ 15816 h 24"/>
              <a:gd name="T38" fmla="*/ 0 w 30"/>
              <a:gd name="T39" fmla="*/ 15816 h 24"/>
              <a:gd name="T40" fmla="*/ 1582 w 30"/>
              <a:gd name="T41" fmla="*/ 25306 h 24"/>
              <a:gd name="T42" fmla="*/ 6327 w 30"/>
              <a:gd name="T43" fmla="*/ 33214 h 24"/>
              <a:gd name="T44" fmla="*/ 14235 w 30"/>
              <a:gd name="T45" fmla="*/ 36377 h 24"/>
              <a:gd name="T46" fmla="*/ 23725 w 30"/>
              <a:gd name="T47" fmla="*/ 37959 h 24"/>
              <a:gd name="T48" fmla="*/ 23725 w 30"/>
              <a:gd name="T49" fmla="*/ 37959 h 24"/>
              <a:gd name="T50" fmla="*/ 15817 w 30"/>
              <a:gd name="T51" fmla="*/ 15816 h 24"/>
              <a:gd name="T52" fmla="*/ 31633 w 30"/>
              <a:gd name="T53" fmla="*/ 15816 h 24"/>
              <a:gd name="T54" fmla="*/ 31633 w 30"/>
              <a:gd name="T55" fmla="*/ 15816 h 24"/>
              <a:gd name="T56" fmla="*/ 31633 w 30"/>
              <a:gd name="T57" fmla="*/ 18980 h 24"/>
              <a:gd name="T58" fmla="*/ 28470 w 30"/>
              <a:gd name="T59" fmla="*/ 20561 h 24"/>
              <a:gd name="T60" fmla="*/ 26888 w 30"/>
              <a:gd name="T61" fmla="*/ 22143 h 24"/>
              <a:gd name="T62" fmla="*/ 23725 w 30"/>
              <a:gd name="T63" fmla="*/ 22143 h 24"/>
              <a:gd name="T64" fmla="*/ 23725 w 30"/>
              <a:gd name="T65" fmla="*/ 22143 h 24"/>
              <a:gd name="T66" fmla="*/ 18980 w 30"/>
              <a:gd name="T67" fmla="*/ 22143 h 24"/>
              <a:gd name="T68" fmla="*/ 17398 w 30"/>
              <a:gd name="T69" fmla="*/ 20561 h 24"/>
              <a:gd name="T70" fmla="*/ 15817 w 30"/>
              <a:gd name="T71" fmla="*/ 18980 h 24"/>
              <a:gd name="T72" fmla="*/ 15817 w 30"/>
              <a:gd name="T73" fmla="*/ 15816 h 24"/>
              <a:gd name="T74" fmla="*/ 15817 w 30"/>
              <a:gd name="T75" fmla="*/ 15816 h 2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30" h="24">
                <a:moveTo>
                  <a:pt x="15" y="24"/>
                </a:moveTo>
                <a:lnTo>
                  <a:pt x="15" y="24"/>
                </a:lnTo>
                <a:lnTo>
                  <a:pt x="21" y="23"/>
                </a:lnTo>
                <a:lnTo>
                  <a:pt x="26" y="21"/>
                </a:lnTo>
                <a:lnTo>
                  <a:pt x="28" y="16"/>
                </a:lnTo>
                <a:lnTo>
                  <a:pt x="30" y="10"/>
                </a:lnTo>
                <a:lnTo>
                  <a:pt x="30" y="5"/>
                </a:lnTo>
                <a:lnTo>
                  <a:pt x="30" y="2"/>
                </a:lnTo>
                <a:lnTo>
                  <a:pt x="28" y="1"/>
                </a:lnTo>
                <a:lnTo>
                  <a:pt x="27" y="0"/>
                </a:lnTo>
                <a:lnTo>
                  <a:pt x="25" y="0"/>
                </a:lnTo>
                <a:lnTo>
                  <a:pt x="5" y="0"/>
                </a:lnTo>
                <a:lnTo>
                  <a:pt x="2" y="0"/>
                </a:lnTo>
                <a:lnTo>
                  <a:pt x="1" y="1"/>
                </a:lnTo>
                <a:lnTo>
                  <a:pt x="0" y="2"/>
                </a:lnTo>
                <a:lnTo>
                  <a:pt x="0" y="5"/>
                </a:lnTo>
                <a:lnTo>
                  <a:pt x="0" y="10"/>
                </a:lnTo>
                <a:lnTo>
                  <a:pt x="1" y="16"/>
                </a:lnTo>
                <a:lnTo>
                  <a:pt x="4" y="21"/>
                </a:lnTo>
                <a:lnTo>
                  <a:pt x="9" y="23"/>
                </a:lnTo>
                <a:lnTo>
                  <a:pt x="15" y="24"/>
                </a:lnTo>
                <a:close/>
                <a:moveTo>
                  <a:pt x="10" y="10"/>
                </a:moveTo>
                <a:lnTo>
                  <a:pt x="20" y="10"/>
                </a:lnTo>
                <a:lnTo>
                  <a:pt x="20" y="12"/>
                </a:lnTo>
                <a:lnTo>
                  <a:pt x="18" y="13"/>
                </a:lnTo>
                <a:lnTo>
                  <a:pt x="17" y="14"/>
                </a:lnTo>
                <a:lnTo>
                  <a:pt x="15" y="14"/>
                </a:lnTo>
                <a:lnTo>
                  <a:pt x="12" y="14"/>
                </a:lnTo>
                <a:lnTo>
                  <a:pt x="11" y="13"/>
                </a:lnTo>
                <a:lnTo>
                  <a:pt x="10" y="12"/>
                </a:lnTo>
                <a:lnTo>
                  <a:pt x="10" y="1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538" name="Freeform 1751">
            <a:extLst>
              <a:ext uri="{FF2B5EF4-FFF2-40B4-BE49-F238E27FC236}">
                <a16:creationId xmlns:a16="http://schemas.microsoft.com/office/drawing/2014/main" id="{22C574AA-716A-45D0-A7D7-B6D708A25F1E}"/>
              </a:ext>
            </a:extLst>
          </p:cNvPr>
          <p:cNvSpPr>
            <a:spLocks/>
          </p:cNvSpPr>
          <p:nvPr/>
        </p:nvSpPr>
        <p:spPr bwMode="auto">
          <a:xfrm>
            <a:off x="4313767" y="4392084"/>
            <a:ext cx="31751" cy="31749"/>
          </a:xfrm>
          <a:custGeom>
            <a:avLst/>
            <a:gdLst>
              <a:gd name="T0" fmla="*/ 23726 w 15"/>
              <a:gd name="T1" fmla="*/ 12654 h 15"/>
              <a:gd name="T2" fmla="*/ 23726 w 15"/>
              <a:gd name="T3" fmla="*/ 12654 h 15"/>
              <a:gd name="T4" fmla="*/ 23726 w 15"/>
              <a:gd name="T5" fmla="*/ 7909 h 15"/>
              <a:gd name="T6" fmla="*/ 18981 w 15"/>
              <a:gd name="T7" fmla="*/ 4745 h 15"/>
              <a:gd name="T8" fmla="*/ 15817 w 15"/>
              <a:gd name="T9" fmla="*/ 0 h 15"/>
              <a:gd name="T10" fmla="*/ 11072 w 15"/>
              <a:gd name="T11" fmla="*/ 0 h 15"/>
              <a:gd name="T12" fmla="*/ 11072 w 15"/>
              <a:gd name="T13" fmla="*/ 0 h 15"/>
              <a:gd name="T14" fmla="*/ 7909 w 15"/>
              <a:gd name="T15" fmla="*/ 0 h 15"/>
              <a:gd name="T16" fmla="*/ 3163 w 15"/>
              <a:gd name="T17" fmla="*/ 4745 h 15"/>
              <a:gd name="T18" fmla="*/ 0 w 15"/>
              <a:gd name="T19" fmla="*/ 7909 h 15"/>
              <a:gd name="T20" fmla="*/ 0 w 15"/>
              <a:gd name="T21" fmla="*/ 12654 h 15"/>
              <a:gd name="T22" fmla="*/ 0 w 15"/>
              <a:gd name="T23" fmla="*/ 12654 h 15"/>
              <a:gd name="T24" fmla="*/ 0 w 15"/>
              <a:gd name="T25" fmla="*/ 15817 h 15"/>
              <a:gd name="T26" fmla="*/ 3163 w 15"/>
              <a:gd name="T27" fmla="*/ 20563 h 15"/>
              <a:gd name="T28" fmla="*/ 7909 w 15"/>
              <a:gd name="T29" fmla="*/ 23726 h 15"/>
              <a:gd name="T30" fmla="*/ 11072 w 15"/>
              <a:gd name="T31" fmla="*/ 23726 h 15"/>
              <a:gd name="T32" fmla="*/ 11072 w 15"/>
              <a:gd name="T33" fmla="*/ 23726 h 15"/>
              <a:gd name="T34" fmla="*/ 15817 w 15"/>
              <a:gd name="T35" fmla="*/ 23726 h 15"/>
              <a:gd name="T36" fmla="*/ 18981 w 15"/>
              <a:gd name="T37" fmla="*/ 20563 h 15"/>
              <a:gd name="T38" fmla="*/ 23726 w 15"/>
              <a:gd name="T39" fmla="*/ 15817 h 15"/>
              <a:gd name="T40" fmla="*/ 23726 w 15"/>
              <a:gd name="T41" fmla="*/ 12654 h 15"/>
              <a:gd name="T42" fmla="*/ 23726 w 15"/>
              <a:gd name="T43" fmla="*/ 12654 h 1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5" h="15">
                <a:moveTo>
                  <a:pt x="15" y="8"/>
                </a:moveTo>
                <a:lnTo>
                  <a:pt x="15" y="8"/>
                </a:lnTo>
                <a:lnTo>
                  <a:pt x="15" y="5"/>
                </a:lnTo>
                <a:lnTo>
                  <a:pt x="12" y="3"/>
                </a:lnTo>
                <a:lnTo>
                  <a:pt x="10" y="0"/>
                </a:lnTo>
                <a:lnTo>
                  <a:pt x="7" y="0"/>
                </a:lnTo>
                <a:lnTo>
                  <a:pt x="5" y="0"/>
                </a:lnTo>
                <a:lnTo>
                  <a:pt x="2" y="3"/>
                </a:lnTo>
                <a:lnTo>
                  <a:pt x="0" y="5"/>
                </a:lnTo>
                <a:lnTo>
                  <a:pt x="0" y="8"/>
                </a:lnTo>
                <a:lnTo>
                  <a:pt x="0" y="10"/>
                </a:lnTo>
                <a:lnTo>
                  <a:pt x="2" y="13"/>
                </a:lnTo>
                <a:lnTo>
                  <a:pt x="5" y="15"/>
                </a:lnTo>
                <a:lnTo>
                  <a:pt x="7" y="15"/>
                </a:lnTo>
                <a:lnTo>
                  <a:pt x="10" y="15"/>
                </a:lnTo>
                <a:lnTo>
                  <a:pt x="12" y="13"/>
                </a:lnTo>
                <a:lnTo>
                  <a:pt x="15" y="10"/>
                </a:lnTo>
                <a:lnTo>
                  <a:pt x="15" y="8"/>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539" name="Freeform 1752">
            <a:extLst>
              <a:ext uri="{FF2B5EF4-FFF2-40B4-BE49-F238E27FC236}">
                <a16:creationId xmlns:a16="http://schemas.microsoft.com/office/drawing/2014/main" id="{76A8C5D9-D8C3-4BB9-8A45-62912DE2C437}"/>
              </a:ext>
            </a:extLst>
          </p:cNvPr>
          <p:cNvSpPr>
            <a:spLocks noEditPoints="1"/>
          </p:cNvSpPr>
          <p:nvPr/>
        </p:nvSpPr>
        <p:spPr bwMode="auto">
          <a:xfrm>
            <a:off x="4237567" y="4347634"/>
            <a:ext cx="184151" cy="209551"/>
          </a:xfrm>
          <a:custGeom>
            <a:avLst/>
            <a:gdLst>
              <a:gd name="T0" fmla="*/ 135986 w 85"/>
              <a:gd name="T1" fmla="*/ 33215 h 99"/>
              <a:gd name="T2" fmla="*/ 137605 w 85"/>
              <a:gd name="T3" fmla="*/ 31634 h 99"/>
              <a:gd name="T4" fmla="*/ 137605 w 85"/>
              <a:gd name="T5" fmla="*/ 26889 h 99"/>
              <a:gd name="T6" fmla="*/ 135986 w 85"/>
              <a:gd name="T7" fmla="*/ 23725 h 99"/>
              <a:gd name="T8" fmla="*/ 110084 w 85"/>
              <a:gd name="T9" fmla="*/ 6327 h 99"/>
              <a:gd name="T10" fmla="*/ 80944 w 85"/>
              <a:gd name="T11" fmla="*/ 0 h 99"/>
              <a:gd name="T12" fmla="*/ 64755 w 85"/>
              <a:gd name="T13" fmla="*/ 3163 h 99"/>
              <a:gd name="T14" fmla="*/ 37234 w 85"/>
              <a:gd name="T15" fmla="*/ 14235 h 99"/>
              <a:gd name="T16" fmla="*/ 14570 w 85"/>
              <a:gd name="T17" fmla="*/ 36379 h 99"/>
              <a:gd name="T18" fmla="*/ 3238 w 85"/>
              <a:gd name="T19" fmla="*/ 63267 h 99"/>
              <a:gd name="T20" fmla="*/ 0 w 85"/>
              <a:gd name="T21" fmla="*/ 79084 h 99"/>
              <a:gd name="T22" fmla="*/ 6476 w 85"/>
              <a:gd name="T23" fmla="*/ 110717 h 99"/>
              <a:gd name="T24" fmla="*/ 24283 w 85"/>
              <a:gd name="T25" fmla="*/ 132861 h 99"/>
              <a:gd name="T26" fmla="*/ 48566 w 85"/>
              <a:gd name="T27" fmla="*/ 150259 h 99"/>
              <a:gd name="T28" fmla="*/ 80944 w 85"/>
              <a:gd name="T29" fmla="*/ 156586 h 99"/>
              <a:gd name="T30" fmla="*/ 97133 w 85"/>
              <a:gd name="T31" fmla="*/ 155004 h 99"/>
              <a:gd name="T32" fmla="*/ 124654 w 85"/>
              <a:gd name="T33" fmla="*/ 142351 h 99"/>
              <a:gd name="T34" fmla="*/ 135986 w 85"/>
              <a:gd name="T35" fmla="*/ 132861 h 99"/>
              <a:gd name="T36" fmla="*/ 137605 w 85"/>
              <a:gd name="T37" fmla="*/ 128116 h 99"/>
              <a:gd name="T38" fmla="*/ 135986 w 85"/>
              <a:gd name="T39" fmla="*/ 123371 h 99"/>
              <a:gd name="T40" fmla="*/ 80944 w 85"/>
              <a:gd name="T41" fmla="*/ 140769 h 99"/>
              <a:gd name="T42" fmla="*/ 67993 w 85"/>
              <a:gd name="T43" fmla="*/ 139188 h 99"/>
              <a:gd name="T44" fmla="*/ 43710 w 85"/>
              <a:gd name="T45" fmla="*/ 131279 h 99"/>
              <a:gd name="T46" fmla="*/ 25902 w 85"/>
              <a:gd name="T47" fmla="*/ 113881 h 99"/>
              <a:gd name="T48" fmla="*/ 17808 w 85"/>
              <a:gd name="T49" fmla="*/ 90156 h 99"/>
              <a:gd name="T50" fmla="*/ 16189 w 85"/>
              <a:gd name="T51" fmla="*/ 79084 h 99"/>
              <a:gd name="T52" fmla="*/ 22664 w 85"/>
              <a:gd name="T53" fmla="*/ 55359 h 99"/>
              <a:gd name="T54" fmla="*/ 33997 w 85"/>
              <a:gd name="T55" fmla="*/ 33215 h 99"/>
              <a:gd name="T56" fmla="*/ 56661 w 85"/>
              <a:gd name="T57" fmla="*/ 22143 h 99"/>
              <a:gd name="T58" fmla="*/ 80944 w 85"/>
              <a:gd name="T59" fmla="*/ 15817 h 99"/>
              <a:gd name="T60" fmla="*/ 90657 w 85"/>
              <a:gd name="T61" fmla="*/ 15817 h 99"/>
              <a:gd name="T62" fmla="*/ 110084 w 85"/>
              <a:gd name="T63" fmla="*/ 23725 h 99"/>
              <a:gd name="T64" fmla="*/ 74469 w 85"/>
              <a:gd name="T65" fmla="*/ 72757 h 99"/>
              <a:gd name="T66" fmla="*/ 72850 w 85"/>
              <a:gd name="T67" fmla="*/ 74339 h 99"/>
              <a:gd name="T68" fmla="*/ 72850 w 85"/>
              <a:gd name="T69" fmla="*/ 79084 h 99"/>
              <a:gd name="T70" fmla="*/ 74469 w 85"/>
              <a:gd name="T71" fmla="*/ 83829 h 99"/>
              <a:gd name="T72" fmla="*/ 119797 w 85"/>
              <a:gd name="T73" fmla="*/ 128116 h 99"/>
              <a:gd name="T74" fmla="*/ 100371 w 85"/>
              <a:gd name="T75" fmla="*/ 137606 h 99"/>
              <a:gd name="T76" fmla="*/ 80944 w 85"/>
              <a:gd name="T77" fmla="*/ 140769 h 9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5" h="99">
                <a:moveTo>
                  <a:pt x="57" y="50"/>
                </a:moveTo>
                <a:lnTo>
                  <a:pt x="84" y="21"/>
                </a:lnTo>
                <a:lnTo>
                  <a:pt x="85" y="20"/>
                </a:lnTo>
                <a:lnTo>
                  <a:pt x="85" y="19"/>
                </a:lnTo>
                <a:lnTo>
                  <a:pt x="85" y="17"/>
                </a:lnTo>
                <a:lnTo>
                  <a:pt x="84" y="15"/>
                </a:lnTo>
                <a:lnTo>
                  <a:pt x="77" y="9"/>
                </a:lnTo>
                <a:lnTo>
                  <a:pt x="68" y="4"/>
                </a:lnTo>
                <a:lnTo>
                  <a:pt x="60" y="2"/>
                </a:lnTo>
                <a:lnTo>
                  <a:pt x="50" y="0"/>
                </a:lnTo>
                <a:lnTo>
                  <a:pt x="40" y="2"/>
                </a:lnTo>
                <a:lnTo>
                  <a:pt x="30" y="4"/>
                </a:lnTo>
                <a:lnTo>
                  <a:pt x="23" y="9"/>
                </a:lnTo>
                <a:lnTo>
                  <a:pt x="15" y="15"/>
                </a:lnTo>
                <a:lnTo>
                  <a:pt x="9" y="23"/>
                </a:lnTo>
                <a:lnTo>
                  <a:pt x="4" y="30"/>
                </a:lnTo>
                <a:lnTo>
                  <a:pt x="2" y="40"/>
                </a:lnTo>
                <a:lnTo>
                  <a:pt x="0" y="50"/>
                </a:lnTo>
                <a:lnTo>
                  <a:pt x="2" y="60"/>
                </a:lnTo>
                <a:lnTo>
                  <a:pt x="4" y="70"/>
                </a:lnTo>
                <a:lnTo>
                  <a:pt x="9" y="77"/>
                </a:lnTo>
                <a:lnTo>
                  <a:pt x="15" y="84"/>
                </a:lnTo>
                <a:lnTo>
                  <a:pt x="23" y="90"/>
                </a:lnTo>
                <a:lnTo>
                  <a:pt x="30" y="95"/>
                </a:lnTo>
                <a:lnTo>
                  <a:pt x="40" y="98"/>
                </a:lnTo>
                <a:lnTo>
                  <a:pt x="50" y="99"/>
                </a:lnTo>
                <a:lnTo>
                  <a:pt x="60" y="98"/>
                </a:lnTo>
                <a:lnTo>
                  <a:pt x="68" y="95"/>
                </a:lnTo>
                <a:lnTo>
                  <a:pt x="77" y="90"/>
                </a:lnTo>
                <a:lnTo>
                  <a:pt x="84" y="84"/>
                </a:lnTo>
                <a:lnTo>
                  <a:pt x="85" y="83"/>
                </a:lnTo>
                <a:lnTo>
                  <a:pt x="85" y="81"/>
                </a:lnTo>
                <a:lnTo>
                  <a:pt x="85" y="79"/>
                </a:lnTo>
                <a:lnTo>
                  <a:pt x="84" y="78"/>
                </a:lnTo>
                <a:lnTo>
                  <a:pt x="57" y="50"/>
                </a:lnTo>
                <a:close/>
                <a:moveTo>
                  <a:pt x="50" y="89"/>
                </a:moveTo>
                <a:lnTo>
                  <a:pt x="50" y="89"/>
                </a:lnTo>
                <a:lnTo>
                  <a:pt x="42" y="88"/>
                </a:lnTo>
                <a:lnTo>
                  <a:pt x="35" y="86"/>
                </a:lnTo>
                <a:lnTo>
                  <a:pt x="27" y="83"/>
                </a:lnTo>
                <a:lnTo>
                  <a:pt x="21" y="78"/>
                </a:lnTo>
                <a:lnTo>
                  <a:pt x="16" y="72"/>
                </a:lnTo>
                <a:lnTo>
                  <a:pt x="14" y="65"/>
                </a:lnTo>
                <a:lnTo>
                  <a:pt x="11" y="57"/>
                </a:lnTo>
                <a:lnTo>
                  <a:pt x="10" y="50"/>
                </a:lnTo>
                <a:lnTo>
                  <a:pt x="11" y="42"/>
                </a:lnTo>
                <a:lnTo>
                  <a:pt x="14" y="35"/>
                </a:lnTo>
                <a:lnTo>
                  <a:pt x="16" y="28"/>
                </a:lnTo>
                <a:lnTo>
                  <a:pt x="21" y="21"/>
                </a:lnTo>
                <a:lnTo>
                  <a:pt x="27" y="17"/>
                </a:lnTo>
                <a:lnTo>
                  <a:pt x="35" y="14"/>
                </a:lnTo>
                <a:lnTo>
                  <a:pt x="42" y="12"/>
                </a:lnTo>
                <a:lnTo>
                  <a:pt x="50" y="10"/>
                </a:lnTo>
                <a:lnTo>
                  <a:pt x="56" y="10"/>
                </a:lnTo>
                <a:lnTo>
                  <a:pt x="62" y="13"/>
                </a:lnTo>
                <a:lnTo>
                  <a:pt x="68" y="15"/>
                </a:lnTo>
                <a:lnTo>
                  <a:pt x="74" y="19"/>
                </a:lnTo>
                <a:lnTo>
                  <a:pt x="46" y="46"/>
                </a:lnTo>
                <a:lnTo>
                  <a:pt x="45" y="47"/>
                </a:lnTo>
                <a:lnTo>
                  <a:pt x="45" y="50"/>
                </a:lnTo>
                <a:lnTo>
                  <a:pt x="45" y="52"/>
                </a:lnTo>
                <a:lnTo>
                  <a:pt x="46" y="53"/>
                </a:lnTo>
                <a:lnTo>
                  <a:pt x="74" y="81"/>
                </a:lnTo>
                <a:lnTo>
                  <a:pt x="68" y="84"/>
                </a:lnTo>
                <a:lnTo>
                  <a:pt x="62" y="87"/>
                </a:lnTo>
                <a:lnTo>
                  <a:pt x="56" y="89"/>
                </a:lnTo>
                <a:lnTo>
                  <a:pt x="50" y="8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540" name="Freeform 1753">
            <a:extLst>
              <a:ext uri="{FF2B5EF4-FFF2-40B4-BE49-F238E27FC236}">
                <a16:creationId xmlns:a16="http://schemas.microsoft.com/office/drawing/2014/main" id="{7EE4DF63-6446-4ADB-BC62-C5D394612023}"/>
              </a:ext>
            </a:extLst>
          </p:cNvPr>
          <p:cNvSpPr>
            <a:spLocks noEditPoints="1"/>
          </p:cNvSpPr>
          <p:nvPr/>
        </p:nvSpPr>
        <p:spPr bwMode="auto">
          <a:xfrm>
            <a:off x="5238751" y="4341284"/>
            <a:ext cx="188383" cy="228600"/>
          </a:xfrm>
          <a:custGeom>
            <a:avLst/>
            <a:gdLst>
              <a:gd name="T0" fmla="*/ 126355 w 89"/>
              <a:gd name="T1" fmla="*/ 0 h 108"/>
              <a:gd name="T2" fmla="*/ 15994 w 89"/>
              <a:gd name="T3" fmla="*/ 0 h 108"/>
              <a:gd name="T4" fmla="*/ 15994 w 89"/>
              <a:gd name="T5" fmla="*/ 0 h 108"/>
              <a:gd name="T6" fmla="*/ 9597 w 89"/>
              <a:gd name="T7" fmla="*/ 1582 h 108"/>
              <a:gd name="T8" fmla="*/ 3199 w 89"/>
              <a:gd name="T9" fmla="*/ 3163 h 108"/>
              <a:gd name="T10" fmla="*/ 1599 w 89"/>
              <a:gd name="T11" fmla="*/ 9490 h 108"/>
              <a:gd name="T12" fmla="*/ 0 w 89"/>
              <a:gd name="T13" fmla="*/ 14235 h 108"/>
              <a:gd name="T14" fmla="*/ 0 w 89"/>
              <a:gd name="T15" fmla="*/ 155002 h 108"/>
              <a:gd name="T16" fmla="*/ 0 w 89"/>
              <a:gd name="T17" fmla="*/ 155002 h 108"/>
              <a:gd name="T18" fmla="*/ 1599 w 89"/>
              <a:gd name="T19" fmla="*/ 161328 h 108"/>
              <a:gd name="T20" fmla="*/ 3199 w 89"/>
              <a:gd name="T21" fmla="*/ 167655 h 108"/>
              <a:gd name="T22" fmla="*/ 9597 w 89"/>
              <a:gd name="T23" fmla="*/ 169236 h 108"/>
              <a:gd name="T24" fmla="*/ 15994 w 89"/>
              <a:gd name="T25" fmla="*/ 170818 h 108"/>
              <a:gd name="T26" fmla="*/ 102363 w 89"/>
              <a:gd name="T27" fmla="*/ 170818 h 108"/>
              <a:gd name="T28" fmla="*/ 102363 w 89"/>
              <a:gd name="T29" fmla="*/ 170818 h 108"/>
              <a:gd name="T30" fmla="*/ 110360 w 89"/>
              <a:gd name="T31" fmla="*/ 170818 h 108"/>
              <a:gd name="T32" fmla="*/ 118358 w 89"/>
              <a:gd name="T33" fmla="*/ 167655 h 108"/>
              <a:gd name="T34" fmla="*/ 124755 w 89"/>
              <a:gd name="T35" fmla="*/ 164491 h 108"/>
              <a:gd name="T36" fmla="*/ 129554 w 89"/>
              <a:gd name="T37" fmla="*/ 159746 h 108"/>
              <a:gd name="T38" fmla="*/ 135951 w 89"/>
              <a:gd name="T39" fmla="*/ 153420 h 108"/>
              <a:gd name="T40" fmla="*/ 137551 w 89"/>
              <a:gd name="T41" fmla="*/ 147093 h 108"/>
              <a:gd name="T42" fmla="*/ 142349 w 89"/>
              <a:gd name="T43" fmla="*/ 139185 h 108"/>
              <a:gd name="T44" fmla="*/ 142349 w 89"/>
              <a:gd name="T45" fmla="*/ 131277 h 108"/>
              <a:gd name="T46" fmla="*/ 142349 w 89"/>
              <a:gd name="T47" fmla="*/ 14235 h 108"/>
              <a:gd name="T48" fmla="*/ 142349 w 89"/>
              <a:gd name="T49" fmla="*/ 14235 h 108"/>
              <a:gd name="T50" fmla="*/ 139150 w 89"/>
              <a:gd name="T51" fmla="*/ 9490 h 108"/>
              <a:gd name="T52" fmla="*/ 137551 w 89"/>
              <a:gd name="T53" fmla="*/ 3163 h 108"/>
              <a:gd name="T54" fmla="*/ 132752 w 89"/>
              <a:gd name="T55" fmla="*/ 1582 h 108"/>
              <a:gd name="T56" fmla="*/ 126355 w 89"/>
              <a:gd name="T57" fmla="*/ 0 h 108"/>
              <a:gd name="T58" fmla="*/ 126355 w 89"/>
              <a:gd name="T59" fmla="*/ 0 h 108"/>
              <a:gd name="T60" fmla="*/ 102363 w 89"/>
              <a:gd name="T61" fmla="*/ 155002 h 108"/>
              <a:gd name="T62" fmla="*/ 15994 w 89"/>
              <a:gd name="T63" fmla="*/ 155002 h 108"/>
              <a:gd name="T64" fmla="*/ 15994 w 89"/>
              <a:gd name="T65" fmla="*/ 14235 h 108"/>
              <a:gd name="T66" fmla="*/ 126355 w 89"/>
              <a:gd name="T67" fmla="*/ 14235 h 108"/>
              <a:gd name="T68" fmla="*/ 126355 w 89"/>
              <a:gd name="T69" fmla="*/ 131277 h 108"/>
              <a:gd name="T70" fmla="*/ 126355 w 89"/>
              <a:gd name="T71" fmla="*/ 131277 h 108"/>
              <a:gd name="T72" fmla="*/ 124755 w 89"/>
              <a:gd name="T73" fmla="*/ 142348 h 108"/>
              <a:gd name="T74" fmla="*/ 118358 w 89"/>
              <a:gd name="T75" fmla="*/ 147093 h 108"/>
              <a:gd name="T76" fmla="*/ 111960 w 89"/>
              <a:gd name="T77" fmla="*/ 153420 h 108"/>
              <a:gd name="T78" fmla="*/ 102363 w 89"/>
              <a:gd name="T79" fmla="*/ 155002 h 108"/>
              <a:gd name="T80" fmla="*/ 102363 w 89"/>
              <a:gd name="T81" fmla="*/ 155002 h 10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89" h="108">
                <a:moveTo>
                  <a:pt x="79" y="0"/>
                </a:moveTo>
                <a:lnTo>
                  <a:pt x="10" y="0"/>
                </a:lnTo>
                <a:lnTo>
                  <a:pt x="6" y="1"/>
                </a:lnTo>
                <a:lnTo>
                  <a:pt x="2" y="2"/>
                </a:lnTo>
                <a:lnTo>
                  <a:pt x="1" y="6"/>
                </a:lnTo>
                <a:lnTo>
                  <a:pt x="0" y="9"/>
                </a:lnTo>
                <a:lnTo>
                  <a:pt x="0" y="98"/>
                </a:lnTo>
                <a:lnTo>
                  <a:pt x="1" y="102"/>
                </a:lnTo>
                <a:lnTo>
                  <a:pt x="2" y="106"/>
                </a:lnTo>
                <a:lnTo>
                  <a:pt x="6" y="107"/>
                </a:lnTo>
                <a:lnTo>
                  <a:pt x="10" y="108"/>
                </a:lnTo>
                <a:lnTo>
                  <a:pt x="64" y="108"/>
                </a:lnTo>
                <a:lnTo>
                  <a:pt x="69" y="108"/>
                </a:lnTo>
                <a:lnTo>
                  <a:pt x="74" y="106"/>
                </a:lnTo>
                <a:lnTo>
                  <a:pt x="78" y="104"/>
                </a:lnTo>
                <a:lnTo>
                  <a:pt x="81" y="101"/>
                </a:lnTo>
                <a:lnTo>
                  <a:pt x="85" y="97"/>
                </a:lnTo>
                <a:lnTo>
                  <a:pt x="86" y="93"/>
                </a:lnTo>
                <a:lnTo>
                  <a:pt x="89" y="88"/>
                </a:lnTo>
                <a:lnTo>
                  <a:pt x="89" y="83"/>
                </a:lnTo>
                <a:lnTo>
                  <a:pt x="89" y="9"/>
                </a:lnTo>
                <a:lnTo>
                  <a:pt x="87" y="6"/>
                </a:lnTo>
                <a:lnTo>
                  <a:pt x="86" y="2"/>
                </a:lnTo>
                <a:lnTo>
                  <a:pt x="83" y="1"/>
                </a:lnTo>
                <a:lnTo>
                  <a:pt x="79" y="0"/>
                </a:lnTo>
                <a:close/>
                <a:moveTo>
                  <a:pt x="64" y="98"/>
                </a:moveTo>
                <a:lnTo>
                  <a:pt x="10" y="98"/>
                </a:lnTo>
                <a:lnTo>
                  <a:pt x="10" y="9"/>
                </a:lnTo>
                <a:lnTo>
                  <a:pt x="79" y="9"/>
                </a:lnTo>
                <a:lnTo>
                  <a:pt x="79" y="83"/>
                </a:lnTo>
                <a:lnTo>
                  <a:pt x="78" y="90"/>
                </a:lnTo>
                <a:lnTo>
                  <a:pt x="74" y="93"/>
                </a:lnTo>
                <a:lnTo>
                  <a:pt x="70" y="97"/>
                </a:lnTo>
                <a:lnTo>
                  <a:pt x="64" y="98"/>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541" name="Freeform 1754">
            <a:extLst>
              <a:ext uri="{FF2B5EF4-FFF2-40B4-BE49-F238E27FC236}">
                <a16:creationId xmlns:a16="http://schemas.microsoft.com/office/drawing/2014/main" id="{4D0A1696-040B-4269-B2D7-A50EC0700AFC}"/>
              </a:ext>
            </a:extLst>
          </p:cNvPr>
          <p:cNvSpPr>
            <a:spLocks/>
          </p:cNvSpPr>
          <p:nvPr/>
        </p:nvSpPr>
        <p:spPr bwMode="auto">
          <a:xfrm>
            <a:off x="5270500" y="4474634"/>
            <a:ext cx="61384" cy="63500"/>
          </a:xfrm>
          <a:custGeom>
            <a:avLst/>
            <a:gdLst>
              <a:gd name="T0" fmla="*/ 31088 w 29"/>
              <a:gd name="T1" fmla="*/ 0 h 29"/>
              <a:gd name="T2" fmla="*/ 16362 w 29"/>
              <a:gd name="T3" fmla="*/ 0 h 29"/>
              <a:gd name="T4" fmla="*/ 16362 w 29"/>
              <a:gd name="T5" fmla="*/ 16362 h 29"/>
              <a:gd name="T6" fmla="*/ 0 w 29"/>
              <a:gd name="T7" fmla="*/ 16362 h 29"/>
              <a:gd name="T8" fmla="*/ 0 w 29"/>
              <a:gd name="T9" fmla="*/ 31088 h 29"/>
              <a:gd name="T10" fmla="*/ 16362 w 29"/>
              <a:gd name="T11" fmla="*/ 31088 h 29"/>
              <a:gd name="T12" fmla="*/ 16362 w 29"/>
              <a:gd name="T13" fmla="*/ 47450 h 29"/>
              <a:gd name="T14" fmla="*/ 31088 w 29"/>
              <a:gd name="T15" fmla="*/ 47450 h 29"/>
              <a:gd name="T16" fmla="*/ 31088 w 29"/>
              <a:gd name="T17" fmla="*/ 31088 h 29"/>
              <a:gd name="T18" fmla="*/ 47450 w 29"/>
              <a:gd name="T19" fmla="*/ 31088 h 29"/>
              <a:gd name="T20" fmla="*/ 47450 w 29"/>
              <a:gd name="T21" fmla="*/ 16362 h 29"/>
              <a:gd name="T22" fmla="*/ 31088 w 29"/>
              <a:gd name="T23" fmla="*/ 16362 h 29"/>
              <a:gd name="T24" fmla="*/ 31088 w 29"/>
              <a:gd name="T25" fmla="*/ 0 h 2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9" h="29">
                <a:moveTo>
                  <a:pt x="19" y="0"/>
                </a:moveTo>
                <a:lnTo>
                  <a:pt x="10" y="0"/>
                </a:lnTo>
                <a:lnTo>
                  <a:pt x="10" y="10"/>
                </a:lnTo>
                <a:lnTo>
                  <a:pt x="0" y="10"/>
                </a:lnTo>
                <a:lnTo>
                  <a:pt x="0" y="19"/>
                </a:lnTo>
                <a:lnTo>
                  <a:pt x="10" y="19"/>
                </a:lnTo>
                <a:lnTo>
                  <a:pt x="10" y="29"/>
                </a:lnTo>
                <a:lnTo>
                  <a:pt x="19" y="29"/>
                </a:lnTo>
                <a:lnTo>
                  <a:pt x="19" y="19"/>
                </a:lnTo>
                <a:lnTo>
                  <a:pt x="29" y="19"/>
                </a:lnTo>
                <a:lnTo>
                  <a:pt x="29" y="10"/>
                </a:lnTo>
                <a:lnTo>
                  <a:pt x="19" y="10"/>
                </a:lnTo>
                <a:lnTo>
                  <a:pt x="19"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542" name="Freeform 1755">
            <a:extLst>
              <a:ext uri="{FF2B5EF4-FFF2-40B4-BE49-F238E27FC236}">
                <a16:creationId xmlns:a16="http://schemas.microsoft.com/office/drawing/2014/main" id="{4C6F65C9-6D9E-4545-9467-86416559C97A}"/>
              </a:ext>
            </a:extLst>
          </p:cNvPr>
          <p:cNvSpPr>
            <a:spLocks/>
          </p:cNvSpPr>
          <p:nvPr/>
        </p:nvSpPr>
        <p:spPr bwMode="auto">
          <a:xfrm>
            <a:off x="5376333" y="4487333"/>
            <a:ext cx="19051" cy="19051"/>
          </a:xfrm>
          <a:custGeom>
            <a:avLst/>
            <a:gdLst>
              <a:gd name="T0" fmla="*/ 7119 w 10"/>
              <a:gd name="T1" fmla="*/ 0 h 9"/>
              <a:gd name="T2" fmla="*/ 7119 w 10"/>
              <a:gd name="T3" fmla="*/ 0 h 9"/>
              <a:gd name="T4" fmla="*/ 4271 w 10"/>
              <a:gd name="T5" fmla="*/ 0 h 9"/>
              <a:gd name="T6" fmla="*/ 1424 w 10"/>
              <a:gd name="T7" fmla="*/ 1582 h 9"/>
              <a:gd name="T8" fmla="*/ 0 w 10"/>
              <a:gd name="T9" fmla="*/ 3164 h 9"/>
              <a:gd name="T10" fmla="*/ 0 w 10"/>
              <a:gd name="T11" fmla="*/ 7909 h 9"/>
              <a:gd name="T12" fmla="*/ 0 w 10"/>
              <a:gd name="T13" fmla="*/ 7909 h 9"/>
              <a:gd name="T14" fmla="*/ 0 w 10"/>
              <a:gd name="T15" fmla="*/ 11073 h 9"/>
              <a:gd name="T16" fmla="*/ 1424 w 10"/>
              <a:gd name="T17" fmla="*/ 12655 h 9"/>
              <a:gd name="T18" fmla="*/ 4271 w 10"/>
              <a:gd name="T19" fmla="*/ 14237 h 9"/>
              <a:gd name="T20" fmla="*/ 7119 w 10"/>
              <a:gd name="T21" fmla="*/ 14237 h 9"/>
              <a:gd name="T22" fmla="*/ 7119 w 10"/>
              <a:gd name="T23" fmla="*/ 14237 h 9"/>
              <a:gd name="T24" fmla="*/ 9966 w 10"/>
              <a:gd name="T25" fmla="*/ 14237 h 9"/>
              <a:gd name="T26" fmla="*/ 12813 w 10"/>
              <a:gd name="T27" fmla="*/ 12655 h 9"/>
              <a:gd name="T28" fmla="*/ 14237 w 10"/>
              <a:gd name="T29" fmla="*/ 11073 h 9"/>
              <a:gd name="T30" fmla="*/ 14237 w 10"/>
              <a:gd name="T31" fmla="*/ 7909 h 9"/>
              <a:gd name="T32" fmla="*/ 14237 w 10"/>
              <a:gd name="T33" fmla="*/ 7909 h 9"/>
              <a:gd name="T34" fmla="*/ 14237 w 10"/>
              <a:gd name="T35" fmla="*/ 3164 h 9"/>
              <a:gd name="T36" fmla="*/ 12813 w 10"/>
              <a:gd name="T37" fmla="*/ 1582 h 9"/>
              <a:gd name="T38" fmla="*/ 9966 w 10"/>
              <a:gd name="T39" fmla="*/ 0 h 9"/>
              <a:gd name="T40" fmla="*/ 7119 w 10"/>
              <a:gd name="T41" fmla="*/ 0 h 9"/>
              <a:gd name="T42" fmla="*/ 7119 w 10"/>
              <a:gd name="T43" fmla="*/ 0 h 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0" h="9">
                <a:moveTo>
                  <a:pt x="5" y="0"/>
                </a:moveTo>
                <a:lnTo>
                  <a:pt x="5" y="0"/>
                </a:lnTo>
                <a:lnTo>
                  <a:pt x="3" y="0"/>
                </a:lnTo>
                <a:lnTo>
                  <a:pt x="1" y="1"/>
                </a:lnTo>
                <a:lnTo>
                  <a:pt x="0" y="2"/>
                </a:lnTo>
                <a:lnTo>
                  <a:pt x="0" y="5"/>
                </a:lnTo>
                <a:lnTo>
                  <a:pt x="0" y="7"/>
                </a:lnTo>
                <a:lnTo>
                  <a:pt x="1" y="8"/>
                </a:lnTo>
                <a:lnTo>
                  <a:pt x="3" y="9"/>
                </a:lnTo>
                <a:lnTo>
                  <a:pt x="5" y="9"/>
                </a:lnTo>
                <a:lnTo>
                  <a:pt x="7" y="9"/>
                </a:lnTo>
                <a:lnTo>
                  <a:pt x="9" y="8"/>
                </a:lnTo>
                <a:lnTo>
                  <a:pt x="10" y="7"/>
                </a:lnTo>
                <a:lnTo>
                  <a:pt x="10" y="5"/>
                </a:lnTo>
                <a:lnTo>
                  <a:pt x="10" y="2"/>
                </a:lnTo>
                <a:lnTo>
                  <a:pt x="9" y="1"/>
                </a:lnTo>
                <a:lnTo>
                  <a:pt x="7" y="0"/>
                </a:lnTo>
                <a:lnTo>
                  <a:pt x="5"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543" name="Freeform 1756">
            <a:extLst>
              <a:ext uri="{FF2B5EF4-FFF2-40B4-BE49-F238E27FC236}">
                <a16:creationId xmlns:a16="http://schemas.microsoft.com/office/drawing/2014/main" id="{60C060D3-2DBC-43AC-BE78-6E47BBD9C937}"/>
              </a:ext>
            </a:extLst>
          </p:cNvPr>
          <p:cNvSpPr>
            <a:spLocks/>
          </p:cNvSpPr>
          <p:nvPr/>
        </p:nvSpPr>
        <p:spPr bwMode="auto">
          <a:xfrm>
            <a:off x="5350933" y="4506385"/>
            <a:ext cx="25400" cy="19049"/>
          </a:xfrm>
          <a:custGeom>
            <a:avLst/>
            <a:gdLst>
              <a:gd name="T0" fmla="*/ 9491 w 10"/>
              <a:gd name="T1" fmla="*/ 0 h 10"/>
              <a:gd name="T2" fmla="*/ 9491 w 10"/>
              <a:gd name="T3" fmla="*/ 0 h 10"/>
              <a:gd name="T4" fmla="*/ 5694 w 10"/>
              <a:gd name="T5" fmla="*/ 0 h 10"/>
              <a:gd name="T6" fmla="*/ 1898 w 10"/>
              <a:gd name="T7" fmla="*/ 2847 h 10"/>
              <a:gd name="T8" fmla="*/ 0 w 10"/>
              <a:gd name="T9" fmla="*/ 4271 h 10"/>
              <a:gd name="T10" fmla="*/ 0 w 10"/>
              <a:gd name="T11" fmla="*/ 7119 h 10"/>
              <a:gd name="T12" fmla="*/ 0 w 10"/>
              <a:gd name="T13" fmla="*/ 7119 h 10"/>
              <a:gd name="T14" fmla="*/ 0 w 10"/>
              <a:gd name="T15" fmla="*/ 11390 h 10"/>
              <a:gd name="T16" fmla="*/ 1898 w 10"/>
              <a:gd name="T17" fmla="*/ 12813 h 10"/>
              <a:gd name="T18" fmla="*/ 5694 w 10"/>
              <a:gd name="T19" fmla="*/ 14237 h 10"/>
              <a:gd name="T20" fmla="*/ 9491 w 10"/>
              <a:gd name="T21" fmla="*/ 14237 h 10"/>
              <a:gd name="T22" fmla="*/ 9491 w 10"/>
              <a:gd name="T23" fmla="*/ 14237 h 10"/>
              <a:gd name="T24" fmla="*/ 15185 w 10"/>
              <a:gd name="T25" fmla="*/ 14237 h 10"/>
              <a:gd name="T26" fmla="*/ 17083 w 10"/>
              <a:gd name="T27" fmla="*/ 12813 h 10"/>
              <a:gd name="T28" fmla="*/ 18981 w 10"/>
              <a:gd name="T29" fmla="*/ 11390 h 10"/>
              <a:gd name="T30" fmla="*/ 18981 w 10"/>
              <a:gd name="T31" fmla="*/ 7119 h 10"/>
              <a:gd name="T32" fmla="*/ 18981 w 10"/>
              <a:gd name="T33" fmla="*/ 7119 h 10"/>
              <a:gd name="T34" fmla="*/ 18981 w 10"/>
              <a:gd name="T35" fmla="*/ 4271 h 10"/>
              <a:gd name="T36" fmla="*/ 17083 w 10"/>
              <a:gd name="T37" fmla="*/ 2847 h 10"/>
              <a:gd name="T38" fmla="*/ 15185 w 10"/>
              <a:gd name="T39" fmla="*/ 0 h 10"/>
              <a:gd name="T40" fmla="*/ 9491 w 10"/>
              <a:gd name="T41" fmla="*/ 0 h 10"/>
              <a:gd name="T42" fmla="*/ 9491 w 10"/>
              <a:gd name="T43" fmla="*/ 0 h 1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0" h="10">
                <a:moveTo>
                  <a:pt x="5" y="0"/>
                </a:moveTo>
                <a:lnTo>
                  <a:pt x="5" y="0"/>
                </a:lnTo>
                <a:lnTo>
                  <a:pt x="3" y="0"/>
                </a:lnTo>
                <a:lnTo>
                  <a:pt x="1" y="2"/>
                </a:lnTo>
                <a:lnTo>
                  <a:pt x="0" y="3"/>
                </a:lnTo>
                <a:lnTo>
                  <a:pt x="0" y="5"/>
                </a:lnTo>
                <a:lnTo>
                  <a:pt x="0" y="8"/>
                </a:lnTo>
                <a:lnTo>
                  <a:pt x="1" y="9"/>
                </a:lnTo>
                <a:lnTo>
                  <a:pt x="3" y="10"/>
                </a:lnTo>
                <a:lnTo>
                  <a:pt x="5" y="10"/>
                </a:lnTo>
                <a:lnTo>
                  <a:pt x="8" y="10"/>
                </a:lnTo>
                <a:lnTo>
                  <a:pt x="9" y="9"/>
                </a:lnTo>
                <a:lnTo>
                  <a:pt x="10" y="8"/>
                </a:lnTo>
                <a:lnTo>
                  <a:pt x="10" y="5"/>
                </a:lnTo>
                <a:lnTo>
                  <a:pt x="10" y="3"/>
                </a:lnTo>
                <a:lnTo>
                  <a:pt x="9" y="2"/>
                </a:lnTo>
                <a:lnTo>
                  <a:pt x="8" y="0"/>
                </a:lnTo>
                <a:lnTo>
                  <a:pt x="5"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544" name="Freeform 1757">
            <a:extLst>
              <a:ext uri="{FF2B5EF4-FFF2-40B4-BE49-F238E27FC236}">
                <a16:creationId xmlns:a16="http://schemas.microsoft.com/office/drawing/2014/main" id="{494D1F0C-3C93-4A0A-829A-7EC52F39C372}"/>
              </a:ext>
            </a:extLst>
          </p:cNvPr>
          <p:cNvSpPr>
            <a:spLocks noEditPoints="1"/>
          </p:cNvSpPr>
          <p:nvPr/>
        </p:nvSpPr>
        <p:spPr bwMode="auto">
          <a:xfrm>
            <a:off x="5270501" y="4366685"/>
            <a:ext cx="124884" cy="95249"/>
          </a:xfrm>
          <a:custGeom>
            <a:avLst/>
            <a:gdLst>
              <a:gd name="T0" fmla="*/ 86857 w 59"/>
              <a:gd name="T1" fmla="*/ 0 h 45"/>
              <a:gd name="T2" fmla="*/ 8042 w 59"/>
              <a:gd name="T3" fmla="*/ 0 h 45"/>
              <a:gd name="T4" fmla="*/ 8042 w 59"/>
              <a:gd name="T5" fmla="*/ 0 h 45"/>
              <a:gd name="T6" fmla="*/ 3217 w 59"/>
              <a:gd name="T7" fmla="*/ 0 h 45"/>
              <a:gd name="T8" fmla="*/ 1608 w 59"/>
              <a:gd name="T9" fmla="*/ 3163 h 45"/>
              <a:gd name="T10" fmla="*/ 0 w 59"/>
              <a:gd name="T11" fmla="*/ 4745 h 45"/>
              <a:gd name="T12" fmla="*/ 0 w 59"/>
              <a:gd name="T13" fmla="*/ 7908 h 45"/>
              <a:gd name="T14" fmla="*/ 0 w 59"/>
              <a:gd name="T15" fmla="*/ 63268 h 45"/>
              <a:gd name="T16" fmla="*/ 0 w 59"/>
              <a:gd name="T17" fmla="*/ 63268 h 45"/>
              <a:gd name="T18" fmla="*/ 0 w 59"/>
              <a:gd name="T19" fmla="*/ 66431 h 45"/>
              <a:gd name="T20" fmla="*/ 1608 w 59"/>
              <a:gd name="T21" fmla="*/ 68013 h 45"/>
              <a:gd name="T22" fmla="*/ 3217 w 59"/>
              <a:gd name="T23" fmla="*/ 71176 h 45"/>
              <a:gd name="T24" fmla="*/ 8042 w 59"/>
              <a:gd name="T25" fmla="*/ 71176 h 45"/>
              <a:gd name="T26" fmla="*/ 86857 w 59"/>
              <a:gd name="T27" fmla="*/ 71176 h 45"/>
              <a:gd name="T28" fmla="*/ 86857 w 59"/>
              <a:gd name="T29" fmla="*/ 71176 h 45"/>
              <a:gd name="T30" fmla="*/ 90074 w 59"/>
              <a:gd name="T31" fmla="*/ 71176 h 45"/>
              <a:gd name="T32" fmla="*/ 93291 w 59"/>
              <a:gd name="T33" fmla="*/ 68013 h 45"/>
              <a:gd name="T34" fmla="*/ 94899 w 59"/>
              <a:gd name="T35" fmla="*/ 66431 h 45"/>
              <a:gd name="T36" fmla="*/ 94899 w 59"/>
              <a:gd name="T37" fmla="*/ 63268 h 45"/>
              <a:gd name="T38" fmla="*/ 94899 w 59"/>
              <a:gd name="T39" fmla="*/ 7908 h 45"/>
              <a:gd name="T40" fmla="*/ 94899 w 59"/>
              <a:gd name="T41" fmla="*/ 7908 h 45"/>
              <a:gd name="T42" fmla="*/ 94899 w 59"/>
              <a:gd name="T43" fmla="*/ 4745 h 45"/>
              <a:gd name="T44" fmla="*/ 93291 w 59"/>
              <a:gd name="T45" fmla="*/ 3163 h 45"/>
              <a:gd name="T46" fmla="*/ 90074 w 59"/>
              <a:gd name="T47" fmla="*/ 0 h 45"/>
              <a:gd name="T48" fmla="*/ 86857 w 59"/>
              <a:gd name="T49" fmla="*/ 0 h 45"/>
              <a:gd name="T50" fmla="*/ 86857 w 59"/>
              <a:gd name="T51" fmla="*/ 0 h 45"/>
              <a:gd name="T52" fmla="*/ 78814 w 59"/>
              <a:gd name="T53" fmla="*/ 55359 h 45"/>
              <a:gd name="T54" fmla="*/ 16085 w 59"/>
              <a:gd name="T55" fmla="*/ 55359 h 45"/>
              <a:gd name="T56" fmla="*/ 16085 w 59"/>
              <a:gd name="T57" fmla="*/ 15817 h 45"/>
              <a:gd name="T58" fmla="*/ 78814 w 59"/>
              <a:gd name="T59" fmla="*/ 15817 h 45"/>
              <a:gd name="T60" fmla="*/ 78814 w 59"/>
              <a:gd name="T61" fmla="*/ 55359 h 4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9" h="45">
                <a:moveTo>
                  <a:pt x="54" y="0"/>
                </a:moveTo>
                <a:lnTo>
                  <a:pt x="5" y="0"/>
                </a:lnTo>
                <a:lnTo>
                  <a:pt x="2" y="0"/>
                </a:lnTo>
                <a:lnTo>
                  <a:pt x="1" y="2"/>
                </a:lnTo>
                <a:lnTo>
                  <a:pt x="0" y="3"/>
                </a:lnTo>
                <a:lnTo>
                  <a:pt x="0" y="5"/>
                </a:lnTo>
                <a:lnTo>
                  <a:pt x="0" y="40"/>
                </a:lnTo>
                <a:lnTo>
                  <a:pt x="0" y="42"/>
                </a:lnTo>
                <a:lnTo>
                  <a:pt x="1" y="43"/>
                </a:lnTo>
                <a:lnTo>
                  <a:pt x="2" y="45"/>
                </a:lnTo>
                <a:lnTo>
                  <a:pt x="5" y="45"/>
                </a:lnTo>
                <a:lnTo>
                  <a:pt x="54" y="45"/>
                </a:lnTo>
                <a:lnTo>
                  <a:pt x="56" y="45"/>
                </a:lnTo>
                <a:lnTo>
                  <a:pt x="58" y="43"/>
                </a:lnTo>
                <a:lnTo>
                  <a:pt x="59" y="42"/>
                </a:lnTo>
                <a:lnTo>
                  <a:pt x="59" y="40"/>
                </a:lnTo>
                <a:lnTo>
                  <a:pt x="59" y="5"/>
                </a:lnTo>
                <a:lnTo>
                  <a:pt x="59" y="3"/>
                </a:lnTo>
                <a:lnTo>
                  <a:pt x="58" y="2"/>
                </a:lnTo>
                <a:lnTo>
                  <a:pt x="56" y="0"/>
                </a:lnTo>
                <a:lnTo>
                  <a:pt x="54" y="0"/>
                </a:lnTo>
                <a:close/>
                <a:moveTo>
                  <a:pt x="49" y="35"/>
                </a:moveTo>
                <a:lnTo>
                  <a:pt x="10" y="35"/>
                </a:lnTo>
                <a:lnTo>
                  <a:pt x="10" y="10"/>
                </a:lnTo>
                <a:lnTo>
                  <a:pt x="49" y="10"/>
                </a:lnTo>
                <a:lnTo>
                  <a:pt x="49" y="35"/>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545" name="Freeform 1758">
            <a:extLst>
              <a:ext uri="{FF2B5EF4-FFF2-40B4-BE49-F238E27FC236}">
                <a16:creationId xmlns:a16="http://schemas.microsoft.com/office/drawing/2014/main" id="{04CD5CAD-EBA2-4DD9-AE9A-C426317D8C04}"/>
              </a:ext>
            </a:extLst>
          </p:cNvPr>
          <p:cNvSpPr>
            <a:spLocks/>
          </p:cNvSpPr>
          <p:nvPr/>
        </p:nvSpPr>
        <p:spPr bwMode="auto">
          <a:xfrm>
            <a:off x="4781551" y="4423834"/>
            <a:ext cx="31749" cy="38100"/>
          </a:xfrm>
          <a:custGeom>
            <a:avLst/>
            <a:gdLst>
              <a:gd name="T0" fmla="*/ 15817 w 15"/>
              <a:gd name="T1" fmla="*/ 0 h 20"/>
              <a:gd name="T2" fmla="*/ 0 w 15"/>
              <a:gd name="T3" fmla="*/ 0 h 20"/>
              <a:gd name="T4" fmla="*/ 0 w 15"/>
              <a:gd name="T5" fmla="*/ 28470 h 20"/>
              <a:gd name="T6" fmla="*/ 23726 w 15"/>
              <a:gd name="T7" fmla="*/ 28470 h 20"/>
              <a:gd name="T8" fmla="*/ 23726 w 15"/>
              <a:gd name="T9" fmla="*/ 14235 h 20"/>
              <a:gd name="T10" fmla="*/ 15817 w 15"/>
              <a:gd name="T11" fmla="*/ 14235 h 20"/>
              <a:gd name="T12" fmla="*/ 15817 w 15"/>
              <a:gd name="T13" fmla="*/ 0 h 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 h="20">
                <a:moveTo>
                  <a:pt x="10" y="0"/>
                </a:moveTo>
                <a:lnTo>
                  <a:pt x="0" y="0"/>
                </a:lnTo>
                <a:lnTo>
                  <a:pt x="0" y="20"/>
                </a:lnTo>
                <a:lnTo>
                  <a:pt x="15" y="20"/>
                </a:lnTo>
                <a:lnTo>
                  <a:pt x="15" y="10"/>
                </a:lnTo>
                <a:lnTo>
                  <a:pt x="10" y="10"/>
                </a:lnTo>
                <a:lnTo>
                  <a:pt x="10"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546" name="Freeform 1759">
            <a:extLst>
              <a:ext uri="{FF2B5EF4-FFF2-40B4-BE49-F238E27FC236}">
                <a16:creationId xmlns:a16="http://schemas.microsoft.com/office/drawing/2014/main" id="{051D355C-6E3D-4022-B3C6-C619B375E8FD}"/>
              </a:ext>
            </a:extLst>
          </p:cNvPr>
          <p:cNvSpPr>
            <a:spLocks/>
          </p:cNvSpPr>
          <p:nvPr/>
        </p:nvSpPr>
        <p:spPr bwMode="auto">
          <a:xfrm>
            <a:off x="4832351" y="4423834"/>
            <a:ext cx="31749" cy="38100"/>
          </a:xfrm>
          <a:custGeom>
            <a:avLst/>
            <a:gdLst>
              <a:gd name="T0" fmla="*/ 15252 w 14"/>
              <a:gd name="T1" fmla="*/ 0 h 20"/>
              <a:gd name="T2" fmla="*/ 0 w 14"/>
              <a:gd name="T3" fmla="*/ 0 h 20"/>
              <a:gd name="T4" fmla="*/ 0 w 14"/>
              <a:gd name="T5" fmla="*/ 28470 h 20"/>
              <a:gd name="T6" fmla="*/ 23726 w 14"/>
              <a:gd name="T7" fmla="*/ 28470 h 20"/>
              <a:gd name="T8" fmla="*/ 23726 w 14"/>
              <a:gd name="T9" fmla="*/ 14235 h 20"/>
              <a:gd name="T10" fmla="*/ 15252 w 14"/>
              <a:gd name="T11" fmla="*/ 14235 h 20"/>
              <a:gd name="T12" fmla="*/ 15252 w 14"/>
              <a:gd name="T13" fmla="*/ 0 h 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 h="20">
                <a:moveTo>
                  <a:pt x="9" y="0"/>
                </a:moveTo>
                <a:lnTo>
                  <a:pt x="0" y="0"/>
                </a:lnTo>
                <a:lnTo>
                  <a:pt x="0" y="20"/>
                </a:lnTo>
                <a:lnTo>
                  <a:pt x="14" y="20"/>
                </a:lnTo>
                <a:lnTo>
                  <a:pt x="14" y="10"/>
                </a:lnTo>
                <a:lnTo>
                  <a:pt x="9" y="10"/>
                </a:lnTo>
                <a:lnTo>
                  <a:pt x="9"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547" name="Freeform 1760">
            <a:extLst>
              <a:ext uri="{FF2B5EF4-FFF2-40B4-BE49-F238E27FC236}">
                <a16:creationId xmlns:a16="http://schemas.microsoft.com/office/drawing/2014/main" id="{0476C566-B155-4415-8B4B-6C0E7D828B7E}"/>
              </a:ext>
            </a:extLst>
          </p:cNvPr>
          <p:cNvSpPr>
            <a:spLocks noEditPoints="1"/>
          </p:cNvSpPr>
          <p:nvPr/>
        </p:nvSpPr>
        <p:spPr bwMode="auto">
          <a:xfrm>
            <a:off x="4737101" y="4328585"/>
            <a:ext cx="190500" cy="247649"/>
          </a:xfrm>
          <a:custGeom>
            <a:avLst/>
            <a:gdLst>
              <a:gd name="T0" fmla="*/ 71974 w 89"/>
              <a:gd name="T1" fmla="*/ 0 h 118"/>
              <a:gd name="T2" fmla="*/ 43185 w 89"/>
              <a:gd name="T3" fmla="*/ 4705 h 118"/>
              <a:gd name="T4" fmla="*/ 22392 w 89"/>
              <a:gd name="T5" fmla="*/ 20387 h 118"/>
              <a:gd name="T6" fmla="*/ 6398 w 89"/>
              <a:gd name="T7" fmla="*/ 42343 h 118"/>
              <a:gd name="T8" fmla="*/ 0 w 89"/>
              <a:gd name="T9" fmla="*/ 69004 h 118"/>
              <a:gd name="T10" fmla="*/ 0 w 89"/>
              <a:gd name="T11" fmla="*/ 177214 h 118"/>
              <a:gd name="T12" fmla="*/ 4798 w 89"/>
              <a:gd name="T13" fmla="*/ 185055 h 118"/>
              <a:gd name="T14" fmla="*/ 9597 w 89"/>
              <a:gd name="T15" fmla="*/ 185055 h 118"/>
              <a:gd name="T16" fmla="*/ 39986 w 89"/>
              <a:gd name="T17" fmla="*/ 158395 h 118"/>
              <a:gd name="T18" fmla="*/ 65577 w 89"/>
              <a:gd name="T19" fmla="*/ 183487 h 118"/>
              <a:gd name="T20" fmla="*/ 71974 w 89"/>
              <a:gd name="T21" fmla="*/ 185055 h 118"/>
              <a:gd name="T22" fmla="*/ 76772 w 89"/>
              <a:gd name="T23" fmla="*/ 183487 h 118"/>
              <a:gd name="T24" fmla="*/ 127954 w 89"/>
              <a:gd name="T25" fmla="*/ 183487 h 118"/>
              <a:gd name="T26" fmla="*/ 131153 w 89"/>
              <a:gd name="T27" fmla="*/ 185055 h 118"/>
              <a:gd name="T28" fmla="*/ 134352 w 89"/>
              <a:gd name="T29" fmla="*/ 185055 h 118"/>
              <a:gd name="T30" fmla="*/ 137551 w 89"/>
              <a:gd name="T31" fmla="*/ 185055 h 118"/>
              <a:gd name="T32" fmla="*/ 142349 w 89"/>
              <a:gd name="T33" fmla="*/ 177214 h 118"/>
              <a:gd name="T34" fmla="*/ 142349 w 89"/>
              <a:gd name="T35" fmla="*/ 69004 h 118"/>
              <a:gd name="T36" fmla="*/ 135951 w 89"/>
              <a:gd name="T37" fmla="*/ 42343 h 118"/>
              <a:gd name="T38" fmla="*/ 119957 w 89"/>
              <a:gd name="T39" fmla="*/ 20387 h 118"/>
              <a:gd name="T40" fmla="*/ 99164 w 89"/>
              <a:gd name="T41" fmla="*/ 4705 h 118"/>
              <a:gd name="T42" fmla="*/ 71974 w 89"/>
              <a:gd name="T43" fmla="*/ 0 h 118"/>
              <a:gd name="T44" fmla="*/ 126355 w 89"/>
              <a:gd name="T45" fmla="*/ 158395 h 118"/>
              <a:gd name="T46" fmla="*/ 108761 w 89"/>
              <a:gd name="T47" fmla="*/ 141144 h 118"/>
              <a:gd name="T48" fmla="*/ 102363 w 89"/>
              <a:gd name="T49" fmla="*/ 138007 h 118"/>
              <a:gd name="T50" fmla="*/ 97565 w 89"/>
              <a:gd name="T51" fmla="*/ 141144 h 118"/>
              <a:gd name="T52" fmla="*/ 44784 w 89"/>
              <a:gd name="T53" fmla="*/ 141144 h 118"/>
              <a:gd name="T54" fmla="*/ 43185 w 89"/>
              <a:gd name="T55" fmla="*/ 138007 h 118"/>
              <a:gd name="T56" fmla="*/ 39986 w 89"/>
              <a:gd name="T57" fmla="*/ 138007 h 118"/>
              <a:gd name="T58" fmla="*/ 33588 w 89"/>
              <a:gd name="T59" fmla="*/ 141144 h 118"/>
              <a:gd name="T60" fmla="*/ 15994 w 89"/>
              <a:gd name="T61" fmla="*/ 69004 h 118"/>
              <a:gd name="T62" fmla="*/ 17594 w 89"/>
              <a:gd name="T63" fmla="*/ 58026 h 118"/>
              <a:gd name="T64" fmla="*/ 25591 w 89"/>
              <a:gd name="T65" fmla="*/ 37638 h 118"/>
              <a:gd name="T66" fmla="*/ 39986 w 89"/>
              <a:gd name="T67" fmla="*/ 25092 h 118"/>
              <a:gd name="T68" fmla="*/ 59179 w 89"/>
              <a:gd name="T69" fmla="*/ 17251 h 118"/>
              <a:gd name="T70" fmla="*/ 71974 w 89"/>
              <a:gd name="T71" fmla="*/ 14114 h 118"/>
              <a:gd name="T72" fmla="*/ 92767 w 89"/>
              <a:gd name="T73" fmla="*/ 18819 h 118"/>
              <a:gd name="T74" fmla="*/ 110360 w 89"/>
              <a:gd name="T75" fmla="*/ 29797 h 118"/>
              <a:gd name="T76" fmla="*/ 123156 w 89"/>
              <a:gd name="T77" fmla="*/ 47048 h 118"/>
              <a:gd name="T78" fmla="*/ 126355 w 89"/>
              <a:gd name="T79" fmla="*/ 69004 h 118"/>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89" h="118">
                <a:moveTo>
                  <a:pt x="45" y="0"/>
                </a:moveTo>
                <a:lnTo>
                  <a:pt x="45" y="0"/>
                </a:lnTo>
                <a:lnTo>
                  <a:pt x="36" y="1"/>
                </a:lnTo>
                <a:lnTo>
                  <a:pt x="27" y="3"/>
                </a:lnTo>
                <a:lnTo>
                  <a:pt x="20" y="7"/>
                </a:lnTo>
                <a:lnTo>
                  <a:pt x="14" y="13"/>
                </a:lnTo>
                <a:lnTo>
                  <a:pt x="8" y="19"/>
                </a:lnTo>
                <a:lnTo>
                  <a:pt x="4" y="27"/>
                </a:lnTo>
                <a:lnTo>
                  <a:pt x="1" y="35"/>
                </a:lnTo>
                <a:lnTo>
                  <a:pt x="0" y="44"/>
                </a:lnTo>
                <a:lnTo>
                  <a:pt x="0" y="113"/>
                </a:lnTo>
                <a:lnTo>
                  <a:pt x="1" y="115"/>
                </a:lnTo>
                <a:lnTo>
                  <a:pt x="3" y="118"/>
                </a:lnTo>
                <a:lnTo>
                  <a:pt x="6" y="118"/>
                </a:lnTo>
                <a:lnTo>
                  <a:pt x="9" y="117"/>
                </a:lnTo>
                <a:lnTo>
                  <a:pt x="25" y="101"/>
                </a:lnTo>
                <a:lnTo>
                  <a:pt x="41" y="117"/>
                </a:lnTo>
                <a:lnTo>
                  <a:pt x="42" y="118"/>
                </a:lnTo>
                <a:lnTo>
                  <a:pt x="45" y="118"/>
                </a:lnTo>
                <a:lnTo>
                  <a:pt x="47" y="118"/>
                </a:lnTo>
                <a:lnTo>
                  <a:pt x="48" y="117"/>
                </a:lnTo>
                <a:lnTo>
                  <a:pt x="64" y="101"/>
                </a:lnTo>
                <a:lnTo>
                  <a:pt x="80" y="117"/>
                </a:lnTo>
                <a:lnTo>
                  <a:pt x="82" y="118"/>
                </a:lnTo>
                <a:lnTo>
                  <a:pt x="84" y="118"/>
                </a:lnTo>
                <a:lnTo>
                  <a:pt x="86" y="118"/>
                </a:lnTo>
                <a:lnTo>
                  <a:pt x="88" y="115"/>
                </a:lnTo>
                <a:lnTo>
                  <a:pt x="89" y="113"/>
                </a:lnTo>
                <a:lnTo>
                  <a:pt x="89" y="44"/>
                </a:lnTo>
                <a:lnTo>
                  <a:pt x="88" y="35"/>
                </a:lnTo>
                <a:lnTo>
                  <a:pt x="85" y="27"/>
                </a:lnTo>
                <a:lnTo>
                  <a:pt x="82" y="19"/>
                </a:lnTo>
                <a:lnTo>
                  <a:pt x="75" y="13"/>
                </a:lnTo>
                <a:lnTo>
                  <a:pt x="69" y="7"/>
                </a:lnTo>
                <a:lnTo>
                  <a:pt x="62" y="3"/>
                </a:lnTo>
                <a:lnTo>
                  <a:pt x="53" y="1"/>
                </a:lnTo>
                <a:lnTo>
                  <a:pt x="45" y="0"/>
                </a:lnTo>
                <a:close/>
                <a:moveTo>
                  <a:pt x="79" y="101"/>
                </a:moveTo>
                <a:lnTo>
                  <a:pt x="68" y="90"/>
                </a:lnTo>
                <a:lnTo>
                  <a:pt x="67" y="88"/>
                </a:lnTo>
                <a:lnTo>
                  <a:pt x="64" y="88"/>
                </a:lnTo>
                <a:lnTo>
                  <a:pt x="62" y="88"/>
                </a:lnTo>
                <a:lnTo>
                  <a:pt x="61" y="90"/>
                </a:lnTo>
                <a:lnTo>
                  <a:pt x="45" y="106"/>
                </a:lnTo>
                <a:lnTo>
                  <a:pt x="28" y="90"/>
                </a:lnTo>
                <a:lnTo>
                  <a:pt x="27" y="88"/>
                </a:lnTo>
                <a:lnTo>
                  <a:pt x="25" y="88"/>
                </a:lnTo>
                <a:lnTo>
                  <a:pt x="22" y="88"/>
                </a:lnTo>
                <a:lnTo>
                  <a:pt x="21" y="90"/>
                </a:lnTo>
                <a:lnTo>
                  <a:pt x="10" y="101"/>
                </a:lnTo>
                <a:lnTo>
                  <a:pt x="10" y="44"/>
                </a:lnTo>
                <a:lnTo>
                  <a:pt x="11" y="37"/>
                </a:lnTo>
                <a:lnTo>
                  <a:pt x="12" y="30"/>
                </a:lnTo>
                <a:lnTo>
                  <a:pt x="16" y="24"/>
                </a:lnTo>
                <a:lnTo>
                  <a:pt x="20" y="19"/>
                </a:lnTo>
                <a:lnTo>
                  <a:pt x="25" y="16"/>
                </a:lnTo>
                <a:lnTo>
                  <a:pt x="31" y="12"/>
                </a:lnTo>
                <a:lnTo>
                  <a:pt x="37" y="11"/>
                </a:lnTo>
                <a:lnTo>
                  <a:pt x="45" y="9"/>
                </a:lnTo>
                <a:lnTo>
                  <a:pt x="52" y="11"/>
                </a:lnTo>
                <a:lnTo>
                  <a:pt x="58" y="12"/>
                </a:lnTo>
                <a:lnTo>
                  <a:pt x="64" y="16"/>
                </a:lnTo>
                <a:lnTo>
                  <a:pt x="69" y="19"/>
                </a:lnTo>
                <a:lnTo>
                  <a:pt x="73" y="24"/>
                </a:lnTo>
                <a:lnTo>
                  <a:pt x="77" y="30"/>
                </a:lnTo>
                <a:lnTo>
                  <a:pt x="78" y="37"/>
                </a:lnTo>
                <a:lnTo>
                  <a:pt x="79" y="44"/>
                </a:lnTo>
                <a:lnTo>
                  <a:pt x="79" y="101"/>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548" name="Freeform 1761">
            <a:extLst>
              <a:ext uri="{FF2B5EF4-FFF2-40B4-BE49-F238E27FC236}">
                <a16:creationId xmlns:a16="http://schemas.microsoft.com/office/drawing/2014/main" id="{25867C5D-7BBF-4B7D-88DD-3E3A4DC56434}"/>
              </a:ext>
            </a:extLst>
          </p:cNvPr>
          <p:cNvSpPr>
            <a:spLocks/>
          </p:cNvSpPr>
          <p:nvPr/>
        </p:nvSpPr>
        <p:spPr bwMode="auto">
          <a:xfrm>
            <a:off x="732367" y="4847167"/>
            <a:ext cx="209551" cy="209551"/>
          </a:xfrm>
          <a:custGeom>
            <a:avLst/>
            <a:gdLst>
              <a:gd name="T0" fmla="*/ 129697 w 99"/>
              <a:gd name="T1" fmla="*/ 49032 h 99"/>
              <a:gd name="T2" fmla="*/ 128116 w 99"/>
              <a:gd name="T3" fmla="*/ 71175 h 99"/>
              <a:gd name="T4" fmla="*/ 66430 w 99"/>
              <a:gd name="T5" fmla="*/ 31634 h 99"/>
              <a:gd name="T6" fmla="*/ 75920 w 99"/>
              <a:gd name="T7" fmla="*/ 34797 h 99"/>
              <a:gd name="T8" fmla="*/ 93319 w 99"/>
              <a:gd name="T9" fmla="*/ 50614 h 99"/>
              <a:gd name="T10" fmla="*/ 115462 w 99"/>
              <a:gd name="T11" fmla="*/ 63267 h 99"/>
              <a:gd name="T12" fmla="*/ 112299 w 99"/>
              <a:gd name="T13" fmla="*/ 52195 h 99"/>
              <a:gd name="T14" fmla="*/ 102809 w 99"/>
              <a:gd name="T15" fmla="*/ 34797 h 99"/>
              <a:gd name="T16" fmla="*/ 86992 w 99"/>
              <a:gd name="T17" fmla="*/ 23725 h 99"/>
              <a:gd name="T18" fmla="*/ 71175 w 99"/>
              <a:gd name="T19" fmla="*/ 15817 h 99"/>
              <a:gd name="T20" fmla="*/ 61685 w 99"/>
              <a:gd name="T21" fmla="*/ 15817 h 99"/>
              <a:gd name="T22" fmla="*/ 50614 w 99"/>
              <a:gd name="T23" fmla="*/ 12653 h 99"/>
              <a:gd name="T24" fmla="*/ 45869 w 99"/>
              <a:gd name="T25" fmla="*/ 0 h 99"/>
              <a:gd name="T26" fmla="*/ 31634 w 99"/>
              <a:gd name="T27" fmla="*/ 0 h 99"/>
              <a:gd name="T28" fmla="*/ 34797 w 99"/>
              <a:gd name="T29" fmla="*/ 15817 h 99"/>
              <a:gd name="T30" fmla="*/ 45869 w 99"/>
              <a:gd name="T31" fmla="*/ 26889 h 99"/>
              <a:gd name="T32" fmla="*/ 1582 w 99"/>
              <a:gd name="T33" fmla="*/ 72757 h 99"/>
              <a:gd name="T34" fmla="*/ 0 w 99"/>
              <a:gd name="T35" fmla="*/ 77502 h 99"/>
              <a:gd name="T36" fmla="*/ 1582 w 99"/>
              <a:gd name="T37" fmla="*/ 83829 h 99"/>
              <a:gd name="T38" fmla="*/ 45869 w 99"/>
              <a:gd name="T39" fmla="*/ 129697 h 99"/>
              <a:gd name="T40" fmla="*/ 34797 w 99"/>
              <a:gd name="T41" fmla="*/ 140769 h 99"/>
              <a:gd name="T42" fmla="*/ 31634 w 99"/>
              <a:gd name="T43" fmla="*/ 156586 h 99"/>
              <a:gd name="T44" fmla="*/ 45869 w 99"/>
              <a:gd name="T45" fmla="*/ 156586 h 99"/>
              <a:gd name="T46" fmla="*/ 50614 w 99"/>
              <a:gd name="T47" fmla="*/ 143933 h 99"/>
              <a:gd name="T48" fmla="*/ 61685 w 99"/>
              <a:gd name="T49" fmla="*/ 140769 h 99"/>
              <a:gd name="T50" fmla="*/ 71175 w 99"/>
              <a:gd name="T51" fmla="*/ 140769 h 99"/>
              <a:gd name="T52" fmla="*/ 86992 w 99"/>
              <a:gd name="T53" fmla="*/ 132861 h 99"/>
              <a:gd name="T54" fmla="*/ 102809 w 99"/>
              <a:gd name="T55" fmla="*/ 121789 h 99"/>
              <a:gd name="T56" fmla="*/ 112299 w 99"/>
              <a:gd name="T57" fmla="*/ 102809 h 99"/>
              <a:gd name="T58" fmla="*/ 99646 w 99"/>
              <a:gd name="T59" fmla="*/ 93319 h 99"/>
              <a:gd name="T60" fmla="*/ 93319 w 99"/>
              <a:gd name="T61" fmla="*/ 105972 h 99"/>
              <a:gd name="T62" fmla="*/ 75920 w 99"/>
              <a:gd name="T63" fmla="*/ 121789 h 99"/>
              <a:gd name="T64" fmla="*/ 26889 w 99"/>
              <a:gd name="T65" fmla="*/ 85411 h 99"/>
              <a:gd name="T66" fmla="*/ 118626 w 99"/>
              <a:gd name="T67" fmla="*/ 96482 h 99"/>
              <a:gd name="T68" fmla="*/ 153423 w 99"/>
              <a:gd name="T69" fmla="*/ 83829 h 99"/>
              <a:gd name="T70" fmla="*/ 156586 w 99"/>
              <a:gd name="T71" fmla="*/ 82247 h 99"/>
              <a:gd name="T72" fmla="*/ 156586 w 99"/>
              <a:gd name="T73" fmla="*/ 74339 h 99"/>
              <a:gd name="T74" fmla="*/ 153423 w 99"/>
              <a:gd name="T75" fmla="*/ 72757 h 9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99" h="99">
                <a:moveTo>
                  <a:pt x="97" y="46"/>
                </a:moveTo>
                <a:lnTo>
                  <a:pt x="82" y="31"/>
                </a:lnTo>
                <a:lnTo>
                  <a:pt x="75" y="38"/>
                </a:lnTo>
                <a:lnTo>
                  <a:pt x="81" y="45"/>
                </a:lnTo>
                <a:lnTo>
                  <a:pt x="17" y="45"/>
                </a:lnTo>
                <a:lnTo>
                  <a:pt x="42" y="20"/>
                </a:lnTo>
                <a:lnTo>
                  <a:pt x="48" y="22"/>
                </a:lnTo>
                <a:lnTo>
                  <a:pt x="54" y="26"/>
                </a:lnTo>
                <a:lnTo>
                  <a:pt x="59" y="32"/>
                </a:lnTo>
                <a:lnTo>
                  <a:pt x="63" y="40"/>
                </a:lnTo>
                <a:lnTo>
                  <a:pt x="73" y="40"/>
                </a:lnTo>
                <a:lnTo>
                  <a:pt x="71" y="33"/>
                </a:lnTo>
                <a:lnTo>
                  <a:pt x="68" y="27"/>
                </a:lnTo>
                <a:lnTo>
                  <a:pt x="65" y="22"/>
                </a:lnTo>
                <a:lnTo>
                  <a:pt x="60" y="19"/>
                </a:lnTo>
                <a:lnTo>
                  <a:pt x="55" y="15"/>
                </a:lnTo>
                <a:lnTo>
                  <a:pt x="50" y="12"/>
                </a:lnTo>
                <a:lnTo>
                  <a:pt x="45" y="10"/>
                </a:lnTo>
                <a:lnTo>
                  <a:pt x="39" y="10"/>
                </a:lnTo>
                <a:lnTo>
                  <a:pt x="36" y="9"/>
                </a:lnTo>
                <a:lnTo>
                  <a:pt x="32" y="8"/>
                </a:lnTo>
                <a:lnTo>
                  <a:pt x="31" y="4"/>
                </a:lnTo>
                <a:lnTo>
                  <a:pt x="29" y="0"/>
                </a:lnTo>
                <a:lnTo>
                  <a:pt x="20" y="0"/>
                </a:lnTo>
                <a:lnTo>
                  <a:pt x="21" y="5"/>
                </a:lnTo>
                <a:lnTo>
                  <a:pt x="22" y="10"/>
                </a:lnTo>
                <a:lnTo>
                  <a:pt x="26" y="14"/>
                </a:lnTo>
                <a:lnTo>
                  <a:pt x="29" y="17"/>
                </a:lnTo>
                <a:lnTo>
                  <a:pt x="1" y="46"/>
                </a:lnTo>
                <a:lnTo>
                  <a:pt x="0" y="47"/>
                </a:lnTo>
                <a:lnTo>
                  <a:pt x="0" y="49"/>
                </a:lnTo>
                <a:lnTo>
                  <a:pt x="0" y="52"/>
                </a:lnTo>
                <a:lnTo>
                  <a:pt x="1" y="53"/>
                </a:lnTo>
                <a:lnTo>
                  <a:pt x="29" y="82"/>
                </a:lnTo>
                <a:lnTo>
                  <a:pt x="26" y="85"/>
                </a:lnTo>
                <a:lnTo>
                  <a:pt x="22" y="89"/>
                </a:lnTo>
                <a:lnTo>
                  <a:pt x="21" y="94"/>
                </a:lnTo>
                <a:lnTo>
                  <a:pt x="20" y="99"/>
                </a:lnTo>
                <a:lnTo>
                  <a:pt x="29" y="99"/>
                </a:lnTo>
                <a:lnTo>
                  <a:pt x="31" y="95"/>
                </a:lnTo>
                <a:lnTo>
                  <a:pt x="32" y="91"/>
                </a:lnTo>
                <a:lnTo>
                  <a:pt x="36" y="90"/>
                </a:lnTo>
                <a:lnTo>
                  <a:pt x="39" y="89"/>
                </a:lnTo>
                <a:lnTo>
                  <a:pt x="45" y="89"/>
                </a:lnTo>
                <a:lnTo>
                  <a:pt x="50" y="86"/>
                </a:lnTo>
                <a:lnTo>
                  <a:pt x="55" y="84"/>
                </a:lnTo>
                <a:lnTo>
                  <a:pt x="60" y="80"/>
                </a:lnTo>
                <a:lnTo>
                  <a:pt x="65" y="77"/>
                </a:lnTo>
                <a:lnTo>
                  <a:pt x="68" y="72"/>
                </a:lnTo>
                <a:lnTo>
                  <a:pt x="71" y="65"/>
                </a:lnTo>
                <a:lnTo>
                  <a:pt x="73" y="59"/>
                </a:lnTo>
                <a:lnTo>
                  <a:pt x="63" y="59"/>
                </a:lnTo>
                <a:lnTo>
                  <a:pt x="59" y="67"/>
                </a:lnTo>
                <a:lnTo>
                  <a:pt x="54" y="73"/>
                </a:lnTo>
                <a:lnTo>
                  <a:pt x="48" y="77"/>
                </a:lnTo>
                <a:lnTo>
                  <a:pt x="42" y="79"/>
                </a:lnTo>
                <a:lnTo>
                  <a:pt x="17" y="54"/>
                </a:lnTo>
                <a:lnTo>
                  <a:pt x="81" y="54"/>
                </a:lnTo>
                <a:lnTo>
                  <a:pt x="75" y="61"/>
                </a:lnTo>
                <a:lnTo>
                  <a:pt x="82" y="68"/>
                </a:lnTo>
                <a:lnTo>
                  <a:pt x="97" y="53"/>
                </a:lnTo>
                <a:lnTo>
                  <a:pt x="99" y="52"/>
                </a:lnTo>
                <a:lnTo>
                  <a:pt x="99" y="49"/>
                </a:lnTo>
                <a:lnTo>
                  <a:pt x="99" y="47"/>
                </a:lnTo>
                <a:lnTo>
                  <a:pt x="97" y="46"/>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549" name="Freeform 1762">
            <a:extLst>
              <a:ext uri="{FF2B5EF4-FFF2-40B4-BE49-F238E27FC236}">
                <a16:creationId xmlns:a16="http://schemas.microsoft.com/office/drawing/2014/main" id="{E06603AE-25D5-45EB-99F0-3708514BEC5C}"/>
              </a:ext>
            </a:extLst>
          </p:cNvPr>
          <p:cNvSpPr>
            <a:spLocks noEditPoints="1"/>
          </p:cNvSpPr>
          <p:nvPr/>
        </p:nvSpPr>
        <p:spPr bwMode="auto">
          <a:xfrm>
            <a:off x="1278467" y="4897967"/>
            <a:ext cx="124884" cy="114300"/>
          </a:xfrm>
          <a:custGeom>
            <a:avLst/>
            <a:gdLst>
              <a:gd name="T0" fmla="*/ 63266 w 60"/>
              <a:gd name="T1" fmla="*/ 0 h 54"/>
              <a:gd name="T2" fmla="*/ 47450 w 60"/>
              <a:gd name="T3" fmla="*/ 6327 h 54"/>
              <a:gd name="T4" fmla="*/ 39541 w 60"/>
              <a:gd name="T5" fmla="*/ 1582 h 54"/>
              <a:gd name="T6" fmla="*/ 31633 w 60"/>
              <a:gd name="T7" fmla="*/ 0 h 54"/>
              <a:gd name="T8" fmla="*/ 17398 w 60"/>
              <a:gd name="T9" fmla="*/ 1582 h 54"/>
              <a:gd name="T10" fmla="*/ 7908 w 60"/>
              <a:gd name="T11" fmla="*/ 7908 h 54"/>
              <a:gd name="T12" fmla="*/ 3163 w 60"/>
              <a:gd name="T13" fmla="*/ 17398 h 54"/>
              <a:gd name="T14" fmla="*/ 0 w 60"/>
              <a:gd name="T15" fmla="*/ 31633 h 54"/>
              <a:gd name="T16" fmla="*/ 3163 w 60"/>
              <a:gd name="T17" fmla="*/ 41123 h 54"/>
              <a:gd name="T18" fmla="*/ 12653 w 60"/>
              <a:gd name="T19" fmla="*/ 58522 h 54"/>
              <a:gd name="T20" fmla="*/ 36378 w 60"/>
              <a:gd name="T21" fmla="*/ 79083 h 54"/>
              <a:gd name="T22" fmla="*/ 44286 w 60"/>
              <a:gd name="T23" fmla="*/ 83828 h 54"/>
              <a:gd name="T24" fmla="*/ 47450 w 60"/>
              <a:gd name="T25" fmla="*/ 85410 h 54"/>
              <a:gd name="T26" fmla="*/ 50613 w 60"/>
              <a:gd name="T27" fmla="*/ 83828 h 54"/>
              <a:gd name="T28" fmla="*/ 74338 w 60"/>
              <a:gd name="T29" fmla="*/ 66430 h 54"/>
              <a:gd name="T30" fmla="*/ 88572 w 60"/>
              <a:gd name="T31" fmla="*/ 50613 h 54"/>
              <a:gd name="T32" fmla="*/ 94899 w 60"/>
              <a:gd name="T33" fmla="*/ 31633 h 54"/>
              <a:gd name="T34" fmla="*/ 94899 w 60"/>
              <a:gd name="T35" fmla="*/ 25307 h 54"/>
              <a:gd name="T36" fmla="*/ 88572 w 60"/>
              <a:gd name="T37" fmla="*/ 12653 h 54"/>
              <a:gd name="T38" fmla="*/ 80664 w 60"/>
              <a:gd name="T39" fmla="*/ 6327 h 54"/>
              <a:gd name="T40" fmla="*/ 69593 w 60"/>
              <a:gd name="T41" fmla="*/ 0 h 54"/>
              <a:gd name="T42" fmla="*/ 63266 w 60"/>
              <a:gd name="T43" fmla="*/ 0 h 54"/>
              <a:gd name="T44" fmla="*/ 47450 w 60"/>
              <a:gd name="T45" fmla="*/ 68012 h 54"/>
              <a:gd name="T46" fmla="*/ 28470 w 60"/>
              <a:gd name="T47" fmla="*/ 52195 h 54"/>
              <a:gd name="T48" fmla="*/ 15817 w 60"/>
              <a:gd name="T49" fmla="*/ 36378 h 54"/>
              <a:gd name="T50" fmla="*/ 15817 w 60"/>
              <a:gd name="T51" fmla="*/ 31633 h 54"/>
              <a:gd name="T52" fmla="*/ 17398 w 60"/>
              <a:gd name="T53" fmla="*/ 20562 h 54"/>
              <a:gd name="T54" fmla="*/ 31633 w 60"/>
              <a:gd name="T55" fmla="*/ 15817 h 54"/>
              <a:gd name="T56" fmla="*/ 37960 w 60"/>
              <a:gd name="T57" fmla="*/ 17398 h 54"/>
              <a:gd name="T58" fmla="*/ 39541 w 60"/>
              <a:gd name="T59" fmla="*/ 23725 h 54"/>
              <a:gd name="T60" fmla="*/ 41123 w 60"/>
              <a:gd name="T61" fmla="*/ 28470 h 54"/>
              <a:gd name="T62" fmla="*/ 47450 w 60"/>
              <a:gd name="T63" fmla="*/ 31633 h 54"/>
              <a:gd name="T64" fmla="*/ 50613 w 60"/>
              <a:gd name="T65" fmla="*/ 31633 h 54"/>
              <a:gd name="T66" fmla="*/ 55358 w 60"/>
              <a:gd name="T67" fmla="*/ 26888 h 54"/>
              <a:gd name="T68" fmla="*/ 55358 w 60"/>
              <a:gd name="T69" fmla="*/ 23725 h 54"/>
              <a:gd name="T70" fmla="*/ 63266 w 60"/>
              <a:gd name="T71" fmla="*/ 15817 h 54"/>
              <a:gd name="T72" fmla="*/ 71174 w 60"/>
              <a:gd name="T73" fmla="*/ 17398 h 54"/>
              <a:gd name="T74" fmla="*/ 79083 w 60"/>
              <a:gd name="T75" fmla="*/ 26888 h 54"/>
              <a:gd name="T76" fmla="*/ 79083 w 60"/>
              <a:gd name="T77" fmla="*/ 31633 h 54"/>
              <a:gd name="T78" fmla="*/ 74338 w 60"/>
              <a:gd name="T79" fmla="*/ 41123 h 54"/>
              <a:gd name="T80" fmla="*/ 56939 w 60"/>
              <a:gd name="T81" fmla="*/ 61685 h 54"/>
              <a:gd name="T82" fmla="*/ 47450 w 60"/>
              <a:gd name="T83" fmla="*/ 68012 h 5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60" h="54">
                <a:moveTo>
                  <a:pt x="40" y="0"/>
                </a:moveTo>
                <a:lnTo>
                  <a:pt x="40" y="0"/>
                </a:lnTo>
                <a:lnTo>
                  <a:pt x="35" y="1"/>
                </a:lnTo>
                <a:lnTo>
                  <a:pt x="30" y="4"/>
                </a:lnTo>
                <a:lnTo>
                  <a:pt x="25" y="1"/>
                </a:lnTo>
                <a:lnTo>
                  <a:pt x="20" y="0"/>
                </a:lnTo>
                <a:lnTo>
                  <a:pt x="16" y="0"/>
                </a:lnTo>
                <a:lnTo>
                  <a:pt x="11" y="1"/>
                </a:lnTo>
                <a:lnTo>
                  <a:pt x="9" y="4"/>
                </a:lnTo>
                <a:lnTo>
                  <a:pt x="5" y="5"/>
                </a:lnTo>
                <a:lnTo>
                  <a:pt x="4" y="8"/>
                </a:lnTo>
                <a:lnTo>
                  <a:pt x="2" y="11"/>
                </a:lnTo>
                <a:lnTo>
                  <a:pt x="0" y="16"/>
                </a:lnTo>
                <a:lnTo>
                  <a:pt x="0" y="20"/>
                </a:lnTo>
                <a:lnTo>
                  <a:pt x="2" y="26"/>
                </a:lnTo>
                <a:lnTo>
                  <a:pt x="4" y="32"/>
                </a:lnTo>
                <a:lnTo>
                  <a:pt x="8" y="37"/>
                </a:lnTo>
                <a:lnTo>
                  <a:pt x="13" y="42"/>
                </a:lnTo>
                <a:lnTo>
                  <a:pt x="23" y="50"/>
                </a:lnTo>
                <a:lnTo>
                  <a:pt x="28" y="53"/>
                </a:lnTo>
                <a:lnTo>
                  <a:pt x="30" y="54"/>
                </a:lnTo>
                <a:lnTo>
                  <a:pt x="32" y="53"/>
                </a:lnTo>
                <a:lnTo>
                  <a:pt x="37" y="50"/>
                </a:lnTo>
                <a:lnTo>
                  <a:pt x="47" y="42"/>
                </a:lnTo>
                <a:lnTo>
                  <a:pt x="52" y="37"/>
                </a:lnTo>
                <a:lnTo>
                  <a:pt x="56" y="32"/>
                </a:lnTo>
                <a:lnTo>
                  <a:pt x="58" y="26"/>
                </a:lnTo>
                <a:lnTo>
                  <a:pt x="60" y="20"/>
                </a:lnTo>
                <a:lnTo>
                  <a:pt x="60" y="16"/>
                </a:lnTo>
                <a:lnTo>
                  <a:pt x="58" y="11"/>
                </a:lnTo>
                <a:lnTo>
                  <a:pt x="56" y="8"/>
                </a:lnTo>
                <a:lnTo>
                  <a:pt x="55" y="5"/>
                </a:lnTo>
                <a:lnTo>
                  <a:pt x="51" y="4"/>
                </a:lnTo>
                <a:lnTo>
                  <a:pt x="48" y="1"/>
                </a:lnTo>
                <a:lnTo>
                  <a:pt x="44" y="0"/>
                </a:lnTo>
                <a:lnTo>
                  <a:pt x="40" y="0"/>
                </a:lnTo>
                <a:close/>
                <a:moveTo>
                  <a:pt x="30" y="43"/>
                </a:moveTo>
                <a:lnTo>
                  <a:pt x="30" y="43"/>
                </a:lnTo>
                <a:lnTo>
                  <a:pt x="24" y="39"/>
                </a:lnTo>
                <a:lnTo>
                  <a:pt x="18" y="33"/>
                </a:lnTo>
                <a:lnTo>
                  <a:pt x="13" y="26"/>
                </a:lnTo>
                <a:lnTo>
                  <a:pt x="10" y="23"/>
                </a:lnTo>
                <a:lnTo>
                  <a:pt x="10" y="20"/>
                </a:lnTo>
                <a:lnTo>
                  <a:pt x="10" y="17"/>
                </a:lnTo>
                <a:lnTo>
                  <a:pt x="11" y="13"/>
                </a:lnTo>
                <a:lnTo>
                  <a:pt x="15" y="11"/>
                </a:lnTo>
                <a:lnTo>
                  <a:pt x="20" y="10"/>
                </a:lnTo>
                <a:lnTo>
                  <a:pt x="24" y="11"/>
                </a:lnTo>
                <a:lnTo>
                  <a:pt x="25" y="15"/>
                </a:lnTo>
                <a:lnTo>
                  <a:pt x="25" y="17"/>
                </a:lnTo>
                <a:lnTo>
                  <a:pt x="26" y="18"/>
                </a:lnTo>
                <a:lnTo>
                  <a:pt x="28" y="20"/>
                </a:lnTo>
                <a:lnTo>
                  <a:pt x="30" y="20"/>
                </a:lnTo>
                <a:lnTo>
                  <a:pt x="32" y="20"/>
                </a:lnTo>
                <a:lnTo>
                  <a:pt x="34" y="18"/>
                </a:lnTo>
                <a:lnTo>
                  <a:pt x="35" y="17"/>
                </a:lnTo>
                <a:lnTo>
                  <a:pt x="35" y="15"/>
                </a:lnTo>
                <a:lnTo>
                  <a:pt x="36" y="11"/>
                </a:lnTo>
                <a:lnTo>
                  <a:pt x="40" y="10"/>
                </a:lnTo>
                <a:lnTo>
                  <a:pt x="45" y="11"/>
                </a:lnTo>
                <a:lnTo>
                  <a:pt x="48" y="13"/>
                </a:lnTo>
                <a:lnTo>
                  <a:pt x="50" y="17"/>
                </a:lnTo>
                <a:lnTo>
                  <a:pt x="50" y="20"/>
                </a:lnTo>
                <a:lnTo>
                  <a:pt x="50" y="23"/>
                </a:lnTo>
                <a:lnTo>
                  <a:pt x="47" y="26"/>
                </a:lnTo>
                <a:lnTo>
                  <a:pt x="42" y="33"/>
                </a:lnTo>
                <a:lnTo>
                  <a:pt x="36" y="39"/>
                </a:lnTo>
                <a:lnTo>
                  <a:pt x="30" y="43"/>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550" name="Freeform 1763">
            <a:extLst>
              <a:ext uri="{FF2B5EF4-FFF2-40B4-BE49-F238E27FC236}">
                <a16:creationId xmlns:a16="http://schemas.microsoft.com/office/drawing/2014/main" id="{4429A90A-61A6-4D8C-9CB8-192791BDCE38}"/>
              </a:ext>
            </a:extLst>
          </p:cNvPr>
          <p:cNvSpPr>
            <a:spLocks noEditPoints="1"/>
          </p:cNvSpPr>
          <p:nvPr/>
        </p:nvSpPr>
        <p:spPr bwMode="auto">
          <a:xfrm>
            <a:off x="1214967" y="4828118"/>
            <a:ext cx="245533" cy="247649"/>
          </a:xfrm>
          <a:custGeom>
            <a:avLst/>
            <a:gdLst>
              <a:gd name="T0" fmla="*/ 169372 w 118"/>
              <a:gd name="T1" fmla="*/ 85530 h 119"/>
              <a:gd name="T2" fmla="*/ 166236 w 118"/>
              <a:gd name="T3" fmla="*/ 71534 h 119"/>
              <a:gd name="T4" fmla="*/ 156826 w 118"/>
              <a:gd name="T5" fmla="*/ 48208 h 119"/>
              <a:gd name="T6" fmla="*/ 136439 w 118"/>
              <a:gd name="T7" fmla="*/ 29547 h 119"/>
              <a:gd name="T8" fmla="*/ 114483 w 118"/>
              <a:gd name="T9" fmla="*/ 20216 h 119"/>
              <a:gd name="T10" fmla="*/ 100369 w 118"/>
              <a:gd name="T11" fmla="*/ 0 h 119"/>
              <a:gd name="T12" fmla="*/ 84686 w 118"/>
              <a:gd name="T13" fmla="*/ 15551 h 119"/>
              <a:gd name="T14" fmla="*/ 70572 w 118"/>
              <a:gd name="T15" fmla="*/ 20216 h 119"/>
              <a:gd name="T16" fmla="*/ 48616 w 118"/>
              <a:gd name="T17" fmla="*/ 29547 h 119"/>
              <a:gd name="T18" fmla="*/ 28229 w 118"/>
              <a:gd name="T19" fmla="*/ 48208 h 119"/>
              <a:gd name="T20" fmla="*/ 18819 w 118"/>
              <a:gd name="T21" fmla="*/ 71534 h 119"/>
              <a:gd name="T22" fmla="*/ 0 w 118"/>
              <a:gd name="T23" fmla="*/ 85530 h 119"/>
              <a:gd name="T24" fmla="*/ 15683 w 118"/>
              <a:gd name="T25" fmla="*/ 99525 h 119"/>
              <a:gd name="T26" fmla="*/ 18819 w 118"/>
              <a:gd name="T27" fmla="*/ 113521 h 119"/>
              <a:gd name="T28" fmla="*/ 28229 w 118"/>
              <a:gd name="T29" fmla="*/ 136847 h 119"/>
              <a:gd name="T30" fmla="*/ 48616 w 118"/>
              <a:gd name="T31" fmla="*/ 155508 h 119"/>
              <a:gd name="T32" fmla="*/ 70572 w 118"/>
              <a:gd name="T33" fmla="*/ 164839 h 119"/>
              <a:gd name="T34" fmla="*/ 84686 w 118"/>
              <a:gd name="T35" fmla="*/ 185055 h 119"/>
              <a:gd name="T36" fmla="*/ 100369 w 118"/>
              <a:gd name="T37" fmla="*/ 169504 h 119"/>
              <a:gd name="T38" fmla="*/ 114483 w 118"/>
              <a:gd name="T39" fmla="*/ 164839 h 119"/>
              <a:gd name="T40" fmla="*/ 136439 w 118"/>
              <a:gd name="T41" fmla="*/ 155508 h 119"/>
              <a:gd name="T42" fmla="*/ 156826 w 118"/>
              <a:gd name="T43" fmla="*/ 136847 h 119"/>
              <a:gd name="T44" fmla="*/ 166236 w 118"/>
              <a:gd name="T45" fmla="*/ 113521 h 119"/>
              <a:gd name="T46" fmla="*/ 185055 w 118"/>
              <a:gd name="T47" fmla="*/ 99525 h 119"/>
              <a:gd name="T48" fmla="*/ 100369 w 118"/>
              <a:gd name="T49" fmla="*/ 153953 h 119"/>
              <a:gd name="T50" fmla="*/ 84686 w 118"/>
              <a:gd name="T51" fmla="*/ 146178 h 119"/>
              <a:gd name="T52" fmla="*/ 84686 w 118"/>
              <a:gd name="T53" fmla="*/ 153953 h 119"/>
              <a:gd name="T54" fmla="*/ 65867 w 118"/>
              <a:gd name="T55" fmla="*/ 147733 h 119"/>
              <a:gd name="T56" fmla="*/ 48616 w 118"/>
              <a:gd name="T57" fmla="*/ 136847 h 119"/>
              <a:gd name="T58" fmla="*/ 36070 w 118"/>
              <a:gd name="T59" fmla="*/ 119741 h 119"/>
              <a:gd name="T60" fmla="*/ 31365 w 118"/>
              <a:gd name="T61" fmla="*/ 99525 h 119"/>
              <a:gd name="T62" fmla="*/ 37638 w 118"/>
              <a:gd name="T63" fmla="*/ 85530 h 119"/>
              <a:gd name="T64" fmla="*/ 31365 w 118"/>
              <a:gd name="T65" fmla="*/ 85530 h 119"/>
              <a:gd name="T66" fmla="*/ 36070 w 118"/>
              <a:gd name="T67" fmla="*/ 65314 h 119"/>
              <a:gd name="T68" fmla="*/ 48616 w 118"/>
              <a:gd name="T69" fmla="*/ 48208 h 119"/>
              <a:gd name="T70" fmla="*/ 65867 w 118"/>
              <a:gd name="T71" fmla="*/ 37322 h 119"/>
              <a:gd name="T72" fmla="*/ 84686 w 118"/>
              <a:gd name="T73" fmla="*/ 31102 h 119"/>
              <a:gd name="T74" fmla="*/ 100369 w 118"/>
              <a:gd name="T75" fmla="*/ 38877 h 119"/>
              <a:gd name="T76" fmla="*/ 100369 w 118"/>
              <a:gd name="T77" fmla="*/ 31102 h 119"/>
              <a:gd name="T78" fmla="*/ 119188 w 118"/>
              <a:gd name="T79" fmla="*/ 37322 h 119"/>
              <a:gd name="T80" fmla="*/ 136439 w 118"/>
              <a:gd name="T81" fmla="*/ 48208 h 119"/>
              <a:gd name="T82" fmla="*/ 148985 w 118"/>
              <a:gd name="T83" fmla="*/ 65314 h 119"/>
              <a:gd name="T84" fmla="*/ 153690 w 118"/>
              <a:gd name="T85" fmla="*/ 85530 h 119"/>
              <a:gd name="T86" fmla="*/ 147417 w 118"/>
              <a:gd name="T87" fmla="*/ 99525 h 119"/>
              <a:gd name="T88" fmla="*/ 153690 w 118"/>
              <a:gd name="T89" fmla="*/ 99525 h 119"/>
              <a:gd name="T90" fmla="*/ 148985 w 118"/>
              <a:gd name="T91" fmla="*/ 119741 h 119"/>
              <a:gd name="T92" fmla="*/ 136439 w 118"/>
              <a:gd name="T93" fmla="*/ 136847 h 119"/>
              <a:gd name="T94" fmla="*/ 119188 w 118"/>
              <a:gd name="T95" fmla="*/ 147733 h 119"/>
              <a:gd name="T96" fmla="*/ 100369 w 118"/>
              <a:gd name="T97" fmla="*/ 153953 h 11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118" h="119">
                <a:moveTo>
                  <a:pt x="118" y="55"/>
                </a:moveTo>
                <a:lnTo>
                  <a:pt x="108" y="55"/>
                </a:lnTo>
                <a:lnTo>
                  <a:pt x="106" y="46"/>
                </a:lnTo>
                <a:lnTo>
                  <a:pt x="103" y="39"/>
                </a:lnTo>
                <a:lnTo>
                  <a:pt x="100" y="31"/>
                </a:lnTo>
                <a:lnTo>
                  <a:pt x="94" y="25"/>
                </a:lnTo>
                <a:lnTo>
                  <a:pt x="87" y="19"/>
                </a:lnTo>
                <a:lnTo>
                  <a:pt x="80" y="15"/>
                </a:lnTo>
                <a:lnTo>
                  <a:pt x="73" y="13"/>
                </a:lnTo>
                <a:lnTo>
                  <a:pt x="64" y="10"/>
                </a:lnTo>
                <a:lnTo>
                  <a:pt x="64" y="0"/>
                </a:lnTo>
                <a:lnTo>
                  <a:pt x="54" y="0"/>
                </a:lnTo>
                <a:lnTo>
                  <a:pt x="54" y="10"/>
                </a:lnTo>
                <a:lnTo>
                  <a:pt x="45" y="13"/>
                </a:lnTo>
                <a:lnTo>
                  <a:pt x="38" y="15"/>
                </a:lnTo>
                <a:lnTo>
                  <a:pt x="31" y="19"/>
                </a:lnTo>
                <a:lnTo>
                  <a:pt x="24" y="25"/>
                </a:lnTo>
                <a:lnTo>
                  <a:pt x="18" y="31"/>
                </a:lnTo>
                <a:lnTo>
                  <a:pt x="15" y="39"/>
                </a:lnTo>
                <a:lnTo>
                  <a:pt x="12" y="46"/>
                </a:lnTo>
                <a:lnTo>
                  <a:pt x="10" y="55"/>
                </a:lnTo>
                <a:lnTo>
                  <a:pt x="0" y="55"/>
                </a:lnTo>
                <a:lnTo>
                  <a:pt x="0" y="64"/>
                </a:lnTo>
                <a:lnTo>
                  <a:pt x="10" y="64"/>
                </a:lnTo>
                <a:lnTo>
                  <a:pt x="12" y="73"/>
                </a:lnTo>
                <a:lnTo>
                  <a:pt x="15" y="80"/>
                </a:lnTo>
                <a:lnTo>
                  <a:pt x="18" y="88"/>
                </a:lnTo>
                <a:lnTo>
                  <a:pt x="24" y="94"/>
                </a:lnTo>
                <a:lnTo>
                  <a:pt x="31" y="100"/>
                </a:lnTo>
                <a:lnTo>
                  <a:pt x="38" y="104"/>
                </a:lnTo>
                <a:lnTo>
                  <a:pt x="45" y="106"/>
                </a:lnTo>
                <a:lnTo>
                  <a:pt x="54" y="109"/>
                </a:lnTo>
                <a:lnTo>
                  <a:pt x="54" y="119"/>
                </a:lnTo>
                <a:lnTo>
                  <a:pt x="64" y="119"/>
                </a:lnTo>
                <a:lnTo>
                  <a:pt x="64" y="109"/>
                </a:lnTo>
                <a:lnTo>
                  <a:pt x="73" y="106"/>
                </a:lnTo>
                <a:lnTo>
                  <a:pt x="80" y="104"/>
                </a:lnTo>
                <a:lnTo>
                  <a:pt x="87" y="100"/>
                </a:lnTo>
                <a:lnTo>
                  <a:pt x="94" y="94"/>
                </a:lnTo>
                <a:lnTo>
                  <a:pt x="100" y="88"/>
                </a:lnTo>
                <a:lnTo>
                  <a:pt x="103" y="80"/>
                </a:lnTo>
                <a:lnTo>
                  <a:pt x="106" y="73"/>
                </a:lnTo>
                <a:lnTo>
                  <a:pt x="108" y="64"/>
                </a:lnTo>
                <a:lnTo>
                  <a:pt x="118" y="64"/>
                </a:lnTo>
                <a:lnTo>
                  <a:pt x="118" y="55"/>
                </a:lnTo>
                <a:close/>
                <a:moveTo>
                  <a:pt x="64" y="99"/>
                </a:moveTo>
                <a:lnTo>
                  <a:pt x="64" y="94"/>
                </a:lnTo>
                <a:lnTo>
                  <a:pt x="54" y="94"/>
                </a:lnTo>
                <a:lnTo>
                  <a:pt x="54" y="99"/>
                </a:lnTo>
                <a:lnTo>
                  <a:pt x="48" y="98"/>
                </a:lnTo>
                <a:lnTo>
                  <a:pt x="42" y="95"/>
                </a:lnTo>
                <a:lnTo>
                  <a:pt x="36" y="92"/>
                </a:lnTo>
                <a:lnTo>
                  <a:pt x="31" y="88"/>
                </a:lnTo>
                <a:lnTo>
                  <a:pt x="27" y="83"/>
                </a:lnTo>
                <a:lnTo>
                  <a:pt x="23" y="77"/>
                </a:lnTo>
                <a:lnTo>
                  <a:pt x="21" y="71"/>
                </a:lnTo>
                <a:lnTo>
                  <a:pt x="20" y="64"/>
                </a:lnTo>
                <a:lnTo>
                  <a:pt x="24" y="64"/>
                </a:lnTo>
                <a:lnTo>
                  <a:pt x="24" y="55"/>
                </a:lnTo>
                <a:lnTo>
                  <a:pt x="20" y="55"/>
                </a:lnTo>
                <a:lnTo>
                  <a:pt x="21" y="48"/>
                </a:lnTo>
                <a:lnTo>
                  <a:pt x="23" y="42"/>
                </a:lnTo>
                <a:lnTo>
                  <a:pt x="27" y="36"/>
                </a:lnTo>
                <a:lnTo>
                  <a:pt x="31" y="31"/>
                </a:lnTo>
                <a:lnTo>
                  <a:pt x="36" y="27"/>
                </a:lnTo>
                <a:lnTo>
                  <a:pt x="42" y="24"/>
                </a:lnTo>
                <a:lnTo>
                  <a:pt x="48" y="21"/>
                </a:lnTo>
                <a:lnTo>
                  <a:pt x="54" y="20"/>
                </a:lnTo>
                <a:lnTo>
                  <a:pt x="54" y="25"/>
                </a:lnTo>
                <a:lnTo>
                  <a:pt x="64" y="25"/>
                </a:lnTo>
                <a:lnTo>
                  <a:pt x="64" y="20"/>
                </a:lnTo>
                <a:lnTo>
                  <a:pt x="70" y="21"/>
                </a:lnTo>
                <a:lnTo>
                  <a:pt x="76" y="24"/>
                </a:lnTo>
                <a:lnTo>
                  <a:pt x="82" y="27"/>
                </a:lnTo>
                <a:lnTo>
                  <a:pt x="87" y="31"/>
                </a:lnTo>
                <a:lnTo>
                  <a:pt x="91" y="36"/>
                </a:lnTo>
                <a:lnTo>
                  <a:pt x="95" y="42"/>
                </a:lnTo>
                <a:lnTo>
                  <a:pt x="97" y="48"/>
                </a:lnTo>
                <a:lnTo>
                  <a:pt x="98" y="55"/>
                </a:lnTo>
                <a:lnTo>
                  <a:pt x="94" y="55"/>
                </a:lnTo>
                <a:lnTo>
                  <a:pt x="94" y="64"/>
                </a:lnTo>
                <a:lnTo>
                  <a:pt x="98" y="64"/>
                </a:lnTo>
                <a:lnTo>
                  <a:pt x="97" y="71"/>
                </a:lnTo>
                <a:lnTo>
                  <a:pt x="95" y="77"/>
                </a:lnTo>
                <a:lnTo>
                  <a:pt x="91" y="83"/>
                </a:lnTo>
                <a:lnTo>
                  <a:pt x="87" y="88"/>
                </a:lnTo>
                <a:lnTo>
                  <a:pt x="82" y="92"/>
                </a:lnTo>
                <a:lnTo>
                  <a:pt x="76" y="95"/>
                </a:lnTo>
                <a:lnTo>
                  <a:pt x="70" y="98"/>
                </a:lnTo>
                <a:lnTo>
                  <a:pt x="64" y="9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grpSp>
        <p:nvGrpSpPr>
          <p:cNvPr id="551" name="Group 550">
            <a:extLst>
              <a:ext uri="{FF2B5EF4-FFF2-40B4-BE49-F238E27FC236}">
                <a16:creationId xmlns:a16="http://schemas.microsoft.com/office/drawing/2014/main" id="{819F3FD9-E517-44A2-83CF-993777363A9C}"/>
              </a:ext>
            </a:extLst>
          </p:cNvPr>
          <p:cNvGrpSpPr/>
          <p:nvPr/>
        </p:nvGrpSpPr>
        <p:grpSpPr>
          <a:xfrm>
            <a:off x="1714018" y="4847780"/>
            <a:ext cx="246740" cy="227757"/>
            <a:chOff x="1169535" y="3700792"/>
            <a:chExt cx="189938" cy="175325"/>
          </a:xfrm>
          <a:solidFill>
            <a:schemeClr val="tx1"/>
          </a:solidFill>
        </p:grpSpPr>
        <p:sp>
          <p:nvSpPr>
            <p:cNvPr id="552" name="Freeform 1764">
              <a:extLst>
                <a:ext uri="{FF2B5EF4-FFF2-40B4-BE49-F238E27FC236}">
                  <a16:creationId xmlns:a16="http://schemas.microsoft.com/office/drawing/2014/main" id="{3241ADA1-3D30-48C2-AB8F-09F91E1DFC42}"/>
                </a:ext>
              </a:extLst>
            </p:cNvPr>
            <p:cNvSpPr>
              <a:spLocks/>
            </p:cNvSpPr>
            <p:nvPr/>
          </p:nvSpPr>
          <p:spPr bwMode="auto">
            <a:xfrm>
              <a:off x="1242589" y="3700792"/>
              <a:ext cx="48702" cy="48702"/>
            </a:xfrm>
            <a:custGeom>
              <a:avLst/>
              <a:gdLst>
                <a:gd name="T0" fmla="*/ 22 w 30"/>
                <a:gd name="T1" fmla="*/ 0 h 30"/>
                <a:gd name="T2" fmla="*/ 22 w 30"/>
                <a:gd name="T3" fmla="*/ 0 h 30"/>
                <a:gd name="T4" fmla="*/ 20 w 30"/>
                <a:gd name="T5" fmla="*/ 0 h 30"/>
                <a:gd name="T6" fmla="*/ 17 w 30"/>
                <a:gd name="T7" fmla="*/ 3 h 30"/>
                <a:gd name="T8" fmla="*/ 15 w 30"/>
                <a:gd name="T9" fmla="*/ 5 h 30"/>
                <a:gd name="T10" fmla="*/ 15 w 30"/>
                <a:gd name="T11" fmla="*/ 8 h 30"/>
                <a:gd name="T12" fmla="*/ 15 w 30"/>
                <a:gd name="T13" fmla="*/ 8 h 30"/>
                <a:gd name="T14" fmla="*/ 15 w 30"/>
                <a:gd name="T15" fmla="*/ 5 h 30"/>
                <a:gd name="T16" fmla="*/ 12 w 30"/>
                <a:gd name="T17" fmla="*/ 3 h 30"/>
                <a:gd name="T18" fmla="*/ 10 w 30"/>
                <a:gd name="T19" fmla="*/ 0 h 30"/>
                <a:gd name="T20" fmla="*/ 7 w 30"/>
                <a:gd name="T21" fmla="*/ 0 h 30"/>
                <a:gd name="T22" fmla="*/ 7 w 30"/>
                <a:gd name="T23" fmla="*/ 0 h 30"/>
                <a:gd name="T24" fmla="*/ 5 w 30"/>
                <a:gd name="T25" fmla="*/ 0 h 30"/>
                <a:gd name="T26" fmla="*/ 2 w 30"/>
                <a:gd name="T27" fmla="*/ 3 h 30"/>
                <a:gd name="T28" fmla="*/ 0 w 30"/>
                <a:gd name="T29" fmla="*/ 5 h 30"/>
                <a:gd name="T30" fmla="*/ 0 w 30"/>
                <a:gd name="T31" fmla="*/ 8 h 30"/>
                <a:gd name="T32" fmla="*/ 0 w 30"/>
                <a:gd name="T33" fmla="*/ 8 h 30"/>
                <a:gd name="T34" fmla="*/ 1 w 30"/>
                <a:gd name="T35" fmla="*/ 10 h 30"/>
                <a:gd name="T36" fmla="*/ 2 w 30"/>
                <a:gd name="T37" fmla="*/ 14 h 30"/>
                <a:gd name="T38" fmla="*/ 7 w 30"/>
                <a:gd name="T39" fmla="*/ 21 h 30"/>
                <a:gd name="T40" fmla="*/ 15 w 30"/>
                <a:gd name="T41" fmla="*/ 30 h 30"/>
                <a:gd name="T42" fmla="*/ 15 w 30"/>
                <a:gd name="T43" fmla="*/ 30 h 30"/>
                <a:gd name="T44" fmla="*/ 22 w 30"/>
                <a:gd name="T45" fmla="*/ 21 h 30"/>
                <a:gd name="T46" fmla="*/ 27 w 30"/>
                <a:gd name="T47" fmla="*/ 14 h 30"/>
                <a:gd name="T48" fmla="*/ 28 w 30"/>
                <a:gd name="T49" fmla="*/ 10 h 30"/>
                <a:gd name="T50" fmla="*/ 30 w 30"/>
                <a:gd name="T51" fmla="*/ 8 h 30"/>
                <a:gd name="T52" fmla="*/ 30 w 30"/>
                <a:gd name="T53" fmla="*/ 8 h 30"/>
                <a:gd name="T54" fmla="*/ 30 w 30"/>
                <a:gd name="T55" fmla="*/ 5 h 30"/>
                <a:gd name="T56" fmla="*/ 27 w 30"/>
                <a:gd name="T57" fmla="*/ 3 h 30"/>
                <a:gd name="T58" fmla="*/ 25 w 30"/>
                <a:gd name="T59" fmla="*/ 0 h 30"/>
                <a:gd name="T60" fmla="*/ 22 w 30"/>
                <a:gd name="T61" fmla="*/ 0 h 30"/>
                <a:gd name="T62" fmla="*/ 22 w 30"/>
                <a:gd name="T63"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0" h="30">
                  <a:moveTo>
                    <a:pt x="22" y="0"/>
                  </a:moveTo>
                  <a:lnTo>
                    <a:pt x="22" y="0"/>
                  </a:lnTo>
                  <a:lnTo>
                    <a:pt x="20" y="0"/>
                  </a:lnTo>
                  <a:lnTo>
                    <a:pt x="17" y="3"/>
                  </a:lnTo>
                  <a:lnTo>
                    <a:pt x="15" y="5"/>
                  </a:lnTo>
                  <a:lnTo>
                    <a:pt x="15" y="8"/>
                  </a:lnTo>
                  <a:lnTo>
                    <a:pt x="15" y="8"/>
                  </a:lnTo>
                  <a:lnTo>
                    <a:pt x="15" y="5"/>
                  </a:lnTo>
                  <a:lnTo>
                    <a:pt x="12" y="3"/>
                  </a:lnTo>
                  <a:lnTo>
                    <a:pt x="10" y="0"/>
                  </a:lnTo>
                  <a:lnTo>
                    <a:pt x="7" y="0"/>
                  </a:lnTo>
                  <a:lnTo>
                    <a:pt x="7" y="0"/>
                  </a:lnTo>
                  <a:lnTo>
                    <a:pt x="5" y="0"/>
                  </a:lnTo>
                  <a:lnTo>
                    <a:pt x="2" y="3"/>
                  </a:lnTo>
                  <a:lnTo>
                    <a:pt x="0" y="5"/>
                  </a:lnTo>
                  <a:lnTo>
                    <a:pt x="0" y="8"/>
                  </a:lnTo>
                  <a:lnTo>
                    <a:pt x="0" y="8"/>
                  </a:lnTo>
                  <a:lnTo>
                    <a:pt x="1" y="10"/>
                  </a:lnTo>
                  <a:lnTo>
                    <a:pt x="2" y="14"/>
                  </a:lnTo>
                  <a:lnTo>
                    <a:pt x="7" y="21"/>
                  </a:lnTo>
                  <a:lnTo>
                    <a:pt x="15" y="30"/>
                  </a:lnTo>
                  <a:lnTo>
                    <a:pt x="15" y="30"/>
                  </a:lnTo>
                  <a:lnTo>
                    <a:pt x="22" y="21"/>
                  </a:lnTo>
                  <a:lnTo>
                    <a:pt x="27" y="14"/>
                  </a:lnTo>
                  <a:lnTo>
                    <a:pt x="28" y="10"/>
                  </a:lnTo>
                  <a:lnTo>
                    <a:pt x="30" y="8"/>
                  </a:lnTo>
                  <a:lnTo>
                    <a:pt x="30" y="8"/>
                  </a:lnTo>
                  <a:lnTo>
                    <a:pt x="30" y="5"/>
                  </a:lnTo>
                  <a:lnTo>
                    <a:pt x="27" y="3"/>
                  </a:lnTo>
                  <a:lnTo>
                    <a:pt x="25" y="0"/>
                  </a:lnTo>
                  <a:lnTo>
                    <a:pt x="22" y="0"/>
                  </a:lnTo>
                  <a:lnTo>
                    <a:pt x="2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b="1"/>
            </a:p>
          </p:txBody>
        </p:sp>
        <p:sp>
          <p:nvSpPr>
            <p:cNvPr id="553" name="Freeform 1765">
              <a:extLst>
                <a:ext uri="{FF2B5EF4-FFF2-40B4-BE49-F238E27FC236}">
                  <a16:creationId xmlns:a16="http://schemas.microsoft.com/office/drawing/2014/main" id="{A56B765E-6E7B-449D-9A0D-23EB2DBAA216}"/>
                </a:ext>
              </a:extLst>
            </p:cNvPr>
            <p:cNvSpPr>
              <a:spLocks noEditPoints="1"/>
            </p:cNvSpPr>
            <p:nvPr/>
          </p:nvSpPr>
          <p:spPr bwMode="auto">
            <a:xfrm>
              <a:off x="1296159" y="3715400"/>
              <a:ext cx="48702" cy="48702"/>
            </a:xfrm>
            <a:custGeom>
              <a:avLst/>
              <a:gdLst>
                <a:gd name="T0" fmla="*/ 29 w 29"/>
                <a:gd name="T1" fmla="*/ 15 h 30"/>
                <a:gd name="T2" fmla="*/ 29 w 29"/>
                <a:gd name="T3" fmla="*/ 15 h 30"/>
                <a:gd name="T4" fmla="*/ 28 w 29"/>
                <a:gd name="T5" fmla="*/ 9 h 30"/>
                <a:gd name="T6" fmla="*/ 24 w 29"/>
                <a:gd name="T7" fmla="*/ 5 h 30"/>
                <a:gd name="T8" fmla="*/ 20 w 29"/>
                <a:gd name="T9" fmla="*/ 1 h 30"/>
                <a:gd name="T10" fmla="*/ 14 w 29"/>
                <a:gd name="T11" fmla="*/ 0 h 30"/>
                <a:gd name="T12" fmla="*/ 14 w 29"/>
                <a:gd name="T13" fmla="*/ 0 h 30"/>
                <a:gd name="T14" fmla="*/ 8 w 29"/>
                <a:gd name="T15" fmla="*/ 1 h 30"/>
                <a:gd name="T16" fmla="*/ 4 w 29"/>
                <a:gd name="T17" fmla="*/ 5 h 30"/>
                <a:gd name="T18" fmla="*/ 1 w 29"/>
                <a:gd name="T19" fmla="*/ 9 h 30"/>
                <a:gd name="T20" fmla="*/ 0 w 29"/>
                <a:gd name="T21" fmla="*/ 15 h 30"/>
                <a:gd name="T22" fmla="*/ 0 w 29"/>
                <a:gd name="T23" fmla="*/ 15 h 30"/>
                <a:gd name="T24" fmla="*/ 1 w 29"/>
                <a:gd name="T25" fmla="*/ 21 h 30"/>
                <a:gd name="T26" fmla="*/ 4 w 29"/>
                <a:gd name="T27" fmla="*/ 25 h 30"/>
                <a:gd name="T28" fmla="*/ 8 w 29"/>
                <a:gd name="T29" fmla="*/ 28 h 30"/>
                <a:gd name="T30" fmla="*/ 14 w 29"/>
                <a:gd name="T31" fmla="*/ 30 h 30"/>
                <a:gd name="T32" fmla="*/ 14 w 29"/>
                <a:gd name="T33" fmla="*/ 30 h 30"/>
                <a:gd name="T34" fmla="*/ 20 w 29"/>
                <a:gd name="T35" fmla="*/ 28 h 30"/>
                <a:gd name="T36" fmla="*/ 24 w 29"/>
                <a:gd name="T37" fmla="*/ 25 h 30"/>
                <a:gd name="T38" fmla="*/ 28 w 29"/>
                <a:gd name="T39" fmla="*/ 21 h 30"/>
                <a:gd name="T40" fmla="*/ 29 w 29"/>
                <a:gd name="T41" fmla="*/ 15 h 30"/>
                <a:gd name="T42" fmla="*/ 29 w 29"/>
                <a:gd name="T43" fmla="*/ 15 h 30"/>
                <a:gd name="T44" fmla="*/ 14 w 29"/>
                <a:gd name="T45" fmla="*/ 20 h 30"/>
                <a:gd name="T46" fmla="*/ 14 w 29"/>
                <a:gd name="T47" fmla="*/ 20 h 30"/>
                <a:gd name="T48" fmla="*/ 12 w 29"/>
                <a:gd name="T49" fmla="*/ 20 h 30"/>
                <a:gd name="T50" fmla="*/ 11 w 29"/>
                <a:gd name="T51" fmla="*/ 19 h 30"/>
                <a:gd name="T52" fmla="*/ 9 w 29"/>
                <a:gd name="T53" fmla="*/ 17 h 30"/>
                <a:gd name="T54" fmla="*/ 9 w 29"/>
                <a:gd name="T55" fmla="*/ 15 h 30"/>
                <a:gd name="T56" fmla="*/ 9 w 29"/>
                <a:gd name="T57" fmla="*/ 15 h 30"/>
                <a:gd name="T58" fmla="*/ 9 w 29"/>
                <a:gd name="T59" fmla="*/ 12 h 30"/>
                <a:gd name="T60" fmla="*/ 11 w 29"/>
                <a:gd name="T61" fmla="*/ 11 h 30"/>
                <a:gd name="T62" fmla="*/ 12 w 29"/>
                <a:gd name="T63" fmla="*/ 10 h 30"/>
                <a:gd name="T64" fmla="*/ 14 w 29"/>
                <a:gd name="T65" fmla="*/ 10 h 30"/>
                <a:gd name="T66" fmla="*/ 14 w 29"/>
                <a:gd name="T67" fmla="*/ 10 h 30"/>
                <a:gd name="T68" fmla="*/ 17 w 29"/>
                <a:gd name="T69" fmla="*/ 10 h 30"/>
                <a:gd name="T70" fmla="*/ 18 w 29"/>
                <a:gd name="T71" fmla="*/ 11 h 30"/>
                <a:gd name="T72" fmla="*/ 19 w 29"/>
                <a:gd name="T73" fmla="*/ 12 h 30"/>
                <a:gd name="T74" fmla="*/ 19 w 29"/>
                <a:gd name="T75" fmla="*/ 15 h 30"/>
                <a:gd name="T76" fmla="*/ 19 w 29"/>
                <a:gd name="T77" fmla="*/ 15 h 30"/>
                <a:gd name="T78" fmla="*/ 19 w 29"/>
                <a:gd name="T79" fmla="*/ 17 h 30"/>
                <a:gd name="T80" fmla="*/ 18 w 29"/>
                <a:gd name="T81" fmla="*/ 19 h 30"/>
                <a:gd name="T82" fmla="*/ 17 w 29"/>
                <a:gd name="T83" fmla="*/ 20 h 30"/>
                <a:gd name="T84" fmla="*/ 14 w 29"/>
                <a:gd name="T85" fmla="*/ 20 h 30"/>
                <a:gd name="T86" fmla="*/ 14 w 29"/>
                <a:gd name="T87" fmla="*/ 2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9" h="30">
                  <a:moveTo>
                    <a:pt x="29" y="15"/>
                  </a:moveTo>
                  <a:lnTo>
                    <a:pt x="29" y="15"/>
                  </a:lnTo>
                  <a:lnTo>
                    <a:pt x="28" y="9"/>
                  </a:lnTo>
                  <a:lnTo>
                    <a:pt x="24" y="5"/>
                  </a:lnTo>
                  <a:lnTo>
                    <a:pt x="20" y="1"/>
                  </a:lnTo>
                  <a:lnTo>
                    <a:pt x="14" y="0"/>
                  </a:lnTo>
                  <a:lnTo>
                    <a:pt x="14" y="0"/>
                  </a:lnTo>
                  <a:lnTo>
                    <a:pt x="8" y="1"/>
                  </a:lnTo>
                  <a:lnTo>
                    <a:pt x="4" y="5"/>
                  </a:lnTo>
                  <a:lnTo>
                    <a:pt x="1" y="9"/>
                  </a:lnTo>
                  <a:lnTo>
                    <a:pt x="0" y="15"/>
                  </a:lnTo>
                  <a:lnTo>
                    <a:pt x="0" y="15"/>
                  </a:lnTo>
                  <a:lnTo>
                    <a:pt x="1" y="21"/>
                  </a:lnTo>
                  <a:lnTo>
                    <a:pt x="4" y="25"/>
                  </a:lnTo>
                  <a:lnTo>
                    <a:pt x="8" y="28"/>
                  </a:lnTo>
                  <a:lnTo>
                    <a:pt x="14" y="30"/>
                  </a:lnTo>
                  <a:lnTo>
                    <a:pt x="14" y="30"/>
                  </a:lnTo>
                  <a:lnTo>
                    <a:pt x="20" y="28"/>
                  </a:lnTo>
                  <a:lnTo>
                    <a:pt x="24" y="25"/>
                  </a:lnTo>
                  <a:lnTo>
                    <a:pt x="28" y="21"/>
                  </a:lnTo>
                  <a:lnTo>
                    <a:pt x="29" y="15"/>
                  </a:lnTo>
                  <a:lnTo>
                    <a:pt x="29" y="15"/>
                  </a:lnTo>
                  <a:close/>
                  <a:moveTo>
                    <a:pt x="14" y="20"/>
                  </a:moveTo>
                  <a:lnTo>
                    <a:pt x="14" y="20"/>
                  </a:lnTo>
                  <a:lnTo>
                    <a:pt x="12" y="20"/>
                  </a:lnTo>
                  <a:lnTo>
                    <a:pt x="11" y="19"/>
                  </a:lnTo>
                  <a:lnTo>
                    <a:pt x="9" y="17"/>
                  </a:lnTo>
                  <a:lnTo>
                    <a:pt x="9" y="15"/>
                  </a:lnTo>
                  <a:lnTo>
                    <a:pt x="9" y="15"/>
                  </a:lnTo>
                  <a:lnTo>
                    <a:pt x="9" y="12"/>
                  </a:lnTo>
                  <a:lnTo>
                    <a:pt x="11" y="11"/>
                  </a:lnTo>
                  <a:lnTo>
                    <a:pt x="12" y="10"/>
                  </a:lnTo>
                  <a:lnTo>
                    <a:pt x="14" y="10"/>
                  </a:lnTo>
                  <a:lnTo>
                    <a:pt x="14" y="10"/>
                  </a:lnTo>
                  <a:lnTo>
                    <a:pt x="17" y="10"/>
                  </a:lnTo>
                  <a:lnTo>
                    <a:pt x="18" y="11"/>
                  </a:lnTo>
                  <a:lnTo>
                    <a:pt x="19" y="12"/>
                  </a:lnTo>
                  <a:lnTo>
                    <a:pt x="19" y="15"/>
                  </a:lnTo>
                  <a:lnTo>
                    <a:pt x="19" y="15"/>
                  </a:lnTo>
                  <a:lnTo>
                    <a:pt x="19" y="17"/>
                  </a:lnTo>
                  <a:lnTo>
                    <a:pt x="18" y="19"/>
                  </a:lnTo>
                  <a:lnTo>
                    <a:pt x="17" y="20"/>
                  </a:lnTo>
                  <a:lnTo>
                    <a:pt x="14" y="20"/>
                  </a:lnTo>
                  <a:lnTo>
                    <a:pt x="14"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b="1"/>
            </a:p>
          </p:txBody>
        </p:sp>
        <p:sp>
          <p:nvSpPr>
            <p:cNvPr id="554" name="Freeform 1766">
              <a:extLst>
                <a:ext uri="{FF2B5EF4-FFF2-40B4-BE49-F238E27FC236}">
                  <a16:creationId xmlns:a16="http://schemas.microsoft.com/office/drawing/2014/main" id="{3CE81BD1-2684-4870-9F45-9B15A9BFC0E2}"/>
                </a:ext>
              </a:extLst>
            </p:cNvPr>
            <p:cNvSpPr>
              <a:spLocks noEditPoints="1"/>
            </p:cNvSpPr>
            <p:nvPr/>
          </p:nvSpPr>
          <p:spPr bwMode="auto">
            <a:xfrm>
              <a:off x="1281550" y="3764102"/>
              <a:ext cx="77923" cy="112015"/>
            </a:xfrm>
            <a:custGeom>
              <a:avLst/>
              <a:gdLst>
                <a:gd name="T0" fmla="*/ 24 w 49"/>
                <a:gd name="T1" fmla="*/ 0 h 69"/>
                <a:gd name="T2" fmla="*/ 14 w 49"/>
                <a:gd name="T3" fmla="*/ 2 h 69"/>
                <a:gd name="T4" fmla="*/ 7 w 49"/>
                <a:gd name="T5" fmla="*/ 7 h 69"/>
                <a:gd name="T6" fmla="*/ 2 w 49"/>
                <a:gd name="T7" fmla="*/ 14 h 69"/>
                <a:gd name="T8" fmla="*/ 0 w 49"/>
                <a:gd name="T9" fmla="*/ 24 h 69"/>
                <a:gd name="T10" fmla="*/ 0 w 49"/>
                <a:gd name="T11" fmla="*/ 39 h 69"/>
                <a:gd name="T12" fmla="*/ 1 w 49"/>
                <a:gd name="T13" fmla="*/ 43 h 69"/>
                <a:gd name="T14" fmla="*/ 5 w 49"/>
                <a:gd name="T15" fmla="*/ 44 h 69"/>
                <a:gd name="T16" fmla="*/ 10 w 49"/>
                <a:gd name="T17" fmla="*/ 64 h 69"/>
                <a:gd name="T18" fmla="*/ 10 w 49"/>
                <a:gd name="T19" fmla="*/ 66 h 69"/>
                <a:gd name="T20" fmla="*/ 12 w 49"/>
                <a:gd name="T21" fmla="*/ 69 h 69"/>
                <a:gd name="T22" fmla="*/ 34 w 49"/>
                <a:gd name="T23" fmla="*/ 69 h 69"/>
                <a:gd name="T24" fmla="*/ 37 w 49"/>
                <a:gd name="T25" fmla="*/ 69 h 69"/>
                <a:gd name="T26" fmla="*/ 39 w 49"/>
                <a:gd name="T27" fmla="*/ 66 h 69"/>
                <a:gd name="T28" fmla="*/ 39 w 49"/>
                <a:gd name="T29" fmla="*/ 44 h 69"/>
                <a:gd name="T30" fmla="*/ 44 w 49"/>
                <a:gd name="T31" fmla="*/ 44 h 69"/>
                <a:gd name="T32" fmla="*/ 48 w 49"/>
                <a:gd name="T33" fmla="*/ 43 h 69"/>
                <a:gd name="T34" fmla="*/ 49 w 49"/>
                <a:gd name="T35" fmla="*/ 39 h 69"/>
                <a:gd name="T36" fmla="*/ 49 w 49"/>
                <a:gd name="T37" fmla="*/ 24 h 69"/>
                <a:gd name="T38" fmla="*/ 47 w 49"/>
                <a:gd name="T39" fmla="*/ 14 h 69"/>
                <a:gd name="T40" fmla="*/ 42 w 49"/>
                <a:gd name="T41" fmla="*/ 7 h 69"/>
                <a:gd name="T42" fmla="*/ 34 w 49"/>
                <a:gd name="T43" fmla="*/ 2 h 69"/>
                <a:gd name="T44" fmla="*/ 24 w 49"/>
                <a:gd name="T45" fmla="*/ 0 h 69"/>
                <a:gd name="T46" fmla="*/ 39 w 49"/>
                <a:gd name="T47" fmla="*/ 34 h 69"/>
                <a:gd name="T48" fmla="*/ 34 w 49"/>
                <a:gd name="T49" fmla="*/ 34 h 69"/>
                <a:gd name="T50" fmla="*/ 30 w 49"/>
                <a:gd name="T51" fmla="*/ 35 h 69"/>
                <a:gd name="T52" fmla="*/ 29 w 49"/>
                <a:gd name="T53" fmla="*/ 39 h 69"/>
                <a:gd name="T54" fmla="*/ 19 w 49"/>
                <a:gd name="T55" fmla="*/ 59 h 69"/>
                <a:gd name="T56" fmla="*/ 19 w 49"/>
                <a:gd name="T57" fmla="*/ 39 h 69"/>
                <a:gd name="T58" fmla="*/ 18 w 49"/>
                <a:gd name="T59" fmla="*/ 35 h 69"/>
                <a:gd name="T60" fmla="*/ 14 w 49"/>
                <a:gd name="T61" fmla="*/ 34 h 69"/>
                <a:gd name="T62" fmla="*/ 10 w 49"/>
                <a:gd name="T63" fmla="*/ 24 h 69"/>
                <a:gd name="T64" fmla="*/ 11 w 49"/>
                <a:gd name="T65" fmla="*/ 18 h 69"/>
                <a:gd name="T66" fmla="*/ 18 w 49"/>
                <a:gd name="T67" fmla="*/ 11 h 69"/>
                <a:gd name="T68" fmla="*/ 24 w 49"/>
                <a:gd name="T69" fmla="*/ 9 h 69"/>
                <a:gd name="T70" fmla="*/ 34 w 49"/>
                <a:gd name="T71" fmla="*/ 14 h 69"/>
                <a:gd name="T72" fmla="*/ 39 w 49"/>
                <a:gd name="T73" fmla="*/ 24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9" h="69">
                  <a:moveTo>
                    <a:pt x="24" y="0"/>
                  </a:moveTo>
                  <a:lnTo>
                    <a:pt x="24" y="0"/>
                  </a:lnTo>
                  <a:lnTo>
                    <a:pt x="19" y="0"/>
                  </a:lnTo>
                  <a:lnTo>
                    <a:pt x="14" y="2"/>
                  </a:lnTo>
                  <a:lnTo>
                    <a:pt x="11" y="3"/>
                  </a:lnTo>
                  <a:lnTo>
                    <a:pt x="7" y="7"/>
                  </a:lnTo>
                  <a:lnTo>
                    <a:pt x="3" y="11"/>
                  </a:lnTo>
                  <a:lnTo>
                    <a:pt x="2" y="14"/>
                  </a:lnTo>
                  <a:lnTo>
                    <a:pt x="0" y="19"/>
                  </a:lnTo>
                  <a:lnTo>
                    <a:pt x="0" y="24"/>
                  </a:lnTo>
                  <a:lnTo>
                    <a:pt x="0" y="39"/>
                  </a:lnTo>
                  <a:lnTo>
                    <a:pt x="0" y="39"/>
                  </a:lnTo>
                  <a:lnTo>
                    <a:pt x="0" y="42"/>
                  </a:lnTo>
                  <a:lnTo>
                    <a:pt x="1" y="43"/>
                  </a:lnTo>
                  <a:lnTo>
                    <a:pt x="2" y="44"/>
                  </a:lnTo>
                  <a:lnTo>
                    <a:pt x="5" y="44"/>
                  </a:lnTo>
                  <a:lnTo>
                    <a:pt x="10" y="44"/>
                  </a:lnTo>
                  <a:lnTo>
                    <a:pt x="10" y="64"/>
                  </a:lnTo>
                  <a:lnTo>
                    <a:pt x="10" y="64"/>
                  </a:lnTo>
                  <a:lnTo>
                    <a:pt x="10" y="66"/>
                  </a:lnTo>
                  <a:lnTo>
                    <a:pt x="11" y="67"/>
                  </a:lnTo>
                  <a:lnTo>
                    <a:pt x="12" y="69"/>
                  </a:lnTo>
                  <a:lnTo>
                    <a:pt x="14" y="69"/>
                  </a:lnTo>
                  <a:lnTo>
                    <a:pt x="34" y="69"/>
                  </a:lnTo>
                  <a:lnTo>
                    <a:pt x="34" y="69"/>
                  </a:lnTo>
                  <a:lnTo>
                    <a:pt x="37" y="69"/>
                  </a:lnTo>
                  <a:lnTo>
                    <a:pt x="38" y="67"/>
                  </a:lnTo>
                  <a:lnTo>
                    <a:pt x="39" y="66"/>
                  </a:lnTo>
                  <a:lnTo>
                    <a:pt x="39" y="64"/>
                  </a:lnTo>
                  <a:lnTo>
                    <a:pt x="39" y="44"/>
                  </a:lnTo>
                  <a:lnTo>
                    <a:pt x="44" y="44"/>
                  </a:lnTo>
                  <a:lnTo>
                    <a:pt x="44" y="44"/>
                  </a:lnTo>
                  <a:lnTo>
                    <a:pt x="47" y="44"/>
                  </a:lnTo>
                  <a:lnTo>
                    <a:pt x="48" y="43"/>
                  </a:lnTo>
                  <a:lnTo>
                    <a:pt x="49" y="42"/>
                  </a:lnTo>
                  <a:lnTo>
                    <a:pt x="49" y="39"/>
                  </a:lnTo>
                  <a:lnTo>
                    <a:pt x="49" y="24"/>
                  </a:lnTo>
                  <a:lnTo>
                    <a:pt x="49" y="24"/>
                  </a:lnTo>
                  <a:lnTo>
                    <a:pt x="49" y="19"/>
                  </a:lnTo>
                  <a:lnTo>
                    <a:pt x="47" y="14"/>
                  </a:lnTo>
                  <a:lnTo>
                    <a:pt x="45" y="11"/>
                  </a:lnTo>
                  <a:lnTo>
                    <a:pt x="42" y="7"/>
                  </a:lnTo>
                  <a:lnTo>
                    <a:pt x="38" y="3"/>
                  </a:lnTo>
                  <a:lnTo>
                    <a:pt x="34" y="2"/>
                  </a:lnTo>
                  <a:lnTo>
                    <a:pt x="29" y="0"/>
                  </a:lnTo>
                  <a:lnTo>
                    <a:pt x="24" y="0"/>
                  </a:lnTo>
                  <a:lnTo>
                    <a:pt x="24" y="0"/>
                  </a:lnTo>
                  <a:close/>
                  <a:moveTo>
                    <a:pt x="39" y="34"/>
                  </a:moveTo>
                  <a:lnTo>
                    <a:pt x="34" y="34"/>
                  </a:lnTo>
                  <a:lnTo>
                    <a:pt x="34" y="34"/>
                  </a:lnTo>
                  <a:lnTo>
                    <a:pt x="32" y="34"/>
                  </a:lnTo>
                  <a:lnTo>
                    <a:pt x="30" y="35"/>
                  </a:lnTo>
                  <a:lnTo>
                    <a:pt x="29" y="37"/>
                  </a:lnTo>
                  <a:lnTo>
                    <a:pt x="29" y="39"/>
                  </a:lnTo>
                  <a:lnTo>
                    <a:pt x="29" y="59"/>
                  </a:lnTo>
                  <a:lnTo>
                    <a:pt x="19" y="59"/>
                  </a:lnTo>
                  <a:lnTo>
                    <a:pt x="19" y="39"/>
                  </a:lnTo>
                  <a:lnTo>
                    <a:pt x="19" y="39"/>
                  </a:lnTo>
                  <a:lnTo>
                    <a:pt x="19" y="37"/>
                  </a:lnTo>
                  <a:lnTo>
                    <a:pt x="18" y="35"/>
                  </a:lnTo>
                  <a:lnTo>
                    <a:pt x="17" y="34"/>
                  </a:lnTo>
                  <a:lnTo>
                    <a:pt x="14" y="34"/>
                  </a:lnTo>
                  <a:lnTo>
                    <a:pt x="10" y="34"/>
                  </a:lnTo>
                  <a:lnTo>
                    <a:pt x="10" y="24"/>
                  </a:lnTo>
                  <a:lnTo>
                    <a:pt x="10" y="24"/>
                  </a:lnTo>
                  <a:lnTo>
                    <a:pt x="11" y="18"/>
                  </a:lnTo>
                  <a:lnTo>
                    <a:pt x="14" y="14"/>
                  </a:lnTo>
                  <a:lnTo>
                    <a:pt x="18" y="11"/>
                  </a:lnTo>
                  <a:lnTo>
                    <a:pt x="24" y="9"/>
                  </a:lnTo>
                  <a:lnTo>
                    <a:pt x="24" y="9"/>
                  </a:lnTo>
                  <a:lnTo>
                    <a:pt x="30" y="11"/>
                  </a:lnTo>
                  <a:lnTo>
                    <a:pt x="34" y="14"/>
                  </a:lnTo>
                  <a:lnTo>
                    <a:pt x="38" y="18"/>
                  </a:lnTo>
                  <a:lnTo>
                    <a:pt x="39" y="24"/>
                  </a:lnTo>
                  <a:lnTo>
                    <a:pt x="39" y="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b="1"/>
            </a:p>
          </p:txBody>
        </p:sp>
        <p:sp>
          <p:nvSpPr>
            <p:cNvPr id="555" name="Freeform 1767">
              <a:extLst>
                <a:ext uri="{FF2B5EF4-FFF2-40B4-BE49-F238E27FC236}">
                  <a16:creationId xmlns:a16="http://schemas.microsoft.com/office/drawing/2014/main" id="{A07B08CC-5819-4F5D-BBFC-FA71001E89D0}"/>
                </a:ext>
              </a:extLst>
            </p:cNvPr>
            <p:cNvSpPr>
              <a:spLocks noEditPoints="1"/>
            </p:cNvSpPr>
            <p:nvPr/>
          </p:nvSpPr>
          <p:spPr bwMode="auto">
            <a:xfrm>
              <a:off x="1184147" y="3725141"/>
              <a:ext cx="48702" cy="48702"/>
            </a:xfrm>
            <a:custGeom>
              <a:avLst/>
              <a:gdLst>
                <a:gd name="T0" fmla="*/ 30 w 30"/>
                <a:gd name="T1" fmla="*/ 15 h 30"/>
                <a:gd name="T2" fmla="*/ 30 w 30"/>
                <a:gd name="T3" fmla="*/ 15 h 30"/>
                <a:gd name="T4" fmla="*/ 29 w 30"/>
                <a:gd name="T5" fmla="*/ 9 h 30"/>
                <a:gd name="T6" fmla="*/ 25 w 30"/>
                <a:gd name="T7" fmla="*/ 5 h 30"/>
                <a:gd name="T8" fmla="*/ 21 w 30"/>
                <a:gd name="T9" fmla="*/ 1 h 30"/>
                <a:gd name="T10" fmla="*/ 15 w 30"/>
                <a:gd name="T11" fmla="*/ 0 h 30"/>
                <a:gd name="T12" fmla="*/ 15 w 30"/>
                <a:gd name="T13" fmla="*/ 0 h 30"/>
                <a:gd name="T14" fmla="*/ 9 w 30"/>
                <a:gd name="T15" fmla="*/ 1 h 30"/>
                <a:gd name="T16" fmla="*/ 5 w 30"/>
                <a:gd name="T17" fmla="*/ 5 h 30"/>
                <a:gd name="T18" fmla="*/ 2 w 30"/>
                <a:gd name="T19" fmla="*/ 9 h 30"/>
                <a:gd name="T20" fmla="*/ 0 w 30"/>
                <a:gd name="T21" fmla="*/ 15 h 30"/>
                <a:gd name="T22" fmla="*/ 0 w 30"/>
                <a:gd name="T23" fmla="*/ 15 h 30"/>
                <a:gd name="T24" fmla="*/ 2 w 30"/>
                <a:gd name="T25" fmla="*/ 21 h 30"/>
                <a:gd name="T26" fmla="*/ 5 w 30"/>
                <a:gd name="T27" fmla="*/ 25 h 30"/>
                <a:gd name="T28" fmla="*/ 9 w 30"/>
                <a:gd name="T29" fmla="*/ 28 h 30"/>
                <a:gd name="T30" fmla="*/ 15 w 30"/>
                <a:gd name="T31" fmla="*/ 30 h 30"/>
                <a:gd name="T32" fmla="*/ 15 w 30"/>
                <a:gd name="T33" fmla="*/ 30 h 30"/>
                <a:gd name="T34" fmla="*/ 21 w 30"/>
                <a:gd name="T35" fmla="*/ 28 h 30"/>
                <a:gd name="T36" fmla="*/ 25 w 30"/>
                <a:gd name="T37" fmla="*/ 25 h 30"/>
                <a:gd name="T38" fmla="*/ 29 w 30"/>
                <a:gd name="T39" fmla="*/ 21 h 30"/>
                <a:gd name="T40" fmla="*/ 30 w 30"/>
                <a:gd name="T41" fmla="*/ 15 h 30"/>
                <a:gd name="T42" fmla="*/ 30 w 30"/>
                <a:gd name="T43" fmla="*/ 15 h 30"/>
                <a:gd name="T44" fmla="*/ 15 w 30"/>
                <a:gd name="T45" fmla="*/ 20 h 30"/>
                <a:gd name="T46" fmla="*/ 15 w 30"/>
                <a:gd name="T47" fmla="*/ 20 h 30"/>
                <a:gd name="T48" fmla="*/ 13 w 30"/>
                <a:gd name="T49" fmla="*/ 20 h 30"/>
                <a:gd name="T50" fmla="*/ 12 w 30"/>
                <a:gd name="T51" fmla="*/ 18 h 30"/>
                <a:gd name="T52" fmla="*/ 10 w 30"/>
                <a:gd name="T53" fmla="*/ 17 h 30"/>
                <a:gd name="T54" fmla="*/ 10 w 30"/>
                <a:gd name="T55" fmla="*/ 15 h 30"/>
                <a:gd name="T56" fmla="*/ 10 w 30"/>
                <a:gd name="T57" fmla="*/ 15 h 30"/>
                <a:gd name="T58" fmla="*/ 10 w 30"/>
                <a:gd name="T59" fmla="*/ 12 h 30"/>
                <a:gd name="T60" fmla="*/ 12 w 30"/>
                <a:gd name="T61" fmla="*/ 11 h 30"/>
                <a:gd name="T62" fmla="*/ 13 w 30"/>
                <a:gd name="T63" fmla="*/ 10 h 30"/>
                <a:gd name="T64" fmla="*/ 15 w 30"/>
                <a:gd name="T65" fmla="*/ 10 h 30"/>
                <a:gd name="T66" fmla="*/ 15 w 30"/>
                <a:gd name="T67" fmla="*/ 10 h 30"/>
                <a:gd name="T68" fmla="*/ 18 w 30"/>
                <a:gd name="T69" fmla="*/ 10 h 30"/>
                <a:gd name="T70" fmla="*/ 19 w 30"/>
                <a:gd name="T71" fmla="*/ 11 h 30"/>
                <a:gd name="T72" fmla="*/ 20 w 30"/>
                <a:gd name="T73" fmla="*/ 12 h 30"/>
                <a:gd name="T74" fmla="*/ 20 w 30"/>
                <a:gd name="T75" fmla="*/ 15 h 30"/>
                <a:gd name="T76" fmla="*/ 20 w 30"/>
                <a:gd name="T77" fmla="*/ 15 h 30"/>
                <a:gd name="T78" fmla="*/ 20 w 30"/>
                <a:gd name="T79" fmla="*/ 17 h 30"/>
                <a:gd name="T80" fmla="*/ 19 w 30"/>
                <a:gd name="T81" fmla="*/ 18 h 30"/>
                <a:gd name="T82" fmla="*/ 18 w 30"/>
                <a:gd name="T83" fmla="*/ 20 h 30"/>
                <a:gd name="T84" fmla="*/ 15 w 30"/>
                <a:gd name="T85" fmla="*/ 20 h 30"/>
                <a:gd name="T86" fmla="*/ 15 w 30"/>
                <a:gd name="T87" fmla="*/ 2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0" h="30">
                  <a:moveTo>
                    <a:pt x="30" y="15"/>
                  </a:moveTo>
                  <a:lnTo>
                    <a:pt x="30" y="15"/>
                  </a:lnTo>
                  <a:lnTo>
                    <a:pt x="29" y="9"/>
                  </a:lnTo>
                  <a:lnTo>
                    <a:pt x="25" y="5"/>
                  </a:lnTo>
                  <a:lnTo>
                    <a:pt x="21" y="1"/>
                  </a:lnTo>
                  <a:lnTo>
                    <a:pt x="15" y="0"/>
                  </a:lnTo>
                  <a:lnTo>
                    <a:pt x="15" y="0"/>
                  </a:lnTo>
                  <a:lnTo>
                    <a:pt x="9" y="1"/>
                  </a:lnTo>
                  <a:lnTo>
                    <a:pt x="5" y="5"/>
                  </a:lnTo>
                  <a:lnTo>
                    <a:pt x="2" y="9"/>
                  </a:lnTo>
                  <a:lnTo>
                    <a:pt x="0" y="15"/>
                  </a:lnTo>
                  <a:lnTo>
                    <a:pt x="0" y="15"/>
                  </a:lnTo>
                  <a:lnTo>
                    <a:pt x="2" y="21"/>
                  </a:lnTo>
                  <a:lnTo>
                    <a:pt x="5" y="25"/>
                  </a:lnTo>
                  <a:lnTo>
                    <a:pt x="9" y="28"/>
                  </a:lnTo>
                  <a:lnTo>
                    <a:pt x="15" y="30"/>
                  </a:lnTo>
                  <a:lnTo>
                    <a:pt x="15" y="30"/>
                  </a:lnTo>
                  <a:lnTo>
                    <a:pt x="21" y="28"/>
                  </a:lnTo>
                  <a:lnTo>
                    <a:pt x="25" y="25"/>
                  </a:lnTo>
                  <a:lnTo>
                    <a:pt x="29" y="21"/>
                  </a:lnTo>
                  <a:lnTo>
                    <a:pt x="30" y="15"/>
                  </a:lnTo>
                  <a:lnTo>
                    <a:pt x="30" y="15"/>
                  </a:lnTo>
                  <a:close/>
                  <a:moveTo>
                    <a:pt x="15" y="20"/>
                  </a:moveTo>
                  <a:lnTo>
                    <a:pt x="15" y="20"/>
                  </a:lnTo>
                  <a:lnTo>
                    <a:pt x="13" y="20"/>
                  </a:lnTo>
                  <a:lnTo>
                    <a:pt x="12" y="18"/>
                  </a:lnTo>
                  <a:lnTo>
                    <a:pt x="10" y="17"/>
                  </a:lnTo>
                  <a:lnTo>
                    <a:pt x="10" y="15"/>
                  </a:lnTo>
                  <a:lnTo>
                    <a:pt x="10" y="15"/>
                  </a:lnTo>
                  <a:lnTo>
                    <a:pt x="10" y="12"/>
                  </a:lnTo>
                  <a:lnTo>
                    <a:pt x="12" y="11"/>
                  </a:lnTo>
                  <a:lnTo>
                    <a:pt x="13" y="10"/>
                  </a:lnTo>
                  <a:lnTo>
                    <a:pt x="15" y="10"/>
                  </a:lnTo>
                  <a:lnTo>
                    <a:pt x="15" y="10"/>
                  </a:lnTo>
                  <a:lnTo>
                    <a:pt x="18" y="10"/>
                  </a:lnTo>
                  <a:lnTo>
                    <a:pt x="19" y="11"/>
                  </a:lnTo>
                  <a:lnTo>
                    <a:pt x="20" y="12"/>
                  </a:lnTo>
                  <a:lnTo>
                    <a:pt x="20" y="15"/>
                  </a:lnTo>
                  <a:lnTo>
                    <a:pt x="20" y="15"/>
                  </a:lnTo>
                  <a:lnTo>
                    <a:pt x="20" y="17"/>
                  </a:lnTo>
                  <a:lnTo>
                    <a:pt x="19" y="18"/>
                  </a:lnTo>
                  <a:lnTo>
                    <a:pt x="18" y="20"/>
                  </a:lnTo>
                  <a:lnTo>
                    <a:pt x="15" y="20"/>
                  </a:lnTo>
                  <a:lnTo>
                    <a:pt x="15"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b="1"/>
            </a:p>
          </p:txBody>
        </p:sp>
        <p:sp>
          <p:nvSpPr>
            <p:cNvPr id="556" name="Freeform 1768">
              <a:extLst>
                <a:ext uri="{FF2B5EF4-FFF2-40B4-BE49-F238E27FC236}">
                  <a16:creationId xmlns:a16="http://schemas.microsoft.com/office/drawing/2014/main" id="{5239282C-59E5-4093-94C0-B06ED853D748}"/>
                </a:ext>
              </a:extLst>
            </p:cNvPr>
            <p:cNvSpPr>
              <a:spLocks noEditPoints="1"/>
            </p:cNvSpPr>
            <p:nvPr/>
          </p:nvSpPr>
          <p:spPr bwMode="auto">
            <a:xfrm>
              <a:off x="1169535" y="3773842"/>
              <a:ext cx="77923" cy="102275"/>
            </a:xfrm>
            <a:custGeom>
              <a:avLst/>
              <a:gdLst>
                <a:gd name="T0" fmla="*/ 42 w 49"/>
                <a:gd name="T1" fmla="*/ 13 h 64"/>
                <a:gd name="T2" fmla="*/ 35 w 49"/>
                <a:gd name="T3" fmla="*/ 3 h 64"/>
                <a:gd name="T4" fmla="*/ 24 w 49"/>
                <a:gd name="T5" fmla="*/ 0 h 64"/>
                <a:gd name="T6" fmla="*/ 18 w 49"/>
                <a:gd name="T7" fmla="*/ 1 h 64"/>
                <a:gd name="T8" fmla="*/ 9 w 49"/>
                <a:gd name="T9" fmla="*/ 8 h 64"/>
                <a:gd name="T10" fmla="*/ 7 w 49"/>
                <a:gd name="T11" fmla="*/ 13 h 64"/>
                <a:gd name="T12" fmla="*/ 0 w 49"/>
                <a:gd name="T13" fmla="*/ 43 h 64"/>
                <a:gd name="T14" fmla="*/ 1 w 49"/>
                <a:gd name="T15" fmla="*/ 46 h 64"/>
                <a:gd name="T16" fmla="*/ 2 w 49"/>
                <a:gd name="T17" fmla="*/ 49 h 64"/>
                <a:gd name="T18" fmla="*/ 5 w 49"/>
                <a:gd name="T19" fmla="*/ 49 h 64"/>
                <a:gd name="T20" fmla="*/ 11 w 49"/>
                <a:gd name="T21" fmla="*/ 49 h 64"/>
                <a:gd name="T22" fmla="*/ 14 w 49"/>
                <a:gd name="T23" fmla="*/ 60 h 64"/>
                <a:gd name="T24" fmla="*/ 19 w 49"/>
                <a:gd name="T25" fmla="*/ 64 h 64"/>
                <a:gd name="T26" fmla="*/ 29 w 49"/>
                <a:gd name="T27" fmla="*/ 64 h 64"/>
                <a:gd name="T28" fmla="*/ 34 w 49"/>
                <a:gd name="T29" fmla="*/ 60 h 64"/>
                <a:gd name="T30" fmla="*/ 38 w 49"/>
                <a:gd name="T31" fmla="*/ 49 h 64"/>
                <a:gd name="T32" fmla="*/ 44 w 49"/>
                <a:gd name="T33" fmla="*/ 49 h 64"/>
                <a:gd name="T34" fmla="*/ 46 w 49"/>
                <a:gd name="T35" fmla="*/ 49 h 64"/>
                <a:gd name="T36" fmla="*/ 48 w 49"/>
                <a:gd name="T37" fmla="*/ 46 h 64"/>
                <a:gd name="T38" fmla="*/ 49 w 49"/>
                <a:gd name="T39" fmla="*/ 43 h 64"/>
                <a:gd name="T40" fmla="*/ 42 w 49"/>
                <a:gd name="T41" fmla="*/ 13 h 64"/>
                <a:gd name="T42" fmla="*/ 34 w 49"/>
                <a:gd name="T43" fmla="*/ 39 h 64"/>
                <a:gd name="T44" fmla="*/ 32 w 49"/>
                <a:gd name="T45" fmla="*/ 39 h 64"/>
                <a:gd name="T46" fmla="*/ 25 w 49"/>
                <a:gd name="T47" fmla="*/ 54 h 64"/>
                <a:gd name="T48" fmla="*/ 23 w 49"/>
                <a:gd name="T49" fmla="*/ 54 h 64"/>
                <a:gd name="T50" fmla="*/ 17 w 49"/>
                <a:gd name="T51" fmla="*/ 39 h 64"/>
                <a:gd name="T52" fmla="*/ 14 w 49"/>
                <a:gd name="T53" fmla="*/ 39 h 64"/>
                <a:gd name="T54" fmla="*/ 11 w 49"/>
                <a:gd name="T55" fmla="*/ 39 h 64"/>
                <a:gd name="T56" fmla="*/ 17 w 49"/>
                <a:gd name="T57" fmla="*/ 16 h 64"/>
                <a:gd name="T58" fmla="*/ 19 w 49"/>
                <a:gd name="T59" fmla="*/ 11 h 64"/>
                <a:gd name="T60" fmla="*/ 24 w 49"/>
                <a:gd name="T61" fmla="*/ 9 h 64"/>
                <a:gd name="T62" fmla="*/ 27 w 49"/>
                <a:gd name="T63" fmla="*/ 9 h 64"/>
                <a:gd name="T64" fmla="*/ 30 w 49"/>
                <a:gd name="T65" fmla="*/ 13 h 64"/>
                <a:gd name="T66" fmla="*/ 32 w 49"/>
                <a:gd name="T67" fmla="*/ 16 h 64"/>
                <a:gd name="T68" fmla="*/ 38 w 49"/>
                <a:gd name="T69" fmla="*/ 39 h 64"/>
                <a:gd name="T70" fmla="*/ 34 w 49"/>
                <a:gd name="T71" fmla="*/ 39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9" h="64">
                  <a:moveTo>
                    <a:pt x="42" y="13"/>
                  </a:moveTo>
                  <a:lnTo>
                    <a:pt x="42" y="13"/>
                  </a:lnTo>
                  <a:lnTo>
                    <a:pt x="39" y="8"/>
                  </a:lnTo>
                  <a:lnTo>
                    <a:pt x="35" y="3"/>
                  </a:lnTo>
                  <a:lnTo>
                    <a:pt x="30" y="1"/>
                  </a:lnTo>
                  <a:lnTo>
                    <a:pt x="24" y="0"/>
                  </a:lnTo>
                  <a:lnTo>
                    <a:pt x="24" y="0"/>
                  </a:lnTo>
                  <a:lnTo>
                    <a:pt x="18" y="1"/>
                  </a:lnTo>
                  <a:lnTo>
                    <a:pt x="13" y="3"/>
                  </a:lnTo>
                  <a:lnTo>
                    <a:pt x="9" y="8"/>
                  </a:lnTo>
                  <a:lnTo>
                    <a:pt x="7" y="13"/>
                  </a:lnTo>
                  <a:lnTo>
                    <a:pt x="7" y="13"/>
                  </a:lnTo>
                  <a:lnTo>
                    <a:pt x="0" y="43"/>
                  </a:lnTo>
                  <a:lnTo>
                    <a:pt x="0" y="43"/>
                  </a:lnTo>
                  <a:lnTo>
                    <a:pt x="0" y="45"/>
                  </a:lnTo>
                  <a:lnTo>
                    <a:pt x="1" y="46"/>
                  </a:lnTo>
                  <a:lnTo>
                    <a:pt x="1" y="46"/>
                  </a:lnTo>
                  <a:lnTo>
                    <a:pt x="2" y="49"/>
                  </a:lnTo>
                  <a:lnTo>
                    <a:pt x="5" y="49"/>
                  </a:lnTo>
                  <a:lnTo>
                    <a:pt x="5" y="49"/>
                  </a:lnTo>
                  <a:lnTo>
                    <a:pt x="11" y="49"/>
                  </a:lnTo>
                  <a:lnTo>
                    <a:pt x="11" y="49"/>
                  </a:lnTo>
                  <a:lnTo>
                    <a:pt x="14" y="60"/>
                  </a:lnTo>
                  <a:lnTo>
                    <a:pt x="14" y="60"/>
                  </a:lnTo>
                  <a:lnTo>
                    <a:pt x="17" y="62"/>
                  </a:lnTo>
                  <a:lnTo>
                    <a:pt x="19" y="64"/>
                  </a:lnTo>
                  <a:lnTo>
                    <a:pt x="29" y="64"/>
                  </a:lnTo>
                  <a:lnTo>
                    <a:pt x="29" y="64"/>
                  </a:lnTo>
                  <a:lnTo>
                    <a:pt x="32" y="62"/>
                  </a:lnTo>
                  <a:lnTo>
                    <a:pt x="34" y="60"/>
                  </a:lnTo>
                  <a:lnTo>
                    <a:pt x="34" y="60"/>
                  </a:lnTo>
                  <a:lnTo>
                    <a:pt x="38" y="49"/>
                  </a:lnTo>
                  <a:lnTo>
                    <a:pt x="38" y="49"/>
                  </a:lnTo>
                  <a:lnTo>
                    <a:pt x="44" y="49"/>
                  </a:lnTo>
                  <a:lnTo>
                    <a:pt x="44" y="49"/>
                  </a:lnTo>
                  <a:lnTo>
                    <a:pt x="46" y="49"/>
                  </a:lnTo>
                  <a:lnTo>
                    <a:pt x="48" y="46"/>
                  </a:lnTo>
                  <a:lnTo>
                    <a:pt x="48" y="46"/>
                  </a:lnTo>
                  <a:lnTo>
                    <a:pt x="49" y="45"/>
                  </a:lnTo>
                  <a:lnTo>
                    <a:pt x="49" y="43"/>
                  </a:lnTo>
                  <a:lnTo>
                    <a:pt x="49" y="43"/>
                  </a:lnTo>
                  <a:lnTo>
                    <a:pt x="42" y="13"/>
                  </a:lnTo>
                  <a:lnTo>
                    <a:pt x="42" y="13"/>
                  </a:lnTo>
                  <a:close/>
                  <a:moveTo>
                    <a:pt x="34" y="39"/>
                  </a:moveTo>
                  <a:lnTo>
                    <a:pt x="34" y="39"/>
                  </a:lnTo>
                  <a:lnTo>
                    <a:pt x="32" y="39"/>
                  </a:lnTo>
                  <a:lnTo>
                    <a:pt x="30" y="40"/>
                  </a:lnTo>
                  <a:lnTo>
                    <a:pt x="25" y="54"/>
                  </a:lnTo>
                  <a:lnTo>
                    <a:pt x="23" y="54"/>
                  </a:lnTo>
                  <a:lnTo>
                    <a:pt x="23" y="54"/>
                  </a:lnTo>
                  <a:lnTo>
                    <a:pt x="18" y="41"/>
                  </a:lnTo>
                  <a:lnTo>
                    <a:pt x="17" y="39"/>
                  </a:lnTo>
                  <a:lnTo>
                    <a:pt x="14" y="39"/>
                  </a:lnTo>
                  <a:lnTo>
                    <a:pt x="14" y="39"/>
                  </a:lnTo>
                  <a:lnTo>
                    <a:pt x="11" y="39"/>
                  </a:lnTo>
                  <a:lnTo>
                    <a:pt x="11" y="39"/>
                  </a:lnTo>
                  <a:lnTo>
                    <a:pt x="17" y="16"/>
                  </a:lnTo>
                  <a:lnTo>
                    <a:pt x="17" y="16"/>
                  </a:lnTo>
                  <a:lnTo>
                    <a:pt x="18" y="13"/>
                  </a:lnTo>
                  <a:lnTo>
                    <a:pt x="19" y="11"/>
                  </a:lnTo>
                  <a:lnTo>
                    <a:pt x="22" y="9"/>
                  </a:lnTo>
                  <a:lnTo>
                    <a:pt x="24" y="9"/>
                  </a:lnTo>
                  <a:lnTo>
                    <a:pt x="24" y="9"/>
                  </a:lnTo>
                  <a:lnTo>
                    <a:pt x="27" y="9"/>
                  </a:lnTo>
                  <a:lnTo>
                    <a:pt x="29" y="11"/>
                  </a:lnTo>
                  <a:lnTo>
                    <a:pt x="30" y="13"/>
                  </a:lnTo>
                  <a:lnTo>
                    <a:pt x="32" y="16"/>
                  </a:lnTo>
                  <a:lnTo>
                    <a:pt x="32" y="16"/>
                  </a:lnTo>
                  <a:lnTo>
                    <a:pt x="38" y="39"/>
                  </a:lnTo>
                  <a:lnTo>
                    <a:pt x="38" y="39"/>
                  </a:lnTo>
                  <a:lnTo>
                    <a:pt x="34" y="39"/>
                  </a:lnTo>
                  <a:lnTo>
                    <a:pt x="34" y="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b="1"/>
            </a:p>
          </p:txBody>
        </p:sp>
      </p:grpSp>
      <p:sp>
        <p:nvSpPr>
          <p:cNvPr id="557" name="Freeform 1769">
            <a:extLst>
              <a:ext uri="{FF2B5EF4-FFF2-40B4-BE49-F238E27FC236}">
                <a16:creationId xmlns:a16="http://schemas.microsoft.com/office/drawing/2014/main" id="{0D69EED4-639E-48E0-9D71-B890CFD63AFF}"/>
              </a:ext>
            </a:extLst>
          </p:cNvPr>
          <p:cNvSpPr>
            <a:spLocks noEditPoints="1"/>
          </p:cNvSpPr>
          <p:nvPr/>
        </p:nvSpPr>
        <p:spPr bwMode="auto">
          <a:xfrm>
            <a:off x="2245784" y="4847167"/>
            <a:ext cx="184149" cy="158751"/>
          </a:xfrm>
          <a:custGeom>
            <a:avLst/>
            <a:gdLst>
              <a:gd name="T0" fmla="*/ 106683 w 89"/>
              <a:gd name="T1" fmla="*/ 24046 h 74"/>
              <a:gd name="T2" fmla="*/ 106683 w 89"/>
              <a:gd name="T3" fmla="*/ 24046 h 74"/>
              <a:gd name="T4" fmla="*/ 103590 w 89"/>
              <a:gd name="T5" fmla="*/ 25649 h 74"/>
              <a:gd name="T6" fmla="*/ 98952 w 89"/>
              <a:gd name="T7" fmla="*/ 30458 h 74"/>
              <a:gd name="T8" fmla="*/ 91221 w 89"/>
              <a:gd name="T9" fmla="*/ 56106 h 74"/>
              <a:gd name="T10" fmla="*/ 61845 w 89"/>
              <a:gd name="T11" fmla="*/ 56106 h 74"/>
              <a:gd name="T12" fmla="*/ 61845 w 89"/>
              <a:gd name="T13" fmla="*/ 8015 h 74"/>
              <a:gd name="T14" fmla="*/ 61845 w 89"/>
              <a:gd name="T15" fmla="*/ 8015 h 74"/>
              <a:gd name="T16" fmla="*/ 61845 w 89"/>
              <a:gd name="T17" fmla="*/ 4809 h 74"/>
              <a:gd name="T18" fmla="*/ 58753 w 89"/>
              <a:gd name="T19" fmla="*/ 1603 h 74"/>
              <a:gd name="T20" fmla="*/ 57207 w 89"/>
              <a:gd name="T21" fmla="*/ 0 h 74"/>
              <a:gd name="T22" fmla="*/ 54114 w 89"/>
              <a:gd name="T23" fmla="*/ 0 h 74"/>
              <a:gd name="T24" fmla="*/ 46384 w 89"/>
              <a:gd name="T25" fmla="*/ 0 h 74"/>
              <a:gd name="T26" fmla="*/ 46384 w 89"/>
              <a:gd name="T27" fmla="*/ 0 h 74"/>
              <a:gd name="T28" fmla="*/ 37107 w 89"/>
              <a:gd name="T29" fmla="*/ 0 h 74"/>
              <a:gd name="T30" fmla="*/ 29376 w 89"/>
              <a:gd name="T31" fmla="*/ 4809 h 74"/>
              <a:gd name="T32" fmla="*/ 21646 w 89"/>
              <a:gd name="T33" fmla="*/ 8015 h 74"/>
              <a:gd name="T34" fmla="*/ 13915 w 89"/>
              <a:gd name="T35" fmla="*/ 14427 h 74"/>
              <a:gd name="T36" fmla="*/ 7731 w 89"/>
              <a:gd name="T37" fmla="*/ 22443 h 74"/>
              <a:gd name="T38" fmla="*/ 4638 w 89"/>
              <a:gd name="T39" fmla="*/ 30458 h 74"/>
              <a:gd name="T40" fmla="*/ 0 w 89"/>
              <a:gd name="T41" fmla="*/ 38473 h 74"/>
              <a:gd name="T42" fmla="*/ 0 w 89"/>
              <a:gd name="T43" fmla="*/ 48091 h 74"/>
              <a:gd name="T44" fmla="*/ 0 w 89"/>
              <a:gd name="T45" fmla="*/ 48091 h 74"/>
              <a:gd name="T46" fmla="*/ 0 w 89"/>
              <a:gd name="T47" fmla="*/ 64122 h 74"/>
              <a:gd name="T48" fmla="*/ 0 w 89"/>
              <a:gd name="T49" fmla="*/ 64122 h 74"/>
              <a:gd name="T50" fmla="*/ 0 w 89"/>
              <a:gd name="T51" fmla="*/ 65725 h 74"/>
              <a:gd name="T52" fmla="*/ 15461 w 89"/>
              <a:gd name="T53" fmla="*/ 112213 h 74"/>
              <a:gd name="T54" fmla="*/ 15461 w 89"/>
              <a:gd name="T55" fmla="*/ 112213 h 74"/>
              <a:gd name="T56" fmla="*/ 20100 w 89"/>
              <a:gd name="T57" fmla="*/ 117022 h 74"/>
              <a:gd name="T58" fmla="*/ 23192 w 89"/>
              <a:gd name="T59" fmla="*/ 118625 h 74"/>
              <a:gd name="T60" fmla="*/ 83491 w 89"/>
              <a:gd name="T61" fmla="*/ 118625 h 74"/>
              <a:gd name="T62" fmla="*/ 83491 w 89"/>
              <a:gd name="T63" fmla="*/ 118625 h 74"/>
              <a:gd name="T64" fmla="*/ 88129 w 89"/>
              <a:gd name="T65" fmla="*/ 117022 h 74"/>
              <a:gd name="T66" fmla="*/ 91221 w 89"/>
              <a:gd name="T67" fmla="*/ 112213 h 74"/>
              <a:gd name="T68" fmla="*/ 112867 w 89"/>
              <a:gd name="T69" fmla="*/ 40076 h 74"/>
              <a:gd name="T70" fmla="*/ 137605 w 89"/>
              <a:gd name="T71" fmla="*/ 40076 h 74"/>
              <a:gd name="T72" fmla="*/ 137605 w 89"/>
              <a:gd name="T73" fmla="*/ 24046 h 74"/>
              <a:gd name="T74" fmla="*/ 106683 w 89"/>
              <a:gd name="T75" fmla="*/ 24046 h 74"/>
              <a:gd name="T76" fmla="*/ 15461 w 89"/>
              <a:gd name="T77" fmla="*/ 48091 h 74"/>
              <a:gd name="T78" fmla="*/ 15461 w 89"/>
              <a:gd name="T79" fmla="*/ 48091 h 74"/>
              <a:gd name="T80" fmla="*/ 17007 w 89"/>
              <a:gd name="T81" fmla="*/ 38473 h 74"/>
              <a:gd name="T82" fmla="*/ 34015 w 89"/>
              <a:gd name="T83" fmla="*/ 56106 h 74"/>
              <a:gd name="T84" fmla="*/ 15461 w 89"/>
              <a:gd name="T85" fmla="*/ 56106 h 74"/>
              <a:gd name="T86" fmla="*/ 15461 w 89"/>
              <a:gd name="T87" fmla="*/ 48091 h 74"/>
              <a:gd name="T88" fmla="*/ 46384 w 89"/>
              <a:gd name="T89" fmla="*/ 43282 h 74"/>
              <a:gd name="T90" fmla="*/ 26284 w 89"/>
              <a:gd name="T91" fmla="*/ 24046 h 74"/>
              <a:gd name="T92" fmla="*/ 26284 w 89"/>
              <a:gd name="T93" fmla="*/ 24046 h 74"/>
              <a:gd name="T94" fmla="*/ 34015 w 89"/>
              <a:gd name="T95" fmla="*/ 17633 h 74"/>
              <a:gd name="T96" fmla="*/ 46384 w 89"/>
              <a:gd name="T97" fmla="*/ 16030 h 74"/>
              <a:gd name="T98" fmla="*/ 46384 w 89"/>
              <a:gd name="T99" fmla="*/ 43282 h 74"/>
              <a:gd name="T100" fmla="*/ 78852 w 89"/>
              <a:gd name="T101" fmla="*/ 102595 h 74"/>
              <a:gd name="T102" fmla="*/ 29376 w 89"/>
              <a:gd name="T103" fmla="*/ 102595 h 74"/>
              <a:gd name="T104" fmla="*/ 20100 w 89"/>
              <a:gd name="T105" fmla="*/ 72137 h 74"/>
              <a:gd name="T106" fmla="*/ 88129 w 89"/>
              <a:gd name="T107" fmla="*/ 72137 h 74"/>
              <a:gd name="T108" fmla="*/ 78852 w 89"/>
              <a:gd name="T109" fmla="*/ 102595 h 7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89" h="74">
                <a:moveTo>
                  <a:pt x="69" y="15"/>
                </a:moveTo>
                <a:lnTo>
                  <a:pt x="69" y="15"/>
                </a:lnTo>
                <a:lnTo>
                  <a:pt x="67" y="16"/>
                </a:lnTo>
                <a:lnTo>
                  <a:pt x="64" y="19"/>
                </a:lnTo>
                <a:lnTo>
                  <a:pt x="59" y="35"/>
                </a:lnTo>
                <a:lnTo>
                  <a:pt x="40" y="35"/>
                </a:lnTo>
                <a:lnTo>
                  <a:pt x="40" y="5"/>
                </a:lnTo>
                <a:lnTo>
                  <a:pt x="40" y="3"/>
                </a:lnTo>
                <a:lnTo>
                  <a:pt x="38" y="1"/>
                </a:lnTo>
                <a:lnTo>
                  <a:pt x="37" y="0"/>
                </a:lnTo>
                <a:lnTo>
                  <a:pt x="35" y="0"/>
                </a:lnTo>
                <a:lnTo>
                  <a:pt x="30" y="0"/>
                </a:lnTo>
                <a:lnTo>
                  <a:pt x="24" y="0"/>
                </a:lnTo>
                <a:lnTo>
                  <a:pt x="19" y="3"/>
                </a:lnTo>
                <a:lnTo>
                  <a:pt x="14" y="5"/>
                </a:lnTo>
                <a:lnTo>
                  <a:pt x="9" y="9"/>
                </a:lnTo>
                <a:lnTo>
                  <a:pt x="5" y="14"/>
                </a:lnTo>
                <a:lnTo>
                  <a:pt x="3" y="19"/>
                </a:lnTo>
                <a:lnTo>
                  <a:pt x="0" y="24"/>
                </a:lnTo>
                <a:lnTo>
                  <a:pt x="0" y="30"/>
                </a:lnTo>
                <a:lnTo>
                  <a:pt x="0" y="40"/>
                </a:lnTo>
                <a:lnTo>
                  <a:pt x="0" y="41"/>
                </a:lnTo>
                <a:lnTo>
                  <a:pt x="10" y="70"/>
                </a:lnTo>
                <a:lnTo>
                  <a:pt x="13" y="73"/>
                </a:lnTo>
                <a:lnTo>
                  <a:pt x="15" y="74"/>
                </a:lnTo>
                <a:lnTo>
                  <a:pt x="54" y="74"/>
                </a:lnTo>
                <a:lnTo>
                  <a:pt x="57" y="73"/>
                </a:lnTo>
                <a:lnTo>
                  <a:pt x="59" y="70"/>
                </a:lnTo>
                <a:lnTo>
                  <a:pt x="73" y="25"/>
                </a:lnTo>
                <a:lnTo>
                  <a:pt x="89" y="25"/>
                </a:lnTo>
                <a:lnTo>
                  <a:pt x="89" y="15"/>
                </a:lnTo>
                <a:lnTo>
                  <a:pt x="69" y="15"/>
                </a:lnTo>
                <a:close/>
                <a:moveTo>
                  <a:pt x="10" y="30"/>
                </a:moveTo>
                <a:lnTo>
                  <a:pt x="10" y="30"/>
                </a:lnTo>
                <a:lnTo>
                  <a:pt x="11" y="24"/>
                </a:lnTo>
                <a:lnTo>
                  <a:pt x="22" y="35"/>
                </a:lnTo>
                <a:lnTo>
                  <a:pt x="10" y="35"/>
                </a:lnTo>
                <a:lnTo>
                  <a:pt x="10" y="30"/>
                </a:lnTo>
                <a:close/>
                <a:moveTo>
                  <a:pt x="30" y="27"/>
                </a:moveTo>
                <a:lnTo>
                  <a:pt x="17" y="15"/>
                </a:lnTo>
                <a:lnTo>
                  <a:pt x="22" y="11"/>
                </a:lnTo>
                <a:lnTo>
                  <a:pt x="30" y="10"/>
                </a:lnTo>
                <a:lnTo>
                  <a:pt x="30" y="27"/>
                </a:lnTo>
                <a:close/>
                <a:moveTo>
                  <a:pt x="51" y="64"/>
                </a:moveTo>
                <a:lnTo>
                  <a:pt x="19" y="64"/>
                </a:lnTo>
                <a:lnTo>
                  <a:pt x="13" y="45"/>
                </a:lnTo>
                <a:lnTo>
                  <a:pt x="57" y="45"/>
                </a:lnTo>
                <a:lnTo>
                  <a:pt x="51" y="64"/>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558" name="Freeform 1770">
            <a:extLst>
              <a:ext uri="{FF2B5EF4-FFF2-40B4-BE49-F238E27FC236}">
                <a16:creationId xmlns:a16="http://schemas.microsoft.com/office/drawing/2014/main" id="{85A8CFA4-5D2C-4097-BD4C-CFBD2844AAC2}"/>
              </a:ext>
            </a:extLst>
          </p:cNvPr>
          <p:cNvSpPr>
            <a:spLocks/>
          </p:cNvSpPr>
          <p:nvPr/>
        </p:nvSpPr>
        <p:spPr bwMode="auto">
          <a:xfrm>
            <a:off x="2264833" y="5012267"/>
            <a:ext cx="44451" cy="44451"/>
          </a:xfrm>
          <a:custGeom>
            <a:avLst/>
            <a:gdLst>
              <a:gd name="T0" fmla="*/ 16608 w 20"/>
              <a:gd name="T1" fmla="*/ 0 h 20"/>
              <a:gd name="T2" fmla="*/ 16608 w 20"/>
              <a:gd name="T3" fmla="*/ 0 h 20"/>
              <a:gd name="T4" fmla="*/ 9965 w 20"/>
              <a:gd name="T5" fmla="*/ 1661 h 20"/>
              <a:gd name="T6" fmla="*/ 4982 w 20"/>
              <a:gd name="T7" fmla="*/ 4982 h 20"/>
              <a:gd name="T8" fmla="*/ 1661 w 20"/>
              <a:gd name="T9" fmla="*/ 9965 h 20"/>
              <a:gd name="T10" fmla="*/ 0 w 20"/>
              <a:gd name="T11" fmla="*/ 16608 h 20"/>
              <a:gd name="T12" fmla="*/ 0 w 20"/>
              <a:gd name="T13" fmla="*/ 16608 h 20"/>
              <a:gd name="T14" fmla="*/ 1661 w 20"/>
              <a:gd name="T15" fmla="*/ 23251 h 20"/>
              <a:gd name="T16" fmla="*/ 4982 w 20"/>
              <a:gd name="T17" fmla="*/ 28234 h 20"/>
              <a:gd name="T18" fmla="*/ 9965 w 20"/>
              <a:gd name="T19" fmla="*/ 31555 h 20"/>
              <a:gd name="T20" fmla="*/ 16608 w 20"/>
              <a:gd name="T21" fmla="*/ 33216 h 20"/>
              <a:gd name="T22" fmla="*/ 16608 w 20"/>
              <a:gd name="T23" fmla="*/ 33216 h 20"/>
              <a:gd name="T24" fmla="*/ 23251 w 20"/>
              <a:gd name="T25" fmla="*/ 31555 h 20"/>
              <a:gd name="T26" fmla="*/ 28234 w 20"/>
              <a:gd name="T27" fmla="*/ 28234 h 20"/>
              <a:gd name="T28" fmla="*/ 31555 w 20"/>
              <a:gd name="T29" fmla="*/ 23251 h 20"/>
              <a:gd name="T30" fmla="*/ 33216 w 20"/>
              <a:gd name="T31" fmla="*/ 16608 h 20"/>
              <a:gd name="T32" fmla="*/ 33216 w 20"/>
              <a:gd name="T33" fmla="*/ 16608 h 20"/>
              <a:gd name="T34" fmla="*/ 31555 w 20"/>
              <a:gd name="T35" fmla="*/ 9965 h 20"/>
              <a:gd name="T36" fmla="*/ 28234 w 20"/>
              <a:gd name="T37" fmla="*/ 4982 h 20"/>
              <a:gd name="T38" fmla="*/ 23251 w 20"/>
              <a:gd name="T39" fmla="*/ 1661 h 20"/>
              <a:gd name="T40" fmla="*/ 16608 w 20"/>
              <a:gd name="T41" fmla="*/ 0 h 20"/>
              <a:gd name="T42" fmla="*/ 16608 w 20"/>
              <a:gd name="T43" fmla="*/ 0 h 2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0" h="20">
                <a:moveTo>
                  <a:pt x="10" y="0"/>
                </a:moveTo>
                <a:lnTo>
                  <a:pt x="10" y="0"/>
                </a:lnTo>
                <a:lnTo>
                  <a:pt x="6" y="1"/>
                </a:lnTo>
                <a:lnTo>
                  <a:pt x="3" y="3"/>
                </a:lnTo>
                <a:lnTo>
                  <a:pt x="1" y="6"/>
                </a:lnTo>
                <a:lnTo>
                  <a:pt x="0" y="10"/>
                </a:lnTo>
                <a:lnTo>
                  <a:pt x="1" y="14"/>
                </a:lnTo>
                <a:lnTo>
                  <a:pt x="3" y="17"/>
                </a:lnTo>
                <a:lnTo>
                  <a:pt x="6" y="19"/>
                </a:lnTo>
                <a:lnTo>
                  <a:pt x="10" y="20"/>
                </a:lnTo>
                <a:lnTo>
                  <a:pt x="14" y="19"/>
                </a:lnTo>
                <a:lnTo>
                  <a:pt x="17" y="17"/>
                </a:lnTo>
                <a:lnTo>
                  <a:pt x="19" y="14"/>
                </a:lnTo>
                <a:lnTo>
                  <a:pt x="20" y="10"/>
                </a:lnTo>
                <a:lnTo>
                  <a:pt x="19" y="6"/>
                </a:lnTo>
                <a:lnTo>
                  <a:pt x="17" y="3"/>
                </a:lnTo>
                <a:lnTo>
                  <a:pt x="14" y="1"/>
                </a:lnTo>
                <a:lnTo>
                  <a:pt x="10"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559" name="Freeform 1771">
            <a:extLst>
              <a:ext uri="{FF2B5EF4-FFF2-40B4-BE49-F238E27FC236}">
                <a16:creationId xmlns:a16="http://schemas.microsoft.com/office/drawing/2014/main" id="{DBF646EF-CF84-4BDC-B45D-37E21182AE30}"/>
              </a:ext>
            </a:extLst>
          </p:cNvPr>
          <p:cNvSpPr>
            <a:spLocks/>
          </p:cNvSpPr>
          <p:nvPr/>
        </p:nvSpPr>
        <p:spPr bwMode="auto">
          <a:xfrm>
            <a:off x="2328334" y="5012267"/>
            <a:ext cx="38100" cy="44451"/>
          </a:xfrm>
          <a:custGeom>
            <a:avLst/>
            <a:gdLst>
              <a:gd name="T0" fmla="*/ 14984 w 19"/>
              <a:gd name="T1" fmla="*/ 0 h 20"/>
              <a:gd name="T2" fmla="*/ 14984 w 19"/>
              <a:gd name="T3" fmla="*/ 0 h 20"/>
              <a:gd name="T4" fmla="*/ 8991 w 19"/>
              <a:gd name="T5" fmla="*/ 1661 h 20"/>
              <a:gd name="T6" fmla="*/ 2997 w 19"/>
              <a:gd name="T7" fmla="*/ 4982 h 20"/>
              <a:gd name="T8" fmla="*/ 1498 w 19"/>
              <a:gd name="T9" fmla="*/ 9965 h 20"/>
              <a:gd name="T10" fmla="*/ 0 w 19"/>
              <a:gd name="T11" fmla="*/ 16608 h 20"/>
              <a:gd name="T12" fmla="*/ 0 w 19"/>
              <a:gd name="T13" fmla="*/ 16608 h 20"/>
              <a:gd name="T14" fmla="*/ 1498 w 19"/>
              <a:gd name="T15" fmla="*/ 23251 h 20"/>
              <a:gd name="T16" fmla="*/ 2997 w 19"/>
              <a:gd name="T17" fmla="*/ 28234 h 20"/>
              <a:gd name="T18" fmla="*/ 8991 w 19"/>
              <a:gd name="T19" fmla="*/ 31555 h 20"/>
              <a:gd name="T20" fmla="*/ 14984 w 19"/>
              <a:gd name="T21" fmla="*/ 33216 h 20"/>
              <a:gd name="T22" fmla="*/ 14984 w 19"/>
              <a:gd name="T23" fmla="*/ 33216 h 20"/>
              <a:gd name="T24" fmla="*/ 19479 w 19"/>
              <a:gd name="T25" fmla="*/ 31555 h 20"/>
              <a:gd name="T26" fmla="*/ 25473 w 19"/>
              <a:gd name="T27" fmla="*/ 28234 h 20"/>
              <a:gd name="T28" fmla="*/ 26972 w 19"/>
              <a:gd name="T29" fmla="*/ 23251 h 20"/>
              <a:gd name="T30" fmla="*/ 28470 w 19"/>
              <a:gd name="T31" fmla="*/ 16608 h 20"/>
              <a:gd name="T32" fmla="*/ 28470 w 19"/>
              <a:gd name="T33" fmla="*/ 16608 h 20"/>
              <a:gd name="T34" fmla="*/ 26972 w 19"/>
              <a:gd name="T35" fmla="*/ 9965 h 20"/>
              <a:gd name="T36" fmla="*/ 25473 w 19"/>
              <a:gd name="T37" fmla="*/ 4982 h 20"/>
              <a:gd name="T38" fmla="*/ 19479 w 19"/>
              <a:gd name="T39" fmla="*/ 1661 h 20"/>
              <a:gd name="T40" fmla="*/ 14984 w 19"/>
              <a:gd name="T41" fmla="*/ 0 h 20"/>
              <a:gd name="T42" fmla="*/ 14984 w 19"/>
              <a:gd name="T43" fmla="*/ 0 h 2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9" h="20">
                <a:moveTo>
                  <a:pt x="10" y="0"/>
                </a:moveTo>
                <a:lnTo>
                  <a:pt x="10" y="0"/>
                </a:lnTo>
                <a:lnTo>
                  <a:pt x="6" y="1"/>
                </a:lnTo>
                <a:lnTo>
                  <a:pt x="2" y="3"/>
                </a:lnTo>
                <a:lnTo>
                  <a:pt x="1" y="6"/>
                </a:lnTo>
                <a:lnTo>
                  <a:pt x="0" y="10"/>
                </a:lnTo>
                <a:lnTo>
                  <a:pt x="1" y="14"/>
                </a:lnTo>
                <a:lnTo>
                  <a:pt x="2" y="17"/>
                </a:lnTo>
                <a:lnTo>
                  <a:pt x="6" y="19"/>
                </a:lnTo>
                <a:lnTo>
                  <a:pt x="10" y="20"/>
                </a:lnTo>
                <a:lnTo>
                  <a:pt x="13" y="19"/>
                </a:lnTo>
                <a:lnTo>
                  <a:pt x="17" y="17"/>
                </a:lnTo>
                <a:lnTo>
                  <a:pt x="18" y="14"/>
                </a:lnTo>
                <a:lnTo>
                  <a:pt x="19" y="10"/>
                </a:lnTo>
                <a:lnTo>
                  <a:pt x="18" y="6"/>
                </a:lnTo>
                <a:lnTo>
                  <a:pt x="17" y="3"/>
                </a:lnTo>
                <a:lnTo>
                  <a:pt x="13" y="1"/>
                </a:lnTo>
                <a:lnTo>
                  <a:pt x="10"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560" name="Freeform 1772">
            <a:extLst>
              <a:ext uri="{FF2B5EF4-FFF2-40B4-BE49-F238E27FC236}">
                <a16:creationId xmlns:a16="http://schemas.microsoft.com/office/drawing/2014/main" id="{CEC4A7C6-BFC4-4611-9967-A1F070993FED}"/>
              </a:ext>
            </a:extLst>
          </p:cNvPr>
          <p:cNvSpPr>
            <a:spLocks noEditPoints="1"/>
          </p:cNvSpPr>
          <p:nvPr/>
        </p:nvSpPr>
        <p:spPr bwMode="auto">
          <a:xfrm>
            <a:off x="2713567" y="4828118"/>
            <a:ext cx="247651" cy="247649"/>
          </a:xfrm>
          <a:custGeom>
            <a:avLst/>
            <a:gdLst>
              <a:gd name="T0" fmla="*/ 161729 w 119"/>
              <a:gd name="T1" fmla="*/ 46653 h 119"/>
              <a:gd name="T2" fmla="*/ 99525 w 119"/>
              <a:gd name="T3" fmla="*/ 31102 h 119"/>
              <a:gd name="T4" fmla="*/ 83975 w 119"/>
              <a:gd name="T5" fmla="*/ 31102 h 119"/>
              <a:gd name="T6" fmla="*/ 23326 w 119"/>
              <a:gd name="T7" fmla="*/ 46653 h 119"/>
              <a:gd name="T8" fmla="*/ 13996 w 119"/>
              <a:gd name="T9" fmla="*/ 66869 h 119"/>
              <a:gd name="T10" fmla="*/ 0 w 119"/>
              <a:gd name="T11" fmla="*/ 91750 h 119"/>
              <a:gd name="T12" fmla="*/ 1555 w 119"/>
              <a:gd name="T13" fmla="*/ 104191 h 119"/>
              <a:gd name="T14" fmla="*/ 24881 w 119"/>
              <a:gd name="T15" fmla="*/ 122852 h 119"/>
              <a:gd name="T16" fmla="*/ 37322 w 119"/>
              <a:gd name="T17" fmla="*/ 122852 h 119"/>
              <a:gd name="T18" fmla="*/ 59093 w 119"/>
              <a:gd name="T19" fmla="*/ 104191 h 119"/>
              <a:gd name="T20" fmla="*/ 62203 w 119"/>
              <a:gd name="T21" fmla="*/ 91750 h 119"/>
              <a:gd name="T22" fmla="*/ 48208 w 119"/>
              <a:gd name="T23" fmla="*/ 66869 h 119"/>
              <a:gd name="T24" fmla="*/ 83975 w 119"/>
              <a:gd name="T25" fmla="*/ 46653 h 119"/>
              <a:gd name="T26" fmla="*/ 74644 w 119"/>
              <a:gd name="T27" fmla="*/ 105746 h 119"/>
              <a:gd name="T28" fmla="*/ 62203 w 119"/>
              <a:gd name="T29" fmla="*/ 138402 h 119"/>
              <a:gd name="T30" fmla="*/ 65314 w 119"/>
              <a:gd name="T31" fmla="*/ 157063 h 119"/>
              <a:gd name="T32" fmla="*/ 82419 w 119"/>
              <a:gd name="T33" fmla="*/ 177280 h 119"/>
              <a:gd name="T34" fmla="*/ 115076 w 119"/>
              <a:gd name="T35" fmla="*/ 185055 h 119"/>
              <a:gd name="T36" fmla="*/ 122852 w 119"/>
              <a:gd name="T37" fmla="*/ 180390 h 119"/>
              <a:gd name="T38" fmla="*/ 121297 w 119"/>
              <a:gd name="T39" fmla="*/ 171059 h 119"/>
              <a:gd name="T40" fmla="*/ 108856 w 119"/>
              <a:gd name="T41" fmla="*/ 152398 h 119"/>
              <a:gd name="T42" fmla="*/ 108856 w 119"/>
              <a:gd name="T43" fmla="*/ 124407 h 119"/>
              <a:gd name="T44" fmla="*/ 121297 w 119"/>
              <a:gd name="T45" fmla="*/ 105746 h 119"/>
              <a:gd name="T46" fmla="*/ 122852 w 119"/>
              <a:gd name="T47" fmla="*/ 96415 h 119"/>
              <a:gd name="T48" fmla="*/ 115076 w 119"/>
              <a:gd name="T49" fmla="*/ 91750 h 119"/>
              <a:gd name="T50" fmla="*/ 146178 w 119"/>
              <a:gd name="T51" fmla="*/ 46653 h 119"/>
              <a:gd name="T52" fmla="*/ 122852 w 119"/>
              <a:gd name="T53" fmla="*/ 119741 h 119"/>
              <a:gd name="T54" fmla="*/ 124407 w 119"/>
              <a:gd name="T55" fmla="*/ 127517 h 119"/>
              <a:gd name="T56" fmla="*/ 177280 w 119"/>
              <a:gd name="T57" fmla="*/ 130627 h 119"/>
              <a:gd name="T58" fmla="*/ 181945 w 119"/>
              <a:gd name="T59" fmla="*/ 127517 h 119"/>
              <a:gd name="T60" fmla="*/ 185055 w 119"/>
              <a:gd name="T61" fmla="*/ 119741 h 119"/>
              <a:gd name="T62" fmla="*/ 46653 w 119"/>
              <a:gd name="T63" fmla="*/ 91750 h 119"/>
              <a:gd name="T64" fmla="*/ 37322 w 119"/>
              <a:gd name="T65" fmla="*/ 105746 h 119"/>
              <a:gd name="T66" fmla="*/ 24881 w 119"/>
              <a:gd name="T67" fmla="*/ 105746 h 119"/>
              <a:gd name="T68" fmla="*/ 15551 w 119"/>
              <a:gd name="T69" fmla="*/ 91750 h 119"/>
              <a:gd name="T70" fmla="*/ 18661 w 119"/>
              <a:gd name="T71" fmla="*/ 80864 h 119"/>
              <a:gd name="T72" fmla="*/ 31102 w 119"/>
              <a:gd name="T73" fmla="*/ 77754 h 119"/>
              <a:gd name="T74" fmla="*/ 45097 w 119"/>
              <a:gd name="T75" fmla="*/ 87085 h 119"/>
              <a:gd name="T76" fmla="*/ 99525 w 119"/>
              <a:gd name="T77" fmla="*/ 167949 h 119"/>
              <a:gd name="T78" fmla="*/ 82419 w 119"/>
              <a:gd name="T79" fmla="*/ 157063 h 119"/>
              <a:gd name="T80" fmla="*/ 76199 w 119"/>
              <a:gd name="T81" fmla="*/ 138402 h 119"/>
              <a:gd name="T82" fmla="*/ 90195 w 119"/>
              <a:gd name="T83" fmla="*/ 113521 h 119"/>
              <a:gd name="T84" fmla="*/ 94860 w 119"/>
              <a:gd name="T85" fmla="*/ 122852 h 119"/>
              <a:gd name="T86" fmla="*/ 91750 w 119"/>
              <a:gd name="T87" fmla="*/ 138402 h 119"/>
              <a:gd name="T88" fmla="*/ 99525 w 119"/>
              <a:gd name="T89" fmla="*/ 167949 h 119"/>
              <a:gd name="T90" fmla="*/ 153953 w 119"/>
              <a:gd name="T91" fmla="*/ 94860 h 11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19" h="119">
                <a:moveTo>
                  <a:pt x="119" y="77"/>
                </a:moveTo>
                <a:lnTo>
                  <a:pt x="104" y="48"/>
                </a:lnTo>
                <a:lnTo>
                  <a:pt x="104" y="30"/>
                </a:lnTo>
                <a:lnTo>
                  <a:pt x="114" y="30"/>
                </a:lnTo>
                <a:lnTo>
                  <a:pt x="114" y="20"/>
                </a:lnTo>
                <a:lnTo>
                  <a:pt x="64" y="20"/>
                </a:lnTo>
                <a:lnTo>
                  <a:pt x="64" y="0"/>
                </a:lnTo>
                <a:lnTo>
                  <a:pt x="54" y="0"/>
                </a:lnTo>
                <a:lnTo>
                  <a:pt x="54" y="20"/>
                </a:lnTo>
                <a:lnTo>
                  <a:pt x="5" y="20"/>
                </a:lnTo>
                <a:lnTo>
                  <a:pt x="5" y="30"/>
                </a:lnTo>
                <a:lnTo>
                  <a:pt x="15" y="30"/>
                </a:lnTo>
                <a:lnTo>
                  <a:pt x="15" y="41"/>
                </a:lnTo>
                <a:lnTo>
                  <a:pt x="9" y="43"/>
                </a:lnTo>
                <a:lnTo>
                  <a:pt x="4" y="47"/>
                </a:lnTo>
                <a:lnTo>
                  <a:pt x="1" y="53"/>
                </a:lnTo>
                <a:lnTo>
                  <a:pt x="0" y="59"/>
                </a:lnTo>
                <a:lnTo>
                  <a:pt x="0" y="63"/>
                </a:lnTo>
                <a:lnTo>
                  <a:pt x="1" y="67"/>
                </a:lnTo>
                <a:lnTo>
                  <a:pt x="6" y="73"/>
                </a:lnTo>
                <a:lnTo>
                  <a:pt x="12" y="78"/>
                </a:lnTo>
                <a:lnTo>
                  <a:pt x="16" y="79"/>
                </a:lnTo>
                <a:lnTo>
                  <a:pt x="20" y="79"/>
                </a:lnTo>
                <a:lnTo>
                  <a:pt x="24" y="79"/>
                </a:lnTo>
                <a:lnTo>
                  <a:pt x="27" y="78"/>
                </a:lnTo>
                <a:lnTo>
                  <a:pt x="33" y="73"/>
                </a:lnTo>
                <a:lnTo>
                  <a:pt x="38" y="67"/>
                </a:lnTo>
                <a:lnTo>
                  <a:pt x="40" y="63"/>
                </a:lnTo>
                <a:lnTo>
                  <a:pt x="40" y="59"/>
                </a:lnTo>
                <a:lnTo>
                  <a:pt x="38" y="53"/>
                </a:lnTo>
                <a:lnTo>
                  <a:pt x="36" y="47"/>
                </a:lnTo>
                <a:lnTo>
                  <a:pt x="31" y="43"/>
                </a:lnTo>
                <a:lnTo>
                  <a:pt x="25" y="41"/>
                </a:lnTo>
                <a:lnTo>
                  <a:pt x="25" y="30"/>
                </a:lnTo>
                <a:lnTo>
                  <a:pt x="54" y="30"/>
                </a:lnTo>
                <a:lnTo>
                  <a:pt x="54" y="63"/>
                </a:lnTo>
                <a:lnTo>
                  <a:pt x="48" y="68"/>
                </a:lnTo>
                <a:lnTo>
                  <a:pt x="43" y="74"/>
                </a:lnTo>
                <a:lnTo>
                  <a:pt x="41" y="80"/>
                </a:lnTo>
                <a:lnTo>
                  <a:pt x="40" y="89"/>
                </a:lnTo>
                <a:lnTo>
                  <a:pt x="40" y="95"/>
                </a:lnTo>
                <a:lnTo>
                  <a:pt x="42" y="101"/>
                </a:lnTo>
                <a:lnTo>
                  <a:pt x="45" y="106"/>
                </a:lnTo>
                <a:lnTo>
                  <a:pt x="48" y="111"/>
                </a:lnTo>
                <a:lnTo>
                  <a:pt x="53" y="114"/>
                </a:lnTo>
                <a:lnTo>
                  <a:pt x="59" y="116"/>
                </a:lnTo>
                <a:lnTo>
                  <a:pt x="67" y="119"/>
                </a:lnTo>
                <a:lnTo>
                  <a:pt x="74" y="119"/>
                </a:lnTo>
                <a:lnTo>
                  <a:pt x="77" y="117"/>
                </a:lnTo>
                <a:lnTo>
                  <a:pt x="79" y="116"/>
                </a:lnTo>
                <a:lnTo>
                  <a:pt x="79" y="112"/>
                </a:lnTo>
                <a:lnTo>
                  <a:pt x="78" y="110"/>
                </a:lnTo>
                <a:lnTo>
                  <a:pt x="73" y="104"/>
                </a:lnTo>
                <a:lnTo>
                  <a:pt x="70" y="98"/>
                </a:lnTo>
                <a:lnTo>
                  <a:pt x="69" y="89"/>
                </a:lnTo>
                <a:lnTo>
                  <a:pt x="70" y="80"/>
                </a:lnTo>
                <a:lnTo>
                  <a:pt x="73" y="74"/>
                </a:lnTo>
                <a:lnTo>
                  <a:pt x="78" y="68"/>
                </a:lnTo>
                <a:lnTo>
                  <a:pt x="79" y="66"/>
                </a:lnTo>
                <a:lnTo>
                  <a:pt x="79" y="62"/>
                </a:lnTo>
                <a:lnTo>
                  <a:pt x="77" y="61"/>
                </a:lnTo>
                <a:lnTo>
                  <a:pt x="74" y="59"/>
                </a:lnTo>
                <a:lnTo>
                  <a:pt x="64" y="61"/>
                </a:lnTo>
                <a:lnTo>
                  <a:pt x="64" y="30"/>
                </a:lnTo>
                <a:lnTo>
                  <a:pt x="94" y="30"/>
                </a:lnTo>
                <a:lnTo>
                  <a:pt x="94" y="48"/>
                </a:lnTo>
                <a:lnTo>
                  <a:pt x="79" y="77"/>
                </a:lnTo>
                <a:lnTo>
                  <a:pt x="79" y="79"/>
                </a:lnTo>
                <a:lnTo>
                  <a:pt x="80" y="82"/>
                </a:lnTo>
                <a:lnTo>
                  <a:pt x="82" y="83"/>
                </a:lnTo>
                <a:lnTo>
                  <a:pt x="84" y="84"/>
                </a:lnTo>
                <a:lnTo>
                  <a:pt x="114" y="84"/>
                </a:lnTo>
                <a:lnTo>
                  <a:pt x="116" y="83"/>
                </a:lnTo>
                <a:lnTo>
                  <a:pt x="117" y="82"/>
                </a:lnTo>
                <a:lnTo>
                  <a:pt x="119" y="79"/>
                </a:lnTo>
                <a:lnTo>
                  <a:pt x="119" y="77"/>
                </a:lnTo>
                <a:close/>
                <a:moveTo>
                  <a:pt x="30" y="59"/>
                </a:moveTo>
                <a:lnTo>
                  <a:pt x="30" y="59"/>
                </a:lnTo>
                <a:lnTo>
                  <a:pt x="29" y="63"/>
                </a:lnTo>
                <a:lnTo>
                  <a:pt x="27" y="67"/>
                </a:lnTo>
                <a:lnTo>
                  <a:pt x="24" y="68"/>
                </a:lnTo>
                <a:lnTo>
                  <a:pt x="20" y="69"/>
                </a:lnTo>
                <a:lnTo>
                  <a:pt x="16" y="68"/>
                </a:lnTo>
                <a:lnTo>
                  <a:pt x="12" y="67"/>
                </a:lnTo>
                <a:lnTo>
                  <a:pt x="11" y="63"/>
                </a:lnTo>
                <a:lnTo>
                  <a:pt x="10" y="59"/>
                </a:lnTo>
                <a:lnTo>
                  <a:pt x="11" y="56"/>
                </a:lnTo>
                <a:lnTo>
                  <a:pt x="12" y="52"/>
                </a:lnTo>
                <a:lnTo>
                  <a:pt x="16" y="51"/>
                </a:lnTo>
                <a:lnTo>
                  <a:pt x="20" y="50"/>
                </a:lnTo>
                <a:lnTo>
                  <a:pt x="24" y="51"/>
                </a:lnTo>
                <a:lnTo>
                  <a:pt x="27" y="52"/>
                </a:lnTo>
                <a:lnTo>
                  <a:pt x="29" y="56"/>
                </a:lnTo>
                <a:lnTo>
                  <a:pt x="30" y="59"/>
                </a:lnTo>
                <a:close/>
                <a:moveTo>
                  <a:pt x="64" y="108"/>
                </a:moveTo>
                <a:lnTo>
                  <a:pt x="64" y="108"/>
                </a:lnTo>
                <a:lnTo>
                  <a:pt x="58" y="105"/>
                </a:lnTo>
                <a:lnTo>
                  <a:pt x="53" y="101"/>
                </a:lnTo>
                <a:lnTo>
                  <a:pt x="51" y="96"/>
                </a:lnTo>
                <a:lnTo>
                  <a:pt x="49" y="89"/>
                </a:lnTo>
                <a:lnTo>
                  <a:pt x="51" y="82"/>
                </a:lnTo>
                <a:lnTo>
                  <a:pt x="53" y="77"/>
                </a:lnTo>
                <a:lnTo>
                  <a:pt x="58" y="73"/>
                </a:lnTo>
                <a:lnTo>
                  <a:pt x="64" y="71"/>
                </a:lnTo>
                <a:lnTo>
                  <a:pt x="61" y="79"/>
                </a:lnTo>
                <a:lnTo>
                  <a:pt x="59" y="84"/>
                </a:lnTo>
                <a:lnTo>
                  <a:pt x="59" y="89"/>
                </a:lnTo>
                <a:lnTo>
                  <a:pt x="59" y="94"/>
                </a:lnTo>
                <a:lnTo>
                  <a:pt x="61" y="99"/>
                </a:lnTo>
                <a:lnTo>
                  <a:pt x="64" y="108"/>
                </a:lnTo>
                <a:close/>
                <a:moveTo>
                  <a:pt x="91" y="74"/>
                </a:moveTo>
                <a:lnTo>
                  <a:pt x="99" y="61"/>
                </a:lnTo>
                <a:lnTo>
                  <a:pt x="106" y="74"/>
                </a:lnTo>
                <a:lnTo>
                  <a:pt x="91" y="74"/>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grpSp>
        <p:nvGrpSpPr>
          <p:cNvPr id="561" name="Group 560">
            <a:extLst>
              <a:ext uri="{FF2B5EF4-FFF2-40B4-BE49-F238E27FC236}">
                <a16:creationId xmlns:a16="http://schemas.microsoft.com/office/drawing/2014/main" id="{EEB892C6-A5A3-456F-B467-1AC1E2621B29}"/>
              </a:ext>
            </a:extLst>
          </p:cNvPr>
          <p:cNvGrpSpPr/>
          <p:nvPr/>
        </p:nvGrpSpPr>
        <p:grpSpPr>
          <a:xfrm>
            <a:off x="3251383" y="4828799"/>
            <a:ext cx="170820" cy="246740"/>
            <a:chOff x="2352985" y="3686180"/>
            <a:chExt cx="131496" cy="189938"/>
          </a:xfrm>
          <a:solidFill>
            <a:schemeClr val="tx1"/>
          </a:solidFill>
        </p:grpSpPr>
        <p:sp>
          <p:nvSpPr>
            <p:cNvPr id="562" name="Freeform 1773">
              <a:extLst>
                <a:ext uri="{FF2B5EF4-FFF2-40B4-BE49-F238E27FC236}">
                  <a16:creationId xmlns:a16="http://schemas.microsoft.com/office/drawing/2014/main" id="{486611DC-1724-4200-BE99-D0CA23516FFD}"/>
                </a:ext>
              </a:extLst>
            </p:cNvPr>
            <p:cNvSpPr>
              <a:spLocks noEditPoints="1"/>
            </p:cNvSpPr>
            <p:nvPr/>
          </p:nvSpPr>
          <p:spPr bwMode="auto">
            <a:xfrm>
              <a:off x="2352985" y="3686180"/>
              <a:ext cx="131496" cy="189938"/>
            </a:xfrm>
            <a:custGeom>
              <a:avLst/>
              <a:gdLst>
                <a:gd name="T0" fmla="*/ 79 w 79"/>
                <a:gd name="T1" fmla="*/ 40 h 119"/>
                <a:gd name="T2" fmla="*/ 76 w 79"/>
                <a:gd name="T3" fmla="*/ 24 h 119"/>
                <a:gd name="T4" fmla="*/ 68 w 79"/>
                <a:gd name="T5" fmla="*/ 11 h 119"/>
                <a:gd name="T6" fmla="*/ 55 w 79"/>
                <a:gd name="T7" fmla="*/ 3 h 119"/>
                <a:gd name="T8" fmla="*/ 39 w 79"/>
                <a:gd name="T9" fmla="*/ 0 h 119"/>
                <a:gd name="T10" fmla="*/ 31 w 79"/>
                <a:gd name="T11" fmla="*/ 2 h 119"/>
                <a:gd name="T12" fmla="*/ 17 w 79"/>
                <a:gd name="T13" fmla="*/ 6 h 119"/>
                <a:gd name="T14" fmla="*/ 6 w 79"/>
                <a:gd name="T15" fmla="*/ 18 h 119"/>
                <a:gd name="T16" fmla="*/ 1 w 79"/>
                <a:gd name="T17" fmla="*/ 31 h 119"/>
                <a:gd name="T18" fmla="*/ 0 w 79"/>
                <a:gd name="T19" fmla="*/ 40 h 119"/>
                <a:gd name="T20" fmla="*/ 1 w 79"/>
                <a:gd name="T21" fmla="*/ 68 h 119"/>
                <a:gd name="T22" fmla="*/ 5 w 79"/>
                <a:gd name="T23" fmla="*/ 85 h 119"/>
                <a:gd name="T24" fmla="*/ 10 w 79"/>
                <a:gd name="T25" fmla="*/ 101 h 119"/>
                <a:gd name="T26" fmla="*/ 17 w 79"/>
                <a:gd name="T27" fmla="*/ 111 h 119"/>
                <a:gd name="T28" fmla="*/ 27 w 79"/>
                <a:gd name="T29" fmla="*/ 117 h 119"/>
                <a:gd name="T30" fmla="*/ 39 w 79"/>
                <a:gd name="T31" fmla="*/ 119 h 119"/>
                <a:gd name="T32" fmla="*/ 47 w 79"/>
                <a:gd name="T33" fmla="*/ 119 h 119"/>
                <a:gd name="T34" fmla="*/ 56 w 79"/>
                <a:gd name="T35" fmla="*/ 115 h 119"/>
                <a:gd name="T36" fmla="*/ 65 w 79"/>
                <a:gd name="T37" fmla="*/ 108 h 119"/>
                <a:gd name="T38" fmla="*/ 71 w 79"/>
                <a:gd name="T39" fmla="*/ 94 h 119"/>
                <a:gd name="T40" fmla="*/ 74 w 79"/>
                <a:gd name="T41" fmla="*/ 85 h 119"/>
                <a:gd name="T42" fmla="*/ 79 w 79"/>
                <a:gd name="T43" fmla="*/ 53 h 119"/>
                <a:gd name="T44" fmla="*/ 79 w 79"/>
                <a:gd name="T45" fmla="*/ 40 h 119"/>
                <a:gd name="T46" fmla="*/ 47 w 79"/>
                <a:gd name="T47" fmla="*/ 80 h 119"/>
                <a:gd name="T48" fmla="*/ 66 w 79"/>
                <a:gd name="T49" fmla="*/ 73 h 119"/>
                <a:gd name="T50" fmla="*/ 63 w 79"/>
                <a:gd name="T51" fmla="*/ 88 h 119"/>
                <a:gd name="T52" fmla="*/ 10 w 79"/>
                <a:gd name="T53" fmla="*/ 40 h 119"/>
                <a:gd name="T54" fmla="*/ 12 w 79"/>
                <a:gd name="T55" fmla="*/ 27 h 119"/>
                <a:gd name="T56" fmla="*/ 18 w 79"/>
                <a:gd name="T57" fmla="*/ 19 h 119"/>
                <a:gd name="T58" fmla="*/ 27 w 79"/>
                <a:gd name="T59" fmla="*/ 13 h 119"/>
                <a:gd name="T60" fmla="*/ 39 w 79"/>
                <a:gd name="T61" fmla="*/ 10 h 119"/>
                <a:gd name="T62" fmla="*/ 45 w 79"/>
                <a:gd name="T63" fmla="*/ 10 h 119"/>
                <a:gd name="T64" fmla="*/ 56 w 79"/>
                <a:gd name="T65" fmla="*/ 15 h 119"/>
                <a:gd name="T66" fmla="*/ 64 w 79"/>
                <a:gd name="T67" fmla="*/ 22 h 119"/>
                <a:gd name="T68" fmla="*/ 68 w 79"/>
                <a:gd name="T69" fmla="*/ 34 h 119"/>
                <a:gd name="T70" fmla="*/ 69 w 79"/>
                <a:gd name="T71" fmla="*/ 40 h 119"/>
                <a:gd name="T72" fmla="*/ 68 w 79"/>
                <a:gd name="T73" fmla="*/ 62 h 119"/>
                <a:gd name="T74" fmla="*/ 11 w 79"/>
                <a:gd name="T75" fmla="*/ 62 h 119"/>
                <a:gd name="T76" fmla="*/ 10 w 79"/>
                <a:gd name="T77" fmla="*/ 46 h 119"/>
                <a:gd name="T78" fmla="*/ 10 w 79"/>
                <a:gd name="T79" fmla="*/ 40 h 119"/>
                <a:gd name="T80" fmla="*/ 39 w 79"/>
                <a:gd name="T81" fmla="*/ 109 h 119"/>
                <a:gd name="T82" fmla="*/ 27 w 79"/>
                <a:gd name="T83" fmla="*/ 106 h 119"/>
                <a:gd name="T84" fmla="*/ 21 w 79"/>
                <a:gd name="T85" fmla="*/ 101 h 119"/>
                <a:gd name="T86" fmla="*/ 14 w 79"/>
                <a:gd name="T87" fmla="*/ 83 h 119"/>
                <a:gd name="T88" fmla="*/ 12 w 79"/>
                <a:gd name="T89" fmla="*/ 74 h 119"/>
                <a:gd name="T90" fmla="*/ 59 w 79"/>
                <a:gd name="T91" fmla="*/ 98 h 119"/>
                <a:gd name="T92" fmla="*/ 51 w 79"/>
                <a:gd name="T93" fmla="*/ 106 h 119"/>
                <a:gd name="T94" fmla="*/ 39 w 79"/>
                <a:gd name="T95" fmla="*/ 10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9" h="119">
                  <a:moveTo>
                    <a:pt x="79" y="40"/>
                  </a:moveTo>
                  <a:lnTo>
                    <a:pt x="79" y="40"/>
                  </a:lnTo>
                  <a:lnTo>
                    <a:pt x="77" y="31"/>
                  </a:lnTo>
                  <a:lnTo>
                    <a:pt x="76" y="24"/>
                  </a:lnTo>
                  <a:lnTo>
                    <a:pt x="72" y="18"/>
                  </a:lnTo>
                  <a:lnTo>
                    <a:pt x="68" y="11"/>
                  </a:lnTo>
                  <a:lnTo>
                    <a:pt x="61" y="6"/>
                  </a:lnTo>
                  <a:lnTo>
                    <a:pt x="55" y="3"/>
                  </a:lnTo>
                  <a:lnTo>
                    <a:pt x="48" y="2"/>
                  </a:lnTo>
                  <a:lnTo>
                    <a:pt x="39" y="0"/>
                  </a:lnTo>
                  <a:lnTo>
                    <a:pt x="39" y="0"/>
                  </a:lnTo>
                  <a:lnTo>
                    <a:pt x="31" y="2"/>
                  </a:lnTo>
                  <a:lnTo>
                    <a:pt x="23" y="3"/>
                  </a:lnTo>
                  <a:lnTo>
                    <a:pt x="17" y="6"/>
                  </a:lnTo>
                  <a:lnTo>
                    <a:pt x="11" y="11"/>
                  </a:lnTo>
                  <a:lnTo>
                    <a:pt x="6" y="18"/>
                  </a:lnTo>
                  <a:lnTo>
                    <a:pt x="2" y="24"/>
                  </a:lnTo>
                  <a:lnTo>
                    <a:pt x="1" y="31"/>
                  </a:lnTo>
                  <a:lnTo>
                    <a:pt x="0" y="40"/>
                  </a:lnTo>
                  <a:lnTo>
                    <a:pt x="0" y="40"/>
                  </a:lnTo>
                  <a:lnTo>
                    <a:pt x="0" y="53"/>
                  </a:lnTo>
                  <a:lnTo>
                    <a:pt x="1" y="68"/>
                  </a:lnTo>
                  <a:lnTo>
                    <a:pt x="5" y="85"/>
                  </a:lnTo>
                  <a:lnTo>
                    <a:pt x="5" y="85"/>
                  </a:lnTo>
                  <a:lnTo>
                    <a:pt x="7" y="94"/>
                  </a:lnTo>
                  <a:lnTo>
                    <a:pt x="10" y="101"/>
                  </a:lnTo>
                  <a:lnTo>
                    <a:pt x="13" y="108"/>
                  </a:lnTo>
                  <a:lnTo>
                    <a:pt x="17" y="111"/>
                  </a:lnTo>
                  <a:lnTo>
                    <a:pt x="21" y="115"/>
                  </a:lnTo>
                  <a:lnTo>
                    <a:pt x="27" y="117"/>
                  </a:lnTo>
                  <a:lnTo>
                    <a:pt x="32" y="119"/>
                  </a:lnTo>
                  <a:lnTo>
                    <a:pt x="39" y="119"/>
                  </a:lnTo>
                  <a:lnTo>
                    <a:pt x="39" y="119"/>
                  </a:lnTo>
                  <a:lnTo>
                    <a:pt x="47" y="119"/>
                  </a:lnTo>
                  <a:lnTo>
                    <a:pt x="51" y="117"/>
                  </a:lnTo>
                  <a:lnTo>
                    <a:pt x="56" y="115"/>
                  </a:lnTo>
                  <a:lnTo>
                    <a:pt x="61" y="111"/>
                  </a:lnTo>
                  <a:lnTo>
                    <a:pt x="65" y="108"/>
                  </a:lnTo>
                  <a:lnTo>
                    <a:pt x="69" y="101"/>
                  </a:lnTo>
                  <a:lnTo>
                    <a:pt x="71" y="94"/>
                  </a:lnTo>
                  <a:lnTo>
                    <a:pt x="74" y="85"/>
                  </a:lnTo>
                  <a:lnTo>
                    <a:pt x="74" y="85"/>
                  </a:lnTo>
                  <a:lnTo>
                    <a:pt x="77" y="68"/>
                  </a:lnTo>
                  <a:lnTo>
                    <a:pt x="79" y="53"/>
                  </a:lnTo>
                  <a:lnTo>
                    <a:pt x="79" y="40"/>
                  </a:lnTo>
                  <a:lnTo>
                    <a:pt x="79" y="40"/>
                  </a:lnTo>
                  <a:close/>
                  <a:moveTo>
                    <a:pt x="63" y="88"/>
                  </a:moveTo>
                  <a:lnTo>
                    <a:pt x="47" y="80"/>
                  </a:lnTo>
                  <a:lnTo>
                    <a:pt x="66" y="73"/>
                  </a:lnTo>
                  <a:lnTo>
                    <a:pt x="66" y="73"/>
                  </a:lnTo>
                  <a:lnTo>
                    <a:pt x="63" y="88"/>
                  </a:lnTo>
                  <a:lnTo>
                    <a:pt x="63" y="88"/>
                  </a:lnTo>
                  <a:close/>
                  <a:moveTo>
                    <a:pt x="10" y="40"/>
                  </a:moveTo>
                  <a:lnTo>
                    <a:pt x="10" y="40"/>
                  </a:lnTo>
                  <a:lnTo>
                    <a:pt x="10" y="34"/>
                  </a:lnTo>
                  <a:lnTo>
                    <a:pt x="12" y="27"/>
                  </a:lnTo>
                  <a:lnTo>
                    <a:pt x="14" y="22"/>
                  </a:lnTo>
                  <a:lnTo>
                    <a:pt x="18" y="19"/>
                  </a:lnTo>
                  <a:lnTo>
                    <a:pt x="22" y="15"/>
                  </a:lnTo>
                  <a:lnTo>
                    <a:pt x="27" y="13"/>
                  </a:lnTo>
                  <a:lnTo>
                    <a:pt x="33" y="10"/>
                  </a:lnTo>
                  <a:lnTo>
                    <a:pt x="39" y="10"/>
                  </a:lnTo>
                  <a:lnTo>
                    <a:pt x="39" y="10"/>
                  </a:lnTo>
                  <a:lnTo>
                    <a:pt x="45" y="10"/>
                  </a:lnTo>
                  <a:lnTo>
                    <a:pt x="51" y="13"/>
                  </a:lnTo>
                  <a:lnTo>
                    <a:pt x="56" y="15"/>
                  </a:lnTo>
                  <a:lnTo>
                    <a:pt x="60" y="19"/>
                  </a:lnTo>
                  <a:lnTo>
                    <a:pt x="64" y="22"/>
                  </a:lnTo>
                  <a:lnTo>
                    <a:pt x="66" y="27"/>
                  </a:lnTo>
                  <a:lnTo>
                    <a:pt x="68" y="34"/>
                  </a:lnTo>
                  <a:lnTo>
                    <a:pt x="69" y="40"/>
                  </a:lnTo>
                  <a:lnTo>
                    <a:pt x="69" y="40"/>
                  </a:lnTo>
                  <a:lnTo>
                    <a:pt x="69" y="46"/>
                  </a:lnTo>
                  <a:lnTo>
                    <a:pt x="68" y="62"/>
                  </a:lnTo>
                  <a:lnTo>
                    <a:pt x="34" y="74"/>
                  </a:lnTo>
                  <a:lnTo>
                    <a:pt x="11" y="62"/>
                  </a:lnTo>
                  <a:lnTo>
                    <a:pt x="11" y="62"/>
                  </a:lnTo>
                  <a:lnTo>
                    <a:pt x="10" y="46"/>
                  </a:lnTo>
                  <a:lnTo>
                    <a:pt x="10" y="40"/>
                  </a:lnTo>
                  <a:lnTo>
                    <a:pt x="10" y="40"/>
                  </a:lnTo>
                  <a:close/>
                  <a:moveTo>
                    <a:pt x="39" y="109"/>
                  </a:moveTo>
                  <a:lnTo>
                    <a:pt x="39" y="109"/>
                  </a:lnTo>
                  <a:lnTo>
                    <a:pt x="31" y="108"/>
                  </a:lnTo>
                  <a:lnTo>
                    <a:pt x="27" y="106"/>
                  </a:lnTo>
                  <a:lnTo>
                    <a:pt x="24" y="105"/>
                  </a:lnTo>
                  <a:lnTo>
                    <a:pt x="21" y="101"/>
                  </a:lnTo>
                  <a:lnTo>
                    <a:pt x="18" y="96"/>
                  </a:lnTo>
                  <a:lnTo>
                    <a:pt x="14" y="83"/>
                  </a:lnTo>
                  <a:lnTo>
                    <a:pt x="14" y="83"/>
                  </a:lnTo>
                  <a:lnTo>
                    <a:pt x="12" y="74"/>
                  </a:lnTo>
                  <a:lnTo>
                    <a:pt x="59" y="98"/>
                  </a:lnTo>
                  <a:lnTo>
                    <a:pt x="59" y="98"/>
                  </a:lnTo>
                  <a:lnTo>
                    <a:pt x="55" y="104"/>
                  </a:lnTo>
                  <a:lnTo>
                    <a:pt x="51" y="106"/>
                  </a:lnTo>
                  <a:lnTo>
                    <a:pt x="45" y="109"/>
                  </a:lnTo>
                  <a:lnTo>
                    <a:pt x="39" y="109"/>
                  </a:lnTo>
                  <a:lnTo>
                    <a:pt x="39" y="10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b="1"/>
            </a:p>
          </p:txBody>
        </p:sp>
        <p:sp>
          <p:nvSpPr>
            <p:cNvPr id="563" name="Freeform 1774">
              <a:extLst>
                <a:ext uri="{FF2B5EF4-FFF2-40B4-BE49-F238E27FC236}">
                  <a16:creationId xmlns:a16="http://schemas.microsoft.com/office/drawing/2014/main" id="{F9846404-7468-4863-B155-BC672FD618E7}"/>
                </a:ext>
              </a:extLst>
            </p:cNvPr>
            <p:cNvSpPr>
              <a:spLocks noEditPoints="1"/>
            </p:cNvSpPr>
            <p:nvPr/>
          </p:nvSpPr>
          <p:spPr bwMode="auto">
            <a:xfrm>
              <a:off x="2377334" y="3710532"/>
              <a:ext cx="82794" cy="77923"/>
            </a:xfrm>
            <a:custGeom>
              <a:avLst/>
              <a:gdLst>
                <a:gd name="T0" fmla="*/ 25 w 50"/>
                <a:gd name="T1" fmla="*/ 49 h 49"/>
                <a:gd name="T2" fmla="*/ 25 w 50"/>
                <a:gd name="T3" fmla="*/ 49 h 49"/>
                <a:gd name="T4" fmla="*/ 30 w 50"/>
                <a:gd name="T5" fmla="*/ 49 h 49"/>
                <a:gd name="T6" fmla="*/ 35 w 50"/>
                <a:gd name="T7" fmla="*/ 47 h 49"/>
                <a:gd name="T8" fmla="*/ 39 w 50"/>
                <a:gd name="T9" fmla="*/ 46 h 49"/>
                <a:gd name="T10" fmla="*/ 42 w 50"/>
                <a:gd name="T11" fmla="*/ 42 h 49"/>
                <a:gd name="T12" fmla="*/ 46 w 50"/>
                <a:gd name="T13" fmla="*/ 38 h 49"/>
                <a:gd name="T14" fmla="*/ 47 w 50"/>
                <a:gd name="T15" fmla="*/ 35 h 49"/>
                <a:gd name="T16" fmla="*/ 50 w 50"/>
                <a:gd name="T17" fmla="*/ 30 h 49"/>
                <a:gd name="T18" fmla="*/ 50 w 50"/>
                <a:gd name="T19" fmla="*/ 25 h 49"/>
                <a:gd name="T20" fmla="*/ 50 w 50"/>
                <a:gd name="T21" fmla="*/ 25 h 49"/>
                <a:gd name="T22" fmla="*/ 50 w 50"/>
                <a:gd name="T23" fmla="*/ 20 h 49"/>
                <a:gd name="T24" fmla="*/ 47 w 50"/>
                <a:gd name="T25" fmla="*/ 15 h 49"/>
                <a:gd name="T26" fmla="*/ 46 w 50"/>
                <a:gd name="T27" fmla="*/ 11 h 49"/>
                <a:gd name="T28" fmla="*/ 42 w 50"/>
                <a:gd name="T29" fmla="*/ 7 h 49"/>
                <a:gd name="T30" fmla="*/ 39 w 50"/>
                <a:gd name="T31" fmla="*/ 4 h 49"/>
                <a:gd name="T32" fmla="*/ 35 w 50"/>
                <a:gd name="T33" fmla="*/ 3 h 49"/>
                <a:gd name="T34" fmla="*/ 30 w 50"/>
                <a:gd name="T35" fmla="*/ 0 h 49"/>
                <a:gd name="T36" fmla="*/ 25 w 50"/>
                <a:gd name="T37" fmla="*/ 0 h 49"/>
                <a:gd name="T38" fmla="*/ 25 w 50"/>
                <a:gd name="T39" fmla="*/ 0 h 49"/>
                <a:gd name="T40" fmla="*/ 20 w 50"/>
                <a:gd name="T41" fmla="*/ 0 h 49"/>
                <a:gd name="T42" fmla="*/ 15 w 50"/>
                <a:gd name="T43" fmla="*/ 3 h 49"/>
                <a:gd name="T44" fmla="*/ 12 w 50"/>
                <a:gd name="T45" fmla="*/ 4 h 49"/>
                <a:gd name="T46" fmla="*/ 8 w 50"/>
                <a:gd name="T47" fmla="*/ 7 h 49"/>
                <a:gd name="T48" fmla="*/ 4 w 50"/>
                <a:gd name="T49" fmla="*/ 11 h 49"/>
                <a:gd name="T50" fmla="*/ 3 w 50"/>
                <a:gd name="T51" fmla="*/ 15 h 49"/>
                <a:gd name="T52" fmla="*/ 0 w 50"/>
                <a:gd name="T53" fmla="*/ 20 h 49"/>
                <a:gd name="T54" fmla="*/ 0 w 50"/>
                <a:gd name="T55" fmla="*/ 25 h 49"/>
                <a:gd name="T56" fmla="*/ 0 w 50"/>
                <a:gd name="T57" fmla="*/ 25 h 49"/>
                <a:gd name="T58" fmla="*/ 0 w 50"/>
                <a:gd name="T59" fmla="*/ 30 h 49"/>
                <a:gd name="T60" fmla="*/ 3 w 50"/>
                <a:gd name="T61" fmla="*/ 35 h 49"/>
                <a:gd name="T62" fmla="*/ 4 w 50"/>
                <a:gd name="T63" fmla="*/ 38 h 49"/>
                <a:gd name="T64" fmla="*/ 8 w 50"/>
                <a:gd name="T65" fmla="*/ 42 h 49"/>
                <a:gd name="T66" fmla="*/ 12 w 50"/>
                <a:gd name="T67" fmla="*/ 46 h 49"/>
                <a:gd name="T68" fmla="*/ 15 w 50"/>
                <a:gd name="T69" fmla="*/ 47 h 49"/>
                <a:gd name="T70" fmla="*/ 20 w 50"/>
                <a:gd name="T71" fmla="*/ 49 h 49"/>
                <a:gd name="T72" fmla="*/ 25 w 50"/>
                <a:gd name="T73" fmla="*/ 49 h 49"/>
                <a:gd name="T74" fmla="*/ 25 w 50"/>
                <a:gd name="T75" fmla="*/ 49 h 49"/>
                <a:gd name="T76" fmla="*/ 25 w 50"/>
                <a:gd name="T77" fmla="*/ 10 h 49"/>
                <a:gd name="T78" fmla="*/ 25 w 50"/>
                <a:gd name="T79" fmla="*/ 10 h 49"/>
                <a:gd name="T80" fmla="*/ 31 w 50"/>
                <a:gd name="T81" fmla="*/ 11 h 49"/>
                <a:gd name="T82" fmla="*/ 35 w 50"/>
                <a:gd name="T83" fmla="*/ 15 h 49"/>
                <a:gd name="T84" fmla="*/ 39 w 50"/>
                <a:gd name="T85" fmla="*/ 19 h 49"/>
                <a:gd name="T86" fmla="*/ 40 w 50"/>
                <a:gd name="T87" fmla="*/ 25 h 49"/>
                <a:gd name="T88" fmla="*/ 40 w 50"/>
                <a:gd name="T89" fmla="*/ 25 h 49"/>
                <a:gd name="T90" fmla="*/ 39 w 50"/>
                <a:gd name="T91" fmla="*/ 31 h 49"/>
                <a:gd name="T92" fmla="*/ 35 w 50"/>
                <a:gd name="T93" fmla="*/ 35 h 49"/>
                <a:gd name="T94" fmla="*/ 31 w 50"/>
                <a:gd name="T95" fmla="*/ 38 h 49"/>
                <a:gd name="T96" fmla="*/ 25 w 50"/>
                <a:gd name="T97" fmla="*/ 40 h 49"/>
                <a:gd name="T98" fmla="*/ 25 w 50"/>
                <a:gd name="T99" fmla="*/ 40 h 49"/>
                <a:gd name="T100" fmla="*/ 19 w 50"/>
                <a:gd name="T101" fmla="*/ 38 h 49"/>
                <a:gd name="T102" fmla="*/ 14 w 50"/>
                <a:gd name="T103" fmla="*/ 35 h 49"/>
                <a:gd name="T104" fmla="*/ 12 w 50"/>
                <a:gd name="T105" fmla="*/ 31 h 49"/>
                <a:gd name="T106" fmla="*/ 10 w 50"/>
                <a:gd name="T107" fmla="*/ 25 h 49"/>
                <a:gd name="T108" fmla="*/ 10 w 50"/>
                <a:gd name="T109" fmla="*/ 25 h 49"/>
                <a:gd name="T110" fmla="*/ 12 w 50"/>
                <a:gd name="T111" fmla="*/ 19 h 49"/>
                <a:gd name="T112" fmla="*/ 14 w 50"/>
                <a:gd name="T113" fmla="*/ 15 h 49"/>
                <a:gd name="T114" fmla="*/ 19 w 50"/>
                <a:gd name="T115" fmla="*/ 11 h 49"/>
                <a:gd name="T116" fmla="*/ 25 w 50"/>
                <a:gd name="T117" fmla="*/ 10 h 49"/>
                <a:gd name="T118" fmla="*/ 25 w 50"/>
                <a:gd name="T119" fmla="*/ 1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0" h="49">
                  <a:moveTo>
                    <a:pt x="25" y="49"/>
                  </a:moveTo>
                  <a:lnTo>
                    <a:pt x="25" y="49"/>
                  </a:lnTo>
                  <a:lnTo>
                    <a:pt x="30" y="49"/>
                  </a:lnTo>
                  <a:lnTo>
                    <a:pt x="35" y="47"/>
                  </a:lnTo>
                  <a:lnTo>
                    <a:pt x="39" y="46"/>
                  </a:lnTo>
                  <a:lnTo>
                    <a:pt x="42" y="42"/>
                  </a:lnTo>
                  <a:lnTo>
                    <a:pt x="46" y="38"/>
                  </a:lnTo>
                  <a:lnTo>
                    <a:pt x="47" y="35"/>
                  </a:lnTo>
                  <a:lnTo>
                    <a:pt x="50" y="30"/>
                  </a:lnTo>
                  <a:lnTo>
                    <a:pt x="50" y="25"/>
                  </a:lnTo>
                  <a:lnTo>
                    <a:pt x="50" y="25"/>
                  </a:lnTo>
                  <a:lnTo>
                    <a:pt x="50" y="20"/>
                  </a:lnTo>
                  <a:lnTo>
                    <a:pt x="47" y="15"/>
                  </a:lnTo>
                  <a:lnTo>
                    <a:pt x="46" y="11"/>
                  </a:lnTo>
                  <a:lnTo>
                    <a:pt x="42" y="7"/>
                  </a:lnTo>
                  <a:lnTo>
                    <a:pt x="39" y="4"/>
                  </a:lnTo>
                  <a:lnTo>
                    <a:pt x="35" y="3"/>
                  </a:lnTo>
                  <a:lnTo>
                    <a:pt x="30" y="0"/>
                  </a:lnTo>
                  <a:lnTo>
                    <a:pt x="25" y="0"/>
                  </a:lnTo>
                  <a:lnTo>
                    <a:pt x="25" y="0"/>
                  </a:lnTo>
                  <a:lnTo>
                    <a:pt x="20" y="0"/>
                  </a:lnTo>
                  <a:lnTo>
                    <a:pt x="15" y="3"/>
                  </a:lnTo>
                  <a:lnTo>
                    <a:pt x="12" y="4"/>
                  </a:lnTo>
                  <a:lnTo>
                    <a:pt x="8" y="7"/>
                  </a:lnTo>
                  <a:lnTo>
                    <a:pt x="4" y="11"/>
                  </a:lnTo>
                  <a:lnTo>
                    <a:pt x="3" y="15"/>
                  </a:lnTo>
                  <a:lnTo>
                    <a:pt x="0" y="20"/>
                  </a:lnTo>
                  <a:lnTo>
                    <a:pt x="0" y="25"/>
                  </a:lnTo>
                  <a:lnTo>
                    <a:pt x="0" y="25"/>
                  </a:lnTo>
                  <a:lnTo>
                    <a:pt x="0" y="30"/>
                  </a:lnTo>
                  <a:lnTo>
                    <a:pt x="3" y="35"/>
                  </a:lnTo>
                  <a:lnTo>
                    <a:pt x="4" y="38"/>
                  </a:lnTo>
                  <a:lnTo>
                    <a:pt x="8" y="42"/>
                  </a:lnTo>
                  <a:lnTo>
                    <a:pt x="12" y="46"/>
                  </a:lnTo>
                  <a:lnTo>
                    <a:pt x="15" y="47"/>
                  </a:lnTo>
                  <a:lnTo>
                    <a:pt x="20" y="49"/>
                  </a:lnTo>
                  <a:lnTo>
                    <a:pt x="25" y="49"/>
                  </a:lnTo>
                  <a:lnTo>
                    <a:pt x="25" y="49"/>
                  </a:lnTo>
                  <a:close/>
                  <a:moveTo>
                    <a:pt x="25" y="10"/>
                  </a:moveTo>
                  <a:lnTo>
                    <a:pt x="25" y="10"/>
                  </a:lnTo>
                  <a:lnTo>
                    <a:pt x="31" y="11"/>
                  </a:lnTo>
                  <a:lnTo>
                    <a:pt x="35" y="15"/>
                  </a:lnTo>
                  <a:lnTo>
                    <a:pt x="39" y="19"/>
                  </a:lnTo>
                  <a:lnTo>
                    <a:pt x="40" y="25"/>
                  </a:lnTo>
                  <a:lnTo>
                    <a:pt x="40" y="25"/>
                  </a:lnTo>
                  <a:lnTo>
                    <a:pt x="39" y="31"/>
                  </a:lnTo>
                  <a:lnTo>
                    <a:pt x="35" y="35"/>
                  </a:lnTo>
                  <a:lnTo>
                    <a:pt x="31" y="38"/>
                  </a:lnTo>
                  <a:lnTo>
                    <a:pt x="25" y="40"/>
                  </a:lnTo>
                  <a:lnTo>
                    <a:pt x="25" y="40"/>
                  </a:lnTo>
                  <a:lnTo>
                    <a:pt x="19" y="38"/>
                  </a:lnTo>
                  <a:lnTo>
                    <a:pt x="14" y="35"/>
                  </a:lnTo>
                  <a:lnTo>
                    <a:pt x="12" y="31"/>
                  </a:lnTo>
                  <a:lnTo>
                    <a:pt x="10" y="25"/>
                  </a:lnTo>
                  <a:lnTo>
                    <a:pt x="10" y="25"/>
                  </a:lnTo>
                  <a:lnTo>
                    <a:pt x="12" y="19"/>
                  </a:lnTo>
                  <a:lnTo>
                    <a:pt x="14" y="15"/>
                  </a:lnTo>
                  <a:lnTo>
                    <a:pt x="19" y="11"/>
                  </a:lnTo>
                  <a:lnTo>
                    <a:pt x="25" y="10"/>
                  </a:lnTo>
                  <a:lnTo>
                    <a:pt x="25"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b="1"/>
            </a:p>
          </p:txBody>
        </p:sp>
        <p:sp>
          <p:nvSpPr>
            <p:cNvPr id="564" name="Freeform 1775">
              <a:extLst>
                <a:ext uri="{FF2B5EF4-FFF2-40B4-BE49-F238E27FC236}">
                  <a16:creationId xmlns:a16="http://schemas.microsoft.com/office/drawing/2014/main" id="{E17D446F-7E38-4BDE-A739-80F1B8D1C350}"/>
                </a:ext>
              </a:extLst>
            </p:cNvPr>
            <p:cNvSpPr>
              <a:spLocks/>
            </p:cNvSpPr>
            <p:nvPr/>
          </p:nvSpPr>
          <p:spPr bwMode="auto">
            <a:xfrm>
              <a:off x="2411426" y="3749493"/>
              <a:ext cx="14612" cy="14612"/>
            </a:xfrm>
            <a:custGeom>
              <a:avLst/>
              <a:gdLst>
                <a:gd name="T0" fmla="*/ 5 w 10"/>
                <a:gd name="T1" fmla="*/ 10 h 10"/>
                <a:gd name="T2" fmla="*/ 5 w 10"/>
                <a:gd name="T3" fmla="*/ 10 h 10"/>
                <a:gd name="T4" fmla="*/ 6 w 10"/>
                <a:gd name="T5" fmla="*/ 10 h 10"/>
                <a:gd name="T6" fmla="*/ 9 w 10"/>
                <a:gd name="T7" fmla="*/ 8 h 10"/>
                <a:gd name="T8" fmla="*/ 10 w 10"/>
                <a:gd name="T9" fmla="*/ 7 h 10"/>
                <a:gd name="T10" fmla="*/ 10 w 10"/>
                <a:gd name="T11" fmla="*/ 5 h 10"/>
                <a:gd name="T12" fmla="*/ 10 w 10"/>
                <a:gd name="T13" fmla="*/ 5 h 10"/>
                <a:gd name="T14" fmla="*/ 10 w 10"/>
                <a:gd name="T15" fmla="*/ 2 h 10"/>
                <a:gd name="T16" fmla="*/ 9 w 10"/>
                <a:gd name="T17" fmla="*/ 1 h 10"/>
                <a:gd name="T18" fmla="*/ 6 w 10"/>
                <a:gd name="T19" fmla="*/ 0 h 10"/>
                <a:gd name="T20" fmla="*/ 5 w 10"/>
                <a:gd name="T21" fmla="*/ 0 h 10"/>
                <a:gd name="T22" fmla="*/ 5 w 10"/>
                <a:gd name="T23" fmla="*/ 0 h 10"/>
                <a:gd name="T24" fmla="*/ 3 w 10"/>
                <a:gd name="T25" fmla="*/ 0 h 10"/>
                <a:gd name="T26" fmla="*/ 1 w 10"/>
                <a:gd name="T27" fmla="*/ 1 h 10"/>
                <a:gd name="T28" fmla="*/ 0 w 10"/>
                <a:gd name="T29" fmla="*/ 2 h 10"/>
                <a:gd name="T30" fmla="*/ 0 w 10"/>
                <a:gd name="T31" fmla="*/ 5 h 10"/>
                <a:gd name="T32" fmla="*/ 0 w 10"/>
                <a:gd name="T33" fmla="*/ 5 h 10"/>
                <a:gd name="T34" fmla="*/ 0 w 10"/>
                <a:gd name="T35" fmla="*/ 7 h 10"/>
                <a:gd name="T36" fmla="*/ 1 w 10"/>
                <a:gd name="T37" fmla="*/ 8 h 10"/>
                <a:gd name="T38" fmla="*/ 3 w 10"/>
                <a:gd name="T39" fmla="*/ 10 h 10"/>
                <a:gd name="T40" fmla="*/ 5 w 10"/>
                <a:gd name="T41" fmla="*/ 10 h 10"/>
                <a:gd name="T42" fmla="*/ 5 w 10"/>
                <a:gd name="T43"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 h="10">
                  <a:moveTo>
                    <a:pt x="5" y="10"/>
                  </a:moveTo>
                  <a:lnTo>
                    <a:pt x="5" y="10"/>
                  </a:lnTo>
                  <a:lnTo>
                    <a:pt x="6" y="10"/>
                  </a:lnTo>
                  <a:lnTo>
                    <a:pt x="9" y="8"/>
                  </a:lnTo>
                  <a:lnTo>
                    <a:pt x="10" y="7"/>
                  </a:lnTo>
                  <a:lnTo>
                    <a:pt x="10" y="5"/>
                  </a:lnTo>
                  <a:lnTo>
                    <a:pt x="10" y="5"/>
                  </a:lnTo>
                  <a:lnTo>
                    <a:pt x="10" y="2"/>
                  </a:lnTo>
                  <a:lnTo>
                    <a:pt x="9" y="1"/>
                  </a:lnTo>
                  <a:lnTo>
                    <a:pt x="6" y="0"/>
                  </a:lnTo>
                  <a:lnTo>
                    <a:pt x="5" y="0"/>
                  </a:lnTo>
                  <a:lnTo>
                    <a:pt x="5" y="0"/>
                  </a:lnTo>
                  <a:lnTo>
                    <a:pt x="3" y="0"/>
                  </a:lnTo>
                  <a:lnTo>
                    <a:pt x="1" y="1"/>
                  </a:lnTo>
                  <a:lnTo>
                    <a:pt x="0" y="2"/>
                  </a:lnTo>
                  <a:lnTo>
                    <a:pt x="0" y="5"/>
                  </a:lnTo>
                  <a:lnTo>
                    <a:pt x="0" y="5"/>
                  </a:lnTo>
                  <a:lnTo>
                    <a:pt x="0" y="7"/>
                  </a:lnTo>
                  <a:lnTo>
                    <a:pt x="1" y="8"/>
                  </a:lnTo>
                  <a:lnTo>
                    <a:pt x="3" y="10"/>
                  </a:lnTo>
                  <a:lnTo>
                    <a:pt x="5" y="10"/>
                  </a:lnTo>
                  <a:lnTo>
                    <a:pt x="5"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b="1"/>
            </a:p>
          </p:txBody>
        </p:sp>
      </p:grpSp>
      <p:sp>
        <p:nvSpPr>
          <p:cNvPr id="565" name="Freeform 1776">
            <a:extLst>
              <a:ext uri="{FF2B5EF4-FFF2-40B4-BE49-F238E27FC236}">
                <a16:creationId xmlns:a16="http://schemas.microsoft.com/office/drawing/2014/main" id="{32B06498-E17B-4493-9503-013CB983A979}"/>
              </a:ext>
            </a:extLst>
          </p:cNvPr>
          <p:cNvSpPr>
            <a:spLocks/>
          </p:cNvSpPr>
          <p:nvPr/>
        </p:nvSpPr>
        <p:spPr bwMode="auto">
          <a:xfrm>
            <a:off x="1797052" y="5877985"/>
            <a:ext cx="80433" cy="63500"/>
          </a:xfrm>
          <a:custGeom>
            <a:avLst/>
            <a:gdLst>
              <a:gd name="T0" fmla="*/ 23341 w 37"/>
              <a:gd name="T1" fmla="*/ 25307 h 30"/>
              <a:gd name="T2" fmla="*/ 13338 w 37"/>
              <a:gd name="T3" fmla="*/ 14235 h 30"/>
              <a:gd name="T4" fmla="*/ 0 w 37"/>
              <a:gd name="T5" fmla="*/ 26888 h 30"/>
              <a:gd name="T6" fmla="*/ 23341 w 37"/>
              <a:gd name="T7" fmla="*/ 47450 h 30"/>
              <a:gd name="T8" fmla="*/ 61686 w 37"/>
              <a:gd name="T9" fmla="*/ 11072 h 30"/>
              <a:gd name="T10" fmla="*/ 50016 w 37"/>
              <a:gd name="T11" fmla="*/ 0 h 30"/>
              <a:gd name="T12" fmla="*/ 23341 w 37"/>
              <a:gd name="T13" fmla="*/ 25307 h 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30">
                <a:moveTo>
                  <a:pt x="14" y="16"/>
                </a:moveTo>
                <a:lnTo>
                  <a:pt x="8" y="9"/>
                </a:lnTo>
                <a:lnTo>
                  <a:pt x="0" y="17"/>
                </a:lnTo>
                <a:lnTo>
                  <a:pt x="14" y="30"/>
                </a:lnTo>
                <a:lnTo>
                  <a:pt x="37" y="7"/>
                </a:lnTo>
                <a:lnTo>
                  <a:pt x="30" y="0"/>
                </a:lnTo>
                <a:lnTo>
                  <a:pt x="14" y="16"/>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566" name="Freeform 1777">
            <a:extLst>
              <a:ext uri="{FF2B5EF4-FFF2-40B4-BE49-F238E27FC236}">
                <a16:creationId xmlns:a16="http://schemas.microsoft.com/office/drawing/2014/main" id="{48897D4B-340D-4470-9E79-0B23F3D870A1}"/>
              </a:ext>
            </a:extLst>
          </p:cNvPr>
          <p:cNvSpPr>
            <a:spLocks/>
          </p:cNvSpPr>
          <p:nvPr/>
        </p:nvSpPr>
        <p:spPr bwMode="auto">
          <a:xfrm>
            <a:off x="1797052" y="5954185"/>
            <a:ext cx="80433" cy="63500"/>
          </a:xfrm>
          <a:custGeom>
            <a:avLst/>
            <a:gdLst>
              <a:gd name="T0" fmla="*/ 23341 w 37"/>
              <a:gd name="T1" fmla="*/ 24490 h 31"/>
              <a:gd name="T2" fmla="*/ 13338 w 37"/>
              <a:gd name="T3" fmla="*/ 15306 h 31"/>
              <a:gd name="T4" fmla="*/ 0 w 37"/>
              <a:gd name="T5" fmla="*/ 26021 h 31"/>
              <a:gd name="T6" fmla="*/ 23341 w 37"/>
              <a:gd name="T7" fmla="*/ 47450 h 31"/>
              <a:gd name="T8" fmla="*/ 61686 w 37"/>
              <a:gd name="T9" fmla="*/ 10715 h 31"/>
              <a:gd name="T10" fmla="*/ 50016 w 37"/>
              <a:gd name="T11" fmla="*/ 0 h 31"/>
              <a:gd name="T12" fmla="*/ 23341 w 37"/>
              <a:gd name="T13" fmla="*/ 24490 h 3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31">
                <a:moveTo>
                  <a:pt x="14" y="16"/>
                </a:moveTo>
                <a:lnTo>
                  <a:pt x="8" y="10"/>
                </a:lnTo>
                <a:lnTo>
                  <a:pt x="0" y="17"/>
                </a:lnTo>
                <a:lnTo>
                  <a:pt x="14" y="31"/>
                </a:lnTo>
                <a:lnTo>
                  <a:pt x="37" y="7"/>
                </a:lnTo>
                <a:lnTo>
                  <a:pt x="30" y="0"/>
                </a:lnTo>
                <a:lnTo>
                  <a:pt x="14" y="16"/>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567" name="Freeform 1778">
            <a:extLst>
              <a:ext uri="{FF2B5EF4-FFF2-40B4-BE49-F238E27FC236}">
                <a16:creationId xmlns:a16="http://schemas.microsoft.com/office/drawing/2014/main" id="{41602FE1-D16E-4992-84D3-5AC394DC24B9}"/>
              </a:ext>
            </a:extLst>
          </p:cNvPr>
          <p:cNvSpPr>
            <a:spLocks noEditPoints="1"/>
          </p:cNvSpPr>
          <p:nvPr/>
        </p:nvSpPr>
        <p:spPr bwMode="auto">
          <a:xfrm>
            <a:off x="1752600" y="5848352"/>
            <a:ext cx="169333" cy="207433"/>
          </a:xfrm>
          <a:custGeom>
            <a:avLst/>
            <a:gdLst>
              <a:gd name="T0" fmla="*/ 111898 w 79"/>
              <a:gd name="T1" fmla="*/ 0 h 98"/>
              <a:gd name="T2" fmla="*/ 16217 w 79"/>
              <a:gd name="T3" fmla="*/ 0 h 98"/>
              <a:gd name="T4" fmla="*/ 16217 w 79"/>
              <a:gd name="T5" fmla="*/ 0 h 98"/>
              <a:gd name="T6" fmla="*/ 9730 w 79"/>
              <a:gd name="T7" fmla="*/ 1598 h 98"/>
              <a:gd name="T8" fmla="*/ 4865 w 79"/>
              <a:gd name="T9" fmla="*/ 3196 h 98"/>
              <a:gd name="T10" fmla="*/ 3243 w 79"/>
              <a:gd name="T11" fmla="*/ 9587 h 98"/>
              <a:gd name="T12" fmla="*/ 0 w 79"/>
              <a:gd name="T13" fmla="*/ 14380 h 98"/>
              <a:gd name="T14" fmla="*/ 0 w 79"/>
              <a:gd name="T15" fmla="*/ 140608 h 98"/>
              <a:gd name="T16" fmla="*/ 0 w 79"/>
              <a:gd name="T17" fmla="*/ 140608 h 98"/>
              <a:gd name="T18" fmla="*/ 3243 w 79"/>
              <a:gd name="T19" fmla="*/ 146999 h 98"/>
              <a:gd name="T20" fmla="*/ 4865 w 79"/>
              <a:gd name="T21" fmla="*/ 153390 h 98"/>
              <a:gd name="T22" fmla="*/ 9730 w 79"/>
              <a:gd name="T23" fmla="*/ 154988 h 98"/>
              <a:gd name="T24" fmla="*/ 16217 w 79"/>
              <a:gd name="T25" fmla="*/ 156586 h 98"/>
              <a:gd name="T26" fmla="*/ 111898 w 79"/>
              <a:gd name="T27" fmla="*/ 156586 h 98"/>
              <a:gd name="T28" fmla="*/ 111898 w 79"/>
              <a:gd name="T29" fmla="*/ 156586 h 98"/>
              <a:gd name="T30" fmla="*/ 118385 w 79"/>
              <a:gd name="T31" fmla="*/ 154988 h 98"/>
              <a:gd name="T32" fmla="*/ 124872 w 79"/>
              <a:gd name="T33" fmla="*/ 153390 h 98"/>
              <a:gd name="T34" fmla="*/ 126493 w 79"/>
              <a:gd name="T35" fmla="*/ 146999 h 98"/>
              <a:gd name="T36" fmla="*/ 128115 w 79"/>
              <a:gd name="T37" fmla="*/ 140608 h 98"/>
              <a:gd name="T38" fmla="*/ 128115 w 79"/>
              <a:gd name="T39" fmla="*/ 14380 h 98"/>
              <a:gd name="T40" fmla="*/ 128115 w 79"/>
              <a:gd name="T41" fmla="*/ 14380 h 98"/>
              <a:gd name="T42" fmla="*/ 126493 w 79"/>
              <a:gd name="T43" fmla="*/ 9587 h 98"/>
              <a:gd name="T44" fmla="*/ 124872 w 79"/>
              <a:gd name="T45" fmla="*/ 3196 h 98"/>
              <a:gd name="T46" fmla="*/ 118385 w 79"/>
              <a:gd name="T47" fmla="*/ 1598 h 98"/>
              <a:gd name="T48" fmla="*/ 111898 w 79"/>
              <a:gd name="T49" fmla="*/ 0 h 98"/>
              <a:gd name="T50" fmla="*/ 111898 w 79"/>
              <a:gd name="T51" fmla="*/ 0 h 98"/>
              <a:gd name="T52" fmla="*/ 16217 w 79"/>
              <a:gd name="T53" fmla="*/ 140608 h 98"/>
              <a:gd name="T54" fmla="*/ 16217 w 79"/>
              <a:gd name="T55" fmla="*/ 14380 h 98"/>
              <a:gd name="T56" fmla="*/ 111898 w 79"/>
              <a:gd name="T57" fmla="*/ 14380 h 98"/>
              <a:gd name="T58" fmla="*/ 111898 w 79"/>
              <a:gd name="T59" fmla="*/ 140608 h 98"/>
              <a:gd name="T60" fmla="*/ 16217 w 79"/>
              <a:gd name="T61" fmla="*/ 140608 h 98"/>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79" h="98">
                <a:moveTo>
                  <a:pt x="69" y="0"/>
                </a:moveTo>
                <a:lnTo>
                  <a:pt x="10" y="0"/>
                </a:lnTo>
                <a:lnTo>
                  <a:pt x="6" y="1"/>
                </a:lnTo>
                <a:lnTo>
                  <a:pt x="3" y="2"/>
                </a:lnTo>
                <a:lnTo>
                  <a:pt x="2" y="6"/>
                </a:lnTo>
                <a:lnTo>
                  <a:pt x="0" y="9"/>
                </a:lnTo>
                <a:lnTo>
                  <a:pt x="0" y="88"/>
                </a:lnTo>
                <a:lnTo>
                  <a:pt x="2" y="92"/>
                </a:lnTo>
                <a:lnTo>
                  <a:pt x="3" y="96"/>
                </a:lnTo>
                <a:lnTo>
                  <a:pt x="6" y="97"/>
                </a:lnTo>
                <a:lnTo>
                  <a:pt x="10" y="98"/>
                </a:lnTo>
                <a:lnTo>
                  <a:pt x="69" y="98"/>
                </a:lnTo>
                <a:lnTo>
                  <a:pt x="73" y="97"/>
                </a:lnTo>
                <a:lnTo>
                  <a:pt x="77" y="96"/>
                </a:lnTo>
                <a:lnTo>
                  <a:pt x="78" y="92"/>
                </a:lnTo>
                <a:lnTo>
                  <a:pt x="79" y="88"/>
                </a:lnTo>
                <a:lnTo>
                  <a:pt x="79" y="9"/>
                </a:lnTo>
                <a:lnTo>
                  <a:pt x="78" y="6"/>
                </a:lnTo>
                <a:lnTo>
                  <a:pt x="77" y="2"/>
                </a:lnTo>
                <a:lnTo>
                  <a:pt x="73" y="1"/>
                </a:lnTo>
                <a:lnTo>
                  <a:pt x="69" y="0"/>
                </a:lnTo>
                <a:close/>
                <a:moveTo>
                  <a:pt x="10" y="88"/>
                </a:moveTo>
                <a:lnTo>
                  <a:pt x="10" y="9"/>
                </a:lnTo>
                <a:lnTo>
                  <a:pt x="69" y="9"/>
                </a:lnTo>
                <a:lnTo>
                  <a:pt x="69" y="88"/>
                </a:lnTo>
                <a:lnTo>
                  <a:pt x="10" y="88"/>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568" name="Freeform 1779">
            <a:extLst>
              <a:ext uri="{FF2B5EF4-FFF2-40B4-BE49-F238E27FC236}">
                <a16:creationId xmlns:a16="http://schemas.microsoft.com/office/drawing/2014/main" id="{0A7FF58F-2C5A-4296-A419-07BFCEE0411A}"/>
              </a:ext>
            </a:extLst>
          </p:cNvPr>
          <p:cNvSpPr>
            <a:spLocks/>
          </p:cNvSpPr>
          <p:nvPr/>
        </p:nvSpPr>
        <p:spPr bwMode="auto">
          <a:xfrm>
            <a:off x="2296584" y="5941484"/>
            <a:ext cx="82549" cy="82549"/>
          </a:xfrm>
          <a:custGeom>
            <a:avLst/>
            <a:gdLst>
              <a:gd name="T0" fmla="*/ 39542 w 39"/>
              <a:gd name="T1" fmla="*/ 0 h 39"/>
              <a:gd name="T2" fmla="*/ 23725 w 39"/>
              <a:gd name="T3" fmla="*/ 0 h 39"/>
              <a:gd name="T4" fmla="*/ 23725 w 39"/>
              <a:gd name="T5" fmla="*/ 23725 h 39"/>
              <a:gd name="T6" fmla="*/ 0 w 39"/>
              <a:gd name="T7" fmla="*/ 23725 h 39"/>
              <a:gd name="T8" fmla="*/ 0 w 39"/>
              <a:gd name="T9" fmla="*/ 39542 h 39"/>
              <a:gd name="T10" fmla="*/ 23725 w 39"/>
              <a:gd name="T11" fmla="*/ 39542 h 39"/>
              <a:gd name="T12" fmla="*/ 23725 w 39"/>
              <a:gd name="T13" fmla="*/ 61686 h 39"/>
              <a:gd name="T14" fmla="*/ 39542 w 39"/>
              <a:gd name="T15" fmla="*/ 61686 h 39"/>
              <a:gd name="T16" fmla="*/ 39542 w 39"/>
              <a:gd name="T17" fmla="*/ 39542 h 39"/>
              <a:gd name="T18" fmla="*/ 61686 w 39"/>
              <a:gd name="T19" fmla="*/ 39542 h 39"/>
              <a:gd name="T20" fmla="*/ 61686 w 39"/>
              <a:gd name="T21" fmla="*/ 23725 h 39"/>
              <a:gd name="T22" fmla="*/ 39542 w 39"/>
              <a:gd name="T23" fmla="*/ 23725 h 39"/>
              <a:gd name="T24" fmla="*/ 39542 w 39"/>
              <a:gd name="T25" fmla="*/ 0 h 3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9" h="39">
                <a:moveTo>
                  <a:pt x="25" y="0"/>
                </a:moveTo>
                <a:lnTo>
                  <a:pt x="15" y="0"/>
                </a:lnTo>
                <a:lnTo>
                  <a:pt x="15" y="15"/>
                </a:lnTo>
                <a:lnTo>
                  <a:pt x="0" y="15"/>
                </a:lnTo>
                <a:lnTo>
                  <a:pt x="0" y="25"/>
                </a:lnTo>
                <a:lnTo>
                  <a:pt x="15" y="25"/>
                </a:lnTo>
                <a:lnTo>
                  <a:pt x="15" y="39"/>
                </a:lnTo>
                <a:lnTo>
                  <a:pt x="25" y="39"/>
                </a:lnTo>
                <a:lnTo>
                  <a:pt x="25" y="25"/>
                </a:lnTo>
                <a:lnTo>
                  <a:pt x="39" y="25"/>
                </a:lnTo>
                <a:lnTo>
                  <a:pt x="39" y="15"/>
                </a:lnTo>
                <a:lnTo>
                  <a:pt x="25" y="15"/>
                </a:lnTo>
                <a:lnTo>
                  <a:pt x="25"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569" name="Freeform 1780">
            <a:extLst>
              <a:ext uri="{FF2B5EF4-FFF2-40B4-BE49-F238E27FC236}">
                <a16:creationId xmlns:a16="http://schemas.microsoft.com/office/drawing/2014/main" id="{694A4945-BD0B-4E9C-9254-EC6496922EDE}"/>
              </a:ext>
            </a:extLst>
          </p:cNvPr>
          <p:cNvSpPr>
            <a:spLocks noEditPoints="1"/>
          </p:cNvSpPr>
          <p:nvPr/>
        </p:nvSpPr>
        <p:spPr bwMode="auto">
          <a:xfrm>
            <a:off x="2245784" y="5829301"/>
            <a:ext cx="184149" cy="232833"/>
          </a:xfrm>
          <a:custGeom>
            <a:avLst/>
            <a:gdLst>
              <a:gd name="T0" fmla="*/ 106683 w 89"/>
              <a:gd name="T1" fmla="*/ 37288 h 113"/>
              <a:gd name="T2" fmla="*/ 97406 w 89"/>
              <a:gd name="T3" fmla="*/ 21751 h 113"/>
              <a:gd name="T4" fmla="*/ 94314 w 89"/>
              <a:gd name="T5" fmla="*/ 12429 h 113"/>
              <a:gd name="T6" fmla="*/ 78852 w 89"/>
              <a:gd name="T7" fmla="*/ 1554 h 113"/>
              <a:gd name="T8" fmla="*/ 69576 w 89"/>
              <a:gd name="T9" fmla="*/ 0 h 113"/>
              <a:gd name="T10" fmla="*/ 49476 w 89"/>
              <a:gd name="T11" fmla="*/ 4661 h 113"/>
              <a:gd name="T12" fmla="*/ 40199 w 89"/>
              <a:gd name="T13" fmla="*/ 21751 h 113"/>
              <a:gd name="T14" fmla="*/ 30922 w 89"/>
              <a:gd name="T15" fmla="*/ 37288 h 113"/>
              <a:gd name="T16" fmla="*/ 15461 w 89"/>
              <a:gd name="T17" fmla="*/ 37288 h 113"/>
              <a:gd name="T18" fmla="*/ 4638 w 89"/>
              <a:gd name="T19" fmla="*/ 41949 h 113"/>
              <a:gd name="T20" fmla="*/ 0 w 89"/>
              <a:gd name="T21" fmla="*/ 52825 h 113"/>
              <a:gd name="T22" fmla="*/ 0 w 89"/>
              <a:gd name="T23" fmla="*/ 160027 h 113"/>
              <a:gd name="T24" fmla="*/ 4638 w 89"/>
              <a:gd name="T25" fmla="*/ 172457 h 113"/>
              <a:gd name="T26" fmla="*/ 15461 w 89"/>
              <a:gd name="T27" fmla="*/ 175564 h 113"/>
              <a:gd name="T28" fmla="*/ 122144 w 89"/>
              <a:gd name="T29" fmla="*/ 175564 h 113"/>
              <a:gd name="T30" fmla="*/ 134513 w 89"/>
              <a:gd name="T31" fmla="*/ 172457 h 113"/>
              <a:gd name="T32" fmla="*/ 137605 w 89"/>
              <a:gd name="T33" fmla="*/ 160027 h 113"/>
              <a:gd name="T34" fmla="*/ 137605 w 89"/>
              <a:gd name="T35" fmla="*/ 52825 h 113"/>
              <a:gd name="T36" fmla="*/ 134513 w 89"/>
              <a:gd name="T37" fmla="*/ 41949 h 113"/>
              <a:gd name="T38" fmla="*/ 122144 w 89"/>
              <a:gd name="T39" fmla="*/ 37288 h 113"/>
              <a:gd name="T40" fmla="*/ 69576 w 89"/>
              <a:gd name="T41" fmla="*/ 15537 h 113"/>
              <a:gd name="T42" fmla="*/ 77306 w 89"/>
              <a:gd name="T43" fmla="*/ 17090 h 113"/>
              <a:gd name="T44" fmla="*/ 55660 w 89"/>
              <a:gd name="T45" fmla="*/ 21751 h 113"/>
              <a:gd name="T46" fmla="*/ 61845 w 89"/>
              <a:gd name="T47" fmla="*/ 17090 h 113"/>
              <a:gd name="T48" fmla="*/ 69576 w 89"/>
              <a:gd name="T49" fmla="*/ 15537 h 113"/>
              <a:gd name="T50" fmla="*/ 91221 w 89"/>
              <a:gd name="T51" fmla="*/ 37288 h 113"/>
              <a:gd name="T52" fmla="*/ 46384 w 89"/>
              <a:gd name="T53" fmla="*/ 52825 h 113"/>
              <a:gd name="T54" fmla="*/ 122144 w 89"/>
              <a:gd name="T55" fmla="*/ 160027 h 113"/>
              <a:gd name="T56" fmla="*/ 15461 w 89"/>
              <a:gd name="T57" fmla="*/ 52825 h 113"/>
              <a:gd name="T58" fmla="*/ 30922 w 89"/>
              <a:gd name="T59" fmla="*/ 68361 h 113"/>
              <a:gd name="T60" fmla="*/ 106683 w 89"/>
              <a:gd name="T61" fmla="*/ 52825 h 113"/>
              <a:gd name="T62" fmla="*/ 122144 w 89"/>
              <a:gd name="T63" fmla="*/ 160027 h 11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89" h="113">
                <a:moveTo>
                  <a:pt x="79" y="24"/>
                </a:moveTo>
                <a:lnTo>
                  <a:pt x="69" y="24"/>
                </a:lnTo>
                <a:lnTo>
                  <a:pt x="69" y="14"/>
                </a:lnTo>
                <a:lnTo>
                  <a:pt x="63" y="14"/>
                </a:lnTo>
                <a:lnTo>
                  <a:pt x="61" y="8"/>
                </a:lnTo>
                <a:lnTo>
                  <a:pt x="57" y="3"/>
                </a:lnTo>
                <a:lnTo>
                  <a:pt x="51" y="1"/>
                </a:lnTo>
                <a:lnTo>
                  <a:pt x="45" y="0"/>
                </a:lnTo>
                <a:lnTo>
                  <a:pt x="38" y="1"/>
                </a:lnTo>
                <a:lnTo>
                  <a:pt x="32" y="3"/>
                </a:lnTo>
                <a:lnTo>
                  <a:pt x="29" y="8"/>
                </a:lnTo>
                <a:lnTo>
                  <a:pt x="26" y="14"/>
                </a:lnTo>
                <a:lnTo>
                  <a:pt x="20" y="14"/>
                </a:lnTo>
                <a:lnTo>
                  <a:pt x="20" y="24"/>
                </a:lnTo>
                <a:lnTo>
                  <a:pt x="10" y="24"/>
                </a:lnTo>
                <a:lnTo>
                  <a:pt x="6" y="26"/>
                </a:lnTo>
                <a:lnTo>
                  <a:pt x="3" y="27"/>
                </a:lnTo>
                <a:lnTo>
                  <a:pt x="1" y="30"/>
                </a:lnTo>
                <a:lnTo>
                  <a:pt x="0" y="34"/>
                </a:lnTo>
                <a:lnTo>
                  <a:pt x="0" y="103"/>
                </a:lnTo>
                <a:lnTo>
                  <a:pt x="1" y="107"/>
                </a:lnTo>
                <a:lnTo>
                  <a:pt x="3" y="111"/>
                </a:lnTo>
                <a:lnTo>
                  <a:pt x="6" y="112"/>
                </a:lnTo>
                <a:lnTo>
                  <a:pt x="10" y="113"/>
                </a:lnTo>
                <a:lnTo>
                  <a:pt x="79" y="113"/>
                </a:lnTo>
                <a:lnTo>
                  <a:pt x="83" y="112"/>
                </a:lnTo>
                <a:lnTo>
                  <a:pt x="87" y="111"/>
                </a:lnTo>
                <a:lnTo>
                  <a:pt x="88" y="107"/>
                </a:lnTo>
                <a:lnTo>
                  <a:pt x="89" y="103"/>
                </a:lnTo>
                <a:lnTo>
                  <a:pt x="89" y="34"/>
                </a:lnTo>
                <a:lnTo>
                  <a:pt x="88" y="30"/>
                </a:lnTo>
                <a:lnTo>
                  <a:pt x="87" y="27"/>
                </a:lnTo>
                <a:lnTo>
                  <a:pt x="83" y="26"/>
                </a:lnTo>
                <a:lnTo>
                  <a:pt x="79" y="24"/>
                </a:lnTo>
                <a:close/>
                <a:moveTo>
                  <a:pt x="45" y="10"/>
                </a:moveTo>
                <a:lnTo>
                  <a:pt x="45" y="10"/>
                </a:lnTo>
                <a:lnTo>
                  <a:pt x="50" y="11"/>
                </a:lnTo>
                <a:lnTo>
                  <a:pt x="53" y="14"/>
                </a:lnTo>
                <a:lnTo>
                  <a:pt x="36" y="14"/>
                </a:lnTo>
                <a:lnTo>
                  <a:pt x="40" y="11"/>
                </a:lnTo>
                <a:lnTo>
                  <a:pt x="45" y="10"/>
                </a:lnTo>
                <a:close/>
                <a:moveTo>
                  <a:pt x="30" y="24"/>
                </a:moveTo>
                <a:lnTo>
                  <a:pt x="59" y="24"/>
                </a:lnTo>
                <a:lnTo>
                  <a:pt x="59" y="34"/>
                </a:lnTo>
                <a:lnTo>
                  <a:pt x="30" y="34"/>
                </a:lnTo>
                <a:lnTo>
                  <a:pt x="30" y="24"/>
                </a:lnTo>
                <a:close/>
                <a:moveTo>
                  <a:pt x="79" y="103"/>
                </a:moveTo>
                <a:lnTo>
                  <a:pt x="10" y="103"/>
                </a:lnTo>
                <a:lnTo>
                  <a:pt x="10" y="34"/>
                </a:lnTo>
                <a:lnTo>
                  <a:pt x="20" y="34"/>
                </a:lnTo>
                <a:lnTo>
                  <a:pt x="20" y="44"/>
                </a:lnTo>
                <a:lnTo>
                  <a:pt x="69" y="44"/>
                </a:lnTo>
                <a:lnTo>
                  <a:pt x="69" y="34"/>
                </a:lnTo>
                <a:lnTo>
                  <a:pt x="79" y="34"/>
                </a:lnTo>
                <a:lnTo>
                  <a:pt x="79" y="103"/>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570" name="Rectangle 1781">
            <a:extLst>
              <a:ext uri="{FF2B5EF4-FFF2-40B4-BE49-F238E27FC236}">
                <a16:creationId xmlns:a16="http://schemas.microsoft.com/office/drawing/2014/main" id="{AE28EAEC-2FB2-424E-9A05-BA3E68B92963}"/>
              </a:ext>
            </a:extLst>
          </p:cNvPr>
          <p:cNvSpPr>
            <a:spLocks noChangeArrowheads="1"/>
          </p:cNvSpPr>
          <p:nvPr/>
        </p:nvSpPr>
        <p:spPr bwMode="auto">
          <a:xfrm>
            <a:off x="2796118" y="5973233"/>
            <a:ext cx="82549" cy="19051"/>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Karla"/>
              </a:defRPr>
            </a:lvl1pPr>
            <a:lvl2pPr marL="742950" indent="-285750">
              <a:defRPr>
                <a:solidFill>
                  <a:schemeClr val="tx1"/>
                </a:solidFill>
                <a:latin typeface="Karla"/>
              </a:defRPr>
            </a:lvl2pPr>
            <a:lvl3pPr marL="1143000" indent="-228600">
              <a:defRPr>
                <a:solidFill>
                  <a:schemeClr val="tx1"/>
                </a:solidFill>
                <a:latin typeface="Karla"/>
              </a:defRPr>
            </a:lvl3pPr>
            <a:lvl4pPr marL="1600200" indent="-228600">
              <a:defRPr>
                <a:solidFill>
                  <a:schemeClr val="tx1"/>
                </a:solidFill>
                <a:latin typeface="Karla"/>
              </a:defRPr>
            </a:lvl4pPr>
            <a:lvl5pPr marL="2057400" indent="-228600">
              <a:defRPr>
                <a:solidFill>
                  <a:schemeClr val="tx1"/>
                </a:solidFill>
                <a:latin typeface="Karla"/>
              </a:defRPr>
            </a:lvl5pPr>
            <a:lvl6pPr marL="2514600" indent="-228600" defTabSz="457200" fontAlgn="base">
              <a:spcBef>
                <a:spcPct val="0"/>
              </a:spcBef>
              <a:spcAft>
                <a:spcPct val="0"/>
              </a:spcAft>
              <a:defRPr>
                <a:solidFill>
                  <a:schemeClr val="tx1"/>
                </a:solidFill>
                <a:latin typeface="Karla"/>
              </a:defRPr>
            </a:lvl6pPr>
            <a:lvl7pPr marL="2971800" indent="-228600" defTabSz="457200" fontAlgn="base">
              <a:spcBef>
                <a:spcPct val="0"/>
              </a:spcBef>
              <a:spcAft>
                <a:spcPct val="0"/>
              </a:spcAft>
              <a:defRPr>
                <a:solidFill>
                  <a:schemeClr val="tx1"/>
                </a:solidFill>
                <a:latin typeface="Karla"/>
              </a:defRPr>
            </a:lvl7pPr>
            <a:lvl8pPr marL="3429000" indent="-228600" defTabSz="457200" fontAlgn="base">
              <a:spcBef>
                <a:spcPct val="0"/>
              </a:spcBef>
              <a:spcAft>
                <a:spcPct val="0"/>
              </a:spcAft>
              <a:defRPr>
                <a:solidFill>
                  <a:schemeClr val="tx1"/>
                </a:solidFill>
                <a:latin typeface="Karla"/>
              </a:defRPr>
            </a:lvl8pPr>
            <a:lvl9pPr marL="3886200" indent="-228600" defTabSz="457200" fontAlgn="base">
              <a:spcBef>
                <a:spcPct val="0"/>
              </a:spcBef>
              <a:spcAft>
                <a:spcPct val="0"/>
              </a:spcAft>
              <a:defRPr>
                <a:solidFill>
                  <a:schemeClr val="tx1"/>
                </a:solidFill>
                <a:latin typeface="Karla"/>
              </a:defRPr>
            </a:lvl9pPr>
          </a:lstStyle>
          <a:p>
            <a:pPr eaLnBrk="1" hangingPunct="1"/>
            <a:endParaRPr lang="en-US" altLang="en-US" sz="2400" b="1" dirty="0">
              <a:latin typeface="Montserrat Light" panose="00000400000000000000" pitchFamily="2" charset="0"/>
            </a:endParaRPr>
          </a:p>
        </p:txBody>
      </p:sp>
      <p:sp>
        <p:nvSpPr>
          <p:cNvPr id="571" name="Freeform 1782">
            <a:extLst>
              <a:ext uri="{FF2B5EF4-FFF2-40B4-BE49-F238E27FC236}">
                <a16:creationId xmlns:a16="http://schemas.microsoft.com/office/drawing/2014/main" id="{3922979B-CAF1-4ABE-A511-83ADC8CF2EC5}"/>
              </a:ext>
            </a:extLst>
          </p:cNvPr>
          <p:cNvSpPr>
            <a:spLocks noEditPoints="1"/>
          </p:cNvSpPr>
          <p:nvPr/>
        </p:nvSpPr>
        <p:spPr bwMode="auto">
          <a:xfrm>
            <a:off x="2745318" y="5829301"/>
            <a:ext cx="184149" cy="232833"/>
          </a:xfrm>
          <a:custGeom>
            <a:avLst/>
            <a:gdLst>
              <a:gd name="T0" fmla="*/ 106683 w 89"/>
              <a:gd name="T1" fmla="*/ 37288 h 113"/>
              <a:gd name="T2" fmla="*/ 97406 w 89"/>
              <a:gd name="T3" fmla="*/ 21751 h 113"/>
              <a:gd name="T4" fmla="*/ 92767 w 89"/>
              <a:gd name="T5" fmla="*/ 12429 h 113"/>
              <a:gd name="T6" fmla="*/ 78852 w 89"/>
              <a:gd name="T7" fmla="*/ 1554 h 113"/>
              <a:gd name="T8" fmla="*/ 68029 w 89"/>
              <a:gd name="T9" fmla="*/ 0 h 113"/>
              <a:gd name="T10" fmla="*/ 49476 w 89"/>
              <a:gd name="T11" fmla="*/ 4661 h 113"/>
              <a:gd name="T12" fmla="*/ 40199 w 89"/>
              <a:gd name="T13" fmla="*/ 21751 h 113"/>
              <a:gd name="T14" fmla="*/ 30922 w 89"/>
              <a:gd name="T15" fmla="*/ 37288 h 113"/>
              <a:gd name="T16" fmla="*/ 15461 w 89"/>
              <a:gd name="T17" fmla="*/ 37288 h 113"/>
              <a:gd name="T18" fmla="*/ 3092 w 89"/>
              <a:gd name="T19" fmla="*/ 41949 h 113"/>
              <a:gd name="T20" fmla="*/ 0 w 89"/>
              <a:gd name="T21" fmla="*/ 52825 h 113"/>
              <a:gd name="T22" fmla="*/ 0 w 89"/>
              <a:gd name="T23" fmla="*/ 160027 h 113"/>
              <a:gd name="T24" fmla="*/ 3092 w 89"/>
              <a:gd name="T25" fmla="*/ 172457 h 113"/>
              <a:gd name="T26" fmla="*/ 15461 w 89"/>
              <a:gd name="T27" fmla="*/ 175564 h 113"/>
              <a:gd name="T28" fmla="*/ 122144 w 89"/>
              <a:gd name="T29" fmla="*/ 175564 h 113"/>
              <a:gd name="T30" fmla="*/ 132967 w 89"/>
              <a:gd name="T31" fmla="*/ 172457 h 113"/>
              <a:gd name="T32" fmla="*/ 137605 w 89"/>
              <a:gd name="T33" fmla="*/ 160027 h 113"/>
              <a:gd name="T34" fmla="*/ 137605 w 89"/>
              <a:gd name="T35" fmla="*/ 52825 h 113"/>
              <a:gd name="T36" fmla="*/ 132967 w 89"/>
              <a:gd name="T37" fmla="*/ 41949 h 113"/>
              <a:gd name="T38" fmla="*/ 122144 w 89"/>
              <a:gd name="T39" fmla="*/ 37288 h 113"/>
              <a:gd name="T40" fmla="*/ 68029 w 89"/>
              <a:gd name="T41" fmla="*/ 15537 h 113"/>
              <a:gd name="T42" fmla="*/ 75760 w 89"/>
              <a:gd name="T43" fmla="*/ 17090 h 113"/>
              <a:gd name="T44" fmla="*/ 55660 w 89"/>
              <a:gd name="T45" fmla="*/ 21751 h 113"/>
              <a:gd name="T46" fmla="*/ 60299 w 89"/>
              <a:gd name="T47" fmla="*/ 17090 h 113"/>
              <a:gd name="T48" fmla="*/ 68029 w 89"/>
              <a:gd name="T49" fmla="*/ 15537 h 113"/>
              <a:gd name="T50" fmla="*/ 91221 w 89"/>
              <a:gd name="T51" fmla="*/ 37288 h 113"/>
              <a:gd name="T52" fmla="*/ 46384 w 89"/>
              <a:gd name="T53" fmla="*/ 52825 h 113"/>
              <a:gd name="T54" fmla="*/ 122144 w 89"/>
              <a:gd name="T55" fmla="*/ 160027 h 113"/>
              <a:gd name="T56" fmla="*/ 15461 w 89"/>
              <a:gd name="T57" fmla="*/ 52825 h 113"/>
              <a:gd name="T58" fmla="*/ 30922 w 89"/>
              <a:gd name="T59" fmla="*/ 68361 h 113"/>
              <a:gd name="T60" fmla="*/ 106683 w 89"/>
              <a:gd name="T61" fmla="*/ 52825 h 113"/>
              <a:gd name="T62" fmla="*/ 122144 w 89"/>
              <a:gd name="T63" fmla="*/ 160027 h 11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89" h="113">
                <a:moveTo>
                  <a:pt x="79" y="24"/>
                </a:moveTo>
                <a:lnTo>
                  <a:pt x="69" y="24"/>
                </a:lnTo>
                <a:lnTo>
                  <a:pt x="69" y="14"/>
                </a:lnTo>
                <a:lnTo>
                  <a:pt x="63" y="14"/>
                </a:lnTo>
                <a:lnTo>
                  <a:pt x="60" y="8"/>
                </a:lnTo>
                <a:lnTo>
                  <a:pt x="57" y="3"/>
                </a:lnTo>
                <a:lnTo>
                  <a:pt x="51" y="1"/>
                </a:lnTo>
                <a:lnTo>
                  <a:pt x="44" y="0"/>
                </a:lnTo>
                <a:lnTo>
                  <a:pt x="38" y="1"/>
                </a:lnTo>
                <a:lnTo>
                  <a:pt x="32" y="3"/>
                </a:lnTo>
                <a:lnTo>
                  <a:pt x="28" y="8"/>
                </a:lnTo>
                <a:lnTo>
                  <a:pt x="26" y="14"/>
                </a:lnTo>
                <a:lnTo>
                  <a:pt x="20" y="14"/>
                </a:lnTo>
                <a:lnTo>
                  <a:pt x="20" y="24"/>
                </a:lnTo>
                <a:lnTo>
                  <a:pt x="10" y="24"/>
                </a:lnTo>
                <a:lnTo>
                  <a:pt x="6" y="26"/>
                </a:lnTo>
                <a:lnTo>
                  <a:pt x="2" y="27"/>
                </a:lnTo>
                <a:lnTo>
                  <a:pt x="1" y="30"/>
                </a:lnTo>
                <a:lnTo>
                  <a:pt x="0" y="34"/>
                </a:lnTo>
                <a:lnTo>
                  <a:pt x="0" y="103"/>
                </a:lnTo>
                <a:lnTo>
                  <a:pt x="1" y="107"/>
                </a:lnTo>
                <a:lnTo>
                  <a:pt x="2" y="111"/>
                </a:lnTo>
                <a:lnTo>
                  <a:pt x="6" y="112"/>
                </a:lnTo>
                <a:lnTo>
                  <a:pt x="10" y="113"/>
                </a:lnTo>
                <a:lnTo>
                  <a:pt x="79" y="113"/>
                </a:lnTo>
                <a:lnTo>
                  <a:pt x="83" y="112"/>
                </a:lnTo>
                <a:lnTo>
                  <a:pt x="86" y="111"/>
                </a:lnTo>
                <a:lnTo>
                  <a:pt x="88" y="107"/>
                </a:lnTo>
                <a:lnTo>
                  <a:pt x="89" y="103"/>
                </a:lnTo>
                <a:lnTo>
                  <a:pt x="89" y="34"/>
                </a:lnTo>
                <a:lnTo>
                  <a:pt x="88" y="30"/>
                </a:lnTo>
                <a:lnTo>
                  <a:pt x="86" y="27"/>
                </a:lnTo>
                <a:lnTo>
                  <a:pt x="83" y="26"/>
                </a:lnTo>
                <a:lnTo>
                  <a:pt x="79" y="24"/>
                </a:lnTo>
                <a:close/>
                <a:moveTo>
                  <a:pt x="44" y="10"/>
                </a:moveTo>
                <a:lnTo>
                  <a:pt x="44" y="10"/>
                </a:lnTo>
                <a:lnTo>
                  <a:pt x="49" y="11"/>
                </a:lnTo>
                <a:lnTo>
                  <a:pt x="53" y="14"/>
                </a:lnTo>
                <a:lnTo>
                  <a:pt x="36" y="14"/>
                </a:lnTo>
                <a:lnTo>
                  <a:pt x="39" y="11"/>
                </a:lnTo>
                <a:lnTo>
                  <a:pt x="44" y="10"/>
                </a:lnTo>
                <a:close/>
                <a:moveTo>
                  <a:pt x="30" y="24"/>
                </a:moveTo>
                <a:lnTo>
                  <a:pt x="59" y="24"/>
                </a:lnTo>
                <a:lnTo>
                  <a:pt x="59" y="34"/>
                </a:lnTo>
                <a:lnTo>
                  <a:pt x="30" y="34"/>
                </a:lnTo>
                <a:lnTo>
                  <a:pt x="30" y="24"/>
                </a:lnTo>
                <a:close/>
                <a:moveTo>
                  <a:pt x="79" y="103"/>
                </a:moveTo>
                <a:lnTo>
                  <a:pt x="10" y="103"/>
                </a:lnTo>
                <a:lnTo>
                  <a:pt x="10" y="34"/>
                </a:lnTo>
                <a:lnTo>
                  <a:pt x="20" y="34"/>
                </a:lnTo>
                <a:lnTo>
                  <a:pt x="20" y="44"/>
                </a:lnTo>
                <a:lnTo>
                  <a:pt x="69" y="44"/>
                </a:lnTo>
                <a:lnTo>
                  <a:pt x="69" y="34"/>
                </a:lnTo>
                <a:lnTo>
                  <a:pt x="79" y="34"/>
                </a:lnTo>
                <a:lnTo>
                  <a:pt x="79" y="103"/>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572" name="Freeform 1783">
            <a:extLst>
              <a:ext uri="{FF2B5EF4-FFF2-40B4-BE49-F238E27FC236}">
                <a16:creationId xmlns:a16="http://schemas.microsoft.com/office/drawing/2014/main" id="{AC949464-A165-4812-80FA-BE33D82936E1}"/>
              </a:ext>
            </a:extLst>
          </p:cNvPr>
          <p:cNvSpPr>
            <a:spLocks/>
          </p:cNvSpPr>
          <p:nvPr/>
        </p:nvSpPr>
        <p:spPr bwMode="auto">
          <a:xfrm>
            <a:off x="789517" y="5928785"/>
            <a:ext cx="101600" cy="95249"/>
          </a:xfrm>
          <a:custGeom>
            <a:avLst/>
            <a:gdLst>
              <a:gd name="T0" fmla="*/ 0 w 49"/>
              <a:gd name="T1" fmla="*/ 0 h 44"/>
              <a:gd name="T2" fmla="*/ 0 w 49"/>
              <a:gd name="T3" fmla="*/ 32353 h 44"/>
              <a:gd name="T4" fmla="*/ 13944 w 49"/>
              <a:gd name="T5" fmla="*/ 32353 h 44"/>
              <a:gd name="T6" fmla="*/ 13944 w 49"/>
              <a:gd name="T7" fmla="*/ 16176 h 44"/>
              <a:gd name="T8" fmla="*/ 29438 w 49"/>
              <a:gd name="T9" fmla="*/ 16176 h 44"/>
              <a:gd name="T10" fmla="*/ 29438 w 49"/>
              <a:gd name="T11" fmla="*/ 55000 h 44"/>
              <a:gd name="T12" fmla="*/ 13944 w 49"/>
              <a:gd name="T13" fmla="*/ 55000 h 44"/>
              <a:gd name="T14" fmla="*/ 13944 w 49"/>
              <a:gd name="T15" fmla="*/ 71176 h 44"/>
              <a:gd name="T16" fmla="*/ 60426 w 49"/>
              <a:gd name="T17" fmla="*/ 71176 h 44"/>
              <a:gd name="T18" fmla="*/ 60426 w 49"/>
              <a:gd name="T19" fmla="*/ 55000 h 44"/>
              <a:gd name="T20" fmla="*/ 44932 w 49"/>
              <a:gd name="T21" fmla="*/ 55000 h 44"/>
              <a:gd name="T22" fmla="*/ 44932 w 49"/>
              <a:gd name="T23" fmla="*/ 16176 h 44"/>
              <a:gd name="T24" fmla="*/ 60426 w 49"/>
              <a:gd name="T25" fmla="*/ 16176 h 44"/>
              <a:gd name="T26" fmla="*/ 60426 w 49"/>
              <a:gd name="T27" fmla="*/ 32353 h 44"/>
              <a:gd name="T28" fmla="*/ 75920 w 49"/>
              <a:gd name="T29" fmla="*/ 32353 h 44"/>
              <a:gd name="T30" fmla="*/ 75920 w 49"/>
              <a:gd name="T31" fmla="*/ 0 h 44"/>
              <a:gd name="T32" fmla="*/ 0 w 49"/>
              <a:gd name="T33" fmla="*/ 0 h 4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9" h="44">
                <a:moveTo>
                  <a:pt x="0" y="0"/>
                </a:moveTo>
                <a:lnTo>
                  <a:pt x="0" y="20"/>
                </a:lnTo>
                <a:lnTo>
                  <a:pt x="9" y="20"/>
                </a:lnTo>
                <a:lnTo>
                  <a:pt x="9" y="10"/>
                </a:lnTo>
                <a:lnTo>
                  <a:pt x="19" y="10"/>
                </a:lnTo>
                <a:lnTo>
                  <a:pt x="19" y="34"/>
                </a:lnTo>
                <a:lnTo>
                  <a:pt x="9" y="34"/>
                </a:lnTo>
                <a:lnTo>
                  <a:pt x="9" y="44"/>
                </a:lnTo>
                <a:lnTo>
                  <a:pt x="39" y="44"/>
                </a:lnTo>
                <a:lnTo>
                  <a:pt x="39" y="34"/>
                </a:lnTo>
                <a:lnTo>
                  <a:pt x="29" y="34"/>
                </a:lnTo>
                <a:lnTo>
                  <a:pt x="29" y="10"/>
                </a:lnTo>
                <a:lnTo>
                  <a:pt x="39" y="10"/>
                </a:lnTo>
                <a:lnTo>
                  <a:pt x="39" y="20"/>
                </a:lnTo>
                <a:lnTo>
                  <a:pt x="49" y="20"/>
                </a:lnTo>
                <a:lnTo>
                  <a:pt x="49" y="0"/>
                </a:lnTo>
                <a:lnTo>
                  <a:pt x="0"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573" name="Freeform 1784">
            <a:extLst>
              <a:ext uri="{FF2B5EF4-FFF2-40B4-BE49-F238E27FC236}">
                <a16:creationId xmlns:a16="http://schemas.microsoft.com/office/drawing/2014/main" id="{1DE2C10B-7D1A-4BD5-BE90-351DF5A335C2}"/>
              </a:ext>
            </a:extLst>
          </p:cNvPr>
          <p:cNvSpPr>
            <a:spLocks noEditPoints="1"/>
          </p:cNvSpPr>
          <p:nvPr/>
        </p:nvSpPr>
        <p:spPr bwMode="auto">
          <a:xfrm>
            <a:off x="745067" y="5835651"/>
            <a:ext cx="190500" cy="226483"/>
          </a:xfrm>
          <a:custGeom>
            <a:avLst/>
            <a:gdLst>
              <a:gd name="T0" fmla="*/ 105562 w 89"/>
              <a:gd name="T1" fmla="*/ 0 h 108"/>
              <a:gd name="T2" fmla="*/ 15994 w 89"/>
              <a:gd name="T3" fmla="*/ 0 h 108"/>
              <a:gd name="T4" fmla="*/ 15994 w 89"/>
              <a:gd name="T5" fmla="*/ 0 h 108"/>
              <a:gd name="T6" fmla="*/ 9597 w 89"/>
              <a:gd name="T7" fmla="*/ 1582 h 108"/>
              <a:gd name="T8" fmla="*/ 3199 w 89"/>
              <a:gd name="T9" fmla="*/ 3163 h 108"/>
              <a:gd name="T10" fmla="*/ 1599 w 89"/>
              <a:gd name="T11" fmla="*/ 9490 h 108"/>
              <a:gd name="T12" fmla="*/ 0 w 89"/>
              <a:gd name="T13" fmla="*/ 14235 h 108"/>
              <a:gd name="T14" fmla="*/ 0 w 89"/>
              <a:gd name="T15" fmla="*/ 155002 h 108"/>
              <a:gd name="T16" fmla="*/ 0 w 89"/>
              <a:gd name="T17" fmla="*/ 155002 h 108"/>
              <a:gd name="T18" fmla="*/ 1599 w 89"/>
              <a:gd name="T19" fmla="*/ 161328 h 108"/>
              <a:gd name="T20" fmla="*/ 3199 w 89"/>
              <a:gd name="T21" fmla="*/ 167655 h 108"/>
              <a:gd name="T22" fmla="*/ 9597 w 89"/>
              <a:gd name="T23" fmla="*/ 169236 h 108"/>
              <a:gd name="T24" fmla="*/ 15994 w 89"/>
              <a:gd name="T25" fmla="*/ 170818 h 108"/>
              <a:gd name="T26" fmla="*/ 126355 w 89"/>
              <a:gd name="T27" fmla="*/ 170818 h 108"/>
              <a:gd name="T28" fmla="*/ 126355 w 89"/>
              <a:gd name="T29" fmla="*/ 170818 h 108"/>
              <a:gd name="T30" fmla="*/ 131153 w 89"/>
              <a:gd name="T31" fmla="*/ 169236 h 108"/>
              <a:gd name="T32" fmla="*/ 137551 w 89"/>
              <a:gd name="T33" fmla="*/ 167655 h 108"/>
              <a:gd name="T34" fmla="*/ 139150 w 89"/>
              <a:gd name="T35" fmla="*/ 161328 h 108"/>
              <a:gd name="T36" fmla="*/ 142349 w 89"/>
              <a:gd name="T37" fmla="*/ 155002 h 108"/>
              <a:gd name="T38" fmla="*/ 142349 w 89"/>
              <a:gd name="T39" fmla="*/ 34796 h 108"/>
              <a:gd name="T40" fmla="*/ 105562 w 89"/>
              <a:gd name="T41" fmla="*/ 0 h 108"/>
              <a:gd name="T42" fmla="*/ 15994 w 89"/>
              <a:gd name="T43" fmla="*/ 155002 h 108"/>
              <a:gd name="T44" fmla="*/ 15994 w 89"/>
              <a:gd name="T45" fmla="*/ 14235 h 108"/>
              <a:gd name="T46" fmla="*/ 94366 w 89"/>
              <a:gd name="T47" fmla="*/ 14235 h 108"/>
              <a:gd name="T48" fmla="*/ 94366 w 89"/>
              <a:gd name="T49" fmla="*/ 45868 h 108"/>
              <a:gd name="T50" fmla="*/ 126355 w 89"/>
              <a:gd name="T51" fmla="*/ 45868 h 108"/>
              <a:gd name="T52" fmla="*/ 126355 w 89"/>
              <a:gd name="T53" fmla="*/ 155002 h 108"/>
              <a:gd name="T54" fmla="*/ 15994 w 89"/>
              <a:gd name="T55" fmla="*/ 155002 h 108"/>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89" h="108">
                <a:moveTo>
                  <a:pt x="66" y="0"/>
                </a:moveTo>
                <a:lnTo>
                  <a:pt x="10" y="0"/>
                </a:lnTo>
                <a:lnTo>
                  <a:pt x="6" y="1"/>
                </a:lnTo>
                <a:lnTo>
                  <a:pt x="2" y="2"/>
                </a:lnTo>
                <a:lnTo>
                  <a:pt x="1" y="6"/>
                </a:lnTo>
                <a:lnTo>
                  <a:pt x="0" y="9"/>
                </a:lnTo>
                <a:lnTo>
                  <a:pt x="0" y="98"/>
                </a:lnTo>
                <a:lnTo>
                  <a:pt x="1" y="102"/>
                </a:lnTo>
                <a:lnTo>
                  <a:pt x="2" y="106"/>
                </a:lnTo>
                <a:lnTo>
                  <a:pt x="6" y="107"/>
                </a:lnTo>
                <a:lnTo>
                  <a:pt x="10" y="108"/>
                </a:lnTo>
                <a:lnTo>
                  <a:pt x="79" y="108"/>
                </a:lnTo>
                <a:lnTo>
                  <a:pt x="82" y="107"/>
                </a:lnTo>
                <a:lnTo>
                  <a:pt x="86" y="106"/>
                </a:lnTo>
                <a:lnTo>
                  <a:pt x="87" y="102"/>
                </a:lnTo>
                <a:lnTo>
                  <a:pt x="89" y="98"/>
                </a:lnTo>
                <a:lnTo>
                  <a:pt x="89" y="22"/>
                </a:lnTo>
                <a:lnTo>
                  <a:pt x="66" y="0"/>
                </a:lnTo>
                <a:close/>
                <a:moveTo>
                  <a:pt x="10" y="98"/>
                </a:moveTo>
                <a:lnTo>
                  <a:pt x="10" y="9"/>
                </a:lnTo>
                <a:lnTo>
                  <a:pt x="59" y="9"/>
                </a:lnTo>
                <a:lnTo>
                  <a:pt x="59" y="29"/>
                </a:lnTo>
                <a:lnTo>
                  <a:pt x="79" y="29"/>
                </a:lnTo>
                <a:lnTo>
                  <a:pt x="79" y="98"/>
                </a:lnTo>
                <a:lnTo>
                  <a:pt x="10" y="98"/>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574" name="Freeform 1785">
            <a:extLst>
              <a:ext uri="{FF2B5EF4-FFF2-40B4-BE49-F238E27FC236}">
                <a16:creationId xmlns:a16="http://schemas.microsoft.com/office/drawing/2014/main" id="{578EB5FC-E8FD-4DED-A1FE-01F5437F5DC0}"/>
              </a:ext>
            </a:extLst>
          </p:cNvPr>
          <p:cNvSpPr>
            <a:spLocks/>
          </p:cNvSpPr>
          <p:nvPr/>
        </p:nvSpPr>
        <p:spPr bwMode="auto">
          <a:xfrm>
            <a:off x="1339851" y="5916084"/>
            <a:ext cx="50800" cy="57149"/>
          </a:xfrm>
          <a:custGeom>
            <a:avLst/>
            <a:gdLst>
              <a:gd name="T0" fmla="*/ 0 w 25"/>
              <a:gd name="T1" fmla="*/ 0 h 25"/>
              <a:gd name="T2" fmla="*/ 0 w 25"/>
              <a:gd name="T3" fmla="*/ 42706 h 25"/>
              <a:gd name="T4" fmla="*/ 37959 w 25"/>
              <a:gd name="T5" fmla="*/ 42706 h 25"/>
              <a:gd name="T6" fmla="*/ 37959 w 25"/>
              <a:gd name="T7" fmla="*/ 42706 h 25"/>
              <a:gd name="T8" fmla="*/ 37959 w 25"/>
              <a:gd name="T9" fmla="*/ 34165 h 25"/>
              <a:gd name="T10" fmla="*/ 33404 w 25"/>
              <a:gd name="T11" fmla="*/ 25624 h 25"/>
              <a:gd name="T12" fmla="*/ 31886 w 25"/>
              <a:gd name="T13" fmla="*/ 18791 h 25"/>
              <a:gd name="T14" fmla="*/ 25812 w 25"/>
              <a:gd name="T15" fmla="*/ 11958 h 25"/>
              <a:gd name="T16" fmla="*/ 21257 w 25"/>
              <a:gd name="T17" fmla="*/ 6833 h 25"/>
              <a:gd name="T18" fmla="*/ 15184 w 25"/>
              <a:gd name="T19" fmla="*/ 5125 h 25"/>
              <a:gd name="T20" fmla="*/ 7592 w 25"/>
              <a:gd name="T21" fmla="*/ 0 h 25"/>
              <a:gd name="T22" fmla="*/ 0 w 25"/>
              <a:gd name="T23" fmla="*/ 0 h 25"/>
              <a:gd name="T24" fmla="*/ 0 w 25"/>
              <a:gd name="T25" fmla="*/ 0 h 2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5" h="25">
                <a:moveTo>
                  <a:pt x="0" y="0"/>
                </a:moveTo>
                <a:lnTo>
                  <a:pt x="0" y="25"/>
                </a:lnTo>
                <a:lnTo>
                  <a:pt x="25" y="25"/>
                </a:lnTo>
                <a:lnTo>
                  <a:pt x="25" y="20"/>
                </a:lnTo>
                <a:lnTo>
                  <a:pt x="22" y="15"/>
                </a:lnTo>
                <a:lnTo>
                  <a:pt x="21" y="11"/>
                </a:lnTo>
                <a:lnTo>
                  <a:pt x="17" y="7"/>
                </a:lnTo>
                <a:lnTo>
                  <a:pt x="14" y="4"/>
                </a:lnTo>
                <a:lnTo>
                  <a:pt x="10" y="3"/>
                </a:lnTo>
                <a:lnTo>
                  <a:pt x="5" y="0"/>
                </a:lnTo>
                <a:lnTo>
                  <a:pt x="0"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575" name="Freeform 1786">
            <a:extLst>
              <a:ext uri="{FF2B5EF4-FFF2-40B4-BE49-F238E27FC236}">
                <a16:creationId xmlns:a16="http://schemas.microsoft.com/office/drawing/2014/main" id="{1BA8988B-BE18-41F3-B32E-F60CCF5EE078}"/>
              </a:ext>
            </a:extLst>
          </p:cNvPr>
          <p:cNvSpPr>
            <a:spLocks noEditPoints="1"/>
          </p:cNvSpPr>
          <p:nvPr/>
        </p:nvSpPr>
        <p:spPr bwMode="auto">
          <a:xfrm>
            <a:off x="1246718" y="5835651"/>
            <a:ext cx="182033" cy="226483"/>
          </a:xfrm>
          <a:custGeom>
            <a:avLst/>
            <a:gdLst>
              <a:gd name="T0" fmla="*/ 103204 w 88"/>
              <a:gd name="T1" fmla="*/ 0 h 108"/>
              <a:gd name="T2" fmla="*/ 14073 w 88"/>
              <a:gd name="T3" fmla="*/ 0 h 108"/>
              <a:gd name="T4" fmla="*/ 14073 w 88"/>
              <a:gd name="T5" fmla="*/ 0 h 108"/>
              <a:gd name="T6" fmla="*/ 9382 w 88"/>
              <a:gd name="T7" fmla="*/ 1582 h 108"/>
              <a:gd name="T8" fmla="*/ 3127 w 88"/>
              <a:gd name="T9" fmla="*/ 3163 h 108"/>
              <a:gd name="T10" fmla="*/ 1564 w 88"/>
              <a:gd name="T11" fmla="*/ 9490 h 108"/>
              <a:gd name="T12" fmla="*/ 0 w 88"/>
              <a:gd name="T13" fmla="*/ 14235 h 108"/>
              <a:gd name="T14" fmla="*/ 0 w 88"/>
              <a:gd name="T15" fmla="*/ 155002 h 108"/>
              <a:gd name="T16" fmla="*/ 0 w 88"/>
              <a:gd name="T17" fmla="*/ 155002 h 108"/>
              <a:gd name="T18" fmla="*/ 1564 w 88"/>
              <a:gd name="T19" fmla="*/ 161328 h 108"/>
              <a:gd name="T20" fmla="*/ 3127 w 88"/>
              <a:gd name="T21" fmla="*/ 167655 h 108"/>
              <a:gd name="T22" fmla="*/ 9382 w 88"/>
              <a:gd name="T23" fmla="*/ 169236 h 108"/>
              <a:gd name="T24" fmla="*/ 14073 w 88"/>
              <a:gd name="T25" fmla="*/ 170818 h 108"/>
              <a:gd name="T26" fmla="*/ 123532 w 88"/>
              <a:gd name="T27" fmla="*/ 170818 h 108"/>
              <a:gd name="T28" fmla="*/ 123532 w 88"/>
              <a:gd name="T29" fmla="*/ 170818 h 108"/>
              <a:gd name="T30" fmla="*/ 128223 w 88"/>
              <a:gd name="T31" fmla="*/ 169236 h 108"/>
              <a:gd name="T32" fmla="*/ 134478 w 88"/>
              <a:gd name="T33" fmla="*/ 167655 h 108"/>
              <a:gd name="T34" fmla="*/ 136041 w 88"/>
              <a:gd name="T35" fmla="*/ 161328 h 108"/>
              <a:gd name="T36" fmla="*/ 137605 w 88"/>
              <a:gd name="T37" fmla="*/ 155002 h 108"/>
              <a:gd name="T38" fmla="*/ 137605 w 88"/>
              <a:gd name="T39" fmla="*/ 34796 h 108"/>
              <a:gd name="T40" fmla="*/ 103204 w 88"/>
              <a:gd name="T41" fmla="*/ 0 h 108"/>
              <a:gd name="T42" fmla="*/ 14073 w 88"/>
              <a:gd name="T43" fmla="*/ 155002 h 108"/>
              <a:gd name="T44" fmla="*/ 14073 w 88"/>
              <a:gd name="T45" fmla="*/ 14235 h 108"/>
              <a:gd name="T46" fmla="*/ 92258 w 88"/>
              <a:gd name="T47" fmla="*/ 14235 h 108"/>
              <a:gd name="T48" fmla="*/ 92258 w 88"/>
              <a:gd name="T49" fmla="*/ 45868 h 108"/>
              <a:gd name="T50" fmla="*/ 123532 w 88"/>
              <a:gd name="T51" fmla="*/ 45868 h 108"/>
              <a:gd name="T52" fmla="*/ 123532 w 88"/>
              <a:gd name="T53" fmla="*/ 155002 h 108"/>
              <a:gd name="T54" fmla="*/ 14073 w 88"/>
              <a:gd name="T55" fmla="*/ 155002 h 108"/>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88" h="108">
                <a:moveTo>
                  <a:pt x="66" y="0"/>
                </a:moveTo>
                <a:lnTo>
                  <a:pt x="9" y="0"/>
                </a:lnTo>
                <a:lnTo>
                  <a:pt x="6" y="1"/>
                </a:lnTo>
                <a:lnTo>
                  <a:pt x="2" y="2"/>
                </a:lnTo>
                <a:lnTo>
                  <a:pt x="1" y="6"/>
                </a:lnTo>
                <a:lnTo>
                  <a:pt x="0" y="9"/>
                </a:lnTo>
                <a:lnTo>
                  <a:pt x="0" y="98"/>
                </a:lnTo>
                <a:lnTo>
                  <a:pt x="1" y="102"/>
                </a:lnTo>
                <a:lnTo>
                  <a:pt x="2" y="106"/>
                </a:lnTo>
                <a:lnTo>
                  <a:pt x="6" y="107"/>
                </a:lnTo>
                <a:lnTo>
                  <a:pt x="9" y="108"/>
                </a:lnTo>
                <a:lnTo>
                  <a:pt x="79" y="108"/>
                </a:lnTo>
                <a:lnTo>
                  <a:pt x="82" y="107"/>
                </a:lnTo>
                <a:lnTo>
                  <a:pt x="86" y="106"/>
                </a:lnTo>
                <a:lnTo>
                  <a:pt x="87" y="102"/>
                </a:lnTo>
                <a:lnTo>
                  <a:pt x="88" y="98"/>
                </a:lnTo>
                <a:lnTo>
                  <a:pt x="88" y="22"/>
                </a:lnTo>
                <a:lnTo>
                  <a:pt x="66" y="0"/>
                </a:lnTo>
                <a:close/>
                <a:moveTo>
                  <a:pt x="9" y="98"/>
                </a:moveTo>
                <a:lnTo>
                  <a:pt x="9" y="9"/>
                </a:lnTo>
                <a:lnTo>
                  <a:pt x="59" y="9"/>
                </a:lnTo>
                <a:lnTo>
                  <a:pt x="59" y="29"/>
                </a:lnTo>
                <a:lnTo>
                  <a:pt x="79" y="29"/>
                </a:lnTo>
                <a:lnTo>
                  <a:pt x="79" y="98"/>
                </a:lnTo>
                <a:lnTo>
                  <a:pt x="9" y="98"/>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576" name="Freeform 1787">
            <a:extLst>
              <a:ext uri="{FF2B5EF4-FFF2-40B4-BE49-F238E27FC236}">
                <a16:creationId xmlns:a16="http://schemas.microsoft.com/office/drawing/2014/main" id="{64E6005E-7409-422A-84E9-B2E3D4F8981D}"/>
              </a:ext>
            </a:extLst>
          </p:cNvPr>
          <p:cNvSpPr>
            <a:spLocks/>
          </p:cNvSpPr>
          <p:nvPr/>
        </p:nvSpPr>
        <p:spPr bwMode="auto">
          <a:xfrm>
            <a:off x="1284818" y="5928785"/>
            <a:ext cx="93133" cy="95249"/>
          </a:xfrm>
          <a:custGeom>
            <a:avLst/>
            <a:gdLst>
              <a:gd name="T0" fmla="*/ 24829 w 43"/>
              <a:gd name="T1" fmla="*/ 0 h 43"/>
              <a:gd name="T2" fmla="*/ 24829 w 43"/>
              <a:gd name="T3" fmla="*/ 0 h 43"/>
              <a:gd name="T4" fmla="*/ 14897 w 43"/>
              <a:gd name="T5" fmla="*/ 6621 h 43"/>
              <a:gd name="T6" fmla="*/ 6621 w 43"/>
              <a:gd name="T7" fmla="*/ 14897 h 43"/>
              <a:gd name="T8" fmla="*/ 3311 w 43"/>
              <a:gd name="T9" fmla="*/ 23174 h 43"/>
              <a:gd name="T10" fmla="*/ 0 w 43"/>
              <a:gd name="T11" fmla="*/ 34760 h 43"/>
              <a:gd name="T12" fmla="*/ 0 w 43"/>
              <a:gd name="T13" fmla="*/ 34760 h 43"/>
              <a:gd name="T14" fmla="*/ 0 w 43"/>
              <a:gd name="T15" fmla="*/ 43037 h 43"/>
              <a:gd name="T16" fmla="*/ 3311 w 43"/>
              <a:gd name="T17" fmla="*/ 49658 h 43"/>
              <a:gd name="T18" fmla="*/ 6621 w 43"/>
              <a:gd name="T19" fmla="*/ 54623 h 43"/>
              <a:gd name="T20" fmla="*/ 9932 w 43"/>
              <a:gd name="T21" fmla="*/ 61244 h 43"/>
              <a:gd name="T22" fmla="*/ 16553 w 43"/>
              <a:gd name="T23" fmla="*/ 66210 h 43"/>
              <a:gd name="T24" fmla="*/ 23174 w 43"/>
              <a:gd name="T25" fmla="*/ 69521 h 43"/>
              <a:gd name="T26" fmla="*/ 29795 w 43"/>
              <a:gd name="T27" fmla="*/ 71176 h 43"/>
              <a:gd name="T28" fmla="*/ 38071 w 43"/>
              <a:gd name="T29" fmla="*/ 71176 h 43"/>
              <a:gd name="T30" fmla="*/ 38071 w 43"/>
              <a:gd name="T31" fmla="*/ 71176 h 43"/>
              <a:gd name="T32" fmla="*/ 49658 w 43"/>
              <a:gd name="T33" fmla="*/ 69521 h 43"/>
              <a:gd name="T34" fmla="*/ 57934 w 43"/>
              <a:gd name="T35" fmla="*/ 66210 h 43"/>
              <a:gd name="T36" fmla="*/ 66210 w 43"/>
              <a:gd name="T37" fmla="*/ 57934 h 43"/>
              <a:gd name="T38" fmla="*/ 71176 w 43"/>
              <a:gd name="T39" fmla="*/ 48002 h 43"/>
              <a:gd name="T40" fmla="*/ 24829 w 43"/>
              <a:gd name="T41" fmla="*/ 48002 h 43"/>
              <a:gd name="T42" fmla="*/ 24829 w 43"/>
              <a:gd name="T43" fmla="*/ 0 h 4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3" h="43">
                <a:moveTo>
                  <a:pt x="15" y="0"/>
                </a:moveTo>
                <a:lnTo>
                  <a:pt x="15" y="0"/>
                </a:lnTo>
                <a:lnTo>
                  <a:pt x="9" y="4"/>
                </a:lnTo>
                <a:lnTo>
                  <a:pt x="4" y="9"/>
                </a:lnTo>
                <a:lnTo>
                  <a:pt x="2" y="14"/>
                </a:lnTo>
                <a:lnTo>
                  <a:pt x="0" y="21"/>
                </a:lnTo>
                <a:lnTo>
                  <a:pt x="0" y="26"/>
                </a:lnTo>
                <a:lnTo>
                  <a:pt x="2" y="30"/>
                </a:lnTo>
                <a:lnTo>
                  <a:pt x="4" y="33"/>
                </a:lnTo>
                <a:lnTo>
                  <a:pt x="6" y="37"/>
                </a:lnTo>
                <a:lnTo>
                  <a:pt x="10" y="40"/>
                </a:lnTo>
                <a:lnTo>
                  <a:pt x="14" y="42"/>
                </a:lnTo>
                <a:lnTo>
                  <a:pt x="18" y="43"/>
                </a:lnTo>
                <a:lnTo>
                  <a:pt x="23" y="43"/>
                </a:lnTo>
                <a:lnTo>
                  <a:pt x="30" y="42"/>
                </a:lnTo>
                <a:lnTo>
                  <a:pt x="35" y="40"/>
                </a:lnTo>
                <a:lnTo>
                  <a:pt x="40" y="35"/>
                </a:lnTo>
                <a:lnTo>
                  <a:pt x="43" y="29"/>
                </a:lnTo>
                <a:lnTo>
                  <a:pt x="15" y="29"/>
                </a:lnTo>
                <a:lnTo>
                  <a:pt x="15"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577" name="Freeform 1788">
            <a:extLst>
              <a:ext uri="{FF2B5EF4-FFF2-40B4-BE49-F238E27FC236}">
                <a16:creationId xmlns:a16="http://schemas.microsoft.com/office/drawing/2014/main" id="{DD15E244-E380-443E-B4E1-6AC3A7C87506}"/>
              </a:ext>
            </a:extLst>
          </p:cNvPr>
          <p:cNvSpPr>
            <a:spLocks noEditPoints="1"/>
          </p:cNvSpPr>
          <p:nvPr/>
        </p:nvSpPr>
        <p:spPr bwMode="auto">
          <a:xfrm>
            <a:off x="3744384" y="5829300"/>
            <a:ext cx="184149" cy="245533"/>
          </a:xfrm>
          <a:custGeom>
            <a:avLst/>
            <a:gdLst>
              <a:gd name="T0" fmla="*/ 107895 w 88"/>
              <a:gd name="T1" fmla="*/ 15683 h 118"/>
              <a:gd name="T2" fmla="*/ 107895 w 88"/>
              <a:gd name="T3" fmla="*/ 7841 h 118"/>
              <a:gd name="T4" fmla="*/ 104767 w 88"/>
              <a:gd name="T5" fmla="*/ 1568 h 118"/>
              <a:gd name="T6" fmla="*/ 100076 w 88"/>
              <a:gd name="T7" fmla="*/ 0 h 118"/>
              <a:gd name="T8" fmla="*/ 95385 w 88"/>
              <a:gd name="T9" fmla="*/ 0 h 118"/>
              <a:gd name="T10" fmla="*/ 92258 w 88"/>
              <a:gd name="T11" fmla="*/ 3137 h 118"/>
              <a:gd name="T12" fmla="*/ 92258 w 88"/>
              <a:gd name="T13" fmla="*/ 15683 h 118"/>
              <a:gd name="T14" fmla="*/ 76621 w 88"/>
              <a:gd name="T15" fmla="*/ 7841 h 118"/>
              <a:gd name="T16" fmla="*/ 76621 w 88"/>
              <a:gd name="T17" fmla="*/ 3137 h 118"/>
              <a:gd name="T18" fmla="*/ 71930 w 88"/>
              <a:gd name="T19" fmla="*/ 0 h 118"/>
              <a:gd name="T20" fmla="*/ 68803 w 88"/>
              <a:gd name="T21" fmla="*/ 0 h 118"/>
              <a:gd name="T22" fmla="*/ 62548 w 88"/>
              <a:gd name="T23" fmla="*/ 1568 h 118"/>
              <a:gd name="T24" fmla="*/ 60984 w 88"/>
              <a:gd name="T25" fmla="*/ 7841 h 118"/>
              <a:gd name="T26" fmla="*/ 45347 w 88"/>
              <a:gd name="T27" fmla="*/ 15683 h 118"/>
              <a:gd name="T28" fmla="*/ 45347 w 88"/>
              <a:gd name="T29" fmla="*/ 7841 h 118"/>
              <a:gd name="T30" fmla="*/ 43783 w 88"/>
              <a:gd name="T31" fmla="*/ 1568 h 118"/>
              <a:gd name="T32" fmla="*/ 37529 w 88"/>
              <a:gd name="T33" fmla="*/ 0 h 118"/>
              <a:gd name="T34" fmla="*/ 34401 w 88"/>
              <a:gd name="T35" fmla="*/ 0 h 118"/>
              <a:gd name="T36" fmla="*/ 29710 w 88"/>
              <a:gd name="T37" fmla="*/ 3137 h 118"/>
              <a:gd name="T38" fmla="*/ 29710 w 88"/>
              <a:gd name="T39" fmla="*/ 15683 h 118"/>
              <a:gd name="T40" fmla="*/ 14073 w 88"/>
              <a:gd name="T41" fmla="*/ 15683 h 118"/>
              <a:gd name="T42" fmla="*/ 3127 w 88"/>
              <a:gd name="T43" fmla="*/ 18819 h 118"/>
              <a:gd name="T44" fmla="*/ 0 w 88"/>
              <a:gd name="T45" fmla="*/ 29797 h 118"/>
              <a:gd name="T46" fmla="*/ 0 w 88"/>
              <a:gd name="T47" fmla="*/ 169372 h 118"/>
              <a:gd name="T48" fmla="*/ 3127 w 88"/>
              <a:gd name="T49" fmla="*/ 181918 h 118"/>
              <a:gd name="T50" fmla="*/ 14073 w 88"/>
              <a:gd name="T51" fmla="*/ 185055 h 118"/>
              <a:gd name="T52" fmla="*/ 121968 w 88"/>
              <a:gd name="T53" fmla="*/ 185055 h 118"/>
              <a:gd name="T54" fmla="*/ 134478 w 88"/>
              <a:gd name="T55" fmla="*/ 181918 h 118"/>
              <a:gd name="T56" fmla="*/ 137605 w 88"/>
              <a:gd name="T57" fmla="*/ 169372 h 118"/>
              <a:gd name="T58" fmla="*/ 137605 w 88"/>
              <a:gd name="T59" fmla="*/ 29797 h 118"/>
              <a:gd name="T60" fmla="*/ 134478 w 88"/>
              <a:gd name="T61" fmla="*/ 18819 h 118"/>
              <a:gd name="T62" fmla="*/ 121968 w 88"/>
              <a:gd name="T63" fmla="*/ 15683 h 118"/>
              <a:gd name="T64" fmla="*/ 14073 w 88"/>
              <a:gd name="T65" fmla="*/ 169372 h 118"/>
              <a:gd name="T66" fmla="*/ 29710 w 88"/>
              <a:gd name="T67" fmla="*/ 29797 h 118"/>
              <a:gd name="T68" fmla="*/ 29710 w 88"/>
              <a:gd name="T69" fmla="*/ 37638 h 118"/>
              <a:gd name="T70" fmla="*/ 32838 w 88"/>
              <a:gd name="T71" fmla="*/ 43911 h 118"/>
              <a:gd name="T72" fmla="*/ 37529 w 88"/>
              <a:gd name="T73" fmla="*/ 45480 h 118"/>
              <a:gd name="T74" fmla="*/ 42220 w 88"/>
              <a:gd name="T75" fmla="*/ 45480 h 118"/>
              <a:gd name="T76" fmla="*/ 45347 w 88"/>
              <a:gd name="T77" fmla="*/ 42343 h 118"/>
              <a:gd name="T78" fmla="*/ 45347 w 88"/>
              <a:gd name="T79" fmla="*/ 29797 h 118"/>
              <a:gd name="T80" fmla="*/ 60984 w 88"/>
              <a:gd name="T81" fmla="*/ 37638 h 118"/>
              <a:gd name="T82" fmla="*/ 60984 w 88"/>
              <a:gd name="T83" fmla="*/ 42343 h 118"/>
              <a:gd name="T84" fmla="*/ 64111 w 88"/>
              <a:gd name="T85" fmla="*/ 45480 h 118"/>
              <a:gd name="T86" fmla="*/ 68803 w 88"/>
              <a:gd name="T87" fmla="*/ 45480 h 118"/>
              <a:gd name="T88" fmla="*/ 75057 w 88"/>
              <a:gd name="T89" fmla="*/ 43911 h 118"/>
              <a:gd name="T90" fmla="*/ 76621 w 88"/>
              <a:gd name="T91" fmla="*/ 37638 h 118"/>
              <a:gd name="T92" fmla="*/ 92258 w 88"/>
              <a:gd name="T93" fmla="*/ 29797 h 118"/>
              <a:gd name="T94" fmla="*/ 92258 w 88"/>
              <a:gd name="T95" fmla="*/ 37638 h 118"/>
              <a:gd name="T96" fmla="*/ 93822 w 88"/>
              <a:gd name="T97" fmla="*/ 43911 h 118"/>
              <a:gd name="T98" fmla="*/ 100076 w 88"/>
              <a:gd name="T99" fmla="*/ 45480 h 118"/>
              <a:gd name="T100" fmla="*/ 103204 w 88"/>
              <a:gd name="T101" fmla="*/ 45480 h 118"/>
              <a:gd name="T102" fmla="*/ 107895 w 88"/>
              <a:gd name="T103" fmla="*/ 42343 h 118"/>
              <a:gd name="T104" fmla="*/ 107895 w 88"/>
              <a:gd name="T105" fmla="*/ 29797 h 118"/>
              <a:gd name="T106" fmla="*/ 121968 w 88"/>
              <a:gd name="T107" fmla="*/ 169372 h 11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88" h="118">
                <a:moveTo>
                  <a:pt x="78" y="10"/>
                </a:moveTo>
                <a:lnTo>
                  <a:pt x="69" y="10"/>
                </a:lnTo>
                <a:lnTo>
                  <a:pt x="69" y="5"/>
                </a:lnTo>
                <a:lnTo>
                  <a:pt x="69" y="2"/>
                </a:lnTo>
                <a:lnTo>
                  <a:pt x="67" y="1"/>
                </a:lnTo>
                <a:lnTo>
                  <a:pt x="66" y="0"/>
                </a:lnTo>
                <a:lnTo>
                  <a:pt x="64" y="0"/>
                </a:lnTo>
                <a:lnTo>
                  <a:pt x="61" y="0"/>
                </a:lnTo>
                <a:lnTo>
                  <a:pt x="60" y="1"/>
                </a:lnTo>
                <a:lnTo>
                  <a:pt x="59" y="2"/>
                </a:lnTo>
                <a:lnTo>
                  <a:pt x="59" y="5"/>
                </a:lnTo>
                <a:lnTo>
                  <a:pt x="59" y="10"/>
                </a:lnTo>
                <a:lnTo>
                  <a:pt x="49" y="10"/>
                </a:lnTo>
                <a:lnTo>
                  <a:pt x="49" y="5"/>
                </a:lnTo>
                <a:lnTo>
                  <a:pt x="49" y="2"/>
                </a:lnTo>
                <a:lnTo>
                  <a:pt x="48" y="1"/>
                </a:lnTo>
                <a:lnTo>
                  <a:pt x="46" y="0"/>
                </a:lnTo>
                <a:lnTo>
                  <a:pt x="44" y="0"/>
                </a:lnTo>
                <a:lnTo>
                  <a:pt x="41" y="0"/>
                </a:lnTo>
                <a:lnTo>
                  <a:pt x="40" y="1"/>
                </a:lnTo>
                <a:lnTo>
                  <a:pt x="39" y="2"/>
                </a:lnTo>
                <a:lnTo>
                  <a:pt x="39" y="5"/>
                </a:lnTo>
                <a:lnTo>
                  <a:pt x="39" y="10"/>
                </a:lnTo>
                <a:lnTo>
                  <a:pt x="29" y="10"/>
                </a:lnTo>
                <a:lnTo>
                  <a:pt x="29" y="5"/>
                </a:lnTo>
                <a:lnTo>
                  <a:pt x="29" y="2"/>
                </a:lnTo>
                <a:lnTo>
                  <a:pt x="28" y="1"/>
                </a:lnTo>
                <a:lnTo>
                  <a:pt x="27" y="0"/>
                </a:lnTo>
                <a:lnTo>
                  <a:pt x="24" y="0"/>
                </a:lnTo>
                <a:lnTo>
                  <a:pt x="22" y="0"/>
                </a:lnTo>
                <a:lnTo>
                  <a:pt x="21" y="1"/>
                </a:lnTo>
                <a:lnTo>
                  <a:pt x="19" y="2"/>
                </a:lnTo>
                <a:lnTo>
                  <a:pt x="19" y="5"/>
                </a:lnTo>
                <a:lnTo>
                  <a:pt x="19" y="10"/>
                </a:lnTo>
                <a:lnTo>
                  <a:pt x="9" y="10"/>
                </a:lnTo>
                <a:lnTo>
                  <a:pt x="6" y="11"/>
                </a:lnTo>
                <a:lnTo>
                  <a:pt x="2" y="12"/>
                </a:lnTo>
                <a:lnTo>
                  <a:pt x="1" y="16"/>
                </a:lnTo>
                <a:lnTo>
                  <a:pt x="0" y="19"/>
                </a:lnTo>
                <a:lnTo>
                  <a:pt x="0" y="108"/>
                </a:lnTo>
                <a:lnTo>
                  <a:pt x="1" y="112"/>
                </a:lnTo>
                <a:lnTo>
                  <a:pt x="2" y="116"/>
                </a:lnTo>
                <a:lnTo>
                  <a:pt x="6" y="117"/>
                </a:lnTo>
                <a:lnTo>
                  <a:pt x="9" y="118"/>
                </a:lnTo>
                <a:lnTo>
                  <a:pt x="78" y="118"/>
                </a:lnTo>
                <a:lnTo>
                  <a:pt x="82" y="117"/>
                </a:lnTo>
                <a:lnTo>
                  <a:pt x="86" y="116"/>
                </a:lnTo>
                <a:lnTo>
                  <a:pt x="87" y="112"/>
                </a:lnTo>
                <a:lnTo>
                  <a:pt x="88" y="108"/>
                </a:lnTo>
                <a:lnTo>
                  <a:pt x="88" y="19"/>
                </a:lnTo>
                <a:lnTo>
                  <a:pt x="87" y="16"/>
                </a:lnTo>
                <a:lnTo>
                  <a:pt x="86" y="12"/>
                </a:lnTo>
                <a:lnTo>
                  <a:pt x="82" y="11"/>
                </a:lnTo>
                <a:lnTo>
                  <a:pt x="78" y="10"/>
                </a:lnTo>
                <a:close/>
                <a:moveTo>
                  <a:pt x="9" y="108"/>
                </a:moveTo>
                <a:lnTo>
                  <a:pt x="9" y="19"/>
                </a:lnTo>
                <a:lnTo>
                  <a:pt x="19" y="19"/>
                </a:lnTo>
                <a:lnTo>
                  <a:pt x="19" y="24"/>
                </a:lnTo>
                <a:lnTo>
                  <a:pt x="19" y="27"/>
                </a:lnTo>
                <a:lnTo>
                  <a:pt x="21" y="28"/>
                </a:lnTo>
                <a:lnTo>
                  <a:pt x="22" y="29"/>
                </a:lnTo>
                <a:lnTo>
                  <a:pt x="24" y="29"/>
                </a:lnTo>
                <a:lnTo>
                  <a:pt x="27" y="29"/>
                </a:lnTo>
                <a:lnTo>
                  <a:pt x="28" y="28"/>
                </a:lnTo>
                <a:lnTo>
                  <a:pt x="29" y="27"/>
                </a:lnTo>
                <a:lnTo>
                  <a:pt x="29" y="24"/>
                </a:lnTo>
                <a:lnTo>
                  <a:pt x="29" y="19"/>
                </a:lnTo>
                <a:lnTo>
                  <a:pt x="39" y="19"/>
                </a:lnTo>
                <a:lnTo>
                  <a:pt x="39" y="24"/>
                </a:lnTo>
                <a:lnTo>
                  <a:pt x="39" y="27"/>
                </a:lnTo>
                <a:lnTo>
                  <a:pt x="40" y="28"/>
                </a:lnTo>
                <a:lnTo>
                  <a:pt x="41" y="29"/>
                </a:lnTo>
                <a:lnTo>
                  <a:pt x="44" y="29"/>
                </a:lnTo>
                <a:lnTo>
                  <a:pt x="46" y="29"/>
                </a:lnTo>
                <a:lnTo>
                  <a:pt x="48" y="28"/>
                </a:lnTo>
                <a:lnTo>
                  <a:pt x="49" y="27"/>
                </a:lnTo>
                <a:lnTo>
                  <a:pt x="49" y="24"/>
                </a:lnTo>
                <a:lnTo>
                  <a:pt x="49" y="19"/>
                </a:lnTo>
                <a:lnTo>
                  <a:pt x="59" y="19"/>
                </a:lnTo>
                <a:lnTo>
                  <a:pt x="59" y="24"/>
                </a:lnTo>
                <a:lnTo>
                  <a:pt x="59" y="27"/>
                </a:lnTo>
                <a:lnTo>
                  <a:pt x="60" y="28"/>
                </a:lnTo>
                <a:lnTo>
                  <a:pt x="61" y="29"/>
                </a:lnTo>
                <a:lnTo>
                  <a:pt x="64" y="29"/>
                </a:lnTo>
                <a:lnTo>
                  <a:pt x="66" y="29"/>
                </a:lnTo>
                <a:lnTo>
                  <a:pt x="67" y="28"/>
                </a:lnTo>
                <a:lnTo>
                  <a:pt x="69" y="27"/>
                </a:lnTo>
                <a:lnTo>
                  <a:pt x="69" y="24"/>
                </a:lnTo>
                <a:lnTo>
                  <a:pt x="69" y="19"/>
                </a:lnTo>
                <a:lnTo>
                  <a:pt x="78" y="19"/>
                </a:lnTo>
                <a:lnTo>
                  <a:pt x="78" y="108"/>
                </a:lnTo>
                <a:lnTo>
                  <a:pt x="9" y="108"/>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578" name="Rectangle 1789">
            <a:extLst>
              <a:ext uri="{FF2B5EF4-FFF2-40B4-BE49-F238E27FC236}">
                <a16:creationId xmlns:a16="http://schemas.microsoft.com/office/drawing/2014/main" id="{F68F29B0-C877-454E-A84C-8BEE9920043A}"/>
              </a:ext>
            </a:extLst>
          </p:cNvPr>
          <p:cNvSpPr>
            <a:spLocks noChangeArrowheads="1"/>
          </p:cNvSpPr>
          <p:nvPr/>
        </p:nvSpPr>
        <p:spPr bwMode="auto">
          <a:xfrm>
            <a:off x="4282017" y="5960533"/>
            <a:ext cx="101600" cy="19051"/>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Karla"/>
              </a:defRPr>
            </a:lvl1pPr>
            <a:lvl2pPr marL="742950" indent="-285750">
              <a:defRPr>
                <a:solidFill>
                  <a:schemeClr val="tx1"/>
                </a:solidFill>
                <a:latin typeface="Karla"/>
              </a:defRPr>
            </a:lvl2pPr>
            <a:lvl3pPr marL="1143000" indent="-228600">
              <a:defRPr>
                <a:solidFill>
                  <a:schemeClr val="tx1"/>
                </a:solidFill>
                <a:latin typeface="Karla"/>
              </a:defRPr>
            </a:lvl3pPr>
            <a:lvl4pPr marL="1600200" indent="-228600">
              <a:defRPr>
                <a:solidFill>
                  <a:schemeClr val="tx1"/>
                </a:solidFill>
                <a:latin typeface="Karla"/>
              </a:defRPr>
            </a:lvl4pPr>
            <a:lvl5pPr marL="2057400" indent="-228600">
              <a:defRPr>
                <a:solidFill>
                  <a:schemeClr val="tx1"/>
                </a:solidFill>
                <a:latin typeface="Karla"/>
              </a:defRPr>
            </a:lvl5pPr>
            <a:lvl6pPr marL="2514600" indent="-228600" defTabSz="457200" fontAlgn="base">
              <a:spcBef>
                <a:spcPct val="0"/>
              </a:spcBef>
              <a:spcAft>
                <a:spcPct val="0"/>
              </a:spcAft>
              <a:defRPr>
                <a:solidFill>
                  <a:schemeClr val="tx1"/>
                </a:solidFill>
                <a:latin typeface="Karla"/>
              </a:defRPr>
            </a:lvl6pPr>
            <a:lvl7pPr marL="2971800" indent="-228600" defTabSz="457200" fontAlgn="base">
              <a:spcBef>
                <a:spcPct val="0"/>
              </a:spcBef>
              <a:spcAft>
                <a:spcPct val="0"/>
              </a:spcAft>
              <a:defRPr>
                <a:solidFill>
                  <a:schemeClr val="tx1"/>
                </a:solidFill>
                <a:latin typeface="Karla"/>
              </a:defRPr>
            </a:lvl7pPr>
            <a:lvl8pPr marL="3429000" indent="-228600" defTabSz="457200" fontAlgn="base">
              <a:spcBef>
                <a:spcPct val="0"/>
              </a:spcBef>
              <a:spcAft>
                <a:spcPct val="0"/>
              </a:spcAft>
              <a:defRPr>
                <a:solidFill>
                  <a:schemeClr val="tx1"/>
                </a:solidFill>
                <a:latin typeface="Karla"/>
              </a:defRPr>
            </a:lvl8pPr>
            <a:lvl9pPr marL="3886200" indent="-228600" defTabSz="457200" fontAlgn="base">
              <a:spcBef>
                <a:spcPct val="0"/>
              </a:spcBef>
              <a:spcAft>
                <a:spcPct val="0"/>
              </a:spcAft>
              <a:defRPr>
                <a:solidFill>
                  <a:schemeClr val="tx1"/>
                </a:solidFill>
                <a:latin typeface="Karla"/>
              </a:defRPr>
            </a:lvl9pPr>
          </a:lstStyle>
          <a:p>
            <a:pPr eaLnBrk="1" hangingPunct="1"/>
            <a:endParaRPr lang="en-US" altLang="en-US" sz="2400" b="1" dirty="0">
              <a:latin typeface="Montserrat Light" panose="00000400000000000000" pitchFamily="2" charset="0"/>
            </a:endParaRPr>
          </a:p>
        </p:txBody>
      </p:sp>
      <p:sp>
        <p:nvSpPr>
          <p:cNvPr id="579" name="Rectangle 1790">
            <a:extLst>
              <a:ext uri="{FF2B5EF4-FFF2-40B4-BE49-F238E27FC236}">
                <a16:creationId xmlns:a16="http://schemas.microsoft.com/office/drawing/2014/main" id="{3FC73E80-146E-47A3-8812-0273A0684D99}"/>
              </a:ext>
            </a:extLst>
          </p:cNvPr>
          <p:cNvSpPr>
            <a:spLocks noChangeArrowheads="1"/>
          </p:cNvSpPr>
          <p:nvPr/>
        </p:nvSpPr>
        <p:spPr bwMode="auto">
          <a:xfrm>
            <a:off x="4282018" y="5916084"/>
            <a:ext cx="82549" cy="254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Karla"/>
              </a:defRPr>
            </a:lvl1pPr>
            <a:lvl2pPr marL="742950" indent="-285750">
              <a:defRPr>
                <a:solidFill>
                  <a:schemeClr val="tx1"/>
                </a:solidFill>
                <a:latin typeface="Karla"/>
              </a:defRPr>
            </a:lvl2pPr>
            <a:lvl3pPr marL="1143000" indent="-228600">
              <a:defRPr>
                <a:solidFill>
                  <a:schemeClr val="tx1"/>
                </a:solidFill>
                <a:latin typeface="Karla"/>
              </a:defRPr>
            </a:lvl3pPr>
            <a:lvl4pPr marL="1600200" indent="-228600">
              <a:defRPr>
                <a:solidFill>
                  <a:schemeClr val="tx1"/>
                </a:solidFill>
                <a:latin typeface="Karla"/>
              </a:defRPr>
            </a:lvl4pPr>
            <a:lvl5pPr marL="2057400" indent="-228600">
              <a:defRPr>
                <a:solidFill>
                  <a:schemeClr val="tx1"/>
                </a:solidFill>
                <a:latin typeface="Karla"/>
              </a:defRPr>
            </a:lvl5pPr>
            <a:lvl6pPr marL="2514600" indent="-228600" defTabSz="457200" fontAlgn="base">
              <a:spcBef>
                <a:spcPct val="0"/>
              </a:spcBef>
              <a:spcAft>
                <a:spcPct val="0"/>
              </a:spcAft>
              <a:defRPr>
                <a:solidFill>
                  <a:schemeClr val="tx1"/>
                </a:solidFill>
                <a:latin typeface="Karla"/>
              </a:defRPr>
            </a:lvl6pPr>
            <a:lvl7pPr marL="2971800" indent="-228600" defTabSz="457200" fontAlgn="base">
              <a:spcBef>
                <a:spcPct val="0"/>
              </a:spcBef>
              <a:spcAft>
                <a:spcPct val="0"/>
              </a:spcAft>
              <a:defRPr>
                <a:solidFill>
                  <a:schemeClr val="tx1"/>
                </a:solidFill>
                <a:latin typeface="Karla"/>
              </a:defRPr>
            </a:lvl7pPr>
            <a:lvl8pPr marL="3429000" indent="-228600" defTabSz="457200" fontAlgn="base">
              <a:spcBef>
                <a:spcPct val="0"/>
              </a:spcBef>
              <a:spcAft>
                <a:spcPct val="0"/>
              </a:spcAft>
              <a:defRPr>
                <a:solidFill>
                  <a:schemeClr val="tx1"/>
                </a:solidFill>
                <a:latin typeface="Karla"/>
              </a:defRPr>
            </a:lvl8pPr>
            <a:lvl9pPr marL="3886200" indent="-228600" defTabSz="457200" fontAlgn="base">
              <a:spcBef>
                <a:spcPct val="0"/>
              </a:spcBef>
              <a:spcAft>
                <a:spcPct val="0"/>
              </a:spcAft>
              <a:defRPr>
                <a:solidFill>
                  <a:schemeClr val="tx1"/>
                </a:solidFill>
                <a:latin typeface="Karla"/>
              </a:defRPr>
            </a:lvl9pPr>
          </a:lstStyle>
          <a:p>
            <a:pPr eaLnBrk="1" hangingPunct="1"/>
            <a:endParaRPr lang="en-US" altLang="en-US" sz="2400" b="1" dirty="0">
              <a:latin typeface="Montserrat Light" panose="00000400000000000000" pitchFamily="2" charset="0"/>
            </a:endParaRPr>
          </a:p>
        </p:txBody>
      </p:sp>
      <p:sp>
        <p:nvSpPr>
          <p:cNvPr id="580" name="Rectangle 1791">
            <a:extLst>
              <a:ext uri="{FF2B5EF4-FFF2-40B4-BE49-F238E27FC236}">
                <a16:creationId xmlns:a16="http://schemas.microsoft.com/office/drawing/2014/main" id="{DDDD11FE-7456-4FF6-B951-4DB02DF3FAAC}"/>
              </a:ext>
            </a:extLst>
          </p:cNvPr>
          <p:cNvSpPr>
            <a:spLocks noChangeArrowheads="1"/>
          </p:cNvSpPr>
          <p:nvPr/>
        </p:nvSpPr>
        <p:spPr bwMode="auto">
          <a:xfrm>
            <a:off x="4282017" y="5998633"/>
            <a:ext cx="101600" cy="254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Karla"/>
              </a:defRPr>
            </a:lvl1pPr>
            <a:lvl2pPr marL="742950" indent="-285750">
              <a:defRPr>
                <a:solidFill>
                  <a:schemeClr val="tx1"/>
                </a:solidFill>
                <a:latin typeface="Karla"/>
              </a:defRPr>
            </a:lvl2pPr>
            <a:lvl3pPr marL="1143000" indent="-228600">
              <a:defRPr>
                <a:solidFill>
                  <a:schemeClr val="tx1"/>
                </a:solidFill>
                <a:latin typeface="Karla"/>
              </a:defRPr>
            </a:lvl3pPr>
            <a:lvl4pPr marL="1600200" indent="-228600">
              <a:defRPr>
                <a:solidFill>
                  <a:schemeClr val="tx1"/>
                </a:solidFill>
                <a:latin typeface="Karla"/>
              </a:defRPr>
            </a:lvl4pPr>
            <a:lvl5pPr marL="2057400" indent="-228600">
              <a:defRPr>
                <a:solidFill>
                  <a:schemeClr val="tx1"/>
                </a:solidFill>
                <a:latin typeface="Karla"/>
              </a:defRPr>
            </a:lvl5pPr>
            <a:lvl6pPr marL="2514600" indent="-228600" defTabSz="457200" fontAlgn="base">
              <a:spcBef>
                <a:spcPct val="0"/>
              </a:spcBef>
              <a:spcAft>
                <a:spcPct val="0"/>
              </a:spcAft>
              <a:defRPr>
                <a:solidFill>
                  <a:schemeClr val="tx1"/>
                </a:solidFill>
                <a:latin typeface="Karla"/>
              </a:defRPr>
            </a:lvl6pPr>
            <a:lvl7pPr marL="2971800" indent="-228600" defTabSz="457200" fontAlgn="base">
              <a:spcBef>
                <a:spcPct val="0"/>
              </a:spcBef>
              <a:spcAft>
                <a:spcPct val="0"/>
              </a:spcAft>
              <a:defRPr>
                <a:solidFill>
                  <a:schemeClr val="tx1"/>
                </a:solidFill>
                <a:latin typeface="Karla"/>
              </a:defRPr>
            </a:lvl7pPr>
            <a:lvl8pPr marL="3429000" indent="-228600" defTabSz="457200" fontAlgn="base">
              <a:spcBef>
                <a:spcPct val="0"/>
              </a:spcBef>
              <a:spcAft>
                <a:spcPct val="0"/>
              </a:spcAft>
              <a:defRPr>
                <a:solidFill>
                  <a:schemeClr val="tx1"/>
                </a:solidFill>
                <a:latin typeface="Karla"/>
              </a:defRPr>
            </a:lvl8pPr>
            <a:lvl9pPr marL="3886200" indent="-228600" defTabSz="457200" fontAlgn="base">
              <a:spcBef>
                <a:spcPct val="0"/>
              </a:spcBef>
              <a:spcAft>
                <a:spcPct val="0"/>
              </a:spcAft>
              <a:defRPr>
                <a:solidFill>
                  <a:schemeClr val="tx1"/>
                </a:solidFill>
                <a:latin typeface="Karla"/>
              </a:defRPr>
            </a:lvl9pPr>
          </a:lstStyle>
          <a:p>
            <a:pPr eaLnBrk="1" hangingPunct="1"/>
            <a:endParaRPr lang="en-US" altLang="en-US" sz="2400" b="1" dirty="0">
              <a:latin typeface="Montserrat Light" panose="00000400000000000000" pitchFamily="2" charset="0"/>
            </a:endParaRPr>
          </a:p>
        </p:txBody>
      </p:sp>
      <p:sp>
        <p:nvSpPr>
          <p:cNvPr id="581" name="Freeform 1792">
            <a:extLst>
              <a:ext uri="{FF2B5EF4-FFF2-40B4-BE49-F238E27FC236}">
                <a16:creationId xmlns:a16="http://schemas.microsoft.com/office/drawing/2014/main" id="{7742934F-F7F7-4B4E-87BB-950249E84FF4}"/>
              </a:ext>
            </a:extLst>
          </p:cNvPr>
          <p:cNvSpPr>
            <a:spLocks noEditPoints="1"/>
          </p:cNvSpPr>
          <p:nvPr/>
        </p:nvSpPr>
        <p:spPr bwMode="auto">
          <a:xfrm>
            <a:off x="4237567" y="5829300"/>
            <a:ext cx="190500" cy="245533"/>
          </a:xfrm>
          <a:custGeom>
            <a:avLst/>
            <a:gdLst>
              <a:gd name="T0" fmla="*/ 110360 w 89"/>
              <a:gd name="T1" fmla="*/ 15683 h 118"/>
              <a:gd name="T2" fmla="*/ 110360 w 89"/>
              <a:gd name="T3" fmla="*/ 7841 h 118"/>
              <a:gd name="T4" fmla="*/ 108761 w 89"/>
              <a:gd name="T5" fmla="*/ 1568 h 118"/>
              <a:gd name="T6" fmla="*/ 102363 w 89"/>
              <a:gd name="T7" fmla="*/ 0 h 118"/>
              <a:gd name="T8" fmla="*/ 99164 w 89"/>
              <a:gd name="T9" fmla="*/ 0 h 118"/>
              <a:gd name="T10" fmla="*/ 95966 w 89"/>
              <a:gd name="T11" fmla="*/ 3137 h 118"/>
              <a:gd name="T12" fmla="*/ 95966 w 89"/>
              <a:gd name="T13" fmla="*/ 15683 h 118"/>
              <a:gd name="T14" fmla="*/ 79971 w 89"/>
              <a:gd name="T15" fmla="*/ 7841 h 118"/>
              <a:gd name="T16" fmla="*/ 79971 w 89"/>
              <a:gd name="T17" fmla="*/ 3137 h 118"/>
              <a:gd name="T18" fmla="*/ 75173 w 89"/>
              <a:gd name="T19" fmla="*/ 0 h 118"/>
              <a:gd name="T20" fmla="*/ 71974 w 89"/>
              <a:gd name="T21" fmla="*/ 0 h 118"/>
              <a:gd name="T22" fmla="*/ 65577 w 89"/>
              <a:gd name="T23" fmla="*/ 1568 h 118"/>
              <a:gd name="T24" fmla="*/ 63977 w 89"/>
              <a:gd name="T25" fmla="*/ 7841 h 118"/>
              <a:gd name="T26" fmla="*/ 47983 w 89"/>
              <a:gd name="T27" fmla="*/ 15683 h 118"/>
              <a:gd name="T28" fmla="*/ 47983 w 89"/>
              <a:gd name="T29" fmla="*/ 7841 h 118"/>
              <a:gd name="T30" fmla="*/ 46383 w 89"/>
              <a:gd name="T31" fmla="*/ 1568 h 118"/>
              <a:gd name="T32" fmla="*/ 39986 w 89"/>
              <a:gd name="T33" fmla="*/ 0 h 118"/>
              <a:gd name="T34" fmla="*/ 36787 w 89"/>
              <a:gd name="T35" fmla="*/ 0 h 118"/>
              <a:gd name="T36" fmla="*/ 31989 w 89"/>
              <a:gd name="T37" fmla="*/ 3137 h 118"/>
              <a:gd name="T38" fmla="*/ 31989 w 89"/>
              <a:gd name="T39" fmla="*/ 15683 h 118"/>
              <a:gd name="T40" fmla="*/ 15994 w 89"/>
              <a:gd name="T41" fmla="*/ 15683 h 118"/>
              <a:gd name="T42" fmla="*/ 4798 w 89"/>
              <a:gd name="T43" fmla="*/ 18819 h 118"/>
              <a:gd name="T44" fmla="*/ 0 w 89"/>
              <a:gd name="T45" fmla="*/ 29797 h 118"/>
              <a:gd name="T46" fmla="*/ 0 w 89"/>
              <a:gd name="T47" fmla="*/ 169372 h 118"/>
              <a:gd name="T48" fmla="*/ 4798 w 89"/>
              <a:gd name="T49" fmla="*/ 181918 h 118"/>
              <a:gd name="T50" fmla="*/ 15994 w 89"/>
              <a:gd name="T51" fmla="*/ 185055 h 118"/>
              <a:gd name="T52" fmla="*/ 126355 w 89"/>
              <a:gd name="T53" fmla="*/ 185055 h 118"/>
              <a:gd name="T54" fmla="*/ 139150 w 89"/>
              <a:gd name="T55" fmla="*/ 181918 h 118"/>
              <a:gd name="T56" fmla="*/ 142349 w 89"/>
              <a:gd name="T57" fmla="*/ 169372 h 118"/>
              <a:gd name="T58" fmla="*/ 142349 w 89"/>
              <a:gd name="T59" fmla="*/ 29797 h 118"/>
              <a:gd name="T60" fmla="*/ 139150 w 89"/>
              <a:gd name="T61" fmla="*/ 18819 h 118"/>
              <a:gd name="T62" fmla="*/ 126355 w 89"/>
              <a:gd name="T63" fmla="*/ 15683 h 118"/>
              <a:gd name="T64" fmla="*/ 15994 w 89"/>
              <a:gd name="T65" fmla="*/ 169372 h 118"/>
              <a:gd name="T66" fmla="*/ 31989 w 89"/>
              <a:gd name="T67" fmla="*/ 29797 h 118"/>
              <a:gd name="T68" fmla="*/ 31989 w 89"/>
              <a:gd name="T69" fmla="*/ 37638 h 118"/>
              <a:gd name="T70" fmla="*/ 33588 w 89"/>
              <a:gd name="T71" fmla="*/ 43911 h 118"/>
              <a:gd name="T72" fmla="*/ 39986 w 89"/>
              <a:gd name="T73" fmla="*/ 45480 h 118"/>
              <a:gd name="T74" fmla="*/ 43185 w 89"/>
              <a:gd name="T75" fmla="*/ 45480 h 118"/>
              <a:gd name="T76" fmla="*/ 47983 w 89"/>
              <a:gd name="T77" fmla="*/ 42343 h 118"/>
              <a:gd name="T78" fmla="*/ 47983 w 89"/>
              <a:gd name="T79" fmla="*/ 29797 h 118"/>
              <a:gd name="T80" fmla="*/ 63977 w 89"/>
              <a:gd name="T81" fmla="*/ 37638 h 118"/>
              <a:gd name="T82" fmla="*/ 63977 w 89"/>
              <a:gd name="T83" fmla="*/ 42343 h 118"/>
              <a:gd name="T84" fmla="*/ 67176 w 89"/>
              <a:gd name="T85" fmla="*/ 45480 h 118"/>
              <a:gd name="T86" fmla="*/ 71974 w 89"/>
              <a:gd name="T87" fmla="*/ 45480 h 118"/>
              <a:gd name="T88" fmla="*/ 76772 w 89"/>
              <a:gd name="T89" fmla="*/ 43911 h 118"/>
              <a:gd name="T90" fmla="*/ 79971 w 89"/>
              <a:gd name="T91" fmla="*/ 37638 h 118"/>
              <a:gd name="T92" fmla="*/ 95966 w 89"/>
              <a:gd name="T93" fmla="*/ 29797 h 118"/>
              <a:gd name="T94" fmla="*/ 95966 w 89"/>
              <a:gd name="T95" fmla="*/ 37638 h 118"/>
              <a:gd name="T96" fmla="*/ 97565 w 89"/>
              <a:gd name="T97" fmla="*/ 43911 h 118"/>
              <a:gd name="T98" fmla="*/ 102363 w 89"/>
              <a:gd name="T99" fmla="*/ 45480 h 118"/>
              <a:gd name="T100" fmla="*/ 107162 w 89"/>
              <a:gd name="T101" fmla="*/ 45480 h 118"/>
              <a:gd name="T102" fmla="*/ 110360 w 89"/>
              <a:gd name="T103" fmla="*/ 42343 h 118"/>
              <a:gd name="T104" fmla="*/ 110360 w 89"/>
              <a:gd name="T105" fmla="*/ 29797 h 118"/>
              <a:gd name="T106" fmla="*/ 126355 w 89"/>
              <a:gd name="T107" fmla="*/ 169372 h 11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89" h="118">
                <a:moveTo>
                  <a:pt x="79" y="10"/>
                </a:moveTo>
                <a:lnTo>
                  <a:pt x="69" y="10"/>
                </a:lnTo>
                <a:lnTo>
                  <a:pt x="69" y="5"/>
                </a:lnTo>
                <a:lnTo>
                  <a:pt x="69" y="2"/>
                </a:lnTo>
                <a:lnTo>
                  <a:pt x="68" y="1"/>
                </a:lnTo>
                <a:lnTo>
                  <a:pt x="67" y="0"/>
                </a:lnTo>
                <a:lnTo>
                  <a:pt x="64" y="0"/>
                </a:lnTo>
                <a:lnTo>
                  <a:pt x="62" y="0"/>
                </a:lnTo>
                <a:lnTo>
                  <a:pt x="61" y="1"/>
                </a:lnTo>
                <a:lnTo>
                  <a:pt x="60" y="2"/>
                </a:lnTo>
                <a:lnTo>
                  <a:pt x="60" y="5"/>
                </a:lnTo>
                <a:lnTo>
                  <a:pt x="60" y="10"/>
                </a:lnTo>
                <a:lnTo>
                  <a:pt x="50" y="10"/>
                </a:lnTo>
                <a:lnTo>
                  <a:pt x="50" y="5"/>
                </a:lnTo>
                <a:lnTo>
                  <a:pt x="50" y="2"/>
                </a:lnTo>
                <a:lnTo>
                  <a:pt x="48" y="1"/>
                </a:lnTo>
                <a:lnTo>
                  <a:pt x="47" y="0"/>
                </a:lnTo>
                <a:lnTo>
                  <a:pt x="45" y="0"/>
                </a:lnTo>
                <a:lnTo>
                  <a:pt x="42" y="0"/>
                </a:lnTo>
                <a:lnTo>
                  <a:pt x="41" y="1"/>
                </a:lnTo>
                <a:lnTo>
                  <a:pt x="40" y="2"/>
                </a:lnTo>
                <a:lnTo>
                  <a:pt x="40" y="5"/>
                </a:lnTo>
                <a:lnTo>
                  <a:pt x="40" y="10"/>
                </a:lnTo>
                <a:lnTo>
                  <a:pt x="30" y="10"/>
                </a:lnTo>
                <a:lnTo>
                  <a:pt x="30" y="5"/>
                </a:lnTo>
                <a:lnTo>
                  <a:pt x="30" y="2"/>
                </a:lnTo>
                <a:lnTo>
                  <a:pt x="29" y="1"/>
                </a:lnTo>
                <a:lnTo>
                  <a:pt x="27" y="0"/>
                </a:lnTo>
                <a:lnTo>
                  <a:pt x="25" y="0"/>
                </a:lnTo>
                <a:lnTo>
                  <a:pt x="23" y="0"/>
                </a:lnTo>
                <a:lnTo>
                  <a:pt x="21" y="1"/>
                </a:lnTo>
                <a:lnTo>
                  <a:pt x="20" y="2"/>
                </a:lnTo>
                <a:lnTo>
                  <a:pt x="20" y="5"/>
                </a:lnTo>
                <a:lnTo>
                  <a:pt x="20" y="10"/>
                </a:lnTo>
                <a:lnTo>
                  <a:pt x="10" y="10"/>
                </a:lnTo>
                <a:lnTo>
                  <a:pt x="7" y="11"/>
                </a:lnTo>
                <a:lnTo>
                  <a:pt x="3" y="12"/>
                </a:lnTo>
                <a:lnTo>
                  <a:pt x="2" y="16"/>
                </a:lnTo>
                <a:lnTo>
                  <a:pt x="0" y="19"/>
                </a:lnTo>
                <a:lnTo>
                  <a:pt x="0" y="108"/>
                </a:lnTo>
                <a:lnTo>
                  <a:pt x="2" y="112"/>
                </a:lnTo>
                <a:lnTo>
                  <a:pt x="3" y="116"/>
                </a:lnTo>
                <a:lnTo>
                  <a:pt x="7" y="117"/>
                </a:lnTo>
                <a:lnTo>
                  <a:pt x="10" y="118"/>
                </a:lnTo>
                <a:lnTo>
                  <a:pt x="79" y="118"/>
                </a:lnTo>
                <a:lnTo>
                  <a:pt x="83" y="117"/>
                </a:lnTo>
                <a:lnTo>
                  <a:pt x="87" y="116"/>
                </a:lnTo>
                <a:lnTo>
                  <a:pt x="88" y="112"/>
                </a:lnTo>
                <a:lnTo>
                  <a:pt x="89" y="108"/>
                </a:lnTo>
                <a:lnTo>
                  <a:pt x="89" y="19"/>
                </a:lnTo>
                <a:lnTo>
                  <a:pt x="88" y="16"/>
                </a:lnTo>
                <a:lnTo>
                  <a:pt x="87" y="12"/>
                </a:lnTo>
                <a:lnTo>
                  <a:pt x="83" y="11"/>
                </a:lnTo>
                <a:lnTo>
                  <a:pt x="79" y="10"/>
                </a:lnTo>
                <a:close/>
                <a:moveTo>
                  <a:pt x="10" y="108"/>
                </a:moveTo>
                <a:lnTo>
                  <a:pt x="10" y="19"/>
                </a:lnTo>
                <a:lnTo>
                  <a:pt x="20" y="19"/>
                </a:lnTo>
                <a:lnTo>
                  <a:pt x="20" y="24"/>
                </a:lnTo>
                <a:lnTo>
                  <a:pt x="20" y="27"/>
                </a:lnTo>
                <a:lnTo>
                  <a:pt x="21" y="28"/>
                </a:lnTo>
                <a:lnTo>
                  <a:pt x="23" y="29"/>
                </a:lnTo>
                <a:lnTo>
                  <a:pt x="25" y="29"/>
                </a:lnTo>
                <a:lnTo>
                  <a:pt x="27" y="29"/>
                </a:lnTo>
                <a:lnTo>
                  <a:pt x="29" y="28"/>
                </a:lnTo>
                <a:lnTo>
                  <a:pt x="30" y="27"/>
                </a:lnTo>
                <a:lnTo>
                  <a:pt x="30" y="24"/>
                </a:lnTo>
                <a:lnTo>
                  <a:pt x="30" y="19"/>
                </a:lnTo>
                <a:lnTo>
                  <a:pt x="40" y="19"/>
                </a:lnTo>
                <a:lnTo>
                  <a:pt x="40" y="24"/>
                </a:lnTo>
                <a:lnTo>
                  <a:pt x="40" y="27"/>
                </a:lnTo>
                <a:lnTo>
                  <a:pt x="41" y="28"/>
                </a:lnTo>
                <a:lnTo>
                  <a:pt x="42" y="29"/>
                </a:lnTo>
                <a:lnTo>
                  <a:pt x="45" y="29"/>
                </a:lnTo>
                <a:lnTo>
                  <a:pt x="47" y="29"/>
                </a:lnTo>
                <a:lnTo>
                  <a:pt x="48" y="28"/>
                </a:lnTo>
                <a:lnTo>
                  <a:pt x="50" y="27"/>
                </a:lnTo>
                <a:lnTo>
                  <a:pt x="50" y="24"/>
                </a:lnTo>
                <a:lnTo>
                  <a:pt x="50" y="19"/>
                </a:lnTo>
                <a:lnTo>
                  <a:pt x="60" y="19"/>
                </a:lnTo>
                <a:lnTo>
                  <a:pt x="60" y="24"/>
                </a:lnTo>
                <a:lnTo>
                  <a:pt x="60" y="27"/>
                </a:lnTo>
                <a:lnTo>
                  <a:pt x="61" y="28"/>
                </a:lnTo>
                <a:lnTo>
                  <a:pt x="62" y="29"/>
                </a:lnTo>
                <a:lnTo>
                  <a:pt x="64" y="29"/>
                </a:lnTo>
                <a:lnTo>
                  <a:pt x="67" y="29"/>
                </a:lnTo>
                <a:lnTo>
                  <a:pt x="68" y="28"/>
                </a:lnTo>
                <a:lnTo>
                  <a:pt x="69" y="27"/>
                </a:lnTo>
                <a:lnTo>
                  <a:pt x="69" y="24"/>
                </a:lnTo>
                <a:lnTo>
                  <a:pt x="69" y="19"/>
                </a:lnTo>
                <a:lnTo>
                  <a:pt x="79" y="19"/>
                </a:lnTo>
                <a:lnTo>
                  <a:pt x="79" y="108"/>
                </a:lnTo>
                <a:lnTo>
                  <a:pt x="10" y="108"/>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582" name="Freeform 1793">
            <a:extLst>
              <a:ext uri="{FF2B5EF4-FFF2-40B4-BE49-F238E27FC236}">
                <a16:creationId xmlns:a16="http://schemas.microsoft.com/office/drawing/2014/main" id="{7E61F1A3-7BA3-4023-A8D7-4137A18DAB5A}"/>
              </a:ext>
            </a:extLst>
          </p:cNvPr>
          <p:cNvSpPr>
            <a:spLocks/>
          </p:cNvSpPr>
          <p:nvPr/>
        </p:nvSpPr>
        <p:spPr bwMode="auto">
          <a:xfrm>
            <a:off x="3302000" y="5947833"/>
            <a:ext cx="69851" cy="76200"/>
          </a:xfrm>
          <a:custGeom>
            <a:avLst/>
            <a:gdLst>
              <a:gd name="T0" fmla="*/ 41450 w 34"/>
              <a:gd name="T1" fmla="*/ 0 h 34"/>
              <a:gd name="T2" fmla="*/ 26098 w 34"/>
              <a:gd name="T3" fmla="*/ 16747 h 34"/>
              <a:gd name="T4" fmla="*/ 10746 w 34"/>
              <a:gd name="T5" fmla="*/ 0 h 34"/>
              <a:gd name="T6" fmla="*/ 0 w 34"/>
              <a:gd name="T7" fmla="*/ 10048 h 34"/>
              <a:gd name="T8" fmla="*/ 15352 w 34"/>
              <a:gd name="T9" fmla="*/ 28470 h 34"/>
              <a:gd name="T10" fmla="*/ 0 w 34"/>
              <a:gd name="T11" fmla="*/ 45216 h 34"/>
              <a:gd name="T12" fmla="*/ 10746 w 34"/>
              <a:gd name="T13" fmla="*/ 56939 h 34"/>
              <a:gd name="T14" fmla="*/ 26098 w 34"/>
              <a:gd name="T15" fmla="*/ 40192 h 34"/>
              <a:gd name="T16" fmla="*/ 41450 w 34"/>
              <a:gd name="T17" fmla="*/ 56939 h 34"/>
              <a:gd name="T18" fmla="*/ 52196 w 34"/>
              <a:gd name="T19" fmla="*/ 45216 h 34"/>
              <a:gd name="T20" fmla="*/ 38379 w 34"/>
              <a:gd name="T21" fmla="*/ 28470 h 34"/>
              <a:gd name="T22" fmla="*/ 52196 w 34"/>
              <a:gd name="T23" fmla="*/ 10048 h 34"/>
              <a:gd name="T24" fmla="*/ 41450 w 34"/>
              <a:gd name="T25" fmla="*/ 0 h 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4" h="34">
                <a:moveTo>
                  <a:pt x="27" y="0"/>
                </a:moveTo>
                <a:lnTo>
                  <a:pt x="17" y="10"/>
                </a:lnTo>
                <a:lnTo>
                  <a:pt x="7" y="0"/>
                </a:lnTo>
                <a:lnTo>
                  <a:pt x="0" y="6"/>
                </a:lnTo>
                <a:lnTo>
                  <a:pt x="10" y="17"/>
                </a:lnTo>
                <a:lnTo>
                  <a:pt x="0" y="27"/>
                </a:lnTo>
                <a:lnTo>
                  <a:pt x="7" y="34"/>
                </a:lnTo>
                <a:lnTo>
                  <a:pt x="17" y="24"/>
                </a:lnTo>
                <a:lnTo>
                  <a:pt x="27" y="34"/>
                </a:lnTo>
                <a:lnTo>
                  <a:pt x="34" y="27"/>
                </a:lnTo>
                <a:lnTo>
                  <a:pt x="25" y="17"/>
                </a:lnTo>
                <a:lnTo>
                  <a:pt x="34" y="6"/>
                </a:lnTo>
                <a:lnTo>
                  <a:pt x="27"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583" name="Freeform 1794">
            <a:extLst>
              <a:ext uri="{FF2B5EF4-FFF2-40B4-BE49-F238E27FC236}">
                <a16:creationId xmlns:a16="http://schemas.microsoft.com/office/drawing/2014/main" id="{6C0C7AC8-A7E6-4C30-BE32-7E969733D6CC}"/>
              </a:ext>
            </a:extLst>
          </p:cNvPr>
          <p:cNvSpPr>
            <a:spLocks noEditPoints="1"/>
          </p:cNvSpPr>
          <p:nvPr/>
        </p:nvSpPr>
        <p:spPr bwMode="auto">
          <a:xfrm>
            <a:off x="3244851" y="5829301"/>
            <a:ext cx="184149" cy="232833"/>
          </a:xfrm>
          <a:custGeom>
            <a:avLst/>
            <a:gdLst>
              <a:gd name="T0" fmla="*/ 106683 w 89"/>
              <a:gd name="T1" fmla="*/ 37288 h 113"/>
              <a:gd name="T2" fmla="*/ 97406 w 89"/>
              <a:gd name="T3" fmla="*/ 21751 h 113"/>
              <a:gd name="T4" fmla="*/ 92767 w 89"/>
              <a:gd name="T5" fmla="*/ 12429 h 113"/>
              <a:gd name="T6" fmla="*/ 77306 w 89"/>
              <a:gd name="T7" fmla="*/ 1554 h 113"/>
              <a:gd name="T8" fmla="*/ 68029 w 89"/>
              <a:gd name="T9" fmla="*/ 0 h 113"/>
              <a:gd name="T10" fmla="*/ 49476 w 89"/>
              <a:gd name="T11" fmla="*/ 4661 h 113"/>
              <a:gd name="T12" fmla="*/ 40199 w 89"/>
              <a:gd name="T13" fmla="*/ 21751 h 113"/>
              <a:gd name="T14" fmla="*/ 29376 w 89"/>
              <a:gd name="T15" fmla="*/ 37288 h 113"/>
              <a:gd name="T16" fmla="*/ 15461 w 89"/>
              <a:gd name="T17" fmla="*/ 37288 h 113"/>
              <a:gd name="T18" fmla="*/ 3092 w 89"/>
              <a:gd name="T19" fmla="*/ 41949 h 113"/>
              <a:gd name="T20" fmla="*/ 0 w 89"/>
              <a:gd name="T21" fmla="*/ 52825 h 113"/>
              <a:gd name="T22" fmla="*/ 0 w 89"/>
              <a:gd name="T23" fmla="*/ 160027 h 113"/>
              <a:gd name="T24" fmla="*/ 3092 w 89"/>
              <a:gd name="T25" fmla="*/ 172457 h 113"/>
              <a:gd name="T26" fmla="*/ 15461 w 89"/>
              <a:gd name="T27" fmla="*/ 175564 h 113"/>
              <a:gd name="T28" fmla="*/ 122144 w 89"/>
              <a:gd name="T29" fmla="*/ 175564 h 113"/>
              <a:gd name="T30" fmla="*/ 132967 w 89"/>
              <a:gd name="T31" fmla="*/ 172457 h 113"/>
              <a:gd name="T32" fmla="*/ 137605 w 89"/>
              <a:gd name="T33" fmla="*/ 160027 h 113"/>
              <a:gd name="T34" fmla="*/ 137605 w 89"/>
              <a:gd name="T35" fmla="*/ 52825 h 113"/>
              <a:gd name="T36" fmla="*/ 132967 w 89"/>
              <a:gd name="T37" fmla="*/ 41949 h 113"/>
              <a:gd name="T38" fmla="*/ 122144 w 89"/>
              <a:gd name="T39" fmla="*/ 37288 h 113"/>
              <a:gd name="T40" fmla="*/ 68029 w 89"/>
              <a:gd name="T41" fmla="*/ 15537 h 113"/>
              <a:gd name="T42" fmla="*/ 75760 w 89"/>
              <a:gd name="T43" fmla="*/ 17090 h 113"/>
              <a:gd name="T44" fmla="*/ 55660 w 89"/>
              <a:gd name="T45" fmla="*/ 21751 h 113"/>
              <a:gd name="T46" fmla="*/ 60299 w 89"/>
              <a:gd name="T47" fmla="*/ 17090 h 113"/>
              <a:gd name="T48" fmla="*/ 68029 w 89"/>
              <a:gd name="T49" fmla="*/ 15537 h 113"/>
              <a:gd name="T50" fmla="*/ 91221 w 89"/>
              <a:gd name="T51" fmla="*/ 37288 h 113"/>
              <a:gd name="T52" fmla="*/ 44838 w 89"/>
              <a:gd name="T53" fmla="*/ 52825 h 113"/>
              <a:gd name="T54" fmla="*/ 122144 w 89"/>
              <a:gd name="T55" fmla="*/ 160027 h 113"/>
              <a:gd name="T56" fmla="*/ 15461 w 89"/>
              <a:gd name="T57" fmla="*/ 52825 h 113"/>
              <a:gd name="T58" fmla="*/ 29376 w 89"/>
              <a:gd name="T59" fmla="*/ 68361 h 113"/>
              <a:gd name="T60" fmla="*/ 106683 w 89"/>
              <a:gd name="T61" fmla="*/ 52825 h 113"/>
              <a:gd name="T62" fmla="*/ 122144 w 89"/>
              <a:gd name="T63" fmla="*/ 160027 h 11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89" h="113">
                <a:moveTo>
                  <a:pt x="79" y="24"/>
                </a:moveTo>
                <a:lnTo>
                  <a:pt x="69" y="24"/>
                </a:lnTo>
                <a:lnTo>
                  <a:pt x="69" y="14"/>
                </a:lnTo>
                <a:lnTo>
                  <a:pt x="63" y="14"/>
                </a:lnTo>
                <a:lnTo>
                  <a:pt x="60" y="8"/>
                </a:lnTo>
                <a:lnTo>
                  <a:pt x="56" y="3"/>
                </a:lnTo>
                <a:lnTo>
                  <a:pt x="50" y="1"/>
                </a:lnTo>
                <a:lnTo>
                  <a:pt x="44" y="0"/>
                </a:lnTo>
                <a:lnTo>
                  <a:pt x="38" y="1"/>
                </a:lnTo>
                <a:lnTo>
                  <a:pt x="32" y="3"/>
                </a:lnTo>
                <a:lnTo>
                  <a:pt x="28" y="8"/>
                </a:lnTo>
                <a:lnTo>
                  <a:pt x="26" y="14"/>
                </a:lnTo>
                <a:lnTo>
                  <a:pt x="19" y="14"/>
                </a:lnTo>
                <a:lnTo>
                  <a:pt x="19" y="24"/>
                </a:lnTo>
                <a:lnTo>
                  <a:pt x="10" y="24"/>
                </a:lnTo>
                <a:lnTo>
                  <a:pt x="6" y="26"/>
                </a:lnTo>
                <a:lnTo>
                  <a:pt x="2" y="27"/>
                </a:lnTo>
                <a:lnTo>
                  <a:pt x="1" y="30"/>
                </a:lnTo>
                <a:lnTo>
                  <a:pt x="0" y="34"/>
                </a:lnTo>
                <a:lnTo>
                  <a:pt x="0" y="103"/>
                </a:lnTo>
                <a:lnTo>
                  <a:pt x="1" y="107"/>
                </a:lnTo>
                <a:lnTo>
                  <a:pt x="2" y="111"/>
                </a:lnTo>
                <a:lnTo>
                  <a:pt x="6" y="112"/>
                </a:lnTo>
                <a:lnTo>
                  <a:pt x="10" y="113"/>
                </a:lnTo>
                <a:lnTo>
                  <a:pt x="79" y="113"/>
                </a:lnTo>
                <a:lnTo>
                  <a:pt x="82" y="112"/>
                </a:lnTo>
                <a:lnTo>
                  <a:pt x="86" y="111"/>
                </a:lnTo>
                <a:lnTo>
                  <a:pt x="87" y="107"/>
                </a:lnTo>
                <a:lnTo>
                  <a:pt x="89" y="103"/>
                </a:lnTo>
                <a:lnTo>
                  <a:pt x="89" y="34"/>
                </a:lnTo>
                <a:lnTo>
                  <a:pt x="87" y="30"/>
                </a:lnTo>
                <a:lnTo>
                  <a:pt x="86" y="27"/>
                </a:lnTo>
                <a:lnTo>
                  <a:pt x="82" y="26"/>
                </a:lnTo>
                <a:lnTo>
                  <a:pt x="79" y="24"/>
                </a:lnTo>
                <a:close/>
                <a:moveTo>
                  <a:pt x="44" y="10"/>
                </a:moveTo>
                <a:lnTo>
                  <a:pt x="44" y="10"/>
                </a:lnTo>
                <a:lnTo>
                  <a:pt x="49" y="11"/>
                </a:lnTo>
                <a:lnTo>
                  <a:pt x="53" y="14"/>
                </a:lnTo>
                <a:lnTo>
                  <a:pt x="36" y="14"/>
                </a:lnTo>
                <a:lnTo>
                  <a:pt x="39" y="11"/>
                </a:lnTo>
                <a:lnTo>
                  <a:pt x="44" y="10"/>
                </a:lnTo>
                <a:close/>
                <a:moveTo>
                  <a:pt x="29" y="24"/>
                </a:moveTo>
                <a:lnTo>
                  <a:pt x="59" y="24"/>
                </a:lnTo>
                <a:lnTo>
                  <a:pt x="59" y="34"/>
                </a:lnTo>
                <a:lnTo>
                  <a:pt x="29" y="34"/>
                </a:lnTo>
                <a:lnTo>
                  <a:pt x="29" y="24"/>
                </a:lnTo>
                <a:close/>
                <a:moveTo>
                  <a:pt x="79" y="103"/>
                </a:moveTo>
                <a:lnTo>
                  <a:pt x="10" y="103"/>
                </a:lnTo>
                <a:lnTo>
                  <a:pt x="10" y="34"/>
                </a:lnTo>
                <a:lnTo>
                  <a:pt x="19" y="34"/>
                </a:lnTo>
                <a:lnTo>
                  <a:pt x="19" y="44"/>
                </a:lnTo>
                <a:lnTo>
                  <a:pt x="69" y="44"/>
                </a:lnTo>
                <a:lnTo>
                  <a:pt x="69" y="34"/>
                </a:lnTo>
                <a:lnTo>
                  <a:pt x="79" y="34"/>
                </a:lnTo>
                <a:lnTo>
                  <a:pt x="79" y="103"/>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584" name="Freeform 1795">
            <a:extLst>
              <a:ext uri="{FF2B5EF4-FFF2-40B4-BE49-F238E27FC236}">
                <a16:creationId xmlns:a16="http://schemas.microsoft.com/office/drawing/2014/main" id="{90D5FE01-D708-482C-B434-92350E6E49B3}"/>
              </a:ext>
            </a:extLst>
          </p:cNvPr>
          <p:cNvSpPr>
            <a:spLocks noEditPoints="1"/>
          </p:cNvSpPr>
          <p:nvPr/>
        </p:nvSpPr>
        <p:spPr bwMode="auto">
          <a:xfrm>
            <a:off x="4749801" y="5848352"/>
            <a:ext cx="165100" cy="207433"/>
          </a:xfrm>
          <a:custGeom>
            <a:avLst/>
            <a:gdLst>
              <a:gd name="T0" fmla="*/ 107752 w 79"/>
              <a:gd name="T1" fmla="*/ 0 h 98"/>
              <a:gd name="T2" fmla="*/ 15616 w 79"/>
              <a:gd name="T3" fmla="*/ 0 h 98"/>
              <a:gd name="T4" fmla="*/ 15616 w 79"/>
              <a:gd name="T5" fmla="*/ 0 h 98"/>
              <a:gd name="T6" fmla="*/ 9370 w 79"/>
              <a:gd name="T7" fmla="*/ 1598 h 98"/>
              <a:gd name="T8" fmla="*/ 4685 w 79"/>
              <a:gd name="T9" fmla="*/ 3196 h 98"/>
              <a:gd name="T10" fmla="*/ 1562 w 79"/>
              <a:gd name="T11" fmla="*/ 9587 h 98"/>
              <a:gd name="T12" fmla="*/ 0 w 79"/>
              <a:gd name="T13" fmla="*/ 14380 h 98"/>
              <a:gd name="T14" fmla="*/ 0 w 79"/>
              <a:gd name="T15" fmla="*/ 140608 h 98"/>
              <a:gd name="T16" fmla="*/ 0 w 79"/>
              <a:gd name="T17" fmla="*/ 140608 h 98"/>
              <a:gd name="T18" fmla="*/ 1562 w 79"/>
              <a:gd name="T19" fmla="*/ 146999 h 98"/>
              <a:gd name="T20" fmla="*/ 4685 w 79"/>
              <a:gd name="T21" fmla="*/ 153390 h 98"/>
              <a:gd name="T22" fmla="*/ 9370 w 79"/>
              <a:gd name="T23" fmla="*/ 154988 h 98"/>
              <a:gd name="T24" fmla="*/ 15616 w 79"/>
              <a:gd name="T25" fmla="*/ 156586 h 98"/>
              <a:gd name="T26" fmla="*/ 107752 w 79"/>
              <a:gd name="T27" fmla="*/ 156586 h 98"/>
              <a:gd name="T28" fmla="*/ 107752 w 79"/>
              <a:gd name="T29" fmla="*/ 156586 h 98"/>
              <a:gd name="T30" fmla="*/ 113998 w 79"/>
              <a:gd name="T31" fmla="*/ 154988 h 98"/>
              <a:gd name="T32" fmla="*/ 120245 w 79"/>
              <a:gd name="T33" fmla="*/ 153390 h 98"/>
              <a:gd name="T34" fmla="*/ 121806 w 79"/>
              <a:gd name="T35" fmla="*/ 146999 h 98"/>
              <a:gd name="T36" fmla="*/ 123368 w 79"/>
              <a:gd name="T37" fmla="*/ 140608 h 98"/>
              <a:gd name="T38" fmla="*/ 123368 w 79"/>
              <a:gd name="T39" fmla="*/ 14380 h 98"/>
              <a:gd name="T40" fmla="*/ 123368 w 79"/>
              <a:gd name="T41" fmla="*/ 14380 h 98"/>
              <a:gd name="T42" fmla="*/ 121806 w 79"/>
              <a:gd name="T43" fmla="*/ 9587 h 98"/>
              <a:gd name="T44" fmla="*/ 120245 w 79"/>
              <a:gd name="T45" fmla="*/ 3196 h 98"/>
              <a:gd name="T46" fmla="*/ 113998 w 79"/>
              <a:gd name="T47" fmla="*/ 1598 h 98"/>
              <a:gd name="T48" fmla="*/ 107752 w 79"/>
              <a:gd name="T49" fmla="*/ 0 h 98"/>
              <a:gd name="T50" fmla="*/ 107752 w 79"/>
              <a:gd name="T51" fmla="*/ 0 h 98"/>
              <a:gd name="T52" fmla="*/ 15616 w 79"/>
              <a:gd name="T53" fmla="*/ 140608 h 98"/>
              <a:gd name="T54" fmla="*/ 15616 w 79"/>
              <a:gd name="T55" fmla="*/ 14380 h 98"/>
              <a:gd name="T56" fmla="*/ 62465 w 79"/>
              <a:gd name="T57" fmla="*/ 14380 h 98"/>
              <a:gd name="T58" fmla="*/ 62465 w 79"/>
              <a:gd name="T59" fmla="*/ 30359 h 98"/>
              <a:gd name="T60" fmla="*/ 76519 w 79"/>
              <a:gd name="T61" fmla="*/ 30359 h 98"/>
              <a:gd name="T62" fmla="*/ 76519 w 79"/>
              <a:gd name="T63" fmla="*/ 14380 h 98"/>
              <a:gd name="T64" fmla="*/ 107752 w 79"/>
              <a:gd name="T65" fmla="*/ 14380 h 98"/>
              <a:gd name="T66" fmla="*/ 107752 w 79"/>
              <a:gd name="T67" fmla="*/ 140608 h 98"/>
              <a:gd name="T68" fmla="*/ 15616 w 79"/>
              <a:gd name="T69" fmla="*/ 140608 h 9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79" h="98">
                <a:moveTo>
                  <a:pt x="69" y="0"/>
                </a:moveTo>
                <a:lnTo>
                  <a:pt x="10" y="0"/>
                </a:lnTo>
                <a:lnTo>
                  <a:pt x="6" y="1"/>
                </a:lnTo>
                <a:lnTo>
                  <a:pt x="3" y="2"/>
                </a:lnTo>
                <a:lnTo>
                  <a:pt x="1" y="6"/>
                </a:lnTo>
                <a:lnTo>
                  <a:pt x="0" y="9"/>
                </a:lnTo>
                <a:lnTo>
                  <a:pt x="0" y="88"/>
                </a:lnTo>
                <a:lnTo>
                  <a:pt x="1" y="92"/>
                </a:lnTo>
                <a:lnTo>
                  <a:pt x="3" y="96"/>
                </a:lnTo>
                <a:lnTo>
                  <a:pt x="6" y="97"/>
                </a:lnTo>
                <a:lnTo>
                  <a:pt x="10" y="98"/>
                </a:lnTo>
                <a:lnTo>
                  <a:pt x="69" y="98"/>
                </a:lnTo>
                <a:lnTo>
                  <a:pt x="73" y="97"/>
                </a:lnTo>
                <a:lnTo>
                  <a:pt x="77" y="96"/>
                </a:lnTo>
                <a:lnTo>
                  <a:pt x="78" y="92"/>
                </a:lnTo>
                <a:lnTo>
                  <a:pt x="79" y="88"/>
                </a:lnTo>
                <a:lnTo>
                  <a:pt x="79" y="9"/>
                </a:lnTo>
                <a:lnTo>
                  <a:pt x="78" y="6"/>
                </a:lnTo>
                <a:lnTo>
                  <a:pt x="77" y="2"/>
                </a:lnTo>
                <a:lnTo>
                  <a:pt x="73" y="1"/>
                </a:lnTo>
                <a:lnTo>
                  <a:pt x="69" y="0"/>
                </a:lnTo>
                <a:close/>
                <a:moveTo>
                  <a:pt x="10" y="88"/>
                </a:moveTo>
                <a:lnTo>
                  <a:pt x="10" y="9"/>
                </a:lnTo>
                <a:lnTo>
                  <a:pt x="40" y="9"/>
                </a:lnTo>
                <a:lnTo>
                  <a:pt x="40" y="19"/>
                </a:lnTo>
                <a:lnTo>
                  <a:pt x="49" y="19"/>
                </a:lnTo>
                <a:lnTo>
                  <a:pt x="49" y="9"/>
                </a:lnTo>
                <a:lnTo>
                  <a:pt x="69" y="9"/>
                </a:lnTo>
                <a:lnTo>
                  <a:pt x="69" y="88"/>
                </a:lnTo>
                <a:lnTo>
                  <a:pt x="10" y="88"/>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585" name="Rectangle 1796">
            <a:extLst>
              <a:ext uri="{FF2B5EF4-FFF2-40B4-BE49-F238E27FC236}">
                <a16:creationId xmlns:a16="http://schemas.microsoft.com/office/drawing/2014/main" id="{964E9F1B-B6C4-4616-B1BA-A4014C2D55E5}"/>
              </a:ext>
            </a:extLst>
          </p:cNvPr>
          <p:cNvSpPr>
            <a:spLocks noChangeArrowheads="1"/>
          </p:cNvSpPr>
          <p:nvPr/>
        </p:nvSpPr>
        <p:spPr bwMode="auto">
          <a:xfrm>
            <a:off x="4851400" y="5884333"/>
            <a:ext cx="25400" cy="254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Karla"/>
              </a:defRPr>
            </a:lvl1pPr>
            <a:lvl2pPr marL="742950" indent="-285750">
              <a:defRPr>
                <a:solidFill>
                  <a:schemeClr val="tx1"/>
                </a:solidFill>
                <a:latin typeface="Karla"/>
              </a:defRPr>
            </a:lvl2pPr>
            <a:lvl3pPr marL="1143000" indent="-228600">
              <a:defRPr>
                <a:solidFill>
                  <a:schemeClr val="tx1"/>
                </a:solidFill>
                <a:latin typeface="Karla"/>
              </a:defRPr>
            </a:lvl3pPr>
            <a:lvl4pPr marL="1600200" indent="-228600">
              <a:defRPr>
                <a:solidFill>
                  <a:schemeClr val="tx1"/>
                </a:solidFill>
                <a:latin typeface="Karla"/>
              </a:defRPr>
            </a:lvl4pPr>
            <a:lvl5pPr marL="2057400" indent="-228600">
              <a:defRPr>
                <a:solidFill>
                  <a:schemeClr val="tx1"/>
                </a:solidFill>
                <a:latin typeface="Karla"/>
              </a:defRPr>
            </a:lvl5pPr>
            <a:lvl6pPr marL="2514600" indent="-228600" defTabSz="457200" fontAlgn="base">
              <a:spcBef>
                <a:spcPct val="0"/>
              </a:spcBef>
              <a:spcAft>
                <a:spcPct val="0"/>
              </a:spcAft>
              <a:defRPr>
                <a:solidFill>
                  <a:schemeClr val="tx1"/>
                </a:solidFill>
                <a:latin typeface="Karla"/>
              </a:defRPr>
            </a:lvl6pPr>
            <a:lvl7pPr marL="2971800" indent="-228600" defTabSz="457200" fontAlgn="base">
              <a:spcBef>
                <a:spcPct val="0"/>
              </a:spcBef>
              <a:spcAft>
                <a:spcPct val="0"/>
              </a:spcAft>
              <a:defRPr>
                <a:solidFill>
                  <a:schemeClr val="tx1"/>
                </a:solidFill>
                <a:latin typeface="Karla"/>
              </a:defRPr>
            </a:lvl7pPr>
            <a:lvl8pPr marL="3429000" indent="-228600" defTabSz="457200" fontAlgn="base">
              <a:spcBef>
                <a:spcPct val="0"/>
              </a:spcBef>
              <a:spcAft>
                <a:spcPct val="0"/>
              </a:spcAft>
              <a:defRPr>
                <a:solidFill>
                  <a:schemeClr val="tx1"/>
                </a:solidFill>
                <a:latin typeface="Karla"/>
              </a:defRPr>
            </a:lvl8pPr>
            <a:lvl9pPr marL="3886200" indent="-228600" defTabSz="457200" fontAlgn="base">
              <a:spcBef>
                <a:spcPct val="0"/>
              </a:spcBef>
              <a:spcAft>
                <a:spcPct val="0"/>
              </a:spcAft>
              <a:defRPr>
                <a:solidFill>
                  <a:schemeClr val="tx1"/>
                </a:solidFill>
                <a:latin typeface="Karla"/>
              </a:defRPr>
            </a:lvl9pPr>
          </a:lstStyle>
          <a:p>
            <a:pPr eaLnBrk="1" hangingPunct="1"/>
            <a:endParaRPr lang="en-US" altLang="en-US" sz="2400" b="1" dirty="0">
              <a:latin typeface="Montserrat Light" panose="00000400000000000000" pitchFamily="2" charset="0"/>
            </a:endParaRPr>
          </a:p>
        </p:txBody>
      </p:sp>
      <p:sp>
        <p:nvSpPr>
          <p:cNvPr id="586" name="Rectangle 1797">
            <a:extLst>
              <a:ext uri="{FF2B5EF4-FFF2-40B4-BE49-F238E27FC236}">
                <a16:creationId xmlns:a16="http://schemas.microsoft.com/office/drawing/2014/main" id="{9F4AF3E4-9C2B-4CBF-A424-2AEF80E9F32B}"/>
              </a:ext>
            </a:extLst>
          </p:cNvPr>
          <p:cNvSpPr>
            <a:spLocks noChangeArrowheads="1"/>
          </p:cNvSpPr>
          <p:nvPr/>
        </p:nvSpPr>
        <p:spPr bwMode="auto">
          <a:xfrm>
            <a:off x="4832352" y="5909733"/>
            <a:ext cx="19049" cy="19051"/>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Karla"/>
              </a:defRPr>
            </a:lvl1pPr>
            <a:lvl2pPr marL="742950" indent="-285750">
              <a:defRPr>
                <a:solidFill>
                  <a:schemeClr val="tx1"/>
                </a:solidFill>
                <a:latin typeface="Karla"/>
              </a:defRPr>
            </a:lvl2pPr>
            <a:lvl3pPr marL="1143000" indent="-228600">
              <a:defRPr>
                <a:solidFill>
                  <a:schemeClr val="tx1"/>
                </a:solidFill>
                <a:latin typeface="Karla"/>
              </a:defRPr>
            </a:lvl3pPr>
            <a:lvl4pPr marL="1600200" indent="-228600">
              <a:defRPr>
                <a:solidFill>
                  <a:schemeClr val="tx1"/>
                </a:solidFill>
                <a:latin typeface="Karla"/>
              </a:defRPr>
            </a:lvl4pPr>
            <a:lvl5pPr marL="2057400" indent="-228600">
              <a:defRPr>
                <a:solidFill>
                  <a:schemeClr val="tx1"/>
                </a:solidFill>
                <a:latin typeface="Karla"/>
              </a:defRPr>
            </a:lvl5pPr>
            <a:lvl6pPr marL="2514600" indent="-228600" defTabSz="457200" fontAlgn="base">
              <a:spcBef>
                <a:spcPct val="0"/>
              </a:spcBef>
              <a:spcAft>
                <a:spcPct val="0"/>
              </a:spcAft>
              <a:defRPr>
                <a:solidFill>
                  <a:schemeClr val="tx1"/>
                </a:solidFill>
                <a:latin typeface="Karla"/>
              </a:defRPr>
            </a:lvl6pPr>
            <a:lvl7pPr marL="2971800" indent="-228600" defTabSz="457200" fontAlgn="base">
              <a:spcBef>
                <a:spcPct val="0"/>
              </a:spcBef>
              <a:spcAft>
                <a:spcPct val="0"/>
              </a:spcAft>
              <a:defRPr>
                <a:solidFill>
                  <a:schemeClr val="tx1"/>
                </a:solidFill>
                <a:latin typeface="Karla"/>
              </a:defRPr>
            </a:lvl7pPr>
            <a:lvl8pPr marL="3429000" indent="-228600" defTabSz="457200" fontAlgn="base">
              <a:spcBef>
                <a:spcPct val="0"/>
              </a:spcBef>
              <a:spcAft>
                <a:spcPct val="0"/>
              </a:spcAft>
              <a:defRPr>
                <a:solidFill>
                  <a:schemeClr val="tx1"/>
                </a:solidFill>
                <a:latin typeface="Karla"/>
              </a:defRPr>
            </a:lvl8pPr>
            <a:lvl9pPr marL="3886200" indent="-228600" defTabSz="457200" fontAlgn="base">
              <a:spcBef>
                <a:spcPct val="0"/>
              </a:spcBef>
              <a:spcAft>
                <a:spcPct val="0"/>
              </a:spcAft>
              <a:defRPr>
                <a:solidFill>
                  <a:schemeClr val="tx1"/>
                </a:solidFill>
                <a:latin typeface="Karla"/>
              </a:defRPr>
            </a:lvl9pPr>
          </a:lstStyle>
          <a:p>
            <a:pPr eaLnBrk="1" hangingPunct="1"/>
            <a:endParaRPr lang="en-US" altLang="en-US" sz="2400" b="1" dirty="0">
              <a:latin typeface="Montserrat Light" panose="00000400000000000000" pitchFamily="2" charset="0"/>
            </a:endParaRPr>
          </a:p>
        </p:txBody>
      </p:sp>
      <p:sp>
        <p:nvSpPr>
          <p:cNvPr id="587" name="Rectangle 1798">
            <a:extLst>
              <a:ext uri="{FF2B5EF4-FFF2-40B4-BE49-F238E27FC236}">
                <a16:creationId xmlns:a16="http://schemas.microsoft.com/office/drawing/2014/main" id="{789495F7-B8AB-4C86-95E3-9AFAE73AC5B2}"/>
              </a:ext>
            </a:extLst>
          </p:cNvPr>
          <p:cNvSpPr>
            <a:spLocks noChangeArrowheads="1"/>
          </p:cNvSpPr>
          <p:nvPr/>
        </p:nvSpPr>
        <p:spPr bwMode="auto">
          <a:xfrm>
            <a:off x="4851400" y="5928785"/>
            <a:ext cx="25400" cy="19049"/>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Karla"/>
              </a:defRPr>
            </a:lvl1pPr>
            <a:lvl2pPr marL="742950" indent="-285750">
              <a:defRPr>
                <a:solidFill>
                  <a:schemeClr val="tx1"/>
                </a:solidFill>
                <a:latin typeface="Karla"/>
              </a:defRPr>
            </a:lvl2pPr>
            <a:lvl3pPr marL="1143000" indent="-228600">
              <a:defRPr>
                <a:solidFill>
                  <a:schemeClr val="tx1"/>
                </a:solidFill>
                <a:latin typeface="Karla"/>
              </a:defRPr>
            </a:lvl3pPr>
            <a:lvl4pPr marL="1600200" indent="-228600">
              <a:defRPr>
                <a:solidFill>
                  <a:schemeClr val="tx1"/>
                </a:solidFill>
                <a:latin typeface="Karla"/>
              </a:defRPr>
            </a:lvl4pPr>
            <a:lvl5pPr marL="2057400" indent="-228600">
              <a:defRPr>
                <a:solidFill>
                  <a:schemeClr val="tx1"/>
                </a:solidFill>
                <a:latin typeface="Karla"/>
              </a:defRPr>
            </a:lvl5pPr>
            <a:lvl6pPr marL="2514600" indent="-228600" defTabSz="457200" fontAlgn="base">
              <a:spcBef>
                <a:spcPct val="0"/>
              </a:spcBef>
              <a:spcAft>
                <a:spcPct val="0"/>
              </a:spcAft>
              <a:defRPr>
                <a:solidFill>
                  <a:schemeClr val="tx1"/>
                </a:solidFill>
                <a:latin typeface="Karla"/>
              </a:defRPr>
            </a:lvl6pPr>
            <a:lvl7pPr marL="2971800" indent="-228600" defTabSz="457200" fontAlgn="base">
              <a:spcBef>
                <a:spcPct val="0"/>
              </a:spcBef>
              <a:spcAft>
                <a:spcPct val="0"/>
              </a:spcAft>
              <a:defRPr>
                <a:solidFill>
                  <a:schemeClr val="tx1"/>
                </a:solidFill>
                <a:latin typeface="Karla"/>
              </a:defRPr>
            </a:lvl7pPr>
            <a:lvl8pPr marL="3429000" indent="-228600" defTabSz="457200" fontAlgn="base">
              <a:spcBef>
                <a:spcPct val="0"/>
              </a:spcBef>
              <a:spcAft>
                <a:spcPct val="0"/>
              </a:spcAft>
              <a:defRPr>
                <a:solidFill>
                  <a:schemeClr val="tx1"/>
                </a:solidFill>
                <a:latin typeface="Karla"/>
              </a:defRPr>
            </a:lvl8pPr>
            <a:lvl9pPr marL="3886200" indent="-228600" defTabSz="457200" fontAlgn="base">
              <a:spcBef>
                <a:spcPct val="0"/>
              </a:spcBef>
              <a:spcAft>
                <a:spcPct val="0"/>
              </a:spcAft>
              <a:defRPr>
                <a:solidFill>
                  <a:schemeClr val="tx1"/>
                </a:solidFill>
                <a:latin typeface="Karla"/>
              </a:defRPr>
            </a:lvl9pPr>
          </a:lstStyle>
          <a:p>
            <a:pPr eaLnBrk="1" hangingPunct="1"/>
            <a:endParaRPr lang="en-US" altLang="en-US" sz="2400" b="1" dirty="0">
              <a:latin typeface="Montserrat Light" panose="00000400000000000000" pitchFamily="2" charset="0"/>
            </a:endParaRPr>
          </a:p>
        </p:txBody>
      </p:sp>
      <p:sp>
        <p:nvSpPr>
          <p:cNvPr id="588" name="Rectangle 1799">
            <a:extLst>
              <a:ext uri="{FF2B5EF4-FFF2-40B4-BE49-F238E27FC236}">
                <a16:creationId xmlns:a16="http://schemas.microsoft.com/office/drawing/2014/main" id="{E73434DB-CB03-4FBB-9E05-64AC1072C244}"/>
              </a:ext>
            </a:extLst>
          </p:cNvPr>
          <p:cNvSpPr>
            <a:spLocks noChangeArrowheads="1"/>
          </p:cNvSpPr>
          <p:nvPr/>
        </p:nvSpPr>
        <p:spPr bwMode="auto">
          <a:xfrm>
            <a:off x="4832352" y="5947833"/>
            <a:ext cx="19049" cy="254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Karla"/>
              </a:defRPr>
            </a:lvl1pPr>
            <a:lvl2pPr marL="742950" indent="-285750">
              <a:defRPr>
                <a:solidFill>
                  <a:schemeClr val="tx1"/>
                </a:solidFill>
                <a:latin typeface="Karla"/>
              </a:defRPr>
            </a:lvl2pPr>
            <a:lvl3pPr marL="1143000" indent="-228600">
              <a:defRPr>
                <a:solidFill>
                  <a:schemeClr val="tx1"/>
                </a:solidFill>
                <a:latin typeface="Karla"/>
              </a:defRPr>
            </a:lvl3pPr>
            <a:lvl4pPr marL="1600200" indent="-228600">
              <a:defRPr>
                <a:solidFill>
                  <a:schemeClr val="tx1"/>
                </a:solidFill>
                <a:latin typeface="Karla"/>
              </a:defRPr>
            </a:lvl4pPr>
            <a:lvl5pPr marL="2057400" indent="-228600">
              <a:defRPr>
                <a:solidFill>
                  <a:schemeClr val="tx1"/>
                </a:solidFill>
                <a:latin typeface="Karla"/>
              </a:defRPr>
            </a:lvl5pPr>
            <a:lvl6pPr marL="2514600" indent="-228600" defTabSz="457200" fontAlgn="base">
              <a:spcBef>
                <a:spcPct val="0"/>
              </a:spcBef>
              <a:spcAft>
                <a:spcPct val="0"/>
              </a:spcAft>
              <a:defRPr>
                <a:solidFill>
                  <a:schemeClr val="tx1"/>
                </a:solidFill>
                <a:latin typeface="Karla"/>
              </a:defRPr>
            </a:lvl6pPr>
            <a:lvl7pPr marL="2971800" indent="-228600" defTabSz="457200" fontAlgn="base">
              <a:spcBef>
                <a:spcPct val="0"/>
              </a:spcBef>
              <a:spcAft>
                <a:spcPct val="0"/>
              </a:spcAft>
              <a:defRPr>
                <a:solidFill>
                  <a:schemeClr val="tx1"/>
                </a:solidFill>
                <a:latin typeface="Karla"/>
              </a:defRPr>
            </a:lvl7pPr>
            <a:lvl8pPr marL="3429000" indent="-228600" defTabSz="457200" fontAlgn="base">
              <a:spcBef>
                <a:spcPct val="0"/>
              </a:spcBef>
              <a:spcAft>
                <a:spcPct val="0"/>
              </a:spcAft>
              <a:defRPr>
                <a:solidFill>
                  <a:schemeClr val="tx1"/>
                </a:solidFill>
                <a:latin typeface="Karla"/>
              </a:defRPr>
            </a:lvl8pPr>
            <a:lvl9pPr marL="3886200" indent="-228600" defTabSz="457200" fontAlgn="base">
              <a:spcBef>
                <a:spcPct val="0"/>
              </a:spcBef>
              <a:spcAft>
                <a:spcPct val="0"/>
              </a:spcAft>
              <a:defRPr>
                <a:solidFill>
                  <a:schemeClr val="tx1"/>
                </a:solidFill>
                <a:latin typeface="Karla"/>
              </a:defRPr>
            </a:lvl9pPr>
          </a:lstStyle>
          <a:p>
            <a:pPr eaLnBrk="1" hangingPunct="1"/>
            <a:endParaRPr lang="en-US" altLang="en-US" sz="2400" b="1" dirty="0">
              <a:latin typeface="Montserrat Light" panose="00000400000000000000" pitchFamily="2" charset="0"/>
            </a:endParaRPr>
          </a:p>
        </p:txBody>
      </p:sp>
      <p:sp>
        <p:nvSpPr>
          <p:cNvPr id="589" name="Freeform 1800">
            <a:extLst>
              <a:ext uri="{FF2B5EF4-FFF2-40B4-BE49-F238E27FC236}">
                <a16:creationId xmlns:a16="http://schemas.microsoft.com/office/drawing/2014/main" id="{8881BA8C-4B65-4857-9D51-0C2B26D2E2CA}"/>
              </a:ext>
            </a:extLst>
          </p:cNvPr>
          <p:cNvSpPr>
            <a:spLocks noEditPoints="1"/>
          </p:cNvSpPr>
          <p:nvPr/>
        </p:nvSpPr>
        <p:spPr bwMode="auto">
          <a:xfrm>
            <a:off x="2796118" y="836085"/>
            <a:ext cx="82549" cy="120649"/>
          </a:xfrm>
          <a:custGeom>
            <a:avLst/>
            <a:gdLst>
              <a:gd name="T0" fmla="*/ 61686 w 39"/>
              <a:gd name="T1" fmla="*/ 59068 h 58"/>
              <a:gd name="T2" fmla="*/ 61686 w 39"/>
              <a:gd name="T3" fmla="*/ 59068 h 58"/>
              <a:gd name="T4" fmla="*/ 60104 w 39"/>
              <a:gd name="T5" fmla="*/ 54404 h 58"/>
              <a:gd name="T6" fmla="*/ 58523 w 39"/>
              <a:gd name="T7" fmla="*/ 46632 h 58"/>
              <a:gd name="T8" fmla="*/ 50614 w 39"/>
              <a:gd name="T9" fmla="*/ 29534 h 58"/>
              <a:gd name="T10" fmla="*/ 30052 w 39"/>
              <a:gd name="T11" fmla="*/ 0 h 58"/>
              <a:gd name="T12" fmla="*/ 30052 w 39"/>
              <a:gd name="T13" fmla="*/ 0 h 58"/>
              <a:gd name="T14" fmla="*/ 12654 w 39"/>
              <a:gd name="T15" fmla="*/ 26425 h 58"/>
              <a:gd name="T16" fmla="*/ 3163 w 39"/>
              <a:gd name="T17" fmla="*/ 43524 h 58"/>
              <a:gd name="T18" fmla="*/ 1582 w 39"/>
              <a:gd name="T19" fmla="*/ 51296 h 58"/>
              <a:gd name="T20" fmla="*/ 0 w 39"/>
              <a:gd name="T21" fmla="*/ 59068 h 58"/>
              <a:gd name="T22" fmla="*/ 0 w 39"/>
              <a:gd name="T23" fmla="*/ 59068 h 58"/>
              <a:gd name="T24" fmla="*/ 0 w 39"/>
              <a:gd name="T25" fmla="*/ 65285 h 58"/>
              <a:gd name="T26" fmla="*/ 1582 w 39"/>
              <a:gd name="T27" fmla="*/ 71503 h 58"/>
              <a:gd name="T28" fmla="*/ 9490 w 39"/>
              <a:gd name="T29" fmla="*/ 80830 h 58"/>
              <a:gd name="T30" fmla="*/ 18980 w 39"/>
              <a:gd name="T31" fmla="*/ 88602 h 58"/>
              <a:gd name="T32" fmla="*/ 25307 w 39"/>
              <a:gd name="T33" fmla="*/ 90156 h 58"/>
              <a:gd name="T34" fmla="*/ 30052 w 39"/>
              <a:gd name="T35" fmla="*/ 90156 h 58"/>
              <a:gd name="T36" fmla="*/ 30052 w 39"/>
              <a:gd name="T37" fmla="*/ 90156 h 58"/>
              <a:gd name="T38" fmla="*/ 36379 w 39"/>
              <a:gd name="T39" fmla="*/ 90156 h 58"/>
              <a:gd name="T40" fmla="*/ 42706 w 39"/>
              <a:gd name="T41" fmla="*/ 88602 h 58"/>
              <a:gd name="T42" fmla="*/ 52196 w 39"/>
              <a:gd name="T43" fmla="*/ 80830 h 58"/>
              <a:gd name="T44" fmla="*/ 60104 w 39"/>
              <a:gd name="T45" fmla="*/ 71503 h 58"/>
              <a:gd name="T46" fmla="*/ 61686 w 39"/>
              <a:gd name="T47" fmla="*/ 65285 h 58"/>
              <a:gd name="T48" fmla="*/ 61686 w 39"/>
              <a:gd name="T49" fmla="*/ 59068 h 58"/>
              <a:gd name="T50" fmla="*/ 61686 w 39"/>
              <a:gd name="T51" fmla="*/ 59068 h 58"/>
              <a:gd name="T52" fmla="*/ 30052 w 39"/>
              <a:gd name="T53" fmla="*/ 74612 h 58"/>
              <a:gd name="T54" fmla="*/ 30052 w 39"/>
              <a:gd name="T55" fmla="*/ 74612 h 58"/>
              <a:gd name="T56" fmla="*/ 25307 w 39"/>
              <a:gd name="T57" fmla="*/ 73057 h 58"/>
              <a:gd name="T58" fmla="*/ 18980 w 39"/>
              <a:gd name="T59" fmla="*/ 71503 h 58"/>
              <a:gd name="T60" fmla="*/ 17399 w 39"/>
              <a:gd name="T61" fmla="*/ 65285 h 58"/>
              <a:gd name="T62" fmla="*/ 14235 w 39"/>
              <a:gd name="T63" fmla="*/ 59068 h 58"/>
              <a:gd name="T64" fmla="*/ 14235 w 39"/>
              <a:gd name="T65" fmla="*/ 59068 h 58"/>
              <a:gd name="T66" fmla="*/ 17399 w 39"/>
              <a:gd name="T67" fmla="*/ 54404 h 58"/>
              <a:gd name="T68" fmla="*/ 18980 w 39"/>
              <a:gd name="T69" fmla="*/ 46632 h 58"/>
              <a:gd name="T70" fmla="*/ 30052 w 39"/>
              <a:gd name="T71" fmla="*/ 26425 h 58"/>
              <a:gd name="T72" fmla="*/ 30052 w 39"/>
              <a:gd name="T73" fmla="*/ 26425 h 58"/>
              <a:gd name="T74" fmla="*/ 42706 w 39"/>
              <a:gd name="T75" fmla="*/ 46632 h 58"/>
              <a:gd name="T76" fmla="*/ 44287 w 39"/>
              <a:gd name="T77" fmla="*/ 54404 h 58"/>
              <a:gd name="T78" fmla="*/ 45869 w 39"/>
              <a:gd name="T79" fmla="*/ 59068 h 58"/>
              <a:gd name="T80" fmla="*/ 45869 w 39"/>
              <a:gd name="T81" fmla="*/ 59068 h 58"/>
              <a:gd name="T82" fmla="*/ 44287 w 39"/>
              <a:gd name="T83" fmla="*/ 65285 h 58"/>
              <a:gd name="T84" fmla="*/ 42706 w 39"/>
              <a:gd name="T85" fmla="*/ 71503 h 58"/>
              <a:gd name="T86" fmla="*/ 36379 w 39"/>
              <a:gd name="T87" fmla="*/ 73057 h 58"/>
              <a:gd name="T88" fmla="*/ 30052 w 39"/>
              <a:gd name="T89" fmla="*/ 74612 h 58"/>
              <a:gd name="T90" fmla="*/ 30052 w 39"/>
              <a:gd name="T91" fmla="*/ 74612 h 58"/>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39" h="58">
                <a:moveTo>
                  <a:pt x="39" y="38"/>
                </a:moveTo>
                <a:lnTo>
                  <a:pt x="39" y="38"/>
                </a:lnTo>
                <a:lnTo>
                  <a:pt x="38" y="35"/>
                </a:lnTo>
                <a:lnTo>
                  <a:pt x="37" y="30"/>
                </a:lnTo>
                <a:lnTo>
                  <a:pt x="32" y="19"/>
                </a:lnTo>
                <a:lnTo>
                  <a:pt x="19" y="0"/>
                </a:lnTo>
                <a:lnTo>
                  <a:pt x="8" y="17"/>
                </a:lnTo>
                <a:lnTo>
                  <a:pt x="2" y="28"/>
                </a:lnTo>
                <a:lnTo>
                  <a:pt x="1" y="33"/>
                </a:lnTo>
                <a:lnTo>
                  <a:pt x="0" y="38"/>
                </a:lnTo>
                <a:lnTo>
                  <a:pt x="0" y="42"/>
                </a:lnTo>
                <a:lnTo>
                  <a:pt x="1" y="46"/>
                </a:lnTo>
                <a:lnTo>
                  <a:pt x="6" y="52"/>
                </a:lnTo>
                <a:lnTo>
                  <a:pt x="12" y="57"/>
                </a:lnTo>
                <a:lnTo>
                  <a:pt x="16" y="58"/>
                </a:lnTo>
                <a:lnTo>
                  <a:pt x="19" y="58"/>
                </a:lnTo>
                <a:lnTo>
                  <a:pt x="23" y="58"/>
                </a:lnTo>
                <a:lnTo>
                  <a:pt x="27" y="57"/>
                </a:lnTo>
                <a:lnTo>
                  <a:pt x="33" y="52"/>
                </a:lnTo>
                <a:lnTo>
                  <a:pt x="38" y="46"/>
                </a:lnTo>
                <a:lnTo>
                  <a:pt x="39" y="42"/>
                </a:lnTo>
                <a:lnTo>
                  <a:pt x="39" y="38"/>
                </a:lnTo>
                <a:close/>
                <a:moveTo>
                  <a:pt x="19" y="48"/>
                </a:moveTo>
                <a:lnTo>
                  <a:pt x="19" y="48"/>
                </a:lnTo>
                <a:lnTo>
                  <a:pt x="16" y="47"/>
                </a:lnTo>
                <a:lnTo>
                  <a:pt x="12" y="46"/>
                </a:lnTo>
                <a:lnTo>
                  <a:pt x="11" y="42"/>
                </a:lnTo>
                <a:lnTo>
                  <a:pt x="9" y="38"/>
                </a:lnTo>
                <a:lnTo>
                  <a:pt x="11" y="35"/>
                </a:lnTo>
                <a:lnTo>
                  <a:pt x="12" y="30"/>
                </a:lnTo>
                <a:lnTo>
                  <a:pt x="19" y="17"/>
                </a:lnTo>
                <a:lnTo>
                  <a:pt x="27" y="30"/>
                </a:lnTo>
                <a:lnTo>
                  <a:pt x="28" y="35"/>
                </a:lnTo>
                <a:lnTo>
                  <a:pt x="29" y="38"/>
                </a:lnTo>
                <a:lnTo>
                  <a:pt x="28" y="42"/>
                </a:lnTo>
                <a:lnTo>
                  <a:pt x="27" y="46"/>
                </a:lnTo>
                <a:lnTo>
                  <a:pt x="23" y="47"/>
                </a:lnTo>
                <a:lnTo>
                  <a:pt x="19" y="48"/>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590" name="Freeform 1801">
            <a:extLst>
              <a:ext uri="{FF2B5EF4-FFF2-40B4-BE49-F238E27FC236}">
                <a16:creationId xmlns:a16="http://schemas.microsoft.com/office/drawing/2014/main" id="{712F745F-B975-4CB1-848E-1CBE86AD8E81}"/>
              </a:ext>
            </a:extLst>
          </p:cNvPr>
          <p:cNvSpPr>
            <a:spLocks noEditPoints="1"/>
          </p:cNvSpPr>
          <p:nvPr/>
        </p:nvSpPr>
        <p:spPr bwMode="auto">
          <a:xfrm>
            <a:off x="2846918" y="886885"/>
            <a:ext cx="114300" cy="196849"/>
          </a:xfrm>
          <a:custGeom>
            <a:avLst/>
            <a:gdLst>
              <a:gd name="T0" fmla="*/ 62116 w 55"/>
              <a:gd name="T1" fmla="*/ 0 h 93"/>
              <a:gd name="T2" fmla="*/ 57458 w 55"/>
              <a:gd name="T3" fmla="*/ 1582 h 93"/>
              <a:gd name="T4" fmla="*/ 34164 w 55"/>
              <a:gd name="T5" fmla="*/ 63267 h 93"/>
              <a:gd name="T6" fmla="*/ 29505 w 55"/>
              <a:gd name="T7" fmla="*/ 55358 h 93"/>
              <a:gd name="T8" fmla="*/ 23294 w 55"/>
              <a:gd name="T9" fmla="*/ 53777 h 93"/>
              <a:gd name="T10" fmla="*/ 17082 w 55"/>
              <a:gd name="T11" fmla="*/ 55358 h 93"/>
              <a:gd name="T12" fmla="*/ 3106 w 55"/>
              <a:gd name="T13" fmla="*/ 71175 h 93"/>
              <a:gd name="T14" fmla="*/ 0 w 55"/>
              <a:gd name="T15" fmla="*/ 79083 h 93"/>
              <a:gd name="T16" fmla="*/ 12423 w 55"/>
              <a:gd name="T17" fmla="*/ 109135 h 93"/>
              <a:gd name="T18" fmla="*/ 7765 w 55"/>
              <a:gd name="T19" fmla="*/ 115462 h 93"/>
              <a:gd name="T20" fmla="*/ 7765 w 55"/>
              <a:gd name="T21" fmla="*/ 139187 h 93"/>
              <a:gd name="T22" fmla="*/ 9317 w 55"/>
              <a:gd name="T23" fmla="*/ 145513 h 93"/>
              <a:gd name="T24" fmla="*/ 15529 w 55"/>
              <a:gd name="T25" fmla="*/ 147095 h 93"/>
              <a:gd name="T26" fmla="*/ 69881 w 55"/>
              <a:gd name="T27" fmla="*/ 147095 h 93"/>
              <a:gd name="T28" fmla="*/ 74540 w 55"/>
              <a:gd name="T29" fmla="*/ 145513 h 93"/>
              <a:gd name="T30" fmla="*/ 77645 w 55"/>
              <a:gd name="T31" fmla="*/ 139187 h 93"/>
              <a:gd name="T32" fmla="*/ 77645 w 55"/>
              <a:gd name="T33" fmla="*/ 115462 h 93"/>
              <a:gd name="T34" fmla="*/ 72987 w 55"/>
              <a:gd name="T35" fmla="*/ 110717 h 93"/>
              <a:gd name="T36" fmla="*/ 85410 w 55"/>
              <a:gd name="T37" fmla="*/ 88573 h 93"/>
              <a:gd name="T38" fmla="*/ 85410 w 55"/>
              <a:gd name="T39" fmla="*/ 6327 h 93"/>
              <a:gd name="T40" fmla="*/ 85410 w 55"/>
              <a:gd name="T41" fmla="*/ 3163 h 93"/>
              <a:gd name="T42" fmla="*/ 80751 w 55"/>
              <a:gd name="T43" fmla="*/ 0 h 93"/>
              <a:gd name="T44" fmla="*/ 77645 w 55"/>
              <a:gd name="T45" fmla="*/ 0 h 93"/>
              <a:gd name="T46" fmla="*/ 32611 w 55"/>
              <a:gd name="T47" fmla="*/ 83828 h 93"/>
              <a:gd name="T48" fmla="*/ 37270 w 55"/>
              <a:gd name="T49" fmla="*/ 85410 h 93"/>
              <a:gd name="T50" fmla="*/ 40376 w 55"/>
              <a:gd name="T51" fmla="*/ 85410 h 93"/>
              <a:gd name="T52" fmla="*/ 46587 w 55"/>
              <a:gd name="T53" fmla="*/ 79083 h 93"/>
              <a:gd name="T54" fmla="*/ 69881 w 55"/>
              <a:gd name="T55" fmla="*/ 14235 h 93"/>
              <a:gd name="T56" fmla="*/ 57458 w 55"/>
              <a:gd name="T57" fmla="*/ 109135 h 93"/>
              <a:gd name="T58" fmla="*/ 17082 w 55"/>
              <a:gd name="T59" fmla="*/ 79083 h 93"/>
              <a:gd name="T60" fmla="*/ 62116 w 55"/>
              <a:gd name="T61" fmla="*/ 131278 h 93"/>
              <a:gd name="T62" fmla="*/ 23294 w 55"/>
              <a:gd name="T63" fmla="*/ 123370 h 93"/>
              <a:gd name="T64" fmla="*/ 62116 w 55"/>
              <a:gd name="T65" fmla="*/ 131278 h 9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55" h="93">
                <a:moveTo>
                  <a:pt x="50" y="0"/>
                </a:moveTo>
                <a:lnTo>
                  <a:pt x="40" y="0"/>
                </a:lnTo>
                <a:lnTo>
                  <a:pt x="37" y="1"/>
                </a:lnTo>
                <a:lnTo>
                  <a:pt x="35" y="3"/>
                </a:lnTo>
                <a:lnTo>
                  <a:pt x="22" y="40"/>
                </a:lnTo>
                <a:lnTo>
                  <a:pt x="19" y="35"/>
                </a:lnTo>
                <a:lnTo>
                  <a:pt x="18" y="34"/>
                </a:lnTo>
                <a:lnTo>
                  <a:pt x="15" y="34"/>
                </a:lnTo>
                <a:lnTo>
                  <a:pt x="13" y="34"/>
                </a:lnTo>
                <a:lnTo>
                  <a:pt x="11" y="35"/>
                </a:lnTo>
                <a:lnTo>
                  <a:pt x="2" y="45"/>
                </a:lnTo>
                <a:lnTo>
                  <a:pt x="0" y="48"/>
                </a:lnTo>
                <a:lnTo>
                  <a:pt x="0" y="50"/>
                </a:lnTo>
                <a:lnTo>
                  <a:pt x="8" y="69"/>
                </a:lnTo>
                <a:lnTo>
                  <a:pt x="6" y="71"/>
                </a:lnTo>
                <a:lnTo>
                  <a:pt x="5" y="73"/>
                </a:lnTo>
                <a:lnTo>
                  <a:pt x="5" y="88"/>
                </a:lnTo>
                <a:lnTo>
                  <a:pt x="5" y="91"/>
                </a:lnTo>
                <a:lnTo>
                  <a:pt x="6" y="92"/>
                </a:lnTo>
                <a:lnTo>
                  <a:pt x="8" y="93"/>
                </a:lnTo>
                <a:lnTo>
                  <a:pt x="10" y="93"/>
                </a:lnTo>
                <a:lnTo>
                  <a:pt x="45" y="93"/>
                </a:lnTo>
                <a:lnTo>
                  <a:pt x="47" y="93"/>
                </a:lnTo>
                <a:lnTo>
                  <a:pt x="48" y="92"/>
                </a:lnTo>
                <a:lnTo>
                  <a:pt x="50" y="91"/>
                </a:lnTo>
                <a:lnTo>
                  <a:pt x="50" y="88"/>
                </a:lnTo>
                <a:lnTo>
                  <a:pt x="50" y="73"/>
                </a:lnTo>
                <a:lnTo>
                  <a:pt x="48" y="71"/>
                </a:lnTo>
                <a:lnTo>
                  <a:pt x="47" y="70"/>
                </a:lnTo>
                <a:lnTo>
                  <a:pt x="55" y="56"/>
                </a:lnTo>
                <a:lnTo>
                  <a:pt x="55" y="54"/>
                </a:lnTo>
                <a:lnTo>
                  <a:pt x="55" y="4"/>
                </a:lnTo>
                <a:lnTo>
                  <a:pt x="55" y="2"/>
                </a:lnTo>
                <a:lnTo>
                  <a:pt x="53" y="1"/>
                </a:lnTo>
                <a:lnTo>
                  <a:pt x="52" y="0"/>
                </a:lnTo>
                <a:lnTo>
                  <a:pt x="50" y="0"/>
                </a:lnTo>
                <a:close/>
                <a:moveTo>
                  <a:pt x="15" y="46"/>
                </a:moveTo>
                <a:lnTo>
                  <a:pt x="21" y="53"/>
                </a:lnTo>
                <a:lnTo>
                  <a:pt x="24" y="54"/>
                </a:lnTo>
                <a:lnTo>
                  <a:pt x="26" y="54"/>
                </a:lnTo>
                <a:lnTo>
                  <a:pt x="29" y="53"/>
                </a:lnTo>
                <a:lnTo>
                  <a:pt x="30" y="50"/>
                </a:lnTo>
                <a:lnTo>
                  <a:pt x="43" y="9"/>
                </a:lnTo>
                <a:lnTo>
                  <a:pt x="45" y="9"/>
                </a:lnTo>
                <a:lnTo>
                  <a:pt x="45" y="53"/>
                </a:lnTo>
                <a:lnTo>
                  <a:pt x="37" y="69"/>
                </a:lnTo>
                <a:lnTo>
                  <a:pt x="19" y="69"/>
                </a:lnTo>
                <a:lnTo>
                  <a:pt x="11" y="50"/>
                </a:lnTo>
                <a:lnTo>
                  <a:pt x="15" y="46"/>
                </a:lnTo>
                <a:close/>
                <a:moveTo>
                  <a:pt x="40" y="83"/>
                </a:moveTo>
                <a:lnTo>
                  <a:pt x="15" y="83"/>
                </a:lnTo>
                <a:lnTo>
                  <a:pt x="15" y="78"/>
                </a:lnTo>
                <a:lnTo>
                  <a:pt x="40" y="78"/>
                </a:lnTo>
                <a:lnTo>
                  <a:pt x="40" y="83"/>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591" name="Freeform 1802">
            <a:extLst>
              <a:ext uri="{FF2B5EF4-FFF2-40B4-BE49-F238E27FC236}">
                <a16:creationId xmlns:a16="http://schemas.microsoft.com/office/drawing/2014/main" id="{84F3CD8E-6D88-4145-8946-28D78E5BA433}"/>
              </a:ext>
            </a:extLst>
          </p:cNvPr>
          <p:cNvSpPr>
            <a:spLocks noEditPoints="1"/>
          </p:cNvSpPr>
          <p:nvPr/>
        </p:nvSpPr>
        <p:spPr bwMode="auto">
          <a:xfrm>
            <a:off x="2713567" y="886885"/>
            <a:ext cx="114300" cy="196849"/>
          </a:xfrm>
          <a:custGeom>
            <a:avLst/>
            <a:gdLst>
              <a:gd name="T0" fmla="*/ 68012 w 54"/>
              <a:gd name="T1" fmla="*/ 55358 h 93"/>
              <a:gd name="T2" fmla="*/ 63267 w 54"/>
              <a:gd name="T3" fmla="*/ 53777 h 93"/>
              <a:gd name="T4" fmla="*/ 56940 w 54"/>
              <a:gd name="T5" fmla="*/ 55358 h 93"/>
              <a:gd name="T6" fmla="*/ 31633 w 54"/>
              <a:gd name="T7" fmla="*/ 4745 h 93"/>
              <a:gd name="T8" fmla="*/ 26888 w 54"/>
              <a:gd name="T9" fmla="*/ 1582 h 93"/>
              <a:gd name="T10" fmla="*/ 7908 w 54"/>
              <a:gd name="T11" fmla="*/ 0 h 93"/>
              <a:gd name="T12" fmla="*/ 4745 w 54"/>
              <a:gd name="T13" fmla="*/ 0 h 93"/>
              <a:gd name="T14" fmla="*/ 0 w 54"/>
              <a:gd name="T15" fmla="*/ 3163 h 93"/>
              <a:gd name="T16" fmla="*/ 0 w 54"/>
              <a:gd name="T17" fmla="*/ 85410 h 93"/>
              <a:gd name="T18" fmla="*/ 0 w 54"/>
              <a:gd name="T19" fmla="*/ 88573 h 93"/>
              <a:gd name="T20" fmla="*/ 12653 w 54"/>
              <a:gd name="T21" fmla="*/ 110717 h 93"/>
              <a:gd name="T22" fmla="*/ 7908 w 54"/>
              <a:gd name="T23" fmla="*/ 115462 h 93"/>
              <a:gd name="T24" fmla="*/ 7908 w 54"/>
              <a:gd name="T25" fmla="*/ 139187 h 93"/>
              <a:gd name="T26" fmla="*/ 9490 w 54"/>
              <a:gd name="T27" fmla="*/ 145513 h 93"/>
              <a:gd name="T28" fmla="*/ 15817 w 54"/>
              <a:gd name="T29" fmla="*/ 147095 h 93"/>
              <a:gd name="T30" fmla="*/ 71175 w 54"/>
              <a:gd name="T31" fmla="*/ 147095 h 93"/>
              <a:gd name="T32" fmla="*/ 75920 w 54"/>
              <a:gd name="T33" fmla="*/ 145513 h 93"/>
              <a:gd name="T34" fmla="*/ 77502 w 54"/>
              <a:gd name="T35" fmla="*/ 139187 h 93"/>
              <a:gd name="T36" fmla="*/ 77502 w 54"/>
              <a:gd name="T37" fmla="*/ 115462 h 93"/>
              <a:gd name="T38" fmla="*/ 74338 w 54"/>
              <a:gd name="T39" fmla="*/ 109135 h 93"/>
              <a:gd name="T40" fmla="*/ 85410 w 54"/>
              <a:gd name="T41" fmla="*/ 79083 h 93"/>
              <a:gd name="T42" fmla="*/ 83828 w 54"/>
              <a:gd name="T43" fmla="*/ 71175 h 93"/>
              <a:gd name="T44" fmla="*/ 15817 w 54"/>
              <a:gd name="T45" fmla="*/ 14235 h 93"/>
              <a:gd name="T46" fmla="*/ 39542 w 54"/>
              <a:gd name="T47" fmla="*/ 79083 h 93"/>
              <a:gd name="T48" fmla="*/ 41123 w 54"/>
              <a:gd name="T49" fmla="*/ 83828 h 93"/>
              <a:gd name="T50" fmla="*/ 45868 w 54"/>
              <a:gd name="T51" fmla="*/ 85410 h 93"/>
              <a:gd name="T52" fmla="*/ 52195 w 54"/>
              <a:gd name="T53" fmla="*/ 83828 h 93"/>
              <a:gd name="T54" fmla="*/ 68012 w 54"/>
              <a:gd name="T55" fmla="*/ 79083 h 93"/>
              <a:gd name="T56" fmla="*/ 26888 w 54"/>
              <a:gd name="T57" fmla="*/ 109135 h 93"/>
              <a:gd name="T58" fmla="*/ 15817 w 54"/>
              <a:gd name="T59" fmla="*/ 14235 h 93"/>
              <a:gd name="T60" fmla="*/ 23725 w 54"/>
              <a:gd name="T61" fmla="*/ 131278 h 93"/>
              <a:gd name="T62" fmla="*/ 63267 w 54"/>
              <a:gd name="T63" fmla="*/ 123370 h 9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54" h="93">
                <a:moveTo>
                  <a:pt x="43" y="35"/>
                </a:moveTo>
                <a:lnTo>
                  <a:pt x="43" y="35"/>
                </a:lnTo>
                <a:lnTo>
                  <a:pt x="42" y="34"/>
                </a:lnTo>
                <a:lnTo>
                  <a:pt x="40" y="34"/>
                </a:lnTo>
                <a:lnTo>
                  <a:pt x="37" y="34"/>
                </a:lnTo>
                <a:lnTo>
                  <a:pt x="36" y="35"/>
                </a:lnTo>
                <a:lnTo>
                  <a:pt x="32" y="40"/>
                </a:lnTo>
                <a:lnTo>
                  <a:pt x="20" y="3"/>
                </a:lnTo>
                <a:lnTo>
                  <a:pt x="17" y="1"/>
                </a:lnTo>
                <a:lnTo>
                  <a:pt x="15" y="0"/>
                </a:lnTo>
                <a:lnTo>
                  <a:pt x="5" y="0"/>
                </a:lnTo>
                <a:lnTo>
                  <a:pt x="3" y="0"/>
                </a:lnTo>
                <a:lnTo>
                  <a:pt x="1" y="1"/>
                </a:lnTo>
                <a:lnTo>
                  <a:pt x="0" y="2"/>
                </a:lnTo>
                <a:lnTo>
                  <a:pt x="0" y="4"/>
                </a:lnTo>
                <a:lnTo>
                  <a:pt x="0" y="54"/>
                </a:lnTo>
                <a:lnTo>
                  <a:pt x="0" y="56"/>
                </a:lnTo>
                <a:lnTo>
                  <a:pt x="8" y="70"/>
                </a:lnTo>
                <a:lnTo>
                  <a:pt x="6" y="71"/>
                </a:lnTo>
                <a:lnTo>
                  <a:pt x="5" y="73"/>
                </a:lnTo>
                <a:lnTo>
                  <a:pt x="5" y="88"/>
                </a:lnTo>
                <a:lnTo>
                  <a:pt x="5" y="91"/>
                </a:lnTo>
                <a:lnTo>
                  <a:pt x="6" y="92"/>
                </a:lnTo>
                <a:lnTo>
                  <a:pt x="8" y="93"/>
                </a:lnTo>
                <a:lnTo>
                  <a:pt x="10" y="93"/>
                </a:lnTo>
                <a:lnTo>
                  <a:pt x="45" y="93"/>
                </a:lnTo>
                <a:lnTo>
                  <a:pt x="47" y="93"/>
                </a:lnTo>
                <a:lnTo>
                  <a:pt x="48" y="92"/>
                </a:lnTo>
                <a:lnTo>
                  <a:pt x="49" y="91"/>
                </a:lnTo>
                <a:lnTo>
                  <a:pt x="49" y="88"/>
                </a:lnTo>
                <a:lnTo>
                  <a:pt x="49" y="73"/>
                </a:lnTo>
                <a:lnTo>
                  <a:pt x="48" y="71"/>
                </a:lnTo>
                <a:lnTo>
                  <a:pt x="47" y="69"/>
                </a:lnTo>
                <a:lnTo>
                  <a:pt x="54" y="50"/>
                </a:lnTo>
                <a:lnTo>
                  <a:pt x="54" y="48"/>
                </a:lnTo>
                <a:lnTo>
                  <a:pt x="53" y="45"/>
                </a:lnTo>
                <a:lnTo>
                  <a:pt x="43" y="35"/>
                </a:lnTo>
                <a:close/>
                <a:moveTo>
                  <a:pt x="10" y="9"/>
                </a:moveTo>
                <a:lnTo>
                  <a:pt x="11" y="9"/>
                </a:lnTo>
                <a:lnTo>
                  <a:pt x="25" y="50"/>
                </a:lnTo>
                <a:lnTo>
                  <a:pt x="26" y="53"/>
                </a:lnTo>
                <a:lnTo>
                  <a:pt x="29" y="54"/>
                </a:lnTo>
                <a:lnTo>
                  <a:pt x="31" y="54"/>
                </a:lnTo>
                <a:lnTo>
                  <a:pt x="33" y="53"/>
                </a:lnTo>
                <a:lnTo>
                  <a:pt x="40" y="46"/>
                </a:lnTo>
                <a:lnTo>
                  <a:pt x="43" y="50"/>
                </a:lnTo>
                <a:lnTo>
                  <a:pt x="36" y="69"/>
                </a:lnTo>
                <a:lnTo>
                  <a:pt x="17" y="69"/>
                </a:lnTo>
                <a:lnTo>
                  <a:pt x="10" y="53"/>
                </a:lnTo>
                <a:lnTo>
                  <a:pt x="10" y="9"/>
                </a:lnTo>
                <a:close/>
                <a:moveTo>
                  <a:pt x="40" y="83"/>
                </a:moveTo>
                <a:lnTo>
                  <a:pt x="15" y="83"/>
                </a:lnTo>
                <a:lnTo>
                  <a:pt x="15" y="78"/>
                </a:lnTo>
                <a:lnTo>
                  <a:pt x="40" y="78"/>
                </a:lnTo>
                <a:lnTo>
                  <a:pt x="40" y="83"/>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592" name="Freeform 1803">
            <a:extLst>
              <a:ext uri="{FF2B5EF4-FFF2-40B4-BE49-F238E27FC236}">
                <a16:creationId xmlns:a16="http://schemas.microsoft.com/office/drawing/2014/main" id="{0653C1B3-8DA8-4650-94B4-430FDB4DE38F}"/>
              </a:ext>
            </a:extLst>
          </p:cNvPr>
          <p:cNvSpPr>
            <a:spLocks noEditPoints="1"/>
          </p:cNvSpPr>
          <p:nvPr/>
        </p:nvSpPr>
        <p:spPr bwMode="auto">
          <a:xfrm>
            <a:off x="5232401" y="3329517"/>
            <a:ext cx="207433" cy="254000"/>
          </a:xfrm>
          <a:custGeom>
            <a:avLst/>
            <a:gdLst>
              <a:gd name="T0" fmla="*/ 156586 w 99"/>
              <a:gd name="T1" fmla="*/ 82937 h 119"/>
              <a:gd name="T2" fmla="*/ 145514 w 99"/>
              <a:gd name="T3" fmla="*/ 63798 h 119"/>
              <a:gd name="T4" fmla="*/ 134443 w 99"/>
              <a:gd name="T5" fmla="*/ 35089 h 119"/>
              <a:gd name="T6" fmla="*/ 101227 w 99"/>
              <a:gd name="T7" fmla="*/ 4785 h 119"/>
              <a:gd name="T8" fmla="*/ 66430 w 99"/>
              <a:gd name="T9" fmla="*/ 1595 h 119"/>
              <a:gd name="T10" fmla="*/ 26889 w 99"/>
              <a:gd name="T11" fmla="*/ 25519 h 119"/>
              <a:gd name="T12" fmla="*/ 15817 w 99"/>
              <a:gd name="T13" fmla="*/ 59013 h 119"/>
              <a:gd name="T14" fmla="*/ 0 w 99"/>
              <a:gd name="T15" fmla="*/ 82937 h 119"/>
              <a:gd name="T16" fmla="*/ 3163 w 99"/>
              <a:gd name="T17" fmla="*/ 97291 h 119"/>
              <a:gd name="T18" fmla="*/ 1582 w 99"/>
              <a:gd name="T19" fmla="*/ 118026 h 119"/>
              <a:gd name="T20" fmla="*/ 0 w 99"/>
              <a:gd name="T21" fmla="*/ 141950 h 119"/>
              <a:gd name="T22" fmla="*/ 9490 w 99"/>
              <a:gd name="T23" fmla="*/ 161089 h 119"/>
              <a:gd name="T24" fmla="*/ 17398 w 99"/>
              <a:gd name="T25" fmla="*/ 178633 h 119"/>
              <a:gd name="T26" fmla="*/ 124952 w 99"/>
              <a:gd name="T27" fmla="*/ 189798 h 119"/>
              <a:gd name="T28" fmla="*/ 139188 w 99"/>
              <a:gd name="T29" fmla="*/ 178633 h 119"/>
              <a:gd name="T30" fmla="*/ 145514 w 99"/>
              <a:gd name="T31" fmla="*/ 161089 h 119"/>
              <a:gd name="T32" fmla="*/ 156586 w 99"/>
              <a:gd name="T33" fmla="*/ 141950 h 119"/>
              <a:gd name="T34" fmla="*/ 153423 w 99"/>
              <a:gd name="T35" fmla="*/ 118026 h 119"/>
              <a:gd name="T36" fmla="*/ 151841 w 99"/>
              <a:gd name="T37" fmla="*/ 97291 h 119"/>
              <a:gd name="T38" fmla="*/ 140769 w 99"/>
              <a:gd name="T39" fmla="*/ 114836 h 119"/>
              <a:gd name="T40" fmla="*/ 23725 w 99"/>
              <a:gd name="T41" fmla="*/ 118026 h 119"/>
              <a:gd name="T42" fmla="*/ 15817 w 99"/>
              <a:gd name="T43" fmla="*/ 114836 h 119"/>
              <a:gd name="T44" fmla="*/ 15817 w 99"/>
              <a:gd name="T45" fmla="*/ 106861 h 119"/>
              <a:gd name="T46" fmla="*/ 39542 w 99"/>
              <a:gd name="T47" fmla="*/ 108456 h 119"/>
              <a:gd name="T48" fmla="*/ 66430 w 99"/>
              <a:gd name="T49" fmla="*/ 110051 h 119"/>
              <a:gd name="T50" fmla="*/ 77502 w 99"/>
              <a:gd name="T51" fmla="*/ 108456 h 119"/>
              <a:gd name="T52" fmla="*/ 99646 w 99"/>
              <a:gd name="T53" fmla="*/ 108456 h 119"/>
              <a:gd name="T54" fmla="*/ 124952 w 99"/>
              <a:gd name="T55" fmla="*/ 110051 h 119"/>
              <a:gd name="T56" fmla="*/ 140769 w 99"/>
              <a:gd name="T57" fmla="*/ 106861 h 119"/>
              <a:gd name="T58" fmla="*/ 77502 w 99"/>
              <a:gd name="T59" fmla="*/ 15949 h 119"/>
              <a:gd name="T60" fmla="*/ 109136 w 99"/>
              <a:gd name="T61" fmla="*/ 28709 h 119"/>
              <a:gd name="T62" fmla="*/ 124952 w 99"/>
              <a:gd name="T63" fmla="*/ 55823 h 119"/>
              <a:gd name="T64" fmla="*/ 36379 w 99"/>
              <a:gd name="T65" fmla="*/ 39874 h 119"/>
              <a:gd name="T66" fmla="*/ 61685 w 99"/>
              <a:gd name="T67" fmla="*/ 20734 h 119"/>
              <a:gd name="T68" fmla="*/ 31634 w 99"/>
              <a:gd name="T69" fmla="*/ 71772 h 119"/>
              <a:gd name="T70" fmla="*/ 136024 w 99"/>
              <a:gd name="T71" fmla="*/ 74962 h 119"/>
              <a:gd name="T72" fmla="*/ 139188 w 99"/>
              <a:gd name="T73" fmla="*/ 86127 h 119"/>
              <a:gd name="T74" fmla="*/ 124952 w 99"/>
              <a:gd name="T75" fmla="*/ 94102 h 119"/>
              <a:gd name="T76" fmla="*/ 113881 w 99"/>
              <a:gd name="T77" fmla="*/ 86127 h 119"/>
              <a:gd name="T78" fmla="*/ 102809 w 99"/>
              <a:gd name="T79" fmla="*/ 90912 h 119"/>
              <a:gd name="T80" fmla="*/ 90156 w 99"/>
              <a:gd name="T81" fmla="*/ 94102 h 119"/>
              <a:gd name="T82" fmla="*/ 77502 w 99"/>
              <a:gd name="T83" fmla="*/ 90912 h 119"/>
              <a:gd name="T84" fmla="*/ 66430 w 99"/>
              <a:gd name="T85" fmla="*/ 94102 h 119"/>
              <a:gd name="T86" fmla="*/ 52195 w 99"/>
              <a:gd name="T87" fmla="*/ 90912 h 119"/>
              <a:gd name="T88" fmla="*/ 41124 w 99"/>
              <a:gd name="T89" fmla="*/ 90912 h 119"/>
              <a:gd name="T90" fmla="*/ 31634 w 99"/>
              <a:gd name="T91" fmla="*/ 94102 h 119"/>
              <a:gd name="T92" fmla="*/ 15817 w 99"/>
              <a:gd name="T93" fmla="*/ 82937 h 119"/>
              <a:gd name="T94" fmla="*/ 25307 w 99"/>
              <a:gd name="T95" fmla="*/ 71772 h 119"/>
              <a:gd name="T96" fmla="*/ 31634 w 99"/>
              <a:gd name="T97" fmla="*/ 165874 h 119"/>
              <a:gd name="T98" fmla="*/ 132861 w 99"/>
              <a:gd name="T99" fmla="*/ 149924 h 119"/>
              <a:gd name="T100" fmla="*/ 17398 w 99"/>
              <a:gd name="T101" fmla="*/ 148330 h 119"/>
              <a:gd name="T102" fmla="*/ 15817 w 99"/>
              <a:gd name="T103" fmla="*/ 138760 h 119"/>
              <a:gd name="T104" fmla="*/ 90156 w 99"/>
              <a:gd name="T105" fmla="*/ 133975 h 119"/>
              <a:gd name="T106" fmla="*/ 109136 w 99"/>
              <a:gd name="T107" fmla="*/ 149924 h 119"/>
              <a:gd name="T108" fmla="*/ 128116 w 99"/>
              <a:gd name="T109" fmla="*/ 133975 h 119"/>
              <a:gd name="T110" fmla="*/ 139188 w 99"/>
              <a:gd name="T111" fmla="*/ 135570 h 119"/>
              <a:gd name="T112" fmla="*/ 140769 w 99"/>
              <a:gd name="T113" fmla="*/ 145140 h 119"/>
              <a:gd name="T114" fmla="*/ 132861 w 99"/>
              <a:gd name="T115" fmla="*/ 149924 h 119"/>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99" h="119">
                <a:moveTo>
                  <a:pt x="96" y="61"/>
                </a:moveTo>
                <a:lnTo>
                  <a:pt x="96" y="61"/>
                </a:lnTo>
                <a:lnTo>
                  <a:pt x="97" y="57"/>
                </a:lnTo>
                <a:lnTo>
                  <a:pt x="99" y="52"/>
                </a:lnTo>
                <a:lnTo>
                  <a:pt x="99" y="47"/>
                </a:lnTo>
                <a:lnTo>
                  <a:pt x="96" y="43"/>
                </a:lnTo>
                <a:lnTo>
                  <a:pt x="92" y="40"/>
                </a:lnTo>
                <a:lnTo>
                  <a:pt x="89" y="37"/>
                </a:lnTo>
                <a:lnTo>
                  <a:pt x="88" y="30"/>
                </a:lnTo>
                <a:lnTo>
                  <a:pt x="85" y="22"/>
                </a:lnTo>
                <a:lnTo>
                  <a:pt x="81" y="16"/>
                </a:lnTo>
                <a:lnTo>
                  <a:pt x="76" y="11"/>
                </a:lnTo>
                <a:lnTo>
                  <a:pt x="70" y="6"/>
                </a:lnTo>
                <a:lnTo>
                  <a:pt x="64" y="3"/>
                </a:lnTo>
                <a:lnTo>
                  <a:pt x="57" y="1"/>
                </a:lnTo>
                <a:lnTo>
                  <a:pt x="49" y="0"/>
                </a:lnTo>
                <a:lnTo>
                  <a:pt x="42" y="1"/>
                </a:lnTo>
                <a:lnTo>
                  <a:pt x="35" y="3"/>
                </a:lnTo>
                <a:lnTo>
                  <a:pt x="28" y="6"/>
                </a:lnTo>
                <a:lnTo>
                  <a:pt x="22" y="11"/>
                </a:lnTo>
                <a:lnTo>
                  <a:pt x="17" y="16"/>
                </a:lnTo>
                <a:lnTo>
                  <a:pt x="14" y="22"/>
                </a:lnTo>
                <a:lnTo>
                  <a:pt x="11" y="30"/>
                </a:lnTo>
                <a:lnTo>
                  <a:pt x="10" y="37"/>
                </a:lnTo>
                <a:lnTo>
                  <a:pt x="6" y="40"/>
                </a:lnTo>
                <a:lnTo>
                  <a:pt x="2" y="43"/>
                </a:lnTo>
                <a:lnTo>
                  <a:pt x="0" y="47"/>
                </a:lnTo>
                <a:lnTo>
                  <a:pt x="0" y="52"/>
                </a:lnTo>
                <a:lnTo>
                  <a:pt x="1" y="57"/>
                </a:lnTo>
                <a:lnTo>
                  <a:pt x="2" y="61"/>
                </a:lnTo>
                <a:lnTo>
                  <a:pt x="1" y="64"/>
                </a:lnTo>
                <a:lnTo>
                  <a:pt x="0" y="69"/>
                </a:lnTo>
                <a:lnTo>
                  <a:pt x="1" y="74"/>
                </a:lnTo>
                <a:lnTo>
                  <a:pt x="4" y="79"/>
                </a:lnTo>
                <a:lnTo>
                  <a:pt x="1" y="84"/>
                </a:lnTo>
                <a:lnTo>
                  <a:pt x="0" y="89"/>
                </a:lnTo>
                <a:lnTo>
                  <a:pt x="1" y="94"/>
                </a:lnTo>
                <a:lnTo>
                  <a:pt x="2" y="98"/>
                </a:lnTo>
                <a:lnTo>
                  <a:pt x="6" y="101"/>
                </a:lnTo>
                <a:lnTo>
                  <a:pt x="10" y="103"/>
                </a:lnTo>
                <a:lnTo>
                  <a:pt x="10" y="109"/>
                </a:lnTo>
                <a:lnTo>
                  <a:pt x="11" y="112"/>
                </a:lnTo>
                <a:lnTo>
                  <a:pt x="12" y="116"/>
                </a:lnTo>
                <a:lnTo>
                  <a:pt x="16" y="117"/>
                </a:lnTo>
                <a:lnTo>
                  <a:pt x="20" y="119"/>
                </a:lnTo>
                <a:lnTo>
                  <a:pt x="79" y="119"/>
                </a:lnTo>
                <a:lnTo>
                  <a:pt x="83" y="117"/>
                </a:lnTo>
                <a:lnTo>
                  <a:pt x="86" y="116"/>
                </a:lnTo>
                <a:lnTo>
                  <a:pt x="88" y="112"/>
                </a:lnTo>
                <a:lnTo>
                  <a:pt x="89" y="109"/>
                </a:lnTo>
                <a:lnTo>
                  <a:pt x="89" y="103"/>
                </a:lnTo>
                <a:lnTo>
                  <a:pt x="92" y="101"/>
                </a:lnTo>
                <a:lnTo>
                  <a:pt x="96" y="98"/>
                </a:lnTo>
                <a:lnTo>
                  <a:pt x="97" y="94"/>
                </a:lnTo>
                <a:lnTo>
                  <a:pt x="99" y="89"/>
                </a:lnTo>
                <a:lnTo>
                  <a:pt x="97" y="84"/>
                </a:lnTo>
                <a:lnTo>
                  <a:pt x="95" y="79"/>
                </a:lnTo>
                <a:lnTo>
                  <a:pt x="97" y="74"/>
                </a:lnTo>
                <a:lnTo>
                  <a:pt x="99" y="69"/>
                </a:lnTo>
                <a:lnTo>
                  <a:pt x="97" y="64"/>
                </a:lnTo>
                <a:lnTo>
                  <a:pt x="96" y="61"/>
                </a:lnTo>
                <a:close/>
                <a:moveTo>
                  <a:pt x="89" y="69"/>
                </a:moveTo>
                <a:lnTo>
                  <a:pt x="89" y="69"/>
                </a:lnTo>
                <a:lnTo>
                  <a:pt x="89" y="72"/>
                </a:lnTo>
                <a:lnTo>
                  <a:pt x="88" y="73"/>
                </a:lnTo>
                <a:lnTo>
                  <a:pt x="86" y="74"/>
                </a:lnTo>
                <a:lnTo>
                  <a:pt x="84" y="74"/>
                </a:lnTo>
                <a:lnTo>
                  <a:pt x="15" y="74"/>
                </a:lnTo>
                <a:lnTo>
                  <a:pt x="12" y="74"/>
                </a:lnTo>
                <a:lnTo>
                  <a:pt x="11" y="73"/>
                </a:lnTo>
                <a:lnTo>
                  <a:pt x="10" y="72"/>
                </a:lnTo>
                <a:lnTo>
                  <a:pt x="10" y="69"/>
                </a:lnTo>
                <a:lnTo>
                  <a:pt x="10" y="67"/>
                </a:lnTo>
                <a:lnTo>
                  <a:pt x="15" y="69"/>
                </a:lnTo>
                <a:lnTo>
                  <a:pt x="20" y="69"/>
                </a:lnTo>
                <a:lnTo>
                  <a:pt x="25" y="68"/>
                </a:lnTo>
                <a:lnTo>
                  <a:pt x="30" y="66"/>
                </a:lnTo>
                <a:lnTo>
                  <a:pt x="36" y="68"/>
                </a:lnTo>
                <a:lnTo>
                  <a:pt x="42" y="69"/>
                </a:lnTo>
                <a:lnTo>
                  <a:pt x="46" y="69"/>
                </a:lnTo>
                <a:lnTo>
                  <a:pt x="49" y="68"/>
                </a:lnTo>
                <a:lnTo>
                  <a:pt x="53" y="69"/>
                </a:lnTo>
                <a:lnTo>
                  <a:pt x="57" y="69"/>
                </a:lnTo>
                <a:lnTo>
                  <a:pt x="63" y="68"/>
                </a:lnTo>
                <a:lnTo>
                  <a:pt x="69" y="66"/>
                </a:lnTo>
                <a:lnTo>
                  <a:pt x="74" y="68"/>
                </a:lnTo>
                <a:lnTo>
                  <a:pt x="79" y="69"/>
                </a:lnTo>
                <a:lnTo>
                  <a:pt x="84" y="69"/>
                </a:lnTo>
                <a:lnTo>
                  <a:pt x="89" y="67"/>
                </a:lnTo>
                <a:lnTo>
                  <a:pt x="89" y="69"/>
                </a:lnTo>
                <a:close/>
                <a:moveTo>
                  <a:pt x="49" y="10"/>
                </a:moveTo>
                <a:lnTo>
                  <a:pt x="49" y="10"/>
                </a:lnTo>
                <a:lnTo>
                  <a:pt x="54" y="10"/>
                </a:lnTo>
                <a:lnTo>
                  <a:pt x="59" y="13"/>
                </a:lnTo>
                <a:lnTo>
                  <a:pt x="64" y="14"/>
                </a:lnTo>
                <a:lnTo>
                  <a:pt x="69" y="18"/>
                </a:lnTo>
                <a:lnTo>
                  <a:pt x="72" y="21"/>
                </a:lnTo>
                <a:lnTo>
                  <a:pt x="75" y="25"/>
                </a:lnTo>
                <a:lnTo>
                  <a:pt x="78" y="30"/>
                </a:lnTo>
                <a:lnTo>
                  <a:pt x="79" y="35"/>
                </a:lnTo>
                <a:lnTo>
                  <a:pt x="20" y="35"/>
                </a:lnTo>
                <a:lnTo>
                  <a:pt x="21" y="30"/>
                </a:lnTo>
                <a:lnTo>
                  <a:pt x="23" y="25"/>
                </a:lnTo>
                <a:lnTo>
                  <a:pt x="27" y="21"/>
                </a:lnTo>
                <a:lnTo>
                  <a:pt x="30" y="18"/>
                </a:lnTo>
                <a:lnTo>
                  <a:pt x="35" y="14"/>
                </a:lnTo>
                <a:lnTo>
                  <a:pt x="39" y="13"/>
                </a:lnTo>
                <a:lnTo>
                  <a:pt x="44" y="10"/>
                </a:lnTo>
                <a:lnTo>
                  <a:pt x="49" y="10"/>
                </a:lnTo>
                <a:close/>
                <a:moveTo>
                  <a:pt x="20" y="45"/>
                </a:moveTo>
                <a:lnTo>
                  <a:pt x="79" y="45"/>
                </a:lnTo>
                <a:lnTo>
                  <a:pt x="83" y="45"/>
                </a:lnTo>
                <a:lnTo>
                  <a:pt x="86" y="47"/>
                </a:lnTo>
                <a:lnTo>
                  <a:pt x="88" y="48"/>
                </a:lnTo>
                <a:lnTo>
                  <a:pt x="89" y="52"/>
                </a:lnTo>
                <a:lnTo>
                  <a:pt x="88" y="54"/>
                </a:lnTo>
                <a:lnTo>
                  <a:pt x="85" y="57"/>
                </a:lnTo>
                <a:lnTo>
                  <a:pt x="83" y="59"/>
                </a:lnTo>
                <a:lnTo>
                  <a:pt x="79" y="59"/>
                </a:lnTo>
                <a:lnTo>
                  <a:pt x="75" y="58"/>
                </a:lnTo>
                <a:lnTo>
                  <a:pt x="73" y="57"/>
                </a:lnTo>
                <a:lnTo>
                  <a:pt x="72" y="54"/>
                </a:lnTo>
                <a:lnTo>
                  <a:pt x="69" y="54"/>
                </a:lnTo>
                <a:lnTo>
                  <a:pt x="67" y="54"/>
                </a:lnTo>
                <a:lnTo>
                  <a:pt x="65" y="57"/>
                </a:lnTo>
                <a:lnTo>
                  <a:pt x="62" y="58"/>
                </a:lnTo>
                <a:lnTo>
                  <a:pt x="57" y="59"/>
                </a:lnTo>
                <a:lnTo>
                  <a:pt x="54" y="59"/>
                </a:lnTo>
                <a:lnTo>
                  <a:pt x="52" y="58"/>
                </a:lnTo>
                <a:lnTo>
                  <a:pt x="49" y="57"/>
                </a:lnTo>
                <a:lnTo>
                  <a:pt x="47" y="58"/>
                </a:lnTo>
                <a:lnTo>
                  <a:pt x="44" y="59"/>
                </a:lnTo>
                <a:lnTo>
                  <a:pt x="42" y="59"/>
                </a:lnTo>
                <a:lnTo>
                  <a:pt x="37" y="58"/>
                </a:lnTo>
                <a:lnTo>
                  <a:pt x="33" y="57"/>
                </a:lnTo>
                <a:lnTo>
                  <a:pt x="32" y="54"/>
                </a:lnTo>
                <a:lnTo>
                  <a:pt x="30" y="54"/>
                </a:lnTo>
                <a:lnTo>
                  <a:pt x="27" y="54"/>
                </a:lnTo>
                <a:lnTo>
                  <a:pt x="26" y="57"/>
                </a:lnTo>
                <a:lnTo>
                  <a:pt x="23" y="58"/>
                </a:lnTo>
                <a:lnTo>
                  <a:pt x="20" y="59"/>
                </a:lnTo>
                <a:lnTo>
                  <a:pt x="16" y="59"/>
                </a:lnTo>
                <a:lnTo>
                  <a:pt x="14" y="57"/>
                </a:lnTo>
                <a:lnTo>
                  <a:pt x="11" y="54"/>
                </a:lnTo>
                <a:lnTo>
                  <a:pt x="10" y="52"/>
                </a:lnTo>
                <a:lnTo>
                  <a:pt x="11" y="48"/>
                </a:lnTo>
                <a:lnTo>
                  <a:pt x="12" y="47"/>
                </a:lnTo>
                <a:lnTo>
                  <a:pt x="16" y="45"/>
                </a:lnTo>
                <a:lnTo>
                  <a:pt x="20" y="45"/>
                </a:lnTo>
                <a:close/>
                <a:moveTo>
                  <a:pt x="20" y="109"/>
                </a:moveTo>
                <a:lnTo>
                  <a:pt x="20" y="104"/>
                </a:lnTo>
                <a:lnTo>
                  <a:pt x="79" y="104"/>
                </a:lnTo>
                <a:lnTo>
                  <a:pt x="79" y="109"/>
                </a:lnTo>
                <a:lnTo>
                  <a:pt x="20" y="109"/>
                </a:lnTo>
                <a:close/>
                <a:moveTo>
                  <a:pt x="84" y="94"/>
                </a:moveTo>
                <a:lnTo>
                  <a:pt x="15" y="94"/>
                </a:lnTo>
                <a:lnTo>
                  <a:pt x="12" y="94"/>
                </a:lnTo>
                <a:lnTo>
                  <a:pt x="11" y="93"/>
                </a:lnTo>
                <a:lnTo>
                  <a:pt x="10" y="91"/>
                </a:lnTo>
                <a:lnTo>
                  <a:pt x="10" y="89"/>
                </a:lnTo>
                <a:lnTo>
                  <a:pt x="10" y="87"/>
                </a:lnTo>
                <a:lnTo>
                  <a:pt x="11" y="85"/>
                </a:lnTo>
                <a:lnTo>
                  <a:pt x="12" y="84"/>
                </a:lnTo>
                <a:lnTo>
                  <a:pt x="15" y="84"/>
                </a:lnTo>
                <a:lnTo>
                  <a:pt x="57" y="84"/>
                </a:lnTo>
                <a:lnTo>
                  <a:pt x="65" y="93"/>
                </a:lnTo>
                <a:lnTo>
                  <a:pt x="67" y="94"/>
                </a:lnTo>
                <a:lnTo>
                  <a:pt x="69" y="94"/>
                </a:lnTo>
                <a:lnTo>
                  <a:pt x="72" y="94"/>
                </a:lnTo>
                <a:lnTo>
                  <a:pt x="73" y="93"/>
                </a:lnTo>
                <a:lnTo>
                  <a:pt x="81" y="84"/>
                </a:lnTo>
                <a:lnTo>
                  <a:pt x="84" y="84"/>
                </a:lnTo>
                <a:lnTo>
                  <a:pt x="86" y="84"/>
                </a:lnTo>
                <a:lnTo>
                  <a:pt x="88" y="85"/>
                </a:lnTo>
                <a:lnTo>
                  <a:pt x="89" y="87"/>
                </a:lnTo>
                <a:lnTo>
                  <a:pt x="89" y="89"/>
                </a:lnTo>
                <a:lnTo>
                  <a:pt x="89" y="91"/>
                </a:lnTo>
                <a:lnTo>
                  <a:pt x="88" y="93"/>
                </a:lnTo>
                <a:lnTo>
                  <a:pt x="86" y="94"/>
                </a:lnTo>
                <a:lnTo>
                  <a:pt x="84" y="94"/>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593" name="Freeform 1804">
            <a:extLst>
              <a:ext uri="{FF2B5EF4-FFF2-40B4-BE49-F238E27FC236}">
                <a16:creationId xmlns:a16="http://schemas.microsoft.com/office/drawing/2014/main" id="{C9A5AC14-687C-418B-9F82-8B30000E52DE}"/>
              </a:ext>
            </a:extLst>
          </p:cNvPr>
          <p:cNvSpPr>
            <a:spLocks/>
          </p:cNvSpPr>
          <p:nvPr/>
        </p:nvSpPr>
        <p:spPr bwMode="auto">
          <a:xfrm>
            <a:off x="5295900" y="3373967"/>
            <a:ext cx="16933" cy="19051"/>
          </a:xfrm>
          <a:custGeom>
            <a:avLst/>
            <a:gdLst>
              <a:gd name="T0" fmla="*/ 8135 w 7"/>
              <a:gd name="T1" fmla="*/ 0 h 8"/>
              <a:gd name="T2" fmla="*/ 8135 w 7"/>
              <a:gd name="T3" fmla="*/ 0 h 8"/>
              <a:gd name="T4" fmla="*/ 2034 w 7"/>
              <a:gd name="T5" fmla="*/ 3559 h 8"/>
              <a:gd name="T6" fmla="*/ 0 w 7"/>
              <a:gd name="T7" fmla="*/ 7119 h 8"/>
              <a:gd name="T8" fmla="*/ 0 w 7"/>
              <a:gd name="T9" fmla="*/ 7119 h 8"/>
              <a:gd name="T10" fmla="*/ 2034 w 7"/>
              <a:gd name="T11" fmla="*/ 12457 h 8"/>
              <a:gd name="T12" fmla="*/ 8135 w 7"/>
              <a:gd name="T13" fmla="*/ 14237 h 8"/>
              <a:gd name="T14" fmla="*/ 8135 w 7"/>
              <a:gd name="T15" fmla="*/ 14237 h 8"/>
              <a:gd name="T16" fmla="*/ 12203 w 7"/>
              <a:gd name="T17" fmla="*/ 12457 h 8"/>
              <a:gd name="T18" fmla="*/ 14237 w 7"/>
              <a:gd name="T19" fmla="*/ 7119 h 8"/>
              <a:gd name="T20" fmla="*/ 14237 w 7"/>
              <a:gd name="T21" fmla="*/ 7119 h 8"/>
              <a:gd name="T22" fmla="*/ 12203 w 7"/>
              <a:gd name="T23" fmla="*/ 3559 h 8"/>
              <a:gd name="T24" fmla="*/ 8135 w 7"/>
              <a:gd name="T25" fmla="*/ 0 h 8"/>
              <a:gd name="T26" fmla="*/ 8135 w 7"/>
              <a:gd name="T27" fmla="*/ 0 h 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7" h="8">
                <a:moveTo>
                  <a:pt x="4" y="0"/>
                </a:moveTo>
                <a:lnTo>
                  <a:pt x="4" y="0"/>
                </a:lnTo>
                <a:lnTo>
                  <a:pt x="1" y="2"/>
                </a:lnTo>
                <a:lnTo>
                  <a:pt x="0" y="4"/>
                </a:lnTo>
                <a:lnTo>
                  <a:pt x="1" y="7"/>
                </a:lnTo>
                <a:lnTo>
                  <a:pt x="4" y="8"/>
                </a:lnTo>
                <a:lnTo>
                  <a:pt x="6" y="7"/>
                </a:lnTo>
                <a:lnTo>
                  <a:pt x="7" y="4"/>
                </a:lnTo>
                <a:lnTo>
                  <a:pt x="6" y="2"/>
                </a:lnTo>
                <a:lnTo>
                  <a:pt x="4"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594" name="Freeform 1805">
            <a:extLst>
              <a:ext uri="{FF2B5EF4-FFF2-40B4-BE49-F238E27FC236}">
                <a16:creationId xmlns:a16="http://schemas.microsoft.com/office/drawing/2014/main" id="{AB505C2F-234F-4AD1-9101-94C9CEB671BC}"/>
              </a:ext>
            </a:extLst>
          </p:cNvPr>
          <p:cNvSpPr>
            <a:spLocks/>
          </p:cNvSpPr>
          <p:nvPr/>
        </p:nvSpPr>
        <p:spPr bwMode="auto">
          <a:xfrm>
            <a:off x="5350933" y="3373967"/>
            <a:ext cx="19051" cy="19051"/>
          </a:xfrm>
          <a:custGeom>
            <a:avLst/>
            <a:gdLst>
              <a:gd name="T0" fmla="*/ 7119 w 8"/>
              <a:gd name="T1" fmla="*/ 0 h 8"/>
              <a:gd name="T2" fmla="*/ 7119 w 8"/>
              <a:gd name="T3" fmla="*/ 0 h 8"/>
              <a:gd name="T4" fmla="*/ 1780 w 8"/>
              <a:gd name="T5" fmla="*/ 3559 h 8"/>
              <a:gd name="T6" fmla="*/ 0 w 8"/>
              <a:gd name="T7" fmla="*/ 7119 h 8"/>
              <a:gd name="T8" fmla="*/ 0 w 8"/>
              <a:gd name="T9" fmla="*/ 7119 h 8"/>
              <a:gd name="T10" fmla="*/ 1780 w 8"/>
              <a:gd name="T11" fmla="*/ 12457 h 8"/>
              <a:gd name="T12" fmla="*/ 7119 w 8"/>
              <a:gd name="T13" fmla="*/ 14237 h 8"/>
              <a:gd name="T14" fmla="*/ 7119 w 8"/>
              <a:gd name="T15" fmla="*/ 14237 h 8"/>
              <a:gd name="T16" fmla="*/ 10678 w 8"/>
              <a:gd name="T17" fmla="*/ 12457 h 8"/>
              <a:gd name="T18" fmla="*/ 14237 w 8"/>
              <a:gd name="T19" fmla="*/ 7119 h 8"/>
              <a:gd name="T20" fmla="*/ 14237 w 8"/>
              <a:gd name="T21" fmla="*/ 7119 h 8"/>
              <a:gd name="T22" fmla="*/ 10678 w 8"/>
              <a:gd name="T23" fmla="*/ 3559 h 8"/>
              <a:gd name="T24" fmla="*/ 7119 w 8"/>
              <a:gd name="T25" fmla="*/ 0 h 8"/>
              <a:gd name="T26" fmla="*/ 7119 w 8"/>
              <a:gd name="T27" fmla="*/ 0 h 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8" h="8">
                <a:moveTo>
                  <a:pt x="4" y="0"/>
                </a:moveTo>
                <a:lnTo>
                  <a:pt x="4" y="0"/>
                </a:lnTo>
                <a:lnTo>
                  <a:pt x="1" y="2"/>
                </a:lnTo>
                <a:lnTo>
                  <a:pt x="0" y="4"/>
                </a:lnTo>
                <a:lnTo>
                  <a:pt x="1" y="7"/>
                </a:lnTo>
                <a:lnTo>
                  <a:pt x="4" y="8"/>
                </a:lnTo>
                <a:lnTo>
                  <a:pt x="6" y="7"/>
                </a:lnTo>
                <a:lnTo>
                  <a:pt x="8" y="4"/>
                </a:lnTo>
                <a:lnTo>
                  <a:pt x="6" y="2"/>
                </a:lnTo>
                <a:lnTo>
                  <a:pt x="4"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595" name="Freeform 1806">
            <a:extLst>
              <a:ext uri="{FF2B5EF4-FFF2-40B4-BE49-F238E27FC236}">
                <a16:creationId xmlns:a16="http://schemas.microsoft.com/office/drawing/2014/main" id="{6E7A5CA3-771B-442A-9A24-C43E2F7DAA21}"/>
              </a:ext>
            </a:extLst>
          </p:cNvPr>
          <p:cNvSpPr>
            <a:spLocks/>
          </p:cNvSpPr>
          <p:nvPr/>
        </p:nvSpPr>
        <p:spPr bwMode="auto">
          <a:xfrm>
            <a:off x="5325534" y="3361267"/>
            <a:ext cx="12700" cy="12700"/>
          </a:xfrm>
          <a:custGeom>
            <a:avLst/>
            <a:gdLst>
              <a:gd name="T0" fmla="*/ 4067 w 7"/>
              <a:gd name="T1" fmla="*/ 0 h 7"/>
              <a:gd name="T2" fmla="*/ 4067 w 7"/>
              <a:gd name="T3" fmla="*/ 0 h 7"/>
              <a:gd name="T4" fmla="*/ 1356 w 7"/>
              <a:gd name="T5" fmla="*/ 1356 h 7"/>
              <a:gd name="T6" fmla="*/ 0 w 7"/>
              <a:gd name="T7" fmla="*/ 5423 h 7"/>
              <a:gd name="T8" fmla="*/ 0 w 7"/>
              <a:gd name="T9" fmla="*/ 5423 h 7"/>
              <a:gd name="T10" fmla="*/ 1356 w 7"/>
              <a:gd name="T11" fmla="*/ 8134 h 7"/>
              <a:gd name="T12" fmla="*/ 4067 w 7"/>
              <a:gd name="T13" fmla="*/ 9490 h 7"/>
              <a:gd name="T14" fmla="*/ 4067 w 7"/>
              <a:gd name="T15" fmla="*/ 9490 h 7"/>
              <a:gd name="T16" fmla="*/ 8134 w 7"/>
              <a:gd name="T17" fmla="*/ 8134 h 7"/>
              <a:gd name="T18" fmla="*/ 9490 w 7"/>
              <a:gd name="T19" fmla="*/ 5423 h 7"/>
              <a:gd name="T20" fmla="*/ 9490 w 7"/>
              <a:gd name="T21" fmla="*/ 5423 h 7"/>
              <a:gd name="T22" fmla="*/ 8134 w 7"/>
              <a:gd name="T23" fmla="*/ 1356 h 7"/>
              <a:gd name="T24" fmla="*/ 4067 w 7"/>
              <a:gd name="T25" fmla="*/ 0 h 7"/>
              <a:gd name="T26" fmla="*/ 4067 w 7"/>
              <a:gd name="T27" fmla="*/ 0 h 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7" h="7">
                <a:moveTo>
                  <a:pt x="3" y="0"/>
                </a:moveTo>
                <a:lnTo>
                  <a:pt x="3" y="0"/>
                </a:lnTo>
                <a:lnTo>
                  <a:pt x="1" y="1"/>
                </a:lnTo>
                <a:lnTo>
                  <a:pt x="0" y="4"/>
                </a:lnTo>
                <a:lnTo>
                  <a:pt x="1" y="6"/>
                </a:lnTo>
                <a:lnTo>
                  <a:pt x="3" y="7"/>
                </a:lnTo>
                <a:lnTo>
                  <a:pt x="6" y="6"/>
                </a:lnTo>
                <a:lnTo>
                  <a:pt x="7" y="4"/>
                </a:lnTo>
                <a:lnTo>
                  <a:pt x="6" y="1"/>
                </a:lnTo>
                <a:lnTo>
                  <a:pt x="3"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Tree>
    <p:extLst>
      <p:ext uri="{BB962C8B-B14F-4D97-AF65-F5344CB8AC3E}">
        <p14:creationId xmlns:p14="http://schemas.microsoft.com/office/powerpoint/2010/main" val="4297180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E42ED77-E820-4999-81BA-3D7C103152C9}"/>
              </a:ext>
            </a:extLst>
          </p:cNvPr>
          <p:cNvSpPr/>
          <p:nvPr/>
        </p:nvSpPr>
        <p:spPr>
          <a:xfrm>
            <a:off x="381000" y="245218"/>
            <a:ext cx="11430000" cy="6400800"/>
          </a:xfrm>
          <a:prstGeom prst="rect">
            <a:avLst/>
          </a:prstGeom>
          <a:solidFill>
            <a:srgbClr val="B116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Placeholder 6" descr="A group of people around a table&#10;&#10;Description automatically generated with medium confidence">
            <a:extLst>
              <a:ext uri="{FF2B5EF4-FFF2-40B4-BE49-F238E27FC236}">
                <a16:creationId xmlns:a16="http://schemas.microsoft.com/office/drawing/2014/main" id="{82096DEC-BECF-4CEA-8E51-1F9C1049F8DD}"/>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19335" r="19335"/>
          <a:stretch>
            <a:fillRect/>
          </a:stretch>
        </p:blipFill>
        <p:spPr/>
      </p:pic>
      <p:sp>
        <p:nvSpPr>
          <p:cNvPr id="4" name="TextBox 3">
            <a:extLst>
              <a:ext uri="{FF2B5EF4-FFF2-40B4-BE49-F238E27FC236}">
                <a16:creationId xmlns:a16="http://schemas.microsoft.com/office/drawing/2014/main" id="{1C137D43-D73F-44A5-A4D9-5C4B60C7C5C8}"/>
              </a:ext>
            </a:extLst>
          </p:cNvPr>
          <p:cNvSpPr txBox="1"/>
          <p:nvPr/>
        </p:nvSpPr>
        <p:spPr>
          <a:xfrm>
            <a:off x="6834916" y="1567434"/>
            <a:ext cx="3731227" cy="1323439"/>
          </a:xfrm>
          <a:prstGeom prst="rect">
            <a:avLst/>
          </a:prstGeom>
          <a:noFill/>
        </p:spPr>
        <p:txBody>
          <a:bodyPr wrap="square" rtlCol="0">
            <a:spAutoFit/>
          </a:bodyPr>
          <a:lstStyle/>
          <a:p>
            <a:r>
              <a:rPr lang="en-US" sz="4000" b="1" dirty="0">
                <a:solidFill>
                  <a:schemeClr val="bg1"/>
                </a:solidFill>
                <a:latin typeface="Montserrat" panose="00000500000000000000" pitchFamily="2" charset="0"/>
                <a:cs typeface="Teko Medium" panose="02000000000000000000" pitchFamily="2" charset="0"/>
              </a:rPr>
              <a:t>TITLE</a:t>
            </a:r>
          </a:p>
          <a:p>
            <a:r>
              <a:rPr lang="en-US" sz="4000" b="1" dirty="0">
                <a:solidFill>
                  <a:srgbClr val="F2B800"/>
                </a:solidFill>
                <a:latin typeface="Montserrat" panose="00000500000000000000" pitchFamily="2" charset="0"/>
                <a:cs typeface="Teko Medium" panose="02000000000000000000" pitchFamily="2" charset="0"/>
              </a:rPr>
              <a:t>GOES</a:t>
            </a:r>
            <a:r>
              <a:rPr lang="en-US" sz="4000" b="1" dirty="0">
                <a:solidFill>
                  <a:schemeClr val="bg1"/>
                </a:solidFill>
                <a:latin typeface="Montserrat" panose="00000500000000000000" pitchFamily="2" charset="0"/>
                <a:cs typeface="Teko Medium" panose="02000000000000000000" pitchFamily="2" charset="0"/>
              </a:rPr>
              <a:t> HERE</a:t>
            </a:r>
            <a:endParaRPr lang="en-US" sz="4000" b="1" dirty="0">
              <a:solidFill>
                <a:srgbClr val="FFC000"/>
              </a:solidFill>
              <a:latin typeface="Montserrat" panose="00000500000000000000" pitchFamily="2" charset="0"/>
              <a:cs typeface="Teko Medium" panose="02000000000000000000" pitchFamily="2" charset="0"/>
            </a:endParaRPr>
          </a:p>
        </p:txBody>
      </p:sp>
      <p:sp>
        <p:nvSpPr>
          <p:cNvPr id="5" name="TextBox 4">
            <a:extLst>
              <a:ext uri="{FF2B5EF4-FFF2-40B4-BE49-F238E27FC236}">
                <a16:creationId xmlns:a16="http://schemas.microsoft.com/office/drawing/2014/main" id="{BA6BDF28-C2E6-49FE-B656-DE6072103D80}"/>
              </a:ext>
            </a:extLst>
          </p:cNvPr>
          <p:cNvSpPr txBox="1"/>
          <p:nvPr/>
        </p:nvSpPr>
        <p:spPr>
          <a:xfrm>
            <a:off x="6834916" y="2974065"/>
            <a:ext cx="4228983" cy="2246769"/>
          </a:xfrm>
          <a:prstGeom prst="rect">
            <a:avLst/>
          </a:prstGeom>
          <a:noFill/>
        </p:spPr>
        <p:txBody>
          <a:bodyPr wrap="square" rtlCol="0">
            <a:spAutoFit/>
          </a:bodyPr>
          <a:lstStyle/>
          <a:p>
            <a:r>
              <a:rPr lang="en-US" sz="1400" dirty="0">
                <a:solidFill>
                  <a:schemeClr val="bg1"/>
                </a:solidFill>
                <a:latin typeface="Raleway" panose="020B0503030101060003" pitchFamily="34" charset="0"/>
              </a:rPr>
              <a:t>Lorem ipsum dolor sit amet, consectetuer adipiscing elit. Maecenas porttitor congue massa. Fusce posuere, magna sed pulvinar ultricies, purus lectus malesuada libero, sit amet commodo magna eros quis </a:t>
            </a:r>
            <a:r>
              <a:rPr lang="en-US" sz="1400" dirty="0" err="1">
                <a:solidFill>
                  <a:schemeClr val="bg1"/>
                </a:solidFill>
                <a:latin typeface="Raleway" panose="020B0503030101060003" pitchFamily="34" charset="0"/>
              </a:rPr>
              <a:t>urna</a:t>
            </a:r>
            <a:r>
              <a:rPr lang="en-US" sz="1400" dirty="0">
                <a:solidFill>
                  <a:schemeClr val="bg1"/>
                </a:solidFill>
                <a:latin typeface="Raleway" panose="020B0503030101060003" pitchFamily="34" charset="0"/>
              </a:rPr>
              <a:t>.</a:t>
            </a:r>
          </a:p>
          <a:p>
            <a:r>
              <a:rPr lang="en-US" sz="1400" dirty="0">
                <a:solidFill>
                  <a:schemeClr val="bg1"/>
                </a:solidFill>
                <a:latin typeface="Raleway" panose="020B0503030101060003" pitchFamily="34" charset="0"/>
              </a:rPr>
              <a:t>Nunc viverra imperdiet enim. Fusce est. Vivamus a </a:t>
            </a:r>
            <a:r>
              <a:rPr lang="en-US" sz="1400" dirty="0" err="1">
                <a:solidFill>
                  <a:schemeClr val="bg1"/>
                </a:solidFill>
                <a:latin typeface="Raleway" panose="020B0503030101060003" pitchFamily="34" charset="0"/>
              </a:rPr>
              <a:t>tellus</a:t>
            </a:r>
            <a:r>
              <a:rPr lang="en-US" sz="1400" dirty="0">
                <a:solidFill>
                  <a:schemeClr val="bg1"/>
                </a:solidFill>
                <a:latin typeface="Raleway" panose="020B0503030101060003" pitchFamily="34" charset="0"/>
              </a:rPr>
              <a:t>.</a:t>
            </a:r>
          </a:p>
          <a:p>
            <a:r>
              <a:rPr lang="en-US" sz="1400" dirty="0">
                <a:solidFill>
                  <a:schemeClr val="bg1"/>
                </a:solidFill>
                <a:latin typeface="Raleway" panose="020B0503030101060003" pitchFamily="34" charset="0"/>
              </a:rPr>
              <a:t>Pellentesque habitant morbi tristique senectus et netus et malesuada fames ac turpis egestas. Proin pharetra nonummy pede. Mauris et </a:t>
            </a:r>
            <a:r>
              <a:rPr lang="en-US" sz="1400" dirty="0" err="1">
                <a:solidFill>
                  <a:schemeClr val="bg1"/>
                </a:solidFill>
                <a:latin typeface="Raleway" panose="020B0503030101060003" pitchFamily="34" charset="0"/>
              </a:rPr>
              <a:t>orci</a:t>
            </a:r>
            <a:r>
              <a:rPr lang="en-US" sz="1400" dirty="0">
                <a:solidFill>
                  <a:schemeClr val="bg1"/>
                </a:solidFill>
                <a:latin typeface="Raleway" panose="020B0503030101060003" pitchFamily="34" charset="0"/>
              </a:rPr>
              <a:t>.</a:t>
            </a:r>
          </a:p>
        </p:txBody>
      </p:sp>
    </p:spTree>
    <p:extLst>
      <p:ext uri="{BB962C8B-B14F-4D97-AF65-F5344CB8AC3E}">
        <p14:creationId xmlns:p14="http://schemas.microsoft.com/office/powerpoint/2010/main" val="2696230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341BD9F-31D2-4F94-8AC7-A62097F58255}"/>
              </a:ext>
            </a:extLst>
          </p:cNvPr>
          <p:cNvSpPr/>
          <p:nvPr/>
        </p:nvSpPr>
        <p:spPr>
          <a:xfrm>
            <a:off x="381000" y="245218"/>
            <a:ext cx="11430000" cy="6400800"/>
          </a:xfrm>
          <a:prstGeom prst="rect">
            <a:avLst/>
          </a:prstGeom>
          <a:solidFill>
            <a:srgbClr val="B116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Placeholder 16" descr="A picture containing light, colorful&#10;&#10;Description automatically generated">
            <a:extLst>
              <a:ext uri="{FF2B5EF4-FFF2-40B4-BE49-F238E27FC236}">
                <a16:creationId xmlns:a16="http://schemas.microsoft.com/office/drawing/2014/main" id="{28B32FD0-961D-40D2-8E19-6AE10A5453A0}"/>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7239" r="17239"/>
          <a:stretch>
            <a:fillRect/>
          </a:stretch>
        </p:blipFill>
        <p:spPr>
          <a:xfrm>
            <a:off x="654050" y="465138"/>
            <a:ext cx="3998913" cy="4068762"/>
          </a:xfrm>
        </p:spPr>
      </p:pic>
      <p:pic>
        <p:nvPicPr>
          <p:cNvPr id="19" name="Picture Placeholder 18" descr="A picture containing building, brick, red, outdoor&#10;&#10;Description automatically generated">
            <a:extLst>
              <a:ext uri="{FF2B5EF4-FFF2-40B4-BE49-F238E27FC236}">
                <a16:creationId xmlns:a16="http://schemas.microsoft.com/office/drawing/2014/main" id="{57A2FE49-334D-4D7C-87BE-79D93418569E}"/>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l="17208" r="17208"/>
          <a:stretch>
            <a:fillRect/>
          </a:stretch>
        </p:blipFill>
        <p:spPr>
          <a:xfrm>
            <a:off x="7539038" y="465138"/>
            <a:ext cx="3998912" cy="4068762"/>
          </a:xfrm>
        </p:spPr>
      </p:pic>
      <p:sp>
        <p:nvSpPr>
          <p:cNvPr id="5" name="Rectangle 4">
            <a:extLst>
              <a:ext uri="{FF2B5EF4-FFF2-40B4-BE49-F238E27FC236}">
                <a16:creationId xmlns:a16="http://schemas.microsoft.com/office/drawing/2014/main" id="{B2E1AC09-3014-4F06-9749-ED28201677CB}"/>
              </a:ext>
            </a:extLst>
          </p:cNvPr>
          <p:cNvSpPr/>
          <p:nvPr/>
        </p:nvSpPr>
        <p:spPr>
          <a:xfrm>
            <a:off x="7538485" y="4878978"/>
            <a:ext cx="4066776" cy="138499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F2B800"/>
                </a:solidFill>
                <a:effectLst/>
                <a:uLnTx/>
                <a:uFillTx/>
                <a:latin typeface="Raleway" panose="020B0503030101060003" pitchFamily="34" charset="0"/>
                <a:ea typeface="Roboto Thin" charset="0"/>
                <a:cs typeface="Roboto Thin" charset="0"/>
              </a:rPr>
              <a:t>- </a:t>
            </a:r>
            <a:r>
              <a:rPr kumimoji="0" lang="en-US" sz="1400" b="1" i="0" u="none" strike="noStrike" kern="1200" cap="none" spc="0" normalizeH="0" baseline="0" noProof="0" dirty="0">
                <a:ln>
                  <a:noFill/>
                </a:ln>
                <a:solidFill>
                  <a:srgbClr val="F2B800"/>
                </a:solidFill>
                <a:effectLst/>
                <a:uLnTx/>
                <a:uFillTx/>
                <a:latin typeface="Raleway" panose="020B0503030101060003" pitchFamily="34" charset="0"/>
                <a:ea typeface="Roboto" charset="0"/>
                <a:cs typeface="Roboto" charset="0"/>
              </a:rPr>
              <a:t>The lorem</a:t>
            </a:r>
            <a:endParaRPr lang="en-US" sz="1400" i="1" dirty="0">
              <a:solidFill>
                <a:schemeClr val="bg1"/>
              </a:solidFill>
              <a:latin typeface="Raleway" panose="020B0503030101060003" pitchFamily="34" charset="0"/>
              <a:ea typeface="Roboto Thin" charset="0"/>
              <a:cs typeface="Roboto Thin" charset="0"/>
            </a:endParaRPr>
          </a:p>
          <a:p>
            <a:r>
              <a:rPr lang="en-US" sz="1400" i="1" dirty="0">
                <a:solidFill>
                  <a:schemeClr val="bg1"/>
                </a:solidFill>
                <a:latin typeface="Raleway" panose="020B0503030101060003" pitchFamily="34" charset="0"/>
                <a:ea typeface="Roboto Thin" charset="0"/>
                <a:cs typeface="Roboto Thin" charset="0"/>
              </a:rPr>
              <a:t>Lorem ipsum dolor sit </a:t>
            </a:r>
            <a:r>
              <a:rPr lang="en-US" sz="1400" i="1" dirty="0" err="1">
                <a:solidFill>
                  <a:schemeClr val="bg1"/>
                </a:solidFill>
                <a:latin typeface="Raleway" panose="020B0503030101060003" pitchFamily="34" charset="0"/>
                <a:ea typeface="Roboto Thin" charset="0"/>
                <a:cs typeface="Roboto Thin" charset="0"/>
              </a:rPr>
              <a:t>amet</a:t>
            </a:r>
            <a:r>
              <a:rPr lang="en-US" sz="1400" i="1" dirty="0">
                <a:solidFill>
                  <a:schemeClr val="bg1"/>
                </a:solidFill>
                <a:latin typeface="Raleway" panose="020B0503030101060003" pitchFamily="34" charset="0"/>
                <a:ea typeface="Roboto Thin" charset="0"/>
                <a:cs typeface="Roboto Thin" charset="0"/>
              </a:rPr>
              <a:t>, </a:t>
            </a:r>
            <a:r>
              <a:rPr lang="en-US" sz="1400" i="1" dirty="0" err="1">
                <a:solidFill>
                  <a:schemeClr val="bg1"/>
                </a:solidFill>
                <a:latin typeface="Raleway" panose="020B0503030101060003" pitchFamily="34" charset="0"/>
                <a:ea typeface="Roboto Thin" charset="0"/>
                <a:cs typeface="Roboto Thin" charset="0"/>
              </a:rPr>
              <a:t>consectetuer</a:t>
            </a:r>
            <a:r>
              <a:rPr lang="en-US" sz="1400" i="1" dirty="0">
                <a:solidFill>
                  <a:schemeClr val="bg1"/>
                </a:solidFill>
                <a:latin typeface="Raleway" panose="020B0503030101060003" pitchFamily="34" charset="0"/>
                <a:ea typeface="Roboto Thin" charset="0"/>
                <a:cs typeface="Roboto Thin" charset="0"/>
              </a:rPr>
              <a:t> </a:t>
            </a:r>
            <a:r>
              <a:rPr lang="en-US" sz="1400" i="1" dirty="0" err="1">
                <a:solidFill>
                  <a:schemeClr val="bg1"/>
                </a:solidFill>
                <a:latin typeface="Raleway" panose="020B0503030101060003" pitchFamily="34" charset="0"/>
                <a:ea typeface="Roboto Thin" charset="0"/>
                <a:cs typeface="Roboto Thin" charset="0"/>
              </a:rPr>
              <a:t>adipiscing</a:t>
            </a:r>
            <a:r>
              <a:rPr lang="en-US" sz="1400" i="1" dirty="0">
                <a:solidFill>
                  <a:schemeClr val="bg1"/>
                </a:solidFill>
                <a:latin typeface="Raleway" panose="020B0503030101060003" pitchFamily="34" charset="0"/>
                <a:ea typeface="Roboto Thin" charset="0"/>
                <a:cs typeface="Roboto Thin" charset="0"/>
              </a:rPr>
              <a:t> </a:t>
            </a:r>
            <a:r>
              <a:rPr lang="en-US" sz="1400" i="1" dirty="0" err="1">
                <a:solidFill>
                  <a:schemeClr val="bg1"/>
                </a:solidFill>
                <a:latin typeface="Raleway" panose="020B0503030101060003" pitchFamily="34" charset="0"/>
                <a:ea typeface="Roboto Thin" charset="0"/>
                <a:cs typeface="Roboto Thin" charset="0"/>
              </a:rPr>
              <a:t>elit</a:t>
            </a:r>
            <a:r>
              <a:rPr lang="en-US" sz="1400" i="1" dirty="0">
                <a:solidFill>
                  <a:schemeClr val="bg1"/>
                </a:solidFill>
                <a:latin typeface="Raleway" panose="020B0503030101060003" pitchFamily="34" charset="0"/>
                <a:ea typeface="Roboto Thin" charset="0"/>
                <a:cs typeface="Roboto Thin" charset="0"/>
              </a:rPr>
              <a:t>. Maecenas </a:t>
            </a:r>
            <a:r>
              <a:rPr lang="en-US" sz="1400" i="1" dirty="0" err="1">
                <a:solidFill>
                  <a:schemeClr val="bg1"/>
                </a:solidFill>
                <a:latin typeface="Raleway" panose="020B0503030101060003" pitchFamily="34" charset="0"/>
                <a:ea typeface="Roboto Thin" charset="0"/>
                <a:cs typeface="Roboto Thin" charset="0"/>
              </a:rPr>
              <a:t>porttitor</a:t>
            </a:r>
            <a:r>
              <a:rPr lang="en-US" sz="1400" i="1" dirty="0">
                <a:solidFill>
                  <a:schemeClr val="bg1"/>
                </a:solidFill>
                <a:latin typeface="Raleway" panose="020B0503030101060003" pitchFamily="34" charset="0"/>
                <a:ea typeface="Roboto Thin" charset="0"/>
                <a:cs typeface="Roboto Thin" charset="0"/>
              </a:rPr>
              <a:t> </a:t>
            </a:r>
            <a:r>
              <a:rPr lang="en-US" sz="1400" i="1" dirty="0" err="1">
                <a:solidFill>
                  <a:schemeClr val="bg1"/>
                </a:solidFill>
                <a:latin typeface="Raleway" panose="020B0503030101060003" pitchFamily="34" charset="0"/>
                <a:ea typeface="Roboto Thin" charset="0"/>
                <a:cs typeface="Roboto Thin" charset="0"/>
              </a:rPr>
              <a:t>congue</a:t>
            </a:r>
            <a:r>
              <a:rPr lang="en-US" sz="1400" i="1" dirty="0">
                <a:solidFill>
                  <a:schemeClr val="bg1"/>
                </a:solidFill>
                <a:latin typeface="Raleway" panose="020B0503030101060003" pitchFamily="34" charset="0"/>
                <a:ea typeface="Roboto Thin" charset="0"/>
                <a:cs typeface="Roboto Thin" charset="0"/>
              </a:rPr>
              <a:t> </a:t>
            </a:r>
            <a:r>
              <a:rPr lang="en-US" sz="1400" i="1" dirty="0" err="1">
                <a:solidFill>
                  <a:schemeClr val="bg1"/>
                </a:solidFill>
                <a:latin typeface="Raleway" panose="020B0503030101060003" pitchFamily="34" charset="0"/>
                <a:ea typeface="Roboto Thin" charset="0"/>
                <a:cs typeface="Roboto Thin" charset="0"/>
              </a:rPr>
              <a:t>massa</a:t>
            </a:r>
            <a:r>
              <a:rPr lang="en-US" sz="1400" i="1" dirty="0">
                <a:solidFill>
                  <a:schemeClr val="bg1"/>
                </a:solidFill>
                <a:latin typeface="Raleway" panose="020B0503030101060003" pitchFamily="34" charset="0"/>
                <a:ea typeface="Roboto Thin" charset="0"/>
                <a:cs typeface="Roboto Thin" charset="0"/>
              </a:rPr>
              <a:t>. </a:t>
            </a:r>
            <a:r>
              <a:rPr lang="en-US" sz="1400" i="1" dirty="0" err="1">
                <a:solidFill>
                  <a:schemeClr val="bg1"/>
                </a:solidFill>
                <a:latin typeface="Raleway" panose="020B0503030101060003" pitchFamily="34" charset="0"/>
                <a:ea typeface="Roboto Thin" charset="0"/>
                <a:cs typeface="Roboto Thin" charset="0"/>
              </a:rPr>
              <a:t>Fusce</a:t>
            </a:r>
            <a:r>
              <a:rPr lang="en-US" sz="1400" i="1" dirty="0">
                <a:solidFill>
                  <a:schemeClr val="bg1"/>
                </a:solidFill>
                <a:latin typeface="Raleway" panose="020B0503030101060003" pitchFamily="34" charset="0"/>
                <a:ea typeface="Roboto Thin" charset="0"/>
                <a:cs typeface="Roboto Thin" charset="0"/>
              </a:rPr>
              <a:t> </a:t>
            </a:r>
            <a:r>
              <a:rPr lang="en-US" sz="1400" i="1" dirty="0" err="1">
                <a:solidFill>
                  <a:schemeClr val="bg1"/>
                </a:solidFill>
                <a:latin typeface="Raleway" panose="020B0503030101060003" pitchFamily="34" charset="0"/>
                <a:ea typeface="Roboto Thin" charset="0"/>
                <a:cs typeface="Roboto Thin" charset="0"/>
              </a:rPr>
              <a:t>posuere</a:t>
            </a:r>
            <a:r>
              <a:rPr lang="en-US" sz="1400" i="1" dirty="0">
                <a:solidFill>
                  <a:schemeClr val="bg1"/>
                </a:solidFill>
                <a:latin typeface="Raleway" panose="020B0503030101060003" pitchFamily="34" charset="0"/>
                <a:ea typeface="Roboto Thin" charset="0"/>
                <a:cs typeface="Roboto Thin" charset="0"/>
              </a:rPr>
              <a:t>, mag pulvinar </a:t>
            </a:r>
            <a:r>
              <a:rPr lang="en-US" sz="1400" i="1" dirty="0" err="1">
                <a:solidFill>
                  <a:schemeClr val="bg1"/>
                </a:solidFill>
                <a:latin typeface="Raleway" panose="020B0503030101060003" pitchFamily="34" charset="0"/>
                <a:ea typeface="Roboto Thin" charset="0"/>
                <a:cs typeface="Roboto Thin" charset="0"/>
              </a:rPr>
              <a:t>ultricies</a:t>
            </a:r>
            <a:r>
              <a:rPr lang="en-US" sz="1400" i="1" dirty="0">
                <a:solidFill>
                  <a:schemeClr val="bg1"/>
                </a:solidFill>
                <a:latin typeface="Raleway" panose="020B0503030101060003" pitchFamily="34" charset="0"/>
                <a:ea typeface="Roboto Thin" charset="0"/>
                <a:cs typeface="Roboto Thin" charset="0"/>
              </a:rPr>
              <a:t>, </a:t>
            </a:r>
            <a:r>
              <a:rPr lang="en-US" sz="1400" i="1" dirty="0" err="1">
                <a:solidFill>
                  <a:schemeClr val="bg1"/>
                </a:solidFill>
                <a:latin typeface="Raleway" panose="020B0503030101060003" pitchFamily="34" charset="0"/>
                <a:ea typeface="Roboto Thin" charset="0"/>
                <a:cs typeface="Roboto Thin" charset="0"/>
              </a:rPr>
              <a:t>purus</a:t>
            </a:r>
            <a:r>
              <a:rPr lang="en-US" sz="1400" i="1" dirty="0">
                <a:solidFill>
                  <a:schemeClr val="bg1"/>
                </a:solidFill>
                <a:latin typeface="Raleway" panose="020B0503030101060003" pitchFamily="34" charset="0"/>
                <a:ea typeface="Roboto Thin" charset="0"/>
                <a:cs typeface="Roboto Thin" charset="0"/>
              </a:rPr>
              <a:t> </a:t>
            </a:r>
            <a:r>
              <a:rPr lang="en-US" sz="1400" i="1" dirty="0" err="1">
                <a:solidFill>
                  <a:schemeClr val="bg1"/>
                </a:solidFill>
                <a:latin typeface="Raleway" panose="020B0503030101060003" pitchFamily="34" charset="0"/>
                <a:ea typeface="Roboto Thin" charset="0"/>
                <a:cs typeface="Roboto Thin" charset="0"/>
              </a:rPr>
              <a:t>lectus</a:t>
            </a:r>
            <a:r>
              <a:rPr lang="en-US" sz="1400" i="1" dirty="0">
                <a:solidFill>
                  <a:schemeClr val="bg1"/>
                </a:solidFill>
                <a:latin typeface="Raleway" panose="020B0503030101060003" pitchFamily="34" charset="0"/>
                <a:ea typeface="Roboto Thin" charset="0"/>
                <a:cs typeface="Roboto Thin" charset="0"/>
              </a:rPr>
              <a:t> </a:t>
            </a:r>
            <a:r>
              <a:rPr lang="en-US" sz="1400" i="1" dirty="0" err="1">
                <a:solidFill>
                  <a:schemeClr val="bg1"/>
                </a:solidFill>
                <a:latin typeface="Raleway" panose="020B0503030101060003" pitchFamily="34" charset="0"/>
                <a:ea typeface="Roboto Thin" charset="0"/>
                <a:cs typeface="Roboto Thin" charset="0"/>
              </a:rPr>
              <a:t>malesuada</a:t>
            </a:r>
            <a:r>
              <a:rPr lang="en-US" sz="1400" i="1" dirty="0">
                <a:solidFill>
                  <a:schemeClr val="bg1"/>
                </a:solidFill>
                <a:latin typeface="Raleway" panose="020B0503030101060003" pitchFamily="34" charset="0"/>
                <a:ea typeface="Roboto Thin" charset="0"/>
                <a:cs typeface="Roboto Thin" charset="0"/>
              </a:rPr>
              <a:t> libero, sit </a:t>
            </a:r>
            <a:r>
              <a:rPr lang="en-US" sz="1400" i="1" dirty="0" err="1">
                <a:solidFill>
                  <a:schemeClr val="bg1"/>
                </a:solidFill>
                <a:latin typeface="Raleway" panose="020B0503030101060003" pitchFamily="34" charset="0"/>
                <a:ea typeface="Roboto Thin" charset="0"/>
                <a:cs typeface="Roboto Thin" charset="0"/>
              </a:rPr>
              <a:t>amet</a:t>
            </a:r>
            <a:r>
              <a:rPr lang="en-US" sz="1400" i="1" dirty="0">
                <a:solidFill>
                  <a:schemeClr val="bg1"/>
                </a:solidFill>
                <a:latin typeface="Raleway" panose="020B0503030101060003" pitchFamily="34" charset="0"/>
                <a:ea typeface="Roboto Thin" charset="0"/>
                <a:cs typeface="Roboto Thin" charset="0"/>
              </a:rPr>
              <a:t> </a:t>
            </a:r>
            <a:r>
              <a:rPr lang="en-US" sz="1400" i="1" dirty="0" err="1">
                <a:solidFill>
                  <a:schemeClr val="bg1"/>
                </a:solidFill>
                <a:latin typeface="Raleway" panose="020B0503030101060003" pitchFamily="34" charset="0"/>
                <a:ea typeface="Roboto Thin" charset="0"/>
                <a:cs typeface="Roboto Thin" charset="0"/>
              </a:rPr>
              <a:t>commodo</a:t>
            </a:r>
            <a:r>
              <a:rPr lang="en-US" sz="1400" i="1" dirty="0">
                <a:solidFill>
                  <a:schemeClr val="bg1"/>
                </a:solidFill>
                <a:latin typeface="Raleway" panose="020B0503030101060003" pitchFamily="34" charset="0"/>
                <a:ea typeface="Roboto Thin" charset="0"/>
                <a:cs typeface="Roboto Thin" charset="0"/>
              </a:rPr>
              <a:t> magna eros </a:t>
            </a:r>
            <a:r>
              <a:rPr lang="en-US" sz="1400" i="1" dirty="0" err="1">
                <a:solidFill>
                  <a:schemeClr val="bg1"/>
                </a:solidFill>
                <a:latin typeface="Raleway" panose="020B0503030101060003" pitchFamily="34" charset="0"/>
                <a:ea typeface="Roboto Thin" charset="0"/>
                <a:cs typeface="Roboto Thin" charset="0"/>
              </a:rPr>
              <a:t>quis</a:t>
            </a:r>
            <a:r>
              <a:rPr lang="en-US" sz="1400" i="1" dirty="0">
                <a:solidFill>
                  <a:schemeClr val="bg1"/>
                </a:solidFill>
                <a:latin typeface="Raleway" panose="020B0503030101060003" pitchFamily="34" charset="0"/>
                <a:ea typeface="Roboto Thin" charset="0"/>
                <a:cs typeface="Roboto Thin" charset="0"/>
              </a:rPr>
              <a:t> </a:t>
            </a:r>
            <a:r>
              <a:rPr lang="en-US" sz="1400" i="1" dirty="0" err="1">
                <a:solidFill>
                  <a:schemeClr val="bg1"/>
                </a:solidFill>
                <a:latin typeface="Raleway" panose="020B0503030101060003" pitchFamily="34" charset="0"/>
                <a:ea typeface="Roboto Thin" charset="0"/>
                <a:cs typeface="Roboto Thin" charset="0"/>
              </a:rPr>
              <a:t>urna</a:t>
            </a:r>
            <a:endParaRPr lang="en-US" sz="1400" i="1" dirty="0">
              <a:solidFill>
                <a:schemeClr val="tx1">
                  <a:lumMod val="75000"/>
                  <a:lumOff val="25000"/>
                </a:schemeClr>
              </a:solidFill>
              <a:latin typeface="Raleway" panose="020B0503030101060003" pitchFamily="34" charset="0"/>
              <a:ea typeface="Roboto Thin" charset="0"/>
              <a:cs typeface="Roboto Thin" charset="0"/>
            </a:endParaRPr>
          </a:p>
        </p:txBody>
      </p:sp>
      <p:sp>
        <p:nvSpPr>
          <p:cNvPr id="6" name="Rectangle 5">
            <a:extLst>
              <a:ext uri="{FF2B5EF4-FFF2-40B4-BE49-F238E27FC236}">
                <a16:creationId xmlns:a16="http://schemas.microsoft.com/office/drawing/2014/main" id="{6DB766A5-43EC-42CE-BAD3-C4EBDC767543}"/>
              </a:ext>
            </a:extLst>
          </p:cNvPr>
          <p:cNvSpPr/>
          <p:nvPr/>
        </p:nvSpPr>
        <p:spPr>
          <a:xfrm>
            <a:off x="653800" y="4878978"/>
            <a:ext cx="4066776" cy="138499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F2B800"/>
                </a:solidFill>
                <a:effectLst/>
                <a:uLnTx/>
                <a:uFillTx/>
                <a:latin typeface="Raleway" panose="020B0503030101060003" pitchFamily="34" charset="0"/>
                <a:ea typeface="Roboto Thin" charset="0"/>
                <a:cs typeface="Roboto Thin" charset="0"/>
              </a:rPr>
              <a:t>- </a:t>
            </a:r>
            <a:r>
              <a:rPr kumimoji="0" lang="en-US" sz="1400" b="1" i="0" u="none" strike="noStrike" kern="1200" cap="none" spc="0" normalizeH="0" baseline="0" noProof="0" dirty="0">
                <a:ln>
                  <a:noFill/>
                </a:ln>
                <a:solidFill>
                  <a:srgbClr val="F2B800"/>
                </a:solidFill>
                <a:effectLst/>
                <a:uLnTx/>
                <a:uFillTx/>
                <a:latin typeface="Raleway" panose="020B0503030101060003" pitchFamily="34" charset="0"/>
                <a:ea typeface="Roboto" charset="0"/>
                <a:cs typeface="Roboto" charset="0"/>
              </a:rPr>
              <a:t>The lorem</a:t>
            </a:r>
            <a:endParaRPr lang="en-US" sz="1400" i="1" dirty="0">
              <a:solidFill>
                <a:srgbClr val="F2B800"/>
              </a:solidFill>
              <a:latin typeface="Raleway" panose="020B0503030101060003" pitchFamily="34" charset="0"/>
              <a:ea typeface="Roboto Thin" charset="0"/>
              <a:cs typeface="Roboto Thin" charset="0"/>
            </a:endParaRPr>
          </a:p>
          <a:p>
            <a:r>
              <a:rPr lang="en-US" sz="1400" i="1" dirty="0">
                <a:solidFill>
                  <a:schemeClr val="bg1"/>
                </a:solidFill>
                <a:latin typeface="Raleway" panose="020B0503030101060003" pitchFamily="34" charset="0"/>
                <a:ea typeface="Roboto Thin" charset="0"/>
                <a:cs typeface="Roboto Thin" charset="0"/>
              </a:rPr>
              <a:t>Lorem ipsum dolor sit amet, consectetuer adipiscing elit. Maecenas porttitor congue massa. Fusce posuere, magna pulvinar ultricies, purus lectus malesuada libero, sit amet commodo magna eros </a:t>
            </a:r>
            <a:r>
              <a:rPr lang="en-US" sz="1400" i="1" dirty="0" err="1">
                <a:solidFill>
                  <a:schemeClr val="bg1"/>
                </a:solidFill>
                <a:latin typeface="Raleway" panose="020B0503030101060003" pitchFamily="34" charset="0"/>
                <a:ea typeface="Roboto Thin" charset="0"/>
                <a:cs typeface="Roboto Thin" charset="0"/>
              </a:rPr>
              <a:t>quis</a:t>
            </a:r>
            <a:r>
              <a:rPr lang="en-US" sz="1400" i="1" dirty="0">
                <a:solidFill>
                  <a:schemeClr val="bg1"/>
                </a:solidFill>
                <a:latin typeface="Raleway" panose="020B0503030101060003" pitchFamily="34" charset="0"/>
                <a:ea typeface="Roboto Thin" charset="0"/>
                <a:cs typeface="Roboto Thin" charset="0"/>
              </a:rPr>
              <a:t> </a:t>
            </a:r>
            <a:r>
              <a:rPr lang="en-US" sz="1400" i="1" dirty="0" err="1">
                <a:solidFill>
                  <a:schemeClr val="bg1"/>
                </a:solidFill>
                <a:latin typeface="Raleway" panose="020B0503030101060003" pitchFamily="34" charset="0"/>
                <a:ea typeface="Roboto Thin" charset="0"/>
                <a:cs typeface="Roboto Thin" charset="0"/>
              </a:rPr>
              <a:t>urna</a:t>
            </a:r>
            <a:r>
              <a:rPr lang="en-US" sz="1400" i="1" dirty="0">
                <a:solidFill>
                  <a:schemeClr val="bg1"/>
                </a:solidFill>
                <a:latin typeface="Raleway" panose="020B0503030101060003" pitchFamily="34" charset="0"/>
                <a:ea typeface="Roboto Thin" charset="0"/>
                <a:cs typeface="Roboto Thin" charset="0"/>
              </a:rPr>
              <a:t>.</a:t>
            </a:r>
          </a:p>
        </p:txBody>
      </p:sp>
      <p:sp>
        <p:nvSpPr>
          <p:cNvPr id="7" name="Rectangle 6">
            <a:extLst>
              <a:ext uri="{FF2B5EF4-FFF2-40B4-BE49-F238E27FC236}">
                <a16:creationId xmlns:a16="http://schemas.microsoft.com/office/drawing/2014/main" id="{84C7D463-81AA-49E7-947A-6E444E79AEF9}"/>
              </a:ext>
            </a:extLst>
          </p:cNvPr>
          <p:cNvSpPr/>
          <p:nvPr/>
        </p:nvSpPr>
        <p:spPr>
          <a:xfrm>
            <a:off x="4775709" y="783771"/>
            <a:ext cx="2639278" cy="2639278"/>
          </a:xfrm>
          <a:prstGeom prst="rect">
            <a:avLst/>
          </a:prstGeom>
          <a:solidFill>
            <a:srgbClr val="FF9F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latin typeface="Montserrat" panose="00000500000000000000" pitchFamily="2" charset="0"/>
              <a:cs typeface="Teko Medium" panose="02000000000000000000" pitchFamily="2" charset="0"/>
            </a:endParaRPr>
          </a:p>
        </p:txBody>
      </p:sp>
      <p:sp>
        <p:nvSpPr>
          <p:cNvPr id="13" name="TextBox 12">
            <a:extLst>
              <a:ext uri="{FF2B5EF4-FFF2-40B4-BE49-F238E27FC236}">
                <a16:creationId xmlns:a16="http://schemas.microsoft.com/office/drawing/2014/main" id="{4EEE7FEC-509E-4B15-93D2-60F7B240D15F}"/>
              </a:ext>
            </a:extLst>
          </p:cNvPr>
          <p:cNvSpPr txBox="1"/>
          <p:nvPr/>
        </p:nvSpPr>
        <p:spPr>
          <a:xfrm>
            <a:off x="4926314" y="1133914"/>
            <a:ext cx="2339372" cy="1938992"/>
          </a:xfrm>
          <a:prstGeom prst="rect">
            <a:avLst/>
          </a:prstGeom>
          <a:noFill/>
        </p:spPr>
        <p:txBody>
          <a:bodyPr wrap="square">
            <a:spAutoFit/>
          </a:bodyPr>
          <a:lstStyle/>
          <a:p>
            <a:pPr algn="ctr"/>
            <a:r>
              <a:rPr lang="en-US" sz="4000" b="1" dirty="0"/>
              <a:t>TITLE </a:t>
            </a:r>
            <a:r>
              <a:rPr lang="en-US" sz="4000" b="1" dirty="0">
                <a:solidFill>
                  <a:srgbClr val="B11612"/>
                </a:solidFill>
              </a:rPr>
              <a:t>GOES</a:t>
            </a:r>
            <a:r>
              <a:rPr lang="en-US" sz="4000" b="1" dirty="0"/>
              <a:t> HERE</a:t>
            </a:r>
          </a:p>
        </p:txBody>
      </p:sp>
    </p:spTree>
    <p:extLst>
      <p:ext uri="{BB962C8B-B14F-4D97-AF65-F5344CB8AC3E}">
        <p14:creationId xmlns:p14="http://schemas.microsoft.com/office/powerpoint/2010/main" val="40620556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C37DEA4-8D80-44B5-8506-2D86CF70FD81}"/>
              </a:ext>
            </a:extLst>
          </p:cNvPr>
          <p:cNvSpPr/>
          <p:nvPr/>
        </p:nvSpPr>
        <p:spPr>
          <a:xfrm>
            <a:off x="6096000" y="245532"/>
            <a:ext cx="5715000" cy="6383868"/>
          </a:xfrm>
          <a:prstGeom prst="rect">
            <a:avLst/>
          </a:prstGeom>
          <a:solidFill>
            <a:srgbClr val="B116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dirty="0">
              <a:latin typeface="Modern No. 20" panose="02070704070505020303" pitchFamily="18" charset="0"/>
            </a:endParaRPr>
          </a:p>
        </p:txBody>
      </p:sp>
      <p:sp>
        <p:nvSpPr>
          <p:cNvPr id="3" name="Rectangle 2">
            <a:extLst>
              <a:ext uri="{FF2B5EF4-FFF2-40B4-BE49-F238E27FC236}">
                <a16:creationId xmlns:a16="http://schemas.microsoft.com/office/drawing/2014/main" id="{5C3B4716-5144-44B6-97C8-E27EBF077999}"/>
              </a:ext>
            </a:extLst>
          </p:cNvPr>
          <p:cNvSpPr/>
          <p:nvPr/>
        </p:nvSpPr>
        <p:spPr>
          <a:xfrm>
            <a:off x="381000" y="245532"/>
            <a:ext cx="5715000" cy="6383868"/>
          </a:xfrm>
          <a:prstGeom prst="rect">
            <a:avLst/>
          </a:prstGeom>
          <a:solidFill>
            <a:srgbClr val="FF9F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Placeholder 13" descr="A close - up of a temple&#10;&#10;Description automatically generated with low confidence">
            <a:extLst>
              <a:ext uri="{FF2B5EF4-FFF2-40B4-BE49-F238E27FC236}">
                <a16:creationId xmlns:a16="http://schemas.microsoft.com/office/drawing/2014/main" id="{A7C0067E-B3BB-483D-A4AA-3CD745D9B745}"/>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22222" r="22222"/>
          <a:stretch>
            <a:fillRect/>
          </a:stretch>
        </p:blipFill>
        <p:spPr/>
      </p:pic>
      <p:sp>
        <p:nvSpPr>
          <p:cNvPr id="7" name="TextBox 6">
            <a:extLst>
              <a:ext uri="{FF2B5EF4-FFF2-40B4-BE49-F238E27FC236}">
                <a16:creationId xmlns:a16="http://schemas.microsoft.com/office/drawing/2014/main" id="{3DB53257-BD58-4713-8C7F-60DB40FE01EB}"/>
              </a:ext>
            </a:extLst>
          </p:cNvPr>
          <p:cNvSpPr txBox="1"/>
          <p:nvPr/>
        </p:nvSpPr>
        <p:spPr>
          <a:xfrm>
            <a:off x="7517467" y="2407769"/>
            <a:ext cx="3935391" cy="1384995"/>
          </a:xfrm>
          <a:prstGeom prst="rect">
            <a:avLst/>
          </a:prstGeom>
          <a:noFill/>
        </p:spPr>
        <p:txBody>
          <a:bodyPr wrap="square" rtlCol="0">
            <a:spAutoFit/>
          </a:bodyPr>
          <a:lstStyle/>
          <a:p>
            <a:r>
              <a:rPr lang="en-US" sz="1400" dirty="0">
                <a:solidFill>
                  <a:schemeClr val="bg1"/>
                </a:solidFill>
                <a:latin typeface="Raleway" panose="020B0503030101060003" pitchFamily="34" charset="0"/>
              </a:rPr>
              <a:t>Lorem ipsum dolor sit amet, consectetuer adipiscing elit. Maecenas porttitor congue massa. Fusce posuere, magna sed pulvinar ultricies, purus lectus malesuada libero, sit amet commodo magna Nunc viverra imperdiet enim. Fusce est. Vivamus a </a:t>
            </a:r>
          </a:p>
        </p:txBody>
      </p:sp>
      <p:sp>
        <p:nvSpPr>
          <p:cNvPr id="10" name="TextBox 9">
            <a:extLst>
              <a:ext uri="{FF2B5EF4-FFF2-40B4-BE49-F238E27FC236}">
                <a16:creationId xmlns:a16="http://schemas.microsoft.com/office/drawing/2014/main" id="{30605262-BE2E-449C-8AD8-082D1495E71A}"/>
              </a:ext>
            </a:extLst>
          </p:cNvPr>
          <p:cNvSpPr txBox="1"/>
          <p:nvPr/>
        </p:nvSpPr>
        <p:spPr>
          <a:xfrm>
            <a:off x="7517467" y="4229277"/>
            <a:ext cx="3935391" cy="1384995"/>
          </a:xfrm>
          <a:prstGeom prst="rect">
            <a:avLst/>
          </a:prstGeom>
          <a:noFill/>
        </p:spPr>
        <p:txBody>
          <a:bodyPr wrap="square" rtlCol="0">
            <a:spAutoFit/>
          </a:bodyPr>
          <a:lstStyle/>
          <a:p>
            <a:r>
              <a:rPr lang="en-US" sz="1400" dirty="0">
                <a:solidFill>
                  <a:schemeClr val="bg1"/>
                </a:solidFill>
                <a:latin typeface="Raleway" panose="020B0503030101060003" pitchFamily="34" charset="0"/>
              </a:rPr>
              <a:t>Lorem ipsum dolor sit </a:t>
            </a:r>
            <a:r>
              <a:rPr lang="en-US" sz="1400" dirty="0" err="1">
                <a:solidFill>
                  <a:schemeClr val="bg1"/>
                </a:solidFill>
                <a:latin typeface="Raleway" panose="020B0503030101060003" pitchFamily="34" charset="0"/>
              </a:rPr>
              <a:t>amet</a:t>
            </a:r>
            <a:r>
              <a:rPr lang="en-US" sz="1400" dirty="0">
                <a:solidFill>
                  <a:schemeClr val="bg1"/>
                </a:solidFill>
                <a:latin typeface="Raleway" panose="020B0503030101060003" pitchFamily="34" charset="0"/>
              </a:rPr>
              <a:t>, </a:t>
            </a:r>
            <a:r>
              <a:rPr lang="en-US" sz="1400" dirty="0" err="1">
                <a:solidFill>
                  <a:schemeClr val="bg1"/>
                </a:solidFill>
                <a:latin typeface="Raleway" panose="020B0503030101060003" pitchFamily="34" charset="0"/>
              </a:rPr>
              <a:t>consectetuer</a:t>
            </a:r>
            <a:r>
              <a:rPr lang="en-US" sz="1400" dirty="0">
                <a:solidFill>
                  <a:schemeClr val="bg1"/>
                </a:solidFill>
                <a:latin typeface="Raleway" panose="020B0503030101060003" pitchFamily="34" charset="0"/>
              </a:rPr>
              <a:t> </a:t>
            </a:r>
            <a:r>
              <a:rPr lang="en-US" sz="1400" dirty="0" err="1">
                <a:solidFill>
                  <a:schemeClr val="bg1"/>
                </a:solidFill>
                <a:latin typeface="Raleway" panose="020B0503030101060003" pitchFamily="34" charset="0"/>
              </a:rPr>
              <a:t>adipiscing</a:t>
            </a:r>
            <a:r>
              <a:rPr lang="en-US" sz="1400" dirty="0">
                <a:solidFill>
                  <a:schemeClr val="bg1"/>
                </a:solidFill>
                <a:latin typeface="Raleway" panose="020B0503030101060003" pitchFamily="34" charset="0"/>
              </a:rPr>
              <a:t> </a:t>
            </a:r>
            <a:r>
              <a:rPr lang="en-US" sz="1400" dirty="0" err="1">
                <a:solidFill>
                  <a:schemeClr val="bg1"/>
                </a:solidFill>
                <a:latin typeface="Raleway" panose="020B0503030101060003" pitchFamily="34" charset="0"/>
              </a:rPr>
              <a:t>elit</a:t>
            </a:r>
            <a:r>
              <a:rPr lang="en-US" sz="1400" dirty="0">
                <a:solidFill>
                  <a:schemeClr val="bg1"/>
                </a:solidFill>
                <a:latin typeface="Raleway" panose="020B0503030101060003" pitchFamily="34" charset="0"/>
              </a:rPr>
              <a:t>. Maecenas </a:t>
            </a:r>
            <a:r>
              <a:rPr lang="en-US" sz="1400" dirty="0" err="1">
                <a:solidFill>
                  <a:schemeClr val="bg1"/>
                </a:solidFill>
                <a:latin typeface="Raleway" panose="020B0503030101060003" pitchFamily="34" charset="0"/>
              </a:rPr>
              <a:t>porttitor</a:t>
            </a:r>
            <a:r>
              <a:rPr lang="en-US" sz="1400" dirty="0">
                <a:solidFill>
                  <a:schemeClr val="bg1"/>
                </a:solidFill>
                <a:latin typeface="Raleway" panose="020B0503030101060003" pitchFamily="34" charset="0"/>
              </a:rPr>
              <a:t> </a:t>
            </a:r>
            <a:r>
              <a:rPr lang="en-US" sz="1400" dirty="0" err="1">
                <a:solidFill>
                  <a:schemeClr val="bg1"/>
                </a:solidFill>
                <a:latin typeface="Raleway" panose="020B0503030101060003" pitchFamily="34" charset="0"/>
              </a:rPr>
              <a:t>congue</a:t>
            </a:r>
            <a:r>
              <a:rPr lang="en-US" sz="1400" dirty="0">
                <a:solidFill>
                  <a:schemeClr val="bg1"/>
                </a:solidFill>
                <a:latin typeface="Raleway" panose="020B0503030101060003" pitchFamily="34" charset="0"/>
              </a:rPr>
              <a:t> </a:t>
            </a:r>
            <a:r>
              <a:rPr lang="en-US" sz="1400" dirty="0" err="1">
                <a:solidFill>
                  <a:schemeClr val="bg1"/>
                </a:solidFill>
                <a:latin typeface="Raleway" panose="020B0503030101060003" pitchFamily="34" charset="0"/>
              </a:rPr>
              <a:t>massa</a:t>
            </a:r>
            <a:r>
              <a:rPr lang="en-US" sz="1400" dirty="0">
                <a:solidFill>
                  <a:schemeClr val="bg1"/>
                </a:solidFill>
                <a:latin typeface="Raleway" panose="020B0503030101060003" pitchFamily="34" charset="0"/>
              </a:rPr>
              <a:t>. </a:t>
            </a:r>
            <a:r>
              <a:rPr lang="en-US" sz="1400" dirty="0" err="1">
                <a:solidFill>
                  <a:schemeClr val="bg1"/>
                </a:solidFill>
                <a:latin typeface="Raleway" panose="020B0503030101060003" pitchFamily="34" charset="0"/>
              </a:rPr>
              <a:t>Fusce</a:t>
            </a:r>
            <a:r>
              <a:rPr lang="en-US" sz="1400" dirty="0">
                <a:solidFill>
                  <a:schemeClr val="bg1"/>
                </a:solidFill>
                <a:latin typeface="Raleway" panose="020B0503030101060003" pitchFamily="34" charset="0"/>
              </a:rPr>
              <a:t> </a:t>
            </a:r>
            <a:r>
              <a:rPr lang="en-US" sz="1400" dirty="0" err="1">
                <a:solidFill>
                  <a:schemeClr val="bg1"/>
                </a:solidFill>
                <a:latin typeface="Raleway" panose="020B0503030101060003" pitchFamily="34" charset="0"/>
              </a:rPr>
              <a:t>posuere</a:t>
            </a:r>
            <a:r>
              <a:rPr lang="en-US" sz="1400" dirty="0">
                <a:solidFill>
                  <a:schemeClr val="bg1"/>
                </a:solidFill>
                <a:latin typeface="Raleway" panose="020B0503030101060003" pitchFamily="34" charset="0"/>
              </a:rPr>
              <a:t>, magna sed pulvinar </a:t>
            </a:r>
            <a:r>
              <a:rPr lang="en-US" sz="1400" dirty="0" err="1">
                <a:solidFill>
                  <a:schemeClr val="bg1"/>
                </a:solidFill>
                <a:latin typeface="Raleway" panose="020B0503030101060003" pitchFamily="34" charset="0"/>
              </a:rPr>
              <a:t>ultricies</a:t>
            </a:r>
            <a:r>
              <a:rPr lang="en-US" sz="1400" dirty="0">
                <a:solidFill>
                  <a:schemeClr val="bg1"/>
                </a:solidFill>
                <a:latin typeface="Raleway" panose="020B0503030101060003" pitchFamily="34" charset="0"/>
              </a:rPr>
              <a:t>, </a:t>
            </a:r>
            <a:r>
              <a:rPr lang="en-US" sz="1400" dirty="0" err="1">
                <a:solidFill>
                  <a:schemeClr val="bg1"/>
                </a:solidFill>
                <a:latin typeface="Raleway" panose="020B0503030101060003" pitchFamily="34" charset="0"/>
              </a:rPr>
              <a:t>purus</a:t>
            </a:r>
            <a:r>
              <a:rPr lang="en-US" sz="1400" dirty="0">
                <a:solidFill>
                  <a:schemeClr val="bg1"/>
                </a:solidFill>
                <a:latin typeface="Raleway" panose="020B0503030101060003" pitchFamily="34" charset="0"/>
              </a:rPr>
              <a:t> </a:t>
            </a:r>
            <a:r>
              <a:rPr lang="en-US" sz="1400" dirty="0" err="1">
                <a:solidFill>
                  <a:schemeClr val="bg1"/>
                </a:solidFill>
                <a:latin typeface="Raleway" panose="020B0503030101060003" pitchFamily="34" charset="0"/>
              </a:rPr>
              <a:t>lectus</a:t>
            </a:r>
            <a:r>
              <a:rPr lang="en-US" sz="1400" dirty="0">
                <a:solidFill>
                  <a:schemeClr val="bg1"/>
                </a:solidFill>
                <a:latin typeface="Raleway" panose="020B0503030101060003" pitchFamily="34" charset="0"/>
              </a:rPr>
              <a:t> </a:t>
            </a:r>
            <a:r>
              <a:rPr lang="en-US" sz="1400" dirty="0" err="1">
                <a:solidFill>
                  <a:schemeClr val="bg1"/>
                </a:solidFill>
                <a:latin typeface="Raleway" panose="020B0503030101060003" pitchFamily="34" charset="0"/>
              </a:rPr>
              <a:t>malesuada</a:t>
            </a:r>
            <a:r>
              <a:rPr lang="en-US" sz="1400" dirty="0">
                <a:solidFill>
                  <a:schemeClr val="bg1"/>
                </a:solidFill>
                <a:latin typeface="Raleway" panose="020B0503030101060003" pitchFamily="34" charset="0"/>
              </a:rPr>
              <a:t> libero, sit </a:t>
            </a:r>
            <a:r>
              <a:rPr lang="en-US" sz="1400" dirty="0" err="1">
                <a:solidFill>
                  <a:schemeClr val="bg1"/>
                </a:solidFill>
                <a:latin typeface="Raleway" panose="020B0503030101060003" pitchFamily="34" charset="0"/>
              </a:rPr>
              <a:t>amet</a:t>
            </a:r>
            <a:r>
              <a:rPr lang="en-US" sz="1400" dirty="0">
                <a:solidFill>
                  <a:schemeClr val="bg1"/>
                </a:solidFill>
                <a:latin typeface="Raleway" panose="020B0503030101060003" pitchFamily="34" charset="0"/>
              </a:rPr>
              <a:t> </a:t>
            </a:r>
            <a:r>
              <a:rPr lang="en-US" sz="1400" dirty="0" err="1">
                <a:solidFill>
                  <a:schemeClr val="bg1"/>
                </a:solidFill>
                <a:latin typeface="Raleway" panose="020B0503030101060003" pitchFamily="34" charset="0"/>
              </a:rPr>
              <a:t>commodo</a:t>
            </a:r>
            <a:r>
              <a:rPr lang="en-US" sz="1400" dirty="0">
                <a:solidFill>
                  <a:schemeClr val="bg1"/>
                </a:solidFill>
                <a:latin typeface="Raleway" panose="020B0503030101060003" pitchFamily="34" charset="0"/>
              </a:rPr>
              <a:t> magna Nunc </a:t>
            </a:r>
            <a:r>
              <a:rPr lang="en-US" sz="1400" dirty="0" err="1">
                <a:solidFill>
                  <a:schemeClr val="bg1"/>
                </a:solidFill>
                <a:latin typeface="Raleway" panose="020B0503030101060003" pitchFamily="34" charset="0"/>
              </a:rPr>
              <a:t>viverra</a:t>
            </a:r>
            <a:r>
              <a:rPr lang="en-US" sz="1400" dirty="0">
                <a:solidFill>
                  <a:schemeClr val="bg1"/>
                </a:solidFill>
                <a:latin typeface="Raleway" panose="020B0503030101060003" pitchFamily="34" charset="0"/>
              </a:rPr>
              <a:t> </a:t>
            </a:r>
            <a:r>
              <a:rPr lang="en-US" sz="1400" dirty="0" err="1">
                <a:solidFill>
                  <a:schemeClr val="bg1"/>
                </a:solidFill>
                <a:latin typeface="Raleway" panose="020B0503030101060003" pitchFamily="34" charset="0"/>
              </a:rPr>
              <a:t>imperdiet</a:t>
            </a:r>
            <a:r>
              <a:rPr lang="en-US" sz="1400" dirty="0">
                <a:solidFill>
                  <a:schemeClr val="bg1"/>
                </a:solidFill>
                <a:latin typeface="Raleway" panose="020B0503030101060003" pitchFamily="34" charset="0"/>
              </a:rPr>
              <a:t> </a:t>
            </a:r>
            <a:r>
              <a:rPr lang="en-US" sz="1400" dirty="0" err="1">
                <a:solidFill>
                  <a:schemeClr val="bg1"/>
                </a:solidFill>
                <a:latin typeface="Raleway" panose="020B0503030101060003" pitchFamily="34" charset="0"/>
              </a:rPr>
              <a:t>enim</a:t>
            </a:r>
            <a:r>
              <a:rPr lang="en-US" sz="1400" dirty="0">
                <a:solidFill>
                  <a:schemeClr val="bg1"/>
                </a:solidFill>
                <a:latin typeface="Raleway" panose="020B0503030101060003" pitchFamily="34" charset="0"/>
              </a:rPr>
              <a:t>. </a:t>
            </a:r>
            <a:r>
              <a:rPr lang="en-US" sz="1400" dirty="0" err="1">
                <a:solidFill>
                  <a:schemeClr val="bg1"/>
                </a:solidFill>
                <a:latin typeface="Raleway" panose="020B0503030101060003" pitchFamily="34" charset="0"/>
              </a:rPr>
              <a:t>Fusce</a:t>
            </a:r>
            <a:r>
              <a:rPr lang="en-US" sz="1400" dirty="0">
                <a:solidFill>
                  <a:schemeClr val="bg1"/>
                </a:solidFill>
                <a:latin typeface="Raleway" panose="020B0503030101060003" pitchFamily="34" charset="0"/>
              </a:rPr>
              <a:t> est. </a:t>
            </a:r>
            <a:r>
              <a:rPr lang="en-US" sz="1400" dirty="0" err="1">
                <a:solidFill>
                  <a:schemeClr val="bg1"/>
                </a:solidFill>
                <a:latin typeface="Raleway" panose="020B0503030101060003" pitchFamily="34" charset="0"/>
              </a:rPr>
              <a:t>Vivamus</a:t>
            </a:r>
            <a:r>
              <a:rPr lang="en-US" sz="1400" dirty="0">
                <a:solidFill>
                  <a:schemeClr val="bg1"/>
                </a:solidFill>
                <a:latin typeface="Raleway" panose="020B0503030101060003" pitchFamily="34" charset="0"/>
              </a:rPr>
              <a:t> a </a:t>
            </a:r>
          </a:p>
        </p:txBody>
      </p:sp>
      <p:sp>
        <p:nvSpPr>
          <p:cNvPr id="11" name="TextBox 10">
            <a:extLst>
              <a:ext uri="{FF2B5EF4-FFF2-40B4-BE49-F238E27FC236}">
                <a16:creationId xmlns:a16="http://schemas.microsoft.com/office/drawing/2014/main" id="{2B99CD53-FBA7-41A4-AC5C-9D7A994C6DFD}"/>
              </a:ext>
            </a:extLst>
          </p:cNvPr>
          <p:cNvSpPr txBox="1"/>
          <p:nvPr/>
        </p:nvSpPr>
        <p:spPr>
          <a:xfrm>
            <a:off x="6368842" y="739426"/>
            <a:ext cx="3731227" cy="1323439"/>
          </a:xfrm>
          <a:prstGeom prst="rect">
            <a:avLst/>
          </a:prstGeom>
          <a:noFill/>
        </p:spPr>
        <p:txBody>
          <a:bodyPr wrap="square" rtlCol="0">
            <a:spAutoFit/>
          </a:bodyPr>
          <a:lstStyle/>
          <a:p>
            <a:r>
              <a:rPr lang="en-US" sz="4000" b="1" dirty="0">
                <a:solidFill>
                  <a:schemeClr val="bg1"/>
                </a:solidFill>
                <a:latin typeface="Montserrat" panose="00000500000000000000" pitchFamily="2" charset="0"/>
                <a:cs typeface="Teko Medium" panose="02000000000000000000" pitchFamily="2" charset="0"/>
              </a:rPr>
              <a:t>TITLE</a:t>
            </a:r>
          </a:p>
          <a:p>
            <a:r>
              <a:rPr lang="en-US" sz="4000" b="1" dirty="0">
                <a:solidFill>
                  <a:srgbClr val="F2B800"/>
                </a:solidFill>
                <a:latin typeface="Montserrat" panose="00000500000000000000" pitchFamily="2" charset="0"/>
                <a:cs typeface="Teko Medium" panose="02000000000000000000" pitchFamily="2" charset="0"/>
              </a:rPr>
              <a:t>GOES</a:t>
            </a:r>
            <a:r>
              <a:rPr lang="en-US" sz="4000" b="1" dirty="0">
                <a:solidFill>
                  <a:schemeClr val="bg1"/>
                </a:solidFill>
                <a:latin typeface="Montserrat" panose="00000500000000000000" pitchFamily="2" charset="0"/>
                <a:cs typeface="Teko Medium" panose="02000000000000000000" pitchFamily="2" charset="0"/>
              </a:rPr>
              <a:t> HERE</a:t>
            </a:r>
            <a:endParaRPr lang="en-US" sz="4000" b="1" dirty="0">
              <a:solidFill>
                <a:srgbClr val="FFC000"/>
              </a:solidFill>
              <a:latin typeface="Montserrat" panose="00000500000000000000" pitchFamily="2" charset="0"/>
              <a:cs typeface="Teko Medium" panose="02000000000000000000" pitchFamily="2" charset="0"/>
            </a:endParaRPr>
          </a:p>
        </p:txBody>
      </p:sp>
      <p:sp>
        <p:nvSpPr>
          <p:cNvPr id="8" name="Oval 7">
            <a:extLst>
              <a:ext uri="{FF2B5EF4-FFF2-40B4-BE49-F238E27FC236}">
                <a16:creationId xmlns:a16="http://schemas.microsoft.com/office/drawing/2014/main" id="{6FD6664D-ACCF-4D3E-B644-0365359A1352}"/>
              </a:ext>
            </a:extLst>
          </p:cNvPr>
          <p:cNvSpPr/>
          <p:nvPr/>
        </p:nvSpPr>
        <p:spPr>
          <a:xfrm>
            <a:off x="6488767" y="2643066"/>
            <a:ext cx="914400" cy="914400"/>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408F3457-505D-4CC0-80DB-CC255DAFBB17}"/>
              </a:ext>
            </a:extLst>
          </p:cNvPr>
          <p:cNvSpPr/>
          <p:nvPr/>
        </p:nvSpPr>
        <p:spPr>
          <a:xfrm>
            <a:off x="6488767" y="4460399"/>
            <a:ext cx="914400" cy="914400"/>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2127">
            <a:extLst>
              <a:ext uri="{FF2B5EF4-FFF2-40B4-BE49-F238E27FC236}">
                <a16:creationId xmlns:a16="http://schemas.microsoft.com/office/drawing/2014/main" id="{FA4429FC-D938-4194-81A5-9E6F463CE411}"/>
              </a:ext>
            </a:extLst>
          </p:cNvPr>
          <p:cNvSpPr>
            <a:spLocks noEditPoints="1"/>
          </p:cNvSpPr>
          <p:nvPr/>
        </p:nvSpPr>
        <p:spPr bwMode="auto">
          <a:xfrm>
            <a:off x="6672917" y="2824835"/>
            <a:ext cx="546100" cy="550863"/>
          </a:xfrm>
          <a:custGeom>
            <a:avLst/>
            <a:gdLst>
              <a:gd name="T0" fmla="*/ 160 w 160"/>
              <a:gd name="T1" fmla="*/ 80 h 160"/>
              <a:gd name="T2" fmla="*/ 138 w 160"/>
              <a:gd name="T3" fmla="*/ 25 h 160"/>
              <a:gd name="T4" fmla="*/ 83 w 160"/>
              <a:gd name="T5" fmla="*/ 0 h 160"/>
              <a:gd name="T6" fmla="*/ 81 w 160"/>
              <a:gd name="T7" fmla="*/ 0 h 160"/>
              <a:gd name="T8" fmla="*/ 79 w 160"/>
              <a:gd name="T9" fmla="*/ 0 h 160"/>
              <a:gd name="T10" fmla="*/ 77 w 160"/>
              <a:gd name="T11" fmla="*/ 0 h 160"/>
              <a:gd name="T12" fmla="*/ 22 w 160"/>
              <a:gd name="T13" fmla="*/ 25 h 160"/>
              <a:gd name="T14" fmla="*/ 0 w 160"/>
              <a:gd name="T15" fmla="*/ 80 h 160"/>
              <a:gd name="T16" fmla="*/ 20 w 160"/>
              <a:gd name="T17" fmla="*/ 133 h 160"/>
              <a:gd name="T18" fmla="*/ 77 w 160"/>
              <a:gd name="T19" fmla="*/ 160 h 160"/>
              <a:gd name="T20" fmla="*/ 79 w 160"/>
              <a:gd name="T21" fmla="*/ 160 h 160"/>
              <a:gd name="T22" fmla="*/ 81 w 160"/>
              <a:gd name="T23" fmla="*/ 160 h 160"/>
              <a:gd name="T24" fmla="*/ 83 w 160"/>
              <a:gd name="T25" fmla="*/ 160 h 160"/>
              <a:gd name="T26" fmla="*/ 140 w 160"/>
              <a:gd name="T27" fmla="*/ 133 h 160"/>
              <a:gd name="T28" fmla="*/ 6 w 160"/>
              <a:gd name="T29" fmla="*/ 83 h 160"/>
              <a:gd name="T30" fmla="*/ 45 w 160"/>
              <a:gd name="T31" fmla="*/ 116 h 160"/>
              <a:gd name="T32" fmla="*/ 6 w 160"/>
              <a:gd name="T33" fmla="*/ 83 h 160"/>
              <a:gd name="T34" fmla="*/ 46 w 160"/>
              <a:gd name="T35" fmla="*/ 41 h 160"/>
              <a:gd name="T36" fmla="*/ 6 w 160"/>
              <a:gd name="T37" fmla="*/ 77 h 160"/>
              <a:gd name="T38" fmla="*/ 154 w 160"/>
              <a:gd name="T39" fmla="*/ 77 h 160"/>
              <a:gd name="T40" fmla="*/ 114 w 160"/>
              <a:gd name="T41" fmla="*/ 41 h 160"/>
              <a:gd name="T42" fmla="*/ 154 w 160"/>
              <a:gd name="T43" fmla="*/ 77 h 160"/>
              <a:gd name="T44" fmla="*/ 54 w 160"/>
              <a:gd name="T45" fmla="*/ 38 h 160"/>
              <a:gd name="T46" fmla="*/ 77 w 160"/>
              <a:gd name="T47" fmla="*/ 41 h 160"/>
              <a:gd name="T48" fmla="*/ 77 w 160"/>
              <a:gd name="T49" fmla="*/ 77 h 160"/>
              <a:gd name="T50" fmla="*/ 52 w 160"/>
              <a:gd name="T51" fmla="*/ 43 h 160"/>
              <a:gd name="T52" fmla="*/ 83 w 160"/>
              <a:gd name="T53" fmla="*/ 47 h 160"/>
              <a:gd name="T54" fmla="*/ 116 w 160"/>
              <a:gd name="T55" fmla="*/ 77 h 160"/>
              <a:gd name="T56" fmla="*/ 83 w 160"/>
              <a:gd name="T57" fmla="*/ 47 h 160"/>
              <a:gd name="T58" fmla="*/ 83 w 160"/>
              <a:gd name="T59" fmla="*/ 7 h 160"/>
              <a:gd name="T60" fmla="*/ 83 w 160"/>
              <a:gd name="T61" fmla="*/ 41 h 160"/>
              <a:gd name="T62" fmla="*/ 90 w 160"/>
              <a:gd name="T63" fmla="*/ 6 h 160"/>
              <a:gd name="T64" fmla="*/ 111 w 160"/>
              <a:gd name="T65" fmla="*/ 36 h 160"/>
              <a:gd name="T66" fmla="*/ 28 w 160"/>
              <a:gd name="T67" fmla="*/ 26 h 160"/>
              <a:gd name="T68" fmla="*/ 49 w 160"/>
              <a:gd name="T69" fmla="*/ 36 h 160"/>
              <a:gd name="T70" fmla="*/ 77 w 160"/>
              <a:gd name="T71" fmla="*/ 83 h 160"/>
              <a:gd name="T72" fmla="*/ 51 w 160"/>
              <a:gd name="T73" fmla="*/ 115 h 160"/>
              <a:gd name="T74" fmla="*/ 77 w 160"/>
              <a:gd name="T75" fmla="*/ 116 h 160"/>
              <a:gd name="T76" fmla="*/ 53 w 160"/>
              <a:gd name="T77" fmla="*/ 120 h 160"/>
              <a:gd name="T78" fmla="*/ 83 w 160"/>
              <a:gd name="T79" fmla="*/ 153 h 160"/>
              <a:gd name="T80" fmla="*/ 107 w 160"/>
              <a:gd name="T81" fmla="*/ 120 h 160"/>
              <a:gd name="T82" fmla="*/ 83 w 160"/>
              <a:gd name="T83" fmla="*/ 110 h 160"/>
              <a:gd name="T84" fmla="*/ 116 w 160"/>
              <a:gd name="T85" fmla="*/ 83 h 160"/>
              <a:gd name="T86" fmla="*/ 83 w 160"/>
              <a:gd name="T87" fmla="*/ 110 h 160"/>
              <a:gd name="T88" fmla="*/ 154 w 160"/>
              <a:gd name="T89" fmla="*/ 83 h 160"/>
              <a:gd name="T90" fmla="*/ 115 w 160"/>
              <a:gd name="T91" fmla="*/ 116 h 160"/>
              <a:gd name="T92" fmla="*/ 27 w 160"/>
              <a:gd name="T93" fmla="*/ 132 h 160"/>
              <a:gd name="T94" fmla="*/ 70 w 160"/>
              <a:gd name="T95" fmla="*/ 154 h 160"/>
              <a:gd name="T96" fmla="*/ 90 w 160"/>
              <a:gd name="T97" fmla="*/ 154 h 160"/>
              <a:gd name="T98" fmla="*/ 133 w 160"/>
              <a:gd name="T99" fmla="*/ 132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60" h="160">
                <a:moveTo>
                  <a:pt x="140" y="133"/>
                </a:moveTo>
                <a:cubicBezTo>
                  <a:pt x="152" y="119"/>
                  <a:pt x="160" y="100"/>
                  <a:pt x="160" y="80"/>
                </a:cubicBezTo>
                <a:cubicBezTo>
                  <a:pt x="160" y="59"/>
                  <a:pt x="152" y="40"/>
                  <a:pt x="138" y="25"/>
                </a:cubicBezTo>
                <a:cubicBezTo>
                  <a:pt x="138" y="25"/>
                  <a:pt x="138" y="25"/>
                  <a:pt x="138" y="25"/>
                </a:cubicBezTo>
                <a:cubicBezTo>
                  <a:pt x="138" y="25"/>
                  <a:pt x="138" y="25"/>
                  <a:pt x="138" y="25"/>
                </a:cubicBezTo>
                <a:cubicBezTo>
                  <a:pt x="124" y="10"/>
                  <a:pt x="105" y="1"/>
                  <a:pt x="83" y="0"/>
                </a:cubicBezTo>
                <a:cubicBezTo>
                  <a:pt x="83" y="0"/>
                  <a:pt x="83" y="0"/>
                  <a:pt x="83" y="0"/>
                </a:cubicBezTo>
                <a:cubicBezTo>
                  <a:pt x="81" y="0"/>
                  <a:pt x="81" y="0"/>
                  <a:pt x="81" y="0"/>
                </a:cubicBezTo>
                <a:cubicBezTo>
                  <a:pt x="81" y="0"/>
                  <a:pt x="80" y="0"/>
                  <a:pt x="80" y="0"/>
                </a:cubicBezTo>
                <a:cubicBezTo>
                  <a:pt x="80" y="0"/>
                  <a:pt x="79" y="0"/>
                  <a:pt x="79" y="0"/>
                </a:cubicBezTo>
                <a:cubicBezTo>
                  <a:pt x="77" y="0"/>
                  <a:pt x="77" y="0"/>
                  <a:pt x="77" y="0"/>
                </a:cubicBezTo>
                <a:cubicBezTo>
                  <a:pt x="77" y="0"/>
                  <a:pt x="77" y="0"/>
                  <a:pt x="77" y="0"/>
                </a:cubicBezTo>
                <a:cubicBezTo>
                  <a:pt x="55" y="1"/>
                  <a:pt x="36" y="10"/>
                  <a:pt x="22" y="25"/>
                </a:cubicBezTo>
                <a:cubicBezTo>
                  <a:pt x="22" y="25"/>
                  <a:pt x="22" y="25"/>
                  <a:pt x="22" y="25"/>
                </a:cubicBezTo>
                <a:cubicBezTo>
                  <a:pt x="22" y="25"/>
                  <a:pt x="22" y="25"/>
                  <a:pt x="22" y="25"/>
                </a:cubicBezTo>
                <a:cubicBezTo>
                  <a:pt x="8" y="40"/>
                  <a:pt x="0" y="59"/>
                  <a:pt x="0" y="80"/>
                </a:cubicBezTo>
                <a:cubicBezTo>
                  <a:pt x="0" y="100"/>
                  <a:pt x="8" y="119"/>
                  <a:pt x="20" y="133"/>
                </a:cubicBezTo>
                <a:cubicBezTo>
                  <a:pt x="20" y="133"/>
                  <a:pt x="20" y="133"/>
                  <a:pt x="20" y="133"/>
                </a:cubicBezTo>
                <a:cubicBezTo>
                  <a:pt x="20" y="133"/>
                  <a:pt x="20" y="133"/>
                  <a:pt x="20" y="133"/>
                </a:cubicBezTo>
                <a:cubicBezTo>
                  <a:pt x="34" y="149"/>
                  <a:pt x="55" y="159"/>
                  <a:pt x="77" y="160"/>
                </a:cubicBezTo>
                <a:cubicBezTo>
                  <a:pt x="77" y="160"/>
                  <a:pt x="77" y="160"/>
                  <a:pt x="77" y="160"/>
                </a:cubicBezTo>
                <a:cubicBezTo>
                  <a:pt x="79" y="160"/>
                  <a:pt x="79" y="160"/>
                  <a:pt x="79" y="160"/>
                </a:cubicBezTo>
                <a:cubicBezTo>
                  <a:pt x="79" y="160"/>
                  <a:pt x="80" y="160"/>
                  <a:pt x="80" y="160"/>
                </a:cubicBezTo>
                <a:cubicBezTo>
                  <a:pt x="80" y="160"/>
                  <a:pt x="81" y="160"/>
                  <a:pt x="81" y="160"/>
                </a:cubicBezTo>
                <a:cubicBezTo>
                  <a:pt x="83" y="160"/>
                  <a:pt x="83" y="160"/>
                  <a:pt x="83" y="160"/>
                </a:cubicBezTo>
                <a:cubicBezTo>
                  <a:pt x="83" y="160"/>
                  <a:pt x="83" y="160"/>
                  <a:pt x="83" y="160"/>
                </a:cubicBezTo>
                <a:cubicBezTo>
                  <a:pt x="105" y="159"/>
                  <a:pt x="126" y="149"/>
                  <a:pt x="140" y="133"/>
                </a:cubicBezTo>
                <a:cubicBezTo>
                  <a:pt x="140" y="133"/>
                  <a:pt x="140" y="133"/>
                  <a:pt x="140" y="133"/>
                </a:cubicBezTo>
                <a:cubicBezTo>
                  <a:pt x="140" y="133"/>
                  <a:pt x="140" y="133"/>
                  <a:pt x="140" y="133"/>
                </a:cubicBezTo>
                <a:close/>
                <a:moveTo>
                  <a:pt x="6" y="83"/>
                </a:moveTo>
                <a:cubicBezTo>
                  <a:pt x="39" y="83"/>
                  <a:pt x="39" y="83"/>
                  <a:pt x="39" y="83"/>
                </a:cubicBezTo>
                <a:cubicBezTo>
                  <a:pt x="39" y="94"/>
                  <a:pt x="41" y="106"/>
                  <a:pt x="45" y="116"/>
                </a:cubicBezTo>
                <a:cubicBezTo>
                  <a:pt x="38" y="119"/>
                  <a:pt x="30" y="123"/>
                  <a:pt x="23" y="128"/>
                </a:cubicBezTo>
                <a:cubicBezTo>
                  <a:pt x="13" y="116"/>
                  <a:pt x="6" y="100"/>
                  <a:pt x="6" y="83"/>
                </a:cubicBezTo>
                <a:close/>
                <a:moveTo>
                  <a:pt x="24" y="30"/>
                </a:moveTo>
                <a:cubicBezTo>
                  <a:pt x="31" y="35"/>
                  <a:pt x="39" y="38"/>
                  <a:pt x="46" y="41"/>
                </a:cubicBezTo>
                <a:cubicBezTo>
                  <a:pt x="42" y="52"/>
                  <a:pt x="39" y="65"/>
                  <a:pt x="39" y="77"/>
                </a:cubicBezTo>
                <a:cubicBezTo>
                  <a:pt x="6" y="77"/>
                  <a:pt x="6" y="77"/>
                  <a:pt x="6" y="77"/>
                </a:cubicBezTo>
                <a:cubicBezTo>
                  <a:pt x="6" y="59"/>
                  <a:pt x="13" y="43"/>
                  <a:pt x="24" y="30"/>
                </a:cubicBezTo>
                <a:close/>
                <a:moveTo>
                  <a:pt x="154" y="77"/>
                </a:moveTo>
                <a:cubicBezTo>
                  <a:pt x="121" y="77"/>
                  <a:pt x="121" y="77"/>
                  <a:pt x="121" y="77"/>
                </a:cubicBezTo>
                <a:cubicBezTo>
                  <a:pt x="121" y="65"/>
                  <a:pt x="118" y="52"/>
                  <a:pt x="114" y="41"/>
                </a:cubicBezTo>
                <a:cubicBezTo>
                  <a:pt x="121" y="38"/>
                  <a:pt x="129" y="35"/>
                  <a:pt x="136" y="30"/>
                </a:cubicBezTo>
                <a:cubicBezTo>
                  <a:pt x="147" y="43"/>
                  <a:pt x="154" y="59"/>
                  <a:pt x="154" y="77"/>
                </a:cubicBezTo>
                <a:close/>
                <a:moveTo>
                  <a:pt x="77" y="41"/>
                </a:moveTo>
                <a:cubicBezTo>
                  <a:pt x="69" y="41"/>
                  <a:pt x="61" y="40"/>
                  <a:pt x="54" y="38"/>
                </a:cubicBezTo>
                <a:cubicBezTo>
                  <a:pt x="59" y="26"/>
                  <a:pt x="67" y="16"/>
                  <a:pt x="77" y="7"/>
                </a:cubicBezTo>
                <a:lnTo>
                  <a:pt x="77" y="41"/>
                </a:lnTo>
                <a:close/>
                <a:moveTo>
                  <a:pt x="77" y="47"/>
                </a:moveTo>
                <a:cubicBezTo>
                  <a:pt x="77" y="77"/>
                  <a:pt x="77" y="77"/>
                  <a:pt x="77" y="77"/>
                </a:cubicBezTo>
                <a:cubicBezTo>
                  <a:pt x="44" y="77"/>
                  <a:pt x="44" y="77"/>
                  <a:pt x="44" y="77"/>
                </a:cubicBezTo>
                <a:cubicBezTo>
                  <a:pt x="45" y="65"/>
                  <a:pt x="47" y="54"/>
                  <a:pt x="52" y="43"/>
                </a:cubicBezTo>
                <a:cubicBezTo>
                  <a:pt x="60" y="45"/>
                  <a:pt x="68" y="47"/>
                  <a:pt x="77" y="47"/>
                </a:cubicBezTo>
                <a:close/>
                <a:moveTo>
                  <a:pt x="83" y="47"/>
                </a:moveTo>
                <a:cubicBezTo>
                  <a:pt x="92" y="47"/>
                  <a:pt x="100" y="45"/>
                  <a:pt x="108" y="43"/>
                </a:cubicBezTo>
                <a:cubicBezTo>
                  <a:pt x="113" y="54"/>
                  <a:pt x="115" y="65"/>
                  <a:pt x="116" y="77"/>
                </a:cubicBezTo>
                <a:cubicBezTo>
                  <a:pt x="83" y="77"/>
                  <a:pt x="83" y="77"/>
                  <a:pt x="83" y="77"/>
                </a:cubicBezTo>
                <a:lnTo>
                  <a:pt x="83" y="47"/>
                </a:lnTo>
                <a:close/>
                <a:moveTo>
                  <a:pt x="83" y="41"/>
                </a:moveTo>
                <a:cubicBezTo>
                  <a:pt x="83" y="7"/>
                  <a:pt x="83" y="7"/>
                  <a:pt x="83" y="7"/>
                </a:cubicBezTo>
                <a:cubicBezTo>
                  <a:pt x="93" y="16"/>
                  <a:pt x="101" y="26"/>
                  <a:pt x="106" y="38"/>
                </a:cubicBezTo>
                <a:cubicBezTo>
                  <a:pt x="99" y="40"/>
                  <a:pt x="91" y="41"/>
                  <a:pt x="83" y="41"/>
                </a:cubicBezTo>
                <a:close/>
                <a:moveTo>
                  <a:pt x="111" y="36"/>
                </a:moveTo>
                <a:cubicBezTo>
                  <a:pt x="106" y="25"/>
                  <a:pt x="99" y="15"/>
                  <a:pt x="90" y="6"/>
                </a:cubicBezTo>
                <a:cubicBezTo>
                  <a:pt x="106" y="8"/>
                  <a:pt x="120" y="16"/>
                  <a:pt x="132" y="26"/>
                </a:cubicBezTo>
                <a:cubicBezTo>
                  <a:pt x="125" y="30"/>
                  <a:pt x="119" y="34"/>
                  <a:pt x="111" y="36"/>
                </a:cubicBezTo>
                <a:close/>
                <a:moveTo>
                  <a:pt x="49" y="36"/>
                </a:moveTo>
                <a:cubicBezTo>
                  <a:pt x="42" y="34"/>
                  <a:pt x="35" y="30"/>
                  <a:pt x="28" y="26"/>
                </a:cubicBezTo>
                <a:cubicBezTo>
                  <a:pt x="40" y="16"/>
                  <a:pt x="54" y="8"/>
                  <a:pt x="70" y="6"/>
                </a:cubicBezTo>
                <a:cubicBezTo>
                  <a:pt x="61" y="15"/>
                  <a:pt x="54" y="25"/>
                  <a:pt x="49" y="36"/>
                </a:cubicBezTo>
                <a:close/>
                <a:moveTo>
                  <a:pt x="44" y="83"/>
                </a:moveTo>
                <a:cubicBezTo>
                  <a:pt x="77" y="83"/>
                  <a:pt x="77" y="83"/>
                  <a:pt x="77" y="83"/>
                </a:cubicBezTo>
                <a:cubicBezTo>
                  <a:pt x="77" y="110"/>
                  <a:pt x="77" y="110"/>
                  <a:pt x="77" y="110"/>
                </a:cubicBezTo>
                <a:cubicBezTo>
                  <a:pt x="68" y="111"/>
                  <a:pt x="59" y="112"/>
                  <a:pt x="51" y="115"/>
                </a:cubicBezTo>
                <a:cubicBezTo>
                  <a:pt x="47" y="105"/>
                  <a:pt x="45" y="94"/>
                  <a:pt x="44" y="83"/>
                </a:cubicBezTo>
                <a:close/>
                <a:moveTo>
                  <a:pt x="77" y="116"/>
                </a:moveTo>
                <a:cubicBezTo>
                  <a:pt x="77" y="153"/>
                  <a:pt x="77" y="153"/>
                  <a:pt x="77" y="153"/>
                </a:cubicBezTo>
                <a:cubicBezTo>
                  <a:pt x="67" y="143"/>
                  <a:pt x="58" y="132"/>
                  <a:pt x="53" y="120"/>
                </a:cubicBezTo>
                <a:cubicBezTo>
                  <a:pt x="61" y="118"/>
                  <a:pt x="69" y="116"/>
                  <a:pt x="77" y="116"/>
                </a:cubicBezTo>
                <a:close/>
                <a:moveTo>
                  <a:pt x="83" y="153"/>
                </a:moveTo>
                <a:cubicBezTo>
                  <a:pt x="83" y="116"/>
                  <a:pt x="83" y="116"/>
                  <a:pt x="83" y="116"/>
                </a:cubicBezTo>
                <a:cubicBezTo>
                  <a:pt x="91" y="116"/>
                  <a:pt x="99" y="118"/>
                  <a:pt x="107" y="120"/>
                </a:cubicBezTo>
                <a:cubicBezTo>
                  <a:pt x="102" y="132"/>
                  <a:pt x="93" y="143"/>
                  <a:pt x="83" y="153"/>
                </a:cubicBezTo>
                <a:close/>
                <a:moveTo>
                  <a:pt x="83" y="110"/>
                </a:moveTo>
                <a:cubicBezTo>
                  <a:pt x="83" y="83"/>
                  <a:pt x="83" y="83"/>
                  <a:pt x="83" y="83"/>
                </a:cubicBezTo>
                <a:cubicBezTo>
                  <a:pt x="116" y="83"/>
                  <a:pt x="116" y="83"/>
                  <a:pt x="116" y="83"/>
                </a:cubicBezTo>
                <a:cubicBezTo>
                  <a:pt x="115" y="94"/>
                  <a:pt x="113" y="105"/>
                  <a:pt x="109" y="115"/>
                </a:cubicBezTo>
                <a:cubicBezTo>
                  <a:pt x="101" y="112"/>
                  <a:pt x="92" y="111"/>
                  <a:pt x="83" y="110"/>
                </a:cubicBezTo>
                <a:close/>
                <a:moveTo>
                  <a:pt x="121" y="83"/>
                </a:moveTo>
                <a:cubicBezTo>
                  <a:pt x="154" y="83"/>
                  <a:pt x="154" y="83"/>
                  <a:pt x="154" y="83"/>
                </a:cubicBezTo>
                <a:cubicBezTo>
                  <a:pt x="154" y="100"/>
                  <a:pt x="147" y="116"/>
                  <a:pt x="137" y="128"/>
                </a:cubicBezTo>
                <a:cubicBezTo>
                  <a:pt x="130" y="123"/>
                  <a:pt x="122" y="119"/>
                  <a:pt x="115" y="116"/>
                </a:cubicBezTo>
                <a:cubicBezTo>
                  <a:pt x="119" y="106"/>
                  <a:pt x="121" y="94"/>
                  <a:pt x="121" y="83"/>
                </a:cubicBezTo>
                <a:close/>
                <a:moveTo>
                  <a:pt x="27" y="132"/>
                </a:moveTo>
                <a:cubicBezTo>
                  <a:pt x="33" y="128"/>
                  <a:pt x="40" y="124"/>
                  <a:pt x="47" y="122"/>
                </a:cubicBezTo>
                <a:cubicBezTo>
                  <a:pt x="53" y="134"/>
                  <a:pt x="61" y="145"/>
                  <a:pt x="70" y="154"/>
                </a:cubicBezTo>
                <a:cubicBezTo>
                  <a:pt x="53" y="152"/>
                  <a:pt x="38" y="144"/>
                  <a:pt x="27" y="132"/>
                </a:cubicBezTo>
                <a:close/>
                <a:moveTo>
                  <a:pt x="90" y="154"/>
                </a:moveTo>
                <a:cubicBezTo>
                  <a:pt x="99" y="145"/>
                  <a:pt x="107" y="134"/>
                  <a:pt x="113" y="122"/>
                </a:cubicBezTo>
                <a:cubicBezTo>
                  <a:pt x="120" y="124"/>
                  <a:pt x="127" y="128"/>
                  <a:pt x="133" y="132"/>
                </a:cubicBezTo>
                <a:cubicBezTo>
                  <a:pt x="122" y="144"/>
                  <a:pt x="107" y="152"/>
                  <a:pt x="90" y="15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1360">
            <a:extLst>
              <a:ext uri="{FF2B5EF4-FFF2-40B4-BE49-F238E27FC236}">
                <a16:creationId xmlns:a16="http://schemas.microsoft.com/office/drawing/2014/main" id="{D9B35432-E0F2-44EB-BDAE-FFC36B249768}"/>
              </a:ext>
            </a:extLst>
          </p:cNvPr>
          <p:cNvSpPr>
            <a:spLocks noEditPoints="1"/>
          </p:cNvSpPr>
          <p:nvPr/>
        </p:nvSpPr>
        <p:spPr bwMode="auto">
          <a:xfrm>
            <a:off x="6672917" y="4642962"/>
            <a:ext cx="546100" cy="549275"/>
          </a:xfrm>
          <a:custGeom>
            <a:avLst/>
            <a:gdLst>
              <a:gd name="T0" fmla="*/ 131 w 160"/>
              <a:gd name="T1" fmla="*/ 59 h 160"/>
              <a:gd name="T2" fmla="*/ 146 w 160"/>
              <a:gd name="T3" fmla="*/ 36 h 160"/>
              <a:gd name="T4" fmla="*/ 118 w 160"/>
              <a:gd name="T5" fmla="*/ 17 h 160"/>
              <a:gd name="T6" fmla="*/ 98 w 160"/>
              <a:gd name="T7" fmla="*/ 23 h 160"/>
              <a:gd name="T8" fmla="*/ 70 w 160"/>
              <a:gd name="T9" fmla="*/ 0 h 160"/>
              <a:gd name="T10" fmla="*/ 59 w 160"/>
              <a:gd name="T11" fmla="*/ 29 h 160"/>
              <a:gd name="T12" fmla="*/ 30 w 160"/>
              <a:gd name="T13" fmla="*/ 17 h 160"/>
              <a:gd name="T14" fmla="*/ 17 w 160"/>
              <a:gd name="T15" fmla="*/ 42 h 160"/>
              <a:gd name="T16" fmla="*/ 23 w 160"/>
              <a:gd name="T17" fmla="*/ 62 h 160"/>
              <a:gd name="T18" fmla="*/ 0 w 160"/>
              <a:gd name="T19" fmla="*/ 90 h 160"/>
              <a:gd name="T20" fmla="*/ 29 w 160"/>
              <a:gd name="T21" fmla="*/ 101 h 160"/>
              <a:gd name="T22" fmla="*/ 14 w 160"/>
              <a:gd name="T23" fmla="*/ 124 h 160"/>
              <a:gd name="T24" fmla="*/ 42 w 160"/>
              <a:gd name="T25" fmla="*/ 143 h 160"/>
              <a:gd name="T26" fmla="*/ 62 w 160"/>
              <a:gd name="T27" fmla="*/ 137 h 160"/>
              <a:gd name="T28" fmla="*/ 90 w 160"/>
              <a:gd name="T29" fmla="*/ 160 h 160"/>
              <a:gd name="T30" fmla="*/ 101 w 160"/>
              <a:gd name="T31" fmla="*/ 131 h 160"/>
              <a:gd name="T32" fmla="*/ 130 w 160"/>
              <a:gd name="T33" fmla="*/ 143 h 160"/>
              <a:gd name="T34" fmla="*/ 143 w 160"/>
              <a:gd name="T35" fmla="*/ 118 h 160"/>
              <a:gd name="T36" fmla="*/ 137 w 160"/>
              <a:gd name="T37" fmla="*/ 98 h 160"/>
              <a:gd name="T38" fmla="*/ 160 w 160"/>
              <a:gd name="T39" fmla="*/ 70 h 160"/>
              <a:gd name="T40" fmla="*/ 152 w 160"/>
              <a:gd name="T41" fmla="*/ 92 h 160"/>
              <a:gd name="T42" fmla="*/ 129 w 160"/>
              <a:gd name="T43" fmla="*/ 112 h 160"/>
              <a:gd name="T44" fmla="*/ 126 w 160"/>
              <a:gd name="T45" fmla="*/ 139 h 160"/>
              <a:gd name="T46" fmla="*/ 99 w 160"/>
              <a:gd name="T47" fmla="*/ 126 h 160"/>
              <a:gd name="T48" fmla="*/ 90 w 160"/>
              <a:gd name="T49" fmla="*/ 154 h 160"/>
              <a:gd name="T50" fmla="*/ 68 w 160"/>
              <a:gd name="T51" fmla="*/ 137 h 160"/>
              <a:gd name="T52" fmla="*/ 48 w 160"/>
              <a:gd name="T53" fmla="*/ 129 h 160"/>
              <a:gd name="T54" fmla="*/ 21 w 160"/>
              <a:gd name="T55" fmla="*/ 126 h 160"/>
              <a:gd name="T56" fmla="*/ 34 w 160"/>
              <a:gd name="T57" fmla="*/ 99 h 160"/>
              <a:gd name="T58" fmla="*/ 6 w 160"/>
              <a:gd name="T59" fmla="*/ 90 h 160"/>
              <a:gd name="T60" fmla="*/ 23 w 160"/>
              <a:gd name="T61" fmla="*/ 68 h 160"/>
              <a:gd name="T62" fmla="*/ 21 w 160"/>
              <a:gd name="T63" fmla="*/ 38 h 160"/>
              <a:gd name="T64" fmla="*/ 38 w 160"/>
              <a:gd name="T65" fmla="*/ 21 h 160"/>
              <a:gd name="T66" fmla="*/ 68 w 160"/>
              <a:gd name="T67" fmla="*/ 23 h 160"/>
              <a:gd name="T68" fmla="*/ 90 w 160"/>
              <a:gd name="T69" fmla="*/ 6 h 160"/>
              <a:gd name="T70" fmla="*/ 99 w 160"/>
              <a:gd name="T71" fmla="*/ 34 h 160"/>
              <a:gd name="T72" fmla="*/ 126 w 160"/>
              <a:gd name="T73" fmla="*/ 21 h 160"/>
              <a:gd name="T74" fmla="*/ 129 w 160"/>
              <a:gd name="T75" fmla="*/ 48 h 160"/>
              <a:gd name="T76" fmla="*/ 152 w 160"/>
              <a:gd name="T77" fmla="*/ 68 h 160"/>
              <a:gd name="T78" fmla="*/ 80 w 160"/>
              <a:gd name="T79" fmla="*/ 53 h 160"/>
              <a:gd name="T80" fmla="*/ 107 w 160"/>
              <a:gd name="T81" fmla="*/ 80 h 160"/>
              <a:gd name="T82" fmla="*/ 59 w 160"/>
              <a:gd name="T83" fmla="*/ 80 h 160"/>
              <a:gd name="T84" fmla="*/ 80 w 160"/>
              <a:gd name="T85" fmla="*/ 101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60" h="160">
                <a:moveTo>
                  <a:pt x="152" y="62"/>
                </a:moveTo>
                <a:cubicBezTo>
                  <a:pt x="137" y="62"/>
                  <a:pt x="137" y="62"/>
                  <a:pt x="137" y="62"/>
                </a:cubicBezTo>
                <a:cubicBezTo>
                  <a:pt x="134" y="62"/>
                  <a:pt x="132" y="61"/>
                  <a:pt x="131" y="59"/>
                </a:cubicBezTo>
                <a:cubicBezTo>
                  <a:pt x="131" y="56"/>
                  <a:pt x="131" y="54"/>
                  <a:pt x="133" y="52"/>
                </a:cubicBezTo>
                <a:cubicBezTo>
                  <a:pt x="143" y="42"/>
                  <a:pt x="143" y="42"/>
                  <a:pt x="143" y="42"/>
                </a:cubicBezTo>
                <a:cubicBezTo>
                  <a:pt x="145" y="40"/>
                  <a:pt x="146" y="38"/>
                  <a:pt x="146" y="36"/>
                </a:cubicBezTo>
                <a:cubicBezTo>
                  <a:pt x="146" y="34"/>
                  <a:pt x="145" y="32"/>
                  <a:pt x="143" y="30"/>
                </a:cubicBezTo>
                <a:cubicBezTo>
                  <a:pt x="130" y="17"/>
                  <a:pt x="130" y="17"/>
                  <a:pt x="130" y="17"/>
                </a:cubicBezTo>
                <a:cubicBezTo>
                  <a:pt x="127" y="14"/>
                  <a:pt x="121" y="14"/>
                  <a:pt x="118" y="17"/>
                </a:cubicBezTo>
                <a:cubicBezTo>
                  <a:pt x="108" y="27"/>
                  <a:pt x="108" y="27"/>
                  <a:pt x="108" y="27"/>
                </a:cubicBezTo>
                <a:cubicBezTo>
                  <a:pt x="106" y="29"/>
                  <a:pt x="104" y="29"/>
                  <a:pt x="101" y="29"/>
                </a:cubicBezTo>
                <a:cubicBezTo>
                  <a:pt x="99" y="28"/>
                  <a:pt x="98" y="26"/>
                  <a:pt x="98" y="23"/>
                </a:cubicBezTo>
                <a:cubicBezTo>
                  <a:pt x="98" y="8"/>
                  <a:pt x="98" y="8"/>
                  <a:pt x="98" y="8"/>
                </a:cubicBezTo>
                <a:cubicBezTo>
                  <a:pt x="98" y="4"/>
                  <a:pt x="94" y="0"/>
                  <a:pt x="90" y="0"/>
                </a:cubicBezTo>
                <a:cubicBezTo>
                  <a:pt x="70" y="0"/>
                  <a:pt x="70" y="0"/>
                  <a:pt x="70" y="0"/>
                </a:cubicBezTo>
                <a:cubicBezTo>
                  <a:pt x="66" y="0"/>
                  <a:pt x="62" y="4"/>
                  <a:pt x="62" y="8"/>
                </a:cubicBezTo>
                <a:cubicBezTo>
                  <a:pt x="62" y="23"/>
                  <a:pt x="62" y="23"/>
                  <a:pt x="62" y="23"/>
                </a:cubicBezTo>
                <a:cubicBezTo>
                  <a:pt x="62" y="26"/>
                  <a:pt x="61" y="28"/>
                  <a:pt x="59" y="29"/>
                </a:cubicBezTo>
                <a:cubicBezTo>
                  <a:pt x="56" y="29"/>
                  <a:pt x="54" y="29"/>
                  <a:pt x="52" y="27"/>
                </a:cubicBezTo>
                <a:cubicBezTo>
                  <a:pt x="42" y="17"/>
                  <a:pt x="42" y="17"/>
                  <a:pt x="42" y="17"/>
                </a:cubicBezTo>
                <a:cubicBezTo>
                  <a:pt x="39" y="14"/>
                  <a:pt x="33" y="14"/>
                  <a:pt x="30" y="17"/>
                </a:cubicBezTo>
                <a:cubicBezTo>
                  <a:pt x="17" y="30"/>
                  <a:pt x="17" y="30"/>
                  <a:pt x="17" y="30"/>
                </a:cubicBezTo>
                <a:cubicBezTo>
                  <a:pt x="15" y="32"/>
                  <a:pt x="14" y="34"/>
                  <a:pt x="14" y="36"/>
                </a:cubicBezTo>
                <a:cubicBezTo>
                  <a:pt x="14" y="38"/>
                  <a:pt x="15" y="40"/>
                  <a:pt x="17" y="42"/>
                </a:cubicBezTo>
                <a:cubicBezTo>
                  <a:pt x="27" y="52"/>
                  <a:pt x="27" y="52"/>
                  <a:pt x="27" y="52"/>
                </a:cubicBezTo>
                <a:cubicBezTo>
                  <a:pt x="29" y="54"/>
                  <a:pt x="29" y="56"/>
                  <a:pt x="29" y="59"/>
                </a:cubicBezTo>
                <a:cubicBezTo>
                  <a:pt x="28" y="61"/>
                  <a:pt x="26" y="62"/>
                  <a:pt x="23" y="62"/>
                </a:cubicBezTo>
                <a:cubicBezTo>
                  <a:pt x="8" y="62"/>
                  <a:pt x="8" y="62"/>
                  <a:pt x="8" y="62"/>
                </a:cubicBezTo>
                <a:cubicBezTo>
                  <a:pt x="4" y="62"/>
                  <a:pt x="0" y="66"/>
                  <a:pt x="0" y="70"/>
                </a:cubicBezTo>
                <a:cubicBezTo>
                  <a:pt x="0" y="90"/>
                  <a:pt x="0" y="90"/>
                  <a:pt x="0" y="90"/>
                </a:cubicBezTo>
                <a:cubicBezTo>
                  <a:pt x="0" y="94"/>
                  <a:pt x="4" y="98"/>
                  <a:pt x="8" y="98"/>
                </a:cubicBezTo>
                <a:cubicBezTo>
                  <a:pt x="23" y="98"/>
                  <a:pt x="23" y="98"/>
                  <a:pt x="23" y="98"/>
                </a:cubicBezTo>
                <a:cubicBezTo>
                  <a:pt x="26" y="98"/>
                  <a:pt x="28" y="99"/>
                  <a:pt x="29" y="101"/>
                </a:cubicBezTo>
                <a:cubicBezTo>
                  <a:pt x="29" y="104"/>
                  <a:pt x="29" y="106"/>
                  <a:pt x="27" y="108"/>
                </a:cubicBezTo>
                <a:cubicBezTo>
                  <a:pt x="17" y="118"/>
                  <a:pt x="17" y="118"/>
                  <a:pt x="17" y="118"/>
                </a:cubicBezTo>
                <a:cubicBezTo>
                  <a:pt x="15" y="120"/>
                  <a:pt x="14" y="122"/>
                  <a:pt x="14" y="124"/>
                </a:cubicBezTo>
                <a:cubicBezTo>
                  <a:pt x="14" y="126"/>
                  <a:pt x="15" y="128"/>
                  <a:pt x="17" y="130"/>
                </a:cubicBezTo>
                <a:cubicBezTo>
                  <a:pt x="30" y="143"/>
                  <a:pt x="30" y="143"/>
                  <a:pt x="30" y="143"/>
                </a:cubicBezTo>
                <a:cubicBezTo>
                  <a:pt x="33" y="146"/>
                  <a:pt x="39" y="146"/>
                  <a:pt x="42" y="143"/>
                </a:cubicBezTo>
                <a:cubicBezTo>
                  <a:pt x="52" y="133"/>
                  <a:pt x="52" y="133"/>
                  <a:pt x="52" y="133"/>
                </a:cubicBezTo>
                <a:cubicBezTo>
                  <a:pt x="54" y="131"/>
                  <a:pt x="56" y="131"/>
                  <a:pt x="59" y="131"/>
                </a:cubicBezTo>
                <a:cubicBezTo>
                  <a:pt x="61" y="132"/>
                  <a:pt x="62" y="134"/>
                  <a:pt x="62" y="137"/>
                </a:cubicBezTo>
                <a:cubicBezTo>
                  <a:pt x="62" y="152"/>
                  <a:pt x="62" y="152"/>
                  <a:pt x="62" y="152"/>
                </a:cubicBezTo>
                <a:cubicBezTo>
                  <a:pt x="62" y="156"/>
                  <a:pt x="66" y="160"/>
                  <a:pt x="70" y="160"/>
                </a:cubicBezTo>
                <a:cubicBezTo>
                  <a:pt x="90" y="160"/>
                  <a:pt x="90" y="160"/>
                  <a:pt x="90" y="160"/>
                </a:cubicBezTo>
                <a:cubicBezTo>
                  <a:pt x="94" y="160"/>
                  <a:pt x="98" y="156"/>
                  <a:pt x="98" y="152"/>
                </a:cubicBezTo>
                <a:cubicBezTo>
                  <a:pt x="98" y="137"/>
                  <a:pt x="98" y="137"/>
                  <a:pt x="98" y="137"/>
                </a:cubicBezTo>
                <a:cubicBezTo>
                  <a:pt x="98" y="134"/>
                  <a:pt x="99" y="132"/>
                  <a:pt x="101" y="131"/>
                </a:cubicBezTo>
                <a:cubicBezTo>
                  <a:pt x="104" y="131"/>
                  <a:pt x="106" y="131"/>
                  <a:pt x="108" y="133"/>
                </a:cubicBezTo>
                <a:cubicBezTo>
                  <a:pt x="118" y="143"/>
                  <a:pt x="118" y="143"/>
                  <a:pt x="118" y="143"/>
                </a:cubicBezTo>
                <a:cubicBezTo>
                  <a:pt x="121" y="146"/>
                  <a:pt x="127" y="146"/>
                  <a:pt x="130" y="143"/>
                </a:cubicBezTo>
                <a:cubicBezTo>
                  <a:pt x="143" y="130"/>
                  <a:pt x="143" y="130"/>
                  <a:pt x="143" y="130"/>
                </a:cubicBezTo>
                <a:cubicBezTo>
                  <a:pt x="145" y="128"/>
                  <a:pt x="146" y="126"/>
                  <a:pt x="146" y="124"/>
                </a:cubicBezTo>
                <a:cubicBezTo>
                  <a:pt x="146" y="122"/>
                  <a:pt x="145" y="120"/>
                  <a:pt x="143" y="118"/>
                </a:cubicBezTo>
                <a:cubicBezTo>
                  <a:pt x="133" y="108"/>
                  <a:pt x="133" y="108"/>
                  <a:pt x="133" y="108"/>
                </a:cubicBezTo>
                <a:cubicBezTo>
                  <a:pt x="131" y="106"/>
                  <a:pt x="131" y="104"/>
                  <a:pt x="131" y="101"/>
                </a:cubicBezTo>
                <a:cubicBezTo>
                  <a:pt x="132" y="99"/>
                  <a:pt x="134" y="98"/>
                  <a:pt x="137" y="98"/>
                </a:cubicBezTo>
                <a:cubicBezTo>
                  <a:pt x="152" y="98"/>
                  <a:pt x="152" y="98"/>
                  <a:pt x="152" y="98"/>
                </a:cubicBezTo>
                <a:cubicBezTo>
                  <a:pt x="156" y="98"/>
                  <a:pt x="160" y="94"/>
                  <a:pt x="160" y="90"/>
                </a:cubicBezTo>
                <a:cubicBezTo>
                  <a:pt x="160" y="70"/>
                  <a:pt x="160" y="70"/>
                  <a:pt x="160" y="70"/>
                </a:cubicBezTo>
                <a:cubicBezTo>
                  <a:pt x="160" y="66"/>
                  <a:pt x="156" y="62"/>
                  <a:pt x="152" y="62"/>
                </a:cubicBezTo>
                <a:close/>
                <a:moveTo>
                  <a:pt x="154" y="90"/>
                </a:moveTo>
                <a:cubicBezTo>
                  <a:pt x="154" y="91"/>
                  <a:pt x="153" y="92"/>
                  <a:pt x="152" y="92"/>
                </a:cubicBezTo>
                <a:cubicBezTo>
                  <a:pt x="137" y="92"/>
                  <a:pt x="137" y="92"/>
                  <a:pt x="137" y="92"/>
                </a:cubicBezTo>
                <a:cubicBezTo>
                  <a:pt x="132" y="92"/>
                  <a:pt x="128" y="95"/>
                  <a:pt x="126" y="99"/>
                </a:cubicBezTo>
                <a:cubicBezTo>
                  <a:pt x="124" y="104"/>
                  <a:pt x="125" y="108"/>
                  <a:pt x="129" y="112"/>
                </a:cubicBezTo>
                <a:cubicBezTo>
                  <a:pt x="139" y="122"/>
                  <a:pt x="139" y="122"/>
                  <a:pt x="139" y="122"/>
                </a:cubicBezTo>
                <a:cubicBezTo>
                  <a:pt x="140" y="123"/>
                  <a:pt x="140" y="125"/>
                  <a:pt x="139" y="126"/>
                </a:cubicBezTo>
                <a:cubicBezTo>
                  <a:pt x="126" y="139"/>
                  <a:pt x="126" y="139"/>
                  <a:pt x="126" y="139"/>
                </a:cubicBezTo>
                <a:cubicBezTo>
                  <a:pt x="125" y="140"/>
                  <a:pt x="123" y="140"/>
                  <a:pt x="122" y="139"/>
                </a:cubicBezTo>
                <a:cubicBezTo>
                  <a:pt x="112" y="129"/>
                  <a:pt x="112" y="129"/>
                  <a:pt x="112" y="129"/>
                </a:cubicBezTo>
                <a:cubicBezTo>
                  <a:pt x="108" y="125"/>
                  <a:pt x="104" y="124"/>
                  <a:pt x="99" y="126"/>
                </a:cubicBezTo>
                <a:cubicBezTo>
                  <a:pt x="95" y="128"/>
                  <a:pt x="92" y="132"/>
                  <a:pt x="92" y="137"/>
                </a:cubicBezTo>
                <a:cubicBezTo>
                  <a:pt x="92" y="152"/>
                  <a:pt x="92" y="152"/>
                  <a:pt x="92" y="152"/>
                </a:cubicBezTo>
                <a:cubicBezTo>
                  <a:pt x="92" y="153"/>
                  <a:pt x="91" y="154"/>
                  <a:pt x="90" y="154"/>
                </a:cubicBezTo>
                <a:cubicBezTo>
                  <a:pt x="70" y="154"/>
                  <a:pt x="70" y="154"/>
                  <a:pt x="70" y="154"/>
                </a:cubicBezTo>
                <a:cubicBezTo>
                  <a:pt x="69" y="154"/>
                  <a:pt x="68" y="153"/>
                  <a:pt x="68" y="152"/>
                </a:cubicBezTo>
                <a:cubicBezTo>
                  <a:pt x="68" y="137"/>
                  <a:pt x="68" y="137"/>
                  <a:pt x="68" y="137"/>
                </a:cubicBezTo>
                <a:cubicBezTo>
                  <a:pt x="68" y="132"/>
                  <a:pt x="65" y="128"/>
                  <a:pt x="61" y="126"/>
                </a:cubicBezTo>
                <a:cubicBezTo>
                  <a:pt x="59" y="125"/>
                  <a:pt x="58" y="125"/>
                  <a:pt x="56" y="125"/>
                </a:cubicBezTo>
                <a:cubicBezTo>
                  <a:pt x="53" y="125"/>
                  <a:pt x="50" y="126"/>
                  <a:pt x="48" y="129"/>
                </a:cubicBezTo>
                <a:cubicBezTo>
                  <a:pt x="38" y="139"/>
                  <a:pt x="38" y="139"/>
                  <a:pt x="38" y="139"/>
                </a:cubicBezTo>
                <a:cubicBezTo>
                  <a:pt x="37" y="140"/>
                  <a:pt x="35" y="140"/>
                  <a:pt x="34" y="139"/>
                </a:cubicBezTo>
                <a:cubicBezTo>
                  <a:pt x="21" y="126"/>
                  <a:pt x="21" y="126"/>
                  <a:pt x="21" y="126"/>
                </a:cubicBezTo>
                <a:cubicBezTo>
                  <a:pt x="20" y="125"/>
                  <a:pt x="20" y="123"/>
                  <a:pt x="21" y="122"/>
                </a:cubicBezTo>
                <a:cubicBezTo>
                  <a:pt x="31" y="112"/>
                  <a:pt x="31" y="112"/>
                  <a:pt x="31" y="112"/>
                </a:cubicBezTo>
                <a:cubicBezTo>
                  <a:pt x="35" y="108"/>
                  <a:pt x="36" y="104"/>
                  <a:pt x="34" y="99"/>
                </a:cubicBezTo>
                <a:cubicBezTo>
                  <a:pt x="32" y="95"/>
                  <a:pt x="28" y="92"/>
                  <a:pt x="23" y="92"/>
                </a:cubicBezTo>
                <a:cubicBezTo>
                  <a:pt x="8" y="92"/>
                  <a:pt x="8" y="92"/>
                  <a:pt x="8" y="92"/>
                </a:cubicBezTo>
                <a:cubicBezTo>
                  <a:pt x="7" y="92"/>
                  <a:pt x="6" y="91"/>
                  <a:pt x="6" y="90"/>
                </a:cubicBezTo>
                <a:cubicBezTo>
                  <a:pt x="6" y="70"/>
                  <a:pt x="6" y="70"/>
                  <a:pt x="6" y="70"/>
                </a:cubicBezTo>
                <a:cubicBezTo>
                  <a:pt x="6" y="69"/>
                  <a:pt x="7" y="68"/>
                  <a:pt x="8" y="68"/>
                </a:cubicBezTo>
                <a:cubicBezTo>
                  <a:pt x="23" y="68"/>
                  <a:pt x="23" y="68"/>
                  <a:pt x="23" y="68"/>
                </a:cubicBezTo>
                <a:cubicBezTo>
                  <a:pt x="28" y="68"/>
                  <a:pt x="32" y="65"/>
                  <a:pt x="34" y="61"/>
                </a:cubicBezTo>
                <a:cubicBezTo>
                  <a:pt x="36" y="57"/>
                  <a:pt x="35" y="52"/>
                  <a:pt x="31" y="48"/>
                </a:cubicBezTo>
                <a:cubicBezTo>
                  <a:pt x="21" y="38"/>
                  <a:pt x="21" y="38"/>
                  <a:pt x="21" y="38"/>
                </a:cubicBezTo>
                <a:cubicBezTo>
                  <a:pt x="20" y="37"/>
                  <a:pt x="20" y="35"/>
                  <a:pt x="21" y="34"/>
                </a:cubicBezTo>
                <a:cubicBezTo>
                  <a:pt x="34" y="21"/>
                  <a:pt x="34" y="21"/>
                  <a:pt x="34" y="21"/>
                </a:cubicBezTo>
                <a:cubicBezTo>
                  <a:pt x="35" y="20"/>
                  <a:pt x="37" y="20"/>
                  <a:pt x="38" y="21"/>
                </a:cubicBezTo>
                <a:cubicBezTo>
                  <a:pt x="48" y="31"/>
                  <a:pt x="48" y="31"/>
                  <a:pt x="48" y="31"/>
                </a:cubicBezTo>
                <a:cubicBezTo>
                  <a:pt x="52" y="35"/>
                  <a:pt x="56" y="36"/>
                  <a:pt x="61" y="34"/>
                </a:cubicBezTo>
                <a:cubicBezTo>
                  <a:pt x="65" y="32"/>
                  <a:pt x="68" y="28"/>
                  <a:pt x="68" y="23"/>
                </a:cubicBezTo>
                <a:cubicBezTo>
                  <a:pt x="68" y="8"/>
                  <a:pt x="68" y="8"/>
                  <a:pt x="68" y="8"/>
                </a:cubicBezTo>
                <a:cubicBezTo>
                  <a:pt x="68" y="7"/>
                  <a:pt x="69" y="6"/>
                  <a:pt x="70" y="6"/>
                </a:cubicBezTo>
                <a:cubicBezTo>
                  <a:pt x="90" y="6"/>
                  <a:pt x="90" y="6"/>
                  <a:pt x="90" y="6"/>
                </a:cubicBezTo>
                <a:cubicBezTo>
                  <a:pt x="91" y="6"/>
                  <a:pt x="92" y="7"/>
                  <a:pt x="92" y="8"/>
                </a:cubicBezTo>
                <a:cubicBezTo>
                  <a:pt x="92" y="23"/>
                  <a:pt x="92" y="23"/>
                  <a:pt x="92" y="23"/>
                </a:cubicBezTo>
                <a:cubicBezTo>
                  <a:pt x="92" y="28"/>
                  <a:pt x="95" y="32"/>
                  <a:pt x="99" y="34"/>
                </a:cubicBezTo>
                <a:cubicBezTo>
                  <a:pt x="104" y="36"/>
                  <a:pt x="108" y="35"/>
                  <a:pt x="112" y="31"/>
                </a:cubicBezTo>
                <a:cubicBezTo>
                  <a:pt x="122" y="21"/>
                  <a:pt x="122" y="21"/>
                  <a:pt x="122" y="21"/>
                </a:cubicBezTo>
                <a:cubicBezTo>
                  <a:pt x="123" y="20"/>
                  <a:pt x="125" y="20"/>
                  <a:pt x="126" y="21"/>
                </a:cubicBezTo>
                <a:cubicBezTo>
                  <a:pt x="139" y="34"/>
                  <a:pt x="139" y="34"/>
                  <a:pt x="139" y="34"/>
                </a:cubicBezTo>
                <a:cubicBezTo>
                  <a:pt x="140" y="35"/>
                  <a:pt x="140" y="37"/>
                  <a:pt x="139" y="38"/>
                </a:cubicBezTo>
                <a:cubicBezTo>
                  <a:pt x="129" y="48"/>
                  <a:pt x="129" y="48"/>
                  <a:pt x="129" y="48"/>
                </a:cubicBezTo>
                <a:cubicBezTo>
                  <a:pt x="125" y="52"/>
                  <a:pt x="124" y="57"/>
                  <a:pt x="126" y="61"/>
                </a:cubicBezTo>
                <a:cubicBezTo>
                  <a:pt x="128" y="65"/>
                  <a:pt x="132" y="68"/>
                  <a:pt x="137" y="68"/>
                </a:cubicBezTo>
                <a:cubicBezTo>
                  <a:pt x="152" y="68"/>
                  <a:pt x="152" y="68"/>
                  <a:pt x="152" y="68"/>
                </a:cubicBezTo>
                <a:cubicBezTo>
                  <a:pt x="153" y="68"/>
                  <a:pt x="154" y="69"/>
                  <a:pt x="154" y="70"/>
                </a:cubicBezTo>
                <a:lnTo>
                  <a:pt x="154" y="90"/>
                </a:lnTo>
                <a:close/>
                <a:moveTo>
                  <a:pt x="80" y="53"/>
                </a:moveTo>
                <a:cubicBezTo>
                  <a:pt x="65" y="53"/>
                  <a:pt x="53" y="65"/>
                  <a:pt x="53" y="80"/>
                </a:cubicBezTo>
                <a:cubicBezTo>
                  <a:pt x="53" y="95"/>
                  <a:pt x="65" y="107"/>
                  <a:pt x="80" y="107"/>
                </a:cubicBezTo>
                <a:cubicBezTo>
                  <a:pt x="95" y="107"/>
                  <a:pt x="107" y="95"/>
                  <a:pt x="107" y="80"/>
                </a:cubicBezTo>
                <a:cubicBezTo>
                  <a:pt x="107" y="65"/>
                  <a:pt x="95" y="53"/>
                  <a:pt x="80" y="53"/>
                </a:cubicBezTo>
                <a:close/>
                <a:moveTo>
                  <a:pt x="80" y="101"/>
                </a:moveTo>
                <a:cubicBezTo>
                  <a:pt x="69" y="101"/>
                  <a:pt x="59" y="91"/>
                  <a:pt x="59" y="80"/>
                </a:cubicBezTo>
                <a:cubicBezTo>
                  <a:pt x="59" y="69"/>
                  <a:pt x="69" y="59"/>
                  <a:pt x="80" y="59"/>
                </a:cubicBezTo>
                <a:cubicBezTo>
                  <a:pt x="91" y="59"/>
                  <a:pt x="101" y="69"/>
                  <a:pt x="101" y="80"/>
                </a:cubicBezTo>
                <a:cubicBezTo>
                  <a:pt x="101" y="91"/>
                  <a:pt x="91" y="101"/>
                  <a:pt x="80" y="10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2050984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AE8A49A-4A3C-44BB-BFB4-BD6DF9E201B3}"/>
              </a:ext>
            </a:extLst>
          </p:cNvPr>
          <p:cNvSpPr/>
          <p:nvPr/>
        </p:nvSpPr>
        <p:spPr>
          <a:xfrm>
            <a:off x="381000" y="4622800"/>
            <a:ext cx="11430000" cy="2006600"/>
          </a:xfrm>
          <a:prstGeom prst="rect">
            <a:avLst/>
          </a:prstGeom>
          <a:solidFill>
            <a:srgbClr val="FF9F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A4F49D94-50EB-4BE0-B82B-1EEDD3DC544E}"/>
              </a:ext>
            </a:extLst>
          </p:cNvPr>
          <p:cNvSpPr/>
          <p:nvPr/>
        </p:nvSpPr>
        <p:spPr>
          <a:xfrm>
            <a:off x="381000" y="228600"/>
            <a:ext cx="11430000" cy="4394200"/>
          </a:xfrm>
          <a:prstGeom prst="rect">
            <a:avLst/>
          </a:prstGeom>
          <a:solidFill>
            <a:srgbClr val="B116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Placeholder 18">
            <a:extLst>
              <a:ext uri="{FF2B5EF4-FFF2-40B4-BE49-F238E27FC236}">
                <a16:creationId xmlns:a16="http://schemas.microsoft.com/office/drawing/2014/main" id="{A7B52416-9FC7-4FB5-ACD7-02D3973351C7}"/>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t="887" b="887"/>
          <a:stretch>
            <a:fillRect/>
          </a:stretch>
        </p:blipFill>
        <p:spPr/>
      </p:pic>
      <p:pic>
        <p:nvPicPr>
          <p:cNvPr id="15" name="Picture Placeholder 14">
            <a:extLst>
              <a:ext uri="{FF2B5EF4-FFF2-40B4-BE49-F238E27FC236}">
                <a16:creationId xmlns:a16="http://schemas.microsoft.com/office/drawing/2014/main" id="{BB06166B-CB9F-47AC-ADF4-B3F7FE911ABD}"/>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20654" r="20654"/>
          <a:stretch>
            <a:fillRect/>
          </a:stretch>
        </p:blipFill>
        <p:spPr/>
      </p:pic>
      <p:pic>
        <p:nvPicPr>
          <p:cNvPr id="17" name="Picture Placeholder 16" descr="A picture containing lamp&#10;&#10;Description automatically generated">
            <a:extLst>
              <a:ext uri="{FF2B5EF4-FFF2-40B4-BE49-F238E27FC236}">
                <a16:creationId xmlns:a16="http://schemas.microsoft.com/office/drawing/2014/main" id="{30CE02B8-A0C5-4D0A-A77A-F8DFFCD1E08E}"/>
              </a:ext>
            </a:extLst>
          </p:cNvPr>
          <p:cNvPicPr>
            <a:picLocks noGrp="1" noChangeAspect="1"/>
          </p:cNvPicPr>
          <p:nvPr>
            <p:ph type="pic" sz="quarter" idx="11"/>
          </p:nvPr>
        </p:nvPicPr>
        <p:blipFill>
          <a:blip r:embed="rId4">
            <a:extLst>
              <a:ext uri="{28A0092B-C50C-407E-A947-70E740481C1C}">
                <a14:useLocalDpi xmlns:a14="http://schemas.microsoft.com/office/drawing/2010/main" val="0"/>
              </a:ext>
            </a:extLst>
          </a:blip>
          <a:srcRect l="20526" r="20526"/>
          <a:stretch>
            <a:fillRect/>
          </a:stretch>
        </p:blipFill>
        <p:spPr>
          <a:xfrm>
            <a:off x="4622800" y="1846263"/>
            <a:ext cx="2933700" cy="3317875"/>
          </a:xfrm>
        </p:spPr>
      </p:pic>
      <p:sp>
        <p:nvSpPr>
          <p:cNvPr id="8" name="TextBox 7">
            <a:extLst>
              <a:ext uri="{FF2B5EF4-FFF2-40B4-BE49-F238E27FC236}">
                <a16:creationId xmlns:a16="http://schemas.microsoft.com/office/drawing/2014/main" id="{0CB1B063-9E3C-45EA-93FC-7B93D1223178}"/>
              </a:ext>
            </a:extLst>
          </p:cNvPr>
          <p:cNvSpPr txBox="1"/>
          <p:nvPr/>
        </p:nvSpPr>
        <p:spPr>
          <a:xfrm>
            <a:off x="1036323" y="5256436"/>
            <a:ext cx="2946400" cy="954107"/>
          </a:xfrm>
          <a:prstGeom prst="rect">
            <a:avLst/>
          </a:prstGeom>
          <a:noFill/>
        </p:spPr>
        <p:txBody>
          <a:bodyPr wrap="square" rtlCol="0">
            <a:spAutoFit/>
          </a:bodyPr>
          <a:lstStyle/>
          <a:p>
            <a:pPr algn="ctr"/>
            <a:r>
              <a:rPr lang="en-US" sz="1400" dirty="0">
                <a:solidFill>
                  <a:schemeClr val="bg1"/>
                </a:solidFill>
                <a:latin typeface="Raleway" panose="020B0503030101060003" pitchFamily="34" charset="0"/>
              </a:rPr>
              <a:t>Lorem ipsum dolor sit amet, consectetuer adipiscing elit. Maecenas porttitor congue massa. Fusce posuere, magna</a:t>
            </a:r>
            <a:endParaRPr lang="en-US" dirty="0">
              <a:solidFill>
                <a:schemeClr val="bg1"/>
              </a:solidFill>
              <a:latin typeface="Raleway" panose="020B0503030101060003" pitchFamily="34" charset="0"/>
            </a:endParaRPr>
          </a:p>
        </p:txBody>
      </p:sp>
      <p:sp>
        <p:nvSpPr>
          <p:cNvPr id="11" name="TextBox 10">
            <a:extLst>
              <a:ext uri="{FF2B5EF4-FFF2-40B4-BE49-F238E27FC236}">
                <a16:creationId xmlns:a16="http://schemas.microsoft.com/office/drawing/2014/main" id="{4B5C02C0-A91E-4232-BBAD-D38C42121BE1}"/>
              </a:ext>
            </a:extLst>
          </p:cNvPr>
          <p:cNvSpPr txBox="1"/>
          <p:nvPr/>
        </p:nvSpPr>
        <p:spPr>
          <a:xfrm>
            <a:off x="3302002" y="739426"/>
            <a:ext cx="5587998" cy="707886"/>
          </a:xfrm>
          <a:prstGeom prst="rect">
            <a:avLst/>
          </a:prstGeom>
          <a:noFill/>
        </p:spPr>
        <p:txBody>
          <a:bodyPr wrap="square" rtlCol="0">
            <a:spAutoFit/>
          </a:bodyPr>
          <a:lstStyle/>
          <a:p>
            <a:pPr algn="ctr"/>
            <a:r>
              <a:rPr lang="en-US" sz="4000" b="1" dirty="0">
                <a:solidFill>
                  <a:schemeClr val="bg1"/>
                </a:solidFill>
                <a:latin typeface="Montserrat" panose="00000500000000000000" pitchFamily="2" charset="0"/>
                <a:cs typeface="Teko Medium" panose="02000000000000000000" pitchFamily="2" charset="0"/>
              </a:rPr>
              <a:t>TITLE </a:t>
            </a:r>
            <a:r>
              <a:rPr lang="en-US" sz="4000" b="1" dirty="0">
                <a:solidFill>
                  <a:srgbClr val="F2B800"/>
                </a:solidFill>
                <a:latin typeface="Montserrat" panose="00000500000000000000" pitchFamily="2" charset="0"/>
                <a:cs typeface="Teko Medium" panose="02000000000000000000" pitchFamily="2" charset="0"/>
              </a:rPr>
              <a:t>GOES</a:t>
            </a:r>
            <a:r>
              <a:rPr lang="en-US" sz="4000" b="1" dirty="0">
                <a:solidFill>
                  <a:schemeClr val="bg1"/>
                </a:solidFill>
                <a:latin typeface="Montserrat" panose="00000500000000000000" pitchFamily="2" charset="0"/>
                <a:cs typeface="Teko Medium" panose="02000000000000000000" pitchFamily="2" charset="0"/>
              </a:rPr>
              <a:t> HERE</a:t>
            </a:r>
            <a:endParaRPr lang="en-US" sz="4000" b="1" dirty="0">
              <a:solidFill>
                <a:srgbClr val="FFC000"/>
              </a:solidFill>
              <a:latin typeface="Montserrat" panose="00000500000000000000" pitchFamily="2" charset="0"/>
              <a:cs typeface="Teko Medium" panose="02000000000000000000" pitchFamily="2" charset="0"/>
            </a:endParaRPr>
          </a:p>
        </p:txBody>
      </p:sp>
      <p:sp>
        <p:nvSpPr>
          <p:cNvPr id="12" name="TextBox 11">
            <a:extLst>
              <a:ext uri="{FF2B5EF4-FFF2-40B4-BE49-F238E27FC236}">
                <a16:creationId xmlns:a16="http://schemas.microsoft.com/office/drawing/2014/main" id="{93A08D5D-1C4B-4166-B6B5-85513B158555}"/>
              </a:ext>
            </a:extLst>
          </p:cNvPr>
          <p:cNvSpPr txBox="1"/>
          <p:nvPr/>
        </p:nvSpPr>
        <p:spPr>
          <a:xfrm>
            <a:off x="4622800" y="5256435"/>
            <a:ext cx="2946400" cy="954107"/>
          </a:xfrm>
          <a:prstGeom prst="rect">
            <a:avLst/>
          </a:prstGeom>
          <a:noFill/>
        </p:spPr>
        <p:txBody>
          <a:bodyPr wrap="square" rtlCol="0">
            <a:spAutoFit/>
          </a:bodyPr>
          <a:lstStyle/>
          <a:p>
            <a:pPr algn="ctr"/>
            <a:r>
              <a:rPr lang="en-US" sz="1400" dirty="0">
                <a:solidFill>
                  <a:schemeClr val="bg1"/>
                </a:solidFill>
                <a:latin typeface="Raleway" panose="020B0503030101060003" pitchFamily="34" charset="0"/>
              </a:rPr>
              <a:t>Lorem ipsum dolor sit amet, consectetuer adipiscing elit. Maecenas porttitor congue massa. Fusce posuere, magna</a:t>
            </a:r>
            <a:endParaRPr lang="en-US" dirty="0">
              <a:solidFill>
                <a:schemeClr val="bg1"/>
              </a:solidFill>
              <a:latin typeface="Raleway" panose="020B0503030101060003" pitchFamily="34" charset="0"/>
            </a:endParaRPr>
          </a:p>
        </p:txBody>
      </p:sp>
      <p:sp>
        <p:nvSpPr>
          <p:cNvPr id="13" name="TextBox 12">
            <a:extLst>
              <a:ext uri="{FF2B5EF4-FFF2-40B4-BE49-F238E27FC236}">
                <a16:creationId xmlns:a16="http://schemas.microsoft.com/office/drawing/2014/main" id="{3F5229FA-5944-4D56-951C-6D9755F71265}"/>
              </a:ext>
            </a:extLst>
          </p:cNvPr>
          <p:cNvSpPr txBox="1"/>
          <p:nvPr/>
        </p:nvSpPr>
        <p:spPr>
          <a:xfrm>
            <a:off x="8224464" y="5255903"/>
            <a:ext cx="2946400" cy="954107"/>
          </a:xfrm>
          <a:prstGeom prst="rect">
            <a:avLst/>
          </a:prstGeom>
          <a:noFill/>
        </p:spPr>
        <p:txBody>
          <a:bodyPr wrap="square" rtlCol="0">
            <a:spAutoFit/>
          </a:bodyPr>
          <a:lstStyle/>
          <a:p>
            <a:pPr algn="ctr"/>
            <a:r>
              <a:rPr lang="en-US" sz="1400" dirty="0">
                <a:solidFill>
                  <a:schemeClr val="bg1"/>
                </a:solidFill>
                <a:latin typeface="Raleway" panose="020B0503030101060003" pitchFamily="34" charset="0"/>
              </a:rPr>
              <a:t>Lorem ipsum dolor sit amet, consectetuer adipiscing elit. Maecenas porttitor congue massa. Fusce posuere, magna</a:t>
            </a:r>
            <a:endParaRPr lang="en-US" dirty="0">
              <a:solidFill>
                <a:schemeClr val="bg1"/>
              </a:solidFill>
              <a:latin typeface="Raleway" panose="020B0503030101060003" pitchFamily="34" charset="0"/>
            </a:endParaRPr>
          </a:p>
        </p:txBody>
      </p:sp>
    </p:spTree>
    <p:extLst>
      <p:ext uri="{BB962C8B-B14F-4D97-AF65-F5344CB8AC3E}">
        <p14:creationId xmlns:p14="http://schemas.microsoft.com/office/powerpoint/2010/main" val="41427293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E4570DE-BE3B-42D0-8B61-C04BFDD4BE3B}"/>
              </a:ext>
            </a:extLst>
          </p:cNvPr>
          <p:cNvSpPr/>
          <p:nvPr/>
        </p:nvSpPr>
        <p:spPr>
          <a:xfrm>
            <a:off x="397935" y="2518175"/>
            <a:ext cx="3818467" cy="3522134"/>
          </a:xfrm>
          <a:prstGeom prst="rect">
            <a:avLst/>
          </a:prstGeom>
          <a:solidFill>
            <a:srgbClr val="B11612"/>
          </a:solidFill>
          <a:ln w="38100">
            <a:solidFill>
              <a:srgbClr val="F2B8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5ADD80A-886A-4A94-AB86-62BE55F7B3F9}"/>
              </a:ext>
            </a:extLst>
          </p:cNvPr>
          <p:cNvSpPr/>
          <p:nvPr/>
        </p:nvSpPr>
        <p:spPr>
          <a:xfrm>
            <a:off x="4216402" y="2518175"/>
            <a:ext cx="3818467" cy="3522134"/>
          </a:xfrm>
          <a:prstGeom prst="rect">
            <a:avLst/>
          </a:prstGeom>
          <a:solidFill>
            <a:srgbClr val="B11612"/>
          </a:solidFill>
          <a:ln w="38100">
            <a:solidFill>
              <a:srgbClr val="F2B8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F1AFD07-99A0-482C-A074-6D9386FB70A3}"/>
              </a:ext>
            </a:extLst>
          </p:cNvPr>
          <p:cNvSpPr/>
          <p:nvPr/>
        </p:nvSpPr>
        <p:spPr>
          <a:xfrm>
            <a:off x="8034869" y="2518175"/>
            <a:ext cx="3818467" cy="3522134"/>
          </a:xfrm>
          <a:prstGeom prst="rect">
            <a:avLst/>
          </a:prstGeom>
          <a:solidFill>
            <a:srgbClr val="B11612"/>
          </a:solidFill>
          <a:ln w="38100">
            <a:solidFill>
              <a:srgbClr val="F2B8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426D8D6-E325-458D-92AB-AE7A9E234E9F}"/>
              </a:ext>
            </a:extLst>
          </p:cNvPr>
          <p:cNvSpPr/>
          <p:nvPr/>
        </p:nvSpPr>
        <p:spPr>
          <a:xfrm>
            <a:off x="5380569" y="2010175"/>
            <a:ext cx="1490133" cy="1320800"/>
          </a:xfrm>
          <a:prstGeom prst="rect">
            <a:avLst/>
          </a:prstGeom>
          <a:solidFill>
            <a:srgbClr val="F2B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A020485-5BBA-4230-AABC-4060466E0119}"/>
              </a:ext>
            </a:extLst>
          </p:cNvPr>
          <p:cNvSpPr/>
          <p:nvPr/>
        </p:nvSpPr>
        <p:spPr>
          <a:xfrm>
            <a:off x="9199036" y="2010175"/>
            <a:ext cx="1490133" cy="1320800"/>
          </a:xfrm>
          <a:prstGeom prst="rect">
            <a:avLst/>
          </a:prstGeom>
          <a:solidFill>
            <a:srgbClr val="F2B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129B3C31-075C-4C93-A2D8-2E6175A1BEC5}"/>
              </a:ext>
            </a:extLst>
          </p:cNvPr>
          <p:cNvGrpSpPr/>
          <p:nvPr/>
        </p:nvGrpSpPr>
        <p:grpSpPr>
          <a:xfrm>
            <a:off x="1562102" y="2010175"/>
            <a:ext cx="1490133" cy="1320800"/>
            <a:chOff x="1562102" y="1913467"/>
            <a:chExt cx="1490133" cy="1320800"/>
          </a:xfrm>
        </p:grpSpPr>
        <p:sp>
          <p:nvSpPr>
            <p:cNvPr id="11" name="Rectangle 10">
              <a:extLst>
                <a:ext uri="{FF2B5EF4-FFF2-40B4-BE49-F238E27FC236}">
                  <a16:creationId xmlns:a16="http://schemas.microsoft.com/office/drawing/2014/main" id="{BB958018-2455-46CB-A3A6-C215375D3BB2}"/>
                </a:ext>
              </a:extLst>
            </p:cNvPr>
            <p:cNvSpPr/>
            <p:nvPr/>
          </p:nvSpPr>
          <p:spPr>
            <a:xfrm>
              <a:off x="1562102" y="1913467"/>
              <a:ext cx="1490133" cy="1320800"/>
            </a:xfrm>
            <a:prstGeom prst="rect">
              <a:avLst/>
            </a:prstGeom>
            <a:solidFill>
              <a:srgbClr val="F2B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2123">
              <a:extLst>
                <a:ext uri="{FF2B5EF4-FFF2-40B4-BE49-F238E27FC236}">
                  <a16:creationId xmlns:a16="http://schemas.microsoft.com/office/drawing/2014/main" id="{D4A879D1-9218-45CD-B1FD-B9E21834F06F}"/>
                </a:ext>
              </a:extLst>
            </p:cNvPr>
            <p:cNvSpPr>
              <a:spLocks noEditPoints="1"/>
            </p:cNvSpPr>
            <p:nvPr/>
          </p:nvSpPr>
          <p:spPr bwMode="auto">
            <a:xfrm>
              <a:off x="2054756" y="2299229"/>
              <a:ext cx="504825" cy="549275"/>
            </a:xfrm>
            <a:custGeom>
              <a:avLst/>
              <a:gdLst>
                <a:gd name="T0" fmla="*/ 24 w 148"/>
                <a:gd name="T1" fmla="*/ 74 h 160"/>
                <a:gd name="T2" fmla="*/ 56 w 148"/>
                <a:gd name="T3" fmla="*/ 148 h 160"/>
                <a:gd name="T4" fmla="*/ 62 w 148"/>
                <a:gd name="T5" fmla="*/ 151 h 160"/>
                <a:gd name="T6" fmla="*/ 65 w 148"/>
                <a:gd name="T7" fmla="*/ 160 h 160"/>
                <a:gd name="T8" fmla="*/ 86 w 148"/>
                <a:gd name="T9" fmla="*/ 157 h 160"/>
                <a:gd name="T10" fmla="*/ 89 w 148"/>
                <a:gd name="T11" fmla="*/ 151 h 160"/>
                <a:gd name="T12" fmla="*/ 92 w 148"/>
                <a:gd name="T13" fmla="*/ 121 h 160"/>
                <a:gd name="T14" fmla="*/ 74 w 148"/>
                <a:gd name="T15" fmla="*/ 24 h 160"/>
                <a:gd name="T16" fmla="*/ 80 w 148"/>
                <a:gd name="T17" fmla="*/ 148 h 160"/>
                <a:gd name="T18" fmla="*/ 68 w 148"/>
                <a:gd name="T19" fmla="*/ 154 h 160"/>
                <a:gd name="T20" fmla="*/ 65 w 148"/>
                <a:gd name="T21" fmla="*/ 145 h 160"/>
                <a:gd name="T22" fmla="*/ 62 w 148"/>
                <a:gd name="T23" fmla="*/ 130 h 160"/>
                <a:gd name="T24" fmla="*/ 86 w 148"/>
                <a:gd name="T25" fmla="*/ 145 h 160"/>
                <a:gd name="T26" fmla="*/ 88 w 148"/>
                <a:gd name="T27" fmla="*/ 116 h 160"/>
                <a:gd name="T28" fmla="*/ 86 w 148"/>
                <a:gd name="T29" fmla="*/ 124 h 160"/>
                <a:gd name="T30" fmla="*/ 62 w 148"/>
                <a:gd name="T31" fmla="*/ 119 h 160"/>
                <a:gd name="T32" fmla="*/ 30 w 148"/>
                <a:gd name="T33" fmla="*/ 74 h 160"/>
                <a:gd name="T34" fmla="*/ 119 w 148"/>
                <a:gd name="T35" fmla="*/ 74 h 160"/>
                <a:gd name="T36" fmla="*/ 71 w 148"/>
                <a:gd name="T37" fmla="*/ 15 h 160"/>
                <a:gd name="T38" fmla="*/ 74 w 148"/>
                <a:gd name="T39" fmla="*/ 0 h 160"/>
                <a:gd name="T40" fmla="*/ 77 w 148"/>
                <a:gd name="T41" fmla="*/ 15 h 160"/>
                <a:gd name="T42" fmla="*/ 71 w 148"/>
                <a:gd name="T43" fmla="*/ 15 h 160"/>
                <a:gd name="T44" fmla="*/ 145 w 148"/>
                <a:gd name="T45" fmla="*/ 77 h 160"/>
                <a:gd name="T46" fmla="*/ 130 w 148"/>
                <a:gd name="T47" fmla="*/ 74 h 160"/>
                <a:gd name="T48" fmla="*/ 145 w 148"/>
                <a:gd name="T49" fmla="*/ 71 h 160"/>
                <a:gd name="T50" fmla="*/ 18 w 148"/>
                <a:gd name="T51" fmla="*/ 74 h 160"/>
                <a:gd name="T52" fmla="*/ 3 w 148"/>
                <a:gd name="T53" fmla="*/ 77 h 160"/>
                <a:gd name="T54" fmla="*/ 3 w 148"/>
                <a:gd name="T55" fmla="*/ 71 h 160"/>
                <a:gd name="T56" fmla="*/ 18 w 148"/>
                <a:gd name="T57" fmla="*/ 74 h 160"/>
                <a:gd name="T58" fmla="*/ 126 w 148"/>
                <a:gd name="T59" fmla="*/ 26 h 160"/>
                <a:gd name="T60" fmla="*/ 116 w 148"/>
                <a:gd name="T61" fmla="*/ 35 h 160"/>
                <a:gd name="T62" fmla="*/ 114 w 148"/>
                <a:gd name="T63" fmla="*/ 30 h 160"/>
                <a:gd name="T64" fmla="*/ 126 w 148"/>
                <a:gd name="T65" fmla="*/ 22 h 160"/>
                <a:gd name="T66" fmla="*/ 34 w 148"/>
                <a:gd name="T67" fmla="*/ 118 h 160"/>
                <a:gd name="T68" fmla="*/ 24 w 148"/>
                <a:gd name="T69" fmla="*/ 127 h 160"/>
                <a:gd name="T70" fmla="*/ 22 w 148"/>
                <a:gd name="T71" fmla="*/ 122 h 160"/>
                <a:gd name="T72" fmla="*/ 34 w 148"/>
                <a:gd name="T73" fmla="*/ 114 h 160"/>
                <a:gd name="T74" fmla="*/ 126 w 148"/>
                <a:gd name="T75" fmla="*/ 126 h 160"/>
                <a:gd name="T76" fmla="*/ 122 w 148"/>
                <a:gd name="T77" fmla="*/ 126 h 160"/>
                <a:gd name="T78" fmla="*/ 114 w 148"/>
                <a:gd name="T79" fmla="*/ 114 h 160"/>
                <a:gd name="T80" fmla="*/ 126 w 148"/>
                <a:gd name="T81" fmla="*/ 122 h 160"/>
                <a:gd name="T82" fmla="*/ 22 w 148"/>
                <a:gd name="T83" fmla="*/ 22 h 160"/>
                <a:gd name="T84" fmla="*/ 34 w 148"/>
                <a:gd name="T85" fmla="*/ 30 h 160"/>
                <a:gd name="T86" fmla="*/ 32 w 148"/>
                <a:gd name="T87" fmla="*/ 35 h 160"/>
                <a:gd name="T88" fmla="*/ 22 w 148"/>
                <a:gd name="T89" fmla="*/ 26 h 160"/>
                <a:gd name="T90" fmla="*/ 74 w 148"/>
                <a:gd name="T91" fmla="*/ 44 h 160"/>
                <a:gd name="T92" fmla="*/ 41 w 148"/>
                <a:gd name="T93" fmla="*/ 77 h 160"/>
                <a:gd name="T94" fmla="*/ 74 w 148"/>
                <a:gd name="T95" fmla="*/ 39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48" h="160">
                  <a:moveTo>
                    <a:pt x="74" y="24"/>
                  </a:moveTo>
                  <a:cubicBezTo>
                    <a:pt x="46" y="24"/>
                    <a:pt x="24" y="46"/>
                    <a:pt x="24" y="74"/>
                  </a:cubicBezTo>
                  <a:cubicBezTo>
                    <a:pt x="24" y="95"/>
                    <a:pt x="37" y="114"/>
                    <a:pt x="56" y="121"/>
                  </a:cubicBezTo>
                  <a:cubicBezTo>
                    <a:pt x="56" y="148"/>
                    <a:pt x="56" y="148"/>
                    <a:pt x="56" y="148"/>
                  </a:cubicBezTo>
                  <a:cubicBezTo>
                    <a:pt x="56" y="150"/>
                    <a:pt x="58" y="151"/>
                    <a:pt x="59" y="151"/>
                  </a:cubicBezTo>
                  <a:cubicBezTo>
                    <a:pt x="62" y="151"/>
                    <a:pt x="62" y="151"/>
                    <a:pt x="62" y="151"/>
                  </a:cubicBezTo>
                  <a:cubicBezTo>
                    <a:pt x="62" y="157"/>
                    <a:pt x="62" y="157"/>
                    <a:pt x="62" y="157"/>
                  </a:cubicBezTo>
                  <a:cubicBezTo>
                    <a:pt x="62" y="159"/>
                    <a:pt x="64" y="160"/>
                    <a:pt x="65" y="160"/>
                  </a:cubicBezTo>
                  <a:cubicBezTo>
                    <a:pt x="83" y="160"/>
                    <a:pt x="83" y="160"/>
                    <a:pt x="83" y="160"/>
                  </a:cubicBezTo>
                  <a:cubicBezTo>
                    <a:pt x="85" y="160"/>
                    <a:pt x="86" y="159"/>
                    <a:pt x="86" y="157"/>
                  </a:cubicBezTo>
                  <a:cubicBezTo>
                    <a:pt x="86" y="151"/>
                    <a:pt x="86" y="151"/>
                    <a:pt x="86" y="151"/>
                  </a:cubicBezTo>
                  <a:cubicBezTo>
                    <a:pt x="89" y="151"/>
                    <a:pt x="89" y="151"/>
                    <a:pt x="89" y="151"/>
                  </a:cubicBezTo>
                  <a:cubicBezTo>
                    <a:pt x="91" y="151"/>
                    <a:pt x="92" y="150"/>
                    <a:pt x="92" y="148"/>
                  </a:cubicBezTo>
                  <a:cubicBezTo>
                    <a:pt x="92" y="121"/>
                    <a:pt x="92" y="121"/>
                    <a:pt x="92" y="121"/>
                  </a:cubicBezTo>
                  <a:cubicBezTo>
                    <a:pt x="111" y="114"/>
                    <a:pt x="124" y="95"/>
                    <a:pt x="124" y="74"/>
                  </a:cubicBezTo>
                  <a:cubicBezTo>
                    <a:pt x="124" y="46"/>
                    <a:pt x="102" y="24"/>
                    <a:pt x="74" y="24"/>
                  </a:cubicBezTo>
                  <a:close/>
                  <a:moveTo>
                    <a:pt x="83" y="145"/>
                  </a:moveTo>
                  <a:cubicBezTo>
                    <a:pt x="81" y="145"/>
                    <a:pt x="80" y="147"/>
                    <a:pt x="80" y="148"/>
                  </a:cubicBezTo>
                  <a:cubicBezTo>
                    <a:pt x="80" y="154"/>
                    <a:pt x="80" y="154"/>
                    <a:pt x="80" y="154"/>
                  </a:cubicBezTo>
                  <a:cubicBezTo>
                    <a:pt x="68" y="154"/>
                    <a:pt x="68" y="154"/>
                    <a:pt x="68" y="154"/>
                  </a:cubicBezTo>
                  <a:cubicBezTo>
                    <a:pt x="68" y="148"/>
                    <a:pt x="68" y="148"/>
                    <a:pt x="68" y="148"/>
                  </a:cubicBezTo>
                  <a:cubicBezTo>
                    <a:pt x="68" y="147"/>
                    <a:pt x="67" y="145"/>
                    <a:pt x="65" y="145"/>
                  </a:cubicBezTo>
                  <a:cubicBezTo>
                    <a:pt x="62" y="145"/>
                    <a:pt x="62" y="145"/>
                    <a:pt x="62" y="145"/>
                  </a:cubicBezTo>
                  <a:cubicBezTo>
                    <a:pt x="62" y="130"/>
                    <a:pt x="62" y="130"/>
                    <a:pt x="62" y="130"/>
                  </a:cubicBezTo>
                  <a:cubicBezTo>
                    <a:pt x="86" y="130"/>
                    <a:pt x="86" y="130"/>
                    <a:pt x="86" y="130"/>
                  </a:cubicBezTo>
                  <a:cubicBezTo>
                    <a:pt x="86" y="145"/>
                    <a:pt x="86" y="145"/>
                    <a:pt x="86" y="145"/>
                  </a:cubicBezTo>
                  <a:lnTo>
                    <a:pt x="83" y="145"/>
                  </a:lnTo>
                  <a:close/>
                  <a:moveTo>
                    <a:pt x="88" y="116"/>
                  </a:moveTo>
                  <a:cubicBezTo>
                    <a:pt x="87" y="117"/>
                    <a:pt x="86" y="118"/>
                    <a:pt x="86" y="119"/>
                  </a:cubicBezTo>
                  <a:cubicBezTo>
                    <a:pt x="86" y="124"/>
                    <a:pt x="86" y="124"/>
                    <a:pt x="86" y="124"/>
                  </a:cubicBezTo>
                  <a:cubicBezTo>
                    <a:pt x="62" y="124"/>
                    <a:pt x="62" y="124"/>
                    <a:pt x="62" y="124"/>
                  </a:cubicBezTo>
                  <a:cubicBezTo>
                    <a:pt x="62" y="119"/>
                    <a:pt x="62" y="119"/>
                    <a:pt x="62" y="119"/>
                  </a:cubicBezTo>
                  <a:cubicBezTo>
                    <a:pt x="62" y="118"/>
                    <a:pt x="61" y="117"/>
                    <a:pt x="60" y="116"/>
                  </a:cubicBezTo>
                  <a:cubicBezTo>
                    <a:pt x="42" y="110"/>
                    <a:pt x="30" y="93"/>
                    <a:pt x="30" y="74"/>
                  </a:cubicBezTo>
                  <a:cubicBezTo>
                    <a:pt x="30" y="50"/>
                    <a:pt x="50" y="30"/>
                    <a:pt x="74" y="30"/>
                  </a:cubicBezTo>
                  <a:cubicBezTo>
                    <a:pt x="99" y="30"/>
                    <a:pt x="119" y="50"/>
                    <a:pt x="119" y="74"/>
                  </a:cubicBezTo>
                  <a:cubicBezTo>
                    <a:pt x="119" y="93"/>
                    <a:pt x="106" y="110"/>
                    <a:pt x="88" y="116"/>
                  </a:cubicBezTo>
                  <a:close/>
                  <a:moveTo>
                    <a:pt x="71" y="15"/>
                  </a:moveTo>
                  <a:cubicBezTo>
                    <a:pt x="71" y="3"/>
                    <a:pt x="71" y="3"/>
                    <a:pt x="71" y="3"/>
                  </a:cubicBezTo>
                  <a:cubicBezTo>
                    <a:pt x="71" y="1"/>
                    <a:pt x="72" y="0"/>
                    <a:pt x="74" y="0"/>
                  </a:cubicBezTo>
                  <a:cubicBezTo>
                    <a:pt x="76" y="0"/>
                    <a:pt x="77" y="1"/>
                    <a:pt x="77" y="3"/>
                  </a:cubicBezTo>
                  <a:cubicBezTo>
                    <a:pt x="77" y="15"/>
                    <a:pt x="77" y="15"/>
                    <a:pt x="77" y="15"/>
                  </a:cubicBezTo>
                  <a:cubicBezTo>
                    <a:pt x="77" y="16"/>
                    <a:pt x="76" y="18"/>
                    <a:pt x="74" y="18"/>
                  </a:cubicBezTo>
                  <a:cubicBezTo>
                    <a:pt x="72" y="18"/>
                    <a:pt x="71" y="16"/>
                    <a:pt x="71" y="15"/>
                  </a:cubicBezTo>
                  <a:close/>
                  <a:moveTo>
                    <a:pt x="148" y="74"/>
                  </a:moveTo>
                  <a:cubicBezTo>
                    <a:pt x="148" y="76"/>
                    <a:pt x="147" y="77"/>
                    <a:pt x="145" y="77"/>
                  </a:cubicBezTo>
                  <a:cubicBezTo>
                    <a:pt x="133" y="77"/>
                    <a:pt x="133" y="77"/>
                    <a:pt x="133" y="77"/>
                  </a:cubicBezTo>
                  <a:cubicBezTo>
                    <a:pt x="132" y="77"/>
                    <a:pt x="130" y="76"/>
                    <a:pt x="130" y="74"/>
                  </a:cubicBezTo>
                  <a:cubicBezTo>
                    <a:pt x="130" y="72"/>
                    <a:pt x="132" y="71"/>
                    <a:pt x="133" y="71"/>
                  </a:cubicBezTo>
                  <a:cubicBezTo>
                    <a:pt x="145" y="71"/>
                    <a:pt x="145" y="71"/>
                    <a:pt x="145" y="71"/>
                  </a:cubicBezTo>
                  <a:cubicBezTo>
                    <a:pt x="147" y="71"/>
                    <a:pt x="148" y="72"/>
                    <a:pt x="148" y="74"/>
                  </a:cubicBezTo>
                  <a:close/>
                  <a:moveTo>
                    <a:pt x="18" y="74"/>
                  </a:moveTo>
                  <a:cubicBezTo>
                    <a:pt x="18" y="76"/>
                    <a:pt x="16" y="77"/>
                    <a:pt x="15" y="77"/>
                  </a:cubicBezTo>
                  <a:cubicBezTo>
                    <a:pt x="3" y="77"/>
                    <a:pt x="3" y="77"/>
                    <a:pt x="3" y="77"/>
                  </a:cubicBezTo>
                  <a:cubicBezTo>
                    <a:pt x="1" y="77"/>
                    <a:pt x="0" y="76"/>
                    <a:pt x="0" y="74"/>
                  </a:cubicBezTo>
                  <a:cubicBezTo>
                    <a:pt x="0" y="72"/>
                    <a:pt x="1" y="71"/>
                    <a:pt x="3" y="71"/>
                  </a:cubicBezTo>
                  <a:cubicBezTo>
                    <a:pt x="15" y="71"/>
                    <a:pt x="15" y="71"/>
                    <a:pt x="15" y="71"/>
                  </a:cubicBezTo>
                  <a:cubicBezTo>
                    <a:pt x="16" y="71"/>
                    <a:pt x="18" y="72"/>
                    <a:pt x="18" y="74"/>
                  </a:cubicBezTo>
                  <a:close/>
                  <a:moveTo>
                    <a:pt x="126" y="22"/>
                  </a:moveTo>
                  <a:cubicBezTo>
                    <a:pt x="128" y="23"/>
                    <a:pt x="128" y="25"/>
                    <a:pt x="126" y="26"/>
                  </a:cubicBezTo>
                  <a:cubicBezTo>
                    <a:pt x="118" y="34"/>
                    <a:pt x="118" y="34"/>
                    <a:pt x="118" y="34"/>
                  </a:cubicBezTo>
                  <a:cubicBezTo>
                    <a:pt x="117" y="35"/>
                    <a:pt x="117" y="35"/>
                    <a:pt x="116" y="35"/>
                  </a:cubicBezTo>
                  <a:cubicBezTo>
                    <a:pt x="115" y="35"/>
                    <a:pt x="114" y="35"/>
                    <a:pt x="114" y="34"/>
                  </a:cubicBezTo>
                  <a:cubicBezTo>
                    <a:pt x="113" y="33"/>
                    <a:pt x="113" y="31"/>
                    <a:pt x="114" y="30"/>
                  </a:cubicBezTo>
                  <a:cubicBezTo>
                    <a:pt x="122" y="22"/>
                    <a:pt x="122" y="22"/>
                    <a:pt x="122" y="22"/>
                  </a:cubicBezTo>
                  <a:cubicBezTo>
                    <a:pt x="123" y="21"/>
                    <a:pt x="125" y="21"/>
                    <a:pt x="126" y="22"/>
                  </a:cubicBezTo>
                  <a:close/>
                  <a:moveTo>
                    <a:pt x="34" y="114"/>
                  </a:moveTo>
                  <a:cubicBezTo>
                    <a:pt x="35" y="115"/>
                    <a:pt x="35" y="117"/>
                    <a:pt x="34" y="118"/>
                  </a:cubicBezTo>
                  <a:cubicBezTo>
                    <a:pt x="26" y="126"/>
                    <a:pt x="26" y="126"/>
                    <a:pt x="26" y="126"/>
                  </a:cubicBezTo>
                  <a:cubicBezTo>
                    <a:pt x="25" y="127"/>
                    <a:pt x="25" y="127"/>
                    <a:pt x="24" y="127"/>
                  </a:cubicBezTo>
                  <a:cubicBezTo>
                    <a:pt x="23" y="127"/>
                    <a:pt x="22" y="127"/>
                    <a:pt x="22" y="126"/>
                  </a:cubicBezTo>
                  <a:cubicBezTo>
                    <a:pt x="21" y="125"/>
                    <a:pt x="21" y="123"/>
                    <a:pt x="22" y="122"/>
                  </a:cubicBezTo>
                  <a:cubicBezTo>
                    <a:pt x="30" y="114"/>
                    <a:pt x="30" y="114"/>
                    <a:pt x="30" y="114"/>
                  </a:cubicBezTo>
                  <a:cubicBezTo>
                    <a:pt x="31" y="113"/>
                    <a:pt x="33" y="113"/>
                    <a:pt x="34" y="114"/>
                  </a:cubicBezTo>
                  <a:close/>
                  <a:moveTo>
                    <a:pt x="126" y="122"/>
                  </a:moveTo>
                  <a:cubicBezTo>
                    <a:pt x="128" y="123"/>
                    <a:pt x="128" y="125"/>
                    <a:pt x="126" y="126"/>
                  </a:cubicBezTo>
                  <a:cubicBezTo>
                    <a:pt x="126" y="127"/>
                    <a:pt x="125" y="127"/>
                    <a:pt x="124" y="127"/>
                  </a:cubicBezTo>
                  <a:cubicBezTo>
                    <a:pt x="124" y="127"/>
                    <a:pt x="123" y="127"/>
                    <a:pt x="122" y="126"/>
                  </a:cubicBezTo>
                  <a:cubicBezTo>
                    <a:pt x="114" y="118"/>
                    <a:pt x="114" y="118"/>
                    <a:pt x="114" y="118"/>
                  </a:cubicBezTo>
                  <a:cubicBezTo>
                    <a:pt x="113" y="117"/>
                    <a:pt x="113" y="115"/>
                    <a:pt x="114" y="114"/>
                  </a:cubicBezTo>
                  <a:cubicBezTo>
                    <a:pt x="115" y="113"/>
                    <a:pt x="117" y="113"/>
                    <a:pt x="118" y="114"/>
                  </a:cubicBezTo>
                  <a:lnTo>
                    <a:pt x="126" y="122"/>
                  </a:lnTo>
                  <a:close/>
                  <a:moveTo>
                    <a:pt x="22" y="26"/>
                  </a:moveTo>
                  <a:cubicBezTo>
                    <a:pt x="21" y="25"/>
                    <a:pt x="21" y="23"/>
                    <a:pt x="22" y="22"/>
                  </a:cubicBezTo>
                  <a:cubicBezTo>
                    <a:pt x="23" y="21"/>
                    <a:pt x="25" y="21"/>
                    <a:pt x="26" y="22"/>
                  </a:cubicBezTo>
                  <a:cubicBezTo>
                    <a:pt x="34" y="30"/>
                    <a:pt x="34" y="30"/>
                    <a:pt x="34" y="30"/>
                  </a:cubicBezTo>
                  <a:cubicBezTo>
                    <a:pt x="35" y="31"/>
                    <a:pt x="35" y="33"/>
                    <a:pt x="34" y="34"/>
                  </a:cubicBezTo>
                  <a:cubicBezTo>
                    <a:pt x="34" y="35"/>
                    <a:pt x="33" y="35"/>
                    <a:pt x="32" y="35"/>
                  </a:cubicBezTo>
                  <a:cubicBezTo>
                    <a:pt x="31" y="35"/>
                    <a:pt x="31" y="35"/>
                    <a:pt x="30" y="34"/>
                  </a:cubicBezTo>
                  <a:lnTo>
                    <a:pt x="22" y="26"/>
                  </a:lnTo>
                  <a:close/>
                  <a:moveTo>
                    <a:pt x="77" y="41"/>
                  </a:moveTo>
                  <a:cubicBezTo>
                    <a:pt x="77" y="43"/>
                    <a:pt x="76" y="44"/>
                    <a:pt x="74" y="44"/>
                  </a:cubicBezTo>
                  <a:cubicBezTo>
                    <a:pt x="58" y="44"/>
                    <a:pt x="44" y="58"/>
                    <a:pt x="44" y="74"/>
                  </a:cubicBezTo>
                  <a:cubicBezTo>
                    <a:pt x="44" y="76"/>
                    <a:pt x="43" y="77"/>
                    <a:pt x="41" y="77"/>
                  </a:cubicBezTo>
                  <a:cubicBezTo>
                    <a:pt x="40" y="77"/>
                    <a:pt x="39" y="76"/>
                    <a:pt x="39" y="74"/>
                  </a:cubicBezTo>
                  <a:cubicBezTo>
                    <a:pt x="39" y="54"/>
                    <a:pt x="54" y="39"/>
                    <a:pt x="74" y="39"/>
                  </a:cubicBezTo>
                  <a:cubicBezTo>
                    <a:pt x="76" y="39"/>
                    <a:pt x="77" y="40"/>
                    <a:pt x="77" y="4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15" name="Freeform 2127">
            <a:extLst>
              <a:ext uri="{FF2B5EF4-FFF2-40B4-BE49-F238E27FC236}">
                <a16:creationId xmlns:a16="http://schemas.microsoft.com/office/drawing/2014/main" id="{78802EE7-A428-4879-8F01-0B123BBD65B3}"/>
              </a:ext>
            </a:extLst>
          </p:cNvPr>
          <p:cNvSpPr>
            <a:spLocks noEditPoints="1"/>
          </p:cNvSpPr>
          <p:nvPr/>
        </p:nvSpPr>
        <p:spPr bwMode="auto">
          <a:xfrm>
            <a:off x="5852585" y="2395937"/>
            <a:ext cx="546100" cy="550863"/>
          </a:xfrm>
          <a:custGeom>
            <a:avLst/>
            <a:gdLst>
              <a:gd name="T0" fmla="*/ 160 w 160"/>
              <a:gd name="T1" fmla="*/ 80 h 160"/>
              <a:gd name="T2" fmla="*/ 138 w 160"/>
              <a:gd name="T3" fmla="*/ 25 h 160"/>
              <a:gd name="T4" fmla="*/ 83 w 160"/>
              <a:gd name="T5" fmla="*/ 0 h 160"/>
              <a:gd name="T6" fmla="*/ 81 w 160"/>
              <a:gd name="T7" fmla="*/ 0 h 160"/>
              <a:gd name="T8" fmla="*/ 79 w 160"/>
              <a:gd name="T9" fmla="*/ 0 h 160"/>
              <a:gd name="T10" fmla="*/ 77 w 160"/>
              <a:gd name="T11" fmla="*/ 0 h 160"/>
              <a:gd name="T12" fmla="*/ 22 w 160"/>
              <a:gd name="T13" fmla="*/ 25 h 160"/>
              <a:gd name="T14" fmla="*/ 0 w 160"/>
              <a:gd name="T15" fmla="*/ 80 h 160"/>
              <a:gd name="T16" fmla="*/ 20 w 160"/>
              <a:gd name="T17" fmla="*/ 133 h 160"/>
              <a:gd name="T18" fmla="*/ 77 w 160"/>
              <a:gd name="T19" fmla="*/ 160 h 160"/>
              <a:gd name="T20" fmla="*/ 79 w 160"/>
              <a:gd name="T21" fmla="*/ 160 h 160"/>
              <a:gd name="T22" fmla="*/ 81 w 160"/>
              <a:gd name="T23" fmla="*/ 160 h 160"/>
              <a:gd name="T24" fmla="*/ 83 w 160"/>
              <a:gd name="T25" fmla="*/ 160 h 160"/>
              <a:gd name="T26" fmla="*/ 140 w 160"/>
              <a:gd name="T27" fmla="*/ 133 h 160"/>
              <a:gd name="T28" fmla="*/ 6 w 160"/>
              <a:gd name="T29" fmla="*/ 83 h 160"/>
              <a:gd name="T30" fmla="*/ 45 w 160"/>
              <a:gd name="T31" fmla="*/ 116 h 160"/>
              <a:gd name="T32" fmla="*/ 6 w 160"/>
              <a:gd name="T33" fmla="*/ 83 h 160"/>
              <a:gd name="T34" fmla="*/ 46 w 160"/>
              <a:gd name="T35" fmla="*/ 41 h 160"/>
              <a:gd name="T36" fmla="*/ 6 w 160"/>
              <a:gd name="T37" fmla="*/ 77 h 160"/>
              <a:gd name="T38" fmla="*/ 154 w 160"/>
              <a:gd name="T39" fmla="*/ 77 h 160"/>
              <a:gd name="T40" fmla="*/ 114 w 160"/>
              <a:gd name="T41" fmla="*/ 41 h 160"/>
              <a:gd name="T42" fmla="*/ 154 w 160"/>
              <a:gd name="T43" fmla="*/ 77 h 160"/>
              <a:gd name="T44" fmla="*/ 54 w 160"/>
              <a:gd name="T45" fmla="*/ 38 h 160"/>
              <a:gd name="T46" fmla="*/ 77 w 160"/>
              <a:gd name="T47" fmla="*/ 41 h 160"/>
              <a:gd name="T48" fmla="*/ 77 w 160"/>
              <a:gd name="T49" fmla="*/ 77 h 160"/>
              <a:gd name="T50" fmla="*/ 52 w 160"/>
              <a:gd name="T51" fmla="*/ 43 h 160"/>
              <a:gd name="T52" fmla="*/ 83 w 160"/>
              <a:gd name="T53" fmla="*/ 47 h 160"/>
              <a:gd name="T54" fmla="*/ 116 w 160"/>
              <a:gd name="T55" fmla="*/ 77 h 160"/>
              <a:gd name="T56" fmla="*/ 83 w 160"/>
              <a:gd name="T57" fmla="*/ 47 h 160"/>
              <a:gd name="T58" fmla="*/ 83 w 160"/>
              <a:gd name="T59" fmla="*/ 7 h 160"/>
              <a:gd name="T60" fmla="*/ 83 w 160"/>
              <a:gd name="T61" fmla="*/ 41 h 160"/>
              <a:gd name="T62" fmla="*/ 90 w 160"/>
              <a:gd name="T63" fmla="*/ 6 h 160"/>
              <a:gd name="T64" fmla="*/ 111 w 160"/>
              <a:gd name="T65" fmla="*/ 36 h 160"/>
              <a:gd name="T66" fmla="*/ 28 w 160"/>
              <a:gd name="T67" fmla="*/ 26 h 160"/>
              <a:gd name="T68" fmla="*/ 49 w 160"/>
              <a:gd name="T69" fmla="*/ 36 h 160"/>
              <a:gd name="T70" fmla="*/ 77 w 160"/>
              <a:gd name="T71" fmla="*/ 83 h 160"/>
              <a:gd name="T72" fmla="*/ 51 w 160"/>
              <a:gd name="T73" fmla="*/ 115 h 160"/>
              <a:gd name="T74" fmla="*/ 77 w 160"/>
              <a:gd name="T75" fmla="*/ 116 h 160"/>
              <a:gd name="T76" fmla="*/ 53 w 160"/>
              <a:gd name="T77" fmla="*/ 120 h 160"/>
              <a:gd name="T78" fmla="*/ 83 w 160"/>
              <a:gd name="T79" fmla="*/ 153 h 160"/>
              <a:gd name="T80" fmla="*/ 107 w 160"/>
              <a:gd name="T81" fmla="*/ 120 h 160"/>
              <a:gd name="T82" fmla="*/ 83 w 160"/>
              <a:gd name="T83" fmla="*/ 110 h 160"/>
              <a:gd name="T84" fmla="*/ 116 w 160"/>
              <a:gd name="T85" fmla="*/ 83 h 160"/>
              <a:gd name="T86" fmla="*/ 83 w 160"/>
              <a:gd name="T87" fmla="*/ 110 h 160"/>
              <a:gd name="T88" fmla="*/ 154 w 160"/>
              <a:gd name="T89" fmla="*/ 83 h 160"/>
              <a:gd name="T90" fmla="*/ 115 w 160"/>
              <a:gd name="T91" fmla="*/ 116 h 160"/>
              <a:gd name="T92" fmla="*/ 27 w 160"/>
              <a:gd name="T93" fmla="*/ 132 h 160"/>
              <a:gd name="T94" fmla="*/ 70 w 160"/>
              <a:gd name="T95" fmla="*/ 154 h 160"/>
              <a:gd name="T96" fmla="*/ 90 w 160"/>
              <a:gd name="T97" fmla="*/ 154 h 160"/>
              <a:gd name="T98" fmla="*/ 133 w 160"/>
              <a:gd name="T99" fmla="*/ 132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60" h="160">
                <a:moveTo>
                  <a:pt x="140" y="133"/>
                </a:moveTo>
                <a:cubicBezTo>
                  <a:pt x="152" y="119"/>
                  <a:pt x="160" y="100"/>
                  <a:pt x="160" y="80"/>
                </a:cubicBezTo>
                <a:cubicBezTo>
                  <a:pt x="160" y="59"/>
                  <a:pt x="152" y="40"/>
                  <a:pt x="138" y="25"/>
                </a:cubicBezTo>
                <a:cubicBezTo>
                  <a:pt x="138" y="25"/>
                  <a:pt x="138" y="25"/>
                  <a:pt x="138" y="25"/>
                </a:cubicBezTo>
                <a:cubicBezTo>
                  <a:pt x="138" y="25"/>
                  <a:pt x="138" y="25"/>
                  <a:pt x="138" y="25"/>
                </a:cubicBezTo>
                <a:cubicBezTo>
                  <a:pt x="124" y="10"/>
                  <a:pt x="105" y="1"/>
                  <a:pt x="83" y="0"/>
                </a:cubicBezTo>
                <a:cubicBezTo>
                  <a:pt x="83" y="0"/>
                  <a:pt x="83" y="0"/>
                  <a:pt x="83" y="0"/>
                </a:cubicBezTo>
                <a:cubicBezTo>
                  <a:pt x="81" y="0"/>
                  <a:pt x="81" y="0"/>
                  <a:pt x="81" y="0"/>
                </a:cubicBezTo>
                <a:cubicBezTo>
                  <a:pt x="81" y="0"/>
                  <a:pt x="80" y="0"/>
                  <a:pt x="80" y="0"/>
                </a:cubicBezTo>
                <a:cubicBezTo>
                  <a:pt x="80" y="0"/>
                  <a:pt x="79" y="0"/>
                  <a:pt x="79" y="0"/>
                </a:cubicBezTo>
                <a:cubicBezTo>
                  <a:pt x="77" y="0"/>
                  <a:pt x="77" y="0"/>
                  <a:pt x="77" y="0"/>
                </a:cubicBezTo>
                <a:cubicBezTo>
                  <a:pt x="77" y="0"/>
                  <a:pt x="77" y="0"/>
                  <a:pt x="77" y="0"/>
                </a:cubicBezTo>
                <a:cubicBezTo>
                  <a:pt x="55" y="1"/>
                  <a:pt x="36" y="10"/>
                  <a:pt x="22" y="25"/>
                </a:cubicBezTo>
                <a:cubicBezTo>
                  <a:pt x="22" y="25"/>
                  <a:pt x="22" y="25"/>
                  <a:pt x="22" y="25"/>
                </a:cubicBezTo>
                <a:cubicBezTo>
                  <a:pt x="22" y="25"/>
                  <a:pt x="22" y="25"/>
                  <a:pt x="22" y="25"/>
                </a:cubicBezTo>
                <a:cubicBezTo>
                  <a:pt x="8" y="40"/>
                  <a:pt x="0" y="59"/>
                  <a:pt x="0" y="80"/>
                </a:cubicBezTo>
                <a:cubicBezTo>
                  <a:pt x="0" y="100"/>
                  <a:pt x="8" y="119"/>
                  <a:pt x="20" y="133"/>
                </a:cubicBezTo>
                <a:cubicBezTo>
                  <a:pt x="20" y="133"/>
                  <a:pt x="20" y="133"/>
                  <a:pt x="20" y="133"/>
                </a:cubicBezTo>
                <a:cubicBezTo>
                  <a:pt x="20" y="133"/>
                  <a:pt x="20" y="133"/>
                  <a:pt x="20" y="133"/>
                </a:cubicBezTo>
                <a:cubicBezTo>
                  <a:pt x="34" y="149"/>
                  <a:pt x="55" y="159"/>
                  <a:pt x="77" y="160"/>
                </a:cubicBezTo>
                <a:cubicBezTo>
                  <a:pt x="77" y="160"/>
                  <a:pt x="77" y="160"/>
                  <a:pt x="77" y="160"/>
                </a:cubicBezTo>
                <a:cubicBezTo>
                  <a:pt x="79" y="160"/>
                  <a:pt x="79" y="160"/>
                  <a:pt x="79" y="160"/>
                </a:cubicBezTo>
                <a:cubicBezTo>
                  <a:pt x="79" y="160"/>
                  <a:pt x="80" y="160"/>
                  <a:pt x="80" y="160"/>
                </a:cubicBezTo>
                <a:cubicBezTo>
                  <a:pt x="80" y="160"/>
                  <a:pt x="81" y="160"/>
                  <a:pt x="81" y="160"/>
                </a:cubicBezTo>
                <a:cubicBezTo>
                  <a:pt x="83" y="160"/>
                  <a:pt x="83" y="160"/>
                  <a:pt x="83" y="160"/>
                </a:cubicBezTo>
                <a:cubicBezTo>
                  <a:pt x="83" y="160"/>
                  <a:pt x="83" y="160"/>
                  <a:pt x="83" y="160"/>
                </a:cubicBezTo>
                <a:cubicBezTo>
                  <a:pt x="105" y="159"/>
                  <a:pt x="126" y="149"/>
                  <a:pt x="140" y="133"/>
                </a:cubicBezTo>
                <a:cubicBezTo>
                  <a:pt x="140" y="133"/>
                  <a:pt x="140" y="133"/>
                  <a:pt x="140" y="133"/>
                </a:cubicBezTo>
                <a:cubicBezTo>
                  <a:pt x="140" y="133"/>
                  <a:pt x="140" y="133"/>
                  <a:pt x="140" y="133"/>
                </a:cubicBezTo>
                <a:close/>
                <a:moveTo>
                  <a:pt x="6" y="83"/>
                </a:moveTo>
                <a:cubicBezTo>
                  <a:pt x="39" y="83"/>
                  <a:pt x="39" y="83"/>
                  <a:pt x="39" y="83"/>
                </a:cubicBezTo>
                <a:cubicBezTo>
                  <a:pt x="39" y="94"/>
                  <a:pt x="41" y="106"/>
                  <a:pt x="45" y="116"/>
                </a:cubicBezTo>
                <a:cubicBezTo>
                  <a:pt x="38" y="119"/>
                  <a:pt x="30" y="123"/>
                  <a:pt x="23" y="128"/>
                </a:cubicBezTo>
                <a:cubicBezTo>
                  <a:pt x="13" y="116"/>
                  <a:pt x="6" y="100"/>
                  <a:pt x="6" y="83"/>
                </a:cubicBezTo>
                <a:close/>
                <a:moveTo>
                  <a:pt x="24" y="30"/>
                </a:moveTo>
                <a:cubicBezTo>
                  <a:pt x="31" y="35"/>
                  <a:pt x="39" y="38"/>
                  <a:pt x="46" y="41"/>
                </a:cubicBezTo>
                <a:cubicBezTo>
                  <a:pt x="42" y="52"/>
                  <a:pt x="39" y="65"/>
                  <a:pt x="39" y="77"/>
                </a:cubicBezTo>
                <a:cubicBezTo>
                  <a:pt x="6" y="77"/>
                  <a:pt x="6" y="77"/>
                  <a:pt x="6" y="77"/>
                </a:cubicBezTo>
                <a:cubicBezTo>
                  <a:pt x="6" y="59"/>
                  <a:pt x="13" y="43"/>
                  <a:pt x="24" y="30"/>
                </a:cubicBezTo>
                <a:close/>
                <a:moveTo>
                  <a:pt x="154" y="77"/>
                </a:moveTo>
                <a:cubicBezTo>
                  <a:pt x="121" y="77"/>
                  <a:pt x="121" y="77"/>
                  <a:pt x="121" y="77"/>
                </a:cubicBezTo>
                <a:cubicBezTo>
                  <a:pt x="121" y="65"/>
                  <a:pt x="118" y="52"/>
                  <a:pt x="114" y="41"/>
                </a:cubicBezTo>
                <a:cubicBezTo>
                  <a:pt x="121" y="38"/>
                  <a:pt x="129" y="35"/>
                  <a:pt x="136" y="30"/>
                </a:cubicBezTo>
                <a:cubicBezTo>
                  <a:pt x="147" y="43"/>
                  <a:pt x="154" y="59"/>
                  <a:pt x="154" y="77"/>
                </a:cubicBezTo>
                <a:close/>
                <a:moveTo>
                  <a:pt x="77" y="41"/>
                </a:moveTo>
                <a:cubicBezTo>
                  <a:pt x="69" y="41"/>
                  <a:pt x="61" y="40"/>
                  <a:pt x="54" y="38"/>
                </a:cubicBezTo>
                <a:cubicBezTo>
                  <a:pt x="59" y="26"/>
                  <a:pt x="67" y="16"/>
                  <a:pt x="77" y="7"/>
                </a:cubicBezTo>
                <a:lnTo>
                  <a:pt x="77" y="41"/>
                </a:lnTo>
                <a:close/>
                <a:moveTo>
                  <a:pt x="77" y="47"/>
                </a:moveTo>
                <a:cubicBezTo>
                  <a:pt x="77" y="77"/>
                  <a:pt x="77" y="77"/>
                  <a:pt x="77" y="77"/>
                </a:cubicBezTo>
                <a:cubicBezTo>
                  <a:pt x="44" y="77"/>
                  <a:pt x="44" y="77"/>
                  <a:pt x="44" y="77"/>
                </a:cubicBezTo>
                <a:cubicBezTo>
                  <a:pt x="45" y="65"/>
                  <a:pt x="47" y="54"/>
                  <a:pt x="52" y="43"/>
                </a:cubicBezTo>
                <a:cubicBezTo>
                  <a:pt x="60" y="45"/>
                  <a:pt x="68" y="47"/>
                  <a:pt x="77" y="47"/>
                </a:cubicBezTo>
                <a:close/>
                <a:moveTo>
                  <a:pt x="83" y="47"/>
                </a:moveTo>
                <a:cubicBezTo>
                  <a:pt x="92" y="47"/>
                  <a:pt x="100" y="45"/>
                  <a:pt x="108" y="43"/>
                </a:cubicBezTo>
                <a:cubicBezTo>
                  <a:pt x="113" y="54"/>
                  <a:pt x="115" y="65"/>
                  <a:pt x="116" y="77"/>
                </a:cubicBezTo>
                <a:cubicBezTo>
                  <a:pt x="83" y="77"/>
                  <a:pt x="83" y="77"/>
                  <a:pt x="83" y="77"/>
                </a:cubicBezTo>
                <a:lnTo>
                  <a:pt x="83" y="47"/>
                </a:lnTo>
                <a:close/>
                <a:moveTo>
                  <a:pt x="83" y="41"/>
                </a:moveTo>
                <a:cubicBezTo>
                  <a:pt x="83" y="7"/>
                  <a:pt x="83" y="7"/>
                  <a:pt x="83" y="7"/>
                </a:cubicBezTo>
                <a:cubicBezTo>
                  <a:pt x="93" y="16"/>
                  <a:pt x="101" y="26"/>
                  <a:pt x="106" y="38"/>
                </a:cubicBezTo>
                <a:cubicBezTo>
                  <a:pt x="99" y="40"/>
                  <a:pt x="91" y="41"/>
                  <a:pt x="83" y="41"/>
                </a:cubicBezTo>
                <a:close/>
                <a:moveTo>
                  <a:pt x="111" y="36"/>
                </a:moveTo>
                <a:cubicBezTo>
                  <a:pt x="106" y="25"/>
                  <a:pt x="99" y="15"/>
                  <a:pt x="90" y="6"/>
                </a:cubicBezTo>
                <a:cubicBezTo>
                  <a:pt x="106" y="8"/>
                  <a:pt x="120" y="16"/>
                  <a:pt x="132" y="26"/>
                </a:cubicBezTo>
                <a:cubicBezTo>
                  <a:pt x="125" y="30"/>
                  <a:pt x="119" y="34"/>
                  <a:pt x="111" y="36"/>
                </a:cubicBezTo>
                <a:close/>
                <a:moveTo>
                  <a:pt x="49" y="36"/>
                </a:moveTo>
                <a:cubicBezTo>
                  <a:pt x="42" y="34"/>
                  <a:pt x="35" y="30"/>
                  <a:pt x="28" y="26"/>
                </a:cubicBezTo>
                <a:cubicBezTo>
                  <a:pt x="40" y="16"/>
                  <a:pt x="54" y="8"/>
                  <a:pt x="70" y="6"/>
                </a:cubicBezTo>
                <a:cubicBezTo>
                  <a:pt x="61" y="15"/>
                  <a:pt x="54" y="25"/>
                  <a:pt x="49" y="36"/>
                </a:cubicBezTo>
                <a:close/>
                <a:moveTo>
                  <a:pt x="44" y="83"/>
                </a:moveTo>
                <a:cubicBezTo>
                  <a:pt x="77" y="83"/>
                  <a:pt x="77" y="83"/>
                  <a:pt x="77" y="83"/>
                </a:cubicBezTo>
                <a:cubicBezTo>
                  <a:pt x="77" y="110"/>
                  <a:pt x="77" y="110"/>
                  <a:pt x="77" y="110"/>
                </a:cubicBezTo>
                <a:cubicBezTo>
                  <a:pt x="68" y="111"/>
                  <a:pt x="59" y="112"/>
                  <a:pt x="51" y="115"/>
                </a:cubicBezTo>
                <a:cubicBezTo>
                  <a:pt x="47" y="105"/>
                  <a:pt x="45" y="94"/>
                  <a:pt x="44" y="83"/>
                </a:cubicBezTo>
                <a:close/>
                <a:moveTo>
                  <a:pt x="77" y="116"/>
                </a:moveTo>
                <a:cubicBezTo>
                  <a:pt x="77" y="153"/>
                  <a:pt x="77" y="153"/>
                  <a:pt x="77" y="153"/>
                </a:cubicBezTo>
                <a:cubicBezTo>
                  <a:pt x="67" y="143"/>
                  <a:pt x="58" y="132"/>
                  <a:pt x="53" y="120"/>
                </a:cubicBezTo>
                <a:cubicBezTo>
                  <a:pt x="61" y="118"/>
                  <a:pt x="69" y="116"/>
                  <a:pt x="77" y="116"/>
                </a:cubicBezTo>
                <a:close/>
                <a:moveTo>
                  <a:pt x="83" y="153"/>
                </a:moveTo>
                <a:cubicBezTo>
                  <a:pt x="83" y="116"/>
                  <a:pt x="83" y="116"/>
                  <a:pt x="83" y="116"/>
                </a:cubicBezTo>
                <a:cubicBezTo>
                  <a:pt x="91" y="116"/>
                  <a:pt x="99" y="118"/>
                  <a:pt x="107" y="120"/>
                </a:cubicBezTo>
                <a:cubicBezTo>
                  <a:pt x="102" y="132"/>
                  <a:pt x="93" y="143"/>
                  <a:pt x="83" y="153"/>
                </a:cubicBezTo>
                <a:close/>
                <a:moveTo>
                  <a:pt x="83" y="110"/>
                </a:moveTo>
                <a:cubicBezTo>
                  <a:pt x="83" y="83"/>
                  <a:pt x="83" y="83"/>
                  <a:pt x="83" y="83"/>
                </a:cubicBezTo>
                <a:cubicBezTo>
                  <a:pt x="116" y="83"/>
                  <a:pt x="116" y="83"/>
                  <a:pt x="116" y="83"/>
                </a:cubicBezTo>
                <a:cubicBezTo>
                  <a:pt x="115" y="94"/>
                  <a:pt x="113" y="105"/>
                  <a:pt x="109" y="115"/>
                </a:cubicBezTo>
                <a:cubicBezTo>
                  <a:pt x="101" y="112"/>
                  <a:pt x="92" y="111"/>
                  <a:pt x="83" y="110"/>
                </a:cubicBezTo>
                <a:close/>
                <a:moveTo>
                  <a:pt x="121" y="83"/>
                </a:moveTo>
                <a:cubicBezTo>
                  <a:pt x="154" y="83"/>
                  <a:pt x="154" y="83"/>
                  <a:pt x="154" y="83"/>
                </a:cubicBezTo>
                <a:cubicBezTo>
                  <a:pt x="154" y="100"/>
                  <a:pt x="147" y="116"/>
                  <a:pt x="137" y="128"/>
                </a:cubicBezTo>
                <a:cubicBezTo>
                  <a:pt x="130" y="123"/>
                  <a:pt x="122" y="119"/>
                  <a:pt x="115" y="116"/>
                </a:cubicBezTo>
                <a:cubicBezTo>
                  <a:pt x="119" y="106"/>
                  <a:pt x="121" y="94"/>
                  <a:pt x="121" y="83"/>
                </a:cubicBezTo>
                <a:close/>
                <a:moveTo>
                  <a:pt x="27" y="132"/>
                </a:moveTo>
                <a:cubicBezTo>
                  <a:pt x="33" y="128"/>
                  <a:pt x="40" y="124"/>
                  <a:pt x="47" y="122"/>
                </a:cubicBezTo>
                <a:cubicBezTo>
                  <a:pt x="53" y="134"/>
                  <a:pt x="61" y="145"/>
                  <a:pt x="70" y="154"/>
                </a:cubicBezTo>
                <a:cubicBezTo>
                  <a:pt x="53" y="152"/>
                  <a:pt x="38" y="144"/>
                  <a:pt x="27" y="132"/>
                </a:cubicBezTo>
                <a:close/>
                <a:moveTo>
                  <a:pt x="90" y="154"/>
                </a:moveTo>
                <a:cubicBezTo>
                  <a:pt x="99" y="145"/>
                  <a:pt x="107" y="134"/>
                  <a:pt x="113" y="122"/>
                </a:cubicBezTo>
                <a:cubicBezTo>
                  <a:pt x="120" y="124"/>
                  <a:pt x="127" y="128"/>
                  <a:pt x="133" y="132"/>
                </a:cubicBezTo>
                <a:cubicBezTo>
                  <a:pt x="122" y="144"/>
                  <a:pt x="107" y="152"/>
                  <a:pt x="90" y="15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1360">
            <a:extLst>
              <a:ext uri="{FF2B5EF4-FFF2-40B4-BE49-F238E27FC236}">
                <a16:creationId xmlns:a16="http://schemas.microsoft.com/office/drawing/2014/main" id="{4005B30C-8ABE-4BB1-9598-72F76953929E}"/>
              </a:ext>
            </a:extLst>
          </p:cNvPr>
          <p:cNvSpPr>
            <a:spLocks noEditPoints="1"/>
          </p:cNvSpPr>
          <p:nvPr/>
        </p:nvSpPr>
        <p:spPr bwMode="auto">
          <a:xfrm>
            <a:off x="9671052" y="2395938"/>
            <a:ext cx="546100" cy="549275"/>
          </a:xfrm>
          <a:custGeom>
            <a:avLst/>
            <a:gdLst>
              <a:gd name="T0" fmla="*/ 131 w 160"/>
              <a:gd name="T1" fmla="*/ 59 h 160"/>
              <a:gd name="T2" fmla="*/ 146 w 160"/>
              <a:gd name="T3" fmla="*/ 36 h 160"/>
              <a:gd name="T4" fmla="*/ 118 w 160"/>
              <a:gd name="T5" fmla="*/ 17 h 160"/>
              <a:gd name="T6" fmla="*/ 98 w 160"/>
              <a:gd name="T7" fmla="*/ 23 h 160"/>
              <a:gd name="T8" fmla="*/ 70 w 160"/>
              <a:gd name="T9" fmla="*/ 0 h 160"/>
              <a:gd name="T10" fmla="*/ 59 w 160"/>
              <a:gd name="T11" fmla="*/ 29 h 160"/>
              <a:gd name="T12" fmla="*/ 30 w 160"/>
              <a:gd name="T13" fmla="*/ 17 h 160"/>
              <a:gd name="T14" fmla="*/ 17 w 160"/>
              <a:gd name="T15" fmla="*/ 42 h 160"/>
              <a:gd name="T16" fmla="*/ 23 w 160"/>
              <a:gd name="T17" fmla="*/ 62 h 160"/>
              <a:gd name="T18" fmla="*/ 0 w 160"/>
              <a:gd name="T19" fmla="*/ 90 h 160"/>
              <a:gd name="T20" fmla="*/ 29 w 160"/>
              <a:gd name="T21" fmla="*/ 101 h 160"/>
              <a:gd name="T22" fmla="*/ 14 w 160"/>
              <a:gd name="T23" fmla="*/ 124 h 160"/>
              <a:gd name="T24" fmla="*/ 42 w 160"/>
              <a:gd name="T25" fmla="*/ 143 h 160"/>
              <a:gd name="T26" fmla="*/ 62 w 160"/>
              <a:gd name="T27" fmla="*/ 137 h 160"/>
              <a:gd name="T28" fmla="*/ 90 w 160"/>
              <a:gd name="T29" fmla="*/ 160 h 160"/>
              <a:gd name="T30" fmla="*/ 101 w 160"/>
              <a:gd name="T31" fmla="*/ 131 h 160"/>
              <a:gd name="T32" fmla="*/ 130 w 160"/>
              <a:gd name="T33" fmla="*/ 143 h 160"/>
              <a:gd name="T34" fmla="*/ 143 w 160"/>
              <a:gd name="T35" fmla="*/ 118 h 160"/>
              <a:gd name="T36" fmla="*/ 137 w 160"/>
              <a:gd name="T37" fmla="*/ 98 h 160"/>
              <a:gd name="T38" fmla="*/ 160 w 160"/>
              <a:gd name="T39" fmla="*/ 70 h 160"/>
              <a:gd name="T40" fmla="*/ 152 w 160"/>
              <a:gd name="T41" fmla="*/ 92 h 160"/>
              <a:gd name="T42" fmla="*/ 129 w 160"/>
              <a:gd name="T43" fmla="*/ 112 h 160"/>
              <a:gd name="T44" fmla="*/ 126 w 160"/>
              <a:gd name="T45" fmla="*/ 139 h 160"/>
              <a:gd name="T46" fmla="*/ 99 w 160"/>
              <a:gd name="T47" fmla="*/ 126 h 160"/>
              <a:gd name="T48" fmla="*/ 90 w 160"/>
              <a:gd name="T49" fmla="*/ 154 h 160"/>
              <a:gd name="T50" fmla="*/ 68 w 160"/>
              <a:gd name="T51" fmla="*/ 137 h 160"/>
              <a:gd name="T52" fmla="*/ 48 w 160"/>
              <a:gd name="T53" fmla="*/ 129 h 160"/>
              <a:gd name="T54" fmla="*/ 21 w 160"/>
              <a:gd name="T55" fmla="*/ 126 h 160"/>
              <a:gd name="T56" fmla="*/ 34 w 160"/>
              <a:gd name="T57" fmla="*/ 99 h 160"/>
              <a:gd name="T58" fmla="*/ 6 w 160"/>
              <a:gd name="T59" fmla="*/ 90 h 160"/>
              <a:gd name="T60" fmla="*/ 23 w 160"/>
              <a:gd name="T61" fmla="*/ 68 h 160"/>
              <a:gd name="T62" fmla="*/ 21 w 160"/>
              <a:gd name="T63" fmla="*/ 38 h 160"/>
              <a:gd name="T64" fmla="*/ 38 w 160"/>
              <a:gd name="T65" fmla="*/ 21 h 160"/>
              <a:gd name="T66" fmla="*/ 68 w 160"/>
              <a:gd name="T67" fmla="*/ 23 h 160"/>
              <a:gd name="T68" fmla="*/ 90 w 160"/>
              <a:gd name="T69" fmla="*/ 6 h 160"/>
              <a:gd name="T70" fmla="*/ 99 w 160"/>
              <a:gd name="T71" fmla="*/ 34 h 160"/>
              <a:gd name="T72" fmla="*/ 126 w 160"/>
              <a:gd name="T73" fmla="*/ 21 h 160"/>
              <a:gd name="T74" fmla="*/ 129 w 160"/>
              <a:gd name="T75" fmla="*/ 48 h 160"/>
              <a:gd name="T76" fmla="*/ 152 w 160"/>
              <a:gd name="T77" fmla="*/ 68 h 160"/>
              <a:gd name="T78" fmla="*/ 80 w 160"/>
              <a:gd name="T79" fmla="*/ 53 h 160"/>
              <a:gd name="T80" fmla="*/ 107 w 160"/>
              <a:gd name="T81" fmla="*/ 80 h 160"/>
              <a:gd name="T82" fmla="*/ 59 w 160"/>
              <a:gd name="T83" fmla="*/ 80 h 160"/>
              <a:gd name="T84" fmla="*/ 80 w 160"/>
              <a:gd name="T85" fmla="*/ 101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60" h="160">
                <a:moveTo>
                  <a:pt x="152" y="62"/>
                </a:moveTo>
                <a:cubicBezTo>
                  <a:pt x="137" y="62"/>
                  <a:pt x="137" y="62"/>
                  <a:pt x="137" y="62"/>
                </a:cubicBezTo>
                <a:cubicBezTo>
                  <a:pt x="134" y="62"/>
                  <a:pt x="132" y="61"/>
                  <a:pt x="131" y="59"/>
                </a:cubicBezTo>
                <a:cubicBezTo>
                  <a:pt x="131" y="56"/>
                  <a:pt x="131" y="54"/>
                  <a:pt x="133" y="52"/>
                </a:cubicBezTo>
                <a:cubicBezTo>
                  <a:pt x="143" y="42"/>
                  <a:pt x="143" y="42"/>
                  <a:pt x="143" y="42"/>
                </a:cubicBezTo>
                <a:cubicBezTo>
                  <a:pt x="145" y="40"/>
                  <a:pt x="146" y="38"/>
                  <a:pt x="146" y="36"/>
                </a:cubicBezTo>
                <a:cubicBezTo>
                  <a:pt x="146" y="34"/>
                  <a:pt x="145" y="32"/>
                  <a:pt x="143" y="30"/>
                </a:cubicBezTo>
                <a:cubicBezTo>
                  <a:pt x="130" y="17"/>
                  <a:pt x="130" y="17"/>
                  <a:pt x="130" y="17"/>
                </a:cubicBezTo>
                <a:cubicBezTo>
                  <a:pt x="127" y="14"/>
                  <a:pt x="121" y="14"/>
                  <a:pt x="118" y="17"/>
                </a:cubicBezTo>
                <a:cubicBezTo>
                  <a:pt x="108" y="27"/>
                  <a:pt x="108" y="27"/>
                  <a:pt x="108" y="27"/>
                </a:cubicBezTo>
                <a:cubicBezTo>
                  <a:pt x="106" y="29"/>
                  <a:pt x="104" y="29"/>
                  <a:pt x="101" y="29"/>
                </a:cubicBezTo>
                <a:cubicBezTo>
                  <a:pt x="99" y="28"/>
                  <a:pt x="98" y="26"/>
                  <a:pt x="98" y="23"/>
                </a:cubicBezTo>
                <a:cubicBezTo>
                  <a:pt x="98" y="8"/>
                  <a:pt x="98" y="8"/>
                  <a:pt x="98" y="8"/>
                </a:cubicBezTo>
                <a:cubicBezTo>
                  <a:pt x="98" y="4"/>
                  <a:pt x="94" y="0"/>
                  <a:pt x="90" y="0"/>
                </a:cubicBezTo>
                <a:cubicBezTo>
                  <a:pt x="70" y="0"/>
                  <a:pt x="70" y="0"/>
                  <a:pt x="70" y="0"/>
                </a:cubicBezTo>
                <a:cubicBezTo>
                  <a:pt x="66" y="0"/>
                  <a:pt x="62" y="4"/>
                  <a:pt x="62" y="8"/>
                </a:cubicBezTo>
                <a:cubicBezTo>
                  <a:pt x="62" y="23"/>
                  <a:pt x="62" y="23"/>
                  <a:pt x="62" y="23"/>
                </a:cubicBezTo>
                <a:cubicBezTo>
                  <a:pt x="62" y="26"/>
                  <a:pt x="61" y="28"/>
                  <a:pt x="59" y="29"/>
                </a:cubicBezTo>
                <a:cubicBezTo>
                  <a:pt x="56" y="29"/>
                  <a:pt x="54" y="29"/>
                  <a:pt x="52" y="27"/>
                </a:cubicBezTo>
                <a:cubicBezTo>
                  <a:pt x="42" y="17"/>
                  <a:pt x="42" y="17"/>
                  <a:pt x="42" y="17"/>
                </a:cubicBezTo>
                <a:cubicBezTo>
                  <a:pt x="39" y="14"/>
                  <a:pt x="33" y="14"/>
                  <a:pt x="30" y="17"/>
                </a:cubicBezTo>
                <a:cubicBezTo>
                  <a:pt x="17" y="30"/>
                  <a:pt x="17" y="30"/>
                  <a:pt x="17" y="30"/>
                </a:cubicBezTo>
                <a:cubicBezTo>
                  <a:pt x="15" y="32"/>
                  <a:pt x="14" y="34"/>
                  <a:pt x="14" y="36"/>
                </a:cubicBezTo>
                <a:cubicBezTo>
                  <a:pt x="14" y="38"/>
                  <a:pt x="15" y="40"/>
                  <a:pt x="17" y="42"/>
                </a:cubicBezTo>
                <a:cubicBezTo>
                  <a:pt x="27" y="52"/>
                  <a:pt x="27" y="52"/>
                  <a:pt x="27" y="52"/>
                </a:cubicBezTo>
                <a:cubicBezTo>
                  <a:pt x="29" y="54"/>
                  <a:pt x="29" y="56"/>
                  <a:pt x="29" y="59"/>
                </a:cubicBezTo>
                <a:cubicBezTo>
                  <a:pt x="28" y="61"/>
                  <a:pt x="26" y="62"/>
                  <a:pt x="23" y="62"/>
                </a:cubicBezTo>
                <a:cubicBezTo>
                  <a:pt x="8" y="62"/>
                  <a:pt x="8" y="62"/>
                  <a:pt x="8" y="62"/>
                </a:cubicBezTo>
                <a:cubicBezTo>
                  <a:pt x="4" y="62"/>
                  <a:pt x="0" y="66"/>
                  <a:pt x="0" y="70"/>
                </a:cubicBezTo>
                <a:cubicBezTo>
                  <a:pt x="0" y="90"/>
                  <a:pt x="0" y="90"/>
                  <a:pt x="0" y="90"/>
                </a:cubicBezTo>
                <a:cubicBezTo>
                  <a:pt x="0" y="94"/>
                  <a:pt x="4" y="98"/>
                  <a:pt x="8" y="98"/>
                </a:cubicBezTo>
                <a:cubicBezTo>
                  <a:pt x="23" y="98"/>
                  <a:pt x="23" y="98"/>
                  <a:pt x="23" y="98"/>
                </a:cubicBezTo>
                <a:cubicBezTo>
                  <a:pt x="26" y="98"/>
                  <a:pt x="28" y="99"/>
                  <a:pt x="29" y="101"/>
                </a:cubicBezTo>
                <a:cubicBezTo>
                  <a:pt x="29" y="104"/>
                  <a:pt x="29" y="106"/>
                  <a:pt x="27" y="108"/>
                </a:cubicBezTo>
                <a:cubicBezTo>
                  <a:pt x="17" y="118"/>
                  <a:pt x="17" y="118"/>
                  <a:pt x="17" y="118"/>
                </a:cubicBezTo>
                <a:cubicBezTo>
                  <a:pt x="15" y="120"/>
                  <a:pt x="14" y="122"/>
                  <a:pt x="14" y="124"/>
                </a:cubicBezTo>
                <a:cubicBezTo>
                  <a:pt x="14" y="126"/>
                  <a:pt x="15" y="128"/>
                  <a:pt x="17" y="130"/>
                </a:cubicBezTo>
                <a:cubicBezTo>
                  <a:pt x="30" y="143"/>
                  <a:pt x="30" y="143"/>
                  <a:pt x="30" y="143"/>
                </a:cubicBezTo>
                <a:cubicBezTo>
                  <a:pt x="33" y="146"/>
                  <a:pt x="39" y="146"/>
                  <a:pt x="42" y="143"/>
                </a:cubicBezTo>
                <a:cubicBezTo>
                  <a:pt x="52" y="133"/>
                  <a:pt x="52" y="133"/>
                  <a:pt x="52" y="133"/>
                </a:cubicBezTo>
                <a:cubicBezTo>
                  <a:pt x="54" y="131"/>
                  <a:pt x="56" y="131"/>
                  <a:pt x="59" y="131"/>
                </a:cubicBezTo>
                <a:cubicBezTo>
                  <a:pt x="61" y="132"/>
                  <a:pt x="62" y="134"/>
                  <a:pt x="62" y="137"/>
                </a:cubicBezTo>
                <a:cubicBezTo>
                  <a:pt x="62" y="152"/>
                  <a:pt x="62" y="152"/>
                  <a:pt x="62" y="152"/>
                </a:cubicBezTo>
                <a:cubicBezTo>
                  <a:pt x="62" y="156"/>
                  <a:pt x="66" y="160"/>
                  <a:pt x="70" y="160"/>
                </a:cubicBezTo>
                <a:cubicBezTo>
                  <a:pt x="90" y="160"/>
                  <a:pt x="90" y="160"/>
                  <a:pt x="90" y="160"/>
                </a:cubicBezTo>
                <a:cubicBezTo>
                  <a:pt x="94" y="160"/>
                  <a:pt x="98" y="156"/>
                  <a:pt x="98" y="152"/>
                </a:cubicBezTo>
                <a:cubicBezTo>
                  <a:pt x="98" y="137"/>
                  <a:pt x="98" y="137"/>
                  <a:pt x="98" y="137"/>
                </a:cubicBezTo>
                <a:cubicBezTo>
                  <a:pt x="98" y="134"/>
                  <a:pt x="99" y="132"/>
                  <a:pt x="101" y="131"/>
                </a:cubicBezTo>
                <a:cubicBezTo>
                  <a:pt x="104" y="131"/>
                  <a:pt x="106" y="131"/>
                  <a:pt x="108" y="133"/>
                </a:cubicBezTo>
                <a:cubicBezTo>
                  <a:pt x="118" y="143"/>
                  <a:pt x="118" y="143"/>
                  <a:pt x="118" y="143"/>
                </a:cubicBezTo>
                <a:cubicBezTo>
                  <a:pt x="121" y="146"/>
                  <a:pt x="127" y="146"/>
                  <a:pt x="130" y="143"/>
                </a:cubicBezTo>
                <a:cubicBezTo>
                  <a:pt x="143" y="130"/>
                  <a:pt x="143" y="130"/>
                  <a:pt x="143" y="130"/>
                </a:cubicBezTo>
                <a:cubicBezTo>
                  <a:pt x="145" y="128"/>
                  <a:pt x="146" y="126"/>
                  <a:pt x="146" y="124"/>
                </a:cubicBezTo>
                <a:cubicBezTo>
                  <a:pt x="146" y="122"/>
                  <a:pt x="145" y="120"/>
                  <a:pt x="143" y="118"/>
                </a:cubicBezTo>
                <a:cubicBezTo>
                  <a:pt x="133" y="108"/>
                  <a:pt x="133" y="108"/>
                  <a:pt x="133" y="108"/>
                </a:cubicBezTo>
                <a:cubicBezTo>
                  <a:pt x="131" y="106"/>
                  <a:pt x="131" y="104"/>
                  <a:pt x="131" y="101"/>
                </a:cubicBezTo>
                <a:cubicBezTo>
                  <a:pt x="132" y="99"/>
                  <a:pt x="134" y="98"/>
                  <a:pt x="137" y="98"/>
                </a:cubicBezTo>
                <a:cubicBezTo>
                  <a:pt x="152" y="98"/>
                  <a:pt x="152" y="98"/>
                  <a:pt x="152" y="98"/>
                </a:cubicBezTo>
                <a:cubicBezTo>
                  <a:pt x="156" y="98"/>
                  <a:pt x="160" y="94"/>
                  <a:pt x="160" y="90"/>
                </a:cubicBezTo>
                <a:cubicBezTo>
                  <a:pt x="160" y="70"/>
                  <a:pt x="160" y="70"/>
                  <a:pt x="160" y="70"/>
                </a:cubicBezTo>
                <a:cubicBezTo>
                  <a:pt x="160" y="66"/>
                  <a:pt x="156" y="62"/>
                  <a:pt x="152" y="62"/>
                </a:cubicBezTo>
                <a:close/>
                <a:moveTo>
                  <a:pt x="154" y="90"/>
                </a:moveTo>
                <a:cubicBezTo>
                  <a:pt x="154" y="91"/>
                  <a:pt x="153" y="92"/>
                  <a:pt x="152" y="92"/>
                </a:cubicBezTo>
                <a:cubicBezTo>
                  <a:pt x="137" y="92"/>
                  <a:pt x="137" y="92"/>
                  <a:pt x="137" y="92"/>
                </a:cubicBezTo>
                <a:cubicBezTo>
                  <a:pt x="132" y="92"/>
                  <a:pt x="128" y="95"/>
                  <a:pt x="126" y="99"/>
                </a:cubicBezTo>
                <a:cubicBezTo>
                  <a:pt x="124" y="104"/>
                  <a:pt x="125" y="108"/>
                  <a:pt x="129" y="112"/>
                </a:cubicBezTo>
                <a:cubicBezTo>
                  <a:pt x="139" y="122"/>
                  <a:pt x="139" y="122"/>
                  <a:pt x="139" y="122"/>
                </a:cubicBezTo>
                <a:cubicBezTo>
                  <a:pt x="140" y="123"/>
                  <a:pt x="140" y="125"/>
                  <a:pt x="139" y="126"/>
                </a:cubicBezTo>
                <a:cubicBezTo>
                  <a:pt x="126" y="139"/>
                  <a:pt x="126" y="139"/>
                  <a:pt x="126" y="139"/>
                </a:cubicBezTo>
                <a:cubicBezTo>
                  <a:pt x="125" y="140"/>
                  <a:pt x="123" y="140"/>
                  <a:pt x="122" y="139"/>
                </a:cubicBezTo>
                <a:cubicBezTo>
                  <a:pt x="112" y="129"/>
                  <a:pt x="112" y="129"/>
                  <a:pt x="112" y="129"/>
                </a:cubicBezTo>
                <a:cubicBezTo>
                  <a:pt x="108" y="125"/>
                  <a:pt x="104" y="124"/>
                  <a:pt x="99" y="126"/>
                </a:cubicBezTo>
                <a:cubicBezTo>
                  <a:pt x="95" y="128"/>
                  <a:pt x="92" y="132"/>
                  <a:pt x="92" y="137"/>
                </a:cubicBezTo>
                <a:cubicBezTo>
                  <a:pt x="92" y="152"/>
                  <a:pt x="92" y="152"/>
                  <a:pt x="92" y="152"/>
                </a:cubicBezTo>
                <a:cubicBezTo>
                  <a:pt x="92" y="153"/>
                  <a:pt x="91" y="154"/>
                  <a:pt x="90" y="154"/>
                </a:cubicBezTo>
                <a:cubicBezTo>
                  <a:pt x="70" y="154"/>
                  <a:pt x="70" y="154"/>
                  <a:pt x="70" y="154"/>
                </a:cubicBezTo>
                <a:cubicBezTo>
                  <a:pt x="69" y="154"/>
                  <a:pt x="68" y="153"/>
                  <a:pt x="68" y="152"/>
                </a:cubicBezTo>
                <a:cubicBezTo>
                  <a:pt x="68" y="137"/>
                  <a:pt x="68" y="137"/>
                  <a:pt x="68" y="137"/>
                </a:cubicBezTo>
                <a:cubicBezTo>
                  <a:pt x="68" y="132"/>
                  <a:pt x="65" y="128"/>
                  <a:pt x="61" y="126"/>
                </a:cubicBezTo>
                <a:cubicBezTo>
                  <a:pt x="59" y="125"/>
                  <a:pt x="58" y="125"/>
                  <a:pt x="56" y="125"/>
                </a:cubicBezTo>
                <a:cubicBezTo>
                  <a:pt x="53" y="125"/>
                  <a:pt x="50" y="126"/>
                  <a:pt x="48" y="129"/>
                </a:cubicBezTo>
                <a:cubicBezTo>
                  <a:pt x="38" y="139"/>
                  <a:pt x="38" y="139"/>
                  <a:pt x="38" y="139"/>
                </a:cubicBezTo>
                <a:cubicBezTo>
                  <a:pt x="37" y="140"/>
                  <a:pt x="35" y="140"/>
                  <a:pt x="34" y="139"/>
                </a:cubicBezTo>
                <a:cubicBezTo>
                  <a:pt x="21" y="126"/>
                  <a:pt x="21" y="126"/>
                  <a:pt x="21" y="126"/>
                </a:cubicBezTo>
                <a:cubicBezTo>
                  <a:pt x="20" y="125"/>
                  <a:pt x="20" y="123"/>
                  <a:pt x="21" y="122"/>
                </a:cubicBezTo>
                <a:cubicBezTo>
                  <a:pt x="31" y="112"/>
                  <a:pt x="31" y="112"/>
                  <a:pt x="31" y="112"/>
                </a:cubicBezTo>
                <a:cubicBezTo>
                  <a:pt x="35" y="108"/>
                  <a:pt x="36" y="104"/>
                  <a:pt x="34" y="99"/>
                </a:cubicBezTo>
                <a:cubicBezTo>
                  <a:pt x="32" y="95"/>
                  <a:pt x="28" y="92"/>
                  <a:pt x="23" y="92"/>
                </a:cubicBezTo>
                <a:cubicBezTo>
                  <a:pt x="8" y="92"/>
                  <a:pt x="8" y="92"/>
                  <a:pt x="8" y="92"/>
                </a:cubicBezTo>
                <a:cubicBezTo>
                  <a:pt x="7" y="92"/>
                  <a:pt x="6" y="91"/>
                  <a:pt x="6" y="90"/>
                </a:cubicBezTo>
                <a:cubicBezTo>
                  <a:pt x="6" y="70"/>
                  <a:pt x="6" y="70"/>
                  <a:pt x="6" y="70"/>
                </a:cubicBezTo>
                <a:cubicBezTo>
                  <a:pt x="6" y="69"/>
                  <a:pt x="7" y="68"/>
                  <a:pt x="8" y="68"/>
                </a:cubicBezTo>
                <a:cubicBezTo>
                  <a:pt x="23" y="68"/>
                  <a:pt x="23" y="68"/>
                  <a:pt x="23" y="68"/>
                </a:cubicBezTo>
                <a:cubicBezTo>
                  <a:pt x="28" y="68"/>
                  <a:pt x="32" y="65"/>
                  <a:pt x="34" y="61"/>
                </a:cubicBezTo>
                <a:cubicBezTo>
                  <a:pt x="36" y="57"/>
                  <a:pt x="35" y="52"/>
                  <a:pt x="31" y="48"/>
                </a:cubicBezTo>
                <a:cubicBezTo>
                  <a:pt x="21" y="38"/>
                  <a:pt x="21" y="38"/>
                  <a:pt x="21" y="38"/>
                </a:cubicBezTo>
                <a:cubicBezTo>
                  <a:pt x="20" y="37"/>
                  <a:pt x="20" y="35"/>
                  <a:pt x="21" y="34"/>
                </a:cubicBezTo>
                <a:cubicBezTo>
                  <a:pt x="34" y="21"/>
                  <a:pt x="34" y="21"/>
                  <a:pt x="34" y="21"/>
                </a:cubicBezTo>
                <a:cubicBezTo>
                  <a:pt x="35" y="20"/>
                  <a:pt x="37" y="20"/>
                  <a:pt x="38" y="21"/>
                </a:cubicBezTo>
                <a:cubicBezTo>
                  <a:pt x="48" y="31"/>
                  <a:pt x="48" y="31"/>
                  <a:pt x="48" y="31"/>
                </a:cubicBezTo>
                <a:cubicBezTo>
                  <a:pt x="52" y="35"/>
                  <a:pt x="56" y="36"/>
                  <a:pt x="61" y="34"/>
                </a:cubicBezTo>
                <a:cubicBezTo>
                  <a:pt x="65" y="32"/>
                  <a:pt x="68" y="28"/>
                  <a:pt x="68" y="23"/>
                </a:cubicBezTo>
                <a:cubicBezTo>
                  <a:pt x="68" y="8"/>
                  <a:pt x="68" y="8"/>
                  <a:pt x="68" y="8"/>
                </a:cubicBezTo>
                <a:cubicBezTo>
                  <a:pt x="68" y="7"/>
                  <a:pt x="69" y="6"/>
                  <a:pt x="70" y="6"/>
                </a:cubicBezTo>
                <a:cubicBezTo>
                  <a:pt x="90" y="6"/>
                  <a:pt x="90" y="6"/>
                  <a:pt x="90" y="6"/>
                </a:cubicBezTo>
                <a:cubicBezTo>
                  <a:pt x="91" y="6"/>
                  <a:pt x="92" y="7"/>
                  <a:pt x="92" y="8"/>
                </a:cubicBezTo>
                <a:cubicBezTo>
                  <a:pt x="92" y="23"/>
                  <a:pt x="92" y="23"/>
                  <a:pt x="92" y="23"/>
                </a:cubicBezTo>
                <a:cubicBezTo>
                  <a:pt x="92" y="28"/>
                  <a:pt x="95" y="32"/>
                  <a:pt x="99" y="34"/>
                </a:cubicBezTo>
                <a:cubicBezTo>
                  <a:pt x="104" y="36"/>
                  <a:pt x="108" y="35"/>
                  <a:pt x="112" y="31"/>
                </a:cubicBezTo>
                <a:cubicBezTo>
                  <a:pt x="122" y="21"/>
                  <a:pt x="122" y="21"/>
                  <a:pt x="122" y="21"/>
                </a:cubicBezTo>
                <a:cubicBezTo>
                  <a:pt x="123" y="20"/>
                  <a:pt x="125" y="20"/>
                  <a:pt x="126" y="21"/>
                </a:cubicBezTo>
                <a:cubicBezTo>
                  <a:pt x="139" y="34"/>
                  <a:pt x="139" y="34"/>
                  <a:pt x="139" y="34"/>
                </a:cubicBezTo>
                <a:cubicBezTo>
                  <a:pt x="140" y="35"/>
                  <a:pt x="140" y="37"/>
                  <a:pt x="139" y="38"/>
                </a:cubicBezTo>
                <a:cubicBezTo>
                  <a:pt x="129" y="48"/>
                  <a:pt x="129" y="48"/>
                  <a:pt x="129" y="48"/>
                </a:cubicBezTo>
                <a:cubicBezTo>
                  <a:pt x="125" y="52"/>
                  <a:pt x="124" y="57"/>
                  <a:pt x="126" y="61"/>
                </a:cubicBezTo>
                <a:cubicBezTo>
                  <a:pt x="128" y="65"/>
                  <a:pt x="132" y="68"/>
                  <a:pt x="137" y="68"/>
                </a:cubicBezTo>
                <a:cubicBezTo>
                  <a:pt x="152" y="68"/>
                  <a:pt x="152" y="68"/>
                  <a:pt x="152" y="68"/>
                </a:cubicBezTo>
                <a:cubicBezTo>
                  <a:pt x="153" y="68"/>
                  <a:pt x="154" y="69"/>
                  <a:pt x="154" y="70"/>
                </a:cubicBezTo>
                <a:lnTo>
                  <a:pt x="154" y="90"/>
                </a:lnTo>
                <a:close/>
                <a:moveTo>
                  <a:pt x="80" y="53"/>
                </a:moveTo>
                <a:cubicBezTo>
                  <a:pt x="65" y="53"/>
                  <a:pt x="53" y="65"/>
                  <a:pt x="53" y="80"/>
                </a:cubicBezTo>
                <a:cubicBezTo>
                  <a:pt x="53" y="95"/>
                  <a:pt x="65" y="107"/>
                  <a:pt x="80" y="107"/>
                </a:cubicBezTo>
                <a:cubicBezTo>
                  <a:pt x="95" y="107"/>
                  <a:pt x="107" y="95"/>
                  <a:pt x="107" y="80"/>
                </a:cubicBezTo>
                <a:cubicBezTo>
                  <a:pt x="107" y="65"/>
                  <a:pt x="95" y="53"/>
                  <a:pt x="80" y="53"/>
                </a:cubicBezTo>
                <a:close/>
                <a:moveTo>
                  <a:pt x="80" y="101"/>
                </a:moveTo>
                <a:cubicBezTo>
                  <a:pt x="69" y="101"/>
                  <a:pt x="59" y="91"/>
                  <a:pt x="59" y="80"/>
                </a:cubicBezTo>
                <a:cubicBezTo>
                  <a:pt x="59" y="69"/>
                  <a:pt x="69" y="59"/>
                  <a:pt x="80" y="59"/>
                </a:cubicBezTo>
                <a:cubicBezTo>
                  <a:pt x="91" y="59"/>
                  <a:pt x="101" y="69"/>
                  <a:pt x="101" y="80"/>
                </a:cubicBezTo>
                <a:cubicBezTo>
                  <a:pt x="101" y="91"/>
                  <a:pt x="91" y="101"/>
                  <a:pt x="80" y="10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TextBox 16">
            <a:extLst>
              <a:ext uri="{FF2B5EF4-FFF2-40B4-BE49-F238E27FC236}">
                <a16:creationId xmlns:a16="http://schemas.microsoft.com/office/drawing/2014/main" id="{5B0C2C88-B610-40A2-A2EE-8F56B14EF492}"/>
              </a:ext>
            </a:extLst>
          </p:cNvPr>
          <p:cNvSpPr txBox="1"/>
          <p:nvPr/>
        </p:nvSpPr>
        <p:spPr>
          <a:xfrm>
            <a:off x="601135" y="3525708"/>
            <a:ext cx="3412065" cy="2031325"/>
          </a:xfrm>
          <a:prstGeom prst="rect">
            <a:avLst/>
          </a:prstGeom>
          <a:noFill/>
        </p:spPr>
        <p:txBody>
          <a:bodyPr wrap="square" rtlCol="0">
            <a:spAutoFit/>
          </a:bodyPr>
          <a:lstStyle/>
          <a:p>
            <a:pPr algn="ctr"/>
            <a:r>
              <a:rPr lang="en-US" sz="1400" dirty="0">
                <a:solidFill>
                  <a:schemeClr val="bg1"/>
                </a:solidFill>
                <a:latin typeface="Raleway" panose="020B0503030101060003" pitchFamily="34" charset="0"/>
              </a:rPr>
              <a:t>Lorem ipsum dolor sit amet, consectetuer adipiscing elit. Maecenas porttitor congue massa. Fusce posuere, magna sed pulvinar ultricies, purus lectus malesuada libero, sit amet commodo magna eros quis </a:t>
            </a:r>
            <a:r>
              <a:rPr lang="en-US" sz="1400" dirty="0" err="1">
                <a:solidFill>
                  <a:schemeClr val="bg1"/>
                </a:solidFill>
                <a:latin typeface="Raleway" panose="020B0503030101060003" pitchFamily="34" charset="0"/>
              </a:rPr>
              <a:t>urna</a:t>
            </a:r>
            <a:r>
              <a:rPr lang="en-US" sz="1400" dirty="0">
                <a:solidFill>
                  <a:schemeClr val="bg1"/>
                </a:solidFill>
                <a:latin typeface="Raleway" panose="020B0503030101060003" pitchFamily="34" charset="0"/>
              </a:rPr>
              <a:t>.</a:t>
            </a:r>
          </a:p>
          <a:p>
            <a:pPr algn="ctr"/>
            <a:r>
              <a:rPr lang="en-US" sz="1400" dirty="0">
                <a:solidFill>
                  <a:schemeClr val="bg1"/>
                </a:solidFill>
                <a:latin typeface="Raleway" panose="020B0503030101060003" pitchFamily="34" charset="0"/>
              </a:rPr>
              <a:t>Nunc viverra imperdiet enim. Fusce est. Vivamus a </a:t>
            </a:r>
            <a:r>
              <a:rPr lang="en-US" sz="1400" dirty="0" err="1">
                <a:solidFill>
                  <a:schemeClr val="bg1"/>
                </a:solidFill>
                <a:latin typeface="Raleway" panose="020B0503030101060003" pitchFamily="34" charset="0"/>
              </a:rPr>
              <a:t>tellus</a:t>
            </a:r>
            <a:r>
              <a:rPr lang="en-US" sz="1400" dirty="0">
                <a:solidFill>
                  <a:schemeClr val="bg1"/>
                </a:solidFill>
                <a:latin typeface="Raleway" panose="020B0503030101060003" pitchFamily="34" charset="0"/>
              </a:rPr>
              <a:t>.</a:t>
            </a:r>
          </a:p>
          <a:p>
            <a:pPr algn="ctr"/>
            <a:r>
              <a:rPr lang="en-US" sz="1400" dirty="0">
                <a:solidFill>
                  <a:schemeClr val="bg1"/>
                </a:solidFill>
                <a:latin typeface="Raleway" panose="020B0503030101060003" pitchFamily="34" charset="0"/>
              </a:rPr>
              <a:t>Pellentesque habitant </a:t>
            </a:r>
            <a:r>
              <a:rPr lang="en-US" sz="1400" dirty="0" err="1">
                <a:solidFill>
                  <a:schemeClr val="bg1"/>
                </a:solidFill>
                <a:latin typeface="Raleway" panose="020B0503030101060003" pitchFamily="34" charset="0"/>
              </a:rPr>
              <a:t>morbi</a:t>
            </a:r>
            <a:r>
              <a:rPr lang="en-US" sz="1400" dirty="0">
                <a:solidFill>
                  <a:schemeClr val="bg1"/>
                </a:solidFill>
                <a:latin typeface="Raleway" panose="020B0503030101060003" pitchFamily="34" charset="0"/>
              </a:rPr>
              <a:t> </a:t>
            </a:r>
            <a:r>
              <a:rPr lang="en-US" sz="1400" dirty="0" err="1">
                <a:solidFill>
                  <a:schemeClr val="bg1"/>
                </a:solidFill>
                <a:latin typeface="Raleway" panose="020B0503030101060003" pitchFamily="34" charset="0"/>
              </a:rPr>
              <a:t>tristique</a:t>
            </a:r>
            <a:endParaRPr lang="en-US" dirty="0">
              <a:solidFill>
                <a:schemeClr val="bg1"/>
              </a:solidFill>
              <a:latin typeface="Raleway" panose="020B0503030101060003" pitchFamily="34" charset="0"/>
            </a:endParaRPr>
          </a:p>
        </p:txBody>
      </p:sp>
      <p:sp>
        <p:nvSpPr>
          <p:cNvPr id="18" name="TextBox 17">
            <a:extLst>
              <a:ext uri="{FF2B5EF4-FFF2-40B4-BE49-F238E27FC236}">
                <a16:creationId xmlns:a16="http://schemas.microsoft.com/office/drawing/2014/main" id="{41661D96-3341-42BC-966C-0F3885093178}"/>
              </a:ext>
            </a:extLst>
          </p:cNvPr>
          <p:cNvSpPr txBox="1"/>
          <p:nvPr/>
        </p:nvSpPr>
        <p:spPr>
          <a:xfrm>
            <a:off x="4419602" y="3525708"/>
            <a:ext cx="3412065" cy="2031325"/>
          </a:xfrm>
          <a:prstGeom prst="rect">
            <a:avLst/>
          </a:prstGeom>
          <a:noFill/>
        </p:spPr>
        <p:txBody>
          <a:bodyPr wrap="square" rtlCol="0">
            <a:spAutoFit/>
          </a:bodyPr>
          <a:lstStyle/>
          <a:p>
            <a:pPr algn="ctr"/>
            <a:r>
              <a:rPr lang="en-US" sz="1400" dirty="0">
                <a:solidFill>
                  <a:schemeClr val="bg1"/>
                </a:solidFill>
                <a:latin typeface="Raleway" panose="020B0503030101060003" pitchFamily="34" charset="0"/>
              </a:rPr>
              <a:t>Lorem ipsum dolor sit amet, consectetuer adipiscing elit. Maecenas porttitor congue massa. Fusce posuere, magna sed pulvinar ultricies, purus lectus malesuada libero, sit amet commodo magna eros quis </a:t>
            </a:r>
            <a:r>
              <a:rPr lang="en-US" sz="1400" dirty="0" err="1">
                <a:solidFill>
                  <a:schemeClr val="bg1"/>
                </a:solidFill>
                <a:latin typeface="Raleway" panose="020B0503030101060003" pitchFamily="34" charset="0"/>
              </a:rPr>
              <a:t>urna</a:t>
            </a:r>
            <a:r>
              <a:rPr lang="en-US" sz="1400" dirty="0">
                <a:solidFill>
                  <a:schemeClr val="bg1"/>
                </a:solidFill>
                <a:latin typeface="Raleway" panose="020B0503030101060003" pitchFamily="34" charset="0"/>
              </a:rPr>
              <a:t>.</a:t>
            </a:r>
          </a:p>
          <a:p>
            <a:pPr algn="ctr"/>
            <a:r>
              <a:rPr lang="en-US" sz="1400" dirty="0">
                <a:solidFill>
                  <a:schemeClr val="bg1"/>
                </a:solidFill>
                <a:latin typeface="Raleway" panose="020B0503030101060003" pitchFamily="34" charset="0"/>
              </a:rPr>
              <a:t>Nunc viverra imperdiet enim. Fusce est. Vivamus a </a:t>
            </a:r>
            <a:r>
              <a:rPr lang="en-US" sz="1400" dirty="0" err="1">
                <a:solidFill>
                  <a:schemeClr val="bg1"/>
                </a:solidFill>
                <a:latin typeface="Raleway" panose="020B0503030101060003" pitchFamily="34" charset="0"/>
              </a:rPr>
              <a:t>tellus</a:t>
            </a:r>
            <a:r>
              <a:rPr lang="en-US" sz="1400" dirty="0">
                <a:solidFill>
                  <a:schemeClr val="bg1"/>
                </a:solidFill>
                <a:latin typeface="Raleway" panose="020B0503030101060003" pitchFamily="34" charset="0"/>
              </a:rPr>
              <a:t>.</a:t>
            </a:r>
          </a:p>
          <a:p>
            <a:pPr algn="ctr"/>
            <a:r>
              <a:rPr lang="en-US" sz="1400" dirty="0">
                <a:solidFill>
                  <a:schemeClr val="bg1"/>
                </a:solidFill>
                <a:latin typeface="Raleway" panose="020B0503030101060003" pitchFamily="34" charset="0"/>
              </a:rPr>
              <a:t>Pellentesque habitant </a:t>
            </a:r>
            <a:r>
              <a:rPr lang="en-US" sz="1400" dirty="0" err="1">
                <a:solidFill>
                  <a:schemeClr val="bg1"/>
                </a:solidFill>
                <a:latin typeface="Raleway" panose="020B0503030101060003" pitchFamily="34" charset="0"/>
              </a:rPr>
              <a:t>morbi</a:t>
            </a:r>
            <a:r>
              <a:rPr lang="en-US" sz="1400" dirty="0">
                <a:solidFill>
                  <a:schemeClr val="bg1"/>
                </a:solidFill>
                <a:latin typeface="Raleway" panose="020B0503030101060003" pitchFamily="34" charset="0"/>
              </a:rPr>
              <a:t> </a:t>
            </a:r>
            <a:r>
              <a:rPr lang="en-US" sz="1400" dirty="0" err="1">
                <a:solidFill>
                  <a:schemeClr val="bg1"/>
                </a:solidFill>
                <a:latin typeface="Raleway" panose="020B0503030101060003" pitchFamily="34" charset="0"/>
              </a:rPr>
              <a:t>tristique</a:t>
            </a:r>
            <a:endParaRPr lang="en-US" dirty="0">
              <a:solidFill>
                <a:schemeClr val="bg1"/>
              </a:solidFill>
              <a:latin typeface="Raleway" panose="020B0503030101060003" pitchFamily="34" charset="0"/>
            </a:endParaRPr>
          </a:p>
        </p:txBody>
      </p:sp>
      <p:sp>
        <p:nvSpPr>
          <p:cNvPr id="19" name="TextBox 18">
            <a:extLst>
              <a:ext uri="{FF2B5EF4-FFF2-40B4-BE49-F238E27FC236}">
                <a16:creationId xmlns:a16="http://schemas.microsoft.com/office/drawing/2014/main" id="{9BFC52D1-92BE-430B-B882-DB35C67CFA3F}"/>
              </a:ext>
            </a:extLst>
          </p:cNvPr>
          <p:cNvSpPr txBox="1"/>
          <p:nvPr/>
        </p:nvSpPr>
        <p:spPr>
          <a:xfrm>
            <a:off x="8238069" y="3525708"/>
            <a:ext cx="3412065" cy="2031325"/>
          </a:xfrm>
          <a:prstGeom prst="rect">
            <a:avLst/>
          </a:prstGeom>
          <a:noFill/>
        </p:spPr>
        <p:txBody>
          <a:bodyPr wrap="square" rtlCol="0">
            <a:spAutoFit/>
          </a:bodyPr>
          <a:lstStyle/>
          <a:p>
            <a:pPr algn="ctr"/>
            <a:r>
              <a:rPr lang="en-US" sz="1400" dirty="0">
                <a:solidFill>
                  <a:schemeClr val="bg1"/>
                </a:solidFill>
                <a:latin typeface="Raleway" panose="020B0503030101060003" pitchFamily="34" charset="0"/>
              </a:rPr>
              <a:t>Lorem ipsum dolor sit amet, consectetuer adipiscing elit. Maecenas porttitor congue massa. Fusce posuere, magna sed pulvinar ultricies, purus lectus malesuada libero, sit amet commodo magna eros quis </a:t>
            </a:r>
            <a:r>
              <a:rPr lang="en-US" sz="1400" dirty="0" err="1">
                <a:solidFill>
                  <a:schemeClr val="bg1"/>
                </a:solidFill>
                <a:latin typeface="Raleway" panose="020B0503030101060003" pitchFamily="34" charset="0"/>
              </a:rPr>
              <a:t>urna</a:t>
            </a:r>
            <a:r>
              <a:rPr lang="en-US" sz="1400" dirty="0">
                <a:solidFill>
                  <a:schemeClr val="bg1"/>
                </a:solidFill>
                <a:latin typeface="Raleway" panose="020B0503030101060003" pitchFamily="34" charset="0"/>
              </a:rPr>
              <a:t>.</a:t>
            </a:r>
          </a:p>
          <a:p>
            <a:pPr algn="ctr"/>
            <a:r>
              <a:rPr lang="en-US" sz="1400" dirty="0">
                <a:solidFill>
                  <a:schemeClr val="bg1"/>
                </a:solidFill>
                <a:latin typeface="Raleway" panose="020B0503030101060003" pitchFamily="34" charset="0"/>
              </a:rPr>
              <a:t>Nunc </a:t>
            </a:r>
            <a:r>
              <a:rPr lang="en-US" sz="1400" dirty="0" err="1">
                <a:solidFill>
                  <a:schemeClr val="bg1"/>
                </a:solidFill>
                <a:latin typeface="Raleway" panose="020B0503030101060003" pitchFamily="34" charset="0"/>
              </a:rPr>
              <a:t>viverra</a:t>
            </a:r>
            <a:r>
              <a:rPr lang="en-US" sz="1400" dirty="0">
                <a:solidFill>
                  <a:schemeClr val="bg1"/>
                </a:solidFill>
                <a:latin typeface="Raleway" panose="020B0503030101060003" pitchFamily="34" charset="0"/>
              </a:rPr>
              <a:t> </a:t>
            </a:r>
            <a:r>
              <a:rPr lang="en-US" sz="1400" dirty="0" err="1">
                <a:solidFill>
                  <a:schemeClr val="bg1"/>
                </a:solidFill>
                <a:latin typeface="Raleway" panose="020B0503030101060003" pitchFamily="34" charset="0"/>
              </a:rPr>
              <a:t>imperdiet</a:t>
            </a:r>
            <a:r>
              <a:rPr lang="en-US" sz="1400" dirty="0">
                <a:solidFill>
                  <a:schemeClr val="bg1"/>
                </a:solidFill>
                <a:latin typeface="Raleway" panose="020B0503030101060003" pitchFamily="34" charset="0"/>
              </a:rPr>
              <a:t> enim. Fusce est. Vivamus a </a:t>
            </a:r>
            <a:r>
              <a:rPr lang="en-US" sz="1400" dirty="0" err="1">
                <a:solidFill>
                  <a:schemeClr val="bg1"/>
                </a:solidFill>
                <a:latin typeface="Raleway" panose="020B0503030101060003" pitchFamily="34" charset="0"/>
              </a:rPr>
              <a:t>tellus</a:t>
            </a:r>
            <a:r>
              <a:rPr lang="en-US" sz="1400" dirty="0">
                <a:solidFill>
                  <a:schemeClr val="bg1"/>
                </a:solidFill>
                <a:latin typeface="Raleway" panose="020B0503030101060003" pitchFamily="34" charset="0"/>
              </a:rPr>
              <a:t>.</a:t>
            </a:r>
          </a:p>
          <a:p>
            <a:pPr algn="ctr"/>
            <a:r>
              <a:rPr lang="en-US" sz="1400" dirty="0">
                <a:solidFill>
                  <a:schemeClr val="bg1"/>
                </a:solidFill>
                <a:latin typeface="Raleway" panose="020B0503030101060003" pitchFamily="34" charset="0"/>
              </a:rPr>
              <a:t>Pellentesque habitant </a:t>
            </a:r>
            <a:r>
              <a:rPr lang="en-US" sz="1400" dirty="0" err="1">
                <a:solidFill>
                  <a:schemeClr val="bg1"/>
                </a:solidFill>
                <a:latin typeface="Raleway" panose="020B0503030101060003" pitchFamily="34" charset="0"/>
              </a:rPr>
              <a:t>morbi</a:t>
            </a:r>
            <a:r>
              <a:rPr lang="en-US" sz="1400" dirty="0">
                <a:solidFill>
                  <a:schemeClr val="bg1"/>
                </a:solidFill>
                <a:latin typeface="Raleway" panose="020B0503030101060003" pitchFamily="34" charset="0"/>
              </a:rPr>
              <a:t> </a:t>
            </a:r>
            <a:r>
              <a:rPr lang="en-US" sz="1400" dirty="0" err="1">
                <a:solidFill>
                  <a:schemeClr val="bg1"/>
                </a:solidFill>
                <a:latin typeface="Raleway" panose="020B0503030101060003" pitchFamily="34" charset="0"/>
              </a:rPr>
              <a:t>tristique</a:t>
            </a:r>
            <a:endParaRPr lang="en-US" dirty="0">
              <a:solidFill>
                <a:schemeClr val="bg1"/>
              </a:solidFill>
              <a:latin typeface="Raleway" panose="020B0503030101060003" pitchFamily="34" charset="0"/>
            </a:endParaRPr>
          </a:p>
        </p:txBody>
      </p:sp>
      <p:sp>
        <p:nvSpPr>
          <p:cNvPr id="22" name="TextBox 21">
            <a:extLst>
              <a:ext uri="{FF2B5EF4-FFF2-40B4-BE49-F238E27FC236}">
                <a16:creationId xmlns:a16="http://schemas.microsoft.com/office/drawing/2014/main" id="{B8C94A55-973E-4FD0-8972-EB98EF78A87F}"/>
              </a:ext>
            </a:extLst>
          </p:cNvPr>
          <p:cNvSpPr txBox="1"/>
          <p:nvPr/>
        </p:nvSpPr>
        <p:spPr>
          <a:xfrm>
            <a:off x="3302002" y="739426"/>
            <a:ext cx="5587998" cy="707886"/>
          </a:xfrm>
          <a:prstGeom prst="rect">
            <a:avLst/>
          </a:prstGeom>
          <a:noFill/>
        </p:spPr>
        <p:txBody>
          <a:bodyPr wrap="square" rtlCol="0">
            <a:spAutoFit/>
          </a:bodyPr>
          <a:lstStyle/>
          <a:p>
            <a:pPr algn="ctr"/>
            <a:r>
              <a:rPr lang="en-US" sz="4000" b="1" dirty="0">
                <a:latin typeface="Montserrat" panose="00000500000000000000" pitchFamily="2" charset="0"/>
                <a:cs typeface="Teko Medium" panose="02000000000000000000" pitchFamily="2" charset="0"/>
              </a:rPr>
              <a:t>TITLE</a:t>
            </a:r>
            <a:r>
              <a:rPr lang="en-US" sz="4000" b="1" dirty="0">
                <a:solidFill>
                  <a:schemeClr val="bg1"/>
                </a:solidFill>
                <a:latin typeface="Montserrat" panose="00000500000000000000" pitchFamily="2" charset="0"/>
                <a:cs typeface="Teko Medium" panose="02000000000000000000" pitchFamily="2" charset="0"/>
              </a:rPr>
              <a:t> </a:t>
            </a:r>
            <a:r>
              <a:rPr lang="en-US" sz="4000" b="1" dirty="0">
                <a:solidFill>
                  <a:srgbClr val="F2B800"/>
                </a:solidFill>
                <a:latin typeface="Montserrat" panose="00000500000000000000" pitchFamily="2" charset="0"/>
                <a:cs typeface="Teko Medium" panose="02000000000000000000" pitchFamily="2" charset="0"/>
              </a:rPr>
              <a:t>GOES</a:t>
            </a:r>
            <a:r>
              <a:rPr lang="en-US" sz="4000" b="1" dirty="0">
                <a:solidFill>
                  <a:schemeClr val="bg1"/>
                </a:solidFill>
                <a:latin typeface="Montserrat" panose="00000500000000000000" pitchFamily="2" charset="0"/>
                <a:cs typeface="Teko Medium" panose="02000000000000000000" pitchFamily="2" charset="0"/>
              </a:rPr>
              <a:t> </a:t>
            </a:r>
            <a:r>
              <a:rPr lang="en-US" sz="4000" b="1" dirty="0">
                <a:latin typeface="Montserrat" panose="00000500000000000000" pitchFamily="2" charset="0"/>
                <a:cs typeface="Teko Medium" panose="02000000000000000000" pitchFamily="2" charset="0"/>
              </a:rPr>
              <a:t>HERE</a:t>
            </a:r>
          </a:p>
        </p:txBody>
      </p:sp>
    </p:spTree>
    <p:extLst>
      <p:ext uri="{BB962C8B-B14F-4D97-AF65-F5344CB8AC3E}">
        <p14:creationId xmlns:p14="http://schemas.microsoft.com/office/powerpoint/2010/main" val="29872060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5CDCE09D-D658-43C1-8532-72F91AE91E42}"/>
              </a:ext>
            </a:extLst>
          </p:cNvPr>
          <p:cNvSpPr/>
          <p:nvPr/>
        </p:nvSpPr>
        <p:spPr>
          <a:xfrm>
            <a:off x="6096000" y="228600"/>
            <a:ext cx="5715000" cy="6400800"/>
          </a:xfrm>
          <a:prstGeom prst="rect">
            <a:avLst/>
          </a:prstGeom>
          <a:solidFill>
            <a:srgbClr val="B116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icture Placeholder 1">
            <a:extLst>
              <a:ext uri="{FF2B5EF4-FFF2-40B4-BE49-F238E27FC236}">
                <a16:creationId xmlns:a16="http://schemas.microsoft.com/office/drawing/2014/main" id="{268205C0-73F9-4B64-8CE0-CD8179E77D9F}"/>
              </a:ext>
            </a:extLst>
          </p:cNvPr>
          <p:cNvSpPr>
            <a:spLocks noGrp="1"/>
          </p:cNvSpPr>
          <p:nvPr>
            <p:ph type="pic" sz="quarter" idx="11"/>
          </p:nvPr>
        </p:nvSpPr>
        <p:spPr>
          <a:xfrm>
            <a:off x="5091642" y="3574796"/>
            <a:ext cx="2065868" cy="1938337"/>
          </a:xfrm>
        </p:spPr>
      </p:sp>
      <p:sp>
        <p:nvSpPr>
          <p:cNvPr id="3" name="Picture Placeholder 2">
            <a:extLst>
              <a:ext uri="{FF2B5EF4-FFF2-40B4-BE49-F238E27FC236}">
                <a16:creationId xmlns:a16="http://schemas.microsoft.com/office/drawing/2014/main" id="{2412305F-AA1F-4B6E-899E-A75CEB9713C9}"/>
              </a:ext>
            </a:extLst>
          </p:cNvPr>
          <p:cNvSpPr>
            <a:spLocks noGrp="1"/>
          </p:cNvSpPr>
          <p:nvPr>
            <p:ph type="pic" sz="quarter" idx="10"/>
          </p:nvPr>
        </p:nvSpPr>
        <p:spPr>
          <a:xfrm>
            <a:off x="5091115" y="1344359"/>
            <a:ext cx="2065868" cy="1938337"/>
          </a:xfrm>
        </p:spPr>
      </p:sp>
      <p:sp>
        <p:nvSpPr>
          <p:cNvPr id="25" name="Plaque 24">
            <a:extLst>
              <a:ext uri="{FF2B5EF4-FFF2-40B4-BE49-F238E27FC236}">
                <a16:creationId xmlns:a16="http://schemas.microsoft.com/office/drawing/2014/main" id="{5818C1A1-7C95-426B-8F69-D583CC2DCF63}"/>
              </a:ext>
            </a:extLst>
          </p:cNvPr>
          <p:cNvSpPr/>
          <p:nvPr/>
        </p:nvSpPr>
        <p:spPr>
          <a:xfrm>
            <a:off x="7128933" y="1343829"/>
            <a:ext cx="4682067" cy="1938867"/>
          </a:xfrm>
          <a:prstGeom prst="plaqu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Plaque 25">
            <a:extLst>
              <a:ext uri="{FF2B5EF4-FFF2-40B4-BE49-F238E27FC236}">
                <a16:creationId xmlns:a16="http://schemas.microsoft.com/office/drawing/2014/main" id="{894342D5-3AE5-4FC5-9A7A-56F6AD0034C0}"/>
              </a:ext>
            </a:extLst>
          </p:cNvPr>
          <p:cNvSpPr/>
          <p:nvPr/>
        </p:nvSpPr>
        <p:spPr>
          <a:xfrm>
            <a:off x="7128933" y="3574794"/>
            <a:ext cx="4682067" cy="1938867"/>
          </a:xfrm>
          <a:prstGeom prst="plaqu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Plaque 26">
            <a:extLst>
              <a:ext uri="{FF2B5EF4-FFF2-40B4-BE49-F238E27FC236}">
                <a16:creationId xmlns:a16="http://schemas.microsoft.com/office/drawing/2014/main" id="{175A2B9C-E570-4085-9CB0-0DD9363D7AF8}"/>
              </a:ext>
            </a:extLst>
          </p:cNvPr>
          <p:cNvSpPr/>
          <p:nvPr/>
        </p:nvSpPr>
        <p:spPr>
          <a:xfrm>
            <a:off x="7415174" y="1462363"/>
            <a:ext cx="4109584" cy="1701798"/>
          </a:xfrm>
          <a:prstGeom prst="plaque">
            <a:avLst/>
          </a:prstGeom>
          <a:solidFill>
            <a:schemeClr val="bg1"/>
          </a:solidFill>
          <a:ln>
            <a:solidFill>
              <a:srgbClr val="FF9F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Plaque 27">
            <a:extLst>
              <a:ext uri="{FF2B5EF4-FFF2-40B4-BE49-F238E27FC236}">
                <a16:creationId xmlns:a16="http://schemas.microsoft.com/office/drawing/2014/main" id="{4D1D2E56-2365-40B2-9D21-428E13B28E6E}"/>
              </a:ext>
            </a:extLst>
          </p:cNvPr>
          <p:cNvSpPr/>
          <p:nvPr/>
        </p:nvSpPr>
        <p:spPr>
          <a:xfrm>
            <a:off x="7415174" y="3693328"/>
            <a:ext cx="4109584" cy="1701798"/>
          </a:xfrm>
          <a:prstGeom prst="plaque">
            <a:avLst/>
          </a:prstGeom>
          <a:solidFill>
            <a:schemeClr val="bg1"/>
          </a:solidFill>
          <a:ln>
            <a:solidFill>
              <a:srgbClr val="FF9F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28000FD4-4BC9-4722-AEF0-837B874C2A87}"/>
              </a:ext>
            </a:extLst>
          </p:cNvPr>
          <p:cNvSpPr txBox="1"/>
          <p:nvPr/>
        </p:nvSpPr>
        <p:spPr>
          <a:xfrm>
            <a:off x="7535706" y="1827397"/>
            <a:ext cx="3868521" cy="954107"/>
          </a:xfrm>
          <a:prstGeom prst="rect">
            <a:avLst/>
          </a:prstGeom>
          <a:noFill/>
        </p:spPr>
        <p:txBody>
          <a:bodyPr wrap="square" rtlCol="0">
            <a:spAutoFit/>
          </a:bodyPr>
          <a:lstStyle/>
          <a:p>
            <a:pPr algn="ctr"/>
            <a:r>
              <a:rPr lang="en-US" sz="1400" dirty="0">
                <a:latin typeface="Raleway" panose="020B0503030101060003" pitchFamily="34" charset="0"/>
              </a:rPr>
              <a:t>Lorem ipsum dolor sit amet, consectetuer adipiscing elit. Maecenas porttitor congue massa. Fusce posuere, magna sed pulvinar ultricies, purus </a:t>
            </a:r>
            <a:r>
              <a:rPr lang="en-US" sz="1400" dirty="0" err="1">
                <a:latin typeface="Raleway" panose="020B0503030101060003" pitchFamily="34" charset="0"/>
              </a:rPr>
              <a:t>lectus</a:t>
            </a:r>
            <a:r>
              <a:rPr lang="en-US" sz="1400" dirty="0">
                <a:latin typeface="Raleway" panose="020B0503030101060003" pitchFamily="34" charset="0"/>
              </a:rPr>
              <a:t> </a:t>
            </a:r>
            <a:r>
              <a:rPr lang="en-US" sz="1400" dirty="0" err="1">
                <a:latin typeface="Raleway" panose="020B0503030101060003" pitchFamily="34" charset="0"/>
              </a:rPr>
              <a:t>malesuada</a:t>
            </a:r>
            <a:endParaRPr lang="en-US" sz="1400" dirty="0">
              <a:latin typeface="Raleway" panose="020B0503030101060003" pitchFamily="34" charset="0"/>
            </a:endParaRPr>
          </a:p>
        </p:txBody>
      </p:sp>
      <p:sp>
        <p:nvSpPr>
          <p:cNvPr id="30" name="TextBox 29">
            <a:extLst>
              <a:ext uri="{FF2B5EF4-FFF2-40B4-BE49-F238E27FC236}">
                <a16:creationId xmlns:a16="http://schemas.microsoft.com/office/drawing/2014/main" id="{BD40D646-39F5-4AF7-BE7D-7007DB7FB4C7}"/>
              </a:ext>
            </a:extLst>
          </p:cNvPr>
          <p:cNvSpPr txBox="1"/>
          <p:nvPr/>
        </p:nvSpPr>
        <p:spPr>
          <a:xfrm>
            <a:off x="7415175" y="4055100"/>
            <a:ext cx="4109583" cy="954107"/>
          </a:xfrm>
          <a:prstGeom prst="rect">
            <a:avLst/>
          </a:prstGeom>
          <a:noFill/>
        </p:spPr>
        <p:txBody>
          <a:bodyPr wrap="square" rtlCol="0">
            <a:spAutoFit/>
          </a:bodyPr>
          <a:lstStyle/>
          <a:p>
            <a:pPr algn="ctr"/>
            <a:r>
              <a:rPr lang="en-US" sz="1400" dirty="0">
                <a:latin typeface="Raleway" panose="020B0503030101060003" pitchFamily="34" charset="0"/>
              </a:rPr>
              <a:t>Lorem ipsum dolor sit amet, consectetuer adipiscing elit. Maecenas porttitor congue massa. Fusce posuere, magna sed pulvinar ultricies, purus </a:t>
            </a:r>
            <a:r>
              <a:rPr lang="en-US" sz="1400" dirty="0" err="1">
                <a:latin typeface="Raleway" panose="020B0503030101060003" pitchFamily="34" charset="0"/>
              </a:rPr>
              <a:t>lectus</a:t>
            </a:r>
            <a:r>
              <a:rPr lang="en-US" sz="1400" dirty="0">
                <a:latin typeface="Raleway" panose="020B0503030101060003" pitchFamily="34" charset="0"/>
              </a:rPr>
              <a:t> </a:t>
            </a:r>
            <a:r>
              <a:rPr lang="en-US" sz="1400" dirty="0" err="1">
                <a:latin typeface="Raleway" panose="020B0503030101060003" pitchFamily="34" charset="0"/>
              </a:rPr>
              <a:t>malesuada</a:t>
            </a:r>
            <a:endParaRPr lang="en-US" sz="1400" dirty="0">
              <a:latin typeface="Raleway" panose="020B0503030101060003" pitchFamily="34" charset="0"/>
            </a:endParaRPr>
          </a:p>
        </p:txBody>
      </p:sp>
      <p:grpSp>
        <p:nvGrpSpPr>
          <p:cNvPr id="31" name="Group 30">
            <a:extLst>
              <a:ext uri="{FF2B5EF4-FFF2-40B4-BE49-F238E27FC236}">
                <a16:creationId xmlns:a16="http://schemas.microsoft.com/office/drawing/2014/main" id="{0AA09797-F7A1-4D99-BA79-60B8F5EC6E0D}"/>
              </a:ext>
            </a:extLst>
          </p:cNvPr>
          <p:cNvGrpSpPr/>
          <p:nvPr/>
        </p:nvGrpSpPr>
        <p:grpSpPr>
          <a:xfrm>
            <a:off x="445413" y="2632082"/>
            <a:ext cx="725963" cy="643467"/>
            <a:chOff x="1562102" y="1913467"/>
            <a:chExt cx="1490133" cy="1320800"/>
          </a:xfrm>
        </p:grpSpPr>
        <p:sp>
          <p:nvSpPr>
            <p:cNvPr id="32" name="Rectangle 31">
              <a:extLst>
                <a:ext uri="{FF2B5EF4-FFF2-40B4-BE49-F238E27FC236}">
                  <a16:creationId xmlns:a16="http://schemas.microsoft.com/office/drawing/2014/main" id="{44A212EC-D91D-40EE-9F76-E14D0226DE46}"/>
                </a:ext>
              </a:extLst>
            </p:cNvPr>
            <p:cNvSpPr/>
            <p:nvPr/>
          </p:nvSpPr>
          <p:spPr>
            <a:xfrm>
              <a:off x="1562102" y="1913467"/>
              <a:ext cx="1490133" cy="1320800"/>
            </a:xfrm>
            <a:prstGeom prst="rect">
              <a:avLst/>
            </a:prstGeom>
            <a:solidFill>
              <a:srgbClr val="F2B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2123">
              <a:extLst>
                <a:ext uri="{FF2B5EF4-FFF2-40B4-BE49-F238E27FC236}">
                  <a16:creationId xmlns:a16="http://schemas.microsoft.com/office/drawing/2014/main" id="{F07F4597-F6A6-4CF2-8513-8A3111DBF8DE}"/>
                </a:ext>
              </a:extLst>
            </p:cNvPr>
            <p:cNvSpPr>
              <a:spLocks noEditPoints="1"/>
            </p:cNvSpPr>
            <p:nvPr/>
          </p:nvSpPr>
          <p:spPr bwMode="auto">
            <a:xfrm>
              <a:off x="2054756" y="2299229"/>
              <a:ext cx="504825" cy="549275"/>
            </a:xfrm>
            <a:custGeom>
              <a:avLst/>
              <a:gdLst>
                <a:gd name="T0" fmla="*/ 24 w 148"/>
                <a:gd name="T1" fmla="*/ 74 h 160"/>
                <a:gd name="T2" fmla="*/ 56 w 148"/>
                <a:gd name="T3" fmla="*/ 148 h 160"/>
                <a:gd name="T4" fmla="*/ 62 w 148"/>
                <a:gd name="T5" fmla="*/ 151 h 160"/>
                <a:gd name="T6" fmla="*/ 65 w 148"/>
                <a:gd name="T7" fmla="*/ 160 h 160"/>
                <a:gd name="T8" fmla="*/ 86 w 148"/>
                <a:gd name="T9" fmla="*/ 157 h 160"/>
                <a:gd name="T10" fmla="*/ 89 w 148"/>
                <a:gd name="T11" fmla="*/ 151 h 160"/>
                <a:gd name="T12" fmla="*/ 92 w 148"/>
                <a:gd name="T13" fmla="*/ 121 h 160"/>
                <a:gd name="T14" fmla="*/ 74 w 148"/>
                <a:gd name="T15" fmla="*/ 24 h 160"/>
                <a:gd name="T16" fmla="*/ 80 w 148"/>
                <a:gd name="T17" fmla="*/ 148 h 160"/>
                <a:gd name="T18" fmla="*/ 68 w 148"/>
                <a:gd name="T19" fmla="*/ 154 h 160"/>
                <a:gd name="T20" fmla="*/ 65 w 148"/>
                <a:gd name="T21" fmla="*/ 145 h 160"/>
                <a:gd name="T22" fmla="*/ 62 w 148"/>
                <a:gd name="T23" fmla="*/ 130 h 160"/>
                <a:gd name="T24" fmla="*/ 86 w 148"/>
                <a:gd name="T25" fmla="*/ 145 h 160"/>
                <a:gd name="T26" fmla="*/ 88 w 148"/>
                <a:gd name="T27" fmla="*/ 116 h 160"/>
                <a:gd name="T28" fmla="*/ 86 w 148"/>
                <a:gd name="T29" fmla="*/ 124 h 160"/>
                <a:gd name="T30" fmla="*/ 62 w 148"/>
                <a:gd name="T31" fmla="*/ 119 h 160"/>
                <a:gd name="T32" fmla="*/ 30 w 148"/>
                <a:gd name="T33" fmla="*/ 74 h 160"/>
                <a:gd name="T34" fmla="*/ 119 w 148"/>
                <a:gd name="T35" fmla="*/ 74 h 160"/>
                <a:gd name="T36" fmla="*/ 71 w 148"/>
                <a:gd name="T37" fmla="*/ 15 h 160"/>
                <a:gd name="T38" fmla="*/ 74 w 148"/>
                <a:gd name="T39" fmla="*/ 0 h 160"/>
                <a:gd name="T40" fmla="*/ 77 w 148"/>
                <a:gd name="T41" fmla="*/ 15 h 160"/>
                <a:gd name="T42" fmla="*/ 71 w 148"/>
                <a:gd name="T43" fmla="*/ 15 h 160"/>
                <a:gd name="T44" fmla="*/ 145 w 148"/>
                <a:gd name="T45" fmla="*/ 77 h 160"/>
                <a:gd name="T46" fmla="*/ 130 w 148"/>
                <a:gd name="T47" fmla="*/ 74 h 160"/>
                <a:gd name="T48" fmla="*/ 145 w 148"/>
                <a:gd name="T49" fmla="*/ 71 h 160"/>
                <a:gd name="T50" fmla="*/ 18 w 148"/>
                <a:gd name="T51" fmla="*/ 74 h 160"/>
                <a:gd name="T52" fmla="*/ 3 w 148"/>
                <a:gd name="T53" fmla="*/ 77 h 160"/>
                <a:gd name="T54" fmla="*/ 3 w 148"/>
                <a:gd name="T55" fmla="*/ 71 h 160"/>
                <a:gd name="T56" fmla="*/ 18 w 148"/>
                <a:gd name="T57" fmla="*/ 74 h 160"/>
                <a:gd name="T58" fmla="*/ 126 w 148"/>
                <a:gd name="T59" fmla="*/ 26 h 160"/>
                <a:gd name="T60" fmla="*/ 116 w 148"/>
                <a:gd name="T61" fmla="*/ 35 h 160"/>
                <a:gd name="T62" fmla="*/ 114 w 148"/>
                <a:gd name="T63" fmla="*/ 30 h 160"/>
                <a:gd name="T64" fmla="*/ 126 w 148"/>
                <a:gd name="T65" fmla="*/ 22 h 160"/>
                <a:gd name="T66" fmla="*/ 34 w 148"/>
                <a:gd name="T67" fmla="*/ 118 h 160"/>
                <a:gd name="T68" fmla="*/ 24 w 148"/>
                <a:gd name="T69" fmla="*/ 127 h 160"/>
                <a:gd name="T70" fmla="*/ 22 w 148"/>
                <a:gd name="T71" fmla="*/ 122 h 160"/>
                <a:gd name="T72" fmla="*/ 34 w 148"/>
                <a:gd name="T73" fmla="*/ 114 h 160"/>
                <a:gd name="T74" fmla="*/ 126 w 148"/>
                <a:gd name="T75" fmla="*/ 126 h 160"/>
                <a:gd name="T76" fmla="*/ 122 w 148"/>
                <a:gd name="T77" fmla="*/ 126 h 160"/>
                <a:gd name="T78" fmla="*/ 114 w 148"/>
                <a:gd name="T79" fmla="*/ 114 h 160"/>
                <a:gd name="T80" fmla="*/ 126 w 148"/>
                <a:gd name="T81" fmla="*/ 122 h 160"/>
                <a:gd name="T82" fmla="*/ 22 w 148"/>
                <a:gd name="T83" fmla="*/ 22 h 160"/>
                <a:gd name="T84" fmla="*/ 34 w 148"/>
                <a:gd name="T85" fmla="*/ 30 h 160"/>
                <a:gd name="T86" fmla="*/ 32 w 148"/>
                <a:gd name="T87" fmla="*/ 35 h 160"/>
                <a:gd name="T88" fmla="*/ 22 w 148"/>
                <a:gd name="T89" fmla="*/ 26 h 160"/>
                <a:gd name="T90" fmla="*/ 74 w 148"/>
                <a:gd name="T91" fmla="*/ 44 h 160"/>
                <a:gd name="T92" fmla="*/ 41 w 148"/>
                <a:gd name="T93" fmla="*/ 77 h 160"/>
                <a:gd name="T94" fmla="*/ 74 w 148"/>
                <a:gd name="T95" fmla="*/ 39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48" h="160">
                  <a:moveTo>
                    <a:pt x="74" y="24"/>
                  </a:moveTo>
                  <a:cubicBezTo>
                    <a:pt x="46" y="24"/>
                    <a:pt x="24" y="46"/>
                    <a:pt x="24" y="74"/>
                  </a:cubicBezTo>
                  <a:cubicBezTo>
                    <a:pt x="24" y="95"/>
                    <a:pt x="37" y="114"/>
                    <a:pt x="56" y="121"/>
                  </a:cubicBezTo>
                  <a:cubicBezTo>
                    <a:pt x="56" y="148"/>
                    <a:pt x="56" y="148"/>
                    <a:pt x="56" y="148"/>
                  </a:cubicBezTo>
                  <a:cubicBezTo>
                    <a:pt x="56" y="150"/>
                    <a:pt x="58" y="151"/>
                    <a:pt x="59" y="151"/>
                  </a:cubicBezTo>
                  <a:cubicBezTo>
                    <a:pt x="62" y="151"/>
                    <a:pt x="62" y="151"/>
                    <a:pt x="62" y="151"/>
                  </a:cubicBezTo>
                  <a:cubicBezTo>
                    <a:pt x="62" y="157"/>
                    <a:pt x="62" y="157"/>
                    <a:pt x="62" y="157"/>
                  </a:cubicBezTo>
                  <a:cubicBezTo>
                    <a:pt x="62" y="159"/>
                    <a:pt x="64" y="160"/>
                    <a:pt x="65" y="160"/>
                  </a:cubicBezTo>
                  <a:cubicBezTo>
                    <a:pt x="83" y="160"/>
                    <a:pt x="83" y="160"/>
                    <a:pt x="83" y="160"/>
                  </a:cubicBezTo>
                  <a:cubicBezTo>
                    <a:pt x="85" y="160"/>
                    <a:pt x="86" y="159"/>
                    <a:pt x="86" y="157"/>
                  </a:cubicBezTo>
                  <a:cubicBezTo>
                    <a:pt x="86" y="151"/>
                    <a:pt x="86" y="151"/>
                    <a:pt x="86" y="151"/>
                  </a:cubicBezTo>
                  <a:cubicBezTo>
                    <a:pt x="89" y="151"/>
                    <a:pt x="89" y="151"/>
                    <a:pt x="89" y="151"/>
                  </a:cubicBezTo>
                  <a:cubicBezTo>
                    <a:pt x="91" y="151"/>
                    <a:pt x="92" y="150"/>
                    <a:pt x="92" y="148"/>
                  </a:cubicBezTo>
                  <a:cubicBezTo>
                    <a:pt x="92" y="121"/>
                    <a:pt x="92" y="121"/>
                    <a:pt x="92" y="121"/>
                  </a:cubicBezTo>
                  <a:cubicBezTo>
                    <a:pt x="111" y="114"/>
                    <a:pt x="124" y="95"/>
                    <a:pt x="124" y="74"/>
                  </a:cubicBezTo>
                  <a:cubicBezTo>
                    <a:pt x="124" y="46"/>
                    <a:pt x="102" y="24"/>
                    <a:pt x="74" y="24"/>
                  </a:cubicBezTo>
                  <a:close/>
                  <a:moveTo>
                    <a:pt x="83" y="145"/>
                  </a:moveTo>
                  <a:cubicBezTo>
                    <a:pt x="81" y="145"/>
                    <a:pt x="80" y="147"/>
                    <a:pt x="80" y="148"/>
                  </a:cubicBezTo>
                  <a:cubicBezTo>
                    <a:pt x="80" y="154"/>
                    <a:pt x="80" y="154"/>
                    <a:pt x="80" y="154"/>
                  </a:cubicBezTo>
                  <a:cubicBezTo>
                    <a:pt x="68" y="154"/>
                    <a:pt x="68" y="154"/>
                    <a:pt x="68" y="154"/>
                  </a:cubicBezTo>
                  <a:cubicBezTo>
                    <a:pt x="68" y="148"/>
                    <a:pt x="68" y="148"/>
                    <a:pt x="68" y="148"/>
                  </a:cubicBezTo>
                  <a:cubicBezTo>
                    <a:pt x="68" y="147"/>
                    <a:pt x="67" y="145"/>
                    <a:pt x="65" y="145"/>
                  </a:cubicBezTo>
                  <a:cubicBezTo>
                    <a:pt x="62" y="145"/>
                    <a:pt x="62" y="145"/>
                    <a:pt x="62" y="145"/>
                  </a:cubicBezTo>
                  <a:cubicBezTo>
                    <a:pt x="62" y="130"/>
                    <a:pt x="62" y="130"/>
                    <a:pt x="62" y="130"/>
                  </a:cubicBezTo>
                  <a:cubicBezTo>
                    <a:pt x="86" y="130"/>
                    <a:pt x="86" y="130"/>
                    <a:pt x="86" y="130"/>
                  </a:cubicBezTo>
                  <a:cubicBezTo>
                    <a:pt x="86" y="145"/>
                    <a:pt x="86" y="145"/>
                    <a:pt x="86" y="145"/>
                  </a:cubicBezTo>
                  <a:lnTo>
                    <a:pt x="83" y="145"/>
                  </a:lnTo>
                  <a:close/>
                  <a:moveTo>
                    <a:pt x="88" y="116"/>
                  </a:moveTo>
                  <a:cubicBezTo>
                    <a:pt x="87" y="117"/>
                    <a:pt x="86" y="118"/>
                    <a:pt x="86" y="119"/>
                  </a:cubicBezTo>
                  <a:cubicBezTo>
                    <a:pt x="86" y="124"/>
                    <a:pt x="86" y="124"/>
                    <a:pt x="86" y="124"/>
                  </a:cubicBezTo>
                  <a:cubicBezTo>
                    <a:pt x="62" y="124"/>
                    <a:pt x="62" y="124"/>
                    <a:pt x="62" y="124"/>
                  </a:cubicBezTo>
                  <a:cubicBezTo>
                    <a:pt x="62" y="119"/>
                    <a:pt x="62" y="119"/>
                    <a:pt x="62" y="119"/>
                  </a:cubicBezTo>
                  <a:cubicBezTo>
                    <a:pt x="62" y="118"/>
                    <a:pt x="61" y="117"/>
                    <a:pt x="60" y="116"/>
                  </a:cubicBezTo>
                  <a:cubicBezTo>
                    <a:pt x="42" y="110"/>
                    <a:pt x="30" y="93"/>
                    <a:pt x="30" y="74"/>
                  </a:cubicBezTo>
                  <a:cubicBezTo>
                    <a:pt x="30" y="50"/>
                    <a:pt x="50" y="30"/>
                    <a:pt x="74" y="30"/>
                  </a:cubicBezTo>
                  <a:cubicBezTo>
                    <a:pt x="99" y="30"/>
                    <a:pt x="119" y="50"/>
                    <a:pt x="119" y="74"/>
                  </a:cubicBezTo>
                  <a:cubicBezTo>
                    <a:pt x="119" y="93"/>
                    <a:pt x="106" y="110"/>
                    <a:pt x="88" y="116"/>
                  </a:cubicBezTo>
                  <a:close/>
                  <a:moveTo>
                    <a:pt x="71" y="15"/>
                  </a:moveTo>
                  <a:cubicBezTo>
                    <a:pt x="71" y="3"/>
                    <a:pt x="71" y="3"/>
                    <a:pt x="71" y="3"/>
                  </a:cubicBezTo>
                  <a:cubicBezTo>
                    <a:pt x="71" y="1"/>
                    <a:pt x="72" y="0"/>
                    <a:pt x="74" y="0"/>
                  </a:cubicBezTo>
                  <a:cubicBezTo>
                    <a:pt x="76" y="0"/>
                    <a:pt x="77" y="1"/>
                    <a:pt x="77" y="3"/>
                  </a:cubicBezTo>
                  <a:cubicBezTo>
                    <a:pt x="77" y="15"/>
                    <a:pt x="77" y="15"/>
                    <a:pt x="77" y="15"/>
                  </a:cubicBezTo>
                  <a:cubicBezTo>
                    <a:pt x="77" y="16"/>
                    <a:pt x="76" y="18"/>
                    <a:pt x="74" y="18"/>
                  </a:cubicBezTo>
                  <a:cubicBezTo>
                    <a:pt x="72" y="18"/>
                    <a:pt x="71" y="16"/>
                    <a:pt x="71" y="15"/>
                  </a:cubicBezTo>
                  <a:close/>
                  <a:moveTo>
                    <a:pt x="148" y="74"/>
                  </a:moveTo>
                  <a:cubicBezTo>
                    <a:pt x="148" y="76"/>
                    <a:pt x="147" y="77"/>
                    <a:pt x="145" y="77"/>
                  </a:cubicBezTo>
                  <a:cubicBezTo>
                    <a:pt x="133" y="77"/>
                    <a:pt x="133" y="77"/>
                    <a:pt x="133" y="77"/>
                  </a:cubicBezTo>
                  <a:cubicBezTo>
                    <a:pt x="132" y="77"/>
                    <a:pt x="130" y="76"/>
                    <a:pt x="130" y="74"/>
                  </a:cubicBezTo>
                  <a:cubicBezTo>
                    <a:pt x="130" y="72"/>
                    <a:pt x="132" y="71"/>
                    <a:pt x="133" y="71"/>
                  </a:cubicBezTo>
                  <a:cubicBezTo>
                    <a:pt x="145" y="71"/>
                    <a:pt x="145" y="71"/>
                    <a:pt x="145" y="71"/>
                  </a:cubicBezTo>
                  <a:cubicBezTo>
                    <a:pt x="147" y="71"/>
                    <a:pt x="148" y="72"/>
                    <a:pt x="148" y="74"/>
                  </a:cubicBezTo>
                  <a:close/>
                  <a:moveTo>
                    <a:pt x="18" y="74"/>
                  </a:moveTo>
                  <a:cubicBezTo>
                    <a:pt x="18" y="76"/>
                    <a:pt x="16" y="77"/>
                    <a:pt x="15" y="77"/>
                  </a:cubicBezTo>
                  <a:cubicBezTo>
                    <a:pt x="3" y="77"/>
                    <a:pt x="3" y="77"/>
                    <a:pt x="3" y="77"/>
                  </a:cubicBezTo>
                  <a:cubicBezTo>
                    <a:pt x="1" y="77"/>
                    <a:pt x="0" y="76"/>
                    <a:pt x="0" y="74"/>
                  </a:cubicBezTo>
                  <a:cubicBezTo>
                    <a:pt x="0" y="72"/>
                    <a:pt x="1" y="71"/>
                    <a:pt x="3" y="71"/>
                  </a:cubicBezTo>
                  <a:cubicBezTo>
                    <a:pt x="15" y="71"/>
                    <a:pt x="15" y="71"/>
                    <a:pt x="15" y="71"/>
                  </a:cubicBezTo>
                  <a:cubicBezTo>
                    <a:pt x="16" y="71"/>
                    <a:pt x="18" y="72"/>
                    <a:pt x="18" y="74"/>
                  </a:cubicBezTo>
                  <a:close/>
                  <a:moveTo>
                    <a:pt x="126" y="22"/>
                  </a:moveTo>
                  <a:cubicBezTo>
                    <a:pt x="128" y="23"/>
                    <a:pt x="128" y="25"/>
                    <a:pt x="126" y="26"/>
                  </a:cubicBezTo>
                  <a:cubicBezTo>
                    <a:pt x="118" y="34"/>
                    <a:pt x="118" y="34"/>
                    <a:pt x="118" y="34"/>
                  </a:cubicBezTo>
                  <a:cubicBezTo>
                    <a:pt x="117" y="35"/>
                    <a:pt x="117" y="35"/>
                    <a:pt x="116" y="35"/>
                  </a:cubicBezTo>
                  <a:cubicBezTo>
                    <a:pt x="115" y="35"/>
                    <a:pt x="114" y="35"/>
                    <a:pt x="114" y="34"/>
                  </a:cubicBezTo>
                  <a:cubicBezTo>
                    <a:pt x="113" y="33"/>
                    <a:pt x="113" y="31"/>
                    <a:pt x="114" y="30"/>
                  </a:cubicBezTo>
                  <a:cubicBezTo>
                    <a:pt x="122" y="22"/>
                    <a:pt x="122" y="22"/>
                    <a:pt x="122" y="22"/>
                  </a:cubicBezTo>
                  <a:cubicBezTo>
                    <a:pt x="123" y="21"/>
                    <a:pt x="125" y="21"/>
                    <a:pt x="126" y="22"/>
                  </a:cubicBezTo>
                  <a:close/>
                  <a:moveTo>
                    <a:pt x="34" y="114"/>
                  </a:moveTo>
                  <a:cubicBezTo>
                    <a:pt x="35" y="115"/>
                    <a:pt x="35" y="117"/>
                    <a:pt x="34" y="118"/>
                  </a:cubicBezTo>
                  <a:cubicBezTo>
                    <a:pt x="26" y="126"/>
                    <a:pt x="26" y="126"/>
                    <a:pt x="26" y="126"/>
                  </a:cubicBezTo>
                  <a:cubicBezTo>
                    <a:pt x="25" y="127"/>
                    <a:pt x="25" y="127"/>
                    <a:pt x="24" y="127"/>
                  </a:cubicBezTo>
                  <a:cubicBezTo>
                    <a:pt x="23" y="127"/>
                    <a:pt x="22" y="127"/>
                    <a:pt x="22" y="126"/>
                  </a:cubicBezTo>
                  <a:cubicBezTo>
                    <a:pt x="21" y="125"/>
                    <a:pt x="21" y="123"/>
                    <a:pt x="22" y="122"/>
                  </a:cubicBezTo>
                  <a:cubicBezTo>
                    <a:pt x="30" y="114"/>
                    <a:pt x="30" y="114"/>
                    <a:pt x="30" y="114"/>
                  </a:cubicBezTo>
                  <a:cubicBezTo>
                    <a:pt x="31" y="113"/>
                    <a:pt x="33" y="113"/>
                    <a:pt x="34" y="114"/>
                  </a:cubicBezTo>
                  <a:close/>
                  <a:moveTo>
                    <a:pt x="126" y="122"/>
                  </a:moveTo>
                  <a:cubicBezTo>
                    <a:pt x="128" y="123"/>
                    <a:pt x="128" y="125"/>
                    <a:pt x="126" y="126"/>
                  </a:cubicBezTo>
                  <a:cubicBezTo>
                    <a:pt x="126" y="127"/>
                    <a:pt x="125" y="127"/>
                    <a:pt x="124" y="127"/>
                  </a:cubicBezTo>
                  <a:cubicBezTo>
                    <a:pt x="124" y="127"/>
                    <a:pt x="123" y="127"/>
                    <a:pt x="122" y="126"/>
                  </a:cubicBezTo>
                  <a:cubicBezTo>
                    <a:pt x="114" y="118"/>
                    <a:pt x="114" y="118"/>
                    <a:pt x="114" y="118"/>
                  </a:cubicBezTo>
                  <a:cubicBezTo>
                    <a:pt x="113" y="117"/>
                    <a:pt x="113" y="115"/>
                    <a:pt x="114" y="114"/>
                  </a:cubicBezTo>
                  <a:cubicBezTo>
                    <a:pt x="115" y="113"/>
                    <a:pt x="117" y="113"/>
                    <a:pt x="118" y="114"/>
                  </a:cubicBezTo>
                  <a:lnTo>
                    <a:pt x="126" y="122"/>
                  </a:lnTo>
                  <a:close/>
                  <a:moveTo>
                    <a:pt x="22" y="26"/>
                  </a:moveTo>
                  <a:cubicBezTo>
                    <a:pt x="21" y="25"/>
                    <a:pt x="21" y="23"/>
                    <a:pt x="22" y="22"/>
                  </a:cubicBezTo>
                  <a:cubicBezTo>
                    <a:pt x="23" y="21"/>
                    <a:pt x="25" y="21"/>
                    <a:pt x="26" y="22"/>
                  </a:cubicBezTo>
                  <a:cubicBezTo>
                    <a:pt x="34" y="30"/>
                    <a:pt x="34" y="30"/>
                    <a:pt x="34" y="30"/>
                  </a:cubicBezTo>
                  <a:cubicBezTo>
                    <a:pt x="35" y="31"/>
                    <a:pt x="35" y="33"/>
                    <a:pt x="34" y="34"/>
                  </a:cubicBezTo>
                  <a:cubicBezTo>
                    <a:pt x="34" y="35"/>
                    <a:pt x="33" y="35"/>
                    <a:pt x="32" y="35"/>
                  </a:cubicBezTo>
                  <a:cubicBezTo>
                    <a:pt x="31" y="35"/>
                    <a:pt x="31" y="35"/>
                    <a:pt x="30" y="34"/>
                  </a:cubicBezTo>
                  <a:lnTo>
                    <a:pt x="22" y="26"/>
                  </a:lnTo>
                  <a:close/>
                  <a:moveTo>
                    <a:pt x="77" y="41"/>
                  </a:moveTo>
                  <a:cubicBezTo>
                    <a:pt x="77" y="43"/>
                    <a:pt x="76" y="44"/>
                    <a:pt x="74" y="44"/>
                  </a:cubicBezTo>
                  <a:cubicBezTo>
                    <a:pt x="58" y="44"/>
                    <a:pt x="44" y="58"/>
                    <a:pt x="44" y="74"/>
                  </a:cubicBezTo>
                  <a:cubicBezTo>
                    <a:pt x="44" y="76"/>
                    <a:pt x="43" y="77"/>
                    <a:pt x="41" y="77"/>
                  </a:cubicBezTo>
                  <a:cubicBezTo>
                    <a:pt x="40" y="77"/>
                    <a:pt x="39" y="76"/>
                    <a:pt x="39" y="74"/>
                  </a:cubicBezTo>
                  <a:cubicBezTo>
                    <a:pt x="39" y="54"/>
                    <a:pt x="54" y="39"/>
                    <a:pt x="74" y="39"/>
                  </a:cubicBezTo>
                  <a:cubicBezTo>
                    <a:pt x="76" y="39"/>
                    <a:pt x="77" y="40"/>
                    <a:pt x="77" y="4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34" name="TextBox 33">
            <a:extLst>
              <a:ext uri="{FF2B5EF4-FFF2-40B4-BE49-F238E27FC236}">
                <a16:creationId xmlns:a16="http://schemas.microsoft.com/office/drawing/2014/main" id="{AFACA4BD-AA4C-4F0C-AB55-82821E5CC602}"/>
              </a:ext>
            </a:extLst>
          </p:cNvPr>
          <p:cNvSpPr txBox="1"/>
          <p:nvPr/>
        </p:nvSpPr>
        <p:spPr>
          <a:xfrm>
            <a:off x="1259532" y="2799927"/>
            <a:ext cx="3070457" cy="307777"/>
          </a:xfrm>
          <a:prstGeom prst="rect">
            <a:avLst/>
          </a:prstGeom>
          <a:noFill/>
        </p:spPr>
        <p:txBody>
          <a:bodyPr wrap="square" rtlCol="0">
            <a:spAutoFit/>
          </a:bodyPr>
          <a:lstStyle/>
          <a:p>
            <a:r>
              <a:rPr lang="da-DK" sz="1400" dirty="0">
                <a:latin typeface="Raleway" panose="020B0503030101060003" pitchFamily="34" charset="0"/>
              </a:rPr>
              <a:t>Lorem ipsum dolor sit amet</a:t>
            </a:r>
            <a:endParaRPr lang="en-US" sz="1400" dirty="0">
              <a:latin typeface="Raleway" panose="020B0503030101060003" pitchFamily="34" charset="0"/>
            </a:endParaRPr>
          </a:p>
        </p:txBody>
      </p:sp>
      <p:grpSp>
        <p:nvGrpSpPr>
          <p:cNvPr id="35" name="Group 34">
            <a:extLst>
              <a:ext uri="{FF2B5EF4-FFF2-40B4-BE49-F238E27FC236}">
                <a16:creationId xmlns:a16="http://schemas.microsoft.com/office/drawing/2014/main" id="{FDA92426-8C9B-4C15-A7B6-F6A9F620E169}"/>
              </a:ext>
            </a:extLst>
          </p:cNvPr>
          <p:cNvGrpSpPr/>
          <p:nvPr/>
        </p:nvGrpSpPr>
        <p:grpSpPr>
          <a:xfrm>
            <a:off x="445413" y="3713181"/>
            <a:ext cx="722376" cy="640080"/>
            <a:chOff x="381000" y="3819095"/>
            <a:chExt cx="1490133" cy="1320800"/>
          </a:xfrm>
        </p:grpSpPr>
        <p:sp>
          <p:nvSpPr>
            <p:cNvPr id="36" name="Rectangle 35">
              <a:extLst>
                <a:ext uri="{FF2B5EF4-FFF2-40B4-BE49-F238E27FC236}">
                  <a16:creationId xmlns:a16="http://schemas.microsoft.com/office/drawing/2014/main" id="{F3F14B63-3999-414D-BE12-3C6EB875ADCA}"/>
                </a:ext>
              </a:extLst>
            </p:cNvPr>
            <p:cNvSpPr/>
            <p:nvPr/>
          </p:nvSpPr>
          <p:spPr>
            <a:xfrm>
              <a:off x="381000" y="3819095"/>
              <a:ext cx="1490133" cy="1320800"/>
            </a:xfrm>
            <a:prstGeom prst="rect">
              <a:avLst/>
            </a:prstGeom>
            <a:solidFill>
              <a:srgbClr val="F2B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reeform 2127">
              <a:extLst>
                <a:ext uri="{FF2B5EF4-FFF2-40B4-BE49-F238E27FC236}">
                  <a16:creationId xmlns:a16="http://schemas.microsoft.com/office/drawing/2014/main" id="{6268A4B4-383D-4306-81E5-940FAF1B8383}"/>
                </a:ext>
              </a:extLst>
            </p:cNvPr>
            <p:cNvSpPr>
              <a:spLocks noEditPoints="1"/>
            </p:cNvSpPr>
            <p:nvPr/>
          </p:nvSpPr>
          <p:spPr bwMode="auto">
            <a:xfrm>
              <a:off x="853016" y="4204857"/>
              <a:ext cx="546100" cy="550863"/>
            </a:xfrm>
            <a:custGeom>
              <a:avLst/>
              <a:gdLst>
                <a:gd name="T0" fmla="*/ 160 w 160"/>
                <a:gd name="T1" fmla="*/ 80 h 160"/>
                <a:gd name="T2" fmla="*/ 138 w 160"/>
                <a:gd name="T3" fmla="*/ 25 h 160"/>
                <a:gd name="T4" fmla="*/ 83 w 160"/>
                <a:gd name="T5" fmla="*/ 0 h 160"/>
                <a:gd name="T6" fmla="*/ 81 w 160"/>
                <a:gd name="T7" fmla="*/ 0 h 160"/>
                <a:gd name="T8" fmla="*/ 79 w 160"/>
                <a:gd name="T9" fmla="*/ 0 h 160"/>
                <a:gd name="T10" fmla="*/ 77 w 160"/>
                <a:gd name="T11" fmla="*/ 0 h 160"/>
                <a:gd name="T12" fmla="*/ 22 w 160"/>
                <a:gd name="T13" fmla="*/ 25 h 160"/>
                <a:gd name="T14" fmla="*/ 0 w 160"/>
                <a:gd name="T15" fmla="*/ 80 h 160"/>
                <a:gd name="T16" fmla="*/ 20 w 160"/>
                <a:gd name="T17" fmla="*/ 133 h 160"/>
                <a:gd name="T18" fmla="*/ 77 w 160"/>
                <a:gd name="T19" fmla="*/ 160 h 160"/>
                <a:gd name="T20" fmla="*/ 79 w 160"/>
                <a:gd name="T21" fmla="*/ 160 h 160"/>
                <a:gd name="T22" fmla="*/ 81 w 160"/>
                <a:gd name="T23" fmla="*/ 160 h 160"/>
                <a:gd name="T24" fmla="*/ 83 w 160"/>
                <a:gd name="T25" fmla="*/ 160 h 160"/>
                <a:gd name="T26" fmla="*/ 140 w 160"/>
                <a:gd name="T27" fmla="*/ 133 h 160"/>
                <a:gd name="T28" fmla="*/ 6 w 160"/>
                <a:gd name="T29" fmla="*/ 83 h 160"/>
                <a:gd name="T30" fmla="*/ 45 w 160"/>
                <a:gd name="T31" fmla="*/ 116 h 160"/>
                <a:gd name="T32" fmla="*/ 6 w 160"/>
                <a:gd name="T33" fmla="*/ 83 h 160"/>
                <a:gd name="T34" fmla="*/ 46 w 160"/>
                <a:gd name="T35" fmla="*/ 41 h 160"/>
                <a:gd name="T36" fmla="*/ 6 w 160"/>
                <a:gd name="T37" fmla="*/ 77 h 160"/>
                <a:gd name="T38" fmla="*/ 154 w 160"/>
                <a:gd name="T39" fmla="*/ 77 h 160"/>
                <a:gd name="T40" fmla="*/ 114 w 160"/>
                <a:gd name="T41" fmla="*/ 41 h 160"/>
                <a:gd name="T42" fmla="*/ 154 w 160"/>
                <a:gd name="T43" fmla="*/ 77 h 160"/>
                <a:gd name="T44" fmla="*/ 54 w 160"/>
                <a:gd name="T45" fmla="*/ 38 h 160"/>
                <a:gd name="T46" fmla="*/ 77 w 160"/>
                <a:gd name="T47" fmla="*/ 41 h 160"/>
                <a:gd name="T48" fmla="*/ 77 w 160"/>
                <a:gd name="T49" fmla="*/ 77 h 160"/>
                <a:gd name="T50" fmla="*/ 52 w 160"/>
                <a:gd name="T51" fmla="*/ 43 h 160"/>
                <a:gd name="T52" fmla="*/ 83 w 160"/>
                <a:gd name="T53" fmla="*/ 47 h 160"/>
                <a:gd name="T54" fmla="*/ 116 w 160"/>
                <a:gd name="T55" fmla="*/ 77 h 160"/>
                <a:gd name="T56" fmla="*/ 83 w 160"/>
                <a:gd name="T57" fmla="*/ 47 h 160"/>
                <a:gd name="T58" fmla="*/ 83 w 160"/>
                <a:gd name="T59" fmla="*/ 7 h 160"/>
                <a:gd name="T60" fmla="*/ 83 w 160"/>
                <a:gd name="T61" fmla="*/ 41 h 160"/>
                <a:gd name="T62" fmla="*/ 90 w 160"/>
                <a:gd name="T63" fmla="*/ 6 h 160"/>
                <a:gd name="T64" fmla="*/ 111 w 160"/>
                <a:gd name="T65" fmla="*/ 36 h 160"/>
                <a:gd name="T66" fmla="*/ 28 w 160"/>
                <a:gd name="T67" fmla="*/ 26 h 160"/>
                <a:gd name="T68" fmla="*/ 49 w 160"/>
                <a:gd name="T69" fmla="*/ 36 h 160"/>
                <a:gd name="T70" fmla="*/ 77 w 160"/>
                <a:gd name="T71" fmla="*/ 83 h 160"/>
                <a:gd name="T72" fmla="*/ 51 w 160"/>
                <a:gd name="T73" fmla="*/ 115 h 160"/>
                <a:gd name="T74" fmla="*/ 77 w 160"/>
                <a:gd name="T75" fmla="*/ 116 h 160"/>
                <a:gd name="T76" fmla="*/ 53 w 160"/>
                <a:gd name="T77" fmla="*/ 120 h 160"/>
                <a:gd name="T78" fmla="*/ 83 w 160"/>
                <a:gd name="T79" fmla="*/ 153 h 160"/>
                <a:gd name="T80" fmla="*/ 107 w 160"/>
                <a:gd name="T81" fmla="*/ 120 h 160"/>
                <a:gd name="T82" fmla="*/ 83 w 160"/>
                <a:gd name="T83" fmla="*/ 110 h 160"/>
                <a:gd name="T84" fmla="*/ 116 w 160"/>
                <a:gd name="T85" fmla="*/ 83 h 160"/>
                <a:gd name="T86" fmla="*/ 83 w 160"/>
                <a:gd name="T87" fmla="*/ 110 h 160"/>
                <a:gd name="T88" fmla="*/ 154 w 160"/>
                <a:gd name="T89" fmla="*/ 83 h 160"/>
                <a:gd name="T90" fmla="*/ 115 w 160"/>
                <a:gd name="T91" fmla="*/ 116 h 160"/>
                <a:gd name="T92" fmla="*/ 27 w 160"/>
                <a:gd name="T93" fmla="*/ 132 h 160"/>
                <a:gd name="T94" fmla="*/ 70 w 160"/>
                <a:gd name="T95" fmla="*/ 154 h 160"/>
                <a:gd name="T96" fmla="*/ 90 w 160"/>
                <a:gd name="T97" fmla="*/ 154 h 160"/>
                <a:gd name="T98" fmla="*/ 133 w 160"/>
                <a:gd name="T99" fmla="*/ 132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60" h="160">
                  <a:moveTo>
                    <a:pt x="140" y="133"/>
                  </a:moveTo>
                  <a:cubicBezTo>
                    <a:pt x="152" y="119"/>
                    <a:pt x="160" y="100"/>
                    <a:pt x="160" y="80"/>
                  </a:cubicBezTo>
                  <a:cubicBezTo>
                    <a:pt x="160" y="59"/>
                    <a:pt x="152" y="40"/>
                    <a:pt x="138" y="25"/>
                  </a:cubicBezTo>
                  <a:cubicBezTo>
                    <a:pt x="138" y="25"/>
                    <a:pt x="138" y="25"/>
                    <a:pt x="138" y="25"/>
                  </a:cubicBezTo>
                  <a:cubicBezTo>
                    <a:pt x="138" y="25"/>
                    <a:pt x="138" y="25"/>
                    <a:pt x="138" y="25"/>
                  </a:cubicBezTo>
                  <a:cubicBezTo>
                    <a:pt x="124" y="10"/>
                    <a:pt x="105" y="1"/>
                    <a:pt x="83" y="0"/>
                  </a:cubicBezTo>
                  <a:cubicBezTo>
                    <a:pt x="83" y="0"/>
                    <a:pt x="83" y="0"/>
                    <a:pt x="83" y="0"/>
                  </a:cubicBezTo>
                  <a:cubicBezTo>
                    <a:pt x="81" y="0"/>
                    <a:pt x="81" y="0"/>
                    <a:pt x="81" y="0"/>
                  </a:cubicBezTo>
                  <a:cubicBezTo>
                    <a:pt x="81" y="0"/>
                    <a:pt x="80" y="0"/>
                    <a:pt x="80" y="0"/>
                  </a:cubicBezTo>
                  <a:cubicBezTo>
                    <a:pt x="80" y="0"/>
                    <a:pt x="79" y="0"/>
                    <a:pt x="79" y="0"/>
                  </a:cubicBezTo>
                  <a:cubicBezTo>
                    <a:pt x="77" y="0"/>
                    <a:pt x="77" y="0"/>
                    <a:pt x="77" y="0"/>
                  </a:cubicBezTo>
                  <a:cubicBezTo>
                    <a:pt x="77" y="0"/>
                    <a:pt x="77" y="0"/>
                    <a:pt x="77" y="0"/>
                  </a:cubicBezTo>
                  <a:cubicBezTo>
                    <a:pt x="55" y="1"/>
                    <a:pt x="36" y="10"/>
                    <a:pt x="22" y="25"/>
                  </a:cubicBezTo>
                  <a:cubicBezTo>
                    <a:pt x="22" y="25"/>
                    <a:pt x="22" y="25"/>
                    <a:pt x="22" y="25"/>
                  </a:cubicBezTo>
                  <a:cubicBezTo>
                    <a:pt x="22" y="25"/>
                    <a:pt x="22" y="25"/>
                    <a:pt x="22" y="25"/>
                  </a:cubicBezTo>
                  <a:cubicBezTo>
                    <a:pt x="8" y="40"/>
                    <a:pt x="0" y="59"/>
                    <a:pt x="0" y="80"/>
                  </a:cubicBezTo>
                  <a:cubicBezTo>
                    <a:pt x="0" y="100"/>
                    <a:pt x="8" y="119"/>
                    <a:pt x="20" y="133"/>
                  </a:cubicBezTo>
                  <a:cubicBezTo>
                    <a:pt x="20" y="133"/>
                    <a:pt x="20" y="133"/>
                    <a:pt x="20" y="133"/>
                  </a:cubicBezTo>
                  <a:cubicBezTo>
                    <a:pt x="20" y="133"/>
                    <a:pt x="20" y="133"/>
                    <a:pt x="20" y="133"/>
                  </a:cubicBezTo>
                  <a:cubicBezTo>
                    <a:pt x="34" y="149"/>
                    <a:pt x="55" y="159"/>
                    <a:pt x="77" y="160"/>
                  </a:cubicBezTo>
                  <a:cubicBezTo>
                    <a:pt x="77" y="160"/>
                    <a:pt x="77" y="160"/>
                    <a:pt x="77" y="160"/>
                  </a:cubicBezTo>
                  <a:cubicBezTo>
                    <a:pt x="79" y="160"/>
                    <a:pt x="79" y="160"/>
                    <a:pt x="79" y="160"/>
                  </a:cubicBezTo>
                  <a:cubicBezTo>
                    <a:pt x="79" y="160"/>
                    <a:pt x="80" y="160"/>
                    <a:pt x="80" y="160"/>
                  </a:cubicBezTo>
                  <a:cubicBezTo>
                    <a:pt x="80" y="160"/>
                    <a:pt x="81" y="160"/>
                    <a:pt x="81" y="160"/>
                  </a:cubicBezTo>
                  <a:cubicBezTo>
                    <a:pt x="83" y="160"/>
                    <a:pt x="83" y="160"/>
                    <a:pt x="83" y="160"/>
                  </a:cubicBezTo>
                  <a:cubicBezTo>
                    <a:pt x="83" y="160"/>
                    <a:pt x="83" y="160"/>
                    <a:pt x="83" y="160"/>
                  </a:cubicBezTo>
                  <a:cubicBezTo>
                    <a:pt x="105" y="159"/>
                    <a:pt x="126" y="149"/>
                    <a:pt x="140" y="133"/>
                  </a:cubicBezTo>
                  <a:cubicBezTo>
                    <a:pt x="140" y="133"/>
                    <a:pt x="140" y="133"/>
                    <a:pt x="140" y="133"/>
                  </a:cubicBezTo>
                  <a:cubicBezTo>
                    <a:pt x="140" y="133"/>
                    <a:pt x="140" y="133"/>
                    <a:pt x="140" y="133"/>
                  </a:cubicBezTo>
                  <a:close/>
                  <a:moveTo>
                    <a:pt x="6" y="83"/>
                  </a:moveTo>
                  <a:cubicBezTo>
                    <a:pt x="39" y="83"/>
                    <a:pt x="39" y="83"/>
                    <a:pt x="39" y="83"/>
                  </a:cubicBezTo>
                  <a:cubicBezTo>
                    <a:pt x="39" y="94"/>
                    <a:pt x="41" y="106"/>
                    <a:pt x="45" y="116"/>
                  </a:cubicBezTo>
                  <a:cubicBezTo>
                    <a:pt x="38" y="119"/>
                    <a:pt x="30" y="123"/>
                    <a:pt x="23" y="128"/>
                  </a:cubicBezTo>
                  <a:cubicBezTo>
                    <a:pt x="13" y="116"/>
                    <a:pt x="6" y="100"/>
                    <a:pt x="6" y="83"/>
                  </a:cubicBezTo>
                  <a:close/>
                  <a:moveTo>
                    <a:pt x="24" y="30"/>
                  </a:moveTo>
                  <a:cubicBezTo>
                    <a:pt x="31" y="35"/>
                    <a:pt x="39" y="38"/>
                    <a:pt x="46" y="41"/>
                  </a:cubicBezTo>
                  <a:cubicBezTo>
                    <a:pt x="42" y="52"/>
                    <a:pt x="39" y="65"/>
                    <a:pt x="39" y="77"/>
                  </a:cubicBezTo>
                  <a:cubicBezTo>
                    <a:pt x="6" y="77"/>
                    <a:pt x="6" y="77"/>
                    <a:pt x="6" y="77"/>
                  </a:cubicBezTo>
                  <a:cubicBezTo>
                    <a:pt x="6" y="59"/>
                    <a:pt x="13" y="43"/>
                    <a:pt x="24" y="30"/>
                  </a:cubicBezTo>
                  <a:close/>
                  <a:moveTo>
                    <a:pt x="154" y="77"/>
                  </a:moveTo>
                  <a:cubicBezTo>
                    <a:pt x="121" y="77"/>
                    <a:pt x="121" y="77"/>
                    <a:pt x="121" y="77"/>
                  </a:cubicBezTo>
                  <a:cubicBezTo>
                    <a:pt x="121" y="65"/>
                    <a:pt x="118" y="52"/>
                    <a:pt x="114" y="41"/>
                  </a:cubicBezTo>
                  <a:cubicBezTo>
                    <a:pt x="121" y="38"/>
                    <a:pt x="129" y="35"/>
                    <a:pt x="136" y="30"/>
                  </a:cubicBezTo>
                  <a:cubicBezTo>
                    <a:pt x="147" y="43"/>
                    <a:pt x="154" y="59"/>
                    <a:pt x="154" y="77"/>
                  </a:cubicBezTo>
                  <a:close/>
                  <a:moveTo>
                    <a:pt x="77" y="41"/>
                  </a:moveTo>
                  <a:cubicBezTo>
                    <a:pt x="69" y="41"/>
                    <a:pt x="61" y="40"/>
                    <a:pt x="54" y="38"/>
                  </a:cubicBezTo>
                  <a:cubicBezTo>
                    <a:pt x="59" y="26"/>
                    <a:pt x="67" y="16"/>
                    <a:pt x="77" y="7"/>
                  </a:cubicBezTo>
                  <a:lnTo>
                    <a:pt x="77" y="41"/>
                  </a:lnTo>
                  <a:close/>
                  <a:moveTo>
                    <a:pt x="77" y="47"/>
                  </a:moveTo>
                  <a:cubicBezTo>
                    <a:pt x="77" y="77"/>
                    <a:pt x="77" y="77"/>
                    <a:pt x="77" y="77"/>
                  </a:cubicBezTo>
                  <a:cubicBezTo>
                    <a:pt x="44" y="77"/>
                    <a:pt x="44" y="77"/>
                    <a:pt x="44" y="77"/>
                  </a:cubicBezTo>
                  <a:cubicBezTo>
                    <a:pt x="45" y="65"/>
                    <a:pt x="47" y="54"/>
                    <a:pt x="52" y="43"/>
                  </a:cubicBezTo>
                  <a:cubicBezTo>
                    <a:pt x="60" y="45"/>
                    <a:pt x="68" y="47"/>
                    <a:pt x="77" y="47"/>
                  </a:cubicBezTo>
                  <a:close/>
                  <a:moveTo>
                    <a:pt x="83" y="47"/>
                  </a:moveTo>
                  <a:cubicBezTo>
                    <a:pt x="92" y="47"/>
                    <a:pt x="100" y="45"/>
                    <a:pt x="108" y="43"/>
                  </a:cubicBezTo>
                  <a:cubicBezTo>
                    <a:pt x="113" y="54"/>
                    <a:pt x="115" y="65"/>
                    <a:pt x="116" y="77"/>
                  </a:cubicBezTo>
                  <a:cubicBezTo>
                    <a:pt x="83" y="77"/>
                    <a:pt x="83" y="77"/>
                    <a:pt x="83" y="77"/>
                  </a:cubicBezTo>
                  <a:lnTo>
                    <a:pt x="83" y="47"/>
                  </a:lnTo>
                  <a:close/>
                  <a:moveTo>
                    <a:pt x="83" y="41"/>
                  </a:moveTo>
                  <a:cubicBezTo>
                    <a:pt x="83" y="7"/>
                    <a:pt x="83" y="7"/>
                    <a:pt x="83" y="7"/>
                  </a:cubicBezTo>
                  <a:cubicBezTo>
                    <a:pt x="93" y="16"/>
                    <a:pt x="101" y="26"/>
                    <a:pt x="106" y="38"/>
                  </a:cubicBezTo>
                  <a:cubicBezTo>
                    <a:pt x="99" y="40"/>
                    <a:pt x="91" y="41"/>
                    <a:pt x="83" y="41"/>
                  </a:cubicBezTo>
                  <a:close/>
                  <a:moveTo>
                    <a:pt x="111" y="36"/>
                  </a:moveTo>
                  <a:cubicBezTo>
                    <a:pt x="106" y="25"/>
                    <a:pt x="99" y="15"/>
                    <a:pt x="90" y="6"/>
                  </a:cubicBezTo>
                  <a:cubicBezTo>
                    <a:pt x="106" y="8"/>
                    <a:pt x="120" y="16"/>
                    <a:pt x="132" y="26"/>
                  </a:cubicBezTo>
                  <a:cubicBezTo>
                    <a:pt x="125" y="30"/>
                    <a:pt x="119" y="34"/>
                    <a:pt x="111" y="36"/>
                  </a:cubicBezTo>
                  <a:close/>
                  <a:moveTo>
                    <a:pt x="49" y="36"/>
                  </a:moveTo>
                  <a:cubicBezTo>
                    <a:pt x="42" y="34"/>
                    <a:pt x="35" y="30"/>
                    <a:pt x="28" y="26"/>
                  </a:cubicBezTo>
                  <a:cubicBezTo>
                    <a:pt x="40" y="16"/>
                    <a:pt x="54" y="8"/>
                    <a:pt x="70" y="6"/>
                  </a:cubicBezTo>
                  <a:cubicBezTo>
                    <a:pt x="61" y="15"/>
                    <a:pt x="54" y="25"/>
                    <a:pt x="49" y="36"/>
                  </a:cubicBezTo>
                  <a:close/>
                  <a:moveTo>
                    <a:pt x="44" y="83"/>
                  </a:moveTo>
                  <a:cubicBezTo>
                    <a:pt x="77" y="83"/>
                    <a:pt x="77" y="83"/>
                    <a:pt x="77" y="83"/>
                  </a:cubicBezTo>
                  <a:cubicBezTo>
                    <a:pt x="77" y="110"/>
                    <a:pt x="77" y="110"/>
                    <a:pt x="77" y="110"/>
                  </a:cubicBezTo>
                  <a:cubicBezTo>
                    <a:pt x="68" y="111"/>
                    <a:pt x="59" y="112"/>
                    <a:pt x="51" y="115"/>
                  </a:cubicBezTo>
                  <a:cubicBezTo>
                    <a:pt x="47" y="105"/>
                    <a:pt x="45" y="94"/>
                    <a:pt x="44" y="83"/>
                  </a:cubicBezTo>
                  <a:close/>
                  <a:moveTo>
                    <a:pt x="77" y="116"/>
                  </a:moveTo>
                  <a:cubicBezTo>
                    <a:pt x="77" y="153"/>
                    <a:pt x="77" y="153"/>
                    <a:pt x="77" y="153"/>
                  </a:cubicBezTo>
                  <a:cubicBezTo>
                    <a:pt x="67" y="143"/>
                    <a:pt x="58" y="132"/>
                    <a:pt x="53" y="120"/>
                  </a:cubicBezTo>
                  <a:cubicBezTo>
                    <a:pt x="61" y="118"/>
                    <a:pt x="69" y="116"/>
                    <a:pt x="77" y="116"/>
                  </a:cubicBezTo>
                  <a:close/>
                  <a:moveTo>
                    <a:pt x="83" y="153"/>
                  </a:moveTo>
                  <a:cubicBezTo>
                    <a:pt x="83" y="116"/>
                    <a:pt x="83" y="116"/>
                    <a:pt x="83" y="116"/>
                  </a:cubicBezTo>
                  <a:cubicBezTo>
                    <a:pt x="91" y="116"/>
                    <a:pt x="99" y="118"/>
                    <a:pt x="107" y="120"/>
                  </a:cubicBezTo>
                  <a:cubicBezTo>
                    <a:pt x="102" y="132"/>
                    <a:pt x="93" y="143"/>
                    <a:pt x="83" y="153"/>
                  </a:cubicBezTo>
                  <a:close/>
                  <a:moveTo>
                    <a:pt x="83" y="110"/>
                  </a:moveTo>
                  <a:cubicBezTo>
                    <a:pt x="83" y="83"/>
                    <a:pt x="83" y="83"/>
                    <a:pt x="83" y="83"/>
                  </a:cubicBezTo>
                  <a:cubicBezTo>
                    <a:pt x="116" y="83"/>
                    <a:pt x="116" y="83"/>
                    <a:pt x="116" y="83"/>
                  </a:cubicBezTo>
                  <a:cubicBezTo>
                    <a:pt x="115" y="94"/>
                    <a:pt x="113" y="105"/>
                    <a:pt x="109" y="115"/>
                  </a:cubicBezTo>
                  <a:cubicBezTo>
                    <a:pt x="101" y="112"/>
                    <a:pt x="92" y="111"/>
                    <a:pt x="83" y="110"/>
                  </a:cubicBezTo>
                  <a:close/>
                  <a:moveTo>
                    <a:pt x="121" y="83"/>
                  </a:moveTo>
                  <a:cubicBezTo>
                    <a:pt x="154" y="83"/>
                    <a:pt x="154" y="83"/>
                    <a:pt x="154" y="83"/>
                  </a:cubicBezTo>
                  <a:cubicBezTo>
                    <a:pt x="154" y="100"/>
                    <a:pt x="147" y="116"/>
                    <a:pt x="137" y="128"/>
                  </a:cubicBezTo>
                  <a:cubicBezTo>
                    <a:pt x="130" y="123"/>
                    <a:pt x="122" y="119"/>
                    <a:pt x="115" y="116"/>
                  </a:cubicBezTo>
                  <a:cubicBezTo>
                    <a:pt x="119" y="106"/>
                    <a:pt x="121" y="94"/>
                    <a:pt x="121" y="83"/>
                  </a:cubicBezTo>
                  <a:close/>
                  <a:moveTo>
                    <a:pt x="27" y="132"/>
                  </a:moveTo>
                  <a:cubicBezTo>
                    <a:pt x="33" y="128"/>
                    <a:pt x="40" y="124"/>
                    <a:pt x="47" y="122"/>
                  </a:cubicBezTo>
                  <a:cubicBezTo>
                    <a:pt x="53" y="134"/>
                    <a:pt x="61" y="145"/>
                    <a:pt x="70" y="154"/>
                  </a:cubicBezTo>
                  <a:cubicBezTo>
                    <a:pt x="53" y="152"/>
                    <a:pt x="38" y="144"/>
                    <a:pt x="27" y="132"/>
                  </a:cubicBezTo>
                  <a:close/>
                  <a:moveTo>
                    <a:pt x="90" y="154"/>
                  </a:moveTo>
                  <a:cubicBezTo>
                    <a:pt x="99" y="145"/>
                    <a:pt x="107" y="134"/>
                    <a:pt x="113" y="122"/>
                  </a:cubicBezTo>
                  <a:cubicBezTo>
                    <a:pt x="120" y="124"/>
                    <a:pt x="127" y="128"/>
                    <a:pt x="133" y="132"/>
                  </a:cubicBezTo>
                  <a:cubicBezTo>
                    <a:pt x="122" y="144"/>
                    <a:pt x="107" y="152"/>
                    <a:pt x="90" y="15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38" name="TextBox 37">
            <a:extLst>
              <a:ext uri="{FF2B5EF4-FFF2-40B4-BE49-F238E27FC236}">
                <a16:creationId xmlns:a16="http://schemas.microsoft.com/office/drawing/2014/main" id="{F303CA49-03E2-4863-8A2F-032B8ECA723B}"/>
              </a:ext>
            </a:extLst>
          </p:cNvPr>
          <p:cNvSpPr txBox="1"/>
          <p:nvPr/>
        </p:nvSpPr>
        <p:spPr>
          <a:xfrm>
            <a:off x="1259532" y="3879333"/>
            <a:ext cx="3070457" cy="307777"/>
          </a:xfrm>
          <a:prstGeom prst="rect">
            <a:avLst/>
          </a:prstGeom>
          <a:noFill/>
        </p:spPr>
        <p:txBody>
          <a:bodyPr wrap="square" rtlCol="0">
            <a:spAutoFit/>
          </a:bodyPr>
          <a:lstStyle/>
          <a:p>
            <a:r>
              <a:rPr lang="da-DK" sz="1400" dirty="0">
                <a:latin typeface="Raleway" panose="020B0503030101060003" pitchFamily="34" charset="0"/>
              </a:rPr>
              <a:t>Lorem ipsum dolor sit amet</a:t>
            </a:r>
            <a:endParaRPr lang="en-US" sz="1400" dirty="0">
              <a:latin typeface="Raleway" panose="020B0503030101060003" pitchFamily="34" charset="0"/>
            </a:endParaRPr>
          </a:p>
        </p:txBody>
      </p:sp>
      <p:grpSp>
        <p:nvGrpSpPr>
          <p:cNvPr id="39" name="Group 38">
            <a:extLst>
              <a:ext uri="{FF2B5EF4-FFF2-40B4-BE49-F238E27FC236}">
                <a16:creationId xmlns:a16="http://schemas.microsoft.com/office/drawing/2014/main" id="{980F5237-65CC-4E12-82CF-53193887BA91}"/>
              </a:ext>
            </a:extLst>
          </p:cNvPr>
          <p:cNvGrpSpPr/>
          <p:nvPr/>
        </p:nvGrpSpPr>
        <p:grpSpPr>
          <a:xfrm>
            <a:off x="437098" y="4751659"/>
            <a:ext cx="725963" cy="643467"/>
            <a:chOff x="1562102" y="1913467"/>
            <a:chExt cx="1490133" cy="1320800"/>
          </a:xfrm>
        </p:grpSpPr>
        <p:sp>
          <p:nvSpPr>
            <p:cNvPr id="40" name="Rectangle 39">
              <a:extLst>
                <a:ext uri="{FF2B5EF4-FFF2-40B4-BE49-F238E27FC236}">
                  <a16:creationId xmlns:a16="http://schemas.microsoft.com/office/drawing/2014/main" id="{0DA3BB49-A516-459D-A286-899A2A821728}"/>
                </a:ext>
              </a:extLst>
            </p:cNvPr>
            <p:cNvSpPr/>
            <p:nvPr/>
          </p:nvSpPr>
          <p:spPr>
            <a:xfrm>
              <a:off x="1562102" y="1913467"/>
              <a:ext cx="1490133" cy="1320800"/>
            </a:xfrm>
            <a:prstGeom prst="rect">
              <a:avLst/>
            </a:prstGeom>
            <a:solidFill>
              <a:srgbClr val="F2B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reeform 2123">
              <a:extLst>
                <a:ext uri="{FF2B5EF4-FFF2-40B4-BE49-F238E27FC236}">
                  <a16:creationId xmlns:a16="http://schemas.microsoft.com/office/drawing/2014/main" id="{2BDFDEAA-107E-4C15-A5F8-0B1296068E5D}"/>
                </a:ext>
              </a:extLst>
            </p:cNvPr>
            <p:cNvSpPr>
              <a:spLocks noEditPoints="1"/>
            </p:cNvSpPr>
            <p:nvPr/>
          </p:nvSpPr>
          <p:spPr bwMode="auto">
            <a:xfrm>
              <a:off x="2054756" y="2299229"/>
              <a:ext cx="504825" cy="549275"/>
            </a:xfrm>
            <a:custGeom>
              <a:avLst/>
              <a:gdLst>
                <a:gd name="T0" fmla="*/ 24 w 148"/>
                <a:gd name="T1" fmla="*/ 74 h 160"/>
                <a:gd name="T2" fmla="*/ 56 w 148"/>
                <a:gd name="T3" fmla="*/ 148 h 160"/>
                <a:gd name="T4" fmla="*/ 62 w 148"/>
                <a:gd name="T5" fmla="*/ 151 h 160"/>
                <a:gd name="T6" fmla="*/ 65 w 148"/>
                <a:gd name="T7" fmla="*/ 160 h 160"/>
                <a:gd name="T8" fmla="*/ 86 w 148"/>
                <a:gd name="T9" fmla="*/ 157 h 160"/>
                <a:gd name="T10" fmla="*/ 89 w 148"/>
                <a:gd name="T11" fmla="*/ 151 h 160"/>
                <a:gd name="T12" fmla="*/ 92 w 148"/>
                <a:gd name="T13" fmla="*/ 121 h 160"/>
                <a:gd name="T14" fmla="*/ 74 w 148"/>
                <a:gd name="T15" fmla="*/ 24 h 160"/>
                <a:gd name="T16" fmla="*/ 80 w 148"/>
                <a:gd name="T17" fmla="*/ 148 h 160"/>
                <a:gd name="T18" fmla="*/ 68 w 148"/>
                <a:gd name="T19" fmla="*/ 154 h 160"/>
                <a:gd name="T20" fmla="*/ 65 w 148"/>
                <a:gd name="T21" fmla="*/ 145 h 160"/>
                <a:gd name="T22" fmla="*/ 62 w 148"/>
                <a:gd name="T23" fmla="*/ 130 h 160"/>
                <a:gd name="T24" fmla="*/ 86 w 148"/>
                <a:gd name="T25" fmla="*/ 145 h 160"/>
                <a:gd name="T26" fmla="*/ 88 w 148"/>
                <a:gd name="T27" fmla="*/ 116 h 160"/>
                <a:gd name="T28" fmla="*/ 86 w 148"/>
                <a:gd name="T29" fmla="*/ 124 h 160"/>
                <a:gd name="T30" fmla="*/ 62 w 148"/>
                <a:gd name="T31" fmla="*/ 119 h 160"/>
                <a:gd name="T32" fmla="*/ 30 w 148"/>
                <a:gd name="T33" fmla="*/ 74 h 160"/>
                <a:gd name="T34" fmla="*/ 119 w 148"/>
                <a:gd name="T35" fmla="*/ 74 h 160"/>
                <a:gd name="T36" fmla="*/ 71 w 148"/>
                <a:gd name="T37" fmla="*/ 15 h 160"/>
                <a:gd name="T38" fmla="*/ 74 w 148"/>
                <a:gd name="T39" fmla="*/ 0 h 160"/>
                <a:gd name="T40" fmla="*/ 77 w 148"/>
                <a:gd name="T41" fmla="*/ 15 h 160"/>
                <a:gd name="T42" fmla="*/ 71 w 148"/>
                <a:gd name="T43" fmla="*/ 15 h 160"/>
                <a:gd name="T44" fmla="*/ 145 w 148"/>
                <a:gd name="T45" fmla="*/ 77 h 160"/>
                <a:gd name="T46" fmla="*/ 130 w 148"/>
                <a:gd name="T47" fmla="*/ 74 h 160"/>
                <a:gd name="T48" fmla="*/ 145 w 148"/>
                <a:gd name="T49" fmla="*/ 71 h 160"/>
                <a:gd name="T50" fmla="*/ 18 w 148"/>
                <a:gd name="T51" fmla="*/ 74 h 160"/>
                <a:gd name="T52" fmla="*/ 3 w 148"/>
                <a:gd name="T53" fmla="*/ 77 h 160"/>
                <a:gd name="T54" fmla="*/ 3 w 148"/>
                <a:gd name="T55" fmla="*/ 71 h 160"/>
                <a:gd name="T56" fmla="*/ 18 w 148"/>
                <a:gd name="T57" fmla="*/ 74 h 160"/>
                <a:gd name="T58" fmla="*/ 126 w 148"/>
                <a:gd name="T59" fmla="*/ 26 h 160"/>
                <a:gd name="T60" fmla="*/ 116 w 148"/>
                <a:gd name="T61" fmla="*/ 35 h 160"/>
                <a:gd name="T62" fmla="*/ 114 w 148"/>
                <a:gd name="T63" fmla="*/ 30 h 160"/>
                <a:gd name="T64" fmla="*/ 126 w 148"/>
                <a:gd name="T65" fmla="*/ 22 h 160"/>
                <a:gd name="T66" fmla="*/ 34 w 148"/>
                <a:gd name="T67" fmla="*/ 118 h 160"/>
                <a:gd name="T68" fmla="*/ 24 w 148"/>
                <a:gd name="T69" fmla="*/ 127 h 160"/>
                <a:gd name="T70" fmla="*/ 22 w 148"/>
                <a:gd name="T71" fmla="*/ 122 h 160"/>
                <a:gd name="T72" fmla="*/ 34 w 148"/>
                <a:gd name="T73" fmla="*/ 114 h 160"/>
                <a:gd name="T74" fmla="*/ 126 w 148"/>
                <a:gd name="T75" fmla="*/ 126 h 160"/>
                <a:gd name="T76" fmla="*/ 122 w 148"/>
                <a:gd name="T77" fmla="*/ 126 h 160"/>
                <a:gd name="T78" fmla="*/ 114 w 148"/>
                <a:gd name="T79" fmla="*/ 114 h 160"/>
                <a:gd name="T80" fmla="*/ 126 w 148"/>
                <a:gd name="T81" fmla="*/ 122 h 160"/>
                <a:gd name="T82" fmla="*/ 22 w 148"/>
                <a:gd name="T83" fmla="*/ 22 h 160"/>
                <a:gd name="T84" fmla="*/ 34 w 148"/>
                <a:gd name="T85" fmla="*/ 30 h 160"/>
                <a:gd name="T86" fmla="*/ 32 w 148"/>
                <a:gd name="T87" fmla="*/ 35 h 160"/>
                <a:gd name="T88" fmla="*/ 22 w 148"/>
                <a:gd name="T89" fmla="*/ 26 h 160"/>
                <a:gd name="T90" fmla="*/ 74 w 148"/>
                <a:gd name="T91" fmla="*/ 44 h 160"/>
                <a:gd name="T92" fmla="*/ 41 w 148"/>
                <a:gd name="T93" fmla="*/ 77 h 160"/>
                <a:gd name="T94" fmla="*/ 74 w 148"/>
                <a:gd name="T95" fmla="*/ 39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48" h="160">
                  <a:moveTo>
                    <a:pt x="74" y="24"/>
                  </a:moveTo>
                  <a:cubicBezTo>
                    <a:pt x="46" y="24"/>
                    <a:pt x="24" y="46"/>
                    <a:pt x="24" y="74"/>
                  </a:cubicBezTo>
                  <a:cubicBezTo>
                    <a:pt x="24" y="95"/>
                    <a:pt x="37" y="114"/>
                    <a:pt x="56" y="121"/>
                  </a:cubicBezTo>
                  <a:cubicBezTo>
                    <a:pt x="56" y="148"/>
                    <a:pt x="56" y="148"/>
                    <a:pt x="56" y="148"/>
                  </a:cubicBezTo>
                  <a:cubicBezTo>
                    <a:pt x="56" y="150"/>
                    <a:pt x="58" y="151"/>
                    <a:pt x="59" y="151"/>
                  </a:cubicBezTo>
                  <a:cubicBezTo>
                    <a:pt x="62" y="151"/>
                    <a:pt x="62" y="151"/>
                    <a:pt x="62" y="151"/>
                  </a:cubicBezTo>
                  <a:cubicBezTo>
                    <a:pt x="62" y="157"/>
                    <a:pt x="62" y="157"/>
                    <a:pt x="62" y="157"/>
                  </a:cubicBezTo>
                  <a:cubicBezTo>
                    <a:pt x="62" y="159"/>
                    <a:pt x="64" y="160"/>
                    <a:pt x="65" y="160"/>
                  </a:cubicBezTo>
                  <a:cubicBezTo>
                    <a:pt x="83" y="160"/>
                    <a:pt x="83" y="160"/>
                    <a:pt x="83" y="160"/>
                  </a:cubicBezTo>
                  <a:cubicBezTo>
                    <a:pt x="85" y="160"/>
                    <a:pt x="86" y="159"/>
                    <a:pt x="86" y="157"/>
                  </a:cubicBezTo>
                  <a:cubicBezTo>
                    <a:pt x="86" y="151"/>
                    <a:pt x="86" y="151"/>
                    <a:pt x="86" y="151"/>
                  </a:cubicBezTo>
                  <a:cubicBezTo>
                    <a:pt x="89" y="151"/>
                    <a:pt x="89" y="151"/>
                    <a:pt x="89" y="151"/>
                  </a:cubicBezTo>
                  <a:cubicBezTo>
                    <a:pt x="91" y="151"/>
                    <a:pt x="92" y="150"/>
                    <a:pt x="92" y="148"/>
                  </a:cubicBezTo>
                  <a:cubicBezTo>
                    <a:pt x="92" y="121"/>
                    <a:pt x="92" y="121"/>
                    <a:pt x="92" y="121"/>
                  </a:cubicBezTo>
                  <a:cubicBezTo>
                    <a:pt x="111" y="114"/>
                    <a:pt x="124" y="95"/>
                    <a:pt x="124" y="74"/>
                  </a:cubicBezTo>
                  <a:cubicBezTo>
                    <a:pt x="124" y="46"/>
                    <a:pt x="102" y="24"/>
                    <a:pt x="74" y="24"/>
                  </a:cubicBezTo>
                  <a:close/>
                  <a:moveTo>
                    <a:pt x="83" y="145"/>
                  </a:moveTo>
                  <a:cubicBezTo>
                    <a:pt x="81" y="145"/>
                    <a:pt x="80" y="147"/>
                    <a:pt x="80" y="148"/>
                  </a:cubicBezTo>
                  <a:cubicBezTo>
                    <a:pt x="80" y="154"/>
                    <a:pt x="80" y="154"/>
                    <a:pt x="80" y="154"/>
                  </a:cubicBezTo>
                  <a:cubicBezTo>
                    <a:pt x="68" y="154"/>
                    <a:pt x="68" y="154"/>
                    <a:pt x="68" y="154"/>
                  </a:cubicBezTo>
                  <a:cubicBezTo>
                    <a:pt x="68" y="148"/>
                    <a:pt x="68" y="148"/>
                    <a:pt x="68" y="148"/>
                  </a:cubicBezTo>
                  <a:cubicBezTo>
                    <a:pt x="68" y="147"/>
                    <a:pt x="67" y="145"/>
                    <a:pt x="65" y="145"/>
                  </a:cubicBezTo>
                  <a:cubicBezTo>
                    <a:pt x="62" y="145"/>
                    <a:pt x="62" y="145"/>
                    <a:pt x="62" y="145"/>
                  </a:cubicBezTo>
                  <a:cubicBezTo>
                    <a:pt x="62" y="130"/>
                    <a:pt x="62" y="130"/>
                    <a:pt x="62" y="130"/>
                  </a:cubicBezTo>
                  <a:cubicBezTo>
                    <a:pt x="86" y="130"/>
                    <a:pt x="86" y="130"/>
                    <a:pt x="86" y="130"/>
                  </a:cubicBezTo>
                  <a:cubicBezTo>
                    <a:pt x="86" y="145"/>
                    <a:pt x="86" y="145"/>
                    <a:pt x="86" y="145"/>
                  </a:cubicBezTo>
                  <a:lnTo>
                    <a:pt x="83" y="145"/>
                  </a:lnTo>
                  <a:close/>
                  <a:moveTo>
                    <a:pt x="88" y="116"/>
                  </a:moveTo>
                  <a:cubicBezTo>
                    <a:pt x="87" y="117"/>
                    <a:pt x="86" y="118"/>
                    <a:pt x="86" y="119"/>
                  </a:cubicBezTo>
                  <a:cubicBezTo>
                    <a:pt x="86" y="124"/>
                    <a:pt x="86" y="124"/>
                    <a:pt x="86" y="124"/>
                  </a:cubicBezTo>
                  <a:cubicBezTo>
                    <a:pt x="62" y="124"/>
                    <a:pt x="62" y="124"/>
                    <a:pt x="62" y="124"/>
                  </a:cubicBezTo>
                  <a:cubicBezTo>
                    <a:pt x="62" y="119"/>
                    <a:pt x="62" y="119"/>
                    <a:pt x="62" y="119"/>
                  </a:cubicBezTo>
                  <a:cubicBezTo>
                    <a:pt x="62" y="118"/>
                    <a:pt x="61" y="117"/>
                    <a:pt x="60" y="116"/>
                  </a:cubicBezTo>
                  <a:cubicBezTo>
                    <a:pt x="42" y="110"/>
                    <a:pt x="30" y="93"/>
                    <a:pt x="30" y="74"/>
                  </a:cubicBezTo>
                  <a:cubicBezTo>
                    <a:pt x="30" y="50"/>
                    <a:pt x="50" y="30"/>
                    <a:pt x="74" y="30"/>
                  </a:cubicBezTo>
                  <a:cubicBezTo>
                    <a:pt x="99" y="30"/>
                    <a:pt x="119" y="50"/>
                    <a:pt x="119" y="74"/>
                  </a:cubicBezTo>
                  <a:cubicBezTo>
                    <a:pt x="119" y="93"/>
                    <a:pt x="106" y="110"/>
                    <a:pt x="88" y="116"/>
                  </a:cubicBezTo>
                  <a:close/>
                  <a:moveTo>
                    <a:pt x="71" y="15"/>
                  </a:moveTo>
                  <a:cubicBezTo>
                    <a:pt x="71" y="3"/>
                    <a:pt x="71" y="3"/>
                    <a:pt x="71" y="3"/>
                  </a:cubicBezTo>
                  <a:cubicBezTo>
                    <a:pt x="71" y="1"/>
                    <a:pt x="72" y="0"/>
                    <a:pt x="74" y="0"/>
                  </a:cubicBezTo>
                  <a:cubicBezTo>
                    <a:pt x="76" y="0"/>
                    <a:pt x="77" y="1"/>
                    <a:pt x="77" y="3"/>
                  </a:cubicBezTo>
                  <a:cubicBezTo>
                    <a:pt x="77" y="15"/>
                    <a:pt x="77" y="15"/>
                    <a:pt x="77" y="15"/>
                  </a:cubicBezTo>
                  <a:cubicBezTo>
                    <a:pt x="77" y="16"/>
                    <a:pt x="76" y="18"/>
                    <a:pt x="74" y="18"/>
                  </a:cubicBezTo>
                  <a:cubicBezTo>
                    <a:pt x="72" y="18"/>
                    <a:pt x="71" y="16"/>
                    <a:pt x="71" y="15"/>
                  </a:cubicBezTo>
                  <a:close/>
                  <a:moveTo>
                    <a:pt x="148" y="74"/>
                  </a:moveTo>
                  <a:cubicBezTo>
                    <a:pt x="148" y="76"/>
                    <a:pt x="147" y="77"/>
                    <a:pt x="145" y="77"/>
                  </a:cubicBezTo>
                  <a:cubicBezTo>
                    <a:pt x="133" y="77"/>
                    <a:pt x="133" y="77"/>
                    <a:pt x="133" y="77"/>
                  </a:cubicBezTo>
                  <a:cubicBezTo>
                    <a:pt x="132" y="77"/>
                    <a:pt x="130" y="76"/>
                    <a:pt x="130" y="74"/>
                  </a:cubicBezTo>
                  <a:cubicBezTo>
                    <a:pt x="130" y="72"/>
                    <a:pt x="132" y="71"/>
                    <a:pt x="133" y="71"/>
                  </a:cubicBezTo>
                  <a:cubicBezTo>
                    <a:pt x="145" y="71"/>
                    <a:pt x="145" y="71"/>
                    <a:pt x="145" y="71"/>
                  </a:cubicBezTo>
                  <a:cubicBezTo>
                    <a:pt x="147" y="71"/>
                    <a:pt x="148" y="72"/>
                    <a:pt x="148" y="74"/>
                  </a:cubicBezTo>
                  <a:close/>
                  <a:moveTo>
                    <a:pt x="18" y="74"/>
                  </a:moveTo>
                  <a:cubicBezTo>
                    <a:pt x="18" y="76"/>
                    <a:pt x="16" y="77"/>
                    <a:pt x="15" y="77"/>
                  </a:cubicBezTo>
                  <a:cubicBezTo>
                    <a:pt x="3" y="77"/>
                    <a:pt x="3" y="77"/>
                    <a:pt x="3" y="77"/>
                  </a:cubicBezTo>
                  <a:cubicBezTo>
                    <a:pt x="1" y="77"/>
                    <a:pt x="0" y="76"/>
                    <a:pt x="0" y="74"/>
                  </a:cubicBezTo>
                  <a:cubicBezTo>
                    <a:pt x="0" y="72"/>
                    <a:pt x="1" y="71"/>
                    <a:pt x="3" y="71"/>
                  </a:cubicBezTo>
                  <a:cubicBezTo>
                    <a:pt x="15" y="71"/>
                    <a:pt x="15" y="71"/>
                    <a:pt x="15" y="71"/>
                  </a:cubicBezTo>
                  <a:cubicBezTo>
                    <a:pt x="16" y="71"/>
                    <a:pt x="18" y="72"/>
                    <a:pt x="18" y="74"/>
                  </a:cubicBezTo>
                  <a:close/>
                  <a:moveTo>
                    <a:pt x="126" y="22"/>
                  </a:moveTo>
                  <a:cubicBezTo>
                    <a:pt x="128" y="23"/>
                    <a:pt x="128" y="25"/>
                    <a:pt x="126" y="26"/>
                  </a:cubicBezTo>
                  <a:cubicBezTo>
                    <a:pt x="118" y="34"/>
                    <a:pt x="118" y="34"/>
                    <a:pt x="118" y="34"/>
                  </a:cubicBezTo>
                  <a:cubicBezTo>
                    <a:pt x="117" y="35"/>
                    <a:pt x="117" y="35"/>
                    <a:pt x="116" y="35"/>
                  </a:cubicBezTo>
                  <a:cubicBezTo>
                    <a:pt x="115" y="35"/>
                    <a:pt x="114" y="35"/>
                    <a:pt x="114" y="34"/>
                  </a:cubicBezTo>
                  <a:cubicBezTo>
                    <a:pt x="113" y="33"/>
                    <a:pt x="113" y="31"/>
                    <a:pt x="114" y="30"/>
                  </a:cubicBezTo>
                  <a:cubicBezTo>
                    <a:pt x="122" y="22"/>
                    <a:pt x="122" y="22"/>
                    <a:pt x="122" y="22"/>
                  </a:cubicBezTo>
                  <a:cubicBezTo>
                    <a:pt x="123" y="21"/>
                    <a:pt x="125" y="21"/>
                    <a:pt x="126" y="22"/>
                  </a:cubicBezTo>
                  <a:close/>
                  <a:moveTo>
                    <a:pt x="34" y="114"/>
                  </a:moveTo>
                  <a:cubicBezTo>
                    <a:pt x="35" y="115"/>
                    <a:pt x="35" y="117"/>
                    <a:pt x="34" y="118"/>
                  </a:cubicBezTo>
                  <a:cubicBezTo>
                    <a:pt x="26" y="126"/>
                    <a:pt x="26" y="126"/>
                    <a:pt x="26" y="126"/>
                  </a:cubicBezTo>
                  <a:cubicBezTo>
                    <a:pt x="25" y="127"/>
                    <a:pt x="25" y="127"/>
                    <a:pt x="24" y="127"/>
                  </a:cubicBezTo>
                  <a:cubicBezTo>
                    <a:pt x="23" y="127"/>
                    <a:pt x="22" y="127"/>
                    <a:pt x="22" y="126"/>
                  </a:cubicBezTo>
                  <a:cubicBezTo>
                    <a:pt x="21" y="125"/>
                    <a:pt x="21" y="123"/>
                    <a:pt x="22" y="122"/>
                  </a:cubicBezTo>
                  <a:cubicBezTo>
                    <a:pt x="30" y="114"/>
                    <a:pt x="30" y="114"/>
                    <a:pt x="30" y="114"/>
                  </a:cubicBezTo>
                  <a:cubicBezTo>
                    <a:pt x="31" y="113"/>
                    <a:pt x="33" y="113"/>
                    <a:pt x="34" y="114"/>
                  </a:cubicBezTo>
                  <a:close/>
                  <a:moveTo>
                    <a:pt x="126" y="122"/>
                  </a:moveTo>
                  <a:cubicBezTo>
                    <a:pt x="128" y="123"/>
                    <a:pt x="128" y="125"/>
                    <a:pt x="126" y="126"/>
                  </a:cubicBezTo>
                  <a:cubicBezTo>
                    <a:pt x="126" y="127"/>
                    <a:pt x="125" y="127"/>
                    <a:pt x="124" y="127"/>
                  </a:cubicBezTo>
                  <a:cubicBezTo>
                    <a:pt x="124" y="127"/>
                    <a:pt x="123" y="127"/>
                    <a:pt x="122" y="126"/>
                  </a:cubicBezTo>
                  <a:cubicBezTo>
                    <a:pt x="114" y="118"/>
                    <a:pt x="114" y="118"/>
                    <a:pt x="114" y="118"/>
                  </a:cubicBezTo>
                  <a:cubicBezTo>
                    <a:pt x="113" y="117"/>
                    <a:pt x="113" y="115"/>
                    <a:pt x="114" y="114"/>
                  </a:cubicBezTo>
                  <a:cubicBezTo>
                    <a:pt x="115" y="113"/>
                    <a:pt x="117" y="113"/>
                    <a:pt x="118" y="114"/>
                  </a:cubicBezTo>
                  <a:lnTo>
                    <a:pt x="126" y="122"/>
                  </a:lnTo>
                  <a:close/>
                  <a:moveTo>
                    <a:pt x="22" y="26"/>
                  </a:moveTo>
                  <a:cubicBezTo>
                    <a:pt x="21" y="25"/>
                    <a:pt x="21" y="23"/>
                    <a:pt x="22" y="22"/>
                  </a:cubicBezTo>
                  <a:cubicBezTo>
                    <a:pt x="23" y="21"/>
                    <a:pt x="25" y="21"/>
                    <a:pt x="26" y="22"/>
                  </a:cubicBezTo>
                  <a:cubicBezTo>
                    <a:pt x="34" y="30"/>
                    <a:pt x="34" y="30"/>
                    <a:pt x="34" y="30"/>
                  </a:cubicBezTo>
                  <a:cubicBezTo>
                    <a:pt x="35" y="31"/>
                    <a:pt x="35" y="33"/>
                    <a:pt x="34" y="34"/>
                  </a:cubicBezTo>
                  <a:cubicBezTo>
                    <a:pt x="34" y="35"/>
                    <a:pt x="33" y="35"/>
                    <a:pt x="32" y="35"/>
                  </a:cubicBezTo>
                  <a:cubicBezTo>
                    <a:pt x="31" y="35"/>
                    <a:pt x="31" y="35"/>
                    <a:pt x="30" y="34"/>
                  </a:cubicBezTo>
                  <a:lnTo>
                    <a:pt x="22" y="26"/>
                  </a:lnTo>
                  <a:close/>
                  <a:moveTo>
                    <a:pt x="77" y="41"/>
                  </a:moveTo>
                  <a:cubicBezTo>
                    <a:pt x="77" y="43"/>
                    <a:pt x="76" y="44"/>
                    <a:pt x="74" y="44"/>
                  </a:cubicBezTo>
                  <a:cubicBezTo>
                    <a:pt x="58" y="44"/>
                    <a:pt x="44" y="58"/>
                    <a:pt x="44" y="74"/>
                  </a:cubicBezTo>
                  <a:cubicBezTo>
                    <a:pt x="44" y="76"/>
                    <a:pt x="43" y="77"/>
                    <a:pt x="41" y="77"/>
                  </a:cubicBezTo>
                  <a:cubicBezTo>
                    <a:pt x="40" y="77"/>
                    <a:pt x="39" y="76"/>
                    <a:pt x="39" y="74"/>
                  </a:cubicBezTo>
                  <a:cubicBezTo>
                    <a:pt x="39" y="54"/>
                    <a:pt x="54" y="39"/>
                    <a:pt x="74" y="39"/>
                  </a:cubicBezTo>
                  <a:cubicBezTo>
                    <a:pt x="76" y="39"/>
                    <a:pt x="77" y="40"/>
                    <a:pt x="77" y="4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42" name="TextBox 41">
            <a:extLst>
              <a:ext uri="{FF2B5EF4-FFF2-40B4-BE49-F238E27FC236}">
                <a16:creationId xmlns:a16="http://schemas.microsoft.com/office/drawing/2014/main" id="{641BBDD8-3B22-48C2-A8DA-51B684BAC925}"/>
              </a:ext>
            </a:extLst>
          </p:cNvPr>
          <p:cNvSpPr txBox="1"/>
          <p:nvPr/>
        </p:nvSpPr>
        <p:spPr>
          <a:xfrm>
            <a:off x="1251217" y="4919504"/>
            <a:ext cx="3070457" cy="307777"/>
          </a:xfrm>
          <a:prstGeom prst="rect">
            <a:avLst/>
          </a:prstGeom>
          <a:noFill/>
        </p:spPr>
        <p:txBody>
          <a:bodyPr wrap="square" rtlCol="0">
            <a:spAutoFit/>
          </a:bodyPr>
          <a:lstStyle/>
          <a:p>
            <a:r>
              <a:rPr lang="da-DK" sz="1400" dirty="0">
                <a:latin typeface="Raleway" panose="020B0503030101060003" pitchFamily="34" charset="0"/>
              </a:rPr>
              <a:t>Lorem ipsum dolor sit amet</a:t>
            </a:r>
            <a:endParaRPr lang="en-US" sz="1400" dirty="0">
              <a:latin typeface="Raleway" panose="020B0503030101060003" pitchFamily="34" charset="0"/>
            </a:endParaRPr>
          </a:p>
        </p:txBody>
      </p:sp>
      <p:sp>
        <p:nvSpPr>
          <p:cNvPr id="43" name="TextBox 42">
            <a:extLst>
              <a:ext uri="{FF2B5EF4-FFF2-40B4-BE49-F238E27FC236}">
                <a16:creationId xmlns:a16="http://schemas.microsoft.com/office/drawing/2014/main" id="{12F2E6EB-0452-428C-9CDB-D86A56251D54}"/>
              </a:ext>
            </a:extLst>
          </p:cNvPr>
          <p:cNvSpPr txBox="1"/>
          <p:nvPr/>
        </p:nvSpPr>
        <p:spPr>
          <a:xfrm>
            <a:off x="437098" y="1017683"/>
            <a:ext cx="4345619" cy="1323439"/>
          </a:xfrm>
          <a:prstGeom prst="rect">
            <a:avLst/>
          </a:prstGeom>
          <a:noFill/>
        </p:spPr>
        <p:txBody>
          <a:bodyPr wrap="square" rtlCol="0">
            <a:spAutoFit/>
          </a:bodyPr>
          <a:lstStyle/>
          <a:p>
            <a:r>
              <a:rPr lang="en-US" sz="4000" b="1" dirty="0">
                <a:latin typeface="Montserrat" panose="00000500000000000000" pitchFamily="2" charset="0"/>
                <a:cs typeface="Teko Medium" panose="02000000000000000000" pitchFamily="2" charset="0"/>
              </a:rPr>
              <a:t>TITLE</a:t>
            </a:r>
            <a:endParaRPr lang="en-US" sz="4000" b="1" dirty="0">
              <a:solidFill>
                <a:schemeClr val="bg1"/>
              </a:solidFill>
              <a:latin typeface="Montserrat" panose="00000500000000000000" pitchFamily="2" charset="0"/>
              <a:cs typeface="Teko Medium" panose="02000000000000000000" pitchFamily="2" charset="0"/>
            </a:endParaRPr>
          </a:p>
          <a:p>
            <a:r>
              <a:rPr lang="en-US" sz="4000" b="1" dirty="0">
                <a:solidFill>
                  <a:srgbClr val="F2B800"/>
                </a:solidFill>
                <a:latin typeface="Montserrat" panose="00000500000000000000" pitchFamily="2" charset="0"/>
                <a:cs typeface="Teko Medium" panose="02000000000000000000" pitchFamily="2" charset="0"/>
              </a:rPr>
              <a:t>GOES</a:t>
            </a:r>
            <a:r>
              <a:rPr lang="en-US" sz="4000" b="1" dirty="0">
                <a:solidFill>
                  <a:schemeClr val="bg1"/>
                </a:solidFill>
                <a:latin typeface="Montserrat" panose="00000500000000000000" pitchFamily="2" charset="0"/>
                <a:cs typeface="Teko Medium" panose="02000000000000000000" pitchFamily="2" charset="0"/>
              </a:rPr>
              <a:t> </a:t>
            </a:r>
            <a:r>
              <a:rPr lang="en-US" sz="4000" b="1" dirty="0">
                <a:latin typeface="Montserrat" panose="00000500000000000000" pitchFamily="2" charset="0"/>
                <a:cs typeface="Teko Medium" panose="02000000000000000000" pitchFamily="2" charset="0"/>
              </a:rPr>
              <a:t>HERE</a:t>
            </a:r>
          </a:p>
        </p:txBody>
      </p:sp>
    </p:spTree>
    <p:extLst>
      <p:ext uri="{BB962C8B-B14F-4D97-AF65-F5344CB8AC3E}">
        <p14:creationId xmlns:p14="http://schemas.microsoft.com/office/powerpoint/2010/main" val="9443005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CBA0FC6-4D78-418C-AF02-7DDC459B5190}"/>
              </a:ext>
            </a:extLst>
          </p:cNvPr>
          <p:cNvSpPr/>
          <p:nvPr/>
        </p:nvSpPr>
        <p:spPr>
          <a:xfrm>
            <a:off x="0" y="3006960"/>
            <a:ext cx="12192000" cy="1336365"/>
          </a:xfrm>
          <a:prstGeom prst="rect">
            <a:avLst/>
          </a:prstGeom>
          <a:solidFill>
            <a:srgbClr val="FF9F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Raleway" panose="020B0503030101060003" pitchFamily="34" charset="0"/>
            </a:endParaRPr>
          </a:p>
        </p:txBody>
      </p:sp>
      <p:sp>
        <p:nvSpPr>
          <p:cNvPr id="9" name="Plaque 8">
            <a:extLst>
              <a:ext uri="{FF2B5EF4-FFF2-40B4-BE49-F238E27FC236}">
                <a16:creationId xmlns:a16="http://schemas.microsoft.com/office/drawing/2014/main" id="{830E7292-5CDF-425A-8A25-2E3783DDEED4}"/>
              </a:ext>
            </a:extLst>
          </p:cNvPr>
          <p:cNvSpPr/>
          <p:nvPr/>
        </p:nvSpPr>
        <p:spPr>
          <a:xfrm>
            <a:off x="4783667" y="2286000"/>
            <a:ext cx="2760134" cy="2760132"/>
          </a:xfrm>
          <a:prstGeom prst="plaque">
            <a:avLst/>
          </a:prstGeom>
          <a:solidFill>
            <a:srgbClr val="B11612"/>
          </a:solidFill>
          <a:ln>
            <a:solidFill>
              <a:srgbClr val="F2B8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Raleway" panose="020B0503030101060003" pitchFamily="34" charset="0"/>
            </a:endParaRPr>
          </a:p>
        </p:txBody>
      </p:sp>
      <p:sp>
        <p:nvSpPr>
          <p:cNvPr id="5" name="Plaque 4">
            <a:extLst>
              <a:ext uri="{FF2B5EF4-FFF2-40B4-BE49-F238E27FC236}">
                <a16:creationId xmlns:a16="http://schemas.microsoft.com/office/drawing/2014/main" id="{B173B7DE-7236-4CEA-8EBD-CBF02EFB5F57}"/>
              </a:ext>
            </a:extLst>
          </p:cNvPr>
          <p:cNvSpPr/>
          <p:nvPr/>
        </p:nvSpPr>
        <p:spPr>
          <a:xfrm>
            <a:off x="973668" y="2133600"/>
            <a:ext cx="3064933" cy="3064933"/>
          </a:xfrm>
          <a:prstGeom prst="plaque">
            <a:avLst/>
          </a:prstGeom>
          <a:solidFill>
            <a:srgbClr val="B116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Raleway" panose="020B0503030101060003" pitchFamily="34" charset="0"/>
            </a:endParaRPr>
          </a:p>
        </p:txBody>
      </p:sp>
      <p:sp>
        <p:nvSpPr>
          <p:cNvPr id="8" name="Plaque 7">
            <a:extLst>
              <a:ext uri="{FF2B5EF4-FFF2-40B4-BE49-F238E27FC236}">
                <a16:creationId xmlns:a16="http://schemas.microsoft.com/office/drawing/2014/main" id="{5966CA7E-F21D-45E2-A5FD-C4A1E7EB7E82}"/>
              </a:ext>
            </a:extLst>
          </p:cNvPr>
          <p:cNvSpPr/>
          <p:nvPr/>
        </p:nvSpPr>
        <p:spPr>
          <a:xfrm>
            <a:off x="1126067" y="2286000"/>
            <a:ext cx="2760134" cy="2760132"/>
          </a:xfrm>
          <a:prstGeom prst="plaque">
            <a:avLst/>
          </a:prstGeom>
          <a:solidFill>
            <a:srgbClr val="B11612"/>
          </a:solidFill>
          <a:ln>
            <a:solidFill>
              <a:srgbClr val="F2B8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Raleway" panose="020B0503030101060003" pitchFamily="34" charset="0"/>
            </a:endParaRPr>
          </a:p>
        </p:txBody>
      </p:sp>
      <p:sp>
        <p:nvSpPr>
          <p:cNvPr id="13" name="TextBox 12">
            <a:extLst>
              <a:ext uri="{FF2B5EF4-FFF2-40B4-BE49-F238E27FC236}">
                <a16:creationId xmlns:a16="http://schemas.microsoft.com/office/drawing/2014/main" id="{299B044B-369B-4FAB-A9B4-1180F2761B8B}"/>
              </a:ext>
            </a:extLst>
          </p:cNvPr>
          <p:cNvSpPr txBox="1"/>
          <p:nvPr/>
        </p:nvSpPr>
        <p:spPr>
          <a:xfrm>
            <a:off x="1280584" y="2973569"/>
            <a:ext cx="2451101" cy="1384995"/>
          </a:xfrm>
          <a:prstGeom prst="rect">
            <a:avLst/>
          </a:prstGeom>
          <a:noFill/>
        </p:spPr>
        <p:txBody>
          <a:bodyPr wrap="square" rtlCol="0">
            <a:spAutoFit/>
          </a:bodyPr>
          <a:lstStyle/>
          <a:p>
            <a:pPr algn="ctr"/>
            <a:r>
              <a:rPr lang="en-US" sz="1400" dirty="0">
                <a:solidFill>
                  <a:schemeClr val="bg1"/>
                </a:solidFill>
                <a:latin typeface="Raleway" panose="020B0503030101060003" pitchFamily="34" charset="0"/>
              </a:rPr>
              <a:t>Lorem ipsum dolor sit amet, consectetuer adipiscing elit. Maecenas porttitor congue massa. Fusce posuere, magna sed pulvinar ultricies, </a:t>
            </a:r>
            <a:r>
              <a:rPr lang="en-US" sz="1400" dirty="0" err="1">
                <a:solidFill>
                  <a:schemeClr val="bg1"/>
                </a:solidFill>
                <a:latin typeface="Raleway" panose="020B0503030101060003" pitchFamily="34" charset="0"/>
              </a:rPr>
              <a:t>purus</a:t>
            </a:r>
            <a:endParaRPr lang="en-US" sz="1400" dirty="0">
              <a:solidFill>
                <a:schemeClr val="bg1"/>
              </a:solidFill>
              <a:latin typeface="Raleway" panose="020B0503030101060003" pitchFamily="34" charset="0"/>
            </a:endParaRPr>
          </a:p>
        </p:txBody>
      </p:sp>
      <p:sp>
        <p:nvSpPr>
          <p:cNvPr id="17" name="Plaque 16">
            <a:extLst>
              <a:ext uri="{FF2B5EF4-FFF2-40B4-BE49-F238E27FC236}">
                <a16:creationId xmlns:a16="http://schemas.microsoft.com/office/drawing/2014/main" id="{246C1C40-03AA-4BD3-AC59-9D3B8590CA58}"/>
              </a:ext>
            </a:extLst>
          </p:cNvPr>
          <p:cNvSpPr/>
          <p:nvPr/>
        </p:nvSpPr>
        <p:spPr>
          <a:xfrm>
            <a:off x="4555068" y="2133600"/>
            <a:ext cx="3064933" cy="3064933"/>
          </a:xfrm>
          <a:prstGeom prst="plaque">
            <a:avLst/>
          </a:prstGeom>
          <a:solidFill>
            <a:srgbClr val="B116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Raleway" panose="020B0503030101060003" pitchFamily="34" charset="0"/>
            </a:endParaRPr>
          </a:p>
        </p:txBody>
      </p:sp>
      <p:sp>
        <p:nvSpPr>
          <p:cNvPr id="18" name="Plaque 17">
            <a:extLst>
              <a:ext uri="{FF2B5EF4-FFF2-40B4-BE49-F238E27FC236}">
                <a16:creationId xmlns:a16="http://schemas.microsoft.com/office/drawing/2014/main" id="{5AD22FF5-592A-4363-ABA5-DF4105665344}"/>
              </a:ext>
            </a:extLst>
          </p:cNvPr>
          <p:cNvSpPr/>
          <p:nvPr/>
        </p:nvSpPr>
        <p:spPr>
          <a:xfrm>
            <a:off x="4707467" y="2286000"/>
            <a:ext cx="2760134" cy="2760132"/>
          </a:xfrm>
          <a:prstGeom prst="plaque">
            <a:avLst/>
          </a:prstGeom>
          <a:solidFill>
            <a:srgbClr val="B11612"/>
          </a:solidFill>
          <a:ln>
            <a:solidFill>
              <a:srgbClr val="F2B8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aleway" panose="020B0503030101060003" pitchFamily="34" charset="0"/>
            </a:endParaRPr>
          </a:p>
        </p:txBody>
      </p:sp>
      <p:sp>
        <p:nvSpPr>
          <p:cNvPr id="20" name="TextBox 19">
            <a:extLst>
              <a:ext uri="{FF2B5EF4-FFF2-40B4-BE49-F238E27FC236}">
                <a16:creationId xmlns:a16="http://schemas.microsoft.com/office/drawing/2014/main" id="{E2E554E8-BA5C-476A-9D2D-57B1FFB576B5}"/>
              </a:ext>
            </a:extLst>
          </p:cNvPr>
          <p:cNvSpPr txBox="1"/>
          <p:nvPr/>
        </p:nvSpPr>
        <p:spPr>
          <a:xfrm>
            <a:off x="4868333" y="2973569"/>
            <a:ext cx="2438402" cy="1384995"/>
          </a:xfrm>
          <a:prstGeom prst="rect">
            <a:avLst/>
          </a:prstGeom>
          <a:noFill/>
        </p:spPr>
        <p:txBody>
          <a:bodyPr wrap="square" rtlCol="0">
            <a:spAutoFit/>
          </a:bodyPr>
          <a:lstStyle/>
          <a:p>
            <a:pPr algn="ctr"/>
            <a:r>
              <a:rPr lang="en-US" sz="1400" dirty="0">
                <a:solidFill>
                  <a:schemeClr val="bg1"/>
                </a:solidFill>
                <a:latin typeface="Raleway" panose="020B0503030101060003" pitchFamily="34" charset="0"/>
              </a:rPr>
              <a:t>Lorem ipsum dolor sit </a:t>
            </a:r>
            <a:r>
              <a:rPr lang="en-US" sz="1400" dirty="0" err="1">
                <a:solidFill>
                  <a:schemeClr val="bg1"/>
                </a:solidFill>
                <a:latin typeface="Raleway" panose="020B0503030101060003" pitchFamily="34" charset="0"/>
              </a:rPr>
              <a:t>amet</a:t>
            </a:r>
            <a:r>
              <a:rPr lang="en-US" sz="1400" dirty="0">
                <a:solidFill>
                  <a:schemeClr val="bg1"/>
                </a:solidFill>
                <a:latin typeface="Raleway" panose="020B0503030101060003" pitchFamily="34" charset="0"/>
              </a:rPr>
              <a:t>, </a:t>
            </a:r>
            <a:r>
              <a:rPr lang="en-US" sz="1400" dirty="0" err="1">
                <a:solidFill>
                  <a:schemeClr val="bg1"/>
                </a:solidFill>
                <a:latin typeface="Raleway" panose="020B0503030101060003" pitchFamily="34" charset="0"/>
              </a:rPr>
              <a:t>consectetuer</a:t>
            </a:r>
            <a:r>
              <a:rPr lang="en-US" sz="1400" dirty="0">
                <a:solidFill>
                  <a:schemeClr val="bg1"/>
                </a:solidFill>
                <a:latin typeface="Raleway" panose="020B0503030101060003" pitchFamily="34" charset="0"/>
              </a:rPr>
              <a:t> </a:t>
            </a:r>
            <a:r>
              <a:rPr lang="en-US" sz="1400" dirty="0" err="1">
                <a:solidFill>
                  <a:schemeClr val="bg1"/>
                </a:solidFill>
                <a:latin typeface="Raleway" panose="020B0503030101060003" pitchFamily="34" charset="0"/>
              </a:rPr>
              <a:t>adipiscing</a:t>
            </a:r>
            <a:r>
              <a:rPr lang="en-US" sz="1400" dirty="0">
                <a:solidFill>
                  <a:schemeClr val="bg1"/>
                </a:solidFill>
                <a:latin typeface="Raleway" panose="020B0503030101060003" pitchFamily="34" charset="0"/>
              </a:rPr>
              <a:t> </a:t>
            </a:r>
            <a:r>
              <a:rPr lang="en-US" sz="1400" dirty="0" err="1">
                <a:solidFill>
                  <a:schemeClr val="bg1"/>
                </a:solidFill>
                <a:latin typeface="Raleway" panose="020B0503030101060003" pitchFamily="34" charset="0"/>
              </a:rPr>
              <a:t>elit</a:t>
            </a:r>
            <a:r>
              <a:rPr lang="en-US" sz="1400" dirty="0">
                <a:solidFill>
                  <a:schemeClr val="bg1"/>
                </a:solidFill>
                <a:latin typeface="Raleway" panose="020B0503030101060003" pitchFamily="34" charset="0"/>
              </a:rPr>
              <a:t>. Maecenas </a:t>
            </a:r>
            <a:r>
              <a:rPr lang="en-US" sz="1400" dirty="0" err="1">
                <a:solidFill>
                  <a:schemeClr val="bg1"/>
                </a:solidFill>
                <a:latin typeface="Raleway" panose="020B0503030101060003" pitchFamily="34" charset="0"/>
              </a:rPr>
              <a:t>porttitor</a:t>
            </a:r>
            <a:r>
              <a:rPr lang="en-US" sz="1400" dirty="0">
                <a:solidFill>
                  <a:schemeClr val="bg1"/>
                </a:solidFill>
                <a:latin typeface="Raleway" panose="020B0503030101060003" pitchFamily="34" charset="0"/>
              </a:rPr>
              <a:t> </a:t>
            </a:r>
            <a:r>
              <a:rPr lang="en-US" sz="1400" dirty="0" err="1">
                <a:solidFill>
                  <a:schemeClr val="bg1"/>
                </a:solidFill>
                <a:latin typeface="Raleway" panose="020B0503030101060003" pitchFamily="34" charset="0"/>
              </a:rPr>
              <a:t>congue</a:t>
            </a:r>
            <a:r>
              <a:rPr lang="en-US" sz="1400" dirty="0">
                <a:solidFill>
                  <a:schemeClr val="bg1"/>
                </a:solidFill>
                <a:latin typeface="Raleway" panose="020B0503030101060003" pitchFamily="34" charset="0"/>
              </a:rPr>
              <a:t> </a:t>
            </a:r>
            <a:r>
              <a:rPr lang="en-US" sz="1400" dirty="0" err="1">
                <a:solidFill>
                  <a:schemeClr val="bg1"/>
                </a:solidFill>
                <a:latin typeface="Raleway" panose="020B0503030101060003" pitchFamily="34" charset="0"/>
              </a:rPr>
              <a:t>massa</a:t>
            </a:r>
            <a:r>
              <a:rPr lang="en-US" sz="1400" dirty="0">
                <a:solidFill>
                  <a:schemeClr val="bg1"/>
                </a:solidFill>
                <a:latin typeface="Raleway" panose="020B0503030101060003" pitchFamily="34" charset="0"/>
              </a:rPr>
              <a:t>. </a:t>
            </a:r>
            <a:r>
              <a:rPr lang="en-US" sz="1400" dirty="0" err="1">
                <a:solidFill>
                  <a:schemeClr val="bg1"/>
                </a:solidFill>
                <a:latin typeface="Raleway" panose="020B0503030101060003" pitchFamily="34" charset="0"/>
              </a:rPr>
              <a:t>Fusce</a:t>
            </a:r>
            <a:r>
              <a:rPr lang="en-US" sz="1400" dirty="0">
                <a:solidFill>
                  <a:schemeClr val="bg1"/>
                </a:solidFill>
                <a:latin typeface="Raleway" panose="020B0503030101060003" pitchFamily="34" charset="0"/>
              </a:rPr>
              <a:t> </a:t>
            </a:r>
            <a:r>
              <a:rPr lang="en-US" sz="1400" dirty="0" err="1">
                <a:solidFill>
                  <a:schemeClr val="bg1"/>
                </a:solidFill>
                <a:latin typeface="Raleway" panose="020B0503030101060003" pitchFamily="34" charset="0"/>
              </a:rPr>
              <a:t>posuere</a:t>
            </a:r>
            <a:r>
              <a:rPr lang="en-US" sz="1400" dirty="0">
                <a:solidFill>
                  <a:schemeClr val="bg1"/>
                </a:solidFill>
                <a:latin typeface="Raleway" panose="020B0503030101060003" pitchFamily="34" charset="0"/>
              </a:rPr>
              <a:t>, magna sed pulvinar </a:t>
            </a:r>
            <a:r>
              <a:rPr lang="en-US" sz="1400" dirty="0" err="1">
                <a:solidFill>
                  <a:schemeClr val="bg1"/>
                </a:solidFill>
                <a:latin typeface="Raleway" panose="020B0503030101060003" pitchFamily="34" charset="0"/>
              </a:rPr>
              <a:t>ultricies</a:t>
            </a:r>
            <a:r>
              <a:rPr lang="en-US" sz="1400" dirty="0">
                <a:solidFill>
                  <a:schemeClr val="bg1"/>
                </a:solidFill>
                <a:latin typeface="Raleway" panose="020B0503030101060003" pitchFamily="34" charset="0"/>
              </a:rPr>
              <a:t>, </a:t>
            </a:r>
            <a:r>
              <a:rPr lang="en-US" sz="1400" dirty="0" err="1">
                <a:solidFill>
                  <a:schemeClr val="bg1"/>
                </a:solidFill>
                <a:latin typeface="Raleway" panose="020B0503030101060003" pitchFamily="34" charset="0"/>
              </a:rPr>
              <a:t>purus</a:t>
            </a:r>
            <a:endParaRPr lang="en-US" sz="1400" dirty="0">
              <a:solidFill>
                <a:schemeClr val="bg1"/>
              </a:solidFill>
              <a:latin typeface="Raleway" panose="020B0503030101060003" pitchFamily="34" charset="0"/>
            </a:endParaRPr>
          </a:p>
        </p:txBody>
      </p:sp>
      <p:sp>
        <p:nvSpPr>
          <p:cNvPr id="22" name="Plaque 21">
            <a:extLst>
              <a:ext uri="{FF2B5EF4-FFF2-40B4-BE49-F238E27FC236}">
                <a16:creationId xmlns:a16="http://schemas.microsoft.com/office/drawing/2014/main" id="{0C3E490E-6B99-4CD7-933D-D95B9E7F1799}"/>
              </a:ext>
            </a:extLst>
          </p:cNvPr>
          <p:cNvSpPr/>
          <p:nvPr/>
        </p:nvSpPr>
        <p:spPr>
          <a:xfrm>
            <a:off x="8246535" y="2133596"/>
            <a:ext cx="3064933" cy="3064933"/>
          </a:xfrm>
          <a:prstGeom prst="plaque">
            <a:avLst/>
          </a:prstGeom>
          <a:solidFill>
            <a:srgbClr val="B116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Raleway" panose="020B0503030101060003" pitchFamily="34" charset="0"/>
            </a:endParaRPr>
          </a:p>
        </p:txBody>
      </p:sp>
      <p:sp>
        <p:nvSpPr>
          <p:cNvPr id="23" name="Plaque 22">
            <a:extLst>
              <a:ext uri="{FF2B5EF4-FFF2-40B4-BE49-F238E27FC236}">
                <a16:creationId xmlns:a16="http://schemas.microsoft.com/office/drawing/2014/main" id="{FF2EA8EF-AD37-40A3-9508-7FD69E0E7B19}"/>
              </a:ext>
            </a:extLst>
          </p:cNvPr>
          <p:cNvSpPr/>
          <p:nvPr/>
        </p:nvSpPr>
        <p:spPr>
          <a:xfrm>
            <a:off x="8398934" y="2285996"/>
            <a:ext cx="2760134" cy="2760132"/>
          </a:xfrm>
          <a:prstGeom prst="plaque">
            <a:avLst/>
          </a:prstGeom>
          <a:solidFill>
            <a:srgbClr val="B11612"/>
          </a:solidFill>
          <a:ln>
            <a:solidFill>
              <a:srgbClr val="F2B8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Raleway" panose="020B0503030101060003" pitchFamily="34" charset="0"/>
            </a:endParaRPr>
          </a:p>
        </p:txBody>
      </p:sp>
      <p:sp>
        <p:nvSpPr>
          <p:cNvPr id="25" name="TextBox 24">
            <a:extLst>
              <a:ext uri="{FF2B5EF4-FFF2-40B4-BE49-F238E27FC236}">
                <a16:creationId xmlns:a16="http://schemas.microsoft.com/office/drawing/2014/main" id="{CC446353-2E46-4B3A-847D-BFAE36F826C3}"/>
              </a:ext>
            </a:extLst>
          </p:cNvPr>
          <p:cNvSpPr txBox="1"/>
          <p:nvPr/>
        </p:nvSpPr>
        <p:spPr>
          <a:xfrm>
            <a:off x="8569244" y="2973565"/>
            <a:ext cx="2419514" cy="1384995"/>
          </a:xfrm>
          <a:prstGeom prst="rect">
            <a:avLst/>
          </a:prstGeom>
          <a:noFill/>
        </p:spPr>
        <p:txBody>
          <a:bodyPr wrap="square" rtlCol="0">
            <a:spAutoFit/>
          </a:bodyPr>
          <a:lstStyle/>
          <a:p>
            <a:pPr algn="ctr"/>
            <a:r>
              <a:rPr lang="en-US" sz="1400" dirty="0">
                <a:solidFill>
                  <a:schemeClr val="bg1"/>
                </a:solidFill>
                <a:latin typeface="Raleway" panose="020B0503030101060003" pitchFamily="34" charset="0"/>
              </a:rPr>
              <a:t>Lorem ipsum dolor sit </a:t>
            </a:r>
            <a:r>
              <a:rPr lang="en-US" sz="1400" dirty="0" err="1">
                <a:solidFill>
                  <a:schemeClr val="bg1"/>
                </a:solidFill>
                <a:latin typeface="Raleway" panose="020B0503030101060003" pitchFamily="34" charset="0"/>
              </a:rPr>
              <a:t>amet</a:t>
            </a:r>
            <a:r>
              <a:rPr lang="en-US" sz="1400" dirty="0">
                <a:solidFill>
                  <a:schemeClr val="bg1"/>
                </a:solidFill>
                <a:latin typeface="Raleway" panose="020B0503030101060003" pitchFamily="34" charset="0"/>
              </a:rPr>
              <a:t>, </a:t>
            </a:r>
            <a:r>
              <a:rPr lang="en-US" sz="1400" dirty="0" err="1">
                <a:solidFill>
                  <a:schemeClr val="bg1"/>
                </a:solidFill>
                <a:latin typeface="Raleway" panose="020B0503030101060003" pitchFamily="34" charset="0"/>
              </a:rPr>
              <a:t>consectetuer</a:t>
            </a:r>
            <a:r>
              <a:rPr lang="en-US" sz="1400" dirty="0">
                <a:solidFill>
                  <a:schemeClr val="bg1"/>
                </a:solidFill>
                <a:latin typeface="Raleway" panose="020B0503030101060003" pitchFamily="34" charset="0"/>
              </a:rPr>
              <a:t> </a:t>
            </a:r>
            <a:r>
              <a:rPr lang="en-US" sz="1400" dirty="0" err="1">
                <a:solidFill>
                  <a:schemeClr val="bg1"/>
                </a:solidFill>
                <a:latin typeface="Raleway" panose="020B0503030101060003" pitchFamily="34" charset="0"/>
              </a:rPr>
              <a:t>adipiscing</a:t>
            </a:r>
            <a:r>
              <a:rPr lang="en-US" sz="1400" dirty="0">
                <a:solidFill>
                  <a:schemeClr val="bg1"/>
                </a:solidFill>
                <a:latin typeface="Raleway" panose="020B0503030101060003" pitchFamily="34" charset="0"/>
              </a:rPr>
              <a:t> </a:t>
            </a:r>
            <a:r>
              <a:rPr lang="en-US" sz="1400" dirty="0" err="1">
                <a:solidFill>
                  <a:schemeClr val="bg1"/>
                </a:solidFill>
                <a:latin typeface="Raleway" panose="020B0503030101060003" pitchFamily="34" charset="0"/>
              </a:rPr>
              <a:t>elit</a:t>
            </a:r>
            <a:r>
              <a:rPr lang="en-US" sz="1400" dirty="0">
                <a:solidFill>
                  <a:schemeClr val="bg1"/>
                </a:solidFill>
                <a:latin typeface="Raleway" panose="020B0503030101060003" pitchFamily="34" charset="0"/>
              </a:rPr>
              <a:t>. Maecenas </a:t>
            </a:r>
            <a:r>
              <a:rPr lang="en-US" sz="1400" dirty="0" err="1">
                <a:solidFill>
                  <a:schemeClr val="bg1"/>
                </a:solidFill>
                <a:latin typeface="Raleway" panose="020B0503030101060003" pitchFamily="34" charset="0"/>
              </a:rPr>
              <a:t>porttitor</a:t>
            </a:r>
            <a:r>
              <a:rPr lang="en-US" sz="1400" dirty="0">
                <a:solidFill>
                  <a:schemeClr val="bg1"/>
                </a:solidFill>
                <a:latin typeface="Raleway" panose="020B0503030101060003" pitchFamily="34" charset="0"/>
              </a:rPr>
              <a:t> </a:t>
            </a:r>
            <a:r>
              <a:rPr lang="en-US" sz="1400" dirty="0" err="1">
                <a:solidFill>
                  <a:schemeClr val="bg1"/>
                </a:solidFill>
                <a:latin typeface="Raleway" panose="020B0503030101060003" pitchFamily="34" charset="0"/>
              </a:rPr>
              <a:t>congue</a:t>
            </a:r>
            <a:r>
              <a:rPr lang="en-US" sz="1400" dirty="0">
                <a:solidFill>
                  <a:schemeClr val="bg1"/>
                </a:solidFill>
                <a:latin typeface="Raleway" panose="020B0503030101060003" pitchFamily="34" charset="0"/>
              </a:rPr>
              <a:t> </a:t>
            </a:r>
            <a:r>
              <a:rPr lang="en-US" sz="1400" dirty="0" err="1">
                <a:solidFill>
                  <a:schemeClr val="bg1"/>
                </a:solidFill>
                <a:latin typeface="Raleway" panose="020B0503030101060003" pitchFamily="34" charset="0"/>
              </a:rPr>
              <a:t>massa</a:t>
            </a:r>
            <a:r>
              <a:rPr lang="en-US" sz="1400" dirty="0">
                <a:solidFill>
                  <a:schemeClr val="bg1"/>
                </a:solidFill>
                <a:latin typeface="Raleway" panose="020B0503030101060003" pitchFamily="34" charset="0"/>
              </a:rPr>
              <a:t>. </a:t>
            </a:r>
            <a:r>
              <a:rPr lang="en-US" sz="1400" dirty="0" err="1">
                <a:solidFill>
                  <a:schemeClr val="bg1"/>
                </a:solidFill>
                <a:latin typeface="Raleway" panose="020B0503030101060003" pitchFamily="34" charset="0"/>
              </a:rPr>
              <a:t>Fusce</a:t>
            </a:r>
            <a:r>
              <a:rPr lang="en-US" sz="1400" dirty="0">
                <a:solidFill>
                  <a:schemeClr val="bg1"/>
                </a:solidFill>
                <a:latin typeface="Raleway" panose="020B0503030101060003" pitchFamily="34" charset="0"/>
              </a:rPr>
              <a:t> </a:t>
            </a:r>
            <a:r>
              <a:rPr lang="en-US" sz="1400" dirty="0" err="1">
                <a:solidFill>
                  <a:schemeClr val="bg1"/>
                </a:solidFill>
                <a:latin typeface="Raleway" panose="020B0503030101060003" pitchFamily="34" charset="0"/>
              </a:rPr>
              <a:t>posuere</a:t>
            </a:r>
            <a:r>
              <a:rPr lang="en-US" sz="1400" dirty="0">
                <a:solidFill>
                  <a:schemeClr val="bg1"/>
                </a:solidFill>
                <a:latin typeface="Raleway" panose="020B0503030101060003" pitchFamily="34" charset="0"/>
              </a:rPr>
              <a:t>, magna sed pulvinar </a:t>
            </a:r>
            <a:r>
              <a:rPr lang="en-US" sz="1400" dirty="0" err="1">
                <a:solidFill>
                  <a:schemeClr val="bg1"/>
                </a:solidFill>
                <a:latin typeface="Raleway" panose="020B0503030101060003" pitchFamily="34" charset="0"/>
              </a:rPr>
              <a:t>ultricies</a:t>
            </a:r>
            <a:r>
              <a:rPr lang="en-US" sz="1400" dirty="0">
                <a:solidFill>
                  <a:schemeClr val="bg1"/>
                </a:solidFill>
                <a:latin typeface="Raleway" panose="020B0503030101060003" pitchFamily="34" charset="0"/>
              </a:rPr>
              <a:t>, </a:t>
            </a:r>
            <a:r>
              <a:rPr lang="en-US" sz="1400" dirty="0" err="1">
                <a:solidFill>
                  <a:schemeClr val="bg1"/>
                </a:solidFill>
                <a:latin typeface="Raleway" panose="020B0503030101060003" pitchFamily="34" charset="0"/>
              </a:rPr>
              <a:t>purus</a:t>
            </a:r>
            <a:endParaRPr lang="en-US" sz="1400" dirty="0">
              <a:solidFill>
                <a:schemeClr val="bg1"/>
              </a:solidFill>
              <a:latin typeface="Raleway" panose="020B0503030101060003" pitchFamily="34" charset="0"/>
            </a:endParaRPr>
          </a:p>
        </p:txBody>
      </p:sp>
      <p:sp>
        <p:nvSpPr>
          <p:cNvPr id="27" name="TextBox 26">
            <a:extLst>
              <a:ext uri="{FF2B5EF4-FFF2-40B4-BE49-F238E27FC236}">
                <a16:creationId xmlns:a16="http://schemas.microsoft.com/office/drawing/2014/main" id="{017EC5B7-A642-4A08-A732-85B88A17A2F9}"/>
              </a:ext>
            </a:extLst>
          </p:cNvPr>
          <p:cNvSpPr txBox="1"/>
          <p:nvPr/>
        </p:nvSpPr>
        <p:spPr>
          <a:xfrm>
            <a:off x="3302002" y="739426"/>
            <a:ext cx="5587998" cy="707886"/>
          </a:xfrm>
          <a:prstGeom prst="rect">
            <a:avLst/>
          </a:prstGeom>
          <a:noFill/>
        </p:spPr>
        <p:txBody>
          <a:bodyPr wrap="square" rtlCol="0">
            <a:spAutoFit/>
          </a:bodyPr>
          <a:lstStyle/>
          <a:p>
            <a:pPr algn="ctr"/>
            <a:r>
              <a:rPr lang="en-US" sz="4000" b="1" dirty="0">
                <a:latin typeface="Montserrat" panose="00000500000000000000" pitchFamily="2" charset="0"/>
                <a:cs typeface="Teko Medium" panose="02000000000000000000" pitchFamily="2" charset="0"/>
              </a:rPr>
              <a:t>TITLE</a:t>
            </a:r>
            <a:r>
              <a:rPr lang="en-US" sz="4000" b="1" dirty="0">
                <a:solidFill>
                  <a:schemeClr val="bg1"/>
                </a:solidFill>
                <a:latin typeface="Montserrat" panose="00000500000000000000" pitchFamily="2" charset="0"/>
                <a:cs typeface="Teko Medium" panose="02000000000000000000" pitchFamily="2" charset="0"/>
              </a:rPr>
              <a:t> </a:t>
            </a:r>
            <a:r>
              <a:rPr lang="en-US" sz="4000" b="1" dirty="0">
                <a:solidFill>
                  <a:srgbClr val="F2B800"/>
                </a:solidFill>
                <a:latin typeface="Montserrat" panose="00000500000000000000" pitchFamily="2" charset="0"/>
                <a:cs typeface="Teko Medium" panose="02000000000000000000" pitchFamily="2" charset="0"/>
              </a:rPr>
              <a:t>GOES</a:t>
            </a:r>
            <a:r>
              <a:rPr lang="en-US" sz="4000" b="1" dirty="0">
                <a:solidFill>
                  <a:schemeClr val="bg1"/>
                </a:solidFill>
                <a:latin typeface="Montserrat" panose="00000500000000000000" pitchFamily="2" charset="0"/>
                <a:cs typeface="Teko Medium" panose="02000000000000000000" pitchFamily="2" charset="0"/>
              </a:rPr>
              <a:t> </a:t>
            </a:r>
            <a:r>
              <a:rPr lang="en-US" sz="4000" b="1" dirty="0">
                <a:latin typeface="Montserrat" panose="00000500000000000000" pitchFamily="2" charset="0"/>
                <a:cs typeface="Teko Medium" panose="02000000000000000000" pitchFamily="2" charset="0"/>
              </a:rPr>
              <a:t>HERE</a:t>
            </a:r>
          </a:p>
        </p:txBody>
      </p:sp>
    </p:spTree>
    <p:extLst>
      <p:ext uri="{BB962C8B-B14F-4D97-AF65-F5344CB8AC3E}">
        <p14:creationId xmlns:p14="http://schemas.microsoft.com/office/powerpoint/2010/main" val="30215114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17A49C8-FB4C-43E2-925E-83985210B55F}"/>
              </a:ext>
            </a:extLst>
          </p:cNvPr>
          <p:cNvSpPr txBox="1"/>
          <p:nvPr/>
        </p:nvSpPr>
        <p:spPr>
          <a:xfrm>
            <a:off x="6345371" y="3429000"/>
            <a:ext cx="5081958" cy="954107"/>
          </a:xfrm>
          <a:prstGeom prst="rect">
            <a:avLst/>
          </a:prstGeom>
          <a:noFill/>
        </p:spPr>
        <p:txBody>
          <a:bodyPr wrap="square" rtlCol="0">
            <a:spAutoFit/>
          </a:bodyPr>
          <a:lstStyle/>
          <a:p>
            <a:r>
              <a:rPr lang="en-US" sz="1400" dirty="0">
                <a:latin typeface="Raleway" panose="020B0503030101060003" pitchFamily="34" charset="0"/>
              </a:rPr>
              <a:t>Lorem ipsum dolor sit amet, consectetuer adipiscing elit. Maecenas porttitor congue massa. Fusce posuere, magna sed pulvinar ultricies, purus lectus malesuada libero, sit amet commodo magna eros quis </a:t>
            </a:r>
            <a:r>
              <a:rPr lang="en-US" sz="1400" dirty="0" err="1">
                <a:latin typeface="Raleway" panose="020B0503030101060003" pitchFamily="34" charset="0"/>
              </a:rPr>
              <a:t>urna</a:t>
            </a:r>
            <a:r>
              <a:rPr lang="en-US" sz="1400" dirty="0">
                <a:latin typeface="Raleway" panose="020B0503030101060003" pitchFamily="34" charset="0"/>
              </a:rPr>
              <a:t>.</a:t>
            </a:r>
          </a:p>
        </p:txBody>
      </p:sp>
      <p:pic>
        <p:nvPicPr>
          <p:cNvPr id="11" name="Picture Placeholder 10" descr="A picture containing lamp&#10;&#10;Description automatically generated">
            <a:extLst>
              <a:ext uri="{FF2B5EF4-FFF2-40B4-BE49-F238E27FC236}">
                <a16:creationId xmlns:a16="http://schemas.microsoft.com/office/drawing/2014/main" id="{533BCE61-8102-45D6-BA5D-DD94FFACE16A}"/>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18434" r="18434"/>
          <a:stretch>
            <a:fillRect/>
          </a:stretch>
        </p:blipFill>
        <p:spPr/>
      </p:pic>
      <p:pic>
        <p:nvPicPr>
          <p:cNvPr id="7" name="Picture Placeholder 6" descr="A picture containing ride, decorated, place of worship, carousel&#10;&#10;Description automatically generated">
            <a:extLst>
              <a:ext uri="{FF2B5EF4-FFF2-40B4-BE49-F238E27FC236}">
                <a16:creationId xmlns:a16="http://schemas.microsoft.com/office/drawing/2014/main" id="{CFD23F14-6B8D-4F76-B572-982F26DE476F}"/>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8431" r="18431"/>
          <a:stretch>
            <a:fillRect/>
          </a:stretch>
        </p:blipFill>
        <p:spPr/>
      </p:pic>
      <p:pic>
        <p:nvPicPr>
          <p:cNvPr id="14" name="Picture Placeholder 13" descr="A picture containing red, blurry&#10;&#10;Description automatically generated">
            <a:extLst>
              <a:ext uri="{FF2B5EF4-FFF2-40B4-BE49-F238E27FC236}">
                <a16:creationId xmlns:a16="http://schemas.microsoft.com/office/drawing/2014/main" id="{610FDAE2-91A9-4134-86A3-79A2F93E01E7}"/>
              </a:ext>
            </a:extLst>
          </p:cNvPr>
          <p:cNvPicPr>
            <a:picLocks noGrp="1" noChangeAspect="1"/>
          </p:cNvPicPr>
          <p:nvPr>
            <p:ph type="pic" sz="quarter" idx="12"/>
          </p:nvPr>
        </p:nvPicPr>
        <p:blipFill rotWithShape="1">
          <a:blip r:embed="rId4">
            <a:extLst>
              <a:ext uri="{28A0092B-C50C-407E-A947-70E740481C1C}">
                <a14:useLocalDpi xmlns:a14="http://schemas.microsoft.com/office/drawing/2010/main" val="0"/>
              </a:ext>
            </a:extLst>
          </a:blip>
          <a:srcRect l="30412" r="3958"/>
          <a:stretch/>
        </p:blipFill>
        <p:spPr>
          <a:xfrm>
            <a:off x="660929" y="3429000"/>
            <a:ext cx="2268537" cy="2395537"/>
          </a:xfrm>
        </p:spPr>
      </p:pic>
      <p:pic>
        <p:nvPicPr>
          <p:cNvPr id="17" name="Picture Placeholder 16" descr="A picture containing colorful, altar&#10;&#10;Description automatically generated">
            <a:extLst>
              <a:ext uri="{FF2B5EF4-FFF2-40B4-BE49-F238E27FC236}">
                <a16:creationId xmlns:a16="http://schemas.microsoft.com/office/drawing/2014/main" id="{68973EB8-70D0-4D77-8D64-6D1F3F34EAE6}"/>
              </a:ext>
            </a:extLst>
          </p:cNvPr>
          <p:cNvPicPr>
            <a:picLocks noGrp="1" noChangeAspect="1"/>
          </p:cNvPicPr>
          <p:nvPr>
            <p:ph type="pic" sz="quarter" idx="13"/>
          </p:nvPr>
        </p:nvPicPr>
        <p:blipFill>
          <a:blip r:embed="rId5">
            <a:extLst>
              <a:ext uri="{28A0092B-C50C-407E-A947-70E740481C1C}">
                <a14:useLocalDpi xmlns:a14="http://schemas.microsoft.com/office/drawing/2010/main" val="0"/>
              </a:ext>
            </a:extLst>
          </a:blip>
          <a:srcRect l="18431" r="18431"/>
          <a:stretch>
            <a:fillRect/>
          </a:stretch>
        </p:blipFill>
        <p:spPr/>
      </p:pic>
      <p:sp>
        <p:nvSpPr>
          <p:cNvPr id="9" name="TextBox 8">
            <a:extLst>
              <a:ext uri="{FF2B5EF4-FFF2-40B4-BE49-F238E27FC236}">
                <a16:creationId xmlns:a16="http://schemas.microsoft.com/office/drawing/2014/main" id="{6872501F-F781-4C72-AA01-E16C3F824EE8}"/>
              </a:ext>
            </a:extLst>
          </p:cNvPr>
          <p:cNvSpPr txBox="1"/>
          <p:nvPr/>
        </p:nvSpPr>
        <p:spPr>
          <a:xfrm>
            <a:off x="6345371" y="2105561"/>
            <a:ext cx="4345619" cy="1323439"/>
          </a:xfrm>
          <a:prstGeom prst="rect">
            <a:avLst/>
          </a:prstGeom>
          <a:noFill/>
        </p:spPr>
        <p:txBody>
          <a:bodyPr wrap="square" rtlCol="0">
            <a:spAutoFit/>
          </a:bodyPr>
          <a:lstStyle/>
          <a:p>
            <a:r>
              <a:rPr lang="en-US" sz="4000" b="1" dirty="0">
                <a:latin typeface="Montserrat" panose="00000500000000000000" pitchFamily="2" charset="0"/>
                <a:cs typeface="Teko Medium" panose="02000000000000000000" pitchFamily="2" charset="0"/>
              </a:rPr>
              <a:t>TITLE</a:t>
            </a:r>
            <a:endParaRPr lang="en-US" sz="4000" b="1" dirty="0">
              <a:solidFill>
                <a:schemeClr val="bg1"/>
              </a:solidFill>
              <a:latin typeface="Montserrat" panose="00000500000000000000" pitchFamily="2" charset="0"/>
              <a:cs typeface="Teko Medium" panose="02000000000000000000" pitchFamily="2" charset="0"/>
            </a:endParaRPr>
          </a:p>
          <a:p>
            <a:r>
              <a:rPr lang="en-US" sz="4000" b="1" dirty="0">
                <a:solidFill>
                  <a:srgbClr val="F2B800"/>
                </a:solidFill>
                <a:latin typeface="Montserrat" panose="00000500000000000000" pitchFamily="2" charset="0"/>
                <a:cs typeface="Teko Medium" panose="02000000000000000000" pitchFamily="2" charset="0"/>
              </a:rPr>
              <a:t>GOES</a:t>
            </a:r>
            <a:r>
              <a:rPr lang="en-US" sz="4000" b="1" dirty="0">
                <a:solidFill>
                  <a:schemeClr val="bg1"/>
                </a:solidFill>
                <a:latin typeface="Montserrat" panose="00000500000000000000" pitchFamily="2" charset="0"/>
                <a:cs typeface="Teko Medium" panose="02000000000000000000" pitchFamily="2" charset="0"/>
              </a:rPr>
              <a:t> </a:t>
            </a:r>
            <a:r>
              <a:rPr lang="en-US" sz="4000" b="1" dirty="0">
                <a:latin typeface="Montserrat" panose="00000500000000000000" pitchFamily="2" charset="0"/>
                <a:cs typeface="Teko Medium" panose="02000000000000000000" pitchFamily="2" charset="0"/>
              </a:rPr>
              <a:t>HERE</a:t>
            </a:r>
          </a:p>
        </p:txBody>
      </p:sp>
      <p:sp>
        <p:nvSpPr>
          <p:cNvPr id="3" name="Rectangle 2">
            <a:extLst>
              <a:ext uri="{FF2B5EF4-FFF2-40B4-BE49-F238E27FC236}">
                <a16:creationId xmlns:a16="http://schemas.microsoft.com/office/drawing/2014/main" id="{6C62CE6F-D0E7-4ABD-9D47-B7D75358851B}"/>
              </a:ext>
            </a:extLst>
          </p:cNvPr>
          <p:cNvSpPr/>
          <p:nvPr/>
        </p:nvSpPr>
        <p:spPr>
          <a:xfrm>
            <a:off x="0" y="228600"/>
            <a:ext cx="381000" cy="6400800"/>
          </a:xfrm>
          <a:prstGeom prst="rect">
            <a:avLst/>
          </a:prstGeom>
          <a:solidFill>
            <a:srgbClr val="B116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1457092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42">
      <a:majorFont>
        <a:latin typeface="Montserrat"/>
        <a:ea typeface=""/>
        <a:cs typeface=""/>
      </a:majorFont>
      <a:minorFont>
        <a:latin typeface="Raleway"/>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284</TotalTime>
  <Words>651</Words>
  <Application>Microsoft Office PowerPoint</Application>
  <PresentationFormat>Widescreen</PresentationFormat>
  <Paragraphs>45</Paragraphs>
  <Slides>13</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13</vt:i4>
      </vt:variant>
    </vt:vector>
  </HeadingPairs>
  <TitlesOfParts>
    <vt:vector size="19" baseType="lpstr">
      <vt:lpstr>Raleway</vt:lpstr>
      <vt:lpstr>Modern No. 20</vt:lpstr>
      <vt:lpstr>Arial</vt:lpstr>
      <vt:lpstr>Montserrat</vt:lpstr>
      <vt:lpstr>Montserrat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Khurram Rathore</dc:creator>
  <cp:lastModifiedBy>L J</cp:lastModifiedBy>
  <cp:revision>40</cp:revision>
  <dcterms:created xsi:type="dcterms:W3CDTF">2021-02-13T14:08:23Z</dcterms:created>
  <dcterms:modified xsi:type="dcterms:W3CDTF">2021-03-05T13:44:07Z</dcterms:modified>
</cp:coreProperties>
</file>